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notesMasterIdLst>
    <p:notesMasterId r:id="rId14"/>
  </p:notesMasterIdLst>
  <p:sldIdLst>
    <p:sldId id="390" r:id="rId2"/>
    <p:sldId id="442" r:id="rId3"/>
    <p:sldId id="440" r:id="rId4"/>
    <p:sldId id="441" r:id="rId5"/>
    <p:sldId id="423" r:id="rId6"/>
    <p:sldId id="424" r:id="rId7"/>
    <p:sldId id="421" r:id="rId8"/>
    <p:sldId id="391" r:id="rId9"/>
    <p:sldId id="407" r:id="rId10"/>
    <p:sldId id="437" r:id="rId11"/>
    <p:sldId id="438" r:id="rId12"/>
    <p:sldId id="414" r:id="rId13"/>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ebbie Burke" initials="DB" lastIdx="1" clrIdx="0">
    <p:extLst>
      <p:ext uri="{19B8F6BF-5375-455C-9EA6-DF929625EA0E}">
        <p15:presenceInfo xmlns:p15="http://schemas.microsoft.com/office/powerpoint/2012/main" userId="5e50ae802334866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D82"/>
    <a:srgbClr val="F497B4"/>
    <a:srgbClr val="F4668F"/>
    <a:srgbClr val="F24C7B"/>
    <a:srgbClr val="FAB8C9"/>
    <a:srgbClr val="DE4B70"/>
    <a:srgbClr val="5D5F62"/>
    <a:srgbClr val="F39FB9"/>
    <a:srgbClr val="F4C75C"/>
    <a:srgbClr val="FDE3E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92" autoAdjust="0"/>
    <p:restoredTop sz="88980" autoAdjust="0"/>
  </p:normalViewPr>
  <p:slideViewPr>
    <p:cSldViewPr snapToGrid="0">
      <p:cViewPr varScale="1">
        <p:scale>
          <a:sx n="113" d="100"/>
          <a:sy n="113" d="100"/>
        </p:scale>
        <p:origin x="744" y="18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0T17:31:28.017"/>
    </inkml:context>
    <inkml:brush xml:id="br0">
      <inkml:brushProperty name="width" value="0.35" units="cm"/>
      <inkml:brushProperty name="height" value="0.35" units="cm"/>
      <inkml:brushProperty name="color" value="#FFFFFF"/>
    </inkml:brush>
  </inkml:definitions>
  <inkml:trace contextRef="#ctx0" brushRef="#br0">8158 6200 16383 0 0,'0'6'0'0'0,"-11"7"0"0"0,-15 7 0 0 0,-9 6 0 0 0,2 4 0 0 0,0-3 0 0 0,1 0 0 0 0,0-6 0 0 0,0 1 0 0 0,-1-5 0 0 0,0 1 0 0 0,-5 3 0 0 0,-8 4 0 0 0,9-3 0 0 0,23-5 0 0 0,36-11 0 0 0,25-12 0 0 0,11-5 0 0 0,7-1 0 0 0,-3-3 0 0 0,-6 0 0 0 0,-12 3-16383 0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0T17:31:28.018"/>
    </inkml:context>
    <inkml:brush xml:id="br0">
      <inkml:brushProperty name="width" value="0.35" units="cm"/>
      <inkml:brushProperty name="height" value="0.35" units="cm"/>
      <inkml:brushProperty name="color" value="#FFFFFF"/>
    </inkml:brush>
  </inkml:definitions>
  <inkml:trace contextRef="#ctx0" brushRef="#br0">9784 6288 16383 0 0,'6'0'0'0'0,"7"0"0"0"0,7 0 0 0 0,6 0 0 0 0,4 6 0 0 0,3 1 0 0 0,1 0 0 0 0,0-1 0 0 0,1-2 0 0 0,-1-1 0 0 0,-11-2 0 0 0,-16 0 0 0 0,-14-1 0 0 0,-11 0 0 0 0,-10-1 0 0 0,-4 1 0 0 0,-3 0 0 0 0,-1-1 0 0 0,0 1 0 0 0,1 0 0 0 0,0 0 0 0 0,1 0 0 0 0,0 0 0 0 0,12 0 0 0 0,15 0 0 0 0,14 0 0 0 0,13 6 0 0 0,7 1 0 0 0,5 6 0 0 0,3 0 0 0 0,1-1 0 0 0,0-4 0 0 0,-1-3 0 0 0,0-2 0 0 0,-12-1 0 0 0,-15-2 0 0 0,-15-11 0 0 0,-7-5-16383 0 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0T17:31:28.019"/>
    </inkml:context>
    <inkml:brush xml:id="br0">
      <inkml:brushProperty name="width" value="0.35" units="cm"/>
      <inkml:brushProperty name="height" value="0.35" units="cm"/>
      <inkml:brushProperty name="color" value="#FFFFFF"/>
    </inkml:brush>
  </inkml:definitions>
  <inkml:trace contextRef="#ctx0" brushRef="#br0">9772 3852 16383 0 0,'0'-6'0'0'0,"6"-2"0"0"0,12 1 0 0 0,4-10 0 0 0,10-2 0 0 0,-2-3 0 0 0,1-4 0 0 0,0 3 0 0 0,-5-1 0 0 0,-7-1 0 0 0,-1 3 0 0 0,2 5 0 0 0,3 0 0 0 0,4 4 0 0 0,2-3 0 0 0,2-4 0 0 0,2 2 0 0 0,0-2 0 0 0,1 2 0 0 0,-6 0 0 0 0,-8 1-16383 0 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0T17:31:28.020"/>
    </inkml:context>
    <inkml:brush xml:id="br0">
      <inkml:brushProperty name="width" value="0.35" units="cm"/>
      <inkml:brushProperty name="height" value="0.35" units="cm"/>
      <inkml:brushProperty name="color" value="#FFFFFF"/>
    </inkml:brush>
  </inkml:definitions>
  <inkml:trace contextRef="#ctx0" brushRef="#br0">12330 3537 16383 0 0,'5'5'0'0'0,"8"8"0"0"0,2 13 0 0 0,9 19 0 0 0,6 13 0 0 0,4 2 0 0 0,2 2 0 0 0,0-3 0 0 0,0-7 0 0 0,-7-12-16383 0 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channel name="OA" type="integer" max="360" units="deg"/>
          <inkml:channel name="OE" type="integer" max="90" units="deg"/>
        </inkml:traceFormat>
        <inkml:channelProperties>
          <inkml:channelProperty channel="X" name="resolution" value="1000" units="1/cm"/>
          <inkml:channelProperty channel="Y" name="resolution" value="1000" units="1/cm"/>
          <inkml:channelProperty channel="F" name="resolution" value="0" units="1/dev"/>
          <inkml:channelProperty channel="OA" name="resolution" value="1000" units="1/deg"/>
          <inkml:channelProperty channel="OE" name="resolution" value="1000" units="1/deg"/>
        </inkml:channelProperties>
      </inkml:inkSource>
      <inkml:timestamp xml:id="ts0" timeString="2020-12-10T17:31:28.016"/>
    </inkml:context>
    <inkml:brush xml:id="br0">
      <inkml:brushProperty name="width" value="0.35" units="cm"/>
      <inkml:brushProperty name="height" value="0.35" units="cm"/>
      <inkml:brushProperty name="color" value="#FFFFFF"/>
    </inkml:brush>
  </inkml:definitions>
  <inkml:trace contextRef="#ctx0" brushRef="#br0">5650 3378 16383 0 0,'0'11'0'0'0,"-5"10"0"0"0,-3 6 0 0 0,-10 5 0 0 0,-3 2 0 0 0,-8 1 0 0 0,-12 0 0 0 0,8-11 0 0 0,9-15 0 0 0,15-16 0 0 0,8-11 0 0 0,10-9 0 0 0,9 0 0 0 0,-3 6 0 0 0,-17 5 0 0 0,-18 6 0 0 0,-12 4 0 0 0,-6 4 0 0 0,-2 2 0 0 0,0 1 0 0 0,7 0-16383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A94A85C-58D4-40D0-983F-355214C0A0BA}" type="datetimeFigureOut">
              <a:rPr lang="en-US" smtClean="0"/>
              <a:t>3/4/24</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82D760-CFA2-400D-8E83-C01F7B46A3AA}" type="slidenum">
              <a:rPr lang="en-US" smtClean="0"/>
              <a:t>‹#›</a:t>
            </a:fld>
            <a:endParaRPr lang="en-US"/>
          </a:p>
        </p:txBody>
      </p:sp>
    </p:spTree>
    <p:extLst>
      <p:ext uri="{BB962C8B-B14F-4D97-AF65-F5344CB8AC3E}">
        <p14:creationId xmlns:p14="http://schemas.microsoft.com/office/powerpoint/2010/main" val="26517279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Good afternoon! (Introduce myself)</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Welcome to our 2024 mentorship kick-off! Before we started, we’d like to give you some updates from WofA National. To start this, let me introduce fellow board member, Ashley Batson.</a:t>
            </a:r>
          </a:p>
          <a:p>
            <a:endParaRPr lang="en-US" dirty="0"/>
          </a:p>
        </p:txBody>
      </p:sp>
      <p:sp>
        <p:nvSpPr>
          <p:cNvPr id="4" name="Slide Number Placeholder 3"/>
          <p:cNvSpPr>
            <a:spLocks noGrp="1"/>
          </p:cNvSpPr>
          <p:nvPr>
            <p:ph type="sldNum" sz="quarter" idx="5"/>
          </p:nvPr>
        </p:nvSpPr>
        <p:spPr/>
        <p:txBody>
          <a:bodyPr/>
          <a:lstStyle/>
          <a:p>
            <a:fld id="{6A82D760-CFA2-400D-8E83-C01F7B46A3AA}" type="slidenum">
              <a:rPr lang="en-US" smtClean="0"/>
              <a:t>1</a:t>
            </a:fld>
            <a:endParaRPr lang="en-US" dirty="0"/>
          </a:p>
        </p:txBody>
      </p:sp>
    </p:spTree>
    <p:extLst>
      <p:ext uri="{BB962C8B-B14F-4D97-AF65-F5344CB8AC3E}">
        <p14:creationId xmlns:p14="http://schemas.microsoft.com/office/powerpoint/2010/main" val="93674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Now that we’ve gone over how to get started and tips for easing into conversation, we want to make you aware of the online resources available to you. As a member of WofA, you have a number of valuable tools at your disposal online. This slide and the next, guide you to them. </a:t>
            </a:r>
          </a:p>
        </p:txBody>
      </p:sp>
      <p:sp>
        <p:nvSpPr>
          <p:cNvPr id="4" name="Slide Number Placeholder 3"/>
          <p:cNvSpPr>
            <a:spLocks noGrp="1"/>
          </p:cNvSpPr>
          <p:nvPr>
            <p:ph type="sldNum" sz="quarter" idx="5"/>
          </p:nvPr>
        </p:nvSpPr>
        <p:spPr/>
        <p:txBody>
          <a:bodyPr/>
          <a:lstStyle/>
          <a:p>
            <a:fld id="{6A82D760-CFA2-400D-8E83-C01F7B46A3AA}" type="slidenum">
              <a:rPr lang="en-US" smtClean="0"/>
              <a:t>10</a:t>
            </a:fld>
            <a:endParaRPr lang="en-US"/>
          </a:p>
        </p:txBody>
      </p:sp>
    </p:spTree>
    <p:extLst>
      <p:ext uri="{BB962C8B-B14F-4D97-AF65-F5344CB8AC3E}">
        <p14:creationId xmlns:p14="http://schemas.microsoft.com/office/powerpoint/2010/main" val="35224601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fontAlgn="base">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Please take advantage of them. Most, if not all, of your questions can be answered on here. But we are also here for you, should you need anything further.</a:t>
            </a:r>
          </a:p>
        </p:txBody>
      </p:sp>
      <p:sp>
        <p:nvSpPr>
          <p:cNvPr id="4" name="Slide Number Placeholder 3"/>
          <p:cNvSpPr>
            <a:spLocks noGrp="1"/>
          </p:cNvSpPr>
          <p:nvPr>
            <p:ph type="sldNum" sz="quarter" idx="5"/>
          </p:nvPr>
        </p:nvSpPr>
        <p:spPr/>
        <p:txBody>
          <a:bodyPr/>
          <a:lstStyle/>
          <a:p>
            <a:fld id="{6A82D760-CFA2-400D-8E83-C01F7B46A3AA}" type="slidenum">
              <a:rPr lang="en-US" smtClean="0"/>
              <a:t>11</a:t>
            </a:fld>
            <a:endParaRPr lang="en-US"/>
          </a:p>
        </p:txBody>
      </p:sp>
    </p:spTree>
    <p:extLst>
      <p:ext uri="{BB962C8B-B14F-4D97-AF65-F5344CB8AC3E}">
        <p14:creationId xmlns:p14="http://schemas.microsoft.com/office/powerpoint/2010/main" val="29439201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Again, it is the responsibility of the Mentor to reach out to the Mentee first. If this has not yet happened, please feel free to email your mentor to request a meeting.</a:t>
            </a:r>
          </a:p>
          <a:p>
            <a:pPr marL="0" marR="0" fontAlgn="base">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are not successful in connecting with your mentor or mentee, or if any issues arise, please feel free to reach out to us for help. The contact information is provided above and will also be noted on our website in the same section </a:t>
            </a:r>
            <a:r>
              <a:rPr lang="en-US" sz="1800">
                <a:effectLst/>
                <a:latin typeface="Calibri" panose="020F0502020204030204" pitchFamily="34" charset="0"/>
                <a:ea typeface="Calibri" panose="020F0502020204030204" pitchFamily="34" charset="0"/>
                <a:cs typeface="Times New Roman" panose="02020603050405020304" pitchFamily="18" charset="0"/>
              </a:rPr>
              <a:t>as the </a:t>
            </a:r>
            <a:r>
              <a:rPr lang="en-US" sz="1800" dirty="0">
                <a:effectLst/>
                <a:latin typeface="Calibri" panose="020F0502020204030204" pitchFamily="34" charset="0"/>
                <a:ea typeface="Calibri" panose="020F0502020204030204" pitchFamily="34" charset="0"/>
                <a:cs typeface="Times New Roman" panose="02020603050405020304" pitchFamily="18" charset="0"/>
              </a:rPr>
              <a:t>mentorship tools.</a:t>
            </a:r>
          </a:p>
        </p:txBody>
      </p:sp>
      <p:sp>
        <p:nvSpPr>
          <p:cNvPr id="4" name="Slide Number Placeholder 3"/>
          <p:cNvSpPr>
            <a:spLocks noGrp="1"/>
          </p:cNvSpPr>
          <p:nvPr>
            <p:ph type="sldNum" sz="quarter" idx="5"/>
          </p:nvPr>
        </p:nvSpPr>
        <p:spPr/>
        <p:txBody>
          <a:bodyPr/>
          <a:lstStyle/>
          <a:p>
            <a:fld id="{6A82D760-CFA2-400D-8E83-C01F7B46A3AA}" type="slidenum">
              <a:rPr lang="en-US" smtClean="0"/>
              <a:t>12</a:t>
            </a:fld>
            <a:endParaRPr lang="en-US"/>
          </a:p>
        </p:txBody>
      </p:sp>
    </p:spTree>
    <p:extLst>
      <p:ext uri="{BB962C8B-B14F-4D97-AF65-F5344CB8AC3E}">
        <p14:creationId xmlns:p14="http://schemas.microsoft.com/office/powerpoint/2010/main" val="32426454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668BA0-392D-2456-A13D-1B487AA555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B9FBDF4-05FB-4BE4-FB36-7CAF69D162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8B62E04-DFFB-88D3-0669-478AE27F30F4}"/>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502C231A-D604-5739-D791-C0777390F477}"/>
              </a:ext>
            </a:extLst>
          </p:cNvPr>
          <p:cNvSpPr>
            <a:spLocks noGrp="1"/>
          </p:cNvSpPr>
          <p:nvPr>
            <p:ph type="sldNum" sz="quarter" idx="5"/>
          </p:nvPr>
        </p:nvSpPr>
        <p:spPr/>
        <p:txBody>
          <a:bodyPr/>
          <a:lstStyle/>
          <a:p>
            <a:fld id="{6A82D760-CFA2-400D-8E83-C01F7B46A3AA}" type="slidenum">
              <a:rPr lang="en-US" smtClean="0"/>
              <a:t>2</a:t>
            </a:fld>
            <a:endParaRPr lang="en-US" dirty="0"/>
          </a:p>
        </p:txBody>
      </p:sp>
    </p:spTree>
    <p:extLst>
      <p:ext uri="{BB962C8B-B14F-4D97-AF65-F5344CB8AC3E}">
        <p14:creationId xmlns:p14="http://schemas.microsoft.com/office/powerpoint/2010/main" val="20437441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D9FCA08-3A00-342F-41A9-F101115CBF9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7AC15F5-B15E-83C1-97C3-A6BFB4A8CEA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B152682-64F9-B4B6-9F57-746F9450E9CF}"/>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7D050EF2-8BC2-93EC-2819-525BC623D3C9}"/>
              </a:ext>
            </a:extLst>
          </p:cNvPr>
          <p:cNvSpPr>
            <a:spLocks noGrp="1"/>
          </p:cNvSpPr>
          <p:nvPr>
            <p:ph type="sldNum" sz="quarter" idx="5"/>
          </p:nvPr>
        </p:nvSpPr>
        <p:spPr/>
        <p:txBody>
          <a:bodyPr/>
          <a:lstStyle/>
          <a:p>
            <a:fld id="{6A82D760-CFA2-400D-8E83-C01F7B46A3AA}" type="slidenum">
              <a:rPr lang="en-US" smtClean="0"/>
              <a:t>3</a:t>
            </a:fld>
            <a:endParaRPr lang="en-US" dirty="0"/>
          </a:p>
        </p:txBody>
      </p:sp>
    </p:spTree>
    <p:extLst>
      <p:ext uri="{BB962C8B-B14F-4D97-AF65-F5344CB8AC3E}">
        <p14:creationId xmlns:p14="http://schemas.microsoft.com/office/powerpoint/2010/main" val="20366625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0D15C-79B8-E057-891D-64489C9415E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C22018-2113-7EC2-B4C3-62972D92059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1E5B5E1-6BEA-4CE0-CCAC-066265FD65E3}"/>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2D740C7E-76B1-D910-9104-5C6D8F121F01}"/>
              </a:ext>
            </a:extLst>
          </p:cNvPr>
          <p:cNvSpPr>
            <a:spLocks noGrp="1"/>
          </p:cNvSpPr>
          <p:nvPr>
            <p:ph type="sldNum" sz="quarter" idx="5"/>
          </p:nvPr>
        </p:nvSpPr>
        <p:spPr/>
        <p:txBody>
          <a:bodyPr/>
          <a:lstStyle/>
          <a:p>
            <a:fld id="{6A82D760-CFA2-400D-8E83-C01F7B46A3AA}" type="slidenum">
              <a:rPr lang="en-US" smtClean="0"/>
              <a:t>4</a:t>
            </a:fld>
            <a:endParaRPr lang="en-US" dirty="0"/>
          </a:p>
        </p:txBody>
      </p:sp>
    </p:spTree>
    <p:extLst>
      <p:ext uri="{BB962C8B-B14F-4D97-AF65-F5344CB8AC3E}">
        <p14:creationId xmlns:p14="http://schemas.microsoft.com/office/powerpoint/2010/main" val="19694013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lgn="l" defTabSz="914400" rtl="0" eaLnBrk="1" latinLnBrk="0" hangingPunct="1">
              <a:buFont typeface="Arial" panose="020B0604020202020204" pitchFamily="34" charset="0"/>
              <a:buNone/>
            </a:pPr>
            <a:r>
              <a:rPr lang="en-US" sz="2800" b="0" i="0" kern="1200" dirty="0">
                <a:solidFill>
                  <a:srgbClr val="000000"/>
                </a:solidFill>
                <a:effectLst/>
                <a:latin typeface="Roboto" panose="02000000000000000000" pitchFamily="2" charset="0"/>
                <a:ea typeface="+mn-ea"/>
                <a:cs typeface="+mn-cs"/>
              </a:rPr>
              <a:t>WofA goals include: AWARENESS - Increasing awareness of opportunities in the industry. KNOWLEDGE - Elevating knowledge through education and resources. COMMUNITY - Providing platforms to create supportive relationships and growth.</a:t>
            </a:r>
          </a:p>
          <a:p>
            <a:pPr marL="0" indent="0" algn="l" defTabSz="914400" rtl="0" eaLnBrk="1" latinLnBrk="0" hangingPunct="1">
              <a:buFont typeface="Arial" panose="020B0604020202020204" pitchFamily="34" charset="0"/>
              <a:buNone/>
            </a:pPr>
            <a:r>
              <a:rPr lang="en-US" sz="2800" b="0" i="0" kern="1200" dirty="0">
                <a:solidFill>
                  <a:srgbClr val="000000"/>
                </a:solidFill>
                <a:effectLst/>
                <a:latin typeface="Roboto" panose="02000000000000000000" pitchFamily="2" charset="0"/>
                <a:ea typeface="+mn-ea"/>
                <a:cs typeface="+mn-cs"/>
              </a:rPr>
              <a:t>With these goals in mind, we are proud that this program’s reach has extended so far! </a:t>
            </a:r>
          </a:p>
          <a:p>
            <a:pPr marL="0" indent="0" algn="l" defTabSz="914400" rtl="0" eaLnBrk="1" latinLnBrk="0" hangingPunct="1">
              <a:buFont typeface="Arial" panose="020B0604020202020204" pitchFamily="34" charset="0"/>
              <a:buNone/>
            </a:pPr>
            <a:r>
              <a:rPr lang="en-US" sz="2800" b="0" i="0" kern="1200" dirty="0">
                <a:solidFill>
                  <a:srgbClr val="000000"/>
                </a:solidFill>
                <a:effectLst/>
                <a:latin typeface="Roboto" panose="02000000000000000000" pitchFamily="2" charset="0"/>
                <a:ea typeface="+mn-ea"/>
                <a:cs typeface="+mn-cs"/>
              </a:rPr>
              <a:t>A lot of hard work goes into the matching process, and I would like to thank everyone on our mentorship committee for all their hard work and time spent doing this.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2800" dirty="0">
                <a:effectLst/>
                <a:latin typeface="Calibri" panose="020F0502020204030204" pitchFamily="34" charset="0"/>
                <a:ea typeface="Calibri" panose="020F0502020204030204" pitchFamily="34" charset="0"/>
                <a:cs typeface="Times New Roman" panose="02020603050405020304" pitchFamily="18" charset="0"/>
              </a:rPr>
              <a:t>It is the responsibility of the Mentor to reach out to the Mentee first. If this has not happened yet, please feel free to email your mentor to request a meeting.</a:t>
            </a:r>
            <a:r>
              <a:rPr lang="en-US" sz="2800" b="0" i="0" kern="1200" dirty="0">
                <a:solidFill>
                  <a:srgbClr val="000000"/>
                </a:solidFill>
                <a:effectLst/>
                <a:latin typeface="Roboto" panose="02000000000000000000" pitchFamily="2" charset="0"/>
                <a:ea typeface="+mn-ea"/>
                <a:cs typeface="+mn-cs"/>
              </a:rPr>
              <a:t> </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2D760-CFA2-400D-8E83-C01F7B46A3AA}" type="slidenum">
              <a:rPr lang="en-US" smtClean="0"/>
              <a:t>5</a:t>
            </a:fld>
            <a:endParaRPr lang="en-US"/>
          </a:p>
        </p:txBody>
      </p:sp>
    </p:spTree>
    <p:extLst>
      <p:ext uri="{BB962C8B-B14F-4D97-AF65-F5344CB8AC3E}">
        <p14:creationId xmlns:p14="http://schemas.microsoft.com/office/powerpoint/2010/main" val="21084942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 are some of the benefits of the mentorship program. (read slide)</a:t>
            </a:r>
          </a:p>
          <a:p>
            <a:endParaRPr lang="en-US" dirty="0"/>
          </a:p>
        </p:txBody>
      </p:sp>
      <p:sp>
        <p:nvSpPr>
          <p:cNvPr id="4" name="Slide Number Placeholder 3"/>
          <p:cNvSpPr>
            <a:spLocks noGrp="1"/>
          </p:cNvSpPr>
          <p:nvPr>
            <p:ph type="sldNum" sz="quarter" idx="5"/>
          </p:nvPr>
        </p:nvSpPr>
        <p:spPr/>
        <p:txBody>
          <a:bodyPr/>
          <a:lstStyle/>
          <a:p>
            <a:fld id="{6A82D760-CFA2-400D-8E83-C01F7B46A3AA}" type="slidenum">
              <a:rPr lang="en-US" smtClean="0"/>
              <a:t>6</a:t>
            </a:fld>
            <a:endParaRPr lang="en-US"/>
          </a:p>
        </p:txBody>
      </p:sp>
    </p:spTree>
    <p:extLst>
      <p:ext uri="{BB962C8B-B14F-4D97-AF65-F5344CB8AC3E}">
        <p14:creationId xmlns:p14="http://schemas.microsoft.com/office/powerpoint/2010/main" val="22825054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Noelle Arena is the NC/SC Sales Representative for </a:t>
            </a:r>
            <a:r>
              <a:rPr lang="en-US" sz="1800" dirty="0" err="1">
                <a:solidFill>
                  <a:srgbClr val="000000"/>
                </a:solidFill>
                <a:effectLst/>
                <a:latin typeface="Calibri" panose="020F0502020204030204" pitchFamily="34" charset="0"/>
                <a:ea typeface="Times New Roman" panose="02020603050405020304" pitchFamily="18" charset="0"/>
                <a:cs typeface="Aptos" panose="020B0004020202020204" pitchFamily="34" charset="0"/>
              </a:rPr>
              <a:t>Forta</a:t>
            </a:r>
            <a:r>
              <a:rPr lang="en-US" sz="1800" dirty="0">
                <a:solidFill>
                  <a:srgbClr val="000000"/>
                </a:solidFill>
                <a:effectLst/>
                <a:latin typeface="Calibri" panose="020F0502020204030204" pitchFamily="34" charset="0"/>
                <a:ea typeface="Times New Roman" panose="02020603050405020304" pitchFamily="18" charset="0"/>
                <a:cs typeface="Aptos" panose="020B0004020202020204" pitchFamily="34" charset="0"/>
              </a:rPr>
              <a:t> Corp. She works with owners, engineers, and producers to provide asphalt reinforcement solutions that contribute to long-lasting and sustainable pavements. She is also very proud to serve as the </a:t>
            </a:r>
            <a:r>
              <a:rPr lang="en-US" sz="1800" dirty="0">
                <a:effectLst/>
                <a:latin typeface="Aptos" panose="020B0004020202020204" pitchFamily="34" charset="0"/>
                <a:ea typeface="Aptos" panose="020B0004020202020204" pitchFamily="34" charset="0"/>
                <a:cs typeface="Aptos" panose="020B0004020202020204" pitchFamily="34" charset="0"/>
              </a:rPr>
              <a:t>Chair for the Women of Asphalt SC Branch. She has </a:t>
            </a:r>
            <a:r>
              <a:rPr lang="en-US" sz="1800" dirty="0">
                <a:effectLst/>
                <a:latin typeface="Aptos" panose="020B0004020202020204" pitchFamily="34" charset="0"/>
                <a:ea typeface="Times New Roman" panose="02020603050405020304" pitchFamily="18" charset="0"/>
                <a:cs typeface="Aptos" panose="020B0004020202020204" pitchFamily="34" charset="0"/>
              </a:rPr>
              <a:t>been in the industry for 2 years. She started with Pacific </a:t>
            </a:r>
            <a:r>
              <a:rPr lang="en-US" sz="1800" dirty="0" err="1">
                <a:effectLst/>
                <a:latin typeface="Aptos" panose="020B0004020202020204" pitchFamily="34" charset="0"/>
                <a:ea typeface="Times New Roman" panose="02020603050405020304" pitchFamily="18" charset="0"/>
                <a:cs typeface="Aptos" panose="020B0004020202020204" pitchFamily="34" charset="0"/>
              </a:rPr>
              <a:t>GeoSource</a:t>
            </a:r>
            <a:r>
              <a:rPr lang="en-US" sz="1800" dirty="0">
                <a:effectLst/>
                <a:latin typeface="Aptos" panose="020B0004020202020204" pitchFamily="34" charset="0"/>
                <a:ea typeface="Times New Roman" panose="02020603050405020304" pitchFamily="18" charset="0"/>
                <a:cs typeface="Aptos" panose="020B0004020202020204" pitchFamily="34" charset="0"/>
              </a:rPr>
              <a:t> which was acquired by </a:t>
            </a:r>
            <a:r>
              <a:rPr lang="en-US" sz="1800" dirty="0" err="1">
                <a:effectLst/>
                <a:latin typeface="Aptos" panose="020B0004020202020204" pitchFamily="34" charset="0"/>
                <a:ea typeface="Times New Roman" panose="02020603050405020304" pitchFamily="18" charset="0"/>
                <a:cs typeface="Aptos" panose="020B0004020202020204" pitchFamily="34" charset="0"/>
              </a:rPr>
              <a:t>Forta</a:t>
            </a:r>
            <a:r>
              <a:rPr lang="en-US" sz="1800" dirty="0">
                <a:effectLst/>
                <a:latin typeface="Aptos" panose="020B0004020202020204" pitchFamily="34" charset="0"/>
                <a:ea typeface="Times New Roman" panose="02020603050405020304" pitchFamily="18" charset="0"/>
                <a:cs typeface="Aptos" panose="020B0004020202020204" pitchFamily="34" charset="0"/>
              </a:rPr>
              <a:t> in July 2023.  </a:t>
            </a:r>
            <a:endParaRPr lang="en-US" sz="1800" dirty="0">
              <a:effectLst/>
              <a:latin typeface="Aptos" panose="020B0004020202020204" pitchFamily="34" charset="0"/>
              <a:ea typeface="Aptos" panose="020B0004020202020204" pitchFamily="34" charset="0"/>
              <a:cs typeface="Aptos" panose="020B0004020202020204" pitchFamily="34"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2D760-CFA2-400D-8E83-C01F7B46A3AA}" type="slidenum">
              <a:rPr lang="en-US" smtClean="0"/>
              <a:t>7</a:t>
            </a:fld>
            <a:endParaRPr lang="en-US"/>
          </a:p>
        </p:txBody>
      </p:sp>
    </p:spTree>
    <p:extLst>
      <p:ext uri="{BB962C8B-B14F-4D97-AF65-F5344CB8AC3E}">
        <p14:creationId xmlns:p14="http://schemas.microsoft.com/office/powerpoint/2010/main" val="394478179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Not all of us are extroverts and starting conversations may be difficult. Here are some questions you can use to get the ball rolling. Once you get started and get to know each other better, hopefully you’ll both be more at ease and conversation will no longer be difficult but something you look forward to!</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6A82D760-CFA2-400D-8E83-C01F7B46A3AA}" type="slidenum">
              <a:rPr lang="en-US" smtClean="0"/>
              <a:t>8</a:t>
            </a:fld>
            <a:endParaRPr lang="en-US"/>
          </a:p>
        </p:txBody>
      </p:sp>
    </p:spTree>
    <p:extLst>
      <p:ext uri="{BB962C8B-B14F-4D97-AF65-F5344CB8AC3E}">
        <p14:creationId xmlns:p14="http://schemas.microsoft.com/office/powerpoint/2010/main" val="5466066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We wanted to do something a little different this year and make the kick-off more interactive. If you have a phone, you can use the QR code to join our trivia. Elle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Meitl</a:t>
            </a:r>
            <a:r>
              <a:rPr lang="en-US" sz="1800" dirty="0">
                <a:effectLst/>
                <a:latin typeface="Calibri" panose="020F0502020204030204" pitchFamily="34" charset="0"/>
                <a:ea typeface="Calibri" panose="020F0502020204030204" pitchFamily="34" charset="0"/>
                <a:cs typeface="Times New Roman" panose="02020603050405020304" pitchFamily="18" charset="0"/>
              </a:rPr>
              <a:t> ran this at our MAPA conference last month and everyone seemed to enjoy it. Hope you do too!</a:t>
            </a:r>
          </a:p>
        </p:txBody>
      </p:sp>
      <p:sp>
        <p:nvSpPr>
          <p:cNvPr id="4" name="Slide Number Placeholder 3"/>
          <p:cNvSpPr>
            <a:spLocks noGrp="1"/>
          </p:cNvSpPr>
          <p:nvPr>
            <p:ph type="sldNum" sz="quarter" idx="5"/>
          </p:nvPr>
        </p:nvSpPr>
        <p:spPr/>
        <p:txBody>
          <a:bodyPr/>
          <a:lstStyle/>
          <a:p>
            <a:fld id="{6A82D760-CFA2-400D-8E83-C01F7B46A3AA}" type="slidenum">
              <a:rPr lang="en-US" smtClean="0"/>
              <a:t>9</a:t>
            </a:fld>
            <a:endParaRPr lang="en-US"/>
          </a:p>
        </p:txBody>
      </p:sp>
    </p:spTree>
    <p:extLst>
      <p:ext uri="{BB962C8B-B14F-4D97-AF65-F5344CB8AC3E}">
        <p14:creationId xmlns:p14="http://schemas.microsoft.com/office/powerpoint/2010/main" val="334940802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B1F994-CFE6-84A4-FA70-B3687DCE717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5A20D46-EF9C-22B5-9890-6DC452D3B92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E19B39-DC9E-69D7-2FD3-1FB6F124E269}"/>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5" name="Footer Placeholder 4">
            <a:extLst>
              <a:ext uri="{FF2B5EF4-FFF2-40B4-BE49-F238E27FC236}">
                <a16:creationId xmlns:a16="http://schemas.microsoft.com/office/drawing/2014/main" id="{5D7E9FEB-305F-C413-654E-A819D921793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84D21F-3E98-6304-81D2-7DC7218B4A71}"/>
              </a:ext>
            </a:extLst>
          </p:cNvPr>
          <p:cNvSpPr>
            <a:spLocks noGrp="1"/>
          </p:cNvSpPr>
          <p:nvPr>
            <p:ph type="sldNum" sz="quarter" idx="12"/>
          </p:nvPr>
        </p:nvSpPr>
        <p:spPr/>
        <p:txBody>
          <a:bodyPr/>
          <a:lstStyle/>
          <a:p>
            <a:fld id="{08C81E7D-07D8-49AB-9F37-00022BC45880}"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C9AF108D-02FE-04AE-D8A3-CDAAE5178085}"/>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8976" y="4377563"/>
            <a:ext cx="2240280" cy="2115312"/>
          </a:xfrm>
          <a:prstGeom prst="rect">
            <a:avLst/>
          </a:prstGeom>
        </p:spPr>
      </p:pic>
    </p:spTree>
    <p:extLst>
      <p:ext uri="{BB962C8B-B14F-4D97-AF65-F5344CB8AC3E}">
        <p14:creationId xmlns:p14="http://schemas.microsoft.com/office/powerpoint/2010/main" val="716389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5EE85E-496D-A0C3-7A7D-DC11B314222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E66FB8-F35F-01CD-B9E8-D2A30F95356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080C98F-F643-9EC6-E2C0-B2ABECEFD4F0}"/>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5" name="Footer Placeholder 4">
            <a:extLst>
              <a:ext uri="{FF2B5EF4-FFF2-40B4-BE49-F238E27FC236}">
                <a16:creationId xmlns:a16="http://schemas.microsoft.com/office/drawing/2014/main" id="{09B454B6-D348-9FB7-96CD-EEB8583569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1B20A98-30A1-EE1E-E1C2-33A13BBEAD1A}"/>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411487337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3B1C7CD-74CA-72DF-36D9-A4530D77C5B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B1F9CAE-93D6-F5AD-E4B1-4A2E52375D9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C06545E-DD4F-28DC-A903-164799FF0599}"/>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5" name="Footer Placeholder 4">
            <a:extLst>
              <a:ext uri="{FF2B5EF4-FFF2-40B4-BE49-F238E27FC236}">
                <a16:creationId xmlns:a16="http://schemas.microsoft.com/office/drawing/2014/main" id="{6DF942FB-21A8-4B9D-E46D-DA3AC9E38E6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9B994CB-C4F2-F62C-8314-0714E3940D4B}"/>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29549668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delete">
    <p:spTree>
      <p:nvGrpSpPr>
        <p:cNvPr id="1" name=""/>
        <p:cNvGrpSpPr/>
        <p:nvPr/>
      </p:nvGrpSpPr>
      <p:grpSpPr>
        <a:xfrm>
          <a:off x="0" y="0"/>
          <a:ext cx="0" cy="0"/>
          <a:chOff x="0" y="0"/>
          <a:chExt cx="0" cy="0"/>
        </a:xfrm>
      </p:grpSpPr>
      <p:sp>
        <p:nvSpPr>
          <p:cNvPr id="7" name="Slide Number Placeholder 5">
            <a:extLst>
              <a:ext uri="{FF2B5EF4-FFF2-40B4-BE49-F238E27FC236}">
                <a16:creationId xmlns:a16="http://schemas.microsoft.com/office/drawing/2014/main" id="{CB3715EF-AB51-4F4D-AFFA-1F9FB45FB51D}"/>
              </a:ext>
            </a:extLst>
          </p:cNvPr>
          <p:cNvSpPr>
            <a:spLocks noGrp="1"/>
          </p:cNvSpPr>
          <p:nvPr>
            <p:ph type="sldNum" sz="quarter" idx="12"/>
          </p:nvPr>
        </p:nvSpPr>
        <p:spPr>
          <a:xfrm>
            <a:off x="11540319" y="6491818"/>
            <a:ext cx="649288" cy="366183"/>
          </a:xfrm>
          <a:prstGeom prst="rect">
            <a:avLst/>
          </a:prstGeom>
        </p:spPr>
        <p:txBody>
          <a:bodyPr/>
          <a:lstStyle>
            <a:lvl1pPr>
              <a:defRPr sz="1067" b="0">
                <a:solidFill>
                  <a:schemeClr val="tx1"/>
                </a:solidFill>
                <a:latin typeface="+mn-lt"/>
                <a:ea typeface="Arial Hebrew Scholar" charset="-79"/>
                <a:cs typeface="Arial Hebrew Scholar" charset="-79"/>
              </a:defRPr>
            </a:lvl1pPr>
          </a:lstStyle>
          <a:p>
            <a:fld id="{2AF85D3A-E768-414C-AA44-AFE0CBFF6249}" type="slidenum">
              <a:rPr lang="en-CA" smtClean="0"/>
              <a:pPr/>
              <a:t>‹#›</a:t>
            </a:fld>
            <a:endParaRPr lang="en-CA" dirty="0"/>
          </a:p>
        </p:txBody>
      </p:sp>
    </p:spTree>
    <p:extLst>
      <p:ext uri="{BB962C8B-B14F-4D97-AF65-F5344CB8AC3E}">
        <p14:creationId xmlns:p14="http://schemas.microsoft.com/office/powerpoint/2010/main" val="10506229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8C0C28-DA2F-A3FC-099A-E56A22E066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DC6E7ED-54EA-6469-DA69-9AC454CE476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2963FA-E1D2-52A9-6CD0-A214FA827294}"/>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5" name="Footer Placeholder 4">
            <a:extLst>
              <a:ext uri="{FF2B5EF4-FFF2-40B4-BE49-F238E27FC236}">
                <a16:creationId xmlns:a16="http://schemas.microsoft.com/office/drawing/2014/main" id="{94370016-EE86-F682-B4B5-8C82121BC1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350C059-F96E-CB07-E011-695AAF976F22}"/>
              </a:ext>
            </a:extLst>
          </p:cNvPr>
          <p:cNvSpPr>
            <a:spLocks noGrp="1"/>
          </p:cNvSpPr>
          <p:nvPr>
            <p:ph type="sldNum" sz="quarter" idx="12"/>
          </p:nvPr>
        </p:nvSpPr>
        <p:spPr/>
        <p:txBody>
          <a:bodyPr/>
          <a:lstStyle/>
          <a:p>
            <a:fld id="{08C81E7D-07D8-49AB-9F37-00022BC45880}" type="slidenum">
              <a:rPr lang="en-US" smtClean="0"/>
              <a:t>‹#›</a:t>
            </a:fld>
            <a:endParaRPr lang="en-US"/>
          </a:p>
        </p:txBody>
      </p:sp>
      <p:pic>
        <p:nvPicPr>
          <p:cNvPr id="7" name="Picture 6" descr="A close up of a logo&#10;&#10;Description automatically generated">
            <a:extLst>
              <a:ext uri="{FF2B5EF4-FFF2-40B4-BE49-F238E27FC236}">
                <a16:creationId xmlns:a16="http://schemas.microsoft.com/office/drawing/2014/main" id="{80E24DB2-A96D-A6E9-A24E-42B2CA1AB727}"/>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628976" y="4377563"/>
            <a:ext cx="2240280" cy="2115312"/>
          </a:xfrm>
          <a:prstGeom prst="rect">
            <a:avLst/>
          </a:prstGeom>
        </p:spPr>
      </p:pic>
    </p:spTree>
    <p:extLst>
      <p:ext uri="{BB962C8B-B14F-4D97-AF65-F5344CB8AC3E}">
        <p14:creationId xmlns:p14="http://schemas.microsoft.com/office/powerpoint/2010/main" val="220347401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B4A96D-0113-6230-79DB-058F6614A5C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34E056C6-8508-1F29-8C75-73299E6C851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2D390E8-95B3-564F-8114-AC2342A583E9}"/>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5" name="Footer Placeholder 4">
            <a:extLst>
              <a:ext uri="{FF2B5EF4-FFF2-40B4-BE49-F238E27FC236}">
                <a16:creationId xmlns:a16="http://schemas.microsoft.com/office/drawing/2014/main" id="{DE0F36EE-2EDD-2B75-7285-27C68DE0702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B636188-928A-59AD-A042-01ECED21F398}"/>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403814341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5A2A95-9573-D54F-7566-8845AAEA8A3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DF51C2-4B2B-ED67-ED7B-21BCD5178FC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8BA64ED-5217-34CA-B7BD-FDEA3AC844D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CB1DD40-6FFA-17ED-9088-044A3D999C05}"/>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6" name="Footer Placeholder 5">
            <a:extLst>
              <a:ext uri="{FF2B5EF4-FFF2-40B4-BE49-F238E27FC236}">
                <a16:creationId xmlns:a16="http://schemas.microsoft.com/office/drawing/2014/main" id="{12C46D37-023B-F31F-23FD-73D2BD547CD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718E25-D524-5688-74D4-FFBE29B3BA33}"/>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26481466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33DFB9-40CE-9A91-E13E-709A3DCA0FA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D007D0A7-71BE-B81A-E0F5-73834DE581E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145BC4B-AC49-9D14-68D0-F89351F9997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28891FB-E050-8217-16A8-E13180EBE86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2FDFFEB-868A-FC8E-C5CF-A5FAD1A1680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03AA8DF-D2F6-22E0-6A74-9B825E482248}"/>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8" name="Footer Placeholder 7">
            <a:extLst>
              <a:ext uri="{FF2B5EF4-FFF2-40B4-BE49-F238E27FC236}">
                <a16:creationId xmlns:a16="http://schemas.microsoft.com/office/drawing/2014/main" id="{52CEF26E-9296-A244-FBC0-63C0115121B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7FBB0BB-1721-8A0A-F863-D3F52BFA83D9}"/>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174728345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0EA0C7-80E4-5D4F-41A6-FA38C2F24FE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7A0845F-CA5A-9EA5-921E-08ACBBE45CFB}"/>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4" name="Footer Placeholder 3">
            <a:extLst>
              <a:ext uri="{FF2B5EF4-FFF2-40B4-BE49-F238E27FC236}">
                <a16:creationId xmlns:a16="http://schemas.microsoft.com/office/drawing/2014/main" id="{549BB216-6776-C492-F188-C777B67F95C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C501F37-5202-BCE2-936B-381A4E6CCBAB}"/>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23079819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45559EE-0C4A-ACE9-7133-88B9B70EB874}"/>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3" name="Footer Placeholder 2">
            <a:extLst>
              <a:ext uri="{FF2B5EF4-FFF2-40B4-BE49-F238E27FC236}">
                <a16:creationId xmlns:a16="http://schemas.microsoft.com/office/drawing/2014/main" id="{ABF08847-D16D-C0D0-B6F8-957E2E921CC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BA6B1AC-F930-C92D-BE81-1856D980C2DB}"/>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166390991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810A5B-88E9-D7BE-9461-ED0D8545C47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BB4BEA8-7C10-0A2B-DD13-02E14BB5284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02B85D3-AB5B-01A5-6C7B-FEF84311D4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5E47B15-2F15-D15C-80E4-C645E279435A}"/>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6" name="Footer Placeholder 5">
            <a:extLst>
              <a:ext uri="{FF2B5EF4-FFF2-40B4-BE49-F238E27FC236}">
                <a16:creationId xmlns:a16="http://schemas.microsoft.com/office/drawing/2014/main" id="{35AD4602-05D5-2779-1142-EFACB74942A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FE1A238-0607-9345-30FC-2962FAAD371E}"/>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383604795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F464A3-5467-03CD-82D5-34655FAF3ED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067A178-C443-803C-1771-EF3D66F68D5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2B47C67-5794-559A-26FF-26232593694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CEB8B1E-F517-98C7-8577-BD92548AE0D2}"/>
              </a:ext>
            </a:extLst>
          </p:cNvPr>
          <p:cNvSpPr>
            <a:spLocks noGrp="1"/>
          </p:cNvSpPr>
          <p:nvPr>
            <p:ph type="dt" sz="half" idx="10"/>
          </p:nvPr>
        </p:nvSpPr>
        <p:spPr/>
        <p:txBody>
          <a:bodyPr/>
          <a:lstStyle/>
          <a:p>
            <a:fld id="{E70F3DFF-888B-40F0-9EC6-4E9ECBC82DD1}" type="datetimeFigureOut">
              <a:rPr lang="en-US" smtClean="0"/>
              <a:t>3/4/24</a:t>
            </a:fld>
            <a:endParaRPr lang="en-US"/>
          </a:p>
        </p:txBody>
      </p:sp>
      <p:sp>
        <p:nvSpPr>
          <p:cNvPr id="6" name="Footer Placeholder 5">
            <a:extLst>
              <a:ext uri="{FF2B5EF4-FFF2-40B4-BE49-F238E27FC236}">
                <a16:creationId xmlns:a16="http://schemas.microsoft.com/office/drawing/2014/main" id="{76398207-02DC-C786-C9D5-2F675391751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32C6C4D-8997-91D8-4367-8667FAD651B3}"/>
              </a:ext>
            </a:extLst>
          </p:cNvPr>
          <p:cNvSpPr>
            <a:spLocks noGrp="1"/>
          </p:cNvSpPr>
          <p:nvPr>
            <p:ph type="sldNum" sz="quarter" idx="12"/>
          </p:nvPr>
        </p:nvSpPr>
        <p:spPr/>
        <p:txBody>
          <a:bodyPr/>
          <a:lstStyle/>
          <a:p>
            <a:fld id="{08C81E7D-07D8-49AB-9F37-00022BC45880}" type="slidenum">
              <a:rPr lang="en-US" smtClean="0"/>
              <a:t>‹#›</a:t>
            </a:fld>
            <a:endParaRPr lang="en-US"/>
          </a:p>
        </p:txBody>
      </p:sp>
    </p:spTree>
    <p:extLst>
      <p:ext uri="{BB962C8B-B14F-4D97-AF65-F5344CB8AC3E}">
        <p14:creationId xmlns:p14="http://schemas.microsoft.com/office/powerpoint/2010/main" val="252369966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B0D22B0-7243-A197-7DED-CBB61A4C858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8AD2259-B5D2-797C-13A7-EC2A497F710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9A6D6F-1139-10EA-C3C1-EC583BB5AC6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5AA0FB-5607-4883-9648-AB920BDF2461}" type="datetimeFigureOut">
              <a:rPr lang="en-US" smtClean="0"/>
              <a:t>3/4/24</a:t>
            </a:fld>
            <a:endParaRPr lang="en-US"/>
          </a:p>
        </p:txBody>
      </p:sp>
      <p:sp>
        <p:nvSpPr>
          <p:cNvPr id="5" name="Footer Placeholder 4">
            <a:extLst>
              <a:ext uri="{FF2B5EF4-FFF2-40B4-BE49-F238E27FC236}">
                <a16:creationId xmlns:a16="http://schemas.microsoft.com/office/drawing/2014/main" id="{F9D5223F-C02B-EC20-A88E-C01D86ABEB8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9673FB3-A827-0B5F-9042-856D6B3F814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4FAC20-4009-4630-81AF-4F4D43E9F47F}" type="slidenum">
              <a:rPr lang="en-US" smtClean="0"/>
              <a:t>‹#›</a:t>
            </a:fld>
            <a:endParaRPr lang="en-US"/>
          </a:p>
        </p:txBody>
      </p:sp>
    </p:spTree>
    <p:extLst>
      <p:ext uri="{BB962C8B-B14F-4D97-AF65-F5344CB8AC3E}">
        <p14:creationId xmlns:p14="http://schemas.microsoft.com/office/powerpoint/2010/main" val="3672912655"/>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3" Type="http://schemas.openxmlformats.org/officeDocument/2006/relationships/image" Target="../media/image150.png"/><Relationship Id="rId3" Type="http://schemas.openxmlformats.org/officeDocument/2006/relationships/customXml" Target="../ink/ink1.xml"/><Relationship Id="rId21" Type="http://schemas.openxmlformats.org/officeDocument/2006/relationships/image" Target="../media/image9.png"/><Relationship Id="rId12" Type="http://schemas.openxmlformats.org/officeDocument/2006/relationships/customXml" Target="../ink/ink3.xml"/><Relationship Id="rId2" Type="http://schemas.openxmlformats.org/officeDocument/2006/relationships/notesSlide" Target="../notesSlides/notesSlide7.xml"/><Relationship Id="rId16" Type="http://schemas.openxmlformats.org/officeDocument/2006/relationships/customXml" Target="../ink/ink5.xml"/><Relationship Id="rId20" Type="http://schemas.openxmlformats.org/officeDocument/2006/relationships/image" Target="../media/image200.png"/><Relationship Id="rId1" Type="http://schemas.openxmlformats.org/officeDocument/2006/relationships/slideLayout" Target="../slideLayouts/slideLayout2.xml"/><Relationship Id="rId11" Type="http://schemas.openxmlformats.org/officeDocument/2006/relationships/image" Target="../media/image140.png"/><Relationship Id="rId15" Type="http://schemas.openxmlformats.org/officeDocument/2006/relationships/image" Target="../media/image160.png"/><Relationship Id="rId10" Type="http://schemas.openxmlformats.org/officeDocument/2006/relationships/customXml" Target="../ink/ink2.xml"/><Relationship Id="rId9" Type="http://schemas.openxmlformats.org/officeDocument/2006/relationships/image" Target="../media/image130.png"/><Relationship Id="rId14" Type="http://schemas.openxmlformats.org/officeDocument/2006/relationships/customXml" Target="../ink/ink4.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77889FD0-CF2F-485C-99FF-C23B153989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4" y="234087"/>
            <a:ext cx="2792306" cy="2614705"/>
          </a:xfrm>
          <a:prstGeom prst="rect">
            <a:avLst/>
          </a:prstGeom>
          <a:effectLst>
            <a:outerShdw blurRad="50800" dist="50800" dir="5400000" algn="ctr" rotWithShape="0">
              <a:srgbClr val="000000">
                <a:alpha val="0"/>
              </a:srgbClr>
            </a:outerShdw>
            <a:softEdge rad="0"/>
          </a:effectLst>
        </p:spPr>
      </p:pic>
      <p:pic>
        <p:nvPicPr>
          <p:cNvPr id="3" name="Picture 2" descr="A pink card with white text&#10;&#10;Description automatically generated">
            <a:extLst>
              <a:ext uri="{FF2B5EF4-FFF2-40B4-BE49-F238E27FC236}">
                <a16:creationId xmlns:a16="http://schemas.microsoft.com/office/drawing/2014/main" id="{75E0756C-FAE8-06DB-4576-F33E5D25E3F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196262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A screenshot of a pink website&#10;&#10;Description automatically generated">
            <a:extLst>
              <a:ext uri="{FF2B5EF4-FFF2-40B4-BE49-F238E27FC236}">
                <a16:creationId xmlns:a16="http://schemas.microsoft.com/office/drawing/2014/main" id="{2784E1BB-D554-F6B1-9ACB-D0F5A831A3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64291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AC9F47-F5B7-C54E-8EA6-A133E3F93535}"/>
              </a:ext>
            </a:extLst>
          </p:cNvPr>
          <p:cNvSpPr>
            <a:spLocks noGrp="1"/>
          </p:cNvSpPr>
          <p:nvPr>
            <p:ph type="sldNum" sz="quarter" idx="12"/>
          </p:nvPr>
        </p:nvSpPr>
        <p:spPr/>
        <p:txBody>
          <a:bodyPr/>
          <a:lstStyle/>
          <a:p>
            <a:pPr marL="0" marR="0" lvl="0" indent="0" algn="r" defTabSz="1082846" rtl="0" eaLnBrk="1" fontAlgn="base" latinLnBrk="0" hangingPunct="1">
              <a:lnSpc>
                <a:spcPct val="100000"/>
              </a:lnSpc>
              <a:spcBef>
                <a:spcPct val="0"/>
              </a:spcBef>
              <a:spcAft>
                <a:spcPct val="0"/>
              </a:spcAft>
              <a:buClrTx/>
              <a:buSzTx/>
              <a:buFontTx/>
              <a:buNone/>
              <a:tabLst/>
              <a:defRPr/>
            </a:pPr>
            <a:fld id="{2AF85D3A-E768-414C-AA44-AFE0CBFF6249}" type="slidenum">
              <a:rPr kumimoji="0" lang="en-CA" sz="1067" b="0" i="0" u="none" strike="noStrike" kern="1200" cap="none" spc="0" normalizeH="0" baseline="0" noProof="0">
                <a:ln>
                  <a:noFill/>
                </a:ln>
                <a:solidFill>
                  <a:srgbClr val="000000"/>
                </a:solidFill>
                <a:effectLst/>
                <a:uLnTx/>
                <a:uFillTx/>
                <a:latin typeface="Arial"/>
                <a:cs typeface="Arial Hebrew Scholar" charset="-79"/>
              </a:rPr>
              <a:pPr marL="0" marR="0" lvl="0" indent="0" algn="r" defTabSz="1082846" rtl="0" eaLnBrk="1" fontAlgn="base" latinLnBrk="0" hangingPunct="1">
                <a:lnSpc>
                  <a:spcPct val="100000"/>
                </a:lnSpc>
                <a:spcBef>
                  <a:spcPct val="0"/>
                </a:spcBef>
                <a:spcAft>
                  <a:spcPct val="0"/>
                </a:spcAft>
                <a:buClrTx/>
                <a:buSzTx/>
                <a:buFontTx/>
                <a:buNone/>
                <a:tabLst/>
                <a:defRPr/>
              </a:pPr>
              <a:t>11</a:t>
            </a:fld>
            <a:endParaRPr kumimoji="0" lang="en-CA" sz="1067" b="0" i="0" u="none" strike="noStrike" kern="1200" cap="none" spc="0" normalizeH="0" baseline="0" noProof="0" dirty="0">
              <a:ln>
                <a:noFill/>
              </a:ln>
              <a:solidFill>
                <a:srgbClr val="000000"/>
              </a:solidFill>
              <a:effectLst/>
              <a:uLnTx/>
              <a:uFillTx/>
              <a:latin typeface="Arial"/>
              <a:cs typeface="Arial Hebrew Scholar" charset="-79"/>
            </a:endParaRPr>
          </a:p>
        </p:txBody>
      </p:sp>
      <p:pic>
        <p:nvPicPr>
          <p:cNvPr id="5" name="Picture 4" descr="A screenshot of a website&#10;&#10;Description automatically generated">
            <a:extLst>
              <a:ext uri="{FF2B5EF4-FFF2-40B4-BE49-F238E27FC236}">
                <a16:creationId xmlns:a16="http://schemas.microsoft.com/office/drawing/2014/main" id="{16D2F9ED-417D-598D-897C-66137ECE53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1325891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AC9F47-F5B7-C54E-8EA6-A133E3F93535}"/>
              </a:ext>
            </a:extLst>
          </p:cNvPr>
          <p:cNvSpPr>
            <a:spLocks noGrp="1"/>
          </p:cNvSpPr>
          <p:nvPr>
            <p:ph type="sldNum" sz="quarter" idx="12"/>
          </p:nvPr>
        </p:nvSpPr>
        <p:spPr/>
        <p:txBody>
          <a:bodyPr/>
          <a:lstStyle/>
          <a:p>
            <a:pPr marL="0" marR="0" lvl="0" indent="0" algn="r" defTabSz="1082846" rtl="0" eaLnBrk="1" fontAlgn="base" latinLnBrk="0" hangingPunct="1">
              <a:lnSpc>
                <a:spcPct val="100000"/>
              </a:lnSpc>
              <a:spcBef>
                <a:spcPct val="0"/>
              </a:spcBef>
              <a:spcAft>
                <a:spcPct val="0"/>
              </a:spcAft>
              <a:buClrTx/>
              <a:buSzTx/>
              <a:buFontTx/>
              <a:buNone/>
              <a:tabLst/>
              <a:defRPr/>
            </a:pPr>
            <a:fld id="{2AF85D3A-E768-414C-AA44-AFE0CBFF6249}" type="slidenum">
              <a:rPr kumimoji="0" lang="en-CA" sz="1067" b="0" i="0" u="none" strike="noStrike" kern="1200" cap="none" spc="0" normalizeH="0" baseline="0" noProof="0">
                <a:ln>
                  <a:noFill/>
                </a:ln>
                <a:solidFill>
                  <a:srgbClr val="000000"/>
                </a:solidFill>
                <a:effectLst/>
                <a:uLnTx/>
                <a:uFillTx/>
                <a:latin typeface="Arial"/>
                <a:cs typeface="Arial Hebrew Scholar" charset="-79"/>
              </a:rPr>
              <a:pPr marL="0" marR="0" lvl="0" indent="0" algn="r" defTabSz="1082846" rtl="0" eaLnBrk="1" fontAlgn="base" latinLnBrk="0" hangingPunct="1">
                <a:lnSpc>
                  <a:spcPct val="100000"/>
                </a:lnSpc>
                <a:spcBef>
                  <a:spcPct val="0"/>
                </a:spcBef>
                <a:spcAft>
                  <a:spcPct val="0"/>
                </a:spcAft>
                <a:buClrTx/>
                <a:buSzTx/>
                <a:buFontTx/>
                <a:buNone/>
                <a:tabLst/>
                <a:defRPr/>
              </a:pPr>
              <a:t>12</a:t>
            </a:fld>
            <a:endParaRPr kumimoji="0" lang="en-CA" sz="1067" b="0" i="0" u="none" strike="noStrike" kern="1200" cap="none" spc="0" normalizeH="0" baseline="0" noProof="0" dirty="0">
              <a:ln>
                <a:noFill/>
              </a:ln>
              <a:solidFill>
                <a:srgbClr val="000000"/>
              </a:solidFill>
              <a:effectLst/>
              <a:uLnTx/>
              <a:uFillTx/>
              <a:latin typeface="Arial"/>
              <a:cs typeface="Arial Hebrew Scholar" charset="-79"/>
            </a:endParaRPr>
          </a:p>
        </p:txBody>
      </p:sp>
      <p:pic>
        <p:nvPicPr>
          <p:cNvPr id="5" name="Picture 4" descr="A person looking up with question marks above her head&#10;&#10;Description automatically generated">
            <a:extLst>
              <a:ext uri="{FF2B5EF4-FFF2-40B4-BE49-F238E27FC236}">
                <a16:creationId xmlns:a16="http://schemas.microsoft.com/office/drawing/2014/main" id="{9C945DC8-5E60-4B5D-15BD-214C3F01127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22478546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B984CFC-FA21-13A3-B5B2-82CCD7C5D8FF}"/>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B5A0E29A-0F69-092F-DFAD-C9E9BD8DB7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4" y="234087"/>
            <a:ext cx="2792306" cy="2614705"/>
          </a:xfrm>
          <a:prstGeom prst="rect">
            <a:avLst/>
          </a:prstGeom>
          <a:effectLst>
            <a:outerShdw blurRad="50800" dist="50800" dir="5400000" algn="ctr" rotWithShape="0">
              <a:srgbClr val="000000">
                <a:alpha val="0"/>
              </a:srgbClr>
            </a:outerShdw>
            <a:softEdge rad="0"/>
          </a:effectLst>
        </p:spPr>
      </p:pic>
      <p:pic>
        <p:nvPicPr>
          <p:cNvPr id="3" name="Picture 2" descr="A group of women with different hair styles&#10;&#10;Description automatically generated">
            <a:extLst>
              <a:ext uri="{FF2B5EF4-FFF2-40B4-BE49-F238E27FC236}">
                <a16:creationId xmlns:a16="http://schemas.microsoft.com/office/drawing/2014/main" id="{707D1D5A-813B-CB21-2BE3-97EC82737C1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11485664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BD4C4-1A1B-65CA-D06E-2CF69AF5E041}"/>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8FCDA376-9214-A078-7E3B-421B5A6DAC5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4" y="234087"/>
            <a:ext cx="2792306" cy="2614705"/>
          </a:xfrm>
          <a:prstGeom prst="rect">
            <a:avLst/>
          </a:prstGeom>
          <a:effectLst>
            <a:outerShdw blurRad="50800" dist="50800" dir="5400000" algn="ctr" rotWithShape="0">
              <a:srgbClr val="000000">
                <a:alpha val="0"/>
              </a:srgbClr>
            </a:outerShdw>
            <a:softEdge rad="0"/>
          </a:effectLst>
        </p:spPr>
      </p:pic>
      <p:pic>
        <p:nvPicPr>
          <p:cNvPr id="3" name="Picture 2" descr="A card with a guitar and a qr code&#10;&#10;Description automatically generated">
            <a:extLst>
              <a:ext uri="{FF2B5EF4-FFF2-40B4-BE49-F238E27FC236}">
                <a16:creationId xmlns:a16="http://schemas.microsoft.com/office/drawing/2014/main" id="{A70AE7A8-E0A4-706C-FBBD-811DAD66D8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4466145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7FF501-90B2-47F5-B04E-224258AD3F40}"/>
            </a:ext>
          </a:extLst>
        </p:cNvPr>
        <p:cNvGrpSpPr/>
        <p:nvPr/>
      </p:nvGrpSpPr>
      <p:grpSpPr>
        <a:xfrm>
          <a:off x="0" y="0"/>
          <a:ext cx="0" cy="0"/>
          <a:chOff x="0" y="0"/>
          <a:chExt cx="0" cy="0"/>
        </a:xfrm>
      </p:grpSpPr>
      <p:pic>
        <p:nvPicPr>
          <p:cNvPr id="6" name="Picture 5">
            <a:extLst>
              <a:ext uri="{FF2B5EF4-FFF2-40B4-BE49-F238E27FC236}">
                <a16:creationId xmlns:a16="http://schemas.microsoft.com/office/drawing/2014/main" id="{446BA41D-B056-7CE4-39C8-A760E5ACA10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854" y="234087"/>
            <a:ext cx="2792306" cy="2614705"/>
          </a:xfrm>
          <a:prstGeom prst="rect">
            <a:avLst/>
          </a:prstGeom>
          <a:effectLst>
            <a:outerShdw blurRad="50800" dist="50800" dir="5400000" algn="ctr" rotWithShape="0">
              <a:srgbClr val="000000">
                <a:alpha val="0"/>
              </a:srgbClr>
            </a:outerShdw>
            <a:softEdge rad="0"/>
          </a:effectLst>
        </p:spPr>
      </p:pic>
      <p:pic>
        <p:nvPicPr>
          <p:cNvPr id="3" name="Picture 2" descr="A map of the united states of america&#10;&#10;Description automatically generated">
            <a:extLst>
              <a:ext uri="{FF2B5EF4-FFF2-40B4-BE49-F238E27FC236}">
                <a16:creationId xmlns:a16="http://schemas.microsoft.com/office/drawing/2014/main" id="{18FC560B-BE6F-2F33-612A-0971E7D1423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0060972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pic>
        <p:nvPicPr>
          <p:cNvPr id="11" name="Picture 10" descr="A group of flags on a pink background&#10;&#10;Description automatically generated">
            <a:extLst>
              <a:ext uri="{FF2B5EF4-FFF2-40B4-BE49-F238E27FC236}">
                <a16:creationId xmlns:a16="http://schemas.microsoft.com/office/drawing/2014/main" id="{70138665-653C-9225-3EA4-492CE4F6E27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96014612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 pink text with black text&#10;&#10;Description automatically generated">
            <a:extLst>
              <a:ext uri="{FF2B5EF4-FFF2-40B4-BE49-F238E27FC236}">
                <a16:creationId xmlns:a16="http://schemas.microsoft.com/office/drawing/2014/main" id="{B5110E29-6043-6381-8887-15E6C8CDFC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9047939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3">
            <p14:nvContentPartPr>
              <p14:cNvPr id="6" name="Ink 5">
                <a:extLst>
                  <a:ext uri="{FF2B5EF4-FFF2-40B4-BE49-F238E27FC236}">
                    <a16:creationId xmlns:a16="http://schemas.microsoft.com/office/drawing/2014/main" id="{274429BA-3F3F-45B8-B5B4-4423B3F12BF0}"/>
                  </a:ext>
                </a:extLst>
              </p14:cNvPr>
              <p14:cNvContentPartPr/>
              <p14:nvPr/>
            </p14:nvContentPartPr>
            <p14:xfrm>
              <a:off x="4317290" y="4205938"/>
              <a:ext cx="152399" cy="114299"/>
            </p14:xfrm>
          </p:contentPart>
        </mc:Choice>
        <mc:Fallback xmlns="">
          <p:pic>
            <p:nvPicPr>
              <p:cNvPr id="6" name="Ink 5">
                <a:extLst>
                  <a:ext uri="{FF2B5EF4-FFF2-40B4-BE49-F238E27FC236}">
                    <a16:creationId xmlns:a16="http://schemas.microsoft.com/office/drawing/2014/main" id="{274429BA-3F3F-45B8-B5B4-4423B3F12BF0}"/>
                  </a:ext>
                </a:extLst>
              </p:cNvPr>
              <p:cNvPicPr/>
              <p:nvPr/>
            </p:nvPicPr>
            <p:blipFill>
              <a:blip r:embed="rId9"/>
              <a:stretch>
                <a:fillRect/>
              </a:stretch>
            </p:blipFill>
            <p:spPr>
              <a:xfrm>
                <a:off x="4256121" y="4143235"/>
                <a:ext cx="274388" cy="239347"/>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Ink 7">
                <a:extLst>
                  <a:ext uri="{FF2B5EF4-FFF2-40B4-BE49-F238E27FC236}">
                    <a16:creationId xmlns:a16="http://schemas.microsoft.com/office/drawing/2014/main" id="{1A34E178-EDF2-4B4B-986C-2ADFD87BF317}"/>
                  </a:ext>
                </a:extLst>
              </p14:cNvPr>
              <p14:cNvContentPartPr/>
              <p14:nvPr/>
            </p14:nvContentPartPr>
            <p14:xfrm>
              <a:off x="5665135" y="4265470"/>
              <a:ext cx="133350" cy="38099"/>
            </p14:xfrm>
          </p:contentPart>
        </mc:Choice>
        <mc:Fallback xmlns="">
          <p:pic>
            <p:nvPicPr>
              <p:cNvPr id="8" name="Ink 7">
                <a:extLst>
                  <a:ext uri="{FF2B5EF4-FFF2-40B4-BE49-F238E27FC236}">
                    <a16:creationId xmlns:a16="http://schemas.microsoft.com/office/drawing/2014/main" id="{1A34E178-EDF2-4B4B-986C-2ADFD87BF317}"/>
                  </a:ext>
                </a:extLst>
              </p:cNvPr>
              <p:cNvPicPr/>
              <p:nvPr/>
            </p:nvPicPr>
            <p:blipFill>
              <a:blip r:embed="rId11"/>
              <a:stretch>
                <a:fillRect/>
              </a:stretch>
            </p:blipFill>
            <p:spPr>
              <a:xfrm>
                <a:off x="5600312" y="4200739"/>
                <a:ext cx="262625" cy="167192"/>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Ink 9">
                <a:extLst>
                  <a:ext uri="{FF2B5EF4-FFF2-40B4-BE49-F238E27FC236}">
                    <a16:creationId xmlns:a16="http://schemas.microsoft.com/office/drawing/2014/main" id="{8DD1E966-66A6-44E1-BC95-17FE74190C4B}"/>
                  </a:ext>
                </a:extLst>
              </p14:cNvPr>
              <p14:cNvContentPartPr/>
              <p14:nvPr/>
            </p14:nvContentPartPr>
            <p14:xfrm>
              <a:off x="7232509" y="1816822"/>
              <a:ext cx="180974" cy="133350"/>
            </p14:xfrm>
          </p:contentPart>
        </mc:Choice>
        <mc:Fallback xmlns="">
          <p:pic>
            <p:nvPicPr>
              <p:cNvPr id="10" name="Ink 9">
                <a:extLst>
                  <a:ext uri="{FF2B5EF4-FFF2-40B4-BE49-F238E27FC236}">
                    <a16:creationId xmlns:a16="http://schemas.microsoft.com/office/drawing/2014/main" id="{8DD1E966-66A6-44E1-BC95-17FE74190C4B}"/>
                  </a:ext>
                </a:extLst>
              </p:cNvPr>
              <p:cNvPicPr/>
              <p:nvPr/>
            </p:nvPicPr>
            <p:blipFill>
              <a:blip r:embed="rId13"/>
              <a:stretch>
                <a:fillRect/>
              </a:stretch>
            </p:blipFill>
            <p:spPr>
              <a:xfrm>
                <a:off x="7170653" y="1754426"/>
                <a:ext cx="304333" cy="25778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Ink 11">
                <a:extLst>
                  <a:ext uri="{FF2B5EF4-FFF2-40B4-BE49-F238E27FC236}">
                    <a16:creationId xmlns:a16="http://schemas.microsoft.com/office/drawing/2014/main" id="{2C2FF8C3-750C-4F8A-9B95-ABC4A8DA2CC6}"/>
                  </a:ext>
                </a:extLst>
              </p14:cNvPr>
              <p14:cNvContentPartPr/>
              <p14:nvPr/>
            </p14:nvContentPartPr>
            <p14:xfrm>
              <a:off x="8958914" y="1855644"/>
              <a:ext cx="95249" cy="152399"/>
            </p14:xfrm>
          </p:contentPart>
        </mc:Choice>
        <mc:Fallback xmlns="">
          <p:pic>
            <p:nvPicPr>
              <p:cNvPr id="12" name="Ink 11">
                <a:extLst>
                  <a:ext uri="{FF2B5EF4-FFF2-40B4-BE49-F238E27FC236}">
                    <a16:creationId xmlns:a16="http://schemas.microsoft.com/office/drawing/2014/main" id="{2C2FF8C3-750C-4F8A-9B95-ABC4A8DA2CC6}"/>
                  </a:ext>
                </a:extLst>
              </p:cNvPr>
              <p:cNvPicPr/>
              <p:nvPr/>
            </p:nvPicPr>
            <p:blipFill>
              <a:blip r:embed="rId15"/>
              <a:stretch>
                <a:fillRect/>
              </a:stretch>
            </p:blipFill>
            <p:spPr>
              <a:xfrm>
                <a:off x="8894557" y="1792295"/>
                <a:ext cx="223596" cy="278735"/>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5" name="Ink 4">
                <a:extLst>
                  <a:ext uri="{FF2B5EF4-FFF2-40B4-BE49-F238E27FC236}">
                    <a16:creationId xmlns:a16="http://schemas.microsoft.com/office/drawing/2014/main" id="{68F16BF8-1422-44D3-AB64-47E60796806B}"/>
                  </a:ext>
                </a:extLst>
              </p14:cNvPr>
              <p14:cNvContentPartPr/>
              <p14:nvPr/>
            </p14:nvContentPartPr>
            <p14:xfrm>
              <a:off x="4111105" y="1775159"/>
              <a:ext cx="123825" cy="85724"/>
            </p14:xfrm>
          </p:contentPart>
        </mc:Choice>
        <mc:Fallback xmlns="">
          <p:pic>
            <p:nvPicPr>
              <p:cNvPr id="5" name="Ink 4">
                <a:extLst>
                  <a:ext uri="{FF2B5EF4-FFF2-40B4-BE49-F238E27FC236}">
                    <a16:creationId xmlns:a16="http://schemas.microsoft.com/office/drawing/2014/main" id="{68F16BF8-1422-44D3-AB64-47E60796806B}"/>
                  </a:ext>
                </a:extLst>
              </p:cNvPr>
              <p:cNvPicPr/>
              <p:nvPr/>
            </p:nvPicPr>
            <p:blipFill>
              <a:blip r:embed="rId20"/>
              <a:stretch>
                <a:fillRect/>
              </a:stretch>
            </p:blipFill>
            <p:spPr>
              <a:xfrm>
                <a:off x="4049719" y="1709649"/>
                <a:ext cx="246247" cy="216369"/>
              </a:xfrm>
              <a:prstGeom prst="rect">
                <a:avLst/>
              </a:prstGeom>
            </p:spPr>
          </p:pic>
        </mc:Fallback>
      </mc:AlternateContent>
      <p:pic>
        <p:nvPicPr>
          <p:cNvPr id="7" name="Picture 6" descr="A person wearing a white shirt&#10;&#10;Description automatically generated">
            <a:extLst>
              <a:ext uri="{FF2B5EF4-FFF2-40B4-BE49-F238E27FC236}">
                <a16:creationId xmlns:a16="http://schemas.microsoft.com/office/drawing/2014/main" id="{12D8F4CC-B820-D453-2F70-E2D03A6B9188}"/>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7900844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nguin on a ice cream cone&#10;&#10;Description automatically generated with medium confidence">
            <a:extLst>
              <a:ext uri="{FF2B5EF4-FFF2-40B4-BE49-F238E27FC236}">
                <a16:creationId xmlns:a16="http://schemas.microsoft.com/office/drawing/2014/main" id="{870FD514-9F8A-D7A3-4D12-DC2AF26056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24875376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screenshot of a video game&#10;&#10;Description automatically generated">
            <a:extLst>
              <a:ext uri="{FF2B5EF4-FFF2-40B4-BE49-F238E27FC236}">
                <a16:creationId xmlns:a16="http://schemas.microsoft.com/office/drawing/2014/main" id="{103BE569-3B5F-A633-0586-5CAE7AD2F50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67911724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4500</TotalTime>
  <Words>566</Words>
  <Application>Microsoft Macintosh PowerPoint</Application>
  <PresentationFormat>Widescreen</PresentationFormat>
  <Paragraphs>28</Paragraphs>
  <Slides>12</Slides>
  <Notes>12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Aptos</vt:lpstr>
      <vt:lpstr>Arial</vt:lpstr>
      <vt:lpstr>Calibri</vt:lpstr>
      <vt:lpstr>Calibri Light</vt:lpstr>
      <vt:lpstr>Roboto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Women of Asphalt WE LEAD AND INSPIRE WOMEN IN THE ASPHALT INDUSTRY</dc:title>
  <dc:creator>amy miller</dc:creator>
  <cp:lastModifiedBy>Amy Bush</cp:lastModifiedBy>
  <cp:revision>209</cp:revision>
  <cp:lastPrinted>2023-02-07T17:47:18Z</cp:lastPrinted>
  <dcterms:created xsi:type="dcterms:W3CDTF">2019-08-12T19:38:53Z</dcterms:created>
  <dcterms:modified xsi:type="dcterms:W3CDTF">2024-03-05T02:14:44Z</dcterms:modified>
</cp:coreProperties>
</file>