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1.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711" r:id="rId5"/>
    <p:sldMasterId id="2147483718" r:id="rId6"/>
  </p:sldMasterIdLst>
  <p:notesMasterIdLst>
    <p:notesMasterId r:id="rId35"/>
  </p:notesMasterIdLst>
  <p:sldIdLst>
    <p:sldId id="278" r:id="rId7"/>
    <p:sldId id="2456" r:id="rId8"/>
    <p:sldId id="2482" r:id="rId9"/>
    <p:sldId id="2477" r:id="rId10"/>
    <p:sldId id="448" r:id="rId11"/>
    <p:sldId id="2457" r:id="rId12"/>
    <p:sldId id="2480" r:id="rId13"/>
    <p:sldId id="396" r:id="rId14"/>
    <p:sldId id="2455" r:id="rId15"/>
    <p:sldId id="2579" r:id="rId16"/>
    <p:sldId id="2578" r:id="rId17"/>
    <p:sldId id="271" r:id="rId18"/>
    <p:sldId id="259" r:id="rId19"/>
    <p:sldId id="2580" r:id="rId20"/>
    <p:sldId id="2581" r:id="rId21"/>
    <p:sldId id="444" r:id="rId22"/>
    <p:sldId id="447" r:id="rId23"/>
    <p:sldId id="2478" r:id="rId24"/>
    <p:sldId id="2474" r:id="rId25"/>
    <p:sldId id="2481" r:id="rId26"/>
    <p:sldId id="2468" r:id="rId27"/>
    <p:sldId id="2470" r:id="rId28"/>
    <p:sldId id="2469" r:id="rId29"/>
    <p:sldId id="2472" r:id="rId30"/>
    <p:sldId id="2471" r:id="rId31"/>
    <p:sldId id="2476" r:id="rId32"/>
    <p:sldId id="2483" r:id="rId33"/>
    <p:sldId id="2475" r:id="rId34"/>
  </p:sldIdLst>
  <p:sldSz cx="12192000" cy="6858000"/>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9C7DB2-8AF3-38EE-FD91-B5AE6DEA8B40}" name="Audrey Imes" initials="AI" userId="S::aimes@womeninmfg.org::710c8317-e046-4b76-aa64-59550e8b8b2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55F"/>
    <a:srgbClr val="772776"/>
    <a:srgbClr val="4EA1C3"/>
    <a:srgbClr val="2397BC"/>
    <a:srgbClr val="B3BC35"/>
    <a:srgbClr val="FF8200"/>
    <a:srgbClr val="B97B3A"/>
    <a:srgbClr val="455560"/>
    <a:srgbClr val="3E35B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D0C2FA-A46D-4645-8F30-46BA748BBAB0}" v="1" dt="2024-12-10T17:52:19.588"/>
    <p1510:client id="{99355739-1A28-4CF2-AA19-9EC9CDA71079}" v="4" dt="2024-12-11T16:57:55.21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880"/>
        <p:guide pos="216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na Lesnansky" userId="9e232499-6636-40b7-8b4e-2f6c7d8ac502" providerId="ADAL" clId="{3ED0C2FA-A46D-4645-8F30-46BA748BBAB0}"/>
    <pc:docChg chg="modSld">
      <pc:chgData name="Alana Lesnansky" userId="9e232499-6636-40b7-8b4e-2f6c7d8ac502" providerId="ADAL" clId="{3ED0C2FA-A46D-4645-8F30-46BA748BBAB0}" dt="2024-12-10T17:52:28.252" v="2" actId="1076"/>
      <pc:docMkLst>
        <pc:docMk/>
      </pc:docMkLst>
      <pc:sldChg chg="modSp mod">
        <pc:chgData name="Alana Lesnansky" userId="9e232499-6636-40b7-8b4e-2f6c7d8ac502" providerId="ADAL" clId="{3ED0C2FA-A46D-4645-8F30-46BA748BBAB0}" dt="2024-12-10T17:52:28.252" v="2" actId="1076"/>
        <pc:sldMkLst>
          <pc:docMk/>
          <pc:sldMk cId="0" sldId="259"/>
        </pc:sldMkLst>
        <pc:picChg chg="mod">
          <ac:chgData name="Alana Lesnansky" userId="9e232499-6636-40b7-8b4e-2f6c7d8ac502" providerId="ADAL" clId="{3ED0C2FA-A46D-4645-8F30-46BA748BBAB0}" dt="2024-12-10T17:52:28.252" v="2" actId="1076"/>
          <ac:picMkLst>
            <pc:docMk/>
            <pc:sldMk cId="0" sldId="259"/>
            <ac:picMk id="2" creationId="{9F01B3F5-A5FB-D4B3-F530-86FC069E140B}"/>
          </ac:picMkLst>
        </pc:picChg>
      </pc:sldChg>
    </pc:docChg>
  </pc:docChgLst>
  <pc:docChgLst>
    <pc:chgData name="Kara Mayner" userId="219a76a9-d6eb-4923-95f7-f02e37c5febe" providerId="ADAL" clId="{99355739-1A28-4CF2-AA19-9EC9CDA71079}"/>
    <pc:docChg chg="undo custSel modSld modShowInfo">
      <pc:chgData name="Kara Mayner" userId="219a76a9-d6eb-4923-95f7-f02e37c5febe" providerId="ADAL" clId="{99355739-1A28-4CF2-AA19-9EC9CDA71079}" dt="2024-12-11T16:57:55.214" v="365" actId="2744"/>
      <pc:docMkLst>
        <pc:docMk/>
      </pc:docMkLst>
      <pc:sldChg chg="modSp mod modNotesTx">
        <pc:chgData name="Kara Mayner" userId="219a76a9-d6eb-4923-95f7-f02e37c5febe" providerId="ADAL" clId="{99355739-1A28-4CF2-AA19-9EC9CDA71079}" dt="2024-12-11T16:39:13.838" v="363" actId="20577"/>
        <pc:sldMkLst>
          <pc:docMk/>
          <pc:sldMk cId="250965274" sldId="448"/>
        </pc:sldMkLst>
        <pc:spChg chg="mod">
          <ac:chgData name="Kara Mayner" userId="219a76a9-d6eb-4923-95f7-f02e37c5febe" providerId="ADAL" clId="{99355739-1A28-4CF2-AA19-9EC9CDA71079}" dt="2024-12-10T13:14:51.692" v="1" actId="20577"/>
          <ac:spMkLst>
            <pc:docMk/>
            <pc:sldMk cId="250965274" sldId="448"/>
            <ac:spMk id="6" creationId="{83F4052A-6662-C709-81C5-0F840EEF650B}"/>
          </ac:spMkLst>
        </pc:spChg>
        <pc:graphicFrameChg chg="mod modGraphic">
          <ac:chgData name="Kara Mayner" userId="219a76a9-d6eb-4923-95f7-f02e37c5febe" providerId="ADAL" clId="{99355739-1A28-4CF2-AA19-9EC9CDA71079}" dt="2024-12-10T13:17:41.394" v="151" actId="1076"/>
          <ac:graphicFrameMkLst>
            <pc:docMk/>
            <pc:sldMk cId="250965274" sldId="448"/>
            <ac:graphicFrameMk id="3" creationId="{36D07CFA-E666-DB36-7101-CCE090AD54C3}"/>
          </ac:graphicFrameMkLst>
        </pc:graphicFrameChg>
      </pc:sldChg>
      <pc:sldChg chg="modSp mod">
        <pc:chgData name="Kara Mayner" userId="219a76a9-d6eb-4923-95f7-f02e37c5febe" providerId="ADAL" clId="{99355739-1A28-4CF2-AA19-9EC9CDA71079}" dt="2024-12-10T13:25:46.430" v="361" actId="255"/>
        <pc:sldMkLst>
          <pc:docMk/>
          <pc:sldMk cId="4180739361" sldId="2469"/>
        </pc:sldMkLst>
        <pc:spChg chg="mod">
          <ac:chgData name="Kara Mayner" userId="219a76a9-d6eb-4923-95f7-f02e37c5febe" providerId="ADAL" clId="{99355739-1A28-4CF2-AA19-9EC9CDA71079}" dt="2024-12-10T13:20:26.834" v="185" actId="20577"/>
          <ac:spMkLst>
            <pc:docMk/>
            <pc:sldMk cId="4180739361" sldId="2469"/>
            <ac:spMk id="15" creationId="{F1E7659B-696A-500B-4E65-D00BC961F5D4}"/>
          </ac:spMkLst>
        </pc:spChg>
        <pc:spChg chg="mod">
          <ac:chgData name="Kara Mayner" userId="219a76a9-d6eb-4923-95f7-f02e37c5febe" providerId="ADAL" clId="{99355739-1A28-4CF2-AA19-9EC9CDA71079}" dt="2024-12-10T13:21:41.383" v="245" actId="1076"/>
          <ac:spMkLst>
            <pc:docMk/>
            <pc:sldMk cId="4180739361" sldId="2469"/>
            <ac:spMk id="18" creationId="{B86CC9D7-0414-73D7-24A5-C4533876305F}"/>
          </ac:spMkLst>
        </pc:spChg>
        <pc:spChg chg="mod">
          <ac:chgData name="Kara Mayner" userId="219a76a9-d6eb-4923-95f7-f02e37c5febe" providerId="ADAL" clId="{99355739-1A28-4CF2-AA19-9EC9CDA71079}" dt="2024-12-10T13:25:46.430" v="361" actId="255"/>
          <ac:spMkLst>
            <pc:docMk/>
            <pc:sldMk cId="4180739361" sldId="2469"/>
            <ac:spMk id="19" creationId="{0B8F2564-E41F-5129-C0B2-6752D40D2A7E}"/>
          </ac:spMkLst>
        </pc:spChg>
        <pc:grpChg chg="mod">
          <ac:chgData name="Kara Mayner" userId="219a76a9-d6eb-4923-95f7-f02e37c5febe" providerId="ADAL" clId="{99355739-1A28-4CF2-AA19-9EC9CDA71079}" dt="2024-12-10T13:25:40.250" v="360" actId="1076"/>
          <ac:grpSpMkLst>
            <pc:docMk/>
            <pc:sldMk cId="4180739361" sldId="2469"/>
            <ac:grpSpMk id="13" creationId="{BDA42998-5CF5-8C2D-519D-7368B6BB00D3}"/>
          </ac:grpSpMkLst>
        </pc:grpChg>
        <pc:picChg chg="mod">
          <ac:chgData name="Kara Mayner" userId="219a76a9-d6eb-4923-95f7-f02e37c5febe" providerId="ADAL" clId="{99355739-1A28-4CF2-AA19-9EC9CDA71079}" dt="2024-12-10T13:21:23.967" v="242" actId="14100"/>
          <ac:picMkLst>
            <pc:docMk/>
            <pc:sldMk cId="4180739361" sldId="2469"/>
            <ac:picMk id="16" creationId="{21724DA3-6BA3-6671-301C-74DA84B06339}"/>
          </ac:picMkLst>
        </pc:picChg>
      </pc:sldChg>
      <pc:sldChg chg="modSp">
        <pc:chgData name="Kara Mayner" userId="219a76a9-d6eb-4923-95f7-f02e37c5febe" providerId="ADAL" clId="{99355739-1A28-4CF2-AA19-9EC9CDA71079}" dt="2024-12-10T13:23:23.639" v="336" actId="14826"/>
        <pc:sldMkLst>
          <pc:docMk/>
          <pc:sldMk cId="2341177035" sldId="2471"/>
        </pc:sldMkLst>
        <pc:picChg chg="mod">
          <ac:chgData name="Kara Mayner" userId="219a76a9-d6eb-4923-95f7-f02e37c5febe" providerId="ADAL" clId="{99355739-1A28-4CF2-AA19-9EC9CDA71079}" dt="2024-12-10T13:23:23.639" v="336" actId="14826"/>
          <ac:picMkLst>
            <pc:docMk/>
            <pc:sldMk cId="2341177035" sldId="2471"/>
            <ac:picMk id="1026" creationId="{76028FBC-0317-40B7-56CD-E2C9657ACBB2}"/>
          </ac:picMkLst>
        </pc:picChg>
      </pc:sldChg>
      <pc:sldChg chg="modSp mod">
        <pc:chgData name="Kara Mayner" userId="219a76a9-d6eb-4923-95f7-f02e37c5febe" providerId="ADAL" clId="{99355739-1A28-4CF2-AA19-9EC9CDA71079}" dt="2024-12-10T13:25:37.571" v="359" actId="1076"/>
        <pc:sldMkLst>
          <pc:docMk/>
          <pc:sldMk cId="2781851817" sldId="2472"/>
        </pc:sldMkLst>
        <pc:spChg chg="mod">
          <ac:chgData name="Kara Mayner" userId="219a76a9-d6eb-4923-95f7-f02e37c5febe" providerId="ADAL" clId="{99355739-1A28-4CF2-AA19-9EC9CDA71079}" dt="2024-12-10T13:25:37.571" v="359" actId="1076"/>
          <ac:spMkLst>
            <pc:docMk/>
            <pc:sldMk cId="2781851817" sldId="2472"/>
            <ac:spMk id="13" creationId="{AB653848-4E15-B0F5-176A-6B32AF44C290}"/>
          </ac:spMkLst>
        </pc:spChg>
        <pc:spChg chg="mod">
          <ac:chgData name="Kara Mayner" userId="219a76a9-d6eb-4923-95f7-f02e37c5febe" providerId="ADAL" clId="{99355739-1A28-4CF2-AA19-9EC9CDA71079}" dt="2024-12-10T13:22:36.019" v="335" actId="20577"/>
          <ac:spMkLst>
            <pc:docMk/>
            <pc:sldMk cId="2781851817" sldId="2472"/>
            <ac:spMk id="17" creationId="{322C4C50-2C52-89F7-4011-21A9E45CCDDE}"/>
          </ac:spMkLst>
        </pc:spChg>
      </pc:sldChg>
      <pc:sldChg chg="modSp mod">
        <pc:chgData name="Kara Mayner" userId="219a76a9-d6eb-4923-95f7-f02e37c5febe" providerId="ADAL" clId="{99355739-1A28-4CF2-AA19-9EC9CDA71079}" dt="2024-12-10T13:25:13.595" v="358" actId="20577"/>
        <pc:sldMkLst>
          <pc:docMk/>
          <pc:sldMk cId="735162360" sldId="2476"/>
        </pc:sldMkLst>
        <pc:spChg chg="mod">
          <ac:chgData name="Kara Mayner" userId="219a76a9-d6eb-4923-95f7-f02e37c5febe" providerId="ADAL" clId="{99355739-1A28-4CF2-AA19-9EC9CDA71079}" dt="2024-12-10T13:25:13.595" v="358" actId="20577"/>
          <ac:spMkLst>
            <pc:docMk/>
            <pc:sldMk cId="735162360" sldId="2476"/>
            <ac:spMk id="9" creationId="{0B4853CE-3272-43D0-BE7A-C9CC25262724}"/>
          </ac:spMkLst>
        </pc:spChg>
      </pc:sldChg>
      <pc:sldChg chg="modSp mod">
        <pc:chgData name="Kara Mayner" userId="219a76a9-d6eb-4923-95f7-f02e37c5febe" providerId="ADAL" clId="{99355739-1A28-4CF2-AA19-9EC9CDA71079}" dt="2024-12-10T13:18:29.976" v="165" actId="20577"/>
        <pc:sldMkLst>
          <pc:docMk/>
          <pc:sldMk cId="2656913139" sldId="2480"/>
        </pc:sldMkLst>
        <pc:spChg chg="mod">
          <ac:chgData name="Kara Mayner" userId="219a76a9-d6eb-4923-95f7-f02e37c5febe" providerId="ADAL" clId="{99355739-1A28-4CF2-AA19-9EC9CDA71079}" dt="2024-12-10T13:18:29.976" v="165" actId="20577"/>
          <ac:spMkLst>
            <pc:docMk/>
            <pc:sldMk cId="2656913139" sldId="2480"/>
            <ac:spMk id="2" creationId="{C849CA87-D999-5007-CF38-3BEFCF3445F0}"/>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8T22:43:23.619"/>
    </inkml:context>
    <inkml:brush xml:id="br0">
      <inkml:brushProperty name="width" value="0.3" units="cm"/>
      <inkml:brushProperty name="height" value="0.6" units="cm"/>
      <inkml:brushProperty name="color" value="#E6E6E6"/>
      <inkml:brushProperty name="tip" value="rectangle"/>
      <inkml:brushProperty name="rasterOp" value="maskPen"/>
      <inkml:brushProperty name="ignorePressure" value="1"/>
    </inkml:brush>
  </inkml:definitions>
  <inkml:trace contextRef="#ctx0" brushRef="#br0">0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8T22:43:24.023"/>
    </inkml:context>
    <inkml:brush xml:id="br0">
      <inkml:brushProperty name="width" value="0.3" units="cm"/>
      <inkml:brushProperty name="height" value="0.6" units="cm"/>
      <inkml:brushProperty name="color" value="#E6E6E6"/>
      <inkml:brushProperty name="tip" value="rectangle"/>
      <inkml:brushProperty name="rasterOp" value="maskPen"/>
      <inkml:brushProperty name="ignorePressure" value="1"/>
    </inkml:brush>
  </inkml:definitions>
  <inkml:trace contextRef="#ctx0" brushRef="#br0">0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8T22:43:32.224"/>
    </inkml:context>
    <inkml:brush xml:id="br0">
      <inkml:brushProperty name="width" value="0.3" units="cm"/>
      <inkml:brushProperty name="height" value="0.6" units="cm"/>
      <inkml:brushProperty name="color" value="#E6E6E6"/>
      <inkml:brushProperty name="tip" value="rectangle"/>
      <inkml:brushProperty name="rasterOp" value="maskPen"/>
      <inkml:brushProperty name="ignorePressure" value="1"/>
    </inkml:brush>
  </inkml:definitions>
  <inkml:trace contextRef="#ctx0" brushRef="#br0">0 1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8T22:43:32.581"/>
    </inkml:context>
    <inkml:brush xml:id="br0">
      <inkml:brushProperty name="width" value="0.3" units="cm"/>
      <inkml:brushProperty name="height" value="0.6" units="cm"/>
      <inkml:brushProperty name="color" value="#E6E6E6"/>
      <inkml:brushProperty name="tip" value="rectangle"/>
      <inkml:brushProperty name="rasterOp" value="maskPen"/>
      <inkml:brushProperty name="ignorePressure" value="1"/>
    </inkml:brush>
  </inkml:definitions>
  <inkml:trace contextRef="#ctx0" brushRef="#br0">0 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8T22:43:23.619"/>
    </inkml:context>
    <inkml:brush xml:id="br0">
      <inkml:brushProperty name="width" value="0.3" units="cm"/>
      <inkml:brushProperty name="height" value="0.6" units="cm"/>
      <inkml:brushProperty name="color" value="#E6E6E6"/>
      <inkml:brushProperty name="tip" value="rectangle"/>
      <inkml:brushProperty name="rasterOp" value="maskPen"/>
      <inkml:brushProperty name="ignorePressure" value="1"/>
    </inkml:brush>
  </inkml:definitions>
  <inkml:trace contextRef="#ctx0" brushRef="#br0">0 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8T22:43:24.023"/>
    </inkml:context>
    <inkml:brush xml:id="br0">
      <inkml:brushProperty name="width" value="0.3" units="cm"/>
      <inkml:brushProperty name="height" value="0.6" units="cm"/>
      <inkml:brushProperty name="color" value="#E6E6E6"/>
      <inkml:brushProperty name="tip" value="rectangle"/>
      <inkml:brushProperty name="rasterOp" value="maskPen"/>
      <inkml:brushProperty name="ignorePressure" value="1"/>
    </inkml:brush>
  </inkml:definitions>
  <inkml:trace contextRef="#ctx0" brushRef="#br0">0 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8T22:43:32.224"/>
    </inkml:context>
    <inkml:brush xml:id="br0">
      <inkml:brushProperty name="width" value="0.3" units="cm"/>
      <inkml:brushProperty name="height" value="0.6" units="cm"/>
      <inkml:brushProperty name="color" value="#E6E6E6"/>
      <inkml:brushProperty name="tip" value="rectangle"/>
      <inkml:brushProperty name="rasterOp" value="maskPen"/>
      <inkml:brushProperty name="ignorePressure" value="1"/>
    </inkml:brush>
  </inkml:definitions>
  <inkml:trace contextRef="#ctx0" brushRef="#br0">0 1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8T22:43:32.581"/>
    </inkml:context>
    <inkml:brush xml:id="br0">
      <inkml:brushProperty name="width" value="0.3" units="cm"/>
      <inkml:brushProperty name="height" value="0.6" units="cm"/>
      <inkml:brushProperty name="color" value="#E6E6E6"/>
      <inkml:brushProperty name="tip" value="rectangle"/>
      <inkml:brushProperty name="rasterOp" value="maskPen"/>
      <inkml:brushProperty name="ignorePressure" value="1"/>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745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438180" y="0"/>
            <a:ext cx="4160520" cy="367454"/>
          </a:xfrm>
          <a:prstGeom prst="rect">
            <a:avLst/>
          </a:prstGeom>
        </p:spPr>
        <p:txBody>
          <a:bodyPr vert="horz" lIns="91440" tIns="45720" rIns="91440" bIns="45720" rtlCol="0"/>
          <a:lstStyle>
            <a:lvl1pPr algn="r">
              <a:defRPr sz="1200"/>
            </a:lvl1pPr>
          </a:lstStyle>
          <a:p>
            <a:fld id="{B08864F8-B261-48E0-8A22-C63503F18AB4}" type="datetimeFigureOut">
              <a:rPr lang="en-US" smtClean="0"/>
              <a:t>12/11/2024</a:t>
            </a:fld>
            <a:endParaRPr lang="en-US"/>
          </a:p>
        </p:txBody>
      </p:sp>
      <p:sp>
        <p:nvSpPr>
          <p:cNvPr id="4" name="Slide Image Placeholder 3"/>
          <p:cNvSpPr>
            <a:spLocks noGrp="1" noRot="1" noChangeAspect="1"/>
          </p:cNvSpPr>
          <p:nvPr>
            <p:ph type="sldImg" idx="2"/>
          </p:nvPr>
        </p:nvSpPr>
        <p:spPr>
          <a:xfrm>
            <a:off x="2606675" y="914400"/>
            <a:ext cx="4387850" cy="24685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60120" y="3520441"/>
            <a:ext cx="7680960" cy="288035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7748"/>
            <a:ext cx="4160520" cy="36745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438180" y="6947748"/>
            <a:ext cx="4160520" cy="367453"/>
          </a:xfrm>
          <a:prstGeom prst="rect">
            <a:avLst/>
          </a:prstGeom>
        </p:spPr>
        <p:txBody>
          <a:bodyPr vert="horz" lIns="91440" tIns="45720" rIns="91440" bIns="45720" rtlCol="0" anchor="b"/>
          <a:lstStyle>
            <a:lvl1pPr algn="r">
              <a:defRPr sz="1200"/>
            </a:lvl1pPr>
          </a:lstStyle>
          <a:p>
            <a:fld id="{24E0ED98-1675-4F62-9E77-B911C6B84A27}" type="slidenum">
              <a:rPr lang="en-US" smtClean="0"/>
              <a:t>‹#›</a:t>
            </a:fld>
            <a:endParaRPr lang="en-US"/>
          </a:p>
        </p:txBody>
      </p:sp>
    </p:spTree>
    <p:extLst>
      <p:ext uri="{BB962C8B-B14F-4D97-AF65-F5344CB8AC3E}">
        <p14:creationId xmlns:p14="http://schemas.microsoft.com/office/powerpoint/2010/main" val="1001753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omeninmfg.wufoo.com/forms/x16zt9z60zyeeah/"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a:p>
        </p:txBody>
      </p:sp>
      <p:sp>
        <p:nvSpPr>
          <p:cNvPr id="4" name="Slide Number Placeholder 3"/>
          <p:cNvSpPr>
            <a:spLocks noGrp="1"/>
          </p:cNvSpPr>
          <p:nvPr>
            <p:ph type="sldNum" sz="quarter" idx="5"/>
          </p:nvPr>
        </p:nvSpPr>
        <p:spPr/>
        <p:txBody>
          <a:bodyPr/>
          <a:lstStyle/>
          <a:p>
            <a:fld id="{24E0ED98-1675-4F62-9E77-B911C6B84A27}" type="slidenum">
              <a:rPr lang="en-US" smtClean="0"/>
              <a:t>1</a:t>
            </a:fld>
            <a:endParaRPr lang="en-US"/>
          </a:p>
        </p:txBody>
      </p:sp>
    </p:spTree>
    <p:extLst>
      <p:ext uri="{BB962C8B-B14F-4D97-AF65-F5344CB8AC3E}">
        <p14:creationId xmlns:p14="http://schemas.microsoft.com/office/powerpoint/2010/main" val="809890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9984B-8C44-4AEA-08C0-F37D4D8F36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8556E2-4784-D643-5E7D-E581FF382F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CC28CB-1BA0-0242-6EF5-48ECBB35DF2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465660"/>
                </a:solidFill>
                <a:latin typeface="Futura" panose="020B0604020202020204" charset="0"/>
              </a:rPr>
              <a:t>Hi everyone! My name is Alana Lesnansky and I am the Program Coordinator for the </a:t>
            </a:r>
            <a:r>
              <a:rPr lang="en-US" err="1">
                <a:solidFill>
                  <a:srgbClr val="465660"/>
                </a:solidFill>
                <a:latin typeface="Futura" panose="020B0604020202020204" charset="0"/>
              </a:rPr>
              <a:t>WiM</a:t>
            </a:r>
            <a:r>
              <a:rPr lang="en-US">
                <a:solidFill>
                  <a:srgbClr val="465660"/>
                </a:solidFill>
                <a:latin typeface="Futura" panose="020B0604020202020204" charset="0"/>
              </a:rPr>
              <a:t> Education Foundation, or </a:t>
            </a:r>
            <a:r>
              <a:rPr lang="en-US" err="1">
                <a:solidFill>
                  <a:srgbClr val="465660"/>
                </a:solidFill>
                <a:latin typeface="Futura" panose="020B0604020202020204" charset="0"/>
              </a:rPr>
              <a:t>WiM</a:t>
            </a:r>
            <a:r>
              <a:rPr lang="en-US">
                <a:solidFill>
                  <a:srgbClr val="465660"/>
                </a:solidFill>
                <a:latin typeface="Futura" panose="020B0604020202020204" charset="0"/>
              </a:rPr>
              <a:t> EF. Thank you so much for having me join you today to tell you a little more about what we are doing over at the Education Foundation. </a:t>
            </a:r>
          </a:p>
          <a:p>
            <a:pPr algn="l"/>
            <a:endParaRPr lang="en-US" b="0">
              <a:solidFill>
                <a:srgbClr val="000000"/>
              </a:solidFill>
              <a:effectLst/>
              <a:highlight>
                <a:srgbClr val="FFFFFF"/>
              </a:highlight>
              <a:latin typeface="Open Sans" panose="020B0606030504020204" pitchFamily="34" charset="0"/>
            </a:endParaRPr>
          </a:p>
        </p:txBody>
      </p:sp>
      <p:sp>
        <p:nvSpPr>
          <p:cNvPr id="4" name="Slide Number Placeholder 3">
            <a:extLst>
              <a:ext uri="{FF2B5EF4-FFF2-40B4-BE49-F238E27FC236}">
                <a16:creationId xmlns:a16="http://schemas.microsoft.com/office/drawing/2014/main" id="{73837A64-F155-E455-CED8-7DCC33AD71A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76C8CE-FC24-44BE-BF2D-BB7D6C85587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46711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9984B-8C44-4AEA-08C0-F37D4D8F36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8556E2-4784-D643-5E7D-E581FF382F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CC28CB-1BA0-0242-6EF5-48ECBB35DF2D}"/>
              </a:ext>
            </a:extLst>
          </p:cNvPr>
          <p:cNvSpPr>
            <a:spLocks noGrp="1"/>
          </p:cNvSpPr>
          <p:nvPr>
            <p:ph type="body" idx="1"/>
          </p:nvPr>
        </p:nvSpPr>
        <p:spPr/>
        <p:txBody>
          <a:bodyPr/>
          <a:lstStyle/>
          <a:p>
            <a:pPr algn="l"/>
            <a:endParaRPr lang="en-US" b="0">
              <a:solidFill>
                <a:srgbClr val="000000"/>
              </a:solidFill>
              <a:effectLst/>
              <a:highlight>
                <a:srgbClr val="FFFFFF"/>
              </a:highlight>
              <a:latin typeface="Open Sans" panose="020B0606030504020204" pitchFamily="34" charset="0"/>
            </a:endParaRPr>
          </a:p>
          <a:p>
            <a:pPr algn="l"/>
            <a:endParaRPr lang="en-US" b="0">
              <a:solidFill>
                <a:srgbClr val="000000"/>
              </a:solidFill>
              <a:effectLst/>
              <a:highlight>
                <a:srgbClr val="FFFFFF"/>
              </a:highlight>
              <a:latin typeface="Open Sans" panose="020B0606030504020204" pitchFamily="34" charset="0"/>
            </a:endParaRPr>
          </a:p>
        </p:txBody>
      </p:sp>
      <p:sp>
        <p:nvSpPr>
          <p:cNvPr id="4" name="Slide Number Placeholder 3">
            <a:extLst>
              <a:ext uri="{FF2B5EF4-FFF2-40B4-BE49-F238E27FC236}">
                <a16:creationId xmlns:a16="http://schemas.microsoft.com/office/drawing/2014/main" id="{73837A64-F155-E455-CED8-7DCC33AD71A9}"/>
              </a:ext>
            </a:extLst>
          </p:cNvPr>
          <p:cNvSpPr>
            <a:spLocks noGrp="1"/>
          </p:cNvSpPr>
          <p:nvPr>
            <p:ph type="sldNum" sz="quarter" idx="5"/>
          </p:nvPr>
        </p:nvSpPr>
        <p:spPr/>
        <p:txBody>
          <a:bodyPr/>
          <a:lstStyle/>
          <a:p>
            <a:fld id="{1976C8CE-FC24-44BE-BF2D-BB7D6C855876}" type="slidenum">
              <a:rPr lang="en-US" smtClean="0"/>
              <a:t>11</a:t>
            </a:fld>
            <a:endParaRPr lang="en-US"/>
          </a:p>
        </p:txBody>
      </p:sp>
    </p:spTree>
    <p:extLst>
      <p:ext uri="{BB962C8B-B14F-4D97-AF65-F5344CB8AC3E}">
        <p14:creationId xmlns:p14="http://schemas.microsoft.com/office/powerpoint/2010/main" val="823823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ts val="2239"/>
              </a:lnSpc>
            </a:pPr>
            <a:r>
              <a:rPr lang="en-US">
                <a:solidFill>
                  <a:srgbClr val="465660"/>
                </a:solidFill>
                <a:latin typeface="Futura" panose="020B0604020202020204" charset="0"/>
              </a:rPr>
              <a:t>The </a:t>
            </a:r>
            <a:r>
              <a:rPr lang="en-US" err="1">
                <a:solidFill>
                  <a:srgbClr val="465660"/>
                </a:solidFill>
                <a:latin typeface="Futura" panose="020B0604020202020204" charset="0"/>
              </a:rPr>
              <a:t>WiMEF</a:t>
            </a:r>
            <a:r>
              <a:rPr lang="en-US">
                <a:solidFill>
                  <a:srgbClr val="465660"/>
                </a:solidFill>
                <a:latin typeface="Futura" panose="020B0604020202020204" charset="0"/>
              </a:rPr>
              <a:t> is the 501c3 nonprofit partner to </a:t>
            </a:r>
            <a:r>
              <a:rPr lang="en-US" err="1">
                <a:solidFill>
                  <a:srgbClr val="465660"/>
                </a:solidFill>
                <a:latin typeface="Futura" panose="020B0604020202020204" charset="0"/>
              </a:rPr>
              <a:t>WiM</a:t>
            </a:r>
            <a:r>
              <a:rPr lang="en-US">
                <a:solidFill>
                  <a:srgbClr val="465660"/>
                </a:solidFill>
                <a:latin typeface="Futura" panose="020B0604020202020204" charset="0"/>
              </a:rPr>
              <a:t> that was founded in 2016 to provide women with valuable connections, access to career pathways, and best-in-class programming at all stages of their manufacturing careers</a:t>
            </a:r>
          </a:p>
          <a:p>
            <a:pPr lvl="1">
              <a:lnSpc>
                <a:spcPts val="2239"/>
              </a:lnSpc>
            </a:pPr>
            <a:endParaRPr lang="en-US">
              <a:solidFill>
                <a:srgbClr val="465660"/>
              </a:solidFill>
              <a:latin typeface="Futura" panose="020B0604020202020204" charset="0"/>
            </a:endParaRPr>
          </a:p>
          <a:p>
            <a:pPr lvl="1">
              <a:lnSpc>
                <a:spcPts val="2239"/>
              </a:lnSpc>
            </a:pPr>
            <a:r>
              <a:rPr lang="en-US">
                <a:solidFill>
                  <a:srgbClr val="465660"/>
                </a:solidFill>
                <a:latin typeface="Futura" panose="020B0604020202020204" charset="0"/>
              </a:rPr>
              <a:t>We have a variety of programming that includes a monthly speaker series, three cohort-based leadership development programs, and a bi-annual virtual career fair. I will be getting into more detail on each of these programs in the following slides. </a:t>
            </a:r>
          </a:p>
          <a:p>
            <a:pPr lvl="1">
              <a:lnSpc>
                <a:spcPts val="2239"/>
              </a:lnSpc>
            </a:pPr>
            <a:endParaRPr lang="en-US">
              <a:solidFill>
                <a:srgbClr val="465660"/>
              </a:solidFill>
              <a:latin typeface="Futura" panose="020B0604020202020204" charset="0"/>
            </a:endParaRPr>
          </a:p>
          <a:p>
            <a:pPr lvl="1">
              <a:lnSpc>
                <a:spcPts val="2239"/>
              </a:lnSpc>
            </a:pPr>
            <a:r>
              <a:rPr lang="en-US">
                <a:solidFill>
                  <a:srgbClr val="465660"/>
                </a:solidFill>
                <a:latin typeface="Futura" panose="020B0604020202020204" charset="0"/>
              </a:rPr>
              <a:t>Each year, more than 350 women graduate from </a:t>
            </a:r>
            <a:r>
              <a:rPr lang="en-US" err="1">
                <a:solidFill>
                  <a:srgbClr val="465660"/>
                </a:solidFill>
                <a:latin typeface="Futura" panose="020B0604020202020204" charset="0"/>
              </a:rPr>
              <a:t>WiMEF</a:t>
            </a:r>
            <a:r>
              <a:rPr lang="en-US">
                <a:solidFill>
                  <a:srgbClr val="465660"/>
                </a:solidFill>
                <a:latin typeface="Futura" panose="020B0604020202020204" charset="0"/>
              </a:rPr>
              <a:t> leadership development programs, 600 participate in the career fair, and 5,000 join our speaker series. We are so proud to announce that we just reached a huge milestone in June -  m</a:t>
            </a:r>
            <a:r>
              <a:rPr lang="en-US"/>
              <a:t>ore than 1,000 women have now participated in </a:t>
            </a:r>
            <a:r>
              <a:rPr lang="en-US" err="1"/>
              <a:t>WiMEF</a:t>
            </a:r>
            <a:r>
              <a:rPr lang="en-US"/>
              <a:t> leadership development programs, and we look forward to continuing to grow that number. </a:t>
            </a:r>
          </a:p>
        </p:txBody>
      </p:sp>
      <p:sp>
        <p:nvSpPr>
          <p:cNvPr id="4" name="Slide Number Placeholder 3"/>
          <p:cNvSpPr>
            <a:spLocks noGrp="1"/>
          </p:cNvSpPr>
          <p:nvPr>
            <p:ph type="sldNum" sz="quarter" idx="5"/>
          </p:nvPr>
        </p:nvSpPr>
        <p:spPr/>
        <p:txBody>
          <a:bodyPr/>
          <a:lstStyle/>
          <a:p>
            <a:fld id="{447283AA-5CF8-4CE3-9DDB-C0D3E7EEC769}" type="slidenum">
              <a:rPr lang="en-US" smtClean="0"/>
              <a:t>12</a:t>
            </a:fld>
            <a:endParaRPr lang="en-US"/>
          </a:p>
        </p:txBody>
      </p:sp>
    </p:spTree>
    <p:extLst>
      <p:ext uri="{BB962C8B-B14F-4D97-AF65-F5344CB8AC3E}">
        <p14:creationId xmlns:p14="http://schemas.microsoft.com/office/powerpoint/2010/main" val="2573225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are so excited to be hosting the Virtual Career Fair in partnership with SME on February 6</a:t>
            </a:r>
            <a:r>
              <a:rPr lang="en-US" baseline="30000"/>
              <a:t>th</a:t>
            </a:r>
            <a:r>
              <a:rPr lang="en-US"/>
              <a:t> 2025. This program is</a:t>
            </a:r>
            <a:r>
              <a:rPr lang="en-US" b="0" i="0">
                <a:solidFill>
                  <a:srgbClr val="000000"/>
                </a:solidFill>
                <a:effectLst/>
                <a:highlight>
                  <a:srgbClr val="FFFFFF"/>
                </a:highlight>
                <a:latin typeface="Open Sans" panose="020B0606030504020204" pitchFamily="34" charset="0"/>
              </a:rPr>
              <a:t> the </a:t>
            </a:r>
            <a:r>
              <a:rPr lang="en-US" b="0" i="0" err="1">
                <a:solidFill>
                  <a:srgbClr val="000000"/>
                </a:solidFill>
                <a:effectLst/>
                <a:highlight>
                  <a:srgbClr val="FFFFFF"/>
                </a:highlight>
                <a:latin typeface="Open Sans" panose="020B0606030504020204" pitchFamily="34" charset="0"/>
              </a:rPr>
              <a:t>WiMEFs</a:t>
            </a:r>
            <a:r>
              <a:rPr lang="en-US" b="0" i="0">
                <a:solidFill>
                  <a:srgbClr val="000000"/>
                </a:solidFill>
                <a:effectLst/>
                <a:highlight>
                  <a:srgbClr val="FFFFFF"/>
                </a:highlight>
                <a:latin typeface="Open Sans" panose="020B0606030504020204" pitchFamily="34" charset="0"/>
              </a:rPr>
              <a:t> one and only recruiting event, and provides a streamlined and cost-effective process for employers and job seekers to connect one-on-one from across the country in a convenient, virtual platform. Employers have the opportunity to preview candidate resumes and information, schedule chats and conduct interviews, all while highlighting their company's culture, location and workplace benefits with a customizable booth and spot light add </a:t>
            </a:r>
            <a:r>
              <a:rPr lang="en-US" b="0" i="0" err="1">
                <a:solidFill>
                  <a:srgbClr val="000000"/>
                </a:solidFill>
                <a:effectLst/>
                <a:highlight>
                  <a:srgbClr val="FFFFFF"/>
                </a:highlight>
                <a:latin typeface="Open Sans" panose="020B0606030504020204" pitchFamily="34" charset="0"/>
              </a:rPr>
              <a:t>ons</a:t>
            </a:r>
            <a:r>
              <a:rPr lang="en-US" b="0" i="0">
                <a:solidFill>
                  <a:srgbClr val="000000"/>
                </a:solidFill>
                <a:effectLst/>
                <a:highlight>
                  <a:srgbClr val="FFFFFF"/>
                </a:highlight>
                <a:latin typeface="Open Sans" panose="020B0606030504020204" pitchFamily="34" charset="0"/>
              </a:rPr>
              <a:t>.  Job seekers are able to browse through the virtual booths, showcase their resumes and engage with recruiters from top manufacturing companies for free from the convenience of their own device. </a:t>
            </a:r>
          </a:p>
          <a:p>
            <a:r>
              <a:rPr lang="en-US" b="0" i="0">
                <a:solidFill>
                  <a:srgbClr val="000000"/>
                </a:solidFill>
                <a:effectLst/>
                <a:highlight>
                  <a:srgbClr val="FFFFFF"/>
                </a:highlight>
                <a:latin typeface="Open Sans" panose="020B0606030504020204" pitchFamily="34" charset="0"/>
              </a:rPr>
              <a:t>The career fair takes place February 6</a:t>
            </a:r>
            <a:r>
              <a:rPr lang="en-US" b="0" i="0" baseline="30000">
                <a:solidFill>
                  <a:srgbClr val="000000"/>
                </a:solidFill>
                <a:effectLst/>
                <a:highlight>
                  <a:srgbClr val="FFFFFF"/>
                </a:highlight>
                <a:latin typeface="Open Sans" panose="020B0606030504020204" pitchFamily="34" charset="0"/>
              </a:rPr>
              <a:t>th</a:t>
            </a:r>
            <a:r>
              <a:rPr lang="en-US" b="0" i="0">
                <a:solidFill>
                  <a:srgbClr val="000000"/>
                </a:solidFill>
                <a:effectLst/>
                <a:highlight>
                  <a:srgbClr val="FFFFFF"/>
                </a:highlight>
                <a:latin typeface="Open Sans" panose="020B0606030504020204" pitchFamily="34" charset="0"/>
              </a:rPr>
              <a:t> from 10am-2pm eastern time; but we keep the employer booths and job lists open for 24 hours after the event to give additional time for connections. So if you, your company, or someone you know is interested, please </a:t>
            </a:r>
            <a:r>
              <a:rPr lang="en-US"/>
              <a:t>scan the QR code below to learn more. I’ll also drop 3 links in the chat: 1 for the webpage where you can learn more information, 1 for the employer registration reminder, and one for the job seeker registration reminder. Now for our education programs…</a:t>
            </a:r>
          </a:p>
        </p:txBody>
      </p:sp>
      <p:sp>
        <p:nvSpPr>
          <p:cNvPr id="4" name="Slide Number Placeholder 3"/>
          <p:cNvSpPr>
            <a:spLocks noGrp="1"/>
          </p:cNvSpPr>
          <p:nvPr>
            <p:ph type="sldNum" sz="quarter" idx="5"/>
          </p:nvPr>
        </p:nvSpPr>
        <p:spPr/>
        <p:txBody>
          <a:bodyPr/>
          <a:lstStyle/>
          <a:p>
            <a:fld id="{C85464DB-BA42-4A8F-A56C-0A8617FB8D2C}" type="slidenum">
              <a:rPr lang="en-US" smtClean="0"/>
              <a:t>13</a:t>
            </a:fld>
            <a:endParaRPr lang="en-US"/>
          </a:p>
        </p:txBody>
      </p:sp>
    </p:spTree>
    <p:extLst>
      <p:ext uri="{BB962C8B-B14F-4D97-AF65-F5344CB8AC3E}">
        <p14:creationId xmlns:p14="http://schemas.microsoft.com/office/powerpoint/2010/main" val="396915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a:solidFill>
                  <a:srgbClr val="000000"/>
                </a:solidFill>
                <a:effectLst/>
                <a:highlight>
                  <a:srgbClr val="FFFFFF"/>
                </a:highlight>
                <a:latin typeface="Open Sans" panose="020B0606030504020204" pitchFamily="34" charset="0"/>
              </a:rPr>
              <a:t>We will start with our monthly webinars. The Virtual Learning Series consists of monthly webinars about various industry-related subjects relevant for women who work in manufacturing. They take place live on the second Tuesday of each month at 11 AM EST.  Topics are geared towards cultivating leadership skills, and a carefully selected knowledge expert hosts each webinar. Each webinar includes action-oriented and solution-driven objectives to help participants succeed in the manufacturing sector.</a:t>
            </a:r>
          </a:p>
          <a:p>
            <a:pPr algn="l"/>
            <a:endParaRPr lang="en-US" b="0">
              <a:solidFill>
                <a:srgbClr val="000000"/>
              </a:solidFill>
              <a:effectLst/>
              <a:highlight>
                <a:srgbClr val="FFFFFF"/>
              </a:highlight>
              <a:latin typeface="Open Sans" panose="020B0606030504020204" pitchFamily="34" charset="0"/>
            </a:endParaRPr>
          </a:p>
          <a:p>
            <a:pPr algn="l"/>
            <a:r>
              <a:rPr lang="en-US" b="0">
                <a:solidFill>
                  <a:srgbClr val="000000"/>
                </a:solidFill>
                <a:effectLst/>
                <a:highlight>
                  <a:srgbClr val="FFFFFF"/>
                </a:highlight>
                <a:latin typeface="Open Sans" panose="020B0606030504020204" pitchFamily="34" charset="0"/>
              </a:rPr>
              <a:t>Virtual Learning Series webinars are a free WiM-member benefit, made possible through the generosity of </a:t>
            </a:r>
            <a:r>
              <a:rPr lang="en-US" b="0" err="1">
                <a:solidFill>
                  <a:srgbClr val="000000"/>
                </a:solidFill>
                <a:effectLst/>
                <a:highlight>
                  <a:srgbClr val="FFFFFF"/>
                </a:highlight>
                <a:latin typeface="Open Sans" panose="020B0606030504020204" pitchFamily="34" charset="0"/>
              </a:rPr>
              <a:t>Principal</a:t>
            </a:r>
            <a:r>
              <a:rPr lang="en-US" b="0" baseline="30000" err="1">
                <a:solidFill>
                  <a:srgbClr val="000000"/>
                </a:solidFill>
                <a:effectLst/>
                <a:highlight>
                  <a:srgbClr val="FFFFFF"/>
                </a:highlight>
                <a:latin typeface="Open Sans" panose="020B0606030504020204" pitchFamily="34" charset="0"/>
              </a:rPr>
              <a:t>SM</a:t>
            </a:r>
            <a:r>
              <a:rPr lang="en-US" b="0">
                <a:solidFill>
                  <a:srgbClr val="000000"/>
                </a:solidFill>
                <a:effectLst/>
                <a:highlight>
                  <a:srgbClr val="FFFFFF"/>
                </a:highlight>
                <a:latin typeface="Open Sans" panose="020B0606030504020204" pitchFamily="34" charset="0"/>
              </a:rPr>
              <a:t>. WiM members are encouraged to register for each learning opportunity (even if you can’t attend live), as all registrants receive a recording of the presentation immediately following each webinar. All webinars are recorded and archived in the Virtual Learning Library where they are available to WiM members at any time. These are just some examples of our past presentations. </a:t>
            </a:r>
          </a:p>
          <a:p>
            <a:pPr algn="l"/>
            <a:endParaRPr lang="en-US" b="0">
              <a:solidFill>
                <a:srgbClr val="000000"/>
              </a:solidFill>
              <a:effectLst/>
              <a:highlight>
                <a:srgbClr val="FFFFFF"/>
              </a:highlight>
              <a:latin typeface="Open Sans" panose="020B0606030504020204" pitchFamily="34" charset="0"/>
            </a:endParaRPr>
          </a:p>
          <a:p>
            <a:pPr algn="l"/>
            <a:r>
              <a:rPr lang="en-US" b="0">
                <a:solidFill>
                  <a:srgbClr val="000000"/>
                </a:solidFill>
                <a:effectLst/>
                <a:highlight>
                  <a:srgbClr val="FFFFFF"/>
                </a:highlight>
                <a:latin typeface="Open Sans" panose="020B0606030504020204" pitchFamily="34" charset="0"/>
              </a:rPr>
              <a:t>Our next VLS is coming up on December 10th, where we will be joined by Melissa Raley from Principal Financial to learn about Retirement Plan Basics.</a:t>
            </a:r>
            <a:endParaRPr lang="en-US"/>
          </a:p>
        </p:txBody>
      </p:sp>
      <p:sp>
        <p:nvSpPr>
          <p:cNvPr id="4" name="Slide Number Placeholder 3"/>
          <p:cNvSpPr>
            <a:spLocks noGrp="1"/>
          </p:cNvSpPr>
          <p:nvPr>
            <p:ph type="sldNum" sz="quarter" idx="5"/>
          </p:nvPr>
        </p:nvSpPr>
        <p:spPr/>
        <p:txBody>
          <a:bodyPr/>
          <a:lstStyle/>
          <a:p>
            <a:fld id="{C85464DB-BA42-4A8F-A56C-0A8617FB8D2C}" type="slidenum">
              <a:rPr lang="en-US" smtClean="0"/>
              <a:t>14</a:t>
            </a:fld>
            <a:endParaRPr lang="en-US"/>
          </a:p>
        </p:txBody>
      </p:sp>
    </p:spTree>
    <p:extLst>
      <p:ext uri="{BB962C8B-B14F-4D97-AF65-F5344CB8AC3E}">
        <p14:creationId xmlns:p14="http://schemas.microsoft.com/office/powerpoint/2010/main" val="2894327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also have three different cohort based educational programs. Each program consists of four components: coursework, a skills assessment like </a:t>
            </a:r>
            <a:r>
              <a:rPr lang="en-US" err="1"/>
              <a:t>DiSC</a:t>
            </a:r>
            <a:r>
              <a:rPr lang="en-US"/>
              <a:t> or </a:t>
            </a:r>
            <a:r>
              <a:rPr lang="en-US" err="1"/>
              <a:t>Strengthsfinders</a:t>
            </a:r>
            <a:r>
              <a:rPr lang="en-US"/>
              <a:t>, one-on-one coaching, and peer networking. The programs are specifically designed to support women at various stages throughout their manufacturing careers. </a:t>
            </a:r>
          </a:p>
          <a:p>
            <a:endParaRPr lang="en-US"/>
          </a:p>
          <a:p>
            <a:pPr algn="l"/>
            <a:r>
              <a:rPr lang="en-US" b="0">
                <a:solidFill>
                  <a:srgbClr val="000000"/>
                </a:solidFill>
                <a:effectLst/>
                <a:highlight>
                  <a:srgbClr val="FFFFFF"/>
                </a:highlight>
                <a:latin typeface="Open Sans" panose="020B0606030504020204" pitchFamily="34" charset="0"/>
              </a:rPr>
              <a:t>The </a:t>
            </a:r>
            <a:r>
              <a:rPr lang="en-US" b="1">
                <a:solidFill>
                  <a:srgbClr val="000000"/>
                </a:solidFill>
                <a:effectLst/>
                <a:highlight>
                  <a:srgbClr val="FFFFFF"/>
                </a:highlight>
                <a:latin typeface="Open Sans" panose="020B0606030504020204" pitchFamily="34" charset="0"/>
              </a:rPr>
              <a:t>Empowering Women in Production</a:t>
            </a:r>
            <a:r>
              <a:rPr lang="en-US" b="0">
                <a:solidFill>
                  <a:srgbClr val="000000"/>
                </a:solidFill>
                <a:effectLst/>
                <a:highlight>
                  <a:srgbClr val="FFFFFF"/>
                </a:highlight>
                <a:latin typeface="Open Sans" panose="020B0606030504020204" pitchFamily="34" charset="0"/>
              </a:rPr>
              <a:t> program is a 20-week course designed to support the professional development of production, production support, and shop floor employees.  This program is best suited for newer team members or team leaders and/or those who are identified as having leadership potential but limited leadership experience. This is a 100% online program, where participants can learn at their own pace, with a roughly 60-minute time commitment per week. The coursework includes 13 modules based on 28 core competencies that manufacturers look for in their leaders including problem solving, communication skills, negotiation, time management, leadership fundamentals, customer service, emotional intelligence, safety orientation, networking and more. In addition to the online course, the program includes a StrengthsFinder assessment, one-on-one coaching and peer networking, culminating in a graduation ceremony where participants receive a certificate of completion. The next cohort begins in February and then again in June. We are excited to announce that the Women in Production Program is getting a Glow Up! Starting with our February cohort we will have all new presentations. I’ll drop a link to the </a:t>
            </a:r>
            <a:r>
              <a:rPr lang="en-US" b="0" err="1">
                <a:solidFill>
                  <a:srgbClr val="000000"/>
                </a:solidFill>
                <a:effectLst/>
                <a:highlight>
                  <a:srgbClr val="FFFFFF"/>
                </a:highlight>
                <a:latin typeface="Open Sans" panose="020B0606030504020204" pitchFamily="34" charset="0"/>
              </a:rPr>
              <a:t>EWiP</a:t>
            </a:r>
            <a:r>
              <a:rPr lang="en-US" b="0">
                <a:solidFill>
                  <a:srgbClr val="000000"/>
                </a:solidFill>
                <a:effectLst/>
                <a:highlight>
                  <a:srgbClr val="FFFFFF"/>
                </a:highlight>
                <a:latin typeface="Open Sans" panose="020B0606030504020204" pitchFamily="34" charset="0"/>
              </a:rPr>
              <a:t> webpage where you can learn more information.</a:t>
            </a:r>
          </a:p>
          <a:p>
            <a:pPr algn="l"/>
            <a:endParaRPr lang="en-US" b="0">
              <a:solidFill>
                <a:srgbClr val="000000"/>
              </a:solidFill>
              <a:effectLst/>
              <a:highlight>
                <a:srgbClr val="FFFFFF"/>
              </a:highlight>
              <a:latin typeface="Open Sans" panose="020B0606030504020204" pitchFamily="34" charset="0"/>
            </a:endParaRPr>
          </a:p>
          <a:p>
            <a:pPr algn="l"/>
            <a:r>
              <a:rPr lang="en-US" b="0">
                <a:solidFill>
                  <a:srgbClr val="000000"/>
                </a:solidFill>
                <a:effectLst/>
                <a:highlight>
                  <a:srgbClr val="FFFFFF"/>
                </a:highlight>
                <a:latin typeface="Open Sans" panose="020B0606030504020204" pitchFamily="34" charset="0"/>
              </a:rPr>
              <a:t>The </a:t>
            </a:r>
            <a:r>
              <a:rPr lang="en-US" b="1">
                <a:solidFill>
                  <a:srgbClr val="000000"/>
                </a:solidFill>
                <a:effectLst/>
                <a:highlight>
                  <a:srgbClr val="FFFFFF"/>
                </a:highlight>
                <a:latin typeface="Open Sans" panose="020B0606030504020204" pitchFamily="34" charset="0"/>
              </a:rPr>
              <a:t>Management Development Program</a:t>
            </a:r>
            <a:r>
              <a:rPr lang="en-US" b="0">
                <a:solidFill>
                  <a:srgbClr val="000000"/>
                </a:solidFill>
                <a:effectLst/>
                <a:highlight>
                  <a:srgbClr val="FFFFFF"/>
                </a:highlight>
                <a:latin typeface="Open Sans" panose="020B0606030504020204" pitchFamily="34" charset="0"/>
              </a:rPr>
              <a:t> is geared towards new and aspiring supervisors, managers and team leaders with up to three years of experience. This course is100% virtual, but these are live, interactive sessions (as opposed to the mainly asynchronous approach that </a:t>
            </a:r>
            <a:r>
              <a:rPr lang="en-US" b="0" err="1">
                <a:solidFill>
                  <a:srgbClr val="000000"/>
                </a:solidFill>
                <a:effectLst/>
                <a:highlight>
                  <a:srgbClr val="FFFFFF"/>
                </a:highlight>
                <a:latin typeface="Open Sans" panose="020B0606030504020204" pitchFamily="34" charset="0"/>
              </a:rPr>
              <a:t>EWiP</a:t>
            </a:r>
            <a:r>
              <a:rPr lang="en-US" b="0">
                <a:solidFill>
                  <a:srgbClr val="000000"/>
                </a:solidFill>
                <a:effectLst/>
                <a:highlight>
                  <a:srgbClr val="FFFFFF"/>
                </a:highlight>
                <a:latin typeface="Open Sans" panose="020B0606030504020204" pitchFamily="34" charset="0"/>
              </a:rPr>
              <a:t> takes). Each 90-minute workshop is led by an expert facilitator and encourages active participation, idea sharing and peer interaction. The program supports two cohorts each year, limited to 30 participants each. This limited cohort size fosters a close-knit community of peers, providing a valuable network for ongoing support and career growth in the manufacturing industry even after the program concludes. </a:t>
            </a:r>
            <a:r>
              <a:rPr lang="en-US" b="0" err="1">
                <a:solidFill>
                  <a:srgbClr val="000000"/>
                </a:solidFill>
                <a:effectLst/>
                <a:highlight>
                  <a:srgbClr val="FFFFFF"/>
                </a:highlight>
                <a:latin typeface="Open Sans" panose="020B0606030504020204" pitchFamily="34" charset="0"/>
              </a:rPr>
              <a:t>Ournext</a:t>
            </a:r>
            <a:r>
              <a:rPr lang="en-US" b="0">
                <a:solidFill>
                  <a:srgbClr val="000000"/>
                </a:solidFill>
                <a:effectLst/>
                <a:highlight>
                  <a:srgbClr val="FFFFFF"/>
                </a:highlight>
                <a:latin typeface="Open Sans" panose="020B0606030504020204" pitchFamily="34" charset="0"/>
              </a:rPr>
              <a:t> cohort will be spring of 2025, with registration opening in December. I will drop a link to the webpage in the chat. </a:t>
            </a:r>
          </a:p>
          <a:p>
            <a:pPr algn="l"/>
            <a:endParaRPr lang="en-US" b="0">
              <a:solidFill>
                <a:srgbClr val="000000"/>
              </a:solidFill>
              <a:effectLst/>
              <a:highlight>
                <a:srgbClr val="FFFFFF"/>
              </a:highlight>
              <a:latin typeface="Open Sans" panose="020B0606030504020204" pitchFamily="34" charset="0"/>
            </a:endParaRPr>
          </a:p>
          <a:p>
            <a:pPr algn="l">
              <a:buFont typeface="Arial" panose="020B0604020202020204" pitchFamily="34" charset="0"/>
              <a:buNone/>
            </a:pPr>
            <a:r>
              <a:rPr lang="en-US" b="0">
                <a:solidFill>
                  <a:srgbClr val="000000"/>
                </a:solidFill>
                <a:effectLst/>
                <a:highlight>
                  <a:srgbClr val="FFFFFF"/>
                </a:highlight>
                <a:latin typeface="Open Sans" panose="020B0606030504020204" pitchFamily="34" charset="0"/>
              </a:rPr>
              <a:t>And last but certainly not least, we have our </a:t>
            </a:r>
            <a:r>
              <a:rPr lang="en-US" b="1">
                <a:solidFill>
                  <a:srgbClr val="000000"/>
                </a:solidFill>
                <a:effectLst/>
                <a:highlight>
                  <a:srgbClr val="FFFFFF"/>
                </a:highlight>
                <a:latin typeface="Open Sans" panose="020B0606030504020204" pitchFamily="34" charset="0"/>
              </a:rPr>
              <a:t>Leadership Institute for Women in STEM and Manufacturing</a:t>
            </a:r>
            <a:r>
              <a:rPr lang="en-US" b="0">
                <a:solidFill>
                  <a:srgbClr val="000000"/>
                </a:solidFill>
                <a:effectLst/>
                <a:highlight>
                  <a:srgbClr val="FFFFFF"/>
                </a:highlight>
                <a:latin typeface="Open Sans" panose="020B0606030504020204" pitchFamily="34" charset="0"/>
              </a:rPr>
              <a:t>. This program is designed in partnership with Case Western Reserve University’s </a:t>
            </a:r>
            <a:r>
              <a:rPr lang="en-US" b="0" err="1">
                <a:solidFill>
                  <a:srgbClr val="000000"/>
                </a:solidFill>
                <a:effectLst/>
                <a:highlight>
                  <a:srgbClr val="FFFFFF"/>
                </a:highlight>
                <a:latin typeface="Open Sans" panose="020B0606030504020204" pitchFamily="34" charset="0"/>
              </a:rPr>
              <a:t>Weatherhead</a:t>
            </a:r>
            <a:r>
              <a:rPr lang="en-US" b="0">
                <a:solidFill>
                  <a:srgbClr val="000000"/>
                </a:solidFill>
                <a:effectLst/>
                <a:highlight>
                  <a:srgbClr val="FFFFFF"/>
                </a:highlight>
                <a:latin typeface="Open Sans" panose="020B0606030504020204" pitchFamily="34" charset="0"/>
              </a:rPr>
              <a:t> school of Management. It is designed for emerging and experienced leaders who have 3+ years of experience and one or more direct or indirect reports, like those who</a:t>
            </a:r>
          </a:p>
          <a:p>
            <a:pPr algn="l">
              <a:buFont typeface="Arial" panose="020B0604020202020204" pitchFamily="34" charset="0"/>
              <a:buChar char="•"/>
            </a:pPr>
            <a:r>
              <a:rPr lang="en-US" b="0" i="0">
                <a:solidFill>
                  <a:srgbClr val="000000"/>
                </a:solidFill>
                <a:effectLst/>
                <a:highlight>
                  <a:srgbClr val="FFFFFF"/>
                </a:highlight>
                <a:latin typeface="Open Sans" panose="020B0606030504020204" pitchFamily="34" charset="0"/>
              </a:rPr>
              <a:t>Perform in a director or senior manager position</a:t>
            </a:r>
          </a:p>
          <a:p>
            <a:pPr algn="l">
              <a:buFont typeface="Arial" panose="020B0604020202020204" pitchFamily="34" charset="0"/>
              <a:buChar char="•"/>
            </a:pPr>
            <a:r>
              <a:rPr lang="en-US" b="0" i="0">
                <a:solidFill>
                  <a:srgbClr val="000000"/>
                </a:solidFill>
                <a:effectLst/>
                <a:highlight>
                  <a:srgbClr val="FFFFFF"/>
                </a:highlight>
                <a:latin typeface="Open Sans" panose="020B0606030504020204" pitchFamily="34" charset="0"/>
              </a:rPr>
              <a:t>Head a functional effort (e.g., finance, operations, information technology, etc.) or business department</a:t>
            </a:r>
          </a:p>
          <a:p>
            <a:pPr algn="l">
              <a:buFont typeface="Arial" panose="020B0604020202020204" pitchFamily="34" charset="0"/>
              <a:buChar char="•"/>
            </a:pPr>
            <a:r>
              <a:rPr lang="en-US" b="0" i="0">
                <a:solidFill>
                  <a:srgbClr val="000000"/>
                </a:solidFill>
                <a:effectLst/>
                <a:highlight>
                  <a:srgbClr val="FFFFFF"/>
                </a:highlight>
                <a:latin typeface="Open Sans" panose="020B0606030504020204" pitchFamily="34" charset="0"/>
              </a:rPr>
              <a:t>Lead a professional services firm, nonprofit organization, or government agency</a:t>
            </a:r>
          </a:p>
          <a:p>
            <a:pPr algn="l">
              <a:buFont typeface="Arial" panose="020B0604020202020204" pitchFamily="34" charset="0"/>
              <a:buChar char="•"/>
            </a:pPr>
            <a:r>
              <a:rPr lang="en-US" b="0" i="0">
                <a:solidFill>
                  <a:srgbClr val="000000"/>
                </a:solidFill>
                <a:effectLst/>
                <a:highlight>
                  <a:srgbClr val="FFFFFF"/>
                </a:highlight>
                <a:latin typeface="Open Sans" panose="020B0606030504020204" pitchFamily="34" charset="0"/>
              </a:rPr>
              <a:t>Are shifting from a purely technical role to one that's supervisory, or are preparing for a senior leadership position</a:t>
            </a:r>
          </a:p>
          <a:p>
            <a:pPr algn="l">
              <a:buFont typeface="Arial" panose="020B0604020202020204" pitchFamily="34" charset="0"/>
              <a:buNone/>
            </a:pPr>
            <a:r>
              <a:rPr lang="en-US" b="0" i="0">
                <a:solidFill>
                  <a:srgbClr val="000000"/>
                </a:solidFill>
                <a:effectLst/>
                <a:highlight>
                  <a:srgbClr val="FFFFFF"/>
                </a:highlight>
                <a:latin typeface="Open Sans" panose="020B0606030504020204" pitchFamily="34" charset="0"/>
              </a:rPr>
              <a:t>As part of a leadership cohort, participants learn from world-class professors and coaches, build strong relationships with individuals in similar career functions, and develop core skills that create a lasting impact on you and your company. The comprehensive curriculum includes topics ranging from negotiations, influence, and effective communication to managing multiple levels of strategy. The course also includes individualized executive coaching, 360-degree assessments and peer coaching, as well as an Emotional Social Competency Inventory (ESCI) assessment. The next cohort will begin in January of 2025 and registration is now open on our website (I’ll put a link in the chat).</a:t>
            </a:r>
          </a:p>
          <a:p>
            <a:pPr algn="l">
              <a:buFont typeface="Arial" panose="020B0604020202020204" pitchFamily="34" charset="0"/>
              <a:buNone/>
            </a:pPr>
            <a:endParaRPr lang="en-US" b="0" i="0">
              <a:solidFill>
                <a:srgbClr val="000000"/>
              </a:solidFill>
              <a:effectLst/>
              <a:highlight>
                <a:srgbClr val="FFFFFF"/>
              </a:highlight>
              <a:latin typeface="Open Sans" panose="020B0606030504020204" pitchFamily="34" charset="0"/>
            </a:endParaRPr>
          </a:p>
          <a:p>
            <a:pPr algn="l">
              <a:buFont typeface="Arial" panose="020B0604020202020204" pitchFamily="34" charset="0"/>
              <a:buNone/>
            </a:pPr>
            <a:endParaRPr lang="en-US" b="0" i="0">
              <a:solidFill>
                <a:srgbClr val="000000"/>
              </a:solidFill>
              <a:effectLst/>
              <a:highlight>
                <a:srgbClr val="FFFFFF"/>
              </a:highlight>
              <a:latin typeface="Open Sans" panose="020B0606030504020204" pitchFamily="34" charset="0"/>
            </a:endParaRPr>
          </a:p>
          <a:p>
            <a:pPr algn="l">
              <a:buFont typeface="Arial" panose="020B0604020202020204" pitchFamily="34" charset="0"/>
              <a:buNone/>
            </a:pPr>
            <a:r>
              <a:rPr lang="en-US" b="0" i="0">
                <a:solidFill>
                  <a:srgbClr val="000000"/>
                </a:solidFill>
                <a:effectLst/>
                <a:highlight>
                  <a:srgbClr val="FFFFFF"/>
                </a:highlight>
                <a:latin typeface="Open Sans" panose="020B0606030504020204" pitchFamily="34" charset="0"/>
              </a:rPr>
              <a:t>I’ll also drop a link to our Education Programs reminder list where you can sign up for reminders for any of the specific programs and cohorts, or if you’d like to be reminded for all programs.</a:t>
            </a:r>
          </a:p>
          <a:p>
            <a:pPr algn="l"/>
            <a:endParaRPr lang="en-US" b="0">
              <a:solidFill>
                <a:srgbClr val="000000"/>
              </a:solidFill>
              <a:effectLst/>
              <a:highlight>
                <a:srgbClr val="FFFFFF"/>
              </a:highlight>
              <a:latin typeface="Open Sans" panose="020B0606030504020204" pitchFamily="34" charset="0"/>
            </a:endParaRPr>
          </a:p>
          <a:p>
            <a:endParaRPr lang="en-US"/>
          </a:p>
        </p:txBody>
      </p:sp>
      <p:sp>
        <p:nvSpPr>
          <p:cNvPr id="4" name="Slide Number Placeholder 3"/>
          <p:cNvSpPr>
            <a:spLocks noGrp="1"/>
          </p:cNvSpPr>
          <p:nvPr>
            <p:ph type="sldNum" sz="quarter" idx="5"/>
          </p:nvPr>
        </p:nvSpPr>
        <p:spPr/>
        <p:txBody>
          <a:bodyPr/>
          <a:lstStyle/>
          <a:p>
            <a:fld id="{24E0ED98-1675-4F62-9E77-B911C6B84A27}" type="slidenum">
              <a:rPr lang="en-US" smtClean="0"/>
              <a:t>15</a:t>
            </a:fld>
            <a:endParaRPr lang="en-US"/>
          </a:p>
        </p:txBody>
      </p:sp>
    </p:spTree>
    <p:extLst>
      <p:ext uri="{BB962C8B-B14F-4D97-AF65-F5344CB8AC3E}">
        <p14:creationId xmlns:p14="http://schemas.microsoft.com/office/powerpoint/2010/main" val="1704536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E0ED98-1675-4F62-9E77-B911C6B84A27}" type="slidenum">
              <a:rPr lang="en-US" smtClean="0"/>
              <a:t>16</a:t>
            </a:fld>
            <a:endParaRPr lang="en-US"/>
          </a:p>
        </p:txBody>
      </p:sp>
    </p:spTree>
    <p:extLst>
      <p:ext uri="{BB962C8B-B14F-4D97-AF65-F5344CB8AC3E}">
        <p14:creationId xmlns:p14="http://schemas.microsoft.com/office/powerpoint/2010/main" val="2392048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E0ED98-1675-4F62-9E77-B911C6B84A27}" type="slidenum">
              <a:rPr lang="en-US" smtClean="0"/>
              <a:t>17</a:t>
            </a:fld>
            <a:endParaRPr lang="en-US"/>
          </a:p>
        </p:txBody>
      </p:sp>
    </p:spTree>
    <p:extLst>
      <p:ext uri="{BB962C8B-B14F-4D97-AF65-F5344CB8AC3E}">
        <p14:creationId xmlns:p14="http://schemas.microsoft.com/office/powerpoint/2010/main" val="3757633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5080" algn="l">
              <a:spcBef>
                <a:spcPts val="1630"/>
              </a:spcBef>
              <a:defRPr/>
            </a:pPr>
            <a:r>
              <a:rPr lang="en-US" sz="2000" b="0" spc="5">
                <a:solidFill>
                  <a:srgbClr val="5A6871"/>
                </a:solidFill>
                <a:latin typeface="Futura PT Book" panose="020B0502020204020303" pitchFamily="34" charset="0"/>
                <a:cs typeface="Arial" panose="020B0604020202020204" pitchFamily="34" charset="0"/>
              </a:rPr>
              <a:t>Individual Introductions</a:t>
            </a:r>
          </a:p>
          <a:p>
            <a:pPr marL="469900" marR="5080" lvl="1" algn="l">
              <a:spcBef>
                <a:spcPts val="1630"/>
              </a:spcBef>
              <a:defRPr/>
            </a:pPr>
            <a:r>
              <a:rPr lang="en-US" sz="2000" b="0" i="1" spc="5">
                <a:solidFill>
                  <a:srgbClr val="5A6871"/>
                </a:solidFill>
                <a:latin typeface="Futura PT Book" panose="020B0502020204020303" pitchFamily="34" charset="0"/>
                <a:cs typeface="Arial" panose="020B0604020202020204" pitchFamily="34" charset="0"/>
              </a:rPr>
              <a:t>Each person shares:</a:t>
            </a:r>
          </a:p>
          <a:p>
            <a:pPr marL="1270000" marR="5080" lvl="2" indent="-342900" algn="l">
              <a:spcBef>
                <a:spcPts val="1630"/>
              </a:spcBef>
              <a:buFont typeface="Arial" panose="020B0604020202020204" pitchFamily="34" charset="0"/>
              <a:buChar char="•"/>
              <a:defRPr/>
            </a:pPr>
            <a:r>
              <a:rPr lang="en-US" sz="2000" b="0" i="1" spc="5">
                <a:solidFill>
                  <a:srgbClr val="5A6871"/>
                </a:solidFill>
                <a:latin typeface="Futura PT Book" panose="020B0502020204020303" pitchFamily="34" charset="0"/>
                <a:cs typeface="Arial" panose="020B0604020202020204" pitchFamily="34" charset="0"/>
              </a:rPr>
              <a:t>Name</a:t>
            </a:r>
          </a:p>
          <a:p>
            <a:pPr marL="1270000" marR="5080" lvl="2" indent="-342900" algn="l">
              <a:spcBef>
                <a:spcPts val="1630"/>
              </a:spcBef>
              <a:buFont typeface="Arial" panose="020B0604020202020204" pitchFamily="34" charset="0"/>
              <a:buChar char="•"/>
              <a:defRPr/>
            </a:pPr>
            <a:r>
              <a:rPr lang="en-US" sz="2000" b="0" i="1" spc="5">
                <a:solidFill>
                  <a:srgbClr val="5A6871"/>
                </a:solidFill>
                <a:latin typeface="Futura PT Book" panose="020B0502020204020303" pitchFamily="34" charset="0"/>
                <a:cs typeface="Arial" panose="020B0604020202020204" pitchFamily="34" charset="0"/>
              </a:rPr>
              <a:t>Geographic Location</a:t>
            </a:r>
          </a:p>
          <a:p>
            <a:pPr marL="1270000" marR="5080" lvl="2" indent="-342900" algn="l">
              <a:spcBef>
                <a:spcPts val="1630"/>
              </a:spcBef>
              <a:buFont typeface="Arial" panose="020B0604020202020204" pitchFamily="34" charset="0"/>
              <a:buChar char="•"/>
              <a:defRPr/>
            </a:pPr>
            <a:r>
              <a:rPr lang="en-US" sz="2000" b="0" i="1" spc="5">
                <a:solidFill>
                  <a:srgbClr val="5A6871"/>
                </a:solidFill>
                <a:latin typeface="Futura PT Book" panose="020B0502020204020303" pitchFamily="34" charset="0"/>
                <a:cs typeface="Arial" panose="020B0604020202020204" pitchFamily="34" charset="0"/>
              </a:rPr>
              <a:t>Current Employer &amp; Role</a:t>
            </a:r>
          </a:p>
          <a:p>
            <a:pPr marL="1270000" marR="5080" lvl="2" indent="-342900" algn="l">
              <a:spcBef>
                <a:spcPts val="1630"/>
              </a:spcBef>
              <a:buFont typeface="Arial" panose="020B0604020202020204" pitchFamily="34" charset="0"/>
              <a:buChar char="•"/>
              <a:defRPr/>
            </a:pPr>
            <a:r>
              <a:rPr lang="en-US" sz="2000" b="0" i="1" spc="5">
                <a:solidFill>
                  <a:srgbClr val="5A6871"/>
                </a:solidFill>
                <a:latin typeface="Futura PT Book" panose="020B0502020204020303" pitchFamily="34" charset="0"/>
                <a:cs typeface="Arial" panose="020B0604020202020204" pitchFamily="34" charset="0"/>
              </a:rPr>
              <a:t>One fun (or boring!) fact about your job or life outside of work.</a:t>
            </a:r>
          </a:p>
          <a:p>
            <a:pPr marL="12700" marR="5080" algn="l">
              <a:spcBef>
                <a:spcPts val="1630"/>
              </a:spcBef>
              <a:defRPr/>
            </a:pPr>
            <a:r>
              <a:rPr lang="en-US" sz="2000" b="0" spc="5">
                <a:solidFill>
                  <a:srgbClr val="5A6871"/>
                </a:solidFill>
                <a:latin typeface="Futura PT Book" panose="020B0502020204020303" pitchFamily="34" charset="0"/>
                <a:cs typeface="Arial" panose="020B0604020202020204" pitchFamily="34" charset="0"/>
              </a:rPr>
              <a:t>Group Chat Topics</a:t>
            </a:r>
          </a:p>
          <a:p>
            <a:pPr marL="1270000" marR="5080" lvl="2" indent="-342900">
              <a:spcBef>
                <a:spcPts val="1630"/>
              </a:spcBef>
              <a:buFont typeface="Arial" panose="020B0604020202020204" pitchFamily="34" charset="0"/>
              <a:buChar char="•"/>
              <a:defRPr/>
            </a:pPr>
            <a:r>
              <a:rPr lang="en-US" sz="2000" b="0" i="1" spc="5">
                <a:solidFill>
                  <a:srgbClr val="5A6871"/>
                </a:solidFill>
                <a:latin typeface="Futura PT Book" panose="020B0502020204020303" pitchFamily="34" charset="0"/>
                <a:cs typeface="Arial" panose="020B0604020202020204" pitchFamily="34" charset="0"/>
              </a:rPr>
              <a:t>Tell the group a bit about your current role and what you enjoy most about it…</a:t>
            </a:r>
          </a:p>
          <a:p>
            <a:pPr marL="1270000" marR="5080" lvl="2" indent="-342900">
              <a:spcBef>
                <a:spcPts val="1630"/>
              </a:spcBef>
              <a:buFont typeface="Arial" panose="020B0604020202020204" pitchFamily="34" charset="0"/>
              <a:buChar char="•"/>
              <a:defRPr/>
            </a:pPr>
            <a:r>
              <a:rPr lang="en-US" sz="2000" b="0" i="1" spc="5">
                <a:solidFill>
                  <a:srgbClr val="5A6871"/>
                </a:solidFill>
                <a:latin typeface="Futura PT Book" panose="020B0502020204020303" pitchFamily="34" charset="0"/>
                <a:cs typeface="Arial" panose="020B0604020202020204" pitchFamily="34" charset="0"/>
              </a:rPr>
              <a:t>What is your favorite thing about manufacturing?</a:t>
            </a:r>
          </a:p>
          <a:p>
            <a:pPr marL="1270000" marR="5080" lvl="2" indent="-342900">
              <a:spcBef>
                <a:spcPts val="1630"/>
              </a:spcBef>
              <a:buFont typeface="Arial" panose="020B0604020202020204" pitchFamily="34" charset="0"/>
              <a:buChar char="•"/>
              <a:defRPr/>
            </a:pPr>
            <a:r>
              <a:rPr lang="en-US" sz="2000" b="0" i="1" spc="5">
                <a:solidFill>
                  <a:srgbClr val="5A6871"/>
                </a:solidFill>
                <a:latin typeface="Futura PT Book" panose="020B0502020204020303" pitchFamily="34" charset="0"/>
                <a:cs typeface="Arial" panose="020B0604020202020204" pitchFamily="34" charset="0"/>
              </a:rPr>
              <a:t>What other groups or organizations are you involved in that support your career?</a:t>
            </a:r>
          </a:p>
          <a:p>
            <a:pPr algn="l"/>
            <a:endParaRPr lang="en-US" b="0"/>
          </a:p>
        </p:txBody>
      </p:sp>
      <p:sp>
        <p:nvSpPr>
          <p:cNvPr id="4" name="Slide Number Placeholder 3"/>
          <p:cNvSpPr>
            <a:spLocks noGrp="1"/>
          </p:cNvSpPr>
          <p:nvPr>
            <p:ph type="sldNum" sz="quarter" idx="5"/>
          </p:nvPr>
        </p:nvSpPr>
        <p:spPr/>
        <p:txBody>
          <a:bodyPr/>
          <a:lstStyle/>
          <a:p>
            <a:fld id="{24E0ED98-1675-4F62-9E77-B911C6B84A27}" type="slidenum">
              <a:rPr lang="en-US" smtClean="0"/>
              <a:t>18</a:t>
            </a:fld>
            <a:endParaRPr lang="en-US"/>
          </a:p>
        </p:txBody>
      </p:sp>
    </p:spTree>
    <p:extLst>
      <p:ext uri="{BB962C8B-B14F-4D97-AF65-F5344CB8AC3E}">
        <p14:creationId xmlns:p14="http://schemas.microsoft.com/office/powerpoint/2010/main" val="730910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E0ED98-1675-4F62-9E77-B911C6B84A27}" type="slidenum">
              <a:rPr lang="en-US" smtClean="0"/>
              <a:t>19</a:t>
            </a:fld>
            <a:endParaRPr lang="en-US"/>
          </a:p>
        </p:txBody>
      </p:sp>
    </p:spTree>
    <p:extLst>
      <p:ext uri="{BB962C8B-B14F-4D97-AF65-F5344CB8AC3E}">
        <p14:creationId xmlns:p14="http://schemas.microsoft.com/office/powerpoint/2010/main" val="1470461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5080" lvl="0" indent="0" algn="l" defTabSz="914400" rtl="0" eaLnBrk="1" fontAlgn="auto" latinLnBrk="0" hangingPunct="1">
              <a:lnSpc>
                <a:spcPct val="135000"/>
              </a:lnSpc>
              <a:spcBef>
                <a:spcPts val="1630"/>
              </a:spcBef>
              <a:spcAft>
                <a:spcPts val="0"/>
              </a:spcAft>
              <a:buClrTx/>
              <a:buSzTx/>
              <a:buFont typeface="Arial" panose="020B0604020202020204" pitchFamily="34" charset="0"/>
              <a:buNone/>
              <a:tabLst/>
              <a:defRPr/>
            </a:pPr>
            <a:endParaRPr kumimoji="0" lang="en-US" sz="1200" b="0" i="0" u="none" strike="noStrike" kern="1200" cap="none" spc="5" normalizeH="0" baseline="0" noProof="0">
              <a:ln>
                <a:noFill/>
              </a:ln>
              <a:solidFill>
                <a:srgbClr val="5A6871"/>
              </a:solidFill>
              <a:effectLst/>
              <a:uLnTx/>
              <a:uFillTx/>
              <a:latin typeface="+mn-lt"/>
              <a:cs typeface="Arial" panose="020B0604020202020204" pitchFamily="34" charset="0"/>
            </a:endParaRPr>
          </a:p>
        </p:txBody>
      </p:sp>
      <p:sp>
        <p:nvSpPr>
          <p:cNvPr id="4" name="Slide Number Placeholder 3"/>
          <p:cNvSpPr>
            <a:spLocks noGrp="1"/>
          </p:cNvSpPr>
          <p:nvPr>
            <p:ph type="sldNum" sz="quarter" idx="5"/>
          </p:nvPr>
        </p:nvSpPr>
        <p:spPr/>
        <p:txBody>
          <a:bodyPr/>
          <a:lstStyle/>
          <a:p>
            <a:fld id="{24E0ED98-1675-4F62-9E77-B911C6B84A27}" type="slidenum">
              <a:rPr lang="en-US" smtClean="0"/>
              <a:t>2</a:t>
            </a:fld>
            <a:endParaRPr lang="en-US"/>
          </a:p>
        </p:txBody>
      </p:sp>
    </p:spTree>
    <p:extLst>
      <p:ext uri="{BB962C8B-B14F-4D97-AF65-F5344CB8AC3E}">
        <p14:creationId xmlns:p14="http://schemas.microsoft.com/office/powerpoint/2010/main" val="35224642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E0ED98-1675-4F62-9E77-B911C6B84A27}" type="slidenum">
              <a:rPr lang="en-US" smtClean="0"/>
              <a:t>20</a:t>
            </a:fld>
            <a:endParaRPr lang="en-US"/>
          </a:p>
        </p:txBody>
      </p:sp>
    </p:spTree>
    <p:extLst>
      <p:ext uri="{BB962C8B-B14F-4D97-AF65-F5344CB8AC3E}">
        <p14:creationId xmlns:p14="http://schemas.microsoft.com/office/powerpoint/2010/main" val="630167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E0ED98-1675-4F62-9E77-B911C6B84A27}" type="slidenum">
              <a:rPr lang="en-US" smtClean="0"/>
              <a:t>21</a:t>
            </a:fld>
            <a:endParaRPr lang="en-US"/>
          </a:p>
        </p:txBody>
      </p:sp>
    </p:spTree>
    <p:extLst>
      <p:ext uri="{BB962C8B-B14F-4D97-AF65-F5344CB8AC3E}">
        <p14:creationId xmlns:p14="http://schemas.microsoft.com/office/powerpoint/2010/main" val="4145947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https://www.womeninmanufacturing.org/events/</a:t>
            </a:r>
          </a:p>
        </p:txBody>
      </p:sp>
      <p:sp>
        <p:nvSpPr>
          <p:cNvPr id="4" name="Slide Number Placeholder 3"/>
          <p:cNvSpPr>
            <a:spLocks noGrp="1"/>
          </p:cNvSpPr>
          <p:nvPr>
            <p:ph type="sldNum" sz="quarter" idx="5"/>
          </p:nvPr>
        </p:nvSpPr>
        <p:spPr/>
        <p:txBody>
          <a:bodyPr/>
          <a:lstStyle/>
          <a:p>
            <a:fld id="{24E0ED98-1675-4F62-9E77-B911C6B84A27}" type="slidenum">
              <a:rPr lang="en-US" smtClean="0"/>
              <a:t>22</a:t>
            </a:fld>
            <a:endParaRPr lang="en-US"/>
          </a:p>
        </p:txBody>
      </p:sp>
    </p:spTree>
    <p:extLst>
      <p:ext uri="{BB962C8B-B14F-4D97-AF65-F5344CB8AC3E}">
        <p14:creationId xmlns:p14="http://schemas.microsoft.com/office/powerpoint/2010/main" val="6436486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4000" b="0" i="0">
                <a:solidFill>
                  <a:srgbClr val="000000"/>
                </a:solidFill>
                <a:effectLst/>
                <a:latin typeface="Open Sans" panose="020B0606030504020204" pitchFamily="34" charset="0"/>
              </a:rPr>
              <a:t>Women are living longer, healthier lives than ever before, which means retirement could take up a full third of your life. That's why your retirement assets will have to do more for you over a longer period of time. Many of us look forward to retirement as a reward for a lifetime of hard work; we see an opportunity to spend time with loved ones, pursue hobbies, and travel. Some of us will start new careers. Others will go back to school. The one thing that we have in common is the fact that we all want to be financially independent. And that makes planning for retirement essential.  Join us for an informational session to learn how to plan for your future.</a:t>
            </a:r>
            <a:endParaRPr lang="en-US" sz="2800" b="0">
              <a:solidFill>
                <a:srgbClr val="000000"/>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24E0ED98-1675-4F62-9E77-B911C6B84A27}" type="slidenum">
              <a:rPr lang="en-US" smtClean="0"/>
              <a:t>23</a:t>
            </a:fld>
            <a:endParaRPr lang="en-US"/>
          </a:p>
        </p:txBody>
      </p:sp>
    </p:spTree>
    <p:extLst>
      <p:ext uri="{BB962C8B-B14F-4D97-AF65-F5344CB8AC3E}">
        <p14:creationId xmlns:p14="http://schemas.microsoft.com/office/powerpoint/2010/main" val="408252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a:solidFill>
                <a:srgbClr val="000000"/>
              </a:solidFill>
              <a:effectLst/>
              <a:latin typeface="Lato" panose="020F0502020204030203" pitchFamily="34" charset="0"/>
            </a:endParaRPr>
          </a:p>
        </p:txBody>
      </p:sp>
      <p:sp>
        <p:nvSpPr>
          <p:cNvPr id="4" name="Slide Number Placeholder 3"/>
          <p:cNvSpPr>
            <a:spLocks noGrp="1"/>
          </p:cNvSpPr>
          <p:nvPr>
            <p:ph type="sldNum" sz="quarter" idx="5"/>
          </p:nvPr>
        </p:nvSpPr>
        <p:spPr/>
        <p:txBody>
          <a:bodyPr/>
          <a:lstStyle/>
          <a:p>
            <a:fld id="{24E0ED98-1675-4F62-9E77-B911C6B84A27}" type="slidenum">
              <a:rPr lang="en-US" smtClean="0"/>
              <a:t>24</a:t>
            </a:fld>
            <a:endParaRPr lang="en-US"/>
          </a:p>
        </p:txBody>
      </p:sp>
    </p:spTree>
    <p:extLst>
      <p:ext uri="{BB962C8B-B14F-4D97-AF65-F5344CB8AC3E}">
        <p14:creationId xmlns:p14="http://schemas.microsoft.com/office/powerpoint/2010/main" val="35907436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B3B3B3"/>
                </a:solidFill>
                <a:effectLst/>
                <a:latin typeface="SpotifyMixUI"/>
              </a:rPr>
              <a:t>In this episode, we sat down with Kari Mahaffey, Senior Vice President, Cloud | High Tech and Manufacturing with Oracle Corp LIVE at our SUMMIT 2024</a:t>
            </a:r>
            <a:endParaRPr lang="en-US" b="0" i="0">
              <a:solidFill>
                <a:srgbClr val="131313"/>
              </a:solidFill>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24E0ED98-1675-4F62-9E77-B911C6B84A27}" type="slidenum">
              <a:rPr lang="en-US" smtClean="0"/>
              <a:t>25</a:t>
            </a:fld>
            <a:endParaRPr lang="en-US"/>
          </a:p>
        </p:txBody>
      </p:sp>
    </p:spTree>
    <p:extLst>
      <p:ext uri="{BB962C8B-B14F-4D97-AF65-F5344CB8AC3E}">
        <p14:creationId xmlns:p14="http://schemas.microsoft.com/office/powerpoint/2010/main" val="694276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https://www.womeninmanufacturing.org/events/wim-member-town-halls</a:t>
            </a:r>
          </a:p>
        </p:txBody>
      </p:sp>
      <p:sp>
        <p:nvSpPr>
          <p:cNvPr id="4" name="Slide Number Placeholder 3"/>
          <p:cNvSpPr>
            <a:spLocks noGrp="1"/>
          </p:cNvSpPr>
          <p:nvPr>
            <p:ph type="sldNum" sz="quarter" idx="5"/>
          </p:nvPr>
        </p:nvSpPr>
        <p:spPr/>
        <p:txBody>
          <a:bodyPr/>
          <a:lstStyle/>
          <a:p>
            <a:fld id="{24E0ED98-1675-4F62-9E77-B911C6B84A27}" type="slidenum">
              <a:rPr lang="en-US" smtClean="0"/>
              <a:t>26</a:t>
            </a:fld>
            <a:endParaRPr lang="en-US"/>
          </a:p>
        </p:txBody>
      </p:sp>
    </p:spTree>
    <p:extLst>
      <p:ext uri="{BB962C8B-B14F-4D97-AF65-F5344CB8AC3E}">
        <p14:creationId xmlns:p14="http://schemas.microsoft.com/office/powerpoint/2010/main" val="32654722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https://www.linkedin.com/company/women-in-manufacturing/</a:t>
            </a:r>
          </a:p>
        </p:txBody>
      </p:sp>
      <p:sp>
        <p:nvSpPr>
          <p:cNvPr id="4" name="Slide Number Placeholder 3"/>
          <p:cNvSpPr>
            <a:spLocks noGrp="1"/>
          </p:cNvSpPr>
          <p:nvPr>
            <p:ph type="sldNum" sz="quarter" idx="5"/>
          </p:nvPr>
        </p:nvSpPr>
        <p:spPr/>
        <p:txBody>
          <a:bodyPr/>
          <a:lstStyle/>
          <a:p>
            <a:fld id="{24E0ED98-1675-4F62-9E77-B911C6B84A27}" type="slidenum">
              <a:rPr lang="en-US" smtClean="0"/>
              <a:t>27</a:t>
            </a:fld>
            <a:endParaRPr lang="en-US"/>
          </a:p>
        </p:txBody>
      </p:sp>
    </p:spTree>
    <p:extLst>
      <p:ext uri="{BB962C8B-B14F-4D97-AF65-F5344CB8AC3E}">
        <p14:creationId xmlns:p14="http://schemas.microsoft.com/office/powerpoint/2010/main" val="17803313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https://womeninmfg.wufoo.com/forms/x2bx5qp12141u5/</a:t>
            </a:r>
          </a:p>
        </p:txBody>
      </p:sp>
      <p:sp>
        <p:nvSpPr>
          <p:cNvPr id="4" name="Slide Number Placeholder 3"/>
          <p:cNvSpPr>
            <a:spLocks noGrp="1"/>
          </p:cNvSpPr>
          <p:nvPr>
            <p:ph type="sldNum" sz="quarter" idx="5"/>
          </p:nvPr>
        </p:nvSpPr>
        <p:spPr/>
        <p:txBody>
          <a:bodyPr/>
          <a:lstStyle/>
          <a:p>
            <a:fld id="{24E0ED98-1675-4F62-9E77-B911C6B84A27}" type="slidenum">
              <a:rPr lang="en-US" smtClean="0"/>
              <a:t>28</a:t>
            </a:fld>
            <a:endParaRPr lang="en-US"/>
          </a:p>
        </p:txBody>
      </p:sp>
    </p:spTree>
    <p:extLst>
      <p:ext uri="{BB962C8B-B14F-4D97-AF65-F5344CB8AC3E}">
        <p14:creationId xmlns:p14="http://schemas.microsoft.com/office/powerpoint/2010/main" val="2003077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a:latin typeface="Futura Book"/>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76C8CE-FC24-44BE-BF2D-BB7D6C8558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7022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5080" lvl="0" indent="0" algn="l" defTabSz="914400" rtl="0" eaLnBrk="1" fontAlgn="auto" latinLnBrk="0" hangingPunct="1">
              <a:lnSpc>
                <a:spcPct val="135000"/>
              </a:lnSpc>
              <a:spcBef>
                <a:spcPts val="1630"/>
              </a:spcBef>
              <a:spcAft>
                <a:spcPts val="0"/>
              </a:spcAft>
              <a:buClrTx/>
              <a:buSzTx/>
              <a:buFont typeface="Arial" panose="020B0604020202020204" pitchFamily="34" charset="0"/>
              <a:buNone/>
              <a:tabLst/>
              <a:defRPr/>
            </a:pPr>
            <a:r>
              <a:rPr kumimoji="0" lang="en-US" sz="1000" b="0" i="0" u="none" strike="noStrike" kern="1200" cap="none" spc="-15" normalizeH="0" baseline="0" noProof="0">
                <a:ln>
                  <a:noFill/>
                </a:ln>
                <a:solidFill>
                  <a:srgbClr val="5A6871"/>
                </a:solidFill>
                <a:effectLst/>
                <a:uLnTx/>
                <a:uFillTx/>
                <a:latin typeface="Arial" panose="020B0604020202020204" pitchFamily="34" charset="0"/>
                <a:cs typeface="Arial" panose="020B0604020202020204" pitchFamily="34" charset="0"/>
              </a:rPr>
              <a:t>WiM </a:t>
            </a:r>
            <a:r>
              <a:rPr kumimoji="0" lang="en-US" sz="1000" b="0" i="0" u="none" strike="noStrike" kern="1200" cap="none" spc="-5" normalizeH="0" baseline="0" noProof="0">
                <a:ln>
                  <a:noFill/>
                </a:ln>
                <a:solidFill>
                  <a:srgbClr val="5A6871"/>
                </a:solidFill>
                <a:effectLst/>
                <a:uLnTx/>
                <a:uFillTx/>
                <a:latin typeface="Arial" panose="020B0604020202020204" pitchFamily="34" charset="0"/>
                <a:cs typeface="Arial" panose="020B0604020202020204" pitchFamily="34" charset="0"/>
              </a:rPr>
              <a:t>is</a:t>
            </a:r>
            <a:r>
              <a:rPr kumimoji="0" lang="en-US" sz="1000" b="0" i="0" u="none" strike="noStrike" kern="1200" cap="none" spc="15" normalizeH="0" baseline="0" noProof="0">
                <a:ln>
                  <a:noFill/>
                </a:ln>
                <a:solidFill>
                  <a:srgbClr val="5A6871"/>
                </a:solidFill>
                <a:effectLst/>
                <a:uLnTx/>
                <a:uFillTx/>
                <a:latin typeface="Arial" panose="020B0604020202020204" pitchFamily="34" charset="0"/>
                <a:cs typeface="Arial" panose="020B0604020202020204" pitchFamily="34" charset="0"/>
              </a:rPr>
              <a:t> </a:t>
            </a:r>
            <a:r>
              <a:rPr kumimoji="0" lang="en-US" sz="1000" b="0" i="0" u="none" strike="noStrike" kern="1200" cap="none" spc="-10" normalizeH="0" baseline="0" noProof="0">
                <a:ln>
                  <a:noFill/>
                </a:ln>
                <a:solidFill>
                  <a:srgbClr val="5A6871"/>
                </a:solidFill>
                <a:effectLst/>
                <a:uLnTx/>
                <a:uFillTx/>
                <a:latin typeface="Arial" panose="020B0604020202020204" pitchFamily="34" charset="0"/>
                <a:cs typeface="Arial" panose="020B0604020202020204" pitchFamily="34" charset="0"/>
              </a:rPr>
              <a:t>the</a:t>
            </a:r>
            <a:r>
              <a:rPr kumimoji="0" lang="en-US" sz="1000" b="0" i="0" u="none" strike="noStrike" kern="1200" cap="none" spc="10" normalizeH="0" baseline="0" noProof="0">
                <a:ln>
                  <a:noFill/>
                </a:ln>
                <a:solidFill>
                  <a:srgbClr val="5A6871"/>
                </a:solidFill>
                <a:effectLst/>
                <a:uLnTx/>
                <a:uFillTx/>
                <a:latin typeface="Arial" panose="020B0604020202020204" pitchFamily="34" charset="0"/>
                <a:cs typeface="Arial" panose="020B0604020202020204" pitchFamily="34" charset="0"/>
              </a:rPr>
              <a:t> </a:t>
            </a:r>
            <a:r>
              <a:rPr kumimoji="0" lang="en-US" sz="1000" b="0" i="0" u="none" strike="noStrike" kern="1200" cap="none" spc="-5" normalizeH="0" baseline="0" noProof="0">
                <a:ln>
                  <a:noFill/>
                </a:ln>
                <a:solidFill>
                  <a:srgbClr val="5A6871"/>
                </a:solidFill>
                <a:effectLst/>
                <a:uLnTx/>
                <a:uFillTx/>
                <a:latin typeface="Arial" panose="020B0604020202020204" pitchFamily="34" charset="0"/>
                <a:cs typeface="Arial" panose="020B0604020202020204" pitchFamily="34" charset="0"/>
              </a:rPr>
              <a:t>only </a:t>
            </a:r>
            <a:r>
              <a:rPr kumimoji="0" lang="en-US" sz="1000" b="0" i="0" u="none" strike="noStrike" kern="1200" cap="none" spc="-10" normalizeH="0" baseline="0" noProof="0">
                <a:ln>
                  <a:noFill/>
                </a:ln>
                <a:solidFill>
                  <a:srgbClr val="5A6871"/>
                </a:solidFill>
                <a:effectLst/>
                <a:uLnTx/>
                <a:uFillTx/>
                <a:latin typeface="Arial" panose="020B0604020202020204" pitchFamily="34" charset="0"/>
                <a:cs typeface="Arial" panose="020B0604020202020204" pitchFamily="34" charset="0"/>
              </a:rPr>
              <a:t>national</a:t>
            </a:r>
            <a:r>
              <a:rPr kumimoji="0" lang="en-US" sz="1000" b="0" i="0" u="none" strike="noStrike" kern="1200" cap="none" spc="-30" normalizeH="0" baseline="0" noProof="0">
                <a:ln>
                  <a:noFill/>
                </a:ln>
                <a:solidFill>
                  <a:srgbClr val="5A6871"/>
                </a:solidFill>
                <a:effectLst/>
                <a:uLnTx/>
                <a:uFillTx/>
                <a:latin typeface="Arial" panose="020B0604020202020204" pitchFamily="34" charset="0"/>
                <a:cs typeface="Arial" panose="020B0604020202020204" pitchFamily="34" charset="0"/>
              </a:rPr>
              <a:t> </a:t>
            </a:r>
            <a:r>
              <a:rPr kumimoji="0" lang="en-US" sz="1000" b="0" i="0" u="none" strike="noStrike" kern="1200" cap="none" spc="-10" normalizeH="0" baseline="0" noProof="0">
                <a:ln>
                  <a:noFill/>
                </a:ln>
                <a:solidFill>
                  <a:srgbClr val="5A6871"/>
                </a:solidFill>
                <a:effectLst/>
                <a:uLnTx/>
                <a:uFillTx/>
                <a:latin typeface="Arial" panose="020B0604020202020204" pitchFamily="34" charset="0"/>
                <a:cs typeface="Arial" panose="020B0604020202020204" pitchFamily="34" charset="0"/>
              </a:rPr>
              <a:t>organization dedicated</a:t>
            </a:r>
            <a:r>
              <a:rPr kumimoji="0" lang="en-US" sz="1000" b="0" i="0" u="none" strike="noStrike" kern="1200" cap="none" spc="40" normalizeH="0" baseline="0" noProof="0">
                <a:ln>
                  <a:noFill/>
                </a:ln>
                <a:solidFill>
                  <a:srgbClr val="5A6871"/>
                </a:solidFill>
                <a:effectLst/>
                <a:uLnTx/>
                <a:uFillTx/>
                <a:latin typeface="Arial" panose="020B0604020202020204" pitchFamily="34" charset="0"/>
                <a:cs typeface="Arial" panose="020B0604020202020204" pitchFamily="34" charset="0"/>
              </a:rPr>
              <a:t> </a:t>
            </a:r>
            <a:r>
              <a:rPr kumimoji="0" lang="en-US" sz="1000" b="0" i="0" u="none" strike="noStrike" kern="1200" cap="none" spc="-10" normalizeH="0" baseline="0" noProof="0">
                <a:ln>
                  <a:noFill/>
                </a:ln>
                <a:solidFill>
                  <a:srgbClr val="5A6871"/>
                </a:solidFill>
                <a:effectLst/>
                <a:uLnTx/>
                <a:uFillTx/>
                <a:latin typeface="Arial" panose="020B0604020202020204" pitchFamily="34" charset="0"/>
                <a:cs typeface="Arial" panose="020B0604020202020204" pitchFamily="34" charset="0"/>
              </a:rPr>
              <a:t>to</a:t>
            </a:r>
            <a:r>
              <a:rPr kumimoji="0" lang="en-US" sz="1000" b="0" i="0" u="none" strike="noStrike" kern="1200" cap="none" spc="10" normalizeH="0" baseline="0" noProof="0">
                <a:ln>
                  <a:noFill/>
                </a:ln>
                <a:solidFill>
                  <a:srgbClr val="5A6871"/>
                </a:solidFill>
                <a:effectLst/>
                <a:uLnTx/>
                <a:uFillTx/>
                <a:latin typeface="Arial" panose="020B0604020202020204" pitchFamily="34" charset="0"/>
                <a:cs typeface="Arial" panose="020B0604020202020204" pitchFamily="34" charset="0"/>
              </a:rPr>
              <a:t> </a:t>
            </a:r>
            <a:r>
              <a:rPr kumimoji="0" lang="en-US" sz="1000" b="0" i="0" u="none" strike="noStrike" kern="1200" cap="none" spc="-5" normalizeH="0" baseline="0" noProof="0">
                <a:ln>
                  <a:noFill/>
                </a:ln>
                <a:solidFill>
                  <a:srgbClr val="5A6871"/>
                </a:solidFill>
                <a:effectLst/>
                <a:uLnTx/>
                <a:uFillTx/>
                <a:latin typeface="Arial" panose="020B0604020202020204" pitchFamily="34" charset="0"/>
                <a:cs typeface="Arial" panose="020B0604020202020204" pitchFamily="34" charset="0"/>
              </a:rPr>
              <a:t>providing</a:t>
            </a:r>
            <a:r>
              <a:rPr kumimoji="0" lang="en-US" sz="1000" b="0" i="0" u="none" strike="noStrike" kern="1200" cap="none" spc="-20" normalizeH="0" baseline="0" noProof="0">
                <a:ln>
                  <a:noFill/>
                </a:ln>
                <a:solidFill>
                  <a:srgbClr val="5A6871"/>
                </a:solidFill>
                <a:effectLst/>
                <a:uLnTx/>
                <a:uFillTx/>
                <a:latin typeface="Arial" panose="020B0604020202020204" pitchFamily="34" charset="0"/>
                <a:cs typeface="Arial" panose="020B0604020202020204" pitchFamily="34" charset="0"/>
              </a:rPr>
              <a:t> </a:t>
            </a:r>
            <a:r>
              <a:rPr kumimoji="0" lang="en-US" sz="1000" b="0" i="0" u="none" strike="noStrike" kern="1200" cap="none" spc="-5" normalizeH="0" baseline="0" noProof="0">
                <a:ln>
                  <a:noFill/>
                </a:ln>
                <a:solidFill>
                  <a:srgbClr val="5A6871"/>
                </a:solidFill>
                <a:effectLst/>
                <a:uLnTx/>
                <a:uFillTx/>
                <a:latin typeface="Arial" panose="020B0604020202020204" pitchFamily="34" charset="0"/>
                <a:cs typeface="Arial" panose="020B0604020202020204" pitchFamily="34" charset="0"/>
              </a:rPr>
              <a:t>year-round</a:t>
            </a:r>
            <a:r>
              <a:rPr kumimoji="0" lang="en-US" sz="1000" b="0" i="0" u="none" strike="noStrike" kern="1200" cap="none" spc="-15" normalizeH="0" baseline="0" noProof="0">
                <a:ln>
                  <a:noFill/>
                </a:ln>
                <a:solidFill>
                  <a:srgbClr val="5A6871"/>
                </a:solidFill>
                <a:effectLst/>
                <a:uLnTx/>
                <a:uFillTx/>
                <a:latin typeface="Arial" panose="020B0604020202020204" pitchFamily="34" charset="0"/>
                <a:cs typeface="Arial" panose="020B0604020202020204" pitchFamily="34" charset="0"/>
              </a:rPr>
              <a:t> </a:t>
            </a:r>
            <a:r>
              <a:rPr kumimoji="0" lang="en-US" sz="1000" b="0" i="0" u="none" strike="noStrike" kern="1200" cap="none" spc="-5" normalizeH="0" baseline="0" noProof="0">
                <a:ln>
                  <a:noFill/>
                </a:ln>
                <a:solidFill>
                  <a:srgbClr val="5A6871"/>
                </a:solidFill>
                <a:effectLst/>
                <a:uLnTx/>
                <a:uFillTx/>
                <a:latin typeface="Arial" panose="020B0604020202020204" pitchFamily="34" charset="0"/>
                <a:cs typeface="Arial" panose="020B0604020202020204" pitchFamily="34" charset="0"/>
              </a:rPr>
              <a:t>support</a:t>
            </a:r>
            <a:r>
              <a:rPr kumimoji="0" lang="en-US" sz="1000" b="0" i="0" u="none" strike="noStrike" kern="1200" cap="none" spc="-40" normalizeH="0" baseline="0" noProof="0">
                <a:ln>
                  <a:noFill/>
                </a:ln>
                <a:solidFill>
                  <a:srgbClr val="5A6871"/>
                </a:solidFill>
                <a:effectLst/>
                <a:uLnTx/>
                <a:uFillTx/>
                <a:latin typeface="Arial" panose="020B0604020202020204" pitchFamily="34" charset="0"/>
                <a:cs typeface="Arial" panose="020B0604020202020204" pitchFamily="34" charset="0"/>
              </a:rPr>
              <a:t> </a:t>
            </a:r>
            <a:r>
              <a:rPr kumimoji="0" lang="en-US" sz="1000" b="0" i="0" u="none" strike="noStrike" kern="1200" cap="none" spc="-10" normalizeH="0" baseline="0" noProof="0">
                <a:ln>
                  <a:noFill/>
                </a:ln>
                <a:solidFill>
                  <a:srgbClr val="5A6871"/>
                </a:solidFill>
                <a:effectLst/>
                <a:uLnTx/>
                <a:uFillTx/>
                <a:latin typeface="Arial" panose="020B0604020202020204" pitchFamily="34" charset="0"/>
                <a:cs typeface="Arial" panose="020B0604020202020204" pitchFamily="34" charset="0"/>
              </a:rPr>
              <a:t>to</a:t>
            </a:r>
            <a:r>
              <a:rPr kumimoji="0" lang="en-US" sz="1000" b="0" i="0" u="none" strike="noStrike" kern="1200" cap="none" spc="-5" normalizeH="0" baseline="0" noProof="0">
                <a:ln>
                  <a:noFill/>
                </a:ln>
                <a:solidFill>
                  <a:srgbClr val="5A6871"/>
                </a:solidFill>
                <a:effectLst/>
                <a:uLnTx/>
                <a:uFillTx/>
                <a:latin typeface="Arial" panose="020B0604020202020204" pitchFamily="34" charset="0"/>
                <a:cs typeface="Arial" panose="020B0604020202020204" pitchFamily="34" charset="0"/>
              </a:rPr>
              <a:t> </a:t>
            </a:r>
            <a:r>
              <a:rPr kumimoji="0" lang="en-US" sz="1000" b="0" i="0" u="none" strike="noStrike" kern="1200" cap="none" spc="-15" normalizeH="0" baseline="0" noProof="0">
                <a:ln>
                  <a:noFill/>
                </a:ln>
                <a:solidFill>
                  <a:srgbClr val="5A6871"/>
                </a:solidFill>
                <a:effectLst/>
                <a:uLnTx/>
                <a:uFillTx/>
                <a:latin typeface="Arial" panose="020B0604020202020204" pitchFamily="34" charset="0"/>
                <a:cs typeface="Arial" panose="020B0604020202020204" pitchFamily="34" charset="0"/>
              </a:rPr>
              <a:t>women </a:t>
            </a:r>
            <a:r>
              <a:rPr kumimoji="0" lang="en-US" sz="1000" b="0" i="0" u="none" strike="noStrike" kern="1200" cap="none" spc="-20" normalizeH="0" baseline="0" noProof="0">
                <a:ln>
                  <a:noFill/>
                </a:ln>
                <a:solidFill>
                  <a:srgbClr val="5A6871"/>
                </a:solidFill>
                <a:effectLst/>
                <a:uLnTx/>
                <a:uFillTx/>
                <a:latin typeface="Arial" panose="020B0604020202020204" pitchFamily="34" charset="0"/>
                <a:cs typeface="Arial" panose="020B0604020202020204" pitchFamily="34" charset="0"/>
              </a:rPr>
              <a:t>who</a:t>
            </a:r>
            <a:r>
              <a:rPr kumimoji="0" lang="en-US" sz="1000" b="0" i="0" u="none" strike="noStrike" kern="1200" cap="none" spc="5" normalizeH="0" baseline="0" noProof="0">
                <a:ln>
                  <a:noFill/>
                </a:ln>
                <a:solidFill>
                  <a:srgbClr val="5A6871"/>
                </a:solidFill>
                <a:effectLst/>
                <a:uLnTx/>
                <a:uFillTx/>
                <a:latin typeface="Arial" panose="020B0604020202020204" pitchFamily="34" charset="0"/>
                <a:cs typeface="Arial" panose="020B0604020202020204" pitchFamily="34" charset="0"/>
              </a:rPr>
              <a:t> </a:t>
            </a:r>
            <a:r>
              <a:rPr kumimoji="0" lang="en-US" sz="1000" b="0" i="0" u="none" strike="noStrike" kern="1200" cap="none" spc="0" normalizeH="0" baseline="0" noProof="0">
                <a:ln>
                  <a:noFill/>
                </a:ln>
                <a:solidFill>
                  <a:srgbClr val="5A6871"/>
                </a:solidFill>
                <a:effectLst/>
                <a:uLnTx/>
                <a:uFillTx/>
                <a:latin typeface="Arial" panose="020B0604020202020204" pitchFamily="34" charset="0"/>
                <a:cs typeface="Arial" panose="020B0604020202020204" pitchFamily="34" charset="0"/>
              </a:rPr>
              <a:t>have</a:t>
            </a:r>
            <a:r>
              <a:rPr kumimoji="0" lang="en-US" sz="1000" b="0" i="0" u="none" strike="noStrike" kern="1200" cap="none" spc="-30" normalizeH="0" baseline="0" noProof="0">
                <a:ln>
                  <a:noFill/>
                </a:ln>
                <a:solidFill>
                  <a:srgbClr val="5A6871"/>
                </a:solidFill>
                <a:effectLst/>
                <a:uLnTx/>
                <a:uFillTx/>
                <a:latin typeface="Arial" panose="020B0604020202020204" pitchFamily="34" charset="0"/>
                <a:cs typeface="Arial" panose="020B0604020202020204" pitchFamily="34" charset="0"/>
              </a:rPr>
              <a:t> </a:t>
            </a:r>
            <a:r>
              <a:rPr kumimoji="0" lang="en-US" sz="1000" b="0" i="0" u="none" strike="noStrike" kern="1200" cap="none" spc="-10" normalizeH="0" baseline="0" noProof="0">
                <a:ln>
                  <a:noFill/>
                </a:ln>
                <a:solidFill>
                  <a:srgbClr val="5A6871"/>
                </a:solidFill>
                <a:effectLst/>
                <a:uLnTx/>
                <a:uFillTx/>
                <a:latin typeface="Arial" panose="020B0604020202020204" pitchFamily="34" charset="0"/>
                <a:cs typeface="Arial" panose="020B0604020202020204" pitchFamily="34" charset="0"/>
              </a:rPr>
              <a:t>chosen</a:t>
            </a:r>
            <a:r>
              <a:rPr kumimoji="0" lang="en-US" sz="1000" b="0" i="0" u="none" strike="noStrike" kern="1200" cap="none" spc="10" normalizeH="0" baseline="0" noProof="0">
                <a:ln>
                  <a:noFill/>
                </a:ln>
                <a:solidFill>
                  <a:srgbClr val="5A6871"/>
                </a:solidFill>
                <a:effectLst/>
                <a:uLnTx/>
                <a:uFillTx/>
                <a:latin typeface="Arial" panose="020B0604020202020204" pitchFamily="34" charset="0"/>
                <a:cs typeface="Arial" panose="020B0604020202020204" pitchFamily="34" charset="0"/>
              </a:rPr>
              <a:t> </a:t>
            </a:r>
            <a:r>
              <a:rPr kumimoji="0" lang="en-US" sz="1000" b="0" i="0" u="none" strike="noStrike" kern="1200" cap="none" spc="-5" normalizeH="0" baseline="0" noProof="0">
                <a:ln>
                  <a:noFill/>
                </a:ln>
                <a:solidFill>
                  <a:srgbClr val="5A6871"/>
                </a:solidFill>
                <a:effectLst/>
                <a:uLnTx/>
                <a:uFillTx/>
                <a:latin typeface="Arial" panose="020B0604020202020204" pitchFamily="34" charset="0"/>
                <a:cs typeface="Arial" panose="020B0604020202020204" pitchFamily="34" charset="0"/>
              </a:rPr>
              <a:t>a</a:t>
            </a:r>
            <a:r>
              <a:rPr kumimoji="0" lang="en-US" sz="1000" b="0" i="0" u="none" strike="noStrike" kern="1200" cap="none" spc="-10" normalizeH="0" baseline="0" noProof="0">
                <a:ln>
                  <a:noFill/>
                </a:ln>
                <a:solidFill>
                  <a:srgbClr val="5A6871"/>
                </a:solidFill>
                <a:effectLst/>
                <a:uLnTx/>
                <a:uFillTx/>
                <a:latin typeface="Arial" panose="020B0604020202020204" pitchFamily="34" charset="0"/>
                <a:cs typeface="Arial" panose="020B0604020202020204" pitchFamily="34" charset="0"/>
              </a:rPr>
              <a:t> career</a:t>
            </a:r>
            <a:r>
              <a:rPr kumimoji="0" lang="en-US" sz="1000" b="0" i="0" u="none" strike="noStrike" kern="1200" cap="none" spc="-15" normalizeH="0" baseline="0" noProof="0">
                <a:ln>
                  <a:noFill/>
                </a:ln>
                <a:solidFill>
                  <a:srgbClr val="5A6871"/>
                </a:solidFill>
                <a:effectLst/>
                <a:uLnTx/>
                <a:uFillTx/>
                <a:latin typeface="Arial" panose="020B0604020202020204" pitchFamily="34" charset="0"/>
                <a:cs typeface="Arial" panose="020B0604020202020204" pitchFamily="34" charset="0"/>
              </a:rPr>
              <a:t> </a:t>
            </a:r>
            <a:r>
              <a:rPr kumimoji="0" lang="en-US" sz="1000" b="0" i="0" u="none" strike="noStrike" kern="1200" cap="none" spc="-5" normalizeH="0" baseline="0" noProof="0">
                <a:ln>
                  <a:noFill/>
                </a:ln>
                <a:solidFill>
                  <a:srgbClr val="5A6871"/>
                </a:solidFill>
                <a:effectLst/>
                <a:uLnTx/>
                <a:uFillTx/>
                <a:latin typeface="Arial" panose="020B0604020202020204" pitchFamily="34" charset="0"/>
                <a:cs typeface="Arial" panose="020B0604020202020204" pitchFamily="34" charset="0"/>
              </a:rPr>
              <a:t>in</a:t>
            </a:r>
            <a:r>
              <a:rPr kumimoji="0" lang="en-US" sz="1000" b="0" i="0" u="none" strike="noStrike" kern="1200" cap="none" spc="10" normalizeH="0" baseline="0" noProof="0">
                <a:ln>
                  <a:noFill/>
                </a:ln>
                <a:solidFill>
                  <a:srgbClr val="5A6871"/>
                </a:solidFill>
                <a:effectLst/>
                <a:uLnTx/>
                <a:uFillTx/>
                <a:latin typeface="Arial" panose="020B0604020202020204" pitchFamily="34" charset="0"/>
                <a:cs typeface="Arial" panose="020B0604020202020204" pitchFamily="34" charset="0"/>
              </a:rPr>
              <a:t> </a:t>
            </a:r>
            <a:r>
              <a:rPr kumimoji="0" lang="en-US" sz="1000" b="0" i="0" u="none" strike="noStrike" kern="1200" cap="none" spc="-10" normalizeH="0" baseline="0" noProof="0">
                <a:ln>
                  <a:noFill/>
                </a:ln>
                <a:solidFill>
                  <a:srgbClr val="5A6871"/>
                </a:solidFill>
                <a:effectLst/>
                <a:uLnTx/>
                <a:uFillTx/>
                <a:latin typeface="Arial" panose="020B0604020202020204" pitchFamily="34" charset="0"/>
                <a:cs typeface="Arial" panose="020B0604020202020204" pitchFamily="34" charset="0"/>
              </a:rPr>
              <a:t>the</a:t>
            </a:r>
            <a:r>
              <a:rPr kumimoji="0" lang="en-US" sz="1000" b="0" i="0" u="none" strike="noStrike" kern="1200" cap="none" spc="5" normalizeH="0" baseline="0" noProof="0">
                <a:ln>
                  <a:noFill/>
                </a:ln>
                <a:solidFill>
                  <a:srgbClr val="5A6871"/>
                </a:solidFill>
                <a:effectLst/>
                <a:uLnTx/>
                <a:uFillTx/>
                <a:latin typeface="Arial" panose="020B0604020202020204" pitchFamily="34" charset="0"/>
                <a:cs typeface="Arial" panose="020B0604020202020204" pitchFamily="34" charset="0"/>
              </a:rPr>
              <a:t> </a:t>
            </a:r>
            <a:r>
              <a:rPr kumimoji="0" lang="en-US" sz="1000" b="0" i="0" u="none" strike="noStrike" kern="1200" cap="none" spc="-5" normalizeH="0" baseline="0" noProof="0">
                <a:ln>
                  <a:noFill/>
                </a:ln>
                <a:solidFill>
                  <a:srgbClr val="5A6871"/>
                </a:solidFill>
                <a:effectLst/>
                <a:uLnTx/>
                <a:uFillTx/>
                <a:latin typeface="Arial" panose="020B0604020202020204" pitchFamily="34" charset="0"/>
                <a:cs typeface="Arial" panose="020B0604020202020204" pitchFamily="34" charset="0"/>
              </a:rPr>
              <a:t>manufacturing</a:t>
            </a:r>
            <a:r>
              <a:rPr kumimoji="0" lang="en-US" sz="1000" b="0" i="0" u="none" strike="noStrike" kern="1200" cap="none" spc="-55" normalizeH="0" baseline="0" noProof="0">
                <a:ln>
                  <a:noFill/>
                </a:ln>
                <a:solidFill>
                  <a:srgbClr val="5A6871"/>
                </a:solidFill>
                <a:effectLst/>
                <a:uLnTx/>
                <a:uFillTx/>
                <a:latin typeface="Arial" panose="020B0604020202020204" pitchFamily="34" charset="0"/>
                <a:cs typeface="Arial" panose="020B0604020202020204" pitchFamily="34" charset="0"/>
              </a:rPr>
              <a:t> </a:t>
            </a:r>
            <a:r>
              <a:rPr kumimoji="0" lang="en-US" sz="1000" b="0" i="0" u="none" strike="noStrike" kern="1200" cap="none" spc="-5" normalizeH="0" baseline="0" noProof="0">
                <a:ln>
                  <a:noFill/>
                </a:ln>
                <a:solidFill>
                  <a:srgbClr val="5A6871"/>
                </a:solidFill>
                <a:effectLst/>
                <a:uLnTx/>
                <a:uFillTx/>
                <a:latin typeface="Arial" panose="020B0604020202020204" pitchFamily="34" charset="0"/>
                <a:cs typeface="Arial" panose="020B0604020202020204" pitchFamily="34" charset="0"/>
              </a:rPr>
              <a:t>industry.</a:t>
            </a:r>
          </a:p>
          <a:p>
            <a:pPr marL="12700" marR="5080" lvl="0" indent="0" algn="l" defTabSz="914400" rtl="0" eaLnBrk="1" fontAlgn="auto" latinLnBrk="0" hangingPunct="1">
              <a:lnSpc>
                <a:spcPct val="135000"/>
              </a:lnSpc>
              <a:spcBef>
                <a:spcPts val="1630"/>
              </a:spcBef>
              <a:spcAft>
                <a:spcPts val="0"/>
              </a:spcAft>
              <a:buClrTx/>
              <a:buSzTx/>
              <a:buFont typeface="Arial" panose="020B0604020202020204" pitchFamily="34" charset="0"/>
              <a:buNone/>
              <a:tabLst/>
              <a:defRPr/>
            </a:pPr>
            <a:endParaRPr lang="en-US" sz="1000" b="0" spc="-15">
              <a:solidFill>
                <a:srgbClr val="5A6871"/>
              </a:solidFill>
              <a:latin typeface="Arial" panose="020B0604020202020204" pitchFamily="34" charset="0"/>
              <a:cs typeface="Arial" panose="020B0604020202020204" pitchFamily="34" charset="0"/>
            </a:endParaRPr>
          </a:p>
          <a:p>
            <a:pPr marL="12700" marR="5080" lvl="0" indent="0" algn="l" defTabSz="914400" rtl="0" eaLnBrk="1" fontAlgn="auto" latinLnBrk="0" hangingPunct="1">
              <a:lnSpc>
                <a:spcPct val="135000"/>
              </a:lnSpc>
              <a:spcBef>
                <a:spcPts val="1630"/>
              </a:spcBef>
              <a:spcAft>
                <a:spcPts val="0"/>
              </a:spcAft>
              <a:buClrTx/>
              <a:buSzTx/>
              <a:buFont typeface="Arial" panose="020B0604020202020204" pitchFamily="34" charset="0"/>
              <a:buNone/>
              <a:tabLst/>
              <a:defRPr/>
            </a:pPr>
            <a:r>
              <a:rPr kumimoji="0" lang="en-US" sz="1000" b="0" i="0" u="none" strike="noStrike" kern="1200" cap="none" spc="-15" normalizeH="0" baseline="0" noProof="0">
                <a:ln>
                  <a:noFill/>
                </a:ln>
                <a:solidFill>
                  <a:srgbClr val="5A6871"/>
                </a:solidFill>
                <a:effectLst/>
                <a:uLnTx/>
                <a:uFillTx/>
                <a:latin typeface="Arial" panose="020B0604020202020204" pitchFamily="34" charset="0"/>
                <a:cs typeface="Arial" panose="020B0604020202020204" pitchFamily="34" charset="0"/>
              </a:rPr>
              <a:t>2010: Formed as </a:t>
            </a:r>
            <a:r>
              <a:rPr lang="en-US" sz="1200"/>
              <a:t>Women in </a:t>
            </a:r>
            <a:r>
              <a:rPr lang="en-US" sz="1200" err="1"/>
              <a:t>Metalforming</a:t>
            </a:r>
            <a:r>
              <a:rPr lang="en-US" sz="1200"/>
              <a:t>, held first SUMMIT.</a:t>
            </a:r>
          </a:p>
          <a:p>
            <a:pPr marL="12700" marR="5080" lvl="0" indent="0" algn="l" defTabSz="914400" rtl="0" eaLnBrk="1" fontAlgn="auto" latinLnBrk="0" hangingPunct="1">
              <a:lnSpc>
                <a:spcPct val="135000"/>
              </a:lnSpc>
              <a:spcBef>
                <a:spcPts val="1630"/>
              </a:spcBef>
              <a:spcAft>
                <a:spcPts val="0"/>
              </a:spcAft>
              <a:buClrTx/>
              <a:buSzTx/>
              <a:buFont typeface="Arial" panose="020B0604020202020204" pitchFamily="34" charset="0"/>
              <a:buNone/>
              <a:tabLst/>
              <a:defRPr/>
            </a:pPr>
            <a:r>
              <a:rPr kumimoji="0" lang="en-US" sz="1200" b="0" i="0" u="none" strike="noStrike" kern="1200" cap="none" spc="-15" normalizeH="0" baseline="0" noProof="0">
                <a:ln>
                  <a:noFill/>
                </a:ln>
                <a:solidFill>
                  <a:srgbClr val="5A6871"/>
                </a:solidFill>
                <a:effectLst/>
                <a:uLnTx/>
                <a:uFillTx/>
                <a:latin typeface="Arial" panose="020B0604020202020204" pitchFamily="34" charset="0"/>
                <a:cs typeface="Arial" panose="020B0604020202020204" pitchFamily="34" charset="0"/>
              </a:rPr>
              <a:t>2011: Changed name to Women in Manufacturing.</a:t>
            </a:r>
          </a:p>
          <a:p>
            <a:pPr marL="12700" marR="5080" lvl="0" indent="0" algn="l" defTabSz="914400" rtl="0" eaLnBrk="1" fontAlgn="auto" latinLnBrk="0" hangingPunct="1">
              <a:lnSpc>
                <a:spcPct val="135000"/>
              </a:lnSpc>
              <a:spcBef>
                <a:spcPts val="1630"/>
              </a:spcBef>
              <a:spcAft>
                <a:spcPts val="0"/>
              </a:spcAft>
              <a:buClrTx/>
              <a:buSzTx/>
              <a:buFont typeface="Arial" panose="020B0604020202020204" pitchFamily="34" charset="0"/>
              <a:buNone/>
              <a:tabLst/>
              <a:defRPr/>
            </a:pPr>
            <a:r>
              <a:rPr kumimoji="0" lang="en-US" sz="1200" b="0" i="0" u="none" strike="noStrike" kern="1200" cap="none" spc="-15" normalizeH="0" baseline="0" noProof="0">
                <a:ln>
                  <a:noFill/>
                </a:ln>
                <a:solidFill>
                  <a:srgbClr val="5A6871"/>
                </a:solidFill>
                <a:effectLst/>
                <a:uLnTx/>
                <a:uFillTx/>
                <a:latin typeface="Arial" panose="020B0604020202020204" pitchFamily="34" charset="0"/>
                <a:cs typeface="Arial" panose="020B0604020202020204" pitchFamily="34" charset="0"/>
              </a:rPr>
              <a:t>2015: Official 501c6 status.</a:t>
            </a:r>
          </a:p>
          <a:p>
            <a:pPr marL="12700" marR="5080" lvl="0" indent="0" algn="l" defTabSz="914400" rtl="0" eaLnBrk="1" fontAlgn="auto" latinLnBrk="0" hangingPunct="1">
              <a:lnSpc>
                <a:spcPct val="135000"/>
              </a:lnSpc>
              <a:spcBef>
                <a:spcPts val="1630"/>
              </a:spcBef>
              <a:spcAft>
                <a:spcPts val="0"/>
              </a:spcAft>
              <a:buClrTx/>
              <a:buSzTx/>
              <a:buFont typeface="Arial" panose="020B0604020202020204" pitchFamily="34" charset="0"/>
              <a:buNone/>
              <a:tabLst/>
              <a:defRPr/>
            </a:pPr>
            <a:r>
              <a:rPr kumimoji="0" lang="en-US" sz="1200" b="0" i="0" u="none" strike="noStrike" kern="1200" cap="none" spc="-15" normalizeH="0" baseline="0" noProof="0">
                <a:ln>
                  <a:noFill/>
                </a:ln>
                <a:solidFill>
                  <a:srgbClr val="5A6871"/>
                </a:solidFill>
                <a:effectLst/>
                <a:uLnTx/>
                <a:uFillTx/>
                <a:latin typeface="Arial" panose="020B0604020202020204" pitchFamily="34" charset="0"/>
                <a:cs typeface="Arial" panose="020B0604020202020204" pitchFamily="34" charset="0"/>
              </a:rPr>
              <a:t>2016: Established the WiM Education Foundation, 501c3 arm of WiM that powers our leadership development programs.</a:t>
            </a:r>
          </a:p>
          <a:p>
            <a:pPr marL="12700" marR="5080" lvl="0" indent="0" algn="l" defTabSz="914400" rtl="0" eaLnBrk="1" fontAlgn="auto" latinLnBrk="0" hangingPunct="1">
              <a:lnSpc>
                <a:spcPct val="135000"/>
              </a:lnSpc>
              <a:spcBef>
                <a:spcPts val="1630"/>
              </a:spcBef>
              <a:spcAft>
                <a:spcPts val="0"/>
              </a:spcAft>
              <a:buClrTx/>
              <a:buSzTx/>
              <a:buFont typeface="Arial" panose="020B0604020202020204" pitchFamily="34" charset="0"/>
              <a:buNone/>
              <a:tabLst/>
              <a:defRPr/>
            </a:pPr>
            <a:endParaRPr kumimoji="0" lang="en-US" sz="1000" b="0" i="0" u="none" strike="noStrike" kern="1200" cap="none" spc="-15" normalizeH="0" baseline="0" noProof="0">
              <a:ln>
                <a:noFill/>
              </a:ln>
              <a:solidFill>
                <a:srgbClr val="5A6871"/>
              </a:solidFill>
              <a:effectLst/>
              <a:uLnTx/>
              <a:uFillTx/>
              <a:latin typeface="Arial" panose="020B0604020202020204" pitchFamily="34" charset="0"/>
              <a:cs typeface="Arial" panose="020B0604020202020204" pitchFamily="34" charset="0"/>
            </a:endParaRPr>
          </a:p>
          <a:p>
            <a:pPr marL="12700" marR="5080" lvl="0" indent="0" algn="l" defTabSz="914400" rtl="0" eaLnBrk="1" fontAlgn="auto" latinLnBrk="0" hangingPunct="1">
              <a:lnSpc>
                <a:spcPct val="135000"/>
              </a:lnSpc>
              <a:spcBef>
                <a:spcPts val="1630"/>
              </a:spcBef>
              <a:spcAft>
                <a:spcPts val="0"/>
              </a:spcAft>
              <a:buClrTx/>
              <a:buSzTx/>
              <a:buFont typeface="Arial" panose="020B0604020202020204" pitchFamily="34" charset="0"/>
              <a:buNone/>
              <a:tabLst/>
              <a:defRPr/>
            </a:pPr>
            <a:r>
              <a:rPr kumimoji="0" lang="en-US" sz="1000" b="0" i="0" u="none" strike="noStrike" kern="1200" cap="none" spc="-15" normalizeH="0" baseline="0" noProof="0">
                <a:ln>
                  <a:noFill/>
                </a:ln>
                <a:solidFill>
                  <a:srgbClr val="5A6871"/>
                </a:solidFill>
                <a:effectLst/>
                <a:uLnTx/>
                <a:uFillTx/>
                <a:latin typeface="Arial" panose="020B0604020202020204" pitchFamily="34" charset="0"/>
                <a:cs typeface="Arial" panose="020B0604020202020204" pitchFamily="34" charset="0"/>
              </a:rPr>
              <a:t>Led by 20-person Board of Directors and a staff of twelve.</a:t>
            </a:r>
            <a:endParaRPr lang="en-US" sz="1200" b="0">
              <a:latin typeface="Arial" panose="020B0604020202020204" pitchFamily="34" charset="0"/>
              <a:cs typeface="Arial" panose="020B0604020202020204" pitchFamily="34" charset="0"/>
            </a:endParaRPr>
          </a:p>
          <a:p>
            <a:pPr marL="12700" marR="5080" lvl="0" indent="0" algn="l" defTabSz="914400" rtl="0" eaLnBrk="1" fontAlgn="auto" latinLnBrk="0" hangingPunct="1">
              <a:lnSpc>
                <a:spcPct val="135000"/>
              </a:lnSpc>
              <a:spcBef>
                <a:spcPts val="1630"/>
              </a:spcBef>
              <a:spcAft>
                <a:spcPts val="0"/>
              </a:spcAft>
              <a:buClrTx/>
              <a:buSzTx/>
              <a:buFont typeface="Arial" panose="020B0604020202020204" pitchFamily="34" charset="0"/>
              <a:buNone/>
              <a:tabLst/>
              <a:defRPr/>
            </a:pPr>
            <a:endParaRPr kumimoji="0" lang="en-US" sz="1000" b="0" i="0" u="none" strike="noStrike" kern="1200" cap="none" spc="5" normalizeH="0" baseline="0" noProof="0">
              <a:ln>
                <a:noFill/>
              </a:ln>
              <a:solidFill>
                <a:srgbClr val="5A6871"/>
              </a:solidFill>
              <a:effectLst/>
              <a:uLnTx/>
              <a:uFillTx/>
              <a:latin typeface="+mn-lt"/>
              <a:cs typeface="Arial" panose="020B0604020202020204" pitchFamily="34" charset="0"/>
            </a:endParaRPr>
          </a:p>
          <a:p>
            <a:pPr marL="12700" marR="5080" lvl="0" indent="0" algn="l" defTabSz="914400" rtl="0" eaLnBrk="1" fontAlgn="auto" latinLnBrk="0" hangingPunct="1">
              <a:lnSpc>
                <a:spcPct val="135000"/>
              </a:lnSpc>
              <a:spcBef>
                <a:spcPts val="1630"/>
              </a:spcBef>
              <a:spcAft>
                <a:spcPts val="0"/>
              </a:spcAft>
              <a:buClrTx/>
              <a:buSzTx/>
              <a:buFont typeface="Arial" panose="020B0604020202020204" pitchFamily="34" charset="0"/>
              <a:buNone/>
              <a:tabLst/>
              <a:defRPr/>
            </a:pPr>
            <a:r>
              <a:rPr kumimoji="0" lang="en-US" sz="1000" b="0" i="0" u="none" strike="noStrike" kern="1200" cap="none" spc="5" normalizeH="0" baseline="0" noProof="0">
                <a:ln>
                  <a:noFill/>
                </a:ln>
                <a:solidFill>
                  <a:srgbClr val="5A6871"/>
                </a:solidFill>
                <a:effectLst/>
                <a:uLnTx/>
                <a:uFillTx/>
                <a:latin typeface="+mn-lt"/>
                <a:cs typeface="Arial" panose="020B0604020202020204" pitchFamily="34" charset="0"/>
              </a:rPr>
              <a:t>WiM’s mission is to support, promote and inspire women who have chosen a career in the manufacturing industry.</a:t>
            </a:r>
          </a:p>
          <a:p>
            <a:pPr marL="641350" marR="5080" lvl="1" indent="-171450" algn="l" defTabSz="914400" rtl="0" eaLnBrk="1" fontAlgn="auto" latinLnBrk="0" hangingPunct="1">
              <a:lnSpc>
                <a:spcPct val="135000"/>
              </a:lnSpc>
              <a:spcBef>
                <a:spcPts val="1630"/>
              </a:spcBef>
              <a:spcAft>
                <a:spcPts val="0"/>
              </a:spcAft>
              <a:buClrTx/>
              <a:buSzTx/>
              <a:buFont typeface="Arial" panose="020B0604020202020204" pitchFamily="34" charset="0"/>
              <a:buChar char="•"/>
              <a:tabLst/>
              <a:defRPr/>
            </a:pPr>
            <a:r>
              <a:rPr kumimoji="0" lang="en-US" sz="1000" b="0" i="0" u="none" strike="noStrike" kern="1200" cap="none" spc="5" normalizeH="0" baseline="0" noProof="0">
                <a:ln>
                  <a:noFill/>
                </a:ln>
                <a:solidFill>
                  <a:srgbClr val="5A6871"/>
                </a:solidFill>
                <a:effectLst/>
                <a:uLnTx/>
                <a:uFillTx/>
                <a:latin typeface="+mn-lt"/>
                <a:cs typeface="Arial" panose="020B0604020202020204" pitchFamily="34" charset="0"/>
              </a:rPr>
              <a:t>Support women in the industry as they work to advance in their careers and deliver companies effective and powerful resources to recruit, retain and advance their female workforce.</a:t>
            </a:r>
          </a:p>
          <a:p>
            <a:pPr marL="641350" marR="5080" lvl="1" indent="-171450" algn="l" defTabSz="914400" rtl="0" eaLnBrk="1" fontAlgn="auto" latinLnBrk="0" hangingPunct="1">
              <a:lnSpc>
                <a:spcPct val="135000"/>
              </a:lnSpc>
              <a:spcBef>
                <a:spcPts val="1630"/>
              </a:spcBef>
              <a:spcAft>
                <a:spcPts val="0"/>
              </a:spcAft>
              <a:buClrTx/>
              <a:buSzTx/>
              <a:buFont typeface="Arial" panose="020B0604020202020204" pitchFamily="34" charset="0"/>
              <a:buChar char="•"/>
              <a:tabLst/>
              <a:defRPr/>
            </a:pPr>
            <a:r>
              <a:rPr kumimoji="0" lang="en-US" sz="1000" b="0" i="0" u="none" strike="noStrike" kern="1200" cap="none" spc="5" normalizeH="0" baseline="0" noProof="0">
                <a:ln>
                  <a:noFill/>
                </a:ln>
                <a:solidFill>
                  <a:srgbClr val="5A6871"/>
                </a:solidFill>
                <a:effectLst/>
                <a:uLnTx/>
                <a:uFillTx/>
                <a:latin typeface="+mn-lt"/>
                <a:cs typeface="Arial" panose="020B0604020202020204" pitchFamily="34" charset="0"/>
              </a:rPr>
              <a:t>Promote the great accomplishments of women in the industry and highlight modern manufacturing innovations.</a:t>
            </a:r>
          </a:p>
          <a:p>
            <a:pPr marL="641350" marR="5080" lvl="1" indent="-171450" algn="l" defTabSz="914400" rtl="0" eaLnBrk="1" fontAlgn="auto" latinLnBrk="0" hangingPunct="1">
              <a:lnSpc>
                <a:spcPct val="135000"/>
              </a:lnSpc>
              <a:spcBef>
                <a:spcPts val="1630"/>
              </a:spcBef>
              <a:spcAft>
                <a:spcPts val="0"/>
              </a:spcAft>
              <a:buClrTx/>
              <a:buSzTx/>
              <a:buFont typeface="Arial" panose="020B0604020202020204" pitchFamily="34" charset="0"/>
              <a:buChar char="•"/>
              <a:tabLst/>
              <a:defRPr/>
            </a:pPr>
            <a:r>
              <a:rPr kumimoji="0" lang="en-US" sz="1000" b="0" i="0" u="none" strike="noStrike" kern="1200" cap="none" spc="5" normalizeH="0" baseline="0" noProof="0">
                <a:ln>
                  <a:noFill/>
                </a:ln>
                <a:solidFill>
                  <a:srgbClr val="5A6871"/>
                </a:solidFill>
                <a:effectLst/>
                <a:uLnTx/>
                <a:uFillTx/>
                <a:latin typeface="+mn-lt"/>
                <a:cs typeface="Arial" panose="020B0604020202020204" pitchFamily="34" charset="0"/>
              </a:rPr>
              <a:t>Inspire current and future women in manufacturing careers. </a:t>
            </a:r>
          </a:p>
          <a:p>
            <a:endParaRPr lang="en-US"/>
          </a:p>
          <a:p>
            <a:r>
              <a:rPr lang="en-US"/>
              <a:t>Today I’ll cover how you as a member can take advantage of all the benefits available through our organization and provide you with actionable next steps to make the most of your experience in the WiM community!</a:t>
            </a:r>
          </a:p>
        </p:txBody>
      </p:sp>
      <p:sp>
        <p:nvSpPr>
          <p:cNvPr id="4" name="Slide Number Placeholder 3"/>
          <p:cNvSpPr>
            <a:spLocks noGrp="1"/>
          </p:cNvSpPr>
          <p:nvPr>
            <p:ph type="sldNum" sz="quarter" idx="5"/>
          </p:nvPr>
        </p:nvSpPr>
        <p:spPr/>
        <p:txBody>
          <a:bodyPr/>
          <a:lstStyle/>
          <a:p>
            <a:fld id="{24E0ED98-1675-4F62-9E77-B911C6B84A27}" type="slidenum">
              <a:rPr lang="en-US" smtClean="0"/>
              <a:t>4</a:t>
            </a:fld>
            <a:endParaRPr lang="en-US"/>
          </a:p>
        </p:txBody>
      </p:sp>
    </p:spTree>
    <p:extLst>
      <p:ext uri="{BB962C8B-B14F-4D97-AF65-F5344CB8AC3E}">
        <p14:creationId xmlns:p14="http://schemas.microsoft.com/office/powerpoint/2010/main" val="1414008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1" marR="31117" indent="0">
              <a:lnSpc>
                <a:spcPct val="150000"/>
              </a:lnSpc>
              <a:spcBef>
                <a:spcPts val="100"/>
              </a:spcBef>
              <a:buFont typeface="+mj-lt"/>
              <a:buNone/>
            </a:pPr>
            <a:r>
              <a:rPr lang="en-US" sz="1600" b="0">
                <a:latin typeface="Futura Book"/>
              </a:rPr>
              <a:t>As a member of WiM, you are now part of a network of more than 31,000 women in manufacturing globally! WiM and our allies in manufacturing. Our membership ranks span all levels and industries within manufacturing, including: </a:t>
            </a:r>
            <a:r>
              <a:rPr lang="en-US" sz="1600">
                <a:solidFill>
                  <a:srgbClr val="455560"/>
                </a:solidFill>
                <a:latin typeface="Arial" panose="020B0604020202020204" pitchFamily="34" charset="0"/>
                <a:cs typeface="Arial" panose="020B0604020202020204" pitchFamily="34" charset="0"/>
              </a:rPr>
              <a:t>Aerospace, Automotive or Transportation, Agriculture, Food and Beverage, Chemicals or Pharmaceuticals – which happen to be the top 5 industries represented amongst </a:t>
            </a:r>
            <a:r>
              <a:rPr lang="en-US" sz="1600" err="1">
                <a:solidFill>
                  <a:srgbClr val="455560"/>
                </a:solidFill>
                <a:latin typeface="Arial" panose="020B0604020202020204" pitchFamily="34" charset="0"/>
                <a:cs typeface="Arial" panose="020B0604020202020204" pitchFamily="34" charset="0"/>
              </a:rPr>
              <a:t>WiM’s</a:t>
            </a:r>
            <a:r>
              <a:rPr lang="en-US" sz="1600">
                <a:solidFill>
                  <a:srgbClr val="455560"/>
                </a:solidFill>
                <a:latin typeface="Arial" panose="020B0604020202020204" pitchFamily="34" charset="0"/>
                <a:cs typeface="Arial" panose="020B0604020202020204" pitchFamily="34" charset="0"/>
              </a:rPr>
              <a:t> individual and corporate member companies. </a:t>
            </a:r>
          </a:p>
          <a:p>
            <a:endParaRPr lang="en-US" sz="1600" b="0">
              <a:latin typeface="Futura Book"/>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76C8CE-FC24-44BE-BF2D-BB7D6C8558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5695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a:solidFill>
                  <a:srgbClr val="455560"/>
                </a:solidFill>
                <a:effectLst/>
                <a:latin typeface="Futura Bk BT" panose="020B0502020204020303" pitchFamily="34" charset="0"/>
                <a:ea typeface="Calibri" panose="020F0502020204030204" pitchFamily="34" charset="0"/>
                <a:cs typeface="Times New Roman" panose="02020603050405020304" pitchFamily="18" charset="0"/>
              </a:rPr>
              <a:t>LINK - </a:t>
            </a:r>
            <a:r>
              <a:rPr lang="en-US" sz="1200" b="0" spc="-15">
                <a:solidFill>
                  <a:srgbClr val="5A6871"/>
                </a:solidFill>
                <a:latin typeface="Futura PT Book" panose="020B0502020204020303" pitchFamily="34" charset="0"/>
                <a:cs typeface="Arial" panose="020B0604020202020204" pitchFamily="34" charset="0"/>
              </a:rPr>
              <a:t>MOMS LinkedIn Group: https://www.linkedin.com/groups/14348629/</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a:solidFill>
                <a:srgbClr val="455560"/>
              </a:solidFill>
              <a:effectLst/>
              <a:latin typeface="Futura Bk BT" panose="020B05020202040203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b="0">
                <a:solidFill>
                  <a:srgbClr val="455560"/>
                </a:solidFill>
                <a:effectLst/>
                <a:latin typeface="Futura Bk BT" panose="020B0502020204020303" pitchFamily="34" charset="0"/>
                <a:ea typeface="Calibri" panose="020F0502020204030204" pitchFamily="34" charset="0"/>
                <a:cs typeface="Times New Roman" panose="02020603050405020304" pitchFamily="18" charset="0"/>
              </a:rPr>
              <a:t>WLC: </a:t>
            </a:r>
          </a:p>
          <a:p>
            <a:pPr marL="0" marR="0" lvl="0" indent="0" algn="l" defTabSz="914400" rtl="0" eaLnBrk="1" fontAlgn="auto" latinLnBrk="0" hangingPunct="1">
              <a:lnSpc>
                <a:spcPct val="107000"/>
              </a:lnSpc>
              <a:spcBef>
                <a:spcPts val="0"/>
              </a:spcBef>
              <a:spcAft>
                <a:spcPts val="0"/>
              </a:spcAft>
              <a:buClrTx/>
              <a:buSzTx/>
              <a:buFontTx/>
              <a:buNone/>
              <a:tabLst/>
              <a:defRPr/>
            </a:pPr>
            <a:r>
              <a:rPr lang="en-US" b="0">
                <a:solidFill>
                  <a:srgbClr val="455560"/>
                </a:solidFill>
                <a:effectLst/>
                <a:latin typeface="Futura Bk BT" panose="020B0502020204020303" pitchFamily="34" charset="0"/>
                <a:ea typeface="Calibri" panose="020F0502020204030204" pitchFamily="34" charset="0"/>
                <a:cs typeface="Times New Roman" panose="02020603050405020304" pitchFamily="18" charset="0"/>
              </a:rPr>
              <a:t>Twice annually, WiM hosts seasonal Leadership Conferences for our Corporate members and their employees. Typically taking place in the Summer and Winter, these events bring together our corporate member community together to discuss how their companies are maximizing their member benefits and creating inclusive working environments for women. Each corporate member can send one company representative to both the Summer and Winter Leadership Conferences for free and additional attendees can be registered for a fee. </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a:solidFill>
                <a:srgbClr val="455560"/>
              </a:solidFill>
              <a:effectLst/>
              <a:latin typeface="Futura Bk BT" panose="020B05020202040203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a:solidFill>
                <a:srgbClr val="455560"/>
              </a:solidFill>
              <a:effectLst/>
              <a:latin typeface="Futura Bk BT" panose="020B05020202040203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a:solidFill>
                  <a:srgbClr val="455560"/>
                </a:solidFill>
                <a:effectLst/>
                <a:latin typeface="Futura Bk BT" panose="020B0502020204020303" pitchFamily="34" charset="0"/>
                <a:ea typeface="Calibri" panose="020F0502020204030204" pitchFamily="34" charset="0"/>
                <a:cs typeface="Times New Roman" panose="02020603050405020304" pitchFamily="18" charset="0"/>
              </a:rPr>
              <a:t>MEN AS ALLIES:</a:t>
            </a:r>
          </a:p>
          <a:p>
            <a:pPr marL="0" marR="0" lvl="0" indent="0" algn="l" defTabSz="914400" rtl="0" eaLnBrk="1" fontAlgn="auto" latinLnBrk="0" hangingPunct="1">
              <a:lnSpc>
                <a:spcPct val="107000"/>
              </a:lnSpc>
              <a:spcBef>
                <a:spcPts val="0"/>
              </a:spcBef>
              <a:spcAft>
                <a:spcPts val="0"/>
              </a:spcAft>
              <a:buClrTx/>
              <a:buSzTx/>
              <a:buFontTx/>
              <a:buNone/>
              <a:tabLst/>
              <a:defRPr/>
            </a:pPr>
            <a:r>
              <a:rPr lang="en-US" b="0" i="0">
                <a:solidFill>
                  <a:srgbClr val="465660"/>
                </a:solidFill>
                <a:effectLst/>
                <a:latin typeface="Roboto" panose="02000000000000000000" pitchFamily="2" charset="0"/>
              </a:rPr>
              <a:t>Men as Allies Conference will serve as a thought-provoking platform for participants to discuss the crucial role of men as allies in the manufacturing industry. Experts in the field will present evidence-based arguments and real-world examples to demonstrate the advantages of diversity, equity, and inclusion in manufacturing. Attendees will learn and discuss strategies and best practices to actively support and champion women in the manufacturing industry, thereby contributing to the creation of lasting change within their organizations.</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a:solidFill>
                <a:srgbClr val="455560"/>
              </a:solidFill>
              <a:effectLst/>
              <a:latin typeface="Futura Bk BT" panose="020B05020202040203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a:solidFill>
                <a:srgbClr val="455560"/>
              </a:solidFill>
              <a:effectLst/>
              <a:latin typeface="Futura Bk BT" panose="020B05020202040203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a:solidFill>
                  <a:srgbClr val="455560"/>
                </a:solidFill>
                <a:effectLst/>
                <a:latin typeface="Futura Bk BT" panose="020B0502020204020303" pitchFamily="34" charset="0"/>
                <a:ea typeface="Calibri" panose="020F0502020204030204" pitchFamily="34" charset="0"/>
                <a:cs typeface="Times New Roman" panose="02020603050405020304" pitchFamily="18" charset="0"/>
              </a:rPr>
              <a:t>WEST:</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b="0" i="0">
                <a:solidFill>
                  <a:srgbClr val="455560"/>
                </a:solidFill>
                <a:effectLst/>
                <a:latin typeface="Futura Bk BT" panose="020B0502020204020303" pitchFamily="34" charset="0"/>
                <a:ea typeface="Roboto" panose="02000000000000000000" pitchFamily="2" charset="0"/>
                <a:cs typeface="Roboto" panose="02000000000000000000" pitchFamily="2" charset="0"/>
              </a:rPr>
              <a:t>WiM West is a regional conference for manufacturing professionals who are navigating the way through their careers—whether it be in production, the C-Suite, or anywhere in between.  WiM Regional Conferences offer attendees industry content from regional thought leaders and manufacturers, as well as opportunities to interact and engage, network with peers in their region. Registration for WiM West will open soon and our team is actively seeking sponsors and speakers for this event. Contact meetings@womeninmfg.org to learn more!</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a:solidFill>
                <a:srgbClr val="455560"/>
              </a:solidFill>
              <a:effectLst/>
              <a:latin typeface="Futura Bk BT" panose="020B05020202040203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a:solidFill>
                <a:srgbClr val="455560"/>
              </a:solidFill>
              <a:effectLst/>
              <a:latin typeface="Futura Bk BT" panose="020B05020202040203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a:solidFill>
                  <a:srgbClr val="455560"/>
                </a:solidFill>
                <a:effectLst/>
                <a:latin typeface="Futura Bk BT" panose="020B0502020204020303" pitchFamily="34" charset="0"/>
                <a:ea typeface="Calibri" panose="020F0502020204030204" pitchFamily="34" charset="0"/>
                <a:cs typeface="Times New Roman" panose="02020603050405020304" pitchFamily="18" charset="0"/>
              </a:rPr>
              <a:t>MOMS: </a:t>
            </a:r>
          </a:p>
          <a:p>
            <a:pPr marL="0" marR="0" lvl="0" indent="0" algn="l" defTabSz="914400" rtl="0" eaLnBrk="1" fontAlgn="auto" latinLnBrk="0" hangingPunct="1">
              <a:lnSpc>
                <a:spcPct val="107000"/>
              </a:lnSpc>
              <a:spcBef>
                <a:spcPts val="0"/>
              </a:spcBef>
              <a:spcAft>
                <a:spcPts val="0"/>
              </a:spcAft>
              <a:buClrTx/>
              <a:buSzTx/>
              <a:buFontTx/>
              <a:buNone/>
              <a:tabLst/>
              <a:defRPr/>
            </a:pPr>
            <a:r>
              <a:rPr lang="en-US">
                <a:solidFill>
                  <a:srgbClr val="455560"/>
                </a:solidFill>
                <a:effectLst/>
                <a:latin typeface="Futura Bk BT" panose="020B0502020204020303" pitchFamily="34" charset="0"/>
                <a:ea typeface="Calibri" panose="020F0502020204030204" pitchFamily="34" charset="0"/>
                <a:cs typeface="Times New Roman" panose="02020603050405020304" pitchFamily="18" charset="0"/>
              </a:rPr>
              <a:t>Many </a:t>
            </a:r>
            <a:r>
              <a:rPr lang="en-US">
                <a:solidFill>
                  <a:srgbClr val="455560"/>
                </a:solidFill>
                <a:latin typeface="Futura Bk BT" panose="020B0502020204020303" pitchFamily="34" charset="0"/>
                <a:ea typeface="Calibri" panose="020F0502020204030204" pitchFamily="34" charset="0"/>
                <a:cs typeface="Times New Roman" panose="02020603050405020304" pitchFamily="18" charset="0"/>
              </a:rPr>
              <a:t>members of the WiM community play this dual role in life – manufacturing professional and mom or caregiver. This is why we </a:t>
            </a:r>
            <a:r>
              <a:rPr lang="en-US">
                <a:solidFill>
                  <a:srgbClr val="455560"/>
                </a:solidFill>
                <a:effectLst/>
                <a:latin typeface="Futura Bk BT" panose="020B0502020204020303" pitchFamily="34" charset="0"/>
                <a:ea typeface="Calibri" panose="020F0502020204030204" pitchFamily="34" charset="0"/>
                <a:cs typeface="Times New Roman" panose="02020603050405020304" pitchFamily="18" charset="0"/>
              </a:rPr>
              <a:t>launched our first-ever event dedicated to working moms and caregivers in manufacturing in August 2021. Our most recent Moms in MFG conference took place on June 13 and attracted more than </a:t>
            </a:r>
            <a:r>
              <a:rPr lang="en-US" b="0">
                <a:solidFill>
                  <a:srgbClr val="455560"/>
                </a:solidFill>
                <a:effectLst/>
                <a:latin typeface="Futura Bk BT" panose="020B0502020204020303" pitchFamily="34" charset="0"/>
                <a:ea typeface="Calibri" panose="020F0502020204030204" pitchFamily="34" charset="0"/>
                <a:cs typeface="Times New Roman" panose="02020603050405020304" pitchFamily="18" charset="0"/>
              </a:rPr>
              <a:t>700 virtual participants. The agenda included education tracks for both caregivers and employers and popular sessions included </a:t>
            </a:r>
            <a:r>
              <a:rPr lang="en-US" b="0" i="0">
                <a:solidFill>
                  <a:srgbClr val="465660"/>
                </a:solidFill>
                <a:effectLst/>
                <a:highlight>
                  <a:srgbClr val="FFFFFF"/>
                </a:highlight>
                <a:latin typeface="Roboto" panose="02000000000000000000" pitchFamily="2" charset="0"/>
              </a:rPr>
              <a:t>Creating &amp; Leveraging ERGs to Support Moms in Manufacturing</a:t>
            </a:r>
            <a:r>
              <a:rPr lang="en-US" b="0">
                <a:solidFill>
                  <a:srgbClr val="455560"/>
                </a:solidFill>
                <a:effectLst/>
                <a:latin typeface="Futura Bk BT" panose="020B0502020204020303" pitchFamily="34" charset="0"/>
                <a:ea typeface="Calibri" panose="020F0502020204030204" pitchFamily="34" charset="0"/>
                <a:cs typeface="Times New Roman" panose="02020603050405020304" pitchFamily="18" charset="0"/>
              </a:rPr>
              <a:t> and </a:t>
            </a:r>
            <a:r>
              <a:rPr lang="en-US" b="0" i="0">
                <a:solidFill>
                  <a:srgbClr val="465660"/>
                </a:solidFill>
                <a:effectLst/>
                <a:highlight>
                  <a:srgbClr val="FFFFFF"/>
                </a:highlight>
                <a:latin typeface="Roboto" panose="02000000000000000000" pitchFamily="2" charset="0"/>
              </a:rPr>
              <a:t>Empowering Mothers Through Pregnancy &amp; Beyond. The next Moms in MFG conference will be scheduled soon for 2025, but WiM invites all moms and caregivers in MFG to stay connected and share resources and support year-round in our LinkedIn community.</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b="0" i="0">
              <a:solidFill>
                <a:srgbClr val="465660"/>
              </a:solidFill>
              <a:effectLst/>
              <a:highlight>
                <a:srgbClr val="FFFFFF"/>
              </a:highlight>
              <a:latin typeface="Roboto" panose="02000000000000000000" pitchFamily="2"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a:solidFill>
                  <a:srgbClr val="455560"/>
                </a:solidFill>
                <a:effectLst/>
                <a:latin typeface="Futura Bk BT" panose="020B0502020204020303" pitchFamily="34" charset="0"/>
                <a:ea typeface="Calibri" panose="020F0502020204030204" pitchFamily="34" charset="0"/>
                <a:cs typeface="Times New Roman" panose="02020603050405020304" pitchFamily="18" charset="0"/>
              </a:rPr>
              <a:t>SUMMIT:</a:t>
            </a:r>
          </a:p>
          <a:p>
            <a:pPr marL="165109" marR="31117" algn="l" defTabSz="914446">
              <a:lnSpc>
                <a:spcPct val="150000"/>
              </a:lnSpc>
              <a:spcBef>
                <a:spcPts val="100"/>
              </a:spcBef>
              <a:defRPr/>
            </a:pPr>
            <a:r>
              <a:rPr lang="en-US" sz="1200" b="0">
                <a:solidFill>
                  <a:prstClr val="white"/>
                </a:solidFill>
                <a:latin typeface="Futura PT Book" panose="020B0502020204020303" pitchFamily="34" charset="0"/>
              </a:rPr>
              <a:t>2,000+ Attendees – LARGEST SUMMIT EVER!</a:t>
            </a:r>
          </a:p>
          <a:p>
            <a:pPr marL="165109" marR="31117" algn="l" defTabSz="914446">
              <a:lnSpc>
                <a:spcPct val="150000"/>
              </a:lnSpc>
              <a:spcBef>
                <a:spcPts val="100"/>
              </a:spcBef>
              <a:defRPr/>
            </a:pPr>
            <a:r>
              <a:rPr lang="en-US" sz="1200" b="0">
                <a:solidFill>
                  <a:prstClr val="white"/>
                </a:solidFill>
                <a:latin typeface="Futura PT Book" panose="020B0502020204020303" pitchFamily="34" charset="0"/>
              </a:rPr>
              <a:t>60+ Breakout Sessions</a:t>
            </a:r>
          </a:p>
          <a:p>
            <a:pPr marL="165109" marR="31117" algn="l" defTabSz="914446">
              <a:lnSpc>
                <a:spcPct val="150000"/>
              </a:lnSpc>
              <a:spcBef>
                <a:spcPts val="100"/>
              </a:spcBef>
              <a:defRPr/>
            </a:pPr>
            <a:r>
              <a:rPr lang="en-US" sz="1200" b="0">
                <a:solidFill>
                  <a:prstClr val="white"/>
                </a:solidFill>
                <a:latin typeface="Futura PT Book" panose="020B0502020204020303" pitchFamily="34" charset="0"/>
              </a:rPr>
              <a:t>5 Keynotes - </a:t>
            </a:r>
            <a:r>
              <a:rPr lang="en-US" b="0" i="0">
                <a:solidFill>
                  <a:srgbClr val="455560"/>
                </a:solidFill>
                <a:effectLst/>
                <a:latin typeface="Arial" panose="020B0604020202020204" pitchFamily="34" charset="0"/>
              </a:rPr>
              <a:t>Sam Rapoport, Senior Director of Diversity, Equity, and Inclusion, National Football League (NFL) </a:t>
            </a:r>
            <a:endParaRPr lang="en-US" sz="1200" b="0">
              <a:solidFill>
                <a:prstClr val="white"/>
              </a:solidFill>
              <a:latin typeface="Futura PT Book" panose="020B0502020204020303" pitchFamily="34" charset="0"/>
            </a:endParaRPr>
          </a:p>
          <a:p>
            <a:pPr marL="165109" marR="31117" algn="l" defTabSz="914446">
              <a:lnSpc>
                <a:spcPct val="150000"/>
              </a:lnSpc>
              <a:spcBef>
                <a:spcPts val="100"/>
              </a:spcBef>
              <a:defRPr/>
            </a:pPr>
            <a:r>
              <a:rPr lang="en-US" sz="1200" b="0">
                <a:solidFill>
                  <a:prstClr val="white"/>
                </a:solidFill>
                <a:latin typeface="Futura PT Book" panose="020B0502020204020303" pitchFamily="34" charset="0"/>
              </a:rPr>
              <a:t>20 Plant Tours</a:t>
            </a:r>
          </a:p>
          <a:p>
            <a:pPr marL="165109" marR="31117" algn="l" defTabSz="914446">
              <a:lnSpc>
                <a:spcPct val="150000"/>
              </a:lnSpc>
              <a:spcBef>
                <a:spcPts val="100"/>
              </a:spcBef>
              <a:defRPr/>
            </a:pPr>
            <a:r>
              <a:rPr lang="en-US" sz="1200" b="0">
                <a:solidFill>
                  <a:prstClr val="white"/>
                </a:solidFill>
                <a:latin typeface="Futura PT Book" panose="020B0502020204020303" pitchFamily="34" charset="0"/>
              </a:rPr>
              <a:t>50+ Exhibitors at the first-ever WiM Expo</a:t>
            </a:r>
          </a:p>
          <a:p>
            <a:pPr marL="165109" marR="31117" algn="l" defTabSz="914446">
              <a:lnSpc>
                <a:spcPct val="150000"/>
              </a:lnSpc>
              <a:spcBef>
                <a:spcPts val="100"/>
              </a:spcBef>
              <a:defRPr/>
            </a:pPr>
            <a:r>
              <a:rPr lang="en-US" sz="1200" b="0">
                <a:solidFill>
                  <a:prstClr val="white"/>
                </a:solidFill>
                <a:latin typeface="Futura PT Book" panose="020B0502020204020303" pitchFamily="34" charset="0"/>
              </a:rPr>
              <a:t>Group rates for Corporate member companies.</a:t>
            </a:r>
          </a:p>
          <a:p>
            <a:pPr marL="165109" marR="31117" algn="l" defTabSz="914446">
              <a:lnSpc>
                <a:spcPct val="150000"/>
              </a:lnSpc>
              <a:spcBef>
                <a:spcPts val="100"/>
              </a:spcBef>
              <a:defRPr/>
            </a:pPr>
            <a:r>
              <a:rPr lang="en-US" b="0" i="0">
                <a:solidFill>
                  <a:srgbClr val="455560"/>
                </a:solidFill>
                <a:effectLst/>
                <a:latin typeface="Arial" panose="020B0604020202020204" pitchFamily="34" charset="0"/>
              </a:rPr>
              <a:t>October 12-14, 2025</a:t>
            </a:r>
            <a:r>
              <a:rPr lang="en-US" sz="1200" b="0" i="0">
                <a:solidFill>
                  <a:prstClr val="white"/>
                </a:solidFill>
                <a:effectLst/>
                <a:latin typeface="Futura PT Book" panose="020B0502020204020303" pitchFamily="34" charset="0"/>
              </a:rPr>
              <a:t> in Chicago, IL</a:t>
            </a:r>
            <a:endParaRPr lang="en-US" sz="1200" b="0">
              <a:solidFill>
                <a:prstClr val="white"/>
              </a:solidFill>
              <a:latin typeface="Futura PT Book" panose="020B0502020204020303"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b="0">
              <a:solidFill>
                <a:srgbClr val="455560"/>
              </a:solidFill>
              <a:effectLst/>
              <a:latin typeface="Futura Bk BT" panose="020B0502020204020303"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76C8CE-FC24-44BE-BF2D-BB7D6C8558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371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a:latin typeface="Arial" panose="020B0604020202020204" pitchFamily="34" charset="0"/>
                <a:cs typeface="Arial" panose="020B0604020202020204" pitchFamily="34" charset="0"/>
              </a:rPr>
              <a:t>WEBSITE - https://www.womeninmanufacturing.org/international-womens-network</a:t>
            </a:r>
          </a:p>
          <a:p>
            <a:endParaRPr lang="en-US" sz="1100" b="0">
              <a:latin typeface="Arial" panose="020B0604020202020204" pitchFamily="34" charset="0"/>
              <a:cs typeface="Arial" panose="020B0604020202020204" pitchFamily="34" charset="0"/>
            </a:endParaRPr>
          </a:p>
          <a:p>
            <a:r>
              <a:rPr lang="en-US" sz="1100" b="0">
                <a:latin typeface="Arial" panose="020B0604020202020204" pitchFamily="34" charset="0"/>
                <a:cs typeface="Arial" panose="020B0604020202020204" pitchFamily="34" charset="0"/>
              </a:rPr>
              <a:t>INTEREST FORM - </a:t>
            </a:r>
            <a:r>
              <a:rPr lang="en-US" sz="1600">
                <a:hlinkClick r:id="rId3" tooltip="https://womeninmfg.wufoo.com/forms/x16zt9z60zyeeah/"/>
              </a:rPr>
              <a:t>https://womeninmfg.wufoo.com/forms/x16zt9z60zyeeah/</a:t>
            </a:r>
            <a:endParaRPr lang="en-US" sz="1100" b="0">
              <a:latin typeface="Arial" panose="020B0604020202020204" pitchFamily="34" charset="0"/>
              <a:cs typeface="Arial" panose="020B0604020202020204" pitchFamily="34" charset="0"/>
            </a:endParaRPr>
          </a:p>
          <a:p>
            <a:endParaRPr lang="en-US" sz="1100" b="0">
              <a:latin typeface="Arial" panose="020B0604020202020204" pitchFamily="34" charset="0"/>
              <a:cs typeface="Arial" panose="020B0604020202020204" pitchFamily="34" charset="0"/>
            </a:endParaRPr>
          </a:p>
          <a:p>
            <a:r>
              <a:rPr lang="en-US" sz="1100" b="0">
                <a:latin typeface="Arial" panose="020B0604020202020204" pitchFamily="34" charset="0"/>
                <a:cs typeface="Arial" panose="020B0604020202020204" pitchFamily="34" charset="0"/>
              </a:rPr>
              <a:t>First IWN event held </a:t>
            </a:r>
            <a:r>
              <a:rPr lang="en-US" sz="1100" b="0" i="0">
                <a:solidFill>
                  <a:srgbClr val="000000"/>
                </a:solidFill>
                <a:effectLst/>
                <a:latin typeface="Arial" panose="020B0604020202020204" pitchFamily="34" charset="0"/>
                <a:cs typeface="Arial" panose="020B0604020202020204" pitchFamily="34" charset="0"/>
              </a:rPr>
              <a:t>March 3, 2023 was held with support from John Deere at their facility in Germany. Since then, the WiM team have traveled to Tokyo, Montenegro Brazil, Barcelona, and Canada to co-host events with corporate members in those regions, with the primary goal of uniting women in the manufacturing industry abroad. These events typically consist of an agenda of speakers from regional manufacturing companies, a tour of the host facility, and conclude with a networking reception. </a:t>
            </a:r>
          </a:p>
          <a:p>
            <a:endParaRPr lang="en-US" sz="1100" b="0" i="0">
              <a:solidFill>
                <a:srgbClr val="000000"/>
              </a:solidFill>
              <a:effectLst/>
              <a:latin typeface="Arial" panose="020B0604020202020204" pitchFamily="34" charset="0"/>
              <a:cs typeface="Arial" panose="020B0604020202020204" pitchFamily="34" charset="0"/>
            </a:endParaRPr>
          </a:p>
          <a:p>
            <a:r>
              <a:rPr lang="en-US" sz="1600"/>
              <a:t>Our next international WiM event will be in Coventry, UK on November 25, 2024, sponsored and hosted by PepsiCo. Registration is now open!</a:t>
            </a:r>
          </a:p>
          <a:p>
            <a:endParaRPr lang="en-US" sz="1600"/>
          </a:p>
          <a:p>
            <a:r>
              <a:rPr lang="en-US" sz="1600"/>
              <a:t>Next year, our team will travel to Monterrey, Mexico in February 2025 for a co-sponsored tour and networking event with AFL and Donaldson. </a:t>
            </a:r>
          </a:p>
          <a:p>
            <a:endParaRPr lang="en-US" sz="1600"/>
          </a:p>
          <a:p>
            <a:r>
              <a:rPr lang="en-US" sz="1600"/>
              <a:t>To register for these events, visit the IWN page of our website and if you would like to be kept informed about future IWN events or potentially host one with your company, you can complete the interest form linked on our website on the International Women’s Network page.</a:t>
            </a:r>
            <a:endParaRPr lang="en-US" sz="1100" b="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201787A-9C80-4F57-923B-A66B215CE70E}" type="slidenum">
              <a:rPr lang="en-US" smtClean="0"/>
              <a:t>7</a:t>
            </a:fld>
            <a:endParaRPr lang="en-US"/>
          </a:p>
        </p:txBody>
      </p:sp>
    </p:spTree>
    <p:extLst>
      <p:ext uri="{BB962C8B-B14F-4D97-AF65-F5344CB8AC3E}">
        <p14:creationId xmlns:p14="http://schemas.microsoft.com/office/powerpoint/2010/main" val="3377304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CHAPTERS: https://www.womeninmanufacturing.org/chapters/wim-chapters</a:t>
            </a:r>
          </a:p>
          <a:p>
            <a:endParaRPr lang="en-US"/>
          </a:p>
          <a:p>
            <a:r>
              <a:rPr lang="en-US"/>
              <a:t>CH EVENTS: https://www.womeninmanufacturing.org/events/chapter-events</a:t>
            </a:r>
          </a:p>
          <a:p>
            <a:endParaRPr lang="en-US"/>
          </a:p>
          <a:p>
            <a:r>
              <a:rPr lang="en-US"/>
              <a:t>In the U.S., WiM Chapters fulfill our mission to support, promote and inspire women in manufacturing on the local level. Current members are eligible to events from ANY chapter at a discount and sometimes for free. Member can also volunteer to join our rapidly growing ranks of 320+ volunteer chapter leaders, who plan events and connect members with opportunities to network and learn locally. Most of our chapters recruit new leaders on an ongoing basis, so there is always an opportunity to lead with WiM. Members can connect with their chapter directly via the leadership page for each chapter or via the Chapter Directory on our website, where members can reach out to the primary contact for each chapter.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76C8CE-FC24-44BE-BF2D-BB7D6C8558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9510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100" b="0">
                <a:latin typeface="Arial" panose="020B0604020202020204" pitchFamily="34" charset="0"/>
                <a:cs typeface="Arial" panose="020B0604020202020204" pitchFamily="34" charset="0"/>
              </a:rPr>
              <a:t>https://www.womeninmanufacturing.org/careers/wim-career-center</a:t>
            </a:r>
          </a:p>
          <a:p>
            <a:pPr algn="l"/>
            <a:endParaRPr lang="en-US" sz="1100" b="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a:latin typeface="Arial" panose="020B0604020202020204" pitchFamily="34" charset="0"/>
                <a:cs typeface="Arial" panose="020B0604020202020204" pitchFamily="34" charset="0"/>
              </a:rPr>
              <a:t>Advancing the careers of women in manufacturing is central to the mission of WiM. Our WiM Works career center and job board supports this aspect of our mission by connecting qualified candidates from the WiM community with manufacturing jobs from our network of corporate member companies. Depending on membership tier, each </a:t>
            </a:r>
            <a:r>
              <a:rPr kumimoji="0" lang="en-US" sz="1100" b="0" i="0" u="none" strike="noStrike" kern="1200" cap="none" spc="0" normalizeH="0" baseline="0" noProof="0">
                <a:ln>
                  <a:noFill/>
                </a:ln>
                <a:solidFill>
                  <a:srgbClr val="5A6871"/>
                </a:solidFill>
                <a:effectLst/>
                <a:uLnTx/>
                <a:uFillTx/>
                <a:latin typeface="Futura Book"/>
                <a:ea typeface="+mn-ea"/>
                <a:cs typeface="+mn-cs"/>
              </a:rPr>
              <a:t>Corporate member company receives a number free posting to the WiM Works job board each year. Contact membership@womeninmfg.org to learn how many free postings your company has currently. Posting a job to WiM Works providers to job poster with access to a</a:t>
            </a:r>
            <a:r>
              <a:rPr lang="en-US" sz="1100" b="0" err="1">
                <a:latin typeface="Arial" panose="020B0604020202020204" pitchFamily="34" charset="0"/>
                <a:cs typeface="Arial" panose="020B0604020202020204" pitchFamily="34" charset="0"/>
              </a:rPr>
              <a:t>pplicant</a:t>
            </a:r>
            <a:r>
              <a:rPr lang="en-US" sz="1100" b="0">
                <a:latin typeface="Arial" panose="020B0604020202020204" pitchFamily="34" charset="0"/>
                <a:cs typeface="Arial" panose="020B0604020202020204" pitchFamily="34" charset="0"/>
              </a:rPr>
              <a:t> tracking, an internal messaging system that automatically stores messages sent from the job seeker in the candidates’ file, and resources like templates for job postings, pre-screen filters and automatic letters and notifications to candidates.</a:t>
            </a:r>
          </a:p>
          <a:p>
            <a:pPr algn="l"/>
            <a:endParaRPr lang="en-US" sz="1100" b="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6CD593-E2D5-459A-87CA-B238F26599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4819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54760" y="594182"/>
            <a:ext cx="8427085" cy="2952115"/>
          </a:xfrm>
          <a:prstGeom prst="rect">
            <a:avLst/>
          </a:prstGeom>
        </p:spPr>
        <p:txBody>
          <a:bodyPr wrap="square" lIns="0" tIns="0" rIns="0" bIns="0">
            <a:spAutoFit/>
          </a:bodyPr>
          <a:lstStyle>
            <a:lvl1pPr>
              <a:defRPr sz="9600" b="1" i="0">
                <a:solidFill>
                  <a:schemeClr val="bg1"/>
                </a:solidFill>
                <a:latin typeface="Arial"/>
                <a:cs typeface="Arial"/>
              </a:defRPr>
            </a:lvl1pPr>
          </a:lstStyle>
          <a:p>
            <a:endParaRPr/>
          </a:p>
        </p:txBody>
      </p:sp>
      <p:sp>
        <p:nvSpPr>
          <p:cNvPr id="3" name="Holder 3"/>
          <p:cNvSpPr>
            <a:spLocks noGrp="1"/>
          </p:cNvSpPr>
          <p:nvPr>
            <p:ph type="subTitle" idx="4"/>
          </p:nvPr>
        </p:nvSpPr>
        <p:spPr>
          <a:xfrm>
            <a:off x="854760" y="3533089"/>
            <a:ext cx="7945755" cy="1854835"/>
          </a:xfrm>
          <a:prstGeom prst="rect">
            <a:avLst/>
          </a:prstGeom>
        </p:spPr>
        <p:txBody>
          <a:bodyPr wrap="square" lIns="0" tIns="0" rIns="0" bIns="0">
            <a:spAutoFit/>
          </a:bodyPr>
          <a:lstStyle>
            <a:lvl1pPr>
              <a:defRPr sz="6000" b="1"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54760" y="594182"/>
            <a:ext cx="8427085" cy="2952115"/>
          </a:xfrm>
          <a:prstGeom prst="rect">
            <a:avLst/>
          </a:prstGeom>
        </p:spPr>
        <p:txBody>
          <a:bodyPr wrap="square" lIns="0" tIns="0" rIns="0" bIns="0">
            <a:spAutoFit/>
          </a:bodyPr>
          <a:lstStyle>
            <a:lvl1pPr>
              <a:defRPr sz="9600" b="1" i="0">
                <a:solidFill>
                  <a:schemeClr val="bg1"/>
                </a:solidFill>
                <a:latin typeface="Arial"/>
                <a:cs typeface="Arial"/>
              </a:defRPr>
            </a:lvl1pPr>
          </a:lstStyle>
          <a:p>
            <a:endParaRPr/>
          </a:p>
        </p:txBody>
      </p:sp>
      <p:sp>
        <p:nvSpPr>
          <p:cNvPr id="3" name="Holder 3"/>
          <p:cNvSpPr>
            <a:spLocks noGrp="1"/>
          </p:cNvSpPr>
          <p:nvPr>
            <p:ph type="subTitle" idx="4"/>
          </p:nvPr>
        </p:nvSpPr>
        <p:spPr>
          <a:xfrm>
            <a:off x="854760" y="3533089"/>
            <a:ext cx="7945755" cy="1854835"/>
          </a:xfrm>
          <a:prstGeom prst="rect">
            <a:avLst/>
          </a:prstGeom>
        </p:spPr>
        <p:txBody>
          <a:bodyPr wrap="square" lIns="0" tIns="0" rIns="0" bIns="0">
            <a:spAutoFit/>
          </a:bodyPr>
          <a:lstStyle>
            <a:lvl1pPr>
              <a:defRPr sz="6000" b="1"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46933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2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5F615F"/>
                </a:solidFill>
                <a:latin typeface="Century Gothic"/>
                <a:cs typeface="Century Gothic"/>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673130" y="1769628"/>
            <a:ext cx="3594100" cy="3927475"/>
          </a:xfrm>
          <a:prstGeom prst="rect">
            <a:avLst/>
          </a:prstGeom>
        </p:spPr>
        <p:txBody>
          <a:bodyPr wrap="square" lIns="0" tIns="0" rIns="0" bIns="0">
            <a:spAutoFit/>
          </a:bodyPr>
          <a:lstStyle>
            <a:lvl1pPr>
              <a:defRPr sz="3200" b="1" i="0">
                <a:solidFill>
                  <a:srgbClr val="B3BB35"/>
                </a:solidFill>
                <a:latin typeface="Century Gothic"/>
                <a:cs typeface="Century Gothic"/>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12/11/2024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59796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8276CA-393A-F2F7-A758-8D76EA481E72}"/>
              </a:ext>
            </a:extLst>
          </p:cNvPr>
          <p:cNvSpPr>
            <a:spLocks noGrp="1"/>
          </p:cNvSpPr>
          <p:nvPr>
            <p:ph type="dt" sz="half" idx="10"/>
          </p:nvPr>
        </p:nvSpPr>
        <p:spPr/>
        <p:txBody>
          <a:bodyPr/>
          <a:lstStyle/>
          <a:p>
            <a:fld id="{6B6ED218-410A-4C9F-AD5C-D7ECB93859D9}" type="datetimeFigureOut">
              <a:rPr lang="en-US" smtClean="0"/>
              <a:t>12/11/2024</a:t>
            </a:fld>
            <a:endParaRPr lang="en-US"/>
          </a:p>
        </p:txBody>
      </p:sp>
      <p:sp>
        <p:nvSpPr>
          <p:cNvPr id="3" name="Footer Placeholder 2">
            <a:extLst>
              <a:ext uri="{FF2B5EF4-FFF2-40B4-BE49-F238E27FC236}">
                <a16:creationId xmlns:a16="http://schemas.microsoft.com/office/drawing/2014/main" id="{89EC6E58-B3D8-AB27-43A6-0ED6F0341B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BF501B-D9AB-EB25-3D16-878B1291D69A}"/>
              </a:ext>
            </a:extLst>
          </p:cNvPr>
          <p:cNvSpPr>
            <a:spLocks noGrp="1"/>
          </p:cNvSpPr>
          <p:nvPr>
            <p:ph type="sldNum" sz="quarter" idx="12"/>
          </p:nvPr>
        </p:nvSpPr>
        <p:spPr/>
        <p:txBody>
          <a:bodyPr/>
          <a:lstStyle/>
          <a:p>
            <a:fld id="{E1A95A69-3268-4DB6-A9EE-6A142AF3E4EF}" type="slidenum">
              <a:rPr lang="en-US" smtClean="0"/>
              <a:t>‹#›</a:t>
            </a:fld>
            <a:endParaRPr lang="en-US"/>
          </a:p>
        </p:txBody>
      </p:sp>
    </p:spTree>
    <p:extLst>
      <p:ext uri="{BB962C8B-B14F-4D97-AF65-F5344CB8AC3E}">
        <p14:creationId xmlns:p14="http://schemas.microsoft.com/office/powerpoint/2010/main" val="1790389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99527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5F615F"/>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sz="1800" b="0" i="0">
                <a:solidFill>
                  <a:srgbClr val="46545F"/>
                </a:solidFill>
                <a:latin typeface="Century Gothic"/>
                <a:cs typeface="Century Gothic"/>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41826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5F615F"/>
                </a:solidFill>
                <a:latin typeface="Century Gothic"/>
                <a:cs typeface="Century Gothic"/>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673130" y="1769628"/>
            <a:ext cx="3594100" cy="3927475"/>
          </a:xfrm>
          <a:prstGeom prst="rect">
            <a:avLst/>
          </a:prstGeom>
        </p:spPr>
        <p:txBody>
          <a:bodyPr wrap="square" lIns="0" tIns="0" rIns="0" bIns="0">
            <a:spAutoFit/>
          </a:bodyPr>
          <a:lstStyle>
            <a:lvl1pPr>
              <a:defRPr sz="3200" b="1" i="0">
                <a:solidFill>
                  <a:srgbClr val="B3BB35"/>
                </a:solidFill>
                <a:latin typeface="Century Gothic"/>
                <a:cs typeface="Century Gothic"/>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12/11/2024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48088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5F615F"/>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12/11/2024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69698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12/11/2024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71862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2C2D2C"/>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2C2D2C"/>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12/11/2024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2296BB"/>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400" b="0" i="0">
                <a:solidFill>
                  <a:srgbClr val="2C2D2C"/>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12/11/2024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12/11/2024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97D53-D8CF-4EDD-8DEF-C127C7F28968}"/>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id="{516AE315-2059-4938-9B37-6E94D4EEA6C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0553BBDF-9404-4893-B773-FD43724AA459}"/>
              </a:ext>
            </a:extLst>
          </p:cNvPr>
          <p:cNvSpPr>
            <a:spLocks noGrp="1"/>
          </p:cNvSpPr>
          <p:nvPr>
            <p:ph type="dt" sz="half" idx="10"/>
          </p:nvPr>
        </p:nvSpPr>
        <p:spPr/>
        <p:txBody>
          <a:bodyPr/>
          <a:lstStyle/>
          <a:p>
            <a:fld id="{8FAFB76A-D74E-4731-8E7A-F9CA3055F56D}" type="datetime1">
              <a:rPr lang="id-ID" smtClean="0"/>
              <a:t>11/12/2024</a:t>
            </a:fld>
            <a:endParaRPr lang="id-ID"/>
          </a:p>
        </p:txBody>
      </p:sp>
      <p:sp>
        <p:nvSpPr>
          <p:cNvPr id="5" name="Footer Placeholder 4">
            <a:extLst>
              <a:ext uri="{FF2B5EF4-FFF2-40B4-BE49-F238E27FC236}">
                <a16:creationId xmlns:a16="http://schemas.microsoft.com/office/drawing/2014/main" id="{CE104D75-3166-405F-BC63-1B01A72BE993}"/>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2C39388F-61D2-4D5B-92D9-1B867546AA11}"/>
              </a:ext>
            </a:extLst>
          </p:cNvPr>
          <p:cNvSpPr>
            <a:spLocks noGrp="1"/>
          </p:cNvSpPr>
          <p:nvPr>
            <p:ph type="sldNum" sz="quarter" idx="12"/>
          </p:nvPr>
        </p:nvSpPr>
        <p:spPr/>
        <p:txBody>
          <a:bodyPr/>
          <a:lstStyle/>
          <a:p>
            <a:fld id="{9FE7C251-D6ED-4C4E-A362-F0251D2345FB}" type="slidenum">
              <a:rPr lang="id-ID" smtClean="0"/>
              <a:t>‹#›</a:t>
            </a:fld>
            <a:endParaRPr lang="id-ID"/>
          </a:p>
        </p:txBody>
      </p:sp>
    </p:spTree>
    <p:extLst>
      <p:ext uri="{BB962C8B-B14F-4D97-AF65-F5344CB8AC3E}">
        <p14:creationId xmlns:p14="http://schemas.microsoft.com/office/powerpoint/2010/main" val="2330321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BCBB8C4-5388-AA4C-A8EC-E72B29E14FF4}"/>
              </a:ext>
            </a:extLst>
          </p:cNvPr>
          <p:cNvPicPr>
            <a:picLocks noChangeAspect="1"/>
          </p:cNvPicPr>
          <p:nvPr userDrawn="1"/>
        </p:nvPicPr>
        <p:blipFill rotWithShape="1">
          <a:blip r:embed="rId2"/>
          <a:srcRect l="9892" t="40580" r="11057" b="39346"/>
          <a:stretch/>
        </p:blipFill>
        <p:spPr>
          <a:xfrm>
            <a:off x="4328160" y="5110843"/>
            <a:ext cx="7863840" cy="1543050"/>
          </a:xfrm>
          <a:prstGeom prst="rect">
            <a:avLst/>
          </a:prstGeom>
        </p:spPr>
      </p:pic>
    </p:spTree>
    <p:extLst>
      <p:ext uri="{BB962C8B-B14F-4D97-AF65-F5344CB8AC3E}">
        <p14:creationId xmlns:p14="http://schemas.microsoft.com/office/powerpoint/2010/main" val="2817739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485CF-2D75-4D67-B31D-A278CAF9F6DE}"/>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id="{4EC11B33-BF5F-420B-B539-C0F78C3CE3D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a:extLst>
              <a:ext uri="{FF2B5EF4-FFF2-40B4-BE49-F238E27FC236}">
                <a16:creationId xmlns:a16="http://schemas.microsoft.com/office/drawing/2014/main" id="{733ABA4E-9C03-4C2E-8C6F-DD669289A6B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a:extLst>
              <a:ext uri="{FF2B5EF4-FFF2-40B4-BE49-F238E27FC236}">
                <a16:creationId xmlns:a16="http://schemas.microsoft.com/office/drawing/2014/main" id="{37C5F5C0-A60D-44D2-B748-E2134C92752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7ADAAF-E701-4A18-9D1C-C0E6D198DB17}" type="datetime1">
              <a:rPr kumimoji="0" lang="id-ID" sz="1200" b="0" i="0" u="none" strike="noStrike" kern="1200" cap="none" spc="0" normalizeH="0" baseline="0" noProof="0" smtClean="0">
                <a:ln>
                  <a:noFill/>
                </a:ln>
                <a:solidFill>
                  <a:srgbClr val="46566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11/12/2024</a:t>
            </a:fld>
            <a:endParaRPr kumimoji="0" lang="id-ID" sz="1200" b="0" i="0" u="none" strike="noStrike" kern="1200" cap="none" spc="0" normalizeH="0" baseline="0" noProof="0">
              <a:ln>
                <a:noFill/>
              </a:ln>
              <a:solidFill>
                <a:srgbClr val="465660">
                  <a:tint val="75000"/>
                </a:srgbClr>
              </a:solidFill>
              <a:effectLst/>
              <a:uLnTx/>
              <a:uFillTx/>
              <a:latin typeface="Arial" panose="020B0604020202020204"/>
              <a:ea typeface="+mn-ea"/>
              <a:cs typeface="+mn-cs"/>
            </a:endParaRPr>
          </a:p>
        </p:txBody>
      </p:sp>
      <p:sp>
        <p:nvSpPr>
          <p:cNvPr id="6" name="Footer Placeholder 5">
            <a:extLst>
              <a:ext uri="{FF2B5EF4-FFF2-40B4-BE49-F238E27FC236}">
                <a16:creationId xmlns:a16="http://schemas.microsoft.com/office/drawing/2014/main" id="{32EB56CD-1ABD-44C1-8235-9871EA275D6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srgbClr val="465660">
                  <a:tint val="75000"/>
                </a:srgbClr>
              </a:solidFill>
              <a:effectLst/>
              <a:uLnTx/>
              <a:uFillTx/>
              <a:latin typeface="Arial" panose="020B0604020202020204"/>
              <a:ea typeface="+mn-ea"/>
              <a:cs typeface="+mn-cs"/>
            </a:endParaRPr>
          </a:p>
        </p:txBody>
      </p:sp>
      <p:sp>
        <p:nvSpPr>
          <p:cNvPr id="7" name="Slide Number Placeholder 6">
            <a:extLst>
              <a:ext uri="{FF2B5EF4-FFF2-40B4-BE49-F238E27FC236}">
                <a16:creationId xmlns:a16="http://schemas.microsoft.com/office/drawing/2014/main" id="{7095EB39-589C-4B2A-AEC2-81A298C3A2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E7C251-D6ED-4C4E-A362-F0251D2345FB}" type="slidenum">
              <a:rPr kumimoji="0" lang="id-ID" sz="1200" b="0" i="0" u="none" strike="noStrike" kern="1200" cap="none" spc="0" normalizeH="0" baseline="0" noProof="0" smtClean="0">
                <a:ln>
                  <a:noFill/>
                </a:ln>
                <a:solidFill>
                  <a:srgbClr val="46566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id-ID" sz="1200" b="0" i="0" u="none" strike="noStrike" kern="1200" cap="none" spc="0" normalizeH="0" baseline="0" noProof="0">
              <a:ln>
                <a:noFill/>
              </a:ln>
              <a:solidFill>
                <a:srgbClr val="46566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96903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5F615F"/>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12/11/2024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331043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3.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37691" y="671271"/>
            <a:ext cx="5269865" cy="697230"/>
          </a:xfrm>
          <a:prstGeom prst="rect">
            <a:avLst/>
          </a:prstGeom>
        </p:spPr>
        <p:txBody>
          <a:bodyPr wrap="square" lIns="0" tIns="0" rIns="0" bIns="0">
            <a:spAutoFit/>
          </a:bodyPr>
          <a:lstStyle>
            <a:lvl1pPr>
              <a:defRPr sz="4400" b="0" i="0">
                <a:solidFill>
                  <a:srgbClr val="2C2D2C"/>
                </a:solidFill>
                <a:latin typeface="Arial"/>
                <a:cs typeface="Arial"/>
              </a:defRPr>
            </a:lvl1pPr>
          </a:lstStyle>
          <a:p>
            <a:endParaRPr/>
          </a:p>
        </p:txBody>
      </p:sp>
      <p:sp>
        <p:nvSpPr>
          <p:cNvPr id="3" name="Holder 3"/>
          <p:cNvSpPr>
            <a:spLocks noGrp="1"/>
          </p:cNvSpPr>
          <p:nvPr>
            <p:ph type="body" idx="1"/>
          </p:nvPr>
        </p:nvSpPr>
        <p:spPr>
          <a:xfrm>
            <a:off x="583742" y="1166367"/>
            <a:ext cx="8147050" cy="173926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12/11/2024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74FD49-616F-47E7-B8E8-BA280F0148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a:extLst>
              <a:ext uri="{FF2B5EF4-FFF2-40B4-BE49-F238E27FC236}">
                <a16:creationId xmlns:a16="http://schemas.microsoft.com/office/drawing/2014/main" id="{06E0175A-8F32-4889-A452-9D6223F207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890094DD-2C2E-420B-BD34-26A2583AFE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E56CCA-C290-4B20-A377-A0E6E642C177}" type="datetime1">
              <a:rPr lang="id-ID" smtClean="0"/>
              <a:t>11/12/2024</a:t>
            </a:fld>
            <a:endParaRPr lang="id-ID"/>
          </a:p>
        </p:txBody>
      </p:sp>
      <p:sp>
        <p:nvSpPr>
          <p:cNvPr id="5" name="Footer Placeholder 4">
            <a:extLst>
              <a:ext uri="{FF2B5EF4-FFF2-40B4-BE49-F238E27FC236}">
                <a16:creationId xmlns:a16="http://schemas.microsoft.com/office/drawing/2014/main" id="{383CF39A-FC24-4129-9F69-770B51B240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a:extLst>
              <a:ext uri="{FF2B5EF4-FFF2-40B4-BE49-F238E27FC236}">
                <a16:creationId xmlns:a16="http://schemas.microsoft.com/office/drawing/2014/main" id="{58D89A59-76DC-4C87-9D92-DFDABA62FA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E7C251-D6ED-4C4E-A362-F0251D2345FB}" type="slidenum">
              <a:rPr lang="id-ID" smtClean="0"/>
              <a:t>‹#›</a:t>
            </a:fld>
            <a:endParaRPr lang="id-ID"/>
          </a:p>
        </p:txBody>
      </p:sp>
    </p:spTree>
    <p:extLst>
      <p:ext uri="{BB962C8B-B14F-4D97-AF65-F5344CB8AC3E}">
        <p14:creationId xmlns:p14="http://schemas.microsoft.com/office/powerpoint/2010/main" val="4292007051"/>
      </p:ext>
    </p:extLst>
  </p:cSld>
  <p:clrMap bg1="lt1" tx1="dk1" bg2="lt2" tx2="dk2" accent1="accent1" accent2="accent2" accent3="accent3" accent4="accent4" accent5="accent5" accent6="accent6" hlink="hlink" folHlink="folHlink"/>
  <p:sldLayoutIdLst>
    <p:sldLayoutId id="2147483712" r:id="rId1"/>
    <p:sldLayoutId id="2147483716" r:id="rId2"/>
    <p:sldLayoutId id="2147483717" r:id="rId3"/>
    <p:sldLayoutId id="2147483724" r:id="rId4"/>
    <p:sldLayoutId id="2147483726" r:id="rId5"/>
    <p:sldLayoutId id="2147483727" r:id="rId6"/>
    <p:sldLayoutId id="2147483728"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80491" y="1264161"/>
            <a:ext cx="5579110" cy="513714"/>
          </a:xfrm>
          <a:prstGeom prst="rect">
            <a:avLst/>
          </a:prstGeom>
        </p:spPr>
        <p:txBody>
          <a:bodyPr wrap="square" lIns="0" tIns="0" rIns="0" bIns="0">
            <a:spAutoFit/>
          </a:bodyPr>
          <a:lstStyle>
            <a:lvl1pPr>
              <a:defRPr sz="3200" b="1" i="0">
                <a:solidFill>
                  <a:srgbClr val="5F615F"/>
                </a:solidFill>
                <a:latin typeface="Century Gothic"/>
                <a:cs typeface="Century Gothic"/>
              </a:defRPr>
            </a:lvl1pPr>
          </a:lstStyle>
          <a:p>
            <a:endParaRPr/>
          </a:p>
        </p:txBody>
      </p:sp>
      <p:sp>
        <p:nvSpPr>
          <p:cNvPr id="3" name="Holder 3"/>
          <p:cNvSpPr>
            <a:spLocks noGrp="1"/>
          </p:cNvSpPr>
          <p:nvPr>
            <p:ph type="body" idx="1"/>
          </p:nvPr>
        </p:nvSpPr>
        <p:spPr>
          <a:xfrm>
            <a:off x="380263" y="1756413"/>
            <a:ext cx="10671175" cy="2075814"/>
          </a:xfrm>
          <a:prstGeom prst="rect">
            <a:avLst/>
          </a:prstGeom>
        </p:spPr>
        <p:txBody>
          <a:bodyPr wrap="square" lIns="0" tIns="0" rIns="0" bIns="0">
            <a:spAutoFit/>
          </a:bodyPr>
          <a:lstStyle>
            <a:lvl1pPr>
              <a:defRPr sz="1800" b="0" i="0">
                <a:solidFill>
                  <a:srgbClr val="46545F"/>
                </a:solidFill>
                <a:latin typeface="Century Gothic"/>
                <a:cs typeface="Century Gothic"/>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12/11/2024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4355676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21.png"/><Relationship Id="rId7" Type="http://schemas.openxmlformats.org/officeDocument/2006/relationships/customXml" Target="../ink/ink3.xm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customXml" Target="../ink/ink2.xml"/><Relationship Id="rId5" Type="http://schemas.openxmlformats.org/officeDocument/2006/relationships/image" Target="../media/image22.png"/><Relationship Id="rId4" Type="http://schemas.openxmlformats.org/officeDocument/2006/relationships/customXml" Target="../ink/ink1.xml"/><Relationship Id="rId9" Type="http://schemas.openxmlformats.org/officeDocument/2006/relationships/image" Target="../media/image23.jpeg"/></Relationships>
</file>

<file path=ppt/slides/_rels/slide11.xml.rels><?xml version="1.0" encoding="UTF-8" standalone="yes"?>
<Relationships xmlns="http://schemas.openxmlformats.org/package/2006/relationships"><Relationship Id="rId8" Type="http://schemas.openxmlformats.org/officeDocument/2006/relationships/customXml" Target="../ink/ink8.xml"/><Relationship Id="rId3" Type="http://schemas.openxmlformats.org/officeDocument/2006/relationships/image" Target="../media/image21.png"/><Relationship Id="rId7" Type="http://schemas.openxmlformats.org/officeDocument/2006/relationships/customXml" Target="../ink/ink7.xml"/><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customXml" Target="../ink/ink6.xml"/><Relationship Id="rId5" Type="http://schemas.openxmlformats.org/officeDocument/2006/relationships/image" Target="../media/image22.png"/><Relationship Id="rId4" Type="http://schemas.openxmlformats.org/officeDocument/2006/relationships/customXml" Target="../ink/ink5.xml"/><Relationship Id="rId9"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hyperlink" Target="https://www.womeninmanufacturing.org/events/chapter-events" TargetMode="External"/><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hyperlink" Target="https://www.womeninmanufacturing.org/virtual-learnin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hyperlink" Target="https://www.womeninmanufacturing.org/virtual-learning-series-library" TargetMode="Externa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hyperlink" Target="https://www.womeninmanufacturing.org/hear-her-story-podcast"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hyperlink" Target="https://www.womeninmanufacturing.org/events/wim-member-town-halls" TargetMode="Externa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hyperlink" Target="https://womeninmfg.wufoo.com/forms/x2bx5qp12141u5/"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hyperlink" Target="https://www.womeninmanufacturing.org/international-womens-network"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womeninmanufacturing.org/chapters/wim-chapters" TargetMode="External"/><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20.png"/><Relationship Id="rId4" Type="http://schemas.openxmlformats.org/officeDocument/2006/relationships/hyperlink" Target="https://www.womeninmanufacturing.org/careers/wim-career-center"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40" y="0"/>
            <a:ext cx="12189460" cy="6858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rgbClr val="B3BC35"/>
          </a:solidFill>
        </p:spPr>
        <p:txBody>
          <a:bodyPr wrap="square" lIns="0" tIns="0" rIns="0" bIns="0" rtlCol="0"/>
          <a:lstStyle/>
          <a:p>
            <a:endParaRPr/>
          </a:p>
        </p:txBody>
      </p:sp>
      <p:sp>
        <p:nvSpPr>
          <p:cNvPr id="9" name="object 9"/>
          <p:cNvSpPr txBox="1">
            <a:spLocks noGrp="1"/>
          </p:cNvSpPr>
          <p:nvPr>
            <p:ph type="ctrTitle"/>
          </p:nvPr>
        </p:nvSpPr>
        <p:spPr>
          <a:xfrm>
            <a:off x="0" y="4412146"/>
            <a:ext cx="12189460" cy="1782539"/>
          </a:xfrm>
          <a:prstGeom prst="rect">
            <a:avLst/>
          </a:prstGeom>
        </p:spPr>
        <p:txBody>
          <a:bodyPr vert="horz" wrap="square" lIns="0" tIns="12700" rIns="0" bIns="0" rtlCol="0">
            <a:spAutoFit/>
          </a:bodyPr>
          <a:lstStyle/>
          <a:p>
            <a:pPr marL="28575" marR="5080" indent="-635" algn="ctr">
              <a:lnSpc>
                <a:spcPct val="100000"/>
              </a:lnSpc>
              <a:spcBef>
                <a:spcPts val="100"/>
              </a:spcBef>
            </a:pPr>
            <a:r>
              <a:rPr lang="en-US" sz="11500" spc="300">
                <a:latin typeface="Futura PT Bold" panose="020B0902020204020203" pitchFamily="34" charset="0"/>
              </a:rPr>
              <a:t>WELCOME</a:t>
            </a:r>
            <a:endParaRPr spc="300">
              <a:latin typeface="Futura PT Bold" panose="020B0902020204020203" pitchFamily="34" charset="0"/>
            </a:endParaRPr>
          </a:p>
        </p:txBody>
      </p:sp>
      <p:pic>
        <p:nvPicPr>
          <p:cNvPr id="11" name="Picture 10" descr="A white and green sign with grey text&#10;&#10;Description automatically generated">
            <a:extLst>
              <a:ext uri="{FF2B5EF4-FFF2-40B4-BE49-F238E27FC236}">
                <a16:creationId xmlns:a16="http://schemas.microsoft.com/office/drawing/2014/main" id="{DDDF015E-BE37-D31E-DDBB-1829E58BCE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6" y="0"/>
            <a:ext cx="12185704" cy="406190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63B7F-0057-0185-D8EC-0A8399840491}"/>
            </a:ext>
          </a:extLst>
        </p:cNvPr>
        <p:cNvGrpSpPr/>
        <p:nvPr/>
      </p:nvGrpSpPr>
      <p:grpSpPr>
        <a:xfrm>
          <a:off x="0" y="0"/>
          <a:ext cx="0" cy="0"/>
          <a:chOff x="0" y="0"/>
          <a:chExt cx="0" cy="0"/>
        </a:xfrm>
      </p:grpSpPr>
      <p:pic>
        <p:nvPicPr>
          <p:cNvPr id="9" name="Picture 8" descr="A purple and white rectangle&#10;&#10;Description automatically generated">
            <a:extLst>
              <a:ext uri="{FF2B5EF4-FFF2-40B4-BE49-F238E27FC236}">
                <a16:creationId xmlns:a16="http://schemas.microsoft.com/office/drawing/2014/main" id="{C9B32545-522A-A22C-B80C-67D5EB1ADA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
            <a:ext cx="12190476" cy="6857143"/>
          </a:xfrm>
          <a:prstGeom prst="rect">
            <a:avLst/>
          </a:prstGeom>
        </p:spPr>
      </p:pic>
      <p:sp>
        <p:nvSpPr>
          <p:cNvPr id="5" name="object 5">
            <a:extLst>
              <a:ext uri="{FF2B5EF4-FFF2-40B4-BE49-F238E27FC236}">
                <a16:creationId xmlns:a16="http://schemas.microsoft.com/office/drawing/2014/main" id="{08113ED6-FF75-303F-08DF-FB60F52D25FD}"/>
              </a:ext>
            </a:extLst>
          </p:cNvPr>
          <p:cNvSpPr txBox="1">
            <a:spLocks noGrp="1"/>
          </p:cNvSpPr>
          <p:nvPr>
            <p:ph type="title"/>
          </p:nvPr>
        </p:nvSpPr>
        <p:spPr>
          <a:xfrm>
            <a:off x="452093" y="357900"/>
            <a:ext cx="10662776" cy="511422"/>
          </a:xfrm>
          <a:prstGeom prst="rect">
            <a:avLst/>
          </a:prstGeom>
        </p:spPr>
        <p:txBody>
          <a:bodyPr vert="horz" wrap="square" lIns="0" tIns="12700" rIns="0" bIns="0" rtlCol="0" anchor="ctr">
            <a:spAutoFit/>
          </a:bodyPr>
          <a:lstStyle/>
          <a:p>
            <a:pPr marL="12701" algn="l">
              <a:spcBef>
                <a:spcPts val="100"/>
              </a:spcBef>
            </a:pPr>
            <a:r>
              <a:rPr lang="en-US" sz="3600" b="0" spc="90">
                <a:solidFill>
                  <a:schemeClr val="bg1"/>
                </a:solidFill>
                <a:latin typeface="Futura Bold"/>
              </a:rPr>
              <a:t>Contact Us</a:t>
            </a:r>
            <a:endParaRPr lang="en-US" sz="3600" b="0">
              <a:solidFill>
                <a:schemeClr val="bg1"/>
              </a:solidFill>
              <a:latin typeface="Futura Bold"/>
            </a:endParaRPr>
          </a:p>
        </p:txBody>
      </p:sp>
      <mc:AlternateContent xmlns:mc="http://schemas.openxmlformats.org/markup-compatibility/2006">
        <mc:Choice xmlns:p14="http://schemas.microsoft.com/office/powerpoint/2010/main" Requires="p14">
          <p:contentPart p14:bwMode="auto" r:id="rId4">
            <p14:nvContentPartPr>
              <p14:cNvPr id="21" name="Ink 20">
                <a:extLst>
                  <a:ext uri="{FF2B5EF4-FFF2-40B4-BE49-F238E27FC236}">
                    <a16:creationId xmlns:a16="http://schemas.microsoft.com/office/drawing/2014/main" id="{8D632DDA-BD0A-590E-6301-558CBECEA5E2}"/>
                  </a:ext>
                </a:extLst>
              </p14:cNvPr>
              <p14:cNvContentPartPr/>
              <p14:nvPr/>
            </p14:nvContentPartPr>
            <p14:xfrm>
              <a:off x="-1593663" y="845040"/>
              <a:ext cx="240" cy="240"/>
            </p14:xfrm>
          </p:contentPart>
        </mc:Choice>
        <mc:Fallback>
          <p:pic>
            <p:nvPicPr>
              <p:cNvPr id="21" name="Ink 20">
                <a:extLst>
                  <a:ext uri="{FF2B5EF4-FFF2-40B4-BE49-F238E27FC236}">
                    <a16:creationId xmlns:a16="http://schemas.microsoft.com/office/drawing/2014/main" id="{8D632DDA-BD0A-590E-6301-558CBECEA5E2}"/>
                  </a:ext>
                </a:extLst>
              </p:cNvPr>
              <p:cNvPicPr/>
              <p:nvPr/>
            </p:nvPicPr>
            <p:blipFill>
              <a:blip r:embed="rId5"/>
              <a:stretch>
                <a:fillRect/>
              </a:stretch>
            </p:blipFill>
            <p:spPr>
              <a:xfrm>
                <a:off x="-1629663" y="773040"/>
                <a:ext cx="720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2" name="Ink 21">
                <a:extLst>
                  <a:ext uri="{FF2B5EF4-FFF2-40B4-BE49-F238E27FC236}">
                    <a16:creationId xmlns:a16="http://schemas.microsoft.com/office/drawing/2014/main" id="{4E582AD8-1816-255D-568D-FFAEFF7BCFE5}"/>
                  </a:ext>
                </a:extLst>
              </p14:cNvPr>
              <p14:cNvContentPartPr/>
              <p14:nvPr/>
            </p14:nvContentPartPr>
            <p14:xfrm>
              <a:off x="-1593663" y="845040"/>
              <a:ext cx="240" cy="240"/>
            </p14:xfrm>
          </p:contentPart>
        </mc:Choice>
        <mc:Fallback>
          <p:pic>
            <p:nvPicPr>
              <p:cNvPr id="22" name="Ink 21">
                <a:extLst>
                  <a:ext uri="{FF2B5EF4-FFF2-40B4-BE49-F238E27FC236}">
                    <a16:creationId xmlns:a16="http://schemas.microsoft.com/office/drawing/2014/main" id="{4E582AD8-1816-255D-568D-FFAEFF7BCFE5}"/>
                  </a:ext>
                </a:extLst>
              </p:cNvPr>
              <p:cNvPicPr/>
              <p:nvPr/>
            </p:nvPicPr>
            <p:blipFill>
              <a:blip r:embed="rId5"/>
              <a:stretch>
                <a:fillRect/>
              </a:stretch>
            </p:blipFill>
            <p:spPr>
              <a:xfrm>
                <a:off x="-1629663" y="773040"/>
                <a:ext cx="720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4" name="Ink 23">
                <a:extLst>
                  <a:ext uri="{FF2B5EF4-FFF2-40B4-BE49-F238E27FC236}">
                    <a16:creationId xmlns:a16="http://schemas.microsoft.com/office/drawing/2014/main" id="{D42791BA-C683-0A33-7775-E14FC01CF234}"/>
                  </a:ext>
                </a:extLst>
              </p14:cNvPr>
              <p14:cNvContentPartPr/>
              <p14:nvPr/>
            </p14:nvContentPartPr>
            <p14:xfrm>
              <a:off x="-470703" y="-374640"/>
              <a:ext cx="240" cy="240"/>
            </p14:xfrm>
          </p:contentPart>
        </mc:Choice>
        <mc:Fallback>
          <p:pic>
            <p:nvPicPr>
              <p:cNvPr id="24" name="Ink 23">
                <a:extLst>
                  <a:ext uri="{FF2B5EF4-FFF2-40B4-BE49-F238E27FC236}">
                    <a16:creationId xmlns:a16="http://schemas.microsoft.com/office/drawing/2014/main" id="{D42791BA-C683-0A33-7775-E14FC01CF234}"/>
                  </a:ext>
                </a:extLst>
              </p:cNvPr>
              <p:cNvPicPr/>
              <p:nvPr/>
            </p:nvPicPr>
            <p:blipFill>
              <a:blip r:embed="rId5"/>
              <a:stretch>
                <a:fillRect/>
              </a:stretch>
            </p:blipFill>
            <p:spPr>
              <a:xfrm>
                <a:off x="-506703" y="-446640"/>
                <a:ext cx="720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5" name="Ink 24">
                <a:extLst>
                  <a:ext uri="{FF2B5EF4-FFF2-40B4-BE49-F238E27FC236}">
                    <a16:creationId xmlns:a16="http://schemas.microsoft.com/office/drawing/2014/main" id="{E4E273FD-58C3-C3DD-6193-D60DA4FDB6E7}"/>
                  </a:ext>
                </a:extLst>
              </p14:cNvPr>
              <p14:cNvContentPartPr/>
              <p14:nvPr/>
            </p14:nvContentPartPr>
            <p14:xfrm>
              <a:off x="-470703" y="-363600"/>
              <a:ext cx="240" cy="240"/>
            </p14:xfrm>
          </p:contentPart>
        </mc:Choice>
        <mc:Fallback>
          <p:pic>
            <p:nvPicPr>
              <p:cNvPr id="25" name="Ink 24">
                <a:extLst>
                  <a:ext uri="{FF2B5EF4-FFF2-40B4-BE49-F238E27FC236}">
                    <a16:creationId xmlns:a16="http://schemas.microsoft.com/office/drawing/2014/main" id="{E4E273FD-58C3-C3DD-6193-D60DA4FDB6E7}"/>
                  </a:ext>
                </a:extLst>
              </p:cNvPr>
              <p:cNvPicPr/>
              <p:nvPr/>
            </p:nvPicPr>
            <p:blipFill>
              <a:blip r:embed="rId5"/>
              <a:stretch>
                <a:fillRect/>
              </a:stretch>
            </p:blipFill>
            <p:spPr>
              <a:xfrm>
                <a:off x="-506703" y="-435600"/>
                <a:ext cx="72000" cy="144000"/>
              </a:xfrm>
              <a:prstGeom prst="rect">
                <a:avLst/>
              </a:prstGeom>
            </p:spPr>
          </p:pic>
        </mc:Fallback>
      </mc:AlternateContent>
      <p:grpSp>
        <p:nvGrpSpPr>
          <p:cNvPr id="2" name="Group 14">
            <a:extLst>
              <a:ext uri="{FF2B5EF4-FFF2-40B4-BE49-F238E27FC236}">
                <a16:creationId xmlns:a16="http://schemas.microsoft.com/office/drawing/2014/main" id="{0F8E0B12-FBCA-721A-E81D-CF0D968E5B5E}"/>
              </a:ext>
            </a:extLst>
          </p:cNvPr>
          <p:cNvGrpSpPr/>
          <p:nvPr/>
        </p:nvGrpSpPr>
        <p:grpSpPr>
          <a:xfrm>
            <a:off x="914398" y="1399019"/>
            <a:ext cx="4762499" cy="4689722"/>
            <a:chOff x="0" y="0"/>
            <a:chExt cx="812800" cy="812800"/>
          </a:xfrm>
        </p:grpSpPr>
        <p:sp>
          <p:nvSpPr>
            <p:cNvPr id="3" name="Freeform 15">
              <a:extLst>
                <a:ext uri="{FF2B5EF4-FFF2-40B4-BE49-F238E27FC236}">
                  <a16:creationId xmlns:a16="http://schemas.microsoft.com/office/drawing/2014/main" id="{775872E1-382F-02C0-CC6D-47DE1A27A34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F6F6"/>
            </a:solidFill>
            <a:ln>
              <a:solidFill>
                <a:srgbClr val="B3BC35"/>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 name="TextBox 16">
              <a:extLst>
                <a:ext uri="{FF2B5EF4-FFF2-40B4-BE49-F238E27FC236}">
                  <a16:creationId xmlns:a16="http://schemas.microsoft.com/office/drawing/2014/main" id="{28C57A0A-2A1F-4227-21E7-DFE4049B104C}"/>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pic>
        <p:nvPicPr>
          <p:cNvPr id="11" name="Picture 10" descr="A person smiling at the camera&#10;&#10;Description automatically generated">
            <a:extLst>
              <a:ext uri="{FF2B5EF4-FFF2-40B4-BE49-F238E27FC236}">
                <a16:creationId xmlns:a16="http://schemas.microsoft.com/office/drawing/2014/main" id="{4111C05D-C7E3-3383-99B1-BBD4DBB3DE97}"/>
              </a:ext>
            </a:extLst>
          </p:cNvPr>
          <p:cNvPicPr>
            <a:picLocks noChangeAspect="1"/>
          </p:cNvPicPr>
          <p:nvPr/>
        </p:nvPicPr>
        <p:blipFill rotWithShape="1">
          <a:blip r:embed="rId9">
            <a:extLst>
              <a:ext uri="{28A0092B-C50C-407E-A947-70E740481C1C}">
                <a14:useLocalDpi xmlns:a14="http://schemas.microsoft.com/office/drawing/2010/main" val="0"/>
              </a:ext>
            </a:extLst>
          </a:blip>
          <a:srcRect t="2890" b="29031"/>
          <a:stretch/>
        </p:blipFill>
        <p:spPr>
          <a:xfrm>
            <a:off x="1234219" y="1638809"/>
            <a:ext cx="4122859" cy="4210143"/>
          </a:xfrm>
          <a:prstGeom prst="ellipse">
            <a:avLst/>
          </a:prstGeom>
        </p:spPr>
      </p:pic>
      <p:grpSp>
        <p:nvGrpSpPr>
          <p:cNvPr id="6" name="Group 19">
            <a:extLst>
              <a:ext uri="{FF2B5EF4-FFF2-40B4-BE49-F238E27FC236}">
                <a16:creationId xmlns:a16="http://schemas.microsoft.com/office/drawing/2014/main" id="{614F8999-6023-7A7F-C798-3EE7DBEA188B}"/>
              </a:ext>
            </a:extLst>
          </p:cNvPr>
          <p:cNvGrpSpPr>
            <a:grpSpLocks noChangeAspect="1"/>
          </p:cNvGrpSpPr>
          <p:nvPr/>
        </p:nvGrpSpPr>
        <p:grpSpPr>
          <a:xfrm>
            <a:off x="1396997" y="1799984"/>
            <a:ext cx="3797300" cy="3797283"/>
            <a:chOff x="3776477" y="-313820"/>
            <a:chExt cx="6350000" cy="6349974"/>
          </a:xfrm>
        </p:grpSpPr>
        <p:sp>
          <p:nvSpPr>
            <p:cNvPr id="8" name="Freeform 20">
              <a:extLst>
                <a:ext uri="{FF2B5EF4-FFF2-40B4-BE49-F238E27FC236}">
                  <a16:creationId xmlns:a16="http://schemas.microsoft.com/office/drawing/2014/main" id="{A0AD3301-FD57-8ED4-C60E-79E873104B08}"/>
                </a:ext>
              </a:extLst>
            </p:cNvPr>
            <p:cNvSpPr/>
            <p:nvPr/>
          </p:nvSpPr>
          <p:spPr>
            <a:xfrm>
              <a:off x="3776477" y="-31382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000000">
                <a:alpha val="0"/>
              </a:srgbClr>
            </a:solidFill>
            <a:ln w="12700">
              <a:solidFill>
                <a:srgbClr val="00000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3" name="TextBox 17">
            <a:extLst>
              <a:ext uri="{FF2B5EF4-FFF2-40B4-BE49-F238E27FC236}">
                <a16:creationId xmlns:a16="http://schemas.microsoft.com/office/drawing/2014/main" id="{29FD7142-3D88-8B4E-F0F2-68223E10427C}"/>
              </a:ext>
            </a:extLst>
          </p:cNvPr>
          <p:cNvSpPr txBox="1"/>
          <p:nvPr/>
        </p:nvSpPr>
        <p:spPr>
          <a:xfrm>
            <a:off x="6428568" y="2775489"/>
            <a:ext cx="4686301" cy="1846275"/>
          </a:xfrm>
          <a:prstGeom prst="rect">
            <a:avLst/>
          </a:prstGeom>
        </p:spPr>
        <p:txBody>
          <a:bodyPr wrap="square" lIns="0" tIns="0" rIns="0" bIns="0" rtlCol="0" anchor="t">
            <a:spAutoFit/>
          </a:bodyPr>
          <a:lstStyle/>
          <a:p>
            <a:pPr marL="0" marR="0" lvl="0" indent="0" algn="l" defTabSz="914400" rtl="0" eaLnBrk="1" fontAlgn="auto" latinLnBrk="0" hangingPunct="1">
              <a:lnSpc>
                <a:spcPts val="4479"/>
              </a:lnSpc>
              <a:spcBef>
                <a:spcPts val="0"/>
              </a:spcBef>
              <a:spcAft>
                <a:spcPts val="0"/>
              </a:spcAft>
              <a:buClrTx/>
              <a:buSzTx/>
              <a:buFontTx/>
              <a:buNone/>
              <a:tabLst/>
              <a:defRPr/>
            </a:pPr>
            <a:r>
              <a:rPr kumimoji="0" lang="en-US" sz="3199" b="1" i="0" u="none" strike="noStrike" kern="1200" cap="none" spc="0" normalizeH="0" baseline="0" noProof="0">
                <a:ln>
                  <a:noFill/>
                </a:ln>
                <a:solidFill>
                  <a:srgbClr val="772776"/>
                </a:solidFill>
                <a:effectLst/>
                <a:uLnTx/>
                <a:uFillTx/>
                <a:latin typeface="Futura Bold"/>
                <a:ea typeface="+mn-ea"/>
                <a:cs typeface="+mn-cs"/>
              </a:rPr>
              <a:t>Alana Lesnansky</a:t>
            </a:r>
          </a:p>
          <a:p>
            <a:pPr marL="0" marR="0" lvl="0" indent="0" algn="l" defTabSz="914400" rtl="0" eaLnBrk="1" fontAlgn="auto" latinLnBrk="0" hangingPunct="1">
              <a:lnSpc>
                <a:spcPts val="3359"/>
              </a:lnSpc>
              <a:spcBef>
                <a:spcPts val="0"/>
              </a:spcBef>
              <a:spcAft>
                <a:spcPts val="0"/>
              </a:spcAft>
              <a:buClrTx/>
              <a:buSzTx/>
              <a:buFontTx/>
              <a:buNone/>
              <a:tabLst/>
              <a:defRPr/>
            </a:pPr>
            <a:r>
              <a:rPr kumimoji="0" lang="en-US" sz="2400" b="0" i="0" u="none" strike="noStrike" kern="1200" cap="none" spc="0" normalizeH="0" baseline="0" noProof="0">
                <a:ln>
                  <a:noFill/>
                </a:ln>
                <a:solidFill>
                  <a:srgbClr val="455560"/>
                </a:solidFill>
                <a:effectLst/>
                <a:uLnTx/>
                <a:uFillTx/>
                <a:latin typeface="Futura"/>
                <a:ea typeface="+mn-ea"/>
                <a:cs typeface="+mn-cs"/>
              </a:rPr>
              <a:t>Program Coordinator</a:t>
            </a:r>
          </a:p>
          <a:p>
            <a:pPr marL="0" marR="0" lvl="0" indent="0" algn="l" defTabSz="914400" rtl="0" eaLnBrk="1" fontAlgn="auto" latinLnBrk="0" hangingPunct="1">
              <a:lnSpc>
                <a:spcPts val="3359"/>
              </a:lnSpc>
              <a:spcBef>
                <a:spcPts val="0"/>
              </a:spcBef>
              <a:spcAft>
                <a:spcPts val="0"/>
              </a:spcAft>
              <a:buClrTx/>
              <a:buSzTx/>
              <a:buFontTx/>
              <a:buNone/>
              <a:tabLst/>
              <a:defRPr/>
            </a:pPr>
            <a:r>
              <a:rPr kumimoji="0" lang="en-US" sz="2400" b="0" i="0" u="none" strike="noStrike" kern="1200" cap="none" spc="0" normalizeH="0" baseline="0" noProof="0">
                <a:ln>
                  <a:noFill/>
                </a:ln>
                <a:solidFill>
                  <a:srgbClr val="455560"/>
                </a:solidFill>
                <a:effectLst/>
                <a:uLnTx/>
                <a:uFillTx/>
                <a:latin typeface="Futura"/>
                <a:ea typeface="+mn-ea"/>
                <a:cs typeface="+mn-cs"/>
              </a:rPr>
              <a:t>WiM Education Foundation</a:t>
            </a:r>
          </a:p>
          <a:p>
            <a:pPr marL="0" marR="0" lvl="0" indent="0" algn="l" defTabSz="914400" rtl="0" eaLnBrk="1" fontAlgn="auto" latinLnBrk="0" hangingPunct="1">
              <a:lnSpc>
                <a:spcPts val="3359"/>
              </a:lnSpc>
              <a:spcBef>
                <a:spcPts val="0"/>
              </a:spcBef>
              <a:spcAft>
                <a:spcPts val="0"/>
              </a:spcAft>
              <a:buClrTx/>
              <a:buSzTx/>
              <a:buFontTx/>
              <a:buNone/>
              <a:tabLst/>
              <a:defRPr/>
            </a:pPr>
            <a:r>
              <a:rPr kumimoji="0" lang="en-US" sz="2400" b="0" i="0" u="none" strike="noStrike" kern="1200" cap="none" spc="0" normalizeH="0" baseline="0" noProof="0">
                <a:ln>
                  <a:noFill/>
                </a:ln>
                <a:solidFill>
                  <a:srgbClr val="455560"/>
                </a:solidFill>
                <a:effectLst/>
                <a:uLnTx/>
                <a:uFillTx/>
                <a:latin typeface="Futura"/>
                <a:ea typeface="+mn-ea"/>
                <a:cs typeface="+mn-cs"/>
              </a:rPr>
              <a:t>alesnansky@womeninmfg.org</a:t>
            </a:r>
          </a:p>
        </p:txBody>
      </p:sp>
    </p:spTree>
    <p:extLst>
      <p:ext uri="{BB962C8B-B14F-4D97-AF65-F5344CB8AC3E}">
        <p14:creationId xmlns:p14="http://schemas.microsoft.com/office/powerpoint/2010/main" val="1634633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FF63B7F-0057-0185-D8EC-0A8399840491}"/>
            </a:ext>
          </a:extLst>
        </p:cNvPr>
        <p:cNvGrpSpPr/>
        <p:nvPr/>
      </p:nvGrpSpPr>
      <p:grpSpPr>
        <a:xfrm>
          <a:off x="0" y="0"/>
          <a:ext cx="0" cy="0"/>
          <a:chOff x="0" y="0"/>
          <a:chExt cx="0" cy="0"/>
        </a:xfrm>
      </p:grpSpPr>
      <p:pic>
        <p:nvPicPr>
          <p:cNvPr id="9" name="Picture 8" descr="A purple and white rectangle&#10;&#10;Description automatically generated">
            <a:extLst>
              <a:ext uri="{FF2B5EF4-FFF2-40B4-BE49-F238E27FC236}">
                <a16:creationId xmlns:a16="http://schemas.microsoft.com/office/drawing/2014/main" id="{C9B32545-522A-A22C-B80C-67D5EB1ADA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
            <a:ext cx="12190476" cy="6857143"/>
          </a:xfrm>
          <a:prstGeom prst="rect">
            <a:avLst/>
          </a:prstGeom>
        </p:spPr>
      </p:pic>
      <p:sp>
        <p:nvSpPr>
          <p:cNvPr id="5" name="object 5">
            <a:extLst>
              <a:ext uri="{FF2B5EF4-FFF2-40B4-BE49-F238E27FC236}">
                <a16:creationId xmlns:a16="http://schemas.microsoft.com/office/drawing/2014/main" id="{08113ED6-FF75-303F-08DF-FB60F52D25FD}"/>
              </a:ext>
            </a:extLst>
          </p:cNvPr>
          <p:cNvSpPr txBox="1">
            <a:spLocks noGrp="1"/>
          </p:cNvSpPr>
          <p:nvPr>
            <p:ph type="title"/>
          </p:nvPr>
        </p:nvSpPr>
        <p:spPr>
          <a:xfrm>
            <a:off x="452093" y="357900"/>
            <a:ext cx="10662776" cy="511422"/>
          </a:xfrm>
          <a:prstGeom prst="rect">
            <a:avLst/>
          </a:prstGeom>
        </p:spPr>
        <p:txBody>
          <a:bodyPr vert="horz" wrap="square" lIns="0" tIns="12700" rIns="0" bIns="0" rtlCol="0" anchor="ctr">
            <a:spAutoFit/>
          </a:bodyPr>
          <a:lstStyle/>
          <a:p>
            <a:pPr marL="12701" algn="l">
              <a:spcBef>
                <a:spcPts val="100"/>
              </a:spcBef>
            </a:pPr>
            <a:r>
              <a:rPr lang="en-US" sz="3600" b="0" spc="90">
                <a:solidFill>
                  <a:schemeClr val="bg1"/>
                </a:solidFill>
                <a:latin typeface="Futura Bold"/>
              </a:rPr>
              <a:t>Contact Us</a:t>
            </a:r>
            <a:endParaRPr lang="en-US" sz="3600" b="0">
              <a:solidFill>
                <a:schemeClr val="bg1"/>
              </a:solidFill>
              <a:latin typeface="Futura Bold"/>
            </a:endParaRPr>
          </a:p>
        </p:txBody>
      </p:sp>
      <mc:AlternateContent xmlns:mc="http://schemas.openxmlformats.org/markup-compatibility/2006">
        <mc:Choice xmlns:p14="http://schemas.microsoft.com/office/powerpoint/2010/main" Requires="p14">
          <p:contentPart p14:bwMode="auto" r:id="rId4">
            <p14:nvContentPartPr>
              <p14:cNvPr id="21" name="Ink 20">
                <a:extLst>
                  <a:ext uri="{FF2B5EF4-FFF2-40B4-BE49-F238E27FC236}">
                    <a16:creationId xmlns:a16="http://schemas.microsoft.com/office/drawing/2014/main" id="{8D632DDA-BD0A-590E-6301-558CBECEA5E2}"/>
                  </a:ext>
                </a:extLst>
              </p14:cNvPr>
              <p14:cNvContentPartPr/>
              <p14:nvPr/>
            </p14:nvContentPartPr>
            <p14:xfrm>
              <a:off x="-1593663" y="845040"/>
              <a:ext cx="240" cy="240"/>
            </p14:xfrm>
          </p:contentPart>
        </mc:Choice>
        <mc:Fallback>
          <p:pic>
            <p:nvPicPr>
              <p:cNvPr id="21" name="Ink 20">
                <a:extLst>
                  <a:ext uri="{FF2B5EF4-FFF2-40B4-BE49-F238E27FC236}">
                    <a16:creationId xmlns:a16="http://schemas.microsoft.com/office/drawing/2014/main" id="{8D632DDA-BD0A-590E-6301-558CBECEA5E2}"/>
                  </a:ext>
                </a:extLst>
              </p:cNvPr>
              <p:cNvPicPr/>
              <p:nvPr/>
            </p:nvPicPr>
            <p:blipFill>
              <a:blip r:embed="rId5"/>
              <a:stretch>
                <a:fillRect/>
              </a:stretch>
            </p:blipFill>
            <p:spPr>
              <a:xfrm>
                <a:off x="-1629663" y="773040"/>
                <a:ext cx="720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2" name="Ink 21">
                <a:extLst>
                  <a:ext uri="{FF2B5EF4-FFF2-40B4-BE49-F238E27FC236}">
                    <a16:creationId xmlns:a16="http://schemas.microsoft.com/office/drawing/2014/main" id="{4E582AD8-1816-255D-568D-FFAEFF7BCFE5}"/>
                  </a:ext>
                </a:extLst>
              </p14:cNvPr>
              <p14:cNvContentPartPr/>
              <p14:nvPr/>
            </p14:nvContentPartPr>
            <p14:xfrm>
              <a:off x="-1593663" y="845040"/>
              <a:ext cx="240" cy="240"/>
            </p14:xfrm>
          </p:contentPart>
        </mc:Choice>
        <mc:Fallback>
          <p:pic>
            <p:nvPicPr>
              <p:cNvPr id="22" name="Ink 21">
                <a:extLst>
                  <a:ext uri="{FF2B5EF4-FFF2-40B4-BE49-F238E27FC236}">
                    <a16:creationId xmlns:a16="http://schemas.microsoft.com/office/drawing/2014/main" id="{4E582AD8-1816-255D-568D-FFAEFF7BCFE5}"/>
                  </a:ext>
                </a:extLst>
              </p:cNvPr>
              <p:cNvPicPr/>
              <p:nvPr/>
            </p:nvPicPr>
            <p:blipFill>
              <a:blip r:embed="rId5"/>
              <a:stretch>
                <a:fillRect/>
              </a:stretch>
            </p:blipFill>
            <p:spPr>
              <a:xfrm>
                <a:off x="-1629663" y="773040"/>
                <a:ext cx="720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4" name="Ink 23">
                <a:extLst>
                  <a:ext uri="{FF2B5EF4-FFF2-40B4-BE49-F238E27FC236}">
                    <a16:creationId xmlns:a16="http://schemas.microsoft.com/office/drawing/2014/main" id="{D42791BA-C683-0A33-7775-E14FC01CF234}"/>
                  </a:ext>
                </a:extLst>
              </p14:cNvPr>
              <p14:cNvContentPartPr/>
              <p14:nvPr/>
            </p14:nvContentPartPr>
            <p14:xfrm>
              <a:off x="-470703" y="-374640"/>
              <a:ext cx="240" cy="240"/>
            </p14:xfrm>
          </p:contentPart>
        </mc:Choice>
        <mc:Fallback>
          <p:pic>
            <p:nvPicPr>
              <p:cNvPr id="24" name="Ink 23">
                <a:extLst>
                  <a:ext uri="{FF2B5EF4-FFF2-40B4-BE49-F238E27FC236}">
                    <a16:creationId xmlns:a16="http://schemas.microsoft.com/office/drawing/2014/main" id="{D42791BA-C683-0A33-7775-E14FC01CF234}"/>
                  </a:ext>
                </a:extLst>
              </p:cNvPr>
              <p:cNvPicPr/>
              <p:nvPr/>
            </p:nvPicPr>
            <p:blipFill>
              <a:blip r:embed="rId5"/>
              <a:stretch>
                <a:fillRect/>
              </a:stretch>
            </p:blipFill>
            <p:spPr>
              <a:xfrm>
                <a:off x="-506703" y="-446640"/>
                <a:ext cx="720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5" name="Ink 24">
                <a:extLst>
                  <a:ext uri="{FF2B5EF4-FFF2-40B4-BE49-F238E27FC236}">
                    <a16:creationId xmlns:a16="http://schemas.microsoft.com/office/drawing/2014/main" id="{E4E273FD-58C3-C3DD-6193-D60DA4FDB6E7}"/>
                  </a:ext>
                </a:extLst>
              </p14:cNvPr>
              <p14:cNvContentPartPr/>
              <p14:nvPr/>
            </p14:nvContentPartPr>
            <p14:xfrm>
              <a:off x="-470703" y="-363600"/>
              <a:ext cx="240" cy="240"/>
            </p14:xfrm>
          </p:contentPart>
        </mc:Choice>
        <mc:Fallback>
          <p:pic>
            <p:nvPicPr>
              <p:cNvPr id="25" name="Ink 24">
                <a:extLst>
                  <a:ext uri="{FF2B5EF4-FFF2-40B4-BE49-F238E27FC236}">
                    <a16:creationId xmlns:a16="http://schemas.microsoft.com/office/drawing/2014/main" id="{E4E273FD-58C3-C3DD-6193-D60DA4FDB6E7}"/>
                  </a:ext>
                </a:extLst>
              </p:cNvPr>
              <p:cNvPicPr/>
              <p:nvPr/>
            </p:nvPicPr>
            <p:blipFill>
              <a:blip r:embed="rId5"/>
              <a:stretch>
                <a:fillRect/>
              </a:stretch>
            </p:blipFill>
            <p:spPr>
              <a:xfrm>
                <a:off x="-506703" y="-435600"/>
                <a:ext cx="72000" cy="144000"/>
              </a:xfrm>
              <a:prstGeom prst="rect">
                <a:avLst/>
              </a:prstGeom>
            </p:spPr>
          </p:pic>
        </mc:Fallback>
      </mc:AlternateContent>
      <p:grpSp>
        <p:nvGrpSpPr>
          <p:cNvPr id="2" name="Group 14">
            <a:extLst>
              <a:ext uri="{FF2B5EF4-FFF2-40B4-BE49-F238E27FC236}">
                <a16:creationId xmlns:a16="http://schemas.microsoft.com/office/drawing/2014/main" id="{0F8E0B12-FBCA-721A-E81D-CF0D968E5B5E}"/>
              </a:ext>
            </a:extLst>
          </p:cNvPr>
          <p:cNvGrpSpPr/>
          <p:nvPr/>
        </p:nvGrpSpPr>
        <p:grpSpPr>
          <a:xfrm>
            <a:off x="914398" y="1399019"/>
            <a:ext cx="4762499" cy="4689722"/>
            <a:chOff x="0" y="0"/>
            <a:chExt cx="812800" cy="812800"/>
          </a:xfrm>
        </p:grpSpPr>
        <p:sp>
          <p:nvSpPr>
            <p:cNvPr id="3" name="Freeform 15">
              <a:extLst>
                <a:ext uri="{FF2B5EF4-FFF2-40B4-BE49-F238E27FC236}">
                  <a16:creationId xmlns:a16="http://schemas.microsoft.com/office/drawing/2014/main" id="{775872E1-382F-02C0-CC6D-47DE1A27A34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F6F6"/>
            </a:solidFill>
            <a:ln>
              <a:solidFill>
                <a:srgbClr val="B3BC35"/>
              </a:solidFill>
            </a:ln>
          </p:spPr>
          <p:txBody>
            <a:bodyPr/>
            <a:lstStyle/>
            <a:p>
              <a:endParaRPr lang="en-US"/>
            </a:p>
          </p:txBody>
        </p:sp>
        <p:sp>
          <p:nvSpPr>
            <p:cNvPr id="4" name="TextBox 16">
              <a:extLst>
                <a:ext uri="{FF2B5EF4-FFF2-40B4-BE49-F238E27FC236}">
                  <a16:creationId xmlns:a16="http://schemas.microsoft.com/office/drawing/2014/main" id="{28C57A0A-2A1F-4227-21E7-DFE4049B104C}"/>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pic>
        <p:nvPicPr>
          <p:cNvPr id="7" name="Picture 6">
            <a:extLst>
              <a:ext uri="{FF2B5EF4-FFF2-40B4-BE49-F238E27FC236}">
                <a16:creationId xmlns:a16="http://schemas.microsoft.com/office/drawing/2014/main" id="{AFCE5553-6DC4-5794-80CF-47919F57723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6923" b="16923"/>
          <a:stretch/>
        </p:blipFill>
        <p:spPr>
          <a:xfrm>
            <a:off x="1097267" y="1560644"/>
            <a:ext cx="4396759" cy="4366472"/>
          </a:xfrm>
          <a:prstGeom prst="flowChartConnector">
            <a:avLst/>
          </a:prstGeom>
        </p:spPr>
      </p:pic>
      <p:grpSp>
        <p:nvGrpSpPr>
          <p:cNvPr id="6" name="Group 19">
            <a:extLst>
              <a:ext uri="{FF2B5EF4-FFF2-40B4-BE49-F238E27FC236}">
                <a16:creationId xmlns:a16="http://schemas.microsoft.com/office/drawing/2014/main" id="{614F8999-6023-7A7F-C798-3EE7DBEA188B}"/>
              </a:ext>
            </a:extLst>
          </p:cNvPr>
          <p:cNvGrpSpPr>
            <a:grpSpLocks noChangeAspect="1"/>
          </p:cNvGrpSpPr>
          <p:nvPr/>
        </p:nvGrpSpPr>
        <p:grpSpPr>
          <a:xfrm>
            <a:off x="1280522" y="1728765"/>
            <a:ext cx="4030248" cy="4030230"/>
            <a:chOff x="3776477" y="-313820"/>
            <a:chExt cx="6350000" cy="6349974"/>
          </a:xfrm>
        </p:grpSpPr>
        <p:sp>
          <p:nvSpPr>
            <p:cNvPr id="8" name="Freeform 20">
              <a:extLst>
                <a:ext uri="{FF2B5EF4-FFF2-40B4-BE49-F238E27FC236}">
                  <a16:creationId xmlns:a16="http://schemas.microsoft.com/office/drawing/2014/main" id="{A0AD3301-FD57-8ED4-C60E-79E873104B08}"/>
                </a:ext>
              </a:extLst>
            </p:cNvPr>
            <p:cNvSpPr/>
            <p:nvPr/>
          </p:nvSpPr>
          <p:spPr>
            <a:xfrm>
              <a:off x="3776477" y="-31382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465660">
                <a:alpha val="0"/>
              </a:srgbClr>
            </a:solidFill>
            <a:ln w="12700">
              <a:solidFill>
                <a:srgbClr val="000000"/>
              </a:solidFill>
            </a:ln>
          </p:spPr>
          <p:txBody>
            <a:bodyPr/>
            <a:lstStyle/>
            <a:p>
              <a:endParaRPr lang="en-US"/>
            </a:p>
          </p:txBody>
        </p:sp>
      </p:grpSp>
      <p:sp>
        <p:nvSpPr>
          <p:cNvPr id="13" name="TextBox 17">
            <a:extLst>
              <a:ext uri="{FF2B5EF4-FFF2-40B4-BE49-F238E27FC236}">
                <a16:creationId xmlns:a16="http://schemas.microsoft.com/office/drawing/2014/main" id="{29FD7142-3D88-8B4E-F0F2-68223E10427C}"/>
              </a:ext>
            </a:extLst>
          </p:cNvPr>
          <p:cNvSpPr txBox="1"/>
          <p:nvPr/>
        </p:nvSpPr>
        <p:spPr>
          <a:xfrm>
            <a:off x="6428568" y="2775489"/>
            <a:ext cx="4686301" cy="1846275"/>
          </a:xfrm>
          <a:prstGeom prst="rect">
            <a:avLst/>
          </a:prstGeom>
        </p:spPr>
        <p:txBody>
          <a:bodyPr wrap="square" lIns="0" tIns="0" rIns="0" bIns="0" rtlCol="0" anchor="t">
            <a:spAutoFit/>
          </a:bodyPr>
          <a:lstStyle/>
          <a:p>
            <a:pPr>
              <a:lnSpc>
                <a:spcPts val="4479"/>
              </a:lnSpc>
            </a:pPr>
            <a:r>
              <a:rPr lang="en-US" sz="3199" b="1">
                <a:solidFill>
                  <a:srgbClr val="772776"/>
                </a:solidFill>
                <a:latin typeface="Futura Bold"/>
              </a:rPr>
              <a:t>Gretchen Moore</a:t>
            </a:r>
          </a:p>
          <a:p>
            <a:pPr>
              <a:lnSpc>
                <a:spcPts val="3359"/>
              </a:lnSpc>
            </a:pPr>
            <a:r>
              <a:rPr lang="en-US" sz="2400">
                <a:solidFill>
                  <a:srgbClr val="455560"/>
                </a:solidFill>
                <a:latin typeface="Futura"/>
              </a:rPr>
              <a:t>Executive Director</a:t>
            </a:r>
          </a:p>
          <a:p>
            <a:pPr>
              <a:lnSpc>
                <a:spcPts val="3359"/>
              </a:lnSpc>
            </a:pPr>
            <a:r>
              <a:rPr lang="en-US" sz="2400">
                <a:solidFill>
                  <a:srgbClr val="455560"/>
                </a:solidFill>
                <a:latin typeface="Futura"/>
              </a:rPr>
              <a:t>WiM Education Foundation</a:t>
            </a:r>
          </a:p>
          <a:p>
            <a:pPr>
              <a:lnSpc>
                <a:spcPts val="3359"/>
              </a:lnSpc>
            </a:pPr>
            <a:r>
              <a:rPr lang="en-US" sz="2400">
                <a:solidFill>
                  <a:srgbClr val="455560"/>
                </a:solidFill>
                <a:latin typeface="Futura"/>
              </a:rPr>
              <a:t>gmoore@womeninmfg.org</a:t>
            </a:r>
          </a:p>
        </p:txBody>
      </p:sp>
    </p:spTree>
    <p:extLst>
      <p:ext uri="{BB962C8B-B14F-4D97-AF65-F5344CB8AC3E}">
        <p14:creationId xmlns:p14="http://schemas.microsoft.com/office/powerpoint/2010/main" val="1837913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435B4-D713-BB6A-2D9A-32950B539AD9}"/>
            </a:ext>
          </a:extLst>
        </p:cNvPr>
        <p:cNvGrpSpPr/>
        <p:nvPr/>
      </p:nvGrpSpPr>
      <p:grpSpPr>
        <a:xfrm>
          <a:off x="0" y="0"/>
          <a:ext cx="0" cy="0"/>
          <a:chOff x="0" y="0"/>
          <a:chExt cx="0" cy="0"/>
        </a:xfrm>
      </p:grpSpPr>
      <p:pic>
        <p:nvPicPr>
          <p:cNvPr id="7" name="Picture 6" descr="A person wearing safety glasses&#10;&#10;Description automatically generated">
            <a:extLst>
              <a:ext uri="{FF2B5EF4-FFF2-40B4-BE49-F238E27FC236}">
                <a16:creationId xmlns:a16="http://schemas.microsoft.com/office/drawing/2014/main" id="{8FAB1DFA-EF73-2536-FF2D-9111F99191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939" t="342" r="1032" b="728"/>
          <a:stretch/>
        </p:blipFill>
        <p:spPr>
          <a:xfrm flipH="1">
            <a:off x="6400800" y="1037509"/>
            <a:ext cx="5791200" cy="5817037"/>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sp>
        <p:nvSpPr>
          <p:cNvPr id="6" name="TextBox 6">
            <a:extLst>
              <a:ext uri="{FF2B5EF4-FFF2-40B4-BE49-F238E27FC236}">
                <a16:creationId xmlns:a16="http://schemas.microsoft.com/office/drawing/2014/main" id="{E9DB9601-F7AC-02D7-C243-5A38FB69D3F1}"/>
              </a:ext>
            </a:extLst>
          </p:cNvPr>
          <p:cNvSpPr txBox="1"/>
          <p:nvPr/>
        </p:nvSpPr>
        <p:spPr>
          <a:xfrm>
            <a:off x="177795" y="1397530"/>
            <a:ext cx="5903410" cy="4494757"/>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lIns="0" tIns="0" rIns="0" bIns="0" rtlCol="0" anchor="t">
            <a:spAutoFit/>
          </a:bodyPr>
          <a:lstStyle/>
          <a:p>
            <a:pPr lvl="1">
              <a:lnSpc>
                <a:spcPts val="2239"/>
              </a:lnSpc>
            </a:pPr>
            <a:r>
              <a:rPr lang="en-US">
                <a:solidFill>
                  <a:srgbClr val="465660"/>
                </a:solidFill>
                <a:latin typeface="Futura" panose="020B0604020202020204" charset="0"/>
              </a:rPr>
              <a:t>The WiM Education Foundation is WiM’s nonprofit  (501c3) partner</a:t>
            </a:r>
          </a:p>
          <a:p>
            <a:pPr lvl="1">
              <a:lnSpc>
                <a:spcPts val="2239"/>
              </a:lnSpc>
            </a:pPr>
            <a:endParaRPr lang="en-US">
              <a:solidFill>
                <a:srgbClr val="465660"/>
              </a:solidFill>
              <a:latin typeface="Futura" panose="020B0604020202020204" charset="0"/>
            </a:endParaRPr>
          </a:p>
          <a:p>
            <a:pPr lvl="1">
              <a:lnSpc>
                <a:spcPts val="2239"/>
              </a:lnSpc>
            </a:pPr>
            <a:r>
              <a:rPr lang="en-US" err="1">
                <a:solidFill>
                  <a:srgbClr val="465660"/>
                </a:solidFill>
                <a:latin typeface="Futura" panose="020B0604020202020204" charset="0"/>
              </a:rPr>
              <a:t>WiMEF</a:t>
            </a:r>
            <a:r>
              <a:rPr lang="en-US">
                <a:solidFill>
                  <a:srgbClr val="465660"/>
                </a:solidFill>
                <a:latin typeface="Futura" panose="020B0604020202020204" charset="0"/>
              </a:rPr>
              <a:t> provides women with valuable connections, access to career pathways, and best-in-class programming at all stages of their manufacturing careers</a:t>
            </a:r>
          </a:p>
          <a:p>
            <a:pPr lvl="1">
              <a:lnSpc>
                <a:spcPts val="2239"/>
              </a:lnSpc>
            </a:pPr>
            <a:endParaRPr lang="en-US">
              <a:solidFill>
                <a:srgbClr val="465660"/>
              </a:solidFill>
              <a:latin typeface="Futura" panose="020B0604020202020204" charset="0"/>
            </a:endParaRPr>
          </a:p>
          <a:p>
            <a:pPr lvl="1">
              <a:lnSpc>
                <a:spcPts val="2239"/>
              </a:lnSpc>
            </a:pPr>
            <a:r>
              <a:rPr lang="en-US">
                <a:solidFill>
                  <a:srgbClr val="465660"/>
                </a:solidFill>
                <a:latin typeface="Futura" panose="020B0604020202020204" charset="0"/>
              </a:rPr>
              <a:t>Programming includes a monthly speaker series, three cohort-based leadership development programs, and a bi-annual virtual career fair</a:t>
            </a:r>
          </a:p>
          <a:p>
            <a:pPr lvl="1">
              <a:lnSpc>
                <a:spcPts val="2239"/>
              </a:lnSpc>
            </a:pPr>
            <a:endParaRPr lang="en-US">
              <a:solidFill>
                <a:srgbClr val="465660"/>
              </a:solidFill>
              <a:latin typeface="Futura" panose="020B0604020202020204" charset="0"/>
            </a:endParaRPr>
          </a:p>
          <a:p>
            <a:pPr lvl="1">
              <a:lnSpc>
                <a:spcPts val="2239"/>
              </a:lnSpc>
            </a:pPr>
            <a:r>
              <a:rPr lang="en-US">
                <a:solidFill>
                  <a:srgbClr val="465660"/>
                </a:solidFill>
                <a:latin typeface="Futura" panose="020B0604020202020204" charset="0"/>
              </a:rPr>
              <a:t>Each year, more than 350 women graduate from WiMEF leadership development programs, 600 participate in the career fair, and 5,000 join our speaker series</a:t>
            </a:r>
          </a:p>
        </p:txBody>
      </p:sp>
      <p:grpSp>
        <p:nvGrpSpPr>
          <p:cNvPr id="8" name="Group 2">
            <a:extLst>
              <a:ext uri="{FF2B5EF4-FFF2-40B4-BE49-F238E27FC236}">
                <a16:creationId xmlns:a16="http://schemas.microsoft.com/office/drawing/2014/main" id="{9FFE87D3-2843-9742-2DCE-CBCA6F740902}"/>
              </a:ext>
            </a:extLst>
          </p:cNvPr>
          <p:cNvGrpSpPr/>
          <p:nvPr/>
        </p:nvGrpSpPr>
        <p:grpSpPr>
          <a:xfrm>
            <a:off x="-3" y="-548377"/>
            <a:ext cx="12369797" cy="1615194"/>
            <a:chOff x="-70241" y="-38100"/>
            <a:chExt cx="4886834" cy="638101"/>
          </a:xfrm>
        </p:grpSpPr>
        <p:sp>
          <p:nvSpPr>
            <p:cNvPr id="14" name="Freeform 3">
              <a:extLst>
                <a:ext uri="{FF2B5EF4-FFF2-40B4-BE49-F238E27FC236}">
                  <a16:creationId xmlns:a16="http://schemas.microsoft.com/office/drawing/2014/main" id="{5D17D192-160E-BE06-940D-0A85B55843F0}"/>
                </a:ext>
              </a:extLst>
            </p:cNvPr>
            <p:cNvSpPr/>
            <p:nvPr/>
          </p:nvSpPr>
          <p:spPr>
            <a:xfrm>
              <a:off x="-70241" y="169982"/>
              <a:ext cx="4816592" cy="430019"/>
            </a:xfrm>
            <a:custGeom>
              <a:avLst/>
              <a:gdLst/>
              <a:ahLst/>
              <a:cxnLst/>
              <a:rect l="l" t="t" r="r" b="b"/>
              <a:pathLst>
                <a:path w="4816592" h="430019">
                  <a:moveTo>
                    <a:pt x="0" y="0"/>
                  </a:moveTo>
                  <a:lnTo>
                    <a:pt x="4816592" y="0"/>
                  </a:lnTo>
                  <a:lnTo>
                    <a:pt x="4816592" y="430019"/>
                  </a:lnTo>
                  <a:lnTo>
                    <a:pt x="0" y="430019"/>
                  </a:lnTo>
                  <a:close/>
                </a:path>
              </a:pathLst>
            </a:custGeom>
            <a:solidFill>
              <a:srgbClr val="772776"/>
            </a:solidFill>
          </p:spPr>
          <p:txBody>
            <a:bodyPr/>
            <a:lstStyle/>
            <a:p>
              <a:endParaRPr lang="en-US" sz="1200"/>
            </a:p>
          </p:txBody>
        </p:sp>
        <p:sp>
          <p:nvSpPr>
            <p:cNvPr id="16" name="TextBox 4">
              <a:extLst>
                <a:ext uri="{FF2B5EF4-FFF2-40B4-BE49-F238E27FC236}">
                  <a16:creationId xmlns:a16="http://schemas.microsoft.com/office/drawing/2014/main" id="{1A909287-B4D8-A8AA-F97A-251D91C5BEB2}"/>
                </a:ext>
              </a:extLst>
            </p:cNvPr>
            <p:cNvSpPr txBox="1"/>
            <p:nvPr/>
          </p:nvSpPr>
          <p:spPr>
            <a:xfrm>
              <a:off x="0" y="-38100"/>
              <a:ext cx="4816593" cy="468119"/>
            </a:xfrm>
            <a:prstGeom prst="rect">
              <a:avLst/>
            </a:prstGeom>
          </p:spPr>
          <p:txBody>
            <a:bodyPr lIns="33867" tIns="33867" rIns="33867" bIns="33867" rtlCol="0" anchor="ctr"/>
            <a:lstStyle/>
            <a:p>
              <a:pPr algn="ctr">
                <a:lnSpc>
                  <a:spcPts val="1773"/>
                </a:lnSpc>
              </a:pPr>
              <a:endParaRPr sz="1200"/>
            </a:p>
          </p:txBody>
        </p:sp>
      </p:grpSp>
      <p:grpSp>
        <p:nvGrpSpPr>
          <p:cNvPr id="11" name="Group 11">
            <a:extLst>
              <a:ext uri="{FF2B5EF4-FFF2-40B4-BE49-F238E27FC236}">
                <a16:creationId xmlns:a16="http://schemas.microsoft.com/office/drawing/2014/main" id="{975E3B32-DC95-535C-85A8-079039EFDE56}"/>
              </a:ext>
            </a:extLst>
          </p:cNvPr>
          <p:cNvGrpSpPr/>
          <p:nvPr/>
        </p:nvGrpSpPr>
        <p:grpSpPr>
          <a:xfrm>
            <a:off x="480161" y="-21669"/>
            <a:ext cx="1086139" cy="259220"/>
            <a:chOff x="0" y="0"/>
            <a:chExt cx="429092" cy="102408"/>
          </a:xfrm>
        </p:grpSpPr>
        <p:sp>
          <p:nvSpPr>
            <p:cNvPr id="12" name="Freeform 12">
              <a:extLst>
                <a:ext uri="{FF2B5EF4-FFF2-40B4-BE49-F238E27FC236}">
                  <a16:creationId xmlns:a16="http://schemas.microsoft.com/office/drawing/2014/main" id="{500FCBEE-6385-1964-AE25-B6C220447352}"/>
                </a:ext>
              </a:extLst>
            </p:cNvPr>
            <p:cNvSpPr/>
            <p:nvPr/>
          </p:nvSpPr>
          <p:spPr>
            <a:xfrm>
              <a:off x="0" y="0"/>
              <a:ext cx="429092" cy="102408"/>
            </a:xfrm>
            <a:custGeom>
              <a:avLst/>
              <a:gdLst/>
              <a:ahLst/>
              <a:cxnLst/>
              <a:rect l="l" t="t" r="r" b="b"/>
              <a:pathLst>
                <a:path w="429092" h="102408">
                  <a:moveTo>
                    <a:pt x="0" y="0"/>
                  </a:moveTo>
                  <a:lnTo>
                    <a:pt x="429092" y="0"/>
                  </a:lnTo>
                  <a:lnTo>
                    <a:pt x="429092" y="102408"/>
                  </a:lnTo>
                  <a:lnTo>
                    <a:pt x="0" y="102408"/>
                  </a:lnTo>
                  <a:close/>
                </a:path>
              </a:pathLst>
            </a:custGeom>
            <a:solidFill>
              <a:srgbClr val="B3BC35"/>
            </a:solidFill>
          </p:spPr>
          <p:txBody>
            <a:bodyPr/>
            <a:lstStyle/>
            <a:p>
              <a:endParaRPr lang="en-US" sz="1200"/>
            </a:p>
          </p:txBody>
        </p:sp>
        <p:sp>
          <p:nvSpPr>
            <p:cNvPr id="13" name="TextBox 13">
              <a:extLst>
                <a:ext uri="{FF2B5EF4-FFF2-40B4-BE49-F238E27FC236}">
                  <a16:creationId xmlns:a16="http://schemas.microsoft.com/office/drawing/2014/main" id="{461BC994-4DAA-672B-3718-5C08A98EA253}"/>
                </a:ext>
              </a:extLst>
            </p:cNvPr>
            <p:cNvSpPr txBox="1"/>
            <p:nvPr/>
          </p:nvSpPr>
          <p:spPr>
            <a:xfrm>
              <a:off x="0" y="-38100"/>
              <a:ext cx="429092" cy="140508"/>
            </a:xfrm>
            <a:prstGeom prst="rect">
              <a:avLst/>
            </a:prstGeom>
          </p:spPr>
          <p:txBody>
            <a:bodyPr lIns="33867" tIns="33867" rIns="33867" bIns="33867" rtlCol="0" anchor="ctr"/>
            <a:lstStyle/>
            <a:p>
              <a:pPr algn="ctr">
                <a:lnSpc>
                  <a:spcPts val="1773"/>
                </a:lnSpc>
              </a:pPr>
              <a:endParaRPr sz="1200"/>
            </a:p>
          </p:txBody>
        </p:sp>
      </p:grpSp>
      <p:sp>
        <p:nvSpPr>
          <p:cNvPr id="5" name="TextBox 5">
            <a:extLst>
              <a:ext uri="{FF2B5EF4-FFF2-40B4-BE49-F238E27FC236}">
                <a16:creationId xmlns:a16="http://schemas.microsoft.com/office/drawing/2014/main" id="{E3F62FB2-9B98-0E67-C3A8-F7E87759B7A4}"/>
              </a:ext>
            </a:extLst>
          </p:cNvPr>
          <p:cNvSpPr txBox="1"/>
          <p:nvPr/>
        </p:nvSpPr>
        <p:spPr>
          <a:xfrm>
            <a:off x="480161" y="260692"/>
            <a:ext cx="8511439" cy="585994"/>
          </a:xfrm>
          <a:prstGeom prst="rect">
            <a:avLst/>
          </a:prstGeom>
        </p:spPr>
        <p:txBody>
          <a:bodyPr wrap="square" lIns="0" tIns="0" rIns="0" bIns="0" rtlCol="0" anchor="t">
            <a:spAutoFit/>
          </a:bodyPr>
          <a:lstStyle/>
          <a:p>
            <a:pPr>
              <a:lnSpc>
                <a:spcPts val="5040"/>
              </a:lnSpc>
            </a:pPr>
            <a:r>
              <a:rPr lang="en-US" sz="3600">
                <a:solidFill>
                  <a:srgbClr val="FFFFFF"/>
                </a:solidFill>
                <a:latin typeface="Futura Bold"/>
              </a:rPr>
              <a:t>About WiM Education Foundation</a:t>
            </a:r>
          </a:p>
        </p:txBody>
      </p:sp>
      <p:pic>
        <p:nvPicPr>
          <p:cNvPr id="18" name="Picture 17" descr="A black background with white text&#10;&#10;Description automatically generated">
            <a:extLst>
              <a:ext uri="{FF2B5EF4-FFF2-40B4-BE49-F238E27FC236}">
                <a16:creationId xmlns:a16="http://schemas.microsoft.com/office/drawing/2014/main" id="{5FF0349F-FAC6-A0D8-A717-3AD23E0F07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6143" y="6223000"/>
            <a:ext cx="1841500" cy="406400"/>
          </a:xfrm>
          <a:prstGeom prst="rect">
            <a:avLst/>
          </a:prstGeom>
        </p:spPr>
      </p:pic>
    </p:spTree>
    <p:extLst>
      <p:ext uri="{BB962C8B-B14F-4D97-AF65-F5344CB8AC3E}">
        <p14:creationId xmlns:p14="http://schemas.microsoft.com/office/powerpoint/2010/main" val="3893123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6411688" y="1248985"/>
            <a:ext cx="4978400" cy="3649717"/>
          </a:xfrm>
          <a:prstGeom prst="rect">
            <a:avLst/>
          </a:prstGeom>
        </p:spPr>
        <p:txBody>
          <a:bodyPr wrap="square" lIns="0" tIns="0" rIns="0" bIns="0" rtlCol="0" anchor="t">
            <a:spAutoFit/>
          </a:bodyPr>
          <a:lstStyle/>
          <a:p>
            <a:pPr>
              <a:lnSpc>
                <a:spcPts val="2239"/>
              </a:lnSpc>
            </a:pPr>
            <a:r>
              <a:rPr lang="en-US">
                <a:solidFill>
                  <a:srgbClr val="465660"/>
                </a:solidFill>
                <a:latin typeface="Arial" panose="020B0604020202020204" pitchFamily="34" charset="0"/>
                <a:cs typeface="Arial" panose="020B0604020202020204" pitchFamily="34" charset="0"/>
              </a:rPr>
              <a:t>NEW to WiMEF</a:t>
            </a:r>
          </a:p>
          <a:p>
            <a:pPr>
              <a:lnSpc>
                <a:spcPts val="2239"/>
              </a:lnSpc>
            </a:pPr>
            <a:endParaRPr lang="en-US">
              <a:solidFill>
                <a:srgbClr val="465660"/>
              </a:solidFill>
              <a:latin typeface="Arial" panose="020B0604020202020204" pitchFamily="34" charset="0"/>
              <a:cs typeface="Arial" panose="020B0604020202020204" pitchFamily="34" charset="0"/>
            </a:endParaRPr>
          </a:p>
          <a:p>
            <a:pPr>
              <a:lnSpc>
                <a:spcPts val="2239"/>
              </a:lnSpc>
            </a:pPr>
            <a:r>
              <a:rPr lang="en-US">
                <a:solidFill>
                  <a:srgbClr val="465660"/>
                </a:solidFill>
                <a:latin typeface="Arial" panose="020B0604020202020204" pitchFamily="34" charset="0"/>
                <a:cs typeface="Arial" panose="020B0604020202020204" pitchFamily="34" charset="0"/>
              </a:rPr>
              <a:t>Bi-annual virtual career fair to connect job seeking women with national and regional manufacturing companies who are hiring today.</a:t>
            </a:r>
          </a:p>
          <a:p>
            <a:pPr>
              <a:lnSpc>
                <a:spcPts val="2239"/>
              </a:lnSpc>
            </a:pPr>
            <a:endParaRPr lang="en-US">
              <a:solidFill>
                <a:srgbClr val="465660"/>
              </a:solidFill>
              <a:latin typeface="Arial" panose="020B0604020202020204" pitchFamily="34" charset="0"/>
              <a:cs typeface="Arial" panose="020B0604020202020204" pitchFamily="34" charset="0"/>
            </a:endParaRPr>
          </a:p>
          <a:p>
            <a:pPr>
              <a:lnSpc>
                <a:spcPts val="2239"/>
              </a:lnSpc>
            </a:pPr>
            <a:r>
              <a:rPr lang="en-US">
                <a:solidFill>
                  <a:srgbClr val="465660"/>
                </a:solidFill>
                <a:latin typeface="Arial" panose="020B0604020202020204" pitchFamily="34" charset="0"/>
                <a:cs typeface="Arial" panose="020B0604020202020204" pitchFamily="34" charset="0"/>
              </a:rPr>
              <a:t>45 Employers</a:t>
            </a:r>
          </a:p>
          <a:p>
            <a:pPr>
              <a:lnSpc>
                <a:spcPts val="2239"/>
              </a:lnSpc>
            </a:pPr>
            <a:r>
              <a:rPr lang="en-US">
                <a:solidFill>
                  <a:srgbClr val="465660"/>
                </a:solidFill>
                <a:latin typeface="Arial" panose="020B0604020202020204" pitchFamily="34" charset="0"/>
                <a:cs typeface="Arial" panose="020B0604020202020204" pitchFamily="34" charset="0"/>
              </a:rPr>
              <a:t>300+ Job Seekers</a:t>
            </a:r>
          </a:p>
          <a:p>
            <a:pPr>
              <a:lnSpc>
                <a:spcPts val="2239"/>
              </a:lnSpc>
            </a:pPr>
            <a:endParaRPr lang="en-US">
              <a:solidFill>
                <a:srgbClr val="465660"/>
              </a:solidFill>
              <a:latin typeface="Arial" panose="020B0604020202020204" pitchFamily="34" charset="0"/>
              <a:cs typeface="Arial" panose="020B0604020202020204" pitchFamily="34" charset="0"/>
            </a:endParaRPr>
          </a:p>
          <a:p>
            <a:pPr>
              <a:lnSpc>
                <a:spcPts val="2239"/>
              </a:lnSpc>
            </a:pPr>
            <a:r>
              <a:rPr lang="en-US">
                <a:solidFill>
                  <a:srgbClr val="465660"/>
                </a:solidFill>
                <a:latin typeface="Arial" panose="020B0604020202020204" pitchFamily="34" charset="0"/>
                <a:cs typeface="Arial" panose="020B0604020202020204" pitchFamily="34" charset="0"/>
              </a:rPr>
              <a:t>Production, operations, engineering, sales, marketing, HR, maintenance supervisor, controller, inventory control, quality technician, talent acquisition, etc.</a:t>
            </a:r>
          </a:p>
        </p:txBody>
      </p:sp>
      <p:sp>
        <p:nvSpPr>
          <p:cNvPr id="10" name="Freeform 10"/>
          <p:cNvSpPr/>
          <p:nvPr/>
        </p:nvSpPr>
        <p:spPr>
          <a:xfrm>
            <a:off x="9880378" y="6249060"/>
            <a:ext cx="2097805" cy="464566"/>
          </a:xfrm>
          <a:custGeom>
            <a:avLst/>
            <a:gdLst/>
            <a:ahLst/>
            <a:cxnLst/>
            <a:rect l="l" t="t" r="r" b="b"/>
            <a:pathLst>
              <a:path w="3146707" h="696849">
                <a:moveTo>
                  <a:pt x="0" y="0"/>
                </a:moveTo>
                <a:lnTo>
                  <a:pt x="3146707" y="0"/>
                </a:lnTo>
                <a:lnTo>
                  <a:pt x="3146707" y="696849"/>
                </a:lnTo>
                <a:lnTo>
                  <a:pt x="0" y="696849"/>
                </a:lnTo>
                <a:lnTo>
                  <a:pt x="0" y="0"/>
                </a:lnTo>
                <a:close/>
              </a:path>
            </a:pathLst>
          </a:custGeom>
          <a:blipFill>
            <a:blip r:embed="rId3"/>
            <a:stretch>
              <a:fillRect/>
            </a:stretch>
          </a:blipFill>
        </p:spPr>
        <p:txBody>
          <a:bodyPr/>
          <a:lstStyle/>
          <a:p>
            <a:endParaRPr lang="en-US" sz="1200"/>
          </a:p>
        </p:txBody>
      </p:sp>
      <p:grpSp>
        <p:nvGrpSpPr>
          <p:cNvPr id="7" name="Group 2">
            <a:extLst>
              <a:ext uri="{FF2B5EF4-FFF2-40B4-BE49-F238E27FC236}">
                <a16:creationId xmlns:a16="http://schemas.microsoft.com/office/drawing/2014/main" id="{5B8C8F2B-CA0F-7165-3619-DA24A257F112}"/>
              </a:ext>
            </a:extLst>
          </p:cNvPr>
          <p:cNvGrpSpPr/>
          <p:nvPr/>
        </p:nvGrpSpPr>
        <p:grpSpPr>
          <a:xfrm>
            <a:off x="0" y="0"/>
            <a:ext cx="12192000" cy="1088486"/>
            <a:chOff x="0" y="0"/>
            <a:chExt cx="4816593" cy="430019"/>
          </a:xfrm>
        </p:grpSpPr>
        <p:sp>
          <p:nvSpPr>
            <p:cNvPr id="8" name="Freeform 3">
              <a:extLst>
                <a:ext uri="{FF2B5EF4-FFF2-40B4-BE49-F238E27FC236}">
                  <a16:creationId xmlns:a16="http://schemas.microsoft.com/office/drawing/2014/main" id="{F92C2917-B135-77C6-C48D-96141B48312D}"/>
                </a:ext>
              </a:extLst>
            </p:cNvPr>
            <p:cNvSpPr/>
            <p:nvPr/>
          </p:nvSpPr>
          <p:spPr>
            <a:xfrm>
              <a:off x="0" y="0"/>
              <a:ext cx="4816592" cy="430019"/>
            </a:xfrm>
            <a:custGeom>
              <a:avLst/>
              <a:gdLst/>
              <a:ahLst/>
              <a:cxnLst/>
              <a:rect l="l" t="t" r="r" b="b"/>
              <a:pathLst>
                <a:path w="4816592" h="430019">
                  <a:moveTo>
                    <a:pt x="0" y="0"/>
                  </a:moveTo>
                  <a:lnTo>
                    <a:pt x="4816592" y="0"/>
                  </a:lnTo>
                  <a:lnTo>
                    <a:pt x="4816592" y="430019"/>
                  </a:lnTo>
                  <a:lnTo>
                    <a:pt x="0" y="430019"/>
                  </a:lnTo>
                  <a:close/>
                </a:path>
              </a:pathLst>
            </a:custGeom>
            <a:solidFill>
              <a:srgbClr val="772776"/>
            </a:solidFill>
          </p:spPr>
          <p:txBody>
            <a:bodyPr/>
            <a:lstStyle/>
            <a:p>
              <a:endParaRPr lang="en-US" sz="1200"/>
            </a:p>
          </p:txBody>
        </p:sp>
        <p:sp>
          <p:nvSpPr>
            <p:cNvPr id="9" name="TextBox 4">
              <a:extLst>
                <a:ext uri="{FF2B5EF4-FFF2-40B4-BE49-F238E27FC236}">
                  <a16:creationId xmlns:a16="http://schemas.microsoft.com/office/drawing/2014/main" id="{2DDF0DD9-86C9-2FD8-7E25-459E83C9EDD7}"/>
                </a:ext>
              </a:extLst>
            </p:cNvPr>
            <p:cNvSpPr txBox="1"/>
            <p:nvPr/>
          </p:nvSpPr>
          <p:spPr>
            <a:xfrm>
              <a:off x="0" y="-38100"/>
              <a:ext cx="4816593" cy="468119"/>
            </a:xfrm>
            <a:prstGeom prst="rect">
              <a:avLst/>
            </a:prstGeom>
          </p:spPr>
          <p:txBody>
            <a:bodyPr lIns="33867" tIns="33867" rIns="33867" bIns="33867" rtlCol="0" anchor="ctr"/>
            <a:lstStyle/>
            <a:p>
              <a:pPr algn="ctr">
                <a:lnSpc>
                  <a:spcPts val="1773"/>
                </a:lnSpc>
              </a:pPr>
              <a:endParaRPr sz="1200"/>
            </a:p>
          </p:txBody>
        </p:sp>
      </p:grpSp>
      <p:grpSp>
        <p:nvGrpSpPr>
          <p:cNvPr id="14" name="Group 11">
            <a:extLst>
              <a:ext uri="{FF2B5EF4-FFF2-40B4-BE49-F238E27FC236}">
                <a16:creationId xmlns:a16="http://schemas.microsoft.com/office/drawing/2014/main" id="{3261E565-A2CE-3D2A-B6A0-513FFC6568A7}"/>
              </a:ext>
            </a:extLst>
          </p:cNvPr>
          <p:cNvGrpSpPr/>
          <p:nvPr/>
        </p:nvGrpSpPr>
        <p:grpSpPr>
          <a:xfrm>
            <a:off x="480161" y="0"/>
            <a:ext cx="1086139" cy="259220"/>
            <a:chOff x="0" y="0"/>
            <a:chExt cx="429092" cy="102408"/>
          </a:xfrm>
        </p:grpSpPr>
        <p:sp>
          <p:nvSpPr>
            <p:cNvPr id="15" name="Freeform 12">
              <a:extLst>
                <a:ext uri="{FF2B5EF4-FFF2-40B4-BE49-F238E27FC236}">
                  <a16:creationId xmlns:a16="http://schemas.microsoft.com/office/drawing/2014/main" id="{5E7E895D-592B-229D-2C7B-797D2C29B710}"/>
                </a:ext>
              </a:extLst>
            </p:cNvPr>
            <p:cNvSpPr/>
            <p:nvPr/>
          </p:nvSpPr>
          <p:spPr>
            <a:xfrm>
              <a:off x="0" y="0"/>
              <a:ext cx="429092" cy="102408"/>
            </a:xfrm>
            <a:custGeom>
              <a:avLst/>
              <a:gdLst/>
              <a:ahLst/>
              <a:cxnLst/>
              <a:rect l="l" t="t" r="r" b="b"/>
              <a:pathLst>
                <a:path w="429092" h="102408">
                  <a:moveTo>
                    <a:pt x="0" y="0"/>
                  </a:moveTo>
                  <a:lnTo>
                    <a:pt x="429092" y="0"/>
                  </a:lnTo>
                  <a:lnTo>
                    <a:pt x="429092" y="102408"/>
                  </a:lnTo>
                  <a:lnTo>
                    <a:pt x="0" y="102408"/>
                  </a:lnTo>
                  <a:close/>
                </a:path>
              </a:pathLst>
            </a:custGeom>
            <a:solidFill>
              <a:srgbClr val="B3BC35"/>
            </a:solidFill>
          </p:spPr>
          <p:txBody>
            <a:bodyPr/>
            <a:lstStyle/>
            <a:p>
              <a:endParaRPr lang="en-US" sz="1200"/>
            </a:p>
          </p:txBody>
        </p:sp>
        <p:sp>
          <p:nvSpPr>
            <p:cNvPr id="16" name="TextBox 13">
              <a:extLst>
                <a:ext uri="{FF2B5EF4-FFF2-40B4-BE49-F238E27FC236}">
                  <a16:creationId xmlns:a16="http://schemas.microsoft.com/office/drawing/2014/main" id="{79F27AFC-5D9C-63AD-94B0-A6673F7A60A0}"/>
                </a:ext>
              </a:extLst>
            </p:cNvPr>
            <p:cNvSpPr txBox="1"/>
            <p:nvPr/>
          </p:nvSpPr>
          <p:spPr>
            <a:xfrm>
              <a:off x="0" y="-38100"/>
              <a:ext cx="429092" cy="140508"/>
            </a:xfrm>
            <a:prstGeom prst="rect">
              <a:avLst/>
            </a:prstGeom>
          </p:spPr>
          <p:txBody>
            <a:bodyPr lIns="33867" tIns="33867" rIns="33867" bIns="33867" rtlCol="0" anchor="ctr"/>
            <a:lstStyle/>
            <a:p>
              <a:pPr algn="ctr">
                <a:lnSpc>
                  <a:spcPts val="1773"/>
                </a:lnSpc>
              </a:pPr>
              <a:endParaRPr sz="1200"/>
            </a:p>
          </p:txBody>
        </p:sp>
      </p:grpSp>
      <p:sp>
        <p:nvSpPr>
          <p:cNvPr id="18" name="TextBox 5">
            <a:extLst>
              <a:ext uri="{FF2B5EF4-FFF2-40B4-BE49-F238E27FC236}">
                <a16:creationId xmlns:a16="http://schemas.microsoft.com/office/drawing/2014/main" id="{787B2633-A24C-D45F-FEA1-6AC54EDEBF37}"/>
              </a:ext>
            </a:extLst>
          </p:cNvPr>
          <p:cNvSpPr txBox="1"/>
          <p:nvPr/>
        </p:nvSpPr>
        <p:spPr>
          <a:xfrm>
            <a:off x="266343" y="259220"/>
            <a:ext cx="11711839" cy="574388"/>
          </a:xfrm>
          <a:prstGeom prst="rect">
            <a:avLst/>
          </a:prstGeom>
        </p:spPr>
        <p:txBody>
          <a:bodyPr wrap="square" lIns="0" tIns="0" rIns="0" bIns="0" rtlCol="0" anchor="t">
            <a:spAutoFit/>
          </a:bodyPr>
          <a:lstStyle/>
          <a:p>
            <a:pPr>
              <a:lnSpc>
                <a:spcPts val="5040"/>
              </a:lnSpc>
            </a:pPr>
            <a:r>
              <a:rPr lang="en-US" sz="3200">
                <a:solidFill>
                  <a:srgbClr val="FFFFFF"/>
                </a:solidFill>
                <a:latin typeface="Futura Bold"/>
              </a:rPr>
              <a:t>Virtual Career Fair</a:t>
            </a:r>
          </a:p>
        </p:txBody>
      </p:sp>
      <p:pic>
        <p:nvPicPr>
          <p:cNvPr id="4" name="Picture 3">
            <a:extLst>
              <a:ext uri="{FF2B5EF4-FFF2-40B4-BE49-F238E27FC236}">
                <a16:creationId xmlns:a16="http://schemas.microsoft.com/office/drawing/2014/main" id="{DB3602E4-495A-1226-D7A5-3BC7C3A43FC0}"/>
              </a:ext>
            </a:extLst>
          </p:cNvPr>
          <p:cNvPicPr>
            <a:picLocks noChangeAspect="1"/>
          </p:cNvPicPr>
          <p:nvPr/>
        </p:nvPicPr>
        <p:blipFill>
          <a:blip r:embed="rId4"/>
          <a:stretch>
            <a:fillRect/>
          </a:stretch>
        </p:blipFill>
        <p:spPr>
          <a:xfrm>
            <a:off x="8172449" y="5059201"/>
            <a:ext cx="1520327" cy="1469837"/>
          </a:xfrm>
          <a:prstGeom prst="rect">
            <a:avLst/>
          </a:prstGeom>
        </p:spPr>
      </p:pic>
      <p:pic>
        <p:nvPicPr>
          <p:cNvPr id="2" name="Picture 1">
            <a:extLst>
              <a:ext uri="{FF2B5EF4-FFF2-40B4-BE49-F238E27FC236}">
                <a16:creationId xmlns:a16="http://schemas.microsoft.com/office/drawing/2014/main" id="{9F01B3F5-A5FB-D4B3-F530-86FC069E140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0" y="950248"/>
            <a:ext cx="5907752" cy="590775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804122" y="1750200"/>
            <a:ext cx="5605674" cy="3361690"/>
          </a:xfrm>
          <a:prstGeom prst="rect">
            <a:avLst/>
          </a:prstGeom>
        </p:spPr>
        <p:txBody>
          <a:bodyPr wrap="square" lIns="0" tIns="0" rIns="0" bIns="0" rtlCol="0" anchor="t">
            <a:spAutoFit/>
          </a:bodyPr>
          <a:lstStyle/>
          <a:p>
            <a:pPr>
              <a:lnSpc>
                <a:spcPts val="2239"/>
              </a:lnSpc>
            </a:pPr>
            <a:r>
              <a:rPr lang="en-US" sz="1600">
                <a:solidFill>
                  <a:srgbClr val="455560"/>
                </a:solidFill>
                <a:latin typeface="Futura" panose="020B0604020202020204" charset="0"/>
                <a:cs typeface="Arial" panose="020B0604020202020204" pitchFamily="34" charset="0"/>
              </a:rPr>
              <a:t>Live, monthly webinar exploring industry-related subjects relevant for women who work in manufacturing</a:t>
            </a:r>
          </a:p>
          <a:p>
            <a:pPr>
              <a:lnSpc>
                <a:spcPts val="2239"/>
              </a:lnSpc>
            </a:pPr>
            <a:endParaRPr lang="en-US" sz="1600">
              <a:solidFill>
                <a:srgbClr val="455560"/>
              </a:solidFill>
              <a:latin typeface="Futura" panose="020B0604020202020204" charset="0"/>
              <a:cs typeface="Arial" panose="020B0604020202020204" pitchFamily="34" charset="0"/>
            </a:endParaRPr>
          </a:p>
          <a:p>
            <a:pPr>
              <a:lnSpc>
                <a:spcPts val="2239"/>
              </a:lnSpc>
            </a:pPr>
            <a:r>
              <a:rPr lang="en-US" sz="1600">
                <a:solidFill>
                  <a:srgbClr val="455560"/>
                </a:solidFill>
                <a:latin typeface="Futura" panose="020B0604020202020204" charset="0"/>
                <a:cs typeface="Arial" panose="020B0604020202020204" pitchFamily="34" charset="0"/>
              </a:rPr>
              <a:t>Action-oriented and solution-driven objectives presented by diverse knowledge experts</a:t>
            </a:r>
          </a:p>
          <a:p>
            <a:pPr>
              <a:lnSpc>
                <a:spcPts val="2239"/>
              </a:lnSpc>
            </a:pPr>
            <a:endParaRPr lang="en-US" sz="1600">
              <a:solidFill>
                <a:srgbClr val="455560"/>
              </a:solidFill>
              <a:latin typeface="Futura" panose="020B0604020202020204" charset="0"/>
              <a:cs typeface="Arial" panose="020B0604020202020204" pitchFamily="34" charset="0"/>
            </a:endParaRPr>
          </a:p>
          <a:p>
            <a:pPr>
              <a:lnSpc>
                <a:spcPts val="2239"/>
              </a:lnSpc>
            </a:pPr>
            <a:r>
              <a:rPr lang="en-US" sz="1600">
                <a:solidFill>
                  <a:srgbClr val="455560"/>
                </a:solidFill>
                <a:latin typeface="Futura" panose="020B0604020202020204" charset="0"/>
                <a:cs typeface="Arial" panose="020B0604020202020204" pitchFamily="34" charset="0"/>
              </a:rPr>
              <a:t>Second Tuesday of each month</a:t>
            </a:r>
          </a:p>
          <a:p>
            <a:pPr>
              <a:lnSpc>
                <a:spcPts val="2239"/>
              </a:lnSpc>
            </a:pPr>
            <a:endParaRPr lang="en-US" sz="1600">
              <a:solidFill>
                <a:srgbClr val="455560"/>
              </a:solidFill>
              <a:latin typeface="Futura" panose="020B0604020202020204" charset="0"/>
              <a:cs typeface="Arial" panose="020B0604020202020204" pitchFamily="34" charset="0"/>
            </a:endParaRPr>
          </a:p>
          <a:p>
            <a:pPr>
              <a:lnSpc>
                <a:spcPts val="2239"/>
              </a:lnSpc>
            </a:pPr>
            <a:r>
              <a:rPr lang="en-US" sz="1600">
                <a:solidFill>
                  <a:srgbClr val="455560"/>
                </a:solidFill>
                <a:latin typeface="Futura" panose="020B0604020202020204" charset="0"/>
                <a:cs typeface="Arial" panose="020B0604020202020204" pitchFamily="34" charset="0"/>
              </a:rPr>
              <a:t>FREE to WiM members</a:t>
            </a:r>
          </a:p>
          <a:p>
            <a:pPr>
              <a:lnSpc>
                <a:spcPts val="2239"/>
              </a:lnSpc>
            </a:pPr>
            <a:endParaRPr lang="en-US" sz="1600">
              <a:solidFill>
                <a:srgbClr val="455560"/>
              </a:solidFill>
              <a:latin typeface="Futura" panose="020B0604020202020204" charset="0"/>
              <a:cs typeface="Arial" panose="020B0604020202020204" pitchFamily="34" charset="0"/>
            </a:endParaRPr>
          </a:p>
          <a:p>
            <a:pPr>
              <a:lnSpc>
                <a:spcPts val="2239"/>
              </a:lnSpc>
            </a:pPr>
            <a:r>
              <a:rPr lang="en-US" sz="1600">
                <a:solidFill>
                  <a:srgbClr val="455560"/>
                </a:solidFill>
                <a:latin typeface="Futura" panose="020B0604020202020204" charset="0"/>
                <a:cs typeface="Arial" panose="020B0604020202020204" pitchFamily="34" charset="0"/>
              </a:rPr>
              <a:t>Recordings are saved in the Virtual Learning Library and available to WiM members at any time</a:t>
            </a:r>
          </a:p>
        </p:txBody>
      </p:sp>
      <p:sp>
        <p:nvSpPr>
          <p:cNvPr id="9" name="Freeform 9"/>
          <p:cNvSpPr/>
          <p:nvPr/>
        </p:nvSpPr>
        <p:spPr>
          <a:xfrm>
            <a:off x="-1661568" y="5410643"/>
            <a:ext cx="3441395" cy="3427389"/>
          </a:xfrm>
          <a:custGeom>
            <a:avLst/>
            <a:gdLst/>
            <a:ahLst/>
            <a:cxnLst/>
            <a:rect l="l" t="t" r="r" b="b"/>
            <a:pathLst>
              <a:path w="5162092" h="5141083">
                <a:moveTo>
                  <a:pt x="0" y="0"/>
                </a:moveTo>
                <a:lnTo>
                  <a:pt x="5162092" y="0"/>
                </a:lnTo>
                <a:lnTo>
                  <a:pt x="5162092" y="5141084"/>
                </a:lnTo>
                <a:lnTo>
                  <a:pt x="0" y="5141084"/>
                </a:lnTo>
                <a:lnTo>
                  <a:pt x="0" y="0"/>
                </a:lnTo>
                <a:close/>
              </a:path>
            </a:pathLst>
          </a:custGeom>
          <a:blipFill>
            <a:blip r:embed="rId3"/>
            <a:stretch>
              <a:fillRect/>
            </a:stretch>
          </a:blipFill>
        </p:spPr>
        <p:txBody>
          <a:bodyPr/>
          <a:lstStyle/>
          <a:p>
            <a:endParaRPr lang="en-US" sz="1200"/>
          </a:p>
        </p:txBody>
      </p:sp>
      <p:sp>
        <p:nvSpPr>
          <p:cNvPr id="10" name="Freeform 10"/>
          <p:cNvSpPr/>
          <p:nvPr/>
        </p:nvSpPr>
        <p:spPr>
          <a:xfrm>
            <a:off x="9880379" y="6249060"/>
            <a:ext cx="2097805" cy="464566"/>
          </a:xfrm>
          <a:custGeom>
            <a:avLst/>
            <a:gdLst/>
            <a:ahLst/>
            <a:cxnLst/>
            <a:rect l="l" t="t" r="r" b="b"/>
            <a:pathLst>
              <a:path w="3146707" h="696849">
                <a:moveTo>
                  <a:pt x="0" y="0"/>
                </a:moveTo>
                <a:lnTo>
                  <a:pt x="3146707" y="0"/>
                </a:lnTo>
                <a:lnTo>
                  <a:pt x="3146707" y="696849"/>
                </a:lnTo>
                <a:lnTo>
                  <a:pt x="0" y="696849"/>
                </a:lnTo>
                <a:lnTo>
                  <a:pt x="0" y="0"/>
                </a:lnTo>
                <a:close/>
              </a:path>
            </a:pathLst>
          </a:custGeom>
          <a:blipFill>
            <a:blip r:embed="rId4"/>
            <a:stretch>
              <a:fillRect/>
            </a:stretch>
          </a:blipFill>
        </p:spPr>
        <p:txBody>
          <a:bodyPr/>
          <a:lstStyle/>
          <a:p>
            <a:endParaRPr lang="en-US" sz="1200"/>
          </a:p>
        </p:txBody>
      </p:sp>
      <p:grpSp>
        <p:nvGrpSpPr>
          <p:cNvPr id="14" name="Group 13">
            <a:extLst>
              <a:ext uri="{FF2B5EF4-FFF2-40B4-BE49-F238E27FC236}">
                <a16:creationId xmlns:a16="http://schemas.microsoft.com/office/drawing/2014/main" id="{2A5DFCDA-B99B-2AC6-F52B-11173F3D8DCC}"/>
              </a:ext>
            </a:extLst>
          </p:cNvPr>
          <p:cNvGrpSpPr/>
          <p:nvPr/>
        </p:nvGrpSpPr>
        <p:grpSpPr>
          <a:xfrm>
            <a:off x="7963298" y="1558060"/>
            <a:ext cx="4014886" cy="4401108"/>
            <a:chOff x="11666639" y="2570997"/>
            <a:chExt cx="6022329" cy="6601662"/>
          </a:xfrm>
        </p:grpSpPr>
        <p:pic>
          <p:nvPicPr>
            <p:cNvPr id="1028" name="Picture 4">
              <a:extLst>
                <a:ext uri="{FF2B5EF4-FFF2-40B4-BE49-F238E27FC236}">
                  <a16:creationId xmlns:a16="http://schemas.microsoft.com/office/drawing/2014/main" id="{711FF54B-5614-A8BC-38F9-4DE0054F64D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562534">
              <a:off x="12718198" y="2570997"/>
              <a:ext cx="4970770" cy="259722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3CDADE1A-539A-92ED-B9DC-8C7F6A712FB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850675">
              <a:off x="11868083" y="4591547"/>
              <a:ext cx="5161571" cy="26969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19F408DA-FBD4-2B59-4B76-229C5C410E7A}"/>
                </a:ext>
              </a:extLst>
            </p:cNvPr>
            <p:cNvPicPr>
              <a:picLocks noChangeAspect="1"/>
            </p:cNvPicPr>
            <p:nvPr/>
          </p:nvPicPr>
          <p:blipFill>
            <a:blip r:embed="rId7"/>
            <a:stretch>
              <a:fillRect/>
            </a:stretch>
          </p:blipFill>
          <p:spPr>
            <a:xfrm rot="21333088">
              <a:off x="11666639" y="6301487"/>
              <a:ext cx="5495066" cy="2871172"/>
            </a:xfrm>
            <a:prstGeom prst="rect">
              <a:avLst/>
            </a:prstGeom>
          </p:spPr>
        </p:pic>
      </p:grpSp>
      <p:grpSp>
        <p:nvGrpSpPr>
          <p:cNvPr id="2" name="Group 2"/>
          <p:cNvGrpSpPr/>
          <p:nvPr/>
        </p:nvGrpSpPr>
        <p:grpSpPr>
          <a:xfrm>
            <a:off x="0" y="0"/>
            <a:ext cx="12192000" cy="1088486"/>
            <a:chOff x="0" y="0"/>
            <a:chExt cx="4816593" cy="430019"/>
          </a:xfrm>
        </p:grpSpPr>
        <p:sp>
          <p:nvSpPr>
            <p:cNvPr id="3" name="Freeform 3"/>
            <p:cNvSpPr/>
            <p:nvPr/>
          </p:nvSpPr>
          <p:spPr>
            <a:xfrm>
              <a:off x="0" y="0"/>
              <a:ext cx="4816592" cy="430019"/>
            </a:xfrm>
            <a:custGeom>
              <a:avLst/>
              <a:gdLst/>
              <a:ahLst/>
              <a:cxnLst/>
              <a:rect l="l" t="t" r="r" b="b"/>
              <a:pathLst>
                <a:path w="4816592" h="430019">
                  <a:moveTo>
                    <a:pt x="0" y="0"/>
                  </a:moveTo>
                  <a:lnTo>
                    <a:pt x="4816592" y="0"/>
                  </a:lnTo>
                  <a:lnTo>
                    <a:pt x="4816592" y="430019"/>
                  </a:lnTo>
                  <a:lnTo>
                    <a:pt x="0" y="430019"/>
                  </a:lnTo>
                  <a:close/>
                </a:path>
              </a:pathLst>
            </a:custGeom>
            <a:solidFill>
              <a:srgbClr val="772776"/>
            </a:solidFill>
            <a:ln>
              <a:solidFill>
                <a:srgbClr val="772776"/>
              </a:solidFill>
            </a:ln>
          </p:spPr>
          <p:txBody>
            <a:bodyPr/>
            <a:lstStyle/>
            <a:p>
              <a:endParaRPr lang="en-US" sz="1200"/>
            </a:p>
          </p:txBody>
        </p:sp>
        <p:sp>
          <p:nvSpPr>
            <p:cNvPr id="4" name="TextBox 4"/>
            <p:cNvSpPr txBox="1"/>
            <p:nvPr/>
          </p:nvSpPr>
          <p:spPr>
            <a:xfrm>
              <a:off x="0" y="-38100"/>
              <a:ext cx="4816593" cy="468119"/>
            </a:xfrm>
            <a:prstGeom prst="rect">
              <a:avLst/>
            </a:prstGeom>
          </p:spPr>
          <p:txBody>
            <a:bodyPr lIns="33867" tIns="33867" rIns="33867" bIns="33867" rtlCol="0" anchor="ctr"/>
            <a:lstStyle/>
            <a:p>
              <a:pPr algn="ctr">
                <a:lnSpc>
                  <a:spcPts val="1773"/>
                </a:lnSpc>
              </a:pPr>
              <a:endParaRPr sz="1200"/>
            </a:p>
          </p:txBody>
        </p:sp>
      </p:grpSp>
      <p:grpSp>
        <p:nvGrpSpPr>
          <p:cNvPr id="11" name="Group 11"/>
          <p:cNvGrpSpPr/>
          <p:nvPr/>
        </p:nvGrpSpPr>
        <p:grpSpPr>
          <a:xfrm>
            <a:off x="785406" y="-15653"/>
            <a:ext cx="1086139" cy="259220"/>
            <a:chOff x="0" y="0"/>
            <a:chExt cx="429092" cy="102408"/>
          </a:xfrm>
        </p:grpSpPr>
        <p:sp>
          <p:nvSpPr>
            <p:cNvPr id="12" name="Freeform 12"/>
            <p:cNvSpPr/>
            <p:nvPr/>
          </p:nvSpPr>
          <p:spPr>
            <a:xfrm>
              <a:off x="0" y="0"/>
              <a:ext cx="429092" cy="102408"/>
            </a:xfrm>
            <a:custGeom>
              <a:avLst/>
              <a:gdLst/>
              <a:ahLst/>
              <a:cxnLst/>
              <a:rect l="l" t="t" r="r" b="b"/>
              <a:pathLst>
                <a:path w="429092" h="102408">
                  <a:moveTo>
                    <a:pt x="0" y="0"/>
                  </a:moveTo>
                  <a:lnTo>
                    <a:pt x="429092" y="0"/>
                  </a:lnTo>
                  <a:lnTo>
                    <a:pt x="429092" y="102408"/>
                  </a:lnTo>
                  <a:lnTo>
                    <a:pt x="0" y="102408"/>
                  </a:lnTo>
                  <a:close/>
                </a:path>
              </a:pathLst>
            </a:custGeom>
            <a:solidFill>
              <a:srgbClr val="B3BC35"/>
            </a:solidFill>
          </p:spPr>
          <p:txBody>
            <a:bodyPr/>
            <a:lstStyle/>
            <a:p>
              <a:endParaRPr lang="en-US" sz="1200"/>
            </a:p>
          </p:txBody>
        </p:sp>
        <p:sp>
          <p:nvSpPr>
            <p:cNvPr id="13" name="TextBox 13"/>
            <p:cNvSpPr txBox="1"/>
            <p:nvPr/>
          </p:nvSpPr>
          <p:spPr>
            <a:xfrm>
              <a:off x="0" y="-38100"/>
              <a:ext cx="429092" cy="140508"/>
            </a:xfrm>
            <a:prstGeom prst="rect">
              <a:avLst/>
            </a:prstGeom>
          </p:spPr>
          <p:txBody>
            <a:bodyPr lIns="33867" tIns="33867" rIns="33867" bIns="33867" rtlCol="0" anchor="ctr"/>
            <a:lstStyle/>
            <a:p>
              <a:pPr algn="ctr">
                <a:lnSpc>
                  <a:spcPts val="1773"/>
                </a:lnSpc>
              </a:pPr>
              <a:endParaRPr sz="1200"/>
            </a:p>
          </p:txBody>
        </p:sp>
      </p:grpSp>
      <p:sp>
        <p:nvSpPr>
          <p:cNvPr id="5" name="TextBox 5"/>
          <p:cNvSpPr txBox="1"/>
          <p:nvPr/>
        </p:nvSpPr>
        <p:spPr>
          <a:xfrm>
            <a:off x="785406" y="287548"/>
            <a:ext cx="5605674" cy="591893"/>
          </a:xfrm>
          <a:prstGeom prst="rect">
            <a:avLst/>
          </a:prstGeom>
        </p:spPr>
        <p:txBody>
          <a:bodyPr wrap="square" lIns="0" tIns="0" rIns="0" bIns="0" rtlCol="0" anchor="t">
            <a:spAutoFit/>
          </a:bodyPr>
          <a:lstStyle/>
          <a:p>
            <a:pPr>
              <a:lnSpc>
                <a:spcPts val="5040"/>
              </a:lnSpc>
            </a:pPr>
            <a:r>
              <a:rPr lang="en-US" sz="3800">
                <a:solidFill>
                  <a:srgbClr val="FFFFFF"/>
                </a:solidFill>
                <a:latin typeface="Futura Bold" panose="020B0604020202020204" charset="0"/>
              </a:rPr>
              <a:t>Virtual Learning</a:t>
            </a:r>
          </a:p>
        </p:txBody>
      </p:sp>
      <p:pic>
        <p:nvPicPr>
          <p:cNvPr id="7" name="Picture 6" descr="A qr code on a white background&#10;&#10;Description automatically generated">
            <a:extLst>
              <a:ext uri="{FF2B5EF4-FFF2-40B4-BE49-F238E27FC236}">
                <a16:creationId xmlns:a16="http://schemas.microsoft.com/office/drawing/2014/main" id="{4FFFF14A-29AC-C743-4042-7951AC41F1A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95130" y="5097072"/>
            <a:ext cx="1601736" cy="160173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F8F1EE-7533-0E39-D593-A697936D7720}"/>
              </a:ext>
            </a:extLst>
          </p:cNvPr>
          <p:cNvSpPr>
            <a:spLocks noGrp="1"/>
          </p:cNvSpPr>
          <p:nvPr>
            <p:ph type="sldNum" sz="quarter" idx="12"/>
          </p:nvPr>
        </p:nvSpPr>
        <p:spPr/>
        <p:txBody>
          <a:bodyPr/>
          <a:lstStyle/>
          <a:p>
            <a:fld id="{E1A95A69-3268-4DB6-A9EE-6A142AF3E4EF}" type="slidenum">
              <a:rPr lang="en-US" smtClean="0"/>
              <a:t>15</a:t>
            </a:fld>
            <a:endParaRPr lang="en-US"/>
          </a:p>
        </p:txBody>
      </p:sp>
      <p:pic>
        <p:nvPicPr>
          <p:cNvPr id="3" name="Picture 2">
            <a:extLst>
              <a:ext uri="{FF2B5EF4-FFF2-40B4-BE49-F238E27FC236}">
                <a16:creationId xmlns:a16="http://schemas.microsoft.com/office/drawing/2014/main" id="{1E9E9EE6-2C15-414D-E31C-3465FD30E2D1}"/>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96566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40" y="0"/>
            <a:ext cx="12189460" cy="6858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rgbClr val="B3BC35"/>
          </a:solidFill>
        </p:spPr>
        <p:txBody>
          <a:bodyPr wrap="square" lIns="0" tIns="0" rIns="0" bIns="0" rtlCol="0"/>
          <a:lstStyle/>
          <a:p>
            <a:endParaRPr/>
          </a:p>
        </p:txBody>
      </p:sp>
      <p:sp>
        <p:nvSpPr>
          <p:cNvPr id="3" name="object 3"/>
          <p:cNvSpPr/>
          <p:nvPr/>
        </p:nvSpPr>
        <p:spPr>
          <a:xfrm>
            <a:off x="7540700" y="3793232"/>
            <a:ext cx="478155" cy="3065145"/>
          </a:xfrm>
          <a:custGeom>
            <a:avLst/>
            <a:gdLst/>
            <a:ahLst/>
            <a:cxnLst/>
            <a:rect l="l" t="t" r="r" b="b"/>
            <a:pathLst>
              <a:path w="478154" h="3065145">
                <a:moveTo>
                  <a:pt x="238023" y="0"/>
                </a:moveTo>
                <a:lnTo>
                  <a:pt x="191055" y="4415"/>
                </a:lnTo>
                <a:lnTo>
                  <a:pt x="147446" y="17662"/>
                </a:lnTo>
                <a:lnTo>
                  <a:pt x="107210" y="39744"/>
                </a:lnTo>
                <a:lnTo>
                  <a:pt x="70357" y="70662"/>
                </a:lnTo>
                <a:lnTo>
                  <a:pt x="39572" y="107825"/>
                </a:lnTo>
                <a:lnTo>
                  <a:pt x="17586" y="148620"/>
                </a:lnTo>
                <a:lnTo>
                  <a:pt x="4396" y="193051"/>
                </a:lnTo>
                <a:lnTo>
                  <a:pt x="0" y="241122"/>
                </a:lnTo>
                <a:lnTo>
                  <a:pt x="4396" y="288287"/>
                </a:lnTo>
                <a:lnTo>
                  <a:pt x="17586" y="332073"/>
                </a:lnTo>
                <a:lnTo>
                  <a:pt x="39572" y="372477"/>
                </a:lnTo>
                <a:lnTo>
                  <a:pt x="70357" y="409498"/>
                </a:lnTo>
                <a:lnTo>
                  <a:pt x="107210" y="440424"/>
                </a:lnTo>
                <a:lnTo>
                  <a:pt x="147446" y="462510"/>
                </a:lnTo>
                <a:lnTo>
                  <a:pt x="191055" y="475758"/>
                </a:lnTo>
                <a:lnTo>
                  <a:pt x="238023" y="480174"/>
                </a:lnTo>
                <a:lnTo>
                  <a:pt x="285871" y="475758"/>
                </a:lnTo>
                <a:lnTo>
                  <a:pt x="330104" y="462510"/>
                </a:lnTo>
                <a:lnTo>
                  <a:pt x="370718" y="440424"/>
                </a:lnTo>
                <a:lnTo>
                  <a:pt x="407708" y="409498"/>
                </a:lnTo>
                <a:lnTo>
                  <a:pt x="438500" y="372477"/>
                </a:lnTo>
                <a:lnTo>
                  <a:pt x="460490" y="332073"/>
                </a:lnTo>
                <a:lnTo>
                  <a:pt x="473682" y="288287"/>
                </a:lnTo>
                <a:lnTo>
                  <a:pt x="478078" y="241122"/>
                </a:lnTo>
                <a:lnTo>
                  <a:pt x="473682" y="193051"/>
                </a:lnTo>
                <a:lnTo>
                  <a:pt x="460490" y="148620"/>
                </a:lnTo>
                <a:lnTo>
                  <a:pt x="438500" y="107825"/>
                </a:lnTo>
                <a:lnTo>
                  <a:pt x="407708" y="70662"/>
                </a:lnTo>
                <a:lnTo>
                  <a:pt x="370718" y="39744"/>
                </a:lnTo>
                <a:lnTo>
                  <a:pt x="330104" y="17662"/>
                </a:lnTo>
                <a:lnTo>
                  <a:pt x="285871" y="4415"/>
                </a:lnTo>
                <a:lnTo>
                  <a:pt x="238023" y="0"/>
                </a:lnTo>
                <a:close/>
              </a:path>
              <a:path w="478154" h="3065145">
                <a:moveTo>
                  <a:pt x="384543" y="931240"/>
                </a:moveTo>
                <a:lnTo>
                  <a:pt x="93535" y="931240"/>
                </a:lnTo>
                <a:lnTo>
                  <a:pt x="93535" y="3064767"/>
                </a:lnTo>
                <a:lnTo>
                  <a:pt x="384543" y="3064767"/>
                </a:lnTo>
                <a:lnTo>
                  <a:pt x="384543" y="931240"/>
                </a:lnTo>
                <a:close/>
              </a:path>
            </a:pathLst>
          </a:custGeom>
          <a:solidFill>
            <a:srgbClr val="BDC350"/>
          </a:solidFill>
        </p:spPr>
        <p:txBody>
          <a:bodyPr wrap="square" lIns="0" tIns="0" rIns="0" bIns="0" rtlCol="0"/>
          <a:lstStyle/>
          <a:p>
            <a:endParaRPr/>
          </a:p>
        </p:txBody>
      </p:sp>
      <p:sp>
        <p:nvSpPr>
          <p:cNvPr id="4" name="object 4"/>
          <p:cNvSpPr/>
          <p:nvPr/>
        </p:nvSpPr>
        <p:spPr>
          <a:xfrm>
            <a:off x="4064510" y="4195465"/>
            <a:ext cx="3316604" cy="2662555"/>
          </a:xfrm>
          <a:custGeom>
            <a:avLst/>
            <a:gdLst/>
            <a:ahLst/>
            <a:cxnLst/>
            <a:rect l="l" t="t" r="r" b="b"/>
            <a:pathLst>
              <a:path w="3316604" h="2662554">
                <a:moveTo>
                  <a:pt x="268198" y="780402"/>
                </a:moveTo>
                <a:lnTo>
                  <a:pt x="226951" y="783891"/>
                </a:lnTo>
                <a:lnTo>
                  <a:pt x="186665" y="794356"/>
                </a:lnTo>
                <a:lnTo>
                  <a:pt x="147350" y="811791"/>
                </a:lnTo>
                <a:lnTo>
                  <a:pt x="109016" y="836189"/>
                </a:lnTo>
                <a:lnTo>
                  <a:pt x="71674" y="867547"/>
                </a:lnTo>
                <a:lnTo>
                  <a:pt x="35331" y="905857"/>
                </a:lnTo>
                <a:lnTo>
                  <a:pt x="0" y="951115"/>
                </a:lnTo>
                <a:lnTo>
                  <a:pt x="0" y="1146225"/>
                </a:lnTo>
                <a:lnTo>
                  <a:pt x="14856" y="1163975"/>
                </a:lnTo>
                <a:lnTo>
                  <a:pt x="29710" y="1184352"/>
                </a:lnTo>
                <a:lnTo>
                  <a:pt x="59414" y="1232988"/>
                </a:lnTo>
                <a:lnTo>
                  <a:pt x="89315" y="1292593"/>
                </a:lnTo>
                <a:lnTo>
                  <a:pt x="118802" y="1361785"/>
                </a:lnTo>
                <a:lnTo>
                  <a:pt x="133644" y="1400552"/>
                </a:lnTo>
                <a:lnTo>
                  <a:pt x="148486" y="1441946"/>
                </a:lnTo>
                <a:lnTo>
                  <a:pt x="163325" y="1485967"/>
                </a:lnTo>
                <a:lnTo>
                  <a:pt x="178164" y="1532615"/>
                </a:lnTo>
                <a:lnTo>
                  <a:pt x="193000" y="1581889"/>
                </a:lnTo>
                <a:lnTo>
                  <a:pt x="207874" y="1633931"/>
                </a:lnTo>
                <a:lnTo>
                  <a:pt x="222670" y="1688318"/>
                </a:lnTo>
                <a:lnTo>
                  <a:pt x="237503" y="1745473"/>
                </a:lnTo>
                <a:lnTo>
                  <a:pt x="252335" y="1805254"/>
                </a:lnTo>
                <a:lnTo>
                  <a:pt x="267165" y="1867662"/>
                </a:lnTo>
                <a:lnTo>
                  <a:pt x="281994" y="1932696"/>
                </a:lnTo>
                <a:lnTo>
                  <a:pt x="296822" y="2000356"/>
                </a:lnTo>
                <a:lnTo>
                  <a:pt x="311649" y="2070643"/>
                </a:lnTo>
                <a:lnTo>
                  <a:pt x="326475" y="2143556"/>
                </a:lnTo>
                <a:lnTo>
                  <a:pt x="341299" y="2219096"/>
                </a:lnTo>
                <a:lnTo>
                  <a:pt x="351440" y="2296401"/>
                </a:lnTo>
                <a:lnTo>
                  <a:pt x="362706" y="2367977"/>
                </a:lnTo>
                <a:lnTo>
                  <a:pt x="375098" y="2433823"/>
                </a:lnTo>
                <a:lnTo>
                  <a:pt x="388613" y="2493940"/>
                </a:lnTo>
                <a:lnTo>
                  <a:pt x="403252" y="2548329"/>
                </a:lnTo>
                <a:lnTo>
                  <a:pt x="419012" y="2596990"/>
                </a:lnTo>
                <a:lnTo>
                  <a:pt x="435892" y="2639925"/>
                </a:lnTo>
                <a:lnTo>
                  <a:pt x="446830" y="2662534"/>
                </a:lnTo>
                <a:lnTo>
                  <a:pt x="875273" y="2662534"/>
                </a:lnTo>
                <a:lnTo>
                  <a:pt x="881454" y="2649864"/>
                </a:lnTo>
                <a:lnTo>
                  <a:pt x="909295" y="2594397"/>
                </a:lnTo>
                <a:lnTo>
                  <a:pt x="937052" y="2540705"/>
                </a:lnTo>
                <a:lnTo>
                  <a:pt x="964725" y="2488788"/>
                </a:lnTo>
                <a:lnTo>
                  <a:pt x="992314" y="2438646"/>
                </a:lnTo>
                <a:lnTo>
                  <a:pt x="1019819" y="2390279"/>
                </a:lnTo>
                <a:lnTo>
                  <a:pt x="1047241" y="2343686"/>
                </a:lnTo>
                <a:lnTo>
                  <a:pt x="1074579" y="2298869"/>
                </a:lnTo>
                <a:lnTo>
                  <a:pt x="1101833" y="2255826"/>
                </a:lnTo>
                <a:lnTo>
                  <a:pt x="1129004" y="2214558"/>
                </a:lnTo>
                <a:lnTo>
                  <a:pt x="1156092" y="2175064"/>
                </a:lnTo>
                <a:lnTo>
                  <a:pt x="1183096" y="2137345"/>
                </a:lnTo>
                <a:lnTo>
                  <a:pt x="1210018" y="2101401"/>
                </a:lnTo>
                <a:lnTo>
                  <a:pt x="1236856" y="2067232"/>
                </a:lnTo>
                <a:lnTo>
                  <a:pt x="1263612" y="2034837"/>
                </a:lnTo>
                <a:lnTo>
                  <a:pt x="1290285" y="2004216"/>
                </a:lnTo>
                <a:lnTo>
                  <a:pt x="1316875" y="1975370"/>
                </a:lnTo>
                <a:lnTo>
                  <a:pt x="1330569" y="1926704"/>
                </a:lnTo>
                <a:lnTo>
                  <a:pt x="902271" y="1926704"/>
                </a:lnTo>
                <a:lnTo>
                  <a:pt x="867958" y="1922130"/>
                </a:lnTo>
                <a:lnTo>
                  <a:pt x="813094" y="1885540"/>
                </a:lnTo>
                <a:lnTo>
                  <a:pt x="776552" y="1812352"/>
                </a:lnTo>
                <a:lnTo>
                  <a:pt x="765141" y="1762031"/>
                </a:lnTo>
                <a:lnTo>
                  <a:pt x="758298" y="1702558"/>
                </a:lnTo>
                <a:lnTo>
                  <a:pt x="756018" y="1633931"/>
                </a:lnTo>
                <a:lnTo>
                  <a:pt x="755171" y="1564289"/>
                </a:lnTo>
                <a:lnTo>
                  <a:pt x="752632" y="1497610"/>
                </a:lnTo>
                <a:lnTo>
                  <a:pt x="748400" y="1433895"/>
                </a:lnTo>
                <a:lnTo>
                  <a:pt x="742474" y="1373142"/>
                </a:lnTo>
                <a:lnTo>
                  <a:pt x="734855" y="1315352"/>
                </a:lnTo>
                <a:lnTo>
                  <a:pt x="725543" y="1260526"/>
                </a:lnTo>
                <a:lnTo>
                  <a:pt x="714537" y="1208663"/>
                </a:lnTo>
                <a:lnTo>
                  <a:pt x="701837" y="1159763"/>
                </a:lnTo>
                <a:lnTo>
                  <a:pt x="687444" y="1113826"/>
                </a:lnTo>
                <a:lnTo>
                  <a:pt x="671356" y="1070853"/>
                </a:lnTo>
                <a:lnTo>
                  <a:pt x="653575" y="1030843"/>
                </a:lnTo>
                <a:lnTo>
                  <a:pt x="634099" y="993797"/>
                </a:lnTo>
                <a:lnTo>
                  <a:pt x="612929" y="959714"/>
                </a:lnTo>
                <a:lnTo>
                  <a:pt x="590065" y="928594"/>
                </a:lnTo>
                <a:lnTo>
                  <a:pt x="539252" y="875246"/>
                </a:lnTo>
                <a:lnTo>
                  <a:pt x="481660" y="833752"/>
                </a:lnTo>
                <a:lnTo>
                  <a:pt x="417288" y="804113"/>
                </a:lnTo>
                <a:lnTo>
                  <a:pt x="346134" y="786330"/>
                </a:lnTo>
                <a:lnTo>
                  <a:pt x="308014" y="781884"/>
                </a:lnTo>
                <a:lnTo>
                  <a:pt x="268198" y="780402"/>
                </a:lnTo>
                <a:close/>
              </a:path>
              <a:path w="3316604" h="2662554">
                <a:moveTo>
                  <a:pt x="2085569" y="1755851"/>
                </a:moveTo>
                <a:lnTo>
                  <a:pt x="1609534" y="1755851"/>
                </a:lnTo>
                <a:lnTo>
                  <a:pt x="1646317" y="1831042"/>
                </a:lnTo>
                <a:lnTo>
                  <a:pt x="1680129" y="1896252"/>
                </a:lnTo>
                <a:lnTo>
                  <a:pt x="1710972" y="1951489"/>
                </a:lnTo>
                <a:lnTo>
                  <a:pt x="1738868" y="1996792"/>
                </a:lnTo>
                <a:lnTo>
                  <a:pt x="1763753" y="2032074"/>
                </a:lnTo>
                <a:lnTo>
                  <a:pt x="1804669" y="2072855"/>
                </a:lnTo>
                <a:lnTo>
                  <a:pt x="2154252" y="2662534"/>
                </a:lnTo>
                <a:lnTo>
                  <a:pt x="2735676" y="2662534"/>
                </a:lnTo>
                <a:lnTo>
                  <a:pt x="2736508" y="2655886"/>
                </a:lnTo>
                <a:lnTo>
                  <a:pt x="2744659" y="2596131"/>
                </a:lnTo>
                <a:lnTo>
                  <a:pt x="2753091" y="2539514"/>
                </a:lnTo>
                <a:lnTo>
                  <a:pt x="2761806" y="2486036"/>
                </a:lnTo>
                <a:lnTo>
                  <a:pt x="2770803" y="2435698"/>
                </a:lnTo>
                <a:lnTo>
                  <a:pt x="2780084" y="2388498"/>
                </a:lnTo>
                <a:lnTo>
                  <a:pt x="2789651" y="2344438"/>
                </a:lnTo>
                <a:lnTo>
                  <a:pt x="2799503" y="2303519"/>
                </a:lnTo>
                <a:lnTo>
                  <a:pt x="2809641" y="2265739"/>
                </a:lnTo>
                <a:lnTo>
                  <a:pt x="2830782" y="2199603"/>
                </a:lnTo>
                <a:lnTo>
                  <a:pt x="2832611" y="2194890"/>
                </a:lnTo>
                <a:lnTo>
                  <a:pt x="2414282" y="2194890"/>
                </a:lnTo>
                <a:lnTo>
                  <a:pt x="2361446" y="2176969"/>
                </a:lnTo>
                <a:lnTo>
                  <a:pt x="2300767" y="2123208"/>
                </a:lnTo>
                <a:lnTo>
                  <a:pt x="2267481" y="2082888"/>
                </a:lnTo>
                <a:lnTo>
                  <a:pt x="2232227" y="2033609"/>
                </a:lnTo>
                <a:lnTo>
                  <a:pt x="2195004" y="1975370"/>
                </a:lnTo>
                <a:lnTo>
                  <a:pt x="2155400" y="1894561"/>
                </a:lnTo>
                <a:lnTo>
                  <a:pt x="2117142" y="1817890"/>
                </a:lnTo>
                <a:lnTo>
                  <a:pt x="2085569" y="1755851"/>
                </a:lnTo>
                <a:close/>
              </a:path>
              <a:path w="3316604" h="2662554">
                <a:moveTo>
                  <a:pt x="3097110" y="0"/>
                </a:moveTo>
                <a:lnTo>
                  <a:pt x="3027663" y="12078"/>
                </a:lnTo>
                <a:lnTo>
                  <a:pt x="2965410" y="48323"/>
                </a:lnTo>
                <a:lnTo>
                  <a:pt x="2936990" y="75512"/>
                </a:lnTo>
                <a:lnTo>
                  <a:pt x="2910380" y="108749"/>
                </a:lnTo>
                <a:lnTo>
                  <a:pt x="2885583" y="148033"/>
                </a:lnTo>
                <a:lnTo>
                  <a:pt x="2862603" y="193369"/>
                </a:lnTo>
                <a:lnTo>
                  <a:pt x="2841445" y="244757"/>
                </a:lnTo>
                <a:lnTo>
                  <a:pt x="2822110" y="302198"/>
                </a:lnTo>
                <a:lnTo>
                  <a:pt x="2804604" y="365696"/>
                </a:lnTo>
                <a:lnTo>
                  <a:pt x="2794575" y="442360"/>
                </a:lnTo>
                <a:lnTo>
                  <a:pt x="2784588" y="517421"/>
                </a:lnTo>
                <a:lnTo>
                  <a:pt x="2774644" y="590879"/>
                </a:lnTo>
                <a:lnTo>
                  <a:pt x="2764742" y="662734"/>
                </a:lnTo>
                <a:lnTo>
                  <a:pt x="2754883" y="732986"/>
                </a:lnTo>
                <a:lnTo>
                  <a:pt x="2745067" y="801636"/>
                </a:lnTo>
                <a:lnTo>
                  <a:pt x="2735293" y="868682"/>
                </a:lnTo>
                <a:lnTo>
                  <a:pt x="2725562" y="934125"/>
                </a:lnTo>
                <a:lnTo>
                  <a:pt x="2715874" y="997965"/>
                </a:lnTo>
                <a:lnTo>
                  <a:pt x="2706228" y="1060202"/>
                </a:lnTo>
                <a:lnTo>
                  <a:pt x="2696624" y="1120836"/>
                </a:lnTo>
                <a:lnTo>
                  <a:pt x="2687063" y="1179867"/>
                </a:lnTo>
                <a:lnTo>
                  <a:pt x="2677545" y="1237295"/>
                </a:lnTo>
                <a:lnTo>
                  <a:pt x="2668069" y="1293119"/>
                </a:lnTo>
                <a:lnTo>
                  <a:pt x="2658636" y="1347340"/>
                </a:lnTo>
                <a:lnTo>
                  <a:pt x="2649137" y="1400552"/>
                </a:lnTo>
                <a:lnTo>
                  <a:pt x="2639898" y="1450971"/>
                </a:lnTo>
                <a:lnTo>
                  <a:pt x="2630592" y="1500382"/>
                </a:lnTo>
                <a:lnTo>
                  <a:pt x="2621330" y="1548189"/>
                </a:lnTo>
                <a:lnTo>
                  <a:pt x="2612109" y="1594393"/>
                </a:lnTo>
                <a:lnTo>
                  <a:pt x="2602932" y="1638993"/>
                </a:lnTo>
                <a:lnTo>
                  <a:pt x="2593685" y="1682498"/>
                </a:lnTo>
                <a:lnTo>
                  <a:pt x="2584704" y="1723383"/>
                </a:lnTo>
                <a:lnTo>
                  <a:pt x="2575654" y="1763172"/>
                </a:lnTo>
                <a:lnTo>
                  <a:pt x="2566647" y="1801358"/>
                </a:lnTo>
                <a:lnTo>
                  <a:pt x="2548760" y="1872918"/>
                </a:lnTo>
                <a:lnTo>
                  <a:pt x="2531044" y="1938062"/>
                </a:lnTo>
                <a:lnTo>
                  <a:pt x="2513498" y="1996792"/>
                </a:lnTo>
                <a:lnTo>
                  <a:pt x="2496122" y="2049105"/>
                </a:lnTo>
                <a:lnTo>
                  <a:pt x="2487498" y="2072855"/>
                </a:lnTo>
                <a:lnTo>
                  <a:pt x="2487498" y="2146033"/>
                </a:lnTo>
                <a:lnTo>
                  <a:pt x="2455430" y="2149077"/>
                </a:lnTo>
                <a:lnTo>
                  <a:pt x="2432554" y="2158222"/>
                </a:lnTo>
                <a:lnTo>
                  <a:pt x="2418846" y="2173486"/>
                </a:lnTo>
                <a:lnTo>
                  <a:pt x="2414282" y="2194890"/>
                </a:lnTo>
                <a:lnTo>
                  <a:pt x="2832611" y="2194890"/>
                </a:lnTo>
                <a:lnTo>
                  <a:pt x="2841786" y="2171247"/>
                </a:lnTo>
                <a:lnTo>
                  <a:pt x="2853080" y="2146033"/>
                </a:lnTo>
                <a:lnTo>
                  <a:pt x="2872586" y="2070197"/>
                </a:lnTo>
                <a:lnTo>
                  <a:pt x="2891106" y="1996761"/>
                </a:lnTo>
                <a:lnTo>
                  <a:pt x="2908043" y="1928143"/>
                </a:lnTo>
                <a:lnTo>
                  <a:pt x="2923994" y="1861925"/>
                </a:lnTo>
                <a:lnTo>
                  <a:pt x="2938761" y="1798911"/>
                </a:lnTo>
                <a:lnTo>
                  <a:pt x="2952345" y="1739103"/>
                </a:lnTo>
                <a:lnTo>
                  <a:pt x="2964852" y="1681990"/>
                </a:lnTo>
                <a:lnTo>
                  <a:pt x="2975962" y="1629097"/>
                </a:lnTo>
                <a:lnTo>
                  <a:pt x="2985997" y="1578900"/>
                </a:lnTo>
                <a:lnTo>
                  <a:pt x="2994850" y="1531906"/>
                </a:lnTo>
                <a:lnTo>
                  <a:pt x="3002521" y="1488114"/>
                </a:lnTo>
                <a:lnTo>
                  <a:pt x="3009011" y="1447524"/>
                </a:lnTo>
                <a:lnTo>
                  <a:pt x="3018449" y="1375949"/>
                </a:lnTo>
                <a:lnTo>
                  <a:pt x="3023166" y="1317178"/>
                </a:lnTo>
                <a:lnTo>
                  <a:pt x="3023743" y="1293119"/>
                </a:lnTo>
                <a:lnTo>
                  <a:pt x="3023784" y="1292495"/>
                </a:lnTo>
                <a:lnTo>
                  <a:pt x="3316566" y="292620"/>
                </a:lnTo>
                <a:lnTo>
                  <a:pt x="3316566" y="268287"/>
                </a:lnTo>
                <a:lnTo>
                  <a:pt x="3309135" y="205434"/>
                </a:lnTo>
                <a:lnTo>
                  <a:pt x="3295992" y="150951"/>
                </a:lnTo>
                <a:lnTo>
                  <a:pt x="3277137" y="104840"/>
                </a:lnTo>
                <a:lnTo>
                  <a:pt x="3252568" y="67106"/>
                </a:lnTo>
                <a:lnTo>
                  <a:pt x="3222282" y="37752"/>
                </a:lnTo>
                <a:lnTo>
                  <a:pt x="3186279" y="16781"/>
                </a:lnTo>
                <a:lnTo>
                  <a:pt x="3144555" y="4195"/>
                </a:lnTo>
                <a:lnTo>
                  <a:pt x="3097110" y="0"/>
                </a:lnTo>
                <a:close/>
              </a:path>
              <a:path w="3316604" h="2662554">
                <a:moveTo>
                  <a:pt x="1658162" y="1146225"/>
                </a:moveTo>
                <a:lnTo>
                  <a:pt x="1593282" y="1164502"/>
                </a:lnTo>
                <a:lnTo>
                  <a:pt x="1535242" y="1185224"/>
                </a:lnTo>
                <a:lnTo>
                  <a:pt x="1484041" y="1208387"/>
                </a:lnTo>
                <a:lnTo>
                  <a:pt x="1439675" y="1233988"/>
                </a:lnTo>
                <a:lnTo>
                  <a:pt x="1402141" y="1262025"/>
                </a:lnTo>
                <a:lnTo>
                  <a:pt x="1371438" y="1292495"/>
                </a:lnTo>
                <a:lnTo>
                  <a:pt x="1347563" y="1325395"/>
                </a:lnTo>
                <a:lnTo>
                  <a:pt x="1330512" y="1360722"/>
                </a:lnTo>
                <a:lnTo>
                  <a:pt x="1320284" y="1398472"/>
                </a:lnTo>
                <a:lnTo>
                  <a:pt x="1316875" y="1438643"/>
                </a:lnTo>
                <a:lnTo>
                  <a:pt x="902271" y="1926704"/>
                </a:lnTo>
                <a:lnTo>
                  <a:pt x="1330569" y="1926704"/>
                </a:lnTo>
                <a:lnTo>
                  <a:pt x="1331342" y="1923954"/>
                </a:lnTo>
                <a:lnTo>
                  <a:pt x="1350374" y="1879380"/>
                </a:lnTo>
                <a:lnTo>
                  <a:pt x="1373977" y="1841653"/>
                </a:lnTo>
                <a:lnTo>
                  <a:pt x="1402157" y="1810775"/>
                </a:lnTo>
                <a:lnTo>
                  <a:pt x="1434922" y="1786752"/>
                </a:lnTo>
                <a:lnTo>
                  <a:pt x="1472279" y="1769587"/>
                </a:lnTo>
                <a:lnTo>
                  <a:pt x="1514233" y="1759286"/>
                </a:lnTo>
                <a:lnTo>
                  <a:pt x="1560791" y="1755851"/>
                </a:lnTo>
                <a:lnTo>
                  <a:pt x="2085569" y="1755851"/>
                </a:lnTo>
                <a:lnTo>
                  <a:pt x="2080230" y="1745360"/>
                </a:lnTo>
                <a:lnTo>
                  <a:pt x="2044663" y="1676969"/>
                </a:lnTo>
                <a:lnTo>
                  <a:pt x="2010440" y="1612719"/>
                </a:lnTo>
                <a:lnTo>
                  <a:pt x="1977562" y="1552611"/>
                </a:lnTo>
                <a:lnTo>
                  <a:pt x="1946028" y="1496644"/>
                </a:lnTo>
                <a:lnTo>
                  <a:pt x="1915837" y="1444820"/>
                </a:lnTo>
                <a:lnTo>
                  <a:pt x="1886990" y="1397138"/>
                </a:lnTo>
                <a:lnTo>
                  <a:pt x="1859484" y="1353600"/>
                </a:lnTo>
                <a:lnTo>
                  <a:pt x="1833321" y="1314206"/>
                </a:lnTo>
                <a:lnTo>
                  <a:pt x="1808499" y="1278957"/>
                </a:lnTo>
                <a:lnTo>
                  <a:pt x="1785018" y="1247852"/>
                </a:lnTo>
                <a:lnTo>
                  <a:pt x="1742078" y="1198080"/>
                </a:lnTo>
                <a:lnTo>
                  <a:pt x="1704496" y="1164895"/>
                </a:lnTo>
                <a:lnTo>
                  <a:pt x="1672269" y="1148300"/>
                </a:lnTo>
                <a:lnTo>
                  <a:pt x="1658162" y="1146225"/>
                </a:lnTo>
                <a:close/>
              </a:path>
            </a:pathLst>
          </a:custGeom>
          <a:solidFill>
            <a:srgbClr val="BDC350"/>
          </a:solidFill>
        </p:spPr>
        <p:txBody>
          <a:bodyPr wrap="square" lIns="0" tIns="0" rIns="0" bIns="0" rtlCol="0"/>
          <a:lstStyle/>
          <a:p>
            <a:endParaRPr/>
          </a:p>
        </p:txBody>
      </p:sp>
      <p:sp>
        <p:nvSpPr>
          <p:cNvPr id="5" name="object 5"/>
          <p:cNvSpPr/>
          <p:nvPr/>
        </p:nvSpPr>
        <p:spPr>
          <a:xfrm>
            <a:off x="8251510" y="4633243"/>
            <a:ext cx="3937635" cy="2225040"/>
          </a:xfrm>
          <a:custGeom>
            <a:avLst/>
            <a:gdLst/>
            <a:ahLst/>
            <a:cxnLst/>
            <a:rect l="l" t="t" r="r" b="b"/>
            <a:pathLst>
              <a:path w="3937634" h="2225040">
                <a:moveTo>
                  <a:pt x="250228" y="0"/>
                </a:moveTo>
                <a:lnTo>
                  <a:pt x="138874" y="0"/>
                </a:lnTo>
                <a:lnTo>
                  <a:pt x="0" y="111277"/>
                </a:lnTo>
                <a:lnTo>
                  <a:pt x="0" y="278155"/>
                </a:lnTo>
                <a:lnTo>
                  <a:pt x="23633" y="325978"/>
                </a:lnTo>
                <a:lnTo>
                  <a:pt x="46217" y="373854"/>
                </a:lnTo>
                <a:lnTo>
                  <a:pt x="67754" y="421782"/>
                </a:lnTo>
                <a:lnTo>
                  <a:pt x="88242" y="469763"/>
                </a:lnTo>
                <a:lnTo>
                  <a:pt x="107681" y="517795"/>
                </a:lnTo>
                <a:lnTo>
                  <a:pt x="126072" y="565881"/>
                </a:lnTo>
                <a:lnTo>
                  <a:pt x="143413" y="614018"/>
                </a:lnTo>
                <a:lnTo>
                  <a:pt x="159705" y="662208"/>
                </a:lnTo>
                <a:lnTo>
                  <a:pt x="174947" y="710451"/>
                </a:lnTo>
                <a:lnTo>
                  <a:pt x="189139" y="758746"/>
                </a:lnTo>
                <a:lnTo>
                  <a:pt x="202282" y="807094"/>
                </a:lnTo>
                <a:lnTo>
                  <a:pt x="214422" y="855707"/>
                </a:lnTo>
                <a:lnTo>
                  <a:pt x="225415" y="903947"/>
                </a:lnTo>
                <a:lnTo>
                  <a:pt x="235407" y="952453"/>
                </a:lnTo>
                <a:lnTo>
                  <a:pt x="244347" y="1001011"/>
                </a:lnTo>
                <a:lnTo>
                  <a:pt x="252236" y="1049621"/>
                </a:lnTo>
                <a:lnTo>
                  <a:pt x="259074" y="1098285"/>
                </a:lnTo>
                <a:lnTo>
                  <a:pt x="264861" y="1147001"/>
                </a:lnTo>
                <a:lnTo>
                  <a:pt x="269596" y="1195770"/>
                </a:lnTo>
                <a:lnTo>
                  <a:pt x="273259" y="1244331"/>
                </a:lnTo>
                <a:lnTo>
                  <a:pt x="275910" y="1293466"/>
                </a:lnTo>
                <a:lnTo>
                  <a:pt x="277489" y="1342393"/>
                </a:lnTo>
                <a:lnTo>
                  <a:pt x="277911" y="1393153"/>
                </a:lnTo>
                <a:lnTo>
                  <a:pt x="250228" y="1864499"/>
                </a:lnTo>
                <a:lnTo>
                  <a:pt x="250228" y="2087041"/>
                </a:lnTo>
                <a:lnTo>
                  <a:pt x="252525" y="2149809"/>
                </a:lnTo>
                <a:lnTo>
                  <a:pt x="259419" y="2206593"/>
                </a:lnTo>
                <a:lnTo>
                  <a:pt x="263528" y="2224756"/>
                </a:lnTo>
                <a:lnTo>
                  <a:pt x="717183" y="2224756"/>
                </a:lnTo>
                <a:lnTo>
                  <a:pt x="728398" y="2193225"/>
                </a:lnTo>
                <a:lnTo>
                  <a:pt x="756983" y="2114387"/>
                </a:lnTo>
                <a:lnTo>
                  <a:pt x="784413" y="2040325"/>
                </a:lnTo>
                <a:lnTo>
                  <a:pt x="810688" y="1971037"/>
                </a:lnTo>
                <a:lnTo>
                  <a:pt x="835808" y="1906525"/>
                </a:lnTo>
                <a:lnTo>
                  <a:pt x="859773" y="1846789"/>
                </a:lnTo>
                <a:lnTo>
                  <a:pt x="882581" y="1791829"/>
                </a:lnTo>
                <a:lnTo>
                  <a:pt x="904234" y="1741646"/>
                </a:lnTo>
                <a:lnTo>
                  <a:pt x="924730" y="1696240"/>
                </a:lnTo>
                <a:lnTo>
                  <a:pt x="944070" y="1655612"/>
                </a:lnTo>
                <a:lnTo>
                  <a:pt x="962253" y="1619763"/>
                </a:lnTo>
                <a:lnTo>
                  <a:pt x="995147" y="1562399"/>
                </a:lnTo>
                <a:lnTo>
                  <a:pt x="1023412" y="1524153"/>
                </a:lnTo>
                <a:lnTo>
                  <a:pt x="1057122" y="1502638"/>
                </a:lnTo>
                <a:lnTo>
                  <a:pt x="1083490" y="1420312"/>
                </a:lnTo>
                <a:lnTo>
                  <a:pt x="1109038" y="1344572"/>
                </a:lnTo>
                <a:lnTo>
                  <a:pt x="1133762" y="1275419"/>
                </a:lnTo>
                <a:lnTo>
                  <a:pt x="1157663" y="1212852"/>
                </a:lnTo>
                <a:lnTo>
                  <a:pt x="1164359" y="1196606"/>
                </a:lnTo>
                <a:lnTo>
                  <a:pt x="834580" y="1196606"/>
                </a:lnTo>
                <a:lnTo>
                  <a:pt x="667765" y="918222"/>
                </a:lnTo>
                <a:lnTo>
                  <a:pt x="667729" y="723094"/>
                </a:lnTo>
                <a:lnTo>
                  <a:pt x="658271" y="649240"/>
                </a:lnTo>
                <a:lnTo>
                  <a:pt x="647391" y="579109"/>
                </a:lnTo>
                <a:lnTo>
                  <a:pt x="635124" y="512985"/>
                </a:lnTo>
                <a:lnTo>
                  <a:pt x="621448" y="450781"/>
                </a:lnTo>
                <a:lnTo>
                  <a:pt x="606431" y="392757"/>
                </a:lnTo>
                <a:lnTo>
                  <a:pt x="590004" y="338655"/>
                </a:lnTo>
                <a:lnTo>
                  <a:pt x="572191" y="288559"/>
                </a:lnTo>
                <a:lnTo>
                  <a:pt x="552991" y="242471"/>
                </a:lnTo>
                <a:lnTo>
                  <a:pt x="532404" y="200390"/>
                </a:lnTo>
                <a:lnTo>
                  <a:pt x="510430" y="162316"/>
                </a:lnTo>
                <a:lnTo>
                  <a:pt x="487068" y="128251"/>
                </a:lnTo>
                <a:lnTo>
                  <a:pt x="462320" y="98192"/>
                </a:lnTo>
                <a:lnTo>
                  <a:pt x="408660" y="50098"/>
                </a:lnTo>
                <a:lnTo>
                  <a:pt x="349451" y="18035"/>
                </a:lnTo>
                <a:lnTo>
                  <a:pt x="284690" y="2003"/>
                </a:lnTo>
                <a:lnTo>
                  <a:pt x="250228" y="0"/>
                </a:lnTo>
                <a:close/>
              </a:path>
              <a:path w="3937634" h="2225040">
                <a:moveTo>
                  <a:pt x="3830506" y="1168666"/>
                </a:moveTo>
                <a:lnTo>
                  <a:pt x="3088512" y="1168666"/>
                </a:lnTo>
                <a:lnTo>
                  <a:pt x="3153727" y="1192392"/>
                </a:lnTo>
                <a:lnTo>
                  <a:pt x="3210263" y="1218287"/>
                </a:lnTo>
                <a:lnTo>
                  <a:pt x="3258117" y="1246348"/>
                </a:lnTo>
                <a:lnTo>
                  <a:pt x="3297281" y="1276575"/>
                </a:lnTo>
                <a:lnTo>
                  <a:pt x="3327752" y="1308965"/>
                </a:lnTo>
                <a:lnTo>
                  <a:pt x="3349524" y="1343517"/>
                </a:lnTo>
                <a:lnTo>
                  <a:pt x="3362591" y="1380228"/>
                </a:lnTo>
                <a:lnTo>
                  <a:pt x="3366947" y="1419097"/>
                </a:lnTo>
                <a:lnTo>
                  <a:pt x="3402067" y="1460804"/>
                </a:lnTo>
                <a:lnTo>
                  <a:pt x="3437881" y="1501052"/>
                </a:lnTo>
                <a:lnTo>
                  <a:pt x="3474391" y="1539841"/>
                </a:lnTo>
                <a:lnTo>
                  <a:pt x="3511597" y="1577170"/>
                </a:lnTo>
                <a:lnTo>
                  <a:pt x="3549498" y="1613039"/>
                </a:lnTo>
                <a:lnTo>
                  <a:pt x="3588096" y="1647447"/>
                </a:lnTo>
                <a:lnTo>
                  <a:pt x="3627391" y="1680395"/>
                </a:lnTo>
                <a:lnTo>
                  <a:pt x="3667383" y="1711881"/>
                </a:lnTo>
                <a:lnTo>
                  <a:pt x="3708072" y="1741906"/>
                </a:lnTo>
                <a:lnTo>
                  <a:pt x="3749459" y="1770468"/>
                </a:lnTo>
                <a:lnTo>
                  <a:pt x="3791543" y="1797568"/>
                </a:lnTo>
                <a:lnTo>
                  <a:pt x="3834326" y="1823205"/>
                </a:lnTo>
                <a:lnTo>
                  <a:pt x="3877808" y="1847378"/>
                </a:lnTo>
                <a:lnTo>
                  <a:pt x="3921989" y="1870087"/>
                </a:lnTo>
                <a:lnTo>
                  <a:pt x="3937441" y="1877402"/>
                </a:lnTo>
                <a:lnTo>
                  <a:pt x="3937441" y="1319958"/>
                </a:lnTo>
                <a:lnTo>
                  <a:pt x="3923245" y="1307871"/>
                </a:lnTo>
                <a:lnTo>
                  <a:pt x="3830506" y="1168666"/>
                </a:lnTo>
                <a:close/>
              </a:path>
              <a:path w="3937634" h="2225040">
                <a:moveTo>
                  <a:pt x="2253691" y="946124"/>
                </a:moveTo>
                <a:lnTo>
                  <a:pt x="1335443" y="946124"/>
                </a:lnTo>
                <a:lnTo>
                  <a:pt x="1335443" y="973810"/>
                </a:lnTo>
                <a:lnTo>
                  <a:pt x="1396633" y="977160"/>
                </a:lnTo>
                <a:lnTo>
                  <a:pt x="1452292" y="987203"/>
                </a:lnTo>
                <a:lnTo>
                  <a:pt x="1502412" y="1003930"/>
                </a:lnTo>
                <a:lnTo>
                  <a:pt x="1546988" y="1027333"/>
                </a:lnTo>
                <a:lnTo>
                  <a:pt x="1586014" y="1057401"/>
                </a:lnTo>
                <a:lnTo>
                  <a:pt x="1594918" y="1137490"/>
                </a:lnTo>
                <a:lnTo>
                  <a:pt x="1604874" y="1199804"/>
                </a:lnTo>
                <a:lnTo>
                  <a:pt x="1615943" y="1244331"/>
                </a:lnTo>
                <a:lnTo>
                  <a:pt x="1628182" y="1271057"/>
                </a:lnTo>
                <a:lnTo>
                  <a:pt x="1641652" y="1279969"/>
                </a:lnTo>
                <a:lnTo>
                  <a:pt x="1643955" y="1317540"/>
                </a:lnTo>
                <a:lnTo>
                  <a:pt x="1650865" y="1355268"/>
                </a:lnTo>
                <a:lnTo>
                  <a:pt x="1662382" y="1393153"/>
                </a:lnTo>
                <a:lnTo>
                  <a:pt x="1678507" y="1431196"/>
                </a:lnTo>
                <a:lnTo>
                  <a:pt x="1699242" y="1469397"/>
                </a:lnTo>
                <a:lnTo>
                  <a:pt x="1724586" y="1507756"/>
                </a:lnTo>
                <a:lnTo>
                  <a:pt x="1754540" y="1546274"/>
                </a:lnTo>
                <a:lnTo>
                  <a:pt x="1789107" y="1584952"/>
                </a:lnTo>
                <a:lnTo>
                  <a:pt x="1828285" y="1623790"/>
                </a:lnTo>
                <a:lnTo>
                  <a:pt x="1872076" y="1662789"/>
                </a:lnTo>
                <a:lnTo>
                  <a:pt x="1920481" y="1701949"/>
                </a:lnTo>
                <a:lnTo>
                  <a:pt x="1973501" y="1741271"/>
                </a:lnTo>
                <a:lnTo>
                  <a:pt x="2031136" y="1780755"/>
                </a:lnTo>
                <a:lnTo>
                  <a:pt x="2253691" y="1780755"/>
                </a:lnTo>
                <a:lnTo>
                  <a:pt x="2301554" y="1770755"/>
                </a:lnTo>
                <a:lnTo>
                  <a:pt x="2367192" y="1740739"/>
                </a:lnTo>
                <a:lnTo>
                  <a:pt x="2406691" y="1718217"/>
                </a:lnTo>
                <a:lnTo>
                  <a:pt x="2450652" y="1690682"/>
                </a:lnTo>
                <a:lnTo>
                  <a:pt x="2499080" y="1658131"/>
                </a:lnTo>
                <a:lnTo>
                  <a:pt x="2551981" y="1620561"/>
                </a:lnTo>
                <a:lnTo>
                  <a:pt x="2609362" y="1577968"/>
                </a:lnTo>
                <a:lnTo>
                  <a:pt x="2671229" y="1530349"/>
                </a:lnTo>
                <a:lnTo>
                  <a:pt x="2725285" y="1471069"/>
                </a:lnTo>
                <a:lnTo>
                  <a:pt x="2776108" y="1417067"/>
                </a:lnTo>
                <a:lnTo>
                  <a:pt x="2823700" y="1368344"/>
                </a:lnTo>
                <a:lnTo>
                  <a:pt x="2868065" y="1324901"/>
                </a:lnTo>
                <a:lnTo>
                  <a:pt x="2909205" y="1286737"/>
                </a:lnTo>
                <a:lnTo>
                  <a:pt x="2947124" y="1253855"/>
                </a:lnTo>
                <a:lnTo>
                  <a:pt x="2981825" y="1226253"/>
                </a:lnTo>
                <a:lnTo>
                  <a:pt x="3013312" y="1203933"/>
                </a:lnTo>
                <a:lnTo>
                  <a:pt x="3066652" y="1175139"/>
                </a:lnTo>
                <a:lnTo>
                  <a:pt x="3088512" y="1168666"/>
                </a:lnTo>
                <a:lnTo>
                  <a:pt x="3830506" y="1168666"/>
                </a:lnTo>
                <a:lnTo>
                  <a:pt x="3774986" y="1085329"/>
                </a:lnTo>
                <a:lnTo>
                  <a:pt x="2392806" y="1085329"/>
                </a:lnTo>
                <a:lnTo>
                  <a:pt x="2253691" y="946124"/>
                </a:lnTo>
                <a:close/>
              </a:path>
              <a:path w="3937634" h="2225040">
                <a:moveTo>
                  <a:pt x="1891969" y="361695"/>
                </a:moveTo>
                <a:lnTo>
                  <a:pt x="1836394" y="361695"/>
                </a:lnTo>
                <a:lnTo>
                  <a:pt x="1772595" y="367887"/>
                </a:lnTo>
                <a:lnTo>
                  <a:pt x="1715777" y="377174"/>
                </a:lnTo>
                <a:lnTo>
                  <a:pt x="1665936" y="389547"/>
                </a:lnTo>
                <a:lnTo>
                  <a:pt x="1623069" y="404997"/>
                </a:lnTo>
                <a:lnTo>
                  <a:pt x="1587171" y="423516"/>
                </a:lnTo>
                <a:lnTo>
                  <a:pt x="1558239" y="445096"/>
                </a:lnTo>
                <a:lnTo>
                  <a:pt x="1525618" y="446518"/>
                </a:lnTo>
                <a:lnTo>
                  <a:pt x="1460693" y="457887"/>
                </a:lnTo>
                <a:lnTo>
                  <a:pt x="1396188" y="480625"/>
                </a:lnTo>
                <a:lnTo>
                  <a:pt x="1332105" y="514730"/>
                </a:lnTo>
                <a:lnTo>
                  <a:pt x="1300221" y="536044"/>
                </a:lnTo>
                <a:lnTo>
                  <a:pt x="1268443" y="560200"/>
                </a:lnTo>
                <a:lnTo>
                  <a:pt x="1236769" y="587197"/>
                </a:lnTo>
                <a:lnTo>
                  <a:pt x="1205201" y="617034"/>
                </a:lnTo>
                <a:lnTo>
                  <a:pt x="1173738" y="649712"/>
                </a:lnTo>
                <a:lnTo>
                  <a:pt x="1142380" y="685231"/>
                </a:lnTo>
                <a:lnTo>
                  <a:pt x="1111127" y="723590"/>
                </a:lnTo>
                <a:lnTo>
                  <a:pt x="1079979" y="764789"/>
                </a:lnTo>
                <a:lnTo>
                  <a:pt x="1048936" y="808828"/>
                </a:lnTo>
                <a:lnTo>
                  <a:pt x="1017999" y="855707"/>
                </a:lnTo>
                <a:lnTo>
                  <a:pt x="987166" y="905426"/>
                </a:lnTo>
                <a:lnTo>
                  <a:pt x="956439" y="957984"/>
                </a:lnTo>
                <a:lnTo>
                  <a:pt x="925817" y="1013381"/>
                </a:lnTo>
                <a:lnTo>
                  <a:pt x="895299" y="1071617"/>
                </a:lnTo>
                <a:lnTo>
                  <a:pt x="864887" y="1132692"/>
                </a:lnTo>
                <a:lnTo>
                  <a:pt x="834580" y="1196606"/>
                </a:lnTo>
                <a:lnTo>
                  <a:pt x="1164359" y="1196606"/>
                </a:lnTo>
                <a:lnTo>
                  <a:pt x="1180738" y="1156871"/>
                </a:lnTo>
                <a:lnTo>
                  <a:pt x="1202985" y="1107477"/>
                </a:lnTo>
                <a:lnTo>
                  <a:pt x="1224405" y="1064669"/>
                </a:lnTo>
                <a:lnTo>
                  <a:pt x="1244994" y="1028446"/>
                </a:lnTo>
                <a:lnTo>
                  <a:pt x="1283678" y="975760"/>
                </a:lnTo>
                <a:lnTo>
                  <a:pt x="1319024" y="949417"/>
                </a:lnTo>
                <a:lnTo>
                  <a:pt x="1335443" y="946124"/>
                </a:lnTo>
                <a:lnTo>
                  <a:pt x="2253691" y="946124"/>
                </a:lnTo>
                <a:lnTo>
                  <a:pt x="2252438" y="879387"/>
                </a:lnTo>
                <a:lnTo>
                  <a:pt x="2248682" y="816696"/>
                </a:lnTo>
                <a:lnTo>
                  <a:pt x="2242421" y="758049"/>
                </a:lnTo>
                <a:lnTo>
                  <a:pt x="2233657" y="703448"/>
                </a:lnTo>
                <a:lnTo>
                  <a:pt x="2222388" y="652891"/>
                </a:lnTo>
                <a:lnTo>
                  <a:pt x="2208617" y="606380"/>
                </a:lnTo>
                <a:lnTo>
                  <a:pt x="2192342" y="563913"/>
                </a:lnTo>
                <a:lnTo>
                  <a:pt x="2173564" y="525491"/>
                </a:lnTo>
                <a:lnTo>
                  <a:pt x="2152283" y="491113"/>
                </a:lnTo>
                <a:lnTo>
                  <a:pt x="2128500" y="460780"/>
                </a:lnTo>
                <a:lnTo>
                  <a:pt x="2073428" y="412249"/>
                </a:lnTo>
                <a:lnTo>
                  <a:pt x="2008348" y="379894"/>
                </a:lnTo>
                <a:lnTo>
                  <a:pt x="1933263" y="363718"/>
                </a:lnTo>
                <a:lnTo>
                  <a:pt x="1891969" y="361695"/>
                </a:lnTo>
                <a:close/>
              </a:path>
              <a:path w="3937634" h="2225040">
                <a:moveTo>
                  <a:pt x="3199993" y="584453"/>
                </a:moveTo>
                <a:lnTo>
                  <a:pt x="3032925" y="612152"/>
                </a:lnTo>
                <a:lnTo>
                  <a:pt x="2971813" y="669475"/>
                </a:lnTo>
                <a:lnTo>
                  <a:pt x="2913747" y="723094"/>
                </a:lnTo>
                <a:lnTo>
                  <a:pt x="2858727" y="773012"/>
                </a:lnTo>
                <a:lnTo>
                  <a:pt x="2806754" y="819228"/>
                </a:lnTo>
                <a:lnTo>
                  <a:pt x="2757828" y="861743"/>
                </a:lnTo>
                <a:lnTo>
                  <a:pt x="2711950" y="900557"/>
                </a:lnTo>
                <a:lnTo>
                  <a:pt x="2669119" y="935673"/>
                </a:lnTo>
                <a:lnTo>
                  <a:pt x="2629338" y="967089"/>
                </a:lnTo>
                <a:lnTo>
                  <a:pt x="2592605" y="994806"/>
                </a:lnTo>
                <a:lnTo>
                  <a:pt x="2558922" y="1018826"/>
                </a:lnTo>
                <a:lnTo>
                  <a:pt x="2500708" y="1055776"/>
                </a:lnTo>
                <a:lnTo>
                  <a:pt x="2454699" y="1077941"/>
                </a:lnTo>
                <a:lnTo>
                  <a:pt x="2420899" y="1085329"/>
                </a:lnTo>
                <a:lnTo>
                  <a:pt x="3774986" y="1085329"/>
                </a:lnTo>
                <a:lnTo>
                  <a:pt x="3700691" y="973810"/>
                </a:lnTo>
                <a:lnTo>
                  <a:pt x="3679668" y="920190"/>
                </a:lnTo>
                <a:lnTo>
                  <a:pt x="3656376" y="870538"/>
                </a:lnTo>
                <a:lnTo>
                  <a:pt x="3630815" y="824855"/>
                </a:lnTo>
                <a:lnTo>
                  <a:pt x="3602987" y="783142"/>
                </a:lnTo>
                <a:lnTo>
                  <a:pt x="3572889" y="745399"/>
                </a:lnTo>
                <a:lnTo>
                  <a:pt x="3540524" y="711626"/>
                </a:lnTo>
                <a:lnTo>
                  <a:pt x="3505892" y="681824"/>
                </a:lnTo>
                <a:lnTo>
                  <a:pt x="3468992" y="655995"/>
                </a:lnTo>
                <a:lnTo>
                  <a:pt x="3429825" y="634137"/>
                </a:lnTo>
                <a:lnTo>
                  <a:pt x="3388391" y="616253"/>
                </a:lnTo>
                <a:lnTo>
                  <a:pt x="3344690" y="602341"/>
                </a:lnTo>
                <a:lnTo>
                  <a:pt x="3298724" y="592404"/>
                </a:lnTo>
                <a:lnTo>
                  <a:pt x="3250491" y="586441"/>
                </a:lnTo>
                <a:lnTo>
                  <a:pt x="3199993" y="584453"/>
                </a:lnTo>
                <a:close/>
              </a:path>
            </a:pathLst>
          </a:custGeom>
          <a:solidFill>
            <a:srgbClr val="BDC350"/>
          </a:solidFill>
        </p:spPr>
        <p:txBody>
          <a:bodyPr wrap="square" lIns="0" tIns="0" rIns="0" bIns="0" rtlCol="0"/>
          <a:lstStyle/>
          <a:p>
            <a:endParaRPr/>
          </a:p>
        </p:txBody>
      </p:sp>
      <p:sp>
        <p:nvSpPr>
          <p:cNvPr id="6" name="object 6"/>
          <p:cNvSpPr/>
          <p:nvPr/>
        </p:nvSpPr>
        <p:spPr>
          <a:xfrm>
            <a:off x="1553451" y="5753976"/>
            <a:ext cx="15875" cy="647065"/>
          </a:xfrm>
          <a:custGeom>
            <a:avLst/>
            <a:gdLst/>
            <a:ahLst/>
            <a:cxnLst/>
            <a:rect l="l" t="t" r="r" b="b"/>
            <a:pathLst>
              <a:path w="15875" h="647064">
                <a:moveTo>
                  <a:pt x="15265" y="0"/>
                </a:moveTo>
                <a:lnTo>
                  <a:pt x="0" y="0"/>
                </a:lnTo>
                <a:lnTo>
                  <a:pt x="0" y="646823"/>
                </a:lnTo>
                <a:lnTo>
                  <a:pt x="15265" y="646823"/>
                </a:lnTo>
                <a:lnTo>
                  <a:pt x="15265" y="0"/>
                </a:lnTo>
                <a:close/>
              </a:path>
            </a:pathLst>
          </a:custGeom>
          <a:solidFill>
            <a:srgbClr val="FFFFFF"/>
          </a:solidFill>
        </p:spPr>
        <p:txBody>
          <a:bodyPr wrap="square" lIns="0" tIns="0" rIns="0" bIns="0" rtlCol="0"/>
          <a:lstStyle/>
          <a:p>
            <a:endParaRPr/>
          </a:p>
        </p:txBody>
      </p:sp>
      <p:sp>
        <p:nvSpPr>
          <p:cNvPr id="7" name="object 7"/>
          <p:cNvSpPr/>
          <p:nvPr/>
        </p:nvSpPr>
        <p:spPr>
          <a:xfrm>
            <a:off x="1713489" y="5878352"/>
            <a:ext cx="2082681" cy="46861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57200" y="5888431"/>
            <a:ext cx="959485" cy="381000"/>
          </a:xfrm>
          <a:custGeom>
            <a:avLst/>
            <a:gdLst/>
            <a:ahLst/>
            <a:cxnLst/>
            <a:rect l="l" t="t" r="r" b="b"/>
            <a:pathLst>
              <a:path w="959485" h="381000">
                <a:moveTo>
                  <a:pt x="368261" y="74460"/>
                </a:moveTo>
                <a:lnTo>
                  <a:pt x="365975" y="61429"/>
                </a:lnTo>
                <a:lnTo>
                  <a:pt x="361149" y="52120"/>
                </a:lnTo>
                <a:lnTo>
                  <a:pt x="353796" y="46532"/>
                </a:lnTo>
                <a:lnTo>
                  <a:pt x="343890" y="44665"/>
                </a:lnTo>
                <a:lnTo>
                  <a:pt x="333489" y="47205"/>
                </a:lnTo>
                <a:lnTo>
                  <a:pt x="324599" y="54813"/>
                </a:lnTo>
                <a:lnTo>
                  <a:pt x="317246" y="67500"/>
                </a:lnTo>
                <a:lnTo>
                  <a:pt x="311416" y="85267"/>
                </a:lnTo>
                <a:lnTo>
                  <a:pt x="302094" y="151955"/>
                </a:lnTo>
                <a:lnTo>
                  <a:pt x="293128" y="205778"/>
                </a:lnTo>
                <a:lnTo>
                  <a:pt x="284492" y="246735"/>
                </a:lnTo>
                <a:lnTo>
                  <a:pt x="276199" y="274828"/>
                </a:lnTo>
                <a:lnTo>
                  <a:pt x="276199" y="282956"/>
                </a:lnTo>
                <a:lnTo>
                  <a:pt x="270776" y="282956"/>
                </a:lnTo>
                <a:lnTo>
                  <a:pt x="268071" y="284759"/>
                </a:lnTo>
                <a:lnTo>
                  <a:pt x="268071" y="288378"/>
                </a:lnTo>
                <a:lnTo>
                  <a:pt x="262978" y="286854"/>
                </a:lnTo>
                <a:lnTo>
                  <a:pt x="257225" y="282282"/>
                </a:lnTo>
                <a:lnTo>
                  <a:pt x="250812" y="274675"/>
                </a:lnTo>
                <a:lnTo>
                  <a:pt x="243725" y="264007"/>
                </a:lnTo>
                <a:lnTo>
                  <a:pt x="223227" y="223735"/>
                </a:lnTo>
                <a:lnTo>
                  <a:pt x="206463" y="194970"/>
                </a:lnTo>
                <a:lnTo>
                  <a:pt x="193421" y="177698"/>
                </a:lnTo>
                <a:lnTo>
                  <a:pt x="184111" y="171945"/>
                </a:lnTo>
                <a:lnTo>
                  <a:pt x="167525" y="177533"/>
                </a:lnTo>
                <a:lnTo>
                  <a:pt x="155676" y="184797"/>
                </a:lnTo>
                <a:lnTo>
                  <a:pt x="148577" y="193763"/>
                </a:lnTo>
                <a:lnTo>
                  <a:pt x="146215" y="204406"/>
                </a:lnTo>
                <a:lnTo>
                  <a:pt x="100177" y="258597"/>
                </a:lnTo>
                <a:lnTo>
                  <a:pt x="93065" y="256565"/>
                </a:lnTo>
                <a:lnTo>
                  <a:pt x="87998" y="250469"/>
                </a:lnTo>
                <a:lnTo>
                  <a:pt x="84963" y="240322"/>
                </a:lnTo>
                <a:lnTo>
                  <a:pt x="80556" y="184632"/>
                </a:lnTo>
                <a:lnTo>
                  <a:pt x="70408" y="155016"/>
                </a:lnTo>
                <a:lnTo>
                  <a:pt x="53479" y="137248"/>
                </a:lnTo>
                <a:lnTo>
                  <a:pt x="29768" y="131318"/>
                </a:lnTo>
                <a:lnTo>
                  <a:pt x="21818" y="132511"/>
                </a:lnTo>
                <a:lnTo>
                  <a:pt x="14211" y="136067"/>
                </a:lnTo>
                <a:lnTo>
                  <a:pt x="6934" y="141986"/>
                </a:lnTo>
                <a:lnTo>
                  <a:pt x="0" y="150279"/>
                </a:lnTo>
                <a:lnTo>
                  <a:pt x="0" y="171945"/>
                </a:lnTo>
                <a:lnTo>
                  <a:pt x="9474" y="187261"/>
                </a:lnTo>
                <a:lnTo>
                  <a:pt x="18948" y="212217"/>
                </a:lnTo>
                <a:lnTo>
                  <a:pt x="28422" y="246824"/>
                </a:lnTo>
                <a:lnTo>
                  <a:pt x="37896" y="291071"/>
                </a:lnTo>
                <a:lnTo>
                  <a:pt x="42379" y="318325"/>
                </a:lnTo>
                <a:lnTo>
                  <a:pt x="48387" y="337794"/>
                </a:lnTo>
                <a:lnTo>
                  <a:pt x="55930" y="349478"/>
                </a:lnTo>
                <a:lnTo>
                  <a:pt x="64985" y="353364"/>
                </a:lnTo>
                <a:lnTo>
                  <a:pt x="94767" y="345249"/>
                </a:lnTo>
                <a:lnTo>
                  <a:pt x="107886" y="319608"/>
                </a:lnTo>
                <a:lnTo>
                  <a:pt x="120827" y="297510"/>
                </a:lnTo>
                <a:lnTo>
                  <a:pt x="133604" y="278980"/>
                </a:lnTo>
                <a:lnTo>
                  <a:pt x="146215" y="264007"/>
                </a:lnTo>
                <a:lnTo>
                  <a:pt x="149936" y="253352"/>
                </a:lnTo>
                <a:lnTo>
                  <a:pt x="155676" y="245732"/>
                </a:lnTo>
                <a:lnTo>
                  <a:pt x="163474" y="241160"/>
                </a:lnTo>
                <a:lnTo>
                  <a:pt x="173304" y="239636"/>
                </a:lnTo>
                <a:lnTo>
                  <a:pt x="178714" y="239636"/>
                </a:lnTo>
                <a:lnTo>
                  <a:pt x="185648" y="253517"/>
                </a:lnTo>
                <a:lnTo>
                  <a:pt x="191566" y="264007"/>
                </a:lnTo>
                <a:lnTo>
                  <a:pt x="196481" y="271106"/>
                </a:lnTo>
                <a:lnTo>
                  <a:pt x="200380" y="274828"/>
                </a:lnTo>
                <a:lnTo>
                  <a:pt x="243725" y="347941"/>
                </a:lnTo>
                <a:lnTo>
                  <a:pt x="249123" y="362153"/>
                </a:lnTo>
                <a:lnTo>
                  <a:pt x="255879" y="372300"/>
                </a:lnTo>
                <a:lnTo>
                  <a:pt x="263994" y="378396"/>
                </a:lnTo>
                <a:lnTo>
                  <a:pt x="273481" y="380428"/>
                </a:lnTo>
                <a:lnTo>
                  <a:pt x="287032" y="380428"/>
                </a:lnTo>
                <a:lnTo>
                  <a:pt x="300545" y="369595"/>
                </a:lnTo>
                <a:lnTo>
                  <a:pt x="303847" y="339572"/>
                </a:lnTo>
                <a:lnTo>
                  <a:pt x="307657" y="315112"/>
                </a:lnTo>
                <a:lnTo>
                  <a:pt x="311962" y="296240"/>
                </a:lnTo>
                <a:lnTo>
                  <a:pt x="316788" y="282956"/>
                </a:lnTo>
                <a:lnTo>
                  <a:pt x="325081" y="249631"/>
                </a:lnTo>
                <a:lnTo>
                  <a:pt x="331012" y="222719"/>
                </a:lnTo>
                <a:lnTo>
                  <a:pt x="334568" y="202247"/>
                </a:lnTo>
                <a:lnTo>
                  <a:pt x="335749" y="188188"/>
                </a:lnTo>
                <a:lnTo>
                  <a:pt x="368261" y="77152"/>
                </a:lnTo>
                <a:lnTo>
                  <a:pt x="368261" y="74460"/>
                </a:lnTo>
                <a:close/>
              </a:path>
              <a:path w="959485" h="381000">
                <a:moveTo>
                  <a:pt x="428675" y="103403"/>
                </a:moveTo>
                <a:lnTo>
                  <a:pt x="396367" y="103403"/>
                </a:lnTo>
                <a:lnTo>
                  <a:pt x="396367" y="354533"/>
                </a:lnTo>
                <a:lnTo>
                  <a:pt x="428675" y="354533"/>
                </a:lnTo>
                <a:lnTo>
                  <a:pt x="428675" y="103403"/>
                </a:lnTo>
                <a:close/>
              </a:path>
              <a:path w="959485" h="381000">
                <a:moveTo>
                  <a:pt x="439064" y="19392"/>
                </a:moveTo>
                <a:lnTo>
                  <a:pt x="436460" y="13081"/>
                </a:lnTo>
                <a:lnTo>
                  <a:pt x="426046" y="2616"/>
                </a:lnTo>
                <a:lnTo>
                  <a:pt x="419760" y="0"/>
                </a:lnTo>
                <a:lnTo>
                  <a:pt x="405206" y="0"/>
                </a:lnTo>
                <a:lnTo>
                  <a:pt x="398995" y="2616"/>
                </a:lnTo>
                <a:lnTo>
                  <a:pt x="388581" y="13081"/>
                </a:lnTo>
                <a:lnTo>
                  <a:pt x="385978" y="19392"/>
                </a:lnTo>
                <a:lnTo>
                  <a:pt x="385978" y="34010"/>
                </a:lnTo>
                <a:lnTo>
                  <a:pt x="388581" y="40233"/>
                </a:lnTo>
                <a:lnTo>
                  <a:pt x="398995" y="50698"/>
                </a:lnTo>
                <a:lnTo>
                  <a:pt x="405206" y="53314"/>
                </a:lnTo>
                <a:lnTo>
                  <a:pt x="419760" y="53314"/>
                </a:lnTo>
                <a:lnTo>
                  <a:pt x="426046" y="50698"/>
                </a:lnTo>
                <a:lnTo>
                  <a:pt x="436460" y="40233"/>
                </a:lnTo>
                <a:lnTo>
                  <a:pt x="439064" y="34010"/>
                </a:lnTo>
                <a:lnTo>
                  <a:pt x="439064" y="19392"/>
                </a:lnTo>
                <a:close/>
              </a:path>
              <a:path w="959485" h="381000">
                <a:moveTo>
                  <a:pt x="959243" y="284835"/>
                </a:moveTo>
                <a:lnTo>
                  <a:pt x="949985" y="266306"/>
                </a:lnTo>
                <a:lnTo>
                  <a:pt x="940244" y="264566"/>
                </a:lnTo>
                <a:lnTo>
                  <a:pt x="928751" y="259346"/>
                </a:lnTo>
                <a:lnTo>
                  <a:pt x="915517" y="250659"/>
                </a:lnTo>
                <a:lnTo>
                  <a:pt x="900531" y="238506"/>
                </a:lnTo>
                <a:lnTo>
                  <a:pt x="875817" y="201409"/>
                </a:lnTo>
                <a:lnTo>
                  <a:pt x="866546" y="182499"/>
                </a:lnTo>
                <a:lnTo>
                  <a:pt x="854189" y="168986"/>
                </a:lnTo>
                <a:lnTo>
                  <a:pt x="838758" y="160870"/>
                </a:lnTo>
                <a:lnTo>
                  <a:pt x="820229" y="158178"/>
                </a:lnTo>
                <a:lnTo>
                  <a:pt x="801674" y="161251"/>
                </a:lnTo>
                <a:lnTo>
                  <a:pt x="776566" y="184238"/>
                </a:lnTo>
                <a:lnTo>
                  <a:pt x="756869" y="200660"/>
                </a:lnTo>
                <a:lnTo>
                  <a:pt x="742581" y="210502"/>
                </a:lnTo>
                <a:lnTo>
                  <a:pt x="733717" y="213791"/>
                </a:lnTo>
                <a:lnTo>
                  <a:pt x="730592" y="213791"/>
                </a:lnTo>
                <a:lnTo>
                  <a:pt x="715149" y="198335"/>
                </a:lnTo>
                <a:lnTo>
                  <a:pt x="712635" y="169938"/>
                </a:lnTo>
                <a:lnTo>
                  <a:pt x="705104" y="149656"/>
                </a:lnTo>
                <a:lnTo>
                  <a:pt x="692556" y="137490"/>
                </a:lnTo>
                <a:lnTo>
                  <a:pt x="674992" y="133438"/>
                </a:lnTo>
                <a:lnTo>
                  <a:pt x="668820" y="133438"/>
                </a:lnTo>
                <a:lnTo>
                  <a:pt x="658482" y="134607"/>
                </a:lnTo>
                <a:lnTo>
                  <a:pt x="649897" y="136537"/>
                </a:lnTo>
                <a:lnTo>
                  <a:pt x="643039" y="139242"/>
                </a:lnTo>
                <a:lnTo>
                  <a:pt x="637933" y="142709"/>
                </a:lnTo>
                <a:lnTo>
                  <a:pt x="617258" y="147916"/>
                </a:lnTo>
                <a:lnTo>
                  <a:pt x="596988" y="163576"/>
                </a:lnTo>
                <a:lnTo>
                  <a:pt x="577088" y="189649"/>
                </a:lnTo>
                <a:lnTo>
                  <a:pt x="557580" y="226148"/>
                </a:lnTo>
                <a:lnTo>
                  <a:pt x="539051" y="195237"/>
                </a:lnTo>
                <a:lnTo>
                  <a:pt x="539051" y="173596"/>
                </a:lnTo>
                <a:lnTo>
                  <a:pt x="532676" y="138455"/>
                </a:lnTo>
                <a:lnTo>
                  <a:pt x="522820" y="113360"/>
                </a:lnTo>
                <a:lnTo>
                  <a:pt x="509498" y="98298"/>
                </a:lnTo>
                <a:lnTo>
                  <a:pt x="492683" y="93281"/>
                </a:lnTo>
                <a:lnTo>
                  <a:pt x="480326" y="93281"/>
                </a:lnTo>
                <a:lnTo>
                  <a:pt x="464908" y="105638"/>
                </a:lnTo>
                <a:lnTo>
                  <a:pt x="464908" y="124167"/>
                </a:lnTo>
                <a:lnTo>
                  <a:pt x="478409" y="154774"/>
                </a:lnTo>
                <a:lnTo>
                  <a:pt x="488061" y="185585"/>
                </a:lnTo>
                <a:lnTo>
                  <a:pt x="493852" y="216585"/>
                </a:lnTo>
                <a:lnTo>
                  <a:pt x="495782" y="247777"/>
                </a:lnTo>
                <a:lnTo>
                  <a:pt x="492683" y="300316"/>
                </a:lnTo>
                <a:lnTo>
                  <a:pt x="492683" y="325018"/>
                </a:lnTo>
                <a:lnTo>
                  <a:pt x="494614" y="342582"/>
                </a:lnTo>
                <a:lnTo>
                  <a:pt x="500418" y="355130"/>
                </a:lnTo>
                <a:lnTo>
                  <a:pt x="510082" y="362648"/>
                </a:lnTo>
                <a:lnTo>
                  <a:pt x="523608" y="365163"/>
                </a:lnTo>
                <a:lnTo>
                  <a:pt x="526694" y="365163"/>
                </a:lnTo>
                <a:lnTo>
                  <a:pt x="539051" y="355904"/>
                </a:lnTo>
                <a:lnTo>
                  <a:pt x="554202" y="314007"/>
                </a:lnTo>
                <a:lnTo>
                  <a:pt x="566470" y="284073"/>
                </a:lnTo>
                <a:lnTo>
                  <a:pt x="575830" y="266115"/>
                </a:lnTo>
                <a:lnTo>
                  <a:pt x="582282" y="260134"/>
                </a:lnTo>
                <a:lnTo>
                  <a:pt x="591464" y="233095"/>
                </a:lnTo>
                <a:lnTo>
                  <a:pt x="599694" y="213779"/>
                </a:lnTo>
                <a:lnTo>
                  <a:pt x="606933" y="202196"/>
                </a:lnTo>
                <a:lnTo>
                  <a:pt x="613194" y="198335"/>
                </a:lnTo>
                <a:lnTo>
                  <a:pt x="613194" y="201409"/>
                </a:lnTo>
                <a:lnTo>
                  <a:pt x="621588" y="201980"/>
                </a:lnTo>
                <a:lnTo>
                  <a:pt x="629031" y="203733"/>
                </a:lnTo>
                <a:lnTo>
                  <a:pt x="635495" y="206629"/>
                </a:lnTo>
                <a:lnTo>
                  <a:pt x="641007" y="210693"/>
                </a:lnTo>
                <a:lnTo>
                  <a:pt x="642264" y="221500"/>
                </a:lnTo>
                <a:lnTo>
                  <a:pt x="643712" y="229222"/>
                </a:lnTo>
                <a:lnTo>
                  <a:pt x="645337" y="233857"/>
                </a:lnTo>
                <a:lnTo>
                  <a:pt x="647192" y="235407"/>
                </a:lnTo>
                <a:lnTo>
                  <a:pt x="649897" y="249021"/>
                </a:lnTo>
                <a:lnTo>
                  <a:pt x="657999" y="262826"/>
                </a:lnTo>
                <a:lnTo>
                  <a:pt x="671512" y="276821"/>
                </a:lnTo>
                <a:lnTo>
                  <a:pt x="690435" y="291007"/>
                </a:lnTo>
                <a:lnTo>
                  <a:pt x="715149" y="291007"/>
                </a:lnTo>
                <a:lnTo>
                  <a:pt x="761517" y="263207"/>
                </a:lnTo>
                <a:lnTo>
                  <a:pt x="777163" y="246519"/>
                </a:lnTo>
                <a:lnTo>
                  <a:pt x="790092" y="234251"/>
                </a:lnTo>
                <a:lnTo>
                  <a:pt x="800315" y="226441"/>
                </a:lnTo>
                <a:lnTo>
                  <a:pt x="807847" y="223050"/>
                </a:lnTo>
                <a:lnTo>
                  <a:pt x="821372" y="228561"/>
                </a:lnTo>
                <a:lnTo>
                  <a:pt x="831024" y="235026"/>
                </a:lnTo>
                <a:lnTo>
                  <a:pt x="836828" y="242455"/>
                </a:lnTo>
                <a:lnTo>
                  <a:pt x="838758" y="250850"/>
                </a:lnTo>
                <a:lnTo>
                  <a:pt x="859028" y="272389"/>
                </a:lnTo>
                <a:lnTo>
                  <a:pt x="881240" y="289864"/>
                </a:lnTo>
                <a:lnTo>
                  <a:pt x="905383" y="303288"/>
                </a:lnTo>
                <a:lnTo>
                  <a:pt x="931456" y="312648"/>
                </a:lnTo>
                <a:lnTo>
                  <a:pt x="941882" y="310908"/>
                </a:lnTo>
                <a:lnTo>
                  <a:pt x="949985" y="305701"/>
                </a:lnTo>
                <a:lnTo>
                  <a:pt x="955776" y="297002"/>
                </a:lnTo>
                <a:lnTo>
                  <a:pt x="959243" y="284835"/>
                </a:lnTo>
                <a:close/>
              </a:path>
            </a:pathLst>
          </a:custGeom>
          <a:solidFill>
            <a:srgbClr val="FFFFFF"/>
          </a:solidFill>
        </p:spPr>
        <p:txBody>
          <a:bodyPr wrap="square" lIns="0" tIns="0" rIns="0" bIns="0" rtlCol="0"/>
          <a:lstStyle/>
          <a:p>
            <a:endParaRPr/>
          </a:p>
        </p:txBody>
      </p:sp>
      <p:sp>
        <p:nvSpPr>
          <p:cNvPr id="9" name="object 9"/>
          <p:cNvSpPr txBox="1">
            <a:spLocks noGrp="1"/>
          </p:cNvSpPr>
          <p:nvPr>
            <p:ph type="ctrTitle"/>
          </p:nvPr>
        </p:nvSpPr>
        <p:spPr>
          <a:xfrm>
            <a:off x="2540" y="1637123"/>
            <a:ext cx="12189460" cy="1490152"/>
          </a:xfrm>
          <a:prstGeom prst="rect">
            <a:avLst/>
          </a:prstGeom>
        </p:spPr>
        <p:txBody>
          <a:bodyPr vert="horz" wrap="square" lIns="0" tIns="12700" rIns="0" bIns="0" rtlCol="0">
            <a:spAutoFit/>
          </a:bodyPr>
          <a:lstStyle/>
          <a:p>
            <a:pPr marL="28575" marR="5080" indent="-635" algn="ctr">
              <a:lnSpc>
                <a:spcPct val="100000"/>
              </a:lnSpc>
              <a:spcBef>
                <a:spcPts val="100"/>
              </a:spcBef>
            </a:pPr>
            <a:r>
              <a:rPr lang="en-US" sz="4800" spc="300">
                <a:latin typeface="Futura PT Bold" panose="020B0902020204020203" pitchFamily="34" charset="0"/>
              </a:rPr>
              <a:t>NAVIGATING THE WiM WEBSITE &amp; MEMBER COMPASS</a:t>
            </a:r>
            <a:endParaRPr sz="7200" spc="300">
              <a:latin typeface="Futura PT Bold" panose="020B0902020204020203" pitchFamily="34" charset="0"/>
            </a:endParaRPr>
          </a:p>
        </p:txBody>
      </p:sp>
    </p:spTree>
    <p:extLst>
      <p:ext uri="{BB962C8B-B14F-4D97-AF65-F5344CB8AC3E}">
        <p14:creationId xmlns:p14="http://schemas.microsoft.com/office/powerpoint/2010/main" val="4158077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40" y="0"/>
            <a:ext cx="12189460" cy="6858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rgbClr val="B3BC35"/>
          </a:solidFill>
        </p:spPr>
        <p:txBody>
          <a:bodyPr wrap="square" lIns="0" tIns="0" rIns="0" bIns="0" rtlCol="0"/>
          <a:lstStyle/>
          <a:p>
            <a:endParaRPr/>
          </a:p>
        </p:txBody>
      </p:sp>
      <p:sp>
        <p:nvSpPr>
          <p:cNvPr id="3" name="object 3"/>
          <p:cNvSpPr/>
          <p:nvPr/>
        </p:nvSpPr>
        <p:spPr>
          <a:xfrm>
            <a:off x="7540700" y="3793232"/>
            <a:ext cx="478155" cy="3065145"/>
          </a:xfrm>
          <a:custGeom>
            <a:avLst/>
            <a:gdLst/>
            <a:ahLst/>
            <a:cxnLst/>
            <a:rect l="l" t="t" r="r" b="b"/>
            <a:pathLst>
              <a:path w="478154" h="3065145">
                <a:moveTo>
                  <a:pt x="238023" y="0"/>
                </a:moveTo>
                <a:lnTo>
                  <a:pt x="191055" y="4415"/>
                </a:lnTo>
                <a:lnTo>
                  <a:pt x="147446" y="17662"/>
                </a:lnTo>
                <a:lnTo>
                  <a:pt x="107210" y="39744"/>
                </a:lnTo>
                <a:lnTo>
                  <a:pt x="70357" y="70662"/>
                </a:lnTo>
                <a:lnTo>
                  <a:pt x="39572" y="107825"/>
                </a:lnTo>
                <a:lnTo>
                  <a:pt x="17586" y="148620"/>
                </a:lnTo>
                <a:lnTo>
                  <a:pt x="4396" y="193051"/>
                </a:lnTo>
                <a:lnTo>
                  <a:pt x="0" y="241122"/>
                </a:lnTo>
                <a:lnTo>
                  <a:pt x="4396" y="288287"/>
                </a:lnTo>
                <a:lnTo>
                  <a:pt x="17586" y="332073"/>
                </a:lnTo>
                <a:lnTo>
                  <a:pt x="39572" y="372477"/>
                </a:lnTo>
                <a:lnTo>
                  <a:pt x="70357" y="409498"/>
                </a:lnTo>
                <a:lnTo>
                  <a:pt x="107210" y="440424"/>
                </a:lnTo>
                <a:lnTo>
                  <a:pt x="147446" y="462510"/>
                </a:lnTo>
                <a:lnTo>
                  <a:pt x="191055" y="475758"/>
                </a:lnTo>
                <a:lnTo>
                  <a:pt x="238023" y="480174"/>
                </a:lnTo>
                <a:lnTo>
                  <a:pt x="285871" y="475758"/>
                </a:lnTo>
                <a:lnTo>
                  <a:pt x="330104" y="462510"/>
                </a:lnTo>
                <a:lnTo>
                  <a:pt x="370718" y="440424"/>
                </a:lnTo>
                <a:lnTo>
                  <a:pt x="407708" y="409498"/>
                </a:lnTo>
                <a:lnTo>
                  <a:pt x="438500" y="372477"/>
                </a:lnTo>
                <a:lnTo>
                  <a:pt x="460490" y="332073"/>
                </a:lnTo>
                <a:lnTo>
                  <a:pt x="473682" y="288287"/>
                </a:lnTo>
                <a:lnTo>
                  <a:pt x="478078" y="241122"/>
                </a:lnTo>
                <a:lnTo>
                  <a:pt x="473682" y="193051"/>
                </a:lnTo>
                <a:lnTo>
                  <a:pt x="460490" y="148620"/>
                </a:lnTo>
                <a:lnTo>
                  <a:pt x="438500" y="107825"/>
                </a:lnTo>
                <a:lnTo>
                  <a:pt x="407708" y="70662"/>
                </a:lnTo>
                <a:lnTo>
                  <a:pt x="370718" y="39744"/>
                </a:lnTo>
                <a:lnTo>
                  <a:pt x="330104" y="17662"/>
                </a:lnTo>
                <a:lnTo>
                  <a:pt x="285871" y="4415"/>
                </a:lnTo>
                <a:lnTo>
                  <a:pt x="238023" y="0"/>
                </a:lnTo>
                <a:close/>
              </a:path>
              <a:path w="478154" h="3065145">
                <a:moveTo>
                  <a:pt x="384543" y="931240"/>
                </a:moveTo>
                <a:lnTo>
                  <a:pt x="93535" y="931240"/>
                </a:lnTo>
                <a:lnTo>
                  <a:pt x="93535" y="3064767"/>
                </a:lnTo>
                <a:lnTo>
                  <a:pt x="384543" y="3064767"/>
                </a:lnTo>
                <a:lnTo>
                  <a:pt x="384543" y="931240"/>
                </a:lnTo>
                <a:close/>
              </a:path>
            </a:pathLst>
          </a:custGeom>
          <a:solidFill>
            <a:srgbClr val="BDC350"/>
          </a:solidFill>
        </p:spPr>
        <p:txBody>
          <a:bodyPr wrap="square" lIns="0" tIns="0" rIns="0" bIns="0" rtlCol="0"/>
          <a:lstStyle/>
          <a:p>
            <a:endParaRPr/>
          </a:p>
        </p:txBody>
      </p:sp>
      <p:sp>
        <p:nvSpPr>
          <p:cNvPr id="4" name="object 4"/>
          <p:cNvSpPr/>
          <p:nvPr/>
        </p:nvSpPr>
        <p:spPr>
          <a:xfrm>
            <a:off x="4064510" y="4195465"/>
            <a:ext cx="3316604" cy="2662555"/>
          </a:xfrm>
          <a:custGeom>
            <a:avLst/>
            <a:gdLst/>
            <a:ahLst/>
            <a:cxnLst/>
            <a:rect l="l" t="t" r="r" b="b"/>
            <a:pathLst>
              <a:path w="3316604" h="2662554">
                <a:moveTo>
                  <a:pt x="268198" y="780402"/>
                </a:moveTo>
                <a:lnTo>
                  <a:pt x="226951" y="783891"/>
                </a:lnTo>
                <a:lnTo>
                  <a:pt x="186665" y="794356"/>
                </a:lnTo>
                <a:lnTo>
                  <a:pt x="147350" y="811791"/>
                </a:lnTo>
                <a:lnTo>
                  <a:pt x="109016" y="836189"/>
                </a:lnTo>
                <a:lnTo>
                  <a:pt x="71674" y="867547"/>
                </a:lnTo>
                <a:lnTo>
                  <a:pt x="35331" y="905857"/>
                </a:lnTo>
                <a:lnTo>
                  <a:pt x="0" y="951115"/>
                </a:lnTo>
                <a:lnTo>
                  <a:pt x="0" y="1146225"/>
                </a:lnTo>
                <a:lnTo>
                  <a:pt x="14856" y="1163975"/>
                </a:lnTo>
                <a:lnTo>
                  <a:pt x="29710" y="1184352"/>
                </a:lnTo>
                <a:lnTo>
                  <a:pt x="59414" y="1232988"/>
                </a:lnTo>
                <a:lnTo>
                  <a:pt x="89315" y="1292593"/>
                </a:lnTo>
                <a:lnTo>
                  <a:pt x="118802" y="1361785"/>
                </a:lnTo>
                <a:lnTo>
                  <a:pt x="133644" y="1400552"/>
                </a:lnTo>
                <a:lnTo>
                  <a:pt x="148486" y="1441946"/>
                </a:lnTo>
                <a:lnTo>
                  <a:pt x="163325" y="1485967"/>
                </a:lnTo>
                <a:lnTo>
                  <a:pt x="178164" y="1532615"/>
                </a:lnTo>
                <a:lnTo>
                  <a:pt x="193000" y="1581889"/>
                </a:lnTo>
                <a:lnTo>
                  <a:pt x="207874" y="1633931"/>
                </a:lnTo>
                <a:lnTo>
                  <a:pt x="222670" y="1688318"/>
                </a:lnTo>
                <a:lnTo>
                  <a:pt x="237503" y="1745473"/>
                </a:lnTo>
                <a:lnTo>
                  <a:pt x="252335" y="1805254"/>
                </a:lnTo>
                <a:lnTo>
                  <a:pt x="267165" y="1867662"/>
                </a:lnTo>
                <a:lnTo>
                  <a:pt x="281994" y="1932696"/>
                </a:lnTo>
                <a:lnTo>
                  <a:pt x="296822" y="2000356"/>
                </a:lnTo>
                <a:lnTo>
                  <a:pt x="311649" y="2070643"/>
                </a:lnTo>
                <a:lnTo>
                  <a:pt x="326475" y="2143556"/>
                </a:lnTo>
                <a:lnTo>
                  <a:pt x="341299" y="2219096"/>
                </a:lnTo>
                <a:lnTo>
                  <a:pt x="351440" y="2296401"/>
                </a:lnTo>
                <a:lnTo>
                  <a:pt x="362706" y="2367977"/>
                </a:lnTo>
                <a:lnTo>
                  <a:pt x="375098" y="2433823"/>
                </a:lnTo>
                <a:lnTo>
                  <a:pt x="388613" y="2493940"/>
                </a:lnTo>
                <a:lnTo>
                  <a:pt x="403252" y="2548329"/>
                </a:lnTo>
                <a:lnTo>
                  <a:pt x="419012" y="2596990"/>
                </a:lnTo>
                <a:lnTo>
                  <a:pt x="435892" y="2639925"/>
                </a:lnTo>
                <a:lnTo>
                  <a:pt x="446830" y="2662534"/>
                </a:lnTo>
                <a:lnTo>
                  <a:pt x="875273" y="2662534"/>
                </a:lnTo>
                <a:lnTo>
                  <a:pt x="881454" y="2649864"/>
                </a:lnTo>
                <a:lnTo>
                  <a:pt x="909295" y="2594397"/>
                </a:lnTo>
                <a:lnTo>
                  <a:pt x="937052" y="2540705"/>
                </a:lnTo>
                <a:lnTo>
                  <a:pt x="964725" y="2488788"/>
                </a:lnTo>
                <a:lnTo>
                  <a:pt x="992314" y="2438646"/>
                </a:lnTo>
                <a:lnTo>
                  <a:pt x="1019819" y="2390279"/>
                </a:lnTo>
                <a:lnTo>
                  <a:pt x="1047241" y="2343686"/>
                </a:lnTo>
                <a:lnTo>
                  <a:pt x="1074579" y="2298869"/>
                </a:lnTo>
                <a:lnTo>
                  <a:pt x="1101833" y="2255826"/>
                </a:lnTo>
                <a:lnTo>
                  <a:pt x="1129004" y="2214558"/>
                </a:lnTo>
                <a:lnTo>
                  <a:pt x="1156092" y="2175064"/>
                </a:lnTo>
                <a:lnTo>
                  <a:pt x="1183096" y="2137345"/>
                </a:lnTo>
                <a:lnTo>
                  <a:pt x="1210018" y="2101401"/>
                </a:lnTo>
                <a:lnTo>
                  <a:pt x="1236856" y="2067232"/>
                </a:lnTo>
                <a:lnTo>
                  <a:pt x="1263612" y="2034837"/>
                </a:lnTo>
                <a:lnTo>
                  <a:pt x="1290285" y="2004216"/>
                </a:lnTo>
                <a:lnTo>
                  <a:pt x="1316875" y="1975370"/>
                </a:lnTo>
                <a:lnTo>
                  <a:pt x="1330569" y="1926704"/>
                </a:lnTo>
                <a:lnTo>
                  <a:pt x="902271" y="1926704"/>
                </a:lnTo>
                <a:lnTo>
                  <a:pt x="867958" y="1922130"/>
                </a:lnTo>
                <a:lnTo>
                  <a:pt x="813094" y="1885540"/>
                </a:lnTo>
                <a:lnTo>
                  <a:pt x="776552" y="1812352"/>
                </a:lnTo>
                <a:lnTo>
                  <a:pt x="765141" y="1762031"/>
                </a:lnTo>
                <a:lnTo>
                  <a:pt x="758298" y="1702558"/>
                </a:lnTo>
                <a:lnTo>
                  <a:pt x="756018" y="1633931"/>
                </a:lnTo>
                <a:lnTo>
                  <a:pt x="755171" y="1564289"/>
                </a:lnTo>
                <a:lnTo>
                  <a:pt x="752632" y="1497610"/>
                </a:lnTo>
                <a:lnTo>
                  <a:pt x="748400" y="1433895"/>
                </a:lnTo>
                <a:lnTo>
                  <a:pt x="742474" y="1373142"/>
                </a:lnTo>
                <a:lnTo>
                  <a:pt x="734855" y="1315352"/>
                </a:lnTo>
                <a:lnTo>
                  <a:pt x="725543" y="1260526"/>
                </a:lnTo>
                <a:lnTo>
                  <a:pt x="714537" y="1208663"/>
                </a:lnTo>
                <a:lnTo>
                  <a:pt x="701837" y="1159763"/>
                </a:lnTo>
                <a:lnTo>
                  <a:pt x="687444" y="1113826"/>
                </a:lnTo>
                <a:lnTo>
                  <a:pt x="671356" y="1070853"/>
                </a:lnTo>
                <a:lnTo>
                  <a:pt x="653575" y="1030843"/>
                </a:lnTo>
                <a:lnTo>
                  <a:pt x="634099" y="993797"/>
                </a:lnTo>
                <a:lnTo>
                  <a:pt x="612929" y="959714"/>
                </a:lnTo>
                <a:lnTo>
                  <a:pt x="590065" y="928594"/>
                </a:lnTo>
                <a:lnTo>
                  <a:pt x="539252" y="875246"/>
                </a:lnTo>
                <a:lnTo>
                  <a:pt x="481660" y="833752"/>
                </a:lnTo>
                <a:lnTo>
                  <a:pt x="417288" y="804113"/>
                </a:lnTo>
                <a:lnTo>
                  <a:pt x="346134" y="786330"/>
                </a:lnTo>
                <a:lnTo>
                  <a:pt x="308014" y="781884"/>
                </a:lnTo>
                <a:lnTo>
                  <a:pt x="268198" y="780402"/>
                </a:lnTo>
                <a:close/>
              </a:path>
              <a:path w="3316604" h="2662554">
                <a:moveTo>
                  <a:pt x="2085569" y="1755851"/>
                </a:moveTo>
                <a:lnTo>
                  <a:pt x="1609534" y="1755851"/>
                </a:lnTo>
                <a:lnTo>
                  <a:pt x="1646317" y="1831042"/>
                </a:lnTo>
                <a:lnTo>
                  <a:pt x="1680129" y="1896252"/>
                </a:lnTo>
                <a:lnTo>
                  <a:pt x="1710972" y="1951489"/>
                </a:lnTo>
                <a:lnTo>
                  <a:pt x="1738868" y="1996792"/>
                </a:lnTo>
                <a:lnTo>
                  <a:pt x="1763753" y="2032074"/>
                </a:lnTo>
                <a:lnTo>
                  <a:pt x="1804669" y="2072855"/>
                </a:lnTo>
                <a:lnTo>
                  <a:pt x="2154252" y="2662534"/>
                </a:lnTo>
                <a:lnTo>
                  <a:pt x="2735676" y="2662534"/>
                </a:lnTo>
                <a:lnTo>
                  <a:pt x="2736508" y="2655886"/>
                </a:lnTo>
                <a:lnTo>
                  <a:pt x="2744659" y="2596131"/>
                </a:lnTo>
                <a:lnTo>
                  <a:pt x="2753091" y="2539514"/>
                </a:lnTo>
                <a:lnTo>
                  <a:pt x="2761806" y="2486036"/>
                </a:lnTo>
                <a:lnTo>
                  <a:pt x="2770803" y="2435698"/>
                </a:lnTo>
                <a:lnTo>
                  <a:pt x="2780084" y="2388498"/>
                </a:lnTo>
                <a:lnTo>
                  <a:pt x="2789651" y="2344438"/>
                </a:lnTo>
                <a:lnTo>
                  <a:pt x="2799503" y="2303519"/>
                </a:lnTo>
                <a:lnTo>
                  <a:pt x="2809641" y="2265739"/>
                </a:lnTo>
                <a:lnTo>
                  <a:pt x="2830782" y="2199603"/>
                </a:lnTo>
                <a:lnTo>
                  <a:pt x="2832611" y="2194890"/>
                </a:lnTo>
                <a:lnTo>
                  <a:pt x="2414282" y="2194890"/>
                </a:lnTo>
                <a:lnTo>
                  <a:pt x="2361446" y="2176969"/>
                </a:lnTo>
                <a:lnTo>
                  <a:pt x="2300767" y="2123208"/>
                </a:lnTo>
                <a:lnTo>
                  <a:pt x="2267481" y="2082888"/>
                </a:lnTo>
                <a:lnTo>
                  <a:pt x="2232227" y="2033609"/>
                </a:lnTo>
                <a:lnTo>
                  <a:pt x="2195004" y="1975370"/>
                </a:lnTo>
                <a:lnTo>
                  <a:pt x="2155400" y="1894561"/>
                </a:lnTo>
                <a:lnTo>
                  <a:pt x="2117142" y="1817890"/>
                </a:lnTo>
                <a:lnTo>
                  <a:pt x="2085569" y="1755851"/>
                </a:lnTo>
                <a:close/>
              </a:path>
              <a:path w="3316604" h="2662554">
                <a:moveTo>
                  <a:pt x="3097110" y="0"/>
                </a:moveTo>
                <a:lnTo>
                  <a:pt x="3027663" y="12078"/>
                </a:lnTo>
                <a:lnTo>
                  <a:pt x="2965410" y="48323"/>
                </a:lnTo>
                <a:lnTo>
                  <a:pt x="2936990" y="75512"/>
                </a:lnTo>
                <a:lnTo>
                  <a:pt x="2910380" y="108749"/>
                </a:lnTo>
                <a:lnTo>
                  <a:pt x="2885583" y="148033"/>
                </a:lnTo>
                <a:lnTo>
                  <a:pt x="2862603" y="193369"/>
                </a:lnTo>
                <a:lnTo>
                  <a:pt x="2841445" y="244757"/>
                </a:lnTo>
                <a:lnTo>
                  <a:pt x="2822110" y="302198"/>
                </a:lnTo>
                <a:lnTo>
                  <a:pt x="2804604" y="365696"/>
                </a:lnTo>
                <a:lnTo>
                  <a:pt x="2794575" y="442360"/>
                </a:lnTo>
                <a:lnTo>
                  <a:pt x="2784588" y="517421"/>
                </a:lnTo>
                <a:lnTo>
                  <a:pt x="2774644" y="590879"/>
                </a:lnTo>
                <a:lnTo>
                  <a:pt x="2764742" y="662734"/>
                </a:lnTo>
                <a:lnTo>
                  <a:pt x="2754883" y="732986"/>
                </a:lnTo>
                <a:lnTo>
                  <a:pt x="2745067" y="801636"/>
                </a:lnTo>
                <a:lnTo>
                  <a:pt x="2735293" y="868682"/>
                </a:lnTo>
                <a:lnTo>
                  <a:pt x="2725562" y="934125"/>
                </a:lnTo>
                <a:lnTo>
                  <a:pt x="2715874" y="997965"/>
                </a:lnTo>
                <a:lnTo>
                  <a:pt x="2706228" y="1060202"/>
                </a:lnTo>
                <a:lnTo>
                  <a:pt x="2696624" y="1120836"/>
                </a:lnTo>
                <a:lnTo>
                  <a:pt x="2687063" y="1179867"/>
                </a:lnTo>
                <a:lnTo>
                  <a:pt x="2677545" y="1237295"/>
                </a:lnTo>
                <a:lnTo>
                  <a:pt x="2668069" y="1293119"/>
                </a:lnTo>
                <a:lnTo>
                  <a:pt x="2658636" y="1347340"/>
                </a:lnTo>
                <a:lnTo>
                  <a:pt x="2649137" y="1400552"/>
                </a:lnTo>
                <a:lnTo>
                  <a:pt x="2639898" y="1450971"/>
                </a:lnTo>
                <a:lnTo>
                  <a:pt x="2630592" y="1500382"/>
                </a:lnTo>
                <a:lnTo>
                  <a:pt x="2621330" y="1548189"/>
                </a:lnTo>
                <a:lnTo>
                  <a:pt x="2612109" y="1594393"/>
                </a:lnTo>
                <a:lnTo>
                  <a:pt x="2602932" y="1638993"/>
                </a:lnTo>
                <a:lnTo>
                  <a:pt x="2593685" y="1682498"/>
                </a:lnTo>
                <a:lnTo>
                  <a:pt x="2584704" y="1723383"/>
                </a:lnTo>
                <a:lnTo>
                  <a:pt x="2575654" y="1763172"/>
                </a:lnTo>
                <a:lnTo>
                  <a:pt x="2566647" y="1801358"/>
                </a:lnTo>
                <a:lnTo>
                  <a:pt x="2548760" y="1872918"/>
                </a:lnTo>
                <a:lnTo>
                  <a:pt x="2531044" y="1938062"/>
                </a:lnTo>
                <a:lnTo>
                  <a:pt x="2513498" y="1996792"/>
                </a:lnTo>
                <a:lnTo>
                  <a:pt x="2496122" y="2049105"/>
                </a:lnTo>
                <a:lnTo>
                  <a:pt x="2487498" y="2072855"/>
                </a:lnTo>
                <a:lnTo>
                  <a:pt x="2487498" y="2146033"/>
                </a:lnTo>
                <a:lnTo>
                  <a:pt x="2455430" y="2149077"/>
                </a:lnTo>
                <a:lnTo>
                  <a:pt x="2432554" y="2158222"/>
                </a:lnTo>
                <a:lnTo>
                  <a:pt x="2418846" y="2173486"/>
                </a:lnTo>
                <a:lnTo>
                  <a:pt x="2414282" y="2194890"/>
                </a:lnTo>
                <a:lnTo>
                  <a:pt x="2832611" y="2194890"/>
                </a:lnTo>
                <a:lnTo>
                  <a:pt x="2841786" y="2171247"/>
                </a:lnTo>
                <a:lnTo>
                  <a:pt x="2853080" y="2146033"/>
                </a:lnTo>
                <a:lnTo>
                  <a:pt x="2872586" y="2070197"/>
                </a:lnTo>
                <a:lnTo>
                  <a:pt x="2891106" y="1996761"/>
                </a:lnTo>
                <a:lnTo>
                  <a:pt x="2908043" y="1928143"/>
                </a:lnTo>
                <a:lnTo>
                  <a:pt x="2923994" y="1861925"/>
                </a:lnTo>
                <a:lnTo>
                  <a:pt x="2938761" y="1798911"/>
                </a:lnTo>
                <a:lnTo>
                  <a:pt x="2952345" y="1739103"/>
                </a:lnTo>
                <a:lnTo>
                  <a:pt x="2964852" y="1681990"/>
                </a:lnTo>
                <a:lnTo>
                  <a:pt x="2975962" y="1629097"/>
                </a:lnTo>
                <a:lnTo>
                  <a:pt x="2985997" y="1578900"/>
                </a:lnTo>
                <a:lnTo>
                  <a:pt x="2994850" y="1531906"/>
                </a:lnTo>
                <a:lnTo>
                  <a:pt x="3002521" y="1488114"/>
                </a:lnTo>
                <a:lnTo>
                  <a:pt x="3009011" y="1447524"/>
                </a:lnTo>
                <a:lnTo>
                  <a:pt x="3018449" y="1375949"/>
                </a:lnTo>
                <a:lnTo>
                  <a:pt x="3023166" y="1317178"/>
                </a:lnTo>
                <a:lnTo>
                  <a:pt x="3023743" y="1293119"/>
                </a:lnTo>
                <a:lnTo>
                  <a:pt x="3023784" y="1292495"/>
                </a:lnTo>
                <a:lnTo>
                  <a:pt x="3316566" y="292620"/>
                </a:lnTo>
                <a:lnTo>
                  <a:pt x="3316566" y="268287"/>
                </a:lnTo>
                <a:lnTo>
                  <a:pt x="3309135" y="205434"/>
                </a:lnTo>
                <a:lnTo>
                  <a:pt x="3295992" y="150951"/>
                </a:lnTo>
                <a:lnTo>
                  <a:pt x="3277137" y="104840"/>
                </a:lnTo>
                <a:lnTo>
                  <a:pt x="3252568" y="67106"/>
                </a:lnTo>
                <a:lnTo>
                  <a:pt x="3222282" y="37752"/>
                </a:lnTo>
                <a:lnTo>
                  <a:pt x="3186279" y="16781"/>
                </a:lnTo>
                <a:lnTo>
                  <a:pt x="3144555" y="4195"/>
                </a:lnTo>
                <a:lnTo>
                  <a:pt x="3097110" y="0"/>
                </a:lnTo>
                <a:close/>
              </a:path>
              <a:path w="3316604" h="2662554">
                <a:moveTo>
                  <a:pt x="1658162" y="1146225"/>
                </a:moveTo>
                <a:lnTo>
                  <a:pt x="1593282" y="1164502"/>
                </a:lnTo>
                <a:lnTo>
                  <a:pt x="1535242" y="1185224"/>
                </a:lnTo>
                <a:lnTo>
                  <a:pt x="1484041" y="1208387"/>
                </a:lnTo>
                <a:lnTo>
                  <a:pt x="1439675" y="1233988"/>
                </a:lnTo>
                <a:lnTo>
                  <a:pt x="1402141" y="1262025"/>
                </a:lnTo>
                <a:lnTo>
                  <a:pt x="1371438" y="1292495"/>
                </a:lnTo>
                <a:lnTo>
                  <a:pt x="1347563" y="1325395"/>
                </a:lnTo>
                <a:lnTo>
                  <a:pt x="1330512" y="1360722"/>
                </a:lnTo>
                <a:lnTo>
                  <a:pt x="1320284" y="1398472"/>
                </a:lnTo>
                <a:lnTo>
                  <a:pt x="1316875" y="1438643"/>
                </a:lnTo>
                <a:lnTo>
                  <a:pt x="902271" y="1926704"/>
                </a:lnTo>
                <a:lnTo>
                  <a:pt x="1330569" y="1926704"/>
                </a:lnTo>
                <a:lnTo>
                  <a:pt x="1331342" y="1923954"/>
                </a:lnTo>
                <a:lnTo>
                  <a:pt x="1350374" y="1879380"/>
                </a:lnTo>
                <a:lnTo>
                  <a:pt x="1373977" y="1841653"/>
                </a:lnTo>
                <a:lnTo>
                  <a:pt x="1402157" y="1810775"/>
                </a:lnTo>
                <a:lnTo>
                  <a:pt x="1434922" y="1786752"/>
                </a:lnTo>
                <a:lnTo>
                  <a:pt x="1472279" y="1769587"/>
                </a:lnTo>
                <a:lnTo>
                  <a:pt x="1514233" y="1759286"/>
                </a:lnTo>
                <a:lnTo>
                  <a:pt x="1560791" y="1755851"/>
                </a:lnTo>
                <a:lnTo>
                  <a:pt x="2085569" y="1755851"/>
                </a:lnTo>
                <a:lnTo>
                  <a:pt x="2080230" y="1745360"/>
                </a:lnTo>
                <a:lnTo>
                  <a:pt x="2044663" y="1676969"/>
                </a:lnTo>
                <a:lnTo>
                  <a:pt x="2010440" y="1612719"/>
                </a:lnTo>
                <a:lnTo>
                  <a:pt x="1977562" y="1552611"/>
                </a:lnTo>
                <a:lnTo>
                  <a:pt x="1946028" y="1496644"/>
                </a:lnTo>
                <a:lnTo>
                  <a:pt x="1915837" y="1444820"/>
                </a:lnTo>
                <a:lnTo>
                  <a:pt x="1886990" y="1397138"/>
                </a:lnTo>
                <a:lnTo>
                  <a:pt x="1859484" y="1353600"/>
                </a:lnTo>
                <a:lnTo>
                  <a:pt x="1833321" y="1314206"/>
                </a:lnTo>
                <a:lnTo>
                  <a:pt x="1808499" y="1278957"/>
                </a:lnTo>
                <a:lnTo>
                  <a:pt x="1785018" y="1247852"/>
                </a:lnTo>
                <a:lnTo>
                  <a:pt x="1742078" y="1198080"/>
                </a:lnTo>
                <a:lnTo>
                  <a:pt x="1704496" y="1164895"/>
                </a:lnTo>
                <a:lnTo>
                  <a:pt x="1672269" y="1148300"/>
                </a:lnTo>
                <a:lnTo>
                  <a:pt x="1658162" y="1146225"/>
                </a:lnTo>
                <a:close/>
              </a:path>
            </a:pathLst>
          </a:custGeom>
          <a:solidFill>
            <a:srgbClr val="BDC350"/>
          </a:solidFill>
        </p:spPr>
        <p:txBody>
          <a:bodyPr wrap="square" lIns="0" tIns="0" rIns="0" bIns="0" rtlCol="0"/>
          <a:lstStyle/>
          <a:p>
            <a:endParaRPr/>
          </a:p>
        </p:txBody>
      </p:sp>
      <p:sp>
        <p:nvSpPr>
          <p:cNvPr id="5" name="object 5"/>
          <p:cNvSpPr/>
          <p:nvPr/>
        </p:nvSpPr>
        <p:spPr>
          <a:xfrm>
            <a:off x="8251510" y="4633243"/>
            <a:ext cx="3937635" cy="2225040"/>
          </a:xfrm>
          <a:custGeom>
            <a:avLst/>
            <a:gdLst/>
            <a:ahLst/>
            <a:cxnLst/>
            <a:rect l="l" t="t" r="r" b="b"/>
            <a:pathLst>
              <a:path w="3937634" h="2225040">
                <a:moveTo>
                  <a:pt x="250228" y="0"/>
                </a:moveTo>
                <a:lnTo>
                  <a:pt x="138874" y="0"/>
                </a:lnTo>
                <a:lnTo>
                  <a:pt x="0" y="111277"/>
                </a:lnTo>
                <a:lnTo>
                  <a:pt x="0" y="278155"/>
                </a:lnTo>
                <a:lnTo>
                  <a:pt x="23633" y="325978"/>
                </a:lnTo>
                <a:lnTo>
                  <a:pt x="46217" y="373854"/>
                </a:lnTo>
                <a:lnTo>
                  <a:pt x="67754" y="421782"/>
                </a:lnTo>
                <a:lnTo>
                  <a:pt x="88242" y="469763"/>
                </a:lnTo>
                <a:lnTo>
                  <a:pt x="107681" y="517795"/>
                </a:lnTo>
                <a:lnTo>
                  <a:pt x="126072" y="565881"/>
                </a:lnTo>
                <a:lnTo>
                  <a:pt x="143413" y="614018"/>
                </a:lnTo>
                <a:lnTo>
                  <a:pt x="159705" y="662208"/>
                </a:lnTo>
                <a:lnTo>
                  <a:pt x="174947" y="710451"/>
                </a:lnTo>
                <a:lnTo>
                  <a:pt x="189139" y="758746"/>
                </a:lnTo>
                <a:lnTo>
                  <a:pt x="202282" y="807094"/>
                </a:lnTo>
                <a:lnTo>
                  <a:pt x="214422" y="855707"/>
                </a:lnTo>
                <a:lnTo>
                  <a:pt x="225415" y="903947"/>
                </a:lnTo>
                <a:lnTo>
                  <a:pt x="235407" y="952453"/>
                </a:lnTo>
                <a:lnTo>
                  <a:pt x="244347" y="1001011"/>
                </a:lnTo>
                <a:lnTo>
                  <a:pt x="252236" y="1049621"/>
                </a:lnTo>
                <a:lnTo>
                  <a:pt x="259074" y="1098285"/>
                </a:lnTo>
                <a:lnTo>
                  <a:pt x="264861" y="1147001"/>
                </a:lnTo>
                <a:lnTo>
                  <a:pt x="269596" y="1195770"/>
                </a:lnTo>
                <a:lnTo>
                  <a:pt x="273259" y="1244331"/>
                </a:lnTo>
                <a:lnTo>
                  <a:pt x="275910" y="1293466"/>
                </a:lnTo>
                <a:lnTo>
                  <a:pt x="277489" y="1342393"/>
                </a:lnTo>
                <a:lnTo>
                  <a:pt x="277911" y="1393153"/>
                </a:lnTo>
                <a:lnTo>
                  <a:pt x="250228" y="1864499"/>
                </a:lnTo>
                <a:lnTo>
                  <a:pt x="250228" y="2087041"/>
                </a:lnTo>
                <a:lnTo>
                  <a:pt x="252525" y="2149809"/>
                </a:lnTo>
                <a:lnTo>
                  <a:pt x="259419" y="2206593"/>
                </a:lnTo>
                <a:lnTo>
                  <a:pt x="263528" y="2224756"/>
                </a:lnTo>
                <a:lnTo>
                  <a:pt x="717183" y="2224756"/>
                </a:lnTo>
                <a:lnTo>
                  <a:pt x="728398" y="2193225"/>
                </a:lnTo>
                <a:lnTo>
                  <a:pt x="756983" y="2114387"/>
                </a:lnTo>
                <a:lnTo>
                  <a:pt x="784413" y="2040325"/>
                </a:lnTo>
                <a:lnTo>
                  <a:pt x="810688" y="1971037"/>
                </a:lnTo>
                <a:lnTo>
                  <a:pt x="835808" y="1906525"/>
                </a:lnTo>
                <a:lnTo>
                  <a:pt x="859773" y="1846789"/>
                </a:lnTo>
                <a:lnTo>
                  <a:pt x="882581" y="1791829"/>
                </a:lnTo>
                <a:lnTo>
                  <a:pt x="904234" y="1741646"/>
                </a:lnTo>
                <a:lnTo>
                  <a:pt x="924730" y="1696240"/>
                </a:lnTo>
                <a:lnTo>
                  <a:pt x="944070" y="1655612"/>
                </a:lnTo>
                <a:lnTo>
                  <a:pt x="962253" y="1619763"/>
                </a:lnTo>
                <a:lnTo>
                  <a:pt x="995147" y="1562399"/>
                </a:lnTo>
                <a:lnTo>
                  <a:pt x="1023412" y="1524153"/>
                </a:lnTo>
                <a:lnTo>
                  <a:pt x="1057122" y="1502638"/>
                </a:lnTo>
                <a:lnTo>
                  <a:pt x="1083490" y="1420312"/>
                </a:lnTo>
                <a:lnTo>
                  <a:pt x="1109038" y="1344572"/>
                </a:lnTo>
                <a:lnTo>
                  <a:pt x="1133762" y="1275419"/>
                </a:lnTo>
                <a:lnTo>
                  <a:pt x="1157663" y="1212852"/>
                </a:lnTo>
                <a:lnTo>
                  <a:pt x="1164359" y="1196606"/>
                </a:lnTo>
                <a:lnTo>
                  <a:pt x="834580" y="1196606"/>
                </a:lnTo>
                <a:lnTo>
                  <a:pt x="667765" y="918222"/>
                </a:lnTo>
                <a:lnTo>
                  <a:pt x="667729" y="723094"/>
                </a:lnTo>
                <a:lnTo>
                  <a:pt x="658271" y="649240"/>
                </a:lnTo>
                <a:lnTo>
                  <a:pt x="647391" y="579109"/>
                </a:lnTo>
                <a:lnTo>
                  <a:pt x="635124" y="512985"/>
                </a:lnTo>
                <a:lnTo>
                  <a:pt x="621448" y="450781"/>
                </a:lnTo>
                <a:lnTo>
                  <a:pt x="606431" y="392757"/>
                </a:lnTo>
                <a:lnTo>
                  <a:pt x="590004" y="338655"/>
                </a:lnTo>
                <a:lnTo>
                  <a:pt x="572191" y="288559"/>
                </a:lnTo>
                <a:lnTo>
                  <a:pt x="552991" y="242471"/>
                </a:lnTo>
                <a:lnTo>
                  <a:pt x="532404" y="200390"/>
                </a:lnTo>
                <a:lnTo>
                  <a:pt x="510430" y="162316"/>
                </a:lnTo>
                <a:lnTo>
                  <a:pt x="487068" y="128251"/>
                </a:lnTo>
                <a:lnTo>
                  <a:pt x="462320" y="98192"/>
                </a:lnTo>
                <a:lnTo>
                  <a:pt x="408660" y="50098"/>
                </a:lnTo>
                <a:lnTo>
                  <a:pt x="349451" y="18035"/>
                </a:lnTo>
                <a:lnTo>
                  <a:pt x="284690" y="2003"/>
                </a:lnTo>
                <a:lnTo>
                  <a:pt x="250228" y="0"/>
                </a:lnTo>
                <a:close/>
              </a:path>
              <a:path w="3937634" h="2225040">
                <a:moveTo>
                  <a:pt x="3830506" y="1168666"/>
                </a:moveTo>
                <a:lnTo>
                  <a:pt x="3088512" y="1168666"/>
                </a:lnTo>
                <a:lnTo>
                  <a:pt x="3153727" y="1192392"/>
                </a:lnTo>
                <a:lnTo>
                  <a:pt x="3210263" y="1218287"/>
                </a:lnTo>
                <a:lnTo>
                  <a:pt x="3258117" y="1246348"/>
                </a:lnTo>
                <a:lnTo>
                  <a:pt x="3297281" y="1276575"/>
                </a:lnTo>
                <a:lnTo>
                  <a:pt x="3327752" y="1308965"/>
                </a:lnTo>
                <a:lnTo>
                  <a:pt x="3349524" y="1343517"/>
                </a:lnTo>
                <a:lnTo>
                  <a:pt x="3362591" y="1380228"/>
                </a:lnTo>
                <a:lnTo>
                  <a:pt x="3366947" y="1419097"/>
                </a:lnTo>
                <a:lnTo>
                  <a:pt x="3402067" y="1460804"/>
                </a:lnTo>
                <a:lnTo>
                  <a:pt x="3437881" y="1501052"/>
                </a:lnTo>
                <a:lnTo>
                  <a:pt x="3474391" y="1539841"/>
                </a:lnTo>
                <a:lnTo>
                  <a:pt x="3511597" y="1577170"/>
                </a:lnTo>
                <a:lnTo>
                  <a:pt x="3549498" y="1613039"/>
                </a:lnTo>
                <a:lnTo>
                  <a:pt x="3588096" y="1647447"/>
                </a:lnTo>
                <a:lnTo>
                  <a:pt x="3627391" y="1680395"/>
                </a:lnTo>
                <a:lnTo>
                  <a:pt x="3667383" y="1711881"/>
                </a:lnTo>
                <a:lnTo>
                  <a:pt x="3708072" y="1741906"/>
                </a:lnTo>
                <a:lnTo>
                  <a:pt x="3749459" y="1770468"/>
                </a:lnTo>
                <a:lnTo>
                  <a:pt x="3791543" y="1797568"/>
                </a:lnTo>
                <a:lnTo>
                  <a:pt x="3834326" y="1823205"/>
                </a:lnTo>
                <a:lnTo>
                  <a:pt x="3877808" y="1847378"/>
                </a:lnTo>
                <a:lnTo>
                  <a:pt x="3921989" y="1870087"/>
                </a:lnTo>
                <a:lnTo>
                  <a:pt x="3937441" y="1877402"/>
                </a:lnTo>
                <a:lnTo>
                  <a:pt x="3937441" y="1319958"/>
                </a:lnTo>
                <a:lnTo>
                  <a:pt x="3923245" y="1307871"/>
                </a:lnTo>
                <a:lnTo>
                  <a:pt x="3830506" y="1168666"/>
                </a:lnTo>
                <a:close/>
              </a:path>
              <a:path w="3937634" h="2225040">
                <a:moveTo>
                  <a:pt x="2253691" y="946124"/>
                </a:moveTo>
                <a:lnTo>
                  <a:pt x="1335443" y="946124"/>
                </a:lnTo>
                <a:lnTo>
                  <a:pt x="1335443" y="973810"/>
                </a:lnTo>
                <a:lnTo>
                  <a:pt x="1396633" y="977160"/>
                </a:lnTo>
                <a:lnTo>
                  <a:pt x="1452292" y="987203"/>
                </a:lnTo>
                <a:lnTo>
                  <a:pt x="1502412" y="1003930"/>
                </a:lnTo>
                <a:lnTo>
                  <a:pt x="1546988" y="1027333"/>
                </a:lnTo>
                <a:lnTo>
                  <a:pt x="1586014" y="1057401"/>
                </a:lnTo>
                <a:lnTo>
                  <a:pt x="1594918" y="1137490"/>
                </a:lnTo>
                <a:lnTo>
                  <a:pt x="1604874" y="1199804"/>
                </a:lnTo>
                <a:lnTo>
                  <a:pt x="1615943" y="1244331"/>
                </a:lnTo>
                <a:lnTo>
                  <a:pt x="1628182" y="1271057"/>
                </a:lnTo>
                <a:lnTo>
                  <a:pt x="1641652" y="1279969"/>
                </a:lnTo>
                <a:lnTo>
                  <a:pt x="1643955" y="1317540"/>
                </a:lnTo>
                <a:lnTo>
                  <a:pt x="1650865" y="1355268"/>
                </a:lnTo>
                <a:lnTo>
                  <a:pt x="1662382" y="1393153"/>
                </a:lnTo>
                <a:lnTo>
                  <a:pt x="1678507" y="1431196"/>
                </a:lnTo>
                <a:lnTo>
                  <a:pt x="1699242" y="1469397"/>
                </a:lnTo>
                <a:lnTo>
                  <a:pt x="1724586" y="1507756"/>
                </a:lnTo>
                <a:lnTo>
                  <a:pt x="1754540" y="1546274"/>
                </a:lnTo>
                <a:lnTo>
                  <a:pt x="1789107" y="1584952"/>
                </a:lnTo>
                <a:lnTo>
                  <a:pt x="1828285" y="1623790"/>
                </a:lnTo>
                <a:lnTo>
                  <a:pt x="1872076" y="1662789"/>
                </a:lnTo>
                <a:lnTo>
                  <a:pt x="1920481" y="1701949"/>
                </a:lnTo>
                <a:lnTo>
                  <a:pt x="1973501" y="1741271"/>
                </a:lnTo>
                <a:lnTo>
                  <a:pt x="2031136" y="1780755"/>
                </a:lnTo>
                <a:lnTo>
                  <a:pt x="2253691" y="1780755"/>
                </a:lnTo>
                <a:lnTo>
                  <a:pt x="2301554" y="1770755"/>
                </a:lnTo>
                <a:lnTo>
                  <a:pt x="2367192" y="1740739"/>
                </a:lnTo>
                <a:lnTo>
                  <a:pt x="2406691" y="1718217"/>
                </a:lnTo>
                <a:lnTo>
                  <a:pt x="2450652" y="1690682"/>
                </a:lnTo>
                <a:lnTo>
                  <a:pt x="2499080" y="1658131"/>
                </a:lnTo>
                <a:lnTo>
                  <a:pt x="2551981" y="1620561"/>
                </a:lnTo>
                <a:lnTo>
                  <a:pt x="2609362" y="1577968"/>
                </a:lnTo>
                <a:lnTo>
                  <a:pt x="2671229" y="1530349"/>
                </a:lnTo>
                <a:lnTo>
                  <a:pt x="2725285" y="1471069"/>
                </a:lnTo>
                <a:lnTo>
                  <a:pt x="2776108" y="1417067"/>
                </a:lnTo>
                <a:lnTo>
                  <a:pt x="2823700" y="1368344"/>
                </a:lnTo>
                <a:lnTo>
                  <a:pt x="2868065" y="1324901"/>
                </a:lnTo>
                <a:lnTo>
                  <a:pt x="2909205" y="1286737"/>
                </a:lnTo>
                <a:lnTo>
                  <a:pt x="2947124" y="1253855"/>
                </a:lnTo>
                <a:lnTo>
                  <a:pt x="2981825" y="1226253"/>
                </a:lnTo>
                <a:lnTo>
                  <a:pt x="3013312" y="1203933"/>
                </a:lnTo>
                <a:lnTo>
                  <a:pt x="3066652" y="1175139"/>
                </a:lnTo>
                <a:lnTo>
                  <a:pt x="3088512" y="1168666"/>
                </a:lnTo>
                <a:lnTo>
                  <a:pt x="3830506" y="1168666"/>
                </a:lnTo>
                <a:lnTo>
                  <a:pt x="3774986" y="1085329"/>
                </a:lnTo>
                <a:lnTo>
                  <a:pt x="2392806" y="1085329"/>
                </a:lnTo>
                <a:lnTo>
                  <a:pt x="2253691" y="946124"/>
                </a:lnTo>
                <a:close/>
              </a:path>
              <a:path w="3937634" h="2225040">
                <a:moveTo>
                  <a:pt x="1891969" y="361695"/>
                </a:moveTo>
                <a:lnTo>
                  <a:pt x="1836394" y="361695"/>
                </a:lnTo>
                <a:lnTo>
                  <a:pt x="1772595" y="367887"/>
                </a:lnTo>
                <a:lnTo>
                  <a:pt x="1715777" y="377174"/>
                </a:lnTo>
                <a:lnTo>
                  <a:pt x="1665936" y="389547"/>
                </a:lnTo>
                <a:lnTo>
                  <a:pt x="1623069" y="404997"/>
                </a:lnTo>
                <a:lnTo>
                  <a:pt x="1587171" y="423516"/>
                </a:lnTo>
                <a:lnTo>
                  <a:pt x="1558239" y="445096"/>
                </a:lnTo>
                <a:lnTo>
                  <a:pt x="1525618" y="446518"/>
                </a:lnTo>
                <a:lnTo>
                  <a:pt x="1460693" y="457887"/>
                </a:lnTo>
                <a:lnTo>
                  <a:pt x="1396188" y="480625"/>
                </a:lnTo>
                <a:lnTo>
                  <a:pt x="1332105" y="514730"/>
                </a:lnTo>
                <a:lnTo>
                  <a:pt x="1300221" y="536044"/>
                </a:lnTo>
                <a:lnTo>
                  <a:pt x="1268443" y="560200"/>
                </a:lnTo>
                <a:lnTo>
                  <a:pt x="1236769" y="587197"/>
                </a:lnTo>
                <a:lnTo>
                  <a:pt x="1205201" y="617034"/>
                </a:lnTo>
                <a:lnTo>
                  <a:pt x="1173738" y="649712"/>
                </a:lnTo>
                <a:lnTo>
                  <a:pt x="1142380" y="685231"/>
                </a:lnTo>
                <a:lnTo>
                  <a:pt x="1111127" y="723590"/>
                </a:lnTo>
                <a:lnTo>
                  <a:pt x="1079979" y="764789"/>
                </a:lnTo>
                <a:lnTo>
                  <a:pt x="1048936" y="808828"/>
                </a:lnTo>
                <a:lnTo>
                  <a:pt x="1017999" y="855707"/>
                </a:lnTo>
                <a:lnTo>
                  <a:pt x="987166" y="905426"/>
                </a:lnTo>
                <a:lnTo>
                  <a:pt x="956439" y="957984"/>
                </a:lnTo>
                <a:lnTo>
                  <a:pt x="925817" y="1013381"/>
                </a:lnTo>
                <a:lnTo>
                  <a:pt x="895299" y="1071617"/>
                </a:lnTo>
                <a:lnTo>
                  <a:pt x="864887" y="1132692"/>
                </a:lnTo>
                <a:lnTo>
                  <a:pt x="834580" y="1196606"/>
                </a:lnTo>
                <a:lnTo>
                  <a:pt x="1164359" y="1196606"/>
                </a:lnTo>
                <a:lnTo>
                  <a:pt x="1180738" y="1156871"/>
                </a:lnTo>
                <a:lnTo>
                  <a:pt x="1202985" y="1107477"/>
                </a:lnTo>
                <a:lnTo>
                  <a:pt x="1224405" y="1064669"/>
                </a:lnTo>
                <a:lnTo>
                  <a:pt x="1244994" y="1028446"/>
                </a:lnTo>
                <a:lnTo>
                  <a:pt x="1283678" y="975760"/>
                </a:lnTo>
                <a:lnTo>
                  <a:pt x="1319024" y="949417"/>
                </a:lnTo>
                <a:lnTo>
                  <a:pt x="1335443" y="946124"/>
                </a:lnTo>
                <a:lnTo>
                  <a:pt x="2253691" y="946124"/>
                </a:lnTo>
                <a:lnTo>
                  <a:pt x="2252438" y="879387"/>
                </a:lnTo>
                <a:lnTo>
                  <a:pt x="2248682" y="816696"/>
                </a:lnTo>
                <a:lnTo>
                  <a:pt x="2242421" y="758049"/>
                </a:lnTo>
                <a:lnTo>
                  <a:pt x="2233657" y="703448"/>
                </a:lnTo>
                <a:lnTo>
                  <a:pt x="2222388" y="652891"/>
                </a:lnTo>
                <a:lnTo>
                  <a:pt x="2208617" y="606380"/>
                </a:lnTo>
                <a:lnTo>
                  <a:pt x="2192342" y="563913"/>
                </a:lnTo>
                <a:lnTo>
                  <a:pt x="2173564" y="525491"/>
                </a:lnTo>
                <a:lnTo>
                  <a:pt x="2152283" y="491113"/>
                </a:lnTo>
                <a:lnTo>
                  <a:pt x="2128500" y="460780"/>
                </a:lnTo>
                <a:lnTo>
                  <a:pt x="2073428" y="412249"/>
                </a:lnTo>
                <a:lnTo>
                  <a:pt x="2008348" y="379894"/>
                </a:lnTo>
                <a:lnTo>
                  <a:pt x="1933263" y="363718"/>
                </a:lnTo>
                <a:lnTo>
                  <a:pt x="1891969" y="361695"/>
                </a:lnTo>
                <a:close/>
              </a:path>
              <a:path w="3937634" h="2225040">
                <a:moveTo>
                  <a:pt x="3199993" y="584453"/>
                </a:moveTo>
                <a:lnTo>
                  <a:pt x="3032925" y="612152"/>
                </a:lnTo>
                <a:lnTo>
                  <a:pt x="2971813" y="669475"/>
                </a:lnTo>
                <a:lnTo>
                  <a:pt x="2913747" y="723094"/>
                </a:lnTo>
                <a:lnTo>
                  <a:pt x="2858727" y="773012"/>
                </a:lnTo>
                <a:lnTo>
                  <a:pt x="2806754" y="819228"/>
                </a:lnTo>
                <a:lnTo>
                  <a:pt x="2757828" y="861743"/>
                </a:lnTo>
                <a:lnTo>
                  <a:pt x="2711950" y="900557"/>
                </a:lnTo>
                <a:lnTo>
                  <a:pt x="2669119" y="935673"/>
                </a:lnTo>
                <a:lnTo>
                  <a:pt x="2629338" y="967089"/>
                </a:lnTo>
                <a:lnTo>
                  <a:pt x="2592605" y="994806"/>
                </a:lnTo>
                <a:lnTo>
                  <a:pt x="2558922" y="1018826"/>
                </a:lnTo>
                <a:lnTo>
                  <a:pt x="2500708" y="1055776"/>
                </a:lnTo>
                <a:lnTo>
                  <a:pt x="2454699" y="1077941"/>
                </a:lnTo>
                <a:lnTo>
                  <a:pt x="2420899" y="1085329"/>
                </a:lnTo>
                <a:lnTo>
                  <a:pt x="3774986" y="1085329"/>
                </a:lnTo>
                <a:lnTo>
                  <a:pt x="3700691" y="973810"/>
                </a:lnTo>
                <a:lnTo>
                  <a:pt x="3679668" y="920190"/>
                </a:lnTo>
                <a:lnTo>
                  <a:pt x="3656376" y="870538"/>
                </a:lnTo>
                <a:lnTo>
                  <a:pt x="3630815" y="824855"/>
                </a:lnTo>
                <a:lnTo>
                  <a:pt x="3602987" y="783142"/>
                </a:lnTo>
                <a:lnTo>
                  <a:pt x="3572889" y="745399"/>
                </a:lnTo>
                <a:lnTo>
                  <a:pt x="3540524" y="711626"/>
                </a:lnTo>
                <a:lnTo>
                  <a:pt x="3505892" y="681824"/>
                </a:lnTo>
                <a:lnTo>
                  <a:pt x="3468992" y="655995"/>
                </a:lnTo>
                <a:lnTo>
                  <a:pt x="3429825" y="634137"/>
                </a:lnTo>
                <a:lnTo>
                  <a:pt x="3388391" y="616253"/>
                </a:lnTo>
                <a:lnTo>
                  <a:pt x="3344690" y="602341"/>
                </a:lnTo>
                <a:lnTo>
                  <a:pt x="3298724" y="592404"/>
                </a:lnTo>
                <a:lnTo>
                  <a:pt x="3250491" y="586441"/>
                </a:lnTo>
                <a:lnTo>
                  <a:pt x="3199993" y="584453"/>
                </a:lnTo>
                <a:close/>
              </a:path>
            </a:pathLst>
          </a:custGeom>
          <a:solidFill>
            <a:srgbClr val="BDC350"/>
          </a:solidFill>
        </p:spPr>
        <p:txBody>
          <a:bodyPr wrap="square" lIns="0" tIns="0" rIns="0" bIns="0" rtlCol="0"/>
          <a:lstStyle/>
          <a:p>
            <a:endParaRPr/>
          </a:p>
        </p:txBody>
      </p:sp>
      <p:sp>
        <p:nvSpPr>
          <p:cNvPr id="6" name="object 6"/>
          <p:cNvSpPr/>
          <p:nvPr/>
        </p:nvSpPr>
        <p:spPr>
          <a:xfrm>
            <a:off x="1553451" y="5753976"/>
            <a:ext cx="15875" cy="647065"/>
          </a:xfrm>
          <a:custGeom>
            <a:avLst/>
            <a:gdLst/>
            <a:ahLst/>
            <a:cxnLst/>
            <a:rect l="l" t="t" r="r" b="b"/>
            <a:pathLst>
              <a:path w="15875" h="647064">
                <a:moveTo>
                  <a:pt x="15265" y="0"/>
                </a:moveTo>
                <a:lnTo>
                  <a:pt x="0" y="0"/>
                </a:lnTo>
                <a:lnTo>
                  <a:pt x="0" y="646823"/>
                </a:lnTo>
                <a:lnTo>
                  <a:pt x="15265" y="646823"/>
                </a:lnTo>
                <a:lnTo>
                  <a:pt x="15265" y="0"/>
                </a:lnTo>
                <a:close/>
              </a:path>
            </a:pathLst>
          </a:custGeom>
          <a:solidFill>
            <a:srgbClr val="FFFFFF"/>
          </a:solidFill>
        </p:spPr>
        <p:txBody>
          <a:bodyPr wrap="square" lIns="0" tIns="0" rIns="0" bIns="0" rtlCol="0"/>
          <a:lstStyle/>
          <a:p>
            <a:endParaRPr/>
          </a:p>
        </p:txBody>
      </p:sp>
      <p:sp>
        <p:nvSpPr>
          <p:cNvPr id="7" name="object 7"/>
          <p:cNvSpPr/>
          <p:nvPr/>
        </p:nvSpPr>
        <p:spPr>
          <a:xfrm>
            <a:off x="1713489" y="5878352"/>
            <a:ext cx="2082681" cy="46861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57200" y="5888431"/>
            <a:ext cx="959485" cy="381000"/>
          </a:xfrm>
          <a:custGeom>
            <a:avLst/>
            <a:gdLst/>
            <a:ahLst/>
            <a:cxnLst/>
            <a:rect l="l" t="t" r="r" b="b"/>
            <a:pathLst>
              <a:path w="959485" h="381000">
                <a:moveTo>
                  <a:pt x="368261" y="74460"/>
                </a:moveTo>
                <a:lnTo>
                  <a:pt x="365975" y="61429"/>
                </a:lnTo>
                <a:lnTo>
                  <a:pt x="361149" y="52120"/>
                </a:lnTo>
                <a:lnTo>
                  <a:pt x="353796" y="46532"/>
                </a:lnTo>
                <a:lnTo>
                  <a:pt x="343890" y="44665"/>
                </a:lnTo>
                <a:lnTo>
                  <a:pt x="333489" y="47205"/>
                </a:lnTo>
                <a:lnTo>
                  <a:pt x="324599" y="54813"/>
                </a:lnTo>
                <a:lnTo>
                  <a:pt x="317246" y="67500"/>
                </a:lnTo>
                <a:lnTo>
                  <a:pt x="311416" y="85267"/>
                </a:lnTo>
                <a:lnTo>
                  <a:pt x="302094" y="151955"/>
                </a:lnTo>
                <a:lnTo>
                  <a:pt x="293128" y="205778"/>
                </a:lnTo>
                <a:lnTo>
                  <a:pt x="284492" y="246735"/>
                </a:lnTo>
                <a:lnTo>
                  <a:pt x="276199" y="274828"/>
                </a:lnTo>
                <a:lnTo>
                  <a:pt x="276199" y="282956"/>
                </a:lnTo>
                <a:lnTo>
                  <a:pt x="270776" y="282956"/>
                </a:lnTo>
                <a:lnTo>
                  <a:pt x="268071" y="284759"/>
                </a:lnTo>
                <a:lnTo>
                  <a:pt x="268071" y="288378"/>
                </a:lnTo>
                <a:lnTo>
                  <a:pt x="262978" y="286854"/>
                </a:lnTo>
                <a:lnTo>
                  <a:pt x="257225" y="282282"/>
                </a:lnTo>
                <a:lnTo>
                  <a:pt x="250812" y="274675"/>
                </a:lnTo>
                <a:lnTo>
                  <a:pt x="243725" y="264007"/>
                </a:lnTo>
                <a:lnTo>
                  <a:pt x="223227" y="223735"/>
                </a:lnTo>
                <a:lnTo>
                  <a:pt x="206463" y="194970"/>
                </a:lnTo>
                <a:lnTo>
                  <a:pt x="193421" y="177698"/>
                </a:lnTo>
                <a:lnTo>
                  <a:pt x="184111" y="171945"/>
                </a:lnTo>
                <a:lnTo>
                  <a:pt x="167525" y="177533"/>
                </a:lnTo>
                <a:lnTo>
                  <a:pt x="155676" y="184797"/>
                </a:lnTo>
                <a:lnTo>
                  <a:pt x="148577" y="193763"/>
                </a:lnTo>
                <a:lnTo>
                  <a:pt x="146215" y="204406"/>
                </a:lnTo>
                <a:lnTo>
                  <a:pt x="100177" y="258597"/>
                </a:lnTo>
                <a:lnTo>
                  <a:pt x="93065" y="256565"/>
                </a:lnTo>
                <a:lnTo>
                  <a:pt x="87998" y="250469"/>
                </a:lnTo>
                <a:lnTo>
                  <a:pt x="84963" y="240322"/>
                </a:lnTo>
                <a:lnTo>
                  <a:pt x="80556" y="184632"/>
                </a:lnTo>
                <a:lnTo>
                  <a:pt x="70408" y="155016"/>
                </a:lnTo>
                <a:lnTo>
                  <a:pt x="53479" y="137248"/>
                </a:lnTo>
                <a:lnTo>
                  <a:pt x="29768" y="131318"/>
                </a:lnTo>
                <a:lnTo>
                  <a:pt x="21818" y="132511"/>
                </a:lnTo>
                <a:lnTo>
                  <a:pt x="14211" y="136067"/>
                </a:lnTo>
                <a:lnTo>
                  <a:pt x="6934" y="141986"/>
                </a:lnTo>
                <a:lnTo>
                  <a:pt x="0" y="150279"/>
                </a:lnTo>
                <a:lnTo>
                  <a:pt x="0" y="171945"/>
                </a:lnTo>
                <a:lnTo>
                  <a:pt x="9474" y="187261"/>
                </a:lnTo>
                <a:lnTo>
                  <a:pt x="18948" y="212217"/>
                </a:lnTo>
                <a:lnTo>
                  <a:pt x="28422" y="246824"/>
                </a:lnTo>
                <a:lnTo>
                  <a:pt x="37896" y="291071"/>
                </a:lnTo>
                <a:lnTo>
                  <a:pt x="42379" y="318325"/>
                </a:lnTo>
                <a:lnTo>
                  <a:pt x="48387" y="337794"/>
                </a:lnTo>
                <a:lnTo>
                  <a:pt x="55930" y="349478"/>
                </a:lnTo>
                <a:lnTo>
                  <a:pt x="64985" y="353364"/>
                </a:lnTo>
                <a:lnTo>
                  <a:pt x="94767" y="345249"/>
                </a:lnTo>
                <a:lnTo>
                  <a:pt x="107886" y="319608"/>
                </a:lnTo>
                <a:lnTo>
                  <a:pt x="120827" y="297510"/>
                </a:lnTo>
                <a:lnTo>
                  <a:pt x="133604" y="278980"/>
                </a:lnTo>
                <a:lnTo>
                  <a:pt x="146215" y="264007"/>
                </a:lnTo>
                <a:lnTo>
                  <a:pt x="149936" y="253352"/>
                </a:lnTo>
                <a:lnTo>
                  <a:pt x="155676" y="245732"/>
                </a:lnTo>
                <a:lnTo>
                  <a:pt x="163474" y="241160"/>
                </a:lnTo>
                <a:lnTo>
                  <a:pt x="173304" y="239636"/>
                </a:lnTo>
                <a:lnTo>
                  <a:pt x="178714" y="239636"/>
                </a:lnTo>
                <a:lnTo>
                  <a:pt x="185648" y="253517"/>
                </a:lnTo>
                <a:lnTo>
                  <a:pt x="191566" y="264007"/>
                </a:lnTo>
                <a:lnTo>
                  <a:pt x="196481" y="271106"/>
                </a:lnTo>
                <a:lnTo>
                  <a:pt x="200380" y="274828"/>
                </a:lnTo>
                <a:lnTo>
                  <a:pt x="243725" y="347941"/>
                </a:lnTo>
                <a:lnTo>
                  <a:pt x="249123" y="362153"/>
                </a:lnTo>
                <a:lnTo>
                  <a:pt x="255879" y="372300"/>
                </a:lnTo>
                <a:lnTo>
                  <a:pt x="263994" y="378396"/>
                </a:lnTo>
                <a:lnTo>
                  <a:pt x="273481" y="380428"/>
                </a:lnTo>
                <a:lnTo>
                  <a:pt x="287032" y="380428"/>
                </a:lnTo>
                <a:lnTo>
                  <a:pt x="300545" y="369595"/>
                </a:lnTo>
                <a:lnTo>
                  <a:pt x="303847" y="339572"/>
                </a:lnTo>
                <a:lnTo>
                  <a:pt x="307657" y="315112"/>
                </a:lnTo>
                <a:lnTo>
                  <a:pt x="311962" y="296240"/>
                </a:lnTo>
                <a:lnTo>
                  <a:pt x="316788" y="282956"/>
                </a:lnTo>
                <a:lnTo>
                  <a:pt x="325081" y="249631"/>
                </a:lnTo>
                <a:lnTo>
                  <a:pt x="331012" y="222719"/>
                </a:lnTo>
                <a:lnTo>
                  <a:pt x="334568" y="202247"/>
                </a:lnTo>
                <a:lnTo>
                  <a:pt x="335749" y="188188"/>
                </a:lnTo>
                <a:lnTo>
                  <a:pt x="368261" y="77152"/>
                </a:lnTo>
                <a:lnTo>
                  <a:pt x="368261" y="74460"/>
                </a:lnTo>
                <a:close/>
              </a:path>
              <a:path w="959485" h="381000">
                <a:moveTo>
                  <a:pt x="428675" y="103403"/>
                </a:moveTo>
                <a:lnTo>
                  <a:pt x="396367" y="103403"/>
                </a:lnTo>
                <a:lnTo>
                  <a:pt x="396367" y="354533"/>
                </a:lnTo>
                <a:lnTo>
                  <a:pt x="428675" y="354533"/>
                </a:lnTo>
                <a:lnTo>
                  <a:pt x="428675" y="103403"/>
                </a:lnTo>
                <a:close/>
              </a:path>
              <a:path w="959485" h="381000">
                <a:moveTo>
                  <a:pt x="439064" y="19392"/>
                </a:moveTo>
                <a:lnTo>
                  <a:pt x="436460" y="13081"/>
                </a:lnTo>
                <a:lnTo>
                  <a:pt x="426046" y="2616"/>
                </a:lnTo>
                <a:lnTo>
                  <a:pt x="419760" y="0"/>
                </a:lnTo>
                <a:lnTo>
                  <a:pt x="405206" y="0"/>
                </a:lnTo>
                <a:lnTo>
                  <a:pt x="398995" y="2616"/>
                </a:lnTo>
                <a:lnTo>
                  <a:pt x="388581" y="13081"/>
                </a:lnTo>
                <a:lnTo>
                  <a:pt x="385978" y="19392"/>
                </a:lnTo>
                <a:lnTo>
                  <a:pt x="385978" y="34010"/>
                </a:lnTo>
                <a:lnTo>
                  <a:pt x="388581" y="40233"/>
                </a:lnTo>
                <a:lnTo>
                  <a:pt x="398995" y="50698"/>
                </a:lnTo>
                <a:lnTo>
                  <a:pt x="405206" y="53314"/>
                </a:lnTo>
                <a:lnTo>
                  <a:pt x="419760" y="53314"/>
                </a:lnTo>
                <a:lnTo>
                  <a:pt x="426046" y="50698"/>
                </a:lnTo>
                <a:lnTo>
                  <a:pt x="436460" y="40233"/>
                </a:lnTo>
                <a:lnTo>
                  <a:pt x="439064" y="34010"/>
                </a:lnTo>
                <a:lnTo>
                  <a:pt x="439064" y="19392"/>
                </a:lnTo>
                <a:close/>
              </a:path>
              <a:path w="959485" h="381000">
                <a:moveTo>
                  <a:pt x="959243" y="284835"/>
                </a:moveTo>
                <a:lnTo>
                  <a:pt x="949985" y="266306"/>
                </a:lnTo>
                <a:lnTo>
                  <a:pt x="940244" y="264566"/>
                </a:lnTo>
                <a:lnTo>
                  <a:pt x="928751" y="259346"/>
                </a:lnTo>
                <a:lnTo>
                  <a:pt x="915517" y="250659"/>
                </a:lnTo>
                <a:lnTo>
                  <a:pt x="900531" y="238506"/>
                </a:lnTo>
                <a:lnTo>
                  <a:pt x="875817" y="201409"/>
                </a:lnTo>
                <a:lnTo>
                  <a:pt x="866546" y="182499"/>
                </a:lnTo>
                <a:lnTo>
                  <a:pt x="854189" y="168986"/>
                </a:lnTo>
                <a:lnTo>
                  <a:pt x="838758" y="160870"/>
                </a:lnTo>
                <a:lnTo>
                  <a:pt x="820229" y="158178"/>
                </a:lnTo>
                <a:lnTo>
                  <a:pt x="801674" y="161251"/>
                </a:lnTo>
                <a:lnTo>
                  <a:pt x="776566" y="184238"/>
                </a:lnTo>
                <a:lnTo>
                  <a:pt x="756869" y="200660"/>
                </a:lnTo>
                <a:lnTo>
                  <a:pt x="742581" y="210502"/>
                </a:lnTo>
                <a:lnTo>
                  <a:pt x="733717" y="213791"/>
                </a:lnTo>
                <a:lnTo>
                  <a:pt x="730592" y="213791"/>
                </a:lnTo>
                <a:lnTo>
                  <a:pt x="715149" y="198335"/>
                </a:lnTo>
                <a:lnTo>
                  <a:pt x="712635" y="169938"/>
                </a:lnTo>
                <a:lnTo>
                  <a:pt x="705104" y="149656"/>
                </a:lnTo>
                <a:lnTo>
                  <a:pt x="692556" y="137490"/>
                </a:lnTo>
                <a:lnTo>
                  <a:pt x="674992" y="133438"/>
                </a:lnTo>
                <a:lnTo>
                  <a:pt x="668820" y="133438"/>
                </a:lnTo>
                <a:lnTo>
                  <a:pt x="658482" y="134607"/>
                </a:lnTo>
                <a:lnTo>
                  <a:pt x="649897" y="136537"/>
                </a:lnTo>
                <a:lnTo>
                  <a:pt x="643039" y="139242"/>
                </a:lnTo>
                <a:lnTo>
                  <a:pt x="637933" y="142709"/>
                </a:lnTo>
                <a:lnTo>
                  <a:pt x="617258" y="147916"/>
                </a:lnTo>
                <a:lnTo>
                  <a:pt x="596988" y="163576"/>
                </a:lnTo>
                <a:lnTo>
                  <a:pt x="577088" y="189649"/>
                </a:lnTo>
                <a:lnTo>
                  <a:pt x="557580" y="226148"/>
                </a:lnTo>
                <a:lnTo>
                  <a:pt x="539051" y="195237"/>
                </a:lnTo>
                <a:lnTo>
                  <a:pt x="539051" y="173596"/>
                </a:lnTo>
                <a:lnTo>
                  <a:pt x="532676" y="138455"/>
                </a:lnTo>
                <a:lnTo>
                  <a:pt x="522820" y="113360"/>
                </a:lnTo>
                <a:lnTo>
                  <a:pt x="509498" y="98298"/>
                </a:lnTo>
                <a:lnTo>
                  <a:pt x="492683" y="93281"/>
                </a:lnTo>
                <a:lnTo>
                  <a:pt x="480326" y="93281"/>
                </a:lnTo>
                <a:lnTo>
                  <a:pt x="464908" y="105638"/>
                </a:lnTo>
                <a:lnTo>
                  <a:pt x="464908" y="124167"/>
                </a:lnTo>
                <a:lnTo>
                  <a:pt x="478409" y="154774"/>
                </a:lnTo>
                <a:lnTo>
                  <a:pt x="488061" y="185585"/>
                </a:lnTo>
                <a:lnTo>
                  <a:pt x="493852" y="216585"/>
                </a:lnTo>
                <a:lnTo>
                  <a:pt x="495782" y="247777"/>
                </a:lnTo>
                <a:lnTo>
                  <a:pt x="492683" y="300316"/>
                </a:lnTo>
                <a:lnTo>
                  <a:pt x="492683" y="325018"/>
                </a:lnTo>
                <a:lnTo>
                  <a:pt x="494614" y="342582"/>
                </a:lnTo>
                <a:lnTo>
                  <a:pt x="500418" y="355130"/>
                </a:lnTo>
                <a:lnTo>
                  <a:pt x="510082" y="362648"/>
                </a:lnTo>
                <a:lnTo>
                  <a:pt x="523608" y="365163"/>
                </a:lnTo>
                <a:lnTo>
                  <a:pt x="526694" y="365163"/>
                </a:lnTo>
                <a:lnTo>
                  <a:pt x="539051" y="355904"/>
                </a:lnTo>
                <a:lnTo>
                  <a:pt x="554202" y="314007"/>
                </a:lnTo>
                <a:lnTo>
                  <a:pt x="566470" y="284073"/>
                </a:lnTo>
                <a:lnTo>
                  <a:pt x="575830" y="266115"/>
                </a:lnTo>
                <a:lnTo>
                  <a:pt x="582282" y="260134"/>
                </a:lnTo>
                <a:lnTo>
                  <a:pt x="591464" y="233095"/>
                </a:lnTo>
                <a:lnTo>
                  <a:pt x="599694" y="213779"/>
                </a:lnTo>
                <a:lnTo>
                  <a:pt x="606933" y="202196"/>
                </a:lnTo>
                <a:lnTo>
                  <a:pt x="613194" y="198335"/>
                </a:lnTo>
                <a:lnTo>
                  <a:pt x="613194" y="201409"/>
                </a:lnTo>
                <a:lnTo>
                  <a:pt x="621588" y="201980"/>
                </a:lnTo>
                <a:lnTo>
                  <a:pt x="629031" y="203733"/>
                </a:lnTo>
                <a:lnTo>
                  <a:pt x="635495" y="206629"/>
                </a:lnTo>
                <a:lnTo>
                  <a:pt x="641007" y="210693"/>
                </a:lnTo>
                <a:lnTo>
                  <a:pt x="642264" y="221500"/>
                </a:lnTo>
                <a:lnTo>
                  <a:pt x="643712" y="229222"/>
                </a:lnTo>
                <a:lnTo>
                  <a:pt x="645337" y="233857"/>
                </a:lnTo>
                <a:lnTo>
                  <a:pt x="647192" y="235407"/>
                </a:lnTo>
                <a:lnTo>
                  <a:pt x="649897" y="249021"/>
                </a:lnTo>
                <a:lnTo>
                  <a:pt x="657999" y="262826"/>
                </a:lnTo>
                <a:lnTo>
                  <a:pt x="671512" y="276821"/>
                </a:lnTo>
                <a:lnTo>
                  <a:pt x="690435" y="291007"/>
                </a:lnTo>
                <a:lnTo>
                  <a:pt x="715149" y="291007"/>
                </a:lnTo>
                <a:lnTo>
                  <a:pt x="761517" y="263207"/>
                </a:lnTo>
                <a:lnTo>
                  <a:pt x="777163" y="246519"/>
                </a:lnTo>
                <a:lnTo>
                  <a:pt x="790092" y="234251"/>
                </a:lnTo>
                <a:lnTo>
                  <a:pt x="800315" y="226441"/>
                </a:lnTo>
                <a:lnTo>
                  <a:pt x="807847" y="223050"/>
                </a:lnTo>
                <a:lnTo>
                  <a:pt x="821372" y="228561"/>
                </a:lnTo>
                <a:lnTo>
                  <a:pt x="831024" y="235026"/>
                </a:lnTo>
                <a:lnTo>
                  <a:pt x="836828" y="242455"/>
                </a:lnTo>
                <a:lnTo>
                  <a:pt x="838758" y="250850"/>
                </a:lnTo>
                <a:lnTo>
                  <a:pt x="859028" y="272389"/>
                </a:lnTo>
                <a:lnTo>
                  <a:pt x="881240" y="289864"/>
                </a:lnTo>
                <a:lnTo>
                  <a:pt x="905383" y="303288"/>
                </a:lnTo>
                <a:lnTo>
                  <a:pt x="931456" y="312648"/>
                </a:lnTo>
                <a:lnTo>
                  <a:pt x="941882" y="310908"/>
                </a:lnTo>
                <a:lnTo>
                  <a:pt x="949985" y="305701"/>
                </a:lnTo>
                <a:lnTo>
                  <a:pt x="955776" y="297002"/>
                </a:lnTo>
                <a:lnTo>
                  <a:pt x="959243" y="284835"/>
                </a:lnTo>
                <a:close/>
              </a:path>
            </a:pathLst>
          </a:custGeom>
          <a:solidFill>
            <a:srgbClr val="FFFFFF"/>
          </a:solidFill>
        </p:spPr>
        <p:txBody>
          <a:bodyPr wrap="square" lIns="0" tIns="0" rIns="0" bIns="0" rtlCol="0"/>
          <a:lstStyle/>
          <a:p>
            <a:endParaRPr/>
          </a:p>
        </p:txBody>
      </p:sp>
      <p:sp>
        <p:nvSpPr>
          <p:cNvPr id="9" name="object 9"/>
          <p:cNvSpPr txBox="1">
            <a:spLocks noGrp="1"/>
          </p:cNvSpPr>
          <p:nvPr>
            <p:ph type="ctrTitle"/>
          </p:nvPr>
        </p:nvSpPr>
        <p:spPr>
          <a:xfrm>
            <a:off x="2540" y="1965939"/>
            <a:ext cx="12189460" cy="843821"/>
          </a:xfrm>
          <a:prstGeom prst="rect">
            <a:avLst/>
          </a:prstGeom>
        </p:spPr>
        <p:txBody>
          <a:bodyPr vert="horz" wrap="square" lIns="0" tIns="12700" rIns="0" bIns="0" rtlCol="0">
            <a:spAutoFit/>
          </a:bodyPr>
          <a:lstStyle/>
          <a:p>
            <a:pPr marL="28575" marR="5080" indent="-635" algn="ctr">
              <a:lnSpc>
                <a:spcPct val="100000"/>
              </a:lnSpc>
              <a:spcBef>
                <a:spcPts val="100"/>
              </a:spcBef>
            </a:pPr>
            <a:r>
              <a:rPr lang="en-US" sz="5400" spc="300">
                <a:latin typeface="Futura PT Bold" panose="020B0902020204020203" pitchFamily="34" charset="0"/>
              </a:rPr>
              <a:t>BREAKOUT ROOMS</a:t>
            </a:r>
            <a:endParaRPr sz="5400" spc="300">
              <a:latin typeface="Futura PT Bold" panose="020B0902020204020203" pitchFamily="34" charset="0"/>
            </a:endParaRPr>
          </a:p>
        </p:txBody>
      </p:sp>
    </p:spTree>
    <p:extLst>
      <p:ext uri="{BB962C8B-B14F-4D97-AF65-F5344CB8AC3E}">
        <p14:creationId xmlns:p14="http://schemas.microsoft.com/office/powerpoint/2010/main" val="1823183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533400" y="721331"/>
            <a:ext cx="11315700" cy="5511124"/>
          </a:xfrm>
          <a:prstGeom prst="rect">
            <a:avLst/>
          </a:prstGeom>
        </p:spPr>
        <p:txBody>
          <a:bodyPr vert="horz" wrap="square" lIns="0" tIns="12065" rIns="0" bIns="0" rtlCol="0">
            <a:spAutoFit/>
          </a:bodyPr>
          <a:lstStyle/>
          <a:p>
            <a:pPr marL="12700" marR="5080">
              <a:spcBef>
                <a:spcPts val="1630"/>
              </a:spcBef>
              <a:defRPr/>
            </a:pPr>
            <a:r>
              <a:rPr kumimoji="0" lang="en-US" sz="2400" b="1" i="0" u="none" strike="noStrike" kern="1200" cap="none" spc="5" normalizeH="0" baseline="0" noProof="0">
                <a:ln>
                  <a:noFill/>
                </a:ln>
                <a:solidFill>
                  <a:srgbClr val="46555F"/>
                </a:solidFill>
                <a:effectLst/>
                <a:uLnTx/>
                <a:uFillTx/>
                <a:latin typeface="Futura PT Book" panose="020B0502020204020303" pitchFamily="34" charset="0"/>
                <a:cs typeface="Arial" panose="020B0604020202020204" pitchFamily="34" charset="0"/>
              </a:rPr>
              <a:t>20 MINUTES TO CONNECT WITH FELLOW MEMBERS</a:t>
            </a:r>
          </a:p>
          <a:p>
            <a:pPr marL="12700" marR="5080">
              <a:spcBef>
                <a:spcPts val="1630"/>
              </a:spcBef>
              <a:defRPr/>
            </a:pPr>
            <a:r>
              <a:rPr lang="en-US" sz="2000" b="1" spc="5">
                <a:solidFill>
                  <a:srgbClr val="46555F"/>
                </a:solidFill>
                <a:latin typeface="Futura PT Book" panose="020B0502020204020303" pitchFamily="34" charset="0"/>
                <a:cs typeface="Arial" panose="020B0604020202020204" pitchFamily="34" charset="0"/>
              </a:rPr>
              <a:t>Individual Introductions</a:t>
            </a:r>
          </a:p>
          <a:p>
            <a:pPr marL="469900" marR="5080" lvl="1">
              <a:spcBef>
                <a:spcPts val="1630"/>
              </a:spcBef>
              <a:defRPr/>
            </a:pPr>
            <a:r>
              <a:rPr lang="en-US" sz="2000" b="1" i="1" spc="5">
                <a:solidFill>
                  <a:srgbClr val="46555F"/>
                </a:solidFill>
                <a:latin typeface="Futura PT Book" panose="020B0502020204020303" pitchFamily="34" charset="0"/>
                <a:cs typeface="Arial" panose="020B0604020202020204" pitchFamily="34" charset="0"/>
              </a:rPr>
              <a:t>Each person shares:</a:t>
            </a:r>
          </a:p>
          <a:p>
            <a:pPr marL="1270000" marR="5080" lvl="2" indent="-342900">
              <a:spcBef>
                <a:spcPts val="1630"/>
              </a:spcBef>
              <a:buFont typeface="Arial" panose="020B0604020202020204" pitchFamily="34" charset="0"/>
              <a:buChar char="•"/>
              <a:defRPr/>
            </a:pPr>
            <a:r>
              <a:rPr lang="en-US" sz="2000" b="1" i="1" spc="5">
                <a:solidFill>
                  <a:srgbClr val="46555F"/>
                </a:solidFill>
                <a:latin typeface="Futura PT Book" panose="020B0502020204020303" pitchFamily="34" charset="0"/>
                <a:cs typeface="Arial" panose="020B0604020202020204" pitchFamily="34" charset="0"/>
              </a:rPr>
              <a:t>Name</a:t>
            </a:r>
          </a:p>
          <a:p>
            <a:pPr marL="1270000" marR="5080" lvl="2" indent="-342900">
              <a:spcBef>
                <a:spcPts val="1630"/>
              </a:spcBef>
              <a:buFont typeface="Arial" panose="020B0604020202020204" pitchFamily="34" charset="0"/>
              <a:buChar char="•"/>
              <a:defRPr/>
            </a:pPr>
            <a:r>
              <a:rPr lang="en-US" sz="2000" b="1" i="1" spc="5">
                <a:solidFill>
                  <a:srgbClr val="46555F"/>
                </a:solidFill>
                <a:latin typeface="Futura PT Book" panose="020B0502020204020303" pitchFamily="34" charset="0"/>
                <a:cs typeface="Arial" panose="020B0604020202020204" pitchFamily="34" charset="0"/>
              </a:rPr>
              <a:t>Geographic Location</a:t>
            </a:r>
          </a:p>
          <a:p>
            <a:pPr marL="1270000" marR="5080" lvl="2" indent="-342900">
              <a:spcBef>
                <a:spcPts val="1630"/>
              </a:spcBef>
              <a:buFont typeface="Arial" panose="020B0604020202020204" pitchFamily="34" charset="0"/>
              <a:buChar char="•"/>
              <a:defRPr/>
            </a:pPr>
            <a:r>
              <a:rPr lang="en-US" sz="2000" b="1" i="1" spc="5">
                <a:solidFill>
                  <a:srgbClr val="46555F"/>
                </a:solidFill>
                <a:latin typeface="Futura PT Book" panose="020B0502020204020303" pitchFamily="34" charset="0"/>
                <a:cs typeface="Arial" panose="020B0604020202020204" pitchFamily="34" charset="0"/>
              </a:rPr>
              <a:t>Current Employer &amp; Role</a:t>
            </a:r>
          </a:p>
          <a:p>
            <a:pPr marL="1270000" marR="5080" lvl="2" indent="-342900">
              <a:spcBef>
                <a:spcPts val="1630"/>
              </a:spcBef>
              <a:buFont typeface="Arial" panose="020B0604020202020204" pitchFamily="34" charset="0"/>
              <a:buChar char="•"/>
              <a:defRPr/>
            </a:pPr>
            <a:r>
              <a:rPr lang="en-US" sz="2000" b="1" i="1" spc="5">
                <a:solidFill>
                  <a:srgbClr val="46555F"/>
                </a:solidFill>
                <a:latin typeface="Futura PT Book" panose="020B0502020204020303" pitchFamily="34" charset="0"/>
                <a:cs typeface="Arial" panose="020B0604020202020204" pitchFamily="34" charset="0"/>
              </a:rPr>
              <a:t>One fun (or boring!) fact about your job or life outside of work.</a:t>
            </a:r>
          </a:p>
          <a:p>
            <a:pPr marL="12700" marR="5080">
              <a:spcBef>
                <a:spcPts val="1630"/>
              </a:spcBef>
              <a:defRPr/>
            </a:pPr>
            <a:r>
              <a:rPr lang="en-US" sz="2000" b="1" spc="5">
                <a:solidFill>
                  <a:srgbClr val="46555F"/>
                </a:solidFill>
                <a:latin typeface="Futura PT Book" panose="020B0502020204020303" pitchFamily="34" charset="0"/>
                <a:cs typeface="Arial" panose="020B0604020202020204" pitchFamily="34" charset="0"/>
              </a:rPr>
              <a:t>Group Chat Topics</a:t>
            </a:r>
          </a:p>
          <a:p>
            <a:pPr marL="1270000" marR="5080" lvl="2" indent="-342900">
              <a:spcBef>
                <a:spcPts val="1630"/>
              </a:spcBef>
              <a:buFont typeface="Arial" panose="020B0604020202020204" pitchFamily="34" charset="0"/>
              <a:buChar char="•"/>
              <a:defRPr/>
            </a:pPr>
            <a:r>
              <a:rPr lang="en-US" sz="2000" b="1" i="1" spc="5">
                <a:solidFill>
                  <a:srgbClr val="46555F"/>
                </a:solidFill>
                <a:latin typeface="Futura PT Book" panose="020B0502020204020303" pitchFamily="34" charset="0"/>
                <a:cs typeface="Arial" panose="020B0604020202020204" pitchFamily="34" charset="0"/>
              </a:rPr>
              <a:t>Tell the group a bit about your current role and what you enjoy most about it…</a:t>
            </a:r>
          </a:p>
          <a:p>
            <a:pPr marL="1270000" marR="5080" lvl="2" indent="-342900">
              <a:spcBef>
                <a:spcPts val="1630"/>
              </a:spcBef>
              <a:buFont typeface="Arial" panose="020B0604020202020204" pitchFamily="34" charset="0"/>
              <a:buChar char="•"/>
              <a:defRPr/>
            </a:pPr>
            <a:r>
              <a:rPr lang="en-US" sz="2000" b="1" i="1" spc="5">
                <a:solidFill>
                  <a:srgbClr val="46555F"/>
                </a:solidFill>
                <a:latin typeface="Futura PT Book" panose="020B0502020204020303" pitchFamily="34" charset="0"/>
                <a:cs typeface="Arial" panose="020B0604020202020204" pitchFamily="34" charset="0"/>
              </a:rPr>
              <a:t>What is your favorite thing about manufacturing?</a:t>
            </a:r>
          </a:p>
          <a:p>
            <a:pPr marL="1270000" marR="5080" lvl="2" indent="-342900">
              <a:spcBef>
                <a:spcPts val="1630"/>
              </a:spcBef>
              <a:buFont typeface="Arial" panose="020B0604020202020204" pitchFamily="34" charset="0"/>
              <a:buChar char="•"/>
              <a:defRPr/>
            </a:pPr>
            <a:r>
              <a:rPr lang="en-US" sz="2000" b="1" i="1" spc="5">
                <a:solidFill>
                  <a:srgbClr val="46555F"/>
                </a:solidFill>
                <a:latin typeface="Futura PT Book" panose="020B0502020204020303" pitchFamily="34" charset="0"/>
                <a:cs typeface="Arial" panose="020B0604020202020204" pitchFamily="34" charset="0"/>
              </a:rPr>
              <a:t>What is one personal or professional goal you hope to achieve with your WiM membership?</a:t>
            </a:r>
          </a:p>
        </p:txBody>
      </p:sp>
      <p:sp>
        <p:nvSpPr>
          <p:cNvPr id="8" name="object 3">
            <a:extLst>
              <a:ext uri="{FF2B5EF4-FFF2-40B4-BE49-F238E27FC236}">
                <a16:creationId xmlns:a16="http://schemas.microsoft.com/office/drawing/2014/main" id="{473CF401-60D7-EC78-06FE-0BF8B497FD70}"/>
              </a:ext>
            </a:extLst>
          </p:cNvPr>
          <p:cNvSpPr txBox="1">
            <a:spLocks noGrp="1"/>
          </p:cNvSpPr>
          <p:nvPr>
            <p:ph type="title"/>
          </p:nvPr>
        </p:nvSpPr>
        <p:spPr>
          <a:xfrm>
            <a:off x="533400" y="185928"/>
            <a:ext cx="6285455" cy="535403"/>
          </a:xfrm>
          <a:prstGeom prst="rect">
            <a:avLst/>
          </a:prstGeom>
        </p:spPr>
        <p:txBody>
          <a:bodyPr vert="horz" wrap="square" lIns="0" tIns="12065" rIns="0" bIns="0" rtlCol="0">
            <a:spAutoFit/>
          </a:bodyPr>
          <a:lstStyle/>
          <a:p>
            <a:pPr marL="12700">
              <a:lnSpc>
                <a:spcPct val="100000"/>
              </a:lnSpc>
              <a:spcBef>
                <a:spcPts val="95"/>
              </a:spcBef>
            </a:pPr>
            <a:r>
              <a:rPr lang="en-US" sz="3400" b="1" spc="20">
                <a:solidFill>
                  <a:srgbClr val="B3BC35"/>
                </a:solidFill>
                <a:latin typeface="Futura PT Book" panose="020B0502020204020303" pitchFamily="34" charset="0"/>
                <a:ea typeface="Tahoma" panose="020B0604030504040204" pitchFamily="34" charset="0"/>
                <a:cs typeface="Tahoma" panose="020B0604030504040204" pitchFamily="34" charset="0"/>
              </a:rPr>
              <a:t>BREAKOUT ROOMS</a:t>
            </a:r>
            <a:endParaRPr sz="3400" b="1">
              <a:solidFill>
                <a:srgbClr val="B3BC35"/>
              </a:solidFill>
              <a:latin typeface="Futura PT Book" panose="020B0502020204020303"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24450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742" y="0"/>
            <a:ext cx="12189460" cy="6858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rgbClr val="B3BC3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7540700" y="3793232"/>
            <a:ext cx="478155" cy="3065145"/>
          </a:xfrm>
          <a:custGeom>
            <a:avLst/>
            <a:gdLst/>
            <a:ahLst/>
            <a:cxnLst/>
            <a:rect l="l" t="t" r="r" b="b"/>
            <a:pathLst>
              <a:path w="478154" h="3065145">
                <a:moveTo>
                  <a:pt x="238023" y="0"/>
                </a:moveTo>
                <a:lnTo>
                  <a:pt x="191055" y="4415"/>
                </a:lnTo>
                <a:lnTo>
                  <a:pt x="147446" y="17662"/>
                </a:lnTo>
                <a:lnTo>
                  <a:pt x="107210" y="39744"/>
                </a:lnTo>
                <a:lnTo>
                  <a:pt x="70357" y="70662"/>
                </a:lnTo>
                <a:lnTo>
                  <a:pt x="39572" y="107825"/>
                </a:lnTo>
                <a:lnTo>
                  <a:pt x="17586" y="148620"/>
                </a:lnTo>
                <a:lnTo>
                  <a:pt x="4396" y="193051"/>
                </a:lnTo>
                <a:lnTo>
                  <a:pt x="0" y="241122"/>
                </a:lnTo>
                <a:lnTo>
                  <a:pt x="4396" y="288287"/>
                </a:lnTo>
                <a:lnTo>
                  <a:pt x="17586" y="332073"/>
                </a:lnTo>
                <a:lnTo>
                  <a:pt x="39572" y="372477"/>
                </a:lnTo>
                <a:lnTo>
                  <a:pt x="70357" y="409498"/>
                </a:lnTo>
                <a:lnTo>
                  <a:pt x="107210" y="440424"/>
                </a:lnTo>
                <a:lnTo>
                  <a:pt x="147446" y="462510"/>
                </a:lnTo>
                <a:lnTo>
                  <a:pt x="191055" y="475758"/>
                </a:lnTo>
                <a:lnTo>
                  <a:pt x="238023" y="480174"/>
                </a:lnTo>
                <a:lnTo>
                  <a:pt x="285871" y="475758"/>
                </a:lnTo>
                <a:lnTo>
                  <a:pt x="330104" y="462510"/>
                </a:lnTo>
                <a:lnTo>
                  <a:pt x="370718" y="440424"/>
                </a:lnTo>
                <a:lnTo>
                  <a:pt x="407708" y="409498"/>
                </a:lnTo>
                <a:lnTo>
                  <a:pt x="438500" y="372477"/>
                </a:lnTo>
                <a:lnTo>
                  <a:pt x="460490" y="332073"/>
                </a:lnTo>
                <a:lnTo>
                  <a:pt x="473682" y="288287"/>
                </a:lnTo>
                <a:lnTo>
                  <a:pt x="478078" y="241122"/>
                </a:lnTo>
                <a:lnTo>
                  <a:pt x="473682" y="193051"/>
                </a:lnTo>
                <a:lnTo>
                  <a:pt x="460490" y="148620"/>
                </a:lnTo>
                <a:lnTo>
                  <a:pt x="438500" y="107825"/>
                </a:lnTo>
                <a:lnTo>
                  <a:pt x="407708" y="70662"/>
                </a:lnTo>
                <a:lnTo>
                  <a:pt x="370718" y="39744"/>
                </a:lnTo>
                <a:lnTo>
                  <a:pt x="330104" y="17662"/>
                </a:lnTo>
                <a:lnTo>
                  <a:pt x="285871" y="4415"/>
                </a:lnTo>
                <a:lnTo>
                  <a:pt x="238023" y="0"/>
                </a:lnTo>
                <a:close/>
              </a:path>
              <a:path w="478154" h="3065145">
                <a:moveTo>
                  <a:pt x="384543" y="931240"/>
                </a:moveTo>
                <a:lnTo>
                  <a:pt x="93535" y="931240"/>
                </a:lnTo>
                <a:lnTo>
                  <a:pt x="93535" y="3064767"/>
                </a:lnTo>
                <a:lnTo>
                  <a:pt x="384543" y="3064767"/>
                </a:lnTo>
                <a:lnTo>
                  <a:pt x="384543" y="931240"/>
                </a:lnTo>
                <a:close/>
              </a:path>
            </a:pathLst>
          </a:custGeom>
          <a:solidFill>
            <a:srgbClr val="BDC35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064510" y="4195465"/>
            <a:ext cx="3316604" cy="2662555"/>
          </a:xfrm>
          <a:custGeom>
            <a:avLst/>
            <a:gdLst/>
            <a:ahLst/>
            <a:cxnLst/>
            <a:rect l="l" t="t" r="r" b="b"/>
            <a:pathLst>
              <a:path w="3316604" h="2662554">
                <a:moveTo>
                  <a:pt x="268198" y="780402"/>
                </a:moveTo>
                <a:lnTo>
                  <a:pt x="226951" y="783891"/>
                </a:lnTo>
                <a:lnTo>
                  <a:pt x="186665" y="794356"/>
                </a:lnTo>
                <a:lnTo>
                  <a:pt x="147350" y="811791"/>
                </a:lnTo>
                <a:lnTo>
                  <a:pt x="109016" y="836189"/>
                </a:lnTo>
                <a:lnTo>
                  <a:pt x="71674" y="867547"/>
                </a:lnTo>
                <a:lnTo>
                  <a:pt x="35331" y="905857"/>
                </a:lnTo>
                <a:lnTo>
                  <a:pt x="0" y="951115"/>
                </a:lnTo>
                <a:lnTo>
                  <a:pt x="0" y="1146225"/>
                </a:lnTo>
                <a:lnTo>
                  <a:pt x="14856" y="1163975"/>
                </a:lnTo>
                <a:lnTo>
                  <a:pt x="29710" y="1184352"/>
                </a:lnTo>
                <a:lnTo>
                  <a:pt x="59414" y="1232988"/>
                </a:lnTo>
                <a:lnTo>
                  <a:pt x="89315" y="1292593"/>
                </a:lnTo>
                <a:lnTo>
                  <a:pt x="118802" y="1361785"/>
                </a:lnTo>
                <a:lnTo>
                  <a:pt x="133644" y="1400552"/>
                </a:lnTo>
                <a:lnTo>
                  <a:pt x="148486" y="1441946"/>
                </a:lnTo>
                <a:lnTo>
                  <a:pt x="163325" y="1485967"/>
                </a:lnTo>
                <a:lnTo>
                  <a:pt x="178164" y="1532615"/>
                </a:lnTo>
                <a:lnTo>
                  <a:pt x="193000" y="1581889"/>
                </a:lnTo>
                <a:lnTo>
                  <a:pt x="207874" y="1633931"/>
                </a:lnTo>
                <a:lnTo>
                  <a:pt x="222670" y="1688318"/>
                </a:lnTo>
                <a:lnTo>
                  <a:pt x="237503" y="1745473"/>
                </a:lnTo>
                <a:lnTo>
                  <a:pt x="252335" y="1805254"/>
                </a:lnTo>
                <a:lnTo>
                  <a:pt x="267165" y="1867662"/>
                </a:lnTo>
                <a:lnTo>
                  <a:pt x="281994" y="1932696"/>
                </a:lnTo>
                <a:lnTo>
                  <a:pt x="296822" y="2000356"/>
                </a:lnTo>
                <a:lnTo>
                  <a:pt x="311649" y="2070643"/>
                </a:lnTo>
                <a:lnTo>
                  <a:pt x="326475" y="2143556"/>
                </a:lnTo>
                <a:lnTo>
                  <a:pt x="341299" y="2219096"/>
                </a:lnTo>
                <a:lnTo>
                  <a:pt x="351440" y="2296401"/>
                </a:lnTo>
                <a:lnTo>
                  <a:pt x="362706" y="2367977"/>
                </a:lnTo>
                <a:lnTo>
                  <a:pt x="375098" y="2433823"/>
                </a:lnTo>
                <a:lnTo>
                  <a:pt x="388613" y="2493940"/>
                </a:lnTo>
                <a:lnTo>
                  <a:pt x="403252" y="2548329"/>
                </a:lnTo>
                <a:lnTo>
                  <a:pt x="419012" y="2596990"/>
                </a:lnTo>
                <a:lnTo>
                  <a:pt x="435892" y="2639925"/>
                </a:lnTo>
                <a:lnTo>
                  <a:pt x="446830" y="2662534"/>
                </a:lnTo>
                <a:lnTo>
                  <a:pt x="875273" y="2662534"/>
                </a:lnTo>
                <a:lnTo>
                  <a:pt x="881454" y="2649864"/>
                </a:lnTo>
                <a:lnTo>
                  <a:pt x="909295" y="2594397"/>
                </a:lnTo>
                <a:lnTo>
                  <a:pt x="937052" y="2540705"/>
                </a:lnTo>
                <a:lnTo>
                  <a:pt x="964725" y="2488788"/>
                </a:lnTo>
                <a:lnTo>
                  <a:pt x="992314" y="2438646"/>
                </a:lnTo>
                <a:lnTo>
                  <a:pt x="1019819" y="2390279"/>
                </a:lnTo>
                <a:lnTo>
                  <a:pt x="1047241" y="2343686"/>
                </a:lnTo>
                <a:lnTo>
                  <a:pt x="1074579" y="2298869"/>
                </a:lnTo>
                <a:lnTo>
                  <a:pt x="1101833" y="2255826"/>
                </a:lnTo>
                <a:lnTo>
                  <a:pt x="1129004" y="2214558"/>
                </a:lnTo>
                <a:lnTo>
                  <a:pt x="1156092" y="2175064"/>
                </a:lnTo>
                <a:lnTo>
                  <a:pt x="1183096" y="2137345"/>
                </a:lnTo>
                <a:lnTo>
                  <a:pt x="1210018" y="2101401"/>
                </a:lnTo>
                <a:lnTo>
                  <a:pt x="1236856" y="2067232"/>
                </a:lnTo>
                <a:lnTo>
                  <a:pt x="1263612" y="2034837"/>
                </a:lnTo>
                <a:lnTo>
                  <a:pt x="1290285" y="2004216"/>
                </a:lnTo>
                <a:lnTo>
                  <a:pt x="1316875" y="1975370"/>
                </a:lnTo>
                <a:lnTo>
                  <a:pt x="1330569" y="1926704"/>
                </a:lnTo>
                <a:lnTo>
                  <a:pt x="902271" y="1926704"/>
                </a:lnTo>
                <a:lnTo>
                  <a:pt x="867958" y="1922130"/>
                </a:lnTo>
                <a:lnTo>
                  <a:pt x="813094" y="1885540"/>
                </a:lnTo>
                <a:lnTo>
                  <a:pt x="776552" y="1812352"/>
                </a:lnTo>
                <a:lnTo>
                  <a:pt x="765141" y="1762031"/>
                </a:lnTo>
                <a:lnTo>
                  <a:pt x="758298" y="1702558"/>
                </a:lnTo>
                <a:lnTo>
                  <a:pt x="756018" y="1633931"/>
                </a:lnTo>
                <a:lnTo>
                  <a:pt x="755171" y="1564289"/>
                </a:lnTo>
                <a:lnTo>
                  <a:pt x="752632" y="1497610"/>
                </a:lnTo>
                <a:lnTo>
                  <a:pt x="748400" y="1433895"/>
                </a:lnTo>
                <a:lnTo>
                  <a:pt x="742474" y="1373142"/>
                </a:lnTo>
                <a:lnTo>
                  <a:pt x="734855" y="1315352"/>
                </a:lnTo>
                <a:lnTo>
                  <a:pt x="725543" y="1260526"/>
                </a:lnTo>
                <a:lnTo>
                  <a:pt x="714537" y="1208663"/>
                </a:lnTo>
                <a:lnTo>
                  <a:pt x="701837" y="1159763"/>
                </a:lnTo>
                <a:lnTo>
                  <a:pt x="687444" y="1113826"/>
                </a:lnTo>
                <a:lnTo>
                  <a:pt x="671356" y="1070853"/>
                </a:lnTo>
                <a:lnTo>
                  <a:pt x="653575" y="1030843"/>
                </a:lnTo>
                <a:lnTo>
                  <a:pt x="634099" y="993797"/>
                </a:lnTo>
                <a:lnTo>
                  <a:pt x="612929" y="959714"/>
                </a:lnTo>
                <a:lnTo>
                  <a:pt x="590065" y="928594"/>
                </a:lnTo>
                <a:lnTo>
                  <a:pt x="539252" y="875246"/>
                </a:lnTo>
                <a:lnTo>
                  <a:pt x="481660" y="833752"/>
                </a:lnTo>
                <a:lnTo>
                  <a:pt x="417288" y="804113"/>
                </a:lnTo>
                <a:lnTo>
                  <a:pt x="346134" y="786330"/>
                </a:lnTo>
                <a:lnTo>
                  <a:pt x="308014" y="781884"/>
                </a:lnTo>
                <a:lnTo>
                  <a:pt x="268198" y="780402"/>
                </a:lnTo>
                <a:close/>
              </a:path>
              <a:path w="3316604" h="2662554">
                <a:moveTo>
                  <a:pt x="2085569" y="1755851"/>
                </a:moveTo>
                <a:lnTo>
                  <a:pt x="1609534" y="1755851"/>
                </a:lnTo>
                <a:lnTo>
                  <a:pt x="1646317" y="1831042"/>
                </a:lnTo>
                <a:lnTo>
                  <a:pt x="1680129" y="1896252"/>
                </a:lnTo>
                <a:lnTo>
                  <a:pt x="1710972" y="1951489"/>
                </a:lnTo>
                <a:lnTo>
                  <a:pt x="1738868" y="1996792"/>
                </a:lnTo>
                <a:lnTo>
                  <a:pt x="1763753" y="2032074"/>
                </a:lnTo>
                <a:lnTo>
                  <a:pt x="1804669" y="2072855"/>
                </a:lnTo>
                <a:lnTo>
                  <a:pt x="2154252" y="2662534"/>
                </a:lnTo>
                <a:lnTo>
                  <a:pt x="2735676" y="2662534"/>
                </a:lnTo>
                <a:lnTo>
                  <a:pt x="2736508" y="2655886"/>
                </a:lnTo>
                <a:lnTo>
                  <a:pt x="2744659" y="2596131"/>
                </a:lnTo>
                <a:lnTo>
                  <a:pt x="2753091" y="2539514"/>
                </a:lnTo>
                <a:lnTo>
                  <a:pt x="2761806" y="2486036"/>
                </a:lnTo>
                <a:lnTo>
                  <a:pt x="2770803" y="2435698"/>
                </a:lnTo>
                <a:lnTo>
                  <a:pt x="2780084" y="2388498"/>
                </a:lnTo>
                <a:lnTo>
                  <a:pt x="2789651" y="2344438"/>
                </a:lnTo>
                <a:lnTo>
                  <a:pt x="2799503" y="2303519"/>
                </a:lnTo>
                <a:lnTo>
                  <a:pt x="2809641" y="2265739"/>
                </a:lnTo>
                <a:lnTo>
                  <a:pt x="2830782" y="2199603"/>
                </a:lnTo>
                <a:lnTo>
                  <a:pt x="2832611" y="2194890"/>
                </a:lnTo>
                <a:lnTo>
                  <a:pt x="2414282" y="2194890"/>
                </a:lnTo>
                <a:lnTo>
                  <a:pt x="2361446" y="2176969"/>
                </a:lnTo>
                <a:lnTo>
                  <a:pt x="2300767" y="2123208"/>
                </a:lnTo>
                <a:lnTo>
                  <a:pt x="2267481" y="2082888"/>
                </a:lnTo>
                <a:lnTo>
                  <a:pt x="2232227" y="2033609"/>
                </a:lnTo>
                <a:lnTo>
                  <a:pt x="2195004" y="1975370"/>
                </a:lnTo>
                <a:lnTo>
                  <a:pt x="2155400" y="1894561"/>
                </a:lnTo>
                <a:lnTo>
                  <a:pt x="2117142" y="1817890"/>
                </a:lnTo>
                <a:lnTo>
                  <a:pt x="2085569" y="1755851"/>
                </a:lnTo>
                <a:close/>
              </a:path>
              <a:path w="3316604" h="2662554">
                <a:moveTo>
                  <a:pt x="3097110" y="0"/>
                </a:moveTo>
                <a:lnTo>
                  <a:pt x="3027663" y="12078"/>
                </a:lnTo>
                <a:lnTo>
                  <a:pt x="2965410" y="48323"/>
                </a:lnTo>
                <a:lnTo>
                  <a:pt x="2936990" y="75512"/>
                </a:lnTo>
                <a:lnTo>
                  <a:pt x="2910380" y="108749"/>
                </a:lnTo>
                <a:lnTo>
                  <a:pt x="2885583" y="148033"/>
                </a:lnTo>
                <a:lnTo>
                  <a:pt x="2862603" y="193369"/>
                </a:lnTo>
                <a:lnTo>
                  <a:pt x="2841445" y="244757"/>
                </a:lnTo>
                <a:lnTo>
                  <a:pt x="2822110" y="302198"/>
                </a:lnTo>
                <a:lnTo>
                  <a:pt x="2804604" y="365696"/>
                </a:lnTo>
                <a:lnTo>
                  <a:pt x="2794575" y="442360"/>
                </a:lnTo>
                <a:lnTo>
                  <a:pt x="2784588" y="517421"/>
                </a:lnTo>
                <a:lnTo>
                  <a:pt x="2774644" y="590879"/>
                </a:lnTo>
                <a:lnTo>
                  <a:pt x="2764742" y="662734"/>
                </a:lnTo>
                <a:lnTo>
                  <a:pt x="2754883" y="732986"/>
                </a:lnTo>
                <a:lnTo>
                  <a:pt x="2745067" y="801636"/>
                </a:lnTo>
                <a:lnTo>
                  <a:pt x="2735293" y="868682"/>
                </a:lnTo>
                <a:lnTo>
                  <a:pt x="2725562" y="934125"/>
                </a:lnTo>
                <a:lnTo>
                  <a:pt x="2715874" y="997965"/>
                </a:lnTo>
                <a:lnTo>
                  <a:pt x="2706228" y="1060202"/>
                </a:lnTo>
                <a:lnTo>
                  <a:pt x="2696624" y="1120836"/>
                </a:lnTo>
                <a:lnTo>
                  <a:pt x="2687063" y="1179867"/>
                </a:lnTo>
                <a:lnTo>
                  <a:pt x="2677545" y="1237295"/>
                </a:lnTo>
                <a:lnTo>
                  <a:pt x="2668069" y="1293119"/>
                </a:lnTo>
                <a:lnTo>
                  <a:pt x="2658636" y="1347340"/>
                </a:lnTo>
                <a:lnTo>
                  <a:pt x="2649137" y="1400552"/>
                </a:lnTo>
                <a:lnTo>
                  <a:pt x="2639898" y="1450971"/>
                </a:lnTo>
                <a:lnTo>
                  <a:pt x="2630592" y="1500382"/>
                </a:lnTo>
                <a:lnTo>
                  <a:pt x="2621330" y="1548189"/>
                </a:lnTo>
                <a:lnTo>
                  <a:pt x="2612109" y="1594393"/>
                </a:lnTo>
                <a:lnTo>
                  <a:pt x="2602932" y="1638993"/>
                </a:lnTo>
                <a:lnTo>
                  <a:pt x="2593685" y="1682498"/>
                </a:lnTo>
                <a:lnTo>
                  <a:pt x="2584704" y="1723383"/>
                </a:lnTo>
                <a:lnTo>
                  <a:pt x="2575654" y="1763172"/>
                </a:lnTo>
                <a:lnTo>
                  <a:pt x="2566647" y="1801358"/>
                </a:lnTo>
                <a:lnTo>
                  <a:pt x="2548760" y="1872918"/>
                </a:lnTo>
                <a:lnTo>
                  <a:pt x="2531044" y="1938062"/>
                </a:lnTo>
                <a:lnTo>
                  <a:pt x="2513498" y="1996792"/>
                </a:lnTo>
                <a:lnTo>
                  <a:pt x="2496122" y="2049105"/>
                </a:lnTo>
                <a:lnTo>
                  <a:pt x="2487498" y="2072855"/>
                </a:lnTo>
                <a:lnTo>
                  <a:pt x="2487498" y="2146033"/>
                </a:lnTo>
                <a:lnTo>
                  <a:pt x="2455430" y="2149077"/>
                </a:lnTo>
                <a:lnTo>
                  <a:pt x="2432554" y="2158222"/>
                </a:lnTo>
                <a:lnTo>
                  <a:pt x="2418846" y="2173486"/>
                </a:lnTo>
                <a:lnTo>
                  <a:pt x="2414282" y="2194890"/>
                </a:lnTo>
                <a:lnTo>
                  <a:pt x="2832611" y="2194890"/>
                </a:lnTo>
                <a:lnTo>
                  <a:pt x="2841786" y="2171247"/>
                </a:lnTo>
                <a:lnTo>
                  <a:pt x="2853080" y="2146033"/>
                </a:lnTo>
                <a:lnTo>
                  <a:pt x="2872586" y="2070197"/>
                </a:lnTo>
                <a:lnTo>
                  <a:pt x="2891106" y="1996761"/>
                </a:lnTo>
                <a:lnTo>
                  <a:pt x="2908043" y="1928143"/>
                </a:lnTo>
                <a:lnTo>
                  <a:pt x="2923994" y="1861925"/>
                </a:lnTo>
                <a:lnTo>
                  <a:pt x="2938761" y="1798911"/>
                </a:lnTo>
                <a:lnTo>
                  <a:pt x="2952345" y="1739103"/>
                </a:lnTo>
                <a:lnTo>
                  <a:pt x="2964852" y="1681990"/>
                </a:lnTo>
                <a:lnTo>
                  <a:pt x="2975962" y="1629097"/>
                </a:lnTo>
                <a:lnTo>
                  <a:pt x="2985997" y="1578900"/>
                </a:lnTo>
                <a:lnTo>
                  <a:pt x="2994850" y="1531906"/>
                </a:lnTo>
                <a:lnTo>
                  <a:pt x="3002521" y="1488114"/>
                </a:lnTo>
                <a:lnTo>
                  <a:pt x="3009011" y="1447524"/>
                </a:lnTo>
                <a:lnTo>
                  <a:pt x="3018449" y="1375949"/>
                </a:lnTo>
                <a:lnTo>
                  <a:pt x="3023166" y="1317178"/>
                </a:lnTo>
                <a:lnTo>
                  <a:pt x="3023743" y="1293119"/>
                </a:lnTo>
                <a:lnTo>
                  <a:pt x="3023784" y="1292495"/>
                </a:lnTo>
                <a:lnTo>
                  <a:pt x="3316566" y="292620"/>
                </a:lnTo>
                <a:lnTo>
                  <a:pt x="3316566" y="268287"/>
                </a:lnTo>
                <a:lnTo>
                  <a:pt x="3309135" y="205434"/>
                </a:lnTo>
                <a:lnTo>
                  <a:pt x="3295992" y="150951"/>
                </a:lnTo>
                <a:lnTo>
                  <a:pt x="3277137" y="104840"/>
                </a:lnTo>
                <a:lnTo>
                  <a:pt x="3252568" y="67106"/>
                </a:lnTo>
                <a:lnTo>
                  <a:pt x="3222282" y="37752"/>
                </a:lnTo>
                <a:lnTo>
                  <a:pt x="3186279" y="16781"/>
                </a:lnTo>
                <a:lnTo>
                  <a:pt x="3144555" y="4195"/>
                </a:lnTo>
                <a:lnTo>
                  <a:pt x="3097110" y="0"/>
                </a:lnTo>
                <a:close/>
              </a:path>
              <a:path w="3316604" h="2662554">
                <a:moveTo>
                  <a:pt x="1658162" y="1146225"/>
                </a:moveTo>
                <a:lnTo>
                  <a:pt x="1593282" y="1164502"/>
                </a:lnTo>
                <a:lnTo>
                  <a:pt x="1535242" y="1185224"/>
                </a:lnTo>
                <a:lnTo>
                  <a:pt x="1484041" y="1208387"/>
                </a:lnTo>
                <a:lnTo>
                  <a:pt x="1439675" y="1233988"/>
                </a:lnTo>
                <a:lnTo>
                  <a:pt x="1402141" y="1262025"/>
                </a:lnTo>
                <a:lnTo>
                  <a:pt x="1371438" y="1292495"/>
                </a:lnTo>
                <a:lnTo>
                  <a:pt x="1347563" y="1325395"/>
                </a:lnTo>
                <a:lnTo>
                  <a:pt x="1330512" y="1360722"/>
                </a:lnTo>
                <a:lnTo>
                  <a:pt x="1320284" y="1398472"/>
                </a:lnTo>
                <a:lnTo>
                  <a:pt x="1316875" y="1438643"/>
                </a:lnTo>
                <a:lnTo>
                  <a:pt x="902271" y="1926704"/>
                </a:lnTo>
                <a:lnTo>
                  <a:pt x="1330569" y="1926704"/>
                </a:lnTo>
                <a:lnTo>
                  <a:pt x="1331342" y="1923954"/>
                </a:lnTo>
                <a:lnTo>
                  <a:pt x="1350374" y="1879380"/>
                </a:lnTo>
                <a:lnTo>
                  <a:pt x="1373977" y="1841653"/>
                </a:lnTo>
                <a:lnTo>
                  <a:pt x="1402157" y="1810775"/>
                </a:lnTo>
                <a:lnTo>
                  <a:pt x="1434922" y="1786752"/>
                </a:lnTo>
                <a:lnTo>
                  <a:pt x="1472279" y="1769587"/>
                </a:lnTo>
                <a:lnTo>
                  <a:pt x="1514233" y="1759286"/>
                </a:lnTo>
                <a:lnTo>
                  <a:pt x="1560791" y="1755851"/>
                </a:lnTo>
                <a:lnTo>
                  <a:pt x="2085569" y="1755851"/>
                </a:lnTo>
                <a:lnTo>
                  <a:pt x="2080230" y="1745360"/>
                </a:lnTo>
                <a:lnTo>
                  <a:pt x="2044663" y="1676969"/>
                </a:lnTo>
                <a:lnTo>
                  <a:pt x="2010440" y="1612719"/>
                </a:lnTo>
                <a:lnTo>
                  <a:pt x="1977562" y="1552611"/>
                </a:lnTo>
                <a:lnTo>
                  <a:pt x="1946028" y="1496644"/>
                </a:lnTo>
                <a:lnTo>
                  <a:pt x="1915837" y="1444820"/>
                </a:lnTo>
                <a:lnTo>
                  <a:pt x="1886990" y="1397138"/>
                </a:lnTo>
                <a:lnTo>
                  <a:pt x="1859484" y="1353600"/>
                </a:lnTo>
                <a:lnTo>
                  <a:pt x="1833321" y="1314206"/>
                </a:lnTo>
                <a:lnTo>
                  <a:pt x="1808499" y="1278957"/>
                </a:lnTo>
                <a:lnTo>
                  <a:pt x="1785018" y="1247852"/>
                </a:lnTo>
                <a:lnTo>
                  <a:pt x="1742078" y="1198080"/>
                </a:lnTo>
                <a:lnTo>
                  <a:pt x="1704496" y="1164895"/>
                </a:lnTo>
                <a:lnTo>
                  <a:pt x="1672269" y="1148300"/>
                </a:lnTo>
                <a:lnTo>
                  <a:pt x="1658162" y="1146225"/>
                </a:lnTo>
                <a:close/>
              </a:path>
            </a:pathLst>
          </a:custGeom>
          <a:solidFill>
            <a:srgbClr val="BDC35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8251510" y="4633243"/>
            <a:ext cx="3937635" cy="2225040"/>
          </a:xfrm>
          <a:custGeom>
            <a:avLst/>
            <a:gdLst/>
            <a:ahLst/>
            <a:cxnLst/>
            <a:rect l="l" t="t" r="r" b="b"/>
            <a:pathLst>
              <a:path w="3937634" h="2225040">
                <a:moveTo>
                  <a:pt x="250228" y="0"/>
                </a:moveTo>
                <a:lnTo>
                  <a:pt x="138874" y="0"/>
                </a:lnTo>
                <a:lnTo>
                  <a:pt x="0" y="111277"/>
                </a:lnTo>
                <a:lnTo>
                  <a:pt x="0" y="278155"/>
                </a:lnTo>
                <a:lnTo>
                  <a:pt x="23633" y="325978"/>
                </a:lnTo>
                <a:lnTo>
                  <a:pt x="46217" y="373854"/>
                </a:lnTo>
                <a:lnTo>
                  <a:pt x="67754" y="421782"/>
                </a:lnTo>
                <a:lnTo>
                  <a:pt x="88242" y="469763"/>
                </a:lnTo>
                <a:lnTo>
                  <a:pt x="107681" y="517795"/>
                </a:lnTo>
                <a:lnTo>
                  <a:pt x="126072" y="565881"/>
                </a:lnTo>
                <a:lnTo>
                  <a:pt x="143413" y="614018"/>
                </a:lnTo>
                <a:lnTo>
                  <a:pt x="159705" y="662208"/>
                </a:lnTo>
                <a:lnTo>
                  <a:pt x="174947" y="710451"/>
                </a:lnTo>
                <a:lnTo>
                  <a:pt x="189139" y="758746"/>
                </a:lnTo>
                <a:lnTo>
                  <a:pt x="202282" y="807094"/>
                </a:lnTo>
                <a:lnTo>
                  <a:pt x="214422" y="855707"/>
                </a:lnTo>
                <a:lnTo>
                  <a:pt x="225415" y="903947"/>
                </a:lnTo>
                <a:lnTo>
                  <a:pt x="235407" y="952453"/>
                </a:lnTo>
                <a:lnTo>
                  <a:pt x="244347" y="1001011"/>
                </a:lnTo>
                <a:lnTo>
                  <a:pt x="252236" y="1049621"/>
                </a:lnTo>
                <a:lnTo>
                  <a:pt x="259074" y="1098285"/>
                </a:lnTo>
                <a:lnTo>
                  <a:pt x="264861" y="1147001"/>
                </a:lnTo>
                <a:lnTo>
                  <a:pt x="269596" y="1195770"/>
                </a:lnTo>
                <a:lnTo>
                  <a:pt x="273259" y="1244331"/>
                </a:lnTo>
                <a:lnTo>
                  <a:pt x="275910" y="1293466"/>
                </a:lnTo>
                <a:lnTo>
                  <a:pt x="277489" y="1342393"/>
                </a:lnTo>
                <a:lnTo>
                  <a:pt x="277911" y="1393153"/>
                </a:lnTo>
                <a:lnTo>
                  <a:pt x="250228" y="1864499"/>
                </a:lnTo>
                <a:lnTo>
                  <a:pt x="250228" y="2087041"/>
                </a:lnTo>
                <a:lnTo>
                  <a:pt x="252525" y="2149809"/>
                </a:lnTo>
                <a:lnTo>
                  <a:pt x="259419" y="2206593"/>
                </a:lnTo>
                <a:lnTo>
                  <a:pt x="263528" y="2224756"/>
                </a:lnTo>
                <a:lnTo>
                  <a:pt x="717183" y="2224756"/>
                </a:lnTo>
                <a:lnTo>
                  <a:pt x="728398" y="2193225"/>
                </a:lnTo>
                <a:lnTo>
                  <a:pt x="756983" y="2114387"/>
                </a:lnTo>
                <a:lnTo>
                  <a:pt x="784413" y="2040325"/>
                </a:lnTo>
                <a:lnTo>
                  <a:pt x="810688" y="1971037"/>
                </a:lnTo>
                <a:lnTo>
                  <a:pt x="835808" y="1906525"/>
                </a:lnTo>
                <a:lnTo>
                  <a:pt x="859773" y="1846789"/>
                </a:lnTo>
                <a:lnTo>
                  <a:pt x="882581" y="1791829"/>
                </a:lnTo>
                <a:lnTo>
                  <a:pt x="904234" y="1741646"/>
                </a:lnTo>
                <a:lnTo>
                  <a:pt x="924730" y="1696240"/>
                </a:lnTo>
                <a:lnTo>
                  <a:pt x="944070" y="1655612"/>
                </a:lnTo>
                <a:lnTo>
                  <a:pt x="962253" y="1619763"/>
                </a:lnTo>
                <a:lnTo>
                  <a:pt x="995147" y="1562399"/>
                </a:lnTo>
                <a:lnTo>
                  <a:pt x="1023412" y="1524153"/>
                </a:lnTo>
                <a:lnTo>
                  <a:pt x="1057122" y="1502638"/>
                </a:lnTo>
                <a:lnTo>
                  <a:pt x="1083490" y="1420312"/>
                </a:lnTo>
                <a:lnTo>
                  <a:pt x="1109038" y="1344572"/>
                </a:lnTo>
                <a:lnTo>
                  <a:pt x="1133762" y="1275419"/>
                </a:lnTo>
                <a:lnTo>
                  <a:pt x="1157663" y="1212852"/>
                </a:lnTo>
                <a:lnTo>
                  <a:pt x="1164359" y="1196606"/>
                </a:lnTo>
                <a:lnTo>
                  <a:pt x="834580" y="1196606"/>
                </a:lnTo>
                <a:lnTo>
                  <a:pt x="667765" y="918222"/>
                </a:lnTo>
                <a:lnTo>
                  <a:pt x="667729" y="723094"/>
                </a:lnTo>
                <a:lnTo>
                  <a:pt x="658271" y="649240"/>
                </a:lnTo>
                <a:lnTo>
                  <a:pt x="647391" y="579109"/>
                </a:lnTo>
                <a:lnTo>
                  <a:pt x="635124" y="512985"/>
                </a:lnTo>
                <a:lnTo>
                  <a:pt x="621448" y="450781"/>
                </a:lnTo>
                <a:lnTo>
                  <a:pt x="606431" y="392757"/>
                </a:lnTo>
                <a:lnTo>
                  <a:pt x="590004" y="338655"/>
                </a:lnTo>
                <a:lnTo>
                  <a:pt x="572191" y="288559"/>
                </a:lnTo>
                <a:lnTo>
                  <a:pt x="552991" y="242471"/>
                </a:lnTo>
                <a:lnTo>
                  <a:pt x="532404" y="200390"/>
                </a:lnTo>
                <a:lnTo>
                  <a:pt x="510430" y="162316"/>
                </a:lnTo>
                <a:lnTo>
                  <a:pt x="487068" y="128251"/>
                </a:lnTo>
                <a:lnTo>
                  <a:pt x="462320" y="98192"/>
                </a:lnTo>
                <a:lnTo>
                  <a:pt x="408660" y="50098"/>
                </a:lnTo>
                <a:lnTo>
                  <a:pt x="349451" y="18035"/>
                </a:lnTo>
                <a:lnTo>
                  <a:pt x="284690" y="2003"/>
                </a:lnTo>
                <a:lnTo>
                  <a:pt x="250228" y="0"/>
                </a:lnTo>
                <a:close/>
              </a:path>
              <a:path w="3937634" h="2225040">
                <a:moveTo>
                  <a:pt x="3830506" y="1168666"/>
                </a:moveTo>
                <a:lnTo>
                  <a:pt x="3088512" y="1168666"/>
                </a:lnTo>
                <a:lnTo>
                  <a:pt x="3153727" y="1192392"/>
                </a:lnTo>
                <a:lnTo>
                  <a:pt x="3210263" y="1218287"/>
                </a:lnTo>
                <a:lnTo>
                  <a:pt x="3258117" y="1246348"/>
                </a:lnTo>
                <a:lnTo>
                  <a:pt x="3297281" y="1276575"/>
                </a:lnTo>
                <a:lnTo>
                  <a:pt x="3327752" y="1308965"/>
                </a:lnTo>
                <a:lnTo>
                  <a:pt x="3349524" y="1343517"/>
                </a:lnTo>
                <a:lnTo>
                  <a:pt x="3362591" y="1380228"/>
                </a:lnTo>
                <a:lnTo>
                  <a:pt x="3366947" y="1419097"/>
                </a:lnTo>
                <a:lnTo>
                  <a:pt x="3402067" y="1460804"/>
                </a:lnTo>
                <a:lnTo>
                  <a:pt x="3437881" y="1501052"/>
                </a:lnTo>
                <a:lnTo>
                  <a:pt x="3474391" y="1539841"/>
                </a:lnTo>
                <a:lnTo>
                  <a:pt x="3511597" y="1577170"/>
                </a:lnTo>
                <a:lnTo>
                  <a:pt x="3549498" y="1613039"/>
                </a:lnTo>
                <a:lnTo>
                  <a:pt x="3588096" y="1647447"/>
                </a:lnTo>
                <a:lnTo>
                  <a:pt x="3627391" y="1680395"/>
                </a:lnTo>
                <a:lnTo>
                  <a:pt x="3667383" y="1711881"/>
                </a:lnTo>
                <a:lnTo>
                  <a:pt x="3708072" y="1741906"/>
                </a:lnTo>
                <a:lnTo>
                  <a:pt x="3749459" y="1770468"/>
                </a:lnTo>
                <a:lnTo>
                  <a:pt x="3791543" y="1797568"/>
                </a:lnTo>
                <a:lnTo>
                  <a:pt x="3834326" y="1823205"/>
                </a:lnTo>
                <a:lnTo>
                  <a:pt x="3877808" y="1847378"/>
                </a:lnTo>
                <a:lnTo>
                  <a:pt x="3921989" y="1870087"/>
                </a:lnTo>
                <a:lnTo>
                  <a:pt x="3937441" y="1877402"/>
                </a:lnTo>
                <a:lnTo>
                  <a:pt x="3937441" y="1319958"/>
                </a:lnTo>
                <a:lnTo>
                  <a:pt x="3923245" y="1307871"/>
                </a:lnTo>
                <a:lnTo>
                  <a:pt x="3830506" y="1168666"/>
                </a:lnTo>
                <a:close/>
              </a:path>
              <a:path w="3937634" h="2225040">
                <a:moveTo>
                  <a:pt x="2253691" y="946124"/>
                </a:moveTo>
                <a:lnTo>
                  <a:pt x="1335443" y="946124"/>
                </a:lnTo>
                <a:lnTo>
                  <a:pt x="1335443" y="973810"/>
                </a:lnTo>
                <a:lnTo>
                  <a:pt x="1396633" y="977160"/>
                </a:lnTo>
                <a:lnTo>
                  <a:pt x="1452292" y="987203"/>
                </a:lnTo>
                <a:lnTo>
                  <a:pt x="1502412" y="1003930"/>
                </a:lnTo>
                <a:lnTo>
                  <a:pt x="1546988" y="1027333"/>
                </a:lnTo>
                <a:lnTo>
                  <a:pt x="1586014" y="1057401"/>
                </a:lnTo>
                <a:lnTo>
                  <a:pt x="1594918" y="1137490"/>
                </a:lnTo>
                <a:lnTo>
                  <a:pt x="1604874" y="1199804"/>
                </a:lnTo>
                <a:lnTo>
                  <a:pt x="1615943" y="1244331"/>
                </a:lnTo>
                <a:lnTo>
                  <a:pt x="1628182" y="1271057"/>
                </a:lnTo>
                <a:lnTo>
                  <a:pt x="1641652" y="1279969"/>
                </a:lnTo>
                <a:lnTo>
                  <a:pt x="1643955" y="1317540"/>
                </a:lnTo>
                <a:lnTo>
                  <a:pt x="1650865" y="1355268"/>
                </a:lnTo>
                <a:lnTo>
                  <a:pt x="1662382" y="1393153"/>
                </a:lnTo>
                <a:lnTo>
                  <a:pt x="1678507" y="1431196"/>
                </a:lnTo>
                <a:lnTo>
                  <a:pt x="1699242" y="1469397"/>
                </a:lnTo>
                <a:lnTo>
                  <a:pt x="1724586" y="1507756"/>
                </a:lnTo>
                <a:lnTo>
                  <a:pt x="1754540" y="1546274"/>
                </a:lnTo>
                <a:lnTo>
                  <a:pt x="1789107" y="1584952"/>
                </a:lnTo>
                <a:lnTo>
                  <a:pt x="1828285" y="1623790"/>
                </a:lnTo>
                <a:lnTo>
                  <a:pt x="1872076" y="1662789"/>
                </a:lnTo>
                <a:lnTo>
                  <a:pt x="1920481" y="1701949"/>
                </a:lnTo>
                <a:lnTo>
                  <a:pt x="1973501" y="1741271"/>
                </a:lnTo>
                <a:lnTo>
                  <a:pt x="2031136" y="1780755"/>
                </a:lnTo>
                <a:lnTo>
                  <a:pt x="2253691" y="1780755"/>
                </a:lnTo>
                <a:lnTo>
                  <a:pt x="2301554" y="1770755"/>
                </a:lnTo>
                <a:lnTo>
                  <a:pt x="2367192" y="1740739"/>
                </a:lnTo>
                <a:lnTo>
                  <a:pt x="2406691" y="1718217"/>
                </a:lnTo>
                <a:lnTo>
                  <a:pt x="2450652" y="1690682"/>
                </a:lnTo>
                <a:lnTo>
                  <a:pt x="2499080" y="1658131"/>
                </a:lnTo>
                <a:lnTo>
                  <a:pt x="2551981" y="1620561"/>
                </a:lnTo>
                <a:lnTo>
                  <a:pt x="2609362" y="1577968"/>
                </a:lnTo>
                <a:lnTo>
                  <a:pt x="2671229" y="1530349"/>
                </a:lnTo>
                <a:lnTo>
                  <a:pt x="2725285" y="1471069"/>
                </a:lnTo>
                <a:lnTo>
                  <a:pt x="2776108" y="1417067"/>
                </a:lnTo>
                <a:lnTo>
                  <a:pt x="2823700" y="1368344"/>
                </a:lnTo>
                <a:lnTo>
                  <a:pt x="2868065" y="1324901"/>
                </a:lnTo>
                <a:lnTo>
                  <a:pt x="2909205" y="1286737"/>
                </a:lnTo>
                <a:lnTo>
                  <a:pt x="2947124" y="1253855"/>
                </a:lnTo>
                <a:lnTo>
                  <a:pt x="2981825" y="1226253"/>
                </a:lnTo>
                <a:lnTo>
                  <a:pt x="3013312" y="1203933"/>
                </a:lnTo>
                <a:lnTo>
                  <a:pt x="3066652" y="1175139"/>
                </a:lnTo>
                <a:lnTo>
                  <a:pt x="3088512" y="1168666"/>
                </a:lnTo>
                <a:lnTo>
                  <a:pt x="3830506" y="1168666"/>
                </a:lnTo>
                <a:lnTo>
                  <a:pt x="3774986" y="1085329"/>
                </a:lnTo>
                <a:lnTo>
                  <a:pt x="2392806" y="1085329"/>
                </a:lnTo>
                <a:lnTo>
                  <a:pt x="2253691" y="946124"/>
                </a:lnTo>
                <a:close/>
              </a:path>
              <a:path w="3937634" h="2225040">
                <a:moveTo>
                  <a:pt x="1891969" y="361695"/>
                </a:moveTo>
                <a:lnTo>
                  <a:pt x="1836394" y="361695"/>
                </a:lnTo>
                <a:lnTo>
                  <a:pt x="1772595" y="367887"/>
                </a:lnTo>
                <a:lnTo>
                  <a:pt x="1715777" y="377174"/>
                </a:lnTo>
                <a:lnTo>
                  <a:pt x="1665936" y="389547"/>
                </a:lnTo>
                <a:lnTo>
                  <a:pt x="1623069" y="404997"/>
                </a:lnTo>
                <a:lnTo>
                  <a:pt x="1587171" y="423516"/>
                </a:lnTo>
                <a:lnTo>
                  <a:pt x="1558239" y="445096"/>
                </a:lnTo>
                <a:lnTo>
                  <a:pt x="1525618" y="446518"/>
                </a:lnTo>
                <a:lnTo>
                  <a:pt x="1460693" y="457887"/>
                </a:lnTo>
                <a:lnTo>
                  <a:pt x="1396188" y="480625"/>
                </a:lnTo>
                <a:lnTo>
                  <a:pt x="1332105" y="514730"/>
                </a:lnTo>
                <a:lnTo>
                  <a:pt x="1300221" y="536044"/>
                </a:lnTo>
                <a:lnTo>
                  <a:pt x="1268443" y="560200"/>
                </a:lnTo>
                <a:lnTo>
                  <a:pt x="1236769" y="587197"/>
                </a:lnTo>
                <a:lnTo>
                  <a:pt x="1205201" y="617034"/>
                </a:lnTo>
                <a:lnTo>
                  <a:pt x="1173738" y="649712"/>
                </a:lnTo>
                <a:lnTo>
                  <a:pt x="1142380" y="685231"/>
                </a:lnTo>
                <a:lnTo>
                  <a:pt x="1111127" y="723590"/>
                </a:lnTo>
                <a:lnTo>
                  <a:pt x="1079979" y="764789"/>
                </a:lnTo>
                <a:lnTo>
                  <a:pt x="1048936" y="808828"/>
                </a:lnTo>
                <a:lnTo>
                  <a:pt x="1017999" y="855707"/>
                </a:lnTo>
                <a:lnTo>
                  <a:pt x="987166" y="905426"/>
                </a:lnTo>
                <a:lnTo>
                  <a:pt x="956439" y="957984"/>
                </a:lnTo>
                <a:lnTo>
                  <a:pt x="925817" y="1013381"/>
                </a:lnTo>
                <a:lnTo>
                  <a:pt x="895299" y="1071617"/>
                </a:lnTo>
                <a:lnTo>
                  <a:pt x="864887" y="1132692"/>
                </a:lnTo>
                <a:lnTo>
                  <a:pt x="834580" y="1196606"/>
                </a:lnTo>
                <a:lnTo>
                  <a:pt x="1164359" y="1196606"/>
                </a:lnTo>
                <a:lnTo>
                  <a:pt x="1180738" y="1156871"/>
                </a:lnTo>
                <a:lnTo>
                  <a:pt x="1202985" y="1107477"/>
                </a:lnTo>
                <a:lnTo>
                  <a:pt x="1224405" y="1064669"/>
                </a:lnTo>
                <a:lnTo>
                  <a:pt x="1244994" y="1028446"/>
                </a:lnTo>
                <a:lnTo>
                  <a:pt x="1283678" y="975760"/>
                </a:lnTo>
                <a:lnTo>
                  <a:pt x="1319024" y="949417"/>
                </a:lnTo>
                <a:lnTo>
                  <a:pt x="1335443" y="946124"/>
                </a:lnTo>
                <a:lnTo>
                  <a:pt x="2253691" y="946124"/>
                </a:lnTo>
                <a:lnTo>
                  <a:pt x="2252438" y="879387"/>
                </a:lnTo>
                <a:lnTo>
                  <a:pt x="2248682" y="816696"/>
                </a:lnTo>
                <a:lnTo>
                  <a:pt x="2242421" y="758049"/>
                </a:lnTo>
                <a:lnTo>
                  <a:pt x="2233657" y="703448"/>
                </a:lnTo>
                <a:lnTo>
                  <a:pt x="2222388" y="652891"/>
                </a:lnTo>
                <a:lnTo>
                  <a:pt x="2208617" y="606380"/>
                </a:lnTo>
                <a:lnTo>
                  <a:pt x="2192342" y="563913"/>
                </a:lnTo>
                <a:lnTo>
                  <a:pt x="2173564" y="525491"/>
                </a:lnTo>
                <a:lnTo>
                  <a:pt x="2152283" y="491113"/>
                </a:lnTo>
                <a:lnTo>
                  <a:pt x="2128500" y="460780"/>
                </a:lnTo>
                <a:lnTo>
                  <a:pt x="2073428" y="412249"/>
                </a:lnTo>
                <a:lnTo>
                  <a:pt x="2008348" y="379894"/>
                </a:lnTo>
                <a:lnTo>
                  <a:pt x="1933263" y="363718"/>
                </a:lnTo>
                <a:lnTo>
                  <a:pt x="1891969" y="361695"/>
                </a:lnTo>
                <a:close/>
              </a:path>
              <a:path w="3937634" h="2225040">
                <a:moveTo>
                  <a:pt x="3199993" y="584453"/>
                </a:moveTo>
                <a:lnTo>
                  <a:pt x="3032925" y="612152"/>
                </a:lnTo>
                <a:lnTo>
                  <a:pt x="2971813" y="669475"/>
                </a:lnTo>
                <a:lnTo>
                  <a:pt x="2913747" y="723094"/>
                </a:lnTo>
                <a:lnTo>
                  <a:pt x="2858727" y="773012"/>
                </a:lnTo>
                <a:lnTo>
                  <a:pt x="2806754" y="819228"/>
                </a:lnTo>
                <a:lnTo>
                  <a:pt x="2757828" y="861743"/>
                </a:lnTo>
                <a:lnTo>
                  <a:pt x="2711950" y="900557"/>
                </a:lnTo>
                <a:lnTo>
                  <a:pt x="2669119" y="935673"/>
                </a:lnTo>
                <a:lnTo>
                  <a:pt x="2629338" y="967089"/>
                </a:lnTo>
                <a:lnTo>
                  <a:pt x="2592605" y="994806"/>
                </a:lnTo>
                <a:lnTo>
                  <a:pt x="2558922" y="1018826"/>
                </a:lnTo>
                <a:lnTo>
                  <a:pt x="2500708" y="1055776"/>
                </a:lnTo>
                <a:lnTo>
                  <a:pt x="2454699" y="1077941"/>
                </a:lnTo>
                <a:lnTo>
                  <a:pt x="2420899" y="1085329"/>
                </a:lnTo>
                <a:lnTo>
                  <a:pt x="3774986" y="1085329"/>
                </a:lnTo>
                <a:lnTo>
                  <a:pt x="3700691" y="973810"/>
                </a:lnTo>
                <a:lnTo>
                  <a:pt x="3679668" y="920190"/>
                </a:lnTo>
                <a:lnTo>
                  <a:pt x="3656376" y="870538"/>
                </a:lnTo>
                <a:lnTo>
                  <a:pt x="3630815" y="824855"/>
                </a:lnTo>
                <a:lnTo>
                  <a:pt x="3602987" y="783142"/>
                </a:lnTo>
                <a:lnTo>
                  <a:pt x="3572889" y="745399"/>
                </a:lnTo>
                <a:lnTo>
                  <a:pt x="3540524" y="711626"/>
                </a:lnTo>
                <a:lnTo>
                  <a:pt x="3505892" y="681824"/>
                </a:lnTo>
                <a:lnTo>
                  <a:pt x="3468992" y="655995"/>
                </a:lnTo>
                <a:lnTo>
                  <a:pt x="3429825" y="634137"/>
                </a:lnTo>
                <a:lnTo>
                  <a:pt x="3388391" y="616253"/>
                </a:lnTo>
                <a:lnTo>
                  <a:pt x="3344690" y="602341"/>
                </a:lnTo>
                <a:lnTo>
                  <a:pt x="3298724" y="592404"/>
                </a:lnTo>
                <a:lnTo>
                  <a:pt x="3250491" y="586441"/>
                </a:lnTo>
                <a:lnTo>
                  <a:pt x="3199993" y="584453"/>
                </a:lnTo>
                <a:close/>
              </a:path>
            </a:pathLst>
          </a:custGeom>
          <a:solidFill>
            <a:srgbClr val="BDC35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1553451" y="5753976"/>
            <a:ext cx="15875" cy="647065"/>
          </a:xfrm>
          <a:custGeom>
            <a:avLst/>
            <a:gdLst/>
            <a:ahLst/>
            <a:cxnLst/>
            <a:rect l="l" t="t" r="r" b="b"/>
            <a:pathLst>
              <a:path w="15875" h="647064">
                <a:moveTo>
                  <a:pt x="15265" y="0"/>
                </a:moveTo>
                <a:lnTo>
                  <a:pt x="0" y="0"/>
                </a:lnTo>
                <a:lnTo>
                  <a:pt x="0" y="646823"/>
                </a:lnTo>
                <a:lnTo>
                  <a:pt x="15265" y="646823"/>
                </a:lnTo>
                <a:lnTo>
                  <a:pt x="15265"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1713489" y="5878352"/>
            <a:ext cx="2082681" cy="468613"/>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457200" y="5888431"/>
            <a:ext cx="959485" cy="381000"/>
          </a:xfrm>
          <a:custGeom>
            <a:avLst/>
            <a:gdLst/>
            <a:ahLst/>
            <a:cxnLst/>
            <a:rect l="l" t="t" r="r" b="b"/>
            <a:pathLst>
              <a:path w="959485" h="381000">
                <a:moveTo>
                  <a:pt x="368261" y="74460"/>
                </a:moveTo>
                <a:lnTo>
                  <a:pt x="365975" y="61429"/>
                </a:lnTo>
                <a:lnTo>
                  <a:pt x="361149" y="52120"/>
                </a:lnTo>
                <a:lnTo>
                  <a:pt x="353796" y="46532"/>
                </a:lnTo>
                <a:lnTo>
                  <a:pt x="343890" y="44665"/>
                </a:lnTo>
                <a:lnTo>
                  <a:pt x="333489" y="47205"/>
                </a:lnTo>
                <a:lnTo>
                  <a:pt x="324599" y="54813"/>
                </a:lnTo>
                <a:lnTo>
                  <a:pt x="317246" y="67500"/>
                </a:lnTo>
                <a:lnTo>
                  <a:pt x="311416" y="85267"/>
                </a:lnTo>
                <a:lnTo>
                  <a:pt x="302094" y="151955"/>
                </a:lnTo>
                <a:lnTo>
                  <a:pt x="293128" y="205778"/>
                </a:lnTo>
                <a:lnTo>
                  <a:pt x="284492" y="246735"/>
                </a:lnTo>
                <a:lnTo>
                  <a:pt x="276199" y="274828"/>
                </a:lnTo>
                <a:lnTo>
                  <a:pt x="276199" y="282956"/>
                </a:lnTo>
                <a:lnTo>
                  <a:pt x="270776" y="282956"/>
                </a:lnTo>
                <a:lnTo>
                  <a:pt x="268071" y="284759"/>
                </a:lnTo>
                <a:lnTo>
                  <a:pt x="268071" y="288378"/>
                </a:lnTo>
                <a:lnTo>
                  <a:pt x="262978" y="286854"/>
                </a:lnTo>
                <a:lnTo>
                  <a:pt x="257225" y="282282"/>
                </a:lnTo>
                <a:lnTo>
                  <a:pt x="250812" y="274675"/>
                </a:lnTo>
                <a:lnTo>
                  <a:pt x="243725" y="264007"/>
                </a:lnTo>
                <a:lnTo>
                  <a:pt x="223227" y="223735"/>
                </a:lnTo>
                <a:lnTo>
                  <a:pt x="206463" y="194970"/>
                </a:lnTo>
                <a:lnTo>
                  <a:pt x="193421" y="177698"/>
                </a:lnTo>
                <a:lnTo>
                  <a:pt x="184111" y="171945"/>
                </a:lnTo>
                <a:lnTo>
                  <a:pt x="167525" y="177533"/>
                </a:lnTo>
                <a:lnTo>
                  <a:pt x="155676" y="184797"/>
                </a:lnTo>
                <a:lnTo>
                  <a:pt x="148577" y="193763"/>
                </a:lnTo>
                <a:lnTo>
                  <a:pt x="146215" y="204406"/>
                </a:lnTo>
                <a:lnTo>
                  <a:pt x="100177" y="258597"/>
                </a:lnTo>
                <a:lnTo>
                  <a:pt x="93065" y="256565"/>
                </a:lnTo>
                <a:lnTo>
                  <a:pt x="87998" y="250469"/>
                </a:lnTo>
                <a:lnTo>
                  <a:pt x="84963" y="240322"/>
                </a:lnTo>
                <a:lnTo>
                  <a:pt x="80556" y="184632"/>
                </a:lnTo>
                <a:lnTo>
                  <a:pt x="70408" y="155016"/>
                </a:lnTo>
                <a:lnTo>
                  <a:pt x="53479" y="137248"/>
                </a:lnTo>
                <a:lnTo>
                  <a:pt x="29768" y="131318"/>
                </a:lnTo>
                <a:lnTo>
                  <a:pt x="21818" y="132511"/>
                </a:lnTo>
                <a:lnTo>
                  <a:pt x="14211" y="136067"/>
                </a:lnTo>
                <a:lnTo>
                  <a:pt x="6934" y="141986"/>
                </a:lnTo>
                <a:lnTo>
                  <a:pt x="0" y="150279"/>
                </a:lnTo>
                <a:lnTo>
                  <a:pt x="0" y="171945"/>
                </a:lnTo>
                <a:lnTo>
                  <a:pt x="9474" y="187261"/>
                </a:lnTo>
                <a:lnTo>
                  <a:pt x="18948" y="212217"/>
                </a:lnTo>
                <a:lnTo>
                  <a:pt x="28422" y="246824"/>
                </a:lnTo>
                <a:lnTo>
                  <a:pt x="37896" y="291071"/>
                </a:lnTo>
                <a:lnTo>
                  <a:pt x="42379" y="318325"/>
                </a:lnTo>
                <a:lnTo>
                  <a:pt x="48387" y="337794"/>
                </a:lnTo>
                <a:lnTo>
                  <a:pt x="55930" y="349478"/>
                </a:lnTo>
                <a:lnTo>
                  <a:pt x="64985" y="353364"/>
                </a:lnTo>
                <a:lnTo>
                  <a:pt x="94767" y="345249"/>
                </a:lnTo>
                <a:lnTo>
                  <a:pt x="107886" y="319608"/>
                </a:lnTo>
                <a:lnTo>
                  <a:pt x="120827" y="297510"/>
                </a:lnTo>
                <a:lnTo>
                  <a:pt x="133604" y="278980"/>
                </a:lnTo>
                <a:lnTo>
                  <a:pt x="146215" y="264007"/>
                </a:lnTo>
                <a:lnTo>
                  <a:pt x="149936" y="253352"/>
                </a:lnTo>
                <a:lnTo>
                  <a:pt x="155676" y="245732"/>
                </a:lnTo>
                <a:lnTo>
                  <a:pt x="163474" y="241160"/>
                </a:lnTo>
                <a:lnTo>
                  <a:pt x="173304" y="239636"/>
                </a:lnTo>
                <a:lnTo>
                  <a:pt x="178714" y="239636"/>
                </a:lnTo>
                <a:lnTo>
                  <a:pt x="185648" y="253517"/>
                </a:lnTo>
                <a:lnTo>
                  <a:pt x="191566" y="264007"/>
                </a:lnTo>
                <a:lnTo>
                  <a:pt x="196481" y="271106"/>
                </a:lnTo>
                <a:lnTo>
                  <a:pt x="200380" y="274828"/>
                </a:lnTo>
                <a:lnTo>
                  <a:pt x="243725" y="347941"/>
                </a:lnTo>
                <a:lnTo>
                  <a:pt x="249123" y="362153"/>
                </a:lnTo>
                <a:lnTo>
                  <a:pt x="255879" y="372300"/>
                </a:lnTo>
                <a:lnTo>
                  <a:pt x="263994" y="378396"/>
                </a:lnTo>
                <a:lnTo>
                  <a:pt x="273481" y="380428"/>
                </a:lnTo>
                <a:lnTo>
                  <a:pt x="287032" y="380428"/>
                </a:lnTo>
                <a:lnTo>
                  <a:pt x="300545" y="369595"/>
                </a:lnTo>
                <a:lnTo>
                  <a:pt x="303847" y="339572"/>
                </a:lnTo>
                <a:lnTo>
                  <a:pt x="307657" y="315112"/>
                </a:lnTo>
                <a:lnTo>
                  <a:pt x="311962" y="296240"/>
                </a:lnTo>
                <a:lnTo>
                  <a:pt x="316788" y="282956"/>
                </a:lnTo>
                <a:lnTo>
                  <a:pt x="325081" y="249631"/>
                </a:lnTo>
                <a:lnTo>
                  <a:pt x="331012" y="222719"/>
                </a:lnTo>
                <a:lnTo>
                  <a:pt x="334568" y="202247"/>
                </a:lnTo>
                <a:lnTo>
                  <a:pt x="335749" y="188188"/>
                </a:lnTo>
                <a:lnTo>
                  <a:pt x="368261" y="77152"/>
                </a:lnTo>
                <a:lnTo>
                  <a:pt x="368261" y="74460"/>
                </a:lnTo>
                <a:close/>
              </a:path>
              <a:path w="959485" h="381000">
                <a:moveTo>
                  <a:pt x="428675" y="103403"/>
                </a:moveTo>
                <a:lnTo>
                  <a:pt x="396367" y="103403"/>
                </a:lnTo>
                <a:lnTo>
                  <a:pt x="396367" y="354533"/>
                </a:lnTo>
                <a:lnTo>
                  <a:pt x="428675" y="354533"/>
                </a:lnTo>
                <a:lnTo>
                  <a:pt x="428675" y="103403"/>
                </a:lnTo>
                <a:close/>
              </a:path>
              <a:path w="959485" h="381000">
                <a:moveTo>
                  <a:pt x="439064" y="19392"/>
                </a:moveTo>
                <a:lnTo>
                  <a:pt x="436460" y="13081"/>
                </a:lnTo>
                <a:lnTo>
                  <a:pt x="426046" y="2616"/>
                </a:lnTo>
                <a:lnTo>
                  <a:pt x="419760" y="0"/>
                </a:lnTo>
                <a:lnTo>
                  <a:pt x="405206" y="0"/>
                </a:lnTo>
                <a:lnTo>
                  <a:pt x="398995" y="2616"/>
                </a:lnTo>
                <a:lnTo>
                  <a:pt x="388581" y="13081"/>
                </a:lnTo>
                <a:lnTo>
                  <a:pt x="385978" y="19392"/>
                </a:lnTo>
                <a:lnTo>
                  <a:pt x="385978" y="34010"/>
                </a:lnTo>
                <a:lnTo>
                  <a:pt x="388581" y="40233"/>
                </a:lnTo>
                <a:lnTo>
                  <a:pt x="398995" y="50698"/>
                </a:lnTo>
                <a:lnTo>
                  <a:pt x="405206" y="53314"/>
                </a:lnTo>
                <a:lnTo>
                  <a:pt x="419760" y="53314"/>
                </a:lnTo>
                <a:lnTo>
                  <a:pt x="426046" y="50698"/>
                </a:lnTo>
                <a:lnTo>
                  <a:pt x="436460" y="40233"/>
                </a:lnTo>
                <a:lnTo>
                  <a:pt x="439064" y="34010"/>
                </a:lnTo>
                <a:lnTo>
                  <a:pt x="439064" y="19392"/>
                </a:lnTo>
                <a:close/>
              </a:path>
              <a:path w="959485" h="381000">
                <a:moveTo>
                  <a:pt x="959243" y="284835"/>
                </a:moveTo>
                <a:lnTo>
                  <a:pt x="949985" y="266306"/>
                </a:lnTo>
                <a:lnTo>
                  <a:pt x="940244" y="264566"/>
                </a:lnTo>
                <a:lnTo>
                  <a:pt x="928751" y="259346"/>
                </a:lnTo>
                <a:lnTo>
                  <a:pt x="915517" y="250659"/>
                </a:lnTo>
                <a:lnTo>
                  <a:pt x="900531" y="238506"/>
                </a:lnTo>
                <a:lnTo>
                  <a:pt x="875817" y="201409"/>
                </a:lnTo>
                <a:lnTo>
                  <a:pt x="866546" y="182499"/>
                </a:lnTo>
                <a:lnTo>
                  <a:pt x="854189" y="168986"/>
                </a:lnTo>
                <a:lnTo>
                  <a:pt x="838758" y="160870"/>
                </a:lnTo>
                <a:lnTo>
                  <a:pt x="820229" y="158178"/>
                </a:lnTo>
                <a:lnTo>
                  <a:pt x="801674" y="161251"/>
                </a:lnTo>
                <a:lnTo>
                  <a:pt x="776566" y="184238"/>
                </a:lnTo>
                <a:lnTo>
                  <a:pt x="756869" y="200660"/>
                </a:lnTo>
                <a:lnTo>
                  <a:pt x="742581" y="210502"/>
                </a:lnTo>
                <a:lnTo>
                  <a:pt x="733717" y="213791"/>
                </a:lnTo>
                <a:lnTo>
                  <a:pt x="730592" y="213791"/>
                </a:lnTo>
                <a:lnTo>
                  <a:pt x="715149" y="198335"/>
                </a:lnTo>
                <a:lnTo>
                  <a:pt x="712635" y="169938"/>
                </a:lnTo>
                <a:lnTo>
                  <a:pt x="705104" y="149656"/>
                </a:lnTo>
                <a:lnTo>
                  <a:pt x="692556" y="137490"/>
                </a:lnTo>
                <a:lnTo>
                  <a:pt x="674992" y="133438"/>
                </a:lnTo>
                <a:lnTo>
                  <a:pt x="668820" y="133438"/>
                </a:lnTo>
                <a:lnTo>
                  <a:pt x="658482" y="134607"/>
                </a:lnTo>
                <a:lnTo>
                  <a:pt x="649897" y="136537"/>
                </a:lnTo>
                <a:lnTo>
                  <a:pt x="643039" y="139242"/>
                </a:lnTo>
                <a:lnTo>
                  <a:pt x="637933" y="142709"/>
                </a:lnTo>
                <a:lnTo>
                  <a:pt x="617258" y="147916"/>
                </a:lnTo>
                <a:lnTo>
                  <a:pt x="596988" y="163576"/>
                </a:lnTo>
                <a:lnTo>
                  <a:pt x="577088" y="189649"/>
                </a:lnTo>
                <a:lnTo>
                  <a:pt x="557580" y="226148"/>
                </a:lnTo>
                <a:lnTo>
                  <a:pt x="539051" y="195237"/>
                </a:lnTo>
                <a:lnTo>
                  <a:pt x="539051" y="173596"/>
                </a:lnTo>
                <a:lnTo>
                  <a:pt x="532676" y="138455"/>
                </a:lnTo>
                <a:lnTo>
                  <a:pt x="522820" y="113360"/>
                </a:lnTo>
                <a:lnTo>
                  <a:pt x="509498" y="98298"/>
                </a:lnTo>
                <a:lnTo>
                  <a:pt x="492683" y="93281"/>
                </a:lnTo>
                <a:lnTo>
                  <a:pt x="480326" y="93281"/>
                </a:lnTo>
                <a:lnTo>
                  <a:pt x="464908" y="105638"/>
                </a:lnTo>
                <a:lnTo>
                  <a:pt x="464908" y="124167"/>
                </a:lnTo>
                <a:lnTo>
                  <a:pt x="478409" y="154774"/>
                </a:lnTo>
                <a:lnTo>
                  <a:pt x="488061" y="185585"/>
                </a:lnTo>
                <a:lnTo>
                  <a:pt x="493852" y="216585"/>
                </a:lnTo>
                <a:lnTo>
                  <a:pt x="495782" y="247777"/>
                </a:lnTo>
                <a:lnTo>
                  <a:pt x="492683" y="300316"/>
                </a:lnTo>
                <a:lnTo>
                  <a:pt x="492683" y="325018"/>
                </a:lnTo>
                <a:lnTo>
                  <a:pt x="494614" y="342582"/>
                </a:lnTo>
                <a:lnTo>
                  <a:pt x="500418" y="355130"/>
                </a:lnTo>
                <a:lnTo>
                  <a:pt x="510082" y="362648"/>
                </a:lnTo>
                <a:lnTo>
                  <a:pt x="523608" y="365163"/>
                </a:lnTo>
                <a:lnTo>
                  <a:pt x="526694" y="365163"/>
                </a:lnTo>
                <a:lnTo>
                  <a:pt x="539051" y="355904"/>
                </a:lnTo>
                <a:lnTo>
                  <a:pt x="554202" y="314007"/>
                </a:lnTo>
                <a:lnTo>
                  <a:pt x="566470" y="284073"/>
                </a:lnTo>
                <a:lnTo>
                  <a:pt x="575830" y="266115"/>
                </a:lnTo>
                <a:lnTo>
                  <a:pt x="582282" y="260134"/>
                </a:lnTo>
                <a:lnTo>
                  <a:pt x="591464" y="233095"/>
                </a:lnTo>
                <a:lnTo>
                  <a:pt x="599694" y="213779"/>
                </a:lnTo>
                <a:lnTo>
                  <a:pt x="606933" y="202196"/>
                </a:lnTo>
                <a:lnTo>
                  <a:pt x="613194" y="198335"/>
                </a:lnTo>
                <a:lnTo>
                  <a:pt x="613194" y="201409"/>
                </a:lnTo>
                <a:lnTo>
                  <a:pt x="621588" y="201980"/>
                </a:lnTo>
                <a:lnTo>
                  <a:pt x="629031" y="203733"/>
                </a:lnTo>
                <a:lnTo>
                  <a:pt x="635495" y="206629"/>
                </a:lnTo>
                <a:lnTo>
                  <a:pt x="641007" y="210693"/>
                </a:lnTo>
                <a:lnTo>
                  <a:pt x="642264" y="221500"/>
                </a:lnTo>
                <a:lnTo>
                  <a:pt x="643712" y="229222"/>
                </a:lnTo>
                <a:lnTo>
                  <a:pt x="645337" y="233857"/>
                </a:lnTo>
                <a:lnTo>
                  <a:pt x="647192" y="235407"/>
                </a:lnTo>
                <a:lnTo>
                  <a:pt x="649897" y="249021"/>
                </a:lnTo>
                <a:lnTo>
                  <a:pt x="657999" y="262826"/>
                </a:lnTo>
                <a:lnTo>
                  <a:pt x="671512" y="276821"/>
                </a:lnTo>
                <a:lnTo>
                  <a:pt x="690435" y="291007"/>
                </a:lnTo>
                <a:lnTo>
                  <a:pt x="715149" y="291007"/>
                </a:lnTo>
                <a:lnTo>
                  <a:pt x="761517" y="263207"/>
                </a:lnTo>
                <a:lnTo>
                  <a:pt x="777163" y="246519"/>
                </a:lnTo>
                <a:lnTo>
                  <a:pt x="790092" y="234251"/>
                </a:lnTo>
                <a:lnTo>
                  <a:pt x="800315" y="226441"/>
                </a:lnTo>
                <a:lnTo>
                  <a:pt x="807847" y="223050"/>
                </a:lnTo>
                <a:lnTo>
                  <a:pt x="821372" y="228561"/>
                </a:lnTo>
                <a:lnTo>
                  <a:pt x="831024" y="235026"/>
                </a:lnTo>
                <a:lnTo>
                  <a:pt x="836828" y="242455"/>
                </a:lnTo>
                <a:lnTo>
                  <a:pt x="838758" y="250850"/>
                </a:lnTo>
                <a:lnTo>
                  <a:pt x="859028" y="272389"/>
                </a:lnTo>
                <a:lnTo>
                  <a:pt x="881240" y="289864"/>
                </a:lnTo>
                <a:lnTo>
                  <a:pt x="905383" y="303288"/>
                </a:lnTo>
                <a:lnTo>
                  <a:pt x="931456" y="312648"/>
                </a:lnTo>
                <a:lnTo>
                  <a:pt x="941882" y="310908"/>
                </a:lnTo>
                <a:lnTo>
                  <a:pt x="949985" y="305701"/>
                </a:lnTo>
                <a:lnTo>
                  <a:pt x="955776" y="297002"/>
                </a:lnTo>
                <a:lnTo>
                  <a:pt x="959243" y="284835"/>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txBox="1">
            <a:spLocks noGrp="1"/>
          </p:cNvSpPr>
          <p:nvPr>
            <p:ph type="ctrTitle"/>
          </p:nvPr>
        </p:nvSpPr>
        <p:spPr>
          <a:xfrm>
            <a:off x="400418" y="2520837"/>
            <a:ext cx="11359140" cy="2167260"/>
          </a:xfrm>
          <a:prstGeom prst="rect">
            <a:avLst/>
          </a:prstGeom>
        </p:spPr>
        <p:txBody>
          <a:bodyPr vert="horz" wrap="square" lIns="0" tIns="12700" rIns="0" bIns="0" rtlCol="0">
            <a:spAutoFit/>
          </a:bodyPr>
          <a:lstStyle/>
          <a:p>
            <a:pPr marL="27940" marR="5080" algn="ctr">
              <a:lnSpc>
                <a:spcPct val="100000"/>
              </a:lnSpc>
              <a:spcBef>
                <a:spcPts val="100"/>
              </a:spcBef>
            </a:pPr>
            <a:r>
              <a:rPr lang="en-US" sz="5400" spc="300">
                <a:latin typeface="Futura PT Bold" panose="020B0902020204020203" pitchFamily="34" charset="0"/>
              </a:rPr>
              <a:t>WELCOME BACK!</a:t>
            </a:r>
            <a:br>
              <a:rPr lang="en-US" sz="5400" spc="300">
                <a:latin typeface="Futura PT Bold" panose="020B0902020204020203" pitchFamily="34" charset="0"/>
              </a:rPr>
            </a:br>
            <a:br>
              <a:rPr lang="en-US" sz="5400" spc="300">
                <a:latin typeface="Futura PT Bold" panose="020B0902020204020203" pitchFamily="34" charset="0"/>
              </a:rPr>
            </a:br>
            <a:endParaRPr lang="en-US" sz="3200" b="0" spc="300">
              <a:solidFill>
                <a:srgbClr val="2397BC"/>
              </a:solidFill>
              <a:latin typeface="Futura PT Bold" panose="020B0902020204020203" pitchFamily="34" charset="0"/>
            </a:endParaRPr>
          </a:p>
        </p:txBody>
      </p:sp>
    </p:spTree>
    <p:extLst>
      <p:ext uri="{BB962C8B-B14F-4D97-AF65-F5344CB8AC3E}">
        <p14:creationId xmlns:p14="http://schemas.microsoft.com/office/powerpoint/2010/main" val="3222199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552918" y="1442467"/>
            <a:ext cx="11658600" cy="3484159"/>
          </a:xfrm>
          <a:prstGeom prst="rect">
            <a:avLst/>
          </a:prstGeom>
        </p:spPr>
        <p:txBody>
          <a:bodyPr vert="horz" wrap="square" lIns="0" tIns="12065" rIns="0" bIns="0" rtlCol="0">
            <a:spAutoFit/>
          </a:bodyPr>
          <a:lstStyle/>
          <a:p>
            <a:pPr marL="12700" marR="5080" lvl="0" algn="l" defTabSz="914400" rtl="0" eaLnBrk="1" fontAlgn="auto" latinLnBrk="0" hangingPunct="1">
              <a:lnSpc>
                <a:spcPct val="200000"/>
              </a:lnSpc>
              <a:spcBef>
                <a:spcPts val="1630"/>
              </a:spcBef>
              <a:spcAft>
                <a:spcPts val="0"/>
              </a:spcAft>
              <a:buClrTx/>
              <a:buSzTx/>
              <a:tabLst/>
              <a:defRPr/>
            </a:pPr>
            <a:r>
              <a:rPr lang="en-US" sz="2400" b="1" spc="-15">
                <a:solidFill>
                  <a:srgbClr val="5A6871"/>
                </a:solidFill>
                <a:latin typeface="Futura PT Book" panose="020B0502020204020303" pitchFamily="34" charset="0"/>
                <a:cs typeface="Arial" panose="020B0604020202020204" pitchFamily="34" charset="0"/>
              </a:rPr>
              <a:t>MEMBERSHIP OVERVIEW</a:t>
            </a:r>
          </a:p>
          <a:p>
            <a:pPr marL="12700" marR="5080" lvl="0" algn="l" defTabSz="914400" rtl="0" eaLnBrk="1" fontAlgn="auto" latinLnBrk="0" hangingPunct="1">
              <a:lnSpc>
                <a:spcPct val="200000"/>
              </a:lnSpc>
              <a:spcBef>
                <a:spcPts val="1630"/>
              </a:spcBef>
              <a:spcAft>
                <a:spcPts val="0"/>
              </a:spcAft>
              <a:buClrTx/>
              <a:buSzTx/>
              <a:tabLst/>
              <a:defRPr/>
            </a:pPr>
            <a:r>
              <a:rPr lang="en-US" sz="2400" b="1" spc="-15">
                <a:solidFill>
                  <a:srgbClr val="5A6871"/>
                </a:solidFill>
                <a:latin typeface="Futura PT Book" panose="020B0502020204020303" pitchFamily="34" charset="0"/>
                <a:cs typeface="Arial" panose="020B0604020202020204" pitchFamily="34" charset="0"/>
              </a:rPr>
              <a:t>WEBSITE TOUR</a:t>
            </a:r>
          </a:p>
          <a:p>
            <a:pPr marL="12700" marR="5080" lvl="0" algn="l" defTabSz="914400" rtl="0" eaLnBrk="1" fontAlgn="auto" latinLnBrk="0" hangingPunct="1">
              <a:lnSpc>
                <a:spcPct val="200000"/>
              </a:lnSpc>
              <a:spcBef>
                <a:spcPts val="1630"/>
              </a:spcBef>
              <a:spcAft>
                <a:spcPts val="0"/>
              </a:spcAft>
              <a:buClrTx/>
              <a:buSzTx/>
              <a:tabLst/>
              <a:defRPr/>
            </a:pPr>
            <a:r>
              <a:rPr lang="en-US" sz="2400" b="1" spc="-15">
                <a:solidFill>
                  <a:srgbClr val="5A6871"/>
                </a:solidFill>
                <a:latin typeface="Futura PT Book" panose="020B0502020204020303" pitchFamily="34" charset="0"/>
                <a:cs typeface="Arial" panose="020B0604020202020204" pitchFamily="34" charset="0"/>
              </a:rPr>
              <a:t>BREAKOUT ROOMS</a:t>
            </a:r>
          </a:p>
          <a:p>
            <a:pPr marL="12700" marR="5080" lvl="0" algn="l" defTabSz="914400" rtl="0" eaLnBrk="1" fontAlgn="auto" latinLnBrk="0" hangingPunct="1">
              <a:lnSpc>
                <a:spcPct val="200000"/>
              </a:lnSpc>
              <a:spcBef>
                <a:spcPts val="1630"/>
              </a:spcBef>
              <a:spcAft>
                <a:spcPts val="0"/>
              </a:spcAft>
              <a:buClrTx/>
              <a:buSzTx/>
              <a:tabLst/>
              <a:defRPr/>
            </a:pPr>
            <a:r>
              <a:rPr lang="en-US" sz="2400" b="1" spc="-15">
                <a:solidFill>
                  <a:srgbClr val="5A6871"/>
                </a:solidFill>
                <a:latin typeface="Futura PT Book" panose="020B0502020204020303" pitchFamily="34" charset="0"/>
                <a:cs typeface="Arial" panose="020B0604020202020204" pitchFamily="34" charset="0"/>
              </a:rPr>
              <a:t>5 WAYS – 30 DAYS</a:t>
            </a:r>
          </a:p>
        </p:txBody>
      </p:sp>
      <p:sp>
        <p:nvSpPr>
          <p:cNvPr id="8" name="object 3">
            <a:extLst>
              <a:ext uri="{FF2B5EF4-FFF2-40B4-BE49-F238E27FC236}">
                <a16:creationId xmlns:a16="http://schemas.microsoft.com/office/drawing/2014/main" id="{473CF401-60D7-EC78-06FE-0BF8B497FD70}"/>
              </a:ext>
            </a:extLst>
          </p:cNvPr>
          <p:cNvSpPr txBox="1">
            <a:spLocks noGrp="1"/>
          </p:cNvSpPr>
          <p:nvPr>
            <p:ph type="title"/>
          </p:nvPr>
        </p:nvSpPr>
        <p:spPr>
          <a:xfrm>
            <a:off x="552918" y="598840"/>
            <a:ext cx="6285455" cy="535403"/>
          </a:xfrm>
          <a:prstGeom prst="rect">
            <a:avLst/>
          </a:prstGeom>
        </p:spPr>
        <p:txBody>
          <a:bodyPr vert="horz" wrap="square" lIns="0" tIns="12065" rIns="0" bIns="0" rtlCol="0">
            <a:spAutoFit/>
          </a:bodyPr>
          <a:lstStyle/>
          <a:p>
            <a:pPr marL="12700">
              <a:lnSpc>
                <a:spcPct val="100000"/>
              </a:lnSpc>
              <a:spcBef>
                <a:spcPts val="95"/>
              </a:spcBef>
            </a:pPr>
            <a:r>
              <a:rPr lang="en-US" sz="3400" spc="20">
                <a:solidFill>
                  <a:srgbClr val="B3BC35"/>
                </a:solidFill>
                <a:latin typeface="Futura PT Book" panose="020B0502020204020303" pitchFamily="34" charset="0"/>
                <a:ea typeface="Tahoma" panose="020B0604030504040204" pitchFamily="34" charset="0"/>
                <a:cs typeface="Tahoma" panose="020B0604030504040204" pitchFamily="34" charset="0"/>
              </a:rPr>
              <a:t>AGENDA</a:t>
            </a:r>
            <a:endParaRPr sz="3400">
              <a:solidFill>
                <a:srgbClr val="B3BC35"/>
              </a:solidFill>
              <a:latin typeface="Futura PT Book" panose="020B0502020204020303" pitchFamily="34" charset="0"/>
              <a:ea typeface="Tahoma" panose="020B0604030504040204" pitchFamily="34" charset="0"/>
              <a:cs typeface="Tahoma" panose="020B0604030504040204" pitchFamily="34" charset="0"/>
            </a:endParaRPr>
          </a:p>
        </p:txBody>
      </p:sp>
      <p:pic>
        <p:nvPicPr>
          <p:cNvPr id="9" name="object 2">
            <a:extLst>
              <a:ext uri="{FF2B5EF4-FFF2-40B4-BE49-F238E27FC236}">
                <a16:creationId xmlns:a16="http://schemas.microsoft.com/office/drawing/2014/main" id="{F310002D-F289-78B7-B70C-4B3CE99ECE51}"/>
              </a:ext>
            </a:extLst>
          </p:cNvPr>
          <p:cNvPicPr/>
          <p:nvPr/>
        </p:nvPicPr>
        <p:blipFill>
          <a:blip r:embed="rId3" cstate="print"/>
          <a:stretch>
            <a:fillRect/>
          </a:stretch>
        </p:blipFill>
        <p:spPr>
          <a:xfrm>
            <a:off x="8842248" y="6043185"/>
            <a:ext cx="3159251" cy="708659"/>
          </a:xfrm>
          <a:prstGeom prst="rect">
            <a:avLst/>
          </a:prstGeom>
        </p:spPr>
      </p:pic>
      <p:pic>
        <p:nvPicPr>
          <p:cNvPr id="3" name="Picture 2" descr="A group of people clapping in a room&#10;&#10;Description automatically generated with medium confidence">
            <a:extLst>
              <a:ext uri="{FF2B5EF4-FFF2-40B4-BE49-F238E27FC236}">
                <a16:creationId xmlns:a16="http://schemas.microsoft.com/office/drawing/2014/main" id="{8C2EE87F-9701-35E9-8D79-1A2CC6C14A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0166" y="601617"/>
            <a:ext cx="3810000" cy="2543175"/>
          </a:xfrm>
          <a:prstGeom prst="rect">
            <a:avLst/>
          </a:prstGeom>
          <a:ln w="28575">
            <a:solidFill>
              <a:srgbClr val="B3BC35"/>
            </a:solidFill>
          </a:ln>
        </p:spPr>
      </p:pic>
      <p:pic>
        <p:nvPicPr>
          <p:cNvPr id="7" name="Picture 6" descr="A group of people sitting on a stage&#10;&#10;Description automatically generated">
            <a:extLst>
              <a:ext uri="{FF2B5EF4-FFF2-40B4-BE49-F238E27FC236}">
                <a16:creationId xmlns:a16="http://schemas.microsoft.com/office/drawing/2014/main" id="{AEE1FE25-4063-7C75-CBA8-36C80B627D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1499" y="601616"/>
            <a:ext cx="3810001" cy="2543176"/>
          </a:xfrm>
          <a:prstGeom prst="rect">
            <a:avLst/>
          </a:prstGeom>
          <a:ln w="28575">
            <a:solidFill>
              <a:srgbClr val="B3BC35"/>
            </a:solidFill>
          </a:ln>
        </p:spPr>
      </p:pic>
      <p:pic>
        <p:nvPicPr>
          <p:cNvPr id="11" name="Picture 10" descr="A group of people in a room&#10;&#10;Description automatically generated with low confidence">
            <a:extLst>
              <a:ext uri="{FF2B5EF4-FFF2-40B4-BE49-F238E27FC236}">
                <a16:creationId xmlns:a16="http://schemas.microsoft.com/office/drawing/2014/main" id="{029A4E68-2ED9-57C6-3F8B-B603787E22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1499" y="3322401"/>
            <a:ext cx="3810000" cy="2543175"/>
          </a:xfrm>
          <a:prstGeom prst="rect">
            <a:avLst/>
          </a:prstGeom>
          <a:ln w="28575">
            <a:solidFill>
              <a:srgbClr val="B3BC35"/>
            </a:solidFill>
          </a:ln>
        </p:spPr>
      </p:pic>
      <p:pic>
        <p:nvPicPr>
          <p:cNvPr id="13" name="Picture 12" descr="A group of people posing for a photo&#10;&#10;Description automatically generated">
            <a:extLst>
              <a:ext uri="{FF2B5EF4-FFF2-40B4-BE49-F238E27FC236}">
                <a16:creationId xmlns:a16="http://schemas.microsoft.com/office/drawing/2014/main" id="{A19658DC-5016-BC85-6E10-4BD31223332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80166" y="3322401"/>
            <a:ext cx="3810000" cy="2543175"/>
          </a:xfrm>
          <a:prstGeom prst="rect">
            <a:avLst/>
          </a:prstGeom>
          <a:ln w="28575">
            <a:solidFill>
              <a:srgbClr val="B3BC35"/>
            </a:solid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40" y="0"/>
            <a:ext cx="12189460" cy="6858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rgbClr val="B3BC35"/>
          </a:solidFill>
        </p:spPr>
        <p:txBody>
          <a:bodyPr wrap="square" lIns="0" tIns="0" rIns="0" bIns="0" rtlCol="0"/>
          <a:lstStyle/>
          <a:p>
            <a:endParaRPr/>
          </a:p>
        </p:txBody>
      </p:sp>
      <p:sp>
        <p:nvSpPr>
          <p:cNvPr id="3" name="object 3"/>
          <p:cNvSpPr/>
          <p:nvPr/>
        </p:nvSpPr>
        <p:spPr>
          <a:xfrm>
            <a:off x="7540700" y="3793232"/>
            <a:ext cx="478155" cy="3065145"/>
          </a:xfrm>
          <a:custGeom>
            <a:avLst/>
            <a:gdLst/>
            <a:ahLst/>
            <a:cxnLst/>
            <a:rect l="l" t="t" r="r" b="b"/>
            <a:pathLst>
              <a:path w="478154" h="3065145">
                <a:moveTo>
                  <a:pt x="238023" y="0"/>
                </a:moveTo>
                <a:lnTo>
                  <a:pt x="191055" y="4415"/>
                </a:lnTo>
                <a:lnTo>
                  <a:pt x="147446" y="17662"/>
                </a:lnTo>
                <a:lnTo>
                  <a:pt x="107210" y="39744"/>
                </a:lnTo>
                <a:lnTo>
                  <a:pt x="70357" y="70662"/>
                </a:lnTo>
                <a:lnTo>
                  <a:pt x="39572" y="107825"/>
                </a:lnTo>
                <a:lnTo>
                  <a:pt x="17586" y="148620"/>
                </a:lnTo>
                <a:lnTo>
                  <a:pt x="4396" y="193051"/>
                </a:lnTo>
                <a:lnTo>
                  <a:pt x="0" y="241122"/>
                </a:lnTo>
                <a:lnTo>
                  <a:pt x="4396" y="288287"/>
                </a:lnTo>
                <a:lnTo>
                  <a:pt x="17586" y="332073"/>
                </a:lnTo>
                <a:lnTo>
                  <a:pt x="39572" y="372477"/>
                </a:lnTo>
                <a:lnTo>
                  <a:pt x="70357" y="409498"/>
                </a:lnTo>
                <a:lnTo>
                  <a:pt x="107210" y="440424"/>
                </a:lnTo>
                <a:lnTo>
                  <a:pt x="147446" y="462510"/>
                </a:lnTo>
                <a:lnTo>
                  <a:pt x="191055" y="475758"/>
                </a:lnTo>
                <a:lnTo>
                  <a:pt x="238023" y="480174"/>
                </a:lnTo>
                <a:lnTo>
                  <a:pt x="285871" y="475758"/>
                </a:lnTo>
                <a:lnTo>
                  <a:pt x="330104" y="462510"/>
                </a:lnTo>
                <a:lnTo>
                  <a:pt x="370718" y="440424"/>
                </a:lnTo>
                <a:lnTo>
                  <a:pt x="407708" y="409498"/>
                </a:lnTo>
                <a:lnTo>
                  <a:pt x="438500" y="372477"/>
                </a:lnTo>
                <a:lnTo>
                  <a:pt x="460490" y="332073"/>
                </a:lnTo>
                <a:lnTo>
                  <a:pt x="473682" y="288287"/>
                </a:lnTo>
                <a:lnTo>
                  <a:pt x="478078" y="241122"/>
                </a:lnTo>
                <a:lnTo>
                  <a:pt x="473682" y="193051"/>
                </a:lnTo>
                <a:lnTo>
                  <a:pt x="460490" y="148620"/>
                </a:lnTo>
                <a:lnTo>
                  <a:pt x="438500" y="107825"/>
                </a:lnTo>
                <a:lnTo>
                  <a:pt x="407708" y="70662"/>
                </a:lnTo>
                <a:lnTo>
                  <a:pt x="370718" y="39744"/>
                </a:lnTo>
                <a:lnTo>
                  <a:pt x="330104" y="17662"/>
                </a:lnTo>
                <a:lnTo>
                  <a:pt x="285871" y="4415"/>
                </a:lnTo>
                <a:lnTo>
                  <a:pt x="238023" y="0"/>
                </a:lnTo>
                <a:close/>
              </a:path>
              <a:path w="478154" h="3065145">
                <a:moveTo>
                  <a:pt x="384543" y="931240"/>
                </a:moveTo>
                <a:lnTo>
                  <a:pt x="93535" y="931240"/>
                </a:lnTo>
                <a:lnTo>
                  <a:pt x="93535" y="3064767"/>
                </a:lnTo>
                <a:lnTo>
                  <a:pt x="384543" y="3064767"/>
                </a:lnTo>
                <a:lnTo>
                  <a:pt x="384543" y="931240"/>
                </a:lnTo>
                <a:close/>
              </a:path>
            </a:pathLst>
          </a:custGeom>
          <a:solidFill>
            <a:srgbClr val="BDC350"/>
          </a:solidFill>
        </p:spPr>
        <p:txBody>
          <a:bodyPr wrap="square" lIns="0" tIns="0" rIns="0" bIns="0" rtlCol="0"/>
          <a:lstStyle/>
          <a:p>
            <a:endParaRPr/>
          </a:p>
        </p:txBody>
      </p:sp>
      <p:sp>
        <p:nvSpPr>
          <p:cNvPr id="4" name="object 4"/>
          <p:cNvSpPr/>
          <p:nvPr/>
        </p:nvSpPr>
        <p:spPr>
          <a:xfrm>
            <a:off x="4064510" y="4195465"/>
            <a:ext cx="3316604" cy="2662555"/>
          </a:xfrm>
          <a:custGeom>
            <a:avLst/>
            <a:gdLst/>
            <a:ahLst/>
            <a:cxnLst/>
            <a:rect l="l" t="t" r="r" b="b"/>
            <a:pathLst>
              <a:path w="3316604" h="2662554">
                <a:moveTo>
                  <a:pt x="268198" y="780402"/>
                </a:moveTo>
                <a:lnTo>
                  <a:pt x="226951" y="783891"/>
                </a:lnTo>
                <a:lnTo>
                  <a:pt x="186665" y="794356"/>
                </a:lnTo>
                <a:lnTo>
                  <a:pt x="147350" y="811791"/>
                </a:lnTo>
                <a:lnTo>
                  <a:pt x="109016" y="836189"/>
                </a:lnTo>
                <a:lnTo>
                  <a:pt x="71674" y="867547"/>
                </a:lnTo>
                <a:lnTo>
                  <a:pt x="35331" y="905857"/>
                </a:lnTo>
                <a:lnTo>
                  <a:pt x="0" y="951115"/>
                </a:lnTo>
                <a:lnTo>
                  <a:pt x="0" y="1146225"/>
                </a:lnTo>
                <a:lnTo>
                  <a:pt x="14856" y="1163975"/>
                </a:lnTo>
                <a:lnTo>
                  <a:pt x="29710" y="1184352"/>
                </a:lnTo>
                <a:lnTo>
                  <a:pt x="59414" y="1232988"/>
                </a:lnTo>
                <a:lnTo>
                  <a:pt x="89315" y="1292593"/>
                </a:lnTo>
                <a:lnTo>
                  <a:pt x="118802" y="1361785"/>
                </a:lnTo>
                <a:lnTo>
                  <a:pt x="133644" y="1400552"/>
                </a:lnTo>
                <a:lnTo>
                  <a:pt x="148486" y="1441946"/>
                </a:lnTo>
                <a:lnTo>
                  <a:pt x="163325" y="1485967"/>
                </a:lnTo>
                <a:lnTo>
                  <a:pt x="178164" y="1532615"/>
                </a:lnTo>
                <a:lnTo>
                  <a:pt x="193000" y="1581889"/>
                </a:lnTo>
                <a:lnTo>
                  <a:pt x="207874" y="1633931"/>
                </a:lnTo>
                <a:lnTo>
                  <a:pt x="222670" y="1688318"/>
                </a:lnTo>
                <a:lnTo>
                  <a:pt x="237503" y="1745473"/>
                </a:lnTo>
                <a:lnTo>
                  <a:pt x="252335" y="1805254"/>
                </a:lnTo>
                <a:lnTo>
                  <a:pt x="267165" y="1867662"/>
                </a:lnTo>
                <a:lnTo>
                  <a:pt x="281994" y="1932696"/>
                </a:lnTo>
                <a:lnTo>
                  <a:pt x="296822" y="2000356"/>
                </a:lnTo>
                <a:lnTo>
                  <a:pt x="311649" y="2070643"/>
                </a:lnTo>
                <a:lnTo>
                  <a:pt x="326475" y="2143556"/>
                </a:lnTo>
                <a:lnTo>
                  <a:pt x="341299" y="2219096"/>
                </a:lnTo>
                <a:lnTo>
                  <a:pt x="351440" y="2296401"/>
                </a:lnTo>
                <a:lnTo>
                  <a:pt x="362706" y="2367977"/>
                </a:lnTo>
                <a:lnTo>
                  <a:pt x="375098" y="2433823"/>
                </a:lnTo>
                <a:lnTo>
                  <a:pt x="388613" y="2493940"/>
                </a:lnTo>
                <a:lnTo>
                  <a:pt x="403252" y="2548329"/>
                </a:lnTo>
                <a:lnTo>
                  <a:pt x="419012" y="2596990"/>
                </a:lnTo>
                <a:lnTo>
                  <a:pt x="435892" y="2639925"/>
                </a:lnTo>
                <a:lnTo>
                  <a:pt x="446830" y="2662534"/>
                </a:lnTo>
                <a:lnTo>
                  <a:pt x="875273" y="2662534"/>
                </a:lnTo>
                <a:lnTo>
                  <a:pt x="881454" y="2649864"/>
                </a:lnTo>
                <a:lnTo>
                  <a:pt x="909295" y="2594397"/>
                </a:lnTo>
                <a:lnTo>
                  <a:pt x="937052" y="2540705"/>
                </a:lnTo>
                <a:lnTo>
                  <a:pt x="964725" y="2488788"/>
                </a:lnTo>
                <a:lnTo>
                  <a:pt x="992314" y="2438646"/>
                </a:lnTo>
                <a:lnTo>
                  <a:pt x="1019819" y="2390279"/>
                </a:lnTo>
                <a:lnTo>
                  <a:pt x="1047241" y="2343686"/>
                </a:lnTo>
                <a:lnTo>
                  <a:pt x="1074579" y="2298869"/>
                </a:lnTo>
                <a:lnTo>
                  <a:pt x="1101833" y="2255826"/>
                </a:lnTo>
                <a:lnTo>
                  <a:pt x="1129004" y="2214558"/>
                </a:lnTo>
                <a:lnTo>
                  <a:pt x="1156092" y="2175064"/>
                </a:lnTo>
                <a:lnTo>
                  <a:pt x="1183096" y="2137345"/>
                </a:lnTo>
                <a:lnTo>
                  <a:pt x="1210018" y="2101401"/>
                </a:lnTo>
                <a:lnTo>
                  <a:pt x="1236856" y="2067232"/>
                </a:lnTo>
                <a:lnTo>
                  <a:pt x="1263612" y="2034837"/>
                </a:lnTo>
                <a:lnTo>
                  <a:pt x="1290285" y="2004216"/>
                </a:lnTo>
                <a:lnTo>
                  <a:pt x="1316875" y="1975370"/>
                </a:lnTo>
                <a:lnTo>
                  <a:pt x="1330569" y="1926704"/>
                </a:lnTo>
                <a:lnTo>
                  <a:pt x="902271" y="1926704"/>
                </a:lnTo>
                <a:lnTo>
                  <a:pt x="867958" y="1922130"/>
                </a:lnTo>
                <a:lnTo>
                  <a:pt x="813094" y="1885540"/>
                </a:lnTo>
                <a:lnTo>
                  <a:pt x="776552" y="1812352"/>
                </a:lnTo>
                <a:lnTo>
                  <a:pt x="765141" y="1762031"/>
                </a:lnTo>
                <a:lnTo>
                  <a:pt x="758298" y="1702558"/>
                </a:lnTo>
                <a:lnTo>
                  <a:pt x="756018" y="1633931"/>
                </a:lnTo>
                <a:lnTo>
                  <a:pt x="755171" y="1564289"/>
                </a:lnTo>
                <a:lnTo>
                  <a:pt x="752632" y="1497610"/>
                </a:lnTo>
                <a:lnTo>
                  <a:pt x="748400" y="1433895"/>
                </a:lnTo>
                <a:lnTo>
                  <a:pt x="742474" y="1373142"/>
                </a:lnTo>
                <a:lnTo>
                  <a:pt x="734855" y="1315352"/>
                </a:lnTo>
                <a:lnTo>
                  <a:pt x="725543" y="1260526"/>
                </a:lnTo>
                <a:lnTo>
                  <a:pt x="714537" y="1208663"/>
                </a:lnTo>
                <a:lnTo>
                  <a:pt x="701837" y="1159763"/>
                </a:lnTo>
                <a:lnTo>
                  <a:pt x="687444" y="1113826"/>
                </a:lnTo>
                <a:lnTo>
                  <a:pt x="671356" y="1070853"/>
                </a:lnTo>
                <a:lnTo>
                  <a:pt x="653575" y="1030843"/>
                </a:lnTo>
                <a:lnTo>
                  <a:pt x="634099" y="993797"/>
                </a:lnTo>
                <a:lnTo>
                  <a:pt x="612929" y="959714"/>
                </a:lnTo>
                <a:lnTo>
                  <a:pt x="590065" y="928594"/>
                </a:lnTo>
                <a:lnTo>
                  <a:pt x="539252" y="875246"/>
                </a:lnTo>
                <a:lnTo>
                  <a:pt x="481660" y="833752"/>
                </a:lnTo>
                <a:lnTo>
                  <a:pt x="417288" y="804113"/>
                </a:lnTo>
                <a:lnTo>
                  <a:pt x="346134" y="786330"/>
                </a:lnTo>
                <a:lnTo>
                  <a:pt x="308014" y="781884"/>
                </a:lnTo>
                <a:lnTo>
                  <a:pt x="268198" y="780402"/>
                </a:lnTo>
                <a:close/>
              </a:path>
              <a:path w="3316604" h="2662554">
                <a:moveTo>
                  <a:pt x="2085569" y="1755851"/>
                </a:moveTo>
                <a:lnTo>
                  <a:pt x="1609534" y="1755851"/>
                </a:lnTo>
                <a:lnTo>
                  <a:pt x="1646317" y="1831042"/>
                </a:lnTo>
                <a:lnTo>
                  <a:pt x="1680129" y="1896252"/>
                </a:lnTo>
                <a:lnTo>
                  <a:pt x="1710972" y="1951489"/>
                </a:lnTo>
                <a:lnTo>
                  <a:pt x="1738868" y="1996792"/>
                </a:lnTo>
                <a:lnTo>
                  <a:pt x="1763753" y="2032074"/>
                </a:lnTo>
                <a:lnTo>
                  <a:pt x="1804669" y="2072855"/>
                </a:lnTo>
                <a:lnTo>
                  <a:pt x="2154252" y="2662534"/>
                </a:lnTo>
                <a:lnTo>
                  <a:pt x="2735676" y="2662534"/>
                </a:lnTo>
                <a:lnTo>
                  <a:pt x="2736508" y="2655886"/>
                </a:lnTo>
                <a:lnTo>
                  <a:pt x="2744659" y="2596131"/>
                </a:lnTo>
                <a:lnTo>
                  <a:pt x="2753091" y="2539514"/>
                </a:lnTo>
                <a:lnTo>
                  <a:pt x="2761806" y="2486036"/>
                </a:lnTo>
                <a:lnTo>
                  <a:pt x="2770803" y="2435698"/>
                </a:lnTo>
                <a:lnTo>
                  <a:pt x="2780084" y="2388498"/>
                </a:lnTo>
                <a:lnTo>
                  <a:pt x="2789651" y="2344438"/>
                </a:lnTo>
                <a:lnTo>
                  <a:pt x="2799503" y="2303519"/>
                </a:lnTo>
                <a:lnTo>
                  <a:pt x="2809641" y="2265739"/>
                </a:lnTo>
                <a:lnTo>
                  <a:pt x="2830782" y="2199603"/>
                </a:lnTo>
                <a:lnTo>
                  <a:pt x="2832611" y="2194890"/>
                </a:lnTo>
                <a:lnTo>
                  <a:pt x="2414282" y="2194890"/>
                </a:lnTo>
                <a:lnTo>
                  <a:pt x="2361446" y="2176969"/>
                </a:lnTo>
                <a:lnTo>
                  <a:pt x="2300767" y="2123208"/>
                </a:lnTo>
                <a:lnTo>
                  <a:pt x="2267481" y="2082888"/>
                </a:lnTo>
                <a:lnTo>
                  <a:pt x="2232227" y="2033609"/>
                </a:lnTo>
                <a:lnTo>
                  <a:pt x="2195004" y="1975370"/>
                </a:lnTo>
                <a:lnTo>
                  <a:pt x="2155400" y="1894561"/>
                </a:lnTo>
                <a:lnTo>
                  <a:pt x="2117142" y="1817890"/>
                </a:lnTo>
                <a:lnTo>
                  <a:pt x="2085569" y="1755851"/>
                </a:lnTo>
                <a:close/>
              </a:path>
              <a:path w="3316604" h="2662554">
                <a:moveTo>
                  <a:pt x="3097110" y="0"/>
                </a:moveTo>
                <a:lnTo>
                  <a:pt x="3027663" y="12078"/>
                </a:lnTo>
                <a:lnTo>
                  <a:pt x="2965410" y="48323"/>
                </a:lnTo>
                <a:lnTo>
                  <a:pt x="2936990" y="75512"/>
                </a:lnTo>
                <a:lnTo>
                  <a:pt x="2910380" y="108749"/>
                </a:lnTo>
                <a:lnTo>
                  <a:pt x="2885583" y="148033"/>
                </a:lnTo>
                <a:lnTo>
                  <a:pt x="2862603" y="193369"/>
                </a:lnTo>
                <a:lnTo>
                  <a:pt x="2841445" y="244757"/>
                </a:lnTo>
                <a:lnTo>
                  <a:pt x="2822110" y="302198"/>
                </a:lnTo>
                <a:lnTo>
                  <a:pt x="2804604" y="365696"/>
                </a:lnTo>
                <a:lnTo>
                  <a:pt x="2794575" y="442360"/>
                </a:lnTo>
                <a:lnTo>
                  <a:pt x="2784588" y="517421"/>
                </a:lnTo>
                <a:lnTo>
                  <a:pt x="2774644" y="590879"/>
                </a:lnTo>
                <a:lnTo>
                  <a:pt x="2764742" y="662734"/>
                </a:lnTo>
                <a:lnTo>
                  <a:pt x="2754883" y="732986"/>
                </a:lnTo>
                <a:lnTo>
                  <a:pt x="2745067" y="801636"/>
                </a:lnTo>
                <a:lnTo>
                  <a:pt x="2735293" y="868682"/>
                </a:lnTo>
                <a:lnTo>
                  <a:pt x="2725562" y="934125"/>
                </a:lnTo>
                <a:lnTo>
                  <a:pt x="2715874" y="997965"/>
                </a:lnTo>
                <a:lnTo>
                  <a:pt x="2706228" y="1060202"/>
                </a:lnTo>
                <a:lnTo>
                  <a:pt x="2696624" y="1120836"/>
                </a:lnTo>
                <a:lnTo>
                  <a:pt x="2687063" y="1179867"/>
                </a:lnTo>
                <a:lnTo>
                  <a:pt x="2677545" y="1237295"/>
                </a:lnTo>
                <a:lnTo>
                  <a:pt x="2668069" y="1293119"/>
                </a:lnTo>
                <a:lnTo>
                  <a:pt x="2658636" y="1347340"/>
                </a:lnTo>
                <a:lnTo>
                  <a:pt x="2649137" y="1400552"/>
                </a:lnTo>
                <a:lnTo>
                  <a:pt x="2639898" y="1450971"/>
                </a:lnTo>
                <a:lnTo>
                  <a:pt x="2630592" y="1500382"/>
                </a:lnTo>
                <a:lnTo>
                  <a:pt x="2621330" y="1548189"/>
                </a:lnTo>
                <a:lnTo>
                  <a:pt x="2612109" y="1594393"/>
                </a:lnTo>
                <a:lnTo>
                  <a:pt x="2602932" y="1638993"/>
                </a:lnTo>
                <a:lnTo>
                  <a:pt x="2593685" y="1682498"/>
                </a:lnTo>
                <a:lnTo>
                  <a:pt x="2584704" y="1723383"/>
                </a:lnTo>
                <a:lnTo>
                  <a:pt x="2575654" y="1763172"/>
                </a:lnTo>
                <a:lnTo>
                  <a:pt x="2566647" y="1801358"/>
                </a:lnTo>
                <a:lnTo>
                  <a:pt x="2548760" y="1872918"/>
                </a:lnTo>
                <a:lnTo>
                  <a:pt x="2531044" y="1938062"/>
                </a:lnTo>
                <a:lnTo>
                  <a:pt x="2513498" y="1996792"/>
                </a:lnTo>
                <a:lnTo>
                  <a:pt x="2496122" y="2049105"/>
                </a:lnTo>
                <a:lnTo>
                  <a:pt x="2487498" y="2072855"/>
                </a:lnTo>
                <a:lnTo>
                  <a:pt x="2487498" y="2146033"/>
                </a:lnTo>
                <a:lnTo>
                  <a:pt x="2455430" y="2149077"/>
                </a:lnTo>
                <a:lnTo>
                  <a:pt x="2432554" y="2158222"/>
                </a:lnTo>
                <a:lnTo>
                  <a:pt x="2418846" y="2173486"/>
                </a:lnTo>
                <a:lnTo>
                  <a:pt x="2414282" y="2194890"/>
                </a:lnTo>
                <a:lnTo>
                  <a:pt x="2832611" y="2194890"/>
                </a:lnTo>
                <a:lnTo>
                  <a:pt x="2841786" y="2171247"/>
                </a:lnTo>
                <a:lnTo>
                  <a:pt x="2853080" y="2146033"/>
                </a:lnTo>
                <a:lnTo>
                  <a:pt x="2872586" y="2070197"/>
                </a:lnTo>
                <a:lnTo>
                  <a:pt x="2891106" y="1996761"/>
                </a:lnTo>
                <a:lnTo>
                  <a:pt x="2908043" y="1928143"/>
                </a:lnTo>
                <a:lnTo>
                  <a:pt x="2923994" y="1861925"/>
                </a:lnTo>
                <a:lnTo>
                  <a:pt x="2938761" y="1798911"/>
                </a:lnTo>
                <a:lnTo>
                  <a:pt x="2952345" y="1739103"/>
                </a:lnTo>
                <a:lnTo>
                  <a:pt x="2964852" y="1681990"/>
                </a:lnTo>
                <a:lnTo>
                  <a:pt x="2975962" y="1629097"/>
                </a:lnTo>
                <a:lnTo>
                  <a:pt x="2985997" y="1578900"/>
                </a:lnTo>
                <a:lnTo>
                  <a:pt x="2994850" y="1531906"/>
                </a:lnTo>
                <a:lnTo>
                  <a:pt x="3002521" y="1488114"/>
                </a:lnTo>
                <a:lnTo>
                  <a:pt x="3009011" y="1447524"/>
                </a:lnTo>
                <a:lnTo>
                  <a:pt x="3018449" y="1375949"/>
                </a:lnTo>
                <a:lnTo>
                  <a:pt x="3023166" y="1317178"/>
                </a:lnTo>
                <a:lnTo>
                  <a:pt x="3023743" y="1293119"/>
                </a:lnTo>
                <a:lnTo>
                  <a:pt x="3023784" y="1292495"/>
                </a:lnTo>
                <a:lnTo>
                  <a:pt x="3316566" y="292620"/>
                </a:lnTo>
                <a:lnTo>
                  <a:pt x="3316566" y="268287"/>
                </a:lnTo>
                <a:lnTo>
                  <a:pt x="3309135" y="205434"/>
                </a:lnTo>
                <a:lnTo>
                  <a:pt x="3295992" y="150951"/>
                </a:lnTo>
                <a:lnTo>
                  <a:pt x="3277137" y="104840"/>
                </a:lnTo>
                <a:lnTo>
                  <a:pt x="3252568" y="67106"/>
                </a:lnTo>
                <a:lnTo>
                  <a:pt x="3222282" y="37752"/>
                </a:lnTo>
                <a:lnTo>
                  <a:pt x="3186279" y="16781"/>
                </a:lnTo>
                <a:lnTo>
                  <a:pt x="3144555" y="4195"/>
                </a:lnTo>
                <a:lnTo>
                  <a:pt x="3097110" y="0"/>
                </a:lnTo>
                <a:close/>
              </a:path>
              <a:path w="3316604" h="2662554">
                <a:moveTo>
                  <a:pt x="1658162" y="1146225"/>
                </a:moveTo>
                <a:lnTo>
                  <a:pt x="1593282" y="1164502"/>
                </a:lnTo>
                <a:lnTo>
                  <a:pt x="1535242" y="1185224"/>
                </a:lnTo>
                <a:lnTo>
                  <a:pt x="1484041" y="1208387"/>
                </a:lnTo>
                <a:lnTo>
                  <a:pt x="1439675" y="1233988"/>
                </a:lnTo>
                <a:lnTo>
                  <a:pt x="1402141" y="1262025"/>
                </a:lnTo>
                <a:lnTo>
                  <a:pt x="1371438" y="1292495"/>
                </a:lnTo>
                <a:lnTo>
                  <a:pt x="1347563" y="1325395"/>
                </a:lnTo>
                <a:lnTo>
                  <a:pt x="1330512" y="1360722"/>
                </a:lnTo>
                <a:lnTo>
                  <a:pt x="1320284" y="1398472"/>
                </a:lnTo>
                <a:lnTo>
                  <a:pt x="1316875" y="1438643"/>
                </a:lnTo>
                <a:lnTo>
                  <a:pt x="902271" y="1926704"/>
                </a:lnTo>
                <a:lnTo>
                  <a:pt x="1330569" y="1926704"/>
                </a:lnTo>
                <a:lnTo>
                  <a:pt x="1331342" y="1923954"/>
                </a:lnTo>
                <a:lnTo>
                  <a:pt x="1350374" y="1879380"/>
                </a:lnTo>
                <a:lnTo>
                  <a:pt x="1373977" y="1841653"/>
                </a:lnTo>
                <a:lnTo>
                  <a:pt x="1402157" y="1810775"/>
                </a:lnTo>
                <a:lnTo>
                  <a:pt x="1434922" y="1786752"/>
                </a:lnTo>
                <a:lnTo>
                  <a:pt x="1472279" y="1769587"/>
                </a:lnTo>
                <a:lnTo>
                  <a:pt x="1514233" y="1759286"/>
                </a:lnTo>
                <a:lnTo>
                  <a:pt x="1560791" y="1755851"/>
                </a:lnTo>
                <a:lnTo>
                  <a:pt x="2085569" y="1755851"/>
                </a:lnTo>
                <a:lnTo>
                  <a:pt x="2080230" y="1745360"/>
                </a:lnTo>
                <a:lnTo>
                  <a:pt x="2044663" y="1676969"/>
                </a:lnTo>
                <a:lnTo>
                  <a:pt x="2010440" y="1612719"/>
                </a:lnTo>
                <a:lnTo>
                  <a:pt x="1977562" y="1552611"/>
                </a:lnTo>
                <a:lnTo>
                  <a:pt x="1946028" y="1496644"/>
                </a:lnTo>
                <a:lnTo>
                  <a:pt x="1915837" y="1444820"/>
                </a:lnTo>
                <a:lnTo>
                  <a:pt x="1886990" y="1397138"/>
                </a:lnTo>
                <a:lnTo>
                  <a:pt x="1859484" y="1353600"/>
                </a:lnTo>
                <a:lnTo>
                  <a:pt x="1833321" y="1314206"/>
                </a:lnTo>
                <a:lnTo>
                  <a:pt x="1808499" y="1278957"/>
                </a:lnTo>
                <a:lnTo>
                  <a:pt x="1785018" y="1247852"/>
                </a:lnTo>
                <a:lnTo>
                  <a:pt x="1742078" y="1198080"/>
                </a:lnTo>
                <a:lnTo>
                  <a:pt x="1704496" y="1164895"/>
                </a:lnTo>
                <a:lnTo>
                  <a:pt x="1672269" y="1148300"/>
                </a:lnTo>
                <a:lnTo>
                  <a:pt x="1658162" y="1146225"/>
                </a:lnTo>
                <a:close/>
              </a:path>
            </a:pathLst>
          </a:custGeom>
          <a:solidFill>
            <a:srgbClr val="BDC350"/>
          </a:solidFill>
        </p:spPr>
        <p:txBody>
          <a:bodyPr wrap="square" lIns="0" tIns="0" rIns="0" bIns="0" rtlCol="0"/>
          <a:lstStyle/>
          <a:p>
            <a:endParaRPr/>
          </a:p>
        </p:txBody>
      </p:sp>
      <p:sp>
        <p:nvSpPr>
          <p:cNvPr id="5" name="object 5"/>
          <p:cNvSpPr/>
          <p:nvPr/>
        </p:nvSpPr>
        <p:spPr>
          <a:xfrm>
            <a:off x="8251510" y="4633243"/>
            <a:ext cx="3937635" cy="2225040"/>
          </a:xfrm>
          <a:custGeom>
            <a:avLst/>
            <a:gdLst/>
            <a:ahLst/>
            <a:cxnLst/>
            <a:rect l="l" t="t" r="r" b="b"/>
            <a:pathLst>
              <a:path w="3937634" h="2225040">
                <a:moveTo>
                  <a:pt x="250228" y="0"/>
                </a:moveTo>
                <a:lnTo>
                  <a:pt x="138874" y="0"/>
                </a:lnTo>
                <a:lnTo>
                  <a:pt x="0" y="111277"/>
                </a:lnTo>
                <a:lnTo>
                  <a:pt x="0" y="278155"/>
                </a:lnTo>
                <a:lnTo>
                  <a:pt x="23633" y="325978"/>
                </a:lnTo>
                <a:lnTo>
                  <a:pt x="46217" y="373854"/>
                </a:lnTo>
                <a:lnTo>
                  <a:pt x="67754" y="421782"/>
                </a:lnTo>
                <a:lnTo>
                  <a:pt x="88242" y="469763"/>
                </a:lnTo>
                <a:lnTo>
                  <a:pt x="107681" y="517795"/>
                </a:lnTo>
                <a:lnTo>
                  <a:pt x="126072" y="565881"/>
                </a:lnTo>
                <a:lnTo>
                  <a:pt x="143413" y="614018"/>
                </a:lnTo>
                <a:lnTo>
                  <a:pt x="159705" y="662208"/>
                </a:lnTo>
                <a:lnTo>
                  <a:pt x="174947" y="710451"/>
                </a:lnTo>
                <a:lnTo>
                  <a:pt x="189139" y="758746"/>
                </a:lnTo>
                <a:lnTo>
                  <a:pt x="202282" y="807094"/>
                </a:lnTo>
                <a:lnTo>
                  <a:pt x="214422" y="855707"/>
                </a:lnTo>
                <a:lnTo>
                  <a:pt x="225415" y="903947"/>
                </a:lnTo>
                <a:lnTo>
                  <a:pt x="235407" y="952453"/>
                </a:lnTo>
                <a:lnTo>
                  <a:pt x="244347" y="1001011"/>
                </a:lnTo>
                <a:lnTo>
                  <a:pt x="252236" y="1049621"/>
                </a:lnTo>
                <a:lnTo>
                  <a:pt x="259074" y="1098285"/>
                </a:lnTo>
                <a:lnTo>
                  <a:pt x="264861" y="1147001"/>
                </a:lnTo>
                <a:lnTo>
                  <a:pt x="269596" y="1195770"/>
                </a:lnTo>
                <a:lnTo>
                  <a:pt x="273259" y="1244331"/>
                </a:lnTo>
                <a:lnTo>
                  <a:pt x="275910" y="1293466"/>
                </a:lnTo>
                <a:lnTo>
                  <a:pt x="277489" y="1342393"/>
                </a:lnTo>
                <a:lnTo>
                  <a:pt x="277911" y="1393153"/>
                </a:lnTo>
                <a:lnTo>
                  <a:pt x="250228" y="1864499"/>
                </a:lnTo>
                <a:lnTo>
                  <a:pt x="250228" y="2087041"/>
                </a:lnTo>
                <a:lnTo>
                  <a:pt x="252525" y="2149809"/>
                </a:lnTo>
                <a:lnTo>
                  <a:pt x="259419" y="2206593"/>
                </a:lnTo>
                <a:lnTo>
                  <a:pt x="263528" y="2224756"/>
                </a:lnTo>
                <a:lnTo>
                  <a:pt x="717183" y="2224756"/>
                </a:lnTo>
                <a:lnTo>
                  <a:pt x="728398" y="2193225"/>
                </a:lnTo>
                <a:lnTo>
                  <a:pt x="756983" y="2114387"/>
                </a:lnTo>
                <a:lnTo>
                  <a:pt x="784413" y="2040325"/>
                </a:lnTo>
                <a:lnTo>
                  <a:pt x="810688" y="1971037"/>
                </a:lnTo>
                <a:lnTo>
                  <a:pt x="835808" y="1906525"/>
                </a:lnTo>
                <a:lnTo>
                  <a:pt x="859773" y="1846789"/>
                </a:lnTo>
                <a:lnTo>
                  <a:pt x="882581" y="1791829"/>
                </a:lnTo>
                <a:lnTo>
                  <a:pt x="904234" y="1741646"/>
                </a:lnTo>
                <a:lnTo>
                  <a:pt x="924730" y="1696240"/>
                </a:lnTo>
                <a:lnTo>
                  <a:pt x="944070" y="1655612"/>
                </a:lnTo>
                <a:lnTo>
                  <a:pt x="962253" y="1619763"/>
                </a:lnTo>
                <a:lnTo>
                  <a:pt x="995147" y="1562399"/>
                </a:lnTo>
                <a:lnTo>
                  <a:pt x="1023412" y="1524153"/>
                </a:lnTo>
                <a:lnTo>
                  <a:pt x="1057122" y="1502638"/>
                </a:lnTo>
                <a:lnTo>
                  <a:pt x="1083490" y="1420312"/>
                </a:lnTo>
                <a:lnTo>
                  <a:pt x="1109038" y="1344572"/>
                </a:lnTo>
                <a:lnTo>
                  <a:pt x="1133762" y="1275419"/>
                </a:lnTo>
                <a:lnTo>
                  <a:pt x="1157663" y="1212852"/>
                </a:lnTo>
                <a:lnTo>
                  <a:pt x="1164359" y="1196606"/>
                </a:lnTo>
                <a:lnTo>
                  <a:pt x="834580" y="1196606"/>
                </a:lnTo>
                <a:lnTo>
                  <a:pt x="667765" y="918222"/>
                </a:lnTo>
                <a:lnTo>
                  <a:pt x="667729" y="723094"/>
                </a:lnTo>
                <a:lnTo>
                  <a:pt x="658271" y="649240"/>
                </a:lnTo>
                <a:lnTo>
                  <a:pt x="647391" y="579109"/>
                </a:lnTo>
                <a:lnTo>
                  <a:pt x="635124" y="512985"/>
                </a:lnTo>
                <a:lnTo>
                  <a:pt x="621448" y="450781"/>
                </a:lnTo>
                <a:lnTo>
                  <a:pt x="606431" y="392757"/>
                </a:lnTo>
                <a:lnTo>
                  <a:pt x="590004" y="338655"/>
                </a:lnTo>
                <a:lnTo>
                  <a:pt x="572191" y="288559"/>
                </a:lnTo>
                <a:lnTo>
                  <a:pt x="552991" y="242471"/>
                </a:lnTo>
                <a:lnTo>
                  <a:pt x="532404" y="200390"/>
                </a:lnTo>
                <a:lnTo>
                  <a:pt x="510430" y="162316"/>
                </a:lnTo>
                <a:lnTo>
                  <a:pt x="487068" y="128251"/>
                </a:lnTo>
                <a:lnTo>
                  <a:pt x="462320" y="98192"/>
                </a:lnTo>
                <a:lnTo>
                  <a:pt x="408660" y="50098"/>
                </a:lnTo>
                <a:lnTo>
                  <a:pt x="349451" y="18035"/>
                </a:lnTo>
                <a:lnTo>
                  <a:pt x="284690" y="2003"/>
                </a:lnTo>
                <a:lnTo>
                  <a:pt x="250228" y="0"/>
                </a:lnTo>
                <a:close/>
              </a:path>
              <a:path w="3937634" h="2225040">
                <a:moveTo>
                  <a:pt x="3830506" y="1168666"/>
                </a:moveTo>
                <a:lnTo>
                  <a:pt x="3088512" y="1168666"/>
                </a:lnTo>
                <a:lnTo>
                  <a:pt x="3153727" y="1192392"/>
                </a:lnTo>
                <a:lnTo>
                  <a:pt x="3210263" y="1218287"/>
                </a:lnTo>
                <a:lnTo>
                  <a:pt x="3258117" y="1246348"/>
                </a:lnTo>
                <a:lnTo>
                  <a:pt x="3297281" y="1276575"/>
                </a:lnTo>
                <a:lnTo>
                  <a:pt x="3327752" y="1308965"/>
                </a:lnTo>
                <a:lnTo>
                  <a:pt x="3349524" y="1343517"/>
                </a:lnTo>
                <a:lnTo>
                  <a:pt x="3362591" y="1380228"/>
                </a:lnTo>
                <a:lnTo>
                  <a:pt x="3366947" y="1419097"/>
                </a:lnTo>
                <a:lnTo>
                  <a:pt x="3402067" y="1460804"/>
                </a:lnTo>
                <a:lnTo>
                  <a:pt x="3437881" y="1501052"/>
                </a:lnTo>
                <a:lnTo>
                  <a:pt x="3474391" y="1539841"/>
                </a:lnTo>
                <a:lnTo>
                  <a:pt x="3511597" y="1577170"/>
                </a:lnTo>
                <a:lnTo>
                  <a:pt x="3549498" y="1613039"/>
                </a:lnTo>
                <a:lnTo>
                  <a:pt x="3588096" y="1647447"/>
                </a:lnTo>
                <a:lnTo>
                  <a:pt x="3627391" y="1680395"/>
                </a:lnTo>
                <a:lnTo>
                  <a:pt x="3667383" y="1711881"/>
                </a:lnTo>
                <a:lnTo>
                  <a:pt x="3708072" y="1741906"/>
                </a:lnTo>
                <a:lnTo>
                  <a:pt x="3749459" y="1770468"/>
                </a:lnTo>
                <a:lnTo>
                  <a:pt x="3791543" y="1797568"/>
                </a:lnTo>
                <a:lnTo>
                  <a:pt x="3834326" y="1823205"/>
                </a:lnTo>
                <a:lnTo>
                  <a:pt x="3877808" y="1847378"/>
                </a:lnTo>
                <a:lnTo>
                  <a:pt x="3921989" y="1870087"/>
                </a:lnTo>
                <a:lnTo>
                  <a:pt x="3937441" y="1877402"/>
                </a:lnTo>
                <a:lnTo>
                  <a:pt x="3937441" y="1319958"/>
                </a:lnTo>
                <a:lnTo>
                  <a:pt x="3923245" y="1307871"/>
                </a:lnTo>
                <a:lnTo>
                  <a:pt x="3830506" y="1168666"/>
                </a:lnTo>
                <a:close/>
              </a:path>
              <a:path w="3937634" h="2225040">
                <a:moveTo>
                  <a:pt x="2253691" y="946124"/>
                </a:moveTo>
                <a:lnTo>
                  <a:pt x="1335443" y="946124"/>
                </a:lnTo>
                <a:lnTo>
                  <a:pt x="1335443" y="973810"/>
                </a:lnTo>
                <a:lnTo>
                  <a:pt x="1396633" y="977160"/>
                </a:lnTo>
                <a:lnTo>
                  <a:pt x="1452292" y="987203"/>
                </a:lnTo>
                <a:lnTo>
                  <a:pt x="1502412" y="1003930"/>
                </a:lnTo>
                <a:lnTo>
                  <a:pt x="1546988" y="1027333"/>
                </a:lnTo>
                <a:lnTo>
                  <a:pt x="1586014" y="1057401"/>
                </a:lnTo>
                <a:lnTo>
                  <a:pt x="1594918" y="1137490"/>
                </a:lnTo>
                <a:lnTo>
                  <a:pt x="1604874" y="1199804"/>
                </a:lnTo>
                <a:lnTo>
                  <a:pt x="1615943" y="1244331"/>
                </a:lnTo>
                <a:lnTo>
                  <a:pt x="1628182" y="1271057"/>
                </a:lnTo>
                <a:lnTo>
                  <a:pt x="1641652" y="1279969"/>
                </a:lnTo>
                <a:lnTo>
                  <a:pt x="1643955" y="1317540"/>
                </a:lnTo>
                <a:lnTo>
                  <a:pt x="1650865" y="1355268"/>
                </a:lnTo>
                <a:lnTo>
                  <a:pt x="1662382" y="1393153"/>
                </a:lnTo>
                <a:lnTo>
                  <a:pt x="1678507" y="1431196"/>
                </a:lnTo>
                <a:lnTo>
                  <a:pt x="1699242" y="1469397"/>
                </a:lnTo>
                <a:lnTo>
                  <a:pt x="1724586" y="1507756"/>
                </a:lnTo>
                <a:lnTo>
                  <a:pt x="1754540" y="1546274"/>
                </a:lnTo>
                <a:lnTo>
                  <a:pt x="1789107" y="1584952"/>
                </a:lnTo>
                <a:lnTo>
                  <a:pt x="1828285" y="1623790"/>
                </a:lnTo>
                <a:lnTo>
                  <a:pt x="1872076" y="1662789"/>
                </a:lnTo>
                <a:lnTo>
                  <a:pt x="1920481" y="1701949"/>
                </a:lnTo>
                <a:lnTo>
                  <a:pt x="1973501" y="1741271"/>
                </a:lnTo>
                <a:lnTo>
                  <a:pt x="2031136" y="1780755"/>
                </a:lnTo>
                <a:lnTo>
                  <a:pt x="2253691" y="1780755"/>
                </a:lnTo>
                <a:lnTo>
                  <a:pt x="2301554" y="1770755"/>
                </a:lnTo>
                <a:lnTo>
                  <a:pt x="2367192" y="1740739"/>
                </a:lnTo>
                <a:lnTo>
                  <a:pt x="2406691" y="1718217"/>
                </a:lnTo>
                <a:lnTo>
                  <a:pt x="2450652" y="1690682"/>
                </a:lnTo>
                <a:lnTo>
                  <a:pt x="2499080" y="1658131"/>
                </a:lnTo>
                <a:lnTo>
                  <a:pt x="2551981" y="1620561"/>
                </a:lnTo>
                <a:lnTo>
                  <a:pt x="2609362" y="1577968"/>
                </a:lnTo>
                <a:lnTo>
                  <a:pt x="2671229" y="1530349"/>
                </a:lnTo>
                <a:lnTo>
                  <a:pt x="2725285" y="1471069"/>
                </a:lnTo>
                <a:lnTo>
                  <a:pt x="2776108" y="1417067"/>
                </a:lnTo>
                <a:lnTo>
                  <a:pt x="2823700" y="1368344"/>
                </a:lnTo>
                <a:lnTo>
                  <a:pt x="2868065" y="1324901"/>
                </a:lnTo>
                <a:lnTo>
                  <a:pt x="2909205" y="1286737"/>
                </a:lnTo>
                <a:lnTo>
                  <a:pt x="2947124" y="1253855"/>
                </a:lnTo>
                <a:lnTo>
                  <a:pt x="2981825" y="1226253"/>
                </a:lnTo>
                <a:lnTo>
                  <a:pt x="3013312" y="1203933"/>
                </a:lnTo>
                <a:lnTo>
                  <a:pt x="3066652" y="1175139"/>
                </a:lnTo>
                <a:lnTo>
                  <a:pt x="3088512" y="1168666"/>
                </a:lnTo>
                <a:lnTo>
                  <a:pt x="3830506" y="1168666"/>
                </a:lnTo>
                <a:lnTo>
                  <a:pt x="3774986" y="1085329"/>
                </a:lnTo>
                <a:lnTo>
                  <a:pt x="2392806" y="1085329"/>
                </a:lnTo>
                <a:lnTo>
                  <a:pt x="2253691" y="946124"/>
                </a:lnTo>
                <a:close/>
              </a:path>
              <a:path w="3937634" h="2225040">
                <a:moveTo>
                  <a:pt x="1891969" y="361695"/>
                </a:moveTo>
                <a:lnTo>
                  <a:pt x="1836394" y="361695"/>
                </a:lnTo>
                <a:lnTo>
                  <a:pt x="1772595" y="367887"/>
                </a:lnTo>
                <a:lnTo>
                  <a:pt x="1715777" y="377174"/>
                </a:lnTo>
                <a:lnTo>
                  <a:pt x="1665936" y="389547"/>
                </a:lnTo>
                <a:lnTo>
                  <a:pt x="1623069" y="404997"/>
                </a:lnTo>
                <a:lnTo>
                  <a:pt x="1587171" y="423516"/>
                </a:lnTo>
                <a:lnTo>
                  <a:pt x="1558239" y="445096"/>
                </a:lnTo>
                <a:lnTo>
                  <a:pt x="1525618" y="446518"/>
                </a:lnTo>
                <a:lnTo>
                  <a:pt x="1460693" y="457887"/>
                </a:lnTo>
                <a:lnTo>
                  <a:pt x="1396188" y="480625"/>
                </a:lnTo>
                <a:lnTo>
                  <a:pt x="1332105" y="514730"/>
                </a:lnTo>
                <a:lnTo>
                  <a:pt x="1300221" y="536044"/>
                </a:lnTo>
                <a:lnTo>
                  <a:pt x="1268443" y="560200"/>
                </a:lnTo>
                <a:lnTo>
                  <a:pt x="1236769" y="587197"/>
                </a:lnTo>
                <a:lnTo>
                  <a:pt x="1205201" y="617034"/>
                </a:lnTo>
                <a:lnTo>
                  <a:pt x="1173738" y="649712"/>
                </a:lnTo>
                <a:lnTo>
                  <a:pt x="1142380" y="685231"/>
                </a:lnTo>
                <a:lnTo>
                  <a:pt x="1111127" y="723590"/>
                </a:lnTo>
                <a:lnTo>
                  <a:pt x="1079979" y="764789"/>
                </a:lnTo>
                <a:lnTo>
                  <a:pt x="1048936" y="808828"/>
                </a:lnTo>
                <a:lnTo>
                  <a:pt x="1017999" y="855707"/>
                </a:lnTo>
                <a:lnTo>
                  <a:pt x="987166" y="905426"/>
                </a:lnTo>
                <a:lnTo>
                  <a:pt x="956439" y="957984"/>
                </a:lnTo>
                <a:lnTo>
                  <a:pt x="925817" y="1013381"/>
                </a:lnTo>
                <a:lnTo>
                  <a:pt x="895299" y="1071617"/>
                </a:lnTo>
                <a:lnTo>
                  <a:pt x="864887" y="1132692"/>
                </a:lnTo>
                <a:lnTo>
                  <a:pt x="834580" y="1196606"/>
                </a:lnTo>
                <a:lnTo>
                  <a:pt x="1164359" y="1196606"/>
                </a:lnTo>
                <a:lnTo>
                  <a:pt x="1180738" y="1156871"/>
                </a:lnTo>
                <a:lnTo>
                  <a:pt x="1202985" y="1107477"/>
                </a:lnTo>
                <a:lnTo>
                  <a:pt x="1224405" y="1064669"/>
                </a:lnTo>
                <a:lnTo>
                  <a:pt x="1244994" y="1028446"/>
                </a:lnTo>
                <a:lnTo>
                  <a:pt x="1283678" y="975760"/>
                </a:lnTo>
                <a:lnTo>
                  <a:pt x="1319024" y="949417"/>
                </a:lnTo>
                <a:lnTo>
                  <a:pt x="1335443" y="946124"/>
                </a:lnTo>
                <a:lnTo>
                  <a:pt x="2253691" y="946124"/>
                </a:lnTo>
                <a:lnTo>
                  <a:pt x="2252438" y="879387"/>
                </a:lnTo>
                <a:lnTo>
                  <a:pt x="2248682" y="816696"/>
                </a:lnTo>
                <a:lnTo>
                  <a:pt x="2242421" y="758049"/>
                </a:lnTo>
                <a:lnTo>
                  <a:pt x="2233657" y="703448"/>
                </a:lnTo>
                <a:lnTo>
                  <a:pt x="2222388" y="652891"/>
                </a:lnTo>
                <a:lnTo>
                  <a:pt x="2208617" y="606380"/>
                </a:lnTo>
                <a:lnTo>
                  <a:pt x="2192342" y="563913"/>
                </a:lnTo>
                <a:lnTo>
                  <a:pt x="2173564" y="525491"/>
                </a:lnTo>
                <a:lnTo>
                  <a:pt x="2152283" y="491113"/>
                </a:lnTo>
                <a:lnTo>
                  <a:pt x="2128500" y="460780"/>
                </a:lnTo>
                <a:lnTo>
                  <a:pt x="2073428" y="412249"/>
                </a:lnTo>
                <a:lnTo>
                  <a:pt x="2008348" y="379894"/>
                </a:lnTo>
                <a:lnTo>
                  <a:pt x="1933263" y="363718"/>
                </a:lnTo>
                <a:lnTo>
                  <a:pt x="1891969" y="361695"/>
                </a:lnTo>
                <a:close/>
              </a:path>
              <a:path w="3937634" h="2225040">
                <a:moveTo>
                  <a:pt x="3199993" y="584453"/>
                </a:moveTo>
                <a:lnTo>
                  <a:pt x="3032925" y="612152"/>
                </a:lnTo>
                <a:lnTo>
                  <a:pt x="2971813" y="669475"/>
                </a:lnTo>
                <a:lnTo>
                  <a:pt x="2913747" y="723094"/>
                </a:lnTo>
                <a:lnTo>
                  <a:pt x="2858727" y="773012"/>
                </a:lnTo>
                <a:lnTo>
                  <a:pt x="2806754" y="819228"/>
                </a:lnTo>
                <a:lnTo>
                  <a:pt x="2757828" y="861743"/>
                </a:lnTo>
                <a:lnTo>
                  <a:pt x="2711950" y="900557"/>
                </a:lnTo>
                <a:lnTo>
                  <a:pt x="2669119" y="935673"/>
                </a:lnTo>
                <a:lnTo>
                  <a:pt x="2629338" y="967089"/>
                </a:lnTo>
                <a:lnTo>
                  <a:pt x="2592605" y="994806"/>
                </a:lnTo>
                <a:lnTo>
                  <a:pt x="2558922" y="1018826"/>
                </a:lnTo>
                <a:lnTo>
                  <a:pt x="2500708" y="1055776"/>
                </a:lnTo>
                <a:lnTo>
                  <a:pt x="2454699" y="1077941"/>
                </a:lnTo>
                <a:lnTo>
                  <a:pt x="2420899" y="1085329"/>
                </a:lnTo>
                <a:lnTo>
                  <a:pt x="3774986" y="1085329"/>
                </a:lnTo>
                <a:lnTo>
                  <a:pt x="3700691" y="973810"/>
                </a:lnTo>
                <a:lnTo>
                  <a:pt x="3679668" y="920190"/>
                </a:lnTo>
                <a:lnTo>
                  <a:pt x="3656376" y="870538"/>
                </a:lnTo>
                <a:lnTo>
                  <a:pt x="3630815" y="824855"/>
                </a:lnTo>
                <a:lnTo>
                  <a:pt x="3602987" y="783142"/>
                </a:lnTo>
                <a:lnTo>
                  <a:pt x="3572889" y="745399"/>
                </a:lnTo>
                <a:lnTo>
                  <a:pt x="3540524" y="711626"/>
                </a:lnTo>
                <a:lnTo>
                  <a:pt x="3505892" y="681824"/>
                </a:lnTo>
                <a:lnTo>
                  <a:pt x="3468992" y="655995"/>
                </a:lnTo>
                <a:lnTo>
                  <a:pt x="3429825" y="634137"/>
                </a:lnTo>
                <a:lnTo>
                  <a:pt x="3388391" y="616253"/>
                </a:lnTo>
                <a:lnTo>
                  <a:pt x="3344690" y="602341"/>
                </a:lnTo>
                <a:lnTo>
                  <a:pt x="3298724" y="592404"/>
                </a:lnTo>
                <a:lnTo>
                  <a:pt x="3250491" y="586441"/>
                </a:lnTo>
                <a:lnTo>
                  <a:pt x="3199993" y="584453"/>
                </a:lnTo>
                <a:close/>
              </a:path>
            </a:pathLst>
          </a:custGeom>
          <a:solidFill>
            <a:srgbClr val="BDC350"/>
          </a:solidFill>
        </p:spPr>
        <p:txBody>
          <a:bodyPr wrap="square" lIns="0" tIns="0" rIns="0" bIns="0" rtlCol="0"/>
          <a:lstStyle/>
          <a:p>
            <a:endParaRPr/>
          </a:p>
        </p:txBody>
      </p:sp>
      <p:sp>
        <p:nvSpPr>
          <p:cNvPr id="6" name="object 6"/>
          <p:cNvSpPr/>
          <p:nvPr/>
        </p:nvSpPr>
        <p:spPr>
          <a:xfrm>
            <a:off x="1553451" y="5753976"/>
            <a:ext cx="15875" cy="647065"/>
          </a:xfrm>
          <a:custGeom>
            <a:avLst/>
            <a:gdLst/>
            <a:ahLst/>
            <a:cxnLst/>
            <a:rect l="l" t="t" r="r" b="b"/>
            <a:pathLst>
              <a:path w="15875" h="647064">
                <a:moveTo>
                  <a:pt x="15265" y="0"/>
                </a:moveTo>
                <a:lnTo>
                  <a:pt x="0" y="0"/>
                </a:lnTo>
                <a:lnTo>
                  <a:pt x="0" y="646823"/>
                </a:lnTo>
                <a:lnTo>
                  <a:pt x="15265" y="646823"/>
                </a:lnTo>
                <a:lnTo>
                  <a:pt x="15265" y="0"/>
                </a:lnTo>
                <a:close/>
              </a:path>
            </a:pathLst>
          </a:custGeom>
          <a:solidFill>
            <a:srgbClr val="FFFFFF"/>
          </a:solidFill>
        </p:spPr>
        <p:txBody>
          <a:bodyPr wrap="square" lIns="0" tIns="0" rIns="0" bIns="0" rtlCol="0"/>
          <a:lstStyle/>
          <a:p>
            <a:endParaRPr/>
          </a:p>
        </p:txBody>
      </p:sp>
      <p:sp>
        <p:nvSpPr>
          <p:cNvPr id="7" name="object 7"/>
          <p:cNvSpPr/>
          <p:nvPr/>
        </p:nvSpPr>
        <p:spPr>
          <a:xfrm>
            <a:off x="1713489" y="5878352"/>
            <a:ext cx="2082681" cy="46861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57200" y="5888431"/>
            <a:ext cx="959485" cy="381000"/>
          </a:xfrm>
          <a:custGeom>
            <a:avLst/>
            <a:gdLst/>
            <a:ahLst/>
            <a:cxnLst/>
            <a:rect l="l" t="t" r="r" b="b"/>
            <a:pathLst>
              <a:path w="959485" h="381000">
                <a:moveTo>
                  <a:pt x="368261" y="74460"/>
                </a:moveTo>
                <a:lnTo>
                  <a:pt x="365975" y="61429"/>
                </a:lnTo>
                <a:lnTo>
                  <a:pt x="361149" y="52120"/>
                </a:lnTo>
                <a:lnTo>
                  <a:pt x="353796" y="46532"/>
                </a:lnTo>
                <a:lnTo>
                  <a:pt x="343890" y="44665"/>
                </a:lnTo>
                <a:lnTo>
                  <a:pt x="333489" y="47205"/>
                </a:lnTo>
                <a:lnTo>
                  <a:pt x="324599" y="54813"/>
                </a:lnTo>
                <a:lnTo>
                  <a:pt x="317246" y="67500"/>
                </a:lnTo>
                <a:lnTo>
                  <a:pt x="311416" y="85267"/>
                </a:lnTo>
                <a:lnTo>
                  <a:pt x="302094" y="151955"/>
                </a:lnTo>
                <a:lnTo>
                  <a:pt x="293128" y="205778"/>
                </a:lnTo>
                <a:lnTo>
                  <a:pt x="284492" y="246735"/>
                </a:lnTo>
                <a:lnTo>
                  <a:pt x="276199" y="274828"/>
                </a:lnTo>
                <a:lnTo>
                  <a:pt x="276199" y="282956"/>
                </a:lnTo>
                <a:lnTo>
                  <a:pt x="270776" y="282956"/>
                </a:lnTo>
                <a:lnTo>
                  <a:pt x="268071" y="284759"/>
                </a:lnTo>
                <a:lnTo>
                  <a:pt x="268071" y="288378"/>
                </a:lnTo>
                <a:lnTo>
                  <a:pt x="262978" y="286854"/>
                </a:lnTo>
                <a:lnTo>
                  <a:pt x="257225" y="282282"/>
                </a:lnTo>
                <a:lnTo>
                  <a:pt x="250812" y="274675"/>
                </a:lnTo>
                <a:lnTo>
                  <a:pt x="243725" y="264007"/>
                </a:lnTo>
                <a:lnTo>
                  <a:pt x="223227" y="223735"/>
                </a:lnTo>
                <a:lnTo>
                  <a:pt x="206463" y="194970"/>
                </a:lnTo>
                <a:lnTo>
                  <a:pt x="193421" y="177698"/>
                </a:lnTo>
                <a:lnTo>
                  <a:pt x="184111" y="171945"/>
                </a:lnTo>
                <a:lnTo>
                  <a:pt x="167525" y="177533"/>
                </a:lnTo>
                <a:lnTo>
                  <a:pt x="155676" y="184797"/>
                </a:lnTo>
                <a:lnTo>
                  <a:pt x="148577" y="193763"/>
                </a:lnTo>
                <a:lnTo>
                  <a:pt x="146215" y="204406"/>
                </a:lnTo>
                <a:lnTo>
                  <a:pt x="100177" y="258597"/>
                </a:lnTo>
                <a:lnTo>
                  <a:pt x="93065" y="256565"/>
                </a:lnTo>
                <a:lnTo>
                  <a:pt x="87998" y="250469"/>
                </a:lnTo>
                <a:lnTo>
                  <a:pt x="84963" y="240322"/>
                </a:lnTo>
                <a:lnTo>
                  <a:pt x="80556" y="184632"/>
                </a:lnTo>
                <a:lnTo>
                  <a:pt x="70408" y="155016"/>
                </a:lnTo>
                <a:lnTo>
                  <a:pt x="53479" y="137248"/>
                </a:lnTo>
                <a:lnTo>
                  <a:pt x="29768" y="131318"/>
                </a:lnTo>
                <a:lnTo>
                  <a:pt x="21818" y="132511"/>
                </a:lnTo>
                <a:lnTo>
                  <a:pt x="14211" y="136067"/>
                </a:lnTo>
                <a:lnTo>
                  <a:pt x="6934" y="141986"/>
                </a:lnTo>
                <a:lnTo>
                  <a:pt x="0" y="150279"/>
                </a:lnTo>
                <a:lnTo>
                  <a:pt x="0" y="171945"/>
                </a:lnTo>
                <a:lnTo>
                  <a:pt x="9474" y="187261"/>
                </a:lnTo>
                <a:lnTo>
                  <a:pt x="18948" y="212217"/>
                </a:lnTo>
                <a:lnTo>
                  <a:pt x="28422" y="246824"/>
                </a:lnTo>
                <a:lnTo>
                  <a:pt x="37896" y="291071"/>
                </a:lnTo>
                <a:lnTo>
                  <a:pt x="42379" y="318325"/>
                </a:lnTo>
                <a:lnTo>
                  <a:pt x="48387" y="337794"/>
                </a:lnTo>
                <a:lnTo>
                  <a:pt x="55930" y="349478"/>
                </a:lnTo>
                <a:lnTo>
                  <a:pt x="64985" y="353364"/>
                </a:lnTo>
                <a:lnTo>
                  <a:pt x="94767" y="345249"/>
                </a:lnTo>
                <a:lnTo>
                  <a:pt x="107886" y="319608"/>
                </a:lnTo>
                <a:lnTo>
                  <a:pt x="120827" y="297510"/>
                </a:lnTo>
                <a:lnTo>
                  <a:pt x="133604" y="278980"/>
                </a:lnTo>
                <a:lnTo>
                  <a:pt x="146215" y="264007"/>
                </a:lnTo>
                <a:lnTo>
                  <a:pt x="149936" y="253352"/>
                </a:lnTo>
                <a:lnTo>
                  <a:pt x="155676" y="245732"/>
                </a:lnTo>
                <a:lnTo>
                  <a:pt x="163474" y="241160"/>
                </a:lnTo>
                <a:lnTo>
                  <a:pt x="173304" y="239636"/>
                </a:lnTo>
                <a:lnTo>
                  <a:pt x="178714" y="239636"/>
                </a:lnTo>
                <a:lnTo>
                  <a:pt x="185648" y="253517"/>
                </a:lnTo>
                <a:lnTo>
                  <a:pt x="191566" y="264007"/>
                </a:lnTo>
                <a:lnTo>
                  <a:pt x="196481" y="271106"/>
                </a:lnTo>
                <a:lnTo>
                  <a:pt x="200380" y="274828"/>
                </a:lnTo>
                <a:lnTo>
                  <a:pt x="243725" y="347941"/>
                </a:lnTo>
                <a:lnTo>
                  <a:pt x="249123" y="362153"/>
                </a:lnTo>
                <a:lnTo>
                  <a:pt x="255879" y="372300"/>
                </a:lnTo>
                <a:lnTo>
                  <a:pt x="263994" y="378396"/>
                </a:lnTo>
                <a:lnTo>
                  <a:pt x="273481" y="380428"/>
                </a:lnTo>
                <a:lnTo>
                  <a:pt x="287032" y="380428"/>
                </a:lnTo>
                <a:lnTo>
                  <a:pt x="300545" y="369595"/>
                </a:lnTo>
                <a:lnTo>
                  <a:pt x="303847" y="339572"/>
                </a:lnTo>
                <a:lnTo>
                  <a:pt x="307657" y="315112"/>
                </a:lnTo>
                <a:lnTo>
                  <a:pt x="311962" y="296240"/>
                </a:lnTo>
                <a:lnTo>
                  <a:pt x="316788" y="282956"/>
                </a:lnTo>
                <a:lnTo>
                  <a:pt x="325081" y="249631"/>
                </a:lnTo>
                <a:lnTo>
                  <a:pt x="331012" y="222719"/>
                </a:lnTo>
                <a:lnTo>
                  <a:pt x="334568" y="202247"/>
                </a:lnTo>
                <a:lnTo>
                  <a:pt x="335749" y="188188"/>
                </a:lnTo>
                <a:lnTo>
                  <a:pt x="368261" y="77152"/>
                </a:lnTo>
                <a:lnTo>
                  <a:pt x="368261" y="74460"/>
                </a:lnTo>
                <a:close/>
              </a:path>
              <a:path w="959485" h="381000">
                <a:moveTo>
                  <a:pt x="428675" y="103403"/>
                </a:moveTo>
                <a:lnTo>
                  <a:pt x="396367" y="103403"/>
                </a:lnTo>
                <a:lnTo>
                  <a:pt x="396367" y="354533"/>
                </a:lnTo>
                <a:lnTo>
                  <a:pt x="428675" y="354533"/>
                </a:lnTo>
                <a:lnTo>
                  <a:pt x="428675" y="103403"/>
                </a:lnTo>
                <a:close/>
              </a:path>
              <a:path w="959485" h="381000">
                <a:moveTo>
                  <a:pt x="439064" y="19392"/>
                </a:moveTo>
                <a:lnTo>
                  <a:pt x="436460" y="13081"/>
                </a:lnTo>
                <a:lnTo>
                  <a:pt x="426046" y="2616"/>
                </a:lnTo>
                <a:lnTo>
                  <a:pt x="419760" y="0"/>
                </a:lnTo>
                <a:lnTo>
                  <a:pt x="405206" y="0"/>
                </a:lnTo>
                <a:lnTo>
                  <a:pt x="398995" y="2616"/>
                </a:lnTo>
                <a:lnTo>
                  <a:pt x="388581" y="13081"/>
                </a:lnTo>
                <a:lnTo>
                  <a:pt x="385978" y="19392"/>
                </a:lnTo>
                <a:lnTo>
                  <a:pt x="385978" y="34010"/>
                </a:lnTo>
                <a:lnTo>
                  <a:pt x="388581" y="40233"/>
                </a:lnTo>
                <a:lnTo>
                  <a:pt x="398995" y="50698"/>
                </a:lnTo>
                <a:lnTo>
                  <a:pt x="405206" y="53314"/>
                </a:lnTo>
                <a:lnTo>
                  <a:pt x="419760" y="53314"/>
                </a:lnTo>
                <a:lnTo>
                  <a:pt x="426046" y="50698"/>
                </a:lnTo>
                <a:lnTo>
                  <a:pt x="436460" y="40233"/>
                </a:lnTo>
                <a:lnTo>
                  <a:pt x="439064" y="34010"/>
                </a:lnTo>
                <a:lnTo>
                  <a:pt x="439064" y="19392"/>
                </a:lnTo>
                <a:close/>
              </a:path>
              <a:path w="959485" h="381000">
                <a:moveTo>
                  <a:pt x="959243" y="284835"/>
                </a:moveTo>
                <a:lnTo>
                  <a:pt x="949985" y="266306"/>
                </a:lnTo>
                <a:lnTo>
                  <a:pt x="940244" y="264566"/>
                </a:lnTo>
                <a:lnTo>
                  <a:pt x="928751" y="259346"/>
                </a:lnTo>
                <a:lnTo>
                  <a:pt x="915517" y="250659"/>
                </a:lnTo>
                <a:lnTo>
                  <a:pt x="900531" y="238506"/>
                </a:lnTo>
                <a:lnTo>
                  <a:pt x="875817" y="201409"/>
                </a:lnTo>
                <a:lnTo>
                  <a:pt x="866546" y="182499"/>
                </a:lnTo>
                <a:lnTo>
                  <a:pt x="854189" y="168986"/>
                </a:lnTo>
                <a:lnTo>
                  <a:pt x="838758" y="160870"/>
                </a:lnTo>
                <a:lnTo>
                  <a:pt x="820229" y="158178"/>
                </a:lnTo>
                <a:lnTo>
                  <a:pt x="801674" y="161251"/>
                </a:lnTo>
                <a:lnTo>
                  <a:pt x="776566" y="184238"/>
                </a:lnTo>
                <a:lnTo>
                  <a:pt x="756869" y="200660"/>
                </a:lnTo>
                <a:lnTo>
                  <a:pt x="742581" y="210502"/>
                </a:lnTo>
                <a:lnTo>
                  <a:pt x="733717" y="213791"/>
                </a:lnTo>
                <a:lnTo>
                  <a:pt x="730592" y="213791"/>
                </a:lnTo>
                <a:lnTo>
                  <a:pt x="715149" y="198335"/>
                </a:lnTo>
                <a:lnTo>
                  <a:pt x="712635" y="169938"/>
                </a:lnTo>
                <a:lnTo>
                  <a:pt x="705104" y="149656"/>
                </a:lnTo>
                <a:lnTo>
                  <a:pt x="692556" y="137490"/>
                </a:lnTo>
                <a:lnTo>
                  <a:pt x="674992" y="133438"/>
                </a:lnTo>
                <a:lnTo>
                  <a:pt x="668820" y="133438"/>
                </a:lnTo>
                <a:lnTo>
                  <a:pt x="658482" y="134607"/>
                </a:lnTo>
                <a:lnTo>
                  <a:pt x="649897" y="136537"/>
                </a:lnTo>
                <a:lnTo>
                  <a:pt x="643039" y="139242"/>
                </a:lnTo>
                <a:lnTo>
                  <a:pt x="637933" y="142709"/>
                </a:lnTo>
                <a:lnTo>
                  <a:pt x="617258" y="147916"/>
                </a:lnTo>
                <a:lnTo>
                  <a:pt x="596988" y="163576"/>
                </a:lnTo>
                <a:lnTo>
                  <a:pt x="577088" y="189649"/>
                </a:lnTo>
                <a:lnTo>
                  <a:pt x="557580" y="226148"/>
                </a:lnTo>
                <a:lnTo>
                  <a:pt x="539051" y="195237"/>
                </a:lnTo>
                <a:lnTo>
                  <a:pt x="539051" y="173596"/>
                </a:lnTo>
                <a:lnTo>
                  <a:pt x="532676" y="138455"/>
                </a:lnTo>
                <a:lnTo>
                  <a:pt x="522820" y="113360"/>
                </a:lnTo>
                <a:lnTo>
                  <a:pt x="509498" y="98298"/>
                </a:lnTo>
                <a:lnTo>
                  <a:pt x="492683" y="93281"/>
                </a:lnTo>
                <a:lnTo>
                  <a:pt x="480326" y="93281"/>
                </a:lnTo>
                <a:lnTo>
                  <a:pt x="464908" y="105638"/>
                </a:lnTo>
                <a:lnTo>
                  <a:pt x="464908" y="124167"/>
                </a:lnTo>
                <a:lnTo>
                  <a:pt x="478409" y="154774"/>
                </a:lnTo>
                <a:lnTo>
                  <a:pt x="488061" y="185585"/>
                </a:lnTo>
                <a:lnTo>
                  <a:pt x="493852" y="216585"/>
                </a:lnTo>
                <a:lnTo>
                  <a:pt x="495782" y="247777"/>
                </a:lnTo>
                <a:lnTo>
                  <a:pt x="492683" y="300316"/>
                </a:lnTo>
                <a:lnTo>
                  <a:pt x="492683" y="325018"/>
                </a:lnTo>
                <a:lnTo>
                  <a:pt x="494614" y="342582"/>
                </a:lnTo>
                <a:lnTo>
                  <a:pt x="500418" y="355130"/>
                </a:lnTo>
                <a:lnTo>
                  <a:pt x="510082" y="362648"/>
                </a:lnTo>
                <a:lnTo>
                  <a:pt x="523608" y="365163"/>
                </a:lnTo>
                <a:lnTo>
                  <a:pt x="526694" y="365163"/>
                </a:lnTo>
                <a:lnTo>
                  <a:pt x="539051" y="355904"/>
                </a:lnTo>
                <a:lnTo>
                  <a:pt x="554202" y="314007"/>
                </a:lnTo>
                <a:lnTo>
                  <a:pt x="566470" y="284073"/>
                </a:lnTo>
                <a:lnTo>
                  <a:pt x="575830" y="266115"/>
                </a:lnTo>
                <a:lnTo>
                  <a:pt x="582282" y="260134"/>
                </a:lnTo>
                <a:lnTo>
                  <a:pt x="591464" y="233095"/>
                </a:lnTo>
                <a:lnTo>
                  <a:pt x="599694" y="213779"/>
                </a:lnTo>
                <a:lnTo>
                  <a:pt x="606933" y="202196"/>
                </a:lnTo>
                <a:lnTo>
                  <a:pt x="613194" y="198335"/>
                </a:lnTo>
                <a:lnTo>
                  <a:pt x="613194" y="201409"/>
                </a:lnTo>
                <a:lnTo>
                  <a:pt x="621588" y="201980"/>
                </a:lnTo>
                <a:lnTo>
                  <a:pt x="629031" y="203733"/>
                </a:lnTo>
                <a:lnTo>
                  <a:pt x="635495" y="206629"/>
                </a:lnTo>
                <a:lnTo>
                  <a:pt x="641007" y="210693"/>
                </a:lnTo>
                <a:lnTo>
                  <a:pt x="642264" y="221500"/>
                </a:lnTo>
                <a:lnTo>
                  <a:pt x="643712" y="229222"/>
                </a:lnTo>
                <a:lnTo>
                  <a:pt x="645337" y="233857"/>
                </a:lnTo>
                <a:lnTo>
                  <a:pt x="647192" y="235407"/>
                </a:lnTo>
                <a:lnTo>
                  <a:pt x="649897" y="249021"/>
                </a:lnTo>
                <a:lnTo>
                  <a:pt x="657999" y="262826"/>
                </a:lnTo>
                <a:lnTo>
                  <a:pt x="671512" y="276821"/>
                </a:lnTo>
                <a:lnTo>
                  <a:pt x="690435" y="291007"/>
                </a:lnTo>
                <a:lnTo>
                  <a:pt x="715149" y="291007"/>
                </a:lnTo>
                <a:lnTo>
                  <a:pt x="761517" y="263207"/>
                </a:lnTo>
                <a:lnTo>
                  <a:pt x="777163" y="246519"/>
                </a:lnTo>
                <a:lnTo>
                  <a:pt x="790092" y="234251"/>
                </a:lnTo>
                <a:lnTo>
                  <a:pt x="800315" y="226441"/>
                </a:lnTo>
                <a:lnTo>
                  <a:pt x="807847" y="223050"/>
                </a:lnTo>
                <a:lnTo>
                  <a:pt x="821372" y="228561"/>
                </a:lnTo>
                <a:lnTo>
                  <a:pt x="831024" y="235026"/>
                </a:lnTo>
                <a:lnTo>
                  <a:pt x="836828" y="242455"/>
                </a:lnTo>
                <a:lnTo>
                  <a:pt x="838758" y="250850"/>
                </a:lnTo>
                <a:lnTo>
                  <a:pt x="859028" y="272389"/>
                </a:lnTo>
                <a:lnTo>
                  <a:pt x="881240" y="289864"/>
                </a:lnTo>
                <a:lnTo>
                  <a:pt x="905383" y="303288"/>
                </a:lnTo>
                <a:lnTo>
                  <a:pt x="931456" y="312648"/>
                </a:lnTo>
                <a:lnTo>
                  <a:pt x="941882" y="310908"/>
                </a:lnTo>
                <a:lnTo>
                  <a:pt x="949985" y="305701"/>
                </a:lnTo>
                <a:lnTo>
                  <a:pt x="955776" y="297002"/>
                </a:lnTo>
                <a:lnTo>
                  <a:pt x="959243" y="284835"/>
                </a:lnTo>
                <a:close/>
              </a:path>
            </a:pathLst>
          </a:custGeom>
          <a:solidFill>
            <a:srgbClr val="FFFFFF"/>
          </a:solidFill>
        </p:spPr>
        <p:txBody>
          <a:bodyPr wrap="square" lIns="0" tIns="0" rIns="0" bIns="0" rtlCol="0"/>
          <a:lstStyle/>
          <a:p>
            <a:endParaRPr/>
          </a:p>
        </p:txBody>
      </p:sp>
      <p:sp>
        <p:nvSpPr>
          <p:cNvPr id="9" name="object 9"/>
          <p:cNvSpPr txBox="1">
            <a:spLocks noGrp="1"/>
          </p:cNvSpPr>
          <p:nvPr>
            <p:ph type="ctrTitle"/>
          </p:nvPr>
        </p:nvSpPr>
        <p:spPr>
          <a:xfrm>
            <a:off x="-228600" y="1129777"/>
            <a:ext cx="12189460" cy="3213700"/>
          </a:xfrm>
          <a:prstGeom prst="rect">
            <a:avLst/>
          </a:prstGeom>
        </p:spPr>
        <p:txBody>
          <a:bodyPr vert="horz" wrap="square" lIns="0" tIns="12700" rIns="0" bIns="0" rtlCol="0">
            <a:spAutoFit/>
          </a:bodyPr>
          <a:lstStyle/>
          <a:p>
            <a:pPr marL="28575" marR="5080" indent="-635" algn="ctr">
              <a:lnSpc>
                <a:spcPct val="100000"/>
              </a:lnSpc>
              <a:spcBef>
                <a:spcPts val="100"/>
              </a:spcBef>
            </a:pPr>
            <a:r>
              <a:rPr lang="en-US" sz="8800" spc="300">
                <a:latin typeface="Futura PT Bold" panose="020B0902020204020203" pitchFamily="34" charset="0"/>
              </a:rPr>
              <a:t>5 WAYS</a:t>
            </a:r>
            <a:br>
              <a:rPr lang="en-US" sz="3200" spc="300">
                <a:latin typeface="Futura PT Bold" panose="020B0902020204020203" pitchFamily="34" charset="0"/>
              </a:rPr>
            </a:br>
            <a:r>
              <a:rPr lang="en-US" sz="3200" spc="300">
                <a:latin typeface="Futura PT Bold" panose="020B0902020204020203" pitchFamily="34" charset="0"/>
              </a:rPr>
              <a:t> </a:t>
            </a:r>
            <a:r>
              <a:rPr lang="en-US" sz="2800" spc="300">
                <a:latin typeface="Futura PT Bold" panose="020B0902020204020203" pitchFamily="34" charset="0"/>
              </a:rPr>
              <a:t>TO MAKE THE MOST OF YOUR MEMBERSHIP IN THE NEXT </a:t>
            </a:r>
            <a:br>
              <a:rPr lang="en-US" sz="3200" spc="300">
                <a:latin typeface="Futura PT Bold" panose="020B0902020204020203" pitchFamily="34" charset="0"/>
              </a:rPr>
            </a:br>
            <a:r>
              <a:rPr lang="en-US" sz="8800" spc="300">
                <a:latin typeface="Futura PT Bold" panose="020B0902020204020203" pitchFamily="34" charset="0"/>
              </a:rPr>
              <a:t>30 DAYS</a:t>
            </a:r>
            <a:endParaRPr sz="8800" spc="300">
              <a:latin typeface="Futura PT Bold" panose="020B0902020204020203" pitchFamily="34" charset="0"/>
            </a:endParaRPr>
          </a:p>
        </p:txBody>
      </p:sp>
    </p:spTree>
    <p:extLst>
      <p:ext uri="{BB962C8B-B14F-4D97-AF65-F5344CB8AC3E}">
        <p14:creationId xmlns:p14="http://schemas.microsoft.com/office/powerpoint/2010/main" val="2842547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40" y="0"/>
            <a:ext cx="12189460" cy="6858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rgbClr val="B3BC35"/>
          </a:solidFill>
        </p:spPr>
        <p:txBody>
          <a:bodyPr wrap="square" lIns="0" tIns="0" rIns="0" bIns="0" rtlCol="0"/>
          <a:lstStyle/>
          <a:p>
            <a:endParaRPr/>
          </a:p>
        </p:txBody>
      </p:sp>
      <p:sp>
        <p:nvSpPr>
          <p:cNvPr id="3" name="object 3"/>
          <p:cNvSpPr/>
          <p:nvPr/>
        </p:nvSpPr>
        <p:spPr>
          <a:xfrm>
            <a:off x="7540700" y="3793232"/>
            <a:ext cx="478155" cy="3065145"/>
          </a:xfrm>
          <a:custGeom>
            <a:avLst/>
            <a:gdLst/>
            <a:ahLst/>
            <a:cxnLst/>
            <a:rect l="l" t="t" r="r" b="b"/>
            <a:pathLst>
              <a:path w="478154" h="3065145">
                <a:moveTo>
                  <a:pt x="238023" y="0"/>
                </a:moveTo>
                <a:lnTo>
                  <a:pt x="191055" y="4415"/>
                </a:lnTo>
                <a:lnTo>
                  <a:pt x="147446" y="17662"/>
                </a:lnTo>
                <a:lnTo>
                  <a:pt x="107210" y="39744"/>
                </a:lnTo>
                <a:lnTo>
                  <a:pt x="70357" y="70662"/>
                </a:lnTo>
                <a:lnTo>
                  <a:pt x="39572" y="107825"/>
                </a:lnTo>
                <a:lnTo>
                  <a:pt x="17586" y="148620"/>
                </a:lnTo>
                <a:lnTo>
                  <a:pt x="4396" y="193051"/>
                </a:lnTo>
                <a:lnTo>
                  <a:pt x="0" y="241122"/>
                </a:lnTo>
                <a:lnTo>
                  <a:pt x="4396" y="288287"/>
                </a:lnTo>
                <a:lnTo>
                  <a:pt x="17586" y="332073"/>
                </a:lnTo>
                <a:lnTo>
                  <a:pt x="39572" y="372477"/>
                </a:lnTo>
                <a:lnTo>
                  <a:pt x="70357" y="409498"/>
                </a:lnTo>
                <a:lnTo>
                  <a:pt x="107210" y="440424"/>
                </a:lnTo>
                <a:lnTo>
                  <a:pt x="147446" y="462510"/>
                </a:lnTo>
                <a:lnTo>
                  <a:pt x="191055" y="475758"/>
                </a:lnTo>
                <a:lnTo>
                  <a:pt x="238023" y="480174"/>
                </a:lnTo>
                <a:lnTo>
                  <a:pt x="285871" y="475758"/>
                </a:lnTo>
                <a:lnTo>
                  <a:pt x="330104" y="462510"/>
                </a:lnTo>
                <a:lnTo>
                  <a:pt x="370718" y="440424"/>
                </a:lnTo>
                <a:lnTo>
                  <a:pt x="407708" y="409498"/>
                </a:lnTo>
                <a:lnTo>
                  <a:pt x="438500" y="372477"/>
                </a:lnTo>
                <a:lnTo>
                  <a:pt x="460490" y="332073"/>
                </a:lnTo>
                <a:lnTo>
                  <a:pt x="473682" y="288287"/>
                </a:lnTo>
                <a:lnTo>
                  <a:pt x="478078" y="241122"/>
                </a:lnTo>
                <a:lnTo>
                  <a:pt x="473682" y="193051"/>
                </a:lnTo>
                <a:lnTo>
                  <a:pt x="460490" y="148620"/>
                </a:lnTo>
                <a:lnTo>
                  <a:pt x="438500" y="107825"/>
                </a:lnTo>
                <a:lnTo>
                  <a:pt x="407708" y="70662"/>
                </a:lnTo>
                <a:lnTo>
                  <a:pt x="370718" y="39744"/>
                </a:lnTo>
                <a:lnTo>
                  <a:pt x="330104" y="17662"/>
                </a:lnTo>
                <a:lnTo>
                  <a:pt x="285871" y="4415"/>
                </a:lnTo>
                <a:lnTo>
                  <a:pt x="238023" y="0"/>
                </a:lnTo>
                <a:close/>
              </a:path>
              <a:path w="478154" h="3065145">
                <a:moveTo>
                  <a:pt x="384543" y="931240"/>
                </a:moveTo>
                <a:lnTo>
                  <a:pt x="93535" y="931240"/>
                </a:lnTo>
                <a:lnTo>
                  <a:pt x="93535" y="3064767"/>
                </a:lnTo>
                <a:lnTo>
                  <a:pt x="384543" y="3064767"/>
                </a:lnTo>
                <a:lnTo>
                  <a:pt x="384543" y="931240"/>
                </a:lnTo>
                <a:close/>
              </a:path>
            </a:pathLst>
          </a:custGeom>
          <a:solidFill>
            <a:srgbClr val="BDC350"/>
          </a:solidFill>
        </p:spPr>
        <p:txBody>
          <a:bodyPr wrap="square" lIns="0" tIns="0" rIns="0" bIns="0" rtlCol="0"/>
          <a:lstStyle/>
          <a:p>
            <a:endParaRPr/>
          </a:p>
        </p:txBody>
      </p:sp>
      <p:sp>
        <p:nvSpPr>
          <p:cNvPr id="4" name="object 4"/>
          <p:cNvSpPr/>
          <p:nvPr/>
        </p:nvSpPr>
        <p:spPr>
          <a:xfrm>
            <a:off x="4064510" y="4195465"/>
            <a:ext cx="3316604" cy="2662555"/>
          </a:xfrm>
          <a:custGeom>
            <a:avLst/>
            <a:gdLst/>
            <a:ahLst/>
            <a:cxnLst/>
            <a:rect l="l" t="t" r="r" b="b"/>
            <a:pathLst>
              <a:path w="3316604" h="2662554">
                <a:moveTo>
                  <a:pt x="268198" y="780402"/>
                </a:moveTo>
                <a:lnTo>
                  <a:pt x="226951" y="783891"/>
                </a:lnTo>
                <a:lnTo>
                  <a:pt x="186665" y="794356"/>
                </a:lnTo>
                <a:lnTo>
                  <a:pt x="147350" y="811791"/>
                </a:lnTo>
                <a:lnTo>
                  <a:pt x="109016" y="836189"/>
                </a:lnTo>
                <a:lnTo>
                  <a:pt x="71674" y="867547"/>
                </a:lnTo>
                <a:lnTo>
                  <a:pt x="35331" y="905857"/>
                </a:lnTo>
                <a:lnTo>
                  <a:pt x="0" y="951115"/>
                </a:lnTo>
                <a:lnTo>
                  <a:pt x="0" y="1146225"/>
                </a:lnTo>
                <a:lnTo>
                  <a:pt x="14856" y="1163975"/>
                </a:lnTo>
                <a:lnTo>
                  <a:pt x="29710" y="1184352"/>
                </a:lnTo>
                <a:lnTo>
                  <a:pt x="59414" y="1232988"/>
                </a:lnTo>
                <a:lnTo>
                  <a:pt x="89315" y="1292593"/>
                </a:lnTo>
                <a:lnTo>
                  <a:pt x="118802" y="1361785"/>
                </a:lnTo>
                <a:lnTo>
                  <a:pt x="133644" y="1400552"/>
                </a:lnTo>
                <a:lnTo>
                  <a:pt x="148486" y="1441946"/>
                </a:lnTo>
                <a:lnTo>
                  <a:pt x="163325" y="1485967"/>
                </a:lnTo>
                <a:lnTo>
                  <a:pt x="178164" y="1532615"/>
                </a:lnTo>
                <a:lnTo>
                  <a:pt x="193000" y="1581889"/>
                </a:lnTo>
                <a:lnTo>
                  <a:pt x="207874" y="1633931"/>
                </a:lnTo>
                <a:lnTo>
                  <a:pt x="222670" y="1688318"/>
                </a:lnTo>
                <a:lnTo>
                  <a:pt x="237503" y="1745473"/>
                </a:lnTo>
                <a:lnTo>
                  <a:pt x="252335" y="1805254"/>
                </a:lnTo>
                <a:lnTo>
                  <a:pt x="267165" y="1867662"/>
                </a:lnTo>
                <a:lnTo>
                  <a:pt x="281994" y="1932696"/>
                </a:lnTo>
                <a:lnTo>
                  <a:pt x="296822" y="2000356"/>
                </a:lnTo>
                <a:lnTo>
                  <a:pt x="311649" y="2070643"/>
                </a:lnTo>
                <a:lnTo>
                  <a:pt x="326475" y="2143556"/>
                </a:lnTo>
                <a:lnTo>
                  <a:pt x="341299" y="2219096"/>
                </a:lnTo>
                <a:lnTo>
                  <a:pt x="351440" y="2296401"/>
                </a:lnTo>
                <a:lnTo>
                  <a:pt x="362706" y="2367977"/>
                </a:lnTo>
                <a:lnTo>
                  <a:pt x="375098" y="2433823"/>
                </a:lnTo>
                <a:lnTo>
                  <a:pt x="388613" y="2493940"/>
                </a:lnTo>
                <a:lnTo>
                  <a:pt x="403252" y="2548329"/>
                </a:lnTo>
                <a:lnTo>
                  <a:pt x="419012" y="2596990"/>
                </a:lnTo>
                <a:lnTo>
                  <a:pt x="435892" y="2639925"/>
                </a:lnTo>
                <a:lnTo>
                  <a:pt x="446830" y="2662534"/>
                </a:lnTo>
                <a:lnTo>
                  <a:pt x="875273" y="2662534"/>
                </a:lnTo>
                <a:lnTo>
                  <a:pt x="881454" y="2649864"/>
                </a:lnTo>
                <a:lnTo>
                  <a:pt x="909295" y="2594397"/>
                </a:lnTo>
                <a:lnTo>
                  <a:pt x="937052" y="2540705"/>
                </a:lnTo>
                <a:lnTo>
                  <a:pt x="964725" y="2488788"/>
                </a:lnTo>
                <a:lnTo>
                  <a:pt x="992314" y="2438646"/>
                </a:lnTo>
                <a:lnTo>
                  <a:pt x="1019819" y="2390279"/>
                </a:lnTo>
                <a:lnTo>
                  <a:pt x="1047241" y="2343686"/>
                </a:lnTo>
                <a:lnTo>
                  <a:pt x="1074579" y="2298869"/>
                </a:lnTo>
                <a:lnTo>
                  <a:pt x="1101833" y="2255826"/>
                </a:lnTo>
                <a:lnTo>
                  <a:pt x="1129004" y="2214558"/>
                </a:lnTo>
                <a:lnTo>
                  <a:pt x="1156092" y="2175064"/>
                </a:lnTo>
                <a:lnTo>
                  <a:pt x="1183096" y="2137345"/>
                </a:lnTo>
                <a:lnTo>
                  <a:pt x="1210018" y="2101401"/>
                </a:lnTo>
                <a:lnTo>
                  <a:pt x="1236856" y="2067232"/>
                </a:lnTo>
                <a:lnTo>
                  <a:pt x="1263612" y="2034837"/>
                </a:lnTo>
                <a:lnTo>
                  <a:pt x="1290285" y="2004216"/>
                </a:lnTo>
                <a:lnTo>
                  <a:pt x="1316875" y="1975370"/>
                </a:lnTo>
                <a:lnTo>
                  <a:pt x="1330569" y="1926704"/>
                </a:lnTo>
                <a:lnTo>
                  <a:pt x="902271" y="1926704"/>
                </a:lnTo>
                <a:lnTo>
                  <a:pt x="867958" y="1922130"/>
                </a:lnTo>
                <a:lnTo>
                  <a:pt x="813094" y="1885540"/>
                </a:lnTo>
                <a:lnTo>
                  <a:pt x="776552" y="1812352"/>
                </a:lnTo>
                <a:lnTo>
                  <a:pt x="765141" y="1762031"/>
                </a:lnTo>
                <a:lnTo>
                  <a:pt x="758298" y="1702558"/>
                </a:lnTo>
                <a:lnTo>
                  <a:pt x="756018" y="1633931"/>
                </a:lnTo>
                <a:lnTo>
                  <a:pt x="755171" y="1564289"/>
                </a:lnTo>
                <a:lnTo>
                  <a:pt x="752632" y="1497610"/>
                </a:lnTo>
                <a:lnTo>
                  <a:pt x="748400" y="1433895"/>
                </a:lnTo>
                <a:lnTo>
                  <a:pt x="742474" y="1373142"/>
                </a:lnTo>
                <a:lnTo>
                  <a:pt x="734855" y="1315352"/>
                </a:lnTo>
                <a:lnTo>
                  <a:pt x="725543" y="1260526"/>
                </a:lnTo>
                <a:lnTo>
                  <a:pt x="714537" y="1208663"/>
                </a:lnTo>
                <a:lnTo>
                  <a:pt x="701837" y="1159763"/>
                </a:lnTo>
                <a:lnTo>
                  <a:pt x="687444" y="1113826"/>
                </a:lnTo>
                <a:lnTo>
                  <a:pt x="671356" y="1070853"/>
                </a:lnTo>
                <a:lnTo>
                  <a:pt x="653575" y="1030843"/>
                </a:lnTo>
                <a:lnTo>
                  <a:pt x="634099" y="993797"/>
                </a:lnTo>
                <a:lnTo>
                  <a:pt x="612929" y="959714"/>
                </a:lnTo>
                <a:lnTo>
                  <a:pt x="590065" y="928594"/>
                </a:lnTo>
                <a:lnTo>
                  <a:pt x="539252" y="875246"/>
                </a:lnTo>
                <a:lnTo>
                  <a:pt x="481660" y="833752"/>
                </a:lnTo>
                <a:lnTo>
                  <a:pt x="417288" y="804113"/>
                </a:lnTo>
                <a:lnTo>
                  <a:pt x="346134" y="786330"/>
                </a:lnTo>
                <a:lnTo>
                  <a:pt x="308014" y="781884"/>
                </a:lnTo>
                <a:lnTo>
                  <a:pt x="268198" y="780402"/>
                </a:lnTo>
                <a:close/>
              </a:path>
              <a:path w="3316604" h="2662554">
                <a:moveTo>
                  <a:pt x="2085569" y="1755851"/>
                </a:moveTo>
                <a:lnTo>
                  <a:pt x="1609534" y="1755851"/>
                </a:lnTo>
                <a:lnTo>
                  <a:pt x="1646317" y="1831042"/>
                </a:lnTo>
                <a:lnTo>
                  <a:pt x="1680129" y="1896252"/>
                </a:lnTo>
                <a:lnTo>
                  <a:pt x="1710972" y="1951489"/>
                </a:lnTo>
                <a:lnTo>
                  <a:pt x="1738868" y="1996792"/>
                </a:lnTo>
                <a:lnTo>
                  <a:pt x="1763753" y="2032074"/>
                </a:lnTo>
                <a:lnTo>
                  <a:pt x="1804669" y="2072855"/>
                </a:lnTo>
                <a:lnTo>
                  <a:pt x="2154252" y="2662534"/>
                </a:lnTo>
                <a:lnTo>
                  <a:pt x="2735676" y="2662534"/>
                </a:lnTo>
                <a:lnTo>
                  <a:pt x="2736508" y="2655886"/>
                </a:lnTo>
                <a:lnTo>
                  <a:pt x="2744659" y="2596131"/>
                </a:lnTo>
                <a:lnTo>
                  <a:pt x="2753091" y="2539514"/>
                </a:lnTo>
                <a:lnTo>
                  <a:pt x="2761806" y="2486036"/>
                </a:lnTo>
                <a:lnTo>
                  <a:pt x="2770803" y="2435698"/>
                </a:lnTo>
                <a:lnTo>
                  <a:pt x="2780084" y="2388498"/>
                </a:lnTo>
                <a:lnTo>
                  <a:pt x="2789651" y="2344438"/>
                </a:lnTo>
                <a:lnTo>
                  <a:pt x="2799503" y="2303519"/>
                </a:lnTo>
                <a:lnTo>
                  <a:pt x="2809641" y="2265739"/>
                </a:lnTo>
                <a:lnTo>
                  <a:pt x="2830782" y="2199603"/>
                </a:lnTo>
                <a:lnTo>
                  <a:pt x="2832611" y="2194890"/>
                </a:lnTo>
                <a:lnTo>
                  <a:pt x="2414282" y="2194890"/>
                </a:lnTo>
                <a:lnTo>
                  <a:pt x="2361446" y="2176969"/>
                </a:lnTo>
                <a:lnTo>
                  <a:pt x="2300767" y="2123208"/>
                </a:lnTo>
                <a:lnTo>
                  <a:pt x="2267481" y="2082888"/>
                </a:lnTo>
                <a:lnTo>
                  <a:pt x="2232227" y="2033609"/>
                </a:lnTo>
                <a:lnTo>
                  <a:pt x="2195004" y="1975370"/>
                </a:lnTo>
                <a:lnTo>
                  <a:pt x="2155400" y="1894561"/>
                </a:lnTo>
                <a:lnTo>
                  <a:pt x="2117142" y="1817890"/>
                </a:lnTo>
                <a:lnTo>
                  <a:pt x="2085569" y="1755851"/>
                </a:lnTo>
                <a:close/>
              </a:path>
              <a:path w="3316604" h="2662554">
                <a:moveTo>
                  <a:pt x="3097110" y="0"/>
                </a:moveTo>
                <a:lnTo>
                  <a:pt x="3027663" y="12078"/>
                </a:lnTo>
                <a:lnTo>
                  <a:pt x="2965410" y="48323"/>
                </a:lnTo>
                <a:lnTo>
                  <a:pt x="2936990" y="75512"/>
                </a:lnTo>
                <a:lnTo>
                  <a:pt x="2910380" y="108749"/>
                </a:lnTo>
                <a:lnTo>
                  <a:pt x="2885583" y="148033"/>
                </a:lnTo>
                <a:lnTo>
                  <a:pt x="2862603" y="193369"/>
                </a:lnTo>
                <a:lnTo>
                  <a:pt x="2841445" y="244757"/>
                </a:lnTo>
                <a:lnTo>
                  <a:pt x="2822110" y="302198"/>
                </a:lnTo>
                <a:lnTo>
                  <a:pt x="2804604" y="365696"/>
                </a:lnTo>
                <a:lnTo>
                  <a:pt x="2794575" y="442360"/>
                </a:lnTo>
                <a:lnTo>
                  <a:pt x="2784588" y="517421"/>
                </a:lnTo>
                <a:lnTo>
                  <a:pt x="2774644" y="590879"/>
                </a:lnTo>
                <a:lnTo>
                  <a:pt x="2764742" y="662734"/>
                </a:lnTo>
                <a:lnTo>
                  <a:pt x="2754883" y="732986"/>
                </a:lnTo>
                <a:lnTo>
                  <a:pt x="2745067" y="801636"/>
                </a:lnTo>
                <a:lnTo>
                  <a:pt x="2735293" y="868682"/>
                </a:lnTo>
                <a:lnTo>
                  <a:pt x="2725562" y="934125"/>
                </a:lnTo>
                <a:lnTo>
                  <a:pt x="2715874" y="997965"/>
                </a:lnTo>
                <a:lnTo>
                  <a:pt x="2706228" y="1060202"/>
                </a:lnTo>
                <a:lnTo>
                  <a:pt x="2696624" y="1120836"/>
                </a:lnTo>
                <a:lnTo>
                  <a:pt x="2687063" y="1179867"/>
                </a:lnTo>
                <a:lnTo>
                  <a:pt x="2677545" y="1237295"/>
                </a:lnTo>
                <a:lnTo>
                  <a:pt x="2668069" y="1293119"/>
                </a:lnTo>
                <a:lnTo>
                  <a:pt x="2658636" y="1347340"/>
                </a:lnTo>
                <a:lnTo>
                  <a:pt x="2649137" y="1400552"/>
                </a:lnTo>
                <a:lnTo>
                  <a:pt x="2639898" y="1450971"/>
                </a:lnTo>
                <a:lnTo>
                  <a:pt x="2630592" y="1500382"/>
                </a:lnTo>
                <a:lnTo>
                  <a:pt x="2621330" y="1548189"/>
                </a:lnTo>
                <a:lnTo>
                  <a:pt x="2612109" y="1594393"/>
                </a:lnTo>
                <a:lnTo>
                  <a:pt x="2602932" y="1638993"/>
                </a:lnTo>
                <a:lnTo>
                  <a:pt x="2593685" y="1682498"/>
                </a:lnTo>
                <a:lnTo>
                  <a:pt x="2584704" y="1723383"/>
                </a:lnTo>
                <a:lnTo>
                  <a:pt x="2575654" y="1763172"/>
                </a:lnTo>
                <a:lnTo>
                  <a:pt x="2566647" y="1801358"/>
                </a:lnTo>
                <a:lnTo>
                  <a:pt x="2548760" y="1872918"/>
                </a:lnTo>
                <a:lnTo>
                  <a:pt x="2531044" y="1938062"/>
                </a:lnTo>
                <a:lnTo>
                  <a:pt x="2513498" y="1996792"/>
                </a:lnTo>
                <a:lnTo>
                  <a:pt x="2496122" y="2049105"/>
                </a:lnTo>
                <a:lnTo>
                  <a:pt x="2487498" y="2072855"/>
                </a:lnTo>
                <a:lnTo>
                  <a:pt x="2487498" y="2146033"/>
                </a:lnTo>
                <a:lnTo>
                  <a:pt x="2455430" y="2149077"/>
                </a:lnTo>
                <a:lnTo>
                  <a:pt x="2432554" y="2158222"/>
                </a:lnTo>
                <a:lnTo>
                  <a:pt x="2418846" y="2173486"/>
                </a:lnTo>
                <a:lnTo>
                  <a:pt x="2414282" y="2194890"/>
                </a:lnTo>
                <a:lnTo>
                  <a:pt x="2832611" y="2194890"/>
                </a:lnTo>
                <a:lnTo>
                  <a:pt x="2841786" y="2171247"/>
                </a:lnTo>
                <a:lnTo>
                  <a:pt x="2853080" y="2146033"/>
                </a:lnTo>
                <a:lnTo>
                  <a:pt x="2872586" y="2070197"/>
                </a:lnTo>
                <a:lnTo>
                  <a:pt x="2891106" y="1996761"/>
                </a:lnTo>
                <a:lnTo>
                  <a:pt x="2908043" y="1928143"/>
                </a:lnTo>
                <a:lnTo>
                  <a:pt x="2923994" y="1861925"/>
                </a:lnTo>
                <a:lnTo>
                  <a:pt x="2938761" y="1798911"/>
                </a:lnTo>
                <a:lnTo>
                  <a:pt x="2952345" y="1739103"/>
                </a:lnTo>
                <a:lnTo>
                  <a:pt x="2964852" y="1681990"/>
                </a:lnTo>
                <a:lnTo>
                  <a:pt x="2975962" y="1629097"/>
                </a:lnTo>
                <a:lnTo>
                  <a:pt x="2985997" y="1578900"/>
                </a:lnTo>
                <a:lnTo>
                  <a:pt x="2994850" y="1531906"/>
                </a:lnTo>
                <a:lnTo>
                  <a:pt x="3002521" y="1488114"/>
                </a:lnTo>
                <a:lnTo>
                  <a:pt x="3009011" y="1447524"/>
                </a:lnTo>
                <a:lnTo>
                  <a:pt x="3018449" y="1375949"/>
                </a:lnTo>
                <a:lnTo>
                  <a:pt x="3023166" y="1317178"/>
                </a:lnTo>
                <a:lnTo>
                  <a:pt x="3023743" y="1293119"/>
                </a:lnTo>
                <a:lnTo>
                  <a:pt x="3023784" y="1292495"/>
                </a:lnTo>
                <a:lnTo>
                  <a:pt x="3316566" y="292620"/>
                </a:lnTo>
                <a:lnTo>
                  <a:pt x="3316566" y="268287"/>
                </a:lnTo>
                <a:lnTo>
                  <a:pt x="3309135" y="205434"/>
                </a:lnTo>
                <a:lnTo>
                  <a:pt x="3295992" y="150951"/>
                </a:lnTo>
                <a:lnTo>
                  <a:pt x="3277137" y="104840"/>
                </a:lnTo>
                <a:lnTo>
                  <a:pt x="3252568" y="67106"/>
                </a:lnTo>
                <a:lnTo>
                  <a:pt x="3222282" y="37752"/>
                </a:lnTo>
                <a:lnTo>
                  <a:pt x="3186279" y="16781"/>
                </a:lnTo>
                <a:lnTo>
                  <a:pt x="3144555" y="4195"/>
                </a:lnTo>
                <a:lnTo>
                  <a:pt x="3097110" y="0"/>
                </a:lnTo>
                <a:close/>
              </a:path>
              <a:path w="3316604" h="2662554">
                <a:moveTo>
                  <a:pt x="1658162" y="1146225"/>
                </a:moveTo>
                <a:lnTo>
                  <a:pt x="1593282" y="1164502"/>
                </a:lnTo>
                <a:lnTo>
                  <a:pt x="1535242" y="1185224"/>
                </a:lnTo>
                <a:lnTo>
                  <a:pt x="1484041" y="1208387"/>
                </a:lnTo>
                <a:lnTo>
                  <a:pt x="1439675" y="1233988"/>
                </a:lnTo>
                <a:lnTo>
                  <a:pt x="1402141" y="1262025"/>
                </a:lnTo>
                <a:lnTo>
                  <a:pt x="1371438" y="1292495"/>
                </a:lnTo>
                <a:lnTo>
                  <a:pt x="1347563" y="1325395"/>
                </a:lnTo>
                <a:lnTo>
                  <a:pt x="1330512" y="1360722"/>
                </a:lnTo>
                <a:lnTo>
                  <a:pt x="1320284" y="1398472"/>
                </a:lnTo>
                <a:lnTo>
                  <a:pt x="1316875" y="1438643"/>
                </a:lnTo>
                <a:lnTo>
                  <a:pt x="902271" y="1926704"/>
                </a:lnTo>
                <a:lnTo>
                  <a:pt x="1330569" y="1926704"/>
                </a:lnTo>
                <a:lnTo>
                  <a:pt x="1331342" y="1923954"/>
                </a:lnTo>
                <a:lnTo>
                  <a:pt x="1350374" y="1879380"/>
                </a:lnTo>
                <a:lnTo>
                  <a:pt x="1373977" y="1841653"/>
                </a:lnTo>
                <a:lnTo>
                  <a:pt x="1402157" y="1810775"/>
                </a:lnTo>
                <a:lnTo>
                  <a:pt x="1434922" y="1786752"/>
                </a:lnTo>
                <a:lnTo>
                  <a:pt x="1472279" y="1769587"/>
                </a:lnTo>
                <a:lnTo>
                  <a:pt x="1514233" y="1759286"/>
                </a:lnTo>
                <a:lnTo>
                  <a:pt x="1560791" y="1755851"/>
                </a:lnTo>
                <a:lnTo>
                  <a:pt x="2085569" y="1755851"/>
                </a:lnTo>
                <a:lnTo>
                  <a:pt x="2080230" y="1745360"/>
                </a:lnTo>
                <a:lnTo>
                  <a:pt x="2044663" y="1676969"/>
                </a:lnTo>
                <a:lnTo>
                  <a:pt x="2010440" y="1612719"/>
                </a:lnTo>
                <a:lnTo>
                  <a:pt x="1977562" y="1552611"/>
                </a:lnTo>
                <a:lnTo>
                  <a:pt x="1946028" y="1496644"/>
                </a:lnTo>
                <a:lnTo>
                  <a:pt x="1915837" y="1444820"/>
                </a:lnTo>
                <a:lnTo>
                  <a:pt x="1886990" y="1397138"/>
                </a:lnTo>
                <a:lnTo>
                  <a:pt x="1859484" y="1353600"/>
                </a:lnTo>
                <a:lnTo>
                  <a:pt x="1833321" y="1314206"/>
                </a:lnTo>
                <a:lnTo>
                  <a:pt x="1808499" y="1278957"/>
                </a:lnTo>
                <a:lnTo>
                  <a:pt x="1785018" y="1247852"/>
                </a:lnTo>
                <a:lnTo>
                  <a:pt x="1742078" y="1198080"/>
                </a:lnTo>
                <a:lnTo>
                  <a:pt x="1704496" y="1164895"/>
                </a:lnTo>
                <a:lnTo>
                  <a:pt x="1672269" y="1148300"/>
                </a:lnTo>
                <a:lnTo>
                  <a:pt x="1658162" y="1146225"/>
                </a:lnTo>
                <a:close/>
              </a:path>
            </a:pathLst>
          </a:custGeom>
          <a:solidFill>
            <a:srgbClr val="BDC350"/>
          </a:solidFill>
        </p:spPr>
        <p:txBody>
          <a:bodyPr wrap="square" lIns="0" tIns="0" rIns="0" bIns="0" rtlCol="0"/>
          <a:lstStyle/>
          <a:p>
            <a:endParaRPr/>
          </a:p>
        </p:txBody>
      </p:sp>
      <p:sp>
        <p:nvSpPr>
          <p:cNvPr id="5" name="object 5"/>
          <p:cNvSpPr/>
          <p:nvPr/>
        </p:nvSpPr>
        <p:spPr>
          <a:xfrm>
            <a:off x="8251510" y="4633243"/>
            <a:ext cx="3937635" cy="2225040"/>
          </a:xfrm>
          <a:custGeom>
            <a:avLst/>
            <a:gdLst/>
            <a:ahLst/>
            <a:cxnLst/>
            <a:rect l="l" t="t" r="r" b="b"/>
            <a:pathLst>
              <a:path w="3937634" h="2225040">
                <a:moveTo>
                  <a:pt x="250228" y="0"/>
                </a:moveTo>
                <a:lnTo>
                  <a:pt x="138874" y="0"/>
                </a:lnTo>
                <a:lnTo>
                  <a:pt x="0" y="111277"/>
                </a:lnTo>
                <a:lnTo>
                  <a:pt x="0" y="278155"/>
                </a:lnTo>
                <a:lnTo>
                  <a:pt x="23633" y="325978"/>
                </a:lnTo>
                <a:lnTo>
                  <a:pt x="46217" y="373854"/>
                </a:lnTo>
                <a:lnTo>
                  <a:pt x="67754" y="421782"/>
                </a:lnTo>
                <a:lnTo>
                  <a:pt x="88242" y="469763"/>
                </a:lnTo>
                <a:lnTo>
                  <a:pt x="107681" y="517795"/>
                </a:lnTo>
                <a:lnTo>
                  <a:pt x="126072" y="565881"/>
                </a:lnTo>
                <a:lnTo>
                  <a:pt x="143413" y="614018"/>
                </a:lnTo>
                <a:lnTo>
                  <a:pt x="159705" y="662208"/>
                </a:lnTo>
                <a:lnTo>
                  <a:pt x="174947" y="710451"/>
                </a:lnTo>
                <a:lnTo>
                  <a:pt x="189139" y="758746"/>
                </a:lnTo>
                <a:lnTo>
                  <a:pt x="202282" y="807094"/>
                </a:lnTo>
                <a:lnTo>
                  <a:pt x="214422" y="855707"/>
                </a:lnTo>
                <a:lnTo>
                  <a:pt x="225415" y="903947"/>
                </a:lnTo>
                <a:lnTo>
                  <a:pt x="235407" y="952453"/>
                </a:lnTo>
                <a:lnTo>
                  <a:pt x="244347" y="1001011"/>
                </a:lnTo>
                <a:lnTo>
                  <a:pt x="252236" y="1049621"/>
                </a:lnTo>
                <a:lnTo>
                  <a:pt x="259074" y="1098285"/>
                </a:lnTo>
                <a:lnTo>
                  <a:pt x="264861" y="1147001"/>
                </a:lnTo>
                <a:lnTo>
                  <a:pt x="269596" y="1195770"/>
                </a:lnTo>
                <a:lnTo>
                  <a:pt x="273259" y="1244331"/>
                </a:lnTo>
                <a:lnTo>
                  <a:pt x="275910" y="1293466"/>
                </a:lnTo>
                <a:lnTo>
                  <a:pt x="277489" y="1342393"/>
                </a:lnTo>
                <a:lnTo>
                  <a:pt x="277911" y="1393153"/>
                </a:lnTo>
                <a:lnTo>
                  <a:pt x="250228" y="1864499"/>
                </a:lnTo>
                <a:lnTo>
                  <a:pt x="250228" y="2087041"/>
                </a:lnTo>
                <a:lnTo>
                  <a:pt x="252525" y="2149809"/>
                </a:lnTo>
                <a:lnTo>
                  <a:pt x="259419" y="2206593"/>
                </a:lnTo>
                <a:lnTo>
                  <a:pt x="263528" y="2224756"/>
                </a:lnTo>
                <a:lnTo>
                  <a:pt x="717183" y="2224756"/>
                </a:lnTo>
                <a:lnTo>
                  <a:pt x="728398" y="2193225"/>
                </a:lnTo>
                <a:lnTo>
                  <a:pt x="756983" y="2114387"/>
                </a:lnTo>
                <a:lnTo>
                  <a:pt x="784413" y="2040325"/>
                </a:lnTo>
                <a:lnTo>
                  <a:pt x="810688" y="1971037"/>
                </a:lnTo>
                <a:lnTo>
                  <a:pt x="835808" y="1906525"/>
                </a:lnTo>
                <a:lnTo>
                  <a:pt x="859773" y="1846789"/>
                </a:lnTo>
                <a:lnTo>
                  <a:pt x="882581" y="1791829"/>
                </a:lnTo>
                <a:lnTo>
                  <a:pt x="904234" y="1741646"/>
                </a:lnTo>
                <a:lnTo>
                  <a:pt x="924730" y="1696240"/>
                </a:lnTo>
                <a:lnTo>
                  <a:pt x="944070" y="1655612"/>
                </a:lnTo>
                <a:lnTo>
                  <a:pt x="962253" y="1619763"/>
                </a:lnTo>
                <a:lnTo>
                  <a:pt x="995147" y="1562399"/>
                </a:lnTo>
                <a:lnTo>
                  <a:pt x="1023412" y="1524153"/>
                </a:lnTo>
                <a:lnTo>
                  <a:pt x="1057122" y="1502638"/>
                </a:lnTo>
                <a:lnTo>
                  <a:pt x="1083490" y="1420312"/>
                </a:lnTo>
                <a:lnTo>
                  <a:pt x="1109038" y="1344572"/>
                </a:lnTo>
                <a:lnTo>
                  <a:pt x="1133762" y="1275419"/>
                </a:lnTo>
                <a:lnTo>
                  <a:pt x="1157663" y="1212852"/>
                </a:lnTo>
                <a:lnTo>
                  <a:pt x="1164359" y="1196606"/>
                </a:lnTo>
                <a:lnTo>
                  <a:pt x="834580" y="1196606"/>
                </a:lnTo>
                <a:lnTo>
                  <a:pt x="667765" y="918222"/>
                </a:lnTo>
                <a:lnTo>
                  <a:pt x="667729" y="723094"/>
                </a:lnTo>
                <a:lnTo>
                  <a:pt x="658271" y="649240"/>
                </a:lnTo>
                <a:lnTo>
                  <a:pt x="647391" y="579109"/>
                </a:lnTo>
                <a:lnTo>
                  <a:pt x="635124" y="512985"/>
                </a:lnTo>
                <a:lnTo>
                  <a:pt x="621448" y="450781"/>
                </a:lnTo>
                <a:lnTo>
                  <a:pt x="606431" y="392757"/>
                </a:lnTo>
                <a:lnTo>
                  <a:pt x="590004" y="338655"/>
                </a:lnTo>
                <a:lnTo>
                  <a:pt x="572191" y="288559"/>
                </a:lnTo>
                <a:lnTo>
                  <a:pt x="552991" y="242471"/>
                </a:lnTo>
                <a:lnTo>
                  <a:pt x="532404" y="200390"/>
                </a:lnTo>
                <a:lnTo>
                  <a:pt x="510430" y="162316"/>
                </a:lnTo>
                <a:lnTo>
                  <a:pt x="487068" y="128251"/>
                </a:lnTo>
                <a:lnTo>
                  <a:pt x="462320" y="98192"/>
                </a:lnTo>
                <a:lnTo>
                  <a:pt x="408660" y="50098"/>
                </a:lnTo>
                <a:lnTo>
                  <a:pt x="349451" y="18035"/>
                </a:lnTo>
                <a:lnTo>
                  <a:pt x="284690" y="2003"/>
                </a:lnTo>
                <a:lnTo>
                  <a:pt x="250228" y="0"/>
                </a:lnTo>
                <a:close/>
              </a:path>
              <a:path w="3937634" h="2225040">
                <a:moveTo>
                  <a:pt x="3830506" y="1168666"/>
                </a:moveTo>
                <a:lnTo>
                  <a:pt x="3088512" y="1168666"/>
                </a:lnTo>
                <a:lnTo>
                  <a:pt x="3153727" y="1192392"/>
                </a:lnTo>
                <a:lnTo>
                  <a:pt x="3210263" y="1218287"/>
                </a:lnTo>
                <a:lnTo>
                  <a:pt x="3258117" y="1246348"/>
                </a:lnTo>
                <a:lnTo>
                  <a:pt x="3297281" y="1276575"/>
                </a:lnTo>
                <a:lnTo>
                  <a:pt x="3327752" y="1308965"/>
                </a:lnTo>
                <a:lnTo>
                  <a:pt x="3349524" y="1343517"/>
                </a:lnTo>
                <a:lnTo>
                  <a:pt x="3362591" y="1380228"/>
                </a:lnTo>
                <a:lnTo>
                  <a:pt x="3366947" y="1419097"/>
                </a:lnTo>
                <a:lnTo>
                  <a:pt x="3402067" y="1460804"/>
                </a:lnTo>
                <a:lnTo>
                  <a:pt x="3437881" y="1501052"/>
                </a:lnTo>
                <a:lnTo>
                  <a:pt x="3474391" y="1539841"/>
                </a:lnTo>
                <a:lnTo>
                  <a:pt x="3511597" y="1577170"/>
                </a:lnTo>
                <a:lnTo>
                  <a:pt x="3549498" y="1613039"/>
                </a:lnTo>
                <a:lnTo>
                  <a:pt x="3588096" y="1647447"/>
                </a:lnTo>
                <a:lnTo>
                  <a:pt x="3627391" y="1680395"/>
                </a:lnTo>
                <a:lnTo>
                  <a:pt x="3667383" y="1711881"/>
                </a:lnTo>
                <a:lnTo>
                  <a:pt x="3708072" y="1741906"/>
                </a:lnTo>
                <a:lnTo>
                  <a:pt x="3749459" y="1770468"/>
                </a:lnTo>
                <a:lnTo>
                  <a:pt x="3791543" y="1797568"/>
                </a:lnTo>
                <a:lnTo>
                  <a:pt x="3834326" y="1823205"/>
                </a:lnTo>
                <a:lnTo>
                  <a:pt x="3877808" y="1847378"/>
                </a:lnTo>
                <a:lnTo>
                  <a:pt x="3921989" y="1870087"/>
                </a:lnTo>
                <a:lnTo>
                  <a:pt x="3937441" y="1877402"/>
                </a:lnTo>
                <a:lnTo>
                  <a:pt x="3937441" y="1319958"/>
                </a:lnTo>
                <a:lnTo>
                  <a:pt x="3923245" y="1307871"/>
                </a:lnTo>
                <a:lnTo>
                  <a:pt x="3830506" y="1168666"/>
                </a:lnTo>
                <a:close/>
              </a:path>
              <a:path w="3937634" h="2225040">
                <a:moveTo>
                  <a:pt x="2253691" y="946124"/>
                </a:moveTo>
                <a:lnTo>
                  <a:pt x="1335443" y="946124"/>
                </a:lnTo>
                <a:lnTo>
                  <a:pt x="1335443" y="973810"/>
                </a:lnTo>
                <a:lnTo>
                  <a:pt x="1396633" y="977160"/>
                </a:lnTo>
                <a:lnTo>
                  <a:pt x="1452292" y="987203"/>
                </a:lnTo>
                <a:lnTo>
                  <a:pt x="1502412" y="1003930"/>
                </a:lnTo>
                <a:lnTo>
                  <a:pt x="1546988" y="1027333"/>
                </a:lnTo>
                <a:lnTo>
                  <a:pt x="1586014" y="1057401"/>
                </a:lnTo>
                <a:lnTo>
                  <a:pt x="1594918" y="1137490"/>
                </a:lnTo>
                <a:lnTo>
                  <a:pt x="1604874" y="1199804"/>
                </a:lnTo>
                <a:lnTo>
                  <a:pt x="1615943" y="1244331"/>
                </a:lnTo>
                <a:lnTo>
                  <a:pt x="1628182" y="1271057"/>
                </a:lnTo>
                <a:lnTo>
                  <a:pt x="1641652" y="1279969"/>
                </a:lnTo>
                <a:lnTo>
                  <a:pt x="1643955" y="1317540"/>
                </a:lnTo>
                <a:lnTo>
                  <a:pt x="1650865" y="1355268"/>
                </a:lnTo>
                <a:lnTo>
                  <a:pt x="1662382" y="1393153"/>
                </a:lnTo>
                <a:lnTo>
                  <a:pt x="1678507" y="1431196"/>
                </a:lnTo>
                <a:lnTo>
                  <a:pt x="1699242" y="1469397"/>
                </a:lnTo>
                <a:lnTo>
                  <a:pt x="1724586" y="1507756"/>
                </a:lnTo>
                <a:lnTo>
                  <a:pt x="1754540" y="1546274"/>
                </a:lnTo>
                <a:lnTo>
                  <a:pt x="1789107" y="1584952"/>
                </a:lnTo>
                <a:lnTo>
                  <a:pt x="1828285" y="1623790"/>
                </a:lnTo>
                <a:lnTo>
                  <a:pt x="1872076" y="1662789"/>
                </a:lnTo>
                <a:lnTo>
                  <a:pt x="1920481" y="1701949"/>
                </a:lnTo>
                <a:lnTo>
                  <a:pt x="1973501" y="1741271"/>
                </a:lnTo>
                <a:lnTo>
                  <a:pt x="2031136" y="1780755"/>
                </a:lnTo>
                <a:lnTo>
                  <a:pt x="2253691" y="1780755"/>
                </a:lnTo>
                <a:lnTo>
                  <a:pt x="2301554" y="1770755"/>
                </a:lnTo>
                <a:lnTo>
                  <a:pt x="2367192" y="1740739"/>
                </a:lnTo>
                <a:lnTo>
                  <a:pt x="2406691" y="1718217"/>
                </a:lnTo>
                <a:lnTo>
                  <a:pt x="2450652" y="1690682"/>
                </a:lnTo>
                <a:lnTo>
                  <a:pt x="2499080" y="1658131"/>
                </a:lnTo>
                <a:lnTo>
                  <a:pt x="2551981" y="1620561"/>
                </a:lnTo>
                <a:lnTo>
                  <a:pt x="2609362" y="1577968"/>
                </a:lnTo>
                <a:lnTo>
                  <a:pt x="2671229" y="1530349"/>
                </a:lnTo>
                <a:lnTo>
                  <a:pt x="2725285" y="1471069"/>
                </a:lnTo>
                <a:lnTo>
                  <a:pt x="2776108" y="1417067"/>
                </a:lnTo>
                <a:lnTo>
                  <a:pt x="2823700" y="1368344"/>
                </a:lnTo>
                <a:lnTo>
                  <a:pt x="2868065" y="1324901"/>
                </a:lnTo>
                <a:lnTo>
                  <a:pt x="2909205" y="1286737"/>
                </a:lnTo>
                <a:lnTo>
                  <a:pt x="2947124" y="1253855"/>
                </a:lnTo>
                <a:lnTo>
                  <a:pt x="2981825" y="1226253"/>
                </a:lnTo>
                <a:lnTo>
                  <a:pt x="3013312" y="1203933"/>
                </a:lnTo>
                <a:lnTo>
                  <a:pt x="3066652" y="1175139"/>
                </a:lnTo>
                <a:lnTo>
                  <a:pt x="3088512" y="1168666"/>
                </a:lnTo>
                <a:lnTo>
                  <a:pt x="3830506" y="1168666"/>
                </a:lnTo>
                <a:lnTo>
                  <a:pt x="3774986" y="1085329"/>
                </a:lnTo>
                <a:lnTo>
                  <a:pt x="2392806" y="1085329"/>
                </a:lnTo>
                <a:lnTo>
                  <a:pt x="2253691" y="946124"/>
                </a:lnTo>
                <a:close/>
              </a:path>
              <a:path w="3937634" h="2225040">
                <a:moveTo>
                  <a:pt x="1891969" y="361695"/>
                </a:moveTo>
                <a:lnTo>
                  <a:pt x="1836394" y="361695"/>
                </a:lnTo>
                <a:lnTo>
                  <a:pt x="1772595" y="367887"/>
                </a:lnTo>
                <a:lnTo>
                  <a:pt x="1715777" y="377174"/>
                </a:lnTo>
                <a:lnTo>
                  <a:pt x="1665936" y="389547"/>
                </a:lnTo>
                <a:lnTo>
                  <a:pt x="1623069" y="404997"/>
                </a:lnTo>
                <a:lnTo>
                  <a:pt x="1587171" y="423516"/>
                </a:lnTo>
                <a:lnTo>
                  <a:pt x="1558239" y="445096"/>
                </a:lnTo>
                <a:lnTo>
                  <a:pt x="1525618" y="446518"/>
                </a:lnTo>
                <a:lnTo>
                  <a:pt x="1460693" y="457887"/>
                </a:lnTo>
                <a:lnTo>
                  <a:pt x="1396188" y="480625"/>
                </a:lnTo>
                <a:lnTo>
                  <a:pt x="1332105" y="514730"/>
                </a:lnTo>
                <a:lnTo>
                  <a:pt x="1300221" y="536044"/>
                </a:lnTo>
                <a:lnTo>
                  <a:pt x="1268443" y="560200"/>
                </a:lnTo>
                <a:lnTo>
                  <a:pt x="1236769" y="587197"/>
                </a:lnTo>
                <a:lnTo>
                  <a:pt x="1205201" y="617034"/>
                </a:lnTo>
                <a:lnTo>
                  <a:pt x="1173738" y="649712"/>
                </a:lnTo>
                <a:lnTo>
                  <a:pt x="1142380" y="685231"/>
                </a:lnTo>
                <a:lnTo>
                  <a:pt x="1111127" y="723590"/>
                </a:lnTo>
                <a:lnTo>
                  <a:pt x="1079979" y="764789"/>
                </a:lnTo>
                <a:lnTo>
                  <a:pt x="1048936" y="808828"/>
                </a:lnTo>
                <a:lnTo>
                  <a:pt x="1017999" y="855707"/>
                </a:lnTo>
                <a:lnTo>
                  <a:pt x="987166" y="905426"/>
                </a:lnTo>
                <a:lnTo>
                  <a:pt x="956439" y="957984"/>
                </a:lnTo>
                <a:lnTo>
                  <a:pt x="925817" y="1013381"/>
                </a:lnTo>
                <a:lnTo>
                  <a:pt x="895299" y="1071617"/>
                </a:lnTo>
                <a:lnTo>
                  <a:pt x="864887" y="1132692"/>
                </a:lnTo>
                <a:lnTo>
                  <a:pt x="834580" y="1196606"/>
                </a:lnTo>
                <a:lnTo>
                  <a:pt x="1164359" y="1196606"/>
                </a:lnTo>
                <a:lnTo>
                  <a:pt x="1180738" y="1156871"/>
                </a:lnTo>
                <a:lnTo>
                  <a:pt x="1202985" y="1107477"/>
                </a:lnTo>
                <a:lnTo>
                  <a:pt x="1224405" y="1064669"/>
                </a:lnTo>
                <a:lnTo>
                  <a:pt x="1244994" y="1028446"/>
                </a:lnTo>
                <a:lnTo>
                  <a:pt x="1283678" y="975760"/>
                </a:lnTo>
                <a:lnTo>
                  <a:pt x="1319024" y="949417"/>
                </a:lnTo>
                <a:lnTo>
                  <a:pt x="1335443" y="946124"/>
                </a:lnTo>
                <a:lnTo>
                  <a:pt x="2253691" y="946124"/>
                </a:lnTo>
                <a:lnTo>
                  <a:pt x="2252438" y="879387"/>
                </a:lnTo>
                <a:lnTo>
                  <a:pt x="2248682" y="816696"/>
                </a:lnTo>
                <a:lnTo>
                  <a:pt x="2242421" y="758049"/>
                </a:lnTo>
                <a:lnTo>
                  <a:pt x="2233657" y="703448"/>
                </a:lnTo>
                <a:lnTo>
                  <a:pt x="2222388" y="652891"/>
                </a:lnTo>
                <a:lnTo>
                  <a:pt x="2208617" y="606380"/>
                </a:lnTo>
                <a:lnTo>
                  <a:pt x="2192342" y="563913"/>
                </a:lnTo>
                <a:lnTo>
                  <a:pt x="2173564" y="525491"/>
                </a:lnTo>
                <a:lnTo>
                  <a:pt x="2152283" y="491113"/>
                </a:lnTo>
                <a:lnTo>
                  <a:pt x="2128500" y="460780"/>
                </a:lnTo>
                <a:lnTo>
                  <a:pt x="2073428" y="412249"/>
                </a:lnTo>
                <a:lnTo>
                  <a:pt x="2008348" y="379894"/>
                </a:lnTo>
                <a:lnTo>
                  <a:pt x="1933263" y="363718"/>
                </a:lnTo>
                <a:lnTo>
                  <a:pt x="1891969" y="361695"/>
                </a:lnTo>
                <a:close/>
              </a:path>
              <a:path w="3937634" h="2225040">
                <a:moveTo>
                  <a:pt x="3199993" y="584453"/>
                </a:moveTo>
                <a:lnTo>
                  <a:pt x="3032925" y="612152"/>
                </a:lnTo>
                <a:lnTo>
                  <a:pt x="2971813" y="669475"/>
                </a:lnTo>
                <a:lnTo>
                  <a:pt x="2913747" y="723094"/>
                </a:lnTo>
                <a:lnTo>
                  <a:pt x="2858727" y="773012"/>
                </a:lnTo>
                <a:lnTo>
                  <a:pt x="2806754" y="819228"/>
                </a:lnTo>
                <a:lnTo>
                  <a:pt x="2757828" y="861743"/>
                </a:lnTo>
                <a:lnTo>
                  <a:pt x="2711950" y="900557"/>
                </a:lnTo>
                <a:lnTo>
                  <a:pt x="2669119" y="935673"/>
                </a:lnTo>
                <a:lnTo>
                  <a:pt x="2629338" y="967089"/>
                </a:lnTo>
                <a:lnTo>
                  <a:pt x="2592605" y="994806"/>
                </a:lnTo>
                <a:lnTo>
                  <a:pt x="2558922" y="1018826"/>
                </a:lnTo>
                <a:lnTo>
                  <a:pt x="2500708" y="1055776"/>
                </a:lnTo>
                <a:lnTo>
                  <a:pt x="2454699" y="1077941"/>
                </a:lnTo>
                <a:lnTo>
                  <a:pt x="2420899" y="1085329"/>
                </a:lnTo>
                <a:lnTo>
                  <a:pt x="3774986" y="1085329"/>
                </a:lnTo>
                <a:lnTo>
                  <a:pt x="3700691" y="973810"/>
                </a:lnTo>
                <a:lnTo>
                  <a:pt x="3679668" y="920190"/>
                </a:lnTo>
                <a:lnTo>
                  <a:pt x="3656376" y="870538"/>
                </a:lnTo>
                <a:lnTo>
                  <a:pt x="3630815" y="824855"/>
                </a:lnTo>
                <a:lnTo>
                  <a:pt x="3602987" y="783142"/>
                </a:lnTo>
                <a:lnTo>
                  <a:pt x="3572889" y="745399"/>
                </a:lnTo>
                <a:lnTo>
                  <a:pt x="3540524" y="711626"/>
                </a:lnTo>
                <a:lnTo>
                  <a:pt x="3505892" y="681824"/>
                </a:lnTo>
                <a:lnTo>
                  <a:pt x="3468992" y="655995"/>
                </a:lnTo>
                <a:lnTo>
                  <a:pt x="3429825" y="634137"/>
                </a:lnTo>
                <a:lnTo>
                  <a:pt x="3388391" y="616253"/>
                </a:lnTo>
                <a:lnTo>
                  <a:pt x="3344690" y="602341"/>
                </a:lnTo>
                <a:lnTo>
                  <a:pt x="3298724" y="592404"/>
                </a:lnTo>
                <a:lnTo>
                  <a:pt x="3250491" y="586441"/>
                </a:lnTo>
                <a:lnTo>
                  <a:pt x="3199993" y="584453"/>
                </a:lnTo>
                <a:close/>
              </a:path>
            </a:pathLst>
          </a:custGeom>
          <a:solidFill>
            <a:srgbClr val="BDC350"/>
          </a:solidFill>
        </p:spPr>
        <p:txBody>
          <a:bodyPr wrap="square" lIns="0" tIns="0" rIns="0" bIns="0" rtlCol="0"/>
          <a:lstStyle/>
          <a:p>
            <a:endParaRPr/>
          </a:p>
        </p:txBody>
      </p:sp>
      <p:sp>
        <p:nvSpPr>
          <p:cNvPr id="6" name="object 6"/>
          <p:cNvSpPr/>
          <p:nvPr/>
        </p:nvSpPr>
        <p:spPr>
          <a:xfrm>
            <a:off x="1553451" y="5753976"/>
            <a:ext cx="15875" cy="647065"/>
          </a:xfrm>
          <a:custGeom>
            <a:avLst/>
            <a:gdLst/>
            <a:ahLst/>
            <a:cxnLst/>
            <a:rect l="l" t="t" r="r" b="b"/>
            <a:pathLst>
              <a:path w="15875" h="647064">
                <a:moveTo>
                  <a:pt x="15265" y="0"/>
                </a:moveTo>
                <a:lnTo>
                  <a:pt x="0" y="0"/>
                </a:lnTo>
                <a:lnTo>
                  <a:pt x="0" y="646823"/>
                </a:lnTo>
                <a:lnTo>
                  <a:pt x="15265" y="646823"/>
                </a:lnTo>
                <a:lnTo>
                  <a:pt x="15265" y="0"/>
                </a:lnTo>
                <a:close/>
              </a:path>
            </a:pathLst>
          </a:custGeom>
          <a:solidFill>
            <a:srgbClr val="FFFFFF"/>
          </a:solidFill>
        </p:spPr>
        <p:txBody>
          <a:bodyPr wrap="square" lIns="0" tIns="0" rIns="0" bIns="0" rtlCol="0"/>
          <a:lstStyle/>
          <a:p>
            <a:endParaRPr/>
          </a:p>
        </p:txBody>
      </p:sp>
      <p:sp>
        <p:nvSpPr>
          <p:cNvPr id="7" name="object 7"/>
          <p:cNvSpPr/>
          <p:nvPr/>
        </p:nvSpPr>
        <p:spPr>
          <a:xfrm>
            <a:off x="1713489" y="5878352"/>
            <a:ext cx="2082681" cy="46861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57200" y="5888431"/>
            <a:ext cx="959485" cy="381000"/>
          </a:xfrm>
          <a:custGeom>
            <a:avLst/>
            <a:gdLst/>
            <a:ahLst/>
            <a:cxnLst/>
            <a:rect l="l" t="t" r="r" b="b"/>
            <a:pathLst>
              <a:path w="959485" h="381000">
                <a:moveTo>
                  <a:pt x="368261" y="74460"/>
                </a:moveTo>
                <a:lnTo>
                  <a:pt x="365975" y="61429"/>
                </a:lnTo>
                <a:lnTo>
                  <a:pt x="361149" y="52120"/>
                </a:lnTo>
                <a:lnTo>
                  <a:pt x="353796" y="46532"/>
                </a:lnTo>
                <a:lnTo>
                  <a:pt x="343890" y="44665"/>
                </a:lnTo>
                <a:lnTo>
                  <a:pt x="333489" y="47205"/>
                </a:lnTo>
                <a:lnTo>
                  <a:pt x="324599" y="54813"/>
                </a:lnTo>
                <a:lnTo>
                  <a:pt x="317246" y="67500"/>
                </a:lnTo>
                <a:lnTo>
                  <a:pt x="311416" y="85267"/>
                </a:lnTo>
                <a:lnTo>
                  <a:pt x="302094" y="151955"/>
                </a:lnTo>
                <a:lnTo>
                  <a:pt x="293128" y="205778"/>
                </a:lnTo>
                <a:lnTo>
                  <a:pt x="284492" y="246735"/>
                </a:lnTo>
                <a:lnTo>
                  <a:pt x="276199" y="274828"/>
                </a:lnTo>
                <a:lnTo>
                  <a:pt x="276199" y="282956"/>
                </a:lnTo>
                <a:lnTo>
                  <a:pt x="270776" y="282956"/>
                </a:lnTo>
                <a:lnTo>
                  <a:pt x="268071" y="284759"/>
                </a:lnTo>
                <a:lnTo>
                  <a:pt x="268071" y="288378"/>
                </a:lnTo>
                <a:lnTo>
                  <a:pt x="262978" y="286854"/>
                </a:lnTo>
                <a:lnTo>
                  <a:pt x="257225" y="282282"/>
                </a:lnTo>
                <a:lnTo>
                  <a:pt x="250812" y="274675"/>
                </a:lnTo>
                <a:lnTo>
                  <a:pt x="243725" y="264007"/>
                </a:lnTo>
                <a:lnTo>
                  <a:pt x="223227" y="223735"/>
                </a:lnTo>
                <a:lnTo>
                  <a:pt x="206463" y="194970"/>
                </a:lnTo>
                <a:lnTo>
                  <a:pt x="193421" y="177698"/>
                </a:lnTo>
                <a:lnTo>
                  <a:pt x="184111" y="171945"/>
                </a:lnTo>
                <a:lnTo>
                  <a:pt x="167525" y="177533"/>
                </a:lnTo>
                <a:lnTo>
                  <a:pt x="155676" y="184797"/>
                </a:lnTo>
                <a:lnTo>
                  <a:pt x="148577" y="193763"/>
                </a:lnTo>
                <a:lnTo>
                  <a:pt x="146215" y="204406"/>
                </a:lnTo>
                <a:lnTo>
                  <a:pt x="100177" y="258597"/>
                </a:lnTo>
                <a:lnTo>
                  <a:pt x="93065" y="256565"/>
                </a:lnTo>
                <a:lnTo>
                  <a:pt x="87998" y="250469"/>
                </a:lnTo>
                <a:lnTo>
                  <a:pt x="84963" y="240322"/>
                </a:lnTo>
                <a:lnTo>
                  <a:pt x="80556" y="184632"/>
                </a:lnTo>
                <a:lnTo>
                  <a:pt x="70408" y="155016"/>
                </a:lnTo>
                <a:lnTo>
                  <a:pt x="53479" y="137248"/>
                </a:lnTo>
                <a:lnTo>
                  <a:pt x="29768" y="131318"/>
                </a:lnTo>
                <a:lnTo>
                  <a:pt x="21818" y="132511"/>
                </a:lnTo>
                <a:lnTo>
                  <a:pt x="14211" y="136067"/>
                </a:lnTo>
                <a:lnTo>
                  <a:pt x="6934" y="141986"/>
                </a:lnTo>
                <a:lnTo>
                  <a:pt x="0" y="150279"/>
                </a:lnTo>
                <a:lnTo>
                  <a:pt x="0" y="171945"/>
                </a:lnTo>
                <a:lnTo>
                  <a:pt x="9474" y="187261"/>
                </a:lnTo>
                <a:lnTo>
                  <a:pt x="18948" y="212217"/>
                </a:lnTo>
                <a:lnTo>
                  <a:pt x="28422" y="246824"/>
                </a:lnTo>
                <a:lnTo>
                  <a:pt x="37896" y="291071"/>
                </a:lnTo>
                <a:lnTo>
                  <a:pt x="42379" y="318325"/>
                </a:lnTo>
                <a:lnTo>
                  <a:pt x="48387" y="337794"/>
                </a:lnTo>
                <a:lnTo>
                  <a:pt x="55930" y="349478"/>
                </a:lnTo>
                <a:lnTo>
                  <a:pt x="64985" y="353364"/>
                </a:lnTo>
                <a:lnTo>
                  <a:pt x="94767" y="345249"/>
                </a:lnTo>
                <a:lnTo>
                  <a:pt x="107886" y="319608"/>
                </a:lnTo>
                <a:lnTo>
                  <a:pt x="120827" y="297510"/>
                </a:lnTo>
                <a:lnTo>
                  <a:pt x="133604" y="278980"/>
                </a:lnTo>
                <a:lnTo>
                  <a:pt x="146215" y="264007"/>
                </a:lnTo>
                <a:lnTo>
                  <a:pt x="149936" y="253352"/>
                </a:lnTo>
                <a:lnTo>
                  <a:pt x="155676" y="245732"/>
                </a:lnTo>
                <a:lnTo>
                  <a:pt x="163474" y="241160"/>
                </a:lnTo>
                <a:lnTo>
                  <a:pt x="173304" y="239636"/>
                </a:lnTo>
                <a:lnTo>
                  <a:pt x="178714" y="239636"/>
                </a:lnTo>
                <a:lnTo>
                  <a:pt x="185648" y="253517"/>
                </a:lnTo>
                <a:lnTo>
                  <a:pt x="191566" y="264007"/>
                </a:lnTo>
                <a:lnTo>
                  <a:pt x="196481" y="271106"/>
                </a:lnTo>
                <a:lnTo>
                  <a:pt x="200380" y="274828"/>
                </a:lnTo>
                <a:lnTo>
                  <a:pt x="243725" y="347941"/>
                </a:lnTo>
                <a:lnTo>
                  <a:pt x="249123" y="362153"/>
                </a:lnTo>
                <a:lnTo>
                  <a:pt x="255879" y="372300"/>
                </a:lnTo>
                <a:lnTo>
                  <a:pt x="263994" y="378396"/>
                </a:lnTo>
                <a:lnTo>
                  <a:pt x="273481" y="380428"/>
                </a:lnTo>
                <a:lnTo>
                  <a:pt x="287032" y="380428"/>
                </a:lnTo>
                <a:lnTo>
                  <a:pt x="300545" y="369595"/>
                </a:lnTo>
                <a:lnTo>
                  <a:pt x="303847" y="339572"/>
                </a:lnTo>
                <a:lnTo>
                  <a:pt x="307657" y="315112"/>
                </a:lnTo>
                <a:lnTo>
                  <a:pt x="311962" y="296240"/>
                </a:lnTo>
                <a:lnTo>
                  <a:pt x="316788" y="282956"/>
                </a:lnTo>
                <a:lnTo>
                  <a:pt x="325081" y="249631"/>
                </a:lnTo>
                <a:lnTo>
                  <a:pt x="331012" y="222719"/>
                </a:lnTo>
                <a:lnTo>
                  <a:pt x="334568" y="202247"/>
                </a:lnTo>
                <a:lnTo>
                  <a:pt x="335749" y="188188"/>
                </a:lnTo>
                <a:lnTo>
                  <a:pt x="368261" y="77152"/>
                </a:lnTo>
                <a:lnTo>
                  <a:pt x="368261" y="74460"/>
                </a:lnTo>
                <a:close/>
              </a:path>
              <a:path w="959485" h="381000">
                <a:moveTo>
                  <a:pt x="428675" y="103403"/>
                </a:moveTo>
                <a:lnTo>
                  <a:pt x="396367" y="103403"/>
                </a:lnTo>
                <a:lnTo>
                  <a:pt x="396367" y="354533"/>
                </a:lnTo>
                <a:lnTo>
                  <a:pt x="428675" y="354533"/>
                </a:lnTo>
                <a:lnTo>
                  <a:pt x="428675" y="103403"/>
                </a:lnTo>
                <a:close/>
              </a:path>
              <a:path w="959485" h="381000">
                <a:moveTo>
                  <a:pt x="439064" y="19392"/>
                </a:moveTo>
                <a:lnTo>
                  <a:pt x="436460" y="13081"/>
                </a:lnTo>
                <a:lnTo>
                  <a:pt x="426046" y="2616"/>
                </a:lnTo>
                <a:lnTo>
                  <a:pt x="419760" y="0"/>
                </a:lnTo>
                <a:lnTo>
                  <a:pt x="405206" y="0"/>
                </a:lnTo>
                <a:lnTo>
                  <a:pt x="398995" y="2616"/>
                </a:lnTo>
                <a:lnTo>
                  <a:pt x="388581" y="13081"/>
                </a:lnTo>
                <a:lnTo>
                  <a:pt x="385978" y="19392"/>
                </a:lnTo>
                <a:lnTo>
                  <a:pt x="385978" y="34010"/>
                </a:lnTo>
                <a:lnTo>
                  <a:pt x="388581" y="40233"/>
                </a:lnTo>
                <a:lnTo>
                  <a:pt x="398995" y="50698"/>
                </a:lnTo>
                <a:lnTo>
                  <a:pt x="405206" y="53314"/>
                </a:lnTo>
                <a:lnTo>
                  <a:pt x="419760" y="53314"/>
                </a:lnTo>
                <a:lnTo>
                  <a:pt x="426046" y="50698"/>
                </a:lnTo>
                <a:lnTo>
                  <a:pt x="436460" y="40233"/>
                </a:lnTo>
                <a:lnTo>
                  <a:pt x="439064" y="34010"/>
                </a:lnTo>
                <a:lnTo>
                  <a:pt x="439064" y="19392"/>
                </a:lnTo>
                <a:close/>
              </a:path>
              <a:path w="959485" h="381000">
                <a:moveTo>
                  <a:pt x="959243" y="284835"/>
                </a:moveTo>
                <a:lnTo>
                  <a:pt x="949985" y="266306"/>
                </a:lnTo>
                <a:lnTo>
                  <a:pt x="940244" y="264566"/>
                </a:lnTo>
                <a:lnTo>
                  <a:pt x="928751" y="259346"/>
                </a:lnTo>
                <a:lnTo>
                  <a:pt x="915517" y="250659"/>
                </a:lnTo>
                <a:lnTo>
                  <a:pt x="900531" y="238506"/>
                </a:lnTo>
                <a:lnTo>
                  <a:pt x="875817" y="201409"/>
                </a:lnTo>
                <a:lnTo>
                  <a:pt x="866546" y="182499"/>
                </a:lnTo>
                <a:lnTo>
                  <a:pt x="854189" y="168986"/>
                </a:lnTo>
                <a:lnTo>
                  <a:pt x="838758" y="160870"/>
                </a:lnTo>
                <a:lnTo>
                  <a:pt x="820229" y="158178"/>
                </a:lnTo>
                <a:lnTo>
                  <a:pt x="801674" y="161251"/>
                </a:lnTo>
                <a:lnTo>
                  <a:pt x="776566" y="184238"/>
                </a:lnTo>
                <a:lnTo>
                  <a:pt x="756869" y="200660"/>
                </a:lnTo>
                <a:lnTo>
                  <a:pt x="742581" y="210502"/>
                </a:lnTo>
                <a:lnTo>
                  <a:pt x="733717" y="213791"/>
                </a:lnTo>
                <a:lnTo>
                  <a:pt x="730592" y="213791"/>
                </a:lnTo>
                <a:lnTo>
                  <a:pt x="715149" y="198335"/>
                </a:lnTo>
                <a:lnTo>
                  <a:pt x="712635" y="169938"/>
                </a:lnTo>
                <a:lnTo>
                  <a:pt x="705104" y="149656"/>
                </a:lnTo>
                <a:lnTo>
                  <a:pt x="692556" y="137490"/>
                </a:lnTo>
                <a:lnTo>
                  <a:pt x="674992" y="133438"/>
                </a:lnTo>
                <a:lnTo>
                  <a:pt x="668820" y="133438"/>
                </a:lnTo>
                <a:lnTo>
                  <a:pt x="658482" y="134607"/>
                </a:lnTo>
                <a:lnTo>
                  <a:pt x="649897" y="136537"/>
                </a:lnTo>
                <a:lnTo>
                  <a:pt x="643039" y="139242"/>
                </a:lnTo>
                <a:lnTo>
                  <a:pt x="637933" y="142709"/>
                </a:lnTo>
                <a:lnTo>
                  <a:pt x="617258" y="147916"/>
                </a:lnTo>
                <a:lnTo>
                  <a:pt x="596988" y="163576"/>
                </a:lnTo>
                <a:lnTo>
                  <a:pt x="577088" y="189649"/>
                </a:lnTo>
                <a:lnTo>
                  <a:pt x="557580" y="226148"/>
                </a:lnTo>
                <a:lnTo>
                  <a:pt x="539051" y="195237"/>
                </a:lnTo>
                <a:lnTo>
                  <a:pt x="539051" y="173596"/>
                </a:lnTo>
                <a:lnTo>
                  <a:pt x="532676" y="138455"/>
                </a:lnTo>
                <a:lnTo>
                  <a:pt x="522820" y="113360"/>
                </a:lnTo>
                <a:lnTo>
                  <a:pt x="509498" y="98298"/>
                </a:lnTo>
                <a:lnTo>
                  <a:pt x="492683" y="93281"/>
                </a:lnTo>
                <a:lnTo>
                  <a:pt x="480326" y="93281"/>
                </a:lnTo>
                <a:lnTo>
                  <a:pt x="464908" y="105638"/>
                </a:lnTo>
                <a:lnTo>
                  <a:pt x="464908" y="124167"/>
                </a:lnTo>
                <a:lnTo>
                  <a:pt x="478409" y="154774"/>
                </a:lnTo>
                <a:lnTo>
                  <a:pt x="488061" y="185585"/>
                </a:lnTo>
                <a:lnTo>
                  <a:pt x="493852" y="216585"/>
                </a:lnTo>
                <a:lnTo>
                  <a:pt x="495782" y="247777"/>
                </a:lnTo>
                <a:lnTo>
                  <a:pt x="492683" y="300316"/>
                </a:lnTo>
                <a:lnTo>
                  <a:pt x="492683" y="325018"/>
                </a:lnTo>
                <a:lnTo>
                  <a:pt x="494614" y="342582"/>
                </a:lnTo>
                <a:lnTo>
                  <a:pt x="500418" y="355130"/>
                </a:lnTo>
                <a:lnTo>
                  <a:pt x="510082" y="362648"/>
                </a:lnTo>
                <a:lnTo>
                  <a:pt x="523608" y="365163"/>
                </a:lnTo>
                <a:lnTo>
                  <a:pt x="526694" y="365163"/>
                </a:lnTo>
                <a:lnTo>
                  <a:pt x="539051" y="355904"/>
                </a:lnTo>
                <a:lnTo>
                  <a:pt x="554202" y="314007"/>
                </a:lnTo>
                <a:lnTo>
                  <a:pt x="566470" y="284073"/>
                </a:lnTo>
                <a:lnTo>
                  <a:pt x="575830" y="266115"/>
                </a:lnTo>
                <a:lnTo>
                  <a:pt x="582282" y="260134"/>
                </a:lnTo>
                <a:lnTo>
                  <a:pt x="591464" y="233095"/>
                </a:lnTo>
                <a:lnTo>
                  <a:pt x="599694" y="213779"/>
                </a:lnTo>
                <a:lnTo>
                  <a:pt x="606933" y="202196"/>
                </a:lnTo>
                <a:lnTo>
                  <a:pt x="613194" y="198335"/>
                </a:lnTo>
                <a:lnTo>
                  <a:pt x="613194" y="201409"/>
                </a:lnTo>
                <a:lnTo>
                  <a:pt x="621588" y="201980"/>
                </a:lnTo>
                <a:lnTo>
                  <a:pt x="629031" y="203733"/>
                </a:lnTo>
                <a:lnTo>
                  <a:pt x="635495" y="206629"/>
                </a:lnTo>
                <a:lnTo>
                  <a:pt x="641007" y="210693"/>
                </a:lnTo>
                <a:lnTo>
                  <a:pt x="642264" y="221500"/>
                </a:lnTo>
                <a:lnTo>
                  <a:pt x="643712" y="229222"/>
                </a:lnTo>
                <a:lnTo>
                  <a:pt x="645337" y="233857"/>
                </a:lnTo>
                <a:lnTo>
                  <a:pt x="647192" y="235407"/>
                </a:lnTo>
                <a:lnTo>
                  <a:pt x="649897" y="249021"/>
                </a:lnTo>
                <a:lnTo>
                  <a:pt x="657999" y="262826"/>
                </a:lnTo>
                <a:lnTo>
                  <a:pt x="671512" y="276821"/>
                </a:lnTo>
                <a:lnTo>
                  <a:pt x="690435" y="291007"/>
                </a:lnTo>
                <a:lnTo>
                  <a:pt x="715149" y="291007"/>
                </a:lnTo>
                <a:lnTo>
                  <a:pt x="761517" y="263207"/>
                </a:lnTo>
                <a:lnTo>
                  <a:pt x="777163" y="246519"/>
                </a:lnTo>
                <a:lnTo>
                  <a:pt x="790092" y="234251"/>
                </a:lnTo>
                <a:lnTo>
                  <a:pt x="800315" y="226441"/>
                </a:lnTo>
                <a:lnTo>
                  <a:pt x="807847" y="223050"/>
                </a:lnTo>
                <a:lnTo>
                  <a:pt x="821372" y="228561"/>
                </a:lnTo>
                <a:lnTo>
                  <a:pt x="831024" y="235026"/>
                </a:lnTo>
                <a:lnTo>
                  <a:pt x="836828" y="242455"/>
                </a:lnTo>
                <a:lnTo>
                  <a:pt x="838758" y="250850"/>
                </a:lnTo>
                <a:lnTo>
                  <a:pt x="859028" y="272389"/>
                </a:lnTo>
                <a:lnTo>
                  <a:pt x="881240" y="289864"/>
                </a:lnTo>
                <a:lnTo>
                  <a:pt x="905383" y="303288"/>
                </a:lnTo>
                <a:lnTo>
                  <a:pt x="931456" y="312648"/>
                </a:lnTo>
                <a:lnTo>
                  <a:pt x="941882" y="310908"/>
                </a:lnTo>
                <a:lnTo>
                  <a:pt x="949985" y="305701"/>
                </a:lnTo>
                <a:lnTo>
                  <a:pt x="955776" y="297002"/>
                </a:lnTo>
                <a:lnTo>
                  <a:pt x="959243" y="284835"/>
                </a:lnTo>
                <a:close/>
              </a:path>
            </a:pathLst>
          </a:custGeom>
          <a:solidFill>
            <a:srgbClr val="FFFFFF"/>
          </a:solidFill>
        </p:spPr>
        <p:txBody>
          <a:bodyPr wrap="square" lIns="0" tIns="0" rIns="0" bIns="0" rtlCol="0"/>
          <a:lstStyle/>
          <a:p>
            <a:endParaRPr/>
          </a:p>
        </p:txBody>
      </p:sp>
      <p:sp>
        <p:nvSpPr>
          <p:cNvPr id="9" name="object 9"/>
          <p:cNvSpPr txBox="1">
            <a:spLocks noGrp="1"/>
          </p:cNvSpPr>
          <p:nvPr>
            <p:ph type="ctrTitle"/>
          </p:nvPr>
        </p:nvSpPr>
        <p:spPr>
          <a:xfrm>
            <a:off x="-26411" y="391570"/>
            <a:ext cx="12189460" cy="628377"/>
          </a:xfrm>
          <a:prstGeom prst="rect">
            <a:avLst/>
          </a:prstGeom>
        </p:spPr>
        <p:txBody>
          <a:bodyPr vert="horz" wrap="square" lIns="0" tIns="12700" rIns="0" bIns="0" rtlCol="0">
            <a:spAutoFit/>
          </a:bodyPr>
          <a:lstStyle/>
          <a:p>
            <a:pPr marL="28575" marR="5080" indent="-635" algn="ctr">
              <a:lnSpc>
                <a:spcPct val="100000"/>
              </a:lnSpc>
              <a:spcBef>
                <a:spcPts val="100"/>
              </a:spcBef>
            </a:pPr>
            <a:r>
              <a:rPr lang="en-US" sz="4000" spc="300">
                <a:latin typeface="Futura PT Bold" panose="020B0902020204020203" pitchFamily="34" charset="0"/>
              </a:rPr>
              <a:t>#1 COMPLETE YOUR MEMBER PROFILE</a:t>
            </a:r>
            <a:endParaRPr sz="13800" spc="300">
              <a:latin typeface="Futura PT Bold" panose="020B0902020204020203" pitchFamily="34" charset="0"/>
            </a:endParaRPr>
          </a:p>
        </p:txBody>
      </p:sp>
      <p:pic>
        <p:nvPicPr>
          <p:cNvPr id="13" name="Picture 12" descr="Graphical user interface, website&#10;&#10;Description automatically generated">
            <a:extLst>
              <a:ext uri="{FF2B5EF4-FFF2-40B4-BE49-F238E27FC236}">
                <a16:creationId xmlns:a16="http://schemas.microsoft.com/office/drawing/2014/main" id="{97BB9518-3C44-A762-4FC6-CF39BFF96866}"/>
              </a:ext>
            </a:extLst>
          </p:cNvPr>
          <p:cNvPicPr>
            <a:picLocks noChangeAspect="1"/>
          </p:cNvPicPr>
          <p:nvPr/>
        </p:nvPicPr>
        <p:blipFill rotWithShape="1">
          <a:blip r:embed="rId4">
            <a:extLst>
              <a:ext uri="{28A0092B-C50C-407E-A947-70E740481C1C}">
                <a14:useLocalDpi xmlns:a14="http://schemas.microsoft.com/office/drawing/2010/main" val="0"/>
              </a:ext>
            </a:extLst>
          </a:blip>
          <a:srcRect l="11750" t="23940" r="38174" b="15866"/>
          <a:stretch/>
        </p:blipFill>
        <p:spPr>
          <a:xfrm>
            <a:off x="2932253" y="1289866"/>
            <a:ext cx="6327493" cy="42782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67796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40" y="0"/>
            <a:ext cx="12189460" cy="6858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rgbClr val="B3BC35"/>
          </a:solidFill>
        </p:spPr>
        <p:txBody>
          <a:bodyPr wrap="square" lIns="0" tIns="0" rIns="0" bIns="0" rtlCol="0"/>
          <a:lstStyle/>
          <a:p>
            <a:endParaRPr/>
          </a:p>
        </p:txBody>
      </p:sp>
      <p:sp>
        <p:nvSpPr>
          <p:cNvPr id="3" name="object 3"/>
          <p:cNvSpPr/>
          <p:nvPr/>
        </p:nvSpPr>
        <p:spPr>
          <a:xfrm>
            <a:off x="7540700" y="3793232"/>
            <a:ext cx="478155" cy="3065145"/>
          </a:xfrm>
          <a:custGeom>
            <a:avLst/>
            <a:gdLst/>
            <a:ahLst/>
            <a:cxnLst/>
            <a:rect l="l" t="t" r="r" b="b"/>
            <a:pathLst>
              <a:path w="478154" h="3065145">
                <a:moveTo>
                  <a:pt x="238023" y="0"/>
                </a:moveTo>
                <a:lnTo>
                  <a:pt x="191055" y="4415"/>
                </a:lnTo>
                <a:lnTo>
                  <a:pt x="147446" y="17662"/>
                </a:lnTo>
                <a:lnTo>
                  <a:pt x="107210" y="39744"/>
                </a:lnTo>
                <a:lnTo>
                  <a:pt x="70357" y="70662"/>
                </a:lnTo>
                <a:lnTo>
                  <a:pt x="39572" y="107825"/>
                </a:lnTo>
                <a:lnTo>
                  <a:pt x="17586" y="148620"/>
                </a:lnTo>
                <a:lnTo>
                  <a:pt x="4396" y="193051"/>
                </a:lnTo>
                <a:lnTo>
                  <a:pt x="0" y="241122"/>
                </a:lnTo>
                <a:lnTo>
                  <a:pt x="4396" y="288287"/>
                </a:lnTo>
                <a:lnTo>
                  <a:pt x="17586" y="332073"/>
                </a:lnTo>
                <a:lnTo>
                  <a:pt x="39572" y="372477"/>
                </a:lnTo>
                <a:lnTo>
                  <a:pt x="70357" y="409498"/>
                </a:lnTo>
                <a:lnTo>
                  <a:pt x="107210" y="440424"/>
                </a:lnTo>
                <a:lnTo>
                  <a:pt x="147446" y="462510"/>
                </a:lnTo>
                <a:lnTo>
                  <a:pt x="191055" y="475758"/>
                </a:lnTo>
                <a:lnTo>
                  <a:pt x="238023" y="480174"/>
                </a:lnTo>
                <a:lnTo>
                  <a:pt x="285871" y="475758"/>
                </a:lnTo>
                <a:lnTo>
                  <a:pt x="330104" y="462510"/>
                </a:lnTo>
                <a:lnTo>
                  <a:pt x="370718" y="440424"/>
                </a:lnTo>
                <a:lnTo>
                  <a:pt x="407708" y="409498"/>
                </a:lnTo>
                <a:lnTo>
                  <a:pt x="438500" y="372477"/>
                </a:lnTo>
                <a:lnTo>
                  <a:pt x="460490" y="332073"/>
                </a:lnTo>
                <a:lnTo>
                  <a:pt x="473682" y="288287"/>
                </a:lnTo>
                <a:lnTo>
                  <a:pt x="478078" y="241122"/>
                </a:lnTo>
                <a:lnTo>
                  <a:pt x="473682" y="193051"/>
                </a:lnTo>
                <a:lnTo>
                  <a:pt x="460490" y="148620"/>
                </a:lnTo>
                <a:lnTo>
                  <a:pt x="438500" y="107825"/>
                </a:lnTo>
                <a:lnTo>
                  <a:pt x="407708" y="70662"/>
                </a:lnTo>
                <a:lnTo>
                  <a:pt x="370718" y="39744"/>
                </a:lnTo>
                <a:lnTo>
                  <a:pt x="330104" y="17662"/>
                </a:lnTo>
                <a:lnTo>
                  <a:pt x="285871" y="4415"/>
                </a:lnTo>
                <a:lnTo>
                  <a:pt x="238023" y="0"/>
                </a:lnTo>
                <a:close/>
              </a:path>
              <a:path w="478154" h="3065145">
                <a:moveTo>
                  <a:pt x="384543" y="931240"/>
                </a:moveTo>
                <a:lnTo>
                  <a:pt x="93535" y="931240"/>
                </a:lnTo>
                <a:lnTo>
                  <a:pt x="93535" y="3064767"/>
                </a:lnTo>
                <a:lnTo>
                  <a:pt x="384543" y="3064767"/>
                </a:lnTo>
                <a:lnTo>
                  <a:pt x="384543" y="931240"/>
                </a:lnTo>
                <a:close/>
              </a:path>
            </a:pathLst>
          </a:custGeom>
          <a:solidFill>
            <a:srgbClr val="BDC350"/>
          </a:solidFill>
        </p:spPr>
        <p:txBody>
          <a:bodyPr wrap="square" lIns="0" tIns="0" rIns="0" bIns="0" rtlCol="0"/>
          <a:lstStyle/>
          <a:p>
            <a:endParaRPr/>
          </a:p>
        </p:txBody>
      </p:sp>
      <p:sp>
        <p:nvSpPr>
          <p:cNvPr id="4" name="object 4"/>
          <p:cNvSpPr/>
          <p:nvPr/>
        </p:nvSpPr>
        <p:spPr>
          <a:xfrm>
            <a:off x="4064510" y="4195465"/>
            <a:ext cx="3316604" cy="2662555"/>
          </a:xfrm>
          <a:custGeom>
            <a:avLst/>
            <a:gdLst/>
            <a:ahLst/>
            <a:cxnLst/>
            <a:rect l="l" t="t" r="r" b="b"/>
            <a:pathLst>
              <a:path w="3316604" h="2662554">
                <a:moveTo>
                  <a:pt x="268198" y="780402"/>
                </a:moveTo>
                <a:lnTo>
                  <a:pt x="226951" y="783891"/>
                </a:lnTo>
                <a:lnTo>
                  <a:pt x="186665" y="794356"/>
                </a:lnTo>
                <a:lnTo>
                  <a:pt x="147350" y="811791"/>
                </a:lnTo>
                <a:lnTo>
                  <a:pt x="109016" y="836189"/>
                </a:lnTo>
                <a:lnTo>
                  <a:pt x="71674" y="867547"/>
                </a:lnTo>
                <a:lnTo>
                  <a:pt x="35331" y="905857"/>
                </a:lnTo>
                <a:lnTo>
                  <a:pt x="0" y="951115"/>
                </a:lnTo>
                <a:lnTo>
                  <a:pt x="0" y="1146225"/>
                </a:lnTo>
                <a:lnTo>
                  <a:pt x="14856" y="1163975"/>
                </a:lnTo>
                <a:lnTo>
                  <a:pt x="29710" y="1184352"/>
                </a:lnTo>
                <a:lnTo>
                  <a:pt x="59414" y="1232988"/>
                </a:lnTo>
                <a:lnTo>
                  <a:pt x="89315" y="1292593"/>
                </a:lnTo>
                <a:lnTo>
                  <a:pt x="118802" y="1361785"/>
                </a:lnTo>
                <a:lnTo>
                  <a:pt x="133644" y="1400552"/>
                </a:lnTo>
                <a:lnTo>
                  <a:pt x="148486" y="1441946"/>
                </a:lnTo>
                <a:lnTo>
                  <a:pt x="163325" y="1485967"/>
                </a:lnTo>
                <a:lnTo>
                  <a:pt x="178164" y="1532615"/>
                </a:lnTo>
                <a:lnTo>
                  <a:pt x="193000" y="1581889"/>
                </a:lnTo>
                <a:lnTo>
                  <a:pt x="207874" y="1633931"/>
                </a:lnTo>
                <a:lnTo>
                  <a:pt x="222670" y="1688318"/>
                </a:lnTo>
                <a:lnTo>
                  <a:pt x="237503" y="1745473"/>
                </a:lnTo>
                <a:lnTo>
                  <a:pt x="252335" y="1805254"/>
                </a:lnTo>
                <a:lnTo>
                  <a:pt x="267165" y="1867662"/>
                </a:lnTo>
                <a:lnTo>
                  <a:pt x="281994" y="1932696"/>
                </a:lnTo>
                <a:lnTo>
                  <a:pt x="296822" y="2000356"/>
                </a:lnTo>
                <a:lnTo>
                  <a:pt x="311649" y="2070643"/>
                </a:lnTo>
                <a:lnTo>
                  <a:pt x="326475" y="2143556"/>
                </a:lnTo>
                <a:lnTo>
                  <a:pt x="341299" y="2219096"/>
                </a:lnTo>
                <a:lnTo>
                  <a:pt x="351440" y="2296401"/>
                </a:lnTo>
                <a:lnTo>
                  <a:pt x="362706" y="2367977"/>
                </a:lnTo>
                <a:lnTo>
                  <a:pt x="375098" y="2433823"/>
                </a:lnTo>
                <a:lnTo>
                  <a:pt x="388613" y="2493940"/>
                </a:lnTo>
                <a:lnTo>
                  <a:pt x="403252" y="2548329"/>
                </a:lnTo>
                <a:lnTo>
                  <a:pt x="419012" y="2596990"/>
                </a:lnTo>
                <a:lnTo>
                  <a:pt x="435892" y="2639925"/>
                </a:lnTo>
                <a:lnTo>
                  <a:pt x="446830" y="2662534"/>
                </a:lnTo>
                <a:lnTo>
                  <a:pt x="875273" y="2662534"/>
                </a:lnTo>
                <a:lnTo>
                  <a:pt x="881454" y="2649864"/>
                </a:lnTo>
                <a:lnTo>
                  <a:pt x="909295" y="2594397"/>
                </a:lnTo>
                <a:lnTo>
                  <a:pt x="937052" y="2540705"/>
                </a:lnTo>
                <a:lnTo>
                  <a:pt x="964725" y="2488788"/>
                </a:lnTo>
                <a:lnTo>
                  <a:pt x="992314" y="2438646"/>
                </a:lnTo>
                <a:lnTo>
                  <a:pt x="1019819" y="2390279"/>
                </a:lnTo>
                <a:lnTo>
                  <a:pt x="1047241" y="2343686"/>
                </a:lnTo>
                <a:lnTo>
                  <a:pt x="1074579" y="2298869"/>
                </a:lnTo>
                <a:lnTo>
                  <a:pt x="1101833" y="2255826"/>
                </a:lnTo>
                <a:lnTo>
                  <a:pt x="1129004" y="2214558"/>
                </a:lnTo>
                <a:lnTo>
                  <a:pt x="1156092" y="2175064"/>
                </a:lnTo>
                <a:lnTo>
                  <a:pt x="1183096" y="2137345"/>
                </a:lnTo>
                <a:lnTo>
                  <a:pt x="1210018" y="2101401"/>
                </a:lnTo>
                <a:lnTo>
                  <a:pt x="1236856" y="2067232"/>
                </a:lnTo>
                <a:lnTo>
                  <a:pt x="1263612" y="2034837"/>
                </a:lnTo>
                <a:lnTo>
                  <a:pt x="1290285" y="2004216"/>
                </a:lnTo>
                <a:lnTo>
                  <a:pt x="1316875" y="1975370"/>
                </a:lnTo>
                <a:lnTo>
                  <a:pt x="1330569" y="1926704"/>
                </a:lnTo>
                <a:lnTo>
                  <a:pt x="902271" y="1926704"/>
                </a:lnTo>
                <a:lnTo>
                  <a:pt x="867958" y="1922130"/>
                </a:lnTo>
                <a:lnTo>
                  <a:pt x="813094" y="1885540"/>
                </a:lnTo>
                <a:lnTo>
                  <a:pt x="776552" y="1812352"/>
                </a:lnTo>
                <a:lnTo>
                  <a:pt x="765141" y="1762031"/>
                </a:lnTo>
                <a:lnTo>
                  <a:pt x="758298" y="1702558"/>
                </a:lnTo>
                <a:lnTo>
                  <a:pt x="756018" y="1633931"/>
                </a:lnTo>
                <a:lnTo>
                  <a:pt x="755171" y="1564289"/>
                </a:lnTo>
                <a:lnTo>
                  <a:pt x="752632" y="1497610"/>
                </a:lnTo>
                <a:lnTo>
                  <a:pt x="748400" y="1433895"/>
                </a:lnTo>
                <a:lnTo>
                  <a:pt x="742474" y="1373142"/>
                </a:lnTo>
                <a:lnTo>
                  <a:pt x="734855" y="1315352"/>
                </a:lnTo>
                <a:lnTo>
                  <a:pt x="725543" y="1260526"/>
                </a:lnTo>
                <a:lnTo>
                  <a:pt x="714537" y="1208663"/>
                </a:lnTo>
                <a:lnTo>
                  <a:pt x="701837" y="1159763"/>
                </a:lnTo>
                <a:lnTo>
                  <a:pt x="687444" y="1113826"/>
                </a:lnTo>
                <a:lnTo>
                  <a:pt x="671356" y="1070853"/>
                </a:lnTo>
                <a:lnTo>
                  <a:pt x="653575" y="1030843"/>
                </a:lnTo>
                <a:lnTo>
                  <a:pt x="634099" y="993797"/>
                </a:lnTo>
                <a:lnTo>
                  <a:pt x="612929" y="959714"/>
                </a:lnTo>
                <a:lnTo>
                  <a:pt x="590065" y="928594"/>
                </a:lnTo>
                <a:lnTo>
                  <a:pt x="539252" y="875246"/>
                </a:lnTo>
                <a:lnTo>
                  <a:pt x="481660" y="833752"/>
                </a:lnTo>
                <a:lnTo>
                  <a:pt x="417288" y="804113"/>
                </a:lnTo>
                <a:lnTo>
                  <a:pt x="346134" y="786330"/>
                </a:lnTo>
                <a:lnTo>
                  <a:pt x="308014" y="781884"/>
                </a:lnTo>
                <a:lnTo>
                  <a:pt x="268198" y="780402"/>
                </a:lnTo>
                <a:close/>
              </a:path>
              <a:path w="3316604" h="2662554">
                <a:moveTo>
                  <a:pt x="2085569" y="1755851"/>
                </a:moveTo>
                <a:lnTo>
                  <a:pt x="1609534" y="1755851"/>
                </a:lnTo>
                <a:lnTo>
                  <a:pt x="1646317" y="1831042"/>
                </a:lnTo>
                <a:lnTo>
                  <a:pt x="1680129" y="1896252"/>
                </a:lnTo>
                <a:lnTo>
                  <a:pt x="1710972" y="1951489"/>
                </a:lnTo>
                <a:lnTo>
                  <a:pt x="1738868" y="1996792"/>
                </a:lnTo>
                <a:lnTo>
                  <a:pt x="1763753" y="2032074"/>
                </a:lnTo>
                <a:lnTo>
                  <a:pt x="1804669" y="2072855"/>
                </a:lnTo>
                <a:lnTo>
                  <a:pt x="2154252" y="2662534"/>
                </a:lnTo>
                <a:lnTo>
                  <a:pt x="2735676" y="2662534"/>
                </a:lnTo>
                <a:lnTo>
                  <a:pt x="2736508" y="2655886"/>
                </a:lnTo>
                <a:lnTo>
                  <a:pt x="2744659" y="2596131"/>
                </a:lnTo>
                <a:lnTo>
                  <a:pt x="2753091" y="2539514"/>
                </a:lnTo>
                <a:lnTo>
                  <a:pt x="2761806" y="2486036"/>
                </a:lnTo>
                <a:lnTo>
                  <a:pt x="2770803" y="2435698"/>
                </a:lnTo>
                <a:lnTo>
                  <a:pt x="2780084" y="2388498"/>
                </a:lnTo>
                <a:lnTo>
                  <a:pt x="2789651" y="2344438"/>
                </a:lnTo>
                <a:lnTo>
                  <a:pt x="2799503" y="2303519"/>
                </a:lnTo>
                <a:lnTo>
                  <a:pt x="2809641" y="2265739"/>
                </a:lnTo>
                <a:lnTo>
                  <a:pt x="2830782" y="2199603"/>
                </a:lnTo>
                <a:lnTo>
                  <a:pt x="2832611" y="2194890"/>
                </a:lnTo>
                <a:lnTo>
                  <a:pt x="2414282" y="2194890"/>
                </a:lnTo>
                <a:lnTo>
                  <a:pt x="2361446" y="2176969"/>
                </a:lnTo>
                <a:lnTo>
                  <a:pt x="2300767" y="2123208"/>
                </a:lnTo>
                <a:lnTo>
                  <a:pt x="2267481" y="2082888"/>
                </a:lnTo>
                <a:lnTo>
                  <a:pt x="2232227" y="2033609"/>
                </a:lnTo>
                <a:lnTo>
                  <a:pt x="2195004" y="1975370"/>
                </a:lnTo>
                <a:lnTo>
                  <a:pt x="2155400" y="1894561"/>
                </a:lnTo>
                <a:lnTo>
                  <a:pt x="2117142" y="1817890"/>
                </a:lnTo>
                <a:lnTo>
                  <a:pt x="2085569" y="1755851"/>
                </a:lnTo>
                <a:close/>
              </a:path>
              <a:path w="3316604" h="2662554">
                <a:moveTo>
                  <a:pt x="3097110" y="0"/>
                </a:moveTo>
                <a:lnTo>
                  <a:pt x="3027663" y="12078"/>
                </a:lnTo>
                <a:lnTo>
                  <a:pt x="2965410" y="48323"/>
                </a:lnTo>
                <a:lnTo>
                  <a:pt x="2936990" y="75512"/>
                </a:lnTo>
                <a:lnTo>
                  <a:pt x="2910380" y="108749"/>
                </a:lnTo>
                <a:lnTo>
                  <a:pt x="2885583" y="148033"/>
                </a:lnTo>
                <a:lnTo>
                  <a:pt x="2862603" y="193369"/>
                </a:lnTo>
                <a:lnTo>
                  <a:pt x="2841445" y="244757"/>
                </a:lnTo>
                <a:lnTo>
                  <a:pt x="2822110" y="302198"/>
                </a:lnTo>
                <a:lnTo>
                  <a:pt x="2804604" y="365696"/>
                </a:lnTo>
                <a:lnTo>
                  <a:pt x="2794575" y="442360"/>
                </a:lnTo>
                <a:lnTo>
                  <a:pt x="2784588" y="517421"/>
                </a:lnTo>
                <a:lnTo>
                  <a:pt x="2774644" y="590879"/>
                </a:lnTo>
                <a:lnTo>
                  <a:pt x="2764742" y="662734"/>
                </a:lnTo>
                <a:lnTo>
                  <a:pt x="2754883" y="732986"/>
                </a:lnTo>
                <a:lnTo>
                  <a:pt x="2745067" y="801636"/>
                </a:lnTo>
                <a:lnTo>
                  <a:pt x="2735293" y="868682"/>
                </a:lnTo>
                <a:lnTo>
                  <a:pt x="2725562" y="934125"/>
                </a:lnTo>
                <a:lnTo>
                  <a:pt x="2715874" y="997965"/>
                </a:lnTo>
                <a:lnTo>
                  <a:pt x="2706228" y="1060202"/>
                </a:lnTo>
                <a:lnTo>
                  <a:pt x="2696624" y="1120836"/>
                </a:lnTo>
                <a:lnTo>
                  <a:pt x="2687063" y="1179867"/>
                </a:lnTo>
                <a:lnTo>
                  <a:pt x="2677545" y="1237295"/>
                </a:lnTo>
                <a:lnTo>
                  <a:pt x="2668069" y="1293119"/>
                </a:lnTo>
                <a:lnTo>
                  <a:pt x="2658636" y="1347340"/>
                </a:lnTo>
                <a:lnTo>
                  <a:pt x="2649137" y="1400552"/>
                </a:lnTo>
                <a:lnTo>
                  <a:pt x="2639898" y="1450971"/>
                </a:lnTo>
                <a:lnTo>
                  <a:pt x="2630592" y="1500382"/>
                </a:lnTo>
                <a:lnTo>
                  <a:pt x="2621330" y="1548189"/>
                </a:lnTo>
                <a:lnTo>
                  <a:pt x="2612109" y="1594393"/>
                </a:lnTo>
                <a:lnTo>
                  <a:pt x="2602932" y="1638993"/>
                </a:lnTo>
                <a:lnTo>
                  <a:pt x="2593685" y="1682498"/>
                </a:lnTo>
                <a:lnTo>
                  <a:pt x="2584704" y="1723383"/>
                </a:lnTo>
                <a:lnTo>
                  <a:pt x="2575654" y="1763172"/>
                </a:lnTo>
                <a:lnTo>
                  <a:pt x="2566647" y="1801358"/>
                </a:lnTo>
                <a:lnTo>
                  <a:pt x="2548760" y="1872918"/>
                </a:lnTo>
                <a:lnTo>
                  <a:pt x="2531044" y="1938062"/>
                </a:lnTo>
                <a:lnTo>
                  <a:pt x="2513498" y="1996792"/>
                </a:lnTo>
                <a:lnTo>
                  <a:pt x="2496122" y="2049105"/>
                </a:lnTo>
                <a:lnTo>
                  <a:pt x="2487498" y="2072855"/>
                </a:lnTo>
                <a:lnTo>
                  <a:pt x="2487498" y="2146033"/>
                </a:lnTo>
                <a:lnTo>
                  <a:pt x="2455430" y="2149077"/>
                </a:lnTo>
                <a:lnTo>
                  <a:pt x="2432554" y="2158222"/>
                </a:lnTo>
                <a:lnTo>
                  <a:pt x="2418846" y="2173486"/>
                </a:lnTo>
                <a:lnTo>
                  <a:pt x="2414282" y="2194890"/>
                </a:lnTo>
                <a:lnTo>
                  <a:pt x="2832611" y="2194890"/>
                </a:lnTo>
                <a:lnTo>
                  <a:pt x="2841786" y="2171247"/>
                </a:lnTo>
                <a:lnTo>
                  <a:pt x="2853080" y="2146033"/>
                </a:lnTo>
                <a:lnTo>
                  <a:pt x="2872586" y="2070197"/>
                </a:lnTo>
                <a:lnTo>
                  <a:pt x="2891106" y="1996761"/>
                </a:lnTo>
                <a:lnTo>
                  <a:pt x="2908043" y="1928143"/>
                </a:lnTo>
                <a:lnTo>
                  <a:pt x="2923994" y="1861925"/>
                </a:lnTo>
                <a:lnTo>
                  <a:pt x="2938761" y="1798911"/>
                </a:lnTo>
                <a:lnTo>
                  <a:pt x="2952345" y="1739103"/>
                </a:lnTo>
                <a:lnTo>
                  <a:pt x="2964852" y="1681990"/>
                </a:lnTo>
                <a:lnTo>
                  <a:pt x="2975962" y="1629097"/>
                </a:lnTo>
                <a:lnTo>
                  <a:pt x="2985997" y="1578900"/>
                </a:lnTo>
                <a:lnTo>
                  <a:pt x="2994850" y="1531906"/>
                </a:lnTo>
                <a:lnTo>
                  <a:pt x="3002521" y="1488114"/>
                </a:lnTo>
                <a:lnTo>
                  <a:pt x="3009011" y="1447524"/>
                </a:lnTo>
                <a:lnTo>
                  <a:pt x="3018449" y="1375949"/>
                </a:lnTo>
                <a:lnTo>
                  <a:pt x="3023166" y="1317178"/>
                </a:lnTo>
                <a:lnTo>
                  <a:pt x="3023743" y="1293119"/>
                </a:lnTo>
                <a:lnTo>
                  <a:pt x="3023784" y="1292495"/>
                </a:lnTo>
                <a:lnTo>
                  <a:pt x="3316566" y="292620"/>
                </a:lnTo>
                <a:lnTo>
                  <a:pt x="3316566" y="268287"/>
                </a:lnTo>
                <a:lnTo>
                  <a:pt x="3309135" y="205434"/>
                </a:lnTo>
                <a:lnTo>
                  <a:pt x="3295992" y="150951"/>
                </a:lnTo>
                <a:lnTo>
                  <a:pt x="3277137" y="104840"/>
                </a:lnTo>
                <a:lnTo>
                  <a:pt x="3252568" y="67106"/>
                </a:lnTo>
                <a:lnTo>
                  <a:pt x="3222282" y="37752"/>
                </a:lnTo>
                <a:lnTo>
                  <a:pt x="3186279" y="16781"/>
                </a:lnTo>
                <a:lnTo>
                  <a:pt x="3144555" y="4195"/>
                </a:lnTo>
                <a:lnTo>
                  <a:pt x="3097110" y="0"/>
                </a:lnTo>
                <a:close/>
              </a:path>
              <a:path w="3316604" h="2662554">
                <a:moveTo>
                  <a:pt x="1658162" y="1146225"/>
                </a:moveTo>
                <a:lnTo>
                  <a:pt x="1593282" y="1164502"/>
                </a:lnTo>
                <a:lnTo>
                  <a:pt x="1535242" y="1185224"/>
                </a:lnTo>
                <a:lnTo>
                  <a:pt x="1484041" y="1208387"/>
                </a:lnTo>
                <a:lnTo>
                  <a:pt x="1439675" y="1233988"/>
                </a:lnTo>
                <a:lnTo>
                  <a:pt x="1402141" y="1262025"/>
                </a:lnTo>
                <a:lnTo>
                  <a:pt x="1371438" y="1292495"/>
                </a:lnTo>
                <a:lnTo>
                  <a:pt x="1347563" y="1325395"/>
                </a:lnTo>
                <a:lnTo>
                  <a:pt x="1330512" y="1360722"/>
                </a:lnTo>
                <a:lnTo>
                  <a:pt x="1320284" y="1398472"/>
                </a:lnTo>
                <a:lnTo>
                  <a:pt x="1316875" y="1438643"/>
                </a:lnTo>
                <a:lnTo>
                  <a:pt x="902271" y="1926704"/>
                </a:lnTo>
                <a:lnTo>
                  <a:pt x="1330569" y="1926704"/>
                </a:lnTo>
                <a:lnTo>
                  <a:pt x="1331342" y="1923954"/>
                </a:lnTo>
                <a:lnTo>
                  <a:pt x="1350374" y="1879380"/>
                </a:lnTo>
                <a:lnTo>
                  <a:pt x="1373977" y="1841653"/>
                </a:lnTo>
                <a:lnTo>
                  <a:pt x="1402157" y="1810775"/>
                </a:lnTo>
                <a:lnTo>
                  <a:pt x="1434922" y="1786752"/>
                </a:lnTo>
                <a:lnTo>
                  <a:pt x="1472279" y="1769587"/>
                </a:lnTo>
                <a:lnTo>
                  <a:pt x="1514233" y="1759286"/>
                </a:lnTo>
                <a:lnTo>
                  <a:pt x="1560791" y="1755851"/>
                </a:lnTo>
                <a:lnTo>
                  <a:pt x="2085569" y="1755851"/>
                </a:lnTo>
                <a:lnTo>
                  <a:pt x="2080230" y="1745360"/>
                </a:lnTo>
                <a:lnTo>
                  <a:pt x="2044663" y="1676969"/>
                </a:lnTo>
                <a:lnTo>
                  <a:pt x="2010440" y="1612719"/>
                </a:lnTo>
                <a:lnTo>
                  <a:pt x="1977562" y="1552611"/>
                </a:lnTo>
                <a:lnTo>
                  <a:pt x="1946028" y="1496644"/>
                </a:lnTo>
                <a:lnTo>
                  <a:pt x="1915837" y="1444820"/>
                </a:lnTo>
                <a:lnTo>
                  <a:pt x="1886990" y="1397138"/>
                </a:lnTo>
                <a:lnTo>
                  <a:pt x="1859484" y="1353600"/>
                </a:lnTo>
                <a:lnTo>
                  <a:pt x="1833321" y="1314206"/>
                </a:lnTo>
                <a:lnTo>
                  <a:pt x="1808499" y="1278957"/>
                </a:lnTo>
                <a:lnTo>
                  <a:pt x="1785018" y="1247852"/>
                </a:lnTo>
                <a:lnTo>
                  <a:pt x="1742078" y="1198080"/>
                </a:lnTo>
                <a:lnTo>
                  <a:pt x="1704496" y="1164895"/>
                </a:lnTo>
                <a:lnTo>
                  <a:pt x="1672269" y="1148300"/>
                </a:lnTo>
                <a:lnTo>
                  <a:pt x="1658162" y="1146225"/>
                </a:lnTo>
                <a:close/>
              </a:path>
            </a:pathLst>
          </a:custGeom>
          <a:solidFill>
            <a:srgbClr val="BDC350"/>
          </a:solidFill>
        </p:spPr>
        <p:txBody>
          <a:bodyPr wrap="square" lIns="0" tIns="0" rIns="0" bIns="0" rtlCol="0"/>
          <a:lstStyle/>
          <a:p>
            <a:endParaRPr/>
          </a:p>
        </p:txBody>
      </p:sp>
      <p:sp>
        <p:nvSpPr>
          <p:cNvPr id="5" name="object 5"/>
          <p:cNvSpPr/>
          <p:nvPr/>
        </p:nvSpPr>
        <p:spPr>
          <a:xfrm>
            <a:off x="8251510" y="4633243"/>
            <a:ext cx="3937635" cy="2225040"/>
          </a:xfrm>
          <a:custGeom>
            <a:avLst/>
            <a:gdLst/>
            <a:ahLst/>
            <a:cxnLst/>
            <a:rect l="l" t="t" r="r" b="b"/>
            <a:pathLst>
              <a:path w="3937634" h="2225040">
                <a:moveTo>
                  <a:pt x="250228" y="0"/>
                </a:moveTo>
                <a:lnTo>
                  <a:pt x="138874" y="0"/>
                </a:lnTo>
                <a:lnTo>
                  <a:pt x="0" y="111277"/>
                </a:lnTo>
                <a:lnTo>
                  <a:pt x="0" y="278155"/>
                </a:lnTo>
                <a:lnTo>
                  <a:pt x="23633" y="325978"/>
                </a:lnTo>
                <a:lnTo>
                  <a:pt x="46217" y="373854"/>
                </a:lnTo>
                <a:lnTo>
                  <a:pt x="67754" y="421782"/>
                </a:lnTo>
                <a:lnTo>
                  <a:pt x="88242" y="469763"/>
                </a:lnTo>
                <a:lnTo>
                  <a:pt x="107681" y="517795"/>
                </a:lnTo>
                <a:lnTo>
                  <a:pt x="126072" y="565881"/>
                </a:lnTo>
                <a:lnTo>
                  <a:pt x="143413" y="614018"/>
                </a:lnTo>
                <a:lnTo>
                  <a:pt x="159705" y="662208"/>
                </a:lnTo>
                <a:lnTo>
                  <a:pt x="174947" y="710451"/>
                </a:lnTo>
                <a:lnTo>
                  <a:pt x="189139" y="758746"/>
                </a:lnTo>
                <a:lnTo>
                  <a:pt x="202282" y="807094"/>
                </a:lnTo>
                <a:lnTo>
                  <a:pt x="214422" y="855707"/>
                </a:lnTo>
                <a:lnTo>
                  <a:pt x="225415" y="903947"/>
                </a:lnTo>
                <a:lnTo>
                  <a:pt x="235407" y="952453"/>
                </a:lnTo>
                <a:lnTo>
                  <a:pt x="244347" y="1001011"/>
                </a:lnTo>
                <a:lnTo>
                  <a:pt x="252236" y="1049621"/>
                </a:lnTo>
                <a:lnTo>
                  <a:pt x="259074" y="1098285"/>
                </a:lnTo>
                <a:lnTo>
                  <a:pt x="264861" y="1147001"/>
                </a:lnTo>
                <a:lnTo>
                  <a:pt x="269596" y="1195770"/>
                </a:lnTo>
                <a:lnTo>
                  <a:pt x="273259" y="1244331"/>
                </a:lnTo>
                <a:lnTo>
                  <a:pt x="275910" y="1293466"/>
                </a:lnTo>
                <a:lnTo>
                  <a:pt x="277489" y="1342393"/>
                </a:lnTo>
                <a:lnTo>
                  <a:pt x="277911" y="1393153"/>
                </a:lnTo>
                <a:lnTo>
                  <a:pt x="250228" y="1864499"/>
                </a:lnTo>
                <a:lnTo>
                  <a:pt x="250228" y="2087041"/>
                </a:lnTo>
                <a:lnTo>
                  <a:pt x="252525" y="2149809"/>
                </a:lnTo>
                <a:lnTo>
                  <a:pt x="259419" y="2206593"/>
                </a:lnTo>
                <a:lnTo>
                  <a:pt x="263528" y="2224756"/>
                </a:lnTo>
                <a:lnTo>
                  <a:pt x="717183" y="2224756"/>
                </a:lnTo>
                <a:lnTo>
                  <a:pt x="728398" y="2193225"/>
                </a:lnTo>
                <a:lnTo>
                  <a:pt x="756983" y="2114387"/>
                </a:lnTo>
                <a:lnTo>
                  <a:pt x="784413" y="2040325"/>
                </a:lnTo>
                <a:lnTo>
                  <a:pt x="810688" y="1971037"/>
                </a:lnTo>
                <a:lnTo>
                  <a:pt x="835808" y="1906525"/>
                </a:lnTo>
                <a:lnTo>
                  <a:pt x="859773" y="1846789"/>
                </a:lnTo>
                <a:lnTo>
                  <a:pt x="882581" y="1791829"/>
                </a:lnTo>
                <a:lnTo>
                  <a:pt x="904234" y="1741646"/>
                </a:lnTo>
                <a:lnTo>
                  <a:pt x="924730" y="1696240"/>
                </a:lnTo>
                <a:lnTo>
                  <a:pt x="944070" y="1655612"/>
                </a:lnTo>
                <a:lnTo>
                  <a:pt x="962253" y="1619763"/>
                </a:lnTo>
                <a:lnTo>
                  <a:pt x="995147" y="1562399"/>
                </a:lnTo>
                <a:lnTo>
                  <a:pt x="1023412" y="1524153"/>
                </a:lnTo>
                <a:lnTo>
                  <a:pt x="1057122" y="1502638"/>
                </a:lnTo>
                <a:lnTo>
                  <a:pt x="1083490" y="1420312"/>
                </a:lnTo>
                <a:lnTo>
                  <a:pt x="1109038" y="1344572"/>
                </a:lnTo>
                <a:lnTo>
                  <a:pt x="1133762" y="1275419"/>
                </a:lnTo>
                <a:lnTo>
                  <a:pt x="1157663" y="1212852"/>
                </a:lnTo>
                <a:lnTo>
                  <a:pt x="1164359" y="1196606"/>
                </a:lnTo>
                <a:lnTo>
                  <a:pt x="834580" y="1196606"/>
                </a:lnTo>
                <a:lnTo>
                  <a:pt x="667765" y="918222"/>
                </a:lnTo>
                <a:lnTo>
                  <a:pt x="667729" y="723094"/>
                </a:lnTo>
                <a:lnTo>
                  <a:pt x="658271" y="649240"/>
                </a:lnTo>
                <a:lnTo>
                  <a:pt x="647391" y="579109"/>
                </a:lnTo>
                <a:lnTo>
                  <a:pt x="635124" y="512985"/>
                </a:lnTo>
                <a:lnTo>
                  <a:pt x="621448" y="450781"/>
                </a:lnTo>
                <a:lnTo>
                  <a:pt x="606431" y="392757"/>
                </a:lnTo>
                <a:lnTo>
                  <a:pt x="590004" y="338655"/>
                </a:lnTo>
                <a:lnTo>
                  <a:pt x="572191" y="288559"/>
                </a:lnTo>
                <a:lnTo>
                  <a:pt x="552991" y="242471"/>
                </a:lnTo>
                <a:lnTo>
                  <a:pt x="532404" y="200390"/>
                </a:lnTo>
                <a:lnTo>
                  <a:pt x="510430" y="162316"/>
                </a:lnTo>
                <a:lnTo>
                  <a:pt x="487068" y="128251"/>
                </a:lnTo>
                <a:lnTo>
                  <a:pt x="462320" y="98192"/>
                </a:lnTo>
                <a:lnTo>
                  <a:pt x="408660" y="50098"/>
                </a:lnTo>
                <a:lnTo>
                  <a:pt x="349451" y="18035"/>
                </a:lnTo>
                <a:lnTo>
                  <a:pt x="284690" y="2003"/>
                </a:lnTo>
                <a:lnTo>
                  <a:pt x="250228" y="0"/>
                </a:lnTo>
                <a:close/>
              </a:path>
              <a:path w="3937634" h="2225040">
                <a:moveTo>
                  <a:pt x="3830506" y="1168666"/>
                </a:moveTo>
                <a:lnTo>
                  <a:pt x="3088512" y="1168666"/>
                </a:lnTo>
                <a:lnTo>
                  <a:pt x="3153727" y="1192392"/>
                </a:lnTo>
                <a:lnTo>
                  <a:pt x="3210263" y="1218287"/>
                </a:lnTo>
                <a:lnTo>
                  <a:pt x="3258117" y="1246348"/>
                </a:lnTo>
                <a:lnTo>
                  <a:pt x="3297281" y="1276575"/>
                </a:lnTo>
                <a:lnTo>
                  <a:pt x="3327752" y="1308965"/>
                </a:lnTo>
                <a:lnTo>
                  <a:pt x="3349524" y="1343517"/>
                </a:lnTo>
                <a:lnTo>
                  <a:pt x="3362591" y="1380228"/>
                </a:lnTo>
                <a:lnTo>
                  <a:pt x="3366947" y="1419097"/>
                </a:lnTo>
                <a:lnTo>
                  <a:pt x="3402067" y="1460804"/>
                </a:lnTo>
                <a:lnTo>
                  <a:pt x="3437881" y="1501052"/>
                </a:lnTo>
                <a:lnTo>
                  <a:pt x="3474391" y="1539841"/>
                </a:lnTo>
                <a:lnTo>
                  <a:pt x="3511597" y="1577170"/>
                </a:lnTo>
                <a:lnTo>
                  <a:pt x="3549498" y="1613039"/>
                </a:lnTo>
                <a:lnTo>
                  <a:pt x="3588096" y="1647447"/>
                </a:lnTo>
                <a:lnTo>
                  <a:pt x="3627391" y="1680395"/>
                </a:lnTo>
                <a:lnTo>
                  <a:pt x="3667383" y="1711881"/>
                </a:lnTo>
                <a:lnTo>
                  <a:pt x="3708072" y="1741906"/>
                </a:lnTo>
                <a:lnTo>
                  <a:pt x="3749459" y="1770468"/>
                </a:lnTo>
                <a:lnTo>
                  <a:pt x="3791543" y="1797568"/>
                </a:lnTo>
                <a:lnTo>
                  <a:pt x="3834326" y="1823205"/>
                </a:lnTo>
                <a:lnTo>
                  <a:pt x="3877808" y="1847378"/>
                </a:lnTo>
                <a:lnTo>
                  <a:pt x="3921989" y="1870087"/>
                </a:lnTo>
                <a:lnTo>
                  <a:pt x="3937441" y="1877402"/>
                </a:lnTo>
                <a:lnTo>
                  <a:pt x="3937441" y="1319958"/>
                </a:lnTo>
                <a:lnTo>
                  <a:pt x="3923245" y="1307871"/>
                </a:lnTo>
                <a:lnTo>
                  <a:pt x="3830506" y="1168666"/>
                </a:lnTo>
                <a:close/>
              </a:path>
              <a:path w="3937634" h="2225040">
                <a:moveTo>
                  <a:pt x="2253691" y="946124"/>
                </a:moveTo>
                <a:lnTo>
                  <a:pt x="1335443" y="946124"/>
                </a:lnTo>
                <a:lnTo>
                  <a:pt x="1335443" y="973810"/>
                </a:lnTo>
                <a:lnTo>
                  <a:pt x="1396633" y="977160"/>
                </a:lnTo>
                <a:lnTo>
                  <a:pt x="1452292" y="987203"/>
                </a:lnTo>
                <a:lnTo>
                  <a:pt x="1502412" y="1003930"/>
                </a:lnTo>
                <a:lnTo>
                  <a:pt x="1546988" y="1027333"/>
                </a:lnTo>
                <a:lnTo>
                  <a:pt x="1586014" y="1057401"/>
                </a:lnTo>
                <a:lnTo>
                  <a:pt x="1594918" y="1137490"/>
                </a:lnTo>
                <a:lnTo>
                  <a:pt x="1604874" y="1199804"/>
                </a:lnTo>
                <a:lnTo>
                  <a:pt x="1615943" y="1244331"/>
                </a:lnTo>
                <a:lnTo>
                  <a:pt x="1628182" y="1271057"/>
                </a:lnTo>
                <a:lnTo>
                  <a:pt x="1641652" y="1279969"/>
                </a:lnTo>
                <a:lnTo>
                  <a:pt x="1643955" y="1317540"/>
                </a:lnTo>
                <a:lnTo>
                  <a:pt x="1650865" y="1355268"/>
                </a:lnTo>
                <a:lnTo>
                  <a:pt x="1662382" y="1393153"/>
                </a:lnTo>
                <a:lnTo>
                  <a:pt x="1678507" y="1431196"/>
                </a:lnTo>
                <a:lnTo>
                  <a:pt x="1699242" y="1469397"/>
                </a:lnTo>
                <a:lnTo>
                  <a:pt x="1724586" y="1507756"/>
                </a:lnTo>
                <a:lnTo>
                  <a:pt x="1754540" y="1546274"/>
                </a:lnTo>
                <a:lnTo>
                  <a:pt x="1789107" y="1584952"/>
                </a:lnTo>
                <a:lnTo>
                  <a:pt x="1828285" y="1623790"/>
                </a:lnTo>
                <a:lnTo>
                  <a:pt x="1872076" y="1662789"/>
                </a:lnTo>
                <a:lnTo>
                  <a:pt x="1920481" y="1701949"/>
                </a:lnTo>
                <a:lnTo>
                  <a:pt x="1973501" y="1741271"/>
                </a:lnTo>
                <a:lnTo>
                  <a:pt x="2031136" y="1780755"/>
                </a:lnTo>
                <a:lnTo>
                  <a:pt x="2253691" y="1780755"/>
                </a:lnTo>
                <a:lnTo>
                  <a:pt x="2301554" y="1770755"/>
                </a:lnTo>
                <a:lnTo>
                  <a:pt x="2367192" y="1740739"/>
                </a:lnTo>
                <a:lnTo>
                  <a:pt x="2406691" y="1718217"/>
                </a:lnTo>
                <a:lnTo>
                  <a:pt x="2450652" y="1690682"/>
                </a:lnTo>
                <a:lnTo>
                  <a:pt x="2499080" y="1658131"/>
                </a:lnTo>
                <a:lnTo>
                  <a:pt x="2551981" y="1620561"/>
                </a:lnTo>
                <a:lnTo>
                  <a:pt x="2609362" y="1577968"/>
                </a:lnTo>
                <a:lnTo>
                  <a:pt x="2671229" y="1530349"/>
                </a:lnTo>
                <a:lnTo>
                  <a:pt x="2725285" y="1471069"/>
                </a:lnTo>
                <a:lnTo>
                  <a:pt x="2776108" y="1417067"/>
                </a:lnTo>
                <a:lnTo>
                  <a:pt x="2823700" y="1368344"/>
                </a:lnTo>
                <a:lnTo>
                  <a:pt x="2868065" y="1324901"/>
                </a:lnTo>
                <a:lnTo>
                  <a:pt x="2909205" y="1286737"/>
                </a:lnTo>
                <a:lnTo>
                  <a:pt x="2947124" y="1253855"/>
                </a:lnTo>
                <a:lnTo>
                  <a:pt x="2981825" y="1226253"/>
                </a:lnTo>
                <a:lnTo>
                  <a:pt x="3013312" y="1203933"/>
                </a:lnTo>
                <a:lnTo>
                  <a:pt x="3066652" y="1175139"/>
                </a:lnTo>
                <a:lnTo>
                  <a:pt x="3088512" y="1168666"/>
                </a:lnTo>
                <a:lnTo>
                  <a:pt x="3830506" y="1168666"/>
                </a:lnTo>
                <a:lnTo>
                  <a:pt x="3774986" y="1085329"/>
                </a:lnTo>
                <a:lnTo>
                  <a:pt x="2392806" y="1085329"/>
                </a:lnTo>
                <a:lnTo>
                  <a:pt x="2253691" y="946124"/>
                </a:lnTo>
                <a:close/>
              </a:path>
              <a:path w="3937634" h="2225040">
                <a:moveTo>
                  <a:pt x="1891969" y="361695"/>
                </a:moveTo>
                <a:lnTo>
                  <a:pt x="1836394" y="361695"/>
                </a:lnTo>
                <a:lnTo>
                  <a:pt x="1772595" y="367887"/>
                </a:lnTo>
                <a:lnTo>
                  <a:pt x="1715777" y="377174"/>
                </a:lnTo>
                <a:lnTo>
                  <a:pt x="1665936" y="389547"/>
                </a:lnTo>
                <a:lnTo>
                  <a:pt x="1623069" y="404997"/>
                </a:lnTo>
                <a:lnTo>
                  <a:pt x="1587171" y="423516"/>
                </a:lnTo>
                <a:lnTo>
                  <a:pt x="1558239" y="445096"/>
                </a:lnTo>
                <a:lnTo>
                  <a:pt x="1525618" y="446518"/>
                </a:lnTo>
                <a:lnTo>
                  <a:pt x="1460693" y="457887"/>
                </a:lnTo>
                <a:lnTo>
                  <a:pt x="1396188" y="480625"/>
                </a:lnTo>
                <a:lnTo>
                  <a:pt x="1332105" y="514730"/>
                </a:lnTo>
                <a:lnTo>
                  <a:pt x="1300221" y="536044"/>
                </a:lnTo>
                <a:lnTo>
                  <a:pt x="1268443" y="560200"/>
                </a:lnTo>
                <a:lnTo>
                  <a:pt x="1236769" y="587197"/>
                </a:lnTo>
                <a:lnTo>
                  <a:pt x="1205201" y="617034"/>
                </a:lnTo>
                <a:lnTo>
                  <a:pt x="1173738" y="649712"/>
                </a:lnTo>
                <a:lnTo>
                  <a:pt x="1142380" y="685231"/>
                </a:lnTo>
                <a:lnTo>
                  <a:pt x="1111127" y="723590"/>
                </a:lnTo>
                <a:lnTo>
                  <a:pt x="1079979" y="764789"/>
                </a:lnTo>
                <a:lnTo>
                  <a:pt x="1048936" y="808828"/>
                </a:lnTo>
                <a:lnTo>
                  <a:pt x="1017999" y="855707"/>
                </a:lnTo>
                <a:lnTo>
                  <a:pt x="987166" y="905426"/>
                </a:lnTo>
                <a:lnTo>
                  <a:pt x="956439" y="957984"/>
                </a:lnTo>
                <a:lnTo>
                  <a:pt x="925817" y="1013381"/>
                </a:lnTo>
                <a:lnTo>
                  <a:pt x="895299" y="1071617"/>
                </a:lnTo>
                <a:lnTo>
                  <a:pt x="864887" y="1132692"/>
                </a:lnTo>
                <a:lnTo>
                  <a:pt x="834580" y="1196606"/>
                </a:lnTo>
                <a:lnTo>
                  <a:pt x="1164359" y="1196606"/>
                </a:lnTo>
                <a:lnTo>
                  <a:pt x="1180738" y="1156871"/>
                </a:lnTo>
                <a:lnTo>
                  <a:pt x="1202985" y="1107477"/>
                </a:lnTo>
                <a:lnTo>
                  <a:pt x="1224405" y="1064669"/>
                </a:lnTo>
                <a:lnTo>
                  <a:pt x="1244994" y="1028446"/>
                </a:lnTo>
                <a:lnTo>
                  <a:pt x="1283678" y="975760"/>
                </a:lnTo>
                <a:lnTo>
                  <a:pt x="1319024" y="949417"/>
                </a:lnTo>
                <a:lnTo>
                  <a:pt x="1335443" y="946124"/>
                </a:lnTo>
                <a:lnTo>
                  <a:pt x="2253691" y="946124"/>
                </a:lnTo>
                <a:lnTo>
                  <a:pt x="2252438" y="879387"/>
                </a:lnTo>
                <a:lnTo>
                  <a:pt x="2248682" y="816696"/>
                </a:lnTo>
                <a:lnTo>
                  <a:pt x="2242421" y="758049"/>
                </a:lnTo>
                <a:lnTo>
                  <a:pt x="2233657" y="703448"/>
                </a:lnTo>
                <a:lnTo>
                  <a:pt x="2222388" y="652891"/>
                </a:lnTo>
                <a:lnTo>
                  <a:pt x="2208617" y="606380"/>
                </a:lnTo>
                <a:lnTo>
                  <a:pt x="2192342" y="563913"/>
                </a:lnTo>
                <a:lnTo>
                  <a:pt x="2173564" y="525491"/>
                </a:lnTo>
                <a:lnTo>
                  <a:pt x="2152283" y="491113"/>
                </a:lnTo>
                <a:lnTo>
                  <a:pt x="2128500" y="460780"/>
                </a:lnTo>
                <a:lnTo>
                  <a:pt x="2073428" y="412249"/>
                </a:lnTo>
                <a:lnTo>
                  <a:pt x="2008348" y="379894"/>
                </a:lnTo>
                <a:lnTo>
                  <a:pt x="1933263" y="363718"/>
                </a:lnTo>
                <a:lnTo>
                  <a:pt x="1891969" y="361695"/>
                </a:lnTo>
                <a:close/>
              </a:path>
              <a:path w="3937634" h="2225040">
                <a:moveTo>
                  <a:pt x="3199993" y="584453"/>
                </a:moveTo>
                <a:lnTo>
                  <a:pt x="3032925" y="612152"/>
                </a:lnTo>
                <a:lnTo>
                  <a:pt x="2971813" y="669475"/>
                </a:lnTo>
                <a:lnTo>
                  <a:pt x="2913747" y="723094"/>
                </a:lnTo>
                <a:lnTo>
                  <a:pt x="2858727" y="773012"/>
                </a:lnTo>
                <a:lnTo>
                  <a:pt x="2806754" y="819228"/>
                </a:lnTo>
                <a:lnTo>
                  <a:pt x="2757828" y="861743"/>
                </a:lnTo>
                <a:lnTo>
                  <a:pt x="2711950" y="900557"/>
                </a:lnTo>
                <a:lnTo>
                  <a:pt x="2669119" y="935673"/>
                </a:lnTo>
                <a:lnTo>
                  <a:pt x="2629338" y="967089"/>
                </a:lnTo>
                <a:lnTo>
                  <a:pt x="2592605" y="994806"/>
                </a:lnTo>
                <a:lnTo>
                  <a:pt x="2558922" y="1018826"/>
                </a:lnTo>
                <a:lnTo>
                  <a:pt x="2500708" y="1055776"/>
                </a:lnTo>
                <a:lnTo>
                  <a:pt x="2454699" y="1077941"/>
                </a:lnTo>
                <a:lnTo>
                  <a:pt x="2420899" y="1085329"/>
                </a:lnTo>
                <a:lnTo>
                  <a:pt x="3774986" y="1085329"/>
                </a:lnTo>
                <a:lnTo>
                  <a:pt x="3700691" y="973810"/>
                </a:lnTo>
                <a:lnTo>
                  <a:pt x="3679668" y="920190"/>
                </a:lnTo>
                <a:lnTo>
                  <a:pt x="3656376" y="870538"/>
                </a:lnTo>
                <a:lnTo>
                  <a:pt x="3630815" y="824855"/>
                </a:lnTo>
                <a:lnTo>
                  <a:pt x="3602987" y="783142"/>
                </a:lnTo>
                <a:lnTo>
                  <a:pt x="3572889" y="745399"/>
                </a:lnTo>
                <a:lnTo>
                  <a:pt x="3540524" y="711626"/>
                </a:lnTo>
                <a:lnTo>
                  <a:pt x="3505892" y="681824"/>
                </a:lnTo>
                <a:lnTo>
                  <a:pt x="3468992" y="655995"/>
                </a:lnTo>
                <a:lnTo>
                  <a:pt x="3429825" y="634137"/>
                </a:lnTo>
                <a:lnTo>
                  <a:pt x="3388391" y="616253"/>
                </a:lnTo>
                <a:lnTo>
                  <a:pt x="3344690" y="602341"/>
                </a:lnTo>
                <a:lnTo>
                  <a:pt x="3298724" y="592404"/>
                </a:lnTo>
                <a:lnTo>
                  <a:pt x="3250491" y="586441"/>
                </a:lnTo>
                <a:lnTo>
                  <a:pt x="3199993" y="584453"/>
                </a:lnTo>
                <a:close/>
              </a:path>
            </a:pathLst>
          </a:custGeom>
          <a:solidFill>
            <a:srgbClr val="BDC350"/>
          </a:solidFill>
        </p:spPr>
        <p:txBody>
          <a:bodyPr wrap="square" lIns="0" tIns="0" rIns="0" bIns="0" rtlCol="0"/>
          <a:lstStyle/>
          <a:p>
            <a:endParaRPr/>
          </a:p>
        </p:txBody>
      </p:sp>
      <p:sp>
        <p:nvSpPr>
          <p:cNvPr id="6" name="object 6"/>
          <p:cNvSpPr/>
          <p:nvPr/>
        </p:nvSpPr>
        <p:spPr>
          <a:xfrm>
            <a:off x="1553451" y="5753976"/>
            <a:ext cx="15875" cy="647065"/>
          </a:xfrm>
          <a:custGeom>
            <a:avLst/>
            <a:gdLst/>
            <a:ahLst/>
            <a:cxnLst/>
            <a:rect l="l" t="t" r="r" b="b"/>
            <a:pathLst>
              <a:path w="15875" h="647064">
                <a:moveTo>
                  <a:pt x="15265" y="0"/>
                </a:moveTo>
                <a:lnTo>
                  <a:pt x="0" y="0"/>
                </a:lnTo>
                <a:lnTo>
                  <a:pt x="0" y="646823"/>
                </a:lnTo>
                <a:lnTo>
                  <a:pt x="15265" y="646823"/>
                </a:lnTo>
                <a:lnTo>
                  <a:pt x="15265" y="0"/>
                </a:lnTo>
                <a:close/>
              </a:path>
            </a:pathLst>
          </a:custGeom>
          <a:solidFill>
            <a:srgbClr val="FFFFFF"/>
          </a:solidFill>
        </p:spPr>
        <p:txBody>
          <a:bodyPr wrap="square" lIns="0" tIns="0" rIns="0" bIns="0" rtlCol="0"/>
          <a:lstStyle/>
          <a:p>
            <a:endParaRPr/>
          </a:p>
        </p:txBody>
      </p:sp>
      <p:sp>
        <p:nvSpPr>
          <p:cNvPr id="7" name="object 7"/>
          <p:cNvSpPr/>
          <p:nvPr/>
        </p:nvSpPr>
        <p:spPr>
          <a:xfrm>
            <a:off x="1713489" y="5878352"/>
            <a:ext cx="2082681" cy="46861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57200" y="5888431"/>
            <a:ext cx="959485" cy="381000"/>
          </a:xfrm>
          <a:custGeom>
            <a:avLst/>
            <a:gdLst/>
            <a:ahLst/>
            <a:cxnLst/>
            <a:rect l="l" t="t" r="r" b="b"/>
            <a:pathLst>
              <a:path w="959485" h="381000">
                <a:moveTo>
                  <a:pt x="368261" y="74460"/>
                </a:moveTo>
                <a:lnTo>
                  <a:pt x="365975" y="61429"/>
                </a:lnTo>
                <a:lnTo>
                  <a:pt x="361149" y="52120"/>
                </a:lnTo>
                <a:lnTo>
                  <a:pt x="353796" y="46532"/>
                </a:lnTo>
                <a:lnTo>
                  <a:pt x="343890" y="44665"/>
                </a:lnTo>
                <a:lnTo>
                  <a:pt x="333489" y="47205"/>
                </a:lnTo>
                <a:lnTo>
                  <a:pt x="324599" y="54813"/>
                </a:lnTo>
                <a:lnTo>
                  <a:pt x="317246" y="67500"/>
                </a:lnTo>
                <a:lnTo>
                  <a:pt x="311416" y="85267"/>
                </a:lnTo>
                <a:lnTo>
                  <a:pt x="302094" y="151955"/>
                </a:lnTo>
                <a:lnTo>
                  <a:pt x="293128" y="205778"/>
                </a:lnTo>
                <a:lnTo>
                  <a:pt x="284492" y="246735"/>
                </a:lnTo>
                <a:lnTo>
                  <a:pt x="276199" y="274828"/>
                </a:lnTo>
                <a:lnTo>
                  <a:pt x="276199" y="282956"/>
                </a:lnTo>
                <a:lnTo>
                  <a:pt x="270776" y="282956"/>
                </a:lnTo>
                <a:lnTo>
                  <a:pt x="268071" y="284759"/>
                </a:lnTo>
                <a:lnTo>
                  <a:pt x="268071" y="288378"/>
                </a:lnTo>
                <a:lnTo>
                  <a:pt x="262978" y="286854"/>
                </a:lnTo>
                <a:lnTo>
                  <a:pt x="257225" y="282282"/>
                </a:lnTo>
                <a:lnTo>
                  <a:pt x="250812" y="274675"/>
                </a:lnTo>
                <a:lnTo>
                  <a:pt x="243725" y="264007"/>
                </a:lnTo>
                <a:lnTo>
                  <a:pt x="223227" y="223735"/>
                </a:lnTo>
                <a:lnTo>
                  <a:pt x="206463" y="194970"/>
                </a:lnTo>
                <a:lnTo>
                  <a:pt x="193421" y="177698"/>
                </a:lnTo>
                <a:lnTo>
                  <a:pt x="184111" y="171945"/>
                </a:lnTo>
                <a:lnTo>
                  <a:pt x="167525" y="177533"/>
                </a:lnTo>
                <a:lnTo>
                  <a:pt x="155676" y="184797"/>
                </a:lnTo>
                <a:lnTo>
                  <a:pt x="148577" y="193763"/>
                </a:lnTo>
                <a:lnTo>
                  <a:pt x="146215" y="204406"/>
                </a:lnTo>
                <a:lnTo>
                  <a:pt x="100177" y="258597"/>
                </a:lnTo>
                <a:lnTo>
                  <a:pt x="93065" y="256565"/>
                </a:lnTo>
                <a:lnTo>
                  <a:pt x="87998" y="250469"/>
                </a:lnTo>
                <a:lnTo>
                  <a:pt x="84963" y="240322"/>
                </a:lnTo>
                <a:lnTo>
                  <a:pt x="80556" y="184632"/>
                </a:lnTo>
                <a:lnTo>
                  <a:pt x="70408" y="155016"/>
                </a:lnTo>
                <a:lnTo>
                  <a:pt x="53479" y="137248"/>
                </a:lnTo>
                <a:lnTo>
                  <a:pt x="29768" y="131318"/>
                </a:lnTo>
                <a:lnTo>
                  <a:pt x="21818" y="132511"/>
                </a:lnTo>
                <a:lnTo>
                  <a:pt x="14211" y="136067"/>
                </a:lnTo>
                <a:lnTo>
                  <a:pt x="6934" y="141986"/>
                </a:lnTo>
                <a:lnTo>
                  <a:pt x="0" y="150279"/>
                </a:lnTo>
                <a:lnTo>
                  <a:pt x="0" y="171945"/>
                </a:lnTo>
                <a:lnTo>
                  <a:pt x="9474" y="187261"/>
                </a:lnTo>
                <a:lnTo>
                  <a:pt x="18948" y="212217"/>
                </a:lnTo>
                <a:lnTo>
                  <a:pt x="28422" y="246824"/>
                </a:lnTo>
                <a:lnTo>
                  <a:pt x="37896" y="291071"/>
                </a:lnTo>
                <a:lnTo>
                  <a:pt x="42379" y="318325"/>
                </a:lnTo>
                <a:lnTo>
                  <a:pt x="48387" y="337794"/>
                </a:lnTo>
                <a:lnTo>
                  <a:pt x="55930" y="349478"/>
                </a:lnTo>
                <a:lnTo>
                  <a:pt x="64985" y="353364"/>
                </a:lnTo>
                <a:lnTo>
                  <a:pt x="94767" y="345249"/>
                </a:lnTo>
                <a:lnTo>
                  <a:pt x="107886" y="319608"/>
                </a:lnTo>
                <a:lnTo>
                  <a:pt x="120827" y="297510"/>
                </a:lnTo>
                <a:lnTo>
                  <a:pt x="133604" y="278980"/>
                </a:lnTo>
                <a:lnTo>
                  <a:pt x="146215" y="264007"/>
                </a:lnTo>
                <a:lnTo>
                  <a:pt x="149936" y="253352"/>
                </a:lnTo>
                <a:lnTo>
                  <a:pt x="155676" y="245732"/>
                </a:lnTo>
                <a:lnTo>
                  <a:pt x="163474" y="241160"/>
                </a:lnTo>
                <a:lnTo>
                  <a:pt x="173304" y="239636"/>
                </a:lnTo>
                <a:lnTo>
                  <a:pt x="178714" y="239636"/>
                </a:lnTo>
                <a:lnTo>
                  <a:pt x="185648" y="253517"/>
                </a:lnTo>
                <a:lnTo>
                  <a:pt x="191566" y="264007"/>
                </a:lnTo>
                <a:lnTo>
                  <a:pt x="196481" y="271106"/>
                </a:lnTo>
                <a:lnTo>
                  <a:pt x="200380" y="274828"/>
                </a:lnTo>
                <a:lnTo>
                  <a:pt x="243725" y="347941"/>
                </a:lnTo>
                <a:lnTo>
                  <a:pt x="249123" y="362153"/>
                </a:lnTo>
                <a:lnTo>
                  <a:pt x="255879" y="372300"/>
                </a:lnTo>
                <a:lnTo>
                  <a:pt x="263994" y="378396"/>
                </a:lnTo>
                <a:lnTo>
                  <a:pt x="273481" y="380428"/>
                </a:lnTo>
                <a:lnTo>
                  <a:pt x="287032" y="380428"/>
                </a:lnTo>
                <a:lnTo>
                  <a:pt x="300545" y="369595"/>
                </a:lnTo>
                <a:lnTo>
                  <a:pt x="303847" y="339572"/>
                </a:lnTo>
                <a:lnTo>
                  <a:pt x="307657" y="315112"/>
                </a:lnTo>
                <a:lnTo>
                  <a:pt x="311962" y="296240"/>
                </a:lnTo>
                <a:lnTo>
                  <a:pt x="316788" y="282956"/>
                </a:lnTo>
                <a:lnTo>
                  <a:pt x="325081" y="249631"/>
                </a:lnTo>
                <a:lnTo>
                  <a:pt x="331012" y="222719"/>
                </a:lnTo>
                <a:lnTo>
                  <a:pt x="334568" y="202247"/>
                </a:lnTo>
                <a:lnTo>
                  <a:pt x="335749" y="188188"/>
                </a:lnTo>
                <a:lnTo>
                  <a:pt x="368261" y="77152"/>
                </a:lnTo>
                <a:lnTo>
                  <a:pt x="368261" y="74460"/>
                </a:lnTo>
                <a:close/>
              </a:path>
              <a:path w="959485" h="381000">
                <a:moveTo>
                  <a:pt x="428675" y="103403"/>
                </a:moveTo>
                <a:lnTo>
                  <a:pt x="396367" y="103403"/>
                </a:lnTo>
                <a:lnTo>
                  <a:pt x="396367" y="354533"/>
                </a:lnTo>
                <a:lnTo>
                  <a:pt x="428675" y="354533"/>
                </a:lnTo>
                <a:lnTo>
                  <a:pt x="428675" y="103403"/>
                </a:lnTo>
                <a:close/>
              </a:path>
              <a:path w="959485" h="381000">
                <a:moveTo>
                  <a:pt x="439064" y="19392"/>
                </a:moveTo>
                <a:lnTo>
                  <a:pt x="436460" y="13081"/>
                </a:lnTo>
                <a:lnTo>
                  <a:pt x="426046" y="2616"/>
                </a:lnTo>
                <a:lnTo>
                  <a:pt x="419760" y="0"/>
                </a:lnTo>
                <a:lnTo>
                  <a:pt x="405206" y="0"/>
                </a:lnTo>
                <a:lnTo>
                  <a:pt x="398995" y="2616"/>
                </a:lnTo>
                <a:lnTo>
                  <a:pt x="388581" y="13081"/>
                </a:lnTo>
                <a:lnTo>
                  <a:pt x="385978" y="19392"/>
                </a:lnTo>
                <a:lnTo>
                  <a:pt x="385978" y="34010"/>
                </a:lnTo>
                <a:lnTo>
                  <a:pt x="388581" y="40233"/>
                </a:lnTo>
                <a:lnTo>
                  <a:pt x="398995" y="50698"/>
                </a:lnTo>
                <a:lnTo>
                  <a:pt x="405206" y="53314"/>
                </a:lnTo>
                <a:lnTo>
                  <a:pt x="419760" y="53314"/>
                </a:lnTo>
                <a:lnTo>
                  <a:pt x="426046" y="50698"/>
                </a:lnTo>
                <a:lnTo>
                  <a:pt x="436460" y="40233"/>
                </a:lnTo>
                <a:lnTo>
                  <a:pt x="439064" y="34010"/>
                </a:lnTo>
                <a:lnTo>
                  <a:pt x="439064" y="19392"/>
                </a:lnTo>
                <a:close/>
              </a:path>
              <a:path w="959485" h="381000">
                <a:moveTo>
                  <a:pt x="959243" y="284835"/>
                </a:moveTo>
                <a:lnTo>
                  <a:pt x="949985" y="266306"/>
                </a:lnTo>
                <a:lnTo>
                  <a:pt x="940244" y="264566"/>
                </a:lnTo>
                <a:lnTo>
                  <a:pt x="928751" y="259346"/>
                </a:lnTo>
                <a:lnTo>
                  <a:pt x="915517" y="250659"/>
                </a:lnTo>
                <a:lnTo>
                  <a:pt x="900531" y="238506"/>
                </a:lnTo>
                <a:lnTo>
                  <a:pt x="875817" y="201409"/>
                </a:lnTo>
                <a:lnTo>
                  <a:pt x="866546" y="182499"/>
                </a:lnTo>
                <a:lnTo>
                  <a:pt x="854189" y="168986"/>
                </a:lnTo>
                <a:lnTo>
                  <a:pt x="838758" y="160870"/>
                </a:lnTo>
                <a:lnTo>
                  <a:pt x="820229" y="158178"/>
                </a:lnTo>
                <a:lnTo>
                  <a:pt x="801674" y="161251"/>
                </a:lnTo>
                <a:lnTo>
                  <a:pt x="776566" y="184238"/>
                </a:lnTo>
                <a:lnTo>
                  <a:pt x="756869" y="200660"/>
                </a:lnTo>
                <a:lnTo>
                  <a:pt x="742581" y="210502"/>
                </a:lnTo>
                <a:lnTo>
                  <a:pt x="733717" y="213791"/>
                </a:lnTo>
                <a:lnTo>
                  <a:pt x="730592" y="213791"/>
                </a:lnTo>
                <a:lnTo>
                  <a:pt x="715149" y="198335"/>
                </a:lnTo>
                <a:lnTo>
                  <a:pt x="712635" y="169938"/>
                </a:lnTo>
                <a:lnTo>
                  <a:pt x="705104" y="149656"/>
                </a:lnTo>
                <a:lnTo>
                  <a:pt x="692556" y="137490"/>
                </a:lnTo>
                <a:lnTo>
                  <a:pt x="674992" y="133438"/>
                </a:lnTo>
                <a:lnTo>
                  <a:pt x="668820" y="133438"/>
                </a:lnTo>
                <a:lnTo>
                  <a:pt x="658482" y="134607"/>
                </a:lnTo>
                <a:lnTo>
                  <a:pt x="649897" y="136537"/>
                </a:lnTo>
                <a:lnTo>
                  <a:pt x="643039" y="139242"/>
                </a:lnTo>
                <a:lnTo>
                  <a:pt x="637933" y="142709"/>
                </a:lnTo>
                <a:lnTo>
                  <a:pt x="617258" y="147916"/>
                </a:lnTo>
                <a:lnTo>
                  <a:pt x="596988" y="163576"/>
                </a:lnTo>
                <a:lnTo>
                  <a:pt x="577088" y="189649"/>
                </a:lnTo>
                <a:lnTo>
                  <a:pt x="557580" y="226148"/>
                </a:lnTo>
                <a:lnTo>
                  <a:pt x="539051" y="195237"/>
                </a:lnTo>
                <a:lnTo>
                  <a:pt x="539051" y="173596"/>
                </a:lnTo>
                <a:lnTo>
                  <a:pt x="532676" y="138455"/>
                </a:lnTo>
                <a:lnTo>
                  <a:pt x="522820" y="113360"/>
                </a:lnTo>
                <a:lnTo>
                  <a:pt x="509498" y="98298"/>
                </a:lnTo>
                <a:lnTo>
                  <a:pt x="492683" y="93281"/>
                </a:lnTo>
                <a:lnTo>
                  <a:pt x="480326" y="93281"/>
                </a:lnTo>
                <a:lnTo>
                  <a:pt x="464908" y="105638"/>
                </a:lnTo>
                <a:lnTo>
                  <a:pt x="464908" y="124167"/>
                </a:lnTo>
                <a:lnTo>
                  <a:pt x="478409" y="154774"/>
                </a:lnTo>
                <a:lnTo>
                  <a:pt x="488061" y="185585"/>
                </a:lnTo>
                <a:lnTo>
                  <a:pt x="493852" y="216585"/>
                </a:lnTo>
                <a:lnTo>
                  <a:pt x="495782" y="247777"/>
                </a:lnTo>
                <a:lnTo>
                  <a:pt x="492683" y="300316"/>
                </a:lnTo>
                <a:lnTo>
                  <a:pt x="492683" y="325018"/>
                </a:lnTo>
                <a:lnTo>
                  <a:pt x="494614" y="342582"/>
                </a:lnTo>
                <a:lnTo>
                  <a:pt x="500418" y="355130"/>
                </a:lnTo>
                <a:lnTo>
                  <a:pt x="510082" y="362648"/>
                </a:lnTo>
                <a:lnTo>
                  <a:pt x="523608" y="365163"/>
                </a:lnTo>
                <a:lnTo>
                  <a:pt x="526694" y="365163"/>
                </a:lnTo>
                <a:lnTo>
                  <a:pt x="539051" y="355904"/>
                </a:lnTo>
                <a:lnTo>
                  <a:pt x="554202" y="314007"/>
                </a:lnTo>
                <a:lnTo>
                  <a:pt x="566470" y="284073"/>
                </a:lnTo>
                <a:lnTo>
                  <a:pt x="575830" y="266115"/>
                </a:lnTo>
                <a:lnTo>
                  <a:pt x="582282" y="260134"/>
                </a:lnTo>
                <a:lnTo>
                  <a:pt x="591464" y="233095"/>
                </a:lnTo>
                <a:lnTo>
                  <a:pt x="599694" y="213779"/>
                </a:lnTo>
                <a:lnTo>
                  <a:pt x="606933" y="202196"/>
                </a:lnTo>
                <a:lnTo>
                  <a:pt x="613194" y="198335"/>
                </a:lnTo>
                <a:lnTo>
                  <a:pt x="613194" y="201409"/>
                </a:lnTo>
                <a:lnTo>
                  <a:pt x="621588" y="201980"/>
                </a:lnTo>
                <a:lnTo>
                  <a:pt x="629031" y="203733"/>
                </a:lnTo>
                <a:lnTo>
                  <a:pt x="635495" y="206629"/>
                </a:lnTo>
                <a:lnTo>
                  <a:pt x="641007" y="210693"/>
                </a:lnTo>
                <a:lnTo>
                  <a:pt x="642264" y="221500"/>
                </a:lnTo>
                <a:lnTo>
                  <a:pt x="643712" y="229222"/>
                </a:lnTo>
                <a:lnTo>
                  <a:pt x="645337" y="233857"/>
                </a:lnTo>
                <a:lnTo>
                  <a:pt x="647192" y="235407"/>
                </a:lnTo>
                <a:lnTo>
                  <a:pt x="649897" y="249021"/>
                </a:lnTo>
                <a:lnTo>
                  <a:pt x="657999" y="262826"/>
                </a:lnTo>
                <a:lnTo>
                  <a:pt x="671512" y="276821"/>
                </a:lnTo>
                <a:lnTo>
                  <a:pt x="690435" y="291007"/>
                </a:lnTo>
                <a:lnTo>
                  <a:pt x="715149" y="291007"/>
                </a:lnTo>
                <a:lnTo>
                  <a:pt x="761517" y="263207"/>
                </a:lnTo>
                <a:lnTo>
                  <a:pt x="777163" y="246519"/>
                </a:lnTo>
                <a:lnTo>
                  <a:pt x="790092" y="234251"/>
                </a:lnTo>
                <a:lnTo>
                  <a:pt x="800315" y="226441"/>
                </a:lnTo>
                <a:lnTo>
                  <a:pt x="807847" y="223050"/>
                </a:lnTo>
                <a:lnTo>
                  <a:pt x="821372" y="228561"/>
                </a:lnTo>
                <a:lnTo>
                  <a:pt x="831024" y="235026"/>
                </a:lnTo>
                <a:lnTo>
                  <a:pt x="836828" y="242455"/>
                </a:lnTo>
                <a:lnTo>
                  <a:pt x="838758" y="250850"/>
                </a:lnTo>
                <a:lnTo>
                  <a:pt x="859028" y="272389"/>
                </a:lnTo>
                <a:lnTo>
                  <a:pt x="881240" y="289864"/>
                </a:lnTo>
                <a:lnTo>
                  <a:pt x="905383" y="303288"/>
                </a:lnTo>
                <a:lnTo>
                  <a:pt x="931456" y="312648"/>
                </a:lnTo>
                <a:lnTo>
                  <a:pt x="941882" y="310908"/>
                </a:lnTo>
                <a:lnTo>
                  <a:pt x="949985" y="305701"/>
                </a:lnTo>
                <a:lnTo>
                  <a:pt x="955776" y="297002"/>
                </a:lnTo>
                <a:lnTo>
                  <a:pt x="959243" y="284835"/>
                </a:lnTo>
                <a:close/>
              </a:path>
            </a:pathLst>
          </a:custGeom>
          <a:solidFill>
            <a:srgbClr val="FFFFFF"/>
          </a:solidFill>
        </p:spPr>
        <p:txBody>
          <a:bodyPr wrap="square" lIns="0" tIns="0" rIns="0" bIns="0" rtlCol="0"/>
          <a:lstStyle/>
          <a:p>
            <a:endParaRPr/>
          </a:p>
        </p:txBody>
      </p:sp>
      <p:sp>
        <p:nvSpPr>
          <p:cNvPr id="9" name="object 9"/>
          <p:cNvSpPr txBox="1">
            <a:spLocks noGrp="1"/>
          </p:cNvSpPr>
          <p:nvPr>
            <p:ph type="ctrTitle"/>
          </p:nvPr>
        </p:nvSpPr>
        <p:spPr>
          <a:xfrm>
            <a:off x="-315" y="550609"/>
            <a:ext cx="12189460" cy="628377"/>
          </a:xfrm>
          <a:prstGeom prst="rect">
            <a:avLst/>
          </a:prstGeom>
        </p:spPr>
        <p:txBody>
          <a:bodyPr vert="horz" wrap="square" lIns="0" tIns="12700" rIns="0" bIns="0" rtlCol="0">
            <a:spAutoFit/>
          </a:bodyPr>
          <a:lstStyle/>
          <a:p>
            <a:pPr marL="28575" marR="5080" indent="-635" algn="ctr">
              <a:lnSpc>
                <a:spcPct val="100000"/>
              </a:lnSpc>
              <a:spcBef>
                <a:spcPts val="100"/>
              </a:spcBef>
            </a:pPr>
            <a:r>
              <a:rPr lang="en-US" sz="4000" spc="300">
                <a:latin typeface="Futura PT Bold" panose="020B0902020204020203" pitchFamily="34" charset="0"/>
              </a:rPr>
              <a:t>#2 REGISTER FOR A WiM CHAPTER EVENT</a:t>
            </a:r>
            <a:endParaRPr sz="13800" spc="300">
              <a:latin typeface="Futura PT Bold" panose="020B0902020204020203" pitchFamily="34" charset="0"/>
            </a:endParaRPr>
          </a:p>
        </p:txBody>
      </p:sp>
      <p:pic>
        <p:nvPicPr>
          <p:cNvPr id="13" name="Picture 12" descr="A group of people wearing hard hats&#10;&#10;Description automatically generated with medium confidence">
            <a:extLst>
              <a:ext uri="{FF2B5EF4-FFF2-40B4-BE49-F238E27FC236}">
                <a16:creationId xmlns:a16="http://schemas.microsoft.com/office/drawing/2014/main" id="{FA32C3C7-2BE7-C914-87F3-3A57126D45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0508" y="1600200"/>
            <a:ext cx="4868831" cy="3245095"/>
          </a:xfrm>
          <a:prstGeom prst="rect">
            <a:avLst/>
          </a:prstGeom>
          <a:ln>
            <a:noFill/>
          </a:ln>
          <a:effectLst>
            <a:outerShdw blurRad="292100" dist="139700" dir="2700000" algn="tl" rotWithShape="0">
              <a:srgbClr val="333333">
                <a:alpha val="65000"/>
              </a:srgbClr>
            </a:outerShdw>
          </a:effectLst>
        </p:spPr>
      </p:pic>
      <p:pic>
        <p:nvPicPr>
          <p:cNvPr id="10" name="Picture 9" descr="Qr code&#10;&#10;Description automatically generated">
            <a:hlinkClick r:id="rId5"/>
            <a:extLst>
              <a:ext uri="{FF2B5EF4-FFF2-40B4-BE49-F238E27FC236}">
                <a16:creationId xmlns:a16="http://schemas.microsoft.com/office/drawing/2014/main" id="{5784B790-D69B-898A-7C9B-9D2F533756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07307" y="1952252"/>
            <a:ext cx="2540990" cy="2540990"/>
          </a:xfrm>
          <a:prstGeom prst="rect">
            <a:avLst/>
          </a:prstGeom>
        </p:spPr>
      </p:pic>
      <p:sp>
        <p:nvSpPr>
          <p:cNvPr id="11" name="TextBox 10">
            <a:extLst>
              <a:ext uri="{FF2B5EF4-FFF2-40B4-BE49-F238E27FC236}">
                <a16:creationId xmlns:a16="http://schemas.microsoft.com/office/drawing/2014/main" id="{40760933-6977-608C-39A1-343D83F3DC2B}"/>
              </a:ext>
            </a:extLst>
          </p:cNvPr>
          <p:cNvSpPr txBox="1"/>
          <p:nvPr/>
        </p:nvSpPr>
        <p:spPr>
          <a:xfrm>
            <a:off x="7540700" y="1482142"/>
            <a:ext cx="6094140" cy="400110"/>
          </a:xfrm>
          <a:prstGeom prst="rect">
            <a:avLst/>
          </a:prstGeom>
          <a:noFill/>
        </p:spPr>
        <p:txBody>
          <a:bodyPr wrap="square">
            <a:spAutoFit/>
          </a:bodyPr>
          <a:lstStyle/>
          <a:p>
            <a:pPr algn="l"/>
            <a:endParaRPr lang="en-US" sz="800" b="0" i="0" u="none" strike="noStrike" baseline="0">
              <a:solidFill>
                <a:srgbClr val="000000"/>
              </a:solidFill>
              <a:latin typeface="Futura PT Demi" panose="020B0702020204020303" pitchFamily="34" charset="0"/>
            </a:endParaRPr>
          </a:p>
          <a:p>
            <a:pPr marR="18020" algn="l"/>
            <a:r>
              <a:rPr lang="en-US" sz="1200" b="1" i="0" u="none" strike="noStrike" baseline="0">
                <a:solidFill>
                  <a:srgbClr val="45545F"/>
                </a:solidFill>
                <a:latin typeface="Futura PT Book" panose="020B0502020204020303" pitchFamily="34" charset="0"/>
              </a:rPr>
              <a:t>CLICK OR SCAN FOR ALL CHAPTER EVENTS</a:t>
            </a:r>
            <a:endParaRPr lang="en-US" sz="1200" b="1">
              <a:latin typeface="Futura PT Book" panose="020B0502020204020303" pitchFamily="34" charset="0"/>
            </a:endParaRPr>
          </a:p>
        </p:txBody>
      </p:sp>
    </p:spTree>
    <p:extLst>
      <p:ext uri="{BB962C8B-B14F-4D97-AF65-F5344CB8AC3E}">
        <p14:creationId xmlns:p14="http://schemas.microsoft.com/office/powerpoint/2010/main" val="1746290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40" y="0"/>
            <a:ext cx="12189460" cy="6858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rgbClr val="B3BC35"/>
          </a:solidFill>
        </p:spPr>
        <p:txBody>
          <a:bodyPr wrap="square" lIns="0" tIns="0" rIns="0" bIns="0" rtlCol="0"/>
          <a:lstStyle/>
          <a:p>
            <a:endParaRPr/>
          </a:p>
        </p:txBody>
      </p:sp>
      <p:sp>
        <p:nvSpPr>
          <p:cNvPr id="5" name="object 5"/>
          <p:cNvSpPr/>
          <p:nvPr/>
        </p:nvSpPr>
        <p:spPr>
          <a:xfrm>
            <a:off x="8251510" y="4633243"/>
            <a:ext cx="3937635" cy="2225040"/>
          </a:xfrm>
          <a:custGeom>
            <a:avLst/>
            <a:gdLst/>
            <a:ahLst/>
            <a:cxnLst/>
            <a:rect l="l" t="t" r="r" b="b"/>
            <a:pathLst>
              <a:path w="3937634" h="2225040">
                <a:moveTo>
                  <a:pt x="250228" y="0"/>
                </a:moveTo>
                <a:lnTo>
                  <a:pt x="138874" y="0"/>
                </a:lnTo>
                <a:lnTo>
                  <a:pt x="0" y="111277"/>
                </a:lnTo>
                <a:lnTo>
                  <a:pt x="0" y="278155"/>
                </a:lnTo>
                <a:lnTo>
                  <a:pt x="23633" y="325978"/>
                </a:lnTo>
                <a:lnTo>
                  <a:pt x="46217" y="373854"/>
                </a:lnTo>
                <a:lnTo>
                  <a:pt x="67754" y="421782"/>
                </a:lnTo>
                <a:lnTo>
                  <a:pt x="88242" y="469763"/>
                </a:lnTo>
                <a:lnTo>
                  <a:pt x="107681" y="517795"/>
                </a:lnTo>
                <a:lnTo>
                  <a:pt x="126072" y="565881"/>
                </a:lnTo>
                <a:lnTo>
                  <a:pt x="143413" y="614018"/>
                </a:lnTo>
                <a:lnTo>
                  <a:pt x="159705" y="662208"/>
                </a:lnTo>
                <a:lnTo>
                  <a:pt x="174947" y="710451"/>
                </a:lnTo>
                <a:lnTo>
                  <a:pt x="189139" y="758746"/>
                </a:lnTo>
                <a:lnTo>
                  <a:pt x="202282" y="807094"/>
                </a:lnTo>
                <a:lnTo>
                  <a:pt x="214422" y="855707"/>
                </a:lnTo>
                <a:lnTo>
                  <a:pt x="225415" y="903947"/>
                </a:lnTo>
                <a:lnTo>
                  <a:pt x="235407" y="952453"/>
                </a:lnTo>
                <a:lnTo>
                  <a:pt x="244347" y="1001011"/>
                </a:lnTo>
                <a:lnTo>
                  <a:pt x="252236" y="1049621"/>
                </a:lnTo>
                <a:lnTo>
                  <a:pt x="259074" y="1098285"/>
                </a:lnTo>
                <a:lnTo>
                  <a:pt x="264861" y="1147001"/>
                </a:lnTo>
                <a:lnTo>
                  <a:pt x="269596" y="1195770"/>
                </a:lnTo>
                <a:lnTo>
                  <a:pt x="273259" y="1244331"/>
                </a:lnTo>
                <a:lnTo>
                  <a:pt x="275910" y="1293466"/>
                </a:lnTo>
                <a:lnTo>
                  <a:pt x="277489" y="1342393"/>
                </a:lnTo>
                <a:lnTo>
                  <a:pt x="277911" y="1393153"/>
                </a:lnTo>
                <a:lnTo>
                  <a:pt x="250228" y="1864499"/>
                </a:lnTo>
                <a:lnTo>
                  <a:pt x="250228" y="2087041"/>
                </a:lnTo>
                <a:lnTo>
                  <a:pt x="252525" y="2149809"/>
                </a:lnTo>
                <a:lnTo>
                  <a:pt x="259419" y="2206593"/>
                </a:lnTo>
                <a:lnTo>
                  <a:pt x="263528" y="2224756"/>
                </a:lnTo>
                <a:lnTo>
                  <a:pt x="717183" y="2224756"/>
                </a:lnTo>
                <a:lnTo>
                  <a:pt x="728398" y="2193225"/>
                </a:lnTo>
                <a:lnTo>
                  <a:pt x="756983" y="2114387"/>
                </a:lnTo>
                <a:lnTo>
                  <a:pt x="784413" y="2040325"/>
                </a:lnTo>
                <a:lnTo>
                  <a:pt x="810688" y="1971037"/>
                </a:lnTo>
                <a:lnTo>
                  <a:pt x="835808" y="1906525"/>
                </a:lnTo>
                <a:lnTo>
                  <a:pt x="859773" y="1846789"/>
                </a:lnTo>
                <a:lnTo>
                  <a:pt x="882581" y="1791829"/>
                </a:lnTo>
                <a:lnTo>
                  <a:pt x="904234" y="1741646"/>
                </a:lnTo>
                <a:lnTo>
                  <a:pt x="924730" y="1696240"/>
                </a:lnTo>
                <a:lnTo>
                  <a:pt x="944070" y="1655612"/>
                </a:lnTo>
                <a:lnTo>
                  <a:pt x="962253" y="1619763"/>
                </a:lnTo>
                <a:lnTo>
                  <a:pt x="995147" y="1562399"/>
                </a:lnTo>
                <a:lnTo>
                  <a:pt x="1023412" y="1524153"/>
                </a:lnTo>
                <a:lnTo>
                  <a:pt x="1057122" y="1502638"/>
                </a:lnTo>
                <a:lnTo>
                  <a:pt x="1083490" y="1420312"/>
                </a:lnTo>
                <a:lnTo>
                  <a:pt x="1109038" y="1344572"/>
                </a:lnTo>
                <a:lnTo>
                  <a:pt x="1133762" y="1275419"/>
                </a:lnTo>
                <a:lnTo>
                  <a:pt x="1157663" y="1212852"/>
                </a:lnTo>
                <a:lnTo>
                  <a:pt x="1164359" y="1196606"/>
                </a:lnTo>
                <a:lnTo>
                  <a:pt x="834580" y="1196606"/>
                </a:lnTo>
                <a:lnTo>
                  <a:pt x="667765" y="918222"/>
                </a:lnTo>
                <a:lnTo>
                  <a:pt x="667729" y="723094"/>
                </a:lnTo>
                <a:lnTo>
                  <a:pt x="658271" y="649240"/>
                </a:lnTo>
                <a:lnTo>
                  <a:pt x="647391" y="579109"/>
                </a:lnTo>
                <a:lnTo>
                  <a:pt x="635124" y="512985"/>
                </a:lnTo>
                <a:lnTo>
                  <a:pt x="621448" y="450781"/>
                </a:lnTo>
                <a:lnTo>
                  <a:pt x="606431" y="392757"/>
                </a:lnTo>
                <a:lnTo>
                  <a:pt x="590004" y="338655"/>
                </a:lnTo>
                <a:lnTo>
                  <a:pt x="572191" y="288559"/>
                </a:lnTo>
                <a:lnTo>
                  <a:pt x="552991" y="242471"/>
                </a:lnTo>
                <a:lnTo>
                  <a:pt x="532404" y="200390"/>
                </a:lnTo>
                <a:lnTo>
                  <a:pt x="510430" y="162316"/>
                </a:lnTo>
                <a:lnTo>
                  <a:pt x="487068" y="128251"/>
                </a:lnTo>
                <a:lnTo>
                  <a:pt x="462320" y="98192"/>
                </a:lnTo>
                <a:lnTo>
                  <a:pt x="408660" y="50098"/>
                </a:lnTo>
                <a:lnTo>
                  <a:pt x="349451" y="18035"/>
                </a:lnTo>
                <a:lnTo>
                  <a:pt x="284690" y="2003"/>
                </a:lnTo>
                <a:lnTo>
                  <a:pt x="250228" y="0"/>
                </a:lnTo>
                <a:close/>
              </a:path>
              <a:path w="3937634" h="2225040">
                <a:moveTo>
                  <a:pt x="3830506" y="1168666"/>
                </a:moveTo>
                <a:lnTo>
                  <a:pt x="3088512" y="1168666"/>
                </a:lnTo>
                <a:lnTo>
                  <a:pt x="3153727" y="1192392"/>
                </a:lnTo>
                <a:lnTo>
                  <a:pt x="3210263" y="1218287"/>
                </a:lnTo>
                <a:lnTo>
                  <a:pt x="3258117" y="1246348"/>
                </a:lnTo>
                <a:lnTo>
                  <a:pt x="3297281" y="1276575"/>
                </a:lnTo>
                <a:lnTo>
                  <a:pt x="3327752" y="1308965"/>
                </a:lnTo>
                <a:lnTo>
                  <a:pt x="3349524" y="1343517"/>
                </a:lnTo>
                <a:lnTo>
                  <a:pt x="3362591" y="1380228"/>
                </a:lnTo>
                <a:lnTo>
                  <a:pt x="3366947" y="1419097"/>
                </a:lnTo>
                <a:lnTo>
                  <a:pt x="3402067" y="1460804"/>
                </a:lnTo>
                <a:lnTo>
                  <a:pt x="3437881" y="1501052"/>
                </a:lnTo>
                <a:lnTo>
                  <a:pt x="3474391" y="1539841"/>
                </a:lnTo>
                <a:lnTo>
                  <a:pt x="3511597" y="1577170"/>
                </a:lnTo>
                <a:lnTo>
                  <a:pt x="3549498" y="1613039"/>
                </a:lnTo>
                <a:lnTo>
                  <a:pt x="3588096" y="1647447"/>
                </a:lnTo>
                <a:lnTo>
                  <a:pt x="3627391" y="1680395"/>
                </a:lnTo>
                <a:lnTo>
                  <a:pt x="3667383" y="1711881"/>
                </a:lnTo>
                <a:lnTo>
                  <a:pt x="3708072" y="1741906"/>
                </a:lnTo>
                <a:lnTo>
                  <a:pt x="3749459" y="1770468"/>
                </a:lnTo>
                <a:lnTo>
                  <a:pt x="3791543" y="1797568"/>
                </a:lnTo>
                <a:lnTo>
                  <a:pt x="3834326" y="1823205"/>
                </a:lnTo>
                <a:lnTo>
                  <a:pt x="3877808" y="1847378"/>
                </a:lnTo>
                <a:lnTo>
                  <a:pt x="3921989" y="1870087"/>
                </a:lnTo>
                <a:lnTo>
                  <a:pt x="3937441" y="1877402"/>
                </a:lnTo>
                <a:lnTo>
                  <a:pt x="3937441" y="1319958"/>
                </a:lnTo>
                <a:lnTo>
                  <a:pt x="3923245" y="1307871"/>
                </a:lnTo>
                <a:lnTo>
                  <a:pt x="3830506" y="1168666"/>
                </a:lnTo>
                <a:close/>
              </a:path>
              <a:path w="3937634" h="2225040">
                <a:moveTo>
                  <a:pt x="2253691" y="946124"/>
                </a:moveTo>
                <a:lnTo>
                  <a:pt x="1335443" y="946124"/>
                </a:lnTo>
                <a:lnTo>
                  <a:pt x="1335443" y="973810"/>
                </a:lnTo>
                <a:lnTo>
                  <a:pt x="1396633" y="977160"/>
                </a:lnTo>
                <a:lnTo>
                  <a:pt x="1452292" y="987203"/>
                </a:lnTo>
                <a:lnTo>
                  <a:pt x="1502412" y="1003930"/>
                </a:lnTo>
                <a:lnTo>
                  <a:pt x="1546988" y="1027333"/>
                </a:lnTo>
                <a:lnTo>
                  <a:pt x="1586014" y="1057401"/>
                </a:lnTo>
                <a:lnTo>
                  <a:pt x="1594918" y="1137490"/>
                </a:lnTo>
                <a:lnTo>
                  <a:pt x="1604874" y="1199804"/>
                </a:lnTo>
                <a:lnTo>
                  <a:pt x="1615943" y="1244331"/>
                </a:lnTo>
                <a:lnTo>
                  <a:pt x="1628182" y="1271057"/>
                </a:lnTo>
                <a:lnTo>
                  <a:pt x="1641652" y="1279969"/>
                </a:lnTo>
                <a:lnTo>
                  <a:pt x="1643955" y="1317540"/>
                </a:lnTo>
                <a:lnTo>
                  <a:pt x="1650865" y="1355268"/>
                </a:lnTo>
                <a:lnTo>
                  <a:pt x="1662382" y="1393153"/>
                </a:lnTo>
                <a:lnTo>
                  <a:pt x="1678507" y="1431196"/>
                </a:lnTo>
                <a:lnTo>
                  <a:pt x="1699242" y="1469397"/>
                </a:lnTo>
                <a:lnTo>
                  <a:pt x="1724586" y="1507756"/>
                </a:lnTo>
                <a:lnTo>
                  <a:pt x="1754540" y="1546274"/>
                </a:lnTo>
                <a:lnTo>
                  <a:pt x="1789107" y="1584952"/>
                </a:lnTo>
                <a:lnTo>
                  <a:pt x="1828285" y="1623790"/>
                </a:lnTo>
                <a:lnTo>
                  <a:pt x="1872076" y="1662789"/>
                </a:lnTo>
                <a:lnTo>
                  <a:pt x="1920481" y="1701949"/>
                </a:lnTo>
                <a:lnTo>
                  <a:pt x="1973501" y="1741271"/>
                </a:lnTo>
                <a:lnTo>
                  <a:pt x="2031136" y="1780755"/>
                </a:lnTo>
                <a:lnTo>
                  <a:pt x="2253691" y="1780755"/>
                </a:lnTo>
                <a:lnTo>
                  <a:pt x="2301554" y="1770755"/>
                </a:lnTo>
                <a:lnTo>
                  <a:pt x="2367192" y="1740739"/>
                </a:lnTo>
                <a:lnTo>
                  <a:pt x="2406691" y="1718217"/>
                </a:lnTo>
                <a:lnTo>
                  <a:pt x="2450652" y="1690682"/>
                </a:lnTo>
                <a:lnTo>
                  <a:pt x="2499080" y="1658131"/>
                </a:lnTo>
                <a:lnTo>
                  <a:pt x="2551981" y="1620561"/>
                </a:lnTo>
                <a:lnTo>
                  <a:pt x="2609362" y="1577968"/>
                </a:lnTo>
                <a:lnTo>
                  <a:pt x="2671229" y="1530349"/>
                </a:lnTo>
                <a:lnTo>
                  <a:pt x="2725285" y="1471069"/>
                </a:lnTo>
                <a:lnTo>
                  <a:pt x="2776108" y="1417067"/>
                </a:lnTo>
                <a:lnTo>
                  <a:pt x="2823700" y="1368344"/>
                </a:lnTo>
                <a:lnTo>
                  <a:pt x="2868065" y="1324901"/>
                </a:lnTo>
                <a:lnTo>
                  <a:pt x="2909205" y="1286737"/>
                </a:lnTo>
                <a:lnTo>
                  <a:pt x="2947124" y="1253855"/>
                </a:lnTo>
                <a:lnTo>
                  <a:pt x="2981825" y="1226253"/>
                </a:lnTo>
                <a:lnTo>
                  <a:pt x="3013312" y="1203933"/>
                </a:lnTo>
                <a:lnTo>
                  <a:pt x="3066652" y="1175139"/>
                </a:lnTo>
                <a:lnTo>
                  <a:pt x="3088512" y="1168666"/>
                </a:lnTo>
                <a:lnTo>
                  <a:pt x="3830506" y="1168666"/>
                </a:lnTo>
                <a:lnTo>
                  <a:pt x="3774986" y="1085329"/>
                </a:lnTo>
                <a:lnTo>
                  <a:pt x="2392806" y="1085329"/>
                </a:lnTo>
                <a:lnTo>
                  <a:pt x="2253691" y="946124"/>
                </a:lnTo>
                <a:close/>
              </a:path>
              <a:path w="3937634" h="2225040">
                <a:moveTo>
                  <a:pt x="1891969" y="361695"/>
                </a:moveTo>
                <a:lnTo>
                  <a:pt x="1836394" y="361695"/>
                </a:lnTo>
                <a:lnTo>
                  <a:pt x="1772595" y="367887"/>
                </a:lnTo>
                <a:lnTo>
                  <a:pt x="1715777" y="377174"/>
                </a:lnTo>
                <a:lnTo>
                  <a:pt x="1665936" y="389547"/>
                </a:lnTo>
                <a:lnTo>
                  <a:pt x="1623069" y="404997"/>
                </a:lnTo>
                <a:lnTo>
                  <a:pt x="1587171" y="423516"/>
                </a:lnTo>
                <a:lnTo>
                  <a:pt x="1558239" y="445096"/>
                </a:lnTo>
                <a:lnTo>
                  <a:pt x="1525618" y="446518"/>
                </a:lnTo>
                <a:lnTo>
                  <a:pt x="1460693" y="457887"/>
                </a:lnTo>
                <a:lnTo>
                  <a:pt x="1396188" y="480625"/>
                </a:lnTo>
                <a:lnTo>
                  <a:pt x="1332105" y="514730"/>
                </a:lnTo>
                <a:lnTo>
                  <a:pt x="1300221" y="536044"/>
                </a:lnTo>
                <a:lnTo>
                  <a:pt x="1268443" y="560200"/>
                </a:lnTo>
                <a:lnTo>
                  <a:pt x="1236769" y="587197"/>
                </a:lnTo>
                <a:lnTo>
                  <a:pt x="1205201" y="617034"/>
                </a:lnTo>
                <a:lnTo>
                  <a:pt x="1173738" y="649712"/>
                </a:lnTo>
                <a:lnTo>
                  <a:pt x="1142380" y="685231"/>
                </a:lnTo>
                <a:lnTo>
                  <a:pt x="1111127" y="723590"/>
                </a:lnTo>
                <a:lnTo>
                  <a:pt x="1079979" y="764789"/>
                </a:lnTo>
                <a:lnTo>
                  <a:pt x="1048936" y="808828"/>
                </a:lnTo>
                <a:lnTo>
                  <a:pt x="1017999" y="855707"/>
                </a:lnTo>
                <a:lnTo>
                  <a:pt x="987166" y="905426"/>
                </a:lnTo>
                <a:lnTo>
                  <a:pt x="956439" y="957984"/>
                </a:lnTo>
                <a:lnTo>
                  <a:pt x="925817" y="1013381"/>
                </a:lnTo>
                <a:lnTo>
                  <a:pt x="895299" y="1071617"/>
                </a:lnTo>
                <a:lnTo>
                  <a:pt x="864887" y="1132692"/>
                </a:lnTo>
                <a:lnTo>
                  <a:pt x="834580" y="1196606"/>
                </a:lnTo>
                <a:lnTo>
                  <a:pt x="1164359" y="1196606"/>
                </a:lnTo>
                <a:lnTo>
                  <a:pt x="1180738" y="1156871"/>
                </a:lnTo>
                <a:lnTo>
                  <a:pt x="1202985" y="1107477"/>
                </a:lnTo>
                <a:lnTo>
                  <a:pt x="1224405" y="1064669"/>
                </a:lnTo>
                <a:lnTo>
                  <a:pt x="1244994" y="1028446"/>
                </a:lnTo>
                <a:lnTo>
                  <a:pt x="1283678" y="975760"/>
                </a:lnTo>
                <a:lnTo>
                  <a:pt x="1319024" y="949417"/>
                </a:lnTo>
                <a:lnTo>
                  <a:pt x="1335443" y="946124"/>
                </a:lnTo>
                <a:lnTo>
                  <a:pt x="2253691" y="946124"/>
                </a:lnTo>
                <a:lnTo>
                  <a:pt x="2252438" y="879387"/>
                </a:lnTo>
                <a:lnTo>
                  <a:pt x="2248682" y="816696"/>
                </a:lnTo>
                <a:lnTo>
                  <a:pt x="2242421" y="758049"/>
                </a:lnTo>
                <a:lnTo>
                  <a:pt x="2233657" y="703448"/>
                </a:lnTo>
                <a:lnTo>
                  <a:pt x="2222388" y="652891"/>
                </a:lnTo>
                <a:lnTo>
                  <a:pt x="2208617" y="606380"/>
                </a:lnTo>
                <a:lnTo>
                  <a:pt x="2192342" y="563913"/>
                </a:lnTo>
                <a:lnTo>
                  <a:pt x="2173564" y="525491"/>
                </a:lnTo>
                <a:lnTo>
                  <a:pt x="2152283" y="491113"/>
                </a:lnTo>
                <a:lnTo>
                  <a:pt x="2128500" y="460780"/>
                </a:lnTo>
                <a:lnTo>
                  <a:pt x="2073428" y="412249"/>
                </a:lnTo>
                <a:lnTo>
                  <a:pt x="2008348" y="379894"/>
                </a:lnTo>
                <a:lnTo>
                  <a:pt x="1933263" y="363718"/>
                </a:lnTo>
                <a:lnTo>
                  <a:pt x="1891969" y="361695"/>
                </a:lnTo>
                <a:close/>
              </a:path>
              <a:path w="3937634" h="2225040">
                <a:moveTo>
                  <a:pt x="3199993" y="584453"/>
                </a:moveTo>
                <a:lnTo>
                  <a:pt x="3032925" y="612152"/>
                </a:lnTo>
                <a:lnTo>
                  <a:pt x="2971813" y="669475"/>
                </a:lnTo>
                <a:lnTo>
                  <a:pt x="2913747" y="723094"/>
                </a:lnTo>
                <a:lnTo>
                  <a:pt x="2858727" y="773012"/>
                </a:lnTo>
                <a:lnTo>
                  <a:pt x="2806754" y="819228"/>
                </a:lnTo>
                <a:lnTo>
                  <a:pt x="2757828" y="861743"/>
                </a:lnTo>
                <a:lnTo>
                  <a:pt x="2711950" y="900557"/>
                </a:lnTo>
                <a:lnTo>
                  <a:pt x="2669119" y="935673"/>
                </a:lnTo>
                <a:lnTo>
                  <a:pt x="2629338" y="967089"/>
                </a:lnTo>
                <a:lnTo>
                  <a:pt x="2592605" y="994806"/>
                </a:lnTo>
                <a:lnTo>
                  <a:pt x="2558922" y="1018826"/>
                </a:lnTo>
                <a:lnTo>
                  <a:pt x="2500708" y="1055776"/>
                </a:lnTo>
                <a:lnTo>
                  <a:pt x="2454699" y="1077941"/>
                </a:lnTo>
                <a:lnTo>
                  <a:pt x="2420899" y="1085329"/>
                </a:lnTo>
                <a:lnTo>
                  <a:pt x="3774986" y="1085329"/>
                </a:lnTo>
                <a:lnTo>
                  <a:pt x="3700691" y="973810"/>
                </a:lnTo>
                <a:lnTo>
                  <a:pt x="3679668" y="920190"/>
                </a:lnTo>
                <a:lnTo>
                  <a:pt x="3656376" y="870538"/>
                </a:lnTo>
                <a:lnTo>
                  <a:pt x="3630815" y="824855"/>
                </a:lnTo>
                <a:lnTo>
                  <a:pt x="3602987" y="783142"/>
                </a:lnTo>
                <a:lnTo>
                  <a:pt x="3572889" y="745399"/>
                </a:lnTo>
                <a:lnTo>
                  <a:pt x="3540524" y="711626"/>
                </a:lnTo>
                <a:lnTo>
                  <a:pt x="3505892" y="681824"/>
                </a:lnTo>
                <a:lnTo>
                  <a:pt x="3468992" y="655995"/>
                </a:lnTo>
                <a:lnTo>
                  <a:pt x="3429825" y="634137"/>
                </a:lnTo>
                <a:lnTo>
                  <a:pt x="3388391" y="616253"/>
                </a:lnTo>
                <a:lnTo>
                  <a:pt x="3344690" y="602341"/>
                </a:lnTo>
                <a:lnTo>
                  <a:pt x="3298724" y="592404"/>
                </a:lnTo>
                <a:lnTo>
                  <a:pt x="3250491" y="586441"/>
                </a:lnTo>
                <a:lnTo>
                  <a:pt x="3199993" y="584453"/>
                </a:lnTo>
                <a:close/>
              </a:path>
            </a:pathLst>
          </a:custGeom>
          <a:solidFill>
            <a:srgbClr val="BDC350"/>
          </a:solidFill>
        </p:spPr>
        <p:txBody>
          <a:bodyPr wrap="square" lIns="0" tIns="0" rIns="0" bIns="0" rtlCol="0"/>
          <a:lstStyle/>
          <a:p>
            <a:endParaRPr/>
          </a:p>
        </p:txBody>
      </p:sp>
      <p:sp>
        <p:nvSpPr>
          <p:cNvPr id="3" name="object 3"/>
          <p:cNvSpPr/>
          <p:nvPr/>
        </p:nvSpPr>
        <p:spPr>
          <a:xfrm>
            <a:off x="7540700" y="3793232"/>
            <a:ext cx="478155" cy="3065145"/>
          </a:xfrm>
          <a:custGeom>
            <a:avLst/>
            <a:gdLst/>
            <a:ahLst/>
            <a:cxnLst/>
            <a:rect l="l" t="t" r="r" b="b"/>
            <a:pathLst>
              <a:path w="478154" h="3065145">
                <a:moveTo>
                  <a:pt x="238023" y="0"/>
                </a:moveTo>
                <a:lnTo>
                  <a:pt x="191055" y="4415"/>
                </a:lnTo>
                <a:lnTo>
                  <a:pt x="147446" y="17662"/>
                </a:lnTo>
                <a:lnTo>
                  <a:pt x="107210" y="39744"/>
                </a:lnTo>
                <a:lnTo>
                  <a:pt x="70357" y="70662"/>
                </a:lnTo>
                <a:lnTo>
                  <a:pt x="39572" y="107825"/>
                </a:lnTo>
                <a:lnTo>
                  <a:pt x="17586" y="148620"/>
                </a:lnTo>
                <a:lnTo>
                  <a:pt x="4396" y="193051"/>
                </a:lnTo>
                <a:lnTo>
                  <a:pt x="0" y="241122"/>
                </a:lnTo>
                <a:lnTo>
                  <a:pt x="4396" y="288287"/>
                </a:lnTo>
                <a:lnTo>
                  <a:pt x="17586" y="332073"/>
                </a:lnTo>
                <a:lnTo>
                  <a:pt x="39572" y="372477"/>
                </a:lnTo>
                <a:lnTo>
                  <a:pt x="70357" y="409498"/>
                </a:lnTo>
                <a:lnTo>
                  <a:pt x="107210" y="440424"/>
                </a:lnTo>
                <a:lnTo>
                  <a:pt x="147446" y="462510"/>
                </a:lnTo>
                <a:lnTo>
                  <a:pt x="191055" y="475758"/>
                </a:lnTo>
                <a:lnTo>
                  <a:pt x="238023" y="480174"/>
                </a:lnTo>
                <a:lnTo>
                  <a:pt x="285871" y="475758"/>
                </a:lnTo>
                <a:lnTo>
                  <a:pt x="330104" y="462510"/>
                </a:lnTo>
                <a:lnTo>
                  <a:pt x="370718" y="440424"/>
                </a:lnTo>
                <a:lnTo>
                  <a:pt x="407708" y="409498"/>
                </a:lnTo>
                <a:lnTo>
                  <a:pt x="438500" y="372477"/>
                </a:lnTo>
                <a:lnTo>
                  <a:pt x="460490" y="332073"/>
                </a:lnTo>
                <a:lnTo>
                  <a:pt x="473682" y="288287"/>
                </a:lnTo>
                <a:lnTo>
                  <a:pt x="478078" y="241122"/>
                </a:lnTo>
                <a:lnTo>
                  <a:pt x="473682" y="193051"/>
                </a:lnTo>
                <a:lnTo>
                  <a:pt x="460490" y="148620"/>
                </a:lnTo>
                <a:lnTo>
                  <a:pt x="438500" y="107825"/>
                </a:lnTo>
                <a:lnTo>
                  <a:pt x="407708" y="70662"/>
                </a:lnTo>
                <a:lnTo>
                  <a:pt x="370718" y="39744"/>
                </a:lnTo>
                <a:lnTo>
                  <a:pt x="330104" y="17662"/>
                </a:lnTo>
                <a:lnTo>
                  <a:pt x="285871" y="4415"/>
                </a:lnTo>
                <a:lnTo>
                  <a:pt x="238023" y="0"/>
                </a:lnTo>
                <a:close/>
              </a:path>
              <a:path w="478154" h="3065145">
                <a:moveTo>
                  <a:pt x="384543" y="931240"/>
                </a:moveTo>
                <a:lnTo>
                  <a:pt x="93535" y="931240"/>
                </a:lnTo>
                <a:lnTo>
                  <a:pt x="93535" y="3064767"/>
                </a:lnTo>
                <a:lnTo>
                  <a:pt x="384543" y="3064767"/>
                </a:lnTo>
                <a:lnTo>
                  <a:pt x="384543" y="931240"/>
                </a:lnTo>
                <a:close/>
              </a:path>
            </a:pathLst>
          </a:custGeom>
          <a:solidFill>
            <a:srgbClr val="BDC350"/>
          </a:solidFill>
        </p:spPr>
        <p:txBody>
          <a:bodyPr wrap="square" lIns="0" tIns="0" rIns="0" bIns="0" rtlCol="0"/>
          <a:lstStyle/>
          <a:p>
            <a:endParaRPr/>
          </a:p>
        </p:txBody>
      </p:sp>
      <p:sp>
        <p:nvSpPr>
          <p:cNvPr id="4" name="object 4"/>
          <p:cNvSpPr/>
          <p:nvPr/>
        </p:nvSpPr>
        <p:spPr>
          <a:xfrm>
            <a:off x="4064510" y="4195465"/>
            <a:ext cx="3316604" cy="2662555"/>
          </a:xfrm>
          <a:custGeom>
            <a:avLst/>
            <a:gdLst/>
            <a:ahLst/>
            <a:cxnLst/>
            <a:rect l="l" t="t" r="r" b="b"/>
            <a:pathLst>
              <a:path w="3316604" h="2662554">
                <a:moveTo>
                  <a:pt x="268198" y="780402"/>
                </a:moveTo>
                <a:lnTo>
                  <a:pt x="226951" y="783891"/>
                </a:lnTo>
                <a:lnTo>
                  <a:pt x="186665" y="794356"/>
                </a:lnTo>
                <a:lnTo>
                  <a:pt x="147350" y="811791"/>
                </a:lnTo>
                <a:lnTo>
                  <a:pt x="109016" y="836189"/>
                </a:lnTo>
                <a:lnTo>
                  <a:pt x="71674" y="867547"/>
                </a:lnTo>
                <a:lnTo>
                  <a:pt x="35331" y="905857"/>
                </a:lnTo>
                <a:lnTo>
                  <a:pt x="0" y="951115"/>
                </a:lnTo>
                <a:lnTo>
                  <a:pt x="0" y="1146225"/>
                </a:lnTo>
                <a:lnTo>
                  <a:pt x="14856" y="1163975"/>
                </a:lnTo>
                <a:lnTo>
                  <a:pt x="29710" y="1184352"/>
                </a:lnTo>
                <a:lnTo>
                  <a:pt x="59414" y="1232988"/>
                </a:lnTo>
                <a:lnTo>
                  <a:pt x="89315" y="1292593"/>
                </a:lnTo>
                <a:lnTo>
                  <a:pt x="118802" y="1361785"/>
                </a:lnTo>
                <a:lnTo>
                  <a:pt x="133644" y="1400552"/>
                </a:lnTo>
                <a:lnTo>
                  <a:pt x="148486" y="1441946"/>
                </a:lnTo>
                <a:lnTo>
                  <a:pt x="163325" y="1485967"/>
                </a:lnTo>
                <a:lnTo>
                  <a:pt x="178164" y="1532615"/>
                </a:lnTo>
                <a:lnTo>
                  <a:pt x="193000" y="1581889"/>
                </a:lnTo>
                <a:lnTo>
                  <a:pt x="207874" y="1633931"/>
                </a:lnTo>
                <a:lnTo>
                  <a:pt x="222670" y="1688318"/>
                </a:lnTo>
                <a:lnTo>
                  <a:pt x="237503" y="1745473"/>
                </a:lnTo>
                <a:lnTo>
                  <a:pt x="252335" y="1805254"/>
                </a:lnTo>
                <a:lnTo>
                  <a:pt x="267165" y="1867662"/>
                </a:lnTo>
                <a:lnTo>
                  <a:pt x="281994" y="1932696"/>
                </a:lnTo>
                <a:lnTo>
                  <a:pt x="296822" y="2000356"/>
                </a:lnTo>
                <a:lnTo>
                  <a:pt x="311649" y="2070643"/>
                </a:lnTo>
                <a:lnTo>
                  <a:pt x="326475" y="2143556"/>
                </a:lnTo>
                <a:lnTo>
                  <a:pt x="341299" y="2219096"/>
                </a:lnTo>
                <a:lnTo>
                  <a:pt x="351440" y="2296401"/>
                </a:lnTo>
                <a:lnTo>
                  <a:pt x="362706" y="2367977"/>
                </a:lnTo>
                <a:lnTo>
                  <a:pt x="375098" y="2433823"/>
                </a:lnTo>
                <a:lnTo>
                  <a:pt x="388613" y="2493940"/>
                </a:lnTo>
                <a:lnTo>
                  <a:pt x="403252" y="2548329"/>
                </a:lnTo>
                <a:lnTo>
                  <a:pt x="419012" y="2596990"/>
                </a:lnTo>
                <a:lnTo>
                  <a:pt x="435892" y="2639925"/>
                </a:lnTo>
                <a:lnTo>
                  <a:pt x="446830" y="2662534"/>
                </a:lnTo>
                <a:lnTo>
                  <a:pt x="875273" y="2662534"/>
                </a:lnTo>
                <a:lnTo>
                  <a:pt x="881454" y="2649864"/>
                </a:lnTo>
                <a:lnTo>
                  <a:pt x="909295" y="2594397"/>
                </a:lnTo>
                <a:lnTo>
                  <a:pt x="937052" y="2540705"/>
                </a:lnTo>
                <a:lnTo>
                  <a:pt x="964725" y="2488788"/>
                </a:lnTo>
                <a:lnTo>
                  <a:pt x="992314" y="2438646"/>
                </a:lnTo>
                <a:lnTo>
                  <a:pt x="1019819" y="2390279"/>
                </a:lnTo>
                <a:lnTo>
                  <a:pt x="1047241" y="2343686"/>
                </a:lnTo>
                <a:lnTo>
                  <a:pt x="1074579" y="2298869"/>
                </a:lnTo>
                <a:lnTo>
                  <a:pt x="1101833" y="2255826"/>
                </a:lnTo>
                <a:lnTo>
                  <a:pt x="1129004" y="2214558"/>
                </a:lnTo>
                <a:lnTo>
                  <a:pt x="1156092" y="2175064"/>
                </a:lnTo>
                <a:lnTo>
                  <a:pt x="1183096" y="2137345"/>
                </a:lnTo>
                <a:lnTo>
                  <a:pt x="1210018" y="2101401"/>
                </a:lnTo>
                <a:lnTo>
                  <a:pt x="1236856" y="2067232"/>
                </a:lnTo>
                <a:lnTo>
                  <a:pt x="1263612" y="2034837"/>
                </a:lnTo>
                <a:lnTo>
                  <a:pt x="1290285" y="2004216"/>
                </a:lnTo>
                <a:lnTo>
                  <a:pt x="1316875" y="1975370"/>
                </a:lnTo>
                <a:lnTo>
                  <a:pt x="1330569" y="1926704"/>
                </a:lnTo>
                <a:lnTo>
                  <a:pt x="902271" y="1926704"/>
                </a:lnTo>
                <a:lnTo>
                  <a:pt x="867958" y="1922130"/>
                </a:lnTo>
                <a:lnTo>
                  <a:pt x="813094" y="1885540"/>
                </a:lnTo>
                <a:lnTo>
                  <a:pt x="776552" y="1812352"/>
                </a:lnTo>
                <a:lnTo>
                  <a:pt x="765141" y="1762031"/>
                </a:lnTo>
                <a:lnTo>
                  <a:pt x="758298" y="1702558"/>
                </a:lnTo>
                <a:lnTo>
                  <a:pt x="756018" y="1633931"/>
                </a:lnTo>
                <a:lnTo>
                  <a:pt x="755171" y="1564289"/>
                </a:lnTo>
                <a:lnTo>
                  <a:pt x="752632" y="1497610"/>
                </a:lnTo>
                <a:lnTo>
                  <a:pt x="748400" y="1433895"/>
                </a:lnTo>
                <a:lnTo>
                  <a:pt x="742474" y="1373142"/>
                </a:lnTo>
                <a:lnTo>
                  <a:pt x="734855" y="1315352"/>
                </a:lnTo>
                <a:lnTo>
                  <a:pt x="725543" y="1260526"/>
                </a:lnTo>
                <a:lnTo>
                  <a:pt x="714537" y="1208663"/>
                </a:lnTo>
                <a:lnTo>
                  <a:pt x="701837" y="1159763"/>
                </a:lnTo>
                <a:lnTo>
                  <a:pt x="687444" y="1113826"/>
                </a:lnTo>
                <a:lnTo>
                  <a:pt x="671356" y="1070853"/>
                </a:lnTo>
                <a:lnTo>
                  <a:pt x="653575" y="1030843"/>
                </a:lnTo>
                <a:lnTo>
                  <a:pt x="634099" y="993797"/>
                </a:lnTo>
                <a:lnTo>
                  <a:pt x="612929" y="959714"/>
                </a:lnTo>
                <a:lnTo>
                  <a:pt x="590065" y="928594"/>
                </a:lnTo>
                <a:lnTo>
                  <a:pt x="539252" y="875246"/>
                </a:lnTo>
                <a:lnTo>
                  <a:pt x="481660" y="833752"/>
                </a:lnTo>
                <a:lnTo>
                  <a:pt x="417288" y="804113"/>
                </a:lnTo>
                <a:lnTo>
                  <a:pt x="346134" y="786330"/>
                </a:lnTo>
                <a:lnTo>
                  <a:pt x="308014" y="781884"/>
                </a:lnTo>
                <a:lnTo>
                  <a:pt x="268198" y="780402"/>
                </a:lnTo>
                <a:close/>
              </a:path>
              <a:path w="3316604" h="2662554">
                <a:moveTo>
                  <a:pt x="2085569" y="1755851"/>
                </a:moveTo>
                <a:lnTo>
                  <a:pt x="1609534" y="1755851"/>
                </a:lnTo>
                <a:lnTo>
                  <a:pt x="1646317" y="1831042"/>
                </a:lnTo>
                <a:lnTo>
                  <a:pt x="1680129" y="1896252"/>
                </a:lnTo>
                <a:lnTo>
                  <a:pt x="1710972" y="1951489"/>
                </a:lnTo>
                <a:lnTo>
                  <a:pt x="1738868" y="1996792"/>
                </a:lnTo>
                <a:lnTo>
                  <a:pt x="1763753" y="2032074"/>
                </a:lnTo>
                <a:lnTo>
                  <a:pt x="1804669" y="2072855"/>
                </a:lnTo>
                <a:lnTo>
                  <a:pt x="2154252" y="2662534"/>
                </a:lnTo>
                <a:lnTo>
                  <a:pt x="2735676" y="2662534"/>
                </a:lnTo>
                <a:lnTo>
                  <a:pt x="2736508" y="2655886"/>
                </a:lnTo>
                <a:lnTo>
                  <a:pt x="2744659" y="2596131"/>
                </a:lnTo>
                <a:lnTo>
                  <a:pt x="2753091" y="2539514"/>
                </a:lnTo>
                <a:lnTo>
                  <a:pt x="2761806" y="2486036"/>
                </a:lnTo>
                <a:lnTo>
                  <a:pt x="2770803" y="2435698"/>
                </a:lnTo>
                <a:lnTo>
                  <a:pt x="2780084" y="2388498"/>
                </a:lnTo>
                <a:lnTo>
                  <a:pt x="2789651" y="2344438"/>
                </a:lnTo>
                <a:lnTo>
                  <a:pt x="2799503" y="2303519"/>
                </a:lnTo>
                <a:lnTo>
                  <a:pt x="2809641" y="2265739"/>
                </a:lnTo>
                <a:lnTo>
                  <a:pt x="2830782" y="2199603"/>
                </a:lnTo>
                <a:lnTo>
                  <a:pt x="2832611" y="2194890"/>
                </a:lnTo>
                <a:lnTo>
                  <a:pt x="2414282" y="2194890"/>
                </a:lnTo>
                <a:lnTo>
                  <a:pt x="2361446" y="2176969"/>
                </a:lnTo>
                <a:lnTo>
                  <a:pt x="2300767" y="2123208"/>
                </a:lnTo>
                <a:lnTo>
                  <a:pt x="2267481" y="2082888"/>
                </a:lnTo>
                <a:lnTo>
                  <a:pt x="2232227" y="2033609"/>
                </a:lnTo>
                <a:lnTo>
                  <a:pt x="2195004" y="1975370"/>
                </a:lnTo>
                <a:lnTo>
                  <a:pt x="2155400" y="1894561"/>
                </a:lnTo>
                <a:lnTo>
                  <a:pt x="2117142" y="1817890"/>
                </a:lnTo>
                <a:lnTo>
                  <a:pt x="2085569" y="1755851"/>
                </a:lnTo>
                <a:close/>
              </a:path>
              <a:path w="3316604" h="2662554">
                <a:moveTo>
                  <a:pt x="3097110" y="0"/>
                </a:moveTo>
                <a:lnTo>
                  <a:pt x="3027663" y="12078"/>
                </a:lnTo>
                <a:lnTo>
                  <a:pt x="2965410" y="48323"/>
                </a:lnTo>
                <a:lnTo>
                  <a:pt x="2936990" y="75512"/>
                </a:lnTo>
                <a:lnTo>
                  <a:pt x="2910380" y="108749"/>
                </a:lnTo>
                <a:lnTo>
                  <a:pt x="2885583" y="148033"/>
                </a:lnTo>
                <a:lnTo>
                  <a:pt x="2862603" y="193369"/>
                </a:lnTo>
                <a:lnTo>
                  <a:pt x="2841445" y="244757"/>
                </a:lnTo>
                <a:lnTo>
                  <a:pt x="2822110" y="302198"/>
                </a:lnTo>
                <a:lnTo>
                  <a:pt x="2804604" y="365696"/>
                </a:lnTo>
                <a:lnTo>
                  <a:pt x="2794575" y="442360"/>
                </a:lnTo>
                <a:lnTo>
                  <a:pt x="2784588" y="517421"/>
                </a:lnTo>
                <a:lnTo>
                  <a:pt x="2774644" y="590879"/>
                </a:lnTo>
                <a:lnTo>
                  <a:pt x="2764742" y="662734"/>
                </a:lnTo>
                <a:lnTo>
                  <a:pt x="2754883" y="732986"/>
                </a:lnTo>
                <a:lnTo>
                  <a:pt x="2745067" y="801636"/>
                </a:lnTo>
                <a:lnTo>
                  <a:pt x="2735293" y="868682"/>
                </a:lnTo>
                <a:lnTo>
                  <a:pt x="2725562" y="934125"/>
                </a:lnTo>
                <a:lnTo>
                  <a:pt x="2715874" y="997965"/>
                </a:lnTo>
                <a:lnTo>
                  <a:pt x="2706228" y="1060202"/>
                </a:lnTo>
                <a:lnTo>
                  <a:pt x="2696624" y="1120836"/>
                </a:lnTo>
                <a:lnTo>
                  <a:pt x="2687063" y="1179867"/>
                </a:lnTo>
                <a:lnTo>
                  <a:pt x="2677545" y="1237295"/>
                </a:lnTo>
                <a:lnTo>
                  <a:pt x="2668069" y="1293119"/>
                </a:lnTo>
                <a:lnTo>
                  <a:pt x="2658636" y="1347340"/>
                </a:lnTo>
                <a:lnTo>
                  <a:pt x="2649137" y="1400552"/>
                </a:lnTo>
                <a:lnTo>
                  <a:pt x="2639898" y="1450971"/>
                </a:lnTo>
                <a:lnTo>
                  <a:pt x="2630592" y="1500382"/>
                </a:lnTo>
                <a:lnTo>
                  <a:pt x="2621330" y="1548189"/>
                </a:lnTo>
                <a:lnTo>
                  <a:pt x="2612109" y="1594393"/>
                </a:lnTo>
                <a:lnTo>
                  <a:pt x="2602932" y="1638993"/>
                </a:lnTo>
                <a:lnTo>
                  <a:pt x="2593685" y="1682498"/>
                </a:lnTo>
                <a:lnTo>
                  <a:pt x="2584704" y="1723383"/>
                </a:lnTo>
                <a:lnTo>
                  <a:pt x="2575654" y="1763172"/>
                </a:lnTo>
                <a:lnTo>
                  <a:pt x="2566647" y="1801358"/>
                </a:lnTo>
                <a:lnTo>
                  <a:pt x="2548760" y="1872918"/>
                </a:lnTo>
                <a:lnTo>
                  <a:pt x="2531044" y="1938062"/>
                </a:lnTo>
                <a:lnTo>
                  <a:pt x="2513498" y="1996792"/>
                </a:lnTo>
                <a:lnTo>
                  <a:pt x="2496122" y="2049105"/>
                </a:lnTo>
                <a:lnTo>
                  <a:pt x="2487498" y="2072855"/>
                </a:lnTo>
                <a:lnTo>
                  <a:pt x="2487498" y="2146033"/>
                </a:lnTo>
                <a:lnTo>
                  <a:pt x="2455430" y="2149077"/>
                </a:lnTo>
                <a:lnTo>
                  <a:pt x="2432554" y="2158222"/>
                </a:lnTo>
                <a:lnTo>
                  <a:pt x="2418846" y="2173486"/>
                </a:lnTo>
                <a:lnTo>
                  <a:pt x="2414282" y="2194890"/>
                </a:lnTo>
                <a:lnTo>
                  <a:pt x="2832611" y="2194890"/>
                </a:lnTo>
                <a:lnTo>
                  <a:pt x="2841786" y="2171247"/>
                </a:lnTo>
                <a:lnTo>
                  <a:pt x="2853080" y="2146033"/>
                </a:lnTo>
                <a:lnTo>
                  <a:pt x="2872586" y="2070197"/>
                </a:lnTo>
                <a:lnTo>
                  <a:pt x="2891106" y="1996761"/>
                </a:lnTo>
                <a:lnTo>
                  <a:pt x="2908043" y="1928143"/>
                </a:lnTo>
                <a:lnTo>
                  <a:pt x="2923994" y="1861925"/>
                </a:lnTo>
                <a:lnTo>
                  <a:pt x="2938761" y="1798911"/>
                </a:lnTo>
                <a:lnTo>
                  <a:pt x="2952345" y="1739103"/>
                </a:lnTo>
                <a:lnTo>
                  <a:pt x="2964852" y="1681990"/>
                </a:lnTo>
                <a:lnTo>
                  <a:pt x="2975962" y="1629097"/>
                </a:lnTo>
                <a:lnTo>
                  <a:pt x="2985997" y="1578900"/>
                </a:lnTo>
                <a:lnTo>
                  <a:pt x="2994850" y="1531906"/>
                </a:lnTo>
                <a:lnTo>
                  <a:pt x="3002521" y="1488114"/>
                </a:lnTo>
                <a:lnTo>
                  <a:pt x="3009011" y="1447524"/>
                </a:lnTo>
                <a:lnTo>
                  <a:pt x="3018449" y="1375949"/>
                </a:lnTo>
                <a:lnTo>
                  <a:pt x="3023166" y="1317178"/>
                </a:lnTo>
                <a:lnTo>
                  <a:pt x="3023743" y="1293119"/>
                </a:lnTo>
                <a:lnTo>
                  <a:pt x="3023784" y="1292495"/>
                </a:lnTo>
                <a:lnTo>
                  <a:pt x="3316566" y="292620"/>
                </a:lnTo>
                <a:lnTo>
                  <a:pt x="3316566" y="268287"/>
                </a:lnTo>
                <a:lnTo>
                  <a:pt x="3309135" y="205434"/>
                </a:lnTo>
                <a:lnTo>
                  <a:pt x="3295992" y="150951"/>
                </a:lnTo>
                <a:lnTo>
                  <a:pt x="3277137" y="104840"/>
                </a:lnTo>
                <a:lnTo>
                  <a:pt x="3252568" y="67106"/>
                </a:lnTo>
                <a:lnTo>
                  <a:pt x="3222282" y="37752"/>
                </a:lnTo>
                <a:lnTo>
                  <a:pt x="3186279" y="16781"/>
                </a:lnTo>
                <a:lnTo>
                  <a:pt x="3144555" y="4195"/>
                </a:lnTo>
                <a:lnTo>
                  <a:pt x="3097110" y="0"/>
                </a:lnTo>
                <a:close/>
              </a:path>
              <a:path w="3316604" h="2662554">
                <a:moveTo>
                  <a:pt x="1658162" y="1146225"/>
                </a:moveTo>
                <a:lnTo>
                  <a:pt x="1593282" y="1164502"/>
                </a:lnTo>
                <a:lnTo>
                  <a:pt x="1535242" y="1185224"/>
                </a:lnTo>
                <a:lnTo>
                  <a:pt x="1484041" y="1208387"/>
                </a:lnTo>
                <a:lnTo>
                  <a:pt x="1439675" y="1233988"/>
                </a:lnTo>
                <a:lnTo>
                  <a:pt x="1402141" y="1262025"/>
                </a:lnTo>
                <a:lnTo>
                  <a:pt x="1371438" y="1292495"/>
                </a:lnTo>
                <a:lnTo>
                  <a:pt x="1347563" y="1325395"/>
                </a:lnTo>
                <a:lnTo>
                  <a:pt x="1330512" y="1360722"/>
                </a:lnTo>
                <a:lnTo>
                  <a:pt x="1320284" y="1398472"/>
                </a:lnTo>
                <a:lnTo>
                  <a:pt x="1316875" y="1438643"/>
                </a:lnTo>
                <a:lnTo>
                  <a:pt x="902271" y="1926704"/>
                </a:lnTo>
                <a:lnTo>
                  <a:pt x="1330569" y="1926704"/>
                </a:lnTo>
                <a:lnTo>
                  <a:pt x="1331342" y="1923954"/>
                </a:lnTo>
                <a:lnTo>
                  <a:pt x="1350374" y="1879380"/>
                </a:lnTo>
                <a:lnTo>
                  <a:pt x="1373977" y="1841653"/>
                </a:lnTo>
                <a:lnTo>
                  <a:pt x="1402157" y="1810775"/>
                </a:lnTo>
                <a:lnTo>
                  <a:pt x="1434922" y="1786752"/>
                </a:lnTo>
                <a:lnTo>
                  <a:pt x="1472279" y="1769587"/>
                </a:lnTo>
                <a:lnTo>
                  <a:pt x="1514233" y="1759286"/>
                </a:lnTo>
                <a:lnTo>
                  <a:pt x="1560791" y="1755851"/>
                </a:lnTo>
                <a:lnTo>
                  <a:pt x="2085569" y="1755851"/>
                </a:lnTo>
                <a:lnTo>
                  <a:pt x="2080230" y="1745360"/>
                </a:lnTo>
                <a:lnTo>
                  <a:pt x="2044663" y="1676969"/>
                </a:lnTo>
                <a:lnTo>
                  <a:pt x="2010440" y="1612719"/>
                </a:lnTo>
                <a:lnTo>
                  <a:pt x="1977562" y="1552611"/>
                </a:lnTo>
                <a:lnTo>
                  <a:pt x="1946028" y="1496644"/>
                </a:lnTo>
                <a:lnTo>
                  <a:pt x="1915837" y="1444820"/>
                </a:lnTo>
                <a:lnTo>
                  <a:pt x="1886990" y="1397138"/>
                </a:lnTo>
                <a:lnTo>
                  <a:pt x="1859484" y="1353600"/>
                </a:lnTo>
                <a:lnTo>
                  <a:pt x="1833321" y="1314206"/>
                </a:lnTo>
                <a:lnTo>
                  <a:pt x="1808499" y="1278957"/>
                </a:lnTo>
                <a:lnTo>
                  <a:pt x="1785018" y="1247852"/>
                </a:lnTo>
                <a:lnTo>
                  <a:pt x="1742078" y="1198080"/>
                </a:lnTo>
                <a:lnTo>
                  <a:pt x="1704496" y="1164895"/>
                </a:lnTo>
                <a:lnTo>
                  <a:pt x="1672269" y="1148300"/>
                </a:lnTo>
                <a:lnTo>
                  <a:pt x="1658162" y="1146225"/>
                </a:lnTo>
                <a:close/>
              </a:path>
            </a:pathLst>
          </a:custGeom>
          <a:solidFill>
            <a:srgbClr val="BDC350"/>
          </a:solidFill>
        </p:spPr>
        <p:txBody>
          <a:bodyPr wrap="square" lIns="0" tIns="0" rIns="0" bIns="0" rtlCol="0"/>
          <a:lstStyle/>
          <a:p>
            <a:endParaRPr/>
          </a:p>
        </p:txBody>
      </p:sp>
      <p:sp>
        <p:nvSpPr>
          <p:cNvPr id="10" name="Rectangle 9">
            <a:extLst>
              <a:ext uri="{FF2B5EF4-FFF2-40B4-BE49-F238E27FC236}">
                <a16:creationId xmlns:a16="http://schemas.microsoft.com/office/drawing/2014/main" id="{E6887DB5-3ADA-322F-53EC-BA40898FE75B}"/>
              </a:ext>
            </a:extLst>
          </p:cNvPr>
          <p:cNvSpPr/>
          <p:nvPr/>
        </p:nvSpPr>
        <p:spPr>
          <a:xfrm>
            <a:off x="2361857" y="1239438"/>
            <a:ext cx="6068777" cy="11116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bject 6"/>
          <p:cNvSpPr/>
          <p:nvPr/>
        </p:nvSpPr>
        <p:spPr>
          <a:xfrm>
            <a:off x="1553451" y="5753976"/>
            <a:ext cx="15875" cy="647065"/>
          </a:xfrm>
          <a:custGeom>
            <a:avLst/>
            <a:gdLst/>
            <a:ahLst/>
            <a:cxnLst/>
            <a:rect l="l" t="t" r="r" b="b"/>
            <a:pathLst>
              <a:path w="15875" h="647064">
                <a:moveTo>
                  <a:pt x="15265" y="0"/>
                </a:moveTo>
                <a:lnTo>
                  <a:pt x="0" y="0"/>
                </a:lnTo>
                <a:lnTo>
                  <a:pt x="0" y="646823"/>
                </a:lnTo>
                <a:lnTo>
                  <a:pt x="15265" y="646823"/>
                </a:lnTo>
                <a:lnTo>
                  <a:pt x="15265" y="0"/>
                </a:lnTo>
                <a:close/>
              </a:path>
            </a:pathLst>
          </a:custGeom>
          <a:solidFill>
            <a:srgbClr val="FFFFFF"/>
          </a:solidFill>
        </p:spPr>
        <p:txBody>
          <a:bodyPr wrap="square" lIns="0" tIns="0" rIns="0" bIns="0" rtlCol="0"/>
          <a:lstStyle/>
          <a:p>
            <a:endParaRPr/>
          </a:p>
        </p:txBody>
      </p:sp>
      <p:sp>
        <p:nvSpPr>
          <p:cNvPr id="7" name="object 7"/>
          <p:cNvSpPr/>
          <p:nvPr/>
        </p:nvSpPr>
        <p:spPr>
          <a:xfrm>
            <a:off x="1713489" y="5878352"/>
            <a:ext cx="2082681" cy="46861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57200" y="5888431"/>
            <a:ext cx="959485" cy="381000"/>
          </a:xfrm>
          <a:custGeom>
            <a:avLst/>
            <a:gdLst/>
            <a:ahLst/>
            <a:cxnLst/>
            <a:rect l="l" t="t" r="r" b="b"/>
            <a:pathLst>
              <a:path w="959485" h="381000">
                <a:moveTo>
                  <a:pt x="368261" y="74460"/>
                </a:moveTo>
                <a:lnTo>
                  <a:pt x="365975" y="61429"/>
                </a:lnTo>
                <a:lnTo>
                  <a:pt x="361149" y="52120"/>
                </a:lnTo>
                <a:lnTo>
                  <a:pt x="353796" y="46532"/>
                </a:lnTo>
                <a:lnTo>
                  <a:pt x="343890" y="44665"/>
                </a:lnTo>
                <a:lnTo>
                  <a:pt x="333489" y="47205"/>
                </a:lnTo>
                <a:lnTo>
                  <a:pt x="324599" y="54813"/>
                </a:lnTo>
                <a:lnTo>
                  <a:pt x="317246" y="67500"/>
                </a:lnTo>
                <a:lnTo>
                  <a:pt x="311416" y="85267"/>
                </a:lnTo>
                <a:lnTo>
                  <a:pt x="302094" y="151955"/>
                </a:lnTo>
                <a:lnTo>
                  <a:pt x="293128" y="205778"/>
                </a:lnTo>
                <a:lnTo>
                  <a:pt x="284492" y="246735"/>
                </a:lnTo>
                <a:lnTo>
                  <a:pt x="276199" y="274828"/>
                </a:lnTo>
                <a:lnTo>
                  <a:pt x="276199" y="282956"/>
                </a:lnTo>
                <a:lnTo>
                  <a:pt x="270776" y="282956"/>
                </a:lnTo>
                <a:lnTo>
                  <a:pt x="268071" y="284759"/>
                </a:lnTo>
                <a:lnTo>
                  <a:pt x="268071" y="288378"/>
                </a:lnTo>
                <a:lnTo>
                  <a:pt x="262978" y="286854"/>
                </a:lnTo>
                <a:lnTo>
                  <a:pt x="257225" y="282282"/>
                </a:lnTo>
                <a:lnTo>
                  <a:pt x="250812" y="274675"/>
                </a:lnTo>
                <a:lnTo>
                  <a:pt x="243725" y="264007"/>
                </a:lnTo>
                <a:lnTo>
                  <a:pt x="223227" y="223735"/>
                </a:lnTo>
                <a:lnTo>
                  <a:pt x="206463" y="194970"/>
                </a:lnTo>
                <a:lnTo>
                  <a:pt x="193421" y="177698"/>
                </a:lnTo>
                <a:lnTo>
                  <a:pt x="184111" y="171945"/>
                </a:lnTo>
                <a:lnTo>
                  <a:pt x="167525" y="177533"/>
                </a:lnTo>
                <a:lnTo>
                  <a:pt x="155676" y="184797"/>
                </a:lnTo>
                <a:lnTo>
                  <a:pt x="148577" y="193763"/>
                </a:lnTo>
                <a:lnTo>
                  <a:pt x="146215" y="204406"/>
                </a:lnTo>
                <a:lnTo>
                  <a:pt x="100177" y="258597"/>
                </a:lnTo>
                <a:lnTo>
                  <a:pt x="93065" y="256565"/>
                </a:lnTo>
                <a:lnTo>
                  <a:pt x="87998" y="250469"/>
                </a:lnTo>
                <a:lnTo>
                  <a:pt x="84963" y="240322"/>
                </a:lnTo>
                <a:lnTo>
                  <a:pt x="80556" y="184632"/>
                </a:lnTo>
                <a:lnTo>
                  <a:pt x="70408" y="155016"/>
                </a:lnTo>
                <a:lnTo>
                  <a:pt x="53479" y="137248"/>
                </a:lnTo>
                <a:lnTo>
                  <a:pt x="29768" y="131318"/>
                </a:lnTo>
                <a:lnTo>
                  <a:pt x="21818" y="132511"/>
                </a:lnTo>
                <a:lnTo>
                  <a:pt x="14211" y="136067"/>
                </a:lnTo>
                <a:lnTo>
                  <a:pt x="6934" y="141986"/>
                </a:lnTo>
                <a:lnTo>
                  <a:pt x="0" y="150279"/>
                </a:lnTo>
                <a:lnTo>
                  <a:pt x="0" y="171945"/>
                </a:lnTo>
                <a:lnTo>
                  <a:pt x="9474" y="187261"/>
                </a:lnTo>
                <a:lnTo>
                  <a:pt x="18948" y="212217"/>
                </a:lnTo>
                <a:lnTo>
                  <a:pt x="28422" y="246824"/>
                </a:lnTo>
                <a:lnTo>
                  <a:pt x="37896" y="291071"/>
                </a:lnTo>
                <a:lnTo>
                  <a:pt x="42379" y="318325"/>
                </a:lnTo>
                <a:lnTo>
                  <a:pt x="48387" y="337794"/>
                </a:lnTo>
                <a:lnTo>
                  <a:pt x="55930" y="349478"/>
                </a:lnTo>
                <a:lnTo>
                  <a:pt x="64985" y="353364"/>
                </a:lnTo>
                <a:lnTo>
                  <a:pt x="94767" y="345249"/>
                </a:lnTo>
                <a:lnTo>
                  <a:pt x="107886" y="319608"/>
                </a:lnTo>
                <a:lnTo>
                  <a:pt x="120827" y="297510"/>
                </a:lnTo>
                <a:lnTo>
                  <a:pt x="133604" y="278980"/>
                </a:lnTo>
                <a:lnTo>
                  <a:pt x="146215" y="264007"/>
                </a:lnTo>
                <a:lnTo>
                  <a:pt x="149936" y="253352"/>
                </a:lnTo>
                <a:lnTo>
                  <a:pt x="155676" y="245732"/>
                </a:lnTo>
                <a:lnTo>
                  <a:pt x="163474" y="241160"/>
                </a:lnTo>
                <a:lnTo>
                  <a:pt x="173304" y="239636"/>
                </a:lnTo>
                <a:lnTo>
                  <a:pt x="178714" y="239636"/>
                </a:lnTo>
                <a:lnTo>
                  <a:pt x="185648" y="253517"/>
                </a:lnTo>
                <a:lnTo>
                  <a:pt x="191566" y="264007"/>
                </a:lnTo>
                <a:lnTo>
                  <a:pt x="196481" y="271106"/>
                </a:lnTo>
                <a:lnTo>
                  <a:pt x="200380" y="274828"/>
                </a:lnTo>
                <a:lnTo>
                  <a:pt x="243725" y="347941"/>
                </a:lnTo>
                <a:lnTo>
                  <a:pt x="249123" y="362153"/>
                </a:lnTo>
                <a:lnTo>
                  <a:pt x="255879" y="372300"/>
                </a:lnTo>
                <a:lnTo>
                  <a:pt x="263994" y="378396"/>
                </a:lnTo>
                <a:lnTo>
                  <a:pt x="273481" y="380428"/>
                </a:lnTo>
                <a:lnTo>
                  <a:pt x="287032" y="380428"/>
                </a:lnTo>
                <a:lnTo>
                  <a:pt x="300545" y="369595"/>
                </a:lnTo>
                <a:lnTo>
                  <a:pt x="303847" y="339572"/>
                </a:lnTo>
                <a:lnTo>
                  <a:pt x="307657" y="315112"/>
                </a:lnTo>
                <a:lnTo>
                  <a:pt x="311962" y="296240"/>
                </a:lnTo>
                <a:lnTo>
                  <a:pt x="316788" y="282956"/>
                </a:lnTo>
                <a:lnTo>
                  <a:pt x="325081" y="249631"/>
                </a:lnTo>
                <a:lnTo>
                  <a:pt x="331012" y="222719"/>
                </a:lnTo>
                <a:lnTo>
                  <a:pt x="334568" y="202247"/>
                </a:lnTo>
                <a:lnTo>
                  <a:pt x="335749" y="188188"/>
                </a:lnTo>
                <a:lnTo>
                  <a:pt x="368261" y="77152"/>
                </a:lnTo>
                <a:lnTo>
                  <a:pt x="368261" y="74460"/>
                </a:lnTo>
                <a:close/>
              </a:path>
              <a:path w="959485" h="381000">
                <a:moveTo>
                  <a:pt x="428675" y="103403"/>
                </a:moveTo>
                <a:lnTo>
                  <a:pt x="396367" y="103403"/>
                </a:lnTo>
                <a:lnTo>
                  <a:pt x="396367" y="354533"/>
                </a:lnTo>
                <a:lnTo>
                  <a:pt x="428675" y="354533"/>
                </a:lnTo>
                <a:lnTo>
                  <a:pt x="428675" y="103403"/>
                </a:lnTo>
                <a:close/>
              </a:path>
              <a:path w="959485" h="381000">
                <a:moveTo>
                  <a:pt x="439064" y="19392"/>
                </a:moveTo>
                <a:lnTo>
                  <a:pt x="436460" y="13081"/>
                </a:lnTo>
                <a:lnTo>
                  <a:pt x="426046" y="2616"/>
                </a:lnTo>
                <a:lnTo>
                  <a:pt x="419760" y="0"/>
                </a:lnTo>
                <a:lnTo>
                  <a:pt x="405206" y="0"/>
                </a:lnTo>
                <a:lnTo>
                  <a:pt x="398995" y="2616"/>
                </a:lnTo>
                <a:lnTo>
                  <a:pt x="388581" y="13081"/>
                </a:lnTo>
                <a:lnTo>
                  <a:pt x="385978" y="19392"/>
                </a:lnTo>
                <a:lnTo>
                  <a:pt x="385978" y="34010"/>
                </a:lnTo>
                <a:lnTo>
                  <a:pt x="388581" y="40233"/>
                </a:lnTo>
                <a:lnTo>
                  <a:pt x="398995" y="50698"/>
                </a:lnTo>
                <a:lnTo>
                  <a:pt x="405206" y="53314"/>
                </a:lnTo>
                <a:lnTo>
                  <a:pt x="419760" y="53314"/>
                </a:lnTo>
                <a:lnTo>
                  <a:pt x="426046" y="50698"/>
                </a:lnTo>
                <a:lnTo>
                  <a:pt x="436460" y="40233"/>
                </a:lnTo>
                <a:lnTo>
                  <a:pt x="439064" y="34010"/>
                </a:lnTo>
                <a:lnTo>
                  <a:pt x="439064" y="19392"/>
                </a:lnTo>
                <a:close/>
              </a:path>
              <a:path w="959485" h="381000">
                <a:moveTo>
                  <a:pt x="959243" y="284835"/>
                </a:moveTo>
                <a:lnTo>
                  <a:pt x="949985" y="266306"/>
                </a:lnTo>
                <a:lnTo>
                  <a:pt x="940244" y="264566"/>
                </a:lnTo>
                <a:lnTo>
                  <a:pt x="928751" y="259346"/>
                </a:lnTo>
                <a:lnTo>
                  <a:pt x="915517" y="250659"/>
                </a:lnTo>
                <a:lnTo>
                  <a:pt x="900531" y="238506"/>
                </a:lnTo>
                <a:lnTo>
                  <a:pt x="875817" y="201409"/>
                </a:lnTo>
                <a:lnTo>
                  <a:pt x="866546" y="182499"/>
                </a:lnTo>
                <a:lnTo>
                  <a:pt x="854189" y="168986"/>
                </a:lnTo>
                <a:lnTo>
                  <a:pt x="838758" y="160870"/>
                </a:lnTo>
                <a:lnTo>
                  <a:pt x="820229" y="158178"/>
                </a:lnTo>
                <a:lnTo>
                  <a:pt x="801674" y="161251"/>
                </a:lnTo>
                <a:lnTo>
                  <a:pt x="776566" y="184238"/>
                </a:lnTo>
                <a:lnTo>
                  <a:pt x="756869" y="200660"/>
                </a:lnTo>
                <a:lnTo>
                  <a:pt x="742581" y="210502"/>
                </a:lnTo>
                <a:lnTo>
                  <a:pt x="733717" y="213791"/>
                </a:lnTo>
                <a:lnTo>
                  <a:pt x="730592" y="213791"/>
                </a:lnTo>
                <a:lnTo>
                  <a:pt x="715149" y="198335"/>
                </a:lnTo>
                <a:lnTo>
                  <a:pt x="712635" y="169938"/>
                </a:lnTo>
                <a:lnTo>
                  <a:pt x="705104" y="149656"/>
                </a:lnTo>
                <a:lnTo>
                  <a:pt x="692556" y="137490"/>
                </a:lnTo>
                <a:lnTo>
                  <a:pt x="674992" y="133438"/>
                </a:lnTo>
                <a:lnTo>
                  <a:pt x="668820" y="133438"/>
                </a:lnTo>
                <a:lnTo>
                  <a:pt x="658482" y="134607"/>
                </a:lnTo>
                <a:lnTo>
                  <a:pt x="649897" y="136537"/>
                </a:lnTo>
                <a:lnTo>
                  <a:pt x="643039" y="139242"/>
                </a:lnTo>
                <a:lnTo>
                  <a:pt x="637933" y="142709"/>
                </a:lnTo>
                <a:lnTo>
                  <a:pt x="617258" y="147916"/>
                </a:lnTo>
                <a:lnTo>
                  <a:pt x="596988" y="163576"/>
                </a:lnTo>
                <a:lnTo>
                  <a:pt x="577088" y="189649"/>
                </a:lnTo>
                <a:lnTo>
                  <a:pt x="557580" y="226148"/>
                </a:lnTo>
                <a:lnTo>
                  <a:pt x="539051" y="195237"/>
                </a:lnTo>
                <a:lnTo>
                  <a:pt x="539051" y="173596"/>
                </a:lnTo>
                <a:lnTo>
                  <a:pt x="532676" y="138455"/>
                </a:lnTo>
                <a:lnTo>
                  <a:pt x="522820" y="113360"/>
                </a:lnTo>
                <a:lnTo>
                  <a:pt x="509498" y="98298"/>
                </a:lnTo>
                <a:lnTo>
                  <a:pt x="492683" y="93281"/>
                </a:lnTo>
                <a:lnTo>
                  <a:pt x="480326" y="93281"/>
                </a:lnTo>
                <a:lnTo>
                  <a:pt x="464908" y="105638"/>
                </a:lnTo>
                <a:lnTo>
                  <a:pt x="464908" y="124167"/>
                </a:lnTo>
                <a:lnTo>
                  <a:pt x="478409" y="154774"/>
                </a:lnTo>
                <a:lnTo>
                  <a:pt x="488061" y="185585"/>
                </a:lnTo>
                <a:lnTo>
                  <a:pt x="493852" y="216585"/>
                </a:lnTo>
                <a:lnTo>
                  <a:pt x="495782" y="247777"/>
                </a:lnTo>
                <a:lnTo>
                  <a:pt x="492683" y="300316"/>
                </a:lnTo>
                <a:lnTo>
                  <a:pt x="492683" y="325018"/>
                </a:lnTo>
                <a:lnTo>
                  <a:pt x="494614" y="342582"/>
                </a:lnTo>
                <a:lnTo>
                  <a:pt x="500418" y="355130"/>
                </a:lnTo>
                <a:lnTo>
                  <a:pt x="510082" y="362648"/>
                </a:lnTo>
                <a:lnTo>
                  <a:pt x="523608" y="365163"/>
                </a:lnTo>
                <a:lnTo>
                  <a:pt x="526694" y="365163"/>
                </a:lnTo>
                <a:lnTo>
                  <a:pt x="539051" y="355904"/>
                </a:lnTo>
                <a:lnTo>
                  <a:pt x="554202" y="314007"/>
                </a:lnTo>
                <a:lnTo>
                  <a:pt x="566470" y="284073"/>
                </a:lnTo>
                <a:lnTo>
                  <a:pt x="575830" y="266115"/>
                </a:lnTo>
                <a:lnTo>
                  <a:pt x="582282" y="260134"/>
                </a:lnTo>
                <a:lnTo>
                  <a:pt x="591464" y="233095"/>
                </a:lnTo>
                <a:lnTo>
                  <a:pt x="599694" y="213779"/>
                </a:lnTo>
                <a:lnTo>
                  <a:pt x="606933" y="202196"/>
                </a:lnTo>
                <a:lnTo>
                  <a:pt x="613194" y="198335"/>
                </a:lnTo>
                <a:lnTo>
                  <a:pt x="613194" y="201409"/>
                </a:lnTo>
                <a:lnTo>
                  <a:pt x="621588" y="201980"/>
                </a:lnTo>
                <a:lnTo>
                  <a:pt x="629031" y="203733"/>
                </a:lnTo>
                <a:lnTo>
                  <a:pt x="635495" y="206629"/>
                </a:lnTo>
                <a:lnTo>
                  <a:pt x="641007" y="210693"/>
                </a:lnTo>
                <a:lnTo>
                  <a:pt x="642264" y="221500"/>
                </a:lnTo>
                <a:lnTo>
                  <a:pt x="643712" y="229222"/>
                </a:lnTo>
                <a:lnTo>
                  <a:pt x="645337" y="233857"/>
                </a:lnTo>
                <a:lnTo>
                  <a:pt x="647192" y="235407"/>
                </a:lnTo>
                <a:lnTo>
                  <a:pt x="649897" y="249021"/>
                </a:lnTo>
                <a:lnTo>
                  <a:pt x="657999" y="262826"/>
                </a:lnTo>
                <a:lnTo>
                  <a:pt x="671512" y="276821"/>
                </a:lnTo>
                <a:lnTo>
                  <a:pt x="690435" y="291007"/>
                </a:lnTo>
                <a:lnTo>
                  <a:pt x="715149" y="291007"/>
                </a:lnTo>
                <a:lnTo>
                  <a:pt x="761517" y="263207"/>
                </a:lnTo>
                <a:lnTo>
                  <a:pt x="777163" y="246519"/>
                </a:lnTo>
                <a:lnTo>
                  <a:pt x="790092" y="234251"/>
                </a:lnTo>
                <a:lnTo>
                  <a:pt x="800315" y="226441"/>
                </a:lnTo>
                <a:lnTo>
                  <a:pt x="807847" y="223050"/>
                </a:lnTo>
                <a:lnTo>
                  <a:pt x="821372" y="228561"/>
                </a:lnTo>
                <a:lnTo>
                  <a:pt x="831024" y="235026"/>
                </a:lnTo>
                <a:lnTo>
                  <a:pt x="836828" y="242455"/>
                </a:lnTo>
                <a:lnTo>
                  <a:pt x="838758" y="250850"/>
                </a:lnTo>
                <a:lnTo>
                  <a:pt x="859028" y="272389"/>
                </a:lnTo>
                <a:lnTo>
                  <a:pt x="881240" y="289864"/>
                </a:lnTo>
                <a:lnTo>
                  <a:pt x="905383" y="303288"/>
                </a:lnTo>
                <a:lnTo>
                  <a:pt x="931456" y="312648"/>
                </a:lnTo>
                <a:lnTo>
                  <a:pt x="941882" y="310908"/>
                </a:lnTo>
                <a:lnTo>
                  <a:pt x="949985" y="305701"/>
                </a:lnTo>
                <a:lnTo>
                  <a:pt x="955776" y="297002"/>
                </a:lnTo>
                <a:lnTo>
                  <a:pt x="959243" y="284835"/>
                </a:lnTo>
                <a:close/>
              </a:path>
            </a:pathLst>
          </a:custGeom>
          <a:solidFill>
            <a:srgbClr val="FFFFFF"/>
          </a:solidFill>
        </p:spPr>
        <p:txBody>
          <a:bodyPr wrap="square" lIns="0" tIns="0" rIns="0" bIns="0" rtlCol="0"/>
          <a:lstStyle/>
          <a:p>
            <a:endParaRPr/>
          </a:p>
        </p:txBody>
      </p:sp>
      <p:sp>
        <p:nvSpPr>
          <p:cNvPr id="9" name="object 9"/>
          <p:cNvSpPr txBox="1">
            <a:spLocks noGrp="1"/>
          </p:cNvSpPr>
          <p:nvPr>
            <p:ph type="ctrTitle"/>
          </p:nvPr>
        </p:nvSpPr>
        <p:spPr>
          <a:xfrm>
            <a:off x="-52722" y="238250"/>
            <a:ext cx="12189460" cy="628377"/>
          </a:xfrm>
          <a:prstGeom prst="rect">
            <a:avLst/>
          </a:prstGeom>
        </p:spPr>
        <p:txBody>
          <a:bodyPr vert="horz" wrap="square" lIns="0" tIns="12700" rIns="0" bIns="0" rtlCol="0">
            <a:spAutoFit/>
          </a:bodyPr>
          <a:lstStyle/>
          <a:p>
            <a:pPr marL="28575" marR="5080" indent="-635" algn="ctr">
              <a:lnSpc>
                <a:spcPct val="100000"/>
              </a:lnSpc>
              <a:spcBef>
                <a:spcPts val="100"/>
              </a:spcBef>
            </a:pPr>
            <a:r>
              <a:rPr lang="en-US" sz="4000" spc="300">
                <a:latin typeface="Futura PT Bold" panose="020B0902020204020203" pitchFamily="34" charset="0"/>
              </a:rPr>
              <a:t>#3 REGISTER FOR A VLS WEBINAR</a:t>
            </a:r>
            <a:endParaRPr sz="13800" spc="300">
              <a:latin typeface="Futura PT Bold" panose="020B0902020204020203" pitchFamily="34" charset="0"/>
            </a:endParaRPr>
          </a:p>
        </p:txBody>
      </p:sp>
      <p:pic>
        <p:nvPicPr>
          <p:cNvPr id="21" name="Picture 20" descr="Qr code&#10;&#10;Description automatically generated">
            <a:hlinkClick r:id="rId4"/>
            <a:extLst>
              <a:ext uri="{FF2B5EF4-FFF2-40B4-BE49-F238E27FC236}">
                <a16:creationId xmlns:a16="http://schemas.microsoft.com/office/drawing/2014/main" id="{D355E51A-A806-2C7E-1E76-D9D9E69CCA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83759" y="1227852"/>
            <a:ext cx="1111647" cy="1111647"/>
          </a:xfrm>
          <a:prstGeom prst="rect">
            <a:avLst/>
          </a:prstGeom>
        </p:spPr>
      </p:pic>
      <p:sp>
        <p:nvSpPr>
          <p:cNvPr id="25" name="TextBox 24">
            <a:extLst>
              <a:ext uri="{FF2B5EF4-FFF2-40B4-BE49-F238E27FC236}">
                <a16:creationId xmlns:a16="http://schemas.microsoft.com/office/drawing/2014/main" id="{29841F46-B828-4CE3-9575-8B2C83100079}"/>
              </a:ext>
            </a:extLst>
          </p:cNvPr>
          <p:cNvSpPr txBox="1"/>
          <p:nvPr/>
        </p:nvSpPr>
        <p:spPr>
          <a:xfrm>
            <a:off x="8018855" y="761447"/>
            <a:ext cx="6094140" cy="400110"/>
          </a:xfrm>
          <a:prstGeom prst="rect">
            <a:avLst/>
          </a:prstGeom>
          <a:noFill/>
        </p:spPr>
        <p:txBody>
          <a:bodyPr wrap="square">
            <a:spAutoFit/>
          </a:bodyPr>
          <a:lstStyle/>
          <a:p>
            <a:pPr algn="l"/>
            <a:endParaRPr lang="en-US" sz="800" b="0" i="0" u="none" strike="noStrike" baseline="0">
              <a:solidFill>
                <a:srgbClr val="000000"/>
              </a:solidFill>
              <a:latin typeface="Futura PT Demi" panose="020B0702020204020303" pitchFamily="34" charset="0"/>
            </a:endParaRPr>
          </a:p>
          <a:p>
            <a:pPr marR="18020" algn="l"/>
            <a:r>
              <a:rPr lang="en-US" sz="1200" b="1" i="0" u="none" strike="noStrike" baseline="0">
                <a:solidFill>
                  <a:srgbClr val="45545F"/>
                </a:solidFill>
                <a:latin typeface="Futura PT Book" panose="020B0502020204020303" pitchFamily="34" charset="0"/>
              </a:rPr>
              <a:t>CLICK OR SCAN TO REGISTER</a:t>
            </a:r>
            <a:endParaRPr lang="en-US" sz="1200" b="1">
              <a:latin typeface="Futura PT Book" panose="020B0502020204020303" pitchFamily="34" charset="0"/>
            </a:endParaRPr>
          </a:p>
        </p:txBody>
      </p:sp>
      <p:pic>
        <p:nvPicPr>
          <p:cNvPr id="11" name="Picture 10" descr="A close up of a logo&#10;&#10;Description automatically generated">
            <a:extLst>
              <a:ext uri="{FF2B5EF4-FFF2-40B4-BE49-F238E27FC236}">
                <a16:creationId xmlns:a16="http://schemas.microsoft.com/office/drawing/2014/main" id="{1A2FE4AD-8E4B-EBEB-78F5-E15C80D0C7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39851" y="1393396"/>
            <a:ext cx="5711659" cy="770587"/>
          </a:xfrm>
          <a:prstGeom prst="rect">
            <a:avLst/>
          </a:prstGeom>
        </p:spPr>
      </p:pic>
      <p:grpSp>
        <p:nvGrpSpPr>
          <p:cNvPr id="13" name="Group 12">
            <a:extLst>
              <a:ext uri="{FF2B5EF4-FFF2-40B4-BE49-F238E27FC236}">
                <a16:creationId xmlns:a16="http://schemas.microsoft.com/office/drawing/2014/main" id="{BDA42998-5CF5-8C2D-519D-7368B6BB00D3}"/>
              </a:ext>
            </a:extLst>
          </p:cNvPr>
          <p:cNvGrpSpPr/>
          <p:nvPr/>
        </p:nvGrpSpPr>
        <p:grpSpPr>
          <a:xfrm>
            <a:off x="2361857" y="2366653"/>
            <a:ext cx="8278092" cy="3263495"/>
            <a:chOff x="677537" y="2199777"/>
            <a:chExt cx="5416671" cy="1956943"/>
          </a:xfrm>
        </p:grpSpPr>
        <p:sp>
          <p:nvSpPr>
            <p:cNvPr id="12" name="Rectangle 11">
              <a:extLst>
                <a:ext uri="{FF2B5EF4-FFF2-40B4-BE49-F238E27FC236}">
                  <a16:creationId xmlns:a16="http://schemas.microsoft.com/office/drawing/2014/main" id="{1B0EEA6C-0492-BBB5-399E-3E346BAE7D51}"/>
                </a:ext>
              </a:extLst>
            </p:cNvPr>
            <p:cNvSpPr/>
            <p:nvPr/>
          </p:nvSpPr>
          <p:spPr>
            <a:xfrm>
              <a:off x="677537" y="2199777"/>
              <a:ext cx="4899463" cy="1956943"/>
            </a:xfrm>
            <a:prstGeom prst="rect">
              <a:avLst/>
            </a:prstGeom>
            <a:solidFill>
              <a:srgbClr val="4655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1E7659B-696A-500B-4E65-D00BC961F5D4}"/>
                </a:ext>
              </a:extLst>
            </p:cNvPr>
            <p:cNvSpPr txBox="1"/>
            <p:nvPr/>
          </p:nvSpPr>
          <p:spPr>
            <a:xfrm>
              <a:off x="677537" y="2222388"/>
              <a:ext cx="5416671" cy="221469"/>
            </a:xfrm>
            <a:prstGeom prst="rect">
              <a:avLst/>
            </a:prstGeom>
            <a:noFill/>
          </p:spPr>
          <p:txBody>
            <a:bodyPr wrap="square">
              <a:spAutoFit/>
            </a:bodyPr>
            <a:lstStyle/>
            <a:p>
              <a:r>
                <a:rPr lang="en-US" b="1">
                  <a:solidFill>
                    <a:schemeClr val="bg1"/>
                  </a:solidFill>
                  <a:latin typeface="Futura Bk BT"/>
                </a:rPr>
                <a:t>Tuesday January 14, 2025</a:t>
              </a:r>
              <a:endParaRPr lang="en-US" sz="1600" b="1">
                <a:solidFill>
                  <a:schemeClr val="bg1"/>
                </a:solidFill>
                <a:latin typeface="Futura Bk BT"/>
              </a:endParaRPr>
            </a:p>
          </p:txBody>
        </p:sp>
      </p:grpSp>
      <p:sp>
        <p:nvSpPr>
          <p:cNvPr id="19" name="TextBox 18">
            <a:extLst>
              <a:ext uri="{FF2B5EF4-FFF2-40B4-BE49-F238E27FC236}">
                <a16:creationId xmlns:a16="http://schemas.microsoft.com/office/drawing/2014/main" id="{0B8F2564-E41F-5129-C0B2-6752D40D2A7E}"/>
              </a:ext>
            </a:extLst>
          </p:cNvPr>
          <p:cNvSpPr txBox="1"/>
          <p:nvPr/>
        </p:nvSpPr>
        <p:spPr>
          <a:xfrm>
            <a:off x="5434906" y="3880721"/>
            <a:ext cx="7086600" cy="338554"/>
          </a:xfrm>
          <a:prstGeom prst="rect">
            <a:avLst/>
          </a:prstGeom>
          <a:noFill/>
        </p:spPr>
        <p:txBody>
          <a:bodyPr wrap="square">
            <a:spAutoFit/>
          </a:bodyPr>
          <a:lstStyle/>
          <a:p>
            <a:r>
              <a:rPr lang="en-US" sz="1600" b="1">
                <a:solidFill>
                  <a:schemeClr val="bg1"/>
                </a:solidFill>
                <a:latin typeface="Futura Bk BT"/>
              </a:rPr>
              <a:t>Presented by Joanna Cooper</a:t>
            </a:r>
          </a:p>
        </p:txBody>
      </p:sp>
      <p:pic>
        <p:nvPicPr>
          <p:cNvPr id="16" name="Picture 15">
            <a:extLst>
              <a:ext uri="{FF2B5EF4-FFF2-40B4-BE49-F238E27FC236}">
                <a16:creationId xmlns:a16="http://schemas.microsoft.com/office/drawing/2014/main" id="{21724DA3-6BA3-6671-301C-74DA84B06339}"/>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467418" y="3082335"/>
            <a:ext cx="2754847" cy="1837137"/>
          </a:xfrm>
          <a:prstGeom prst="rect">
            <a:avLst/>
          </a:prstGeom>
        </p:spPr>
      </p:pic>
      <p:sp>
        <p:nvSpPr>
          <p:cNvPr id="18" name="TextBox 17">
            <a:extLst>
              <a:ext uri="{FF2B5EF4-FFF2-40B4-BE49-F238E27FC236}">
                <a16:creationId xmlns:a16="http://schemas.microsoft.com/office/drawing/2014/main" id="{B86CC9D7-0414-73D7-24A5-C4533876305F}"/>
              </a:ext>
            </a:extLst>
          </p:cNvPr>
          <p:cNvSpPr txBox="1"/>
          <p:nvPr/>
        </p:nvSpPr>
        <p:spPr>
          <a:xfrm>
            <a:off x="4890342" y="3123865"/>
            <a:ext cx="7080584" cy="400110"/>
          </a:xfrm>
          <a:prstGeom prst="rect">
            <a:avLst/>
          </a:prstGeom>
          <a:noFill/>
        </p:spPr>
        <p:txBody>
          <a:bodyPr wrap="square">
            <a:spAutoFit/>
          </a:bodyPr>
          <a:lstStyle/>
          <a:p>
            <a:pPr lvl="1"/>
            <a:r>
              <a:rPr lang="en-US" sz="2000" b="1" i="1">
                <a:solidFill>
                  <a:schemeClr val="bg1"/>
                </a:solidFill>
                <a:latin typeface="Futura Bk BT"/>
              </a:rPr>
              <a:t>Effective Time Management</a:t>
            </a:r>
            <a:endParaRPr lang="en-US" sz="2000" b="1">
              <a:solidFill>
                <a:schemeClr val="bg1"/>
              </a:solidFill>
              <a:latin typeface="Futura Bk BT"/>
            </a:endParaRPr>
          </a:p>
        </p:txBody>
      </p:sp>
    </p:spTree>
    <p:extLst>
      <p:ext uri="{BB962C8B-B14F-4D97-AF65-F5344CB8AC3E}">
        <p14:creationId xmlns:p14="http://schemas.microsoft.com/office/powerpoint/2010/main" val="4180739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40" y="0"/>
            <a:ext cx="12189460" cy="6858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rgbClr val="B3BC35"/>
          </a:solidFill>
        </p:spPr>
        <p:txBody>
          <a:bodyPr wrap="square" lIns="0" tIns="0" rIns="0" bIns="0" rtlCol="0"/>
          <a:lstStyle/>
          <a:p>
            <a:endParaRPr/>
          </a:p>
        </p:txBody>
      </p:sp>
      <p:sp>
        <p:nvSpPr>
          <p:cNvPr id="3" name="object 3"/>
          <p:cNvSpPr/>
          <p:nvPr/>
        </p:nvSpPr>
        <p:spPr>
          <a:xfrm>
            <a:off x="7540700" y="3793232"/>
            <a:ext cx="478155" cy="3065145"/>
          </a:xfrm>
          <a:custGeom>
            <a:avLst/>
            <a:gdLst/>
            <a:ahLst/>
            <a:cxnLst/>
            <a:rect l="l" t="t" r="r" b="b"/>
            <a:pathLst>
              <a:path w="478154" h="3065145">
                <a:moveTo>
                  <a:pt x="238023" y="0"/>
                </a:moveTo>
                <a:lnTo>
                  <a:pt x="191055" y="4415"/>
                </a:lnTo>
                <a:lnTo>
                  <a:pt x="147446" y="17662"/>
                </a:lnTo>
                <a:lnTo>
                  <a:pt x="107210" y="39744"/>
                </a:lnTo>
                <a:lnTo>
                  <a:pt x="70357" y="70662"/>
                </a:lnTo>
                <a:lnTo>
                  <a:pt x="39572" y="107825"/>
                </a:lnTo>
                <a:lnTo>
                  <a:pt x="17586" y="148620"/>
                </a:lnTo>
                <a:lnTo>
                  <a:pt x="4396" y="193051"/>
                </a:lnTo>
                <a:lnTo>
                  <a:pt x="0" y="241122"/>
                </a:lnTo>
                <a:lnTo>
                  <a:pt x="4396" y="288287"/>
                </a:lnTo>
                <a:lnTo>
                  <a:pt x="17586" y="332073"/>
                </a:lnTo>
                <a:lnTo>
                  <a:pt x="39572" y="372477"/>
                </a:lnTo>
                <a:lnTo>
                  <a:pt x="70357" y="409498"/>
                </a:lnTo>
                <a:lnTo>
                  <a:pt x="107210" y="440424"/>
                </a:lnTo>
                <a:lnTo>
                  <a:pt x="147446" y="462510"/>
                </a:lnTo>
                <a:lnTo>
                  <a:pt x="191055" y="475758"/>
                </a:lnTo>
                <a:lnTo>
                  <a:pt x="238023" y="480174"/>
                </a:lnTo>
                <a:lnTo>
                  <a:pt x="285871" y="475758"/>
                </a:lnTo>
                <a:lnTo>
                  <a:pt x="330104" y="462510"/>
                </a:lnTo>
                <a:lnTo>
                  <a:pt x="370718" y="440424"/>
                </a:lnTo>
                <a:lnTo>
                  <a:pt x="407708" y="409498"/>
                </a:lnTo>
                <a:lnTo>
                  <a:pt x="438500" y="372477"/>
                </a:lnTo>
                <a:lnTo>
                  <a:pt x="460490" y="332073"/>
                </a:lnTo>
                <a:lnTo>
                  <a:pt x="473682" y="288287"/>
                </a:lnTo>
                <a:lnTo>
                  <a:pt x="478078" y="241122"/>
                </a:lnTo>
                <a:lnTo>
                  <a:pt x="473682" y="193051"/>
                </a:lnTo>
                <a:lnTo>
                  <a:pt x="460490" y="148620"/>
                </a:lnTo>
                <a:lnTo>
                  <a:pt x="438500" y="107825"/>
                </a:lnTo>
                <a:lnTo>
                  <a:pt x="407708" y="70662"/>
                </a:lnTo>
                <a:lnTo>
                  <a:pt x="370718" y="39744"/>
                </a:lnTo>
                <a:lnTo>
                  <a:pt x="330104" y="17662"/>
                </a:lnTo>
                <a:lnTo>
                  <a:pt x="285871" y="4415"/>
                </a:lnTo>
                <a:lnTo>
                  <a:pt x="238023" y="0"/>
                </a:lnTo>
                <a:close/>
              </a:path>
              <a:path w="478154" h="3065145">
                <a:moveTo>
                  <a:pt x="384543" y="931240"/>
                </a:moveTo>
                <a:lnTo>
                  <a:pt x="93535" y="931240"/>
                </a:lnTo>
                <a:lnTo>
                  <a:pt x="93535" y="3064767"/>
                </a:lnTo>
                <a:lnTo>
                  <a:pt x="384543" y="3064767"/>
                </a:lnTo>
                <a:lnTo>
                  <a:pt x="384543" y="931240"/>
                </a:lnTo>
                <a:close/>
              </a:path>
            </a:pathLst>
          </a:custGeom>
          <a:solidFill>
            <a:srgbClr val="BDC350"/>
          </a:solidFill>
        </p:spPr>
        <p:txBody>
          <a:bodyPr wrap="square" lIns="0" tIns="0" rIns="0" bIns="0" rtlCol="0"/>
          <a:lstStyle/>
          <a:p>
            <a:endParaRPr/>
          </a:p>
        </p:txBody>
      </p:sp>
      <p:sp>
        <p:nvSpPr>
          <p:cNvPr id="4" name="object 4"/>
          <p:cNvSpPr/>
          <p:nvPr/>
        </p:nvSpPr>
        <p:spPr>
          <a:xfrm>
            <a:off x="4064510" y="4195465"/>
            <a:ext cx="3316604" cy="2662555"/>
          </a:xfrm>
          <a:custGeom>
            <a:avLst/>
            <a:gdLst/>
            <a:ahLst/>
            <a:cxnLst/>
            <a:rect l="l" t="t" r="r" b="b"/>
            <a:pathLst>
              <a:path w="3316604" h="2662554">
                <a:moveTo>
                  <a:pt x="268198" y="780402"/>
                </a:moveTo>
                <a:lnTo>
                  <a:pt x="226951" y="783891"/>
                </a:lnTo>
                <a:lnTo>
                  <a:pt x="186665" y="794356"/>
                </a:lnTo>
                <a:lnTo>
                  <a:pt x="147350" y="811791"/>
                </a:lnTo>
                <a:lnTo>
                  <a:pt x="109016" y="836189"/>
                </a:lnTo>
                <a:lnTo>
                  <a:pt x="71674" y="867547"/>
                </a:lnTo>
                <a:lnTo>
                  <a:pt x="35331" y="905857"/>
                </a:lnTo>
                <a:lnTo>
                  <a:pt x="0" y="951115"/>
                </a:lnTo>
                <a:lnTo>
                  <a:pt x="0" y="1146225"/>
                </a:lnTo>
                <a:lnTo>
                  <a:pt x="14856" y="1163975"/>
                </a:lnTo>
                <a:lnTo>
                  <a:pt x="29710" y="1184352"/>
                </a:lnTo>
                <a:lnTo>
                  <a:pt x="59414" y="1232988"/>
                </a:lnTo>
                <a:lnTo>
                  <a:pt x="89315" y="1292593"/>
                </a:lnTo>
                <a:lnTo>
                  <a:pt x="118802" y="1361785"/>
                </a:lnTo>
                <a:lnTo>
                  <a:pt x="133644" y="1400552"/>
                </a:lnTo>
                <a:lnTo>
                  <a:pt x="148486" y="1441946"/>
                </a:lnTo>
                <a:lnTo>
                  <a:pt x="163325" y="1485967"/>
                </a:lnTo>
                <a:lnTo>
                  <a:pt x="178164" y="1532615"/>
                </a:lnTo>
                <a:lnTo>
                  <a:pt x="193000" y="1581889"/>
                </a:lnTo>
                <a:lnTo>
                  <a:pt x="207874" y="1633931"/>
                </a:lnTo>
                <a:lnTo>
                  <a:pt x="222670" y="1688318"/>
                </a:lnTo>
                <a:lnTo>
                  <a:pt x="237503" y="1745473"/>
                </a:lnTo>
                <a:lnTo>
                  <a:pt x="252335" y="1805254"/>
                </a:lnTo>
                <a:lnTo>
                  <a:pt x="267165" y="1867662"/>
                </a:lnTo>
                <a:lnTo>
                  <a:pt x="281994" y="1932696"/>
                </a:lnTo>
                <a:lnTo>
                  <a:pt x="296822" y="2000356"/>
                </a:lnTo>
                <a:lnTo>
                  <a:pt x="311649" y="2070643"/>
                </a:lnTo>
                <a:lnTo>
                  <a:pt x="326475" y="2143556"/>
                </a:lnTo>
                <a:lnTo>
                  <a:pt x="341299" y="2219096"/>
                </a:lnTo>
                <a:lnTo>
                  <a:pt x="351440" y="2296401"/>
                </a:lnTo>
                <a:lnTo>
                  <a:pt x="362706" y="2367977"/>
                </a:lnTo>
                <a:lnTo>
                  <a:pt x="375098" y="2433823"/>
                </a:lnTo>
                <a:lnTo>
                  <a:pt x="388613" y="2493940"/>
                </a:lnTo>
                <a:lnTo>
                  <a:pt x="403252" y="2548329"/>
                </a:lnTo>
                <a:lnTo>
                  <a:pt x="419012" y="2596990"/>
                </a:lnTo>
                <a:lnTo>
                  <a:pt x="435892" y="2639925"/>
                </a:lnTo>
                <a:lnTo>
                  <a:pt x="446830" y="2662534"/>
                </a:lnTo>
                <a:lnTo>
                  <a:pt x="875273" y="2662534"/>
                </a:lnTo>
                <a:lnTo>
                  <a:pt x="881454" y="2649864"/>
                </a:lnTo>
                <a:lnTo>
                  <a:pt x="909295" y="2594397"/>
                </a:lnTo>
                <a:lnTo>
                  <a:pt x="937052" y="2540705"/>
                </a:lnTo>
                <a:lnTo>
                  <a:pt x="964725" y="2488788"/>
                </a:lnTo>
                <a:lnTo>
                  <a:pt x="992314" y="2438646"/>
                </a:lnTo>
                <a:lnTo>
                  <a:pt x="1019819" y="2390279"/>
                </a:lnTo>
                <a:lnTo>
                  <a:pt x="1047241" y="2343686"/>
                </a:lnTo>
                <a:lnTo>
                  <a:pt x="1074579" y="2298869"/>
                </a:lnTo>
                <a:lnTo>
                  <a:pt x="1101833" y="2255826"/>
                </a:lnTo>
                <a:lnTo>
                  <a:pt x="1129004" y="2214558"/>
                </a:lnTo>
                <a:lnTo>
                  <a:pt x="1156092" y="2175064"/>
                </a:lnTo>
                <a:lnTo>
                  <a:pt x="1183096" y="2137345"/>
                </a:lnTo>
                <a:lnTo>
                  <a:pt x="1210018" y="2101401"/>
                </a:lnTo>
                <a:lnTo>
                  <a:pt x="1236856" y="2067232"/>
                </a:lnTo>
                <a:lnTo>
                  <a:pt x="1263612" y="2034837"/>
                </a:lnTo>
                <a:lnTo>
                  <a:pt x="1290285" y="2004216"/>
                </a:lnTo>
                <a:lnTo>
                  <a:pt x="1316875" y="1975370"/>
                </a:lnTo>
                <a:lnTo>
                  <a:pt x="1330569" y="1926704"/>
                </a:lnTo>
                <a:lnTo>
                  <a:pt x="902271" y="1926704"/>
                </a:lnTo>
                <a:lnTo>
                  <a:pt x="867958" y="1922130"/>
                </a:lnTo>
                <a:lnTo>
                  <a:pt x="813094" y="1885540"/>
                </a:lnTo>
                <a:lnTo>
                  <a:pt x="776552" y="1812352"/>
                </a:lnTo>
                <a:lnTo>
                  <a:pt x="765141" y="1762031"/>
                </a:lnTo>
                <a:lnTo>
                  <a:pt x="758298" y="1702558"/>
                </a:lnTo>
                <a:lnTo>
                  <a:pt x="756018" y="1633931"/>
                </a:lnTo>
                <a:lnTo>
                  <a:pt x="755171" y="1564289"/>
                </a:lnTo>
                <a:lnTo>
                  <a:pt x="752632" y="1497610"/>
                </a:lnTo>
                <a:lnTo>
                  <a:pt x="748400" y="1433895"/>
                </a:lnTo>
                <a:lnTo>
                  <a:pt x="742474" y="1373142"/>
                </a:lnTo>
                <a:lnTo>
                  <a:pt x="734855" y="1315352"/>
                </a:lnTo>
                <a:lnTo>
                  <a:pt x="725543" y="1260526"/>
                </a:lnTo>
                <a:lnTo>
                  <a:pt x="714537" y="1208663"/>
                </a:lnTo>
                <a:lnTo>
                  <a:pt x="701837" y="1159763"/>
                </a:lnTo>
                <a:lnTo>
                  <a:pt x="687444" y="1113826"/>
                </a:lnTo>
                <a:lnTo>
                  <a:pt x="671356" y="1070853"/>
                </a:lnTo>
                <a:lnTo>
                  <a:pt x="653575" y="1030843"/>
                </a:lnTo>
                <a:lnTo>
                  <a:pt x="634099" y="993797"/>
                </a:lnTo>
                <a:lnTo>
                  <a:pt x="612929" y="959714"/>
                </a:lnTo>
                <a:lnTo>
                  <a:pt x="590065" y="928594"/>
                </a:lnTo>
                <a:lnTo>
                  <a:pt x="539252" y="875246"/>
                </a:lnTo>
                <a:lnTo>
                  <a:pt x="481660" y="833752"/>
                </a:lnTo>
                <a:lnTo>
                  <a:pt x="417288" y="804113"/>
                </a:lnTo>
                <a:lnTo>
                  <a:pt x="346134" y="786330"/>
                </a:lnTo>
                <a:lnTo>
                  <a:pt x="308014" y="781884"/>
                </a:lnTo>
                <a:lnTo>
                  <a:pt x="268198" y="780402"/>
                </a:lnTo>
                <a:close/>
              </a:path>
              <a:path w="3316604" h="2662554">
                <a:moveTo>
                  <a:pt x="2085569" y="1755851"/>
                </a:moveTo>
                <a:lnTo>
                  <a:pt x="1609534" y="1755851"/>
                </a:lnTo>
                <a:lnTo>
                  <a:pt x="1646317" y="1831042"/>
                </a:lnTo>
                <a:lnTo>
                  <a:pt x="1680129" y="1896252"/>
                </a:lnTo>
                <a:lnTo>
                  <a:pt x="1710972" y="1951489"/>
                </a:lnTo>
                <a:lnTo>
                  <a:pt x="1738868" y="1996792"/>
                </a:lnTo>
                <a:lnTo>
                  <a:pt x="1763753" y="2032074"/>
                </a:lnTo>
                <a:lnTo>
                  <a:pt x="1804669" y="2072855"/>
                </a:lnTo>
                <a:lnTo>
                  <a:pt x="2154252" y="2662534"/>
                </a:lnTo>
                <a:lnTo>
                  <a:pt x="2735676" y="2662534"/>
                </a:lnTo>
                <a:lnTo>
                  <a:pt x="2736508" y="2655886"/>
                </a:lnTo>
                <a:lnTo>
                  <a:pt x="2744659" y="2596131"/>
                </a:lnTo>
                <a:lnTo>
                  <a:pt x="2753091" y="2539514"/>
                </a:lnTo>
                <a:lnTo>
                  <a:pt x="2761806" y="2486036"/>
                </a:lnTo>
                <a:lnTo>
                  <a:pt x="2770803" y="2435698"/>
                </a:lnTo>
                <a:lnTo>
                  <a:pt x="2780084" y="2388498"/>
                </a:lnTo>
                <a:lnTo>
                  <a:pt x="2789651" y="2344438"/>
                </a:lnTo>
                <a:lnTo>
                  <a:pt x="2799503" y="2303519"/>
                </a:lnTo>
                <a:lnTo>
                  <a:pt x="2809641" y="2265739"/>
                </a:lnTo>
                <a:lnTo>
                  <a:pt x="2830782" y="2199603"/>
                </a:lnTo>
                <a:lnTo>
                  <a:pt x="2832611" y="2194890"/>
                </a:lnTo>
                <a:lnTo>
                  <a:pt x="2414282" y="2194890"/>
                </a:lnTo>
                <a:lnTo>
                  <a:pt x="2361446" y="2176969"/>
                </a:lnTo>
                <a:lnTo>
                  <a:pt x="2300767" y="2123208"/>
                </a:lnTo>
                <a:lnTo>
                  <a:pt x="2267481" y="2082888"/>
                </a:lnTo>
                <a:lnTo>
                  <a:pt x="2232227" y="2033609"/>
                </a:lnTo>
                <a:lnTo>
                  <a:pt x="2195004" y="1975370"/>
                </a:lnTo>
                <a:lnTo>
                  <a:pt x="2155400" y="1894561"/>
                </a:lnTo>
                <a:lnTo>
                  <a:pt x="2117142" y="1817890"/>
                </a:lnTo>
                <a:lnTo>
                  <a:pt x="2085569" y="1755851"/>
                </a:lnTo>
                <a:close/>
              </a:path>
              <a:path w="3316604" h="2662554">
                <a:moveTo>
                  <a:pt x="3097110" y="0"/>
                </a:moveTo>
                <a:lnTo>
                  <a:pt x="3027663" y="12078"/>
                </a:lnTo>
                <a:lnTo>
                  <a:pt x="2965410" y="48323"/>
                </a:lnTo>
                <a:lnTo>
                  <a:pt x="2936990" y="75512"/>
                </a:lnTo>
                <a:lnTo>
                  <a:pt x="2910380" y="108749"/>
                </a:lnTo>
                <a:lnTo>
                  <a:pt x="2885583" y="148033"/>
                </a:lnTo>
                <a:lnTo>
                  <a:pt x="2862603" y="193369"/>
                </a:lnTo>
                <a:lnTo>
                  <a:pt x="2841445" y="244757"/>
                </a:lnTo>
                <a:lnTo>
                  <a:pt x="2822110" y="302198"/>
                </a:lnTo>
                <a:lnTo>
                  <a:pt x="2804604" y="365696"/>
                </a:lnTo>
                <a:lnTo>
                  <a:pt x="2794575" y="442360"/>
                </a:lnTo>
                <a:lnTo>
                  <a:pt x="2784588" y="517421"/>
                </a:lnTo>
                <a:lnTo>
                  <a:pt x="2774644" y="590879"/>
                </a:lnTo>
                <a:lnTo>
                  <a:pt x="2764742" y="662734"/>
                </a:lnTo>
                <a:lnTo>
                  <a:pt x="2754883" y="732986"/>
                </a:lnTo>
                <a:lnTo>
                  <a:pt x="2745067" y="801636"/>
                </a:lnTo>
                <a:lnTo>
                  <a:pt x="2735293" y="868682"/>
                </a:lnTo>
                <a:lnTo>
                  <a:pt x="2725562" y="934125"/>
                </a:lnTo>
                <a:lnTo>
                  <a:pt x="2715874" y="997965"/>
                </a:lnTo>
                <a:lnTo>
                  <a:pt x="2706228" y="1060202"/>
                </a:lnTo>
                <a:lnTo>
                  <a:pt x="2696624" y="1120836"/>
                </a:lnTo>
                <a:lnTo>
                  <a:pt x="2687063" y="1179867"/>
                </a:lnTo>
                <a:lnTo>
                  <a:pt x="2677545" y="1237295"/>
                </a:lnTo>
                <a:lnTo>
                  <a:pt x="2668069" y="1293119"/>
                </a:lnTo>
                <a:lnTo>
                  <a:pt x="2658636" y="1347340"/>
                </a:lnTo>
                <a:lnTo>
                  <a:pt x="2649137" y="1400552"/>
                </a:lnTo>
                <a:lnTo>
                  <a:pt x="2639898" y="1450971"/>
                </a:lnTo>
                <a:lnTo>
                  <a:pt x="2630592" y="1500382"/>
                </a:lnTo>
                <a:lnTo>
                  <a:pt x="2621330" y="1548189"/>
                </a:lnTo>
                <a:lnTo>
                  <a:pt x="2612109" y="1594393"/>
                </a:lnTo>
                <a:lnTo>
                  <a:pt x="2602932" y="1638993"/>
                </a:lnTo>
                <a:lnTo>
                  <a:pt x="2593685" y="1682498"/>
                </a:lnTo>
                <a:lnTo>
                  <a:pt x="2584704" y="1723383"/>
                </a:lnTo>
                <a:lnTo>
                  <a:pt x="2575654" y="1763172"/>
                </a:lnTo>
                <a:lnTo>
                  <a:pt x="2566647" y="1801358"/>
                </a:lnTo>
                <a:lnTo>
                  <a:pt x="2548760" y="1872918"/>
                </a:lnTo>
                <a:lnTo>
                  <a:pt x="2531044" y="1938062"/>
                </a:lnTo>
                <a:lnTo>
                  <a:pt x="2513498" y="1996792"/>
                </a:lnTo>
                <a:lnTo>
                  <a:pt x="2496122" y="2049105"/>
                </a:lnTo>
                <a:lnTo>
                  <a:pt x="2487498" y="2072855"/>
                </a:lnTo>
                <a:lnTo>
                  <a:pt x="2487498" y="2146033"/>
                </a:lnTo>
                <a:lnTo>
                  <a:pt x="2455430" y="2149077"/>
                </a:lnTo>
                <a:lnTo>
                  <a:pt x="2432554" y="2158222"/>
                </a:lnTo>
                <a:lnTo>
                  <a:pt x="2418846" y="2173486"/>
                </a:lnTo>
                <a:lnTo>
                  <a:pt x="2414282" y="2194890"/>
                </a:lnTo>
                <a:lnTo>
                  <a:pt x="2832611" y="2194890"/>
                </a:lnTo>
                <a:lnTo>
                  <a:pt x="2841786" y="2171247"/>
                </a:lnTo>
                <a:lnTo>
                  <a:pt x="2853080" y="2146033"/>
                </a:lnTo>
                <a:lnTo>
                  <a:pt x="2872586" y="2070197"/>
                </a:lnTo>
                <a:lnTo>
                  <a:pt x="2891106" y="1996761"/>
                </a:lnTo>
                <a:lnTo>
                  <a:pt x="2908043" y="1928143"/>
                </a:lnTo>
                <a:lnTo>
                  <a:pt x="2923994" y="1861925"/>
                </a:lnTo>
                <a:lnTo>
                  <a:pt x="2938761" y="1798911"/>
                </a:lnTo>
                <a:lnTo>
                  <a:pt x="2952345" y="1739103"/>
                </a:lnTo>
                <a:lnTo>
                  <a:pt x="2964852" y="1681990"/>
                </a:lnTo>
                <a:lnTo>
                  <a:pt x="2975962" y="1629097"/>
                </a:lnTo>
                <a:lnTo>
                  <a:pt x="2985997" y="1578900"/>
                </a:lnTo>
                <a:lnTo>
                  <a:pt x="2994850" y="1531906"/>
                </a:lnTo>
                <a:lnTo>
                  <a:pt x="3002521" y="1488114"/>
                </a:lnTo>
                <a:lnTo>
                  <a:pt x="3009011" y="1447524"/>
                </a:lnTo>
                <a:lnTo>
                  <a:pt x="3018449" y="1375949"/>
                </a:lnTo>
                <a:lnTo>
                  <a:pt x="3023166" y="1317178"/>
                </a:lnTo>
                <a:lnTo>
                  <a:pt x="3023743" y="1293119"/>
                </a:lnTo>
                <a:lnTo>
                  <a:pt x="3023784" y="1292495"/>
                </a:lnTo>
                <a:lnTo>
                  <a:pt x="3316566" y="292620"/>
                </a:lnTo>
                <a:lnTo>
                  <a:pt x="3316566" y="268287"/>
                </a:lnTo>
                <a:lnTo>
                  <a:pt x="3309135" y="205434"/>
                </a:lnTo>
                <a:lnTo>
                  <a:pt x="3295992" y="150951"/>
                </a:lnTo>
                <a:lnTo>
                  <a:pt x="3277137" y="104840"/>
                </a:lnTo>
                <a:lnTo>
                  <a:pt x="3252568" y="67106"/>
                </a:lnTo>
                <a:lnTo>
                  <a:pt x="3222282" y="37752"/>
                </a:lnTo>
                <a:lnTo>
                  <a:pt x="3186279" y="16781"/>
                </a:lnTo>
                <a:lnTo>
                  <a:pt x="3144555" y="4195"/>
                </a:lnTo>
                <a:lnTo>
                  <a:pt x="3097110" y="0"/>
                </a:lnTo>
                <a:close/>
              </a:path>
              <a:path w="3316604" h="2662554">
                <a:moveTo>
                  <a:pt x="1658162" y="1146225"/>
                </a:moveTo>
                <a:lnTo>
                  <a:pt x="1593282" y="1164502"/>
                </a:lnTo>
                <a:lnTo>
                  <a:pt x="1535242" y="1185224"/>
                </a:lnTo>
                <a:lnTo>
                  <a:pt x="1484041" y="1208387"/>
                </a:lnTo>
                <a:lnTo>
                  <a:pt x="1439675" y="1233988"/>
                </a:lnTo>
                <a:lnTo>
                  <a:pt x="1402141" y="1262025"/>
                </a:lnTo>
                <a:lnTo>
                  <a:pt x="1371438" y="1292495"/>
                </a:lnTo>
                <a:lnTo>
                  <a:pt x="1347563" y="1325395"/>
                </a:lnTo>
                <a:lnTo>
                  <a:pt x="1330512" y="1360722"/>
                </a:lnTo>
                <a:lnTo>
                  <a:pt x="1320284" y="1398472"/>
                </a:lnTo>
                <a:lnTo>
                  <a:pt x="1316875" y="1438643"/>
                </a:lnTo>
                <a:lnTo>
                  <a:pt x="902271" y="1926704"/>
                </a:lnTo>
                <a:lnTo>
                  <a:pt x="1330569" y="1926704"/>
                </a:lnTo>
                <a:lnTo>
                  <a:pt x="1331342" y="1923954"/>
                </a:lnTo>
                <a:lnTo>
                  <a:pt x="1350374" y="1879380"/>
                </a:lnTo>
                <a:lnTo>
                  <a:pt x="1373977" y="1841653"/>
                </a:lnTo>
                <a:lnTo>
                  <a:pt x="1402157" y="1810775"/>
                </a:lnTo>
                <a:lnTo>
                  <a:pt x="1434922" y="1786752"/>
                </a:lnTo>
                <a:lnTo>
                  <a:pt x="1472279" y="1769587"/>
                </a:lnTo>
                <a:lnTo>
                  <a:pt x="1514233" y="1759286"/>
                </a:lnTo>
                <a:lnTo>
                  <a:pt x="1560791" y="1755851"/>
                </a:lnTo>
                <a:lnTo>
                  <a:pt x="2085569" y="1755851"/>
                </a:lnTo>
                <a:lnTo>
                  <a:pt x="2080230" y="1745360"/>
                </a:lnTo>
                <a:lnTo>
                  <a:pt x="2044663" y="1676969"/>
                </a:lnTo>
                <a:lnTo>
                  <a:pt x="2010440" y="1612719"/>
                </a:lnTo>
                <a:lnTo>
                  <a:pt x="1977562" y="1552611"/>
                </a:lnTo>
                <a:lnTo>
                  <a:pt x="1946028" y="1496644"/>
                </a:lnTo>
                <a:lnTo>
                  <a:pt x="1915837" y="1444820"/>
                </a:lnTo>
                <a:lnTo>
                  <a:pt x="1886990" y="1397138"/>
                </a:lnTo>
                <a:lnTo>
                  <a:pt x="1859484" y="1353600"/>
                </a:lnTo>
                <a:lnTo>
                  <a:pt x="1833321" y="1314206"/>
                </a:lnTo>
                <a:lnTo>
                  <a:pt x="1808499" y="1278957"/>
                </a:lnTo>
                <a:lnTo>
                  <a:pt x="1785018" y="1247852"/>
                </a:lnTo>
                <a:lnTo>
                  <a:pt x="1742078" y="1198080"/>
                </a:lnTo>
                <a:lnTo>
                  <a:pt x="1704496" y="1164895"/>
                </a:lnTo>
                <a:lnTo>
                  <a:pt x="1672269" y="1148300"/>
                </a:lnTo>
                <a:lnTo>
                  <a:pt x="1658162" y="1146225"/>
                </a:lnTo>
                <a:close/>
              </a:path>
            </a:pathLst>
          </a:custGeom>
          <a:solidFill>
            <a:srgbClr val="BDC350"/>
          </a:solidFill>
        </p:spPr>
        <p:txBody>
          <a:bodyPr wrap="square" lIns="0" tIns="0" rIns="0" bIns="0" rtlCol="0"/>
          <a:lstStyle/>
          <a:p>
            <a:endParaRPr/>
          </a:p>
        </p:txBody>
      </p:sp>
      <p:sp>
        <p:nvSpPr>
          <p:cNvPr id="5" name="object 5"/>
          <p:cNvSpPr/>
          <p:nvPr/>
        </p:nvSpPr>
        <p:spPr>
          <a:xfrm>
            <a:off x="8251510" y="4633243"/>
            <a:ext cx="3937635" cy="2225040"/>
          </a:xfrm>
          <a:custGeom>
            <a:avLst/>
            <a:gdLst/>
            <a:ahLst/>
            <a:cxnLst/>
            <a:rect l="l" t="t" r="r" b="b"/>
            <a:pathLst>
              <a:path w="3937634" h="2225040">
                <a:moveTo>
                  <a:pt x="250228" y="0"/>
                </a:moveTo>
                <a:lnTo>
                  <a:pt x="138874" y="0"/>
                </a:lnTo>
                <a:lnTo>
                  <a:pt x="0" y="111277"/>
                </a:lnTo>
                <a:lnTo>
                  <a:pt x="0" y="278155"/>
                </a:lnTo>
                <a:lnTo>
                  <a:pt x="23633" y="325978"/>
                </a:lnTo>
                <a:lnTo>
                  <a:pt x="46217" y="373854"/>
                </a:lnTo>
                <a:lnTo>
                  <a:pt x="67754" y="421782"/>
                </a:lnTo>
                <a:lnTo>
                  <a:pt x="88242" y="469763"/>
                </a:lnTo>
                <a:lnTo>
                  <a:pt x="107681" y="517795"/>
                </a:lnTo>
                <a:lnTo>
                  <a:pt x="126072" y="565881"/>
                </a:lnTo>
                <a:lnTo>
                  <a:pt x="143413" y="614018"/>
                </a:lnTo>
                <a:lnTo>
                  <a:pt x="159705" y="662208"/>
                </a:lnTo>
                <a:lnTo>
                  <a:pt x="174947" y="710451"/>
                </a:lnTo>
                <a:lnTo>
                  <a:pt x="189139" y="758746"/>
                </a:lnTo>
                <a:lnTo>
                  <a:pt x="202282" y="807094"/>
                </a:lnTo>
                <a:lnTo>
                  <a:pt x="214422" y="855707"/>
                </a:lnTo>
                <a:lnTo>
                  <a:pt x="225415" y="903947"/>
                </a:lnTo>
                <a:lnTo>
                  <a:pt x="235407" y="952453"/>
                </a:lnTo>
                <a:lnTo>
                  <a:pt x="244347" y="1001011"/>
                </a:lnTo>
                <a:lnTo>
                  <a:pt x="252236" y="1049621"/>
                </a:lnTo>
                <a:lnTo>
                  <a:pt x="259074" y="1098285"/>
                </a:lnTo>
                <a:lnTo>
                  <a:pt x="264861" y="1147001"/>
                </a:lnTo>
                <a:lnTo>
                  <a:pt x="269596" y="1195770"/>
                </a:lnTo>
                <a:lnTo>
                  <a:pt x="273259" y="1244331"/>
                </a:lnTo>
                <a:lnTo>
                  <a:pt x="275910" y="1293466"/>
                </a:lnTo>
                <a:lnTo>
                  <a:pt x="277489" y="1342393"/>
                </a:lnTo>
                <a:lnTo>
                  <a:pt x="277911" y="1393153"/>
                </a:lnTo>
                <a:lnTo>
                  <a:pt x="250228" y="1864499"/>
                </a:lnTo>
                <a:lnTo>
                  <a:pt x="250228" y="2087041"/>
                </a:lnTo>
                <a:lnTo>
                  <a:pt x="252525" y="2149809"/>
                </a:lnTo>
                <a:lnTo>
                  <a:pt x="259419" y="2206593"/>
                </a:lnTo>
                <a:lnTo>
                  <a:pt x="263528" y="2224756"/>
                </a:lnTo>
                <a:lnTo>
                  <a:pt x="717183" y="2224756"/>
                </a:lnTo>
                <a:lnTo>
                  <a:pt x="728398" y="2193225"/>
                </a:lnTo>
                <a:lnTo>
                  <a:pt x="756983" y="2114387"/>
                </a:lnTo>
                <a:lnTo>
                  <a:pt x="784413" y="2040325"/>
                </a:lnTo>
                <a:lnTo>
                  <a:pt x="810688" y="1971037"/>
                </a:lnTo>
                <a:lnTo>
                  <a:pt x="835808" y="1906525"/>
                </a:lnTo>
                <a:lnTo>
                  <a:pt x="859773" y="1846789"/>
                </a:lnTo>
                <a:lnTo>
                  <a:pt x="882581" y="1791829"/>
                </a:lnTo>
                <a:lnTo>
                  <a:pt x="904234" y="1741646"/>
                </a:lnTo>
                <a:lnTo>
                  <a:pt x="924730" y="1696240"/>
                </a:lnTo>
                <a:lnTo>
                  <a:pt x="944070" y="1655612"/>
                </a:lnTo>
                <a:lnTo>
                  <a:pt x="962253" y="1619763"/>
                </a:lnTo>
                <a:lnTo>
                  <a:pt x="995147" y="1562399"/>
                </a:lnTo>
                <a:lnTo>
                  <a:pt x="1023412" y="1524153"/>
                </a:lnTo>
                <a:lnTo>
                  <a:pt x="1057122" y="1502638"/>
                </a:lnTo>
                <a:lnTo>
                  <a:pt x="1083490" y="1420312"/>
                </a:lnTo>
                <a:lnTo>
                  <a:pt x="1109038" y="1344572"/>
                </a:lnTo>
                <a:lnTo>
                  <a:pt x="1133762" y="1275419"/>
                </a:lnTo>
                <a:lnTo>
                  <a:pt x="1157663" y="1212852"/>
                </a:lnTo>
                <a:lnTo>
                  <a:pt x="1164359" y="1196606"/>
                </a:lnTo>
                <a:lnTo>
                  <a:pt x="834580" y="1196606"/>
                </a:lnTo>
                <a:lnTo>
                  <a:pt x="667765" y="918222"/>
                </a:lnTo>
                <a:lnTo>
                  <a:pt x="667729" y="723094"/>
                </a:lnTo>
                <a:lnTo>
                  <a:pt x="658271" y="649240"/>
                </a:lnTo>
                <a:lnTo>
                  <a:pt x="647391" y="579109"/>
                </a:lnTo>
                <a:lnTo>
                  <a:pt x="635124" y="512985"/>
                </a:lnTo>
                <a:lnTo>
                  <a:pt x="621448" y="450781"/>
                </a:lnTo>
                <a:lnTo>
                  <a:pt x="606431" y="392757"/>
                </a:lnTo>
                <a:lnTo>
                  <a:pt x="590004" y="338655"/>
                </a:lnTo>
                <a:lnTo>
                  <a:pt x="572191" y="288559"/>
                </a:lnTo>
                <a:lnTo>
                  <a:pt x="552991" y="242471"/>
                </a:lnTo>
                <a:lnTo>
                  <a:pt x="532404" y="200390"/>
                </a:lnTo>
                <a:lnTo>
                  <a:pt x="510430" y="162316"/>
                </a:lnTo>
                <a:lnTo>
                  <a:pt x="487068" y="128251"/>
                </a:lnTo>
                <a:lnTo>
                  <a:pt x="462320" y="98192"/>
                </a:lnTo>
                <a:lnTo>
                  <a:pt x="408660" y="50098"/>
                </a:lnTo>
                <a:lnTo>
                  <a:pt x="349451" y="18035"/>
                </a:lnTo>
                <a:lnTo>
                  <a:pt x="284690" y="2003"/>
                </a:lnTo>
                <a:lnTo>
                  <a:pt x="250228" y="0"/>
                </a:lnTo>
                <a:close/>
              </a:path>
              <a:path w="3937634" h="2225040">
                <a:moveTo>
                  <a:pt x="3830506" y="1168666"/>
                </a:moveTo>
                <a:lnTo>
                  <a:pt x="3088512" y="1168666"/>
                </a:lnTo>
                <a:lnTo>
                  <a:pt x="3153727" y="1192392"/>
                </a:lnTo>
                <a:lnTo>
                  <a:pt x="3210263" y="1218287"/>
                </a:lnTo>
                <a:lnTo>
                  <a:pt x="3258117" y="1246348"/>
                </a:lnTo>
                <a:lnTo>
                  <a:pt x="3297281" y="1276575"/>
                </a:lnTo>
                <a:lnTo>
                  <a:pt x="3327752" y="1308965"/>
                </a:lnTo>
                <a:lnTo>
                  <a:pt x="3349524" y="1343517"/>
                </a:lnTo>
                <a:lnTo>
                  <a:pt x="3362591" y="1380228"/>
                </a:lnTo>
                <a:lnTo>
                  <a:pt x="3366947" y="1419097"/>
                </a:lnTo>
                <a:lnTo>
                  <a:pt x="3402067" y="1460804"/>
                </a:lnTo>
                <a:lnTo>
                  <a:pt x="3437881" y="1501052"/>
                </a:lnTo>
                <a:lnTo>
                  <a:pt x="3474391" y="1539841"/>
                </a:lnTo>
                <a:lnTo>
                  <a:pt x="3511597" y="1577170"/>
                </a:lnTo>
                <a:lnTo>
                  <a:pt x="3549498" y="1613039"/>
                </a:lnTo>
                <a:lnTo>
                  <a:pt x="3588096" y="1647447"/>
                </a:lnTo>
                <a:lnTo>
                  <a:pt x="3627391" y="1680395"/>
                </a:lnTo>
                <a:lnTo>
                  <a:pt x="3667383" y="1711881"/>
                </a:lnTo>
                <a:lnTo>
                  <a:pt x="3708072" y="1741906"/>
                </a:lnTo>
                <a:lnTo>
                  <a:pt x="3749459" y="1770468"/>
                </a:lnTo>
                <a:lnTo>
                  <a:pt x="3791543" y="1797568"/>
                </a:lnTo>
                <a:lnTo>
                  <a:pt x="3834326" y="1823205"/>
                </a:lnTo>
                <a:lnTo>
                  <a:pt x="3877808" y="1847378"/>
                </a:lnTo>
                <a:lnTo>
                  <a:pt x="3921989" y="1870087"/>
                </a:lnTo>
                <a:lnTo>
                  <a:pt x="3937441" y="1877402"/>
                </a:lnTo>
                <a:lnTo>
                  <a:pt x="3937441" y="1319958"/>
                </a:lnTo>
                <a:lnTo>
                  <a:pt x="3923245" y="1307871"/>
                </a:lnTo>
                <a:lnTo>
                  <a:pt x="3830506" y="1168666"/>
                </a:lnTo>
                <a:close/>
              </a:path>
              <a:path w="3937634" h="2225040">
                <a:moveTo>
                  <a:pt x="2253691" y="946124"/>
                </a:moveTo>
                <a:lnTo>
                  <a:pt x="1335443" y="946124"/>
                </a:lnTo>
                <a:lnTo>
                  <a:pt x="1335443" y="973810"/>
                </a:lnTo>
                <a:lnTo>
                  <a:pt x="1396633" y="977160"/>
                </a:lnTo>
                <a:lnTo>
                  <a:pt x="1452292" y="987203"/>
                </a:lnTo>
                <a:lnTo>
                  <a:pt x="1502412" y="1003930"/>
                </a:lnTo>
                <a:lnTo>
                  <a:pt x="1546988" y="1027333"/>
                </a:lnTo>
                <a:lnTo>
                  <a:pt x="1586014" y="1057401"/>
                </a:lnTo>
                <a:lnTo>
                  <a:pt x="1594918" y="1137490"/>
                </a:lnTo>
                <a:lnTo>
                  <a:pt x="1604874" y="1199804"/>
                </a:lnTo>
                <a:lnTo>
                  <a:pt x="1615943" y="1244331"/>
                </a:lnTo>
                <a:lnTo>
                  <a:pt x="1628182" y="1271057"/>
                </a:lnTo>
                <a:lnTo>
                  <a:pt x="1641652" y="1279969"/>
                </a:lnTo>
                <a:lnTo>
                  <a:pt x="1643955" y="1317540"/>
                </a:lnTo>
                <a:lnTo>
                  <a:pt x="1650865" y="1355268"/>
                </a:lnTo>
                <a:lnTo>
                  <a:pt x="1662382" y="1393153"/>
                </a:lnTo>
                <a:lnTo>
                  <a:pt x="1678507" y="1431196"/>
                </a:lnTo>
                <a:lnTo>
                  <a:pt x="1699242" y="1469397"/>
                </a:lnTo>
                <a:lnTo>
                  <a:pt x="1724586" y="1507756"/>
                </a:lnTo>
                <a:lnTo>
                  <a:pt x="1754540" y="1546274"/>
                </a:lnTo>
                <a:lnTo>
                  <a:pt x="1789107" y="1584952"/>
                </a:lnTo>
                <a:lnTo>
                  <a:pt x="1828285" y="1623790"/>
                </a:lnTo>
                <a:lnTo>
                  <a:pt x="1872076" y="1662789"/>
                </a:lnTo>
                <a:lnTo>
                  <a:pt x="1920481" y="1701949"/>
                </a:lnTo>
                <a:lnTo>
                  <a:pt x="1973501" y="1741271"/>
                </a:lnTo>
                <a:lnTo>
                  <a:pt x="2031136" y="1780755"/>
                </a:lnTo>
                <a:lnTo>
                  <a:pt x="2253691" y="1780755"/>
                </a:lnTo>
                <a:lnTo>
                  <a:pt x="2301554" y="1770755"/>
                </a:lnTo>
                <a:lnTo>
                  <a:pt x="2367192" y="1740739"/>
                </a:lnTo>
                <a:lnTo>
                  <a:pt x="2406691" y="1718217"/>
                </a:lnTo>
                <a:lnTo>
                  <a:pt x="2450652" y="1690682"/>
                </a:lnTo>
                <a:lnTo>
                  <a:pt x="2499080" y="1658131"/>
                </a:lnTo>
                <a:lnTo>
                  <a:pt x="2551981" y="1620561"/>
                </a:lnTo>
                <a:lnTo>
                  <a:pt x="2609362" y="1577968"/>
                </a:lnTo>
                <a:lnTo>
                  <a:pt x="2671229" y="1530349"/>
                </a:lnTo>
                <a:lnTo>
                  <a:pt x="2725285" y="1471069"/>
                </a:lnTo>
                <a:lnTo>
                  <a:pt x="2776108" y="1417067"/>
                </a:lnTo>
                <a:lnTo>
                  <a:pt x="2823700" y="1368344"/>
                </a:lnTo>
                <a:lnTo>
                  <a:pt x="2868065" y="1324901"/>
                </a:lnTo>
                <a:lnTo>
                  <a:pt x="2909205" y="1286737"/>
                </a:lnTo>
                <a:lnTo>
                  <a:pt x="2947124" y="1253855"/>
                </a:lnTo>
                <a:lnTo>
                  <a:pt x="2981825" y="1226253"/>
                </a:lnTo>
                <a:lnTo>
                  <a:pt x="3013312" y="1203933"/>
                </a:lnTo>
                <a:lnTo>
                  <a:pt x="3066652" y="1175139"/>
                </a:lnTo>
                <a:lnTo>
                  <a:pt x="3088512" y="1168666"/>
                </a:lnTo>
                <a:lnTo>
                  <a:pt x="3830506" y="1168666"/>
                </a:lnTo>
                <a:lnTo>
                  <a:pt x="3774986" y="1085329"/>
                </a:lnTo>
                <a:lnTo>
                  <a:pt x="2392806" y="1085329"/>
                </a:lnTo>
                <a:lnTo>
                  <a:pt x="2253691" y="946124"/>
                </a:lnTo>
                <a:close/>
              </a:path>
              <a:path w="3937634" h="2225040">
                <a:moveTo>
                  <a:pt x="1891969" y="361695"/>
                </a:moveTo>
                <a:lnTo>
                  <a:pt x="1836394" y="361695"/>
                </a:lnTo>
                <a:lnTo>
                  <a:pt x="1772595" y="367887"/>
                </a:lnTo>
                <a:lnTo>
                  <a:pt x="1715777" y="377174"/>
                </a:lnTo>
                <a:lnTo>
                  <a:pt x="1665936" y="389547"/>
                </a:lnTo>
                <a:lnTo>
                  <a:pt x="1623069" y="404997"/>
                </a:lnTo>
                <a:lnTo>
                  <a:pt x="1587171" y="423516"/>
                </a:lnTo>
                <a:lnTo>
                  <a:pt x="1558239" y="445096"/>
                </a:lnTo>
                <a:lnTo>
                  <a:pt x="1525618" y="446518"/>
                </a:lnTo>
                <a:lnTo>
                  <a:pt x="1460693" y="457887"/>
                </a:lnTo>
                <a:lnTo>
                  <a:pt x="1396188" y="480625"/>
                </a:lnTo>
                <a:lnTo>
                  <a:pt x="1332105" y="514730"/>
                </a:lnTo>
                <a:lnTo>
                  <a:pt x="1300221" y="536044"/>
                </a:lnTo>
                <a:lnTo>
                  <a:pt x="1268443" y="560200"/>
                </a:lnTo>
                <a:lnTo>
                  <a:pt x="1236769" y="587197"/>
                </a:lnTo>
                <a:lnTo>
                  <a:pt x="1205201" y="617034"/>
                </a:lnTo>
                <a:lnTo>
                  <a:pt x="1173738" y="649712"/>
                </a:lnTo>
                <a:lnTo>
                  <a:pt x="1142380" y="685231"/>
                </a:lnTo>
                <a:lnTo>
                  <a:pt x="1111127" y="723590"/>
                </a:lnTo>
                <a:lnTo>
                  <a:pt x="1079979" y="764789"/>
                </a:lnTo>
                <a:lnTo>
                  <a:pt x="1048936" y="808828"/>
                </a:lnTo>
                <a:lnTo>
                  <a:pt x="1017999" y="855707"/>
                </a:lnTo>
                <a:lnTo>
                  <a:pt x="987166" y="905426"/>
                </a:lnTo>
                <a:lnTo>
                  <a:pt x="956439" y="957984"/>
                </a:lnTo>
                <a:lnTo>
                  <a:pt x="925817" y="1013381"/>
                </a:lnTo>
                <a:lnTo>
                  <a:pt x="895299" y="1071617"/>
                </a:lnTo>
                <a:lnTo>
                  <a:pt x="864887" y="1132692"/>
                </a:lnTo>
                <a:lnTo>
                  <a:pt x="834580" y="1196606"/>
                </a:lnTo>
                <a:lnTo>
                  <a:pt x="1164359" y="1196606"/>
                </a:lnTo>
                <a:lnTo>
                  <a:pt x="1180738" y="1156871"/>
                </a:lnTo>
                <a:lnTo>
                  <a:pt x="1202985" y="1107477"/>
                </a:lnTo>
                <a:lnTo>
                  <a:pt x="1224405" y="1064669"/>
                </a:lnTo>
                <a:lnTo>
                  <a:pt x="1244994" y="1028446"/>
                </a:lnTo>
                <a:lnTo>
                  <a:pt x="1283678" y="975760"/>
                </a:lnTo>
                <a:lnTo>
                  <a:pt x="1319024" y="949417"/>
                </a:lnTo>
                <a:lnTo>
                  <a:pt x="1335443" y="946124"/>
                </a:lnTo>
                <a:lnTo>
                  <a:pt x="2253691" y="946124"/>
                </a:lnTo>
                <a:lnTo>
                  <a:pt x="2252438" y="879387"/>
                </a:lnTo>
                <a:lnTo>
                  <a:pt x="2248682" y="816696"/>
                </a:lnTo>
                <a:lnTo>
                  <a:pt x="2242421" y="758049"/>
                </a:lnTo>
                <a:lnTo>
                  <a:pt x="2233657" y="703448"/>
                </a:lnTo>
                <a:lnTo>
                  <a:pt x="2222388" y="652891"/>
                </a:lnTo>
                <a:lnTo>
                  <a:pt x="2208617" y="606380"/>
                </a:lnTo>
                <a:lnTo>
                  <a:pt x="2192342" y="563913"/>
                </a:lnTo>
                <a:lnTo>
                  <a:pt x="2173564" y="525491"/>
                </a:lnTo>
                <a:lnTo>
                  <a:pt x="2152283" y="491113"/>
                </a:lnTo>
                <a:lnTo>
                  <a:pt x="2128500" y="460780"/>
                </a:lnTo>
                <a:lnTo>
                  <a:pt x="2073428" y="412249"/>
                </a:lnTo>
                <a:lnTo>
                  <a:pt x="2008348" y="379894"/>
                </a:lnTo>
                <a:lnTo>
                  <a:pt x="1933263" y="363718"/>
                </a:lnTo>
                <a:lnTo>
                  <a:pt x="1891969" y="361695"/>
                </a:lnTo>
                <a:close/>
              </a:path>
              <a:path w="3937634" h="2225040">
                <a:moveTo>
                  <a:pt x="3199993" y="584453"/>
                </a:moveTo>
                <a:lnTo>
                  <a:pt x="3032925" y="612152"/>
                </a:lnTo>
                <a:lnTo>
                  <a:pt x="2971813" y="669475"/>
                </a:lnTo>
                <a:lnTo>
                  <a:pt x="2913747" y="723094"/>
                </a:lnTo>
                <a:lnTo>
                  <a:pt x="2858727" y="773012"/>
                </a:lnTo>
                <a:lnTo>
                  <a:pt x="2806754" y="819228"/>
                </a:lnTo>
                <a:lnTo>
                  <a:pt x="2757828" y="861743"/>
                </a:lnTo>
                <a:lnTo>
                  <a:pt x="2711950" y="900557"/>
                </a:lnTo>
                <a:lnTo>
                  <a:pt x="2669119" y="935673"/>
                </a:lnTo>
                <a:lnTo>
                  <a:pt x="2629338" y="967089"/>
                </a:lnTo>
                <a:lnTo>
                  <a:pt x="2592605" y="994806"/>
                </a:lnTo>
                <a:lnTo>
                  <a:pt x="2558922" y="1018826"/>
                </a:lnTo>
                <a:lnTo>
                  <a:pt x="2500708" y="1055776"/>
                </a:lnTo>
                <a:lnTo>
                  <a:pt x="2454699" y="1077941"/>
                </a:lnTo>
                <a:lnTo>
                  <a:pt x="2420899" y="1085329"/>
                </a:lnTo>
                <a:lnTo>
                  <a:pt x="3774986" y="1085329"/>
                </a:lnTo>
                <a:lnTo>
                  <a:pt x="3700691" y="973810"/>
                </a:lnTo>
                <a:lnTo>
                  <a:pt x="3679668" y="920190"/>
                </a:lnTo>
                <a:lnTo>
                  <a:pt x="3656376" y="870538"/>
                </a:lnTo>
                <a:lnTo>
                  <a:pt x="3630815" y="824855"/>
                </a:lnTo>
                <a:lnTo>
                  <a:pt x="3602987" y="783142"/>
                </a:lnTo>
                <a:lnTo>
                  <a:pt x="3572889" y="745399"/>
                </a:lnTo>
                <a:lnTo>
                  <a:pt x="3540524" y="711626"/>
                </a:lnTo>
                <a:lnTo>
                  <a:pt x="3505892" y="681824"/>
                </a:lnTo>
                <a:lnTo>
                  <a:pt x="3468992" y="655995"/>
                </a:lnTo>
                <a:lnTo>
                  <a:pt x="3429825" y="634137"/>
                </a:lnTo>
                <a:lnTo>
                  <a:pt x="3388391" y="616253"/>
                </a:lnTo>
                <a:lnTo>
                  <a:pt x="3344690" y="602341"/>
                </a:lnTo>
                <a:lnTo>
                  <a:pt x="3298724" y="592404"/>
                </a:lnTo>
                <a:lnTo>
                  <a:pt x="3250491" y="586441"/>
                </a:lnTo>
                <a:lnTo>
                  <a:pt x="3199993" y="584453"/>
                </a:lnTo>
                <a:close/>
              </a:path>
            </a:pathLst>
          </a:custGeom>
          <a:solidFill>
            <a:srgbClr val="BDC350"/>
          </a:solidFill>
        </p:spPr>
        <p:txBody>
          <a:bodyPr wrap="square" lIns="0" tIns="0" rIns="0" bIns="0" rtlCol="0"/>
          <a:lstStyle/>
          <a:p>
            <a:endParaRPr/>
          </a:p>
        </p:txBody>
      </p:sp>
      <p:sp>
        <p:nvSpPr>
          <p:cNvPr id="6" name="object 6"/>
          <p:cNvSpPr/>
          <p:nvPr/>
        </p:nvSpPr>
        <p:spPr>
          <a:xfrm>
            <a:off x="1553451" y="5753976"/>
            <a:ext cx="15875" cy="647065"/>
          </a:xfrm>
          <a:custGeom>
            <a:avLst/>
            <a:gdLst/>
            <a:ahLst/>
            <a:cxnLst/>
            <a:rect l="l" t="t" r="r" b="b"/>
            <a:pathLst>
              <a:path w="15875" h="647064">
                <a:moveTo>
                  <a:pt x="15265" y="0"/>
                </a:moveTo>
                <a:lnTo>
                  <a:pt x="0" y="0"/>
                </a:lnTo>
                <a:lnTo>
                  <a:pt x="0" y="646823"/>
                </a:lnTo>
                <a:lnTo>
                  <a:pt x="15265" y="646823"/>
                </a:lnTo>
                <a:lnTo>
                  <a:pt x="15265" y="0"/>
                </a:lnTo>
                <a:close/>
              </a:path>
            </a:pathLst>
          </a:custGeom>
          <a:solidFill>
            <a:srgbClr val="FFFFFF"/>
          </a:solidFill>
        </p:spPr>
        <p:txBody>
          <a:bodyPr wrap="square" lIns="0" tIns="0" rIns="0" bIns="0" rtlCol="0"/>
          <a:lstStyle/>
          <a:p>
            <a:endParaRPr/>
          </a:p>
        </p:txBody>
      </p:sp>
      <p:sp>
        <p:nvSpPr>
          <p:cNvPr id="7" name="object 7"/>
          <p:cNvSpPr/>
          <p:nvPr/>
        </p:nvSpPr>
        <p:spPr>
          <a:xfrm>
            <a:off x="1713489" y="5878352"/>
            <a:ext cx="2082681" cy="46861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57200" y="5888431"/>
            <a:ext cx="959485" cy="381000"/>
          </a:xfrm>
          <a:custGeom>
            <a:avLst/>
            <a:gdLst/>
            <a:ahLst/>
            <a:cxnLst/>
            <a:rect l="l" t="t" r="r" b="b"/>
            <a:pathLst>
              <a:path w="959485" h="381000">
                <a:moveTo>
                  <a:pt x="368261" y="74460"/>
                </a:moveTo>
                <a:lnTo>
                  <a:pt x="365975" y="61429"/>
                </a:lnTo>
                <a:lnTo>
                  <a:pt x="361149" y="52120"/>
                </a:lnTo>
                <a:lnTo>
                  <a:pt x="353796" y="46532"/>
                </a:lnTo>
                <a:lnTo>
                  <a:pt x="343890" y="44665"/>
                </a:lnTo>
                <a:lnTo>
                  <a:pt x="333489" y="47205"/>
                </a:lnTo>
                <a:lnTo>
                  <a:pt x="324599" y="54813"/>
                </a:lnTo>
                <a:lnTo>
                  <a:pt x="317246" y="67500"/>
                </a:lnTo>
                <a:lnTo>
                  <a:pt x="311416" y="85267"/>
                </a:lnTo>
                <a:lnTo>
                  <a:pt x="302094" y="151955"/>
                </a:lnTo>
                <a:lnTo>
                  <a:pt x="293128" y="205778"/>
                </a:lnTo>
                <a:lnTo>
                  <a:pt x="284492" y="246735"/>
                </a:lnTo>
                <a:lnTo>
                  <a:pt x="276199" y="274828"/>
                </a:lnTo>
                <a:lnTo>
                  <a:pt x="276199" y="282956"/>
                </a:lnTo>
                <a:lnTo>
                  <a:pt x="270776" y="282956"/>
                </a:lnTo>
                <a:lnTo>
                  <a:pt x="268071" y="284759"/>
                </a:lnTo>
                <a:lnTo>
                  <a:pt x="268071" y="288378"/>
                </a:lnTo>
                <a:lnTo>
                  <a:pt x="262978" y="286854"/>
                </a:lnTo>
                <a:lnTo>
                  <a:pt x="257225" y="282282"/>
                </a:lnTo>
                <a:lnTo>
                  <a:pt x="250812" y="274675"/>
                </a:lnTo>
                <a:lnTo>
                  <a:pt x="243725" y="264007"/>
                </a:lnTo>
                <a:lnTo>
                  <a:pt x="223227" y="223735"/>
                </a:lnTo>
                <a:lnTo>
                  <a:pt x="206463" y="194970"/>
                </a:lnTo>
                <a:lnTo>
                  <a:pt x="193421" y="177698"/>
                </a:lnTo>
                <a:lnTo>
                  <a:pt x="184111" y="171945"/>
                </a:lnTo>
                <a:lnTo>
                  <a:pt x="167525" y="177533"/>
                </a:lnTo>
                <a:lnTo>
                  <a:pt x="155676" y="184797"/>
                </a:lnTo>
                <a:lnTo>
                  <a:pt x="148577" y="193763"/>
                </a:lnTo>
                <a:lnTo>
                  <a:pt x="146215" y="204406"/>
                </a:lnTo>
                <a:lnTo>
                  <a:pt x="100177" y="258597"/>
                </a:lnTo>
                <a:lnTo>
                  <a:pt x="93065" y="256565"/>
                </a:lnTo>
                <a:lnTo>
                  <a:pt x="87998" y="250469"/>
                </a:lnTo>
                <a:lnTo>
                  <a:pt x="84963" y="240322"/>
                </a:lnTo>
                <a:lnTo>
                  <a:pt x="80556" y="184632"/>
                </a:lnTo>
                <a:lnTo>
                  <a:pt x="70408" y="155016"/>
                </a:lnTo>
                <a:lnTo>
                  <a:pt x="53479" y="137248"/>
                </a:lnTo>
                <a:lnTo>
                  <a:pt x="29768" y="131318"/>
                </a:lnTo>
                <a:lnTo>
                  <a:pt x="21818" y="132511"/>
                </a:lnTo>
                <a:lnTo>
                  <a:pt x="14211" y="136067"/>
                </a:lnTo>
                <a:lnTo>
                  <a:pt x="6934" y="141986"/>
                </a:lnTo>
                <a:lnTo>
                  <a:pt x="0" y="150279"/>
                </a:lnTo>
                <a:lnTo>
                  <a:pt x="0" y="171945"/>
                </a:lnTo>
                <a:lnTo>
                  <a:pt x="9474" y="187261"/>
                </a:lnTo>
                <a:lnTo>
                  <a:pt x="18948" y="212217"/>
                </a:lnTo>
                <a:lnTo>
                  <a:pt x="28422" y="246824"/>
                </a:lnTo>
                <a:lnTo>
                  <a:pt x="37896" y="291071"/>
                </a:lnTo>
                <a:lnTo>
                  <a:pt x="42379" y="318325"/>
                </a:lnTo>
                <a:lnTo>
                  <a:pt x="48387" y="337794"/>
                </a:lnTo>
                <a:lnTo>
                  <a:pt x="55930" y="349478"/>
                </a:lnTo>
                <a:lnTo>
                  <a:pt x="64985" y="353364"/>
                </a:lnTo>
                <a:lnTo>
                  <a:pt x="94767" y="345249"/>
                </a:lnTo>
                <a:lnTo>
                  <a:pt x="107886" y="319608"/>
                </a:lnTo>
                <a:lnTo>
                  <a:pt x="120827" y="297510"/>
                </a:lnTo>
                <a:lnTo>
                  <a:pt x="133604" y="278980"/>
                </a:lnTo>
                <a:lnTo>
                  <a:pt x="146215" y="264007"/>
                </a:lnTo>
                <a:lnTo>
                  <a:pt x="149936" y="253352"/>
                </a:lnTo>
                <a:lnTo>
                  <a:pt x="155676" y="245732"/>
                </a:lnTo>
                <a:lnTo>
                  <a:pt x="163474" y="241160"/>
                </a:lnTo>
                <a:lnTo>
                  <a:pt x="173304" y="239636"/>
                </a:lnTo>
                <a:lnTo>
                  <a:pt x="178714" y="239636"/>
                </a:lnTo>
                <a:lnTo>
                  <a:pt x="185648" y="253517"/>
                </a:lnTo>
                <a:lnTo>
                  <a:pt x="191566" y="264007"/>
                </a:lnTo>
                <a:lnTo>
                  <a:pt x="196481" y="271106"/>
                </a:lnTo>
                <a:lnTo>
                  <a:pt x="200380" y="274828"/>
                </a:lnTo>
                <a:lnTo>
                  <a:pt x="243725" y="347941"/>
                </a:lnTo>
                <a:lnTo>
                  <a:pt x="249123" y="362153"/>
                </a:lnTo>
                <a:lnTo>
                  <a:pt x="255879" y="372300"/>
                </a:lnTo>
                <a:lnTo>
                  <a:pt x="263994" y="378396"/>
                </a:lnTo>
                <a:lnTo>
                  <a:pt x="273481" y="380428"/>
                </a:lnTo>
                <a:lnTo>
                  <a:pt x="287032" y="380428"/>
                </a:lnTo>
                <a:lnTo>
                  <a:pt x="300545" y="369595"/>
                </a:lnTo>
                <a:lnTo>
                  <a:pt x="303847" y="339572"/>
                </a:lnTo>
                <a:lnTo>
                  <a:pt x="307657" y="315112"/>
                </a:lnTo>
                <a:lnTo>
                  <a:pt x="311962" y="296240"/>
                </a:lnTo>
                <a:lnTo>
                  <a:pt x="316788" y="282956"/>
                </a:lnTo>
                <a:lnTo>
                  <a:pt x="325081" y="249631"/>
                </a:lnTo>
                <a:lnTo>
                  <a:pt x="331012" y="222719"/>
                </a:lnTo>
                <a:lnTo>
                  <a:pt x="334568" y="202247"/>
                </a:lnTo>
                <a:lnTo>
                  <a:pt x="335749" y="188188"/>
                </a:lnTo>
                <a:lnTo>
                  <a:pt x="368261" y="77152"/>
                </a:lnTo>
                <a:lnTo>
                  <a:pt x="368261" y="74460"/>
                </a:lnTo>
                <a:close/>
              </a:path>
              <a:path w="959485" h="381000">
                <a:moveTo>
                  <a:pt x="428675" y="103403"/>
                </a:moveTo>
                <a:lnTo>
                  <a:pt x="396367" y="103403"/>
                </a:lnTo>
                <a:lnTo>
                  <a:pt x="396367" y="354533"/>
                </a:lnTo>
                <a:lnTo>
                  <a:pt x="428675" y="354533"/>
                </a:lnTo>
                <a:lnTo>
                  <a:pt x="428675" y="103403"/>
                </a:lnTo>
                <a:close/>
              </a:path>
              <a:path w="959485" h="381000">
                <a:moveTo>
                  <a:pt x="439064" y="19392"/>
                </a:moveTo>
                <a:lnTo>
                  <a:pt x="436460" y="13081"/>
                </a:lnTo>
                <a:lnTo>
                  <a:pt x="426046" y="2616"/>
                </a:lnTo>
                <a:lnTo>
                  <a:pt x="419760" y="0"/>
                </a:lnTo>
                <a:lnTo>
                  <a:pt x="405206" y="0"/>
                </a:lnTo>
                <a:lnTo>
                  <a:pt x="398995" y="2616"/>
                </a:lnTo>
                <a:lnTo>
                  <a:pt x="388581" y="13081"/>
                </a:lnTo>
                <a:lnTo>
                  <a:pt x="385978" y="19392"/>
                </a:lnTo>
                <a:lnTo>
                  <a:pt x="385978" y="34010"/>
                </a:lnTo>
                <a:lnTo>
                  <a:pt x="388581" y="40233"/>
                </a:lnTo>
                <a:lnTo>
                  <a:pt x="398995" y="50698"/>
                </a:lnTo>
                <a:lnTo>
                  <a:pt x="405206" y="53314"/>
                </a:lnTo>
                <a:lnTo>
                  <a:pt x="419760" y="53314"/>
                </a:lnTo>
                <a:lnTo>
                  <a:pt x="426046" y="50698"/>
                </a:lnTo>
                <a:lnTo>
                  <a:pt x="436460" y="40233"/>
                </a:lnTo>
                <a:lnTo>
                  <a:pt x="439064" y="34010"/>
                </a:lnTo>
                <a:lnTo>
                  <a:pt x="439064" y="19392"/>
                </a:lnTo>
                <a:close/>
              </a:path>
              <a:path w="959485" h="381000">
                <a:moveTo>
                  <a:pt x="959243" y="284835"/>
                </a:moveTo>
                <a:lnTo>
                  <a:pt x="949985" y="266306"/>
                </a:lnTo>
                <a:lnTo>
                  <a:pt x="940244" y="264566"/>
                </a:lnTo>
                <a:lnTo>
                  <a:pt x="928751" y="259346"/>
                </a:lnTo>
                <a:lnTo>
                  <a:pt x="915517" y="250659"/>
                </a:lnTo>
                <a:lnTo>
                  <a:pt x="900531" y="238506"/>
                </a:lnTo>
                <a:lnTo>
                  <a:pt x="875817" y="201409"/>
                </a:lnTo>
                <a:lnTo>
                  <a:pt x="866546" y="182499"/>
                </a:lnTo>
                <a:lnTo>
                  <a:pt x="854189" y="168986"/>
                </a:lnTo>
                <a:lnTo>
                  <a:pt x="838758" y="160870"/>
                </a:lnTo>
                <a:lnTo>
                  <a:pt x="820229" y="158178"/>
                </a:lnTo>
                <a:lnTo>
                  <a:pt x="801674" y="161251"/>
                </a:lnTo>
                <a:lnTo>
                  <a:pt x="776566" y="184238"/>
                </a:lnTo>
                <a:lnTo>
                  <a:pt x="756869" y="200660"/>
                </a:lnTo>
                <a:lnTo>
                  <a:pt x="742581" y="210502"/>
                </a:lnTo>
                <a:lnTo>
                  <a:pt x="733717" y="213791"/>
                </a:lnTo>
                <a:lnTo>
                  <a:pt x="730592" y="213791"/>
                </a:lnTo>
                <a:lnTo>
                  <a:pt x="715149" y="198335"/>
                </a:lnTo>
                <a:lnTo>
                  <a:pt x="712635" y="169938"/>
                </a:lnTo>
                <a:lnTo>
                  <a:pt x="705104" y="149656"/>
                </a:lnTo>
                <a:lnTo>
                  <a:pt x="692556" y="137490"/>
                </a:lnTo>
                <a:lnTo>
                  <a:pt x="674992" y="133438"/>
                </a:lnTo>
                <a:lnTo>
                  <a:pt x="668820" y="133438"/>
                </a:lnTo>
                <a:lnTo>
                  <a:pt x="658482" y="134607"/>
                </a:lnTo>
                <a:lnTo>
                  <a:pt x="649897" y="136537"/>
                </a:lnTo>
                <a:lnTo>
                  <a:pt x="643039" y="139242"/>
                </a:lnTo>
                <a:lnTo>
                  <a:pt x="637933" y="142709"/>
                </a:lnTo>
                <a:lnTo>
                  <a:pt x="617258" y="147916"/>
                </a:lnTo>
                <a:lnTo>
                  <a:pt x="596988" y="163576"/>
                </a:lnTo>
                <a:lnTo>
                  <a:pt x="577088" y="189649"/>
                </a:lnTo>
                <a:lnTo>
                  <a:pt x="557580" y="226148"/>
                </a:lnTo>
                <a:lnTo>
                  <a:pt x="539051" y="195237"/>
                </a:lnTo>
                <a:lnTo>
                  <a:pt x="539051" y="173596"/>
                </a:lnTo>
                <a:lnTo>
                  <a:pt x="532676" y="138455"/>
                </a:lnTo>
                <a:lnTo>
                  <a:pt x="522820" y="113360"/>
                </a:lnTo>
                <a:lnTo>
                  <a:pt x="509498" y="98298"/>
                </a:lnTo>
                <a:lnTo>
                  <a:pt x="492683" y="93281"/>
                </a:lnTo>
                <a:lnTo>
                  <a:pt x="480326" y="93281"/>
                </a:lnTo>
                <a:lnTo>
                  <a:pt x="464908" y="105638"/>
                </a:lnTo>
                <a:lnTo>
                  <a:pt x="464908" y="124167"/>
                </a:lnTo>
                <a:lnTo>
                  <a:pt x="478409" y="154774"/>
                </a:lnTo>
                <a:lnTo>
                  <a:pt x="488061" y="185585"/>
                </a:lnTo>
                <a:lnTo>
                  <a:pt x="493852" y="216585"/>
                </a:lnTo>
                <a:lnTo>
                  <a:pt x="495782" y="247777"/>
                </a:lnTo>
                <a:lnTo>
                  <a:pt x="492683" y="300316"/>
                </a:lnTo>
                <a:lnTo>
                  <a:pt x="492683" y="325018"/>
                </a:lnTo>
                <a:lnTo>
                  <a:pt x="494614" y="342582"/>
                </a:lnTo>
                <a:lnTo>
                  <a:pt x="500418" y="355130"/>
                </a:lnTo>
                <a:lnTo>
                  <a:pt x="510082" y="362648"/>
                </a:lnTo>
                <a:lnTo>
                  <a:pt x="523608" y="365163"/>
                </a:lnTo>
                <a:lnTo>
                  <a:pt x="526694" y="365163"/>
                </a:lnTo>
                <a:lnTo>
                  <a:pt x="539051" y="355904"/>
                </a:lnTo>
                <a:lnTo>
                  <a:pt x="554202" y="314007"/>
                </a:lnTo>
                <a:lnTo>
                  <a:pt x="566470" y="284073"/>
                </a:lnTo>
                <a:lnTo>
                  <a:pt x="575830" y="266115"/>
                </a:lnTo>
                <a:lnTo>
                  <a:pt x="582282" y="260134"/>
                </a:lnTo>
                <a:lnTo>
                  <a:pt x="591464" y="233095"/>
                </a:lnTo>
                <a:lnTo>
                  <a:pt x="599694" y="213779"/>
                </a:lnTo>
                <a:lnTo>
                  <a:pt x="606933" y="202196"/>
                </a:lnTo>
                <a:lnTo>
                  <a:pt x="613194" y="198335"/>
                </a:lnTo>
                <a:lnTo>
                  <a:pt x="613194" y="201409"/>
                </a:lnTo>
                <a:lnTo>
                  <a:pt x="621588" y="201980"/>
                </a:lnTo>
                <a:lnTo>
                  <a:pt x="629031" y="203733"/>
                </a:lnTo>
                <a:lnTo>
                  <a:pt x="635495" y="206629"/>
                </a:lnTo>
                <a:lnTo>
                  <a:pt x="641007" y="210693"/>
                </a:lnTo>
                <a:lnTo>
                  <a:pt x="642264" y="221500"/>
                </a:lnTo>
                <a:lnTo>
                  <a:pt x="643712" y="229222"/>
                </a:lnTo>
                <a:lnTo>
                  <a:pt x="645337" y="233857"/>
                </a:lnTo>
                <a:lnTo>
                  <a:pt x="647192" y="235407"/>
                </a:lnTo>
                <a:lnTo>
                  <a:pt x="649897" y="249021"/>
                </a:lnTo>
                <a:lnTo>
                  <a:pt x="657999" y="262826"/>
                </a:lnTo>
                <a:lnTo>
                  <a:pt x="671512" y="276821"/>
                </a:lnTo>
                <a:lnTo>
                  <a:pt x="690435" y="291007"/>
                </a:lnTo>
                <a:lnTo>
                  <a:pt x="715149" y="291007"/>
                </a:lnTo>
                <a:lnTo>
                  <a:pt x="761517" y="263207"/>
                </a:lnTo>
                <a:lnTo>
                  <a:pt x="777163" y="246519"/>
                </a:lnTo>
                <a:lnTo>
                  <a:pt x="790092" y="234251"/>
                </a:lnTo>
                <a:lnTo>
                  <a:pt x="800315" y="226441"/>
                </a:lnTo>
                <a:lnTo>
                  <a:pt x="807847" y="223050"/>
                </a:lnTo>
                <a:lnTo>
                  <a:pt x="821372" y="228561"/>
                </a:lnTo>
                <a:lnTo>
                  <a:pt x="831024" y="235026"/>
                </a:lnTo>
                <a:lnTo>
                  <a:pt x="836828" y="242455"/>
                </a:lnTo>
                <a:lnTo>
                  <a:pt x="838758" y="250850"/>
                </a:lnTo>
                <a:lnTo>
                  <a:pt x="859028" y="272389"/>
                </a:lnTo>
                <a:lnTo>
                  <a:pt x="881240" y="289864"/>
                </a:lnTo>
                <a:lnTo>
                  <a:pt x="905383" y="303288"/>
                </a:lnTo>
                <a:lnTo>
                  <a:pt x="931456" y="312648"/>
                </a:lnTo>
                <a:lnTo>
                  <a:pt x="941882" y="310908"/>
                </a:lnTo>
                <a:lnTo>
                  <a:pt x="949985" y="305701"/>
                </a:lnTo>
                <a:lnTo>
                  <a:pt x="955776" y="297002"/>
                </a:lnTo>
                <a:lnTo>
                  <a:pt x="959243" y="284835"/>
                </a:lnTo>
                <a:close/>
              </a:path>
            </a:pathLst>
          </a:custGeom>
          <a:solidFill>
            <a:srgbClr val="FFFFFF"/>
          </a:solidFill>
        </p:spPr>
        <p:txBody>
          <a:bodyPr wrap="square" lIns="0" tIns="0" rIns="0" bIns="0" rtlCol="0"/>
          <a:lstStyle/>
          <a:p>
            <a:endParaRPr/>
          </a:p>
        </p:txBody>
      </p:sp>
      <p:sp>
        <p:nvSpPr>
          <p:cNvPr id="9" name="object 9"/>
          <p:cNvSpPr txBox="1">
            <a:spLocks noGrp="1"/>
          </p:cNvSpPr>
          <p:nvPr>
            <p:ph type="ctrTitle"/>
          </p:nvPr>
        </p:nvSpPr>
        <p:spPr>
          <a:xfrm>
            <a:off x="-344328" y="386906"/>
            <a:ext cx="12533473" cy="566822"/>
          </a:xfrm>
          <a:prstGeom prst="rect">
            <a:avLst/>
          </a:prstGeom>
        </p:spPr>
        <p:txBody>
          <a:bodyPr vert="horz" wrap="square" lIns="0" tIns="12700" rIns="0" bIns="0" rtlCol="0">
            <a:spAutoFit/>
          </a:bodyPr>
          <a:lstStyle/>
          <a:p>
            <a:pPr marL="28575" marR="5080" indent="-635" algn="ctr">
              <a:lnSpc>
                <a:spcPct val="100000"/>
              </a:lnSpc>
              <a:spcBef>
                <a:spcPts val="100"/>
              </a:spcBef>
            </a:pPr>
            <a:r>
              <a:rPr lang="en-US" sz="3600" spc="300">
                <a:latin typeface="Futura PT Bold" panose="020B0902020204020203" pitchFamily="34" charset="0"/>
              </a:rPr>
              <a:t>#4 WATCH A VLS WEBINAR ON-DEMAND</a:t>
            </a:r>
            <a:endParaRPr sz="11500" spc="300">
              <a:latin typeface="Futura PT Bold" panose="020B0902020204020203" pitchFamily="34" charset="0"/>
            </a:endParaRPr>
          </a:p>
        </p:txBody>
      </p:sp>
      <p:pic>
        <p:nvPicPr>
          <p:cNvPr id="10" name="Picture 2">
            <a:extLst>
              <a:ext uri="{FF2B5EF4-FFF2-40B4-BE49-F238E27FC236}">
                <a16:creationId xmlns:a16="http://schemas.microsoft.com/office/drawing/2014/main" id="{7287EE79-01E2-F304-D6B4-37EC34EA96A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4513" y="1425877"/>
            <a:ext cx="4736601" cy="148142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Qr code&#10;&#10;Description automatically generated">
            <a:hlinkClick r:id="rId5"/>
            <a:extLst>
              <a:ext uri="{FF2B5EF4-FFF2-40B4-BE49-F238E27FC236}">
                <a16:creationId xmlns:a16="http://schemas.microsoft.com/office/drawing/2014/main" id="{19E101EB-90A6-D0AB-C4F2-99985C975F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3767" y="1425830"/>
            <a:ext cx="1494719" cy="1494719"/>
          </a:xfrm>
          <a:prstGeom prst="rect">
            <a:avLst/>
          </a:prstGeom>
        </p:spPr>
      </p:pic>
      <p:sp>
        <p:nvSpPr>
          <p:cNvPr id="12" name="TextBox 11">
            <a:extLst>
              <a:ext uri="{FF2B5EF4-FFF2-40B4-BE49-F238E27FC236}">
                <a16:creationId xmlns:a16="http://schemas.microsoft.com/office/drawing/2014/main" id="{F650A8B4-DF50-EB70-1C81-AF45231C4B98}"/>
              </a:ext>
            </a:extLst>
          </p:cNvPr>
          <p:cNvSpPr txBox="1"/>
          <p:nvPr/>
        </p:nvSpPr>
        <p:spPr>
          <a:xfrm>
            <a:off x="6976017" y="1025343"/>
            <a:ext cx="6094140" cy="400110"/>
          </a:xfrm>
          <a:prstGeom prst="rect">
            <a:avLst/>
          </a:prstGeom>
          <a:noFill/>
        </p:spPr>
        <p:txBody>
          <a:bodyPr wrap="square">
            <a:spAutoFit/>
          </a:bodyPr>
          <a:lstStyle/>
          <a:p>
            <a:pPr algn="l"/>
            <a:endParaRPr lang="en-US" sz="800" b="0" i="0" u="none" strike="noStrike" baseline="0">
              <a:solidFill>
                <a:srgbClr val="000000"/>
              </a:solidFill>
              <a:latin typeface="Futura PT Demi" panose="020B0702020204020303" pitchFamily="34" charset="0"/>
            </a:endParaRPr>
          </a:p>
          <a:p>
            <a:pPr marR="18020" algn="l"/>
            <a:r>
              <a:rPr lang="en-US" sz="1200" b="1" i="0" u="none" strike="noStrike" baseline="0">
                <a:solidFill>
                  <a:srgbClr val="45545F"/>
                </a:solidFill>
                <a:latin typeface="Futura PT Book" panose="020B0502020204020303" pitchFamily="34" charset="0"/>
              </a:rPr>
              <a:t>CLICK OR SCAN TO VIEW THE LIBRARY</a:t>
            </a:r>
            <a:endParaRPr lang="en-US" sz="1200" b="1">
              <a:latin typeface="Futura PT Book" panose="020B0502020204020303" pitchFamily="34" charset="0"/>
            </a:endParaRPr>
          </a:p>
        </p:txBody>
      </p:sp>
      <p:sp>
        <p:nvSpPr>
          <p:cNvPr id="14" name="Rectangle 13">
            <a:extLst>
              <a:ext uri="{FF2B5EF4-FFF2-40B4-BE49-F238E27FC236}">
                <a16:creationId xmlns:a16="http://schemas.microsoft.com/office/drawing/2014/main" id="{D40328FC-DD15-E10F-BB74-5CBB57FB60A5}"/>
              </a:ext>
            </a:extLst>
          </p:cNvPr>
          <p:cNvSpPr/>
          <p:nvPr/>
        </p:nvSpPr>
        <p:spPr>
          <a:xfrm>
            <a:off x="284613" y="3185665"/>
            <a:ext cx="11334577" cy="2431435"/>
          </a:xfrm>
          <a:prstGeom prst="rect">
            <a:avLst/>
          </a:prstGeom>
          <a:solidFill>
            <a:srgbClr val="4655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22C4C50-2C52-89F7-4011-21A9E45CCDDE}"/>
              </a:ext>
            </a:extLst>
          </p:cNvPr>
          <p:cNvSpPr txBox="1"/>
          <p:nvPr/>
        </p:nvSpPr>
        <p:spPr>
          <a:xfrm>
            <a:off x="6612391" y="3304771"/>
            <a:ext cx="4992190" cy="2031325"/>
          </a:xfrm>
          <a:prstGeom prst="rect">
            <a:avLst/>
          </a:prstGeom>
          <a:noFill/>
        </p:spPr>
        <p:txBody>
          <a:bodyPr wrap="square">
            <a:spAutoFit/>
          </a:bodyPr>
          <a:lstStyle/>
          <a:p>
            <a:r>
              <a:rPr lang="en-US" sz="4000" b="1" i="1">
                <a:solidFill>
                  <a:schemeClr val="bg1"/>
                </a:solidFill>
                <a:latin typeface="Futura Bk BT"/>
              </a:rPr>
              <a:t>Dealing with Difficult People</a:t>
            </a:r>
          </a:p>
          <a:p>
            <a:endParaRPr lang="en-US" sz="2800" b="1" i="1">
              <a:solidFill>
                <a:schemeClr val="bg1"/>
              </a:solidFill>
              <a:latin typeface="Futura Bk B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Futura Bk BT"/>
                <a:ea typeface="+mn-ea"/>
                <a:cs typeface="+mn-cs"/>
              </a:rPr>
              <a:t>Presented by Diane Helbig</a:t>
            </a:r>
            <a:endParaRPr lang="en-US" sz="2800" b="1" i="1">
              <a:solidFill>
                <a:schemeClr val="bg1"/>
              </a:solidFill>
              <a:latin typeface="Futura Bk BT"/>
            </a:endParaRPr>
          </a:p>
        </p:txBody>
      </p:sp>
      <p:sp>
        <p:nvSpPr>
          <p:cNvPr id="13" name="TextBox 12">
            <a:extLst>
              <a:ext uri="{FF2B5EF4-FFF2-40B4-BE49-F238E27FC236}">
                <a16:creationId xmlns:a16="http://schemas.microsoft.com/office/drawing/2014/main" id="{AB653848-4E15-B0F5-176A-6B32AF44C290}"/>
              </a:ext>
            </a:extLst>
          </p:cNvPr>
          <p:cNvSpPr txBox="1"/>
          <p:nvPr/>
        </p:nvSpPr>
        <p:spPr>
          <a:xfrm>
            <a:off x="457200" y="3317704"/>
            <a:ext cx="4992190" cy="2031325"/>
          </a:xfrm>
          <a:prstGeom prst="rect">
            <a:avLst/>
          </a:prstGeom>
          <a:noFill/>
        </p:spPr>
        <p:txBody>
          <a:bodyPr wrap="square">
            <a:spAutoFit/>
          </a:bodyPr>
          <a:lstStyle/>
          <a:p>
            <a:r>
              <a:rPr lang="en-US" sz="4000" b="1" i="1">
                <a:solidFill>
                  <a:schemeClr val="bg1"/>
                </a:solidFill>
                <a:latin typeface="Futura Bk BT"/>
              </a:rPr>
              <a:t>Retirement Plan Basics</a:t>
            </a:r>
          </a:p>
          <a:p>
            <a:endParaRPr lang="en-US" sz="2600" b="1" i="1">
              <a:solidFill>
                <a:schemeClr val="bg1"/>
              </a:solidFill>
              <a:latin typeface="Futura Bk BT"/>
            </a:endParaRPr>
          </a:p>
          <a:p>
            <a:r>
              <a:rPr lang="en-US" sz="2000" b="1">
                <a:solidFill>
                  <a:schemeClr val="bg1"/>
                </a:solidFill>
                <a:latin typeface="Futura Bk BT"/>
              </a:rPr>
              <a:t>Presented by Melissa Raley</a:t>
            </a:r>
            <a:endParaRPr lang="en-US" sz="2800" b="1">
              <a:solidFill>
                <a:schemeClr val="bg1"/>
              </a:solidFill>
              <a:latin typeface="Futura Bk BT"/>
            </a:endParaRPr>
          </a:p>
        </p:txBody>
      </p:sp>
    </p:spTree>
    <p:extLst>
      <p:ext uri="{BB962C8B-B14F-4D97-AF65-F5344CB8AC3E}">
        <p14:creationId xmlns:p14="http://schemas.microsoft.com/office/powerpoint/2010/main" val="2781851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40" y="0"/>
            <a:ext cx="12189460" cy="6858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rgbClr val="B3BC35"/>
          </a:solidFill>
        </p:spPr>
        <p:txBody>
          <a:bodyPr wrap="square" lIns="0" tIns="0" rIns="0" bIns="0" rtlCol="0"/>
          <a:lstStyle/>
          <a:p>
            <a:endParaRPr/>
          </a:p>
        </p:txBody>
      </p:sp>
      <p:sp>
        <p:nvSpPr>
          <p:cNvPr id="3" name="object 3"/>
          <p:cNvSpPr/>
          <p:nvPr/>
        </p:nvSpPr>
        <p:spPr>
          <a:xfrm>
            <a:off x="7540700" y="3793232"/>
            <a:ext cx="478155" cy="3065145"/>
          </a:xfrm>
          <a:custGeom>
            <a:avLst/>
            <a:gdLst/>
            <a:ahLst/>
            <a:cxnLst/>
            <a:rect l="l" t="t" r="r" b="b"/>
            <a:pathLst>
              <a:path w="478154" h="3065145">
                <a:moveTo>
                  <a:pt x="238023" y="0"/>
                </a:moveTo>
                <a:lnTo>
                  <a:pt x="191055" y="4415"/>
                </a:lnTo>
                <a:lnTo>
                  <a:pt x="147446" y="17662"/>
                </a:lnTo>
                <a:lnTo>
                  <a:pt x="107210" y="39744"/>
                </a:lnTo>
                <a:lnTo>
                  <a:pt x="70357" y="70662"/>
                </a:lnTo>
                <a:lnTo>
                  <a:pt x="39572" y="107825"/>
                </a:lnTo>
                <a:lnTo>
                  <a:pt x="17586" y="148620"/>
                </a:lnTo>
                <a:lnTo>
                  <a:pt x="4396" y="193051"/>
                </a:lnTo>
                <a:lnTo>
                  <a:pt x="0" y="241122"/>
                </a:lnTo>
                <a:lnTo>
                  <a:pt x="4396" y="288287"/>
                </a:lnTo>
                <a:lnTo>
                  <a:pt x="17586" y="332073"/>
                </a:lnTo>
                <a:lnTo>
                  <a:pt x="39572" y="372477"/>
                </a:lnTo>
                <a:lnTo>
                  <a:pt x="70357" y="409498"/>
                </a:lnTo>
                <a:lnTo>
                  <a:pt x="107210" y="440424"/>
                </a:lnTo>
                <a:lnTo>
                  <a:pt x="147446" y="462510"/>
                </a:lnTo>
                <a:lnTo>
                  <a:pt x="191055" y="475758"/>
                </a:lnTo>
                <a:lnTo>
                  <a:pt x="238023" y="480174"/>
                </a:lnTo>
                <a:lnTo>
                  <a:pt x="285871" y="475758"/>
                </a:lnTo>
                <a:lnTo>
                  <a:pt x="330104" y="462510"/>
                </a:lnTo>
                <a:lnTo>
                  <a:pt x="370718" y="440424"/>
                </a:lnTo>
                <a:lnTo>
                  <a:pt x="407708" y="409498"/>
                </a:lnTo>
                <a:lnTo>
                  <a:pt x="438500" y="372477"/>
                </a:lnTo>
                <a:lnTo>
                  <a:pt x="460490" y="332073"/>
                </a:lnTo>
                <a:lnTo>
                  <a:pt x="473682" y="288287"/>
                </a:lnTo>
                <a:lnTo>
                  <a:pt x="478078" y="241122"/>
                </a:lnTo>
                <a:lnTo>
                  <a:pt x="473682" y="193051"/>
                </a:lnTo>
                <a:lnTo>
                  <a:pt x="460490" y="148620"/>
                </a:lnTo>
                <a:lnTo>
                  <a:pt x="438500" y="107825"/>
                </a:lnTo>
                <a:lnTo>
                  <a:pt x="407708" y="70662"/>
                </a:lnTo>
                <a:lnTo>
                  <a:pt x="370718" y="39744"/>
                </a:lnTo>
                <a:lnTo>
                  <a:pt x="330104" y="17662"/>
                </a:lnTo>
                <a:lnTo>
                  <a:pt x="285871" y="4415"/>
                </a:lnTo>
                <a:lnTo>
                  <a:pt x="238023" y="0"/>
                </a:lnTo>
                <a:close/>
              </a:path>
              <a:path w="478154" h="3065145">
                <a:moveTo>
                  <a:pt x="384543" y="931240"/>
                </a:moveTo>
                <a:lnTo>
                  <a:pt x="93535" y="931240"/>
                </a:lnTo>
                <a:lnTo>
                  <a:pt x="93535" y="3064767"/>
                </a:lnTo>
                <a:lnTo>
                  <a:pt x="384543" y="3064767"/>
                </a:lnTo>
                <a:lnTo>
                  <a:pt x="384543" y="931240"/>
                </a:lnTo>
                <a:close/>
              </a:path>
            </a:pathLst>
          </a:custGeom>
          <a:solidFill>
            <a:srgbClr val="BDC350"/>
          </a:solidFill>
        </p:spPr>
        <p:txBody>
          <a:bodyPr wrap="square" lIns="0" tIns="0" rIns="0" bIns="0" rtlCol="0"/>
          <a:lstStyle/>
          <a:p>
            <a:endParaRPr/>
          </a:p>
        </p:txBody>
      </p:sp>
      <p:sp>
        <p:nvSpPr>
          <p:cNvPr id="4" name="object 4"/>
          <p:cNvSpPr/>
          <p:nvPr/>
        </p:nvSpPr>
        <p:spPr>
          <a:xfrm>
            <a:off x="4064510" y="4195465"/>
            <a:ext cx="3316604" cy="2662555"/>
          </a:xfrm>
          <a:custGeom>
            <a:avLst/>
            <a:gdLst/>
            <a:ahLst/>
            <a:cxnLst/>
            <a:rect l="l" t="t" r="r" b="b"/>
            <a:pathLst>
              <a:path w="3316604" h="2662554">
                <a:moveTo>
                  <a:pt x="268198" y="780402"/>
                </a:moveTo>
                <a:lnTo>
                  <a:pt x="226951" y="783891"/>
                </a:lnTo>
                <a:lnTo>
                  <a:pt x="186665" y="794356"/>
                </a:lnTo>
                <a:lnTo>
                  <a:pt x="147350" y="811791"/>
                </a:lnTo>
                <a:lnTo>
                  <a:pt x="109016" y="836189"/>
                </a:lnTo>
                <a:lnTo>
                  <a:pt x="71674" y="867547"/>
                </a:lnTo>
                <a:lnTo>
                  <a:pt x="35331" y="905857"/>
                </a:lnTo>
                <a:lnTo>
                  <a:pt x="0" y="951115"/>
                </a:lnTo>
                <a:lnTo>
                  <a:pt x="0" y="1146225"/>
                </a:lnTo>
                <a:lnTo>
                  <a:pt x="14856" y="1163975"/>
                </a:lnTo>
                <a:lnTo>
                  <a:pt x="29710" y="1184352"/>
                </a:lnTo>
                <a:lnTo>
                  <a:pt x="59414" y="1232988"/>
                </a:lnTo>
                <a:lnTo>
                  <a:pt x="89315" y="1292593"/>
                </a:lnTo>
                <a:lnTo>
                  <a:pt x="118802" y="1361785"/>
                </a:lnTo>
                <a:lnTo>
                  <a:pt x="133644" y="1400552"/>
                </a:lnTo>
                <a:lnTo>
                  <a:pt x="148486" y="1441946"/>
                </a:lnTo>
                <a:lnTo>
                  <a:pt x="163325" y="1485967"/>
                </a:lnTo>
                <a:lnTo>
                  <a:pt x="178164" y="1532615"/>
                </a:lnTo>
                <a:lnTo>
                  <a:pt x="193000" y="1581889"/>
                </a:lnTo>
                <a:lnTo>
                  <a:pt x="207874" y="1633931"/>
                </a:lnTo>
                <a:lnTo>
                  <a:pt x="222670" y="1688318"/>
                </a:lnTo>
                <a:lnTo>
                  <a:pt x="237503" y="1745473"/>
                </a:lnTo>
                <a:lnTo>
                  <a:pt x="252335" y="1805254"/>
                </a:lnTo>
                <a:lnTo>
                  <a:pt x="267165" y="1867662"/>
                </a:lnTo>
                <a:lnTo>
                  <a:pt x="281994" y="1932696"/>
                </a:lnTo>
                <a:lnTo>
                  <a:pt x="296822" y="2000356"/>
                </a:lnTo>
                <a:lnTo>
                  <a:pt x="311649" y="2070643"/>
                </a:lnTo>
                <a:lnTo>
                  <a:pt x="326475" y="2143556"/>
                </a:lnTo>
                <a:lnTo>
                  <a:pt x="341299" y="2219096"/>
                </a:lnTo>
                <a:lnTo>
                  <a:pt x="351440" y="2296401"/>
                </a:lnTo>
                <a:lnTo>
                  <a:pt x="362706" y="2367977"/>
                </a:lnTo>
                <a:lnTo>
                  <a:pt x="375098" y="2433823"/>
                </a:lnTo>
                <a:lnTo>
                  <a:pt x="388613" y="2493940"/>
                </a:lnTo>
                <a:lnTo>
                  <a:pt x="403252" y="2548329"/>
                </a:lnTo>
                <a:lnTo>
                  <a:pt x="419012" y="2596990"/>
                </a:lnTo>
                <a:lnTo>
                  <a:pt x="435892" y="2639925"/>
                </a:lnTo>
                <a:lnTo>
                  <a:pt x="446830" y="2662534"/>
                </a:lnTo>
                <a:lnTo>
                  <a:pt x="875273" y="2662534"/>
                </a:lnTo>
                <a:lnTo>
                  <a:pt x="881454" y="2649864"/>
                </a:lnTo>
                <a:lnTo>
                  <a:pt x="909295" y="2594397"/>
                </a:lnTo>
                <a:lnTo>
                  <a:pt x="937052" y="2540705"/>
                </a:lnTo>
                <a:lnTo>
                  <a:pt x="964725" y="2488788"/>
                </a:lnTo>
                <a:lnTo>
                  <a:pt x="992314" y="2438646"/>
                </a:lnTo>
                <a:lnTo>
                  <a:pt x="1019819" y="2390279"/>
                </a:lnTo>
                <a:lnTo>
                  <a:pt x="1047241" y="2343686"/>
                </a:lnTo>
                <a:lnTo>
                  <a:pt x="1074579" y="2298869"/>
                </a:lnTo>
                <a:lnTo>
                  <a:pt x="1101833" y="2255826"/>
                </a:lnTo>
                <a:lnTo>
                  <a:pt x="1129004" y="2214558"/>
                </a:lnTo>
                <a:lnTo>
                  <a:pt x="1156092" y="2175064"/>
                </a:lnTo>
                <a:lnTo>
                  <a:pt x="1183096" y="2137345"/>
                </a:lnTo>
                <a:lnTo>
                  <a:pt x="1210018" y="2101401"/>
                </a:lnTo>
                <a:lnTo>
                  <a:pt x="1236856" y="2067232"/>
                </a:lnTo>
                <a:lnTo>
                  <a:pt x="1263612" y="2034837"/>
                </a:lnTo>
                <a:lnTo>
                  <a:pt x="1290285" y="2004216"/>
                </a:lnTo>
                <a:lnTo>
                  <a:pt x="1316875" y="1975370"/>
                </a:lnTo>
                <a:lnTo>
                  <a:pt x="1330569" y="1926704"/>
                </a:lnTo>
                <a:lnTo>
                  <a:pt x="902271" y="1926704"/>
                </a:lnTo>
                <a:lnTo>
                  <a:pt x="867958" y="1922130"/>
                </a:lnTo>
                <a:lnTo>
                  <a:pt x="813094" y="1885540"/>
                </a:lnTo>
                <a:lnTo>
                  <a:pt x="776552" y="1812352"/>
                </a:lnTo>
                <a:lnTo>
                  <a:pt x="765141" y="1762031"/>
                </a:lnTo>
                <a:lnTo>
                  <a:pt x="758298" y="1702558"/>
                </a:lnTo>
                <a:lnTo>
                  <a:pt x="756018" y="1633931"/>
                </a:lnTo>
                <a:lnTo>
                  <a:pt x="755171" y="1564289"/>
                </a:lnTo>
                <a:lnTo>
                  <a:pt x="752632" y="1497610"/>
                </a:lnTo>
                <a:lnTo>
                  <a:pt x="748400" y="1433895"/>
                </a:lnTo>
                <a:lnTo>
                  <a:pt x="742474" y="1373142"/>
                </a:lnTo>
                <a:lnTo>
                  <a:pt x="734855" y="1315352"/>
                </a:lnTo>
                <a:lnTo>
                  <a:pt x="725543" y="1260526"/>
                </a:lnTo>
                <a:lnTo>
                  <a:pt x="714537" y="1208663"/>
                </a:lnTo>
                <a:lnTo>
                  <a:pt x="701837" y="1159763"/>
                </a:lnTo>
                <a:lnTo>
                  <a:pt x="687444" y="1113826"/>
                </a:lnTo>
                <a:lnTo>
                  <a:pt x="671356" y="1070853"/>
                </a:lnTo>
                <a:lnTo>
                  <a:pt x="653575" y="1030843"/>
                </a:lnTo>
                <a:lnTo>
                  <a:pt x="634099" y="993797"/>
                </a:lnTo>
                <a:lnTo>
                  <a:pt x="612929" y="959714"/>
                </a:lnTo>
                <a:lnTo>
                  <a:pt x="590065" y="928594"/>
                </a:lnTo>
                <a:lnTo>
                  <a:pt x="539252" y="875246"/>
                </a:lnTo>
                <a:lnTo>
                  <a:pt x="481660" y="833752"/>
                </a:lnTo>
                <a:lnTo>
                  <a:pt x="417288" y="804113"/>
                </a:lnTo>
                <a:lnTo>
                  <a:pt x="346134" y="786330"/>
                </a:lnTo>
                <a:lnTo>
                  <a:pt x="308014" y="781884"/>
                </a:lnTo>
                <a:lnTo>
                  <a:pt x="268198" y="780402"/>
                </a:lnTo>
                <a:close/>
              </a:path>
              <a:path w="3316604" h="2662554">
                <a:moveTo>
                  <a:pt x="2085569" y="1755851"/>
                </a:moveTo>
                <a:lnTo>
                  <a:pt x="1609534" y="1755851"/>
                </a:lnTo>
                <a:lnTo>
                  <a:pt x="1646317" y="1831042"/>
                </a:lnTo>
                <a:lnTo>
                  <a:pt x="1680129" y="1896252"/>
                </a:lnTo>
                <a:lnTo>
                  <a:pt x="1710972" y="1951489"/>
                </a:lnTo>
                <a:lnTo>
                  <a:pt x="1738868" y="1996792"/>
                </a:lnTo>
                <a:lnTo>
                  <a:pt x="1763753" y="2032074"/>
                </a:lnTo>
                <a:lnTo>
                  <a:pt x="1804669" y="2072855"/>
                </a:lnTo>
                <a:lnTo>
                  <a:pt x="2154252" y="2662534"/>
                </a:lnTo>
                <a:lnTo>
                  <a:pt x="2735676" y="2662534"/>
                </a:lnTo>
                <a:lnTo>
                  <a:pt x="2736508" y="2655886"/>
                </a:lnTo>
                <a:lnTo>
                  <a:pt x="2744659" y="2596131"/>
                </a:lnTo>
                <a:lnTo>
                  <a:pt x="2753091" y="2539514"/>
                </a:lnTo>
                <a:lnTo>
                  <a:pt x="2761806" y="2486036"/>
                </a:lnTo>
                <a:lnTo>
                  <a:pt x="2770803" y="2435698"/>
                </a:lnTo>
                <a:lnTo>
                  <a:pt x="2780084" y="2388498"/>
                </a:lnTo>
                <a:lnTo>
                  <a:pt x="2789651" y="2344438"/>
                </a:lnTo>
                <a:lnTo>
                  <a:pt x="2799503" y="2303519"/>
                </a:lnTo>
                <a:lnTo>
                  <a:pt x="2809641" y="2265739"/>
                </a:lnTo>
                <a:lnTo>
                  <a:pt x="2830782" y="2199603"/>
                </a:lnTo>
                <a:lnTo>
                  <a:pt x="2832611" y="2194890"/>
                </a:lnTo>
                <a:lnTo>
                  <a:pt x="2414282" y="2194890"/>
                </a:lnTo>
                <a:lnTo>
                  <a:pt x="2361446" y="2176969"/>
                </a:lnTo>
                <a:lnTo>
                  <a:pt x="2300767" y="2123208"/>
                </a:lnTo>
                <a:lnTo>
                  <a:pt x="2267481" y="2082888"/>
                </a:lnTo>
                <a:lnTo>
                  <a:pt x="2232227" y="2033609"/>
                </a:lnTo>
                <a:lnTo>
                  <a:pt x="2195004" y="1975370"/>
                </a:lnTo>
                <a:lnTo>
                  <a:pt x="2155400" y="1894561"/>
                </a:lnTo>
                <a:lnTo>
                  <a:pt x="2117142" y="1817890"/>
                </a:lnTo>
                <a:lnTo>
                  <a:pt x="2085569" y="1755851"/>
                </a:lnTo>
                <a:close/>
              </a:path>
              <a:path w="3316604" h="2662554">
                <a:moveTo>
                  <a:pt x="3097110" y="0"/>
                </a:moveTo>
                <a:lnTo>
                  <a:pt x="3027663" y="12078"/>
                </a:lnTo>
                <a:lnTo>
                  <a:pt x="2965410" y="48323"/>
                </a:lnTo>
                <a:lnTo>
                  <a:pt x="2936990" y="75512"/>
                </a:lnTo>
                <a:lnTo>
                  <a:pt x="2910380" y="108749"/>
                </a:lnTo>
                <a:lnTo>
                  <a:pt x="2885583" y="148033"/>
                </a:lnTo>
                <a:lnTo>
                  <a:pt x="2862603" y="193369"/>
                </a:lnTo>
                <a:lnTo>
                  <a:pt x="2841445" y="244757"/>
                </a:lnTo>
                <a:lnTo>
                  <a:pt x="2822110" y="302198"/>
                </a:lnTo>
                <a:lnTo>
                  <a:pt x="2804604" y="365696"/>
                </a:lnTo>
                <a:lnTo>
                  <a:pt x="2794575" y="442360"/>
                </a:lnTo>
                <a:lnTo>
                  <a:pt x="2784588" y="517421"/>
                </a:lnTo>
                <a:lnTo>
                  <a:pt x="2774644" y="590879"/>
                </a:lnTo>
                <a:lnTo>
                  <a:pt x="2764742" y="662734"/>
                </a:lnTo>
                <a:lnTo>
                  <a:pt x="2754883" y="732986"/>
                </a:lnTo>
                <a:lnTo>
                  <a:pt x="2745067" y="801636"/>
                </a:lnTo>
                <a:lnTo>
                  <a:pt x="2735293" y="868682"/>
                </a:lnTo>
                <a:lnTo>
                  <a:pt x="2725562" y="934125"/>
                </a:lnTo>
                <a:lnTo>
                  <a:pt x="2715874" y="997965"/>
                </a:lnTo>
                <a:lnTo>
                  <a:pt x="2706228" y="1060202"/>
                </a:lnTo>
                <a:lnTo>
                  <a:pt x="2696624" y="1120836"/>
                </a:lnTo>
                <a:lnTo>
                  <a:pt x="2687063" y="1179867"/>
                </a:lnTo>
                <a:lnTo>
                  <a:pt x="2677545" y="1237295"/>
                </a:lnTo>
                <a:lnTo>
                  <a:pt x="2668069" y="1293119"/>
                </a:lnTo>
                <a:lnTo>
                  <a:pt x="2658636" y="1347340"/>
                </a:lnTo>
                <a:lnTo>
                  <a:pt x="2649137" y="1400552"/>
                </a:lnTo>
                <a:lnTo>
                  <a:pt x="2639898" y="1450971"/>
                </a:lnTo>
                <a:lnTo>
                  <a:pt x="2630592" y="1500382"/>
                </a:lnTo>
                <a:lnTo>
                  <a:pt x="2621330" y="1548189"/>
                </a:lnTo>
                <a:lnTo>
                  <a:pt x="2612109" y="1594393"/>
                </a:lnTo>
                <a:lnTo>
                  <a:pt x="2602932" y="1638993"/>
                </a:lnTo>
                <a:lnTo>
                  <a:pt x="2593685" y="1682498"/>
                </a:lnTo>
                <a:lnTo>
                  <a:pt x="2584704" y="1723383"/>
                </a:lnTo>
                <a:lnTo>
                  <a:pt x="2575654" y="1763172"/>
                </a:lnTo>
                <a:lnTo>
                  <a:pt x="2566647" y="1801358"/>
                </a:lnTo>
                <a:lnTo>
                  <a:pt x="2548760" y="1872918"/>
                </a:lnTo>
                <a:lnTo>
                  <a:pt x="2531044" y="1938062"/>
                </a:lnTo>
                <a:lnTo>
                  <a:pt x="2513498" y="1996792"/>
                </a:lnTo>
                <a:lnTo>
                  <a:pt x="2496122" y="2049105"/>
                </a:lnTo>
                <a:lnTo>
                  <a:pt x="2487498" y="2072855"/>
                </a:lnTo>
                <a:lnTo>
                  <a:pt x="2487498" y="2146033"/>
                </a:lnTo>
                <a:lnTo>
                  <a:pt x="2455430" y="2149077"/>
                </a:lnTo>
                <a:lnTo>
                  <a:pt x="2432554" y="2158222"/>
                </a:lnTo>
                <a:lnTo>
                  <a:pt x="2418846" y="2173486"/>
                </a:lnTo>
                <a:lnTo>
                  <a:pt x="2414282" y="2194890"/>
                </a:lnTo>
                <a:lnTo>
                  <a:pt x="2832611" y="2194890"/>
                </a:lnTo>
                <a:lnTo>
                  <a:pt x="2841786" y="2171247"/>
                </a:lnTo>
                <a:lnTo>
                  <a:pt x="2853080" y="2146033"/>
                </a:lnTo>
                <a:lnTo>
                  <a:pt x="2872586" y="2070197"/>
                </a:lnTo>
                <a:lnTo>
                  <a:pt x="2891106" y="1996761"/>
                </a:lnTo>
                <a:lnTo>
                  <a:pt x="2908043" y="1928143"/>
                </a:lnTo>
                <a:lnTo>
                  <a:pt x="2923994" y="1861925"/>
                </a:lnTo>
                <a:lnTo>
                  <a:pt x="2938761" y="1798911"/>
                </a:lnTo>
                <a:lnTo>
                  <a:pt x="2952345" y="1739103"/>
                </a:lnTo>
                <a:lnTo>
                  <a:pt x="2964852" y="1681990"/>
                </a:lnTo>
                <a:lnTo>
                  <a:pt x="2975962" y="1629097"/>
                </a:lnTo>
                <a:lnTo>
                  <a:pt x="2985997" y="1578900"/>
                </a:lnTo>
                <a:lnTo>
                  <a:pt x="2994850" y="1531906"/>
                </a:lnTo>
                <a:lnTo>
                  <a:pt x="3002521" y="1488114"/>
                </a:lnTo>
                <a:lnTo>
                  <a:pt x="3009011" y="1447524"/>
                </a:lnTo>
                <a:lnTo>
                  <a:pt x="3018449" y="1375949"/>
                </a:lnTo>
                <a:lnTo>
                  <a:pt x="3023166" y="1317178"/>
                </a:lnTo>
                <a:lnTo>
                  <a:pt x="3023743" y="1293119"/>
                </a:lnTo>
                <a:lnTo>
                  <a:pt x="3023784" y="1292495"/>
                </a:lnTo>
                <a:lnTo>
                  <a:pt x="3316566" y="292620"/>
                </a:lnTo>
                <a:lnTo>
                  <a:pt x="3316566" y="268287"/>
                </a:lnTo>
                <a:lnTo>
                  <a:pt x="3309135" y="205434"/>
                </a:lnTo>
                <a:lnTo>
                  <a:pt x="3295992" y="150951"/>
                </a:lnTo>
                <a:lnTo>
                  <a:pt x="3277137" y="104840"/>
                </a:lnTo>
                <a:lnTo>
                  <a:pt x="3252568" y="67106"/>
                </a:lnTo>
                <a:lnTo>
                  <a:pt x="3222282" y="37752"/>
                </a:lnTo>
                <a:lnTo>
                  <a:pt x="3186279" y="16781"/>
                </a:lnTo>
                <a:lnTo>
                  <a:pt x="3144555" y="4195"/>
                </a:lnTo>
                <a:lnTo>
                  <a:pt x="3097110" y="0"/>
                </a:lnTo>
                <a:close/>
              </a:path>
              <a:path w="3316604" h="2662554">
                <a:moveTo>
                  <a:pt x="1658162" y="1146225"/>
                </a:moveTo>
                <a:lnTo>
                  <a:pt x="1593282" y="1164502"/>
                </a:lnTo>
                <a:lnTo>
                  <a:pt x="1535242" y="1185224"/>
                </a:lnTo>
                <a:lnTo>
                  <a:pt x="1484041" y="1208387"/>
                </a:lnTo>
                <a:lnTo>
                  <a:pt x="1439675" y="1233988"/>
                </a:lnTo>
                <a:lnTo>
                  <a:pt x="1402141" y="1262025"/>
                </a:lnTo>
                <a:lnTo>
                  <a:pt x="1371438" y="1292495"/>
                </a:lnTo>
                <a:lnTo>
                  <a:pt x="1347563" y="1325395"/>
                </a:lnTo>
                <a:lnTo>
                  <a:pt x="1330512" y="1360722"/>
                </a:lnTo>
                <a:lnTo>
                  <a:pt x="1320284" y="1398472"/>
                </a:lnTo>
                <a:lnTo>
                  <a:pt x="1316875" y="1438643"/>
                </a:lnTo>
                <a:lnTo>
                  <a:pt x="902271" y="1926704"/>
                </a:lnTo>
                <a:lnTo>
                  <a:pt x="1330569" y="1926704"/>
                </a:lnTo>
                <a:lnTo>
                  <a:pt x="1331342" y="1923954"/>
                </a:lnTo>
                <a:lnTo>
                  <a:pt x="1350374" y="1879380"/>
                </a:lnTo>
                <a:lnTo>
                  <a:pt x="1373977" y="1841653"/>
                </a:lnTo>
                <a:lnTo>
                  <a:pt x="1402157" y="1810775"/>
                </a:lnTo>
                <a:lnTo>
                  <a:pt x="1434922" y="1786752"/>
                </a:lnTo>
                <a:lnTo>
                  <a:pt x="1472279" y="1769587"/>
                </a:lnTo>
                <a:lnTo>
                  <a:pt x="1514233" y="1759286"/>
                </a:lnTo>
                <a:lnTo>
                  <a:pt x="1560791" y="1755851"/>
                </a:lnTo>
                <a:lnTo>
                  <a:pt x="2085569" y="1755851"/>
                </a:lnTo>
                <a:lnTo>
                  <a:pt x="2080230" y="1745360"/>
                </a:lnTo>
                <a:lnTo>
                  <a:pt x="2044663" y="1676969"/>
                </a:lnTo>
                <a:lnTo>
                  <a:pt x="2010440" y="1612719"/>
                </a:lnTo>
                <a:lnTo>
                  <a:pt x="1977562" y="1552611"/>
                </a:lnTo>
                <a:lnTo>
                  <a:pt x="1946028" y="1496644"/>
                </a:lnTo>
                <a:lnTo>
                  <a:pt x="1915837" y="1444820"/>
                </a:lnTo>
                <a:lnTo>
                  <a:pt x="1886990" y="1397138"/>
                </a:lnTo>
                <a:lnTo>
                  <a:pt x="1859484" y="1353600"/>
                </a:lnTo>
                <a:lnTo>
                  <a:pt x="1833321" y="1314206"/>
                </a:lnTo>
                <a:lnTo>
                  <a:pt x="1808499" y="1278957"/>
                </a:lnTo>
                <a:lnTo>
                  <a:pt x="1785018" y="1247852"/>
                </a:lnTo>
                <a:lnTo>
                  <a:pt x="1742078" y="1198080"/>
                </a:lnTo>
                <a:lnTo>
                  <a:pt x="1704496" y="1164895"/>
                </a:lnTo>
                <a:lnTo>
                  <a:pt x="1672269" y="1148300"/>
                </a:lnTo>
                <a:lnTo>
                  <a:pt x="1658162" y="1146225"/>
                </a:lnTo>
                <a:close/>
              </a:path>
            </a:pathLst>
          </a:custGeom>
          <a:solidFill>
            <a:srgbClr val="BDC350"/>
          </a:solidFill>
        </p:spPr>
        <p:txBody>
          <a:bodyPr wrap="square" lIns="0" tIns="0" rIns="0" bIns="0" rtlCol="0"/>
          <a:lstStyle/>
          <a:p>
            <a:endParaRPr/>
          </a:p>
        </p:txBody>
      </p:sp>
      <p:sp>
        <p:nvSpPr>
          <p:cNvPr id="5" name="object 5"/>
          <p:cNvSpPr/>
          <p:nvPr/>
        </p:nvSpPr>
        <p:spPr>
          <a:xfrm>
            <a:off x="8251510" y="4633243"/>
            <a:ext cx="3937635" cy="2225040"/>
          </a:xfrm>
          <a:custGeom>
            <a:avLst/>
            <a:gdLst/>
            <a:ahLst/>
            <a:cxnLst/>
            <a:rect l="l" t="t" r="r" b="b"/>
            <a:pathLst>
              <a:path w="3937634" h="2225040">
                <a:moveTo>
                  <a:pt x="250228" y="0"/>
                </a:moveTo>
                <a:lnTo>
                  <a:pt x="138874" y="0"/>
                </a:lnTo>
                <a:lnTo>
                  <a:pt x="0" y="111277"/>
                </a:lnTo>
                <a:lnTo>
                  <a:pt x="0" y="278155"/>
                </a:lnTo>
                <a:lnTo>
                  <a:pt x="23633" y="325978"/>
                </a:lnTo>
                <a:lnTo>
                  <a:pt x="46217" y="373854"/>
                </a:lnTo>
                <a:lnTo>
                  <a:pt x="67754" y="421782"/>
                </a:lnTo>
                <a:lnTo>
                  <a:pt x="88242" y="469763"/>
                </a:lnTo>
                <a:lnTo>
                  <a:pt x="107681" y="517795"/>
                </a:lnTo>
                <a:lnTo>
                  <a:pt x="126072" y="565881"/>
                </a:lnTo>
                <a:lnTo>
                  <a:pt x="143413" y="614018"/>
                </a:lnTo>
                <a:lnTo>
                  <a:pt x="159705" y="662208"/>
                </a:lnTo>
                <a:lnTo>
                  <a:pt x="174947" y="710451"/>
                </a:lnTo>
                <a:lnTo>
                  <a:pt x="189139" y="758746"/>
                </a:lnTo>
                <a:lnTo>
                  <a:pt x="202282" y="807094"/>
                </a:lnTo>
                <a:lnTo>
                  <a:pt x="214422" y="855707"/>
                </a:lnTo>
                <a:lnTo>
                  <a:pt x="225415" y="903947"/>
                </a:lnTo>
                <a:lnTo>
                  <a:pt x="235407" y="952453"/>
                </a:lnTo>
                <a:lnTo>
                  <a:pt x="244347" y="1001011"/>
                </a:lnTo>
                <a:lnTo>
                  <a:pt x="252236" y="1049621"/>
                </a:lnTo>
                <a:lnTo>
                  <a:pt x="259074" y="1098285"/>
                </a:lnTo>
                <a:lnTo>
                  <a:pt x="264861" y="1147001"/>
                </a:lnTo>
                <a:lnTo>
                  <a:pt x="269596" y="1195770"/>
                </a:lnTo>
                <a:lnTo>
                  <a:pt x="273259" y="1244331"/>
                </a:lnTo>
                <a:lnTo>
                  <a:pt x="275910" y="1293466"/>
                </a:lnTo>
                <a:lnTo>
                  <a:pt x="277489" y="1342393"/>
                </a:lnTo>
                <a:lnTo>
                  <a:pt x="277911" y="1393153"/>
                </a:lnTo>
                <a:lnTo>
                  <a:pt x="250228" y="1864499"/>
                </a:lnTo>
                <a:lnTo>
                  <a:pt x="250228" y="2087041"/>
                </a:lnTo>
                <a:lnTo>
                  <a:pt x="252525" y="2149809"/>
                </a:lnTo>
                <a:lnTo>
                  <a:pt x="259419" y="2206593"/>
                </a:lnTo>
                <a:lnTo>
                  <a:pt x="263528" y="2224756"/>
                </a:lnTo>
                <a:lnTo>
                  <a:pt x="717183" y="2224756"/>
                </a:lnTo>
                <a:lnTo>
                  <a:pt x="728398" y="2193225"/>
                </a:lnTo>
                <a:lnTo>
                  <a:pt x="756983" y="2114387"/>
                </a:lnTo>
                <a:lnTo>
                  <a:pt x="784413" y="2040325"/>
                </a:lnTo>
                <a:lnTo>
                  <a:pt x="810688" y="1971037"/>
                </a:lnTo>
                <a:lnTo>
                  <a:pt x="835808" y="1906525"/>
                </a:lnTo>
                <a:lnTo>
                  <a:pt x="859773" y="1846789"/>
                </a:lnTo>
                <a:lnTo>
                  <a:pt x="882581" y="1791829"/>
                </a:lnTo>
                <a:lnTo>
                  <a:pt x="904234" y="1741646"/>
                </a:lnTo>
                <a:lnTo>
                  <a:pt x="924730" y="1696240"/>
                </a:lnTo>
                <a:lnTo>
                  <a:pt x="944070" y="1655612"/>
                </a:lnTo>
                <a:lnTo>
                  <a:pt x="962253" y="1619763"/>
                </a:lnTo>
                <a:lnTo>
                  <a:pt x="995147" y="1562399"/>
                </a:lnTo>
                <a:lnTo>
                  <a:pt x="1023412" y="1524153"/>
                </a:lnTo>
                <a:lnTo>
                  <a:pt x="1057122" y="1502638"/>
                </a:lnTo>
                <a:lnTo>
                  <a:pt x="1083490" y="1420312"/>
                </a:lnTo>
                <a:lnTo>
                  <a:pt x="1109038" y="1344572"/>
                </a:lnTo>
                <a:lnTo>
                  <a:pt x="1133762" y="1275419"/>
                </a:lnTo>
                <a:lnTo>
                  <a:pt x="1157663" y="1212852"/>
                </a:lnTo>
                <a:lnTo>
                  <a:pt x="1164359" y="1196606"/>
                </a:lnTo>
                <a:lnTo>
                  <a:pt x="834580" y="1196606"/>
                </a:lnTo>
                <a:lnTo>
                  <a:pt x="667765" y="918222"/>
                </a:lnTo>
                <a:lnTo>
                  <a:pt x="667729" y="723094"/>
                </a:lnTo>
                <a:lnTo>
                  <a:pt x="658271" y="649240"/>
                </a:lnTo>
                <a:lnTo>
                  <a:pt x="647391" y="579109"/>
                </a:lnTo>
                <a:lnTo>
                  <a:pt x="635124" y="512985"/>
                </a:lnTo>
                <a:lnTo>
                  <a:pt x="621448" y="450781"/>
                </a:lnTo>
                <a:lnTo>
                  <a:pt x="606431" y="392757"/>
                </a:lnTo>
                <a:lnTo>
                  <a:pt x="590004" y="338655"/>
                </a:lnTo>
                <a:lnTo>
                  <a:pt x="572191" y="288559"/>
                </a:lnTo>
                <a:lnTo>
                  <a:pt x="552991" y="242471"/>
                </a:lnTo>
                <a:lnTo>
                  <a:pt x="532404" y="200390"/>
                </a:lnTo>
                <a:lnTo>
                  <a:pt x="510430" y="162316"/>
                </a:lnTo>
                <a:lnTo>
                  <a:pt x="487068" y="128251"/>
                </a:lnTo>
                <a:lnTo>
                  <a:pt x="462320" y="98192"/>
                </a:lnTo>
                <a:lnTo>
                  <a:pt x="408660" y="50098"/>
                </a:lnTo>
                <a:lnTo>
                  <a:pt x="349451" y="18035"/>
                </a:lnTo>
                <a:lnTo>
                  <a:pt x="284690" y="2003"/>
                </a:lnTo>
                <a:lnTo>
                  <a:pt x="250228" y="0"/>
                </a:lnTo>
                <a:close/>
              </a:path>
              <a:path w="3937634" h="2225040">
                <a:moveTo>
                  <a:pt x="3830506" y="1168666"/>
                </a:moveTo>
                <a:lnTo>
                  <a:pt x="3088512" y="1168666"/>
                </a:lnTo>
                <a:lnTo>
                  <a:pt x="3153727" y="1192392"/>
                </a:lnTo>
                <a:lnTo>
                  <a:pt x="3210263" y="1218287"/>
                </a:lnTo>
                <a:lnTo>
                  <a:pt x="3258117" y="1246348"/>
                </a:lnTo>
                <a:lnTo>
                  <a:pt x="3297281" y="1276575"/>
                </a:lnTo>
                <a:lnTo>
                  <a:pt x="3327752" y="1308965"/>
                </a:lnTo>
                <a:lnTo>
                  <a:pt x="3349524" y="1343517"/>
                </a:lnTo>
                <a:lnTo>
                  <a:pt x="3362591" y="1380228"/>
                </a:lnTo>
                <a:lnTo>
                  <a:pt x="3366947" y="1419097"/>
                </a:lnTo>
                <a:lnTo>
                  <a:pt x="3402067" y="1460804"/>
                </a:lnTo>
                <a:lnTo>
                  <a:pt x="3437881" y="1501052"/>
                </a:lnTo>
                <a:lnTo>
                  <a:pt x="3474391" y="1539841"/>
                </a:lnTo>
                <a:lnTo>
                  <a:pt x="3511597" y="1577170"/>
                </a:lnTo>
                <a:lnTo>
                  <a:pt x="3549498" y="1613039"/>
                </a:lnTo>
                <a:lnTo>
                  <a:pt x="3588096" y="1647447"/>
                </a:lnTo>
                <a:lnTo>
                  <a:pt x="3627391" y="1680395"/>
                </a:lnTo>
                <a:lnTo>
                  <a:pt x="3667383" y="1711881"/>
                </a:lnTo>
                <a:lnTo>
                  <a:pt x="3708072" y="1741906"/>
                </a:lnTo>
                <a:lnTo>
                  <a:pt x="3749459" y="1770468"/>
                </a:lnTo>
                <a:lnTo>
                  <a:pt x="3791543" y="1797568"/>
                </a:lnTo>
                <a:lnTo>
                  <a:pt x="3834326" y="1823205"/>
                </a:lnTo>
                <a:lnTo>
                  <a:pt x="3877808" y="1847378"/>
                </a:lnTo>
                <a:lnTo>
                  <a:pt x="3921989" y="1870087"/>
                </a:lnTo>
                <a:lnTo>
                  <a:pt x="3937441" y="1877402"/>
                </a:lnTo>
                <a:lnTo>
                  <a:pt x="3937441" y="1319958"/>
                </a:lnTo>
                <a:lnTo>
                  <a:pt x="3923245" y="1307871"/>
                </a:lnTo>
                <a:lnTo>
                  <a:pt x="3830506" y="1168666"/>
                </a:lnTo>
                <a:close/>
              </a:path>
              <a:path w="3937634" h="2225040">
                <a:moveTo>
                  <a:pt x="2253691" y="946124"/>
                </a:moveTo>
                <a:lnTo>
                  <a:pt x="1335443" y="946124"/>
                </a:lnTo>
                <a:lnTo>
                  <a:pt x="1335443" y="973810"/>
                </a:lnTo>
                <a:lnTo>
                  <a:pt x="1396633" y="977160"/>
                </a:lnTo>
                <a:lnTo>
                  <a:pt x="1452292" y="987203"/>
                </a:lnTo>
                <a:lnTo>
                  <a:pt x="1502412" y="1003930"/>
                </a:lnTo>
                <a:lnTo>
                  <a:pt x="1546988" y="1027333"/>
                </a:lnTo>
                <a:lnTo>
                  <a:pt x="1586014" y="1057401"/>
                </a:lnTo>
                <a:lnTo>
                  <a:pt x="1594918" y="1137490"/>
                </a:lnTo>
                <a:lnTo>
                  <a:pt x="1604874" y="1199804"/>
                </a:lnTo>
                <a:lnTo>
                  <a:pt x="1615943" y="1244331"/>
                </a:lnTo>
                <a:lnTo>
                  <a:pt x="1628182" y="1271057"/>
                </a:lnTo>
                <a:lnTo>
                  <a:pt x="1641652" y="1279969"/>
                </a:lnTo>
                <a:lnTo>
                  <a:pt x="1643955" y="1317540"/>
                </a:lnTo>
                <a:lnTo>
                  <a:pt x="1650865" y="1355268"/>
                </a:lnTo>
                <a:lnTo>
                  <a:pt x="1662382" y="1393153"/>
                </a:lnTo>
                <a:lnTo>
                  <a:pt x="1678507" y="1431196"/>
                </a:lnTo>
                <a:lnTo>
                  <a:pt x="1699242" y="1469397"/>
                </a:lnTo>
                <a:lnTo>
                  <a:pt x="1724586" y="1507756"/>
                </a:lnTo>
                <a:lnTo>
                  <a:pt x="1754540" y="1546274"/>
                </a:lnTo>
                <a:lnTo>
                  <a:pt x="1789107" y="1584952"/>
                </a:lnTo>
                <a:lnTo>
                  <a:pt x="1828285" y="1623790"/>
                </a:lnTo>
                <a:lnTo>
                  <a:pt x="1872076" y="1662789"/>
                </a:lnTo>
                <a:lnTo>
                  <a:pt x="1920481" y="1701949"/>
                </a:lnTo>
                <a:lnTo>
                  <a:pt x="1973501" y="1741271"/>
                </a:lnTo>
                <a:lnTo>
                  <a:pt x="2031136" y="1780755"/>
                </a:lnTo>
                <a:lnTo>
                  <a:pt x="2253691" y="1780755"/>
                </a:lnTo>
                <a:lnTo>
                  <a:pt x="2301554" y="1770755"/>
                </a:lnTo>
                <a:lnTo>
                  <a:pt x="2367192" y="1740739"/>
                </a:lnTo>
                <a:lnTo>
                  <a:pt x="2406691" y="1718217"/>
                </a:lnTo>
                <a:lnTo>
                  <a:pt x="2450652" y="1690682"/>
                </a:lnTo>
                <a:lnTo>
                  <a:pt x="2499080" y="1658131"/>
                </a:lnTo>
                <a:lnTo>
                  <a:pt x="2551981" y="1620561"/>
                </a:lnTo>
                <a:lnTo>
                  <a:pt x="2609362" y="1577968"/>
                </a:lnTo>
                <a:lnTo>
                  <a:pt x="2671229" y="1530349"/>
                </a:lnTo>
                <a:lnTo>
                  <a:pt x="2725285" y="1471069"/>
                </a:lnTo>
                <a:lnTo>
                  <a:pt x="2776108" y="1417067"/>
                </a:lnTo>
                <a:lnTo>
                  <a:pt x="2823700" y="1368344"/>
                </a:lnTo>
                <a:lnTo>
                  <a:pt x="2868065" y="1324901"/>
                </a:lnTo>
                <a:lnTo>
                  <a:pt x="2909205" y="1286737"/>
                </a:lnTo>
                <a:lnTo>
                  <a:pt x="2947124" y="1253855"/>
                </a:lnTo>
                <a:lnTo>
                  <a:pt x="2981825" y="1226253"/>
                </a:lnTo>
                <a:lnTo>
                  <a:pt x="3013312" y="1203933"/>
                </a:lnTo>
                <a:lnTo>
                  <a:pt x="3066652" y="1175139"/>
                </a:lnTo>
                <a:lnTo>
                  <a:pt x="3088512" y="1168666"/>
                </a:lnTo>
                <a:lnTo>
                  <a:pt x="3830506" y="1168666"/>
                </a:lnTo>
                <a:lnTo>
                  <a:pt x="3774986" y="1085329"/>
                </a:lnTo>
                <a:lnTo>
                  <a:pt x="2392806" y="1085329"/>
                </a:lnTo>
                <a:lnTo>
                  <a:pt x="2253691" y="946124"/>
                </a:lnTo>
                <a:close/>
              </a:path>
              <a:path w="3937634" h="2225040">
                <a:moveTo>
                  <a:pt x="1891969" y="361695"/>
                </a:moveTo>
                <a:lnTo>
                  <a:pt x="1836394" y="361695"/>
                </a:lnTo>
                <a:lnTo>
                  <a:pt x="1772595" y="367887"/>
                </a:lnTo>
                <a:lnTo>
                  <a:pt x="1715777" y="377174"/>
                </a:lnTo>
                <a:lnTo>
                  <a:pt x="1665936" y="389547"/>
                </a:lnTo>
                <a:lnTo>
                  <a:pt x="1623069" y="404997"/>
                </a:lnTo>
                <a:lnTo>
                  <a:pt x="1587171" y="423516"/>
                </a:lnTo>
                <a:lnTo>
                  <a:pt x="1558239" y="445096"/>
                </a:lnTo>
                <a:lnTo>
                  <a:pt x="1525618" y="446518"/>
                </a:lnTo>
                <a:lnTo>
                  <a:pt x="1460693" y="457887"/>
                </a:lnTo>
                <a:lnTo>
                  <a:pt x="1396188" y="480625"/>
                </a:lnTo>
                <a:lnTo>
                  <a:pt x="1332105" y="514730"/>
                </a:lnTo>
                <a:lnTo>
                  <a:pt x="1300221" y="536044"/>
                </a:lnTo>
                <a:lnTo>
                  <a:pt x="1268443" y="560200"/>
                </a:lnTo>
                <a:lnTo>
                  <a:pt x="1236769" y="587197"/>
                </a:lnTo>
                <a:lnTo>
                  <a:pt x="1205201" y="617034"/>
                </a:lnTo>
                <a:lnTo>
                  <a:pt x="1173738" y="649712"/>
                </a:lnTo>
                <a:lnTo>
                  <a:pt x="1142380" y="685231"/>
                </a:lnTo>
                <a:lnTo>
                  <a:pt x="1111127" y="723590"/>
                </a:lnTo>
                <a:lnTo>
                  <a:pt x="1079979" y="764789"/>
                </a:lnTo>
                <a:lnTo>
                  <a:pt x="1048936" y="808828"/>
                </a:lnTo>
                <a:lnTo>
                  <a:pt x="1017999" y="855707"/>
                </a:lnTo>
                <a:lnTo>
                  <a:pt x="987166" y="905426"/>
                </a:lnTo>
                <a:lnTo>
                  <a:pt x="956439" y="957984"/>
                </a:lnTo>
                <a:lnTo>
                  <a:pt x="925817" y="1013381"/>
                </a:lnTo>
                <a:lnTo>
                  <a:pt x="895299" y="1071617"/>
                </a:lnTo>
                <a:lnTo>
                  <a:pt x="864887" y="1132692"/>
                </a:lnTo>
                <a:lnTo>
                  <a:pt x="834580" y="1196606"/>
                </a:lnTo>
                <a:lnTo>
                  <a:pt x="1164359" y="1196606"/>
                </a:lnTo>
                <a:lnTo>
                  <a:pt x="1180738" y="1156871"/>
                </a:lnTo>
                <a:lnTo>
                  <a:pt x="1202985" y="1107477"/>
                </a:lnTo>
                <a:lnTo>
                  <a:pt x="1224405" y="1064669"/>
                </a:lnTo>
                <a:lnTo>
                  <a:pt x="1244994" y="1028446"/>
                </a:lnTo>
                <a:lnTo>
                  <a:pt x="1283678" y="975760"/>
                </a:lnTo>
                <a:lnTo>
                  <a:pt x="1319024" y="949417"/>
                </a:lnTo>
                <a:lnTo>
                  <a:pt x="1335443" y="946124"/>
                </a:lnTo>
                <a:lnTo>
                  <a:pt x="2253691" y="946124"/>
                </a:lnTo>
                <a:lnTo>
                  <a:pt x="2252438" y="879387"/>
                </a:lnTo>
                <a:lnTo>
                  <a:pt x="2248682" y="816696"/>
                </a:lnTo>
                <a:lnTo>
                  <a:pt x="2242421" y="758049"/>
                </a:lnTo>
                <a:lnTo>
                  <a:pt x="2233657" y="703448"/>
                </a:lnTo>
                <a:lnTo>
                  <a:pt x="2222388" y="652891"/>
                </a:lnTo>
                <a:lnTo>
                  <a:pt x="2208617" y="606380"/>
                </a:lnTo>
                <a:lnTo>
                  <a:pt x="2192342" y="563913"/>
                </a:lnTo>
                <a:lnTo>
                  <a:pt x="2173564" y="525491"/>
                </a:lnTo>
                <a:lnTo>
                  <a:pt x="2152283" y="491113"/>
                </a:lnTo>
                <a:lnTo>
                  <a:pt x="2128500" y="460780"/>
                </a:lnTo>
                <a:lnTo>
                  <a:pt x="2073428" y="412249"/>
                </a:lnTo>
                <a:lnTo>
                  <a:pt x="2008348" y="379894"/>
                </a:lnTo>
                <a:lnTo>
                  <a:pt x="1933263" y="363718"/>
                </a:lnTo>
                <a:lnTo>
                  <a:pt x="1891969" y="361695"/>
                </a:lnTo>
                <a:close/>
              </a:path>
              <a:path w="3937634" h="2225040">
                <a:moveTo>
                  <a:pt x="3199993" y="584453"/>
                </a:moveTo>
                <a:lnTo>
                  <a:pt x="3032925" y="612152"/>
                </a:lnTo>
                <a:lnTo>
                  <a:pt x="2971813" y="669475"/>
                </a:lnTo>
                <a:lnTo>
                  <a:pt x="2913747" y="723094"/>
                </a:lnTo>
                <a:lnTo>
                  <a:pt x="2858727" y="773012"/>
                </a:lnTo>
                <a:lnTo>
                  <a:pt x="2806754" y="819228"/>
                </a:lnTo>
                <a:lnTo>
                  <a:pt x="2757828" y="861743"/>
                </a:lnTo>
                <a:lnTo>
                  <a:pt x="2711950" y="900557"/>
                </a:lnTo>
                <a:lnTo>
                  <a:pt x="2669119" y="935673"/>
                </a:lnTo>
                <a:lnTo>
                  <a:pt x="2629338" y="967089"/>
                </a:lnTo>
                <a:lnTo>
                  <a:pt x="2592605" y="994806"/>
                </a:lnTo>
                <a:lnTo>
                  <a:pt x="2558922" y="1018826"/>
                </a:lnTo>
                <a:lnTo>
                  <a:pt x="2500708" y="1055776"/>
                </a:lnTo>
                <a:lnTo>
                  <a:pt x="2454699" y="1077941"/>
                </a:lnTo>
                <a:lnTo>
                  <a:pt x="2420899" y="1085329"/>
                </a:lnTo>
                <a:lnTo>
                  <a:pt x="3774986" y="1085329"/>
                </a:lnTo>
                <a:lnTo>
                  <a:pt x="3700691" y="973810"/>
                </a:lnTo>
                <a:lnTo>
                  <a:pt x="3679668" y="920190"/>
                </a:lnTo>
                <a:lnTo>
                  <a:pt x="3656376" y="870538"/>
                </a:lnTo>
                <a:lnTo>
                  <a:pt x="3630815" y="824855"/>
                </a:lnTo>
                <a:lnTo>
                  <a:pt x="3602987" y="783142"/>
                </a:lnTo>
                <a:lnTo>
                  <a:pt x="3572889" y="745399"/>
                </a:lnTo>
                <a:lnTo>
                  <a:pt x="3540524" y="711626"/>
                </a:lnTo>
                <a:lnTo>
                  <a:pt x="3505892" y="681824"/>
                </a:lnTo>
                <a:lnTo>
                  <a:pt x="3468992" y="655995"/>
                </a:lnTo>
                <a:lnTo>
                  <a:pt x="3429825" y="634137"/>
                </a:lnTo>
                <a:lnTo>
                  <a:pt x="3388391" y="616253"/>
                </a:lnTo>
                <a:lnTo>
                  <a:pt x="3344690" y="602341"/>
                </a:lnTo>
                <a:lnTo>
                  <a:pt x="3298724" y="592404"/>
                </a:lnTo>
                <a:lnTo>
                  <a:pt x="3250491" y="586441"/>
                </a:lnTo>
                <a:lnTo>
                  <a:pt x="3199993" y="584453"/>
                </a:lnTo>
                <a:close/>
              </a:path>
            </a:pathLst>
          </a:custGeom>
          <a:solidFill>
            <a:srgbClr val="BDC350"/>
          </a:solidFill>
        </p:spPr>
        <p:txBody>
          <a:bodyPr wrap="square" lIns="0" tIns="0" rIns="0" bIns="0" rtlCol="0"/>
          <a:lstStyle/>
          <a:p>
            <a:endParaRPr/>
          </a:p>
        </p:txBody>
      </p:sp>
      <p:sp>
        <p:nvSpPr>
          <p:cNvPr id="6" name="object 6"/>
          <p:cNvSpPr/>
          <p:nvPr/>
        </p:nvSpPr>
        <p:spPr>
          <a:xfrm>
            <a:off x="1553451" y="5753976"/>
            <a:ext cx="15875" cy="647065"/>
          </a:xfrm>
          <a:custGeom>
            <a:avLst/>
            <a:gdLst/>
            <a:ahLst/>
            <a:cxnLst/>
            <a:rect l="l" t="t" r="r" b="b"/>
            <a:pathLst>
              <a:path w="15875" h="647064">
                <a:moveTo>
                  <a:pt x="15265" y="0"/>
                </a:moveTo>
                <a:lnTo>
                  <a:pt x="0" y="0"/>
                </a:lnTo>
                <a:lnTo>
                  <a:pt x="0" y="646823"/>
                </a:lnTo>
                <a:lnTo>
                  <a:pt x="15265" y="646823"/>
                </a:lnTo>
                <a:lnTo>
                  <a:pt x="15265" y="0"/>
                </a:lnTo>
                <a:close/>
              </a:path>
            </a:pathLst>
          </a:custGeom>
          <a:solidFill>
            <a:srgbClr val="FFFFFF"/>
          </a:solidFill>
        </p:spPr>
        <p:txBody>
          <a:bodyPr wrap="square" lIns="0" tIns="0" rIns="0" bIns="0" rtlCol="0"/>
          <a:lstStyle/>
          <a:p>
            <a:endParaRPr/>
          </a:p>
        </p:txBody>
      </p:sp>
      <p:sp>
        <p:nvSpPr>
          <p:cNvPr id="7" name="object 7"/>
          <p:cNvSpPr/>
          <p:nvPr/>
        </p:nvSpPr>
        <p:spPr>
          <a:xfrm>
            <a:off x="1713489" y="5878352"/>
            <a:ext cx="2082681" cy="46861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57200" y="5888431"/>
            <a:ext cx="959485" cy="381000"/>
          </a:xfrm>
          <a:custGeom>
            <a:avLst/>
            <a:gdLst/>
            <a:ahLst/>
            <a:cxnLst/>
            <a:rect l="l" t="t" r="r" b="b"/>
            <a:pathLst>
              <a:path w="959485" h="381000">
                <a:moveTo>
                  <a:pt x="368261" y="74460"/>
                </a:moveTo>
                <a:lnTo>
                  <a:pt x="365975" y="61429"/>
                </a:lnTo>
                <a:lnTo>
                  <a:pt x="361149" y="52120"/>
                </a:lnTo>
                <a:lnTo>
                  <a:pt x="353796" y="46532"/>
                </a:lnTo>
                <a:lnTo>
                  <a:pt x="343890" y="44665"/>
                </a:lnTo>
                <a:lnTo>
                  <a:pt x="333489" y="47205"/>
                </a:lnTo>
                <a:lnTo>
                  <a:pt x="324599" y="54813"/>
                </a:lnTo>
                <a:lnTo>
                  <a:pt x="317246" y="67500"/>
                </a:lnTo>
                <a:lnTo>
                  <a:pt x="311416" y="85267"/>
                </a:lnTo>
                <a:lnTo>
                  <a:pt x="302094" y="151955"/>
                </a:lnTo>
                <a:lnTo>
                  <a:pt x="293128" y="205778"/>
                </a:lnTo>
                <a:lnTo>
                  <a:pt x="284492" y="246735"/>
                </a:lnTo>
                <a:lnTo>
                  <a:pt x="276199" y="274828"/>
                </a:lnTo>
                <a:lnTo>
                  <a:pt x="276199" y="282956"/>
                </a:lnTo>
                <a:lnTo>
                  <a:pt x="270776" y="282956"/>
                </a:lnTo>
                <a:lnTo>
                  <a:pt x="268071" y="284759"/>
                </a:lnTo>
                <a:lnTo>
                  <a:pt x="268071" y="288378"/>
                </a:lnTo>
                <a:lnTo>
                  <a:pt x="262978" y="286854"/>
                </a:lnTo>
                <a:lnTo>
                  <a:pt x="257225" y="282282"/>
                </a:lnTo>
                <a:lnTo>
                  <a:pt x="250812" y="274675"/>
                </a:lnTo>
                <a:lnTo>
                  <a:pt x="243725" y="264007"/>
                </a:lnTo>
                <a:lnTo>
                  <a:pt x="223227" y="223735"/>
                </a:lnTo>
                <a:lnTo>
                  <a:pt x="206463" y="194970"/>
                </a:lnTo>
                <a:lnTo>
                  <a:pt x="193421" y="177698"/>
                </a:lnTo>
                <a:lnTo>
                  <a:pt x="184111" y="171945"/>
                </a:lnTo>
                <a:lnTo>
                  <a:pt x="167525" y="177533"/>
                </a:lnTo>
                <a:lnTo>
                  <a:pt x="155676" y="184797"/>
                </a:lnTo>
                <a:lnTo>
                  <a:pt x="148577" y="193763"/>
                </a:lnTo>
                <a:lnTo>
                  <a:pt x="146215" y="204406"/>
                </a:lnTo>
                <a:lnTo>
                  <a:pt x="100177" y="258597"/>
                </a:lnTo>
                <a:lnTo>
                  <a:pt x="93065" y="256565"/>
                </a:lnTo>
                <a:lnTo>
                  <a:pt x="87998" y="250469"/>
                </a:lnTo>
                <a:lnTo>
                  <a:pt x="84963" y="240322"/>
                </a:lnTo>
                <a:lnTo>
                  <a:pt x="80556" y="184632"/>
                </a:lnTo>
                <a:lnTo>
                  <a:pt x="70408" y="155016"/>
                </a:lnTo>
                <a:lnTo>
                  <a:pt x="53479" y="137248"/>
                </a:lnTo>
                <a:lnTo>
                  <a:pt x="29768" y="131318"/>
                </a:lnTo>
                <a:lnTo>
                  <a:pt x="21818" y="132511"/>
                </a:lnTo>
                <a:lnTo>
                  <a:pt x="14211" y="136067"/>
                </a:lnTo>
                <a:lnTo>
                  <a:pt x="6934" y="141986"/>
                </a:lnTo>
                <a:lnTo>
                  <a:pt x="0" y="150279"/>
                </a:lnTo>
                <a:lnTo>
                  <a:pt x="0" y="171945"/>
                </a:lnTo>
                <a:lnTo>
                  <a:pt x="9474" y="187261"/>
                </a:lnTo>
                <a:lnTo>
                  <a:pt x="18948" y="212217"/>
                </a:lnTo>
                <a:lnTo>
                  <a:pt x="28422" y="246824"/>
                </a:lnTo>
                <a:lnTo>
                  <a:pt x="37896" y="291071"/>
                </a:lnTo>
                <a:lnTo>
                  <a:pt x="42379" y="318325"/>
                </a:lnTo>
                <a:lnTo>
                  <a:pt x="48387" y="337794"/>
                </a:lnTo>
                <a:lnTo>
                  <a:pt x="55930" y="349478"/>
                </a:lnTo>
                <a:lnTo>
                  <a:pt x="64985" y="353364"/>
                </a:lnTo>
                <a:lnTo>
                  <a:pt x="94767" y="345249"/>
                </a:lnTo>
                <a:lnTo>
                  <a:pt x="107886" y="319608"/>
                </a:lnTo>
                <a:lnTo>
                  <a:pt x="120827" y="297510"/>
                </a:lnTo>
                <a:lnTo>
                  <a:pt x="133604" y="278980"/>
                </a:lnTo>
                <a:lnTo>
                  <a:pt x="146215" y="264007"/>
                </a:lnTo>
                <a:lnTo>
                  <a:pt x="149936" y="253352"/>
                </a:lnTo>
                <a:lnTo>
                  <a:pt x="155676" y="245732"/>
                </a:lnTo>
                <a:lnTo>
                  <a:pt x="163474" y="241160"/>
                </a:lnTo>
                <a:lnTo>
                  <a:pt x="173304" y="239636"/>
                </a:lnTo>
                <a:lnTo>
                  <a:pt x="178714" y="239636"/>
                </a:lnTo>
                <a:lnTo>
                  <a:pt x="185648" y="253517"/>
                </a:lnTo>
                <a:lnTo>
                  <a:pt x="191566" y="264007"/>
                </a:lnTo>
                <a:lnTo>
                  <a:pt x="196481" y="271106"/>
                </a:lnTo>
                <a:lnTo>
                  <a:pt x="200380" y="274828"/>
                </a:lnTo>
                <a:lnTo>
                  <a:pt x="243725" y="347941"/>
                </a:lnTo>
                <a:lnTo>
                  <a:pt x="249123" y="362153"/>
                </a:lnTo>
                <a:lnTo>
                  <a:pt x="255879" y="372300"/>
                </a:lnTo>
                <a:lnTo>
                  <a:pt x="263994" y="378396"/>
                </a:lnTo>
                <a:lnTo>
                  <a:pt x="273481" y="380428"/>
                </a:lnTo>
                <a:lnTo>
                  <a:pt x="287032" y="380428"/>
                </a:lnTo>
                <a:lnTo>
                  <a:pt x="300545" y="369595"/>
                </a:lnTo>
                <a:lnTo>
                  <a:pt x="303847" y="339572"/>
                </a:lnTo>
                <a:lnTo>
                  <a:pt x="307657" y="315112"/>
                </a:lnTo>
                <a:lnTo>
                  <a:pt x="311962" y="296240"/>
                </a:lnTo>
                <a:lnTo>
                  <a:pt x="316788" y="282956"/>
                </a:lnTo>
                <a:lnTo>
                  <a:pt x="325081" y="249631"/>
                </a:lnTo>
                <a:lnTo>
                  <a:pt x="331012" y="222719"/>
                </a:lnTo>
                <a:lnTo>
                  <a:pt x="334568" y="202247"/>
                </a:lnTo>
                <a:lnTo>
                  <a:pt x="335749" y="188188"/>
                </a:lnTo>
                <a:lnTo>
                  <a:pt x="368261" y="77152"/>
                </a:lnTo>
                <a:lnTo>
                  <a:pt x="368261" y="74460"/>
                </a:lnTo>
                <a:close/>
              </a:path>
              <a:path w="959485" h="381000">
                <a:moveTo>
                  <a:pt x="428675" y="103403"/>
                </a:moveTo>
                <a:lnTo>
                  <a:pt x="396367" y="103403"/>
                </a:lnTo>
                <a:lnTo>
                  <a:pt x="396367" y="354533"/>
                </a:lnTo>
                <a:lnTo>
                  <a:pt x="428675" y="354533"/>
                </a:lnTo>
                <a:lnTo>
                  <a:pt x="428675" y="103403"/>
                </a:lnTo>
                <a:close/>
              </a:path>
              <a:path w="959485" h="381000">
                <a:moveTo>
                  <a:pt x="439064" y="19392"/>
                </a:moveTo>
                <a:lnTo>
                  <a:pt x="436460" y="13081"/>
                </a:lnTo>
                <a:lnTo>
                  <a:pt x="426046" y="2616"/>
                </a:lnTo>
                <a:lnTo>
                  <a:pt x="419760" y="0"/>
                </a:lnTo>
                <a:lnTo>
                  <a:pt x="405206" y="0"/>
                </a:lnTo>
                <a:lnTo>
                  <a:pt x="398995" y="2616"/>
                </a:lnTo>
                <a:lnTo>
                  <a:pt x="388581" y="13081"/>
                </a:lnTo>
                <a:lnTo>
                  <a:pt x="385978" y="19392"/>
                </a:lnTo>
                <a:lnTo>
                  <a:pt x="385978" y="34010"/>
                </a:lnTo>
                <a:lnTo>
                  <a:pt x="388581" y="40233"/>
                </a:lnTo>
                <a:lnTo>
                  <a:pt x="398995" y="50698"/>
                </a:lnTo>
                <a:lnTo>
                  <a:pt x="405206" y="53314"/>
                </a:lnTo>
                <a:lnTo>
                  <a:pt x="419760" y="53314"/>
                </a:lnTo>
                <a:lnTo>
                  <a:pt x="426046" y="50698"/>
                </a:lnTo>
                <a:lnTo>
                  <a:pt x="436460" y="40233"/>
                </a:lnTo>
                <a:lnTo>
                  <a:pt x="439064" y="34010"/>
                </a:lnTo>
                <a:lnTo>
                  <a:pt x="439064" y="19392"/>
                </a:lnTo>
                <a:close/>
              </a:path>
              <a:path w="959485" h="381000">
                <a:moveTo>
                  <a:pt x="959243" y="284835"/>
                </a:moveTo>
                <a:lnTo>
                  <a:pt x="949985" y="266306"/>
                </a:lnTo>
                <a:lnTo>
                  <a:pt x="940244" y="264566"/>
                </a:lnTo>
                <a:lnTo>
                  <a:pt x="928751" y="259346"/>
                </a:lnTo>
                <a:lnTo>
                  <a:pt x="915517" y="250659"/>
                </a:lnTo>
                <a:lnTo>
                  <a:pt x="900531" y="238506"/>
                </a:lnTo>
                <a:lnTo>
                  <a:pt x="875817" y="201409"/>
                </a:lnTo>
                <a:lnTo>
                  <a:pt x="866546" y="182499"/>
                </a:lnTo>
                <a:lnTo>
                  <a:pt x="854189" y="168986"/>
                </a:lnTo>
                <a:lnTo>
                  <a:pt x="838758" y="160870"/>
                </a:lnTo>
                <a:lnTo>
                  <a:pt x="820229" y="158178"/>
                </a:lnTo>
                <a:lnTo>
                  <a:pt x="801674" y="161251"/>
                </a:lnTo>
                <a:lnTo>
                  <a:pt x="776566" y="184238"/>
                </a:lnTo>
                <a:lnTo>
                  <a:pt x="756869" y="200660"/>
                </a:lnTo>
                <a:lnTo>
                  <a:pt x="742581" y="210502"/>
                </a:lnTo>
                <a:lnTo>
                  <a:pt x="733717" y="213791"/>
                </a:lnTo>
                <a:lnTo>
                  <a:pt x="730592" y="213791"/>
                </a:lnTo>
                <a:lnTo>
                  <a:pt x="715149" y="198335"/>
                </a:lnTo>
                <a:lnTo>
                  <a:pt x="712635" y="169938"/>
                </a:lnTo>
                <a:lnTo>
                  <a:pt x="705104" y="149656"/>
                </a:lnTo>
                <a:lnTo>
                  <a:pt x="692556" y="137490"/>
                </a:lnTo>
                <a:lnTo>
                  <a:pt x="674992" y="133438"/>
                </a:lnTo>
                <a:lnTo>
                  <a:pt x="668820" y="133438"/>
                </a:lnTo>
                <a:lnTo>
                  <a:pt x="658482" y="134607"/>
                </a:lnTo>
                <a:lnTo>
                  <a:pt x="649897" y="136537"/>
                </a:lnTo>
                <a:lnTo>
                  <a:pt x="643039" y="139242"/>
                </a:lnTo>
                <a:lnTo>
                  <a:pt x="637933" y="142709"/>
                </a:lnTo>
                <a:lnTo>
                  <a:pt x="617258" y="147916"/>
                </a:lnTo>
                <a:lnTo>
                  <a:pt x="596988" y="163576"/>
                </a:lnTo>
                <a:lnTo>
                  <a:pt x="577088" y="189649"/>
                </a:lnTo>
                <a:lnTo>
                  <a:pt x="557580" y="226148"/>
                </a:lnTo>
                <a:lnTo>
                  <a:pt x="539051" y="195237"/>
                </a:lnTo>
                <a:lnTo>
                  <a:pt x="539051" y="173596"/>
                </a:lnTo>
                <a:lnTo>
                  <a:pt x="532676" y="138455"/>
                </a:lnTo>
                <a:lnTo>
                  <a:pt x="522820" y="113360"/>
                </a:lnTo>
                <a:lnTo>
                  <a:pt x="509498" y="98298"/>
                </a:lnTo>
                <a:lnTo>
                  <a:pt x="492683" y="93281"/>
                </a:lnTo>
                <a:lnTo>
                  <a:pt x="480326" y="93281"/>
                </a:lnTo>
                <a:lnTo>
                  <a:pt x="464908" y="105638"/>
                </a:lnTo>
                <a:lnTo>
                  <a:pt x="464908" y="124167"/>
                </a:lnTo>
                <a:lnTo>
                  <a:pt x="478409" y="154774"/>
                </a:lnTo>
                <a:lnTo>
                  <a:pt x="488061" y="185585"/>
                </a:lnTo>
                <a:lnTo>
                  <a:pt x="493852" y="216585"/>
                </a:lnTo>
                <a:lnTo>
                  <a:pt x="495782" y="247777"/>
                </a:lnTo>
                <a:lnTo>
                  <a:pt x="492683" y="300316"/>
                </a:lnTo>
                <a:lnTo>
                  <a:pt x="492683" y="325018"/>
                </a:lnTo>
                <a:lnTo>
                  <a:pt x="494614" y="342582"/>
                </a:lnTo>
                <a:lnTo>
                  <a:pt x="500418" y="355130"/>
                </a:lnTo>
                <a:lnTo>
                  <a:pt x="510082" y="362648"/>
                </a:lnTo>
                <a:lnTo>
                  <a:pt x="523608" y="365163"/>
                </a:lnTo>
                <a:lnTo>
                  <a:pt x="526694" y="365163"/>
                </a:lnTo>
                <a:lnTo>
                  <a:pt x="539051" y="355904"/>
                </a:lnTo>
                <a:lnTo>
                  <a:pt x="554202" y="314007"/>
                </a:lnTo>
                <a:lnTo>
                  <a:pt x="566470" y="284073"/>
                </a:lnTo>
                <a:lnTo>
                  <a:pt x="575830" y="266115"/>
                </a:lnTo>
                <a:lnTo>
                  <a:pt x="582282" y="260134"/>
                </a:lnTo>
                <a:lnTo>
                  <a:pt x="591464" y="233095"/>
                </a:lnTo>
                <a:lnTo>
                  <a:pt x="599694" y="213779"/>
                </a:lnTo>
                <a:lnTo>
                  <a:pt x="606933" y="202196"/>
                </a:lnTo>
                <a:lnTo>
                  <a:pt x="613194" y="198335"/>
                </a:lnTo>
                <a:lnTo>
                  <a:pt x="613194" y="201409"/>
                </a:lnTo>
                <a:lnTo>
                  <a:pt x="621588" y="201980"/>
                </a:lnTo>
                <a:lnTo>
                  <a:pt x="629031" y="203733"/>
                </a:lnTo>
                <a:lnTo>
                  <a:pt x="635495" y="206629"/>
                </a:lnTo>
                <a:lnTo>
                  <a:pt x="641007" y="210693"/>
                </a:lnTo>
                <a:lnTo>
                  <a:pt x="642264" y="221500"/>
                </a:lnTo>
                <a:lnTo>
                  <a:pt x="643712" y="229222"/>
                </a:lnTo>
                <a:lnTo>
                  <a:pt x="645337" y="233857"/>
                </a:lnTo>
                <a:lnTo>
                  <a:pt x="647192" y="235407"/>
                </a:lnTo>
                <a:lnTo>
                  <a:pt x="649897" y="249021"/>
                </a:lnTo>
                <a:lnTo>
                  <a:pt x="657999" y="262826"/>
                </a:lnTo>
                <a:lnTo>
                  <a:pt x="671512" y="276821"/>
                </a:lnTo>
                <a:lnTo>
                  <a:pt x="690435" y="291007"/>
                </a:lnTo>
                <a:lnTo>
                  <a:pt x="715149" y="291007"/>
                </a:lnTo>
                <a:lnTo>
                  <a:pt x="761517" y="263207"/>
                </a:lnTo>
                <a:lnTo>
                  <a:pt x="777163" y="246519"/>
                </a:lnTo>
                <a:lnTo>
                  <a:pt x="790092" y="234251"/>
                </a:lnTo>
                <a:lnTo>
                  <a:pt x="800315" y="226441"/>
                </a:lnTo>
                <a:lnTo>
                  <a:pt x="807847" y="223050"/>
                </a:lnTo>
                <a:lnTo>
                  <a:pt x="821372" y="228561"/>
                </a:lnTo>
                <a:lnTo>
                  <a:pt x="831024" y="235026"/>
                </a:lnTo>
                <a:lnTo>
                  <a:pt x="836828" y="242455"/>
                </a:lnTo>
                <a:lnTo>
                  <a:pt x="838758" y="250850"/>
                </a:lnTo>
                <a:lnTo>
                  <a:pt x="859028" y="272389"/>
                </a:lnTo>
                <a:lnTo>
                  <a:pt x="881240" y="289864"/>
                </a:lnTo>
                <a:lnTo>
                  <a:pt x="905383" y="303288"/>
                </a:lnTo>
                <a:lnTo>
                  <a:pt x="931456" y="312648"/>
                </a:lnTo>
                <a:lnTo>
                  <a:pt x="941882" y="310908"/>
                </a:lnTo>
                <a:lnTo>
                  <a:pt x="949985" y="305701"/>
                </a:lnTo>
                <a:lnTo>
                  <a:pt x="955776" y="297002"/>
                </a:lnTo>
                <a:lnTo>
                  <a:pt x="959243" y="284835"/>
                </a:lnTo>
                <a:close/>
              </a:path>
            </a:pathLst>
          </a:custGeom>
          <a:solidFill>
            <a:srgbClr val="FFFFFF"/>
          </a:solidFill>
        </p:spPr>
        <p:txBody>
          <a:bodyPr wrap="square" lIns="0" tIns="0" rIns="0" bIns="0" rtlCol="0"/>
          <a:lstStyle/>
          <a:p>
            <a:endParaRPr/>
          </a:p>
        </p:txBody>
      </p:sp>
      <p:sp>
        <p:nvSpPr>
          <p:cNvPr id="9" name="object 9"/>
          <p:cNvSpPr txBox="1">
            <a:spLocks noGrp="1"/>
          </p:cNvSpPr>
          <p:nvPr>
            <p:ph type="ctrTitle"/>
          </p:nvPr>
        </p:nvSpPr>
        <p:spPr>
          <a:xfrm>
            <a:off x="-315" y="550609"/>
            <a:ext cx="12189460" cy="566822"/>
          </a:xfrm>
          <a:prstGeom prst="rect">
            <a:avLst/>
          </a:prstGeom>
        </p:spPr>
        <p:txBody>
          <a:bodyPr vert="horz" wrap="square" lIns="0" tIns="12700" rIns="0" bIns="0" rtlCol="0">
            <a:spAutoFit/>
          </a:bodyPr>
          <a:lstStyle/>
          <a:p>
            <a:pPr marL="28575" marR="5080" indent="-635" algn="ctr">
              <a:lnSpc>
                <a:spcPct val="100000"/>
              </a:lnSpc>
              <a:spcBef>
                <a:spcPts val="100"/>
              </a:spcBef>
            </a:pPr>
            <a:r>
              <a:rPr lang="en-US" sz="3600" spc="300">
                <a:latin typeface="Futura PT Bold" panose="020B0902020204020203" pitchFamily="34" charset="0"/>
              </a:rPr>
              <a:t>#5 LISTEN TO THE HEAR HER STORY PODCAST</a:t>
            </a:r>
            <a:endParaRPr sz="11500" spc="300">
              <a:latin typeface="Futura PT Bold" panose="020B0902020204020203" pitchFamily="34" charset="0"/>
            </a:endParaRPr>
          </a:p>
        </p:txBody>
      </p:sp>
      <p:pic>
        <p:nvPicPr>
          <p:cNvPr id="11" name="Picture 10" descr="Qr code&#10;&#10;Description automatically generated">
            <a:hlinkClick r:id="rId4"/>
            <a:extLst>
              <a:ext uri="{FF2B5EF4-FFF2-40B4-BE49-F238E27FC236}">
                <a16:creationId xmlns:a16="http://schemas.microsoft.com/office/drawing/2014/main" id="{06AD6923-6E34-E847-0993-AA59637572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0612" y="2090834"/>
            <a:ext cx="2542032" cy="2542032"/>
          </a:xfrm>
          <a:prstGeom prst="rect">
            <a:avLst/>
          </a:prstGeom>
        </p:spPr>
      </p:pic>
      <p:sp>
        <p:nvSpPr>
          <p:cNvPr id="12" name="TextBox 11">
            <a:extLst>
              <a:ext uri="{FF2B5EF4-FFF2-40B4-BE49-F238E27FC236}">
                <a16:creationId xmlns:a16="http://schemas.microsoft.com/office/drawing/2014/main" id="{32EF7C9B-8EE1-86ED-BB22-4CD6D28586C6}"/>
              </a:ext>
            </a:extLst>
          </p:cNvPr>
          <p:cNvSpPr txBox="1"/>
          <p:nvPr/>
        </p:nvSpPr>
        <p:spPr>
          <a:xfrm>
            <a:off x="7957895" y="1629833"/>
            <a:ext cx="6094140" cy="400110"/>
          </a:xfrm>
          <a:prstGeom prst="rect">
            <a:avLst/>
          </a:prstGeom>
          <a:noFill/>
        </p:spPr>
        <p:txBody>
          <a:bodyPr wrap="square">
            <a:spAutoFit/>
          </a:bodyPr>
          <a:lstStyle/>
          <a:p>
            <a:pPr algn="l"/>
            <a:endParaRPr lang="en-US" sz="800" b="0" i="0" u="none" strike="noStrike" baseline="0">
              <a:solidFill>
                <a:srgbClr val="000000"/>
              </a:solidFill>
              <a:latin typeface="Futura PT Demi" panose="020B0702020204020303" pitchFamily="34" charset="0"/>
            </a:endParaRPr>
          </a:p>
          <a:p>
            <a:pPr marR="18020" algn="l"/>
            <a:r>
              <a:rPr lang="en-US" sz="1200" b="1" i="0" u="none" strike="noStrike" baseline="0">
                <a:solidFill>
                  <a:srgbClr val="45545F"/>
                </a:solidFill>
                <a:latin typeface="Futura PT Book" panose="020B0502020204020303" pitchFamily="34" charset="0"/>
              </a:rPr>
              <a:t>CLICK OR SCAN TO LISTEN &amp; SUBSCRIBE</a:t>
            </a:r>
            <a:endParaRPr lang="en-US" sz="1200" b="1">
              <a:latin typeface="Futura PT Book" panose="020B0502020204020303" pitchFamily="34" charset="0"/>
            </a:endParaRPr>
          </a:p>
        </p:txBody>
      </p:sp>
      <p:pic>
        <p:nvPicPr>
          <p:cNvPr id="14" name="Picture 13" descr="A white square with blue and green gears around it&#10;&#10;Description automatically generated">
            <a:extLst>
              <a:ext uri="{FF2B5EF4-FFF2-40B4-BE49-F238E27FC236}">
                <a16:creationId xmlns:a16="http://schemas.microsoft.com/office/drawing/2014/main" id="{21AD40AC-70EF-14C6-7A92-35BCD6DA68C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5837" y="1373831"/>
            <a:ext cx="4032371" cy="4229929"/>
          </a:xfrm>
          <a:prstGeom prst="rect">
            <a:avLst/>
          </a:prstGeom>
        </p:spPr>
      </p:pic>
      <p:pic>
        <p:nvPicPr>
          <p:cNvPr id="1026" name="Picture 2">
            <a:extLst>
              <a:ext uri="{FF2B5EF4-FFF2-40B4-BE49-F238E27FC236}">
                <a16:creationId xmlns:a16="http://schemas.microsoft.com/office/drawing/2014/main" id="{76028FBC-0317-40B7-56CD-E2C9657ACB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4858209" y="1378255"/>
            <a:ext cx="3023114" cy="4223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177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40" y="0"/>
            <a:ext cx="12189460" cy="6858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rgbClr val="B3BC35"/>
          </a:solidFill>
        </p:spPr>
        <p:txBody>
          <a:bodyPr wrap="square" lIns="0" tIns="0" rIns="0" bIns="0" rtlCol="0"/>
          <a:lstStyle/>
          <a:p>
            <a:endParaRPr/>
          </a:p>
        </p:txBody>
      </p:sp>
      <p:sp>
        <p:nvSpPr>
          <p:cNvPr id="3" name="object 3"/>
          <p:cNvSpPr/>
          <p:nvPr/>
        </p:nvSpPr>
        <p:spPr>
          <a:xfrm>
            <a:off x="7540700" y="3793232"/>
            <a:ext cx="478155" cy="3065145"/>
          </a:xfrm>
          <a:custGeom>
            <a:avLst/>
            <a:gdLst/>
            <a:ahLst/>
            <a:cxnLst/>
            <a:rect l="l" t="t" r="r" b="b"/>
            <a:pathLst>
              <a:path w="478154" h="3065145">
                <a:moveTo>
                  <a:pt x="238023" y="0"/>
                </a:moveTo>
                <a:lnTo>
                  <a:pt x="191055" y="4415"/>
                </a:lnTo>
                <a:lnTo>
                  <a:pt x="147446" y="17662"/>
                </a:lnTo>
                <a:lnTo>
                  <a:pt x="107210" y="39744"/>
                </a:lnTo>
                <a:lnTo>
                  <a:pt x="70357" y="70662"/>
                </a:lnTo>
                <a:lnTo>
                  <a:pt x="39572" y="107825"/>
                </a:lnTo>
                <a:lnTo>
                  <a:pt x="17586" y="148620"/>
                </a:lnTo>
                <a:lnTo>
                  <a:pt x="4396" y="193051"/>
                </a:lnTo>
                <a:lnTo>
                  <a:pt x="0" y="241122"/>
                </a:lnTo>
                <a:lnTo>
                  <a:pt x="4396" y="288287"/>
                </a:lnTo>
                <a:lnTo>
                  <a:pt x="17586" y="332073"/>
                </a:lnTo>
                <a:lnTo>
                  <a:pt x="39572" y="372477"/>
                </a:lnTo>
                <a:lnTo>
                  <a:pt x="70357" y="409498"/>
                </a:lnTo>
                <a:lnTo>
                  <a:pt x="107210" y="440424"/>
                </a:lnTo>
                <a:lnTo>
                  <a:pt x="147446" y="462510"/>
                </a:lnTo>
                <a:lnTo>
                  <a:pt x="191055" y="475758"/>
                </a:lnTo>
                <a:lnTo>
                  <a:pt x="238023" y="480174"/>
                </a:lnTo>
                <a:lnTo>
                  <a:pt x="285871" y="475758"/>
                </a:lnTo>
                <a:lnTo>
                  <a:pt x="330104" y="462510"/>
                </a:lnTo>
                <a:lnTo>
                  <a:pt x="370718" y="440424"/>
                </a:lnTo>
                <a:lnTo>
                  <a:pt x="407708" y="409498"/>
                </a:lnTo>
                <a:lnTo>
                  <a:pt x="438500" y="372477"/>
                </a:lnTo>
                <a:lnTo>
                  <a:pt x="460490" y="332073"/>
                </a:lnTo>
                <a:lnTo>
                  <a:pt x="473682" y="288287"/>
                </a:lnTo>
                <a:lnTo>
                  <a:pt x="478078" y="241122"/>
                </a:lnTo>
                <a:lnTo>
                  <a:pt x="473682" y="193051"/>
                </a:lnTo>
                <a:lnTo>
                  <a:pt x="460490" y="148620"/>
                </a:lnTo>
                <a:lnTo>
                  <a:pt x="438500" y="107825"/>
                </a:lnTo>
                <a:lnTo>
                  <a:pt x="407708" y="70662"/>
                </a:lnTo>
                <a:lnTo>
                  <a:pt x="370718" y="39744"/>
                </a:lnTo>
                <a:lnTo>
                  <a:pt x="330104" y="17662"/>
                </a:lnTo>
                <a:lnTo>
                  <a:pt x="285871" y="4415"/>
                </a:lnTo>
                <a:lnTo>
                  <a:pt x="238023" y="0"/>
                </a:lnTo>
                <a:close/>
              </a:path>
              <a:path w="478154" h="3065145">
                <a:moveTo>
                  <a:pt x="384543" y="931240"/>
                </a:moveTo>
                <a:lnTo>
                  <a:pt x="93535" y="931240"/>
                </a:lnTo>
                <a:lnTo>
                  <a:pt x="93535" y="3064767"/>
                </a:lnTo>
                <a:lnTo>
                  <a:pt x="384543" y="3064767"/>
                </a:lnTo>
                <a:lnTo>
                  <a:pt x="384543" y="931240"/>
                </a:lnTo>
                <a:close/>
              </a:path>
            </a:pathLst>
          </a:custGeom>
          <a:solidFill>
            <a:srgbClr val="BDC350"/>
          </a:solidFill>
        </p:spPr>
        <p:txBody>
          <a:bodyPr wrap="square" lIns="0" tIns="0" rIns="0" bIns="0" rtlCol="0"/>
          <a:lstStyle/>
          <a:p>
            <a:endParaRPr/>
          </a:p>
        </p:txBody>
      </p:sp>
      <p:sp>
        <p:nvSpPr>
          <p:cNvPr id="4" name="object 4"/>
          <p:cNvSpPr/>
          <p:nvPr/>
        </p:nvSpPr>
        <p:spPr>
          <a:xfrm>
            <a:off x="4064510" y="4195465"/>
            <a:ext cx="3316604" cy="2662555"/>
          </a:xfrm>
          <a:custGeom>
            <a:avLst/>
            <a:gdLst/>
            <a:ahLst/>
            <a:cxnLst/>
            <a:rect l="l" t="t" r="r" b="b"/>
            <a:pathLst>
              <a:path w="3316604" h="2662554">
                <a:moveTo>
                  <a:pt x="268198" y="780402"/>
                </a:moveTo>
                <a:lnTo>
                  <a:pt x="226951" y="783891"/>
                </a:lnTo>
                <a:lnTo>
                  <a:pt x="186665" y="794356"/>
                </a:lnTo>
                <a:lnTo>
                  <a:pt x="147350" y="811791"/>
                </a:lnTo>
                <a:lnTo>
                  <a:pt x="109016" y="836189"/>
                </a:lnTo>
                <a:lnTo>
                  <a:pt x="71674" y="867547"/>
                </a:lnTo>
                <a:lnTo>
                  <a:pt x="35331" y="905857"/>
                </a:lnTo>
                <a:lnTo>
                  <a:pt x="0" y="951115"/>
                </a:lnTo>
                <a:lnTo>
                  <a:pt x="0" y="1146225"/>
                </a:lnTo>
                <a:lnTo>
                  <a:pt x="14856" y="1163975"/>
                </a:lnTo>
                <a:lnTo>
                  <a:pt x="29710" y="1184352"/>
                </a:lnTo>
                <a:lnTo>
                  <a:pt x="59414" y="1232988"/>
                </a:lnTo>
                <a:lnTo>
                  <a:pt x="89315" y="1292593"/>
                </a:lnTo>
                <a:lnTo>
                  <a:pt x="118802" y="1361785"/>
                </a:lnTo>
                <a:lnTo>
                  <a:pt x="133644" y="1400552"/>
                </a:lnTo>
                <a:lnTo>
                  <a:pt x="148486" y="1441946"/>
                </a:lnTo>
                <a:lnTo>
                  <a:pt x="163325" y="1485967"/>
                </a:lnTo>
                <a:lnTo>
                  <a:pt x="178164" y="1532615"/>
                </a:lnTo>
                <a:lnTo>
                  <a:pt x="193000" y="1581889"/>
                </a:lnTo>
                <a:lnTo>
                  <a:pt x="207874" y="1633931"/>
                </a:lnTo>
                <a:lnTo>
                  <a:pt x="222670" y="1688318"/>
                </a:lnTo>
                <a:lnTo>
                  <a:pt x="237503" y="1745473"/>
                </a:lnTo>
                <a:lnTo>
                  <a:pt x="252335" y="1805254"/>
                </a:lnTo>
                <a:lnTo>
                  <a:pt x="267165" y="1867662"/>
                </a:lnTo>
                <a:lnTo>
                  <a:pt x="281994" y="1932696"/>
                </a:lnTo>
                <a:lnTo>
                  <a:pt x="296822" y="2000356"/>
                </a:lnTo>
                <a:lnTo>
                  <a:pt x="311649" y="2070643"/>
                </a:lnTo>
                <a:lnTo>
                  <a:pt x="326475" y="2143556"/>
                </a:lnTo>
                <a:lnTo>
                  <a:pt x="341299" y="2219096"/>
                </a:lnTo>
                <a:lnTo>
                  <a:pt x="351440" y="2296401"/>
                </a:lnTo>
                <a:lnTo>
                  <a:pt x="362706" y="2367977"/>
                </a:lnTo>
                <a:lnTo>
                  <a:pt x="375098" y="2433823"/>
                </a:lnTo>
                <a:lnTo>
                  <a:pt x="388613" y="2493940"/>
                </a:lnTo>
                <a:lnTo>
                  <a:pt x="403252" y="2548329"/>
                </a:lnTo>
                <a:lnTo>
                  <a:pt x="419012" y="2596990"/>
                </a:lnTo>
                <a:lnTo>
                  <a:pt x="435892" y="2639925"/>
                </a:lnTo>
                <a:lnTo>
                  <a:pt x="446830" y="2662534"/>
                </a:lnTo>
                <a:lnTo>
                  <a:pt x="875273" y="2662534"/>
                </a:lnTo>
                <a:lnTo>
                  <a:pt x="881454" y="2649864"/>
                </a:lnTo>
                <a:lnTo>
                  <a:pt x="909295" y="2594397"/>
                </a:lnTo>
                <a:lnTo>
                  <a:pt x="937052" y="2540705"/>
                </a:lnTo>
                <a:lnTo>
                  <a:pt x="964725" y="2488788"/>
                </a:lnTo>
                <a:lnTo>
                  <a:pt x="992314" y="2438646"/>
                </a:lnTo>
                <a:lnTo>
                  <a:pt x="1019819" y="2390279"/>
                </a:lnTo>
                <a:lnTo>
                  <a:pt x="1047241" y="2343686"/>
                </a:lnTo>
                <a:lnTo>
                  <a:pt x="1074579" y="2298869"/>
                </a:lnTo>
                <a:lnTo>
                  <a:pt x="1101833" y="2255826"/>
                </a:lnTo>
                <a:lnTo>
                  <a:pt x="1129004" y="2214558"/>
                </a:lnTo>
                <a:lnTo>
                  <a:pt x="1156092" y="2175064"/>
                </a:lnTo>
                <a:lnTo>
                  <a:pt x="1183096" y="2137345"/>
                </a:lnTo>
                <a:lnTo>
                  <a:pt x="1210018" y="2101401"/>
                </a:lnTo>
                <a:lnTo>
                  <a:pt x="1236856" y="2067232"/>
                </a:lnTo>
                <a:lnTo>
                  <a:pt x="1263612" y="2034837"/>
                </a:lnTo>
                <a:lnTo>
                  <a:pt x="1290285" y="2004216"/>
                </a:lnTo>
                <a:lnTo>
                  <a:pt x="1316875" y="1975370"/>
                </a:lnTo>
                <a:lnTo>
                  <a:pt x="1330569" y="1926704"/>
                </a:lnTo>
                <a:lnTo>
                  <a:pt x="902271" y="1926704"/>
                </a:lnTo>
                <a:lnTo>
                  <a:pt x="867958" y="1922130"/>
                </a:lnTo>
                <a:lnTo>
                  <a:pt x="813094" y="1885540"/>
                </a:lnTo>
                <a:lnTo>
                  <a:pt x="776552" y="1812352"/>
                </a:lnTo>
                <a:lnTo>
                  <a:pt x="765141" y="1762031"/>
                </a:lnTo>
                <a:lnTo>
                  <a:pt x="758298" y="1702558"/>
                </a:lnTo>
                <a:lnTo>
                  <a:pt x="756018" y="1633931"/>
                </a:lnTo>
                <a:lnTo>
                  <a:pt x="755171" y="1564289"/>
                </a:lnTo>
                <a:lnTo>
                  <a:pt x="752632" y="1497610"/>
                </a:lnTo>
                <a:lnTo>
                  <a:pt x="748400" y="1433895"/>
                </a:lnTo>
                <a:lnTo>
                  <a:pt x="742474" y="1373142"/>
                </a:lnTo>
                <a:lnTo>
                  <a:pt x="734855" y="1315352"/>
                </a:lnTo>
                <a:lnTo>
                  <a:pt x="725543" y="1260526"/>
                </a:lnTo>
                <a:lnTo>
                  <a:pt x="714537" y="1208663"/>
                </a:lnTo>
                <a:lnTo>
                  <a:pt x="701837" y="1159763"/>
                </a:lnTo>
                <a:lnTo>
                  <a:pt x="687444" y="1113826"/>
                </a:lnTo>
                <a:lnTo>
                  <a:pt x="671356" y="1070853"/>
                </a:lnTo>
                <a:lnTo>
                  <a:pt x="653575" y="1030843"/>
                </a:lnTo>
                <a:lnTo>
                  <a:pt x="634099" y="993797"/>
                </a:lnTo>
                <a:lnTo>
                  <a:pt x="612929" y="959714"/>
                </a:lnTo>
                <a:lnTo>
                  <a:pt x="590065" y="928594"/>
                </a:lnTo>
                <a:lnTo>
                  <a:pt x="539252" y="875246"/>
                </a:lnTo>
                <a:lnTo>
                  <a:pt x="481660" y="833752"/>
                </a:lnTo>
                <a:lnTo>
                  <a:pt x="417288" y="804113"/>
                </a:lnTo>
                <a:lnTo>
                  <a:pt x="346134" y="786330"/>
                </a:lnTo>
                <a:lnTo>
                  <a:pt x="308014" y="781884"/>
                </a:lnTo>
                <a:lnTo>
                  <a:pt x="268198" y="780402"/>
                </a:lnTo>
                <a:close/>
              </a:path>
              <a:path w="3316604" h="2662554">
                <a:moveTo>
                  <a:pt x="2085569" y="1755851"/>
                </a:moveTo>
                <a:lnTo>
                  <a:pt x="1609534" y="1755851"/>
                </a:lnTo>
                <a:lnTo>
                  <a:pt x="1646317" y="1831042"/>
                </a:lnTo>
                <a:lnTo>
                  <a:pt x="1680129" y="1896252"/>
                </a:lnTo>
                <a:lnTo>
                  <a:pt x="1710972" y="1951489"/>
                </a:lnTo>
                <a:lnTo>
                  <a:pt x="1738868" y="1996792"/>
                </a:lnTo>
                <a:lnTo>
                  <a:pt x="1763753" y="2032074"/>
                </a:lnTo>
                <a:lnTo>
                  <a:pt x="1804669" y="2072855"/>
                </a:lnTo>
                <a:lnTo>
                  <a:pt x="2154252" y="2662534"/>
                </a:lnTo>
                <a:lnTo>
                  <a:pt x="2735676" y="2662534"/>
                </a:lnTo>
                <a:lnTo>
                  <a:pt x="2736508" y="2655886"/>
                </a:lnTo>
                <a:lnTo>
                  <a:pt x="2744659" y="2596131"/>
                </a:lnTo>
                <a:lnTo>
                  <a:pt x="2753091" y="2539514"/>
                </a:lnTo>
                <a:lnTo>
                  <a:pt x="2761806" y="2486036"/>
                </a:lnTo>
                <a:lnTo>
                  <a:pt x="2770803" y="2435698"/>
                </a:lnTo>
                <a:lnTo>
                  <a:pt x="2780084" y="2388498"/>
                </a:lnTo>
                <a:lnTo>
                  <a:pt x="2789651" y="2344438"/>
                </a:lnTo>
                <a:lnTo>
                  <a:pt x="2799503" y="2303519"/>
                </a:lnTo>
                <a:lnTo>
                  <a:pt x="2809641" y="2265739"/>
                </a:lnTo>
                <a:lnTo>
                  <a:pt x="2830782" y="2199603"/>
                </a:lnTo>
                <a:lnTo>
                  <a:pt x="2832611" y="2194890"/>
                </a:lnTo>
                <a:lnTo>
                  <a:pt x="2414282" y="2194890"/>
                </a:lnTo>
                <a:lnTo>
                  <a:pt x="2361446" y="2176969"/>
                </a:lnTo>
                <a:lnTo>
                  <a:pt x="2300767" y="2123208"/>
                </a:lnTo>
                <a:lnTo>
                  <a:pt x="2267481" y="2082888"/>
                </a:lnTo>
                <a:lnTo>
                  <a:pt x="2232227" y="2033609"/>
                </a:lnTo>
                <a:lnTo>
                  <a:pt x="2195004" y="1975370"/>
                </a:lnTo>
                <a:lnTo>
                  <a:pt x="2155400" y="1894561"/>
                </a:lnTo>
                <a:lnTo>
                  <a:pt x="2117142" y="1817890"/>
                </a:lnTo>
                <a:lnTo>
                  <a:pt x="2085569" y="1755851"/>
                </a:lnTo>
                <a:close/>
              </a:path>
              <a:path w="3316604" h="2662554">
                <a:moveTo>
                  <a:pt x="3097110" y="0"/>
                </a:moveTo>
                <a:lnTo>
                  <a:pt x="3027663" y="12078"/>
                </a:lnTo>
                <a:lnTo>
                  <a:pt x="2965410" y="48323"/>
                </a:lnTo>
                <a:lnTo>
                  <a:pt x="2936990" y="75512"/>
                </a:lnTo>
                <a:lnTo>
                  <a:pt x="2910380" y="108749"/>
                </a:lnTo>
                <a:lnTo>
                  <a:pt x="2885583" y="148033"/>
                </a:lnTo>
                <a:lnTo>
                  <a:pt x="2862603" y="193369"/>
                </a:lnTo>
                <a:lnTo>
                  <a:pt x="2841445" y="244757"/>
                </a:lnTo>
                <a:lnTo>
                  <a:pt x="2822110" y="302198"/>
                </a:lnTo>
                <a:lnTo>
                  <a:pt x="2804604" y="365696"/>
                </a:lnTo>
                <a:lnTo>
                  <a:pt x="2794575" y="442360"/>
                </a:lnTo>
                <a:lnTo>
                  <a:pt x="2784588" y="517421"/>
                </a:lnTo>
                <a:lnTo>
                  <a:pt x="2774644" y="590879"/>
                </a:lnTo>
                <a:lnTo>
                  <a:pt x="2764742" y="662734"/>
                </a:lnTo>
                <a:lnTo>
                  <a:pt x="2754883" y="732986"/>
                </a:lnTo>
                <a:lnTo>
                  <a:pt x="2745067" y="801636"/>
                </a:lnTo>
                <a:lnTo>
                  <a:pt x="2735293" y="868682"/>
                </a:lnTo>
                <a:lnTo>
                  <a:pt x="2725562" y="934125"/>
                </a:lnTo>
                <a:lnTo>
                  <a:pt x="2715874" y="997965"/>
                </a:lnTo>
                <a:lnTo>
                  <a:pt x="2706228" y="1060202"/>
                </a:lnTo>
                <a:lnTo>
                  <a:pt x="2696624" y="1120836"/>
                </a:lnTo>
                <a:lnTo>
                  <a:pt x="2687063" y="1179867"/>
                </a:lnTo>
                <a:lnTo>
                  <a:pt x="2677545" y="1237295"/>
                </a:lnTo>
                <a:lnTo>
                  <a:pt x="2668069" y="1293119"/>
                </a:lnTo>
                <a:lnTo>
                  <a:pt x="2658636" y="1347340"/>
                </a:lnTo>
                <a:lnTo>
                  <a:pt x="2649137" y="1400552"/>
                </a:lnTo>
                <a:lnTo>
                  <a:pt x="2639898" y="1450971"/>
                </a:lnTo>
                <a:lnTo>
                  <a:pt x="2630592" y="1500382"/>
                </a:lnTo>
                <a:lnTo>
                  <a:pt x="2621330" y="1548189"/>
                </a:lnTo>
                <a:lnTo>
                  <a:pt x="2612109" y="1594393"/>
                </a:lnTo>
                <a:lnTo>
                  <a:pt x="2602932" y="1638993"/>
                </a:lnTo>
                <a:lnTo>
                  <a:pt x="2593685" y="1682498"/>
                </a:lnTo>
                <a:lnTo>
                  <a:pt x="2584704" y="1723383"/>
                </a:lnTo>
                <a:lnTo>
                  <a:pt x="2575654" y="1763172"/>
                </a:lnTo>
                <a:lnTo>
                  <a:pt x="2566647" y="1801358"/>
                </a:lnTo>
                <a:lnTo>
                  <a:pt x="2548760" y="1872918"/>
                </a:lnTo>
                <a:lnTo>
                  <a:pt x="2531044" y="1938062"/>
                </a:lnTo>
                <a:lnTo>
                  <a:pt x="2513498" y="1996792"/>
                </a:lnTo>
                <a:lnTo>
                  <a:pt x="2496122" y="2049105"/>
                </a:lnTo>
                <a:lnTo>
                  <a:pt x="2487498" y="2072855"/>
                </a:lnTo>
                <a:lnTo>
                  <a:pt x="2487498" y="2146033"/>
                </a:lnTo>
                <a:lnTo>
                  <a:pt x="2455430" y="2149077"/>
                </a:lnTo>
                <a:lnTo>
                  <a:pt x="2432554" y="2158222"/>
                </a:lnTo>
                <a:lnTo>
                  <a:pt x="2418846" y="2173486"/>
                </a:lnTo>
                <a:lnTo>
                  <a:pt x="2414282" y="2194890"/>
                </a:lnTo>
                <a:lnTo>
                  <a:pt x="2832611" y="2194890"/>
                </a:lnTo>
                <a:lnTo>
                  <a:pt x="2841786" y="2171247"/>
                </a:lnTo>
                <a:lnTo>
                  <a:pt x="2853080" y="2146033"/>
                </a:lnTo>
                <a:lnTo>
                  <a:pt x="2872586" y="2070197"/>
                </a:lnTo>
                <a:lnTo>
                  <a:pt x="2891106" y="1996761"/>
                </a:lnTo>
                <a:lnTo>
                  <a:pt x="2908043" y="1928143"/>
                </a:lnTo>
                <a:lnTo>
                  <a:pt x="2923994" y="1861925"/>
                </a:lnTo>
                <a:lnTo>
                  <a:pt x="2938761" y="1798911"/>
                </a:lnTo>
                <a:lnTo>
                  <a:pt x="2952345" y="1739103"/>
                </a:lnTo>
                <a:lnTo>
                  <a:pt x="2964852" y="1681990"/>
                </a:lnTo>
                <a:lnTo>
                  <a:pt x="2975962" y="1629097"/>
                </a:lnTo>
                <a:lnTo>
                  <a:pt x="2985997" y="1578900"/>
                </a:lnTo>
                <a:lnTo>
                  <a:pt x="2994850" y="1531906"/>
                </a:lnTo>
                <a:lnTo>
                  <a:pt x="3002521" y="1488114"/>
                </a:lnTo>
                <a:lnTo>
                  <a:pt x="3009011" y="1447524"/>
                </a:lnTo>
                <a:lnTo>
                  <a:pt x="3018449" y="1375949"/>
                </a:lnTo>
                <a:lnTo>
                  <a:pt x="3023166" y="1317178"/>
                </a:lnTo>
                <a:lnTo>
                  <a:pt x="3023743" y="1293119"/>
                </a:lnTo>
                <a:lnTo>
                  <a:pt x="3023784" y="1292495"/>
                </a:lnTo>
                <a:lnTo>
                  <a:pt x="3316566" y="292620"/>
                </a:lnTo>
                <a:lnTo>
                  <a:pt x="3316566" y="268287"/>
                </a:lnTo>
                <a:lnTo>
                  <a:pt x="3309135" y="205434"/>
                </a:lnTo>
                <a:lnTo>
                  <a:pt x="3295992" y="150951"/>
                </a:lnTo>
                <a:lnTo>
                  <a:pt x="3277137" y="104840"/>
                </a:lnTo>
                <a:lnTo>
                  <a:pt x="3252568" y="67106"/>
                </a:lnTo>
                <a:lnTo>
                  <a:pt x="3222282" y="37752"/>
                </a:lnTo>
                <a:lnTo>
                  <a:pt x="3186279" y="16781"/>
                </a:lnTo>
                <a:lnTo>
                  <a:pt x="3144555" y="4195"/>
                </a:lnTo>
                <a:lnTo>
                  <a:pt x="3097110" y="0"/>
                </a:lnTo>
                <a:close/>
              </a:path>
              <a:path w="3316604" h="2662554">
                <a:moveTo>
                  <a:pt x="1658162" y="1146225"/>
                </a:moveTo>
                <a:lnTo>
                  <a:pt x="1593282" y="1164502"/>
                </a:lnTo>
                <a:lnTo>
                  <a:pt x="1535242" y="1185224"/>
                </a:lnTo>
                <a:lnTo>
                  <a:pt x="1484041" y="1208387"/>
                </a:lnTo>
                <a:lnTo>
                  <a:pt x="1439675" y="1233988"/>
                </a:lnTo>
                <a:lnTo>
                  <a:pt x="1402141" y="1262025"/>
                </a:lnTo>
                <a:lnTo>
                  <a:pt x="1371438" y="1292495"/>
                </a:lnTo>
                <a:lnTo>
                  <a:pt x="1347563" y="1325395"/>
                </a:lnTo>
                <a:lnTo>
                  <a:pt x="1330512" y="1360722"/>
                </a:lnTo>
                <a:lnTo>
                  <a:pt x="1320284" y="1398472"/>
                </a:lnTo>
                <a:lnTo>
                  <a:pt x="1316875" y="1438643"/>
                </a:lnTo>
                <a:lnTo>
                  <a:pt x="902271" y="1926704"/>
                </a:lnTo>
                <a:lnTo>
                  <a:pt x="1330569" y="1926704"/>
                </a:lnTo>
                <a:lnTo>
                  <a:pt x="1331342" y="1923954"/>
                </a:lnTo>
                <a:lnTo>
                  <a:pt x="1350374" y="1879380"/>
                </a:lnTo>
                <a:lnTo>
                  <a:pt x="1373977" y="1841653"/>
                </a:lnTo>
                <a:lnTo>
                  <a:pt x="1402157" y="1810775"/>
                </a:lnTo>
                <a:lnTo>
                  <a:pt x="1434922" y="1786752"/>
                </a:lnTo>
                <a:lnTo>
                  <a:pt x="1472279" y="1769587"/>
                </a:lnTo>
                <a:lnTo>
                  <a:pt x="1514233" y="1759286"/>
                </a:lnTo>
                <a:lnTo>
                  <a:pt x="1560791" y="1755851"/>
                </a:lnTo>
                <a:lnTo>
                  <a:pt x="2085569" y="1755851"/>
                </a:lnTo>
                <a:lnTo>
                  <a:pt x="2080230" y="1745360"/>
                </a:lnTo>
                <a:lnTo>
                  <a:pt x="2044663" y="1676969"/>
                </a:lnTo>
                <a:lnTo>
                  <a:pt x="2010440" y="1612719"/>
                </a:lnTo>
                <a:lnTo>
                  <a:pt x="1977562" y="1552611"/>
                </a:lnTo>
                <a:lnTo>
                  <a:pt x="1946028" y="1496644"/>
                </a:lnTo>
                <a:lnTo>
                  <a:pt x="1915837" y="1444820"/>
                </a:lnTo>
                <a:lnTo>
                  <a:pt x="1886990" y="1397138"/>
                </a:lnTo>
                <a:lnTo>
                  <a:pt x="1859484" y="1353600"/>
                </a:lnTo>
                <a:lnTo>
                  <a:pt x="1833321" y="1314206"/>
                </a:lnTo>
                <a:lnTo>
                  <a:pt x="1808499" y="1278957"/>
                </a:lnTo>
                <a:lnTo>
                  <a:pt x="1785018" y="1247852"/>
                </a:lnTo>
                <a:lnTo>
                  <a:pt x="1742078" y="1198080"/>
                </a:lnTo>
                <a:lnTo>
                  <a:pt x="1704496" y="1164895"/>
                </a:lnTo>
                <a:lnTo>
                  <a:pt x="1672269" y="1148300"/>
                </a:lnTo>
                <a:lnTo>
                  <a:pt x="1658162" y="1146225"/>
                </a:lnTo>
                <a:close/>
              </a:path>
            </a:pathLst>
          </a:custGeom>
          <a:solidFill>
            <a:srgbClr val="BDC350"/>
          </a:solidFill>
        </p:spPr>
        <p:txBody>
          <a:bodyPr wrap="square" lIns="0" tIns="0" rIns="0" bIns="0" rtlCol="0"/>
          <a:lstStyle/>
          <a:p>
            <a:endParaRPr/>
          </a:p>
        </p:txBody>
      </p:sp>
      <p:sp>
        <p:nvSpPr>
          <p:cNvPr id="5" name="object 5"/>
          <p:cNvSpPr/>
          <p:nvPr/>
        </p:nvSpPr>
        <p:spPr>
          <a:xfrm>
            <a:off x="8251510" y="4633243"/>
            <a:ext cx="3937635" cy="2225040"/>
          </a:xfrm>
          <a:custGeom>
            <a:avLst/>
            <a:gdLst/>
            <a:ahLst/>
            <a:cxnLst/>
            <a:rect l="l" t="t" r="r" b="b"/>
            <a:pathLst>
              <a:path w="3937634" h="2225040">
                <a:moveTo>
                  <a:pt x="250228" y="0"/>
                </a:moveTo>
                <a:lnTo>
                  <a:pt x="138874" y="0"/>
                </a:lnTo>
                <a:lnTo>
                  <a:pt x="0" y="111277"/>
                </a:lnTo>
                <a:lnTo>
                  <a:pt x="0" y="278155"/>
                </a:lnTo>
                <a:lnTo>
                  <a:pt x="23633" y="325978"/>
                </a:lnTo>
                <a:lnTo>
                  <a:pt x="46217" y="373854"/>
                </a:lnTo>
                <a:lnTo>
                  <a:pt x="67754" y="421782"/>
                </a:lnTo>
                <a:lnTo>
                  <a:pt x="88242" y="469763"/>
                </a:lnTo>
                <a:lnTo>
                  <a:pt x="107681" y="517795"/>
                </a:lnTo>
                <a:lnTo>
                  <a:pt x="126072" y="565881"/>
                </a:lnTo>
                <a:lnTo>
                  <a:pt x="143413" y="614018"/>
                </a:lnTo>
                <a:lnTo>
                  <a:pt x="159705" y="662208"/>
                </a:lnTo>
                <a:lnTo>
                  <a:pt x="174947" y="710451"/>
                </a:lnTo>
                <a:lnTo>
                  <a:pt x="189139" y="758746"/>
                </a:lnTo>
                <a:lnTo>
                  <a:pt x="202282" y="807094"/>
                </a:lnTo>
                <a:lnTo>
                  <a:pt x="214422" y="855707"/>
                </a:lnTo>
                <a:lnTo>
                  <a:pt x="225415" y="903947"/>
                </a:lnTo>
                <a:lnTo>
                  <a:pt x="235407" y="952453"/>
                </a:lnTo>
                <a:lnTo>
                  <a:pt x="244347" y="1001011"/>
                </a:lnTo>
                <a:lnTo>
                  <a:pt x="252236" y="1049621"/>
                </a:lnTo>
                <a:lnTo>
                  <a:pt x="259074" y="1098285"/>
                </a:lnTo>
                <a:lnTo>
                  <a:pt x="264861" y="1147001"/>
                </a:lnTo>
                <a:lnTo>
                  <a:pt x="269596" y="1195770"/>
                </a:lnTo>
                <a:lnTo>
                  <a:pt x="273259" y="1244331"/>
                </a:lnTo>
                <a:lnTo>
                  <a:pt x="275910" y="1293466"/>
                </a:lnTo>
                <a:lnTo>
                  <a:pt x="277489" y="1342393"/>
                </a:lnTo>
                <a:lnTo>
                  <a:pt x="277911" y="1393153"/>
                </a:lnTo>
                <a:lnTo>
                  <a:pt x="250228" y="1864499"/>
                </a:lnTo>
                <a:lnTo>
                  <a:pt x="250228" y="2087041"/>
                </a:lnTo>
                <a:lnTo>
                  <a:pt x="252525" y="2149809"/>
                </a:lnTo>
                <a:lnTo>
                  <a:pt x="259419" y="2206593"/>
                </a:lnTo>
                <a:lnTo>
                  <a:pt x="263528" y="2224756"/>
                </a:lnTo>
                <a:lnTo>
                  <a:pt x="717183" y="2224756"/>
                </a:lnTo>
                <a:lnTo>
                  <a:pt x="728398" y="2193225"/>
                </a:lnTo>
                <a:lnTo>
                  <a:pt x="756983" y="2114387"/>
                </a:lnTo>
                <a:lnTo>
                  <a:pt x="784413" y="2040325"/>
                </a:lnTo>
                <a:lnTo>
                  <a:pt x="810688" y="1971037"/>
                </a:lnTo>
                <a:lnTo>
                  <a:pt x="835808" y="1906525"/>
                </a:lnTo>
                <a:lnTo>
                  <a:pt x="859773" y="1846789"/>
                </a:lnTo>
                <a:lnTo>
                  <a:pt x="882581" y="1791829"/>
                </a:lnTo>
                <a:lnTo>
                  <a:pt x="904234" y="1741646"/>
                </a:lnTo>
                <a:lnTo>
                  <a:pt x="924730" y="1696240"/>
                </a:lnTo>
                <a:lnTo>
                  <a:pt x="944070" y="1655612"/>
                </a:lnTo>
                <a:lnTo>
                  <a:pt x="962253" y="1619763"/>
                </a:lnTo>
                <a:lnTo>
                  <a:pt x="995147" y="1562399"/>
                </a:lnTo>
                <a:lnTo>
                  <a:pt x="1023412" y="1524153"/>
                </a:lnTo>
                <a:lnTo>
                  <a:pt x="1057122" y="1502638"/>
                </a:lnTo>
                <a:lnTo>
                  <a:pt x="1083490" y="1420312"/>
                </a:lnTo>
                <a:lnTo>
                  <a:pt x="1109038" y="1344572"/>
                </a:lnTo>
                <a:lnTo>
                  <a:pt x="1133762" y="1275419"/>
                </a:lnTo>
                <a:lnTo>
                  <a:pt x="1157663" y="1212852"/>
                </a:lnTo>
                <a:lnTo>
                  <a:pt x="1164359" y="1196606"/>
                </a:lnTo>
                <a:lnTo>
                  <a:pt x="834580" y="1196606"/>
                </a:lnTo>
                <a:lnTo>
                  <a:pt x="667765" y="918222"/>
                </a:lnTo>
                <a:lnTo>
                  <a:pt x="667729" y="723094"/>
                </a:lnTo>
                <a:lnTo>
                  <a:pt x="658271" y="649240"/>
                </a:lnTo>
                <a:lnTo>
                  <a:pt x="647391" y="579109"/>
                </a:lnTo>
                <a:lnTo>
                  <a:pt x="635124" y="512985"/>
                </a:lnTo>
                <a:lnTo>
                  <a:pt x="621448" y="450781"/>
                </a:lnTo>
                <a:lnTo>
                  <a:pt x="606431" y="392757"/>
                </a:lnTo>
                <a:lnTo>
                  <a:pt x="590004" y="338655"/>
                </a:lnTo>
                <a:lnTo>
                  <a:pt x="572191" y="288559"/>
                </a:lnTo>
                <a:lnTo>
                  <a:pt x="552991" y="242471"/>
                </a:lnTo>
                <a:lnTo>
                  <a:pt x="532404" y="200390"/>
                </a:lnTo>
                <a:lnTo>
                  <a:pt x="510430" y="162316"/>
                </a:lnTo>
                <a:lnTo>
                  <a:pt x="487068" y="128251"/>
                </a:lnTo>
                <a:lnTo>
                  <a:pt x="462320" y="98192"/>
                </a:lnTo>
                <a:lnTo>
                  <a:pt x="408660" y="50098"/>
                </a:lnTo>
                <a:lnTo>
                  <a:pt x="349451" y="18035"/>
                </a:lnTo>
                <a:lnTo>
                  <a:pt x="284690" y="2003"/>
                </a:lnTo>
                <a:lnTo>
                  <a:pt x="250228" y="0"/>
                </a:lnTo>
                <a:close/>
              </a:path>
              <a:path w="3937634" h="2225040">
                <a:moveTo>
                  <a:pt x="3830506" y="1168666"/>
                </a:moveTo>
                <a:lnTo>
                  <a:pt x="3088512" y="1168666"/>
                </a:lnTo>
                <a:lnTo>
                  <a:pt x="3153727" y="1192392"/>
                </a:lnTo>
                <a:lnTo>
                  <a:pt x="3210263" y="1218287"/>
                </a:lnTo>
                <a:lnTo>
                  <a:pt x="3258117" y="1246348"/>
                </a:lnTo>
                <a:lnTo>
                  <a:pt x="3297281" y="1276575"/>
                </a:lnTo>
                <a:lnTo>
                  <a:pt x="3327752" y="1308965"/>
                </a:lnTo>
                <a:lnTo>
                  <a:pt x="3349524" y="1343517"/>
                </a:lnTo>
                <a:lnTo>
                  <a:pt x="3362591" y="1380228"/>
                </a:lnTo>
                <a:lnTo>
                  <a:pt x="3366947" y="1419097"/>
                </a:lnTo>
                <a:lnTo>
                  <a:pt x="3402067" y="1460804"/>
                </a:lnTo>
                <a:lnTo>
                  <a:pt x="3437881" y="1501052"/>
                </a:lnTo>
                <a:lnTo>
                  <a:pt x="3474391" y="1539841"/>
                </a:lnTo>
                <a:lnTo>
                  <a:pt x="3511597" y="1577170"/>
                </a:lnTo>
                <a:lnTo>
                  <a:pt x="3549498" y="1613039"/>
                </a:lnTo>
                <a:lnTo>
                  <a:pt x="3588096" y="1647447"/>
                </a:lnTo>
                <a:lnTo>
                  <a:pt x="3627391" y="1680395"/>
                </a:lnTo>
                <a:lnTo>
                  <a:pt x="3667383" y="1711881"/>
                </a:lnTo>
                <a:lnTo>
                  <a:pt x="3708072" y="1741906"/>
                </a:lnTo>
                <a:lnTo>
                  <a:pt x="3749459" y="1770468"/>
                </a:lnTo>
                <a:lnTo>
                  <a:pt x="3791543" y="1797568"/>
                </a:lnTo>
                <a:lnTo>
                  <a:pt x="3834326" y="1823205"/>
                </a:lnTo>
                <a:lnTo>
                  <a:pt x="3877808" y="1847378"/>
                </a:lnTo>
                <a:lnTo>
                  <a:pt x="3921989" y="1870087"/>
                </a:lnTo>
                <a:lnTo>
                  <a:pt x="3937441" y="1877402"/>
                </a:lnTo>
                <a:lnTo>
                  <a:pt x="3937441" y="1319958"/>
                </a:lnTo>
                <a:lnTo>
                  <a:pt x="3923245" y="1307871"/>
                </a:lnTo>
                <a:lnTo>
                  <a:pt x="3830506" y="1168666"/>
                </a:lnTo>
                <a:close/>
              </a:path>
              <a:path w="3937634" h="2225040">
                <a:moveTo>
                  <a:pt x="2253691" y="946124"/>
                </a:moveTo>
                <a:lnTo>
                  <a:pt x="1335443" y="946124"/>
                </a:lnTo>
                <a:lnTo>
                  <a:pt x="1335443" y="973810"/>
                </a:lnTo>
                <a:lnTo>
                  <a:pt x="1396633" y="977160"/>
                </a:lnTo>
                <a:lnTo>
                  <a:pt x="1452292" y="987203"/>
                </a:lnTo>
                <a:lnTo>
                  <a:pt x="1502412" y="1003930"/>
                </a:lnTo>
                <a:lnTo>
                  <a:pt x="1546988" y="1027333"/>
                </a:lnTo>
                <a:lnTo>
                  <a:pt x="1586014" y="1057401"/>
                </a:lnTo>
                <a:lnTo>
                  <a:pt x="1594918" y="1137490"/>
                </a:lnTo>
                <a:lnTo>
                  <a:pt x="1604874" y="1199804"/>
                </a:lnTo>
                <a:lnTo>
                  <a:pt x="1615943" y="1244331"/>
                </a:lnTo>
                <a:lnTo>
                  <a:pt x="1628182" y="1271057"/>
                </a:lnTo>
                <a:lnTo>
                  <a:pt x="1641652" y="1279969"/>
                </a:lnTo>
                <a:lnTo>
                  <a:pt x="1643955" y="1317540"/>
                </a:lnTo>
                <a:lnTo>
                  <a:pt x="1650865" y="1355268"/>
                </a:lnTo>
                <a:lnTo>
                  <a:pt x="1662382" y="1393153"/>
                </a:lnTo>
                <a:lnTo>
                  <a:pt x="1678507" y="1431196"/>
                </a:lnTo>
                <a:lnTo>
                  <a:pt x="1699242" y="1469397"/>
                </a:lnTo>
                <a:lnTo>
                  <a:pt x="1724586" y="1507756"/>
                </a:lnTo>
                <a:lnTo>
                  <a:pt x="1754540" y="1546274"/>
                </a:lnTo>
                <a:lnTo>
                  <a:pt x="1789107" y="1584952"/>
                </a:lnTo>
                <a:lnTo>
                  <a:pt x="1828285" y="1623790"/>
                </a:lnTo>
                <a:lnTo>
                  <a:pt x="1872076" y="1662789"/>
                </a:lnTo>
                <a:lnTo>
                  <a:pt x="1920481" y="1701949"/>
                </a:lnTo>
                <a:lnTo>
                  <a:pt x="1973501" y="1741271"/>
                </a:lnTo>
                <a:lnTo>
                  <a:pt x="2031136" y="1780755"/>
                </a:lnTo>
                <a:lnTo>
                  <a:pt x="2253691" y="1780755"/>
                </a:lnTo>
                <a:lnTo>
                  <a:pt x="2301554" y="1770755"/>
                </a:lnTo>
                <a:lnTo>
                  <a:pt x="2367192" y="1740739"/>
                </a:lnTo>
                <a:lnTo>
                  <a:pt x="2406691" y="1718217"/>
                </a:lnTo>
                <a:lnTo>
                  <a:pt x="2450652" y="1690682"/>
                </a:lnTo>
                <a:lnTo>
                  <a:pt x="2499080" y="1658131"/>
                </a:lnTo>
                <a:lnTo>
                  <a:pt x="2551981" y="1620561"/>
                </a:lnTo>
                <a:lnTo>
                  <a:pt x="2609362" y="1577968"/>
                </a:lnTo>
                <a:lnTo>
                  <a:pt x="2671229" y="1530349"/>
                </a:lnTo>
                <a:lnTo>
                  <a:pt x="2725285" y="1471069"/>
                </a:lnTo>
                <a:lnTo>
                  <a:pt x="2776108" y="1417067"/>
                </a:lnTo>
                <a:lnTo>
                  <a:pt x="2823700" y="1368344"/>
                </a:lnTo>
                <a:lnTo>
                  <a:pt x="2868065" y="1324901"/>
                </a:lnTo>
                <a:lnTo>
                  <a:pt x="2909205" y="1286737"/>
                </a:lnTo>
                <a:lnTo>
                  <a:pt x="2947124" y="1253855"/>
                </a:lnTo>
                <a:lnTo>
                  <a:pt x="2981825" y="1226253"/>
                </a:lnTo>
                <a:lnTo>
                  <a:pt x="3013312" y="1203933"/>
                </a:lnTo>
                <a:lnTo>
                  <a:pt x="3066652" y="1175139"/>
                </a:lnTo>
                <a:lnTo>
                  <a:pt x="3088512" y="1168666"/>
                </a:lnTo>
                <a:lnTo>
                  <a:pt x="3830506" y="1168666"/>
                </a:lnTo>
                <a:lnTo>
                  <a:pt x="3774986" y="1085329"/>
                </a:lnTo>
                <a:lnTo>
                  <a:pt x="2392806" y="1085329"/>
                </a:lnTo>
                <a:lnTo>
                  <a:pt x="2253691" y="946124"/>
                </a:lnTo>
                <a:close/>
              </a:path>
              <a:path w="3937634" h="2225040">
                <a:moveTo>
                  <a:pt x="1891969" y="361695"/>
                </a:moveTo>
                <a:lnTo>
                  <a:pt x="1836394" y="361695"/>
                </a:lnTo>
                <a:lnTo>
                  <a:pt x="1772595" y="367887"/>
                </a:lnTo>
                <a:lnTo>
                  <a:pt x="1715777" y="377174"/>
                </a:lnTo>
                <a:lnTo>
                  <a:pt x="1665936" y="389547"/>
                </a:lnTo>
                <a:lnTo>
                  <a:pt x="1623069" y="404997"/>
                </a:lnTo>
                <a:lnTo>
                  <a:pt x="1587171" y="423516"/>
                </a:lnTo>
                <a:lnTo>
                  <a:pt x="1558239" y="445096"/>
                </a:lnTo>
                <a:lnTo>
                  <a:pt x="1525618" y="446518"/>
                </a:lnTo>
                <a:lnTo>
                  <a:pt x="1460693" y="457887"/>
                </a:lnTo>
                <a:lnTo>
                  <a:pt x="1396188" y="480625"/>
                </a:lnTo>
                <a:lnTo>
                  <a:pt x="1332105" y="514730"/>
                </a:lnTo>
                <a:lnTo>
                  <a:pt x="1300221" y="536044"/>
                </a:lnTo>
                <a:lnTo>
                  <a:pt x="1268443" y="560200"/>
                </a:lnTo>
                <a:lnTo>
                  <a:pt x="1236769" y="587197"/>
                </a:lnTo>
                <a:lnTo>
                  <a:pt x="1205201" y="617034"/>
                </a:lnTo>
                <a:lnTo>
                  <a:pt x="1173738" y="649712"/>
                </a:lnTo>
                <a:lnTo>
                  <a:pt x="1142380" y="685231"/>
                </a:lnTo>
                <a:lnTo>
                  <a:pt x="1111127" y="723590"/>
                </a:lnTo>
                <a:lnTo>
                  <a:pt x="1079979" y="764789"/>
                </a:lnTo>
                <a:lnTo>
                  <a:pt x="1048936" y="808828"/>
                </a:lnTo>
                <a:lnTo>
                  <a:pt x="1017999" y="855707"/>
                </a:lnTo>
                <a:lnTo>
                  <a:pt x="987166" y="905426"/>
                </a:lnTo>
                <a:lnTo>
                  <a:pt x="956439" y="957984"/>
                </a:lnTo>
                <a:lnTo>
                  <a:pt x="925817" y="1013381"/>
                </a:lnTo>
                <a:lnTo>
                  <a:pt x="895299" y="1071617"/>
                </a:lnTo>
                <a:lnTo>
                  <a:pt x="864887" y="1132692"/>
                </a:lnTo>
                <a:lnTo>
                  <a:pt x="834580" y="1196606"/>
                </a:lnTo>
                <a:lnTo>
                  <a:pt x="1164359" y="1196606"/>
                </a:lnTo>
                <a:lnTo>
                  <a:pt x="1180738" y="1156871"/>
                </a:lnTo>
                <a:lnTo>
                  <a:pt x="1202985" y="1107477"/>
                </a:lnTo>
                <a:lnTo>
                  <a:pt x="1224405" y="1064669"/>
                </a:lnTo>
                <a:lnTo>
                  <a:pt x="1244994" y="1028446"/>
                </a:lnTo>
                <a:lnTo>
                  <a:pt x="1283678" y="975760"/>
                </a:lnTo>
                <a:lnTo>
                  <a:pt x="1319024" y="949417"/>
                </a:lnTo>
                <a:lnTo>
                  <a:pt x="1335443" y="946124"/>
                </a:lnTo>
                <a:lnTo>
                  <a:pt x="2253691" y="946124"/>
                </a:lnTo>
                <a:lnTo>
                  <a:pt x="2252438" y="879387"/>
                </a:lnTo>
                <a:lnTo>
                  <a:pt x="2248682" y="816696"/>
                </a:lnTo>
                <a:lnTo>
                  <a:pt x="2242421" y="758049"/>
                </a:lnTo>
                <a:lnTo>
                  <a:pt x="2233657" y="703448"/>
                </a:lnTo>
                <a:lnTo>
                  <a:pt x="2222388" y="652891"/>
                </a:lnTo>
                <a:lnTo>
                  <a:pt x="2208617" y="606380"/>
                </a:lnTo>
                <a:lnTo>
                  <a:pt x="2192342" y="563913"/>
                </a:lnTo>
                <a:lnTo>
                  <a:pt x="2173564" y="525491"/>
                </a:lnTo>
                <a:lnTo>
                  <a:pt x="2152283" y="491113"/>
                </a:lnTo>
                <a:lnTo>
                  <a:pt x="2128500" y="460780"/>
                </a:lnTo>
                <a:lnTo>
                  <a:pt x="2073428" y="412249"/>
                </a:lnTo>
                <a:lnTo>
                  <a:pt x="2008348" y="379894"/>
                </a:lnTo>
                <a:lnTo>
                  <a:pt x="1933263" y="363718"/>
                </a:lnTo>
                <a:lnTo>
                  <a:pt x="1891969" y="361695"/>
                </a:lnTo>
                <a:close/>
              </a:path>
              <a:path w="3937634" h="2225040">
                <a:moveTo>
                  <a:pt x="3199993" y="584453"/>
                </a:moveTo>
                <a:lnTo>
                  <a:pt x="3032925" y="612152"/>
                </a:lnTo>
                <a:lnTo>
                  <a:pt x="2971813" y="669475"/>
                </a:lnTo>
                <a:lnTo>
                  <a:pt x="2913747" y="723094"/>
                </a:lnTo>
                <a:lnTo>
                  <a:pt x="2858727" y="773012"/>
                </a:lnTo>
                <a:lnTo>
                  <a:pt x="2806754" y="819228"/>
                </a:lnTo>
                <a:lnTo>
                  <a:pt x="2757828" y="861743"/>
                </a:lnTo>
                <a:lnTo>
                  <a:pt x="2711950" y="900557"/>
                </a:lnTo>
                <a:lnTo>
                  <a:pt x="2669119" y="935673"/>
                </a:lnTo>
                <a:lnTo>
                  <a:pt x="2629338" y="967089"/>
                </a:lnTo>
                <a:lnTo>
                  <a:pt x="2592605" y="994806"/>
                </a:lnTo>
                <a:lnTo>
                  <a:pt x="2558922" y="1018826"/>
                </a:lnTo>
                <a:lnTo>
                  <a:pt x="2500708" y="1055776"/>
                </a:lnTo>
                <a:lnTo>
                  <a:pt x="2454699" y="1077941"/>
                </a:lnTo>
                <a:lnTo>
                  <a:pt x="2420899" y="1085329"/>
                </a:lnTo>
                <a:lnTo>
                  <a:pt x="3774986" y="1085329"/>
                </a:lnTo>
                <a:lnTo>
                  <a:pt x="3700691" y="973810"/>
                </a:lnTo>
                <a:lnTo>
                  <a:pt x="3679668" y="920190"/>
                </a:lnTo>
                <a:lnTo>
                  <a:pt x="3656376" y="870538"/>
                </a:lnTo>
                <a:lnTo>
                  <a:pt x="3630815" y="824855"/>
                </a:lnTo>
                <a:lnTo>
                  <a:pt x="3602987" y="783142"/>
                </a:lnTo>
                <a:lnTo>
                  <a:pt x="3572889" y="745399"/>
                </a:lnTo>
                <a:lnTo>
                  <a:pt x="3540524" y="711626"/>
                </a:lnTo>
                <a:lnTo>
                  <a:pt x="3505892" y="681824"/>
                </a:lnTo>
                <a:lnTo>
                  <a:pt x="3468992" y="655995"/>
                </a:lnTo>
                <a:lnTo>
                  <a:pt x="3429825" y="634137"/>
                </a:lnTo>
                <a:lnTo>
                  <a:pt x="3388391" y="616253"/>
                </a:lnTo>
                <a:lnTo>
                  <a:pt x="3344690" y="602341"/>
                </a:lnTo>
                <a:lnTo>
                  <a:pt x="3298724" y="592404"/>
                </a:lnTo>
                <a:lnTo>
                  <a:pt x="3250491" y="586441"/>
                </a:lnTo>
                <a:lnTo>
                  <a:pt x="3199993" y="584453"/>
                </a:lnTo>
                <a:close/>
              </a:path>
            </a:pathLst>
          </a:custGeom>
          <a:solidFill>
            <a:srgbClr val="BDC350"/>
          </a:solidFill>
        </p:spPr>
        <p:txBody>
          <a:bodyPr wrap="square" lIns="0" tIns="0" rIns="0" bIns="0" rtlCol="0"/>
          <a:lstStyle/>
          <a:p>
            <a:endParaRPr/>
          </a:p>
        </p:txBody>
      </p:sp>
      <p:sp>
        <p:nvSpPr>
          <p:cNvPr id="6" name="object 6"/>
          <p:cNvSpPr/>
          <p:nvPr/>
        </p:nvSpPr>
        <p:spPr>
          <a:xfrm>
            <a:off x="1553451" y="5753976"/>
            <a:ext cx="15875" cy="647065"/>
          </a:xfrm>
          <a:custGeom>
            <a:avLst/>
            <a:gdLst/>
            <a:ahLst/>
            <a:cxnLst/>
            <a:rect l="l" t="t" r="r" b="b"/>
            <a:pathLst>
              <a:path w="15875" h="647064">
                <a:moveTo>
                  <a:pt x="15265" y="0"/>
                </a:moveTo>
                <a:lnTo>
                  <a:pt x="0" y="0"/>
                </a:lnTo>
                <a:lnTo>
                  <a:pt x="0" y="646823"/>
                </a:lnTo>
                <a:lnTo>
                  <a:pt x="15265" y="646823"/>
                </a:lnTo>
                <a:lnTo>
                  <a:pt x="15265" y="0"/>
                </a:lnTo>
                <a:close/>
              </a:path>
            </a:pathLst>
          </a:custGeom>
          <a:solidFill>
            <a:srgbClr val="FFFFFF"/>
          </a:solidFill>
        </p:spPr>
        <p:txBody>
          <a:bodyPr wrap="square" lIns="0" tIns="0" rIns="0" bIns="0" rtlCol="0"/>
          <a:lstStyle/>
          <a:p>
            <a:endParaRPr/>
          </a:p>
        </p:txBody>
      </p:sp>
      <p:sp>
        <p:nvSpPr>
          <p:cNvPr id="7" name="object 7"/>
          <p:cNvSpPr/>
          <p:nvPr/>
        </p:nvSpPr>
        <p:spPr>
          <a:xfrm>
            <a:off x="1713489" y="5878352"/>
            <a:ext cx="2082681" cy="46861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57200" y="5888431"/>
            <a:ext cx="959485" cy="381000"/>
          </a:xfrm>
          <a:custGeom>
            <a:avLst/>
            <a:gdLst/>
            <a:ahLst/>
            <a:cxnLst/>
            <a:rect l="l" t="t" r="r" b="b"/>
            <a:pathLst>
              <a:path w="959485" h="381000">
                <a:moveTo>
                  <a:pt x="368261" y="74460"/>
                </a:moveTo>
                <a:lnTo>
                  <a:pt x="365975" y="61429"/>
                </a:lnTo>
                <a:lnTo>
                  <a:pt x="361149" y="52120"/>
                </a:lnTo>
                <a:lnTo>
                  <a:pt x="353796" y="46532"/>
                </a:lnTo>
                <a:lnTo>
                  <a:pt x="343890" y="44665"/>
                </a:lnTo>
                <a:lnTo>
                  <a:pt x="333489" y="47205"/>
                </a:lnTo>
                <a:lnTo>
                  <a:pt x="324599" y="54813"/>
                </a:lnTo>
                <a:lnTo>
                  <a:pt x="317246" y="67500"/>
                </a:lnTo>
                <a:lnTo>
                  <a:pt x="311416" y="85267"/>
                </a:lnTo>
                <a:lnTo>
                  <a:pt x="302094" y="151955"/>
                </a:lnTo>
                <a:lnTo>
                  <a:pt x="293128" y="205778"/>
                </a:lnTo>
                <a:lnTo>
                  <a:pt x="284492" y="246735"/>
                </a:lnTo>
                <a:lnTo>
                  <a:pt x="276199" y="274828"/>
                </a:lnTo>
                <a:lnTo>
                  <a:pt x="276199" y="282956"/>
                </a:lnTo>
                <a:lnTo>
                  <a:pt x="270776" y="282956"/>
                </a:lnTo>
                <a:lnTo>
                  <a:pt x="268071" y="284759"/>
                </a:lnTo>
                <a:lnTo>
                  <a:pt x="268071" y="288378"/>
                </a:lnTo>
                <a:lnTo>
                  <a:pt x="262978" y="286854"/>
                </a:lnTo>
                <a:lnTo>
                  <a:pt x="257225" y="282282"/>
                </a:lnTo>
                <a:lnTo>
                  <a:pt x="250812" y="274675"/>
                </a:lnTo>
                <a:lnTo>
                  <a:pt x="243725" y="264007"/>
                </a:lnTo>
                <a:lnTo>
                  <a:pt x="223227" y="223735"/>
                </a:lnTo>
                <a:lnTo>
                  <a:pt x="206463" y="194970"/>
                </a:lnTo>
                <a:lnTo>
                  <a:pt x="193421" y="177698"/>
                </a:lnTo>
                <a:lnTo>
                  <a:pt x="184111" y="171945"/>
                </a:lnTo>
                <a:lnTo>
                  <a:pt x="167525" y="177533"/>
                </a:lnTo>
                <a:lnTo>
                  <a:pt x="155676" y="184797"/>
                </a:lnTo>
                <a:lnTo>
                  <a:pt x="148577" y="193763"/>
                </a:lnTo>
                <a:lnTo>
                  <a:pt x="146215" y="204406"/>
                </a:lnTo>
                <a:lnTo>
                  <a:pt x="100177" y="258597"/>
                </a:lnTo>
                <a:lnTo>
                  <a:pt x="93065" y="256565"/>
                </a:lnTo>
                <a:lnTo>
                  <a:pt x="87998" y="250469"/>
                </a:lnTo>
                <a:lnTo>
                  <a:pt x="84963" y="240322"/>
                </a:lnTo>
                <a:lnTo>
                  <a:pt x="80556" y="184632"/>
                </a:lnTo>
                <a:lnTo>
                  <a:pt x="70408" y="155016"/>
                </a:lnTo>
                <a:lnTo>
                  <a:pt x="53479" y="137248"/>
                </a:lnTo>
                <a:lnTo>
                  <a:pt x="29768" y="131318"/>
                </a:lnTo>
                <a:lnTo>
                  <a:pt x="21818" y="132511"/>
                </a:lnTo>
                <a:lnTo>
                  <a:pt x="14211" y="136067"/>
                </a:lnTo>
                <a:lnTo>
                  <a:pt x="6934" y="141986"/>
                </a:lnTo>
                <a:lnTo>
                  <a:pt x="0" y="150279"/>
                </a:lnTo>
                <a:lnTo>
                  <a:pt x="0" y="171945"/>
                </a:lnTo>
                <a:lnTo>
                  <a:pt x="9474" y="187261"/>
                </a:lnTo>
                <a:lnTo>
                  <a:pt x="18948" y="212217"/>
                </a:lnTo>
                <a:lnTo>
                  <a:pt x="28422" y="246824"/>
                </a:lnTo>
                <a:lnTo>
                  <a:pt x="37896" y="291071"/>
                </a:lnTo>
                <a:lnTo>
                  <a:pt x="42379" y="318325"/>
                </a:lnTo>
                <a:lnTo>
                  <a:pt x="48387" y="337794"/>
                </a:lnTo>
                <a:lnTo>
                  <a:pt x="55930" y="349478"/>
                </a:lnTo>
                <a:lnTo>
                  <a:pt x="64985" y="353364"/>
                </a:lnTo>
                <a:lnTo>
                  <a:pt x="94767" y="345249"/>
                </a:lnTo>
                <a:lnTo>
                  <a:pt x="107886" y="319608"/>
                </a:lnTo>
                <a:lnTo>
                  <a:pt x="120827" y="297510"/>
                </a:lnTo>
                <a:lnTo>
                  <a:pt x="133604" y="278980"/>
                </a:lnTo>
                <a:lnTo>
                  <a:pt x="146215" y="264007"/>
                </a:lnTo>
                <a:lnTo>
                  <a:pt x="149936" y="253352"/>
                </a:lnTo>
                <a:lnTo>
                  <a:pt x="155676" y="245732"/>
                </a:lnTo>
                <a:lnTo>
                  <a:pt x="163474" y="241160"/>
                </a:lnTo>
                <a:lnTo>
                  <a:pt x="173304" y="239636"/>
                </a:lnTo>
                <a:lnTo>
                  <a:pt x="178714" y="239636"/>
                </a:lnTo>
                <a:lnTo>
                  <a:pt x="185648" y="253517"/>
                </a:lnTo>
                <a:lnTo>
                  <a:pt x="191566" y="264007"/>
                </a:lnTo>
                <a:lnTo>
                  <a:pt x="196481" y="271106"/>
                </a:lnTo>
                <a:lnTo>
                  <a:pt x="200380" y="274828"/>
                </a:lnTo>
                <a:lnTo>
                  <a:pt x="243725" y="347941"/>
                </a:lnTo>
                <a:lnTo>
                  <a:pt x="249123" y="362153"/>
                </a:lnTo>
                <a:lnTo>
                  <a:pt x="255879" y="372300"/>
                </a:lnTo>
                <a:lnTo>
                  <a:pt x="263994" y="378396"/>
                </a:lnTo>
                <a:lnTo>
                  <a:pt x="273481" y="380428"/>
                </a:lnTo>
                <a:lnTo>
                  <a:pt x="287032" y="380428"/>
                </a:lnTo>
                <a:lnTo>
                  <a:pt x="300545" y="369595"/>
                </a:lnTo>
                <a:lnTo>
                  <a:pt x="303847" y="339572"/>
                </a:lnTo>
                <a:lnTo>
                  <a:pt x="307657" y="315112"/>
                </a:lnTo>
                <a:lnTo>
                  <a:pt x="311962" y="296240"/>
                </a:lnTo>
                <a:lnTo>
                  <a:pt x="316788" y="282956"/>
                </a:lnTo>
                <a:lnTo>
                  <a:pt x="325081" y="249631"/>
                </a:lnTo>
                <a:lnTo>
                  <a:pt x="331012" y="222719"/>
                </a:lnTo>
                <a:lnTo>
                  <a:pt x="334568" y="202247"/>
                </a:lnTo>
                <a:lnTo>
                  <a:pt x="335749" y="188188"/>
                </a:lnTo>
                <a:lnTo>
                  <a:pt x="368261" y="77152"/>
                </a:lnTo>
                <a:lnTo>
                  <a:pt x="368261" y="74460"/>
                </a:lnTo>
                <a:close/>
              </a:path>
              <a:path w="959485" h="381000">
                <a:moveTo>
                  <a:pt x="428675" y="103403"/>
                </a:moveTo>
                <a:lnTo>
                  <a:pt x="396367" y="103403"/>
                </a:lnTo>
                <a:lnTo>
                  <a:pt x="396367" y="354533"/>
                </a:lnTo>
                <a:lnTo>
                  <a:pt x="428675" y="354533"/>
                </a:lnTo>
                <a:lnTo>
                  <a:pt x="428675" y="103403"/>
                </a:lnTo>
                <a:close/>
              </a:path>
              <a:path w="959485" h="381000">
                <a:moveTo>
                  <a:pt x="439064" y="19392"/>
                </a:moveTo>
                <a:lnTo>
                  <a:pt x="436460" y="13081"/>
                </a:lnTo>
                <a:lnTo>
                  <a:pt x="426046" y="2616"/>
                </a:lnTo>
                <a:lnTo>
                  <a:pt x="419760" y="0"/>
                </a:lnTo>
                <a:lnTo>
                  <a:pt x="405206" y="0"/>
                </a:lnTo>
                <a:lnTo>
                  <a:pt x="398995" y="2616"/>
                </a:lnTo>
                <a:lnTo>
                  <a:pt x="388581" y="13081"/>
                </a:lnTo>
                <a:lnTo>
                  <a:pt x="385978" y="19392"/>
                </a:lnTo>
                <a:lnTo>
                  <a:pt x="385978" y="34010"/>
                </a:lnTo>
                <a:lnTo>
                  <a:pt x="388581" y="40233"/>
                </a:lnTo>
                <a:lnTo>
                  <a:pt x="398995" y="50698"/>
                </a:lnTo>
                <a:lnTo>
                  <a:pt x="405206" y="53314"/>
                </a:lnTo>
                <a:lnTo>
                  <a:pt x="419760" y="53314"/>
                </a:lnTo>
                <a:lnTo>
                  <a:pt x="426046" y="50698"/>
                </a:lnTo>
                <a:lnTo>
                  <a:pt x="436460" y="40233"/>
                </a:lnTo>
                <a:lnTo>
                  <a:pt x="439064" y="34010"/>
                </a:lnTo>
                <a:lnTo>
                  <a:pt x="439064" y="19392"/>
                </a:lnTo>
                <a:close/>
              </a:path>
              <a:path w="959485" h="381000">
                <a:moveTo>
                  <a:pt x="959243" y="284835"/>
                </a:moveTo>
                <a:lnTo>
                  <a:pt x="949985" y="266306"/>
                </a:lnTo>
                <a:lnTo>
                  <a:pt x="940244" y="264566"/>
                </a:lnTo>
                <a:lnTo>
                  <a:pt x="928751" y="259346"/>
                </a:lnTo>
                <a:lnTo>
                  <a:pt x="915517" y="250659"/>
                </a:lnTo>
                <a:lnTo>
                  <a:pt x="900531" y="238506"/>
                </a:lnTo>
                <a:lnTo>
                  <a:pt x="875817" y="201409"/>
                </a:lnTo>
                <a:lnTo>
                  <a:pt x="866546" y="182499"/>
                </a:lnTo>
                <a:lnTo>
                  <a:pt x="854189" y="168986"/>
                </a:lnTo>
                <a:lnTo>
                  <a:pt x="838758" y="160870"/>
                </a:lnTo>
                <a:lnTo>
                  <a:pt x="820229" y="158178"/>
                </a:lnTo>
                <a:lnTo>
                  <a:pt x="801674" y="161251"/>
                </a:lnTo>
                <a:lnTo>
                  <a:pt x="776566" y="184238"/>
                </a:lnTo>
                <a:lnTo>
                  <a:pt x="756869" y="200660"/>
                </a:lnTo>
                <a:lnTo>
                  <a:pt x="742581" y="210502"/>
                </a:lnTo>
                <a:lnTo>
                  <a:pt x="733717" y="213791"/>
                </a:lnTo>
                <a:lnTo>
                  <a:pt x="730592" y="213791"/>
                </a:lnTo>
                <a:lnTo>
                  <a:pt x="715149" y="198335"/>
                </a:lnTo>
                <a:lnTo>
                  <a:pt x="712635" y="169938"/>
                </a:lnTo>
                <a:lnTo>
                  <a:pt x="705104" y="149656"/>
                </a:lnTo>
                <a:lnTo>
                  <a:pt x="692556" y="137490"/>
                </a:lnTo>
                <a:lnTo>
                  <a:pt x="674992" y="133438"/>
                </a:lnTo>
                <a:lnTo>
                  <a:pt x="668820" y="133438"/>
                </a:lnTo>
                <a:lnTo>
                  <a:pt x="658482" y="134607"/>
                </a:lnTo>
                <a:lnTo>
                  <a:pt x="649897" y="136537"/>
                </a:lnTo>
                <a:lnTo>
                  <a:pt x="643039" y="139242"/>
                </a:lnTo>
                <a:lnTo>
                  <a:pt x="637933" y="142709"/>
                </a:lnTo>
                <a:lnTo>
                  <a:pt x="617258" y="147916"/>
                </a:lnTo>
                <a:lnTo>
                  <a:pt x="596988" y="163576"/>
                </a:lnTo>
                <a:lnTo>
                  <a:pt x="577088" y="189649"/>
                </a:lnTo>
                <a:lnTo>
                  <a:pt x="557580" y="226148"/>
                </a:lnTo>
                <a:lnTo>
                  <a:pt x="539051" y="195237"/>
                </a:lnTo>
                <a:lnTo>
                  <a:pt x="539051" y="173596"/>
                </a:lnTo>
                <a:lnTo>
                  <a:pt x="532676" y="138455"/>
                </a:lnTo>
                <a:lnTo>
                  <a:pt x="522820" y="113360"/>
                </a:lnTo>
                <a:lnTo>
                  <a:pt x="509498" y="98298"/>
                </a:lnTo>
                <a:lnTo>
                  <a:pt x="492683" y="93281"/>
                </a:lnTo>
                <a:lnTo>
                  <a:pt x="480326" y="93281"/>
                </a:lnTo>
                <a:lnTo>
                  <a:pt x="464908" y="105638"/>
                </a:lnTo>
                <a:lnTo>
                  <a:pt x="464908" y="124167"/>
                </a:lnTo>
                <a:lnTo>
                  <a:pt x="478409" y="154774"/>
                </a:lnTo>
                <a:lnTo>
                  <a:pt x="488061" y="185585"/>
                </a:lnTo>
                <a:lnTo>
                  <a:pt x="493852" y="216585"/>
                </a:lnTo>
                <a:lnTo>
                  <a:pt x="495782" y="247777"/>
                </a:lnTo>
                <a:lnTo>
                  <a:pt x="492683" y="300316"/>
                </a:lnTo>
                <a:lnTo>
                  <a:pt x="492683" y="325018"/>
                </a:lnTo>
                <a:lnTo>
                  <a:pt x="494614" y="342582"/>
                </a:lnTo>
                <a:lnTo>
                  <a:pt x="500418" y="355130"/>
                </a:lnTo>
                <a:lnTo>
                  <a:pt x="510082" y="362648"/>
                </a:lnTo>
                <a:lnTo>
                  <a:pt x="523608" y="365163"/>
                </a:lnTo>
                <a:lnTo>
                  <a:pt x="526694" y="365163"/>
                </a:lnTo>
                <a:lnTo>
                  <a:pt x="539051" y="355904"/>
                </a:lnTo>
                <a:lnTo>
                  <a:pt x="554202" y="314007"/>
                </a:lnTo>
                <a:lnTo>
                  <a:pt x="566470" y="284073"/>
                </a:lnTo>
                <a:lnTo>
                  <a:pt x="575830" y="266115"/>
                </a:lnTo>
                <a:lnTo>
                  <a:pt x="582282" y="260134"/>
                </a:lnTo>
                <a:lnTo>
                  <a:pt x="591464" y="233095"/>
                </a:lnTo>
                <a:lnTo>
                  <a:pt x="599694" y="213779"/>
                </a:lnTo>
                <a:lnTo>
                  <a:pt x="606933" y="202196"/>
                </a:lnTo>
                <a:lnTo>
                  <a:pt x="613194" y="198335"/>
                </a:lnTo>
                <a:lnTo>
                  <a:pt x="613194" y="201409"/>
                </a:lnTo>
                <a:lnTo>
                  <a:pt x="621588" y="201980"/>
                </a:lnTo>
                <a:lnTo>
                  <a:pt x="629031" y="203733"/>
                </a:lnTo>
                <a:lnTo>
                  <a:pt x="635495" y="206629"/>
                </a:lnTo>
                <a:lnTo>
                  <a:pt x="641007" y="210693"/>
                </a:lnTo>
                <a:lnTo>
                  <a:pt x="642264" y="221500"/>
                </a:lnTo>
                <a:lnTo>
                  <a:pt x="643712" y="229222"/>
                </a:lnTo>
                <a:lnTo>
                  <a:pt x="645337" y="233857"/>
                </a:lnTo>
                <a:lnTo>
                  <a:pt x="647192" y="235407"/>
                </a:lnTo>
                <a:lnTo>
                  <a:pt x="649897" y="249021"/>
                </a:lnTo>
                <a:lnTo>
                  <a:pt x="657999" y="262826"/>
                </a:lnTo>
                <a:lnTo>
                  <a:pt x="671512" y="276821"/>
                </a:lnTo>
                <a:lnTo>
                  <a:pt x="690435" y="291007"/>
                </a:lnTo>
                <a:lnTo>
                  <a:pt x="715149" y="291007"/>
                </a:lnTo>
                <a:lnTo>
                  <a:pt x="761517" y="263207"/>
                </a:lnTo>
                <a:lnTo>
                  <a:pt x="777163" y="246519"/>
                </a:lnTo>
                <a:lnTo>
                  <a:pt x="790092" y="234251"/>
                </a:lnTo>
                <a:lnTo>
                  <a:pt x="800315" y="226441"/>
                </a:lnTo>
                <a:lnTo>
                  <a:pt x="807847" y="223050"/>
                </a:lnTo>
                <a:lnTo>
                  <a:pt x="821372" y="228561"/>
                </a:lnTo>
                <a:lnTo>
                  <a:pt x="831024" y="235026"/>
                </a:lnTo>
                <a:lnTo>
                  <a:pt x="836828" y="242455"/>
                </a:lnTo>
                <a:lnTo>
                  <a:pt x="838758" y="250850"/>
                </a:lnTo>
                <a:lnTo>
                  <a:pt x="859028" y="272389"/>
                </a:lnTo>
                <a:lnTo>
                  <a:pt x="881240" y="289864"/>
                </a:lnTo>
                <a:lnTo>
                  <a:pt x="905383" y="303288"/>
                </a:lnTo>
                <a:lnTo>
                  <a:pt x="931456" y="312648"/>
                </a:lnTo>
                <a:lnTo>
                  <a:pt x="941882" y="310908"/>
                </a:lnTo>
                <a:lnTo>
                  <a:pt x="949985" y="305701"/>
                </a:lnTo>
                <a:lnTo>
                  <a:pt x="955776" y="297002"/>
                </a:lnTo>
                <a:lnTo>
                  <a:pt x="959243" y="284835"/>
                </a:lnTo>
                <a:close/>
              </a:path>
            </a:pathLst>
          </a:custGeom>
          <a:solidFill>
            <a:srgbClr val="FFFFFF"/>
          </a:solidFill>
        </p:spPr>
        <p:txBody>
          <a:bodyPr wrap="square" lIns="0" tIns="0" rIns="0" bIns="0" rtlCol="0"/>
          <a:lstStyle/>
          <a:p>
            <a:endParaRPr/>
          </a:p>
        </p:txBody>
      </p:sp>
      <p:sp>
        <p:nvSpPr>
          <p:cNvPr id="13" name="object 3">
            <a:extLst>
              <a:ext uri="{FF2B5EF4-FFF2-40B4-BE49-F238E27FC236}">
                <a16:creationId xmlns:a16="http://schemas.microsoft.com/office/drawing/2014/main" id="{9957F940-64CC-4627-E7AB-979A9F35949D}"/>
              </a:ext>
            </a:extLst>
          </p:cNvPr>
          <p:cNvSpPr txBox="1">
            <a:spLocks/>
          </p:cNvSpPr>
          <p:nvPr/>
        </p:nvSpPr>
        <p:spPr>
          <a:xfrm>
            <a:off x="2101868" y="389613"/>
            <a:ext cx="8460582" cy="751488"/>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9755" marR="5080" indent="-567690" algn="ctr">
              <a:lnSpc>
                <a:spcPct val="100000"/>
              </a:lnSpc>
              <a:spcBef>
                <a:spcPts val="100"/>
              </a:spcBef>
            </a:pPr>
            <a:r>
              <a:rPr lang="en-US" sz="4800" spc="275">
                <a:solidFill>
                  <a:schemeClr val="bg1"/>
                </a:solidFill>
                <a:latin typeface="Futura PT Bold" panose="020B0902020204020203" pitchFamily="34" charset="0"/>
              </a:rPr>
              <a:t>UPCOMING SESSIONS</a:t>
            </a:r>
          </a:p>
        </p:txBody>
      </p:sp>
      <p:pic>
        <p:nvPicPr>
          <p:cNvPr id="19" name="Picture 18" descr="A white and green sign with grey text&#10;&#10;Description automatically generated">
            <a:extLst>
              <a:ext uri="{FF2B5EF4-FFF2-40B4-BE49-F238E27FC236}">
                <a16:creationId xmlns:a16="http://schemas.microsoft.com/office/drawing/2014/main" id="{973FBA8F-9688-A116-8847-75580EC6C7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3991" y="1263806"/>
            <a:ext cx="7776336" cy="2592112"/>
          </a:xfrm>
          <a:prstGeom prst="rect">
            <a:avLst/>
          </a:prstGeom>
        </p:spPr>
      </p:pic>
      <p:grpSp>
        <p:nvGrpSpPr>
          <p:cNvPr id="20" name="Group 19">
            <a:extLst>
              <a:ext uri="{FF2B5EF4-FFF2-40B4-BE49-F238E27FC236}">
                <a16:creationId xmlns:a16="http://schemas.microsoft.com/office/drawing/2014/main" id="{80F907C4-F74E-1A02-BE9D-14A4348D3149}"/>
              </a:ext>
            </a:extLst>
          </p:cNvPr>
          <p:cNvGrpSpPr/>
          <p:nvPr/>
        </p:nvGrpSpPr>
        <p:grpSpPr>
          <a:xfrm>
            <a:off x="1335024" y="3715677"/>
            <a:ext cx="8875301" cy="1834878"/>
            <a:chOff x="1318925" y="4302708"/>
            <a:chExt cx="8591016" cy="1515718"/>
          </a:xfrm>
        </p:grpSpPr>
        <p:grpSp>
          <p:nvGrpSpPr>
            <p:cNvPr id="17" name="Group 16">
              <a:extLst>
                <a:ext uri="{FF2B5EF4-FFF2-40B4-BE49-F238E27FC236}">
                  <a16:creationId xmlns:a16="http://schemas.microsoft.com/office/drawing/2014/main" id="{116FE747-D20A-575A-4EAE-D05C3871BAB2}"/>
                </a:ext>
              </a:extLst>
            </p:cNvPr>
            <p:cNvGrpSpPr/>
            <p:nvPr/>
          </p:nvGrpSpPr>
          <p:grpSpPr>
            <a:xfrm>
              <a:off x="1318925" y="4302881"/>
              <a:ext cx="8431430" cy="1502976"/>
              <a:chOff x="-65902" y="1701687"/>
              <a:chExt cx="8431430" cy="1502976"/>
            </a:xfrm>
          </p:grpSpPr>
          <p:sp>
            <p:nvSpPr>
              <p:cNvPr id="10" name="Rectangle 9">
                <a:extLst>
                  <a:ext uri="{FF2B5EF4-FFF2-40B4-BE49-F238E27FC236}">
                    <a16:creationId xmlns:a16="http://schemas.microsoft.com/office/drawing/2014/main" id="{6C332DB2-7FAF-75D0-EA8E-DAD70EE4D8FC}"/>
                  </a:ext>
                </a:extLst>
              </p:cNvPr>
              <p:cNvSpPr/>
              <p:nvPr/>
            </p:nvSpPr>
            <p:spPr>
              <a:xfrm>
                <a:off x="1131209" y="1701687"/>
                <a:ext cx="5875422" cy="1502976"/>
              </a:xfrm>
              <a:prstGeom prst="rect">
                <a:avLst/>
              </a:prstGeom>
              <a:solidFill>
                <a:srgbClr val="4655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3">
                <a:extLst>
                  <a:ext uri="{FF2B5EF4-FFF2-40B4-BE49-F238E27FC236}">
                    <a16:creationId xmlns:a16="http://schemas.microsoft.com/office/drawing/2014/main" id="{0B4853CE-3272-43D0-BE7A-C9CC25262724}"/>
                  </a:ext>
                </a:extLst>
              </p:cNvPr>
              <p:cNvSpPr txBox="1">
                <a:spLocks/>
              </p:cNvSpPr>
              <p:nvPr/>
            </p:nvSpPr>
            <p:spPr>
              <a:xfrm>
                <a:off x="-65902" y="2285463"/>
                <a:ext cx="8431430" cy="264835"/>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9755" marR="5080" indent="-567690" algn="ctr">
                  <a:lnSpc>
                    <a:spcPct val="100000"/>
                  </a:lnSpc>
                  <a:spcBef>
                    <a:spcPts val="100"/>
                  </a:spcBef>
                </a:pPr>
                <a:r>
                  <a:rPr lang="en-US" sz="2000" spc="275">
                    <a:solidFill>
                      <a:schemeClr val="bg1"/>
                    </a:solidFill>
                    <a:latin typeface="Futura PT Bold" panose="020B0902020204020203" pitchFamily="34" charset="0"/>
                  </a:rPr>
                  <a:t>JANUARY 15 @ 12:00 – 1:00 PM ET</a:t>
                </a:r>
              </a:p>
            </p:txBody>
          </p:sp>
        </p:grpSp>
        <p:pic>
          <p:nvPicPr>
            <p:cNvPr id="14" name="Picture 13" descr="Qr code&#10;&#10;Description automatically generated">
              <a:hlinkClick r:id="rId5"/>
              <a:extLst>
                <a:ext uri="{FF2B5EF4-FFF2-40B4-BE49-F238E27FC236}">
                  <a16:creationId xmlns:a16="http://schemas.microsoft.com/office/drawing/2014/main" id="{D6B0C38E-EF2D-E0E6-C010-A2347B50EF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94223" y="4302708"/>
              <a:ext cx="1515718" cy="1515718"/>
            </a:xfrm>
            <a:prstGeom prst="rect">
              <a:avLst/>
            </a:prstGeom>
            <a:ln w="12700">
              <a:noFill/>
            </a:ln>
          </p:spPr>
        </p:pic>
      </p:grpSp>
    </p:spTree>
    <p:extLst>
      <p:ext uri="{BB962C8B-B14F-4D97-AF65-F5344CB8AC3E}">
        <p14:creationId xmlns:p14="http://schemas.microsoft.com/office/powerpoint/2010/main" val="735162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40" y="0"/>
            <a:ext cx="12189460" cy="6858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rgbClr val="B3BC35"/>
          </a:solidFill>
        </p:spPr>
        <p:txBody>
          <a:bodyPr wrap="square" lIns="0" tIns="0" rIns="0" bIns="0" rtlCol="0"/>
          <a:lstStyle/>
          <a:p>
            <a:endParaRPr/>
          </a:p>
        </p:txBody>
      </p:sp>
      <p:sp>
        <p:nvSpPr>
          <p:cNvPr id="3" name="object 3"/>
          <p:cNvSpPr/>
          <p:nvPr/>
        </p:nvSpPr>
        <p:spPr>
          <a:xfrm>
            <a:off x="7540700" y="3793232"/>
            <a:ext cx="478155" cy="3065145"/>
          </a:xfrm>
          <a:custGeom>
            <a:avLst/>
            <a:gdLst/>
            <a:ahLst/>
            <a:cxnLst/>
            <a:rect l="l" t="t" r="r" b="b"/>
            <a:pathLst>
              <a:path w="478154" h="3065145">
                <a:moveTo>
                  <a:pt x="238023" y="0"/>
                </a:moveTo>
                <a:lnTo>
                  <a:pt x="191055" y="4415"/>
                </a:lnTo>
                <a:lnTo>
                  <a:pt x="147446" y="17662"/>
                </a:lnTo>
                <a:lnTo>
                  <a:pt x="107210" y="39744"/>
                </a:lnTo>
                <a:lnTo>
                  <a:pt x="70357" y="70662"/>
                </a:lnTo>
                <a:lnTo>
                  <a:pt x="39572" y="107825"/>
                </a:lnTo>
                <a:lnTo>
                  <a:pt x="17586" y="148620"/>
                </a:lnTo>
                <a:lnTo>
                  <a:pt x="4396" y="193051"/>
                </a:lnTo>
                <a:lnTo>
                  <a:pt x="0" y="241122"/>
                </a:lnTo>
                <a:lnTo>
                  <a:pt x="4396" y="288287"/>
                </a:lnTo>
                <a:lnTo>
                  <a:pt x="17586" y="332073"/>
                </a:lnTo>
                <a:lnTo>
                  <a:pt x="39572" y="372477"/>
                </a:lnTo>
                <a:lnTo>
                  <a:pt x="70357" y="409498"/>
                </a:lnTo>
                <a:lnTo>
                  <a:pt x="107210" y="440424"/>
                </a:lnTo>
                <a:lnTo>
                  <a:pt x="147446" y="462510"/>
                </a:lnTo>
                <a:lnTo>
                  <a:pt x="191055" y="475758"/>
                </a:lnTo>
                <a:lnTo>
                  <a:pt x="238023" y="480174"/>
                </a:lnTo>
                <a:lnTo>
                  <a:pt x="285871" y="475758"/>
                </a:lnTo>
                <a:lnTo>
                  <a:pt x="330104" y="462510"/>
                </a:lnTo>
                <a:lnTo>
                  <a:pt x="370718" y="440424"/>
                </a:lnTo>
                <a:lnTo>
                  <a:pt x="407708" y="409498"/>
                </a:lnTo>
                <a:lnTo>
                  <a:pt x="438500" y="372477"/>
                </a:lnTo>
                <a:lnTo>
                  <a:pt x="460490" y="332073"/>
                </a:lnTo>
                <a:lnTo>
                  <a:pt x="473682" y="288287"/>
                </a:lnTo>
                <a:lnTo>
                  <a:pt x="478078" y="241122"/>
                </a:lnTo>
                <a:lnTo>
                  <a:pt x="473682" y="193051"/>
                </a:lnTo>
                <a:lnTo>
                  <a:pt x="460490" y="148620"/>
                </a:lnTo>
                <a:lnTo>
                  <a:pt x="438500" y="107825"/>
                </a:lnTo>
                <a:lnTo>
                  <a:pt x="407708" y="70662"/>
                </a:lnTo>
                <a:lnTo>
                  <a:pt x="370718" y="39744"/>
                </a:lnTo>
                <a:lnTo>
                  <a:pt x="330104" y="17662"/>
                </a:lnTo>
                <a:lnTo>
                  <a:pt x="285871" y="4415"/>
                </a:lnTo>
                <a:lnTo>
                  <a:pt x="238023" y="0"/>
                </a:lnTo>
                <a:close/>
              </a:path>
              <a:path w="478154" h="3065145">
                <a:moveTo>
                  <a:pt x="384543" y="931240"/>
                </a:moveTo>
                <a:lnTo>
                  <a:pt x="93535" y="931240"/>
                </a:lnTo>
                <a:lnTo>
                  <a:pt x="93535" y="3064767"/>
                </a:lnTo>
                <a:lnTo>
                  <a:pt x="384543" y="3064767"/>
                </a:lnTo>
                <a:lnTo>
                  <a:pt x="384543" y="931240"/>
                </a:lnTo>
                <a:close/>
              </a:path>
            </a:pathLst>
          </a:custGeom>
          <a:solidFill>
            <a:srgbClr val="BDC350"/>
          </a:solidFill>
        </p:spPr>
        <p:txBody>
          <a:bodyPr wrap="square" lIns="0" tIns="0" rIns="0" bIns="0" rtlCol="0"/>
          <a:lstStyle/>
          <a:p>
            <a:endParaRPr/>
          </a:p>
        </p:txBody>
      </p:sp>
      <p:sp>
        <p:nvSpPr>
          <p:cNvPr id="4" name="object 4"/>
          <p:cNvSpPr/>
          <p:nvPr/>
        </p:nvSpPr>
        <p:spPr>
          <a:xfrm>
            <a:off x="4064510" y="4195465"/>
            <a:ext cx="3316604" cy="2662555"/>
          </a:xfrm>
          <a:custGeom>
            <a:avLst/>
            <a:gdLst/>
            <a:ahLst/>
            <a:cxnLst/>
            <a:rect l="l" t="t" r="r" b="b"/>
            <a:pathLst>
              <a:path w="3316604" h="2662554">
                <a:moveTo>
                  <a:pt x="268198" y="780402"/>
                </a:moveTo>
                <a:lnTo>
                  <a:pt x="226951" y="783891"/>
                </a:lnTo>
                <a:lnTo>
                  <a:pt x="186665" y="794356"/>
                </a:lnTo>
                <a:lnTo>
                  <a:pt x="147350" y="811791"/>
                </a:lnTo>
                <a:lnTo>
                  <a:pt x="109016" y="836189"/>
                </a:lnTo>
                <a:lnTo>
                  <a:pt x="71674" y="867547"/>
                </a:lnTo>
                <a:lnTo>
                  <a:pt x="35331" y="905857"/>
                </a:lnTo>
                <a:lnTo>
                  <a:pt x="0" y="951115"/>
                </a:lnTo>
                <a:lnTo>
                  <a:pt x="0" y="1146225"/>
                </a:lnTo>
                <a:lnTo>
                  <a:pt x="14856" y="1163975"/>
                </a:lnTo>
                <a:lnTo>
                  <a:pt x="29710" y="1184352"/>
                </a:lnTo>
                <a:lnTo>
                  <a:pt x="59414" y="1232988"/>
                </a:lnTo>
                <a:lnTo>
                  <a:pt x="89315" y="1292593"/>
                </a:lnTo>
                <a:lnTo>
                  <a:pt x="118802" y="1361785"/>
                </a:lnTo>
                <a:lnTo>
                  <a:pt x="133644" y="1400552"/>
                </a:lnTo>
                <a:lnTo>
                  <a:pt x="148486" y="1441946"/>
                </a:lnTo>
                <a:lnTo>
                  <a:pt x="163325" y="1485967"/>
                </a:lnTo>
                <a:lnTo>
                  <a:pt x="178164" y="1532615"/>
                </a:lnTo>
                <a:lnTo>
                  <a:pt x="193000" y="1581889"/>
                </a:lnTo>
                <a:lnTo>
                  <a:pt x="207874" y="1633931"/>
                </a:lnTo>
                <a:lnTo>
                  <a:pt x="222670" y="1688318"/>
                </a:lnTo>
                <a:lnTo>
                  <a:pt x="237503" y="1745473"/>
                </a:lnTo>
                <a:lnTo>
                  <a:pt x="252335" y="1805254"/>
                </a:lnTo>
                <a:lnTo>
                  <a:pt x="267165" y="1867662"/>
                </a:lnTo>
                <a:lnTo>
                  <a:pt x="281994" y="1932696"/>
                </a:lnTo>
                <a:lnTo>
                  <a:pt x="296822" y="2000356"/>
                </a:lnTo>
                <a:lnTo>
                  <a:pt x="311649" y="2070643"/>
                </a:lnTo>
                <a:lnTo>
                  <a:pt x="326475" y="2143556"/>
                </a:lnTo>
                <a:lnTo>
                  <a:pt x="341299" y="2219096"/>
                </a:lnTo>
                <a:lnTo>
                  <a:pt x="351440" y="2296401"/>
                </a:lnTo>
                <a:lnTo>
                  <a:pt x="362706" y="2367977"/>
                </a:lnTo>
                <a:lnTo>
                  <a:pt x="375098" y="2433823"/>
                </a:lnTo>
                <a:lnTo>
                  <a:pt x="388613" y="2493940"/>
                </a:lnTo>
                <a:lnTo>
                  <a:pt x="403252" y="2548329"/>
                </a:lnTo>
                <a:lnTo>
                  <a:pt x="419012" y="2596990"/>
                </a:lnTo>
                <a:lnTo>
                  <a:pt x="435892" y="2639925"/>
                </a:lnTo>
                <a:lnTo>
                  <a:pt x="446830" y="2662534"/>
                </a:lnTo>
                <a:lnTo>
                  <a:pt x="875273" y="2662534"/>
                </a:lnTo>
                <a:lnTo>
                  <a:pt x="881454" y="2649864"/>
                </a:lnTo>
                <a:lnTo>
                  <a:pt x="909295" y="2594397"/>
                </a:lnTo>
                <a:lnTo>
                  <a:pt x="937052" y="2540705"/>
                </a:lnTo>
                <a:lnTo>
                  <a:pt x="964725" y="2488788"/>
                </a:lnTo>
                <a:lnTo>
                  <a:pt x="992314" y="2438646"/>
                </a:lnTo>
                <a:lnTo>
                  <a:pt x="1019819" y="2390279"/>
                </a:lnTo>
                <a:lnTo>
                  <a:pt x="1047241" y="2343686"/>
                </a:lnTo>
                <a:lnTo>
                  <a:pt x="1074579" y="2298869"/>
                </a:lnTo>
                <a:lnTo>
                  <a:pt x="1101833" y="2255826"/>
                </a:lnTo>
                <a:lnTo>
                  <a:pt x="1129004" y="2214558"/>
                </a:lnTo>
                <a:lnTo>
                  <a:pt x="1156092" y="2175064"/>
                </a:lnTo>
                <a:lnTo>
                  <a:pt x="1183096" y="2137345"/>
                </a:lnTo>
                <a:lnTo>
                  <a:pt x="1210018" y="2101401"/>
                </a:lnTo>
                <a:lnTo>
                  <a:pt x="1236856" y="2067232"/>
                </a:lnTo>
                <a:lnTo>
                  <a:pt x="1263612" y="2034837"/>
                </a:lnTo>
                <a:lnTo>
                  <a:pt x="1290285" y="2004216"/>
                </a:lnTo>
                <a:lnTo>
                  <a:pt x="1316875" y="1975370"/>
                </a:lnTo>
                <a:lnTo>
                  <a:pt x="1330569" y="1926704"/>
                </a:lnTo>
                <a:lnTo>
                  <a:pt x="902271" y="1926704"/>
                </a:lnTo>
                <a:lnTo>
                  <a:pt x="867958" y="1922130"/>
                </a:lnTo>
                <a:lnTo>
                  <a:pt x="813094" y="1885540"/>
                </a:lnTo>
                <a:lnTo>
                  <a:pt x="776552" y="1812352"/>
                </a:lnTo>
                <a:lnTo>
                  <a:pt x="765141" y="1762031"/>
                </a:lnTo>
                <a:lnTo>
                  <a:pt x="758298" y="1702558"/>
                </a:lnTo>
                <a:lnTo>
                  <a:pt x="756018" y="1633931"/>
                </a:lnTo>
                <a:lnTo>
                  <a:pt x="755171" y="1564289"/>
                </a:lnTo>
                <a:lnTo>
                  <a:pt x="752632" y="1497610"/>
                </a:lnTo>
                <a:lnTo>
                  <a:pt x="748400" y="1433895"/>
                </a:lnTo>
                <a:lnTo>
                  <a:pt x="742474" y="1373142"/>
                </a:lnTo>
                <a:lnTo>
                  <a:pt x="734855" y="1315352"/>
                </a:lnTo>
                <a:lnTo>
                  <a:pt x="725543" y="1260526"/>
                </a:lnTo>
                <a:lnTo>
                  <a:pt x="714537" y="1208663"/>
                </a:lnTo>
                <a:lnTo>
                  <a:pt x="701837" y="1159763"/>
                </a:lnTo>
                <a:lnTo>
                  <a:pt x="687444" y="1113826"/>
                </a:lnTo>
                <a:lnTo>
                  <a:pt x="671356" y="1070853"/>
                </a:lnTo>
                <a:lnTo>
                  <a:pt x="653575" y="1030843"/>
                </a:lnTo>
                <a:lnTo>
                  <a:pt x="634099" y="993797"/>
                </a:lnTo>
                <a:lnTo>
                  <a:pt x="612929" y="959714"/>
                </a:lnTo>
                <a:lnTo>
                  <a:pt x="590065" y="928594"/>
                </a:lnTo>
                <a:lnTo>
                  <a:pt x="539252" y="875246"/>
                </a:lnTo>
                <a:lnTo>
                  <a:pt x="481660" y="833752"/>
                </a:lnTo>
                <a:lnTo>
                  <a:pt x="417288" y="804113"/>
                </a:lnTo>
                <a:lnTo>
                  <a:pt x="346134" y="786330"/>
                </a:lnTo>
                <a:lnTo>
                  <a:pt x="308014" y="781884"/>
                </a:lnTo>
                <a:lnTo>
                  <a:pt x="268198" y="780402"/>
                </a:lnTo>
                <a:close/>
              </a:path>
              <a:path w="3316604" h="2662554">
                <a:moveTo>
                  <a:pt x="2085569" y="1755851"/>
                </a:moveTo>
                <a:lnTo>
                  <a:pt x="1609534" y="1755851"/>
                </a:lnTo>
                <a:lnTo>
                  <a:pt x="1646317" y="1831042"/>
                </a:lnTo>
                <a:lnTo>
                  <a:pt x="1680129" y="1896252"/>
                </a:lnTo>
                <a:lnTo>
                  <a:pt x="1710972" y="1951489"/>
                </a:lnTo>
                <a:lnTo>
                  <a:pt x="1738868" y="1996792"/>
                </a:lnTo>
                <a:lnTo>
                  <a:pt x="1763753" y="2032074"/>
                </a:lnTo>
                <a:lnTo>
                  <a:pt x="1804669" y="2072855"/>
                </a:lnTo>
                <a:lnTo>
                  <a:pt x="2154252" y="2662534"/>
                </a:lnTo>
                <a:lnTo>
                  <a:pt x="2735676" y="2662534"/>
                </a:lnTo>
                <a:lnTo>
                  <a:pt x="2736508" y="2655886"/>
                </a:lnTo>
                <a:lnTo>
                  <a:pt x="2744659" y="2596131"/>
                </a:lnTo>
                <a:lnTo>
                  <a:pt x="2753091" y="2539514"/>
                </a:lnTo>
                <a:lnTo>
                  <a:pt x="2761806" y="2486036"/>
                </a:lnTo>
                <a:lnTo>
                  <a:pt x="2770803" y="2435698"/>
                </a:lnTo>
                <a:lnTo>
                  <a:pt x="2780084" y="2388498"/>
                </a:lnTo>
                <a:lnTo>
                  <a:pt x="2789651" y="2344438"/>
                </a:lnTo>
                <a:lnTo>
                  <a:pt x="2799503" y="2303519"/>
                </a:lnTo>
                <a:lnTo>
                  <a:pt x="2809641" y="2265739"/>
                </a:lnTo>
                <a:lnTo>
                  <a:pt x="2830782" y="2199603"/>
                </a:lnTo>
                <a:lnTo>
                  <a:pt x="2832611" y="2194890"/>
                </a:lnTo>
                <a:lnTo>
                  <a:pt x="2414282" y="2194890"/>
                </a:lnTo>
                <a:lnTo>
                  <a:pt x="2361446" y="2176969"/>
                </a:lnTo>
                <a:lnTo>
                  <a:pt x="2300767" y="2123208"/>
                </a:lnTo>
                <a:lnTo>
                  <a:pt x="2267481" y="2082888"/>
                </a:lnTo>
                <a:lnTo>
                  <a:pt x="2232227" y="2033609"/>
                </a:lnTo>
                <a:lnTo>
                  <a:pt x="2195004" y="1975370"/>
                </a:lnTo>
                <a:lnTo>
                  <a:pt x="2155400" y="1894561"/>
                </a:lnTo>
                <a:lnTo>
                  <a:pt x="2117142" y="1817890"/>
                </a:lnTo>
                <a:lnTo>
                  <a:pt x="2085569" y="1755851"/>
                </a:lnTo>
                <a:close/>
              </a:path>
              <a:path w="3316604" h="2662554">
                <a:moveTo>
                  <a:pt x="3097110" y="0"/>
                </a:moveTo>
                <a:lnTo>
                  <a:pt x="3027663" y="12078"/>
                </a:lnTo>
                <a:lnTo>
                  <a:pt x="2965410" y="48323"/>
                </a:lnTo>
                <a:lnTo>
                  <a:pt x="2936990" y="75512"/>
                </a:lnTo>
                <a:lnTo>
                  <a:pt x="2910380" y="108749"/>
                </a:lnTo>
                <a:lnTo>
                  <a:pt x="2885583" y="148033"/>
                </a:lnTo>
                <a:lnTo>
                  <a:pt x="2862603" y="193369"/>
                </a:lnTo>
                <a:lnTo>
                  <a:pt x="2841445" y="244757"/>
                </a:lnTo>
                <a:lnTo>
                  <a:pt x="2822110" y="302198"/>
                </a:lnTo>
                <a:lnTo>
                  <a:pt x="2804604" y="365696"/>
                </a:lnTo>
                <a:lnTo>
                  <a:pt x="2794575" y="442360"/>
                </a:lnTo>
                <a:lnTo>
                  <a:pt x="2784588" y="517421"/>
                </a:lnTo>
                <a:lnTo>
                  <a:pt x="2774644" y="590879"/>
                </a:lnTo>
                <a:lnTo>
                  <a:pt x="2764742" y="662734"/>
                </a:lnTo>
                <a:lnTo>
                  <a:pt x="2754883" y="732986"/>
                </a:lnTo>
                <a:lnTo>
                  <a:pt x="2745067" y="801636"/>
                </a:lnTo>
                <a:lnTo>
                  <a:pt x="2735293" y="868682"/>
                </a:lnTo>
                <a:lnTo>
                  <a:pt x="2725562" y="934125"/>
                </a:lnTo>
                <a:lnTo>
                  <a:pt x="2715874" y="997965"/>
                </a:lnTo>
                <a:lnTo>
                  <a:pt x="2706228" y="1060202"/>
                </a:lnTo>
                <a:lnTo>
                  <a:pt x="2696624" y="1120836"/>
                </a:lnTo>
                <a:lnTo>
                  <a:pt x="2687063" y="1179867"/>
                </a:lnTo>
                <a:lnTo>
                  <a:pt x="2677545" y="1237295"/>
                </a:lnTo>
                <a:lnTo>
                  <a:pt x="2668069" y="1293119"/>
                </a:lnTo>
                <a:lnTo>
                  <a:pt x="2658636" y="1347340"/>
                </a:lnTo>
                <a:lnTo>
                  <a:pt x="2649137" y="1400552"/>
                </a:lnTo>
                <a:lnTo>
                  <a:pt x="2639898" y="1450971"/>
                </a:lnTo>
                <a:lnTo>
                  <a:pt x="2630592" y="1500382"/>
                </a:lnTo>
                <a:lnTo>
                  <a:pt x="2621330" y="1548189"/>
                </a:lnTo>
                <a:lnTo>
                  <a:pt x="2612109" y="1594393"/>
                </a:lnTo>
                <a:lnTo>
                  <a:pt x="2602932" y="1638993"/>
                </a:lnTo>
                <a:lnTo>
                  <a:pt x="2593685" y="1682498"/>
                </a:lnTo>
                <a:lnTo>
                  <a:pt x="2584704" y="1723383"/>
                </a:lnTo>
                <a:lnTo>
                  <a:pt x="2575654" y="1763172"/>
                </a:lnTo>
                <a:lnTo>
                  <a:pt x="2566647" y="1801358"/>
                </a:lnTo>
                <a:lnTo>
                  <a:pt x="2548760" y="1872918"/>
                </a:lnTo>
                <a:lnTo>
                  <a:pt x="2531044" y="1938062"/>
                </a:lnTo>
                <a:lnTo>
                  <a:pt x="2513498" y="1996792"/>
                </a:lnTo>
                <a:lnTo>
                  <a:pt x="2496122" y="2049105"/>
                </a:lnTo>
                <a:lnTo>
                  <a:pt x="2487498" y="2072855"/>
                </a:lnTo>
                <a:lnTo>
                  <a:pt x="2487498" y="2146033"/>
                </a:lnTo>
                <a:lnTo>
                  <a:pt x="2455430" y="2149077"/>
                </a:lnTo>
                <a:lnTo>
                  <a:pt x="2432554" y="2158222"/>
                </a:lnTo>
                <a:lnTo>
                  <a:pt x="2418846" y="2173486"/>
                </a:lnTo>
                <a:lnTo>
                  <a:pt x="2414282" y="2194890"/>
                </a:lnTo>
                <a:lnTo>
                  <a:pt x="2832611" y="2194890"/>
                </a:lnTo>
                <a:lnTo>
                  <a:pt x="2841786" y="2171247"/>
                </a:lnTo>
                <a:lnTo>
                  <a:pt x="2853080" y="2146033"/>
                </a:lnTo>
                <a:lnTo>
                  <a:pt x="2872586" y="2070197"/>
                </a:lnTo>
                <a:lnTo>
                  <a:pt x="2891106" y="1996761"/>
                </a:lnTo>
                <a:lnTo>
                  <a:pt x="2908043" y="1928143"/>
                </a:lnTo>
                <a:lnTo>
                  <a:pt x="2923994" y="1861925"/>
                </a:lnTo>
                <a:lnTo>
                  <a:pt x="2938761" y="1798911"/>
                </a:lnTo>
                <a:lnTo>
                  <a:pt x="2952345" y="1739103"/>
                </a:lnTo>
                <a:lnTo>
                  <a:pt x="2964852" y="1681990"/>
                </a:lnTo>
                <a:lnTo>
                  <a:pt x="2975962" y="1629097"/>
                </a:lnTo>
                <a:lnTo>
                  <a:pt x="2985997" y="1578900"/>
                </a:lnTo>
                <a:lnTo>
                  <a:pt x="2994850" y="1531906"/>
                </a:lnTo>
                <a:lnTo>
                  <a:pt x="3002521" y="1488114"/>
                </a:lnTo>
                <a:lnTo>
                  <a:pt x="3009011" y="1447524"/>
                </a:lnTo>
                <a:lnTo>
                  <a:pt x="3018449" y="1375949"/>
                </a:lnTo>
                <a:lnTo>
                  <a:pt x="3023166" y="1317178"/>
                </a:lnTo>
                <a:lnTo>
                  <a:pt x="3023743" y="1293119"/>
                </a:lnTo>
                <a:lnTo>
                  <a:pt x="3023784" y="1292495"/>
                </a:lnTo>
                <a:lnTo>
                  <a:pt x="3316566" y="292620"/>
                </a:lnTo>
                <a:lnTo>
                  <a:pt x="3316566" y="268287"/>
                </a:lnTo>
                <a:lnTo>
                  <a:pt x="3309135" y="205434"/>
                </a:lnTo>
                <a:lnTo>
                  <a:pt x="3295992" y="150951"/>
                </a:lnTo>
                <a:lnTo>
                  <a:pt x="3277137" y="104840"/>
                </a:lnTo>
                <a:lnTo>
                  <a:pt x="3252568" y="67106"/>
                </a:lnTo>
                <a:lnTo>
                  <a:pt x="3222282" y="37752"/>
                </a:lnTo>
                <a:lnTo>
                  <a:pt x="3186279" y="16781"/>
                </a:lnTo>
                <a:lnTo>
                  <a:pt x="3144555" y="4195"/>
                </a:lnTo>
                <a:lnTo>
                  <a:pt x="3097110" y="0"/>
                </a:lnTo>
                <a:close/>
              </a:path>
              <a:path w="3316604" h="2662554">
                <a:moveTo>
                  <a:pt x="1658162" y="1146225"/>
                </a:moveTo>
                <a:lnTo>
                  <a:pt x="1593282" y="1164502"/>
                </a:lnTo>
                <a:lnTo>
                  <a:pt x="1535242" y="1185224"/>
                </a:lnTo>
                <a:lnTo>
                  <a:pt x="1484041" y="1208387"/>
                </a:lnTo>
                <a:lnTo>
                  <a:pt x="1439675" y="1233988"/>
                </a:lnTo>
                <a:lnTo>
                  <a:pt x="1402141" y="1262025"/>
                </a:lnTo>
                <a:lnTo>
                  <a:pt x="1371438" y="1292495"/>
                </a:lnTo>
                <a:lnTo>
                  <a:pt x="1347563" y="1325395"/>
                </a:lnTo>
                <a:lnTo>
                  <a:pt x="1330512" y="1360722"/>
                </a:lnTo>
                <a:lnTo>
                  <a:pt x="1320284" y="1398472"/>
                </a:lnTo>
                <a:lnTo>
                  <a:pt x="1316875" y="1438643"/>
                </a:lnTo>
                <a:lnTo>
                  <a:pt x="902271" y="1926704"/>
                </a:lnTo>
                <a:lnTo>
                  <a:pt x="1330569" y="1926704"/>
                </a:lnTo>
                <a:lnTo>
                  <a:pt x="1331342" y="1923954"/>
                </a:lnTo>
                <a:lnTo>
                  <a:pt x="1350374" y="1879380"/>
                </a:lnTo>
                <a:lnTo>
                  <a:pt x="1373977" y="1841653"/>
                </a:lnTo>
                <a:lnTo>
                  <a:pt x="1402157" y="1810775"/>
                </a:lnTo>
                <a:lnTo>
                  <a:pt x="1434922" y="1786752"/>
                </a:lnTo>
                <a:lnTo>
                  <a:pt x="1472279" y="1769587"/>
                </a:lnTo>
                <a:lnTo>
                  <a:pt x="1514233" y="1759286"/>
                </a:lnTo>
                <a:lnTo>
                  <a:pt x="1560791" y="1755851"/>
                </a:lnTo>
                <a:lnTo>
                  <a:pt x="2085569" y="1755851"/>
                </a:lnTo>
                <a:lnTo>
                  <a:pt x="2080230" y="1745360"/>
                </a:lnTo>
                <a:lnTo>
                  <a:pt x="2044663" y="1676969"/>
                </a:lnTo>
                <a:lnTo>
                  <a:pt x="2010440" y="1612719"/>
                </a:lnTo>
                <a:lnTo>
                  <a:pt x="1977562" y="1552611"/>
                </a:lnTo>
                <a:lnTo>
                  <a:pt x="1946028" y="1496644"/>
                </a:lnTo>
                <a:lnTo>
                  <a:pt x="1915837" y="1444820"/>
                </a:lnTo>
                <a:lnTo>
                  <a:pt x="1886990" y="1397138"/>
                </a:lnTo>
                <a:lnTo>
                  <a:pt x="1859484" y="1353600"/>
                </a:lnTo>
                <a:lnTo>
                  <a:pt x="1833321" y="1314206"/>
                </a:lnTo>
                <a:lnTo>
                  <a:pt x="1808499" y="1278957"/>
                </a:lnTo>
                <a:lnTo>
                  <a:pt x="1785018" y="1247852"/>
                </a:lnTo>
                <a:lnTo>
                  <a:pt x="1742078" y="1198080"/>
                </a:lnTo>
                <a:lnTo>
                  <a:pt x="1704496" y="1164895"/>
                </a:lnTo>
                <a:lnTo>
                  <a:pt x="1672269" y="1148300"/>
                </a:lnTo>
                <a:lnTo>
                  <a:pt x="1658162" y="1146225"/>
                </a:lnTo>
                <a:close/>
              </a:path>
            </a:pathLst>
          </a:custGeom>
          <a:solidFill>
            <a:srgbClr val="BDC350"/>
          </a:solidFill>
        </p:spPr>
        <p:txBody>
          <a:bodyPr wrap="square" lIns="0" tIns="0" rIns="0" bIns="0" rtlCol="0"/>
          <a:lstStyle/>
          <a:p>
            <a:endParaRPr/>
          </a:p>
        </p:txBody>
      </p:sp>
      <p:sp>
        <p:nvSpPr>
          <p:cNvPr id="5" name="object 5"/>
          <p:cNvSpPr/>
          <p:nvPr/>
        </p:nvSpPr>
        <p:spPr>
          <a:xfrm>
            <a:off x="8251510" y="4633243"/>
            <a:ext cx="3937635" cy="2225040"/>
          </a:xfrm>
          <a:custGeom>
            <a:avLst/>
            <a:gdLst/>
            <a:ahLst/>
            <a:cxnLst/>
            <a:rect l="l" t="t" r="r" b="b"/>
            <a:pathLst>
              <a:path w="3937634" h="2225040">
                <a:moveTo>
                  <a:pt x="250228" y="0"/>
                </a:moveTo>
                <a:lnTo>
                  <a:pt x="138874" y="0"/>
                </a:lnTo>
                <a:lnTo>
                  <a:pt x="0" y="111277"/>
                </a:lnTo>
                <a:lnTo>
                  <a:pt x="0" y="278155"/>
                </a:lnTo>
                <a:lnTo>
                  <a:pt x="23633" y="325978"/>
                </a:lnTo>
                <a:lnTo>
                  <a:pt x="46217" y="373854"/>
                </a:lnTo>
                <a:lnTo>
                  <a:pt x="67754" y="421782"/>
                </a:lnTo>
                <a:lnTo>
                  <a:pt x="88242" y="469763"/>
                </a:lnTo>
                <a:lnTo>
                  <a:pt x="107681" y="517795"/>
                </a:lnTo>
                <a:lnTo>
                  <a:pt x="126072" y="565881"/>
                </a:lnTo>
                <a:lnTo>
                  <a:pt x="143413" y="614018"/>
                </a:lnTo>
                <a:lnTo>
                  <a:pt x="159705" y="662208"/>
                </a:lnTo>
                <a:lnTo>
                  <a:pt x="174947" y="710451"/>
                </a:lnTo>
                <a:lnTo>
                  <a:pt x="189139" y="758746"/>
                </a:lnTo>
                <a:lnTo>
                  <a:pt x="202282" y="807094"/>
                </a:lnTo>
                <a:lnTo>
                  <a:pt x="214422" y="855707"/>
                </a:lnTo>
                <a:lnTo>
                  <a:pt x="225415" y="903947"/>
                </a:lnTo>
                <a:lnTo>
                  <a:pt x="235407" y="952453"/>
                </a:lnTo>
                <a:lnTo>
                  <a:pt x="244347" y="1001011"/>
                </a:lnTo>
                <a:lnTo>
                  <a:pt x="252236" y="1049621"/>
                </a:lnTo>
                <a:lnTo>
                  <a:pt x="259074" y="1098285"/>
                </a:lnTo>
                <a:lnTo>
                  <a:pt x="264861" y="1147001"/>
                </a:lnTo>
                <a:lnTo>
                  <a:pt x="269596" y="1195770"/>
                </a:lnTo>
                <a:lnTo>
                  <a:pt x="273259" y="1244331"/>
                </a:lnTo>
                <a:lnTo>
                  <a:pt x="275910" y="1293466"/>
                </a:lnTo>
                <a:lnTo>
                  <a:pt x="277489" y="1342393"/>
                </a:lnTo>
                <a:lnTo>
                  <a:pt x="277911" y="1393153"/>
                </a:lnTo>
                <a:lnTo>
                  <a:pt x="250228" y="1864499"/>
                </a:lnTo>
                <a:lnTo>
                  <a:pt x="250228" y="2087041"/>
                </a:lnTo>
                <a:lnTo>
                  <a:pt x="252525" y="2149809"/>
                </a:lnTo>
                <a:lnTo>
                  <a:pt x="259419" y="2206593"/>
                </a:lnTo>
                <a:lnTo>
                  <a:pt x="263528" y="2224756"/>
                </a:lnTo>
                <a:lnTo>
                  <a:pt x="717183" y="2224756"/>
                </a:lnTo>
                <a:lnTo>
                  <a:pt x="728398" y="2193225"/>
                </a:lnTo>
                <a:lnTo>
                  <a:pt x="756983" y="2114387"/>
                </a:lnTo>
                <a:lnTo>
                  <a:pt x="784413" y="2040325"/>
                </a:lnTo>
                <a:lnTo>
                  <a:pt x="810688" y="1971037"/>
                </a:lnTo>
                <a:lnTo>
                  <a:pt x="835808" y="1906525"/>
                </a:lnTo>
                <a:lnTo>
                  <a:pt x="859773" y="1846789"/>
                </a:lnTo>
                <a:lnTo>
                  <a:pt x="882581" y="1791829"/>
                </a:lnTo>
                <a:lnTo>
                  <a:pt x="904234" y="1741646"/>
                </a:lnTo>
                <a:lnTo>
                  <a:pt x="924730" y="1696240"/>
                </a:lnTo>
                <a:lnTo>
                  <a:pt x="944070" y="1655612"/>
                </a:lnTo>
                <a:lnTo>
                  <a:pt x="962253" y="1619763"/>
                </a:lnTo>
                <a:lnTo>
                  <a:pt x="995147" y="1562399"/>
                </a:lnTo>
                <a:lnTo>
                  <a:pt x="1023412" y="1524153"/>
                </a:lnTo>
                <a:lnTo>
                  <a:pt x="1057122" y="1502638"/>
                </a:lnTo>
                <a:lnTo>
                  <a:pt x="1083490" y="1420312"/>
                </a:lnTo>
                <a:lnTo>
                  <a:pt x="1109038" y="1344572"/>
                </a:lnTo>
                <a:lnTo>
                  <a:pt x="1133762" y="1275419"/>
                </a:lnTo>
                <a:lnTo>
                  <a:pt x="1157663" y="1212852"/>
                </a:lnTo>
                <a:lnTo>
                  <a:pt x="1164359" y="1196606"/>
                </a:lnTo>
                <a:lnTo>
                  <a:pt x="834580" y="1196606"/>
                </a:lnTo>
                <a:lnTo>
                  <a:pt x="667765" y="918222"/>
                </a:lnTo>
                <a:lnTo>
                  <a:pt x="667729" y="723094"/>
                </a:lnTo>
                <a:lnTo>
                  <a:pt x="658271" y="649240"/>
                </a:lnTo>
                <a:lnTo>
                  <a:pt x="647391" y="579109"/>
                </a:lnTo>
                <a:lnTo>
                  <a:pt x="635124" y="512985"/>
                </a:lnTo>
                <a:lnTo>
                  <a:pt x="621448" y="450781"/>
                </a:lnTo>
                <a:lnTo>
                  <a:pt x="606431" y="392757"/>
                </a:lnTo>
                <a:lnTo>
                  <a:pt x="590004" y="338655"/>
                </a:lnTo>
                <a:lnTo>
                  <a:pt x="572191" y="288559"/>
                </a:lnTo>
                <a:lnTo>
                  <a:pt x="552991" y="242471"/>
                </a:lnTo>
                <a:lnTo>
                  <a:pt x="532404" y="200390"/>
                </a:lnTo>
                <a:lnTo>
                  <a:pt x="510430" y="162316"/>
                </a:lnTo>
                <a:lnTo>
                  <a:pt x="487068" y="128251"/>
                </a:lnTo>
                <a:lnTo>
                  <a:pt x="462320" y="98192"/>
                </a:lnTo>
                <a:lnTo>
                  <a:pt x="408660" y="50098"/>
                </a:lnTo>
                <a:lnTo>
                  <a:pt x="349451" y="18035"/>
                </a:lnTo>
                <a:lnTo>
                  <a:pt x="284690" y="2003"/>
                </a:lnTo>
                <a:lnTo>
                  <a:pt x="250228" y="0"/>
                </a:lnTo>
                <a:close/>
              </a:path>
              <a:path w="3937634" h="2225040">
                <a:moveTo>
                  <a:pt x="3830506" y="1168666"/>
                </a:moveTo>
                <a:lnTo>
                  <a:pt x="3088512" y="1168666"/>
                </a:lnTo>
                <a:lnTo>
                  <a:pt x="3153727" y="1192392"/>
                </a:lnTo>
                <a:lnTo>
                  <a:pt x="3210263" y="1218287"/>
                </a:lnTo>
                <a:lnTo>
                  <a:pt x="3258117" y="1246348"/>
                </a:lnTo>
                <a:lnTo>
                  <a:pt x="3297281" y="1276575"/>
                </a:lnTo>
                <a:lnTo>
                  <a:pt x="3327752" y="1308965"/>
                </a:lnTo>
                <a:lnTo>
                  <a:pt x="3349524" y="1343517"/>
                </a:lnTo>
                <a:lnTo>
                  <a:pt x="3362591" y="1380228"/>
                </a:lnTo>
                <a:lnTo>
                  <a:pt x="3366947" y="1419097"/>
                </a:lnTo>
                <a:lnTo>
                  <a:pt x="3402067" y="1460804"/>
                </a:lnTo>
                <a:lnTo>
                  <a:pt x="3437881" y="1501052"/>
                </a:lnTo>
                <a:lnTo>
                  <a:pt x="3474391" y="1539841"/>
                </a:lnTo>
                <a:lnTo>
                  <a:pt x="3511597" y="1577170"/>
                </a:lnTo>
                <a:lnTo>
                  <a:pt x="3549498" y="1613039"/>
                </a:lnTo>
                <a:lnTo>
                  <a:pt x="3588096" y="1647447"/>
                </a:lnTo>
                <a:lnTo>
                  <a:pt x="3627391" y="1680395"/>
                </a:lnTo>
                <a:lnTo>
                  <a:pt x="3667383" y="1711881"/>
                </a:lnTo>
                <a:lnTo>
                  <a:pt x="3708072" y="1741906"/>
                </a:lnTo>
                <a:lnTo>
                  <a:pt x="3749459" y="1770468"/>
                </a:lnTo>
                <a:lnTo>
                  <a:pt x="3791543" y="1797568"/>
                </a:lnTo>
                <a:lnTo>
                  <a:pt x="3834326" y="1823205"/>
                </a:lnTo>
                <a:lnTo>
                  <a:pt x="3877808" y="1847378"/>
                </a:lnTo>
                <a:lnTo>
                  <a:pt x="3921989" y="1870087"/>
                </a:lnTo>
                <a:lnTo>
                  <a:pt x="3937441" y="1877402"/>
                </a:lnTo>
                <a:lnTo>
                  <a:pt x="3937441" y="1319958"/>
                </a:lnTo>
                <a:lnTo>
                  <a:pt x="3923245" y="1307871"/>
                </a:lnTo>
                <a:lnTo>
                  <a:pt x="3830506" y="1168666"/>
                </a:lnTo>
                <a:close/>
              </a:path>
              <a:path w="3937634" h="2225040">
                <a:moveTo>
                  <a:pt x="2253691" y="946124"/>
                </a:moveTo>
                <a:lnTo>
                  <a:pt x="1335443" y="946124"/>
                </a:lnTo>
                <a:lnTo>
                  <a:pt x="1335443" y="973810"/>
                </a:lnTo>
                <a:lnTo>
                  <a:pt x="1396633" y="977160"/>
                </a:lnTo>
                <a:lnTo>
                  <a:pt x="1452292" y="987203"/>
                </a:lnTo>
                <a:lnTo>
                  <a:pt x="1502412" y="1003930"/>
                </a:lnTo>
                <a:lnTo>
                  <a:pt x="1546988" y="1027333"/>
                </a:lnTo>
                <a:lnTo>
                  <a:pt x="1586014" y="1057401"/>
                </a:lnTo>
                <a:lnTo>
                  <a:pt x="1594918" y="1137490"/>
                </a:lnTo>
                <a:lnTo>
                  <a:pt x="1604874" y="1199804"/>
                </a:lnTo>
                <a:lnTo>
                  <a:pt x="1615943" y="1244331"/>
                </a:lnTo>
                <a:lnTo>
                  <a:pt x="1628182" y="1271057"/>
                </a:lnTo>
                <a:lnTo>
                  <a:pt x="1641652" y="1279969"/>
                </a:lnTo>
                <a:lnTo>
                  <a:pt x="1643955" y="1317540"/>
                </a:lnTo>
                <a:lnTo>
                  <a:pt x="1650865" y="1355268"/>
                </a:lnTo>
                <a:lnTo>
                  <a:pt x="1662382" y="1393153"/>
                </a:lnTo>
                <a:lnTo>
                  <a:pt x="1678507" y="1431196"/>
                </a:lnTo>
                <a:lnTo>
                  <a:pt x="1699242" y="1469397"/>
                </a:lnTo>
                <a:lnTo>
                  <a:pt x="1724586" y="1507756"/>
                </a:lnTo>
                <a:lnTo>
                  <a:pt x="1754540" y="1546274"/>
                </a:lnTo>
                <a:lnTo>
                  <a:pt x="1789107" y="1584952"/>
                </a:lnTo>
                <a:lnTo>
                  <a:pt x="1828285" y="1623790"/>
                </a:lnTo>
                <a:lnTo>
                  <a:pt x="1872076" y="1662789"/>
                </a:lnTo>
                <a:lnTo>
                  <a:pt x="1920481" y="1701949"/>
                </a:lnTo>
                <a:lnTo>
                  <a:pt x="1973501" y="1741271"/>
                </a:lnTo>
                <a:lnTo>
                  <a:pt x="2031136" y="1780755"/>
                </a:lnTo>
                <a:lnTo>
                  <a:pt x="2253691" y="1780755"/>
                </a:lnTo>
                <a:lnTo>
                  <a:pt x="2301554" y="1770755"/>
                </a:lnTo>
                <a:lnTo>
                  <a:pt x="2367192" y="1740739"/>
                </a:lnTo>
                <a:lnTo>
                  <a:pt x="2406691" y="1718217"/>
                </a:lnTo>
                <a:lnTo>
                  <a:pt x="2450652" y="1690682"/>
                </a:lnTo>
                <a:lnTo>
                  <a:pt x="2499080" y="1658131"/>
                </a:lnTo>
                <a:lnTo>
                  <a:pt x="2551981" y="1620561"/>
                </a:lnTo>
                <a:lnTo>
                  <a:pt x="2609362" y="1577968"/>
                </a:lnTo>
                <a:lnTo>
                  <a:pt x="2671229" y="1530349"/>
                </a:lnTo>
                <a:lnTo>
                  <a:pt x="2725285" y="1471069"/>
                </a:lnTo>
                <a:lnTo>
                  <a:pt x="2776108" y="1417067"/>
                </a:lnTo>
                <a:lnTo>
                  <a:pt x="2823700" y="1368344"/>
                </a:lnTo>
                <a:lnTo>
                  <a:pt x="2868065" y="1324901"/>
                </a:lnTo>
                <a:lnTo>
                  <a:pt x="2909205" y="1286737"/>
                </a:lnTo>
                <a:lnTo>
                  <a:pt x="2947124" y="1253855"/>
                </a:lnTo>
                <a:lnTo>
                  <a:pt x="2981825" y="1226253"/>
                </a:lnTo>
                <a:lnTo>
                  <a:pt x="3013312" y="1203933"/>
                </a:lnTo>
                <a:lnTo>
                  <a:pt x="3066652" y="1175139"/>
                </a:lnTo>
                <a:lnTo>
                  <a:pt x="3088512" y="1168666"/>
                </a:lnTo>
                <a:lnTo>
                  <a:pt x="3830506" y="1168666"/>
                </a:lnTo>
                <a:lnTo>
                  <a:pt x="3774986" y="1085329"/>
                </a:lnTo>
                <a:lnTo>
                  <a:pt x="2392806" y="1085329"/>
                </a:lnTo>
                <a:lnTo>
                  <a:pt x="2253691" y="946124"/>
                </a:lnTo>
                <a:close/>
              </a:path>
              <a:path w="3937634" h="2225040">
                <a:moveTo>
                  <a:pt x="1891969" y="361695"/>
                </a:moveTo>
                <a:lnTo>
                  <a:pt x="1836394" y="361695"/>
                </a:lnTo>
                <a:lnTo>
                  <a:pt x="1772595" y="367887"/>
                </a:lnTo>
                <a:lnTo>
                  <a:pt x="1715777" y="377174"/>
                </a:lnTo>
                <a:lnTo>
                  <a:pt x="1665936" y="389547"/>
                </a:lnTo>
                <a:lnTo>
                  <a:pt x="1623069" y="404997"/>
                </a:lnTo>
                <a:lnTo>
                  <a:pt x="1587171" y="423516"/>
                </a:lnTo>
                <a:lnTo>
                  <a:pt x="1558239" y="445096"/>
                </a:lnTo>
                <a:lnTo>
                  <a:pt x="1525618" y="446518"/>
                </a:lnTo>
                <a:lnTo>
                  <a:pt x="1460693" y="457887"/>
                </a:lnTo>
                <a:lnTo>
                  <a:pt x="1396188" y="480625"/>
                </a:lnTo>
                <a:lnTo>
                  <a:pt x="1332105" y="514730"/>
                </a:lnTo>
                <a:lnTo>
                  <a:pt x="1300221" y="536044"/>
                </a:lnTo>
                <a:lnTo>
                  <a:pt x="1268443" y="560200"/>
                </a:lnTo>
                <a:lnTo>
                  <a:pt x="1236769" y="587197"/>
                </a:lnTo>
                <a:lnTo>
                  <a:pt x="1205201" y="617034"/>
                </a:lnTo>
                <a:lnTo>
                  <a:pt x="1173738" y="649712"/>
                </a:lnTo>
                <a:lnTo>
                  <a:pt x="1142380" y="685231"/>
                </a:lnTo>
                <a:lnTo>
                  <a:pt x="1111127" y="723590"/>
                </a:lnTo>
                <a:lnTo>
                  <a:pt x="1079979" y="764789"/>
                </a:lnTo>
                <a:lnTo>
                  <a:pt x="1048936" y="808828"/>
                </a:lnTo>
                <a:lnTo>
                  <a:pt x="1017999" y="855707"/>
                </a:lnTo>
                <a:lnTo>
                  <a:pt x="987166" y="905426"/>
                </a:lnTo>
                <a:lnTo>
                  <a:pt x="956439" y="957984"/>
                </a:lnTo>
                <a:lnTo>
                  <a:pt x="925817" y="1013381"/>
                </a:lnTo>
                <a:lnTo>
                  <a:pt x="895299" y="1071617"/>
                </a:lnTo>
                <a:lnTo>
                  <a:pt x="864887" y="1132692"/>
                </a:lnTo>
                <a:lnTo>
                  <a:pt x="834580" y="1196606"/>
                </a:lnTo>
                <a:lnTo>
                  <a:pt x="1164359" y="1196606"/>
                </a:lnTo>
                <a:lnTo>
                  <a:pt x="1180738" y="1156871"/>
                </a:lnTo>
                <a:lnTo>
                  <a:pt x="1202985" y="1107477"/>
                </a:lnTo>
                <a:lnTo>
                  <a:pt x="1224405" y="1064669"/>
                </a:lnTo>
                <a:lnTo>
                  <a:pt x="1244994" y="1028446"/>
                </a:lnTo>
                <a:lnTo>
                  <a:pt x="1283678" y="975760"/>
                </a:lnTo>
                <a:lnTo>
                  <a:pt x="1319024" y="949417"/>
                </a:lnTo>
                <a:lnTo>
                  <a:pt x="1335443" y="946124"/>
                </a:lnTo>
                <a:lnTo>
                  <a:pt x="2253691" y="946124"/>
                </a:lnTo>
                <a:lnTo>
                  <a:pt x="2252438" y="879387"/>
                </a:lnTo>
                <a:lnTo>
                  <a:pt x="2248682" y="816696"/>
                </a:lnTo>
                <a:lnTo>
                  <a:pt x="2242421" y="758049"/>
                </a:lnTo>
                <a:lnTo>
                  <a:pt x="2233657" y="703448"/>
                </a:lnTo>
                <a:lnTo>
                  <a:pt x="2222388" y="652891"/>
                </a:lnTo>
                <a:lnTo>
                  <a:pt x="2208617" y="606380"/>
                </a:lnTo>
                <a:lnTo>
                  <a:pt x="2192342" y="563913"/>
                </a:lnTo>
                <a:lnTo>
                  <a:pt x="2173564" y="525491"/>
                </a:lnTo>
                <a:lnTo>
                  <a:pt x="2152283" y="491113"/>
                </a:lnTo>
                <a:lnTo>
                  <a:pt x="2128500" y="460780"/>
                </a:lnTo>
                <a:lnTo>
                  <a:pt x="2073428" y="412249"/>
                </a:lnTo>
                <a:lnTo>
                  <a:pt x="2008348" y="379894"/>
                </a:lnTo>
                <a:lnTo>
                  <a:pt x="1933263" y="363718"/>
                </a:lnTo>
                <a:lnTo>
                  <a:pt x="1891969" y="361695"/>
                </a:lnTo>
                <a:close/>
              </a:path>
              <a:path w="3937634" h="2225040">
                <a:moveTo>
                  <a:pt x="3199993" y="584453"/>
                </a:moveTo>
                <a:lnTo>
                  <a:pt x="3032925" y="612152"/>
                </a:lnTo>
                <a:lnTo>
                  <a:pt x="2971813" y="669475"/>
                </a:lnTo>
                <a:lnTo>
                  <a:pt x="2913747" y="723094"/>
                </a:lnTo>
                <a:lnTo>
                  <a:pt x="2858727" y="773012"/>
                </a:lnTo>
                <a:lnTo>
                  <a:pt x="2806754" y="819228"/>
                </a:lnTo>
                <a:lnTo>
                  <a:pt x="2757828" y="861743"/>
                </a:lnTo>
                <a:lnTo>
                  <a:pt x="2711950" y="900557"/>
                </a:lnTo>
                <a:lnTo>
                  <a:pt x="2669119" y="935673"/>
                </a:lnTo>
                <a:lnTo>
                  <a:pt x="2629338" y="967089"/>
                </a:lnTo>
                <a:lnTo>
                  <a:pt x="2592605" y="994806"/>
                </a:lnTo>
                <a:lnTo>
                  <a:pt x="2558922" y="1018826"/>
                </a:lnTo>
                <a:lnTo>
                  <a:pt x="2500708" y="1055776"/>
                </a:lnTo>
                <a:lnTo>
                  <a:pt x="2454699" y="1077941"/>
                </a:lnTo>
                <a:lnTo>
                  <a:pt x="2420899" y="1085329"/>
                </a:lnTo>
                <a:lnTo>
                  <a:pt x="3774986" y="1085329"/>
                </a:lnTo>
                <a:lnTo>
                  <a:pt x="3700691" y="973810"/>
                </a:lnTo>
                <a:lnTo>
                  <a:pt x="3679668" y="920190"/>
                </a:lnTo>
                <a:lnTo>
                  <a:pt x="3656376" y="870538"/>
                </a:lnTo>
                <a:lnTo>
                  <a:pt x="3630815" y="824855"/>
                </a:lnTo>
                <a:lnTo>
                  <a:pt x="3602987" y="783142"/>
                </a:lnTo>
                <a:lnTo>
                  <a:pt x="3572889" y="745399"/>
                </a:lnTo>
                <a:lnTo>
                  <a:pt x="3540524" y="711626"/>
                </a:lnTo>
                <a:lnTo>
                  <a:pt x="3505892" y="681824"/>
                </a:lnTo>
                <a:lnTo>
                  <a:pt x="3468992" y="655995"/>
                </a:lnTo>
                <a:lnTo>
                  <a:pt x="3429825" y="634137"/>
                </a:lnTo>
                <a:lnTo>
                  <a:pt x="3388391" y="616253"/>
                </a:lnTo>
                <a:lnTo>
                  <a:pt x="3344690" y="602341"/>
                </a:lnTo>
                <a:lnTo>
                  <a:pt x="3298724" y="592404"/>
                </a:lnTo>
                <a:lnTo>
                  <a:pt x="3250491" y="586441"/>
                </a:lnTo>
                <a:lnTo>
                  <a:pt x="3199993" y="584453"/>
                </a:lnTo>
                <a:close/>
              </a:path>
            </a:pathLst>
          </a:custGeom>
          <a:solidFill>
            <a:srgbClr val="BDC350"/>
          </a:solidFill>
        </p:spPr>
        <p:txBody>
          <a:bodyPr wrap="square" lIns="0" tIns="0" rIns="0" bIns="0" rtlCol="0"/>
          <a:lstStyle/>
          <a:p>
            <a:endParaRPr/>
          </a:p>
        </p:txBody>
      </p:sp>
      <p:sp>
        <p:nvSpPr>
          <p:cNvPr id="6" name="object 6"/>
          <p:cNvSpPr/>
          <p:nvPr/>
        </p:nvSpPr>
        <p:spPr>
          <a:xfrm>
            <a:off x="1553451" y="5753976"/>
            <a:ext cx="15875" cy="647065"/>
          </a:xfrm>
          <a:custGeom>
            <a:avLst/>
            <a:gdLst/>
            <a:ahLst/>
            <a:cxnLst/>
            <a:rect l="l" t="t" r="r" b="b"/>
            <a:pathLst>
              <a:path w="15875" h="647064">
                <a:moveTo>
                  <a:pt x="15265" y="0"/>
                </a:moveTo>
                <a:lnTo>
                  <a:pt x="0" y="0"/>
                </a:lnTo>
                <a:lnTo>
                  <a:pt x="0" y="646823"/>
                </a:lnTo>
                <a:lnTo>
                  <a:pt x="15265" y="646823"/>
                </a:lnTo>
                <a:lnTo>
                  <a:pt x="15265" y="0"/>
                </a:lnTo>
                <a:close/>
              </a:path>
            </a:pathLst>
          </a:custGeom>
          <a:solidFill>
            <a:srgbClr val="FFFFFF"/>
          </a:solidFill>
        </p:spPr>
        <p:txBody>
          <a:bodyPr wrap="square" lIns="0" tIns="0" rIns="0" bIns="0" rtlCol="0"/>
          <a:lstStyle/>
          <a:p>
            <a:endParaRPr/>
          </a:p>
        </p:txBody>
      </p:sp>
      <p:sp>
        <p:nvSpPr>
          <p:cNvPr id="7" name="object 7"/>
          <p:cNvSpPr/>
          <p:nvPr/>
        </p:nvSpPr>
        <p:spPr>
          <a:xfrm>
            <a:off x="1713489" y="5878352"/>
            <a:ext cx="2082681" cy="46861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57200" y="5888431"/>
            <a:ext cx="959485" cy="381000"/>
          </a:xfrm>
          <a:custGeom>
            <a:avLst/>
            <a:gdLst/>
            <a:ahLst/>
            <a:cxnLst/>
            <a:rect l="l" t="t" r="r" b="b"/>
            <a:pathLst>
              <a:path w="959485" h="381000">
                <a:moveTo>
                  <a:pt x="368261" y="74460"/>
                </a:moveTo>
                <a:lnTo>
                  <a:pt x="365975" y="61429"/>
                </a:lnTo>
                <a:lnTo>
                  <a:pt x="361149" y="52120"/>
                </a:lnTo>
                <a:lnTo>
                  <a:pt x="353796" y="46532"/>
                </a:lnTo>
                <a:lnTo>
                  <a:pt x="343890" y="44665"/>
                </a:lnTo>
                <a:lnTo>
                  <a:pt x="333489" y="47205"/>
                </a:lnTo>
                <a:lnTo>
                  <a:pt x="324599" y="54813"/>
                </a:lnTo>
                <a:lnTo>
                  <a:pt x="317246" y="67500"/>
                </a:lnTo>
                <a:lnTo>
                  <a:pt x="311416" y="85267"/>
                </a:lnTo>
                <a:lnTo>
                  <a:pt x="302094" y="151955"/>
                </a:lnTo>
                <a:lnTo>
                  <a:pt x="293128" y="205778"/>
                </a:lnTo>
                <a:lnTo>
                  <a:pt x="284492" y="246735"/>
                </a:lnTo>
                <a:lnTo>
                  <a:pt x="276199" y="274828"/>
                </a:lnTo>
                <a:lnTo>
                  <a:pt x="276199" y="282956"/>
                </a:lnTo>
                <a:lnTo>
                  <a:pt x="270776" y="282956"/>
                </a:lnTo>
                <a:lnTo>
                  <a:pt x="268071" y="284759"/>
                </a:lnTo>
                <a:lnTo>
                  <a:pt x="268071" y="288378"/>
                </a:lnTo>
                <a:lnTo>
                  <a:pt x="262978" y="286854"/>
                </a:lnTo>
                <a:lnTo>
                  <a:pt x="257225" y="282282"/>
                </a:lnTo>
                <a:lnTo>
                  <a:pt x="250812" y="274675"/>
                </a:lnTo>
                <a:lnTo>
                  <a:pt x="243725" y="264007"/>
                </a:lnTo>
                <a:lnTo>
                  <a:pt x="223227" y="223735"/>
                </a:lnTo>
                <a:lnTo>
                  <a:pt x="206463" y="194970"/>
                </a:lnTo>
                <a:lnTo>
                  <a:pt x="193421" y="177698"/>
                </a:lnTo>
                <a:lnTo>
                  <a:pt x="184111" y="171945"/>
                </a:lnTo>
                <a:lnTo>
                  <a:pt x="167525" y="177533"/>
                </a:lnTo>
                <a:lnTo>
                  <a:pt x="155676" y="184797"/>
                </a:lnTo>
                <a:lnTo>
                  <a:pt x="148577" y="193763"/>
                </a:lnTo>
                <a:lnTo>
                  <a:pt x="146215" y="204406"/>
                </a:lnTo>
                <a:lnTo>
                  <a:pt x="100177" y="258597"/>
                </a:lnTo>
                <a:lnTo>
                  <a:pt x="93065" y="256565"/>
                </a:lnTo>
                <a:lnTo>
                  <a:pt x="87998" y="250469"/>
                </a:lnTo>
                <a:lnTo>
                  <a:pt x="84963" y="240322"/>
                </a:lnTo>
                <a:lnTo>
                  <a:pt x="80556" y="184632"/>
                </a:lnTo>
                <a:lnTo>
                  <a:pt x="70408" y="155016"/>
                </a:lnTo>
                <a:lnTo>
                  <a:pt x="53479" y="137248"/>
                </a:lnTo>
                <a:lnTo>
                  <a:pt x="29768" y="131318"/>
                </a:lnTo>
                <a:lnTo>
                  <a:pt x="21818" y="132511"/>
                </a:lnTo>
                <a:lnTo>
                  <a:pt x="14211" y="136067"/>
                </a:lnTo>
                <a:lnTo>
                  <a:pt x="6934" y="141986"/>
                </a:lnTo>
                <a:lnTo>
                  <a:pt x="0" y="150279"/>
                </a:lnTo>
                <a:lnTo>
                  <a:pt x="0" y="171945"/>
                </a:lnTo>
                <a:lnTo>
                  <a:pt x="9474" y="187261"/>
                </a:lnTo>
                <a:lnTo>
                  <a:pt x="18948" y="212217"/>
                </a:lnTo>
                <a:lnTo>
                  <a:pt x="28422" y="246824"/>
                </a:lnTo>
                <a:lnTo>
                  <a:pt x="37896" y="291071"/>
                </a:lnTo>
                <a:lnTo>
                  <a:pt x="42379" y="318325"/>
                </a:lnTo>
                <a:lnTo>
                  <a:pt x="48387" y="337794"/>
                </a:lnTo>
                <a:lnTo>
                  <a:pt x="55930" y="349478"/>
                </a:lnTo>
                <a:lnTo>
                  <a:pt x="64985" y="353364"/>
                </a:lnTo>
                <a:lnTo>
                  <a:pt x="94767" y="345249"/>
                </a:lnTo>
                <a:lnTo>
                  <a:pt x="107886" y="319608"/>
                </a:lnTo>
                <a:lnTo>
                  <a:pt x="120827" y="297510"/>
                </a:lnTo>
                <a:lnTo>
                  <a:pt x="133604" y="278980"/>
                </a:lnTo>
                <a:lnTo>
                  <a:pt x="146215" y="264007"/>
                </a:lnTo>
                <a:lnTo>
                  <a:pt x="149936" y="253352"/>
                </a:lnTo>
                <a:lnTo>
                  <a:pt x="155676" y="245732"/>
                </a:lnTo>
                <a:lnTo>
                  <a:pt x="163474" y="241160"/>
                </a:lnTo>
                <a:lnTo>
                  <a:pt x="173304" y="239636"/>
                </a:lnTo>
                <a:lnTo>
                  <a:pt x="178714" y="239636"/>
                </a:lnTo>
                <a:lnTo>
                  <a:pt x="185648" y="253517"/>
                </a:lnTo>
                <a:lnTo>
                  <a:pt x="191566" y="264007"/>
                </a:lnTo>
                <a:lnTo>
                  <a:pt x="196481" y="271106"/>
                </a:lnTo>
                <a:lnTo>
                  <a:pt x="200380" y="274828"/>
                </a:lnTo>
                <a:lnTo>
                  <a:pt x="243725" y="347941"/>
                </a:lnTo>
                <a:lnTo>
                  <a:pt x="249123" y="362153"/>
                </a:lnTo>
                <a:lnTo>
                  <a:pt x="255879" y="372300"/>
                </a:lnTo>
                <a:lnTo>
                  <a:pt x="263994" y="378396"/>
                </a:lnTo>
                <a:lnTo>
                  <a:pt x="273481" y="380428"/>
                </a:lnTo>
                <a:lnTo>
                  <a:pt x="287032" y="380428"/>
                </a:lnTo>
                <a:lnTo>
                  <a:pt x="300545" y="369595"/>
                </a:lnTo>
                <a:lnTo>
                  <a:pt x="303847" y="339572"/>
                </a:lnTo>
                <a:lnTo>
                  <a:pt x="307657" y="315112"/>
                </a:lnTo>
                <a:lnTo>
                  <a:pt x="311962" y="296240"/>
                </a:lnTo>
                <a:lnTo>
                  <a:pt x="316788" y="282956"/>
                </a:lnTo>
                <a:lnTo>
                  <a:pt x="325081" y="249631"/>
                </a:lnTo>
                <a:lnTo>
                  <a:pt x="331012" y="222719"/>
                </a:lnTo>
                <a:lnTo>
                  <a:pt x="334568" y="202247"/>
                </a:lnTo>
                <a:lnTo>
                  <a:pt x="335749" y="188188"/>
                </a:lnTo>
                <a:lnTo>
                  <a:pt x="368261" y="77152"/>
                </a:lnTo>
                <a:lnTo>
                  <a:pt x="368261" y="74460"/>
                </a:lnTo>
                <a:close/>
              </a:path>
              <a:path w="959485" h="381000">
                <a:moveTo>
                  <a:pt x="428675" y="103403"/>
                </a:moveTo>
                <a:lnTo>
                  <a:pt x="396367" y="103403"/>
                </a:lnTo>
                <a:lnTo>
                  <a:pt x="396367" y="354533"/>
                </a:lnTo>
                <a:lnTo>
                  <a:pt x="428675" y="354533"/>
                </a:lnTo>
                <a:lnTo>
                  <a:pt x="428675" y="103403"/>
                </a:lnTo>
                <a:close/>
              </a:path>
              <a:path w="959485" h="381000">
                <a:moveTo>
                  <a:pt x="439064" y="19392"/>
                </a:moveTo>
                <a:lnTo>
                  <a:pt x="436460" y="13081"/>
                </a:lnTo>
                <a:lnTo>
                  <a:pt x="426046" y="2616"/>
                </a:lnTo>
                <a:lnTo>
                  <a:pt x="419760" y="0"/>
                </a:lnTo>
                <a:lnTo>
                  <a:pt x="405206" y="0"/>
                </a:lnTo>
                <a:lnTo>
                  <a:pt x="398995" y="2616"/>
                </a:lnTo>
                <a:lnTo>
                  <a:pt x="388581" y="13081"/>
                </a:lnTo>
                <a:lnTo>
                  <a:pt x="385978" y="19392"/>
                </a:lnTo>
                <a:lnTo>
                  <a:pt x="385978" y="34010"/>
                </a:lnTo>
                <a:lnTo>
                  <a:pt x="388581" y="40233"/>
                </a:lnTo>
                <a:lnTo>
                  <a:pt x="398995" y="50698"/>
                </a:lnTo>
                <a:lnTo>
                  <a:pt x="405206" y="53314"/>
                </a:lnTo>
                <a:lnTo>
                  <a:pt x="419760" y="53314"/>
                </a:lnTo>
                <a:lnTo>
                  <a:pt x="426046" y="50698"/>
                </a:lnTo>
                <a:lnTo>
                  <a:pt x="436460" y="40233"/>
                </a:lnTo>
                <a:lnTo>
                  <a:pt x="439064" y="34010"/>
                </a:lnTo>
                <a:lnTo>
                  <a:pt x="439064" y="19392"/>
                </a:lnTo>
                <a:close/>
              </a:path>
              <a:path w="959485" h="381000">
                <a:moveTo>
                  <a:pt x="959243" y="284835"/>
                </a:moveTo>
                <a:lnTo>
                  <a:pt x="949985" y="266306"/>
                </a:lnTo>
                <a:lnTo>
                  <a:pt x="940244" y="264566"/>
                </a:lnTo>
                <a:lnTo>
                  <a:pt x="928751" y="259346"/>
                </a:lnTo>
                <a:lnTo>
                  <a:pt x="915517" y="250659"/>
                </a:lnTo>
                <a:lnTo>
                  <a:pt x="900531" y="238506"/>
                </a:lnTo>
                <a:lnTo>
                  <a:pt x="875817" y="201409"/>
                </a:lnTo>
                <a:lnTo>
                  <a:pt x="866546" y="182499"/>
                </a:lnTo>
                <a:lnTo>
                  <a:pt x="854189" y="168986"/>
                </a:lnTo>
                <a:lnTo>
                  <a:pt x="838758" y="160870"/>
                </a:lnTo>
                <a:lnTo>
                  <a:pt x="820229" y="158178"/>
                </a:lnTo>
                <a:lnTo>
                  <a:pt x="801674" y="161251"/>
                </a:lnTo>
                <a:lnTo>
                  <a:pt x="776566" y="184238"/>
                </a:lnTo>
                <a:lnTo>
                  <a:pt x="756869" y="200660"/>
                </a:lnTo>
                <a:lnTo>
                  <a:pt x="742581" y="210502"/>
                </a:lnTo>
                <a:lnTo>
                  <a:pt x="733717" y="213791"/>
                </a:lnTo>
                <a:lnTo>
                  <a:pt x="730592" y="213791"/>
                </a:lnTo>
                <a:lnTo>
                  <a:pt x="715149" y="198335"/>
                </a:lnTo>
                <a:lnTo>
                  <a:pt x="712635" y="169938"/>
                </a:lnTo>
                <a:lnTo>
                  <a:pt x="705104" y="149656"/>
                </a:lnTo>
                <a:lnTo>
                  <a:pt x="692556" y="137490"/>
                </a:lnTo>
                <a:lnTo>
                  <a:pt x="674992" y="133438"/>
                </a:lnTo>
                <a:lnTo>
                  <a:pt x="668820" y="133438"/>
                </a:lnTo>
                <a:lnTo>
                  <a:pt x="658482" y="134607"/>
                </a:lnTo>
                <a:lnTo>
                  <a:pt x="649897" y="136537"/>
                </a:lnTo>
                <a:lnTo>
                  <a:pt x="643039" y="139242"/>
                </a:lnTo>
                <a:lnTo>
                  <a:pt x="637933" y="142709"/>
                </a:lnTo>
                <a:lnTo>
                  <a:pt x="617258" y="147916"/>
                </a:lnTo>
                <a:lnTo>
                  <a:pt x="596988" y="163576"/>
                </a:lnTo>
                <a:lnTo>
                  <a:pt x="577088" y="189649"/>
                </a:lnTo>
                <a:lnTo>
                  <a:pt x="557580" y="226148"/>
                </a:lnTo>
                <a:lnTo>
                  <a:pt x="539051" y="195237"/>
                </a:lnTo>
                <a:lnTo>
                  <a:pt x="539051" y="173596"/>
                </a:lnTo>
                <a:lnTo>
                  <a:pt x="532676" y="138455"/>
                </a:lnTo>
                <a:lnTo>
                  <a:pt x="522820" y="113360"/>
                </a:lnTo>
                <a:lnTo>
                  <a:pt x="509498" y="98298"/>
                </a:lnTo>
                <a:lnTo>
                  <a:pt x="492683" y="93281"/>
                </a:lnTo>
                <a:lnTo>
                  <a:pt x="480326" y="93281"/>
                </a:lnTo>
                <a:lnTo>
                  <a:pt x="464908" y="105638"/>
                </a:lnTo>
                <a:lnTo>
                  <a:pt x="464908" y="124167"/>
                </a:lnTo>
                <a:lnTo>
                  <a:pt x="478409" y="154774"/>
                </a:lnTo>
                <a:lnTo>
                  <a:pt x="488061" y="185585"/>
                </a:lnTo>
                <a:lnTo>
                  <a:pt x="493852" y="216585"/>
                </a:lnTo>
                <a:lnTo>
                  <a:pt x="495782" y="247777"/>
                </a:lnTo>
                <a:lnTo>
                  <a:pt x="492683" y="300316"/>
                </a:lnTo>
                <a:lnTo>
                  <a:pt x="492683" y="325018"/>
                </a:lnTo>
                <a:lnTo>
                  <a:pt x="494614" y="342582"/>
                </a:lnTo>
                <a:lnTo>
                  <a:pt x="500418" y="355130"/>
                </a:lnTo>
                <a:lnTo>
                  <a:pt x="510082" y="362648"/>
                </a:lnTo>
                <a:lnTo>
                  <a:pt x="523608" y="365163"/>
                </a:lnTo>
                <a:lnTo>
                  <a:pt x="526694" y="365163"/>
                </a:lnTo>
                <a:lnTo>
                  <a:pt x="539051" y="355904"/>
                </a:lnTo>
                <a:lnTo>
                  <a:pt x="554202" y="314007"/>
                </a:lnTo>
                <a:lnTo>
                  <a:pt x="566470" y="284073"/>
                </a:lnTo>
                <a:lnTo>
                  <a:pt x="575830" y="266115"/>
                </a:lnTo>
                <a:lnTo>
                  <a:pt x="582282" y="260134"/>
                </a:lnTo>
                <a:lnTo>
                  <a:pt x="591464" y="233095"/>
                </a:lnTo>
                <a:lnTo>
                  <a:pt x="599694" y="213779"/>
                </a:lnTo>
                <a:lnTo>
                  <a:pt x="606933" y="202196"/>
                </a:lnTo>
                <a:lnTo>
                  <a:pt x="613194" y="198335"/>
                </a:lnTo>
                <a:lnTo>
                  <a:pt x="613194" y="201409"/>
                </a:lnTo>
                <a:lnTo>
                  <a:pt x="621588" y="201980"/>
                </a:lnTo>
                <a:lnTo>
                  <a:pt x="629031" y="203733"/>
                </a:lnTo>
                <a:lnTo>
                  <a:pt x="635495" y="206629"/>
                </a:lnTo>
                <a:lnTo>
                  <a:pt x="641007" y="210693"/>
                </a:lnTo>
                <a:lnTo>
                  <a:pt x="642264" y="221500"/>
                </a:lnTo>
                <a:lnTo>
                  <a:pt x="643712" y="229222"/>
                </a:lnTo>
                <a:lnTo>
                  <a:pt x="645337" y="233857"/>
                </a:lnTo>
                <a:lnTo>
                  <a:pt x="647192" y="235407"/>
                </a:lnTo>
                <a:lnTo>
                  <a:pt x="649897" y="249021"/>
                </a:lnTo>
                <a:lnTo>
                  <a:pt x="657999" y="262826"/>
                </a:lnTo>
                <a:lnTo>
                  <a:pt x="671512" y="276821"/>
                </a:lnTo>
                <a:lnTo>
                  <a:pt x="690435" y="291007"/>
                </a:lnTo>
                <a:lnTo>
                  <a:pt x="715149" y="291007"/>
                </a:lnTo>
                <a:lnTo>
                  <a:pt x="761517" y="263207"/>
                </a:lnTo>
                <a:lnTo>
                  <a:pt x="777163" y="246519"/>
                </a:lnTo>
                <a:lnTo>
                  <a:pt x="790092" y="234251"/>
                </a:lnTo>
                <a:lnTo>
                  <a:pt x="800315" y="226441"/>
                </a:lnTo>
                <a:lnTo>
                  <a:pt x="807847" y="223050"/>
                </a:lnTo>
                <a:lnTo>
                  <a:pt x="821372" y="228561"/>
                </a:lnTo>
                <a:lnTo>
                  <a:pt x="831024" y="235026"/>
                </a:lnTo>
                <a:lnTo>
                  <a:pt x="836828" y="242455"/>
                </a:lnTo>
                <a:lnTo>
                  <a:pt x="838758" y="250850"/>
                </a:lnTo>
                <a:lnTo>
                  <a:pt x="859028" y="272389"/>
                </a:lnTo>
                <a:lnTo>
                  <a:pt x="881240" y="289864"/>
                </a:lnTo>
                <a:lnTo>
                  <a:pt x="905383" y="303288"/>
                </a:lnTo>
                <a:lnTo>
                  <a:pt x="931456" y="312648"/>
                </a:lnTo>
                <a:lnTo>
                  <a:pt x="941882" y="310908"/>
                </a:lnTo>
                <a:lnTo>
                  <a:pt x="949985" y="305701"/>
                </a:lnTo>
                <a:lnTo>
                  <a:pt x="955776" y="297002"/>
                </a:lnTo>
                <a:lnTo>
                  <a:pt x="959243" y="284835"/>
                </a:lnTo>
                <a:close/>
              </a:path>
            </a:pathLst>
          </a:custGeom>
          <a:solidFill>
            <a:srgbClr val="FFFFFF"/>
          </a:solidFill>
        </p:spPr>
        <p:txBody>
          <a:bodyPr wrap="square" lIns="0" tIns="0" rIns="0" bIns="0" rtlCol="0"/>
          <a:lstStyle/>
          <a:p>
            <a:endParaRPr/>
          </a:p>
        </p:txBody>
      </p:sp>
      <p:sp>
        <p:nvSpPr>
          <p:cNvPr id="13" name="object 3">
            <a:extLst>
              <a:ext uri="{FF2B5EF4-FFF2-40B4-BE49-F238E27FC236}">
                <a16:creationId xmlns:a16="http://schemas.microsoft.com/office/drawing/2014/main" id="{9957F940-64CC-4627-E7AB-979A9F35949D}"/>
              </a:ext>
            </a:extLst>
          </p:cNvPr>
          <p:cNvSpPr txBox="1">
            <a:spLocks/>
          </p:cNvSpPr>
          <p:nvPr/>
        </p:nvSpPr>
        <p:spPr>
          <a:xfrm>
            <a:off x="3796170" y="102568"/>
            <a:ext cx="5294394" cy="751488"/>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9755" marR="5080" indent="-567690">
              <a:lnSpc>
                <a:spcPct val="100000"/>
              </a:lnSpc>
              <a:spcBef>
                <a:spcPts val="100"/>
              </a:spcBef>
            </a:pPr>
            <a:r>
              <a:rPr lang="en-US" sz="4800" spc="275">
                <a:solidFill>
                  <a:schemeClr val="bg1"/>
                </a:solidFill>
                <a:latin typeface="Futura PT Bold" panose="020B0902020204020203" pitchFamily="34" charset="0"/>
              </a:rPr>
              <a:t>CONTACT WiM</a:t>
            </a:r>
            <a:endParaRPr lang="en-US" sz="4800">
              <a:solidFill>
                <a:schemeClr val="bg1"/>
              </a:solidFill>
              <a:latin typeface="Futura PT Bold" panose="020B0902020204020203" pitchFamily="34" charset="0"/>
            </a:endParaRPr>
          </a:p>
        </p:txBody>
      </p:sp>
      <p:sp>
        <p:nvSpPr>
          <p:cNvPr id="14" name="TextBox 13">
            <a:extLst>
              <a:ext uri="{FF2B5EF4-FFF2-40B4-BE49-F238E27FC236}">
                <a16:creationId xmlns:a16="http://schemas.microsoft.com/office/drawing/2014/main" id="{9EEA4DD1-D7E1-C9C0-71E3-C591D86969E5}"/>
              </a:ext>
            </a:extLst>
          </p:cNvPr>
          <p:cNvSpPr txBox="1"/>
          <p:nvPr/>
        </p:nvSpPr>
        <p:spPr>
          <a:xfrm>
            <a:off x="2494559" y="1036782"/>
            <a:ext cx="7430026" cy="4401205"/>
          </a:xfrm>
          <a:prstGeom prst="rect">
            <a:avLst/>
          </a:prstGeom>
          <a:solidFill>
            <a:srgbClr val="46555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strike="noStrike" kern="1200" cap="none" spc="0" normalizeH="0" baseline="0" noProof="0">
                <a:ln>
                  <a:noFill/>
                </a:ln>
                <a:solidFill>
                  <a:schemeClr val="bg1"/>
                </a:solidFill>
                <a:effectLst/>
                <a:uLnTx/>
                <a:uFillTx/>
                <a:latin typeface="Futura"/>
                <a:ea typeface="+mn-ea"/>
                <a:cs typeface="+mn-cs"/>
              </a:rPr>
              <a:t>Questions about MEMBERSHIP or </a:t>
            </a:r>
            <a:r>
              <a:rPr lang="en-US" sz="2000" b="1">
                <a:solidFill>
                  <a:schemeClr val="bg1"/>
                </a:solidFill>
                <a:latin typeface="Futura"/>
              </a:rPr>
              <a:t>RECRUITMENT RESOURCES</a:t>
            </a:r>
            <a:r>
              <a:rPr kumimoji="0" lang="en-US" sz="2000" b="1" i="0" strike="noStrike" kern="1200" cap="none" spc="0" normalizeH="0" baseline="0" noProof="0">
                <a:ln>
                  <a:noFill/>
                </a:ln>
                <a:solidFill>
                  <a:schemeClr val="bg1"/>
                </a:solidFill>
                <a:effectLst/>
                <a:uLnTx/>
                <a:uFillTx/>
                <a:latin typeface="Futura"/>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bg1"/>
                </a:solidFill>
                <a:latin typeface="Futura"/>
              </a:rPr>
              <a:t>Contact membership@womeninmfg.org</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a:solidFill>
                <a:schemeClr val="bg1"/>
              </a:solidFill>
              <a:latin typeface="Futur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bg1"/>
                </a:solidFill>
                <a:latin typeface="Futura"/>
              </a:rPr>
              <a:t>Questions about NATIONAL EVENTS &amp; CONFERENCES?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bg1"/>
                </a:solidFill>
                <a:latin typeface="Futura"/>
              </a:rPr>
              <a:t>Contact meetings@womeninmfg.org</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a:solidFill>
                <a:schemeClr val="bg1"/>
              </a:solidFill>
              <a:latin typeface="Futur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bg1"/>
                </a:solidFill>
                <a:latin typeface="Futura"/>
              </a:rPr>
              <a:t>Questions about the </a:t>
            </a:r>
            <a:r>
              <a:rPr lang="en-US" sz="2000" b="1" err="1">
                <a:solidFill>
                  <a:schemeClr val="bg1"/>
                </a:solidFill>
                <a:latin typeface="Futura"/>
              </a:rPr>
              <a:t>WiMEF</a:t>
            </a:r>
            <a:r>
              <a:rPr lang="en-US" sz="2000" b="1">
                <a:solidFill>
                  <a:schemeClr val="bg1"/>
                </a:solidFill>
                <a:latin typeface="Futura"/>
              </a:rPr>
              <a:t> or LEADERSHIP PROGRAMS?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bg1"/>
                </a:solidFill>
                <a:latin typeface="Futura"/>
              </a:rPr>
              <a:t>Contact alesnansky@womeninmfg.org</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a:solidFill>
                <a:schemeClr val="bg1"/>
              </a:solidFill>
              <a:latin typeface="Futur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bg1"/>
                </a:solidFill>
                <a:latin typeface="Futura"/>
              </a:rPr>
              <a:t>Questions about CHAPTERS &amp; CHAPTER EVENTS?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bg1"/>
                </a:solidFill>
                <a:latin typeface="Futura"/>
              </a:rPr>
              <a:t>Contact chapters@womeninmfg.org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a:solidFill>
                <a:schemeClr val="bg1"/>
              </a:solidFill>
              <a:latin typeface="Futur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bg1"/>
                </a:solidFill>
                <a:latin typeface="Futura"/>
              </a:rPr>
              <a:t>Questions about INTERNATIONAL WOMENS NETWORK?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bg1"/>
                </a:solidFill>
                <a:latin typeface="Futura"/>
              </a:rPr>
              <a:t>Contact jkopf@womeninmfg.org </a:t>
            </a:r>
            <a:endParaRPr lang="en-US" b="1">
              <a:solidFill>
                <a:schemeClr val="bg1"/>
              </a:solidFill>
              <a:latin typeface="Futura"/>
            </a:endParaRPr>
          </a:p>
        </p:txBody>
      </p:sp>
    </p:spTree>
    <p:extLst>
      <p:ext uri="{BB962C8B-B14F-4D97-AF65-F5344CB8AC3E}">
        <p14:creationId xmlns:p14="http://schemas.microsoft.com/office/powerpoint/2010/main" val="326311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40" y="0"/>
            <a:ext cx="12189460" cy="6858000"/>
          </a:xfrm>
          <a:custGeom>
            <a:avLst/>
            <a:gdLst/>
            <a:ahLst/>
            <a:cxnLst/>
            <a:rect l="l" t="t" r="r" b="b"/>
            <a:pathLst>
              <a:path w="12189460" h="6858000">
                <a:moveTo>
                  <a:pt x="12188952" y="0"/>
                </a:moveTo>
                <a:lnTo>
                  <a:pt x="0" y="0"/>
                </a:lnTo>
                <a:lnTo>
                  <a:pt x="0" y="6858000"/>
                </a:lnTo>
                <a:lnTo>
                  <a:pt x="12188952" y="6858000"/>
                </a:lnTo>
                <a:lnTo>
                  <a:pt x="12188952" y="0"/>
                </a:lnTo>
                <a:close/>
              </a:path>
            </a:pathLst>
          </a:custGeom>
          <a:solidFill>
            <a:srgbClr val="B3BC35"/>
          </a:solidFill>
        </p:spPr>
        <p:txBody>
          <a:bodyPr wrap="square" lIns="0" tIns="0" rIns="0" bIns="0" rtlCol="0"/>
          <a:lstStyle/>
          <a:p>
            <a:endParaRPr/>
          </a:p>
        </p:txBody>
      </p:sp>
      <p:sp>
        <p:nvSpPr>
          <p:cNvPr id="3" name="object 3"/>
          <p:cNvSpPr/>
          <p:nvPr/>
        </p:nvSpPr>
        <p:spPr>
          <a:xfrm>
            <a:off x="7540700" y="3793232"/>
            <a:ext cx="478155" cy="3065145"/>
          </a:xfrm>
          <a:custGeom>
            <a:avLst/>
            <a:gdLst/>
            <a:ahLst/>
            <a:cxnLst/>
            <a:rect l="l" t="t" r="r" b="b"/>
            <a:pathLst>
              <a:path w="478154" h="3065145">
                <a:moveTo>
                  <a:pt x="238023" y="0"/>
                </a:moveTo>
                <a:lnTo>
                  <a:pt x="191055" y="4415"/>
                </a:lnTo>
                <a:lnTo>
                  <a:pt x="147446" y="17662"/>
                </a:lnTo>
                <a:lnTo>
                  <a:pt x="107210" y="39744"/>
                </a:lnTo>
                <a:lnTo>
                  <a:pt x="70357" y="70662"/>
                </a:lnTo>
                <a:lnTo>
                  <a:pt x="39572" y="107825"/>
                </a:lnTo>
                <a:lnTo>
                  <a:pt x="17586" y="148620"/>
                </a:lnTo>
                <a:lnTo>
                  <a:pt x="4396" y="193051"/>
                </a:lnTo>
                <a:lnTo>
                  <a:pt x="0" y="241122"/>
                </a:lnTo>
                <a:lnTo>
                  <a:pt x="4396" y="288287"/>
                </a:lnTo>
                <a:lnTo>
                  <a:pt x="17586" y="332073"/>
                </a:lnTo>
                <a:lnTo>
                  <a:pt x="39572" y="372477"/>
                </a:lnTo>
                <a:lnTo>
                  <a:pt x="70357" y="409498"/>
                </a:lnTo>
                <a:lnTo>
                  <a:pt x="107210" y="440424"/>
                </a:lnTo>
                <a:lnTo>
                  <a:pt x="147446" y="462510"/>
                </a:lnTo>
                <a:lnTo>
                  <a:pt x="191055" y="475758"/>
                </a:lnTo>
                <a:lnTo>
                  <a:pt x="238023" y="480174"/>
                </a:lnTo>
                <a:lnTo>
                  <a:pt x="285871" y="475758"/>
                </a:lnTo>
                <a:lnTo>
                  <a:pt x="330104" y="462510"/>
                </a:lnTo>
                <a:lnTo>
                  <a:pt x="370718" y="440424"/>
                </a:lnTo>
                <a:lnTo>
                  <a:pt x="407708" y="409498"/>
                </a:lnTo>
                <a:lnTo>
                  <a:pt x="438500" y="372477"/>
                </a:lnTo>
                <a:lnTo>
                  <a:pt x="460490" y="332073"/>
                </a:lnTo>
                <a:lnTo>
                  <a:pt x="473682" y="288287"/>
                </a:lnTo>
                <a:lnTo>
                  <a:pt x="478078" y="241122"/>
                </a:lnTo>
                <a:lnTo>
                  <a:pt x="473682" y="193051"/>
                </a:lnTo>
                <a:lnTo>
                  <a:pt x="460490" y="148620"/>
                </a:lnTo>
                <a:lnTo>
                  <a:pt x="438500" y="107825"/>
                </a:lnTo>
                <a:lnTo>
                  <a:pt x="407708" y="70662"/>
                </a:lnTo>
                <a:lnTo>
                  <a:pt x="370718" y="39744"/>
                </a:lnTo>
                <a:lnTo>
                  <a:pt x="330104" y="17662"/>
                </a:lnTo>
                <a:lnTo>
                  <a:pt x="285871" y="4415"/>
                </a:lnTo>
                <a:lnTo>
                  <a:pt x="238023" y="0"/>
                </a:lnTo>
                <a:close/>
              </a:path>
              <a:path w="478154" h="3065145">
                <a:moveTo>
                  <a:pt x="384543" y="931240"/>
                </a:moveTo>
                <a:lnTo>
                  <a:pt x="93535" y="931240"/>
                </a:lnTo>
                <a:lnTo>
                  <a:pt x="93535" y="3064767"/>
                </a:lnTo>
                <a:lnTo>
                  <a:pt x="384543" y="3064767"/>
                </a:lnTo>
                <a:lnTo>
                  <a:pt x="384543" y="931240"/>
                </a:lnTo>
                <a:close/>
              </a:path>
            </a:pathLst>
          </a:custGeom>
          <a:solidFill>
            <a:srgbClr val="BDC350"/>
          </a:solidFill>
        </p:spPr>
        <p:txBody>
          <a:bodyPr wrap="square" lIns="0" tIns="0" rIns="0" bIns="0" rtlCol="0"/>
          <a:lstStyle/>
          <a:p>
            <a:endParaRPr/>
          </a:p>
        </p:txBody>
      </p:sp>
      <p:sp>
        <p:nvSpPr>
          <p:cNvPr id="4" name="object 4"/>
          <p:cNvSpPr/>
          <p:nvPr/>
        </p:nvSpPr>
        <p:spPr>
          <a:xfrm>
            <a:off x="4064510" y="4195465"/>
            <a:ext cx="3316604" cy="2662555"/>
          </a:xfrm>
          <a:custGeom>
            <a:avLst/>
            <a:gdLst/>
            <a:ahLst/>
            <a:cxnLst/>
            <a:rect l="l" t="t" r="r" b="b"/>
            <a:pathLst>
              <a:path w="3316604" h="2662554">
                <a:moveTo>
                  <a:pt x="268198" y="780402"/>
                </a:moveTo>
                <a:lnTo>
                  <a:pt x="226951" y="783891"/>
                </a:lnTo>
                <a:lnTo>
                  <a:pt x="186665" y="794356"/>
                </a:lnTo>
                <a:lnTo>
                  <a:pt x="147350" y="811791"/>
                </a:lnTo>
                <a:lnTo>
                  <a:pt x="109016" y="836189"/>
                </a:lnTo>
                <a:lnTo>
                  <a:pt x="71674" y="867547"/>
                </a:lnTo>
                <a:lnTo>
                  <a:pt x="35331" y="905857"/>
                </a:lnTo>
                <a:lnTo>
                  <a:pt x="0" y="951115"/>
                </a:lnTo>
                <a:lnTo>
                  <a:pt x="0" y="1146225"/>
                </a:lnTo>
                <a:lnTo>
                  <a:pt x="14856" y="1163975"/>
                </a:lnTo>
                <a:lnTo>
                  <a:pt x="29710" y="1184352"/>
                </a:lnTo>
                <a:lnTo>
                  <a:pt x="59414" y="1232988"/>
                </a:lnTo>
                <a:lnTo>
                  <a:pt x="89315" y="1292593"/>
                </a:lnTo>
                <a:lnTo>
                  <a:pt x="118802" y="1361785"/>
                </a:lnTo>
                <a:lnTo>
                  <a:pt x="133644" y="1400552"/>
                </a:lnTo>
                <a:lnTo>
                  <a:pt x="148486" y="1441946"/>
                </a:lnTo>
                <a:lnTo>
                  <a:pt x="163325" y="1485967"/>
                </a:lnTo>
                <a:lnTo>
                  <a:pt x="178164" y="1532615"/>
                </a:lnTo>
                <a:lnTo>
                  <a:pt x="193000" y="1581889"/>
                </a:lnTo>
                <a:lnTo>
                  <a:pt x="207874" y="1633931"/>
                </a:lnTo>
                <a:lnTo>
                  <a:pt x="222670" y="1688318"/>
                </a:lnTo>
                <a:lnTo>
                  <a:pt x="237503" y="1745473"/>
                </a:lnTo>
                <a:lnTo>
                  <a:pt x="252335" y="1805254"/>
                </a:lnTo>
                <a:lnTo>
                  <a:pt x="267165" y="1867662"/>
                </a:lnTo>
                <a:lnTo>
                  <a:pt x="281994" y="1932696"/>
                </a:lnTo>
                <a:lnTo>
                  <a:pt x="296822" y="2000356"/>
                </a:lnTo>
                <a:lnTo>
                  <a:pt x="311649" y="2070643"/>
                </a:lnTo>
                <a:lnTo>
                  <a:pt x="326475" y="2143556"/>
                </a:lnTo>
                <a:lnTo>
                  <a:pt x="341299" y="2219096"/>
                </a:lnTo>
                <a:lnTo>
                  <a:pt x="351440" y="2296401"/>
                </a:lnTo>
                <a:lnTo>
                  <a:pt x="362706" y="2367977"/>
                </a:lnTo>
                <a:lnTo>
                  <a:pt x="375098" y="2433823"/>
                </a:lnTo>
                <a:lnTo>
                  <a:pt x="388613" y="2493940"/>
                </a:lnTo>
                <a:lnTo>
                  <a:pt x="403252" y="2548329"/>
                </a:lnTo>
                <a:lnTo>
                  <a:pt x="419012" y="2596990"/>
                </a:lnTo>
                <a:lnTo>
                  <a:pt x="435892" y="2639925"/>
                </a:lnTo>
                <a:lnTo>
                  <a:pt x="446830" y="2662534"/>
                </a:lnTo>
                <a:lnTo>
                  <a:pt x="875273" y="2662534"/>
                </a:lnTo>
                <a:lnTo>
                  <a:pt x="881454" y="2649864"/>
                </a:lnTo>
                <a:lnTo>
                  <a:pt x="909295" y="2594397"/>
                </a:lnTo>
                <a:lnTo>
                  <a:pt x="937052" y="2540705"/>
                </a:lnTo>
                <a:lnTo>
                  <a:pt x="964725" y="2488788"/>
                </a:lnTo>
                <a:lnTo>
                  <a:pt x="992314" y="2438646"/>
                </a:lnTo>
                <a:lnTo>
                  <a:pt x="1019819" y="2390279"/>
                </a:lnTo>
                <a:lnTo>
                  <a:pt x="1047241" y="2343686"/>
                </a:lnTo>
                <a:lnTo>
                  <a:pt x="1074579" y="2298869"/>
                </a:lnTo>
                <a:lnTo>
                  <a:pt x="1101833" y="2255826"/>
                </a:lnTo>
                <a:lnTo>
                  <a:pt x="1129004" y="2214558"/>
                </a:lnTo>
                <a:lnTo>
                  <a:pt x="1156092" y="2175064"/>
                </a:lnTo>
                <a:lnTo>
                  <a:pt x="1183096" y="2137345"/>
                </a:lnTo>
                <a:lnTo>
                  <a:pt x="1210018" y="2101401"/>
                </a:lnTo>
                <a:lnTo>
                  <a:pt x="1236856" y="2067232"/>
                </a:lnTo>
                <a:lnTo>
                  <a:pt x="1263612" y="2034837"/>
                </a:lnTo>
                <a:lnTo>
                  <a:pt x="1290285" y="2004216"/>
                </a:lnTo>
                <a:lnTo>
                  <a:pt x="1316875" y="1975370"/>
                </a:lnTo>
                <a:lnTo>
                  <a:pt x="1330569" y="1926704"/>
                </a:lnTo>
                <a:lnTo>
                  <a:pt x="902271" y="1926704"/>
                </a:lnTo>
                <a:lnTo>
                  <a:pt x="867958" y="1922130"/>
                </a:lnTo>
                <a:lnTo>
                  <a:pt x="813094" y="1885540"/>
                </a:lnTo>
                <a:lnTo>
                  <a:pt x="776552" y="1812352"/>
                </a:lnTo>
                <a:lnTo>
                  <a:pt x="765141" y="1762031"/>
                </a:lnTo>
                <a:lnTo>
                  <a:pt x="758298" y="1702558"/>
                </a:lnTo>
                <a:lnTo>
                  <a:pt x="756018" y="1633931"/>
                </a:lnTo>
                <a:lnTo>
                  <a:pt x="755171" y="1564289"/>
                </a:lnTo>
                <a:lnTo>
                  <a:pt x="752632" y="1497610"/>
                </a:lnTo>
                <a:lnTo>
                  <a:pt x="748400" y="1433895"/>
                </a:lnTo>
                <a:lnTo>
                  <a:pt x="742474" y="1373142"/>
                </a:lnTo>
                <a:lnTo>
                  <a:pt x="734855" y="1315352"/>
                </a:lnTo>
                <a:lnTo>
                  <a:pt x="725543" y="1260526"/>
                </a:lnTo>
                <a:lnTo>
                  <a:pt x="714537" y="1208663"/>
                </a:lnTo>
                <a:lnTo>
                  <a:pt x="701837" y="1159763"/>
                </a:lnTo>
                <a:lnTo>
                  <a:pt x="687444" y="1113826"/>
                </a:lnTo>
                <a:lnTo>
                  <a:pt x="671356" y="1070853"/>
                </a:lnTo>
                <a:lnTo>
                  <a:pt x="653575" y="1030843"/>
                </a:lnTo>
                <a:lnTo>
                  <a:pt x="634099" y="993797"/>
                </a:lnTo>
                <a:lnTo>
                  <a:pt x="612929" y="959714"/>
                </a:lnTo>
                <a:lnTo>
                  <a:pt x="590065" y="928594"/>
                </a:lnTo>
                <a:lnTo>
                  <a:pt x="539252" y="875246"/>
                </a:lnTo>
                <a:lnTo>
                  <a:pt x="481660" y="833752"/>
                </a:lnTo>
                <a:lnTo>
                  <a:pt x="417288" y="804113"/>
                </a:lnTo>
                <a:lnTo>
                  <a:pt x="346134" y="786330"/>
                </a:lnTo>
                <a:lnTo>
                  <a:pt x="308014" y="781884"/>
                </a:lnTo>
                <a:lnTo>
                  <a:pt x="268198" y="780402"/>
                </a:lnTo>
                <a:close/>
              </a:path>
              <a:path w="3316604" h="2662554">
                <a:moveTo>
                  <a:pt x="2085569" y="1755851"/>
                </a:moveTo>
                <a:lnTo>
                  <a:pt x="1609534" y="1755851"/>
                </a:lnTo>
                <a:lnTo>
                  <a:pt x="1646317" y="1831042"/>
                </a:lnTo>
                <a:lnTo>
                  <a:pt x="1680129" y="1896252"/>
                </a:lnTo>
                <a:lnTo>
                  <a:pt x="1710972" y="1951489"/>
                </a:lnTo>
                <a:lnTo>
                  <a:pt x="1738868" y="1996792"/>
                </a:lnTo>
                <a:lnTo>
                  <a:pt x="1763753" y="2032074"/>
                </a:lnTo>
                <a:lnTo>
                  <a:pt x="1804669" y="2072855"/>
                </a:lnTo>
                <a:lnTo>
                  <a:pt x="2154252" y="2662534"/>
                </a:lnTo>
                <a:lnTo>
                  <a:pt x="2735676" y="2662534"/>
                </a:lnTo>
                <a:lnTo>
                  <a:pt x="2736508" y="2655886"/>
                </a:lnTo>
                <a:lnTo>
                  <a:pt x="2744659" y="2596131"/>
                </a:lnTo>
                <a:lnTo>
                  <a:pt x="2753091" y="2539514"/>
                </a:lnTo>
                <a:lnTo>
                  <a:pt x="2761806" y="2486036"/>
                </a:lnTo>
                <a:lnTo>
                  <a:pt x="2770803" y="2435698"/>
                </a:lnTo>
                <a:lnTo>
                  <a:pt x="2780084" y="2388498"/>
                </a:lnTo>
                <a:lnTo>
                  <a:pt x="2789651" y="2344438"/>
                </a:lnTo>
                <a:lnTo>
                  <a:pt x="2799503" y="2303519"/>
                </a:lnTo>
                <a:lnTo>
                  <a:pt x="2809641" y="2265739"/>
                </a:lnTo>
                <a:lnTo>
                  <a:pt x="2830782" y="2199603"/>
                </a:lnTo>
                <a:lnTo>
                  <a:pt x="2832611" y="2194890"/>
                </a:lnTo>
                <a:lnTo>
                  <a:pt x="2414282" y="2194890"/>
                </a:lnTo>
                <a:lnTo>
                  <a:pt x="2361446" y="2176969"/>
                </a:lnTo>
                <a:lnTo>
                  <a:pt x="2300767" y="2123208"/>
                </a:lnTo>
                <a:lnTo>
                  <a:pt x="2267481" y="2082888"/>
                </a:lnTo>
                <a:lnTo>
                  <a:pt x="2232227" y="2033609"/>
                </a:lnTo>
                <a:lnTo>
                  <a:pt x="2195004" y="1975370"/>
                </a:lnTo>
                <a:lnTo>
                  <a:pt x="2155400" y="1894561"/>
                </a:lnTo>
                <a:lnTo>
                  <a:pt x="2117142" y="1817890"/>
                </a:lnTo>
                <a:lnTo>
                  <a:pt x="2085569" y="1755851"/>
                </a:lnTo>
                <a:close/>
              </a:path>
              <a:path w="3316604" h="2662554">
                <a:moveTo>
                  <a:pt x="3097110" y="0"/>
                </a:moveTo>
                <a:lnTo>
                  <a:pt x="3027663" y="12078"/>
                </a:lnTo>
                <a:lnTo>
                  <a:pt x="2965410" y="48323"/>
                </a:lnTo>
                <a:lnTo>
                  <a:pt x="2936990" y="75512"/>
                </a:lnTo>
                <a:lnTo>
                  <a:pt x="2910380" y="108749"/>
                </a:lnTo>
                <a:lnTo>
                  <a:pt x="2885583" y="148033"/>
                </a:lnTo>
                <a:lnTo>
                  <a:pt x="2862603" y="193369"/>
                </a:lnTo>
                <a:lnTo>
                  <a:pt x="2841445" y="244757"/>
                </a:lnTo>
                <a:lnTo>
                  <a:pt x="2822110" y="302198"/>
                </a:lnTo>
                <a:lnTo>
                  <a:pt x="2804604" y="365696"/>
                </a:lnTo>
                <a:lnTo>
                  <a:pt x="2794575" y="442360"/>
                </a:lnTo>
                <a:lnTo>
                  <a:pt x="2784588" y="517421"/>
                </a:lnTo>
                <a:lnTo>
                  <a:pt x="2774644" y="590879"/>
                </a:lnTo>
                <a:lnTo>
                  <a:pt x="2764742" y="662734"/>
                </a:lnTo>
                <a:lnTo>
                  <a:pt x="2754883" y="732986"/>
                </a:lnTo>
                <a:lnTo>
                  <a:pt x="2745067" y="801636"/>
                </a:lnTo>
                <a:lnTo>
                  <a:pt x="2735293" y="868682"/>
                </a:lnTo>
                <a:lnTo>
                  <a:pt x="2725562" y="934125"/>
                </a:lnTo>
                <a:lnTo>
                  <a:pt x="2715874" y="997965"/>
                </a:lnTo>
                <a:lnTo>
                  <a:pt x="2706228" y="1060202"/>
                </a:lnTo>
                <a:lnTo>
                  <a:pt x="2696624" y="1120836"/>
                </a:lnTo>
                <a:lnTo>
                  <a:pt x="2687063" y="1179867"/>
                </a:lnTo>
                <a:lnTo>
                  <a:pt x="2677545" y="1237295"/>
                </a:lnTo>
                <a:lnTo>
                  <a:pt x="2668069" y="1293119"/>
                </a:lnTo>
                <a:lnTo>
                  <a:pt x="2658636" y="1347340"/>
                </a:lnTo>
                <a:lnTo>
                  <a:pt x="2649137" y="1400552"/>
                </a:lnTo>
                <a:lnTo>
                  <a:pt x="2639898" y="1450971"/>
                </a:lnTo>
                <a:lnTo>
                  <a:pt x="2630592" y="1500382"/>
                </a:lnTo>
                <a:lnTo>
                  <a:pt x="2621330" y="1548189"/>
                </a:lnTo>
                <a:lnTo>
                  <a:pt x="2612109" y="1594393"/>
                </a:lnTo>
                <a:lnTo>
                  <a:pt x="2602932" y="1638993"/>
                </a:lnTo>
                <a:lnTo>
                  <a:pt x="2593685" y="1682498"/>
                </a:lnTo>
                <a:lnTo>
                  <a:pt x="2584704" y="1723383"/>
                </a:lnTo>
                <a:lnTo>
                  <a:pt x="2575654" y="1763172"/>
                </a:lnTo>
                <a:lnTo>
                  <a:pt x="2566647" y="1801358"/>
                </a:lnTo>
                <a:lnTo>
                  <a:pt x="2548760" y="1872918"/>
                </a:lnTo>
                <a:lnTo>
                  <a:pt x="2531044" y="1938062"/>
                </a:lnTo>
                <a:lnTo>
                  <a:pt x="2513498" y="1996792"/>
                </a:lnTo>
                <a:lnTo>
                  <a:pt x="2496122" y="2049105"/>
                </a:lnTo>
                <a:lnTo>
                  <a:pt x="2487498" y="2072855"/>
                </a:lnTo>
                <a:lnTo>
                  <a:pt x="2487498" y="2146033"/>
                </a:lnTo>
                <a:lnTo>
                  <a:pt x="2455430" y="2149077"/>
                </a:lnTo>
                <a:lnTo>
                  <a:pt x="2432554" y="2158222"/>
                </a:lnTo>
                <a:lnTo>
                  <a:pt x="2418846" y="2173486"/>
                </a:lnTo>
                <a:lnTo>
                  <a:pt x="2414282" y="2194890"/>
                </a:lnTo>
                <a:lnTo>
                  <a:pt x="2832611" y="2194890"/>
                </a:lnTo>
                <a:lnTo>
                  <a:pt x="2841786" y="2171247"/>
                </a:lnTo>
                <a:lnTo>
                  <a:pt x="2853080" y="2146033"/>
                </a:lnTo>
                <a:lnTo>
                  <a:pt x="2872586" y="2070197"/>
                </a:lnTo>
                <a:lnTo>
                  <a:pt x="2891106" y="1996761"/>
                </a:lnTo>
                <a:lnTo>
                  <a:pt x="2908043" y="1928143"/>
                </a:lnTo>
                <a:lnTo>
                  <a:pt x="2923994" y="1861925"/>
                </a:lnTo>
                <a:lnTo>
                  <a:pt x="2938761" y="1798911"/>
                </a:lnTo>
                <a:lnTo>
                  <a:pt x="2952345" y="1739103"/>
                </a:lnTo>
                <a:lnTo>
                  <a:pt x="2964852" y="1681990"/>
                </a:lnTo>
                <a:lnTo>
                  <a:pt x="2975962" y="1629097"/>
                </a:lnTo>
                <a:lnTo>
                  <a:pt x="2985997" y="1578900"/>
                </a:lnTo>
                <a:lnTo>
                  <a:pt x="2994850" y="1531906"/>
                </a:lnTo>
                <a:lnTo>
                  <a:pt x="3002521" y="1488114"/>
                </a:lnTo>
                <a:lnTo>
                  <a:pt x="3009011" y="1447524"/>
                </a:lnTo>
                <a:lnTo>
                  <a:pt x="3018449" y="1375949"/>
                </a:lnTo>
                <a:lnTo>
                  <a:pt x="3023166" y="1317178"/>
                </a:lnTo>
                <a:lnTo>
                  <a:pt x="3023743" y="1293119"/>
                </a:lnTo>
                <a:lnTo>
                  <a:pt x="3023784" y="1292495"/>
                </a:lnTo>
                <a:lnTo>
                  <a:pt x="3316566" y="292620"/>
                </a:lnTo>
                <a:lnTo>
                  <a:pt x="3316566" y="268287"/>
                </a:lnTo>
                <a:lnTo>
                  <a:pt x="3309135" y="205434"/>
                </a:lnTo>
                <a:lnTo>
                  <a:pt x="3295992" y="150951"/>
                </a:lnTo>
                <a:lnTo>
                  <a:pt x="3277137" y="104840"/>
                </a:lnTo>
                <a:lnTo>
                  <a:pt x="3252568" y="67106"/>
                </a:lnTo>
                <a:lnTo>
                  <a:pt x="3222282" y="37752"/>
                </a:lnTo>
                <a:lnTo>
                  <a:pt x="3186279" y="16781"/>
                </a:lnTo>
                <a:lnTo>
                  <a:pt x="3144555" y="4195"/>
                </a:lnTo>
                <a:lnTo>
                  <a:pt x="3097110" y="0"/>
                </a:lnTo>
                <a:close/>
              </a:path>
              <a:path w="3316604" h="2662554">
                <a:moveTo>
                  <a:pt x="1658162" y="1146225"/>
                </a:moveTo>
                <a:lnTo>
                  <a:pt x="1593282" y="1164502"/>
                </a:lnTo>
                <a:lnTo>
                  <a:pt x="1535242" y="1185224"/>
                </a:lnTo>
                <a:lnTo>
                  <a:pt x="1484041" y="1208387"/>
                </a:lnTo>
                <a:lnTo>
                  <a:pt x="1439675" y="1233988"/>
                </a:lnTo>
                <a:lnTo>
                  <a:pt x="1402141" y="1262025"/>
                </a:lnTo>
                <a:lnTo>
                  <a:pt x="1371438" y="1292495"/>
                </a:lnTo>
                <a:lnTo>
                  <a:pt x="1347563" y="1325395"/>
                </a:lnTo>
                <a:lnTo>
                  <a:pt x="1330512" y="1360722"/>
                </a:lnTo>
                <a:lnTo>
                  <a:pt x="1320284" y="1398472"/>
                </a:lnTo>
                <a:lnTo>
                  <a:pt x="1316875" y="1438643"/>
                </a:lnTo>
                <a:lnTo>
                  <a:pt x="902271" y="1926704"/>
                </a:lnTo>
                <a:lnTo>
                  <a:pt x="1330569" y="1926704"/>
                </a:lnTo>
                <a:lnTo>
                  <a:pt x="1331342" y="1923954"/>
                </a:lnTo>
                <a:lnTo>
                  <a:pt x="1350374" y="1879380"/>
                </a:lnTo>
                <a:lnTo>
                  <a:pt x="1373977" y="1841653"/>
                </a:lnTo>
                <a:lnTo>
                  <a:pt x="1402157" y="1810775"/>
                </a:lnTo>
                <a:lnTo>
                  <a:pt x="1434922" y="1786752"/>
                </a:lnTo>
                <a:lnTo>
                  <a:pt x="1472279" y="1769587"/>
                </a:lnTo>
                <a:lnTo>
                  <a:pt x="1514233" y="1759286"/>
                </a:lnTo>
                <a:lnTo>
                  <a:pt x="1560791" y="1755851"/>
                </a:lnTo>
                <a:lnTo>
                  <a:pt x="2085569" y="1755851"/>
                </a:lnTo>
                <a:lnTo>
                  <a:pt x="2080230" y="1745360"/>
                </a:lnTo>
                <a:lnTo>
                  <a:pt x="2044663" y="1676969"/>
                </a:lnTo>
                <a:lnTo>
                  <a:pt x="2010440" y="1612719"/>
                </a:lnTo>
                <a:lnTo>
                  <a:pt x="1977562" y="1552611"/>
                </a:lnTo>
                <a:lnTo>
                  <a:pt x="1946028" y="1496644"/>
                </a:lnTo>
                <a:lnTo>
                  <a:pt x="1915837" y="1444820"/>
                </a:lnTo>
                <a:lnTo>
                  <a:pt x="1886990" y="1397138"/>
                </a:lnTo>
                <a:lnTo>
                  <a:pt x="1859484" y="1353600"/>
                </a:lnTo>
                <a:lnTo>
                  <a:pt x="1833321" y="1314206"/>
                </a:lnTo>
                <a:lnTo>
                  <a:pt x="1808499" y="1278957"/>
                </a:lnTo>
                <a:lnTo>
                  <a:pt x="1785018" y="1247852"/>
                </a:lnTo>
                <a:lnTo>
                  <a:pt x="1742078" y="1198080"/>
                </a:lnTo>
                <a:lnTo>
                  <a:pt x="1704496" y="1164895"/>
                </a:lnTo>
                <a:lnTo>
                  <a:pt x="1672269" y="1148300"/>
                </a:lnTo>
                <a:lnTo>
                  <a:pt x="1658162" y="1146225"/>
                </a:lnTo>
                <a:close/>
              </a:path>
            </a:pathLst>
          </a:custGeom>
          <a:solidFill>
            <a:srgbClr val="BDC350"/>
          </a:solidFill>
        </p:spPr>
        <p:txBody>
          <a:bodyPr wrap="square" lIns="0" tIns="0" rIns="0" bIns="0" rtlCol="0"/>
          <a:lstStyle/>
          <a:p>
            <a:endParaRPr/>
          </a:p>
        </p:txBody>
      </p:sp>
      <p:sp>
        <p:nvSpPr>
          <p:cNvPr id="5" name="object 5"/>
          <p:cNvSpPr/>
          <p:nvPr/>
        </p:nvSpPr>
        <p:spPr>
          <a:xfrm>
            <a:off x="8251510" y="4633243"/>
            <a:ext cx="3937635" cy="2225040"/>
          </a:xfrm>
          <a:custGeom>
            <a:avLst/>
            <a:gdLst/>
            <a:ahLst/>
            <a:cxnLst/>
            <a:rect l="l" t="t" r="r" b="b"/>
            <a:pathLst>
              <a:path w="3937634" h="2225040">
                <a:moveTo>
                  <a:pt x="250228" y="0"/>
                </a:moveTo>
                <a:lnTo>
                  <a:pt x="138874" y="0"/>
                </a:lnTo>
                <a:lnTo>
                  <a:pt x="0" y="111277"/>
                </a:lnTo>
                <a:lnTo>
                  <a:pt x="0" y="278155"/>
                </a:lnTo>
                <a:lnTo>
                  <a:pt x="23633" y="325978"/>
                </a:lnTo>
                <a:lnTo>
                  <a:pt x="46217" y="373854"/>
                </a:lnTo>
                <a:lnTo>
                  <a:pt x="67754" y="421782"/>
                </a:lnTo>
                <a:lnTo>
                  <a:pt x="88242" y="469763"/>
                </a:lnTo>
                <a:lnTo>
                  <a:pt x="107681" y="517795"/>
                </a:lnTo>
                <a:lnTo>
                  <a:pt x="126072" y="565881"/>
                </a:lnTo>
                <a:lnTo>
                  <a:pt x="143413" y="614018"/>
                </a:lnTo>
                <a:lnTo>
                  <a:pt x="159705" y="662208"/>
                </a:lnTo>
                <a:lnTo>
                  <a:pt x="174947" y="710451"/>
                </a:lnTo>
                <a:lnTo>
                  <a:pt x="189139" y="758746"/>
                </a:lnTo>
                <a:lnTo>
                  <a:pt x="202282" y="807094"/>
                </a:lnTo>
                <a:lnTo>
                  <a:pt x="214422" y="855707"/>
                </a:lnTo>
                <a:lnTo>
                  <a:pt x="225415" y="903947"/>
                </a:lnTo>
                <a:lnTo>
                  <a:pt x="235407" y="952453"/>
                </a:lnTo>
                <a:lnTo>
                  <a:pt x="244347" y="1001011"/>
                </a:lnTo>
                <a:lnTo>
                  <a:pt x="252236" y="1049621"/>
                </a:lnTo>
                <a:lnTo>
                  <a:pt x="259074" y="1098285"/>
                </a:lnTo>
                <a:lnTo>
                  <a:pt x="264861" y="1147001"/>
                </a:lnTo>
                <a:lnTo>
                  <a:pt x="269596" y="1195770"/>
                </a:lnTo>
                <a:lnTo>
                  <a:pt x="273259" y="1244331"/>
                </a:lnTo>
                <a:lnTo>
                  <a:pt x="275910" y="1293466"/>
                </a:lnTo>
                <a:lnTo>
                  <a:pt x="277489" y="1342393"/>
                </a:lnTo>
                <a:lnTo>
                  <a:pt x="277911" y="1393153"/>
                </a:lnTo>
                <a:lnTo>
                  <a:pt x="250228" y="1864499"/>
                </a:lnTo>
                <a:lnTo>
                  <a:pt x="250228" y="2087041"/>
                </a:lnTo>
                <a:lnTo>
                  <a:pt x="252525" y="2149809"/>
                </a:lnTo>
                <a:lnTo>
                  <a:pt x="259419" y="2206593"/>
                </a:lnTo>
                <a:lnTo>
                  <a:pt x="263528" y="2224756"/>
                </a:lnTo>
                <a:lnTo>
                  <a:pt x="717183" y="2224756"/>
                </a:lnTo>
                <a:lnTo>
                  <a:pt x="728398" y="2193225"/>
                </a:lnTo>
                <a:lnTo>
                  <a:pt x="756983" y="2114387"/>
                </a:lnTo>
                <a:lnTo>
                  <a:pt x="784413" y="2040325"/>
                </a:lnTo>
                <a:lnTo>
                  <a:pt x="810688" y="1971037"/>
                </a:lnTo>
                <a:lnTo>
                  <a:pt x="835808" y="1906525"/>
                </a:lnTo>
                <a:lnTo>
                  <a:pt x="859773" y="1846789"/>
                </a:lnTo>
                <a:lnTo>
                  <a:pt x="882581" y="1791829"/>
                </a:lnTo>
                <a:lnTo>
                  <a:pt x="904234" y="1741646"/>
                </a:lnTo>
                <a:lnTo>
                  <a:pt x="924730" y="1696240"/>
                </a:lnTo>
                <a:lnTo>
                  <a:pt x="944070" y="1655612"/>
                </a:lnTo>
                <a:lnTo>
                  <a:pt x="962253" y="1619763"/>
                </a:lnTo>
                <a:lnTo>
                  <a:pt x="995147" y="1562399"/>
                </a:lnTo>
                <a:lnTo>
                  <a:pt x="1023412" y="1524153"/>
                </a:lnTo>
                <a:lnTo>
                  <a:pt x="1057122" y="1502638"/>
                </a:lnTo>
                <a:lnTo>
                  <a:pt x="1083490" y="1420312"/>
                </a:lnTo>
                <a:lnTo>
                  <a:pt x="1109038" y="1344572"/>
                </a:lnTo>
                <a:lnTo>
                  <a:pt x="1133762" y="1275419"/>
                </a:lnTo>
                <a:lnTo>
                  <a:pt x="1157663" y="1212852"/>
                </a:lnTo>
                <a:lnTo>
                  <a:pt x="1164359" y="1196606"/>
                </a:lnTo>
                <a:lnTo>
                  <a:pt x="834580" y="1196606"/>
                </a:lnTo>
                <a:lnTo>
                  <a:pt x="667765" y="918222"/>
                </a:lnTo>
                <a:lnTo>
                  <a:pt x="667729" y="723094"/>
                </a:lnTo>
                <a:lnTo>
                  <a:pt x="658271" y="649240"/>
                </a:lnTo>
                <a:lnTo>
                  <a:pt x="647391" y="579109"/>
                </a:lnTo>
                <a:lnTo>
                  <a:pt x="635124" y="512985"/>
                </a:lnTo>
                <a:lnTo>
                  <a:pt x="621448" y="450781"/>
                </a:lnTo>
                <a:lnTo>
                  <a:pt x="606431" y="392757"/>
                </a:lnTo>
                <a:lnTo>
                  <a:pt x="590004" y="338655"/>
                </a:lnTo>
                <a:lnTo>
                  <a:pt x="572191" y="288559"/>
                </a:lnTo>
                <a:lnTo>
                  <a:pt x="552991" y="242471"/>
                </a:lnTo>
                <a:lnTo>
                  <a:pt x="532404" y="200390"/>
                </a:lnTo>
                <a:lnTo>
                  <a:pt x="510430" y="162316"/>
                </a:lnTo>
                <a:lnTo>
                  <a:pt x="487068" y="128251"/>
                </a:lnTo>
                <a:lnTo>
                  <a:pt x="462320" y="98192"/>
                </a:lnTo>
                <a:lnTo>
                  <a:pt x="408660" y="50098"/>
                </a:lnTo>
                <a:lnTo>
                  <a:pt x="349451" y="18035"/>
                </a:lnTo>
                <a:lnTo>
                  <a:pt x="284690" y="2003"/>
                </a:lnTo>
                <a:lnTo>
                  <a:pt x="250228" y="0"/>
                </a:lnTo>
                <a:close/>
              </a:path>
              <a:path w="3937634" h="2225040">
                <a:moveTo>
                  <a:pt x="3830506" y="1168666"/>
                </a:moveTo>
                <a:lnTo>
                  <a:pt x="3088512" y="1168666"/>
                </a:lnTo>
                <a:lnTo>
                  <a:pt x="3153727" y="1192392"/>
                </a:lnTo>
                <a:lnTo>
                  <a:pt x="3210263" y="1218287"/>
                </a:lnTo>
                <a:lnTo>
                  <a:pt x="3258117" y="1246348"/>
                </a:lnTo>
                <a:lnTo>
                  <a:pt x="3297281" y="1276575"/>
                </a:lnTo>
                <a:lnTo>
                  <a:pt x="3327752" y="1308965"/>
                </a:lnTo>
                <a:lnTo>
                  <a:pt x="3349524" y="1343517"/>
                </a:lnTo>
                <a:lnTo>
                  <a:pt x="3362591" y="1380228"/>
                </a:lnTo>
                <a:lnTo>
                  <a:pt x="3366947" y="1419097"/>
                </a:lnTo>
                <a:lnTo>
                  <a:pt x="3402067" y="1460804"/>
                </a:lnTo>
                <a:lnTo>
                  <a:pt x="3437881" y="1501052"/>
                </a:lnTo>
                <a:lnTo>
                  <a:pt x="3474391" y="1539841"/>
                </a:lnTo>
                <a:lnTo>
                  <a:pt x="3511597" y="1577170"/>
                </a:lnTo>
                <a:lnTo>
                  <a:pt x="3549498" y="1613039"/>
                </a:lnTo>
                <a:lnTo>
                  <a:pt x="3588096" y="1647447"/>
                </a:lnTo>
                <a:lnTo>
                  <a:pt x="3627391" y="1680395"/>
                </a:lnTo>
                <a:lnTo>
                  <a:pt x="3667383" y="1711881"/>
                </a:lnTo>
                <a:lnTo>
                  <a:pt x="3708072" y="1741906"/>
                </a:lnTo>
                <a:lnTo>
                  <a:pt x="3749459" y="1770468"/>
                </a:lnTo>
                <a:lnTo>
                  <a:pt x="3791543" y="1797568"/>
                </a:lnTo>
                <a:lnTo>
                  <a:pt x="3834326" y="1823205"/>
                </a:lnTo>
                <a:lnTo>
                  <a:pt x="3877808" y="1847378"/>
                </a:lnTo>
                <a:lnTo>
                  <a:pt x="3921989" y="1870087"/>
                </a:lnTo>
                <a:lnTo>
                  <a:pt x="3937441" y="1877402"/>
                </a:lnTo>
                <a:lnTo>
                  <a:pt x="3937441" y="1319958"/>
                </a:lnTo>
                <a:lnTo>
                  <a:pt x="3923245" y="1307871"/>
                </a:lnTo>
                <a:lnTo>
                  <a:pt x="3830506" y="1168666"/>
                </a:lnTo>
                <a:close/>
              </a:path>
              <a:path w="3937634" h="2225040">
                <a:moveTo>
                  <a:pt x="2253691" y="946124"/>
                </a:moveTo>
                <a:lnTo>
                  <a:pt x="1335443" y="946124"/>
                </a:lnTo>
                <a:lnTo>
                  <a:pt x="1335443" y="973810"/>
                </a:lnTo>
                <a:lnTo>
                  <a:pt x="1396633" y="977160"/>
                </a:lnTo>
                <a:lnTo>
                  <a:pt x="1452292" y="987203"/>
                </a:lnTo>
                <a:lnTo>
                  <a:pt x="1502412" y="1003930"/>
                </a:lnTo>
                <a:lnTo>
                  <a:pt x="1546988" y="1027333"/>
                </a:lnTo>
                <a:lnTo>
                  <a:pt x="1586014" y="1057401"/>
                </a:lnTo>
                <a:lnTo>
                  <a:pt x="1594918" y="1137490"/>
                </a:lnTo>
                <a:lnTo>
                  <a:pt x="1604874" y="1199804"/>
                </a:lnTo>
                <a:lnTo>
                  <a:pt x="1615943" y="1244331"/>
                </a:lnTo>
                <a:lnTo>
                  <a:pt x="1628182" y="1271057"/>
                </a:lnTo>
                <a:lnTo>
                  <a:pt x="1641652" y="1279969"/>
                </a:lnTo>
                <a:lnTo>
                  <a:pt x="1643955" y="1317540"/>
                </a:lnTo>
                <a:lnTo>
                  <a:pt x="1650865" y="1355268"/>
                </a:lnTo>
                <a:lnTo>
                  <a:pt x="1662382" y="1393153"/>
                </a:lnTo>
                <a:lnTo>
                  <a:pt x="1678507" y="1431196"/>
                </a:lnTo>
                <a:lnTo>
                  <a:pt x="1699242" y="1469397"/>
                </a:lnTo>
                <a:lnTo>
                  <a:pt x="1724586" y="1507756"/>
                </a:lnTo>
                <a:lnTo>
                  <a:pt x="1754540" y="1546274"/>
                </a:lnTo>
                <a:lnTo>
                  <a:pt x="1789107" y="1584952"/>
                </a:lnTo>
                <a:lnTo>
                  <a:pt x="1828285" y="1623790"/>
                </a:lnTo>
                <a:lnTo>
                  <a:pt x="1872076" y="1662789"/>
                </a:lnTo>
                <a:lnTo>
                  <a:pt x="1920481" y="1701949"/>
                </a:lnTo>
                <a:lnTo>
                  <a:pt x="1973501" y="1741271"/>
                </a:lnTo>
                <a:lnTo>
                  <a:pt x="2031136" y="1780755"/>
                </a:lnTo>
                <a:lnTo>
                  <a:pt x="2253691" y="1780755"/>
                </a:lnTo>
                <a:lnTo>
                  <a:pt x="2301554" y="1770755"/>
                </a:lnTo>
                <a:lnTo>
                  <a:pt x="2367192" y="1740739"/>
                </a:lnTo>
                <a:lnTo>
                  <a:pt x="2406691" y="1718217"/>
                </a:lnTo>
                <a:lnTo>
                  <a:pt x="2450652" y="1690682"/>
                </a:lnTo>
                <a:lnTo>
                  <a:pt x="2499080" y="1658131"/>
                </a:lnTo>
                <a:lnTo>
                  <a:pt x="2551981" y="1620561"/>
                </a:lnTo>
                <a:lnTo>
                  <a:pt x="2609362" y="1577968"/>
                </a:lnTo>
                <a:lnTo>
                  <a:pt x="2671229" y="1530349"/>
                </a:lnTo>
                <a:lnTo>
                  <a:pt x="2725285" y="1471069"/>
                </a:lnTo>
                <a:lnTo>
                  <a:pt x="2776108" y="1417067"/>
                </a:lnTo>
                <a:lnTo>
                  <a:pt x="2823700" y="1368344"/>
                </a:lnTo>
                <a:lnTo>
                  <a:pt x="2868065" y="1324901"/>
                </a:lnTo>
                <a:lnTo>
                  <a:pt x="2909205" y="1286737"/>
                </a:lnTo>
                <a:lnTo>
                  <a:pt x="2947124" y="1253855"/>
                </a:lnTo>
                <a:lnTo>
                  <a:pt x="2981825" y="1226253"/>
                </a:lnTo>
                <a:lnTo>
                  <a:pt x="3013312" y="1203933"/>
                </a:lnTo>
                <a:lnTo>
                  <a:pt x="3066652" y="1175139"/>
                </a:lnTo>
                <a:lnTo>
                  <a:pt x="3088512" y="1168666"/>
                </a:lnTo>
                <a:lnTo>
                  <a:pt x="3830506" y="1168666"/>
                </a:lnTo>
                <a:lnTo>
                  <a:pt x="3774986" y="1085329"/>
                </a:lnTo>
                <a:lnTo>
                  <a:pt x="2392806" y="1085329"/>
                </a:lnTo>
                <a:lnTo>
                  <a:pt x="2253691" y="946124"/>
                </a:lnTo>
                <a:close/>
              </a:path>
              <a:path w="3937634" h="2225040">
                <a:moveTo>
                  <a:pt x="1891969" y="361695"/>
                </a:moveTo>
                <a:lnTo>
                  <a:pt x="1836394" y="361695"/>
                </a:lnTo>
                <a:lnTo>
                  <a:pt x="1772595" y="367887"/>
                </a:lnTo>
                <a:lnTo>
                  <a:pt x="1715777" y="377174"/>
                </a:lnTo>
                <a:lnTo>
                  <a:pt x="1665936" y="389547"/>
                </a:lnTo>
                <a:lnTo>
                  <a:pt x="1623069" y="404997"/>
                </a:lnTo>
                <a:lnTo>
                  <a:pt x="1587171" y="423516"/>
                </a:lnTo>
                <a:lnTo>
                  <a:pt x="1558239" y="445096"/>
                </a:lnTo>
                <a:lnTo>
                  <a:pt x="1525618" y="446518"/>
                </a:lnTo>
                <a:lnTo>
                  <a:pt x="1460693" y="457887"/>
                </a:lnTo>
                <a:lnTo>
                  <a:pt x="1396188" y="480625"/>
                </a:lnTo>
                <a:lnTo>
                  <a:pt x="1332105" y="514730"/>
                </a:lnTo>
                <a:lnTo>
                  <a:pt x="1300221" y="536044"/>
                </a:lnTo>
                <a:lnTo>
                  <a:pt x="1268443" y="560200"/>
                </a:lnTo>
                <a:lnTo>
                  <a:pt x="1236769" y="587197"/>
                </a:lnTo>
                <a:lnTo>
                  <a:pt x="1205201" y="617034"/>
                </a:lnTo>
                <a:lnTo>
                  <a:pt x="1173738" y="649712"/>
                </a:lnTo>
                <a:lnTo>
                  <a:pt x="1142380" y="685231"/>
                </a:lnTo>
                <a:lnTo>
                  <a:pt x="1111127" y="723590"/>
                </a:lnTo>
                <a:lnTo>
                  <a:pt x="1079979" y="764789"/>
                </a:lnTo>
                <a:lnTo>
                  <a:pt x="1048936" y="808828"/>
                </a:lnTo>
                <a:lnTo>
                  <a:pt x="1017999" y="855707"/>
                </a:lnTo>
                <a:lnTo>
                  <a:pt x="987166" y="905426"/>
                </a:lnTo>
                <a:lnTo>
                  <a:pt x="956439" y="957984"/>
                </a:lnTo>
                <a:lnTo>
                  <a:pt x="925817" y="1013381"/>
                </a:lnTo>
                <a:lnTo>
                  <a:pt x="895299" y="1071617"/>
                </a:lnTo>
                <a:lnTo>
                  <a:pt x="864887" y="1132692"/>
                </a:lnTo>
                <a:lnTo>
                  <a:pt x="834580" y="1196606"/>
                </a:lnTo>
                <a:lnTo>
                  <a:pt x="1164359" y="1196606"/>
                </a:lnTo>
                <a:lnTo>
                  <a:pt x="1180738" y="1156871"/>
                </a:lnTo>
                <a:lnTo>
                  <a:pt x="1202985" y="1107477"/>
                </a:lnTo>
                <a:lnTo>
                  <a:pt x="1224405" y="1064669"/>
                </a:lnTo>
                <a:lnTo>
                  <a:pt x="1244994" y="1028446"/>
                </a:lnTo>
                <a:lnTo>
                  <a:pt x="1283678" y="975760"/>
                </a:lnTo>
                <a:lnTo>
                  <a:pt x="1319024" y="949417"/>
                </a:lnTo>
                <a:lnTo>
                  <a:pt x="1335443" y="946124"/>
                </a:lnTo>
                <a:lnTo>
                  <a:pt x="2253691" y="946124"/>
                </a:lnTo>
                <a:lnTo>
                  <a:pt x="2252438" y="879387"/>
                </a:lnTo>
                <a:lnTo>
                  <a:pt x="2248682" y="816696"/>
                </a:lnTo>
                <a:lnTo>
                  <a:pt x="2242421" y="758049"/>
                </a:lnTo>
                <a:lnTo>
                  <a:pt x="2233657" y="703448"/>
                </a:lnTo>
                <a:lnTo>
                  <a:pt x="2222388" y="652891"/>
                </a:lnTo>
                <a:lnTo>
                  <a:pt x="2208617" y="606380"/>
                </a:lnTo>
                <a:lnTo>
                  <a:pt x="2192342" y="563913"/>
                </a:lnTo>
                <a:lnTo>
                  <a:pt x="2173564" y="525491"/>
                </a:lnTo>
                <a:lnTo>
                  <a:pt x="2152283" y="491113"/>
                </a:lnTo>
                <a:lnTo>
                  <a:pt x="2128500" y="460780"/>
                </a:lnTo>
                <a:lnTo>
                  <a:pt x="2073428" y="412249"/>
                </a:lnTo>
                <a:lnTo>
                  <a:pt x="2008348" y="379894"/>
                </a:lnTo>
                <a:lnTo>
                  <a:pt x="1933263" y="363718"/>
                </a:lnTo>
                <a:lnTo>
                  <a:pt x="1891969" y="361695"/>
                </a:lnTo>
                <a:close/>
              </a:path>
              <a:path w="3937634" h="2225040">
                <a:moveTo>
                  <a:pt x="3199993" y="584453"/>
                </a:moveTo>
                <a:lnTo>
                  <a:pt x="3032925" y="612152"/>
                </a:lnTo>
                <a:lnTo>
                  <a:pt x="2971813" y="669475"/>
                </a:lnTo>
                <a:lnTo>
                  <a:pt x="2913747" y="723094"/>
                </a:lnTo>
                <a:lnTo>
                  <a:pt x="2858727" y="773012"/>
                </a:lnTo>
                <a:lnTo>
                  <a:pt x="2806754" y="819228"/>
                </a:lnTo>
                <a:lnTo>
                  <a:pt x="2757828" y="861743"/>
                </a:lnTo>
                <a:lnTo>
                  <a:pt x="2711950" y="900557"/>
                </a:lnTo>
                <a:lnTo>
                  <a:pt x="2669119" y="935673"/>
                </a:lnTo>
                <a:lnTo>
                  <a:pt x="2629338" y="967089"/>
                </a:lnTo>
                <a:lnTo>
                  <a:pt x="2592605" y="994806"/>
                </a:lnTo>
                <a:lnTo>
                  <a:pt x="2558922" y="1018826"/>
                </a:lnTo>
                <a:lnTo>
                  <a:pt x="2500708" y="1055776"/>
                </a:lnTo>
                <a:lnTo>
                  <a:pt x="2454699" y="1077941"/>
                </a:lnTo>
                <a:lnTo>
                  <a:pt x="2420899" y="1085329"/>
                </a:lnTo>
                <a:lnTo>
                  <a:pt x="3774986" y="1085329"/>
                </a:lnTo>
                <a:lnTo>
                  <a:pt x="3700691" y="973810"/>
                </a:lnTo>
                <a:lnTo>
                  <a:pt x="3679668" y="920190"/>
                </a:lnTo>
                <a:lnTo>
                  <a:pt x="3656376" y="870538"/>
                </a:lnTo>
                <a:lnTo>
                  <a:pt x="3630815" y="824855"/>
                </a:lnTo>
                <a:lnTo>
                  <a:pt x="3602987" y="783142"/>
                </a:lnTo>
                <a:lnTo>
                  <a:pt x="3572889" y="745399"/>
                </a:lnTo>
                <a:lnTo>
                  <a:pt x="3540524" y="711626"/>
                </a:lnTo>
                <a:lnTo>
                  <a:pt x="3505892" y="681824"/>
                </a:lnTo>
                <a:lnTo>
                  <a:pt x="3468992" y="655995"/>
                </a:lnTo>
                <a:lnTo>
                  <a:pt x="3429825" y="634137"/>
                </a:lnTo>
                <a:lnTo>
                  <a:pt x="3388391" y="616253"/>
                </a:lnTo>
                <a:lnTo>
                  <a:pt x="3344690" y="602341"/>
                </a:lnTo>
                <a:lnTo>
                  <a:pt x="3298724" y="592404"/>
                </a:lnTo>
                <a:lnTo>
                  <a:pt x="3250491" y="586441"/>
                </a:lnTo>
                <a:lnTo>
                  <a:pt x="3199993" y="584453"/>
                </a:lnTo>
                <a:close/>
              </a:path>
            </a:pathLst>
          </a:custGeom>
          <a:solidFill>
            <a:srgbClr val="BDC350"/>
          </a:solidFill>
        </p:spPr>
        <p:txBody>
          <a:bodyPr wrap="square" lIns="0" tIns="0" rIns="0" bIns="0" rtlCol="0"/>
          <a:lstStyle/>
          <a:p>
            <a:endParaRPr/>
          </a:p>
        </p:txBody>
      </p:sp>
      <p:sp>
        <p:nvSpPr>
          <p:cNvPr id="6" name="object 6"/>
          <p:cNvSpPr/>
          <p:nvPr/>
        </p:nvSpPr>
        <p:spPr>
          <a:xfrm>
            <a:off x="1553451" y="5753976"/>
            <a:ext cx="15875" cy="647065"/>
          </a:xfrm>
          <a:custGeom>
            <a:avLst/>
            <a:gdLst/>
            <a:ahLst/>
            <a:cxnLst/>
            <a:rect l="l" t="t" r="r" b="b"/>
            <a:pathLst>
              <a:path w="15875" h="647064">
                <a:moveTo>
                  <a:pt x="15265" y="0"/>
                </a:moveTo>
                <a:lnTo>
                  <a:pt x="0" y="0"/>
                </a:lnTo>
                <a:lnTo>
                  <a:pt x="0" y="646823"/>
                </a:lnTo>
                <a:lnTo>
                  <a:pt x="15265" y="646823"/>
                </a:lnTo>
                <a:lnTo>
                  <a:pt x="15265" y="0"/>
                </a:lnTo>
                <a:close/>
              </a:path>
            </a:pathLst>
          </a:custGeom>
          <a:solidFill>
            <a:srgbClr val="FFFFFF"/>
          </a:solidFill>
        </p:spPr>
        <p:txBody>
          <a:bodyPr wrap="square" lIns="0" tIns="0" rIns="0" bIns="0" rtlCol="0"/>
          <a:lstStyle/>
          <a:p>
            <a:endParaRPr/>
          </a:p>
        </p:txBody>
      </p:sp>
      <p:sp>
        <p:nvSpPr>
          <p:cNvPr id="7" name="object 7"/>
          <p:cNvSpPr/>
          <p:nvPr/>
        </p:nvSpPr>
        <p:spPr>
          <a:xfrm>
            <a:off x="1713489" y="5878352"/>
            <a:ext cx="2082681" cy="46861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57200" y="5888431"/>
            <a:ext cx="959485" cy="381000"/>
          </a:xfrm>
          <a:custGeom>
            <a:avLst/>
            <a:gdLst/>
            <a:ahLst/>
            <a:cxnLst/>
            <a:rect l="l" t="t" r="r" b="b"/>
            <a:pathLst>
              <a:path w="959485" h="381000">
                <a:moveTo>
                  <a:pt x="368261" y="74460"/>
                </a:moveTo>
                <a:lnTo>
                  <a:pt x="365975" y="61429"/>
                </a:lnTo>
                <a:lnTo>
                  <a:pt x="361149" y="52120"/>
                </a:lnTo>
                <a:lnTo>
                  <a:pt x="353796" y="46532"/>
                </a:lnTo>
                <a:lnTo>
                  <a:pt x="343890" y="44665"/>
                </a:lnTo>
                <a:lnTo>
                  <a:pt x="333489" y="47205"/>
                </a:lnTo>
                <a:lnTo>
                  <a:pt x="324599" y="54813"/>
                </a:lnTo>
                <a:lnTo>
                  <a:pt x="317246" y="67500"/>
                </a:lnTo>
                <a:lnTo>
                  <a:pt x="311416" y="85267"/>
                </a:lnTo>
                <a:lnTo>
                  <a:pt x="302094" y="151955"/>
                </a:lnTo>
                <a:lnTo>
                  <a:pt x="293128" y="205778"/>
                </a:lnTo>
                <a:lnTo>
                  <a:pt x="284492" y="246735"/>
                </a:lnTo>
                <a:lnTo>
                  <a:pt x="276199" y="274828"/>
                </a:lnTo>
                <a:lnTo>
                  <a:pt x="276199" y="282956"/>
                </a:lnTo>
                <a:lnTo>
                  <a:pt x="270776" y="282956"/>
                </a:lnTo>
                <a:lnTo>
                  <a:pt x="268071" y="284759"/>
                </a:lnTo>
                <a:lnTo>
                  <a:pt x="268071" y="288378"/>
                </a:lnTo>
                <a:lnTo>
                  <a:pt x="262978" y="286854"/>
                </a:lnTo>
                <a:lnTo>
                  <a:pt x="257225" y="282282"/>
                </a:lnTo>
                <a:lnTo>
                  <a:pt x="250812" y="274675"/>
                </a:lnTo>
                <a:lnTo>
                  <a:pt x="243725" y="264007"/>
                </a:lnTo>
                <a:lnTo>
                  <a:pt x="223227" y="223735"/>
                </a:lnTo>
                <a:lnTo>
                  <a:pt x="206463" y="194970"/>
                </a:lnTo>
                <a:lnTo>
                  <a:pt x="193421" y="177698"/>
                </a:lnTo>
                <a:lnTo>
                  <a:pt x="184111" y="171945"/>
                </a:lnTo>
                <a:lnTo>
                  <a:pt x="167525" y="177533"/>
                </a:lnTo>
                <a:lnTo>
                  <a:pt x="155676" y="184797"/>
                </a:lnTo>
                <a:lnTo>
                  <a:pt x="148577" y="193763"/>
                </a:lnTo>
                <a:lnTo>
                  <a:pt x="146215" y="204406"/>
                </a:lnTo>
                <a:lnTo>
                  <a:pt x="100177" y="258597"/>
                </a:lnTo>
                <a:lnTo>
                  <a:pt x="93065" y="256565"/>
                </a:lnTo>
                <a:lnTo>
                  <a:pt x="87998" y="250469"/>
                </a:lnTo>
                <a:lnTo>
                  <a:pt x="84963" y="240322"/>
                </a:lnTo>
                <a:lnTo>
                  <a:pt x="80556" y="184632"/>
                </a:lnTo>
                <a:lnTo>
                  <a:pt x="70408" y="155016"/>
                </a:lnTo>
                <a:lnTo>
                  <a:pt x="53479" y="137248"/>
                </a:lnTo>
                <a:lnTo>
                  <a:pt x="29768" y="131318"/>
                </a:lnTo>
                <a:lnTo>
                  <a:pt x="21818" y="132511"/>
                </a:lnTo>
                <a:lnTo>
                  <a:pt x="14211" y="136067"/>
                </a:lnTo>
                <a:lnTo>
                  <a:pt x="6934" y="141986"/>
                </a:lnTo>
                <a:lnTo>
                  <a:pt x="0" y="150279"/>
                </a:lnTo>
                <a:lnTo>
                  <a:pt x="0" y="171945"/>
                </a:lnTo>
                <a:lnTo>
                  <a:pt x="9474" y="187261"/>
                </a:lnTo>
                <a:lnTo>
                  <a:pt x="18948" y="212217"/>
                </a:lnTo>
                <a:lnTo>
                  <a:pt x="28422" y="246824"/>
                </a:lnTo>
                <a:lnTo>
                  <a:pt x="37896" y="291071"/>
                </a:lnTo>
                <a:lnTo>
                  <a:pt x="42379" y="318325"/>
                </a:lnTo>
                <a:lnTo>
                  <a:pt x="48387" y="337794"/>
                </a:lnTo>
                <a:lnTo>
                  <a:pt x="55930" y="349478"/>
                </a:lnTo>
                <a:lnTo>
                  <a:pt x="64985" y="353364"/>
                </a:lnTo>
                <a:lnTo>
                  <a:pt x="94767" y="345249"/>
                </a:lnTo>
                <a:lnTo>
                  <a:pt x="107886" y="319608"/>
                </a:lnTo>
                <a:lnTo>
                  <a:pt x="120827" y="297510"/>
                </a:lnTo>
                <a:lnTo>
                  <a:pt x="133604" y="278980"/>
                </a:lnTo>
                <a:lnTo>
                  <a:pt x="146215" y="264007"/>
                </a:lnTo>
                <a:lnTo>
                  <a:pt x="149936" y="253352"/>
                </a:lnTo>
                <a:lnTo>
                  <a:pt x="155676" y="245732"/>
                </a:lnTo>
                <a:lnTo>
                  <a:pt x="163474" y="241160"/>
                </a:lnTo>
                <a:lnTo>
                  <a:pt x="173304" y="239636"/>
                </a:lnTo>
                <a:lnTo>
                  <a:pt x="178714" y="239636"/>
                </a:lnTo>
                <a:lnTo>
                  <a:pt x="185648" y="253517"/>
                </a:lnTo>
                <a:lnTo>
                  <a:pt x="191566" y="264007"/>
                </a:lnTo>
                <a:lnTo>
                  <a:pt x="196481" y="271106"/>
                </a:lnTo>
                <a:lnTo>
                  <a:pt x="200380" y="274828"/>
                </a:lnTo>
                <a:lnTo>
                  <a:pt x="243725" y="347941"/>
                </a:lnTo>
                <a:lnTo>
                  <a:pt x="249123" y="362153"/>
                </a:lnTo>
                <a:lnTo>
                  <a:pt x="255879" y="372300"/>
                </a:lnTo>
                <a:lnTo>
                  <a:pt x="263994" y="378396"/>
                </a:lnTo>
                <a:lnTo>
                  <a:pt x="273481" y="380428"/>
                </a:lnTo>
                <a:lnTo>
                  <a:pt x="287032" y="380428"/>
                </a:lnTo>
                <a:lnTo>
                  <a:pt x="300545" y="369595"/>
                </a:lnTo>
                <a:lnTo>
                  <a:pt x="303847" y="339572"/>
                </a:lnTo>
                <a:lnTo>
                  <a:pt x="307657" y="315112"/>
                </a:lnTo>
                <a:lnTo>
                  <a:pt x="311962" y="296240"/>
                </a:lnTo>
                <a:lnTo>
                  <a:pt x="316788" y="282956"/>
                </a:lnTo>
                <a:lnTo>
                  <a:pt x="325081" y="249631"/>
                </a:lnTo>
                <a:lnTo>
                  <a:pt x="331012" y="222719"/>
                </a:lnTo>
                <a:lnTo>
                  <a:pt x="334568" y="202247"/>
                </a:lnTo>
                <a:lnTo>
                  <a:pt x="335749" y="188188"/>
                </a:lnTo>
                <a:lnTo>
                  <a:pt x="368261" y="77152"/>
                </a:lnTo>
                <a:lnTo>
                  <a:pt x="368261" y="74460"/>
                </a:lnTo>
                <a:close/>
              </a:path>
              <a:path w="959485" h="381000">
                <a:moveTo>
                  <a:pt x="428675" y="103403"/>
                </a:moveTo>
                <a:lnTo>
                  <a:pt x="396367" y="103403"/>
                </a:lnTo>
                <a:lnTo>
                  <a:pt x="396367" y="354533"/>
                </a:lnTo>
                <a:lnTo>
                  <a:pt x="428675" y="354533"/>
                </a:lnTo>
                <a:lnTo>
                  <a:pt x="428675" y="103403"/>
                </a:lnTo>
                <a:close/>
              </a:path>
              <a:path w="959485" h="381000">
                <a:moveTo>
                  <a:pt x="439064" y="19392"/>
                </a:moveTo>
                <a:lnTo>
                  <a:pt x="436460" y="13081"/>
                </a:lnTo>
                <a:lnTo>
                  <a:pt x="426046" y="2616"/>
                </a:lnTo>
                <a:lnTo>
                  <a:pt x="419760" y="0"/>
                </a:lnTo>
                <a:lnTo>
                  <a:pt x="405206" y="0"/>
                </a:lnTo>
                <a:lnTo>
                  <a:pt x="398995" y="2616"/>
                </a:lnTo>
                <a:lnTo>
                  <a:pt x="388581" y="13081"/>
                </a:lnTo>
                <a:lnTo>
                  <a:pt x="385978" y="19392"/>
                </a:lnTo>
                <a:lnTo>
                  <a:pt x="385978" y="34010"/>
                </a:lnTo>
                <a:lnTo>
                  <a:pt x="388581" y="40233"/>
                </a:lnTo>
                <a:lnTo>
                  <a:pt x="398995" y="50698"/>
                </a:lnTo>
                <a:lnTo>
                  <a:pt x="405206" y="53314"/>
                </a:lnTo>
                <a:lnTo>
                  <a:pt x="419760" y="53314"/>
                </a:lnTo>
                <a:lnTo>
                  <a:pt x="426046" y="50698"/>
                </a:lnTo>
                <a:lnTo>
                  <a:pt x="436460" y="40233"/>
                </a:lnTo>
                <a:lnTo>
                  <a:pt x="439064" y="34010"/>
                </a:lnTo>
                <a:lnTo>
                  <a:pt x="439064" y="19392"/>
                </a:lnTo>
                <a:close/>
              </a:path>
              <a:path w="959485" h="381000">
                <a:moveTo>
                  <a:pt x="959243" y="284835"/>
                </a:moveTo>
                <a:lnTo>
                  <a:pt x="949985" y="266306"/>
                </a:lnTo>
                <a:lnTo>
                  <a:pt x="940244" y="264566"/>
                </a:lnTo>
                <a:lnTo>
                  <a:pt x="928751" y="259346"/>
                </a:lnTo>
                <a:lnTo>
                  <a:pt x="915517" y="250659"/>
                </a:lnTo>
                <a:lnTo>
                  <a:pt x="900531" y="238506"/>
                </a:lnTo>
                <a:lnTo>
                  <a:pt x="875817" y="201409"/>
                </a:lnTo>
                <a:lnTo>
                  <a:pt x="866546" y="182499"/>
                </a:lnTo>
                <a:lnTo>
                  <a:pt x="854189" y="168986"/>
                </a:lnTo>
                <a:lnTo>
                  <a:pt x="838758" y="160870"/>
                </a:lnTo>
                <a:lnTo>
                  <a:pt x="820229" y="158178"/>
                </a:lnTo>
                <a:lnTo>
                  <a:pt x="801674" y="161251"/>
                </a:lnTo>
                <a:lnTo>
                  <a:pt x="776566" y="184238"/>
                </a:lnTo>
                <a:lnTo>
                  <a:pt x="756869" y="200660"/>
                </a:lnTo>
                <a:lnTo>
                  <a:pt x="742581" y="210502"/>
                </a:lnTo>
                <a:lnTo>
                  <a:pt x="733717" y="213791"/>
                </a:lnTo>
                <a:lnTo>
                  <a:pt x="730592" y="213791"/>
                </a:lnTo>
                <a:lnTo>
                  <a:pt x="715149" y="198335"/>
                </a:lnTo>
                <a:lnTo>
                  <a:pt x="712635" y="169938"/>
                </a:lnTo>
                <a:lnTo>
                  <a:pt x="705104" y="149656"/>
                </a:lnTo>
                <a:lnTo>
                  <a:pt x="692556" y="137490"/>
                </a:lnTo>
                <a:lnTo>
                  <a:pt x="674992" y="133438"/>
                </a:lnTo>
                <a:lnTo>
                  <a:pt x="668820" y="133438"/>
                </a:lnTo>
                <a:lnTo>
                  <a:pt x="658482" y="134607"/>
                </a:lnTo>
                <a:lnTo>
                  <a:pt x="649897" y="136537"/>
                </a:lnTo>
                <a:lnTo>
                  <a:pt x="643039" y="139242"/>
                </a:lnTo>
                <a:lnTo>
                  <a:pt x="637933" y="142709"/>
                </a:lnTo>
                <a:lnTo>
                  <a:pt x="617258" y="147916"/>
                </a:lnTo>
                <a:lnTo>
                  <a:pt x="596988" y="163576"/>
                </a:lnTo>
                <a:lnTo>
                  <a:pt x="577088" y="189649"/>
                </a:lnTo>
                <a:lnTo>
                  <a:pt x="557580" y="226148"/>
                </a:lnTo>
                <a:lnTo>
                  <a:pt x="539051" y="195237"/>
                </a:lnTo>
                <a:lnTo>
                  <a:pt x="539051" y="173596"/>
                </a:lnTo>
                <a:lnTo>
                  <a:pt x="532676" y="138455"/>
                </a:lnTo>
                <a:lnTo>
                  <a:pt x="522820" y="113360"/>
                </a:lnTo>
                <a:lnTo>
                  <a:pt x="509498" y="98298"/>
                </a:lnTo>
                <a:lnTo>
                  <a:pt x="492683" y="93281"/>
                </a:lnTo>
                <a:lnTo>
                  <a:pt x="480326" y="93281"/>
                </a:lnTo>
                <a:lnTo>
                  <a:pt x="464908" y="105638"/>
                </a:lnTo>
                <a:lnTo>
                  <a:pt x="464908" y="124167"/>
                </a:lnTo>
                <a:lnTo>
                  <a:pt x="478409" y="154774"/>
                </a:lnTo>
                <a:lnTo>
                  <a:pt x="488061" y="185585"/>
                </a:lnTo>
                <a:lnTo>
                  <a:pt x="493852" y="216585"/>
                </a:lnTo>
                <a:lnTo>
                  <a:pt x="495782" y="247777"/>
                </a:lnTo>
                <a:lnTo>
                  <a:pt x="492683" y="300316"/>
                </a:lnTo>
                <a:lnTo>
                  <a:pt x="492683" y="325018"/>
                </a:lnTo>
                <a:lnTo>
                  <a:pt x="494614" y="342582"/>
                </a:lnTo>
                <a:lnTo>
                  <a:pt x="500418" y="355130"/>
                </a:lnTo>
                <a:lnTo>
                  <a:pt x="510082" y="362648"/>
                </a:lnTo>
                <a:lnTo>
                  <a:pt x="523608" y="365163"/>
                </a:lnTo>
                <a:lnTo>
                  <a:pt x="526694" y="365163"/>
                </a:lnTo>
                <a:lnTo>
                  <a:pt x="539051" y="355904"/>
                </a:lnTo>
                <a:lnTo>
                  <a:pt x="554202" y="314007"/>
                </a:lnTo>
                <a:lnTo>
                  <a:pt x="566470" y="284073"/>
                </a:lnTo>
                <a:lnTo>
                  <a:pt x="575830" y="266115"/>
                </a:lnTo>
                <a:lnTo>
                  <a:pt x="582282" y="260134"/>
                </a:lnTo>
                <a:lnTo>
                  <a:pt x="591464" y="233095"/>
                </a:lnTo>
                <a:lnTo>
                  <a:pt x="599694" y="213779"/>
                </a:lnTo>
                <a:lnTo>
                  <a:pt x="606933" y="202196"/>
                </a:lnTo>
                <a:lnTo>
                  <a:pt x="613194" y="198335"/>
                </a:lnTo>
                <a:lnTo>
                  <a:pt x="613194" y="201409"/>
                </a:lnTo>
                <a:lnTo>
                  <a:pt x="621588" y="201980"/>
                </a:lnTo>
                <a:lnTo>
                  <a:pt x="629031" y="203733"/>
                </a:lnTo>
                <a:lnTo>
                  <a:pt x="635495" y="206629"/>
                </a:lnTo>
                <a:lnTo>
                  <a:pt x="641007" y="210693"/>
                </a:lnTo>
                <a:lnTo>
                  <a:pt x="642264" y="221500"/>
                </a:lnTo>
                <a:lnTo>
                  <a:pt x="643712" y="229222"/>
                </a:lnTo>
                <a:lnTo>
                  <a:pt x="645337" y="233857"/>
                </a:lnTo>
                <a:lnTo>
                  <a:pt x="647192" y="235407"/>
                </a:lnTo>
                <a:lnTo>
                  <a:pt x="649897" y="249021"/>
                </a:lnTo>
                <a:lnTo>
                  <a:pt x="657999" y="262826"/>
                </a:lnTo>
                <a:lnTo>
                  <a:pt x="671512" y="276821"/>
                </a:lnTo>
                <a:lnTo>
                  <a:pt x="690435" y="291007"/>
                </a:lnTo>
                <a:lnTo>
                  <a:pt x="715149" y="291007"/>
                </a:lnTo>
                <a:lnTo>
                  <a:pt x="761517" y="263207"/>
                </a:lnTo>
                <a:lnTo>
                  <a:pt x="777163" y="246519"/>
                </a:lnTo>
                <a:lnTo>
                  <a:pt x="790092" y="234251"/>
                </a:lnTo>
                <a:lnTo>
                  <a:pt x="800315" y="226441"/>
                </a:lnTo>
                <a:lnTo>
                  <a:pt x="807847" y="223050"/>
                </a:lnTo>
                <a:lnTo>
                  <a:pt x="821372" y="228561"/>
                </a:lnTo>
                <a:lnTo>
                  <a:pt x="831024" y="235026"/>
                </a:lnTo>
                <a:lnTo>
                  <a:pt x="836828" y="242455"/>
                </a:lnTo>
                <a:lnTo>
                  <a:pt x="838758" y="250850"/>
                </a:lnTo>
                <a:lnTo>
                  <a:pt x="859028" y="272389"/>
                </a:lnTo>
                <a:lnTo>
                  <a:pt x="881240" y="289864"/>
                </a:lnTo>
                <a:lnTo>
                  <a:pt x="905383" y="303288"/>
                </a:lnTo>
                <a:lnTo>
                  <a:pt x="931456" y="312648"/>
                </a:lnTo>
                <a:lnTo>
                  <a:pt x="941882" y="310908"/>
                </a:lnTo>
                <a:lnTo>
                  <a:pt x="949985" y="305701"/>
                </a:lnTo>
                <a:lnTo>
                  <a:pt x="955776" y="297002"/>
                </a:lnTo>
                <a:lnTo>
                  <a:pt x="959243" y="284835"/>
                </a:lnTo>
                <a:close/>
              </a:path>
            </a:pathLst>
          </a:custGeom>
          <a:solidFill>
            <a:srgbClr val="FFFFFF"/>
          </a:solidFill>
        </p:spPr>
        <p:txBody>
          <a:bodyPr wrap="square" lIns="0" tIns="0" rIns="0" bIns="0" rtlCol="0"/>
          <a:lstStyle/>
          <a:p>
            <a:endParaRPr/>
          </a:p>
        </p:txBody>
      </p:sp>
      <p:sp>
        <p:nvSpPr>
          <p:cNvPr id="13" name="object 3">
            <a:extLst>
              <a:ext uri="{FF2B5EF4-FFF2-40B4-BE49-F238E27FC236}">
                <a16:creationId xmlns:a16="http://schemas.microsoft.com/office/drawing/2014/main" id="{9957F940-64CC-4627-E7AB-979A9F35949D}"/>
              </a:ext>
            </a:extLst>
          </p:cNvPr>
          <p:cNvSpPr txBox="1">
            <a:spLocks/>
          </p:cNvSpPr>
          <p:nvPr/>
        </p:nvSpPr>
        <p:spPr>
          <a:xfrm>
            <a:off x="4036218" y="438361"/>
            <a:ext cx="4119563" cy="751488"/>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9755" marR="5080" indent="-567690">
              <a:lnSpc>
                <a:spcPct val="100000"/>
              </a:lnSpc>
              <a:spcBef>
                <a:spcPts val="100"/>
              </a:spcBef>
            </a:pPr>
            <a:r>
              <a:rPr lang="en-US" sz="4800" spc="275">
                <a:solidFill>
                  <a:schemeClr val="bg1"/>
                </a:solidFill>
                <a:latin typeface="Futura PT Bold" panose="020B0902020204020203" pitchFamily="34" charset="0"/>
              </a:rPr>
              <a:t>THANK </a:t>
            </a:r>
            <a:r>
              <a:rPr lang="en-US" sz="4800" spc="165">
                <a:solidFill>
                  <a:schemeClr val="bg1"/>
                </a:solidFill>
                <a:latin typeface="Futura PT Bold" panose="020B0902020204020203" pitchFamily="34" charset="0"/>
              </a:rPr>
              <a:t>YOU!</a:t>
            </a:r>
            <a:endParaRPr lang="en-US" sz="4800">
              <a:solidFill>
                <a:schemeClr val="bg1"/>
              </a:solidFill>
              <a:latin typeface="Futura PT Bold" panose="020B0902020204020203" pitchFamily="34" charset="0"/>
            </a:endParaRPr>
          </a:p>
        </p:txBody>
      </p:sp>
      <p:sp>
        <p:nvSpPr>
          <p:cNvPr id="9" name="object 3">
            <a:extLst>
              <a:ext uri="{FF2B5EF4-FFF2-40B4-BE49-F238E27FC236}">
                <a16:creationId xmlns:a16="http://schemas.microsoft.com/office/drawing/2014/main" id="{0B4853CE-3272-43D0-BE7A-C9CC25262724}"/>
              </a:ext>
            </a:extLst>
          </p:cNvPr>
          <p:cNvSpPr txBox="1">
            <a:spLocks/>
          </p:cNvSpPr>
          <p:nvPr/>
        </p:nvSpPr>
        <p:spPr>
          <a:xfrm>
            <a:off x="2308541" y="1297178"/>
            <a:ext cx="7574915" cy="887422"/>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9755" marR="5080" indent="-567690" algn="ctr">
              <a:lnSpc>
                <a:spcPct val="100000"/>
              </a:lnSpc>
              <a:spcBef>
                <a:spcPts val="100"/>
              </a:spcBef>
            </a:pPr>
            <a:r>
              <a:rPr lang="en-US" sz="2800" spc="275">
                <a:solidFill>
                  <a:schemeClr val="bg1"/>
                </a:solidFill>
                <a:latin typeface="Futura PT Bold" panose="020B0902020204020203" pitchFamily="34" charset="0"/>
              </a:rPr>
              <a:t>YOUR FEEDBACK IS IMPORTANT -</a:t>
            </a:r>
          </a:p>
          <a:p>
            <a:pPr marL="579755" marR="5080" indent="-567690" algn="ctr">
              <a:lnSpc>
                <a:spcPct val="100000"/>
              </a:lnSpc>
              <a:spcBef>
                <a:spcPts val="100"/>
              </a:spcBef>
            </a:pPr>
            <a:r>
              <a:rPr lang="en-US" sz="2800" spc="275">
                <a:solidFill>
                  <a:schemeClr val="bg1"/>
                </a:solidFill>
                <a:latin typeface="Futura PT Bold" panose="020B0902020204020203" pitchFamily="34" charset="0"/>
              </a:rPr>
              <a:t> TAKE OUR SURVEY!</a:t>
            </a:r>
            <a:endParaRPr lang="en-US" sz="2800">
              <a:solidFill>
                <a:schemeClr val="bg1"/>
              </a:solidFill>
              <a:latin typeface="Futura PT Bold" panose="020B0902020204020203" pitchFamily="34" charset="0"/>
            </a:endParaRPr>
          </a:p>
        </p:txBody>
      </p:sp>
      <p:pic>
        <p:nvPicPr>
          <p:cNvPr id="11" name="Picture 10" descr="Qr code&#10;&#10;Description automatically generated">
            <a:hlinkClick r:id="rId4"/>
            <a:extLst>
              <a:ext uri="{FF2B5EF4-FFF2-40B4-BE49-F238E27FC236}">
                <a16:creationId xmlns:a16="http://schemas.microsoft.com/office/drawing/2014/main" id="{FA1F7CF7-D6F9-7AB8-7B81-6B9052FA2B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4982" y="2614345"/>
            <a:ext cx="2542032" cy="2542032"/>
          </a:xfrm>
          <a:prstGeom prst="rect">
            <a:avLst/>
          </a:prstGeom>
        </p:spPr>
      </p:pic>
      <p:sp>
        <p:nvSpPr>
          <p:cNvPr id="12" name="TextBox 11">
            <a:extLst>
              <a:ext uri="{FF2B5EF4-FFF2-40B4-BE49-F238E27FC236}">
                <a16:creationId xmlns:a16="http://schemas.microsoft.com/office/drawing/2014/main" id="{694BDC88-86F9-13DC-3BD7-147B26D65566}"/>
              </a:ext>
            </a:extLst>
          </p:cNvPr>
          <p:cNvSpPr txBox="1"/>
          <p:nvPr/>
        </p:nvSpPr>
        <p:spPr>
          <a:xfrm>
            <a:off x="4824982" y="2116567"/>
            <a:ext cx="6094140" cy="400110"/>
          </a:xfrm>
          <a:prstGeom prst="rect">
            <a:avLst/>
          </a:prstGeom>
          <a:noFill/>
        </p:spPr>
        <p:txBody>
          <a:bodyPr wrap="square">
            <a:spAutoFit/>
          </a:bodyPr>
          <a:lstStyle/>
          <a:p>
            <a:pPr algn="l"/>
            <a:endParaRPr lang="en-US" sz="800" b="0" i="0" u="none" strike="noStrike" baseline="0">
              <a:solidFill>
                <a:srgbClr val="000000"/>
              </a:solidFill>
              <a:latin typeface="Futura PT Demi" panose="020B0702020204020303" pitchFamily="34" charset="0"/>
            </a:endParaRPr>
          </a:p>
          <a:p>
            <a:pPr marR="18020" algn="l"/>
            <a:r>
              <a:rPr lang="en-US" sz="1200" b="1" i="0" u="none" strike="noStrike" baseline="0">
                <a:solidFill>
                  <a:srgbClr val="45545F"/>
                </a:solidFill>
                <a:latin typeface="Futura PT Book" panose="020B0502020204020303" pitchFamily="34" charset="0"/>
              </a:rPr>
              <a:t>CLICK OR SCAN TO TAKE SURVEY</a:t>
            </a:r>
            <a:endParaRPr lang="en-US" sz="1200" b="1">
              <a:latin typeface="Futura PT Book" panose="020B0502020204020303" pitchFamily="34" charset="0"/>
            </a:endParaRPr>
          </a:p>
        </p:txBody>
      </p:sp>
    </p:spTree>
    <p:extLst>
      <p:ext uri="{BB962C8B-B14F-4D97-AF65-F5344CB8AC3E}">
        <p14:creationId xmlns:p14="http://schemas.microsoft.com/office/powerpoint/2010/main" val="2492744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object 2">
            <a:extLst>
              <a:ext uri="{FF2B5EF4-FFF2-40B4-BE49-F238E27FC236}">
                <a16:creationId xmlns:a16="http://schemas.microsoft.com/office/drawing/2014/main" id="{AABE9E62-E6E6-4F8F-AEA0-93193C8FBC90}"/>
              </a:ext>
            </a:extLst>
          </p:cNvPr>
          <p:cNvSpPr txBox="1">
            <a:spLocks noGrp="1"/>
          </p:cNvSpPr>
          <p:nvPr>
            <p:ph type="title"/>
          </p:nvPr>
        </p:nvSpPr>
        <p:spPr>
          <a:xfrm>
            <a:off x="311305" y="286360"/>
            <a:ext cx="11049000" cy="505267"/>
          </a:xfrm>
          <a:prstGeom prst="rect">
            <a:avLst/>
          </a:prstGeom>
        </p:spPr>
        <p:txBody>
          <a:bodyPr vert="horz" wrap="square" lIns="0" tIns="12700" rIns="0" bIns="0" rtlCol="0">
            <a:spAutoFit/>
          </a:bodyPr>
          <a:lstStyle/>
          <a:p>
            <a:pPr marL="12700">
              <a:lnSpc>
                <a:spcPct val="100000"/>
              </a:lnSpc>
              <a:spcBef>
                <a:spcPts val="100"/>
              </a:spcBef>
            </a:pPr>
            <a:r>
              <a:rPr lang="en-US" sz="3200" b="1" spc="30">
                <a:solidFill>
                  <a:srgbClr val="B3BC35"/>
                </a:solidFill>
                <a:latin typeface="Futura PT Book" panose="020B0502020204020303" pitchFamily="34" charset="0"/>
              </a:rPr>
              <a:t>MEMBER BENEFITS</a:t>
            </a:r>
            <a:endParaRPr lang="en-US" sz="3200" b="1">
              <a:solidFill>
                <a:srgbClr val="B3BC35"/>
              </a:solidFill>
              <a:latin typeface="Futura PT Book" panose="020B0502020204020303" pitchFamily="34" charset="0"/>
            </a:endParaRPr>
          </a:p>
        </p:txBody>
      </p:sp>
      <p:sp>
        <p:nvSpPr>
          <p:cNvPr id="3" name="object 6">
            <a:extLst>
              <a:ext uri="{FF2B5EF4-FFF2-40B4-BE49-F238E27FC236}">
                <a16:creationId xmlns:a16="http://schemas.microsoft.com/office/drawing/2014/main" id="{5E83484A-C553-1979-210A-F87CE3869227}"/>
              </a:ext>
            </a:extLst>
          </p:cNvPr>
          <p:cNvSpPr txBox="1"/>
          <p:nvPr/>
        </p:nvSpPr>
        <p:spPr>
          <a:xfrm>
            <a:off x="1073305" y="1074171"/>
            <a:ext cx="10287000" cy="443711"/>
          </a:xfrm>
          <a:prstGeom prst="rect">
            <a:avLst/>
          </a:prstGeom>
        </p:spPr>
        <p:txBody>
          <a:bodyPr vert="horz" wrap="square" lIns="0" tIns="12700" rIns="0" bIns="0" numCol="2" rtlCol="0">
            <a:spAutoFit/>
          </a:bodyPr>
          <a:lstStyle/>
          <a:p>
            <a:pPr marL="12700" marR="31115" lvl="0" algn="ctr" defTabSz="914400" rtl="0" eaLnBrk="1" fontAlgn="auto" latinLnBrk="0" hangingPunct="1">
              <a:spcBef>
                <a:spcPts val="100"/>
              </a:spcBef>
              <a:spcAft>
                <a:spcPts val="0"/>
              </a:spcAft>
              <a:buClrTx/>
              <a:buSzTx/>
              <a:tabLst/>
              <a:defRPr/>
            </a:pPr>
            <a:r>
              <a:rPr lang="en-US" sz="2800">
                <a:solidFill>
                  <a:srgbClr val="B3BC35"/>
                </a:solidFill>
                <a:latin typeface="Futura PT Book" panose="020B0502020204020303" pitchFamily="34" charset="0"/>
              </a:rPr>
              <a:t>FOR COMPANIES:</a:t>
            </a:r>
          </a:p>
          <a:p>
            <a:pPr marL="12700" marR="31115" lvl="0" algn="ctr" defTabSz="914400" rtl="0" eaLnBrk="1" fontAlgn="auto" latinLnBrk="0" hangingPunct="1">
              <a:spcBef>
                <a:spcPts val="100"/>
              </a:spcBef>
              <a:spcAft>
                <a:spcPts val="0"/>
              </a:spcAft>
              <a:buClrTx/>
              <a:buSzTx/>
              <a:tabLst/>
              <a:defRPr/>
            </a:pPr>
            <a:r>
              <a:rPr lang="en-US" sz="2800">
                <a:solidFill>
                  <a:srgbClr val="B3BC35"/>
                </a:solidFill>
                <a:latin typeface="Futura PT Book" panose="020B0502020204020303" pitchFamily="34" charset="0"/>
              </a:rPr>
              <a:t>FOR INDIVIDUALS:</a:t>
            </a:r>
            <a:endParaRPr kumimoji="0" lang="en-US" sz="1100" i="0" u="none" strike="noStrike" kern="1200" cap="none" spc="0" normalizeH="0" baseline="0" noProof="0">
              <a:ln>
                <a:noFill/>
              </a:ln>
              <a:solidFill>
                <a:srgbClr val="46555F"/>
              </a:solidFill>
              <a:effectLst/>
              <a:uLnTx/>
              <a:uFillTx/>
              <a:latin typeface="Futura PT Book" panose="020B0502020204020303" pitchFamily="34" charset="0"/>
            </a:endParaRPr>
          </a:p>
        </p:txBody>
      </p:sp>
      <p:sp>
        <p:nvSpPr>
          <p:cNvPr id="4" name="TextBox 3">
            <a:extLst>
              <a:ext uri="{FF2B5EF4-FFF2-40B4-BE49-F238E27FC236}">
                <a16:creationId xmlns:a16="http://schemas.microsoft.com/office/drawing/2014/main" id="{46B0C1E7-0CD2-9594-9C81-6AE012B76E04}"/>
              </a:ext>
            </a:extLst>
          </p:cNvPr>
          <p:cNvSpPr txBox="1"/>
          <p:nvPr/>
        </p:nvSpPr>
        <p:spPr>
          <a:xfrm>
            <a:off x="311305" y="1585463"/>
            <a:ext cx="5632295" cy="4770537"/>
          </a:xfrm>
          <a:prstGeom prst="rect">
            <a:avLst/>
          </a:prstGeom>
          <a:noFill/>
        </p:spPr>
        <p:txBody>
          <a:bodyPr wrap="square" numCol="1">
            <a:spAutoFit/>
          </a:bodyPr>
          <a:lstStyle/>
          <a:p>
            <a:pPr marL="285750" indent="-285750">
              <a:buFont typeface="Arial" panose="020B0604020202020204" pitchFamily="34" charset="0"/>
              <a:buChar char="•"/>
            </a:pPr>
            <a:r>
              <a:rPr lang="en-US" sz="1600" b="1">
                <a:latin typeface="Futura PT Book" panose="020B0502020204020303" pitchFamily="34" charset="0"/>
              </a:rPr>
              <a:t>Ability to enroll an unlimited number of individuals in your company membership.</a:t>
            </a:r>
          </a:p>
          <a:p>
            <a:endParaRPr lang="en-US" sz="1600" b="1">
              <a:latin typeface="Futura PT Book" panose="020B0502020204020303" pitchFamily="34" charset="0"/>
            </a:endParaRPr>
          </a:p>
          <a:p>
            <a:pPr marL="285750" indent="-285750">
              <a:buFont typeface="Arial" panose="020B0604020202020204" pitchFamily="34" charset="0"/>
              <a:buChar char="•"/>
            </a:pPr>
            <a:r>
              <a:rPr lang="en-US" sz="1600" b="1">
                <a:latin typeface="Futura PT Book" panose="020B0502020204020303" pitchFamily="34" charset="0"/>
              </a:rPr>
              <a:t>Special recognition in our WiM Weekly e-newsletter.</a:t>
            </a:r>
          </a:p>
          <a:p>
            <a:pPr marL="285750" indent="-285750">
              <a:buFont typeface="Arial" panose="020B0604020202020204" pitchFamily="34" charset="0"/>
              <a:buChar char="•"/>
            </a:pPr>
            <a:endParaRPr lang="en-US" sz="1600" b="1">
              <a:latin typeface="Futura PT Book" panose="020B0502020204020303" pitchFamily="34" charset="0"/>
            </a:endParaRPr>
          </a:p>
          <a:p>
            <a:pPr marL="285750" indent="-285750">
              <a:buFont typeface="Arial" panose="020B0604020202020204" pitchFamily="34" charset="0"/>
              <a:buChar char="•"/>
            </a:pPr>
            <a:r>
              <a:rPr lang="en-US" sz="1600" b="1">
                <a:latin typeface="Futura PT Book" panose="020B0502020204020303" pitchFamily="34" charset="0"/>
              </a:rPr>
              <a:t>One free registration to both the Summer Leadership Conference and Winter Leadership Conference.</a:t>
            </a:r>
          </a:p>
          <a:p>
            <a:pPr marL="285750" indent="-285750">
              <a:buFont typeface="Arial" panose="020B0604020202020204" pitchFamily="34" charset="0"/>
              <a:buChar char="•"/>
            </a:pPr>
            <a:endParaRPr lang="en-US" sz="1600" b="1">
              <a:latin typeface="Futura PT Book" panose="020B0502020204020303" pitchFamily="34" charset="0"/>
            </a:endParaRPr>
          </a:p>
          <a:p>
            <a:pPr marL="285750" indent="-285750">
              <a:buFont typeface="Arial" panose="020B0604020202020204" pitchFamily="34" charset="0"/>
              <a:buChar char="•"/>
            </a:pPr>
            <a:r>
              <a:rPr lang="en-US" sz="1600" b="1">
                <a:latin typeface="Futura PT Book" panose="020B0502020204020303" pitchFamily="34" charset="0"/>
              </a:rPr>
              <a:t>Logo and link on WiM’s website.</a:t>
            </a:r>
          </a:p>
          <a:p>
            <a:pPr marL="285750" indent="-285750">
              <a:buFont typeface="Arial" panose="020B0604020202020204" pitchFamily="34" charset="0"/>
              <a:buChar char="•"/>
            </a:pPr>
            <a:endParaRPr lang="en-US" sz="1600" b="1">
              <a:latin typeface="Futura PT Book" panose="020B0502020204020303" pitchFamily="34" charset="0"/>
            </a:endParaRPr>
          </a:p>
          <a:p>
            <a:pPr marL="285750" indent="-285750">
              <a:buFont typeface="Arial" panose="020B0604020202020204" pitchFamily="34" charset="0"/>
              <a:buChar char="•"/>
            </a:pPr>
            <a:r>
              <a:rPr lang="en-US" sz="1600" b="1">
                <a:latin typeface="Futura PT Book" panose="020B0502020204020303" pitchFamily="34" charset="0"/>
              </a:rPr>
              <a:t>Discounted registration for 501(c)(3)-powered programming (i.e. Leadership Institute, Management Development Program, etc.).</a:t>
            </a:r>
          </a:p>
          <a:p>
            <a:pPr marL="285750" indent="-285750">
              <a:buFont typeface="Arial" panose="020B0604020202020204" pitchFamily="34" charset="0"/>
              <a:buChar char="•"/>
            </a:pPr>
            <a:endParaRPr lang="en-US" sz="1600" b="1">
              <a:latin typeface="Futura PT Book" panose="020B0502020204020303" pitchFamily="34" charset="0"/>
            </a:endParaRPr>
          </a:p>
          <a:p>
            <a:pPr marL="285750" indent="-285750">
              <a:buFont typeface="Arial" panose="020B0604020202020204" pitchFamily="34" charset="0"/>
              <a:buChar char="•"/>
            </a:pPr>
            <a:r>
              <a:rPr lang="en-US" sz="1600" b="1">
                <a:latin typeface="Futura PT Book" panose="020B0502020204020303" pitchFamily="34" charset="0"/>
              </a:rPr>
              <a:t>First right-of-refusal to sponsor WiM national events and programs.</a:t>
            </a:r>
          </a:p>
          <a:p>
            <a:pPr marL="285750" indent="-285750">
              <a:buFont typeface="Arial" panose="020B0604020202020204" pitchFamily="34" charset="0"/>
              <a:buChar char="•"/>
            </a:pPr>
            <a:endParaRPr lang="en-US" sz="1600" b="1">
              <a:latin typeface="Futura PT Book" panose="020B0502020204020303" pitchFamily="34" charset="0"/>
            </a:endParaRPr>
          </a:p>
          <a:p>
            <a:pPr marL="285750" indent="-285750">
              <a:buFont typeface="Arial" panose="020B0604020202020204" pitchFamily="34" charset="0"/>
              <a:buChar char="•"/>
            </a:pPr>
            <a:r>
              <a:rPr lang="en-US" sz="1600" b="1">
                <a:latin typeface="Futura PT Book" panose="020B0502020204020303" pitchFamily="34" charset="0"/>
              </a:rPr>
              <a:t>1-10 free job posting credits on WiM's job board, </a:t>
            </a:r>
            <a:r>
              <a:rPr lang="en-US" sz="1600" b="1" err="1">
                <a:latin typeface="Futura PT Book" panose="020B0502020204020303" pitchFamily="34" charset="0"/>
              </a:rPr>
              <a:t>WiMWorks</a:t>
            </a:r>
            <a:r>
              <a:rPr lang="en-US" sz="1600" b="1">
                <a:latin typeface="Futura PT Book" panose="020B0502020204020303" pitchFamily="34" charset="0"/>
              </a:rPr>
              <a:t>, based on membership tier.</a:t>
            </a:r>
          </a:p>
        </p:txBody>
      </p:sp>
      <p:sp>
        <p:nvSpPr>
          <p:cNvPr id="11" name="TextBox 10">
            <a:extLst>
              <a:ext uri="{FF2B5EF4-FFF2-40B4-BE49-F238E27FC236}">
                <a16:creationId xmlns:a16="http://schemas.microsoft.com/office/drawing/2014/main" id="{8FDE691D-97F3-C8FD-FD5C-7801855F737F}"/>
              </a:ext>
            </a:extLst>
          </p:cNvPr>
          <p:cNvSpPr txBox="1"/>
          <p:nvPr/>
        </p:nvSpPr>
        <p:spPr>
          <a:xfrm>
            <a:off x="6367681" y="1557876"/>
            <a:ext cx="5665822" cy="4278094"/>
          </a:xfrm>
          <a:prstGeom prst="rect">
            <a:avLst/>
          </a:prstGeom>
          <a:noFill/>
        </p:spPr>
        <p:txBody>
          <a:bodyPr wrap="square">
            <a:spAutoFit/>
          </a:bodyPr>
          <a:lstStyle/>
          <a:p>
            <a:pPr marL="285750" indent="-285750">
              <a:buFont typeface="Arial" panose="020B0604020202020204" pitchFamily="34" charset="0"/>
              <a:buChar char="•"/>
            </a:pPr>
            <a:r>
              <a:rPr lang="en-US" sz="1600" b="1">
                <a:latin typeface="Futura PT Book" panose="020B0502020204020303" pitchFamily="34" charset="0"/>
              </a:rPr>
              <a:t>Discounted registration to WiM national and local events and programs.</a:t>
            </a:r>
          </a:p>
          <a:p>
            <a:endParaRPr lang="en-US" sz="1600" b="1">
              <a:latin typeface="Futura PT Book" panose="020B0502020204020303" pitchFamily="34" charset="0"/>
            </a:endParaRPr>
          </a:p>
          <a:p>
            <a:pPr marL="285750" indent="-285750">
              <a:buFont typeface="Arial" panose="020B0604020202020204" pitchFamily="34" charset="0"/>
              <a:buChar char="•"/>
            </a:pPr>
            <a:r>
              <a:rPr lang="en-US" sz="1600" b="1">
                <a:latin typeface="Futura PT Book" panose="020B0502020204020303" pitchFamily="34" charset="0"/>
              </a:rPr>
              <a:t>Free monthly webinars via the Virtual Learning Series</a:t>
            </a:r>
          </a:p>
          <a:p>
            <a:pPr marL="285750" indent="-285750">
              <a:buFont typeface="Arial" panose="020B0604020202020204" pitchFamily="34" charset="0"/>
              <a:buChar char="•"/>
            </a:pPr>
            <a:endParaRPr lang="en-US" sz="1600" b="1">
              <a:latin typeface="Futura PT Book" panose="020B0502020204020303" pitchFamily="34" charset="0"/>
            </a:endParaRPr>
          </a:p>
          <a:p>
            <a:pPr marL="285750" indent="-285750">
              <a:buFont typeface="Arial" panose="020B0604020202020204" pitchFamily="34" charset="0"/>
              <a:buChar char="•"/>
            </a:pPr>
            <a:r>
              <a:rPr lang="en-US" sz="1600" b="1">
                <a:latin typeface="Futura PT Book" panose="020B0502020204020303" pitchFamily="34" charset="0"/>
              </a:rPr>
              <a:t>Access to our Virtual Learning Library with over 100+ hours of content available.</a:t>
            </a:r>
          </a:p>
          <a:p>
            <a:pPr marL="285750" indent="-285750">
              <a:buFont typeface="Arial" panose="020B0604020202020204" pitchFamily="34" charset="0"/>
              <a:buChar char="•"/>
            </a:pPr>
            <a:endParaRPr lang="en-US" sz="1600" b="1">
              <a:latin typeface="Futura PT Book" panose="020B0502020204020303" pitchFamily="34" charset="0"/>
            </a:endParaRPr>
          </a:p>
          <a:p>
            <a:pPr marL="285750" indent="-285750">
              <a:buFont typeface="Arial" panose="020B0604020202020204" pitchFamily="34" charset="0"/>
              <a:buChar char="•"/>
            </a:pPr>
            <a:r>
              <a:rPr lang="en-US" sz="1600" b="1">
                <a:latin typeface="Futura PT Book" panose="020B0502020204020303" pitchFamily="34" charset="0"/>
              </a:rPr>
              <a:t>A professional profile on the only directory of women in manufacturing.</a:t>
            </a:r>
          </a:p>
          <a:p>
            <a:pPr marL="285750" indent="-285750">
              <a:buFont typeface="Arial" panose="020B0604020202020204" pitchFamily="34" charset="0"/>
              <a:buChar char="•"/>
            </a:pPr>
            <a:endParaRPr lang="en-US" sz="1600" b="1">
              <a:latin typeface="Futura PT Book" panose="020B0502020204020303" pitchFamily="34" charset="0"/>
            </a:endParaRPr>
          </a:p>
          <a:p>
            <a:pPr marL="285750" indent="-285750">
              <a:buFont typeface="Arial" panose="020B0604020202020204" pitchFamily="34" charset="0"/>
              <a:buChar char="•"/>
            </a:pPr>
            <a:r>
              <a:rPr lang="en-US" sz="1600" b="1">
                <a:latin typeface="Futura PT Book" panose="020B0502020204020303" pitchFamily="34" charset="0"/>
              </a:rPr>
              <a:t>Discounts to post or seek job opportunities on </a:t>
            </a:r>
            <a:r>
              <a:rPr lang="en-US" sz="1600" b="1" err="1">
                <a:latin typeface="Futura PT Book" panose="020B0502020204020303" pitchFamily="34" charset="0"/>
              </a:rPr>
              <a:t>WiMWorks</a:t>
            </a:r>
            <a:r>
              <a:rPr lang="en-US" sz="1600" b="1">
                <a:latin typeface="Futura PT Book" panose="020B0502020204020303" pitchFamily="34" charset="0"/>
              </a:rPr>
              <a:t>, our WiM-powered job board.</a:t>
            </a:r>
          </a:p>
          <a:p>
            <a:endParaRPr lang="en-US" sz="1600" b="1">
              <a:latin typeface="Futura PT Book" panose="020B0502020204020303" pitchFamily="34" charset="0"/>
            </a:endParaRPr>
          </a:p>
          <a:p>
            <a:pPr marL="285750" indent="-285750">
              <a:buFont typeface="Arial" panose="020B0604020202020204" pitchFamily="34" charset="0"/>
              <a:buChar char="•"/>
            </a:pPr>
            <a:r>
              <a:rPr lang="en-US" sz="1600" b="1">
                <a:latin typeface="Futura PT Book" panose="020B0502020204020303" pitchFamily="34" charset="0"/>
              </a:rPr>
              <a:t>Ability to use the “Proud Member of WiM” logo.</a:t>
            </a:r>
          </a:p>
          <a:p>
            <a:pPr marL="285750" indent="-285750">
              <a:buFont typeface="Arial" panose="020B0604020202020204" pitchFamily="34" charset="0"/>
              <a:buChar char="•"/>
            </a:pPr>
            <a:endParaRPr lang="en-US" sz="1600" b="1">
              <a:latin typeface="Futura PT Book" panose="020B0502020204020303" pitchFamily="34" charset="0"/>
            </a:endParaRPr>
          </a:p>
          <a:p>
            <a:pPr marL="285750" indent="-285750">
              <a:buFont typeface="Arial" panose="020B0604020202020204" pitchFamily="34" charset="0"/>
              <a:buChar char="•"/>
            </a:pPr>
            <a:r>
              <a:rPr lang="en-US" sz="1600" b="1">
                <a:latin typeface="Futura PT Book" panose="020B0502020204020303" pitchFamily="34" charset="0"/>
              </a:rPr>
              <a:t>Affinity partnership discounts and savings.</a:t>
            </a:r>
          </a:p>
        </p:txBody>
      </p:sp>
      <p:cxnSp>
        <p:nvCxnSpPr>
          <p:cNvPr id="16" name="Straight Connector 15">
            <a:extLst>
              <a:ext uri="{FF2B5EF4-FFF2-40B4-BE49-F238E27FC236}">
                <a16:creationId xmlns:a16="http://schemas.microsoft.com/office/drawing/2014/main" id="{027D0E6F-F4EE-7CF8-C983-AA4D92E4566A}"/>
              </a:ext>
            </a:extLst>
          </p:cNvPr>
          <p:cNvCxnSpPr/>
          <p:nvPr/>
        </p:nvCxnSpPr>
        <p:spPr>
          <a:xfrm>
            <a:off x="6254496" y="791627"/>
            <a:ext cx="0" cy="5564373"/>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5128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271727" y="1449027"/>
            <a:ext cx="4838986" cy="3828805"/>
          </a:xfrm>
          <a:prstGeom prst="rect">
            <a:avLst/>
          </a:prstGeom>
        </p:spPr>
        <p:txBody>
          <a:bodyPr vert="horz" wrap="square" lIns="0" tIns="12065" rIns="0" bIns="0" rtlCol="0">
            <a:spAutoFit/>
          </a:bodyPr>
          <a:lstStyle/>
          <a:p>
            <a:pPr marL="469900" marR="5080" lvl="0" indent="-457200" algn="l" defTabSz="914400" rtl="0" eaLnBrk="1" fontAlgn="auto" latinLnBrk="0" hangingPunct="1">
              <a:lnSpc>
                <a:spcPct val="200000"/>
              </a:lnSpc>
              <a:spcBef>
                <a:spcPts val="1630"/>
              </a:spcBef>
              <a:spcAft>
                <a:spcPts val="0"/>
              </a:spcAft>
              <a:buClrTx/>
              <a:buSzTx/>
              <a:buFont typeface="Arial" panose="020B0604020202020204" pitchFamily="34" charset="0"/>
              <a:buChar char="•"/>
              <a:tabLst/>
              <a:defRPr/>
            </a:pPr>
            <a:r>
              <a:rPr lang="en-US" sz="2000" b="1" spc="-15">
                <a:solidFill>
                  <a:srgbClr val="5A6871"/>
                </a:solidFill>
                <a:latin typeface="Futura PT Book" panose="020B0502020204020303" pitchFamily="34" charset="0"/>
                <a:cs typeface="Arial" panose="020B0604020202020204" pitchFamily="34" charset="0"/>
              </a:rPr>
              <a:t>OUR MEMBERS</a:t>
            </a:r>
          </a:p>
          <a:p>
            <a:pPr marL="469900" marR="5080" lvl="0" indent="-457200" algn="l" defTabSz="914400" rtl="0" eaLnBrk="1" fontAlgn="auto" latinLnBrk="0" hangingPunct="1">
              <a:lnSpc>
                <a:spcPct val="200000"/>
              </a:lnSpc>
              <a:spcBef>
                <a:spcPts val="1630"/>
              </a:spcBef>
              <a:spcAft>
                <a:spcPts val="0"/>
              </a:spcAft>
              <a:buClrTx/>
              <a:buSzTx/>
              <a:buFont typeface="Arial" panose="020B0604020202020204" pitchFamily="34" charset="0"/>
              <a:buChar char="•"/>
              <a:tabLst/>
              <a:defRPr/>
            </a:pPr>
            <a:r>
              <a:rPr lang="en-US" sz="2000" b="1" spc="-15">
                <a:solidFill>
                  <a:srgbClr val="5A6871"/>
                </a:solidFill>
                <a:latin typeface="Futura PT Book" panose="020B0502020204020303" pitchFamily="34" charset="0"/>
                <a:cs typeface="Arial" panose="020B0604020202020204" pitchFamily="34" charset="0"/>
              </a:rPr>
              <a:t>EVENTS &amp; CONFERENCES</a:t>
            </a:r>
          </a:p>
          <a:p>
            <a:pPr marL="469900" marR="5080" indent="-457200">
              <a:lnSpc>
                <a:spcPct val="200000"/>
              </a:lnSpc>
              <a:spcBef>
                <a:spcPts val="1630"/>
              </a:spcBef>
              <a:buFont typeface="Arial" panose="020B0604020202020204" pitchFamily="34" charset="0"/>
              <a:buChar char="•"/>
              <a:defRPr/>
            </a:pPr>
            <a:r>
              <a:rPr kumimoji="0" lang="en-US" sz="2000" b="1" i="0" u="none" strike="noStrike" kern="1200" cap="none" spc="-15" normalizeH="0" baseline="0" noProof="0">
                <a:ln>
                  <a:noFill/>
                </a:ln>
                <a:solidFill>
                  <a:srgbClr val="5A6871"/>
                </a:solidFill>
                <a:effectLst/>
                <a:uLnTx/>
                <a:uFillTx/>
                <a:latin typeface="Futura PT Book" panose="020B0502020204020303" pitchFamily="34" charset="0"/>
                <a:cs typeface="Arial" panose="020B0604020202020204" pitchFamily="34" charset="0"/>
              </a:rPr>
              <a:t>LOCAL CONNECTIONS</a:t>
            </a:r>
          </a:p>
          <a:p>
            <a:pPr marL="469900" marR="5080" lvl="0" indent="-457200" algn="l" defTabSz="914400" rtl="0" eaLnBrk="1" fontAlgn="auto" latinLnBrk="0" hangingPunct="1">
              <a:lnSpc>
                <a:spcPct val="200000"/>
              </a:lnSpc>
              <a:spcBef>
                <a:spcPts val="1630"/>
              </a:spcBef>
              <a:spcAft>
                <a:spcPts val="0"/>
              </a:spcAft>
              <a:buClrTx/>
              <a:buSzTx/>
              <a:buFont typeface="Arial" panose="020B0604020202020204" pitchFamily="34" charset="0"/>
              <a:buChar char="•"/>
              <a:tabLst/>
              <a:defRPr/>
            </a:pPr>
            <a:r>
              <a:rPr kumimoji="0" lang="en-US" sz="2000" b="1" i="0" u="none" strike="noStrike" kern="1200" cap="none" spc="-15" normalizeH="0" baseline="0" noProof="0">
                <a:ln>
                  <a:noFill/>
                </a:ln>
                <a:solidFill>
                  <a:srgbClr val="5A6871"/>
                </a:solidFill>
                <a:effectLst/>
                <a:uLnTx/>
                <a:uFillTx/>
                <a:latin typeface="Futura PT Book" panose="020B0502020204020303" pitchFamily="34" charset="0"/>
                <a:cs typeface="Arial" panose="020B0604020202020204" pitchFamily="34" charset="0"/>
              </a:rPr>
              <a:t>RECRUITMENT &amp; CAREER RESOURCES</a:t>
            </a:r>
          </a:p>
          <a:p>
            <a:pPr marL="469900" marR="5080" indent="-457200">
              <a:lnSpc>
                <a:spcPct val="200000"/>
              </a:lnSpc>
              <a:spcBef>
                <a:spcPts val="1630"/>
              </a:spcBef>
              <a:buFont typeface="Arial" panose="020B0604020202020204" pitchFamily="34" charset="0"/>
              <a:buChar char="•"/>
              <a:defRPr/>
            </a:pPr>
            <a:r>
              <a:rPr lang="en-US" sz="2000" b="1" spc="-15">
                <a:solidFill>
                  <a:srgbClr val="5A6871"/>
                </a:solidFill>
                <a:latin typeface="Futura PT Book" panose="020B0502020204020303" pitchFamily="34" charset="0"/>
                <a:cs typeface="Arial" panose="020B0604020202020204" pitchFamily="34" charset="0"/>
              </a:rPr>
              <a:t>WiM EDUCATION FOUNDATION</a:t>
            </a:r>
          </a:p>
        </p:txBody>
      </p:sp>
      <p:sp>
        <p:nvSpPr>
          <p:cNvPr id="8" name="object 3">
            <a:extLst>
              <a:ext uri="{FF2B5EF4-FFF2-40B4-BE49-F238E27FC236}">
                <a16:creationId xmlns:a16="http://schemas.microsoft.com/office/drawing/2014/main" id="{473CF401-60D7-EC78-06FE-0BF8B497FD70}"/>
              </a:ext>
            </a:extLst>
          </p:cNvPr>
          <p:cNvSpPr txBox="1">
            <a:spLocks noGrp="1"/>
          </p:cNvSpPr>
          <p:nvPr>
            <p:ph type="title"/>
          </p:nvPr>
        </p:nvSpPr>
        <p:spPr>
          <a:xfrm>
            <a:off x="221165" y="559085"/>
            <a:ext cx="6285455" cy="535403"/>
          </a:xfrm>
          <a:prstGeom prst="rect">
            <a:avLst/>
          </a:prstGeom>
        </p:spPr>
        <p:txBody>
          <a:bodyPr vert="horz" wrap="square" lIns="0" tIns="12065" rIns="0" bIns="0" rtlCol="0">
            <a:spAutoFit/>
          </a:bodyPr>
          <a:lstStyle/>
          <a:p>
            <a:pPr marL="12700">
              <a:lnSpc>
                <a:spcPct val="100000"/>
              </a:lnSpc>
              <a:spcBef>
                <a:spcPts val="95"/>
              </a:spcBef>
            </a:pPr>
            <a:r>
              <a:rPr lang="en-US" sz="3400" spc="20">
                <a:solidFill>
                  <a:srgbClr val="B3BC35"/>
                </a:solidFill>
                <a:latin typeface="Futura PT Book" panose="020B0502020204020303" pitchFamily="34" charset="0"/>
                <a:ea typeface="Tahoma" panose="020B0604030504040204" pitchFamily="34" charset="0"/>
                <a:cs typeface="Tahoma" panose="020B0604030504040204" pitchFamily="34" charset="0"/>
              </a:rPr>
              <a:t>WHO WE ARE</a:t>
            </a:r>
            <a:endParaRPr sz="3400">
              <a:solidFill>
                <a:srgbClr val="B3BC35"/>
              </a:solidFill>
              <a:latin typeface="Futura PT Book" panose="020B0502020204020303" pitchFamily="34" charset="0"/>
              <a:ea typeface="Tahoma" panose="020B0604030504040204" pitchFamily="34" charset="0"/>
              <a:cs typeface="Tahoma" panose="020B0604030504040204" pitchFamily="34" charset="0"/>
            </a:endParaRPr>
          </a:p>
        </p:txBody>
      </p:sp>
      <p:pic>
        <p:nvPicPr>
          <p:cNvPr id="9" name="object 2">
            <a:extLst>
              <a:ext uri="{FF2B5EF4-FFF2-40B4-BE49-F238E27FC236}">
                <a16:creationId xmlns:a16="http://schemas.microsoft.com/office/drawing/2014/main" id="{F310002D-F289-78B7-B70C-4B3CE99ECE51}"/>
              </a:ext>
            </a:extLst>
          </p:cNvPr>
          <p:cNvPicPr/>
          <p:nvPr/>
        </p:nvPicPr>
        <p:blipFill>
          <a:blip r:embed="rId3" cstate="print"/>
          <a:stretch>
            <a:fillRect/>
          </a:stretch>
        </p:blipFill>
        <p:spPr>
          <a:xfrm>
            <a:off x="8761022" y="5940460"/>
            <a:ext cx="3159251" cy="708659"/>
          </a:xfrm>
          <a:prstGeom prst="rect">
            <a:avLst/>
          </a:prstGeom>
        </p:spPr>
      </p:pic>
      <p:pic>
        <p:nvPicPr>
          <p:cNvPr id="3" name="Picture 2" descr="A group of people sitting in chairs&#10;&#10;Description automatically generated with medium confidence">
            <a:extLst>
              <a:ext uri="{FF2B5EF4-FFF2-40B4-BE49-F238E27FC236}">
                <a16:creationId xmlns:a16="http://schemas.microsoft.com/office/drawing/2014/main" id="{241C4159-51AC-4AAA-2429-0B72D81AB131}"/>
              </a:ext>
            </a:extLst>
          </p:cNvPr>
          <p:cNvPicPr>
            <a:picLocks noChangeAspect="1"/>
          </p:cNvPicPr>
          <p:nvPr/>
        </p:nvPicPr>
        <p:blipFill rotWithShape="1">
          <a:blip r:embed="rId4">
            <a:extLst>
              <a:ext uri="{28A0092B-C50C-407E-A947-70E740481C1C}">
                <a14:useLocalDpi xmlns:a14="http://schemas.microsoft.com/office/drawing/2010/main" val="0"/>
              </a:ext>
            </a:extLst>
          </a:blip>
          <a:srcRect t="10038" r="11000"/>
          <a:stretch/>
        </p:blipFill>
        <p:spPr>
          <a:xfrm>
            <a:off x="5112753" y="868008"/>
            <a:ext cx="3375379" cy="2277437"/>
          </a:xfrm>
          <a:prstGeom prst="rect">
            <a:avLst/>
          </a:prstGeom>
          <a:ln w="19050">
            <a:solidFill>
              <a:srgbClr val="B3BC35"/>
            </a:solidFill>
          </a:ln>
        </p:spPr>
      </p:pic>
      <p:pic>
        <p:nvPicPr>
          <p:cNvPr id="6" name="Picture 5" descr="A group of people posing for a photo&#10;&#10;Description automatically generated with medium confidence">
            <a:extLst>
              <a:ext uri="{FF2B5EF4-FFF2-40B4-BE49-F238E27FC236}">
                <a16:creationId xmlns:a16="http://schemas.microsoft.com/office/drawing/2014/main" id="{1C130C9C-0B39-B188-9318-EFF1D0BC5682}"/>
              </a:ext>
            </a:extLst>
          </p:cNvPr>
          <p:cNvPicPr>
            <a:picLocks noChangeAspect="1"/>
          </p:cNvPicPr>
          <p:nvPr/>
        </p:nvPicPr>
        <p:blipFill rotWithShape="1">
          <a:blip r:embed="rId5">
            <a:extLst>
              <a:ext uri="{28A0092B-C50C-407E-A947-70E740481C1C}">
                <a14:useLocalDpi xmlns:a14="http://schemas.microsoft.com/office/drawing/2010/main" val="0"/>
              </a:ext>
            </a:extLst>
          </a:blip>
          <a:srcRect l="7796" t="13527" r="6137"/>
          <a:stretch/>
        </p:blipFill>
        <p:spPr>
          <a:xfrm>
            <a:off x="8579637" y="868008"/>
            <a:ext cx="3385622" cy="2269162"/>
          </a:xfrm>
          <a:prstGeom prst="rect">
            <a:avLst/>
          </a:prstGeom>
          <a:ln w="19050">
            <a:solidFill>
              <a:srgbClr val="B3BC35"/>
            </a:solidFill>
          </a:ln>
        </p:spPr>
      </p:pic>
      <p:pic>
        <p:nvPicPr>
          <p:cNvPr id="10" name="Picture 9" descr="A person standing at a podium&#10;&#10;Description automatically generated with medium confidence">
            <a:extLst>
              <a:ext uri="{FF2B5EF4-FFF2-40B4-BE49-F238E27FC236}">
                <a16:creationId xmlns:a16="http://schemas.microsoft.com/office/drawing/2014/main" id="{9C6AE2C0-9E3A-5DFA-2E9B-45A10D65B7BB}"/>
              </a:ext>
            </a:extLst>
          </p:cNvPr>
          <p:cNvPicPr>
            <a:picLocks noChangeAspect="1"/>
          </p:cNvPicPr>
          <p:nvPr/>
        </p:nvPicPr>
        <p:blipFill rotWithShape="1">
          <a:blip r:embed="rId6">
            <a:extLst>
              <a:ext uri="{28A0092B-C50C-407E-A947-70E740481C1C}">
                <a14:useLocalDpi xmlns:a14="http://schemas.microsoft.com/office/drawing/2010/main" val="0"/>
              </a:ext>
            </a:extLst>
          </a:blip>
          <a:srcRect l="1249" r="1"/>
          <a:stretch/>
        </p:blipFill>
        <p:spPr>
          <a:xfrm>
            <a:off x="8550997" y="3223026"/>
            <a:ext cx="3369276" cy="2277437"/>
          </a:xfrm>
          <a:prstGeom prst="rect">
            <a:avLst/>
          </a:prstGeom>
          <a:ln w="19050">
            <a:solidFill>
              <a:srgbClr val="B3BC35"/>
            </a:solidFill>
          </a:ln>
        </p:spPr>
      </p:pic>
      <p:pic>
        <p:nvPicPr>
          <p:cNvPr id="16" name="Picture 15" descr="A group of people wearing helmets&#10;&#10;Description automatically generated with medium confidence">
            <a:extLst>
              <a:ext uri="{FF2B5EF4-FFF2-40B4-BE49-F238E27FC236}">
                <a16:creationId xmlns:a16="http://schemas.microsoft.com/office/drawing/2014/main" id="{BB9D6FC5-9D5F-9707-E261-962B9D5C5609}"/>
              </a:ext>
            </a:extLst>
          </p:cNvPr>
          <p:cNvPicPr>
            <a:picLocks noChangeAspect="1"/>
          </p:cNvPicPr>
          <p:nvPr/>
        </p:nvPicPr>
        <p:blipFill rotWithShape="1">
          <a:blip r:embed="rId7">
            <a:extLst>
              <a:ext uri="{28A0092B-C50C-407E-A947-70E740481C1C}">
                <a14:useLocalDpi xmlns:a14="http://schemas.microsoft.com/office/drawing/2010/main" val="0"/>
              </a:ext>
            </a:extLst>
          </a:blip>
          <a:srcRect t="9150"/>
          <a:stretch/>
        </p:blipFill>
        <p:spPr>
          <a:xfrm>
            <a:off x="5110713" y="3223027"/>
            <a:ext cx="3345336" cy="2279416"/>
          </a:xfrm>
          <a:prstGeom prst="rect">
            <a:avLst/>
          </a:prstGeom>
          <a:ln w="19050">
            <a:solidFill>
              <a:srgbClr val="B3BC35"/>
            </a:solidFill>
          </a:ln>
        </p:spPr>
      </p:pic>
    </p:spTree>
    <p:extLst>
      <p:ext uri="{BB962C8B-B14F-4D97-AF65-F5344CB8AC3E}">
        <p14:creationId xmlns:p14="http://schemas.microsoft.com/office/powerpoint/2010/main" val="2608086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object 2">
            <a:extLst>
              <a:ext uri="{FF2B5EF4-FFF2-40B4-BE49-F238E27FC236}">
                <a16:creationId xmlns:a16="http://schemas.microsoft.com/office/drawing/2014/main" id="{AABE9E62-E6E6-4F8F-AEA0-93193C8FBC90}"/>
              </a:ext>
            </a:extLst>
          </p:cNvPr>
          <p:cNvSpPr txBox="1">
            <a:spLocks noGrp="1"/>
          </p:cNvSpPr>
          <p:nvPr>
            <p:ph type="title"/>
          </p:nvPr>
        </p:nvSpPr>
        <p:spPr>
          <a:xfrm>
            <a:off x="293017" y="66904"/>
            <a:ext cx="11049000" cy="505267"/>
          </a:xfrm>
          <a:prstGeom prst="rect">
            <a:avLst/>
          </a:prstGeom>
        </p:spPr>
        <p:txBody>
          <a:bodyPr vert="horz" wrap="square" lIns="0" tIns="12700" rIns="0" bIns="0" rtlCol="0">
            <a:spAutoFit/>
          </a:bodyPr>
          <a:lstStyle/>
          <a:p>
            <a:pPr marL="12700">
              <a:lnSpc>
                <a:spcPct val="100000"/>
              </a:lnSpc>
              <a:spcBef>
                <a:spcPts val="100"/>
              </a:spcBef>
            </a:pPr>
            <a:r>
              <a:rPr lang="en-US" sz="3200" b="1" spc="30">
                <a:solidFill>
                  <a:srgbClr val="B3BC35"/>
                </a:solidFill>
                <a:latin typeface="Futura PT Book" panose="020B0502020204020303" pitchFamily="34" charset="0"/>
              </a:rPr>
              <a:t>OUR MEMBERS</a:t>
            </a:r>
            <a:endParaRPr lang="en-US" sz="3200" b="1">
              <a:solidFill>
                <a:srgbClr val="B3BC35"/>
              </a:solidFill>
              <a:latin typeface="Futura PT Book" panose="020B0502020204020303" pitchFamily="34" charset="0"/>
            </a:endParaRPr>
          </a:p>
        </p:txBody>
      </p:sp>
      <p:sp>
        <p:nvSpPr>
          <p:cNvPr id="6" name="object 6">
            <a:extLst>
              <a:ext uri="{FF2B5EF4-FFF2-40B4-BE49-F238E27FC236}">
                <a16:creationId xmlns:a16="http://schemas.microsoft.com/office/drawing/2014/main" id="{83F4052A-6662-C709-81C5-0F840EEF650B}"/>
              </a:ext>
            </a:extLst>
          </p:cNvPr>
          <p:cNvSpPr txBox="1"/>
          <p:nvPr/>
        </p:nvSpPr>
        <p:spPr>
          <a:xfrm>
            <a:off x="1179004" y="764497"/>
            <a:ext cx="10287000" cy="1120820"/>
          </a:xfrm>
          <a:prstGeom prst="rect">
            <a:avLst/>
          </a:prstGeom>
        </p:spPr>
        <p:txBody>
          <a:bodyPr vert="horz" wrap="square" lIns="0" tIns="12700" rIns="0" bIns="0" numCol="2" rtlCol="0">
            <a:spAutoFit/>
          </a:bodyPr>
          <a:lstStyle/>
          <a:p>
            <a:pPr marL="12700" marR="31115" lvl="0" algn="ctr" defTabSz="914400" rtl="0" eaLnBrk="1" fontAlgn="auto" latinLnBrk="0" hangingPunct="1">
              <a:spcBef>
                <a:spcPts val="100"/>
              </a:spcBef>
              <a:spcAft>
                <a:spcPts val="0"/>
              </a:spcAft>
              <a:buClrTx/>
              <a:buSzTx/>
              <a:tabLst/>
              <a:defRPr/>
            </a:pPr>
            <a:r>
              <a:rPr lang="en-US" sz="4800" b="1">
                <a:solidFill>
                  <a:srgbClr val="B3BC35"/>
                </a:solidFill>
                <a:latin typeface="Futura PT Bold" panose="020B0902020204020203" pitchFamily="34" charset="0"/>
              </a:rPr>
              <a:t>31,000+</a:t>
            </a:r>
            <a:r>
              <a:rPr kumimoji="0" lang="en-US" sz="4800" b="1" i="0" u="none" strike="noStrike" kern="1200" cap="none" spc="0" normalizeH="0" baseline="0" noProof="0">
                <a:ln>
                  <a:noFill/>
                </a:ln>
                <a:solidFill>
                  <a:srgbClr val="455560"/>
                </a:solidFill>
                <a:effectLst/>
                <a:uLnTx/>
                <a:uFillTx/>
                <a:latin typeface="Futura PT Bold" panose="020B0902020204020203" pitchFamily="34" charset="0"/>
              </a:rPr>
              <a:t> </a:t>
            </a:r>
            <a:br>
              <a:rPr kumimoji="0" lang="en-US" sz="4000" b="1" i="0" u="none" strike="noStrike" kern="1200" cap="none" spc="0" normalizeH="0" baseline="0" noProof="0">
                <a:ln>
                  <a:noFill/>
                </a:ln>
                <a:solidFill>
                  <a:srgbClr val="455560"/>
                </a:solidFill>
                <a:effectLst/>
                <a:uLnTx/>
                <a:uFillTx/>
                <a:latin typeface="Futura PT Bold" panose="020B0902020204020203" pitchFamily="34" charset="0"/>
              </a:rPr>
            </a:br>
            <a:r>
              <a:rPr kumimoji="0" lang="en-US" sz="2400" b="1" i="0" u="none" strike="noStrike" kern="1200" cap="none" spc="0" normalizeH="0" baseline="0" noProof="0">
                <a:ln>
                  <a:noFill/>
                </a:ln>
                <a:solidFill>
                  <a:srgbClr val="46555F"/>
                </a:solidFill>
                <a:effectLst/>
                <a:uLnTx/>
                <a:uFillTx/>
                <a:latin typeface="Futura PT Bold" panose="020B0902020204020203" pitchFamily="34" charset="0"/>
              </a:rPr>
              <a:t>INDIVIDUAL MEMBERS</a:t>
            </a:r>
            <a:br>
              <a:rPr kumimoji="0" lang="en-US" sz="4000" b="1" i="0" u="none" strike="noStrike" kern="1200" cap="none" spc="0" normalizeH="0" baseline="0" noProof="0">
                <a:ln>
                  <a:noFill/>
                </a:ln>
                <a:solidFill>
                  <a:srgbClr val="46555F"/>
                </a:solidFill>
                <a:effectLst/>
                <a:uLnTx/>
                <a:uFillTx/>
                <a:latin typeface="Futura PT Bold" panose="020B0902020204020203" pitchFamily="34" charset="0"/>
              </a:rPr>
            </a:br>
            <a:r>
              <a:rPr lang="en-US" sz="4800" b="1">
                <a:solidFill>
                  <a:srgbClr val="B3BC35"/>
                </a:solidFill>
                <a:latin typeface="Futura PT Bold" panose="020B0902020204020203" pitchFamily="34" charset="0"/>
              </a:rPr>
              <a:t>500</a:t>
            </a:r>
            <a:r>
              <a:rPr kumimoji="0" lang="en-US" sz="4800" b="1" i="0" u="none" strike="noStrike" kern="1200" cap="none" spc="0" normalizeH="0" baseline="0" noProof="0">
                <a:ln>
                  <a:noFill/>
                </a:ln>
                <a:solidFill>
                  <a:srgbClr val="B3BC35"/>
                </a:solidFill>
                <a:effectLst/>
                <a:uLnTx/>
                <a:uFillTx/>
                <a:latin typeface="Futura PT Bold" panose="020B0902020204020203" pitchFamily="34" charset="0"/>
              </a:rPr>
              <a:t>+</a:t>
            </a:r>
            <a:r>
              <a:rPr lang="en-US" sz="4800" b="1">
                <a:solidFill>
                  <a:srgbClr val="455560"/>
                </a:solidFill>
                <a:highlight>
                  <a:srgbClr val="00FF00"/>
                </a:highlight>
                <a:latin typeface="Futura PT Bold" panose="020B0902020204020203" pitchFamily="34" charset="0"/>
              </a:rPr>
              <a:t> </a:t>
            </a:r>
            <a:br>
              <a:rPr lang="en-US" sz="4000" b="1">
                <a:solidFill>
                  <a:srgbClr val="455560"/>
                </a:solidFill>
                <a:latin typeface="Futura PT Bold" panose="020B0902020204020203" pitchFamily="34" charset="0"/>
              </a:rPr>
            </a:br>
            <a:r>
              <a:rPr lang="en-US" sz="2400" b="1">
                <a:solidFill>
                  <a:srgbClr val="46555F"/>
                </a:solidFill>
                <a:latin typeface="Futura PT Bold" panose="020B0902020204020203" pitchFamily="34" charset="0"/>
              </a:rPr>
              <a:t>CORPORATE</a:t>
            </a:r>
            <a:r>
              <a:rPr kumimoji="0" lang="en-US" sz="2400" b="1" i="0" u="none" strike="noStrike" kern="1200" cap="none" spc="0" normalizeH="0" baseline="0" noProof="0">
                <a:ln>
                  <a:noFill/>
                </a:ln>
                <a:solidFill>
                  <a:srgbClr val="46555F"/>
                </a:solidFill>
                <a:effectLst/>
                <a:uLnTx/>
                <a:uFillTx/>
                <a:latin typeface="Futura PT Bold" panose="020B0902020204020203" pitchFamily="34" charset="0"/>
              </a:rPr>
              <a:t> MEMBERS</a:t>
            </a:r>
            <a:endParaRPr kumimoji="0" lang="en-US" sz="2000" b="1" i="0" u="none" strike="noStrike" kern="1200" cap="none" spc="0" normalizeH="0" baseline="0" noProof="0">
              <a:ln>
                <a:noFill/>
              </a:ln>
              <a:solidFill>
                <a:srgbClr val="46555F"/>
              </a:solidFill>
              <a:effectLst/>
              <a:uLnTx/>
              <a:uFillTx/>
              <a:latin typeface="Futura PT Bold" panose="020B0902020204020203" pitchFamily="34" charset="0"/>
            </a:endParaRPr>
          </a:p>
        </p:txBody>
      </p:sp>
      <p:sp>
        <p:nvSpPr>
          <p:cNvPr id="2" name="object 2">
            <a:extLst>
              <a:ext uri="{FF2B5EF4-FFF2-40B4-BE49-F238E27FC236}">
                <a16:creationId xmlns:a16="http://schemas.microsoft.com/office/drawing/2014/main" id="{28CA629C-47C0-D92A-D918-82D96323EF79}"/>
              </a:ext>
            </a:extLst>
          </p:cNvPr>
          <p:cNvSpPr txBox="1">
            <a:spLocks/>
          </p:cNvSpPr>
          <p:nvPr/>
        </p:nvSpPr>
        <p:spPr>
          <a:xfrm>
            <a:off x="533400" y="2240364"/>
            <a:ext cx="11125200" cy="659155"/>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lnSpc>
                <a:spcPct val="100000"/>
              </a:lnSpc>
              <a:spcBef>
                <a:spcPts val="100"/>
              </a:spcBef>
            </a:pPr>
            <a:r>
              <a:rPr lang="en-US" sz="2400" b="1" spc="30">
                <a:solidFill>
                  <a:srgbClr val="B3BC35"/>
                </a:solidFill>
                <a:latin typeface="Futura PT Book" panose="020B0502020204020303" pitchFamily="34" charset="0"/>
              </a:rPr>
              <a:t>WELCOME TO OUR NEWEST CORPORATE MEMBERS!</a:t>
            </a:r>
            <a:br>
              <a:rPr lang="en-US" sz="1800" b="1" spc="30">
                <a:solidFill>
                  <a:srgbClr val="B3BC35"/>
                </a:solidFill>
                <a:latin typeface="Futura PT Book" panose="020B0502020204020303" pitchFamily="34" charset="0"/>
              </a:rPr>
            </a:br>
            <a:endParaRPr lang="en-US" sz="1800" b="1">
              <a:solidFill>
                <a:srgbClr val="46555F"/>
              </a:solidFill>
              <a:latin typeface="Futura PT Book" panose="020B0502020204020303" pitchFamily="34" charset="0"/>
            </a:endParaRPr>
          </a:p>
        </p:txBody>
      </p:sp>
      <p:graphicFrame>
        <p:nvGraphicFramePr>
          <p:cNvPr id="3" name="Table 2">
            <a:extLst>
              <a:ext uri="{FF2B5EF4-FFF2-40B4-BE49-F238E27FC236}">
                <a16:creationId xmlns:a16="http://schemas.microsoft.com/office/drawing/2014/main" id="{36D07CFA-E666-DB36-7101-CCE090AD54C3}"/>
              </a:ext>
            </a:extLst>
          </p:cNvPr>
          <p:cNvGraphicFramePr>
            <a:graphicFrameLocks noGrp="1"/>
          </p:cNvGraphicFramePr>
          <p:nvPr>
            <p:extLst>
              <p:ext uri="{D42A27DB-BD31-4B8C-83A1-F6EECF244321}">
                <p14:modId xmlns:p14="http://schemas.microsoft.com/office/powerpoint/2010/main" val="1012558901"/>
              </p:ext>
            </p:extLst>
          </p:nvPr>
        </p:nvGraphicFramePr>
        <p:xfrm>
          <a:off x="3425198" y="2570812"/>
          <a:ext cx="4784638" cy="5477129"/>
        </p:xfrm>
        <a:graphic>
          <a:graphicData uri="http://schemas.openxmlformats.org/drawingml/2006/table">
            <a:tbl>
              <a:tblPr/>
              <a:tblGrid>
                <a:gridCol w="4784638">
                  <a:extLst>
                    <a:ext uri="{9D8B030D-6E8A-4147-A177-3AD203B41FA5}">
                      <a16:colId xmlns:a16="http://schemas.microsoft.com/office/drawing/2014/main" val="2621678741"/>
                    </a:ext>
                  </a:extLst>
                </a:gridCol>
              </a:tblGrid>
              <a:tr h="704524">
                <a:tc>
                  <a:txBody>
                    <a:bodyPr/>
                    <a:lstStyle/>
                    <a:p>
                      <a:pPr algn="ctr" fontAlgn="b">
                        <a:lnSpc>
                          <a:spcPct val="200000"/>
                        </a:lnSpc>
                      </a:pPr>
                      <a:r>
                        <a:rPr lang="en-US" sz="2400" b="0" i="0" u="none" strike="noStrike">
                          <a:solidFill>
                            <a:srgbClr val="000000"/>
                          </a:solidFill>
                          <a:effectLst/>
                          <a:latin typeface="Futura PT Book" panose="020B0502020204020303" pitchFamily="34" charset="0"/>
                        </a:rPr>
                        <a:t>Pella Corporation</a:t>
                      </a:r>
                    </a:p>
                    <a:p>
                      <a:pPr algn="ctr" fontAlgn="b">
                        <a:lnSpc>
                          <a:spcPct val="200000"/>
                        </a:lnSpc>
                      </a:pPr>
                      <a:r>
                        <a:rPr lang="en-US" sz="2400" b="0" i="0" u="none" strike="noStrike">
                          <a:solidFill>
                            <a:srgbClr val="000000"/>
                          </a:solidFill>
                          <a:effectLst/>
                          <a:latin typeface="Futura PT Book" panose="020B0502020204020303" pitchFamily="34" charset="0"/>
                        </a:rPr>
                        <a:t>Wausau Tile</a:t>
                      </a:r>
                    </a:p>
                    <a:p>
                      <a:pPr algn="ctr" fontAlgn="b">
                        <a:lnSpc>
                          <a:spcPct val="200000"/>
                        </a:lnSpc>
                      </a:pPr>
                      <a:r>
                        <a:rPr lang="en-US" sz="2400" b="0" i="0" u="none" strike="noStrike">
                          <a:solidFill>
                            <a:srgbClr val="000000"/>
                          </a:solidFill>
                          <a:effectLst/>
                          <a:latin typeface="Futura PT Book" panose="020B0502020204020303" pitchFamily="34" charset="0"/>
                        </a:rPr>
                        <a:t>PIAD Precision Casting</a:t>
                      </a:r>
                    </a:p>
                    <a:p>
                      <a:pPr algn="ctr" fontAlgn="b">
                        <a:lnSpc>
                          <a:spcPct val="200000"/>
                        </a:lnSpc>
                      </a:pPr>
                      <a:r>
                        <a:rPr lang="en-US" sz="2400" b="0" i="0" u="none" strike="noStrike">
                          <a:solidFill>
                            <a:srgbClr val="000000"/>
                          </a:solidFill>
                          <a:effectLst/>
                          <a:latin typeface="Futura PT Book" panose="020B0502020204020303" pitchFamily="34" charset="0"/>
                        </a:rPr>
                        <a:t>Georgia Thermal Products</a:t>
                      </a:r>
                    </a:p>
                  </a:txBody>
                  <a:tcPr marL="6350" marR="6350" marT="6350" marB="0" anchor="b">
                    <a:lnL>
                      <a:noFill/>
                    </a:lnL>
                    <a:lnR>
                      <a:noFill/>
                    </a:lnR>
                    <a:lnT>
                      <a:noFill/>
                    </a:lnT>
                    <a:lnB>
                      <a:noFill/>
                    </a:lnB>
                    <a:noFill/>
                  </a:tcPr>
                </a:tc>
                <a:extLst>
                  <a:ext uri="{0D108BD9-81ED-4DB2-BD59-A6C34878D82A}">
                    <a16:rowId xmlns:a16="http://schemas.microsoft.com/office/drawing/2014/main" val="2617439834"/>
                  </a:ext>
                </a:extLst>
              </a:tr>
              <a:tr h="237544">
                <a:tc>
                  <a:txBody>
                    <a:bodyPr/>
                    <a:lstStyle/>
                    <a:p>
                      <a:pPr algn="ctr" fontAlgn="b">
                        <a:lnSpc>
                          <a:spcPct val="200000"/>
                        </a:lnSpc>
                      </a:pPr>
                      <a:r>
                        <a:rPr lang="en-US" sz="2400" b="0" i="0" u="none" strike="noStrike">
                          <a:solidFill>
                            <a:srgbClr val="000000"/>
                          </a:solidFill>
                          <a:effectLst/>
                          <a:latin typeface="Futura PT Book" panose="020B0502020204020303" pitchFamily="34" charset="0"/>
                        </a:rPr>
                        <a:t>Vulcan, Inc.</a:t>
                      </a:r>
                    </a:p>
                  </a:txBody>
                  <a:tcPr marL="6350" marR="6350" marT="6350" marB="0" anchor="b">
                    <a:lnL>
                      <a:noFill/>
                    </a:lnL>
                    <a:lnR>
                      <a:noFill/>
                    </a:lnR>
                    <a:lnT>
                      <a:noFill/>
                    </a:lnT>
                    <a:lnB>
                      <a:noFill/>
                    </a:lnB>
                    <a:noFill/>
                  </a:tcPr>
                </a:tc>
                <a:extLst>
                  <a:ext uri="{0D108BD9-81ED-4DB2-BD59-A6C34878D82A}">
                    <a16:rowId xmlns:a16="http://schemas.microsoft.com/office/drawing/2014/main" val="159817833"/>
                  </a:ext>
                </a:extLst>
              </a:tr>
              <a:tr h="237544">
                <a:tc>
                  <a:txBody>
                    <a:bodyPr/>
                    <a:lstStyle/>
                    <a:p>
                      <a:pPr algn="ctr" fontAlgn="b">
                        <a:lnSpc>
                          <a:spcPct val="200000"/>
                        </a:lnSpc>
                      </a:pPr>
                      <a:r>
                        <a:rPr lang="en-US" sz="2400" b="0" i="0" u="none" strike="noStrike">
                          <a:solidFill>
                            <a:srgbClr val="000000"/>
                          </a:solidFill>
                          <a:effectLst/>
                          <a:latin typeface="Futura PT Book" panose="020B0502020204020303" pitchFamily="34" charset="0"/>
                        </a:rPr>
                        <a:t>Schake Industries, Inc.</a:t>
                      </a:r>
                    </a:p>
                  </a:txBody>
                  <a:tcPr marL="6350" marR="6350" marT="6350" marB="0" anchor="b">
                    <a:lnL>
                      <a:noFill/>
                    </a:lnL>
                    <a:lnR>
                      <a:noFill/>
                    </a:lnR>
                    <a:lnT>
                      <a:noFill/>
                    </a:lnT>
                    <a:lnB>
                      <a:noFill/>
                    </a:lnB>
                    <a:noFill/>
                  </a:tcPr>
                </a:tc>
                <a:extLst>
                  <a:ext uri="{0D108BD9-81ED-4DB2-BD59-A6C34878D82A}">
                    <a16:rowId xmlns:a16="http://schemas.microsoft.com/office/drawing/2014/main" val="3102737235"/>
                  </a:ext>
                </a:extLst>
              </a:tr>
              <a:tr h="237544">
                <a:tc>
                  <a:txBody>
                    <a:bodyPr/>
                    <a:lstStyle/>
                    <a:p>
                      <a:pPr algn="ctr" fontAlgn="b"/>
                      <a:endParaRPr lang="en-US" sz="2400" b="0" i="0" u="none" strike="noStrike">
                        <a:solidFill>
                          <a:srgbClr val="000000"/>
                        </a:solidFill>
                        <a:effectLst/>
                        <a:latin typeface="Futura PT Book" panose="020B0502020204020303" pitchFamily="34" charset="0"/>
                      </a:endParaRPr>
                    </a:p>
                  </a:txBody>
                  <a:tcPr marL="6350" marR="6350" marT="6350" marB="0" anchor="b">
                    <a:lnL>
                      <a:noFill/>
                    </a:lnL>
                    <a:lnR>
                      <a:noFill/>
                    </a:lnR>
                    <a:lnT>
                      <a:noFill/>
                    </a:lnT>
                    <a:lnB>
                      <a:noFill/>
                    </a:lnB>
                    <a:noFill/>
                  </a:tcPr>
                </a:tc>
                <a:extLst>
                  <a:ext uri="{0D108BD9-81ED-4DB2-BD59-A6C34878D82A}">
                    <a16:rowId xmlns:a16="http://schemas.microsoft.com/office/drawing/2014/main" val="2494584468"/>
                  </a:ext>
                </a:extLst>
              </a:tr>
              <a:tr h="237544">
                <a:tc>
                  <a:txBody>
                    <a:bodyPr/>
                    <a:lstStyle/>
                    <a:p>
                      <a:pPr algn="ctr" fontAlgn="b"/>
                      <a:endParaRPr lang="en-US" sz="2400" b="0" i="0" u="none" strike="noStrike">
                        <a:solidFill>
                          <a:srgbClr val="000000"/>
                        </a:solidFill>
                        <a:effectLst/>
                        <a:latin typeface="Futura PT Book" panose="020B0502020204020303" pitchFamily="34" charset="0"/>
                      </a:endParaRPr>
                    </a:p>
                  </a:txBody>
                  <a:tcPr marL="6350" marR="6350" marT="6350" marB="0" anchor="b">
                    <a:lnL>
                      <a:noFill/>
                    </a:lnL>
                    <a:lnR>
                      <a:noFill/>
                    </a:lnR>
                    <a:lnT>
                      <a:noFill/>
                    </a:lnT>
                    <a:lnB>
                      <a:noFill/>
                    </a:lnB>
                    <a:noFill/>
                  </a:tcPr>
                </a:tc>
                <a:extLst>
                  <a:ext uri="{0D108BD9-81ED-4DB2-BD59-A6C34878D82A}">
                    <a16:rowId xmlns:a16="http://schemas.microsoft.com/office/drawing/2014/main" val="893291303"/>
                  </a:ext>
                </a:extLst>
              </a:tr>
              <a:tr h="237544">
                <a:tc>
                  <a:txBody>
                    <a:bodyPr/>
                    <a:lstStyle/>
                    <a:p>
                      <a:pPr algn="ctr" fontAlgn="b"/>
                      <a:endParaRPr lang="en-US" sz="2400" b="0" i="0" u="none" strike="noStrike">
                        <a:solidFill>
                          <a:srgbClr val="000000"/>
                        </a:solidFill>
                        <a:effectLst/>
                        <a:latin typeface="Futura PT Book" panose="020B0502020204020303" pitchFamily="34" charset="0"/>
                      </a:endParaRPr>
                    </a:p>
                  </a:txBody>
                  <a:tcPr marL="6350" marR="6350" marT="6350" marB="0" anchor="b">
                    <a:lnL>
                      <a:noFill/>
                    </a:lnL>
                    <a:lnR>
                      <a:noFill/>
                    </a:lnR>
                    <a:lnT>
                      <a:noFill/>
                    </a:lnT>
                    <a:lnB>
                      <a:noFill/>
                    </a:lnB>
                    <a:noFill/>
                  </a:tcPr>
                </a:tc>
                <a:extLst>
                  <a:ext uri="{0D108BD9-81ED-4DB2-BD59-A6C34878D82A}">
                    <a16:rowId xmlns:a16="http://schemas.microsoft.com/office/drawing/2014/main" val="3495292392"/>
                  </a:ext>
                </a:extLst>
              </a:tr>
              <a:tr h="237544">
                <a:tc>
                  <a:txBody>
                    <a:bodyPr/>
                    <a:lstStyle/>
                    <a:p>
                      <a:pPr algn="ctr" fontAlgn="b"/>
                      <a:endParaRPr lang="en-US" sz="2400" b="0" i="0" u="none" strike="noStrike">
                        <a:solidFill>
                          <a:srgbClr val="000000"/>
                        </a:solidFill>
                        <a:effectLst/>
                        <a:latin typeface="Futura PT Book" panose="020B0502020204020303" pitchFamily="34" charset="0"/>
                      </a:endParaRPr>
                    </a:p>
                  </a:txBody>
                  <a:tcPr marL="6350" marR="6350" marT="6350" marB="0" anchor="b">
                    <a:lnL>
                      <a:noFill/>
                    </a:lnL>
                    <a:lnR>
                      <a:noFill/>
                    </a:lnR>
                    <a:lnT>
                      <a:noFill/>
                    </a:lnT>
                    <a:lnB>
                      <a:noFill/>
                    </a:lnB>
                    <a:noFill/>
                  </a:tcPr>
                </a:tc>
                <a:extLst>
                  <a:ext uri="{0D108BD9-81ED-4DB2-BD59-A6C34878D82A}">
                    <a16:rowId xmlns:a16="http://schemas.microsoft.com/office/drawing/2014/main" val="852526575"/>
                  </a:ext>
                </a:extLst>
              </a:tr>
            </a:tbl>
          </a:graphicData>
        </a:graphic>
      </p:graphicFrame>
    </p:spTree>
    <p:extLst>
      <p:ext uri="{BB962C8B-B14F-4D97-AF65-F5344CB8AC3E}">
        <p14:creationId xmlns:p14="http://schemas.microsoft.com/office/powerpoint/2010/main" val="250965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99C7F5-8AB5-EDBB-90EC-BE80C9726023}"/>
              </a:ext>
            </a:extLst>
          </p:cNvPr>
          <p:cNvSpPr txBox="1"/>
          <p:nvPr/>
        </p:nvSpPr>
        <p:spPr>
          <a:xfrm>
            <a:off x="161749" y="-69199"/>
            <a:ext cx="6094140" cy="999569"/>
          </a:xfrm>
          <a:prstGeom prst="rect">
            <a:avLst/>
          </a:prstGeom>
          <a:noFill/>
        </p:spPr>
        <p:txBody>
          <a:bodyPr wrap="square">
            <a:spAutoFit/>
          </a:bodyPr>
          <a:lstStyle/>
          <a:p>
            <a:pPr marL="12700" marR="5080" lvl="0" algn="l" defTabSz="914400" rtl="0" eaLnBrk="1" fontAlgn="auto" latinLnBrk="0" hangingPunct="1">
              <a:lnSpc>
                <a:spcPct val="200000"/>
              </a:lnSpc>
              <a:spcBef>
                <a:spcPts val="1630"/>
              </a:spcBef>
              <a:spcAft>
                <a:spcPts val="0"/>
              </a:spcAft>
              <a:buClrTx/>
              <a:buSzTx/>
              <a:tabLst/>
              <a:defRPr/>
            </a:pPr>
            <a:r>
              <a:rPr lang="en-US" sz="3400" b="1" spc="-15">
                <a:solidFill>
                  <a:srgbClr val="5A6871"/>
                </a:solidFill>
                <a:latin typeface="Futura PT Book" panose="020B0502020204020303" pitchFamily="34" charset="0"/>
                <a:cs typeface="Arial" panose="020B0604020202020204" pitchFamily="34" charset="0"/>
              </a:rPr>
              <a:t>EVENTS &amp; CONFERENCES</a:t>
            </a:r>
          </a:p>
        </p:txBody>
      </p:sp>
      <p:pic>
        <p:nvPicPr>
          <p:cNvPr id="5" name="Picture 4" descr="Qr code&#10;&#10;Description automatically generated">
            <a:extLst>
              <a:ext uri="{FF2B5EF4-FFF2-40B4-BE49-F238E27FC236}">
                <a16:creationId xmlns:a16="http://schemas.microsoft.com/office/drawing/2014/main" id="{EB335F21-5D7F-51E9-5F10-9A13305FDF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7612" y="346014"/>
            <a:ext cx="1463040" cy="1463040"/>
          </a:xfrm>
          <a:prstGeom prst="rect">
            <a:avLst/>
          </a:prstGeom>
        </p:spPr>
      </p:pic>
      <p:sp>
        <p:nvSpPr>
          <p:cNvPr id="6" name="TextBox 5">
            <a:extLst>
              <a:ext uri="{FF2B5EF4-FFF2-40B4-BE49-F238E27FC236}">
                <a16:creationId xmlns:a16="http://schemas.microsoft.com/office/drawing/2014/main" id="{487428BC-F1EC-075A-A77E-B7E1F499FF2E}"/>
              </a:ext>
            </a:extLst>
          </p:cNvPr>
          <p:cNvSpPr txBox="1"/>
          <p:nvPr/>
        </p:nvSpPr>
        <p:spPr>
          <a:xfrm>
            <a:off x="10210800" y="0"/>
            <a:ext cx="6094140" cy="400110"/>
          </a:xfrm>
          <a:prstGeom prst="rect">
            <a:avLst/>
          </a:prstGeom>
          <a:noFill/>
        </p:spPr>
        <p:txBody>
          <a:bodyPr wrap="square">
            <a:spAutoFit/>
          </a:bodyPr>
          <a:lstStyle/>
          <a:p>
            <a:pPr algn="l"/>
            <a:endParaRPr lang="en-US" sz="800" b="0" i="0" u="none" strike="noStrike" baseline="0">
              <a:solidFill>
                <a:srgbClr val="000000"/>
              </a:solidFill>
              <a:latin typeface="Futura PT Demi" panose="020B0702020204020303" pitchFamily="34" charset="0"/>
            </a:endParaRPr>
          </a:p>
          <a:p>
            <a:pPr marR="18020" algn="l"/>
            <a:r>
              <a:rPr lang="en-US" sz="1200" b="1" i="0" u="none" strike="noStrike" baseline="0">
                <a:solidFill>
                  <a:srgbClr val="45545F"/>
                </a:solidFill>
                <a:latin typeface="Futura PT Book" panose="020B0502020204020303" pitchFamily="34" charset="0"/>
              </a:rPr>
              <a:t>SCAN FOR ALL EVENTS</a:t>
            </a:r>
            <a:endParaRPr lang="en-US" sz="1200" b="1">
              <a:latin typeface="Futura PT Book" panose="020B0502020204020303" pitchFamily="34" charset="0"/>
            </a:endParaRPr>
          </a:p>
        </p:txBody>
      </p:sp>
      <p:grpSp>
        <p:nvGrpSpPr>
          <p:cNvPr id="7" name="Group 6">
            <a:extLst>
              <a:ext uri="{FF2B5EF4-FFF2-40B4-BE49-F238E27FC236}">
                <a16:creationId xmlns:a16="http://schemas.microsoft.com/office/drawing/2014/main" id="{E93636F6-D23B-A561-7A4C-EC0760CA6826}"/>
              </a:ext>
            </a:extLst>
          </p:cNvPr>
          <p:cNvGrpSpPr/>
          <p:nvPr/>
        </p:nvGrpSpPr>
        <p:grpSpPr>
          <a:xfrm>
            <a:off x="0" y="0"/>
            <a:ext cx="12192000" cy="6858000"/>
            <a:chOff x="0" y="0"/>
            <a:chExt cx="12192000" cy="6858000"/>
          </a:xfrm>
        </p:grpSpPr>
        <p:pic>
          <p:nvPicPr>
            <p:cNvPr id="8" name="Picture 7" descr="A group of people posing for a photo&#10;&#10;Description automatically generated">
              <a:extLst>
                <a:ext uri="{FF2B5EF4-FFF2-40B4-BE49-F238E27FC236}">
                  <a16:creationId xmlns:a16="http://schemas.microsoft.com/office/drawing/2014/main" id="{B754499C-9730-14D1-D3E0-7304FE381E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C41ABD17-90DD-C286-C691-EE97DFE62E50}"/>
                </a:ext>
              </a:extLst>
            </p:cNvPr>
            <p:cNvSpPr/>
            <p:nvPr/>
          </p:nvSpPr>
          <p:spPr>
            <a:xfrm>
              <a:off x="3233075" y="2349859"/>
              <a:ext cx="4945225" cy="42734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A2CD422F-4729-B976-6408-08FC835EEB6E}"/>
              </a:ext>
            </a:extLst>
          </p:cNvPr>
          <p:cNvSpPr txBox="1"/>
          <p:nvPr/>
        </p:nvSpPr>
        <p:spPr>
          <a:xfrm>
            <a:off x="3694800" y="1993218"/>
            <a:ext cx="5335537" cy="5355312"/>
          </a:xfrm>
          <a:prstGeom prst="rect">
            <a:avLst/>
          </a:prstGeom>
          <a:noFill/>
        </p:spPr>
        <p:txBody>
          <a:bodyPr wrap="square" rtlCol="0">
            <a:spAutoFit/>
          </a:bodyPr>
          <a:lstStyle/>
          <a:p>
            <a:r>
              <a:rPr lang="en-US" b="1">
                <a:latin typeface="Futura PT Book" panose="020B0502020204020303" pitchFamily="34" charset="0"/>
                <a:cs typeface="Arial" panose="020B0604020202020204" pitchFamily="34" charset="0"/>
              </a:rPr>
              <a:t>Virtual Career Fair</a:t>
            </a:r>
          </a:p>
          <a:p>
            <a:r>
              <a:rPr lang="en-US">
                <a:latin typeface="Futura PT Book" panose="020B0502020204020303" pitchFamily="34" charset="0"/>
                <a:cs typeface="Arial" panose="020B0604020202020204" pitchFamily="34" charset="0"/>
              </a:rPr>
              <a:t>February 6, 2025 | Virtual</a:t>
            </a:r>
            <a:endParaRPr lang="en-US" b="1">
              <a:latin typeface="Futura PT Book" panose="020B0502020204020303" pitchFamily="34" charset="0"/>
              <a:cs typeface="Arial" panose="020B0604020202020204" pitchFamily="34" charset="0"/>
            </a:endParaRPr>
          </a:p>
          <a:p>
            <a:endParaRPr lang="en-US" b="1">
              <a:latin typeface="Futura PT Book" panose="020B0502020204020303" pitchFamily="34" charset="0"/>
              <a:cs typeface="Arial" panose="020B0604020202020204" pitchFamily="34" charset="0"/>
            </a:endParaRPr>
          </a:p>
          <a:p>
            <a:r>
              <a:rPr lang="en-US" b="1">
                <a:latin typeface="Futura PT Book" panose="020B0502020204020303" pitchFamily="34" charset="0"/>
                <a:cs typeface="Arial" panose="020B0604020202020204" pitchFamily="34" charset="0"/>
              </a:rPr>
              <a:t>Winter Leadership Conference</a:t>
            </a:r>
          </a:p>
          <a:p>
            <a:r>
              <a:rPr lang="en-US">
                <a:latin typeface="Futura PT Book" panose="020B0502020204020303" pitchFamily="34" charset="0"/>
                <a:cs typeface="Arial" panose="020B0604020202020204" pitchFamily="34" charset="0"/>
              </a:rPr>
              <a:t>February 17-18, 2025 | Clearwater Beach, FL</a:t>
            </a:r>
          </a:p>
          <a:p>
            <a:endParaRPr lang="en-US">
              <a:latin typeface="Futura PT Book" panose="020B0502020204020303" pitchFamily="34" charset="0"/>
              <a:cs typeface="Arial" panose="020B0604020202020204" pitchFamily="34" charset="0"/>
            </a:endParaRPr>
          </a:p>
          <a:p>
            <a:r>
              <a:rPr lang="en-US" b="1">
                <a:latin typeface="Futura PT Book" panose="020B0502020204020303" pitchFamily="34" charset="0"/>
                <a:cs typeface="Arial" panose="020B0604020202020204" pitchFamily="34" charset="0"/>
              </a:rPr>
              <a:t>Men as Allies</a:t>
            </a:r>
          </a:p>
          <a:p>
            <a:r>
              <a:rPr lang="en-US">
                <a:latin typeface="Futura PT Book" panose="020B0502020204020303" pitchFamily="34" charset="0"/>
                <a:cs typeface="Arial" panose="020B0604020202020204" pitchFamily="34" charset="0"/>
              </a:rPr>
              <a:t>February 19-20, 2025 | Clearwater Beach, FL</a:t>
            </a:r>
          </a:p>
          <a:p>
            <a:endParaRPr lang="en-US">
              <a:latin typeface="Futura PT Book" panose="020B0502020204020303" pitchFamily="34" charset="0"/>
              <a:cs typeface="Arial" panose="020B0604020202020204" pitchFamily="34" charset="0"/>
            </a:endParaRPr>
          </a:p>
          <a:p>
            <a:r>
              <a:rPr lang="en-US" b="1">
                <a:latin typeface="Futura PT Book" panose="020B0502020204020303" pitchFamily="34" charset="0"/>
                <a:cs typeface="Arial" panose="020B0604020202020204" pitchFamily="34" charset="0"/>
              </a:rPr>
              <a:t>WiM West</a:t>
            </a:r>
          </a:p>
          <a:p>
            <a:r>
              <a:rPr lang="en-US">
                <a:latin typeface="Futura PT Book" panose="020B0502020204020303" pitchFamily="34" charset="0"/>
                <a:cs typeface="Arial" panose="020B0604020202020204" pitchFamily="34" charset="0"/>
              </a:rPr>
              <a:t>March 10, 2025 | Seattle, WA</a:t>
            </a:r>
          </a:p>
          <a:p>
            <a:endParaRPr lang="en-US" b="1">
              <a:latin typeface="Futura PT Book" panose="020B0502020204020303" pitchFamily="34" charset="0"/>
              <a:cs typeface="Arial" panose="020B0604020202020204" pitchFamily="34" charset="0"/>
            </a:endParaRPr>
          </a:p>
          <a:p>
            <a:r>
              <a:rPr lang="en-US" b="1">
                <a:latin typeface="Futura PT Book" panose="020B0502020204020303" pitchFamily="34" charset="0"/>
                <a:cs typeface="Arial" panose="020B0604020202020204" pitchFamily="34" charset="0"/>
              </a:rPr>
              <a:t>Moms in MFG</a:t>
            </a:r>
          </a:p>
          <a:p>
            <a:r>
              <a:rPr lang="en-US">
                <a:latin typeface="Futura PT Book" panose="020B0502020204020303" pitchFamily="34" charset="0"/>
                <a:cs typeface="Arial" panose="020B0604020202020204" pitchFamily="34" charset="0"/>
              </a:rPr>
              <a:t>May 8, 2025 | Virtual</a:t>
            </a:r>
          </a:p>
          <a:p>
            <a:endParaRPr lang="en-US">
              <a:latin typeface="Futura PT Book" panose="020B0502020204020303" pitchFamily="34" charset="0"/>
              <a:cs typeface="Arial" panose="020B0604020202020204" pitchFamily="34" charset="0"/>
            </a:endParaRPr>
          </a:p>
          <a:p>
            <a:r>
              <a:rPr lang="en-US" b="1">
                <a:latin typeface="Futura PT Book" panose="020B0502020204020303" pitchFamily="34" charset="0"/>
                <a:cs typeface="Arial" panose="020B0604020202020204" pitchFamily="34" charset="0"/>
              </a:rPr>
              <a:t>WiM SUMMIT</a:t>
            </a:r>
          </a:p>
          <a:p>
            <a:r>
              <a:rPr lang="en-US">
                <a:latin typeface="Futura PT Book" panose="020B0502020204020303" pitchFamily="34" charset="0"/>
                <a:cs typeface="Arial" panose="020B0604020202020204" pitchFamily="34" charset="0"/>
              </a:rPr>
              <a:t>October 12-14, 2025 | Chicago, IL &amp; Virtual</a:t>
            </a:r>
          </a:p>
          <a:p>
            <a:endParaRPr lang="en-US">
              <a:latin typeface="Futura PT Book" panose="020B0502020204020303" pitchFamily="34" charset="0"/>
              <a:cs typeface="Arial" panose="020B0604020202020204" pitchFamily="34" charset="0"/>
            </a:endParaRPr>
          </a:p>
          <a:p>
            <a:endParaRPr lang="en-US">
              <a:latin typeface="Futura PT Book" panose="020B0502020204020303" pitchFamily="34" charset="0"/>
              <a:cs typeface="Arial" panose="020B0604020202020204" pitchFamily="34" charset="0"/>
            </a:endParaRPr>
          </a:p>
        </p:txBody>
      </p:sp>
      <p:sp>
        <p:nvSpPr>
          <p:cNvPr id="9" name="TextBox 8">
            <a:extLst>
              <a:ext uri="{FF2B5EF4-FFF2-40B4-BE49-F238E27FC236}">
                <a16:creationId xmlns:a16="http://schemas.microsoft.com/office/drawing/2014/main" id="{6C79FB85-C136-AB51-C48E-490360CC5580}"/>
              </a:ext>
            </a:extLst>
          </p:cNvPr>
          <p:cNvSpPr txBox="1"/>
          <p:nvPr/>
        </p:nvSpPr>
        <p:spPr>
          <a:xfrm>
            <a:off x="387100" y="622476"/>
            <a:ext cx="1463040" cy="707886"/>
          </a:xfrm>
          <a:prstGeom prst="rect">
            <a:avLst/>
          </a:prstGeom>
          <a:solidFill>
            <a:srgbClr val="4EA1C3"/>
          </a:solidFill>
        </p:spPr>
        <p:txBody>
          <a:bodyPr wrap="square" rtlCol="0">
            <a:spAutoFit/>
          </a:bodyPr>
          <a:lstStyle/>
          <a:p>
            <a:r>
              <a:rPr lang="en-US" sz="4000">
                <a:solidFill>
                  <a:schemeClr val="bg1"/>
                </a:solidFill>
                <a:latin typeface="Futura PT Bold" panose="020B0902020204020203" pitchFamily="34" charset="0"/>
              </a:rPr>
              <a:t>2025</a:t>
            </a:r>
          </a:p>
        </p:txBody>
      </p:sp>
    </p:spTree>
    <p:extLst>
      <p:ext uri="{BB962C8B-B14F-4D97-AF65-F5344CB8AC3E}">
        <p14:creationId xmlns:p14="http://schemas.microsoft.com/office/powerpoint/2010/main" val="4086941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AC8084E-2ACE-6A5E-01F1-D813A0B542C7}"/>
              </a:ext>
            </a:extLst>
          </p:cNvPr>
          <p:cNvSpPr txBox="1"/>
          <p:nvPr/>
        </p:nvSpPr>
        <p:spPr>
          <a:xfrm>
            <a:off x="9653053" y="4602150"/>
            <a:ext cx="6094140" cy="276999"/>
          </a:xfrm>
          <a:prstGeom prst="rect">
            <a:avLst/>
          </a:prstGeom>
          <a:noFill/>
        </p:spPr>
        <p:txBody>
          <a:bodyPr wrap="square">
            <a:spAutoFit/>
          </a:bodyPr>
          <a:lstStyle/>
          <a:p>
            <a:pPr algn="l"/>
            <a:r>
              <a:rPr lang="en-US" sz="1200" b="1" i="0" u="none" strike="noStrike" baseline="0">
                <a:solidFill>
                  <a:srgbClr val="000000"/>
                </a:solidFill>
                <a:latin typeface="Futura PT Book" panose="020B0502020204020303" pitchFamily="34" charset="0"/>
              </a:rPr>
              <a:t>CLICK OR S</a:t>
            </a:r>
            <a:r>
              <a:rPr lang="en-US" sz="1200" b="1">
                <a:solidFill>
                  <a:srgbClr val="000000"/>
                </a:solidFill>
                <a:latin typeface="Futura PT Book" panose="020B0502020204020303" pitchFamily="34" charset="0"/>
              </a:rPr>
              <a:t>CAN TO LEARN MORE</a:t>
            </a:r>
            <a:endParaRPr lang="en-US" sz="800" b="0" i="0" u="none" strike="noStrike" baseline="0">
              <a:solidFill>
                <a:srgbClr val="000000"/>
              </a:solidFill>
              <a:latin typeface="Futura PT Demi" panose="020B0702020204020303" pitchFamily="34" charset="0"/>
            </a:endParaRPr>
          </a:p>
        </p:txBody>
      </p:sp>
      <p:sp>
        <p:nvSpPr>
          <p:cNvPr id="18" name="TextBox 17">
            <a:extLst>
              <a:ext uri="{FF2B5EF4-FFF2-40B4-BE49-F238E27FC236}">
                <a16:creationId xmlns:a16="http://schemas.microsoft.com/office/drawing/2014/main" id="{40B9654B-EAEE-D282-3DEB-54EE69739205}"/>
              </a:ext>
            </a:extLst>
          </p:cNvPr>
          <p:cNvSpPr txBox="1"/>
          <p:nvPr/>
        </p:nvSpPr>
        <p:spPr>
          <a:xfrm>
            <a:off x="184092" y="4992187"/>
            <a:ext cx="8031892" cy="1574918"/>
          </a:xfrm>
          <a:prstGeom prst="rect">
            <a:avLst/>
          </a:prstGeom>
          <a:noFill/>
        </p:spPr>
        <p:txBody>
          <a:bodyPr wrap="square">
            <a:spAutoFit/>
          </a:bodyPr>
          <a:lstStyle/>
          <a:p>
            <a:pPr>
              <a:lnSpc>
                <a:spcPts val="5500"/>
              </a:lnSpc>
            </a:pPr>
            <a:r>
              <a:rPr lang="en-US" sz="4400" b="1">
                <a:solidFill>
                  <a:srgbClr val="B3BC35"/>
                </a:solidFill>
                <a:latin typeface="Futura PT Bold" panose="020B0902020204020203" pitchFamily="34" charset="0"/>
              </a:rPr>
              <a:t>UPCOMING</a:t>
            </a:r>
            <a:r>
              <a:rPr lang="en-US" sz="7200" b="1">
                <a:solidFill>
                  <a:srgbClr val="B3BC35"/>
                </a:solidFill>
                <a:latin typeface="Futura PT Bold" panose="020B0902020204020203" pitchFamily="34" charset="0"/>
              </a:rPr>
              <a:t> </a:t>
            </a:r>
          </a:p>
          <a:p>
            <a:pPr>
              <a:lnSpc>
                <a:spcPts val="5500"/>
              </a:lnSpc>
            </a:pPr>
            <a:r>
              <a:rPr lang="en-US" sz="7200" b="1">
                <a:solidFill>
                  <a:srgbClr val="B3BC35"/>
                </a:solidFill>
                <a:latin typeface="Futura PT Bold" panose="020B0902020204020203" pitchFamily="34" charset="0"/>
              </a:rPr>
              <a:t>EVENTS</a:t>
            </a:r>
            <a:endParaRPr lang="en-US" sz="7200"/>
          </a:p>
        </p:txBody>
      </p:sp>
      <p:pic>
        <p:nvPicPr>
          <p:cNvPr id="20" name="Picture 19" descr="A blue background with black text&#10;&#10;Description automatically generated">
            <a:extLst>
              <a:ext uri="{FF2B5EF4-FFF2-40B4-BE49-F238E27FC236}">
                <a16:creationId xmlns:a16="http://schemas.microsoft.com/office/drawing/2014/main" id="{9DD17497-CBDA-3E43-20A5-79808FAF81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4551681"/>
          </a:xfrm>
          <a:prstGeom prst="rect">
            <a:avLst/>
          </a:prstGeom>
        </p:spPr>
      </p:pic>
      <p:pic>
        <p:nvPicPr>
          <p:cNvPr id="4" name="Picture 3" descr="A qr code on a white background&#10;&#10;Description automatically generated">
            <a:hlinkClick r:id="rId4"/>
            <a:extLst>
              <a:ext uri="{FF2B5EF4-FFF2-40B4-BE49-F238E27FC236}">
                <a16:creationId xmlns:a16="http://schemas.microsoft.com/office/drawing/2014/main" id="{07F3680C-F104-5210-D59C-39284639C9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9077" y="4827265"/>
            <a:ext cx="1904762" cy="1904762"/>
          </a:xfrm>
          <a:prstGeom prst="rect">
            <a:avLst/>
          </a:prstGeom>
        </p:spPr>
      </p:pic>
      <p:sp>
        <p:nvSpPr>
          <p:cNvPr id="2" name="TextBox 1">
            <a:extLst>
              <a:ext uri="{FF2B5EF4-FFF2-40B4-BE49-F238E27FC236}">
                <a16:creationId xmlns:a16="http://schemas.microsoft.com/office/drawing/2014/main" id="{C849CA87-D999-5007-CF38-3BEFCF3445F0}"/>
              </a:ext>
            </a:extLst>
          </p:cNvPr>
          <p:cNvSpPr txBox="1"/>
          <p:nvPr/>
        </p:nvSpPr>
        <p:spPr>
          <a:xfrm>
            <a:off x="4188591" y="4874334"/>
            <a:ext cx="6457950" cy="1692771"/>
          </a:xfrm>
          <a:prstGeom prst="rect">
            <a:avLst/>
          </a:prstGeom>
          <a:noFill/>
        </p:spPr>
        <p:txBody>
          <a:bodyPr wrap="square" rtlCol="0">
            <a:spAutoFit/>
          </a:bodyPr>
          <a:lstStyle/>
          <a:p>
            <a:pPr lvl="1"/>
            <a:endParaRPr lang="en-US" sz="2000">
              <a:latin typeface="Futura PT Book" panose="020B0502020204020303" pitchFamily="34" charset="0"/>
            </a:endParaRPr>
          </a:p>
          <a:p>
            <a:r>
              <a:rPr lang="en-US" sz="2400" b="1">
                <a:latin typeface="Futura PT Book" panose="020B0502020204020303" pitchFamily="34" charset="0"/>
              </a:rPr>
              <a:t>February 10, 2025 | Monterrey, Mexico </a:t>
            </a:r>
          </a:p>
          <a:p>
            <a:pPr lvl="1"/>
            <a:r>
              <a:rPr lang="en-US" sz="2000">
                <a:latin typeface="Futura PT Book" panose="020B0502020204020303" pitchFamily="34" charset="0"/>
              </a:rPr>
              <a:t>Hosted by AFL and Donaldson</a:t>
            </a:r>
          </a:p>
          <a:p>
            <a:pPr lvl="1"/>
            <a:r>
              <a:rPr lang="en-US" sz="2000">
                <a:latin typeface="Futura PT Book" panose="020B0502020204020303" pitchFamily="34" charset="0"/>
              </a:rPr>
              <a:t>Registration OPEN NOW!</a:t>
            </a:r>
          </a:p>
          <a:p>
            <a:pPr lvl="1"/>
            <a:endParaRPr lang="en-US" sz="2000">
              <a:latin typeface="Futura PT Book" panose="020B0502020204020303" pitchFamily="34" charset="0"/>
            </a:endParaRPr>
          </a:p>
        </p:txBody>
      </p:sp>
    </p:spTree>
    <p:extLst>
      <p:ext uri="{BB962C8B-B14F-4D97-AF65-F5344CB8AC3E}">
        <p14:creationId xmlns:p14="http://schemas.microsoft.com/office/powerpoint/2010/main" val="2656913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EFA99A3-2DE0-B13F-55E1-145076BED8F3}"/>
              </a:ext>
            </a:extLst>
          </p:cNvPr>
          <p:cNvSpPr txBox="1"/>
          <p:nvPr/>
        </p:nvSpPr>
        <p:spPr>
          <a:xfrm>
            <a:off x="308432" y="-228600"/>
            <a:ext cx="6094140" cy="999569"/>
          </a:xfrm>
          <a:prstGeom prst="rect">
            <a:avLst/>
          </a:prstGeom>
          <a:noFill/>
        </p:spPr>
        <p:txBody>
          <a:bodyPr wrap="square">
            <a:spAutoFit/>
          </a:bodyPr>
          <a:lstStyle/>
          <a:p>
            <a:pPr marL="12700" marR="5080" lvl="0" algn="l" defTabSz="914400" rtl="0" eaLnBrk="1" fontAlgn="auto" latinLnBrk="0" hangingPunct="1">
              <a:lnSpc>
                <a:spcPct val="200000"/>
              </a:lnSpc>
              <a:spcBef>
                <a:spcPts val="1630"/>
              </a:spcBef>
              <a:spcAft>
                <a:spcPts val="0"/>
              </a:spcAft>
              <a:buClrTx/>
              <a:buSzTx/>
              <a:tabLst/>
              <a:defRPr/>
            </a:pPr>
            <a:r>
              <a:rPr kumimoji="0" lang="en-US" sz="3400" b="1" i="0" u="none" strike="noStrike" kern="1200" cap="none" spc="-15" normalizeH="0" baseline="0" noProof="0">
                <a:ln>
                  <a:noFill/>
                </a:ln>
                <a:solidFill>
                  <a:srgbClr val="5A6871"/>
                </a:solidFill>
                <a:effectLst/>
                <a:uLnTx/>
                <a:uFillTx/>
                <a:latin typeface="Futura PT Book" panose="020B0502020204020303" pitchFamily="34" charset="0"/>
                <a:cs typeface="Arial" panose="020B0604020202020204" pitchFamily="34" charset="0"/>
              </a:rPr>
              <a:t>LOCAL CONNECTIONS</a:t>
            </a:r>
          </a:p>
        </p:txBody>
      </p:sp>
      <p:sp>
        <p:nvSpPr>
          <p:cNvPr id="13" name="object 5">
            <a:extLst>
              <a:ext uri="{FF2B5EF4-FFF2-40B4-BE49-F238E27FC236}">
                <a16:creationId xmlns:a16="http://schemas.microsoft.com/office/drawing/2014/main" id="{161C5DB8-452F-3D12-C970-38499AAB8293}"/>
              </a:ext>
            </a:extLst>
          </p:cNvPr>
          <p:cNvSpPr txBox="1"/>
          <p:nvPr/>
        </p:nvSpPr>
        <p:spPr>
          <a:xfrm>
            <a:off x="5009386" y="988632"/>
            <a:ext cx="11087100" cy="1776768"/>
          </a:xfrm>
          <a:prstGeom prst="rect">
            <a:avLst/>
          </a:prstGeom>
        </p:spPr>
        <p:txBody>
          <a:bodyPr vert="horz" wrap="square" lIns="0" tIns="12065" rIns="0" bIns="0" rtlCol="0">
            <a:spAutoFit/>
          </a:bodyPr>
          <a:lstStyle/>
          <a:p>
            <a:pPr marL="12700" marR="5080" lvl="0" algn="l" defTabSz="914400" rtl="0" eaLnBrk="1" fontAlgn="auto" latinLnBrk="0" hangingPunct="1">
              <a:spcBef>
                <a:spcPts val="1630"/>
              </a:spcBef>
              <a:spcAft>
                <a:spcPts val="0"/>
              </a:spcAft>
              <a:buClrTx/>
              <a:buSzTx/>
              <a:tabLst/>
              <a:defRPr/>
            </a:pPr>
            <a:r>
              <a:rPr kumimoji="0" lang="en-US" sz="2800" b="1" i="0" u="none" strike="noStrike" kern="1200" cap="none" spc="5" normalizeH="0" baseline="0" noProof="0">
                <a:ln>
                  <a:noFill/>
                </a:ln>
                <a:solidFill>
                  <a:schemeClr val="accent1"/>
                </a:solidFill>
                <a:effectLst/>
                <a:uLnTx/>
                <a:uFillTx/>
                <a:latin typeface="Futura PT Book" panose="020B0502020204020303" pitchFamily="34" charset="0"/>
                <a:cs typeface="Arial" panose="020B0604020202020204" pitchFamily="34" charset="0"/>
              </a:rPr>
              <a:t>33</a:t>
            </a:r>
            <a:r>
              <a:rPr kumimoji="0" lang="en-US" sz="2000" b="1" i="0" u="none" strike="noStrike" kern="1200" cap="none" spc="5" normalizeH="0" baseline="0" noProof="0">
                <a:ln>
                  <a:noFill/>
                </a:ln>
                <a:solidFill>
                  <a:srgbClr val="46555F"/>
                </a:solidFill>
                <a:effectLst/>
                <a:uLnTx/>
                <a:uFillTx/>
                <a:latin typeface="Futura PT Book" panose="020B0502020204020303" pitchFamily="34" charset="0"/>
                <a:cs typeface="Arial" panose="020B0604020202020204" pitchFamily="34" charset="0"/>
              </a:rPr>
              <a:t> WiM CHAPTERS</a:t>
            </a:r>
          </a:p>
          <a:p>
            <a:pPr marL="12700" marR="5080" lvl="0" algn="l" defTabSz="914400" rtl="0" eaLnBrk="1" fontAlgn="auto" latinLnBrk="0" hangingPunct="1">
              <a:spcBef>
                <a:spcPts val="1630"/>
              </a:spcBef>
              <a:spcAft>
                <a:spcPts val="0"/>
              </a:spcAft>
              <a:buClrTx/>
              <a:buSzTx/>
              <a:tabLst/>
              <a:defRPr/>
            </a:pPr>
            <a:r>
              <a:rPr lang="en-US" sz="2800" b="1" spc="5">
                <a:solidFill>
                  <a:schemeClr val="accent1"/>
                </a:solidFill>
                <a:latin typeface="Futura PT Book" panose="020B0502020204020303" pitchFamily="34" charset="0"/>
                <a:cs typeface="Arial" panose="020B0604020202020204" pitchFamily="34" charset="0"/>
              </a:rPr>
              <a:t>320</a:t>
            </a:r>
            <a:r>
              <a:rPr kumimoji="0" lang="en-US" sz="2800" b="1" i="0" u="none" strike="noStrike" kern="1200" cap="none" spc="5" normalizeH="0" baseline="0" noProof="0">
                <a:ln>
                  <a:noFill/>
                </a:ln>
                <a:solidFill>
                  <a:schemeClr val="accent1"/>
                </a:solidFill>
                <a:effectLst/>
                <a:uLnTx/>
                <a:uFillTx/>
                <a:latin typeface="Futura PT Book" panose="020B0502020204020303" pitchFamily="34" charset="0"/>
                <a:cs typeface="Arial" panose="020B0604020202020204" pitchFamily="34" charset="0"/>
              </a:rPr>
              <a:t>+ </a:t>
            </a:r>
            <a:r>
              <a:rPr kumimoji="0" lang="en-US" sz="2000" b="1" i="0" u="none" strike="noStrike" kern="1200" cap="none" spc="5" normalizeH="0" baseline="0" noProof="0">
                <a:ln>
                  <a:noFill/>
                </a:ln>
                <a:solidFill>
                  <a:srgbClr val="46555F"/>
                </a:solidFill>
                <a:effectLst/>
                <a:uLnTx/>
                <a:uFillTx/>
                <a:latin typeface="Futura PT Book" panose="020B0502020204020303" pitchFamily="34" charset="0"/>
                <a:cs typeface="Arial" panose="020B0604020202020204" pitchFamily="34" charset="0"/>
              </a:rPr>
              <a:t>VOLUNTEER MEMBERS</a:t>
            </a:r>
          </a:p>
          <a:p>
            <a:pPr marL="12700" marR="5080" lvl="0" algn="l" defTabSz="914400" rtl="0" eaLnBrk="1" fontAlgn="auto" latinLnBrk="0" hangingPunct="1">
              <a:spcBef>
                <a:spcPts val="1630"/>
              </a:spcBef>
              <a:spcAft>
                <a:spcPts val="0"/>
              </a:spcAft>
              <a:buClrTx/>
              <a:buSzTx/>
              <a:tabLst/>
              <a:defRPr/>
            </a:pPr>
            <a:r>
              <a:rPr lang="en-US" sz="2800" b="1" spc="5">
                <a:solidFill>
                  <a:schemeClr val="accent1"/>
                </a:solidFill>
                <a:latin typeface="Futura PT Book" panose="020B0502020204020303" pitchFamily="34" charset="0"/>
                <a:cs typeface="Arial" panose="020B0604020202020204" pitchFamily="34" charset="0"/>
              </a:rPr>
              <a:t>375+ </a:t>
            </a:r>
            <a:r>
              <a:rPr lang="en-US" sz="2000" b="1" spc="5">
                <a:solidFill>
                  <a:srgbClr val="46555F"/>
                </a:solidFill>
                <a:latin typeface="Futura PT Book" panose="020B0502020204020303" pitchFamily="34" charset="0"/>
                <a:cs typeface="Arial" panose="020B0604020202020204" pitchFamily="34" charset="0"/>
              </a:rPr>
              <a:t>EVENTS ANNUALLY</a:t>
            </a:r>
          </a:p>
        </p:txBody>
      </p:sp>
      <p:pic>
        <p:nvPicPr>
          <p:cNvPr id="5" name="Picture 4" descr="Qr code&#10;&#10;Description automatically generated">
            <a:hlinkClick r:id="rId3"/>
            <a:extLst>
              <a:ext uri="{FF2B5EF4-FFF2-40B4-BE49-F238E27FC236}">
                <a16:creationId xmlns:a16="http://schemas.microsoft.com/office/drawing/2014/main" id="{2EC2A5CA-38EA-7217-CB76-B0DE18FFF1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2936" y="241687"/>
            <a:ext cx="1463040" cy="1463040"/>
          </a:xfrm>
          <a:prstGeom prst="rect">
            <a:avLst/>
          </a:prstGeom>
        </p:spPr>
      </p:pic>
      <p:sp>
        <p:nvSpPr>
          <p:cNvPr id="6" name="TextBox 5">
            <a:extLst>
              <a:ext uri="{FF2B5EF4-FFF2-40B4-BE49-F238E27FC236}">
                <a16:creationId xmlns:a16="http://schemas.microsoft.com/office/drawing/2014/main" id="{2A078B5A-09FF-83A6-2C7C-443BEB94E12A}"/>
              </a:ext>
            </a:extLst>
          </p:cNvPr>
          <p:cNvSpPr txBox="1"/>
          <p:nvPr/>
        </p:nvSpPr>
        <p:spPr>
          <a:xfrm>
            <a:off x="9368450" y="-5815"/>
            <a:ext cx="6094140" cy="276999"/>
          </a:xfrm>
          <a:prstGeom prst="rect">
            <a:avLst/>
          </a:prstGeom>
          <a:noFill/>
        </p:spPr>
        <p:txBody>
          <a:bodyPr wrap="square">
            <a:spAutoFit/>
          </a:bodyPr>
          <a:lstStyle/>
          <a:p>
            <a:pPr algn="l"/>
            <a:r>
              <a:rPr lang="en-US" sz="1200" b="1" i="0" u="none" strike="noStrike" baseline="0">
                <a:solidFill>
                  <a:srgbClr val="000000"/>
                </a:solidFill>
                <a:latin typeface="Futura PT Book" panose="020B0502020204020303" pitchFamily="34" charset="0"/>
              </a:rPr>
              <a:t>CLICK OR S</a:t>
            </a:r>
            <a:r>
              <a:rPr lang="en-US" sz="1200" b="1">
                <a:solidFill>
                  <a:srgbClr val="000000"/>
                </a:solidFill>
                <a:latin typeface="Futura PT Book" panose="020B0502020204020303" pitchFamily="34" charset="0"/>
              </a:rPr>
              <a:t>CAN TO FIND A CHAPTER</a:t>
            </a:r>
            <a:endParaRPr lang="en-US" sz="800" b="0" i="0" u="none" strike="noStrike" baseline="0">
              <a:solidFill>
                <a:srgbClr val="000000"/>
              </a:solidFill>
              <a:latin typeface="Futura PT Demi" panose="020B0702020204020303" pitchFamily="34" charset="0"/>
            </a:endParaRPr>
          </a:p>
        </p:txBody>
      </p:sp>
      <p:pic>
        <p:nvPicPr>
          <p:cNvPr id="2" name="Picture 1" descr="A group of people posing for a photo&#10;&#10;Description automatically generated">
            <a:extLst>
              <a:ext uri="{FF2B5EF4-FFF2-40B4-BE49-F238E27FC236}">
                <a16:creationId xmlns:a16="http://schemas.microsoft.com/office/drawing/2014/main" id="{8FDE372B-01C6-5973-0D70-367E4C1353B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9494"/>
          <a:stretch/>
        </p:blipFill>
        <p:spPr>
          <a:xfrm>
            <a:off x="455932" y="973207"/>
            <a:ext cx="4227409" cy="2454349"/>
          </a:xfrm>
          <a:prstGeom prst="rect">
            <a:avLst/>
          </a:prstGeom>
          <a:ln w="12700">
            <a:solidFill>
              <a:schemeClr val="accent1"/>
            </a:solidFill>
          </a:ln>
        </p:spPr>
      </p:pic>
      <p:pic>
        <p:nvPicPr>
          <p:cNvPr id="3" name="Picture 2" descr="A group of people posing for a photo&#10;&#10;Description automatically generated">
            <a:extLst>
              <a:ext uri="{FF2B5EF4-FFF2-40B4-BE49-F238E27FC236}">
                <a16:creationId xmlns:a16="http://schemas.microsoft.com/office/drawing/2014/main" id="{A5A9AB02-8DA3-2AD4-904D-2D7382FEA53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4027" b="1717"/>
          <a:stretch/>
        </p:blipFill>
        <p:spPr>
          <a:xfrm>
            <a:off x="465714" y="3467156"/>
            <a:ext cx="4192005" cy="2864013"/>
          </a:xfrm>
          <a:prstGeom prst="rect">
            <a:avLst/>
          </a:prstGeom>
          <a:ln w="12700">
            <a:solidFill>
              <a:schemeClr val="accent1"/>
            </a:solidFill>
          </a:ln>
        </p:spPr>
      </p:pic>
      <p:pic>
        <p:nvPicPr>
          <p:cNvPr id="9" name="Picture 8" descr="A map of the united states&#10;&#10;Description automatically generated">
            <a:extLst>
              <a:ext uri="{FF2B5EF4-FFF2-40B4-BE49-F238E27FC236}">
                <a16:creationId xmlns:a16="http://schemas.microsoft.com/office/drawing/2014/main" id="{165AE3A5-1D89-2C3F-EC31-2E832DA1A9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01287" y="2372077"/>
            <a:ext cx="7590713" cy="4446107"/>
          </a:xfrm>
          <a:prstGeom prst="rect">
            <a:avLst/>
          </a:prstGeom>
        </p:spPr>
      </p:pic>
    </p:spTree>
    <p:extLst>
      <p:ext uri="{BB962C8B-B14F-4D97-AF65-F5344CB8AC3E}">
        <p14:creationId xmlns:p14="http://schemas.microsoft.com/office/powerpoint/2010/main" val="252870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6FFC2E5-29B0-E142-9965-15D217611B9C}"/>
              </a:ext>
            </a:extLst>
          </p:cNvPr>
          <p:cNvSpPr txBox="1"/>
          <p:nvPr/>
        </p:nvSpPr>
        <p:spPr>
          <a:xfrm>
            <a:off x="457200" y="-136467"/>
            <a:ext cx="6094206" cy="999569"/>
          </a:xfrm>
          <a:prstGeom prst="rect">
            <a:avLst/>
          </a:prstGeom>
          <a:noFill/>
        </p:spPr>
        <p:txBody>
          <a:bodyPr wrap="square">
            <a:spAutoFit/>
          </a:bodyPr>
          <a:lstStyle/>
          <a:p>
            <a:pPr marL="12700" marR="5080" lvl="0" algn="l" defTabSz="914400" rtl="0" eaLnBrk="1" fontAlgn="auto" latinLnBrk="0" hangingPunct="1">
              <a:lnSpc>
                <a:spcPct val="200000"/>
              </a:lnSpc>
              <a:spcBef>
                <a:spcPts val="1630"/>
              </a:spcBef>
              <a:spcAft>
                <a:spcPts val="0"/>
              </a:spcAft>
              <a:buClrTx/>
              <a:buSzTx/>
              <a:tabLst/>
              <a:defRPr/>
            </a:pPr>
            <a:r>
              <a:rPr kumimoji="0" lang="en-US" sz="3400" b="1" i="0" u="none" strike="noStrike" kern="1200" cap="none" spc="-15" normalizeH="0" baseline="0" noProof="0">
                <a:ln>
                  <a:noFill/>
                </a:ln>
                <a:solidFill>
                  <a:srgbClr val="5A6871"/>
                </a:solidFill>
                <a:effectLst/>
                <a:uLnTx/>
                <a:uFillTx/>
                <a:latin typeface="Futura PT Book" panose="020B0502020204020303" pitchFamily="34" charset="0"/>
                <a:cs typeface="Arial" panose="020B0604020202020204" pitchFamily="34" charset="0"/>
              </a:rPr>
              <a:t>RECRUITMENT RESOURCES</a:t>
            </a:r>
            <a:endParaRPr kumimoji="0" lang="en-US" sz="3400" b="1" i="0" u="none" strike="noStrike" kern="1200" cap="none" spc="5" normalizeH="0" baseline="0" noProof="0">
              <a:ln>
                <a:noFill/>
              </a:ln>
              <a:solidFill>
                <a:srgbClr val="5A6871"/>
              </a:solidFill>
              <a:effectLst/>
              <a:uLnTx/>
              <a:uFillTx/>
              <a:latin typeface="Futura PT Book" panose="020B0502020204020303" pitchFamily="34" charset="0"/>
              <a:cs typeface="Arial" panose="020B0604020202020204" pitchFamily="34" charset="0"/>
            </a:endParaRPr>
          </a:p>
        </p:txBody>
      </p:sp>
      <p:pic>
        <p:nvPicPr>
          <p:cNvPr id="5" name="Picture 4" descr="A picture containing clipart&#10;&#10;Description automatically generated">
            <a:extLst>
              <a:ext uri="{FF2B5EF4-FFF2-40B4-BE49-F238E27FC236}">
                <a16:creationId xmlns:a16="http://schemas.microsoft.com/office/drawing/2014/main" id="{4E218265-84B4-D283-FA80-AA8D3D544E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115" y="863102"/>
            <a:ext cx="5170797" cy="1305449"/>
          </a:xfrm>
          <a:prstGeom prst="rect">
            <a:avLst/>
          </a:prstGeom>
        </p:spPr>
      </p:pic>
      <p:pic>
        <p:nvPicPr>
          <p:cNvPr id="4" name="Picture 3" descr="A qr code on a white background&#10;&#10;Description automatically generated">
            <a:hlinkClick r:id="rId4"/>
            <a:extLst>
              <a:ext uri="{FF2B5EF4-FFF2-40B4-BE49-F238E27FC236}">
                <a16:creationId xmlns:a16="http://schemas.microsoft.com/office/drawing/2014/main" id="{5C758CE1-D3D5-36B8-F8FD-E1A69238B9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02213" y="441109"/>
            <a:ext cx="1463040" cy="1463040"/>
          </a:xfrm>
          <a:prstGeom prst="rect">
            <a:avLst/>
          </a:prstGeom>
        </p:spPr>
      </p:pic>
      <p:sp>
        <p:nvSpPr>
          <p:cNvPr id="6" name="TextBox 5">
            <a:extLst>
              <a:ext uri="{FF2B5EF4-FFF2-40B4-BE49-F238E27FC236}">
                <a16:creationId xmlns:a16="http://schemas.microsoft.com/office/drawing/2014/main" id="{EA08C823-1611-2D2C-F7C5-1A52D6D15DA2}"/>
              </a:ext>
            </a:extLst>
          </p:cNvPr>
          <p:cNvSpPr txBox="1"/>
          <p:nvPr/>
        </p:nvSpPr>
        <p:spPr>
          <a:xfrm>
            <a:off x="9144930" y="50320"/>
            <a:ext cx="6094140" cy="400110"/>
          </a:xfrm>
          <a:prstGeom prst="rect">
            <a:avLst/>
          </a:prstGeom>
          <a:noFill/>
        </p:spPr>
        <p:txBody>
          <a:bodyPr wrap="square">
            <a:spAutoFit/>
          </a:bodyPr>
          <a:lstStyle/>
          <a:p>
            <a:pPr algn="l"/>
            <a:endParaRPr lang="en-US" sz="800" b="0" i="0" u="none" strike="noStrike" baseline="0">
              <a:solidFill>
                <a:srgbClr val="000000"/>
              </a:solidFill>
              <a:latin typeface="Futura PT Demi" panose="020B0702020204020303" pitchFamily="34" charset="0"/>
            </a:endParaRPr>
          </a:p>
          <a:p>
            <a:pPr marR="18020" algn="l"/>
            <a:r>
              <a:rPr lang="en-US" sz="1200" b="1" i="0" u="none" strike="noStrike" baseline="0">
                <a:solidFill>
                  <a:srgbClr val="45545F"/>
                </a:solidFill>
                <a:latin typeface="Futura PT Book" panose="020B0502020204020303" pitchFamily="34" charset="0"/>
              </a:rPr>
              <a:t>CLICK OR SCAN TO VISIT WiM WORKS</a:t>
            </a:r>
            <a:endParaRPr lang="en-US" sz="1200" b="1">
              <a:latin typeface="Futura PT Book" panose="020B0502020204020303" pitchFamily="34" charset="0"/>
            </a:endParaRPr>
          </a:p>
        </p:txBody>
      </p:sp>
      <p:sp>
        <p:nvSpPr>
          <p:cNvPr id="19" name="Rectangle 6">
            <a:extLst>
              <a:ext uri="{FF2B5EF4-FFF2-40B4-BE49-F238E27FC236}">
                <a16:creationId xmlns:a16="http://schemas.microsoft.com/office/drawing/2014/main" id="{F9F90FC1-5046-2A7F-39B5-1DDBB3F5050C}"/>
              </a:ext>
            </a:extLst>
          </p:cNvPr>
          <p:cNvSpPr>
            <a:spLocks noChangeArrowheads="1"/>
          </p:cNvSpPr>
          <p:nvPr/>
        </p:nvSpPr>
        <p:spPr bwMode="auto">
          <a:xfrm>
            <a:off x="1149855" y="2165599"/>
            <a:ext cx="10803101" cy="4338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50000"/>
              </a:lnSpc>
              <a:spcBef>
                <a:spcPct val="0"/>
              </a:spcBef>
              <a:spcAft>
                <a:spcPct val="0"/>
              </a:spcAft>
            </a:pPr>
            <a:r>
              <a:rPr kumimoji="0" lang="en-US" altLang="en-US" b="1" i="0" u="none" strike="noStrike" cap="none" normalizeH="0" baseline="0">
                <a:ln>
                  <a:noFill/>
                </a:ln>
                <a:solidFill>
                  <a:srgbClr val="B3BC35"/>
                </a:solidFill>
                <a:effectLst/>
                <a:latin typeface="Futura PT Book" panose="020B0502020204020303" pitchFamily="34" charset="0"/>
              </a:rPr>
              <a:t>EMPLOYER BENEFITS</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600" b="1" i="0" u="none" strike="noStrike" cap="none" normalizeH="0" baseline="0">
                <a:ln>
                  <a:noFill/>
                </a:ln>
                <a:solidFill>
                  <a:schemeClr val="tx1"/>
                </a:solidFill>
                <a:effectLst/>
                <a:latin typeface="Futura PT Book" panose="020B0502020204020303" pitchFamily="34" charset="0"/>
              </a:rPr>
              <a:t>Access highly qualified professional candidates.</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600" b="1" i="0" u="none" strike="noStrike" cap="none" normalizeH="0" baseline="0">
                <a:ln>
                  <a:noFill/>
                </a:ln>
                <a:solidFill>
                  <a:schemeClr val="tx1"/>
                </a:solidFill>
                <a:effectLst/>
                <a:latin typeface="Futura PT Book" panose="020B0502020204020303" pitchFamily="34" charset="0"/>
              </a:rPr>
              <a:t>Generate high return on recruitment advertisement spending.</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600" b="1" i="0" u="none" strike="noStrike" cap="none" normalizeH="0" baseline="0">
                <a:ln>
                  <a:noFill/>
                </a:ln>
                <a:solidFill>
                  <a:schemeClr val="tx1"/>
                </a:solidFill>
                <a:effectLst/>
                <a:latin typeface="Futura PT Book" panose="020B0502020204020303" pitchFamily="34" charset="0"/>
              </a:rPr>
              <a:t>Easy-to-use job posting and resume searching capabilities.</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600" b="1" i="0" u="none" strike="noStrike" cap="none" normalizeH="0" baseline="0">
                <a:ln>
                  <a:noFill/>
                </a:ln>
                <a:solidFill>
                  <a:schemeClr val="tx1"/>
                </a:solidFill>
                <a:effectLst/>
                <a:latin typeface="Futura PT Book" panose="020B0502020204020303" pitchFamily="34" charset="0"/>
              </a:rPr>
              <a:t>Access to job board networks for broader job distributions to qualified candidates.</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600" b="1" i="0" u="none" strike="noStrike" cap="none" normalizeH="0" baseline="0">
                <a:ln>
                  <a:noFill/>
                </a:ln>
                <a:solidFill>
                  <a:schemeClr val="tx1"/>
                </a:solidFill>
                <a:effectLst/>
                <a:latin typeface="Futura PT Book" panose="020B0502020204020303" pitchFamily="34" charset="0"/>
              </a:rPr>
              <a:t>Applicant tracking and management capabilities.</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600" b="1" i="0" u="none" strike="noStrike" cap="none" normalizeH="0" baseline="0">
                <a:ln>
                  <a:noFill/>
                </a:ln>
                <a:solidFill>
                  <a:schemeClr val="tx1"/>
                </a:solidFill>
                <a:effectLst/>
                <a:latin typeface="Futura PT Book" panose="020B0502020204020303" pitchFamily="34" charset="0"/>
              </a:rPr>
              <a:t>Internal messaging system automatically stores messages sent from the job seeker in the candidates’ file.</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600" b="1" i="0" u="none" strike="noStrike" cap="none" normalizeH="0" baseline="0">
                <a:ln>
                  <a:noFill/>
                </a:ln>
                <a:solidFill>
                  <a:schemeClr val="tx1"/>
                </a:solidFill>
                <a:effectLst/>
                <a:latin typeface="Futura PT Book" panose="020B0502020204020303" pitchFamily="34" charset="0"/>
              </a:rPr>
              <a:t>User friendly template system to reuse job postings, pre-screen filters and automatic letters and notifications.</a:t>
            </a:r>
            <a:endParaRPr lang="en-US" altLang="en-US" sz="1600" b="1">
              <a:latin typeface="Futura PT Book" panose="020B0502020204020303"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endParaRPr lang="en-US" altLang="en-US" sz="1600" b="1">
              <a:latin typeface="Futura PT Book" panose="020B0502020204020303" pitchFamily="34" charset="0"/>
            </a:endParaRPr>
          </a:p>
          <a:p>
            <a:pPr marL="0" marR="0" lvl="0" indent="0" algn="ctr" defTabSz="914400" rtl="0" eaLnBrk="0" fontAlgn="base" latinLnBrk="0" hangingPunct="0">
              <a:lnSpc>
                <a:spcPct val="150000"/>
              </a:lnSpc>
              <a:spcBef>
                <a:spcPct val="0"/>
              </a:spcBef>
              <a:spcAft>
                <a:spcPct val="0"/>
              </a:spcAft>
              <a:buClrTx/>
              <a:buSzTx/>
              <a:tabLst/>
            </a:pPr>
            <a:r>
              <a:rPr lang="en-US" sz="2000" b="1">
                <a:solidFill>
                  <a:srgbClr val="46555F"/>
                </a:solidFill>
                <a:latin typeface="Futura Book"/>
              </a:rPr>
              <a:t>To learn more about your company’s free posting, c</a:t>
            </a:r>
            <a:r>
              <a:rPr kumimoji="0" lang="en-US" sz="2000" b="1" i="0" u="none" strike="noStrike" kern="1200" cap="none" spc="0" normalizeH="0" baseline="0" noProof="0" err="1">
                <a:ln>
                  <a:noFill/>
                </a:ln>
                <a:solidFill>
                  <a:srgbClr val="46555F"/>
                </a:solidFill>
                <a:effectLst/>
                <a:uLnTx/>
                <a:uFillTx/>
                <a:latin typeface="Futura Book"/>
                <a:ea typeface="+mn-ea"/>
                <a:cs typeface="+mn-cs"/>
              </a:rPr>
              <a:t>ontact</a:t>
            </a:r>
            <a:r>
              <a:rPr kumimoji="0" lang="en-US" sz="2000" b="1" i="0" u="none" strike="noStrike" kern="1200" cap="none" spc="0" normalizeH="0" baseline="0" noProof="0">
                <a:ln>
                  <a:noFill/>
                </a:ln>
                <a:solidFill>
                  <a:srgbClr val="46555F"/>
                </a:solidFill>
                <a:effectLst/>
                <a:uLnTx/>
                <a:uFillTx/>
                <a:latin typeface="Futura Book"/>
                <a:ea typeface="+mn-ea"/>
                <a:cs typeface="+mn-cs"/>
              </a:rPr>
              <a:t>: membership@womeninmfg.org</a:t>
            </a:r>
            <a:endParaRPr kumimoji="0" lang="en-US" altLang="en-US" sz="2000" b="1" i="0" u="none" strike="noStrike" cap="none" normalizeH="0" baseline="0">
              <a:ln>
                <a:noFill/>
              </a:ln>
              <a:solidFill>
                <a:srgbClr val="46555F"/>
              </a:solidFill>
              <a:effectLst/>
              <a:latin typeface="Futura PT Book" panose="020B0502020204020303" pitchFamily="34" charset="0"/>
            </a:endParaRPr>
          </a:p>
        </p:txBody>
      </p:sp>
    </p:spTree>
    <p:extLst>
      <p:ext uri="{BB962C8B-B14F-4D97-AF65-F5344CB8AC3E}">
        <p14:creationId xmlns:p14="http://schemas.microsoft.com/office/powerpoint/2010/main" val="8211502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16">
      <a:dk1>
        <a:srgbClr val="465660"/>
      </a:dk1>
      <a:lt1>
        <a:sysClr val="window" lastClr="FFFFFF"/>
      </a:lt1>
      <a:dk2>
        <a:srgbClr val="000000"/>
      </a:dk2>
      <a:lt2>
        <a:srgbClr val="EAEAEA"/>
      </a:lt2>
      <a:accent1>
        <a:srgbClr val="B3BC35"/>
      </a:accent1>
      <a:accent2>
        <a:srgbClr val="465660"/>
      </a:accent2>
      <a:accent3>
        <a:srgbClr val="2498BD"/>
      </a:accent3>
      <a:accent4>
        <a:srgbClr val="772776"/>
      </a:accent4>
      <a:accent5>
        <a:srgbClr val="FF8200"/>
      </a:accent5>
      <a:accent6>
        <a:srgbClr val="C1A01E"/>
      </a:accent6>
      <a:hlink>
        <a:srgbClr val="003658"/>
      </a:hlink>
      <a:folHlink>
        <a:srgbClr val="808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51D96FD3CF58E4ABD5CBF5237DE606B" ma:contentTypeVersion="17" ma:contentTypeDescription="Create a new document." ma:contentTypeScope="" ma:versionID="d1a20f4e10efe2cb984a2be1584aee73">
  <xsd:schema xmlns:xsd="http://www.w3.org/2001/XMLSchema" xmlns:xs="http://www.w3.org/2001/XMLSchema" xmlns:p="http://schemas.microsoft.com/office/2006/metadata/properties" xmlns:ns2="aa67e8c7-e18e-418b-a219-049ba9dec1e4" xmlns:ns3="c275f93e-dd02-4b3b-8aac-fa515c89ee68" targetNamespace="http://schemas.microsoft.com/office/2006/metadata/properties" ma:root="true" ma:fieldsID="422711b0a258ba7d867ed929f4e0b713" ns2:_="" ns3:_="">
    <xsd:import namespace="aa67e8c7-e18e-418b-a219-049ba9dec1e4"/>
    <xsd:import namespace="c275f93e-dd02-4b3b-8aac-fa515c89ee6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67e8c7-e18e-418b-a219-049ba9dec1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1e36dc6-371f-4708-9471-15e7a5b64bc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75f93e-dd02-4b3b-8aac-fa515c89ee6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67e8c7-e18e-418b-a219-049ba9dec1e4">
      <Terms xmlns="http://schemas.microsoft.com/office/infopath/2007/PartnerControls"/>
    </lcf76f155ced4ddcb4097134ff3c332f>
    <SharedWithUsers xmlns="c275f93e-dd02-4b3b-8aac-fa515c89ee68">
      <UserInfo>
        <DisplayName>Audrey Imes</DisplayName>
        <AccountId>12</AccountId>
        <AccountType/>
      </UserInfo>
      <UserInfo>
        <DisplayName>Gretchen Moore</DisplayName>
        <AccountId>489</AccountId>
        <AccountType/>
      </UserInfo>
      <UserInfo>
        <DisplayName>Alana Lesnansky</DisplayName>
        <AccountId>968</AccountId>
        <AccountType/>
      </UserInfo>
      <UserInfo>
        <DisplayName>Alexis Macko</DisplayName>
        <AccountId>554</AccountId>
        <AccountType/>
      </UserInfo>
    </SharedWithUsers>
  </documentManagement>
</p:properties>
</file>

<file path=customXml/itemProps1.xml><?xml version="1.0" encoding="utf-8"?>
<ds:datastoreItem xmlns:ds="http://schemas.openxmlformats.org/officeDocument/2006/customXml" ds:itemID="{38CB80D5-79CE-4167-AE6A-A5EA101A74E5}">
  <ds:schemaRefs>
    <ds:schemaRef ds:uri="http://schemas.microsoft.com/sharepoint/v3/contenttype/forms"/>
  </ds:schemaRefs>
</ds:datastoreItem>
</file>

<file path=customXml/itemProps2.xml><?xml version="1.0" encoding="utf-8"?>
<ds:datastoreItem xmlns:ds="http://schemas.openxmlformats.org/officeDocument/2006/customXml" ds:itemID="{193E5005-2514-42E8-B280-8D72DBC2962F}">
  <ds:schemaRefs>
    <ds:schemaRef ds:uri="aa67e8c7-e18e-418b-a219-049ba9dec1e4"/>
    <ds:schemaRef ds:uri="c275f93e-dd02-4b3b-8aac-fa515c89ee6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270F8E3-1954-4271-9DB1-DBD5E5F083D9}">
  <ds:schemaRefs>
    <ds:schemaRef ds:uri="aa67e8c7-e18e-418b-a219-049ba9dec1e4"/>
    <ds:schemaRef ds:uri="c275f93e-dd02-4b3b-8aac-fa515c89ee6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28</Slides>
  <Notes>28</Notes>
  <HiddenSlides>1</HiddenSlide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Office Theme</vt:lpstr>
      <vt:lpstr>2_Office Theme</vt:lpstr>
      <vt:lpstr>1_Office Theme</vt:lpstr>
      <vt:lpstr>WELCOME</vt:lpstr>
      <vt:lpstr>AGENDA</vt:lpstr>
      <vt:lpstr>MEMBER BENEFITS</vt:lpstr>
      <vt:lpstr>WHO WE ARE</vt:lpstr>
      <vt:lpstr>OUR MEMBERS</vt:lpstr>
      <vt:lpstr>PowerPoint Presentation</vt:lpstr>
      <vt:lpstr>PowerPoint Presentation</vt:lpstr>
      <vt:lpstr>PowerPoint Presentation</vt:lpstr>
      <vt:lpstr>PowerPoint Presentation</vt:lpstr>
      <vt:lpstr>Contact Us</vt:lpstr>
      <vt:lpstr>Contact Us</vt:lpstr>
      <vt:lpstr>PowerPoint Presentation</vt:lpstr>
      <vt:lpstr>PowerPoint Presentation</vt:lpstr>
      <vt:lpstr>PowerPoint Presentation</vt:lpstr>
      <vt:lpstr>PowerPoint Presentation</vt:lpstr>
      <vt:lpstr>NAVIGATING THE WiM WEBSITE &amp; MEMBER COMPASS</vt:lpstr>
      <vt:lpstr>BREAKOUT ROOMS</vt:lpstr>
      <vt:lpstr>BREAKOUT ROOMS</vt:lpstr>
      <vt:lpstr>WELCOME BACK!  </vt:lpstr>
      <vt:lpstr>5 WAYS  TO MAKE THE MOST OF YOUR MEMBERSHIP IN THE NEXT  30 DAYS</vt:lpstr>
      <vt:lpstr>#1 COMPLETE YOUR MEMBER PROFILE</vt:lpstr>
      <vt:lpstr>#2 REGISTER FOR A WiM CHAPTER EVENT</vt:lpstr>
      <vt:lpstr>#3 REGISTER FOR A VLS WEBINAR</vt:lpstr>
      <vt:lpstr>#4 WATCH A VLS WEBINAR ON-DEMAND</vt:lpstr>
      <vt:lpstr>#5 LISTEN TO THE HEAR HER STORY PODCAST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Hayley Milloy</dc:creator>
  <cp:revision>1</cp:revision>
  <cp:lastPrinted>2024-01-17T19:50:52Z</cp:lastPrinted>
  <dcterms:created xsi:type="dcterms:W3CDTF">2021-01-15T19:58:19Z</dcterms:created>
  <dcterms:modified xsi:type="dcterms:W3CDTF">2024-12-11T16:58:15Z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2021-01-15T00:00:00Z</vt:filetime>
  </property>
  <property fmtid="{D5CDD505-2E9C-101B-9397-08002B2CF9AE}" pid="3" name="Creator">
    <vt:lpwstr>Microsoft® PowerPoint® for Microsoft 365</vt:lpwstr>
  </property>
  <property fmtid="{D5CDD505-2E9C-101B-9397-08002B2CF9AE}" pid="4" name="LastSaved">
    <vt:filetime>2021-01-15T00:00:00Z</vt:filetime>
  </property>
  <property fmtid="{D5CDD505-2E9C-101B-9397-08002B2CF9AE}" pid="5" name="ContentTypeId">
    <vt:lpwstr>0x010100651D96FD3CF58E4ABD5CBF5237DE606B</vt:lpwstr>
  </property>
  <property fmtid="{D5CDD505-2E9C-101B-9397-08002B2CF9AE}" pid="6" name="MediaServiceImageTags">
    <vt:lpwstr/>
  </property>
</Properties>
</file>