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5"/>
  </p:sldMasterIdLst>
  <p:notesMasterIdLst>
    <p:notesMasterId r:id="rId11"/>
  </p:notesMasterIdLst>
  <p:handoutMasterIdLst>
    <p:handoutMasterId r:id="rId12"/>
  </p:handoutMasterIdLst>
  <p:sldIdLst>
    <p:sldId id="312" r:id="rId6"/>
    <p:sldId id="315" r:id="rId7"/>
    <p:sldId id="279" r:id="rId8"/>
    <p:sldId id="318" r:id="rId9"/>
    <p:sldId id="281" r:id="rId10"/>
  </p:sldIdLst>
  <p:sldSz cx="24387175" cy="13716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B137"/>
    <a:srgbClr val="5F5F5F"/>
    <a:srgbClr val="D6D6D6"/>
    <a:srgbClr val="515151"/>
    <a:srgbClr val="333333"/>
    <a:srgbClr val="030121"/>
    <a:srgbClr val="5C0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781572-3F1C-458D-B4AC-A53582F89F3D}" v="5" dt="2022-10-27T13:30:58.593"/>
    <p1510:client id="{E294BA44-0965-49A2-B031-FC071877A36F}" v="35" dt="2022-07-25T21:10:45.6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08"/>
    <p:restoredTop sz="85890" autoAdjust="0"/>
  </p:normalViewPr>
  <p:slideViewPr>
    <p:cSldViewPr snapToGrid="0" snapToObjects="1">
      <p:cViewPr varScale="1">
        <p:scale>
          <a:sx n="29" d="100"/>
          <a:sy n="29" d="100"/>
        </p:scale>
        <p:origin x="13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614"/>
    </p:cViewPr>
  </p:sorterViewPr>
  <p:notesViewPr>
    <p:cSldViewPr snapToGrid="0" snapToObjects="1">
      <p:cViewPr varScale="1">
        <p:scale>
          <a:sx n="160" d="100"/>
          <a:sy n="160" d="100"/>
        </p:scale>
        <p:origin x="572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1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DD64CA-BEB1-42F9-BA92-C034BB34EDE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F48B9E-2FC0-4C98-84F8-43D34C4F1747}">
      <dgm:prSet phldrT="[Text]"/>
      <dgm:spPr/>
      <dgm:t>
        <a:bodyPr/>
        <a:lstStyle/>
        <a:p>
          <a:r>
            <a:rPr lang="en-US" b="1" dirty="0"/>
            <a:t>Trade Shows</a:t>
          </a:r>
          <a:endParaRPr lang="en-US" dirty="0"/>
        </a:p>
      </dgm:t>
    </dgm:pt>
    <dgm:pt modelId="{B3DC55DD-0814-4C44-8C14-CB5C9E77AA67}" type="sibTrans" cxnId="{D2AE1FCD-754A-4B40-AA59-AE8C3418EC02}">
      <dgm:prSet/>
      <dgm:spPr/>
      <dgm:t>
        <a:bodyPr/>
        <a:lstStyle/>
        <a:p>
          <a:endParaRPr lang="en-US"/>
        </a:p>
      </dgm:t>
    </dgm:pt>
    <dgm:pt modelId="{C6B76CB5-1150-4BFD-B97C-419A6F61B4E0}" type="parTrans" cxnId="{D2AE1FCD-754A-4B40-AA59-AE8C3418EC02}">
      <dgm:prSet/>
      <dgm:spPr/>
      <dgm:t>
        <a:bodyPr/>
        <a:lstStyle/>
        <a:p>
          <a:endParaRPr lang="en-US"/>
        </a:p>
      </dgm:t>
    </dgm:pt>
    <dgm:pt modelId="{8F4178F2-9B66-402D-AFE7-64943F54F75C}">
      <dgm:prSet/>
      <dgm:spPr/>
      <dgm:t>
        <a:bodyPr/>
        <a:lstStyle/>
        <a:p>
          <a:r>
            <a:rPr lang="en-US" b="1" dirty="0"/>
            <a:t>Marketing &amp; Promotion</a:t>
          </a:r>
          <a:endParaRPr lang="en-US" dirty="0"/>
        </a:p>
      </dgm:t>
    </dgm:pt>
    <dgm:pt modelId="{D39EB09C-A26C-46F3-AA1A-86D442848204}" type="parTrans" cxnId="{F7EA53A1-3DA3-4DE3-AF11-71105B31517D}">
      <dgm:prSet/>
      <dgm:spPr/>
      <dgm:t>
        <a:bodyPr/>
        <a:lstStyle/>
        <a:p>
          <a:endParaRPr lang="en-US"/>
        </a:p>
      </dgm:t>
    </dgm:pt>
    <dgm:pt modelId="{2E1FAA3E-CDB9-42DB-B2F4-7B6C76C0F21F}" type="sibTrans" cxnId="{F7EA53A1-3DA3-4DE3-AF11-71105B31517D}">
      <dgm:prSet/>
      <dgm:spPr/>
      <dgm:t>
        <a:bodyPr/>
        <a:lstStyle/>
        <a:p>
          <a:endParaRPr lang="en-US"/>
        </a:p>
      </dgm:t>
    </dgm:pt>
    <dgm:pt modelId="{757C5775-4222-481F-9F6B-DECE192144E8}">
      <dgm:prSet/>
      <dgm:spPr/>
      <dgm:t>
        <a:bodyPr/>
        <a:lstStyle/>
        <a:p>
          <a:r>
            <a:rPr lang="en-US" b="1" dirty="0"/>
            <a:t>Consulting Services</a:t>
          </a:r>
          <a:endParaRPr lang="en-US" dirty="0"/>
        </a:p>
      </dgm:t>
    </dgm:pt>
    <dgm:pt modelId="{42ED3077-4559-4851-9CE5-0B9E782267D0}" type="parTrans" cxnId="{71C270AE-B833-497F-8449-3CFF0330A46B}">
      <dgm:prSet/>
      <dgm:spPr/>
      <dgm:t>
        <a:bodyPr/>
        <a:lstStyle/>
        <a:p>
          <a:endParaRPr lang="en-US"/>
        </a:p>
      </dgm:t>
    </dgm:pt>
    <dgm:pt modelId="{4B547BB2-91AD-4F70-A4EF-642CA94F9C0A}" type="sibTrans" cxnId="{71C270AE-B833-497F-8449-3CFF0330A46B}">
      <dgm:prSet/>
      <dgm:spPr/>
      <dgm:t>
        <a:bodyPr/>
        <a:lstStyle/>
        <a:p>
          <a:endParaRPr lang="en-US"/>
        </a:p>
      </dgm:t>
    </dgm:pt>
    <dgm:pt modelId="{84F3F2D1-6C6E-49F8-8BF1-E392F2426E08}">
      <dgm:prSet/>
      <dgm:spPr/>
      <dgm:t>
        <a:bodyPr/>
        <a:lstStyle/>
        <a:p>
          <a:r>
            <a:rPr lang="en-US" b="1" dirty="0"/>
            <a:t>Export Education</a:t>
          </a:r>
          <a:endParaRPr lang="en-US" dirty="0"/>
        </a:p>
      </dgm:t>
    </dgm:pt>
    <dgm:pt modelId="{597BF56C-7E73-4AFB-8E31-81D6C8E233C7}" type="parTrans" cxnId="{8FDCFED9-06AB-47B8-8F81-7513FF013658}">
      <dgm:prSet/>
      <dgm:spPr/>
      <dgm:t>
        <a:bodyPr/>
        <a:lstStyle/>
        <a:p>
          <a:endParaRPr lang="en-US"/>
        </a:p>
      </dgm:t>
    </dgm:pt>
    <dgm:pt modelId="{E00C61DA-E0DB-433B-B3C3-A64675621D04}" type="sibTrans" cxnId="{8FDCFED9-06AB-47B8-8F81-7513FF013658}">
      <dgm:prSet/>
      <dgm:spPr/>
      <dgm:t>
        <a:bodyPr/>
        <a:lstStyle/>
        <a:p>
          <a:endParaRPr lang="en-US"/>
        </a:p>
      </dgm:t>
    </dgm:pt>
    <dgm:pt modelId="{1BCBF9E0-AB54-454E-A007-F13C0686EBA0}">
      <dgm:prSet/>
      <dgm:spPr/>
      <dgm:t>
        <a:bodyPr/>
        <a:lstStyle/>
        <a:p>
          <a:r>
            <a:rPr lang="en-US" b="1" dirty="0">
              <a:solidFill>
                <a:schemeClr val="accent3"/>
              </a:solidFill>
            </a:rPr>
            <a:t>Transportation</a:t>
          </a:r>
        </a:p>
        <a:p>
          <a:r>
            <a:rPr lang="en-US" b="1" dirty="0">
              <a:solidFill>
                <a:schemeClr val="accent3"/>
              </a:solidFill>
            </a:rPr>
            <a:t>and Lodging</a:t>
          </a:r>
          <a:endParaRPr lang="en-US" dirty="0">
            <a:solidFill>
              <a:schemeClr val="accent3"/>
            </a:solidFill>
          </a:endParaRPr>
        </a:p>
      </dgm:t>
    </dgm:pt>
    <dgm:pt modelId="{59CDC989-8395-4B46-BAB6-697DB4EFC1E5}" type="parTrans" cxnId="{F4E13E32-AAEB-404D-9682-CB90BEE1709D}">
      <dgm:prSet/>
      <dgm:spPr/>
      <dgm:t>
        <a:bodyPr/>
        <a:lstStyle/>
        <a:p>
          <a:endParaRPr lang="en-US"/>
        </a:p>
      </dgm:t>
    </dgm:pt>
    <dgm:pt modelId="{DB494CA5-09FB-4067-9A24-367598D2A581}" type="sibTrans" cxnId="{F4E13E32-AAEB-404D-9682-CB90BEE1709D}">
      <dgm:prSet/>
      <dgm:spPr/>
      <dgm:t>
        <a:bodyPr/>
        <a:lstStyle/>
        <a:p>
          <a:endParaRPr lang="en-US"/>
        </a:p>
      </dgm:t>
    </dgm:pt>
    <dgm:pt modelId="{169885FA-4EAD-4AD2-AC4E-8E056195F0AA}">
      <dgm:prSet phldrT="[Text]"/>
      <dgm:spPr/>
      <dgm:t>
        <a:bodyPr/>
        <a:lstStyle/>
        <a:p>
          <a:r>
            <a:rPr lang="en-US"/>
            <a:t>registration</a:t>
          </a:r>
          <a:r>
            <a:rPr lang="en-US" dirty="0"/>
            <a:t>, booth construction, one-time shipping, interpreters, non-WEDC trade missions</a:t>
          </a:r>
        </a:p>
      </dgm:t>
    </dgm:pt>
    <dgm:pt modelId="{CDF73A3A-7240-45FD-AFE6-6ADB16089BB8}" type="parTrans" cxnId="{EC3539A0-F758-4F70-9032-A29F99B4254B}">
      <dgm:prSet/>
      <dgm:spPr/>
      <dgm:t>
        <a:bodyPr/>
        <a:lstStyle/>
        <a:p>
          <a:endParaRPr lang="en-US"/>
        </a:p>
      </dgm:t>
    </dgm:pt>
    <dgm:pt modelId="{FB676156-39CA-474A-B88A-5258C563B8E2}" type="sibTrans" cxnId="{EC3539A0-F758-4F70-9032-A29F99B4254B}">
      <dgm:prSet/>
      <dgm:spPr/>
      <dgm:t>
        <a:bodyPr/>
        <a:lstStyle/>
        <a:p>
          <a:endParaRPr lang="en-US"/>
        </a:p>
      </dgm:t>
    </dgm:pt>
    <dgm:pt modelId="{BD160DA5-0633-472A-BA69-57F88CA6E6A8}">
      <dgm:prSet/>
      <dgm:spPr/>
      <dgm:t>
        <a:bodyPr/>
        <a:lstStyle/>
        <a:p>
          <a:r>
            <a:rPr lang="en-US"/>
            <a:t>website </a:t>
          </a:r>
          <a:r>
            <a:rPr lang="en-US" dirty="0"/>
            <a:t>development, translation of marketing materials, IP registration, product certification </a:t>
          </a:r>
        </a:p>
      </dgm:t>
    </dgm:pt>
    <dgm:pt modelId="{0F114F0E-618E-493F-8ED4-A422C26F9D3C}" type="parTrans" cxnId="{E877FB2A-C834-4A64-9056-A2AD399B46E2}">
      <dgm:prSet/>
      <dgm:spPr/>
      <dgm:t>
        <a:bodyPr/>
        <a:lstStyle/>
        <a:p>
          <a:endParaRPr lang="en-US"/>
        </a:p>
      </dgm:t>
    </dgm:pt>
    <dgm:pt modelId="{8355B0E0-05F3-41B6-A783-05CADA672918}" type="sibTrans" cxnId="{E877FB2A-C834-4A64-9056-A2AD399B46E2}">
      <dgm:prSet/>
      <dgm:spPr/>
      <dgm:t>
        <a:bodyPr/>
        <a:lstStyle/>
        <a:p>
          <a:endParaRPr lang="en-US"/>
        </a:p>
      </dgm:t>
    </dgm:pt>
    <dgm:pt modelId="{AACAA8E5-2828-486C-BCB3-FBAECA043639}">
      <dgm:prSet/>
      <dgm:spPr/>
      <dgm:t>
        <a:bodyPr/>
        <a:lstStyle/>
        <a:p>
          <a:r>
            <a:rPr lang="en-US"/>
            <a:t>WEDC </a:t>
          </a:r>
          <a:r>
            <a:rPr lang="en-US" dirty="0"/>
            <a:t>trade reps, US Commercial Service, website designer, partner search or market research</a:t>
          </a:r>
        </a:p>
      </dgm:t>
    </dgm:pt>
    <dgm:pt modelId="{407984DB-DF87-45FB-B870-EF6AB900B468}" type="parTrans" cxnId="{08158E3B-5310-49E0-8697-5D523E03C727}">
      <dgm:prSet/>
      <dgm:spPr/>
      <dgm:t>
        <a:bodyPr/>
        <a:lstStyle/>
        <a:p>
          <a:endParaRPr lang="en-US"/>
        </a:p>
      </dgm:t>
    </dgm:pt>
    <dgm:pt modelId="{9F841C90-0AE8-4131-BF19-9113C6A5A22C}" type="sibTrans" cxnId="{08158E3B-5310-49E0-8697-5D523E03C727}">
      <dgm:prSet/>
      <dgm:spPr/>
      <dgm:t>
        <a:bodyPr/>
        <a:lstStyle/>
        <a:p>
          <a:endParaRPr lang="en-US"/>
        </a:p>
      </dgm:t>
    </dgm:pt>
    <dgm:pt modelId="{0FF96074-6F36-40EF-AC6D-D61607B8CC45}">
      <dgm:prSet/>
      <dgm:spPr/>
      <dgm:t>
        <a:bodyPr/>
        <a:lstStyle/>
        <a:p>
          <a:r>
            <a:rPr lang="en-US"/>
            <a:t>cultural </a:t>
          </a:r>
          <a:r>
            <a:rPr lang="en-US" dirty="0"/>
            <a:t>competency, best business practices in foreign markets, export compliance, foreign language</a:t>
          </a:r>
        </a:p>
      </dgm:t>
    </dgm:pt>
    <dgm:pt modelId="{7D39BDF9-263A-4DE8-994F-211E186073C2}" type="parTrans" cxnId="{321A6B96-4B78-4402-A40E-B2E05C5504FF}">
      <dgm:prSet/>
      <dgm:spPr/>
      <dgm:t>
        <a:bodyPr/>
        <a:lstStyle/>
        <a:p>
          <a:endParaRPr lang="en-US"/>
        </a:p>
      </dgm:t>
    </dgm:pt>
    <dgm:pt modelId="{CA01822A-B1E6-4198-AC5F-ECA2172293F5}" type="sibTrans" cxnId="{321A6B96-4B78-4402-A40E-B2E05C5504FF}">
      <dgm:prSet/>
      <dgm:spPr/>
      <dgm:t>
        <a:bodyPr/>
        <a:lstStyle/>
        <a:p>
          <a:endParaRPr lang="en-US"/>
        </a:p>
      </dgm:t>
    </dgm:pt>
    <dgm:pt modelId="{81466B21-384D-45DC-AA00-2626048FEEEA}">
      <dgm:prSet/>
      <dgm:spPr/>
      <dgm:t>
        <a:bodyPr/>
        <a:lstStyle/>
        <a:p>
          <a:r>
            <a:rPr lang="en-US">
              <a:solidFill>
                <a:schemeClr val="accent3"/>
              </a:solidFill>
            </a:rPr>
            <a:t>match </a:t>
          </a:r>
          <a:r>
            <a:rPr lang="en-US" dirty="0">
              <a:solidFill>
                <a:schemeClr val="accent3"/>
              </a:solidFill>
            </a:rPr>
            <a:t>only—not reimbursable</a:t>
          </a:r>
        </a:p>
      </dgm:t>
    </dgm:pt>
    <dgm:pt modelId="{193A0211-771F-47AD-966E-2C440FFFC751}" type="parTrans" cxnId="{5F367864-0204-457C-B437-AAEB0922EC31}">
      <dgm:prSet/>
      <dgm:spPr/>
      <dgm:t>
        <a:bodyPr/>
        <a:lstStyle/>
        <a:p>
          <a:endParaRPr lang="en-US"/>
        </a:p>
      </dgm:t>
    </dgm:pt>
    <dgm:pt modelId="{26A6AED0-4805-444B-96F6-0BB8E864F489}" type="sibTrans" cxnId="{5F367864-0204-457C-B437-AAEB0922EC31}">
      <dgm:prSet/>
      <dgm:spPr/>
      <dgm:t>
        <a:bodyPr/>
        <a:lstStyle/>
        <a:p>
          <a:endParaRPr lang="en-US"/>
        </a:p>
      </dgm:t>
    </dgm:pt>
    <dgm:pt modelId="{E1743BAE-01D4-47EF-AE44-B678CA0D9702}" type="pres">
      <dgm:prSet presAssocID="{D2DD64CA-BEB1-42F9-BA92-C034BB34EDE6}" presName="vert0" presStyleCnt="0">
        <dgm:presLayoutVars>
          <dgm:dir/>
          <dgm:animOne val="branch"/>
          <dgm:animLvl val="lvl"/>
        </dgm:presLayoutVars>
      </dgm:prSet>
      <dgm:spPr/>
    </dgm:pt>
    <dgm:pt modelId="{77488694-5ECE-4436-88FD-55AE30A988FD}" type="pres">
      <dgm:prSet presAssocID="{36F48B9E-2FC0-4C98-84F8-43D34C4F1747}" presName="thickLine" presStyleLbl="alignNode1" presStyleIdx="0" presStyleCnt="5"/>
      <dgm:spPr/>
    </dgm:pt>
    <dgm:pt modelId="{6676D154-4DCA-4001-9741-82D107D707D0}" type="pres">
      <dgm:prSet presAssocID="{36F48B9E-2FC0-4C98-84F8-43D34C4F1747}" presName="horz1" presStyleCnt="0"/>
      <dgm:spPr/>
    </dgm:pt>
    <dgm:pt modelId="{085F7CF7-03E4-4FC6-928E-D1667B050890}" type="pres">
      <dgm:prSet presAssocID="{36F48B9E-2FC0-4C98-84F8-43D34C4F1747}" presName="tx1" presStyleLbl="revTx" presStyleIdx="0" presStyleCnt="10"/>
      <dgm:spPr/>
    </dgm:pt>
    <dgm:pt modelId="{9E906E5A-35B9-4D17-B6DB-46740DB2C600}" type="pres">
      <dgm:prSet presAssocID="{36F48B9E-2FC0-4C98-84F8-43D34C4F1747}" presName="vert1" presStyleCnt="0"/>
      <dgm:spPr/>
    </dgm:pt>
    <dgm:pt modelId="{31FEADCF-73E4-4C7C-8BC5-9B22E1FED4CC}" type="pres">
      <dgm:prSet presAssocID="{169885FA-4EAD-4AD2-AC4E-8E056195F0AA}" presName="vertSpace2a" presStyleCnt="0"/>
      <dgm:spPr/>
    </dgm:pt>
    <dgm:pt modelId="{A70A05DA-1A46-4393-856B-4A2D1C13C393}" type="pres">
      <dgm:prSet presAssocID="{169885FA-4EAD-4AD2-AC4E-8E056195F0AA}" presName="horz2" presStyleCnt="0"/>
      <dgm:spPr/>
    </dgm:pt>
    <dgm:pt modelId="{3D8C6C95-B453-4E9A-B607-5E0881A18CF4}" type="pres">
      <dgm:prSet presAssocID="{169885FA-4EAD-4AD2-AC4E-8E056195F0AA}" presName="horzSpace2" presStyleCnt="0"/>
      <dgm:spPr/>
    </dgm:pt>
    <dgm:pt modelId="{9352A6CC-4017-42CA-9856-D74309D12441}" type="pres">
      <dgm:prSet presAssocID="{169885FA-4EAD-4AD2-AC4E-8E056195F0AA}" presName="tx2" presStyleLbl="revTx" presStyleIdx="1" presStyleCnt="10"/>
      <dgm:spPr/>
    </dgm:pt>
    <dgm:pt modelId="{91958377-048E-44BB-A697-814751E13764}" type="pres">
      <dgm:prSet presAssocID="{169885FA-4EAD-4AD2-AC4E-8E056195F0AA}" presName="vert2" presStyleCnt="0"/>
      <dgm:spPr/>
    </dgm:pt>
    <dgm:pt modelId="{426EF50A-06CC-481E-9A92-1ADE770292DD}" type="pres">
      <dgm:prSet presAssocID="{169885FA-4EAD-4AD2-AC4E-8E056195F0AA}" presName="thinLine2b" presStyleLbl="callout" presStyleIdx="0" presStyleCnt="5"/>
      <dgm:spPr/>
    </dgm:pt>
    <dgm:pt modelId="{A54626A1-AF7F-46C9-928B-280658567529}" type="pres">
      <dgm:prSet presAssocID="{169885FA-4EAD-4AD2-AC4E-8E056195F0AA}" presName="vertSpace2b" presStyleCnt="0"/>
      <dgm:spPr/>
    </dgm:pt>
    <dgm:pt modelId="{66DB579D-E662-424E-90A6-761037676C56}" type="pres">
      <dgm:prSet presAssocID="{8F4178F2-9B66-402D-AFE7-64943F54F75C}" presName="thickLine" presStyleLbl="alignNode1" presStyleIdx="1" presStyleCnt="5"/>
      <dgm:spPr/>
    </dgm:pt>
    <dgm:pt modelId="{4E1D19C1-D2EF-462D-B0C0-EFF0B88C1D1F}" type="pres">
      <dgm:prSet presAssocID="{8F4178F2-9B66-402D-AFE7-64943F54F75C}" presName="horz1" presStyleCnt="0"/>
      <dgm:spPr/>
    </dgm:pt>
    <dgm:pt modelId="{E15BC974-6D21-4292-8187-BFCFE13EEC88}" type="pres">
      <dgm:prSet presAssocID="{8F4178F2-9B66-402D-AFE7-64943F54F75C}" presName="tx1" presStyleLbl="revTx" presStyleIdx="2" presStyleCnt="10"/>
      <dgm:spPr/>
    </dgm:pt>
    <dgm:pt modelId="{EEBE6477-FAC0-4CD1-BE78-3789AD1BAF16}" type="pres">
      <dgm:prSet presAssocID="{8F4178F2-9B66-402D-AFE7-64943F54F75C}" presName="vert1" presStyleCnt="0"/>
      <dgm:spPr/>
    </dgm:pt>
    <dgm:pt modelId="{CEF7933C-B4AE-4FD6-AF1A-79D920733706}" type="pres">
      <dgm:prSet presAssocID="{BD160DA5-0633-472A-BA69-57F88CA6E6A8}" presName="vertSpace2a" presStyleCnt="0"/>
      <dgm:spPr/>
    </dgm:pt>
    <dgm:pt modelId="{0DA499FD-FA78-43E1-BD03-324CED52CB01}" type="pres">
      <dgm:prSet presAssocID="{BD160DA5-0633-472A-BA69-57F88CA6E6A8}" presName="horz2" presStyleCnt="0"/>
      <dgm:spPr/>
    </dgm:pt>
    <dgm:pt modelId="{4C3E1060-344B-444A-9C5F-4D2938A5E76D}" type="pres">
      <dgm:prSet presAssocID="{BD160DA5-0633-472A-BA69-57F88CA6E6A8}" presName="horzSpace2" presStyleCnt="0"/>
      <dgm:spPr/>
    </dgm:pt>
    <dgm:pt modelId="{F0077CEA-F038-4087-BD92-9FB77617F777}" type="pres">
      <dgm:prSet presAssocID="{BD160DA5-0633-472A-BA69-57F88CA6E6A8}" presName="tx2" presStyleLbl="revTx" presStyleIdx="3" presStyleCnt="10"/>
      <dgm:spPr/>
    </dgm:pt>
    <dgm:pt modelId="{DA0807D0-6B3C-45AD-9417-9B8AFA9AB403}" type="pres">
      <dgm:prSet presAssocID="{BD160DA5-0633-472A-BA69-57F88CA6E6A8}" presName="vert2" presStyleCnt="0"/>
      <dgm:spPr/>
    </dgm:pt>
    <dgm:pt modelId="{E70EACD1-C12D-4458-99D3-8B2A34070632}" type="pres">
      <dgm:prSet presAssocID="{BD160DA5-0633-472A-BA69-57F88CA6E6A8}" presName="thinLine2b" presStyleLbl="callout" presStyleIdx="1" presStyleCnt="5"/>
      <dgm:spPr/>
    </dgm:pt>
    <dgm:pt modelId="{34D1F8A3-F51E-4FC9-AAD2-195104BA9E61}" type="pres">
      <dgm:prSet presAssocID="{BD160DA5-0633-472A-BA69-57F88CA6E6A8}" presName="vertSpace2b" presStyleCnt="0"/>
      <dgm:spPr/>
    </dgm:pt>
    <dgm:pt modelId="{0BFD5589-B7BF-4D85-B357-AFCAD44AF793}" type="pres">
      <dgm:prSet presAssocID="{757C5775-4222-481F-9F6B-DECE192144E8}" presName="thickLine" presStyleLbl="alignNode1" presStyleIdx="2" presStyleCnt="5"/>
      <dgm:spPr/>
    </dgm:pt>
    <dgm:pt modelId="{FFE8692D-3A02-4433-8AD7-46A3CAC883BB}" type="pres">
      <dgm:prSet presAssocID="{757C5775-4222-481F-9F6B-DECE192144E8}" presName="horz1" presStyleCnt="0"/>
      <dgm:spPr/>
    </dgm:pt>
    <dgm:pt modelId="{235A004B-4678-45AC-9AF4-84A9C21BFBE1}" type="pres">
      <dgm:prSet presAssocID="{757C5775-4222-481F-9F6B-DECE192144E8}" presName="tx1" presStyleLbl="revTx" presStyleIdx="4" presStyleCnt="10"/>
      <dgm:spPr/>
    </dgm:pt>
    <dgm:pt modelId="{B758A05A-6538-427D-92A0-93B939437327}" type="pres">
      <dgm:prSet presAssocID="{757C5775-4222-481F-9F6B-DECE192144E8}" presName="vert1" presStyleCnt="0"/>
      <dgm:spPr/>
    </dgm:pt>
    <dgm:pt modelId="{61D82CD0-0959-4F75-A6D8-6C001980DF10}" type="pres">
      <dgm:prSet presAssocID="{AACAA8E5-2828-486C-BCB3-FBAECA043639}" presName="vertSpace2a" presStyleCnt="0"/>
      <dgm:spPr/>
    </dgm:pt>
    <dgm:pt modelId="{8B04D568-A06B-4BDA-B16E-4E1061ADDC67}" type="pres">
      <dgm:prSet presAssocID="{AACAA8E5-2828-486C-BCB3-FBAECA043639}" presName="horz2" presStyleCnt="0"/>
      <dgm:spPr/>
    </dgm:pt>
    <dgm:pt modelId="{A803B16B-174B-4CE8-8B23-7F4D86DF0ECD}" type="pres">
      <dgm:prSet presAssocID="{AACAA8E5-2828-486C-BCB3-FBAECA043639}" presName="horzSpace2" presStyleCnt="0"/>
      <dgm:spPr/>
    </dgm:pt>
    <dgm:pt modelId="{581F3C70-9612-451E-9F9D-78ED234DC27D}" type="pres">
      <dgm:prSet presAssocID="{AACAA8E5-2828-486C-BCB3-FBAECA043639}" presName="tx2" presStyleLbl="revTx" presStyleIdx="5" presStyleCnt="10"/>
      <dgm:spPr/>
    </dgm:pt>
    <dgm:pt modelId="{F8131D00-1F4A-4F08-9DBD-DF7F4A0646B0}" type="pres">
      <dgm:prSet presAssocID="{AACAA8E5-2828-486C-BCB3-FBAECA043639}" presName="vert2" presStyleCnt="0"/>
      <dgm:spPr/>
    </dgm:pt>
    <dgm:pt modelId="{B622FC00-257F-4977-8568-3D55A9745A4F}" type="pres">
      <dgm:prSet presAssocID="{AACAA8E5-2828-486C-BCB3-FBAECA043639}" presName="thinLine2b" presStyleLbl="callout" presStyleIdx="2" presStyleCnt="5"/>
      <dgm:spPr/>
    </dgm:pt>
    <dgm:pt modelId="{7D7012DB-08B5-48E8-9849-554B9E999829}" type="pres">
      <dgm:prSet presAssocID="{AACAA8E5-2828-486C-BCB3-FBAECA043639}" presName="vertSpace2b" presStyleCnt="0"/>
      <dgm:spPr/>
    </dgm:pt>
    <dgm:pt modelId="{03745A13-301E-40E0-8E61-5D6BC2B1E804}" type="pres">
      <dgm:prSet presAssocID="{84F3F2D1-6C6E-49F8-8BF1-E392F2426E08}" presName="thickLine" presStyleLbl="alignNode1" presStyleIdx="3" presStyleCnt="5"/>
      <dgm:spPr/>
    </dgm:pt>
    <dgm:pt modelId="{4D26C0D6-3054-4C56-A5DF-576296180CAC}" type="pres">
      <dgm:prSet presAssocID="{84F3F2D1-6C6E-49F8-8BF1-E392F2426E08}" presName="horz1" presStyleCnt="0"/>
      <dgm:spPr/>
    </dgm:pt>
    <dgm:pt modelId="{8B1D22EA-7D73-439E-8081-58CB4A836AF4}" type="pres">
      <dgm:prSet presAssocID="{84F3F2D1-6C6E-49F8-8BF1-E392F2426E08}" presName="tx1" presStyleLbl="revTx" presStyleIdx="6" presStyleCnt="10"/>
      <dgm:spPr/>
    </dgm:pt>
    <dgm:pt modelId="{1EEBA35F-8B8C-4711-899A-C8636B9CEB03}" type="pres">
      <dgm:prSet presAssocID="{84F3F2D1-6C6E-49F8-8BF1-E392F2426E08}" presName="vert1" presStyleCnt="0"/>
      <dgm:spPr/>
    </dgm:pt>
    <dgm:pt modelId="{75E26B3C-697D-406D-BAA9-DAB95A86809D}" type="pres">
      <dgm:prSet presAssocID="{0FF96074-6F36-40EF-AC6D-D61607B8CC45}" presName="vertSpace2a" presStyleCnt="0"/>
      <dgm:spPr/>
    </dgm:pt>
    <dgm:pt modelId="{471948FA-F646-4359-B9F6-D266BD0E285B}" type="pres">
      <dgm:prSet presAssocID="{0FF96074-6F36-40EF-AC6D-D61607B8CC45}" presName="horz2" presStyleCnt="0"/>
      <dgm:spPr/>
    </dgm:pt>
    <dgm:pt modelId="{01646D05-F3B0-4112-A298-AEC9C8063B00}" type="pres">
      <dgm:prSet presAssocID="{0FF96074-6F36-40EF-AC6D-D61607B8CC45}" presName="horzSpace2" presStyleCnt="0"/>
      <dgm:spPr/>
    </dgm:pt>
    <dgm:pt modelId="{0716654A-4BC5-465F-A07F-927FC731BC08}" type="pres">
      <dgm:prSet presAssocID="{0FF96074-6F36-40EF-AC6D-D61607B8CC45}" presName="tx2" presStyleLbl="revTx" presStyleIdx="7" presStyleCnt="10"/>
      <dgm:spPr/>
    </dgm:pt>
    <dgm:pt modelId="{67666011-5D98-4D40-8130-AE33449AFB70}" type="pres">
      <dgm:prSet presAssocID="{0FF96074-6F36-40EF-AC6D-D61607B8CC45}" presName="vert2" presStyleCnt="0"/>
      <dgm:spPr/>
    </dgm:pt>
    <dgm:pt modelId="{29E17598-F992-43B8-A58C-E1F2F01B51A5}" type="pres">
      <dgm:prSet presAssocID="{0FF96074-6F36-40EF-AC6D-D61607B8CC45}" presName="thinLine2b" presStyleLbl="callout" presStyleIdx="3" presStyleCnt="5"/>
      <dgm:spPr/>
    </dgm:pt>
    <dgm:pt modelId="{1E081FCD-8E06-4B35-B7AA-AAB645777AF5}" type="pres">
      <dgm:prSet presAssocID="{0FF96074-6F36-40EF-AC6D-D61607B8CC45}" presName="vertSpace2b" presStyleCnt="0"/>
      <dgm:spPr/>
    </dgm:pt>
    <dgm:pt modelId="{5E54FA37-0B13-47BD-B18F-44618BF105E0}" type="pres">
      <dgm:prSet presAssocID="{1BCBF9E0-AB54-454E-A007-F13C0686EBA0}" presName="thickLine" presStyleLbl="alignNode1" presStyleIdx="4" presStyleCnt="5"/>
      <dgm:spPr/>
    </dgm:pt>
    <dgm:pt modelId="{938881DB-23A0-4FE6-9CCB-C9907BCEC420}" type="pres">
      <dgm:prSet presAssocID="{1BCBF9E0-AB54-454E-A007-F13C0686EBA0}" presName="horz1" presStyleCnt="0"/>
      <dgm:spPr/>
    </dgm:pt>
    <dgm:pt modelId="{31341FE8-B7FC-4ECD-8704-7680E391115F}" type="pres">
      <dgm:prSet presAssocID="{1BCBF9E0-AB54-454E-A007-F13C0686EBA0}" presName="tx1" presStyleLbl="revTx" presStyleIdx="8" presStyleCnt="10"/>
      <dgm:spPr/>
    </dgm:pt>
    <dgm:pt modelId="{F6B2BAC8-4EA0-4FB8-B089-D39AA4B69E03}" type="pres">
      <dgm:prSet presAssocID="{1BCBF9E0-AB54-454E-A007-F13C0686EBA0}" presName="vert1" presStyleCnt="0"/>
      <dgm:spPr/>
    </dgm:pt>
    <dgm:pt modelId="{29E2ED9F-1824-4F03-AA0D-01830A13BCCE}" type="pres">
      <dgm:prSet presAssocID="{81466B21-384D-45DC-AA00-2626048FEEEA}" presName="vertSpace2a" presStyleCnt="0"/>
      <dgm:spPr/>
    </dgm:pt>
    <dgm:pt modelId="{F54FCF16-EDC2-4835-B615-F3E5E6B42463}" type="pres">
      <dgm:prSet presAssocID="{81466B21-384D-45DC-AA00-2626048FEEEA}" presName="horz2" presStyleCnt="0"/>
      <dgm:spPr/>
    </dgm:pt>
    <dgm:pt modelId="{35AECBE5-CD73-41D0-8812-3716433EC2BF}" type="pres">
      <dgm:prSet presAssocID="{81466B21-384D-45DC-AA00-2626048FEEEA}" presName="horzSpace2" presStyleCnt="0"/>
      <dgm:spPr/>
    </dgm:pt>
    <dgm:pt modelId="{7DC6E1A8-074C-48BB-82BE-A2D34062D3B0}" type="pres">
      <dgm:prSet presAssocID="{81466B21-384D-45DC-AA00-2626048FEEEA}" presName="tx2" presStyleLbl="revTx" presStyleIdx="9" presStyleCnt="10"/>
      <dgm:spPr/>
    </dgm:pt>
    <dgm:pt modelId="{80A403B9-FD68-43EA-843F-1F74A4DC4236}" type="pres">
      <dgm:prSet presAssocID="{81466B21-384D-45DC-AA00-2626048FEEEA}" presName="vert2" presStyleCnt="0"/>
      <dgm:spPr/>
    </dgm:pt>
    <dgm:pt modelId="{F0ED0A19-605B-4939-A0C7-14921F899380}" type="pres">
      <dgm:prSet presAssocID="{81466B21-384D-45DC-AA00-2626048FEEEA}" presName="thinLine2b" presStyleLbl="callout" presStyleIdx="4" presStyleCnt="5"/>
      <dgm:spPr/>
    </dgm:pt>
    <dgm:pt modelId="{EBE185D4-FE6B-49D7-AC92-D70314E5A452}" type="pres">
      <dgm:prSet presAssocID="{81466B21-384D-45DC-AA00-2626048FEEEA}" presName="vertSpace2b" presStyleCnt="0"/>
      <dgm:spPr/>
    </dgm:pt>
  </dgm:ptLst>
  <dgm:cxnLst>
    <dgm:cxn modelId="{E877FB2A-C834-4A64-9056-A2AD399B46E2}" srcId="{8F4178F2-9B66-402D-AFE7-64943F54F75C}" destId="{BD160DA5-0633-472A-BA69-57F88CA6E6A8}" srcOrd="0" destOrd="0" parTransId="{0F114F0E-618E-493F-8ED4-A422C26F9D3C}" sibTransId="{8355B0E0-05F3-41B6-A783-05CADA672918}"/>
    <dgm:cxn modelId="{F4E13E32-AAEB-404D-9682-CB90BEE1709D}" srcId="{D2DD64CA-BEB1-42F9-BA92-C034BB34EDE6}" destId="{1BCBF9E0-AB54-454E-A007-F13C0686EBA0}" srcOrd="4" destOrd="0" parTransId="{59CDC989-8395-4B46-BAB6-697DB4EFC1E5}" sibTransId="{DB494CA5-09FB-4067-9A24-367598D2A581}"/>
    <dgm:cxn modelId="{08158E3B-5310-49E0-8697-5D523E03C727}" srcId="{757C5775-4222-481F-9F6B-DECE192144E8}" destId="{AACAA8E5-2828-486C-BCB3-FBAECA043639}" srcOrd="0" destOrd="0" parTransId="{407984DB-DF87-45FB-B870-EF6AB900B468}" sibTransId="{9F841C90-0AE8-4131-BF19-9113C6A5A22C}"/>
    <dgm:cxn modelId="{0EC83F60-A612-4C29-AD73-95A72CEA351C}" type="presOf" srcId="{D2DD64CA-BEB1-42F9-BA92-C034BB34EDE6}" destId="{E1743BAE-01D4-47EF-AE44-B678CA0D9702}" srcOrd="0" destOrd="0" presId="urn:microsoft.com/office/officeart/2008/layout/LinedList"/>
    <dgm:cxn modelId="{5F367864-0204-457C-B437-AAEB0922EC31}" srcId="{1BCBF9E0-AB54-454E-A007-F13C0686EBA0}" destId="{81466B21-384D-45DC-AA00-2626048FEEEA}" srcOrd="0" destOrd="0" parTransId="{193A0211-771F-47AD-966E-2C440FFFC751}" sibTransId="{26A6AED0-4805-444B-96F6-0BB8E864F489}"/>
    <dgm:cxn modelId="{76B0EB67-D202-4AE1-BA95-A25465AE3459}" type="presOf" srcId="{8F4178F2-9B66-402D-AFE7-64943F54F75C}" destId="{E15BC974-6D21-4292-8187-BFCFE13EEC88}" srcOrd="0" destOrd="0" presId="urn:microsoft.com/office/officeart/2008/layout/LinedList"/>
    <dgm:cxn modelId="{2AFBB24A-F5FE-497F-AECE-F9D7F29896CB}" type="presOf" srcId="{757C5775-4222-481F-9F6B-DECE192144E8}" destId="{235A004B-4678-45AC-9AF4-84A9C21BFBE1}" srcOrd="0" destOrd="0" presId="urn:microsoft.com/office/officeart/2008/layout/LinedList"/>
    <dgm:cxn modelId="{81EC1A6C-9B72-419B-BF2D-84EFCA8CEEF7}" type="presOf" srcId="{84F3F2D1-6C6E-49F8-8BF1-E392F2426E08}" destId="{8B1D22EA-7D73-439E-8081-58CB4A836AF4}" srcOrd="0" destOrd="0" presId="urn:microsoft.com/office/officeart/2008/layout/LinedList"/>
    <dgm:cxn modelId="{02A2667C-54DE-4655-BCB5-69C75737D317}" type="presOf" srcId="{AACAA8E5-2828-486C-BCB3-FBAECA043639}" destId="{581F3C70-9612-451E-9F9D-78ED234DC27D}" srcOrd="0" destOrd="0" presId="urn:microsoft.com/office/officeart/2008/layout/LinedList"/>
    <dgm:cxn modelId="{9387EC88-7B6C-4B0E-BBE7-DAF23BFE0EE5}" type="presOf" srcId="{1BCBF9E0-AB54-454E-A007-F13C0686EBA0}" destId="{31341FE8-B7FC-4ECD-8704-7680E391115F}" srcOrd="0" destOrd="0" presId="urn:microsoft.com/office/officeart/2008/layout/LinedList"/>
    <dgm:cxn modelId="{1F84338D-12D4-4409-AB0B-390A20120B24}" type="presOf" srcId="{36F48B9E-2FC0-4C98-84F8-43D34C4F1747}" destId="{085F7CF7-03E4-4FC6-928E-D1667B050890}" srcOrd="0" destOrd="0" presId="urn:microsoft.com/office/officeart/2008/layout/LinedList"/>
    <dgm:cxn modelId="{321A6B96-4B78-4402-A40E-B2E05C5504FF}" srcId="{84F3F2D1-6C6E-49F8-8BF1-E392F2426E08}" destId="{0FF96074-6F36-40EF-AC6D-D61607B8CC45}" srcOrd="0" destOrd="0" parTransId="{7D39BDF9-263A-4DE8-994F-211E186073C2}" sibTransId="{CA01822A-B1E6-4198-AC5F-ECA2172293F5}"/>
    <dgm:cxn modelId="{EC3539A0-F758-4F70-9032-A29F99B4254B}" srcId="{36F48B9E-2FC0-4C98-84F8-43D34C4F1747}" destId="{169885FA-4EAD-4AD2-AC4E-8E056195F0AA}" srcOrd="0" destOrd="0" parTransId="{CDF73A3A-7240-45FD-AFE6-6ADB16089BB8}" sibTransId="{FB676156-39CA-474A-B88A-5258C563B8E2}"/>
    <dgm:cxn modelId="{F7EA53A1-3DA3-4DE3-AF11-71105B31517D}" srcId="{D2DD64CA-BEB1-42F9-BA92-C034BB34EDE6}" destId="{8F4178F2-9B66-402D-AFE7-64943F54F75C}" srcOrd="1" destOrd="0" parTransId="{D39EB09C-A26C-46F3-AA1A-86D442848204}" sibTransId="{2E1FAA3E-CDB9-42DB-B2F4-7B6C76C0F21F}"/>
    <dgm:cxn modelId="{71C270AE-B833-497F-8449-3CFF0330A46B}" srcId="{D2DD64CA-BEB1-42F9-BA92-C034BB34EDE6}" destId="{757C5775-4222-481F-9F6B-DECE192144E8}" srcOrd="2" destOrd="0" parTransId="{42ED3077-4559-4851-9CE5-0B9E782267D0}" sibTransId="{4B547BB2-91AD-4F70-A4EF-642CA94F9C0A}"/>
    <dgm:cxn modelId="{0041D1CA-0F7A-436F-9F5A-0A92E961A645}" type="presOf" srcId="{169885FA-4EAD-4AD2-AC4E-8E056195F0AA}" destId="{9352A6CC-4017-42CA-9856-D74309D12441}" srcOrd="0" destOrd="0" presId="urn:microsoft.com/office/officeart/2008/layout/LinedList"/>
    <dgm:cxn modelId="{D2AE1FCD-754A-4B40-AA59-AE8C3418EC02}" srcId="{D2DD64CA-BEB1-42F9-BA92-C034BB34EDE6}" destId="{36F48B9E-2FC0-4C98-84F8-43D34C4F1747}" srcOrd="0" destOrd="0" parTransId="{C6B76CB5-1150-4BFD-B97C-419A6F61B4E0}" sibTransId="{B3DC55DD-0814-4C44-8C14-CB5C9E77AA67}"/>
    <dgm:cxn modelId="{8FDCFED9-06AB-47B8-8F81-7513FF013658}" srcId="{D2DD64CA-BEB1-42F9-BA92-C034BB34EDE6}" destId="{84F3F2D1-6C6E-49F8-8BF1-E392F2426E08}" srcOrd="3" destOrd="0" parTransId="{597BF56C-7E73-4AFB-8E31-81D6C8E233C7}" sibTransId="{E00C61DA-E0DB-433B-B3C3-A64675621D04}"/>
    <dgm:cxn modelId="{45607DDC-D492-4E5D-A518-69FC53AD0385}" type="presOf" srcId="{81466B21-384D-45DC-AA00-2626048FEEEA}" destId="{7DC6E1A8-074C-48BB-82BE-A2D34062D3B0}" srcOrd="0" destOrd="0" presId="urn:microsoft.com/office/officeart/2008/layout/LinedList"/>
    <dgm:cxn modelId="{E73B71E5-EA38-47AA-B434-C75C2F4CF8DB}" type="presOf" srcId="{0FF96074-6F36-40EF-AC6D-D61607B8CC45}" destId="{0716654A-4BC5-465F-A07F-927FC731BC08}" srcOrd="0" destOrd="0" presId="urn:microsoft.com/office/officeart/2008/layout/LinedList"/>
    <dgm:cxn modelId="{4E40F6ED-85F2-47EC-9411-DCEF867C6FFE}" type="presOf" srcId="{BD160DA5-0633-472A-BA69-57F88CA6E6A8}" destId="{F0077CEA-F038-4087-BD92-9FB77617F777}" srcOrd="0" destOrd="0" presId="urn:microsoft.com/office/officeart/2008/layout/LinedList"/>
    <dgm:cxn modelId="{8530344F-2E34-437E-80D9-8F0779ED6D70}" type="presParOf" srcId="{E1743BAE-01D4-47EF-AE44-B678CA0D9702}" destId="{77488694-5ECE-4436-88FD-55AE30A988FD}" srcOrd="0" destOrd="0" presId="urn:microsoft.com/office/officeart/2008/layout/LinedList"/>
    <dgm:cxn modelId="{6B2BE734-0885-4FCF-8FE9-00C920D7F184}" type="presParOf" srcId="{E1743BAE-01D4-47EF-AE44-B678CA0D9702}" destId="{6676D154-4DCA-4001-9741-82D107D707D0}" srcOrd="1" destOrd="0" presId="urn:microsoft.com/office/officeart/2008/layout/LinedList"/>
    <dgm:cxn modelId="{EE414A46-7963-428B-8064-6A2758E5AC0B}" type="presParOf" srcId="{6676D154-4DCA-4001-9741-82D107D707D0}" destId="{085F7CF7-03E4-4FC6-928E-D1667B050890}" srcOrd="0" destOrd="0" presId="urn:microsoft.com/office/officeart/2008/layout/LinedList"/>
    <dgm:cxn modelId="{33AC7B30-4F5A-4E5F-9738-0B7ED5040A99}" type="presParOf" srcId="{6676D154-4DCA-4001-9741-82D107D707D0}" destId="{9E906E5A-35B9-4D17-B6DB-46740DB2C600}" srcOrd="1" destOrd="0" presId="urn:microsoft.com/office/officeart/2008/layout/LinedList"/>
    <dgm:cxn modelId="{933F5835-3295-4948-96C2-B4AFFEF0D968}" type="presParOf" srcId="{9E906E5A-35B9-4D17-B6DB-46740DB2C600}" destId="{31FEADCF-73E4-4C7C-8BC5-9B22E1FED4CC}" srcOrd="0" destOrd="0" presId="urn:microsoft.com/office/officeart/2008/layout/LinedList"/>
    <dgm:cxn modelId="{9EC832E1-9889-4A1D-9211-E5E23361A9D0}" type="presParOf" srcId="{9E906E5A-35B9-4D17-B6DB-46740DB2C600}" destId="{A70A05DA-1A46-4393-856B-4A2D1C13C393}" srcOrd="1" destOrd="0" presId="urn:microsoft.com/office/officeart/2008/layout/LinedList"/>
    <dgm:cxn modelId="{AC3AEE8C-D054-48B9-842B-6134AD022695}" type="presParOf" srcId="{A70A05DA-1A46-4393-856B-4A2D1C13C393}" destId="{3D8C6C95-B453-4E9A-B607-5E0881A18CF4}" srcOrd="0" destOrd="0" presId="urn:microsoft.com/office/officeart/2008/layout/LinedList"/>
    <dgm:cxn modelId="{658E9E07-2045-412E-8B99-54BDF0E71AF7}" type="presParOf" srcId="{A70A05DA-1A46-4393-856B-4A2D1C13C393}" destId="{9352A6CC-4017-42CA-9856-D74309D12441}" srcOrd="1" destOrd="0" presId="urn:microsoft.com/office/officeart/2008/layout/LinedList"/>
    <dgm:cxn modelId="{0E552C5C-40FC-4BCE-A466-DA6D62821697}" type="presParOf" srcId="{A70A05DA-1A46-4393-856B-4A2D1C13C393}" destId="{91958377-048E-44BB-A697-814751E13764}" srcOrd="2" destOrd="0" presId="urn:microsoft.com/office/officeart/2008/layout/LinedList"/>
    <dgm:cxn modelId="{D17FFBCC-B75C-4DFE-B22B-81DDEE351C69}" type="presParOf" srcId="{9E906E5A-35B9-4D17-B6DB-46740DB2C600}" destId="{426EF50A-06CC-481E-9A92-1ADE770292DD}" srcOrd="2" destOrd="0" presId="urn:microsoft.com/office/officeart/2008/layout/LinedList"/>
    <dgm:cxn modelId="{BB1EEFAD-B344-468F-A7F6-6391A7C99776}" type="presParOf" srcId="{9E906E5A-35B9-4D17-B6DB-46740DB2C600}" destId="{A54626A1-AF7F-46C9-928B-280658567529}" srcOrd="3" destOrd="0" presId="urn:microsoft.com/office/officeart/2008/layout/LinedList"/>
    <dgm:cxn modelId="{2D7C1780-0AB8-4E27-B049-5CEE21728C89}" type="presParOf" srcId="{E1743BAE-01D4-47EF-AE44-B678CA0D9702}" destId="{66DB579D-E662-424E-90A6-761037676C56}" srcOrd="2" destOrd="0" presId="urn:microsoft.com/office/officeart/2008/layout/LinedList"/>
    <dgm:cxn modelId="{469341A4-88A1-40BF-A67B-A3DD28796A36}" type="presParOf" srcId="{E1743BAE-01D4-47EF-AE44-B678CA0D9702}" destId="{4E1D19C1-D2EF-462D-B0C0-EFF0B88C1D1F}" srcOrd="3" destOrd="0" presId="urn:microsoft.com/office/officeart/2008/layout/LinedList"/>
    <dgm:cxn modelId="{124FC027-7539-4EFE-AB25-6AE6F3090E6D}" type="presParOf" srcId="{4E1D19C1-D2EF-462D-B0C0-EFF0B88C1D1F}" destId="{E15BC974-6D21-4292-8187-BFCFE13EEC88}" srcOrd="0" destOrd="0" presId="urn:microsoft.com/office/officeart/2008/layout/LinedList"/>
    <dgm:cxn modelId="{C485CCFF-E7F6-4063-9ED0-DE5526C8BD09}" type="presParOf" srcId="{4E1D19C1-D2EF-462D-B0C0-EFF0B88C1D1F}" destId="{EEBE6477-FAC0-4CD1-BE78-3789AD1BAF16}" srcOrd="1" destOrd="0" presId="urn:microsoft.com/office/officeart/2008/layout/LinedList"/>
    <dgm:cxn modelId="{81D9F128-57AA-41E4-B0FB-4DD1EC69CFD0}" type="presParOf" srcId="{EEBE6477-FAC0-4CD1-BE78-3789AD1BAF16}" destId="{CEF7933C-B4AE-4FD6-AF1A-79D920733706}" srcOrd="0" destOrd="0" presId="urn:microsoft.com/office/officeart/2008/layout/LinedList"/>
    <dgm:cxn modelId="{5EEA3E60-9789-4376-BBD2-09261C730BBC}" type="presParOf" srcId="{EEBE6477-FAC0-4CD1-BE78-3789AD1BAF16}" destId="{0DA499FD-FA78-43E1-BD03-324CED52CB01}" srcOrd="1" destOrd="0" presId="urn:microsoft.com/office/officeart/2008/layout/LinedList"/>
    <dgm:cxn modelId="{93D1628F-F2C8-4EC4-A75F-32D103A651E0}" type="presParOf" srcId="{0DA499FD-FA78-43E1-BD03-324CED52CB01}" destId="{4C3E1060-344B-444A-9C5F-4D2938A5E76D}" srcOrd="0" destOrd="0" presId="urn:microsoft.com/office/officeart/2008/layout/LinedList"/>
    <dgm:cxn modelId="{DD9B96B4-B344-4BD7-93AB-59F94106BF14}" type="presParOf" srcId="{0DA499FD-FA78-43E1-BD03-324CED52CB01}" destId="{F0077CEA-F038-4087-BD92-9FB77617F777}" srcOrd="1" destOrd="0" presId="urn:microsoft.com/office/officeart/2008/layout/LinedList"/>
    <dgm:cxn modelId="{F37D3DF7-7B35-4D66-B65C-5496DDCE9730}" type="presParOf" srcId="{0DA499FD-FA78-43E1-BD03-324CED52CB01}" destId="{DA0807D0-6B3C-45AD-9417-9B8AFA9AB403}" srcOrd="2" destOrd="0" presId="urn:microsoft.com/office/officeart/2008/layout/LinedList"/>
    <dgm:cxn modelId="{AEB1564D-35DE-4C37-9E85-72B21611E36A}" type="presParOf" srcId="{EEBE6477-FAC0-4CD1-BE78-3789AD1BAF16}" destId="{E70EACD1-C12D-4458-99D3-8B2A34070632}" srcOrd="2" destOrd="0" presId="urn:microsoft.com/office/officeart/2008/layout/LinedList"/>
    <dgm:cxn modelId="{229AF39C-8980-447E-B6D8-1BF94D705642}" type="presParOf" srcId="{EEBE6477-FAC0-4CD1-BE78-3789AD1BAF16}" destId="{34D1F8A3-F51E-4FC9-AAD2-195104BA9E61}" srcOrd="3" destOrd="0" presId="urn:microsoft.com/office/officeart/2008/layout/LinedList"/>
    <dgm:cxn modelId="{EEFEEB14-FE1B-4106-BCEA-E4A8070DBA39}" type="presParOf" srcId="{E1743BAE-01D4-47EF-AE44-B678CA0D9702}" destId="{0BFD5589-B7BF-4D85-B357-AFCAD44AF793}" srcOrd="4" destOrd="0" presId="urn:microsoft.com/office/officeart/2008/layout/LinedList"/>
    <dgm:cxn modelId="{973B56C3-CDB9-47D1-9882-CAEA4D0AB051}" type="presParOf" srcId="{E1743BAE-01D4-47EF-AE44-B678CA0D9702}" destId="{FFE8692D-3A02-4433-8AD7-46A3CAC883BB}" srcOrd="5" destOrd="0" presId="urn:microsoft.com/office/officeart/2008/layout/LinedList"/>
    <dgm:cxn modelId="{A1252637-50AD-4AC0-827E-BCE26B66A930}" type="presParOf" srcId="{FFE8692D-3A02-4433-8AD7-46A3CAC883BB}" destId="{235A004B-4678-45AC-9AF4-84A9C21BFBE1}" srcOrd="0" destOrd="0" presId="urn:microsoft.com/office/officeart/2008/layout/LinedList"/>
    <dgm:cxn modelId="{38E5C27E-AC56-4197-BDBD-70A21B50F0AA}" type="presParOf" srcId="{FFE8692D-3A02-4433-8AD7-46A3CAC883BB}" destId="{B758A05A-6538-427D-92A0-93B939437327}" srcOrd="1" destOrd="0" presId="urn:microsoft.com/office/officeart/2008/layout/LinedList"/>
    <dgm:cxn modelId="{1325EF33-EF53-462D-9AE5-BF24A243F9E7}" type="presParOf" srcId="{B758A05A-6538-427D-92A0-93B939437327}" destId="{61D82CD0-0959-4F75-A6D8-6C001980DF10}" srcOrd="0" destOrd="0" presId="urn:microsoft.com/office/officeart/2008/layout/LinedList"/>
    <dgm:cxn modelId="{5C4295F1-962A-40C6-9825-28129404A09A}" type="presParOf" srcId="{B758A05A-6538-427D-92A0-93B939437327}" destId="{8B04D568-A06B-4BDA-B16E-4E1061ADDC67}" srcOrd="1" destOrd="0" presId="urn:microsoft.com/office/officeart/2008/layout/LinedList"/>
    <dgm:cxn modelId="{0C65B793-C211-4779-90CD-E4DD7F180651}" type="presParOf" srcId="{8B04D568-A06B-4BDA-B16E-4E1061ADDC67}" destId="{A803B16B-174B-4CE8-8B23-7F4D86DF0ECD}" srcOrd="0" destOrd="0" presId="urn:microsoft.com/office/officeart/2008/layout/LinedList"/>
    <dgm:cxn modelId="{D785DB14-AD41-40F1-9B1F-D1E34442B73A}" type="presParOf" srcId="{8B04D568-A06B-4BDA-B16E-4E1061ADDC67}" destId="{581F3C70-9612-451E-9F9D-78ED234DC27D}" srcOrd="1" destOrd="0" presId="urn:microsoft.com/office/officeart/2008/layout/LinedList"/>
    <dgm:cxn modelId="{4CF19384-E1FC-4EDB-9DB9-9BDD42710DB2}" type="presParOf" srcId="{8B04D568-A06B-4BDA-B16E-4E1061ADDC67}" destId="{F8131D00-1F4A-4F08-9DBD-DF7F4A0646B0}" srcOrd="2" destOrd="0" presId="urn:microsoft.com/office/officeart/2008/layout/LinedList"/>
    <dgm:cxn modelId="{E2494B7B-AD83-42D1-A344-65E13F8282BA}" type="presParOf" srcId="{B758A05A-6538-427D-92A0-93B939437327}" destId="{B622FC00-257F-4977-8568-3D55A9745A4F}" srcOrd="2" destOrd="0" presId="urn:microsoft.com/office/officeart/2008/layout/LinedList"/>
    <dgm:cxn modelId="{EF85B67A-45FE-4D5D-903F-1E99B0A34D13}" type="presParOf" srcId="{B758A05A-6538-427D-92A0-93B939437327}" destId="{7D7012DB-08B5-48E8-9849-554B9E999829}" srcOrd="3" destOrd="0" presId="urn:microsoft.com/office/officeart/2008/layout/LinedList"/>
    <dgm:cxn modelId="{D7CC9D5E-1077-4F67-94FC-16DD86092455}" type="presParOf" srcId="{E1743BAE-01D4-47EF-AE44-B678CA0D9702}" destId="{03745A13-301E-40E0-8E61-5D6BC2B1E804}" srcOrd="6" destOrd="0" presId="urn:microsoft.com/office/officeart/2008/layout/LinedList"/>
    <dgm:cxn modelId="{FE93199B-1071-4D9D-ACC8-AC51F7FA6289}" type="presParOf" srcId="{E1743BAE-01D4-47EF-AE44-B678CA0D9702}" destId="{4D26C0D6-3054-4C56-A5DF-576296180CAC}" srcOrd="7" destOrd="0" presId="urn:microsoft.com/office/officeart/2008/layout/LinedList"/>
    <dgm:cxn modelId="{474AAE09-2106-42BB-8B1D-BD065AFD2B4E}" type="presParOf" srcId="{4D26C0D6-3054-4C56-A5DF-576296180CAC}" destId="{8B1D22EA-7D73-439E-8081-58CB4A836AF4}" srcOrd="0" destOrd="0" presId="urn:microsoft.com/office/officeart/2008/layout/LinedList"/>
    <dgm:cxn modelId="{E362B742-B75A-493A-8062-0D28FE2350FA}" type="presParOf" srcId="{4D26C0D6-3054-4C56-A5DF-576296180CAC}" destId="{1EEBA35F-8B8C-4711-899A-C8636B9CEB03}" srcOrd="1" destOrd="0" presId="urn:microsoft.com/office/officeart/2008/layout/LinedList"/>
    <dgm:cxn modelId="{FB175A8F-CCBE-4166-ADBE-54FA27A80216}" type="presParOf" srcId="{1EEBA35F-8B8C-4711-899A-C8636B9CEB03}" destId="{75E26B3C-697D-406D-BAA9-DAB95A86809D}" srcOrd="0" destOrd="0" presId="urn:microsoft.com/office/officeart/2008/layout/LinedList"/>
    <dgm:cxn modelId="{AF49C4B2-EA80-438E-A3A2-43403B032EE5}" type="presParOf" srcId="{1EEBA35F-8B8C-4711-899A-C8636B9CEB03}" destId="{471948FA-F646-4359-B9F6-D266BD0E285B}" srcOrd="1" destOrd="0" presId="urn:microsoft.com/office/officeart/2008/layout/LinedList"/>
    <dgm:cxn modelId="{937F80C5-2BCE-4F49-ACA2-B72294EE8204}" type="presParOf" srcId="{471948FA-F646-4359-B9F6-D266BD0E285B}" destId="{01646D05-F3B0-4112-A298-AEC9C8063B00}" srcOrd="0" destOrd="0" presId="urn:microsoft.com/office/officeart/2008/layout/LinedList"/>
    <dgm:cxn modelId="{E5960864-7D12-41A5-8CF7-9C1E376BF0C1}" type="presParOf" srcId="{471948FA-F646-4359-B9F6-D266BD0E285B}" destId="{0716654A-4BC5-465F-A07F-927FC731BC08}" srcOrd="1" destOrd="0" presId="urn:microsoft.com/office/officeart/2008/layout/LinedList"/>
    <dgm:cxn modelId="{CF190D0C-E899-45F4-9BFC-735E460FECA6}" type="presParOf" srcId="{471948FA-F646-4359-B9F6-D266BD0E285B}" destId="{67666011-5D98-4D40-8130-AE33449AFB70}" srcOrd="2" destOrd="0" presId="urn:microsoft.com/office/officeart/2008/layout/LinedList"/>
    <dgm:cxn modelId="{35E20A0D-9314-43CF-AB5B-E68825EB4815}" type="presParOf" srcId="{1EEBA35F-8B8C-4711-899A-C8636B9CEB03}" destId="{29E17598-F992-43B8-A58C-E1F2F01B51A5}" srcOrd="2" destOrd="0" presId="urn:microsoft.com/office/officeart/2008/layout/LinedList"/>
    <dgm:cxn modelId="{447F4800-A88B-4D1B-9DE8-0CAE0554C83E}" type="presParOf" srcId="{1EEBA35F-8B8C-4711-899A-C8636B9CEB03}" destId="{1E081FCD-8E06-4B35-B7AA-AAB645777AF5}" srcOrd="3" destOrd="0" presId="urn:microsoft.com/office/officeart/2008/layout/LinedList"/>
    <dgm:cxn modelId="{29B2066C-B979-491F-B235-390A027D31D0}" type="presParOf" srcId="{E1743BAE-01D4-47EF-AE44-B678CA0D9702}" destId="{5E54FA37-0B13-47BD-B18F-44618BF105E0}" srcOrd="8" destOrd="0" presId="urn:microsoft.com/office/officeart/2008/layout/LinedList"/>
    <dgm:cxn modelId="{0B40703A-B6ED-4AF7-8E3C-4F92C1E4AB06}" type="presParOf" srcId="{E1743BAE-01D4-47EF-AE44-B678CA0D9702}" destId="{938881DB-23A0-4FE6-9CCB-C9907BCEC420}" srcOrd="9" destOrd="0" presId="urn:microsoft.com/office/officeart/2008/layout/LinedList"/>
    <dgm:cxn modelId="{FBE8FFA5-E4D2-43A0-BB62-CBA108DC068D}" type="presParOf" srcId="{938881DB-23A0-4FE6-9CCB-C9907BCEC420}" destId="{31341FE8-B7FC-4ECD-8704-7680E391115F}" srcOrd="0" destOrd="0" presId="urn:microsoft.com/office/officeart/2008/layout/LinedList"/>
    <dgm:cxn modelId="{8592C99F-AB0D-412D-B85F-F88AA55B3322}" type="presParOf" srcId="{938881DB-23A0-4FE6-9CCB-C9907BCEC420}" destId="{F6B2BAC8-4EA0-4FB8-B089-D39AA4B69E03}" srcOrd="1" destOrd="0" presId="urn:microsoft.com/office/officeart/2008/layout/LinedList"/>
    <dgm:cxn modelId="{E010A375-1531-4CA6-974B-DED17F8DCE9B}" type="presParOf" srcId="{F6B2BAC8-4EA0-4FB8-B089-D39AA4B69E03}" destId="{29E2ED9F-1824-4F03-AA0D-01830A13BCCE}" srcOrd="0" destOrd="0" presId="urn:microsoft.com/office/officeart/2008/layout/LinedList"/>
    <dgm:cxn modelId="{621AC80E-665C-4194-ADA9-C9B500DAE6CE}" type="presParOf" srcId="{F6B2BAC8-4EA0-4FB8-B089-D39AA4B69E03}" destId="{F54FCF16-EDC2-4835-B615-F3E5E6B42463}" srcOrd="1" destOrd="0" presId="urn:microsoft.com/office/officeart/2008/layout/LinedList"/>
    <dgm:cxn modelId="{F630B014-BF09-43E0-A81F-256CBD3DA6B3}" type="presParOf" srcId="{F54FCF16-EDC2-4835-B615-F3E5E6B42463}" destId="{35AECBE5-CD73-41D0-8812-3716433EC2BF}" srcOrd="0" destOrd="0" presId="urn:microsoft.com/office/officeart/2008/layout/LinedList"/>
    <dgm:cxn modelId="{7E945E74-D0E8-4D36-9F0D-B2D2A7CD1D17}" type="presParOf" srcId="{F54FCF16-EDC2-4835-B615-F3E5E6B42463}" destId="{7DC6E1A8-074C-48BB-82BE-A2D34062D3B0}" srcOrd="1" destOrd="0" presId="urn:microsoft.com/office/officeart/2008/layout/LinedList"/>
    <dgm:cxn modelId="{B12AFB48-C515-4F09-BFE9-400ADB95F425}" type="presParOf" srcId="{F54FCF16-EDC2-4835-B615-F3E5E6B42463}" destId="{80A403B9-FD68-43EA-843F-1F74A4DC4236}" srcOrd="2" destOrd="0" presId="urn:microsoft.com/office/officeart/2008/layout/LinedList"/>
    <dgm:cxn modelId="{B7A71D0A-030B-461E-A829-4EE90EF434D2}" type="presParOf" srcId="{F6B2BAC8-4EA0-4FB8-B089-D39AA4B69E03}" destId="{F0ED0A19-605B-4939-A0C7-14921F899380}" srcOrd="2" destOrd="0" presId="urn:microsoft.com/office/officeart/2008/layout/LinedList"/>
    <dgm:cxn modelId="{2A3B1039-FA42-4970-B981-3C1BE08D2AD2}" type="presParOf" srcId="{F6B2BAC8-4EA0-4FB8-B089-D39AA4B69E03}" destId="{EBE185D4-FE6B-49D7-AC92-D70314E5A452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88694-5ECE-4436-88FD-55AE30A988FD}">
      <dsp:nvSpPr>
        <dsp:cNvPr id="0" name=""/>
        <dsp:cNvSpPr/>
      </dsp:nvSpPr>
      <dsp:spPr>
        <a:xfrm>
          <a:off x="0" y="1084"/>
          <a:ext cx="207279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F7CF7-03E4-4FC6-928E-D1667B050890}">
      <dsp:nvSpPr>
        <dsp:cNvPr id="0" name=""/>
        <dsp:cNvSpPr/>
      </dsp:nvSpPr>
      <dsp:spPr>
        <a:xfrm>
          <a:off x="0" y="1084"/>
          <a:ext cx="4145597" cy="1776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Trade Shows</a:t>
          </a:r>
          <a:endParaRPr lang="en-US" sz="3600" kern="1200" dirty="0"/>
        </a:p>
      </dsp:txBody>
      <dsp:txXfrm>
        <a:off x="0" y="1084"/>
        <a:ext cx="4145597" cy="1776296"/>
      </dsp:txXfrm>
    </dsp:sp>
    <dsp:sp modelId="{9352A6CC-4017-42CA-9856-D74309D12441}">
      <dsp:nvSpPr>
        <dsp:cNvPr id="0" name=""/>
        <dsp:cNvSpPr/>
      </dsp:nvSpPr>
      <dsp:spPr>
        <a:xfrm>
          <a:off x="4456517" y="81746"/>
          <a:ext cx="16271469" cy="1613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registration</a:t>
          </a:r>
          <a:r>
            <a:rPr lang="en-US" sz="4500" kern="1200" dirty="0"/>
            <a:t>, booth construction, one-time shipping, interpreters, non-WEDC trade missions</a:t>
          </a:r>
        </a:p>
      </dsp:txBody>
      <dsp:txXfrm>
        <a:off x="4456517" y="81746"/>
        <a:ext cx="16271469" cy="1613237"/>
      </dsp:txXfrm>
    </dsp:sp>
    <dsp:sp modelId="{426EF50A-06CC-481E-9A92-1ADE770292DD}">
      <dsp:nvSpPr>
        <dsp:cNvPr id="0" name=""/>
        <dsp:cNvSpPr/>
      </dsp:nvSpPr>
      <dsp:spPr>
        <a:xfrm>
          <a:off x="4145597" y="1694984"/>
          <a:ext cx="165823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B579D-E662-424E-90A6-761037676C56}">
      <dsp:nvSpPr>
        <dsp:cNvPr id="0" name=""/>
        <dsp:cNvSpPr/>
      </dsp:nvSpPr>
      <dsp:spPr>
        <a:xfrm>
          <a:off x="0" y="1777380"/>
          <a:ext cx="207279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BC974-6D21-4292-8187-BFCFE13EEC88}">
      <dsp:nvSpPr>
        <dsp:cNvPr id="0" name=""/>
        <dsp:cNvSpPr/>
      </dsp:nvSpPr>
      <dsp:spPr>
        <a:xfrm>
          <a:off x="0" y="1777380"/>
          <a:ext cx="4145597" cy="1776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Marketing &amp; Promotion</a:t>
          </a:r>
          <a:endParaRPr lang="en-US" sz="3600" kern="1200" dirty="0"/>
        </a:p>
      </dsp:txBody>
      <dsp:txXfrm>
        <a:off x="0" y="1777380"/>
        <a:ext cx="4145597" cy="1776296"/>
      </dsp:txXfrm>
    </dsp:sp>
    <dsp:sp modelId="{F0077CEA-F038-4087-BD92-9FB77617F777}">
      <dsp:nvSpPr>
        <dsp:cNvPr id="0" name=""/>
        <dsp:cNvSpPr/>
      </dsp:nvSpPr>
      <dsp:spPr>
        <a:xfrm>
          <a:off x="4456517" y="1858042"/>
          <a:ext cx="16271469" cy="1613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website </a:t>
          </a:r>
          <a:r>
            <a:rPr lang="en-US" sz="4500" kern="1200" dirty="0"/>
            <a:t>development, translation of marketing materials, IP registration, product certification </a:t>
          </a:r>
        </a:p>
      </dsp:txBody>
      <dsp:txXfrm>
        <a:off x="4456517" y="1858042"/>
        <a:ext cx="16271469" cy="1613237"/>
      </dsp:txXfrm>
    </dsp:sp>
    <dsp:sp modelId="{E70EACD1-C12D-4458-99D3-8B2A34070632}">
      <dsp:nvSpPr>
        <dsp:cNvPr id="0" name=""/>
        <dsp:cNvSpPr/>
      </dsp:nvSpPr>
      <dsp:spPr>
        <a:xfrm>
          <a:off x="4145597" y="3471280"/>
          <a:ext cx="165823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D5589-B7BF-4D85-B357-AFCAD44AF793}">
      <dsp:nvSpPr>
        <dsp:cNvPr id="0" name=""/>
        <dsp:cNvSpPr/>
      </dsp:nvSpPr>
      <dsp:spPr>
        <a:xfrm>
          <a:off x="0" y="3553676"/>
          <a:ext cx="207279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A004B-4678-45AC-9AF4-84A9C21BFBE1}">
      <dsp:nvSpPr>
        <dsp:cNvPr id="0" name=""/>
        <dsp:cNvSpPr/>
      </dsp:nvSpPr>
      <dsp:spPr>
        <a:xfrm>
          <a:off x="0" y="3553676"/>
          <a:ext cx="4145597" cy="1776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Consulting Services</a:t>
          </a:r>
          <a:endParaRPr lang="en-US" sz="3600" kern="1200" dirty="0"/>
        </a:p>
      </dsp:txBody>
      <dsp:txXfrm>
        <a:off x="0" y="3553676"/>
        <a:ext cx="4145597" cy="1776296"/>
      </dsp:txXfrm>
    </dsp:sp>
    <dsp:sp modelId="{581F3C70-9612-451E-9F9D-78ED234DC27D}">
      <dsp:nvSpPr>
        <dsp:cNvPr id="0" name=""/>
        <dsp:cNvSpPr/>
      </dsp:nvSpPr>
      <dsp:spPr>
        <a:xfrm>
          <a:off x="4456517" y="3634338"/>
          <a:ext cx="16271469" cy="1613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WEDC </a:t>
          </a:r>
          <a:r>
            <a:rPr lang="en-US" sz="4500" kern="1200" dirty="0"/>
            <a:t>trade reps, US Commercial Service, website designer, partner search or market research</a:t>
          </a:r>
        </a:p>
      </dsp:txBody>
      <dsp:txXfrm>
        <a:off x="4456517" y="3634338"/>
        <a:ext cx="16271469" cy="1613237"/>
      </dsp:txXfrm>
    </dsp:sp>
    <dsp:sp modelId="{B622FC00-257F-4977-8568-3D55A9745A4F}">
      <dsp:nvSpPr>
        <dsp:cNvPr id="0" name=""/>
        <dsp:cNvSpPr/>
      </dsp:nvSpPr>
      <dsp:spPr>
        <a:xfrm>
          <a:off x="4145597" y="5247576"/>
          <a:ext cx="165823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45A13-301E-40E0-8E61-5D6BC2B1E804}">
      <dsp:nvSpPr>
        <dsp:cNvPr id="0" name=""/>
        <dsp:cNvSpPr/>
      </dsp:nvSpPr>
      <dsp:spPr>
        <a:xfrm>
          <a:off x="0" y="5329973"/>
          <a:ext cx="207279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D22EA-7D73-439E-8081-58CB4A836AF4}">
      <dsp:nvSpPr>
        <dsp:cNvPr id="0" name=""/>
        <dsp:cNvSpPr/>
      </dsp:nvSpPr>
      <dsp:spPr>
        <a:xfrm>
          <a:off x="0" y="5329973"/>
          <a:ext cx="4145597" cy="1776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Export Education</a:t>
          </a:r>
          <a:endParaRPr lang="en-US" sz="3600" kern="1200" dirty="0"/>
        </a:p>
      </dsp:txBody>
      <dsp:txXfrm>
        <a:off x="0" y="5329973"/>
        <a:ext cx="4145597" cy="1776296"/>
      </dsp:txXfrm>
    </dsp:sp>
    <dsp:sp modelId="{0716654A-4BC5-465F-A07F-927FC731BC08}">
      <dsp:nvSpPr>
        <dsp:cNvPr id="0" name=""/>
        <dsp:cNvSpPr/>
      </dsp:nvSpPr>
      <dsp:spPr>
        <a:xfrm>
          <a:off x="4456517" y="5410635"/>
          <a:ext cx="16271469" cy="1613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cultural </a:t>
          </a:r>
          <a:r>
            <a:rPr lang="en-US" sz="4500" kern="1200" dirty="0"/>
            <a:t>competency, best business practices in foreign markets, export compliance, foreign language</a:t>
          </a:r>
        </a:p>
      </dsp:txBody>
      <dsp:txXfrm>
        <a:off x="4456517" y="5410635"/>
        <a:ext cx="16271469" cy="1613237"/>
      </dsp:txXfrm>
    </dsp:sp>
    <dsp:sp modelId="{29E17598-F992-43B8-A58C-E1F2F01B51A5}">
      <dsp:nvSpPr>
        <dsp:cNvPr id="0" name=""/>
        <dsp:cNvSpPr/>
      </dsp:nvSpPr>
      <dsp:spPr>
        <a:xfrm>
          <a:off x="4145597" y="7023872"/>
          <a:ext cx="165823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4FA37-0B13-47BD-B18F-44618BF105E0}">
      <dsp:nvSpPr>
        <dsp:cNvPr id="0" name=""/>
        <dsp:cNvSpPr/>
      </dsp:nvSpPr>
      <dsp:spPr>
        <a:xfrm>
          <a:off x="0" y="7106269"/>
          <a:ext cx="207279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41FE8-B7FC-4ECD-8704-7680E391115F}">
      <dsp:nvSpPr>
        <dsp:cNvPr id="0" name=""/>
        <dsp:cNvSpPr/>
      </dsp:nvSpPr>
      <dsp:spPr>
        <a:xfrm>
          <a:off x="0" y="7106269"/>
          <a:ext cx="4145597" cy="1776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accent3"/>
              </a:solidFill>
            </a:rPr>
            <a:t>Transportation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accent3"/>
              </a:solidFill>
            </a:rPr>
            <a:t>and Lodging</a:t>
          </a:r>
          <a:endParaRPr lang="en-US" sz="3600" kern="1200" dirty="0">
            <a:solidFill>
              <a:schemeClr val="accent3"/>
            </a:solidFill>
          </a:endParaRPr>
        </a:p>
      </dsp:txBody>
      <dsp:txXfrm>
        <a:off x="0" y="7106269"/>
        <a:ext cx="4145597" cy="1776296"/>
      </dsp:txXfrm>
    </dsp:sp>
    <dsp:sp modelId="{7DC6E1A8-074C-48BB-82BE-A2D34062D3B0}">
      <dsp:nvSpPr>
        <dsp:cNvPr id="0" name=""/>
        <dsp:cNvSpPr/>
      </dsp:nvSpPr>
      <dsp:spPr>
        <a:xfrm>
          <a:off x="4456517" y="7186931"/>
          <a:ext cx="16271469" cy="1613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>
              <a:solidFill>
                <a:schemeClr val="accent3"/>
              </a:solidFill>
            </a:rPr>
            <a:t>match </a:t>
          </a:r>
          <a:r>
            <a:rPr lang="en-US" sz="4500" kern="1200" dirty="0">
              <a:solidFill>
                <a:schemeClr val="accent3"/>
              </a:solidFill>
            </a:rPr>
            <a:t>only—not reimbursable</a:t>
          </a:r>
        </a:p>
      </dsp:txBody>
      <dsp:txXfrm>
        <a:off x="4456517" y="7186931"/>
        <a:ext cx="16271469" cy="1613237"/>
      </dsp:txXfrm>
    </dsp:sp>
    <dsp:sp modelId="{F0ED0A19-605B-4939-A0C7-14921F899380}">
      <dsp:nvSpPr>
        <dsp:cNvPr id="0" name=""/>
        <dsp:cNvSpPr/>
      </dsp:nvSpPr>
      <dsp:spPr>
        <a:xfrm>
          <a:off x="4145597" y="8800169"/>
          <a:ext cx="165823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BC271D-0FFE-B439-92C8-E67FB23D12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10EF9C-57DE-49D7-4A05-04B7358C32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6AD2A-7545-D34A-A2CD-247F1EC33AE1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EBCF5A-2183-76FE-E8A5-2FA8F59C2C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B091F9-AC39-B4E4-A414-6DBDDD3581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EEBF2-E756-6F4F-88E2-D06259D02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91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D9EBF-13BD-344F-9E39-1EEDB08C0167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2559E-D660-4C4C-954F-F7EF88819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1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the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Global Business Development Program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offer:</a:t>
            </a:r>
          </a:p>
          <a:p>
            <a:endParaRPr lang="fr-FR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INTERNATIONAL MARKET ACCESS GRANT (IMAG) -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Wisconsin companies can be reimbursed for specific short-term expenses associated with a targeted export project that will help to grow their presence in their identified international market(s).  Builds off trade venture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2559E-D660-4C4C-954F-F7EF88819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16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Extremely flexible</a:t>
            </a:r>
          </a:p>
          <a:p>
            <a:r>
              <a:rPr lang="en-US" dirty="0"/>
              <a:t>Highlight trade reps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2559E-D660-4C4C-954F-F7EF88819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05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grant is a reimbursement grant, meaning you will initially pay for the projects out of your own budget. Once you’ve paid for an expense, you can submit a reimbursement request to us. We will analyze all the invoices you send and determine a reimbursement amount. Expenses incurred or paid before the application is formally accepted cannot be reimbursement. All expenses must be invoiced and fully paid off by your project end date.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2559E-D660-4C4C-954F-F7EF88819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20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Tips for a great application: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dirty="0"/>
              <a:t>You must identify specific countries in your application! We no longer accept regions or extensive lists. We recommend no more than 5 countries.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dirty="0"/>
              <a:t>You must show a cohesive strategy for these markets.</a:t>
            </a:r>
            <a:endParaRPr lang="en-US" sz="1800" i="0" dirty="0">
              <a:effectLst/>
              <a:latin typeface="Verdana" panose="020B0604030504040204" pitchFamily="34" charset="0"/>
              <a:ea typeface="+mn-ea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i="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specific, both about markets and uses of funding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i="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Demonstrate a targeted export strategy based on research and/or evidence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i="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Thoroughly justify the expenditure as an opportunity for growth.</a:t>
            </a:r>
            <a:endParaRPr lang="en-US" i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2559E-D660-4C4C-954F-F7EF88819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5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FD2CCC-2C03-FEA1-A38F-9D26BEF3107A}"/>
              </a:ext>
            </a:extLst>
          </p:cNvPr>
          <p:cNvSpPr/>
          <p:nvPr userDrawn="1"/>
        </p:nvSpPr>
        <p:spPr>
          <a:xfrm>
            <a:off x="0" y="5084064"/>
            <a:ext cx="24387048" cy="3547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508BDE0-3447-0B61-3E76-7828AFB50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555" y="5532437"/>
            <a:ext cx="21033938" cy="2651126"/>
          </a:xfrm>
        </p:spPr>
        <p:txBody>
          <a:bodyPr>
            <a:normAutofit/>
          </a:bodyPr>
          <a:lstStyle>
            <a:lvl1pPr algn="ctr">
              <a:defRPr sz="9000" b="0" i="0">
                <a:solidFill>
                  <a:srgbClr val="03012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91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3ECBAEA-5E93-1D64-5820-B99B2E869C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5416" y="1371600"/>
            <a:ext cx="20762718" cy="107604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7200" b="0" i="0">
                <a:solidFill>
                  <a:srgbClr val="03012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Content Title Here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789DFF24-9B42-3F18-3501-2E896A41CA0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85417" y="3003178"/>
            <a:ext cx="9828784" cy="8884022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457200" indent="-457200">
              <a:buClrTx/>
              <a:buFontTx/>
              <a:buBlip>
                <a:blip r:embed="rId3"/>
              </a:buBlip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1pPr>
            <a:lvl2pPr marL="13716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2pPr>
            <a:lvl3pPr marL="22860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3pPr>
            <a:lvl4pPr marL="32004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4pPr>
            <a:lvl5pPr marL="41148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B7E56D5E-FB25-C2EC-C139-2D4971D275E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121640" y="3003177"/>
            <a:ext cx="9828784" cy="411608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457200" indent="-457200">
              <a:buClrTx/>
              <a:buFontTx/>
              <a:buBlip>
                <a:blip r:embed="rId3"/>
              </a:buBlip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1pPr>
            <a:lvl2pPr marL="13716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2pPr>
            <a:lvl3pPr marL="22860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3pPr>
            <a:lvl4pPr marL="32004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4pPr>
            <a:lvl5pPr marL="41148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EDC827B-5772-FD1B-6476-27B8B43030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119350" y="7674790"/>
            <a:ext cx="9828784" cy="411608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457200" indent="-457200">
              <a:buClrTx/>
              <a:buFontTx/>
              <a:buBlip>
                <a:blip r:embed="rId3"/>
              </a:buBlip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1pPr>
            <a:lvl2pPr marL="13716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2pPr>
            <a:lvl3pPr marL="22860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3pPr>
            <a:lvl4pPr marL="32004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4pPr>
            <a:lvl5pPr marL="41148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73296DD-CCED-7F40-7E12-CBA7BC979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351669" y="12598401"/>
            <a:ext cx="8792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 i="1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256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4D85576-19CE-7ABA-EC54-8248E048D6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5416" y="1371600"/>
            <a:ext cx="20762718" cy="107604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7200" b="0" i="0">
                <a:solidFill>
                  <a:srgbClr val="03012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Content Title Here</a:t>
            </a:r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E8AA24D6-B9FF-D757-340E-EA5BE9AB9F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121640" y="3003177"/>
            <a:ext cx="9828784" cy="411608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457200" indent="-457200">
              <a:buClrTx/>
              <a:buFontTx/>
              <a:buBlip>
                <a:blip r:embed="rId3"/>
              </a:buBlip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1pPr>
            <a:lvl2pPr marL="13716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2pPr>
            <a:lvl3pPr marL="22860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3pPr>
            <a:lvl4pPr marL="32004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4pPr>
            <a:lvl5pPr marL="41148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597EAD4-71EF-7095-960B-285A913068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121640" y="7771120"/>
            <a:ext cx="9828784" cy="411608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457200" indent="-457200">
              <a:buClrTx/>
              <a:buFontTx/>
              <a:buBlip>
                <a:blip r:embed="rId3"/>
              </a:buBlip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1pPr>
            <a:lvl2pPr marL="13716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2pPr>
            <a:lvl3pPr marL="22860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3pPr>
            <a:lvl4pPr marL="32004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4pPr>
            <a:lvl5pPr marL="41148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236DF43D-A845-CB65-4FCA-825D993BDE3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185416" y="3003177"/>
            <a:ext cx="9828784" cy="411608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457200" indent="-457200">
              <a:buClrTx/>
              <a:buFontTx/>
              <a:buBlip>
                <a:blip r:embed="rId3"/>
              </a:buBlip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1pPr>
            <a:lvl2pPr marL="13716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2pPr>
            <a:lvl3pPr marL="22860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3pPr>
            <a:lvl4pPr marL="32004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4pPr>
            <a:lvl5pPr marL="41148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4C599EB6-1E37-6F99-B07C-FF6A768EE63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185416" y="7771120"/>
            <a:ext cx="9828784" cy="411608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457200" indent="-457200">
              <a:buClrTx/>
              <a:buFontTx/>
              <a:buBlip>
                <a:blip r:embed="rId3"/>
              </a:buBlip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1pPr>
            <a:lvl2pPr marL="13716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2pPr>
            <a:lvl3pPr marL="22860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3pPr>
            <a:lvl4pPr marL="32004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4pPr>
            <a:lvl5pPr marL="41148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0CA1B8E-8E02-E0AE-0072-D45CEB1F6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351669" y="12598401"/>
            <a:ext cx="8792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 i="1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073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A99709-A28D-009C-4C73-6D1A58B7F7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" cy="13716000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094A76C-1751-947E-7B08-CB198853BB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5416" y="1371600"/>
            <a:ext cx="20762718" cy="107604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7200" b="0" i="0">
                <a:solidFill>
                  <a:srgbClr val="03012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Content Title Here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6F36723F-E399-D908-E8D6-A8F5D29D7CC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85417" y="4079920"/>
            <a:ext cx="9828784" cy="799778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457200" indent="-457200">
              <a:buClrTx/>
              <a:buFontTx/>
              <a:buBlip>
                <a:blip r:embed="rId4"/>
              </a:buBlip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1pPr>
            <a:lvl2pPr marL="13716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2pPr>
            <a:lvl3pPr marL="22860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3pPr>
            <a:lvl4pPr marL="32004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4pPr>
            <a:lvl5pPr marL="41148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4B63FBC7-9B87-35AF-E42C-6E9F08AA63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132459" y="4079920"/>
            <a:ext cx="9828784" cy="799778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457200" indent="-457200">
              <a:buClrTx/>
              <a:buFontTx/>
              <a:buBlip>
                <a:blip r:embed="rId4"/>
              </a:buBlip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1pPr>
            <a:lvl2pPr marL="13716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2pPr>
            <a:lvl3pPr marL="22860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3pPr>
            <a:lvl4pPr marL="32004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4pPr>
            <a:lvl5pPr marL="41148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29872CD-E2B8-80CA-DB24-708E00812E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85416" y="2981460"/>
            <a:ext cx="9828784" cy="9079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800" b="0" i="0">
                <a:solidFill>
                  <a:srgbClr val="03012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Comparison Title Here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3485DB0-A5A6-C039-CEB6-570C57345D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132458" y="2981460"/>
            <a:ext cx="9828784" cy="9079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800" b="0" i="0">
                <a:solidFill>
                  <a:srgbClr val="03012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Comparison Title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A0F6E42-3426-6F4B-D285-38B6FCF10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351669" y="12598401"/>
            <a:ext cx="8792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 i="1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334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CD85ECF-BC33-30AF-D7FB-A4FFF86D3A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7236" y="1371600"/>
            <a:ext cx="20762718" cy="107604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7200" b="0" i="0">
                <a:solidFill>
                  <a:srgbClr val="03012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Content Title Here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EC6D7B7-5B32-8C10-1E5C-09E926FC6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351669" y="12598401"/>
            <a:ext cx="8792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 i="1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0522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p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CD85ECF-BC33-30AF-D7FB-A4FFF86D3A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7236" y="295556"/>
            <a:ext cx="20762718" cy="107604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5400" b="0" i="0">
                <a:solidFill>
                  <a:srgbClr val="03012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PowerPoint Template Tips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EC6D7B7-5B32-8C10-1E5C-09E926FC6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351669" y="12598401"/>
            <a:ext cx="8792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 i="1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490DCF3-16B4-3EDB-1D25-E6C021CFB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7236" y="1188184"/>
            <a:ext cx="20762718" cy="107604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800" b="0" i="0">
                <a:solidFill>
                  <a:srgbClr val="03012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will not appear in presentation mode.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2192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44">
            <a:extLst>
              <a:ext uri="{FF2B5EF4-FFF2-40B4-BE49-F238E27FC236}">
                <a16:creationId xmlns:a16="http://schemas.microsoft.com/office/drawing/2014/main" id="{B128763F-0FBC-92BD-CAD8-99DD845C626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6309" y="245392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8" name="Freeform 44">
            <a:extLst>
              <a:ext uri="{FF2B5EF4-FFF2-40B4-BE49-F238E27FC236}">
                <a16:creationId xmlns:a16="http://schemas.microsoft.com/office/drawing/2014/main" id="{6A7563E0-41F9-BC24-B60A-114B714F8F7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385495" y="245392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id="{FD5183EE-4BE7-039C-7984-43708398325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034681" y="245392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0" name="Freeform 44">
            <a:extLst>
              <a:ext uri="{FF2B5EF4-FFF2-40B4-BE49-F238E27FC236}">
                <a16:creationId xmlns:a16="http://schemas.microsoft.com/office/drawing/2014/main" id="{F8333022-46A1-D13C-0BF3-B829FAD7383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83867" y="245392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1" name="Freeform 44">
            <a:extLst>
              <a:ext uri="{FF2B5EF4-FFF2-40B4-BE49-F238E27FC236}">
                <a16:creationId xmlns:a16="http://schemas.microsoft.com/office/drawing/2014/main" id="{43C8B2DC-2CA0-315C-A311-3DF3854CFF2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333053" y="245392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id="{C01C379C-842B-80C4-42F6-C59FC9863C5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982239" y="245392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3" name="Freeform 44">
            <a:extLst>
              <a:ext uri="{FF2B5EF4-FFF2-40B4-BE49-F238E27FC236}">
                <a16:creationId xmlns:a16="http://schemas.microsoft.com/office/drawing/2014/main" id="{BD1D5E65-C457-AEED-3D12-22EC8E8AEDB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631425" y="245392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4" name="Freeform 44">
            <a:extLst>
              <a:ext uri="{FF2B5EF4-FFF2-40B4-BE49-F238E27FC236}">
                <a16:creationId xmlns:a16="http://schemas.microsoft.com/office/drawing/2014/main" id="{6AEDCAB1-14EA-423D-E242-BD17A85ACED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2280609" y="245392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5" name="Freeform 44">
            <a:extLst>
              <a:ext uri="{FF2B5EF4-FFF2-40B4-BE49-F238E27FC236}">
                <a16:creationId xmlns:a16="http://schemas.microsoft.com/office/drawing/2014/main" id="{59E18B30-3FEA-D595-CF09-7321274A796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683867" y="405412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B0CA3D99-0352-BD1D-21F6-8E4D80568E1A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333053" y="405412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8663407F-CA41-602D-CC47-AEBF658FAD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982239" y="405412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6DB6163-1D6A-5235-B9FA-BD083202D72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631425" y="405412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9" name="Freeform 44">
            <a:extLst>
              <a:ext uri="{FF2B5EF4-FFF2-40B4-BE49-F238E27FC236}">
                <a16:creationId xmlns:a16="http://schemas.microsoft.com/office/drawing/2014/main" id="{9D83407F-907B-611A-7BD9-B6B583466D75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2280609" y="405412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0" name="Freeform 44">
            <a:extLst>
              <a:ext uri="{FF2B5EF4-FFF2-40B4-BE49-F238E27FC236}">
                <a16:creationId xmlns:a16="http://schemas.microsoft.com/office/drawing/2014/main" id="{6AA7D09C-A96A-7689-A11A-56CCA95D16B5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736309" y="405412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1" name="Freeform 44">
            <a:extLst>
              <a:ext uri="{FF2B5EF4-FFF2-40B4-BE49-F238E27FC236}">
                <a16:creationId xmlns:a16="http://schemas.microsoft.com/office/drawing/2014/main" id="{C155766B-E185-900A-0824-880A8966498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385495" y="405412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2" name="Freeform 44">
            <a:extLst>
              <a:ext uri="{FF2B5EF4-FFF2-40B4-BE49-F238E27FC236}">
                <a16:creationId xmlns:a16="http://schemas.microsoft.com/office/drawing/2014/main" id="{E5DDA71A-4573-459D-7ED4-06A7ED0F3917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034681" y="405412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3" name="Freeform 44">
            <a:extLst>
              <a:ext uri="{FF2B5EF4-FFF2-40B4-BE49-F238E27FC236}">
                <a16:creationId xmlns:a16="http://schemas.microsoft.com/office/drawing/2014/main" id="{467EBCB4-1F4C-4259-6045-20DA0BF0CA4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36309" y="582577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accent3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1393B6A7-7B1D-363E-E7F1-D62F9F26FD73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2385495" y="582577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accent3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5" name="Freeform 44">
            <a:extLst>
              <a:ext uri="{FF2B5EF4-FFF2-40B4-BE49-F238E27FC236}">
                <a16:creationId xmlns:a16="http://schemas.microsoft.com/office/drawing/2014/main" id="{43229992-9A83-014F-5B23-72D2522CA9C4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4034681" y="582577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accent3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6" name="Freeform 44">
            <a:extLst>
              <a:ext uri="{FF2B5EF4-FFF2-40B4-BE49-F238E27FC236}">
                <a16:creationId xmlns:a16="http://schemas.microsoft.com/office/drawing/2014/main" id="{0ABB9247-56A2-C701-B84E-8EECDC4B143D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5683867" y="582577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accent3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7" name="Freeform 44">
            <a:extLst>
              <a:ext uri="{FF2B5EF4-FFF2-40B4-BE49-F238E27FC236}">
                <a16:creationId xmlns:a16="http://schemas.microsoft.com/office/drawing/2014/main" id="{421EAC6C-D2F6-FA22-28A2-F09E2474A954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7333053" y="582577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accent3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8" name="Freeform 44">
            <a:extLst>
              <a:ext uri="{FF2B5EF4-FFF2-40B4-BE49-F238E27FC236}">
                <a16:creationId xmlns:a16="http://schemas.microsoft.com/office/drawing/2014/main" id="{5094F3FC-DE3A-A8D9-E102-4F819FC4442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8982239" y="582577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accent3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D6D5D941-FF7D-934A-F789-9DAC069551E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0631425" y="582577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accent3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30" name="Freeform 44">
            <a:extLst>
              <a:ext uri="{FF2B5EF4-FFF2-40B4-BE49-F238E27FC236}">
                <a16:creationId xmlns:a16="http://schemas.microsoft.com/office/drawing/2014/main" id="{398167C1-1366-3F94-ED5B-316F4F3CD2F2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12280609" y="582577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accent3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31" name="Freeform 44">
            <a:extLst>
              <a:ext uri="{FF2B5EF4-FFF2-40B4-BE49-F238E27FC236}">
                <a16:creationId xmlns:a16="http://schemas.microsoft.com/office/drawing/2014/main" id="{EC8A62A7-5922-6A03-3DB6-D1ED07484BE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683867" y="742597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accent3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32" name="Freeform 44">
            <a:extLst>
              <a:ext uri="{FF2B5EF4-FFF2-40B4-BE49-F238E27FC236}">
                <a16:creationId xmlns:a16="http://schemas.microsoft.com/office/drawing/2014/main" id="{81FC4943-AFDA-71C6-A1ED-38964F4D37A7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333053" y="742597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accent3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33" name="Freeform 44">
            <a:extLst>
              <a:ext uri="{FF2B5EF4-FFF2-40B4-BE49-F238E27FC236}">
                <a16:creationId xmlns:a16="http://schemas.microsoft.com/office/drawing/2014/main" id="{23F754BB-D64E-9F26-2D98-114561D747B7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982239" y="742597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accent3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34" name="Freeform 44">
            <a:extLst>
              <a:ext uri="{FF2B5EF4-FFF2-40B4-BE49-F238E27FC236}">
                <a16:creationId xmlns:a16="http://schemas.microsoft.com/office/drawing/2014/main" id="{831254F7-8246-C9B6-3A41-0B06C0166273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0631425" y="742597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accent3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35" name="Freeform 44">
            <a:extLst>
              <a:ext uri="{FF2B5EF4-FFF2-40B4-BE49-F238E27FC236}">
                <a16:creationId xmlns:a16="http://schemas.microsoft.com/office/drawing/2014/main" id="{62467D6A-34C5-3C72-8FDA-01DF1D3DFAE3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2280609" y="742597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accent3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36" name="Freeform 44">
            <a:extLst>
              <a:ext uri="{FF2B5EF4-FFF2-40B4-BE49-F238E27FC236}">
                <a16:creationId xmlns:a16="http://schemas.microsoft.com/office/drawing/2014/main" id="{F1DE2DD3-B4B2-BDAD-20C3-4FFA4A177B79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736309" y="742597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accent3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37" name="Freeform 44">
            <a:extLst>
              <a:ext uri="{FF2B5EF4-FFF2-40B4-BE49-F238E27FC236}">
                <a16:creationId xmlns:a16="http://schemas.microsoft.com/office/drawing/2014/main" id="{825EDFCF-EC9F-9523-C701-21FD746D6AB0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2385495" y="742597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accent3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38" name="Freeform 44">
            <a:extLst>
              <a:ext uri="{FF2B5EF4-FFF2-40B4-BE49-F238E27FC236}">
                <a16:creationId xmlns:a16="http://schemas.microsoft.com/office/drawing/2014/main" id="{3C7C7987-DA5B-4C46-5F9B-5A51FD035F3E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4034681" y="742597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accent3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39" name="Freeform 44">
            <a:extLst>
              <a:ext uri="{FF2B5EF4-FFF2-40B4-BE49-F238E27FC236}">
                <a16:creationId xmlns:a16="http://schemas.microsoft.com/office/drawing/2014/main" id="{F33E9D88-3819-90BC-2D06-F92DEB2577BB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736309" y="919762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40" name="Freeform 44">
            <a:extLst>
              <a:ext uri="{FF2B5EF4-FFF2-40B4-BE49-F238E27FC236}">
                <a16:creationId xmlns:a16="http://schemas.microsoft.com/office/drawing/2014/main" id="{AB9F38FE-F152-C40F-0C4C-62AB6356F6C3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2385495" y="919762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41" name="Freeform 44">
            <a:extLst>
              <a:ext uri="{FF2B5EF4-FFF2-40B4-BE49-F238E27FC236}">
                <a16:creationId xmlns:a16="http://schemas.microsoft.com/office/drawing/2014/main" id="{75B00C68-EA2F-0F73-3EFF-1972752C7246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4034681" y="919762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42" name="Freeform 44">
            <a:extLst>
              <a:ext uri="{FF2B5EF4-FFF2-40B4-BE49-F238E27FC236}">
                <a16:creationId xmlns:a16="http://schemas.microsoft.com/office/drawing/2014/main" id="{13E34C0B-43B8-1D64-8C24-7A02E7AF27D5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5683867" y="919762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43" name="Freeform 44">
            <a:extLst>
              <a:ext uri="{FF2B5EF4-FFF2-40B4-BE49-F238E27FC236}">
                <a16:creationId xmlns:a16="http://schemas.microsoft.com/office/drawing/2014/main" id="{8BB8203D-B76D-6CB1-C63B-6B7DDD13EECC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7333053" y="919762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84BB6D85-9962-E842-5406-DF58D2A0687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8982239" y="919762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75C599ED-6EA7-A6DC-7B46-CC0CC9D402E1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10631425" y="919762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0274CE3E-A62A-35FC-0250-FC0AF7799ED6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>
            <a:off x="12280609" y="919762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47" name="Freeform 44">
            <a:extLst>
              <a:ext uri="{FF2B5EF4-FFF2-40B4-BE49-F238E27FC236}">
                <a16:creationId xmlns:a16="http://schemas.microsoft.com/office/drawing/2014/main" id="{38D6D42B-E66A-9C70-8959-A4D78D9C004E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5683867" y="1079782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340701DF-D819-6A84-16A8-3F68B2A9D5C6}"/>
              </a:ext>
            </a:extLst>
          </p:cNvPr>
          <p:cNvSpPr>
            <a:spLocks noGrp="1"/>
          </p:cNvSpPr>
          <p:nvPr>
            <p:ph type="pic" sz="quarter" idx="67"/>
          </p:nvPr>
        </p:nvSpPr>
        <p:spPr>
          <a:xfrm>
            <a:off x="7333053" y="1079782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49" name="Freeform 44">
            <a:extLst>
              <a:ext uri="{FF2B5EF4-FFF2-40B4-BE49-F238E27FC236}">
                <a16:creationId xmlns:a16="http://schemas.microsoft.com/office/drawing/2014/main" id="{31FCAD71-C195-0799-A164-AA85596ECC7E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8982239" y="1079782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0" name="Freeform 44">
            <a:extLst>
              <a:ext uri="{FF2B5EF4-FFF2-40B4-BE49-F238E27FC236}">
                <a16:creationId xmlns:a16="http://schemas.microsoft.com/office/drawing/2014/main" id="{7C5B71A3-29F5-6ADC-1D00-EF797FBFB1D7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10631425" y="1079782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1" name="Freeform 44">
            <a:extLst>
              <a:ext uri="{FF2B5EF4-FFF2-40B4-BE49-F238E27FC236}">
                <a16:creationId xmlns:a16="http://schemas.microsoft.com/office/drawing/2014/main" id="{34257AB0-F435-612D-7382-8B3416C78D02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12280609" y="1079782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2" name="Freeform 44">
            <a:extLst>
              <a:ext uri="{FF2B5EF4-FFF2-40B4-BE49-F238E27FC236}">
                <a16:creationId xmlns:a16="http://schemas.microsoft.com/office/drawing/2014/main" id="{176B3A8E-B932-472B-B465-1F6B0440EC59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736309" y="1079782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3" name="Freeform 44">
            <a:extLst>
              <a:ext uri="{FF2B5EF4-FFF2-40B4-BE49-F238E27FC236}">
                <a16:creationId xmlns:a16="http://schemas.microsoft.com/office/drawing/2014/main" id="{B9351096-9EFB-924D-8D1B-6639B5487016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2385495" y="1079782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4" name="Freeform 44">
            <a:extLst>
              <a:ext uri="{FF2B5EF4-FFF2-40B4-BE49-F238E27FC236}">
                <a16:creationId xmlns:a16="http://schemas.microsoft.com/office/drawing/2014/main" id="{31D793BC-3B38-5810-4FE4-6F249511E83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034681" y="10797821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2"/>
          </a:solidFill>
          <a:ln w="31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D27BFDE8-E4C0-F990-D2E0-6078342E4B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309" y="295556"/>
            <a:ext cx="22223645" cy="107604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5400" b="0" i="0">
                <a:solidFill>
                  <a:srgbClr val="03012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PowerPoint Template Tips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04C6303C-861E-3565-9EB0-4CB9A9E7ED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309" y="1188184"/>
            <a:ext cx="22223645" cy="107604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800" b="0" i="0">
                <a:solidFill>
                  <a:srgbClr val="03012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will not appear in presentation mode.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9481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DC3EAAF-229E-B7F9-07DA-E66A3BE20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351669" y="12598401"/>
            <a:ext cx="8792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 i="1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7390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3594D39-69A0-6553-72B9-6B4531613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351669" y="12598401"/>
            <a:ext cx="8792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 i="1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E6DFF3-C9D1-BC02-F93D-494D32736756}"/>
              </a:ext>
            </a:extLst>
          </p:cNvPr>
          <p:cNvSpPr/>
          <p:nvPr userDrawn="1"/>
        </p:nvSpPr>
        <p:spPr>
          <a:xfrm>
            <a:off x="14151429" y="11168743"/>
            <a:ext cx="10235746" cy="2547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7090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504363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C0F23DC3-4361-D011-9818-FDF58FFA92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841666" y="8025065"/>
            <a:ext cx="5432402" cy="1358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099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405D3749-0570-DFF7-1A9E-E66FA67B5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555" y="5532437"/>
            <a:ext cx="21033938" cy="2651126"/>
          </a:xfrm>
        </p:spPr>
        <p:txBody>
          <a:bodyPr>
            <a:normAutofit/>
          </a:bodyPr>
          <a:lstStyle>
            <a:lvl1pPr algn="ctr">
              <a:defRPr sz="9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8020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-Tex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1E1E38F-5A19-D1D2-98B9-EF01F8ED14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841666" y="8025065"/>
            <a:ext cx="5432402" cy="135810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2A7563-518B-1DD8-01D3-818992A641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94626" y="7144256"/>
            <a:ext cx="9898961" cy="3119718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56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24E658EB-C353-1414-6574-6EE0D9DF27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4400" y="0"/>
            <a:ext cx="11279187" cy="13716000"/>
          </a:xfrm>
          <a:solidFill>
            <a:schemeClr val="bg1"/>
          </a:solidFill>
        </p:spPr>
        <p:txBody>
          <a:bodyPr anchor="t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to add a picture.</a:t>
            </a:r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464DF0D3-DDEA-F998-F7C7-5747F0BDB9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017752" y="5486400"/>
            <a:ext cx="8896021" cy="5687569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457200" indent="-457200">
              <a:buClrTx/>
              <a:buFontTx/>
              <a:buBlip>
                <a:blip r:embed="rId3"/>
              </a:buBlip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1pPr>
            <a:lvl2pPr marL="13716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2pPr>
            <a:lvl3pPr marL="22860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3pPr>
            <a:lvl4pPr marL="32004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4pPr>
            <a:lvl5pPr marL="41148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150C179-A5FC-C1B3-B735-43F04AD230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17752" y="2542031"/>
            <a:ext cx="8896021" cy="242678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7200" b="0" i="0">
                <a:solidFill>
                  <a:srgbClr val="03012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Agenda Title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8CA82FC-D71E-C8E1-AD7A-DD4400E0D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351669" y="12598401"/>
            <a:ext cx="8792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 i="1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153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74EB6FDA-73A3-290C-5FDB-B04882BEB0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4400" y="0"/>
            <a:ext cx="11279187" cy="13716000"/>
          </a:xfrm>
          <a:solidFill>
            <a:schemeClr val="bg1"/>
          </a:solidFill>
        </p:spPr>
        <p:txBody>
          <a:bodyPr anchor="t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to add a picture.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1E55150-56DC-792E-6BCC-B25AEAC0B8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17752" y="1828800"/>
            <a:ext cx="8896021" cy="115366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7200" b="0" i="0">
                <a:solidFill>
                  <a:srgbClr val="03012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Agenda Title Here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A946BB2-E74B-50DA-3562-ABCA4B6DEC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10560" y="3931920"/>
            <a:ext cx="7279365" cy="53704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03012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C6E1FB49-741D-C7BB-992B-6AAFFBCE5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10560" y="4588743"/>
            <a:ext cx="7279365" cy="936571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0" i="0">
                <a:solidFill>
                  <a:srgbClr val="51515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>
                <a:effectLst/>
                <a:latin typeface="Arial" panose="020B0604020202020204" pitchFamily="34" charset="0"/>
              </a:rPr>
              <a:t>Body copy here. </a:t>
            </a:r>
            <a:r>
              <a:rPr lang="en-US" dirty="0" err="1">
                <a:effectLst/>
                <a:latin typeface="Arial" panose="020B0604020202020204" pitchFamily="34" charset="0"/>
              </a:rPr>
              <a:t>Aximi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</a:rPr>
              <a:t>velluptatem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el</a:t>
            </a:r>
            <a:r>
              <a:rPr lang="en-US" dirty="0">
                <a:effectLst/>
                <a:latin typeface="Arial" panose="020B0604020202020204" pitchFamily="34" charset="0"/>
              </a:rPr>
              <a:t> es </a:t>
            </a:r>
            <a:r>
              <a:rPr lang="en-US" dirty="0" err="1">
                <a:effectLst/>
                <a:latin typeface="Arial" panose="020B0604020202020204" pitchFamily="34" charset="0"/>
              </a:rPr>
              <a:t>debitium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eumenis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soluptam</a:t>
            </a:r>
            <a:r>
              <a:rPr lang="en-US" dirty="0"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19960094-C5C1-3803-05FC-9C23FF0166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10560" y="6610899"/>
            <a:ext cx="7279365" cy="53704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03012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2F5BC61-C469-050A-887C-AC742C8FF6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910560" y="7267722"/>
            <a:ext cx="7279365" cy="936571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0" i="0">
                <a:solidFill>
                  <a:srgbClr val="51515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>
                <a:effectLst/>
                <a:latin typeface="Arial" panose="020B0604020202020204" pitchFamily="34" charset="0"/>
              </a:rPr>
              <a:t>Body copy here. </a:t>
            </a:r>
            <a:r>
              <a:rPr lang="en-US" dirty="0" err="1">
                <a:effectLst/>
                <a:latin typeface="Arial" panose="020B0604020202020204" pitchFamily="34" charset="0"/>
              </a:rPr>
              <a:t>Aximi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</a:rPr>
              <a:t>velluptatem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el</a:t>
            </a:r>
            <a:r>
              <a:rPr lang="en-US" dirty="0">
                <a:effectLst/>
                <a:latin typeface="Arial" panose="020B0604020202020204" pitchFamily="34" charset="0"/>
              </a:rPr>
              <a:t> es </a:t>
            </a:r>
            <a:r>
              <a:rPr lang="en-US" dirty="0" err="1">
                <a:effectLst/>
                <a:latin typeface="Arial" panose="020B0604020202020204" pitchFamily="34" charset="0"/>
              </a:rPr>
              <a:t>debitium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eumenis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soluptam</a:t>
            </a:r>
            <a:r>
              <a:rPr lang="en-US" dirty="0"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1235CFB-F001-E8CF-B162-802C4F31F6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10560" y="9429912"/>
            <a:ext cx="7279365" cy="53704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03012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9A9F92BA-9475-471F-5E95-A3B7889697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910560" y="10086735"/>
            <a:ext cx="7279365" cy="936571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0" i="0">
                <a:solidFill>
                  <a:srgbClr val="51515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>
                <a:effectLst/>
                <a:latin typeface="Arial" panose="020B0604020202020204" pitchFamily="34" charset="0"/>
              </a:rPr>
              <a:t>Body copy here. </a:t>
            </a:r>
            <a:r>
              <a:rPr lang="en-US" dirty="0" err="1">
                <a:effectLst/>
                <a:latin typeface="Arial" panose="020B0604020202020204" pitchFamily="34" charset="0"/>
              </a:rPr>
              <a:t>Aximi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</a:rPr>
              <a:t>velluptatem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el</a:t>
            </a:r>
            <a:r>
              <a:rPr lang="en-US" dirty="0">
                <a:effectLst/>
                <a:latin typeface="Arial" panose="020B0604020202020204" pitchFamily="34" charset="0"/>
              </a:rPr>
              <a:t> es </a:t>
            </a:r>
            <a:r>
              <a:rPr lang="en-US" dirty="0" err="1">
                <a:effectLst/>
                <a:latin typeface="Arial" panose="020B0604020202020204" pitchFamily="34" charset="0"/>
              </a:rPr>
              <a:t>debitium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eumenis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soluptam</a:t>
            </a:r>
            <a:r>
              <a:rPr lang="en-US" dirty="0"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00F31F28-661D-934E-7113-8F942BEA888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4173200" y="3749040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2"/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2048EAB-003A-E3C6-EEC1-688F1B803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351669" y="12598401"/>
            <a:ext cx="8792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 i="1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28EF72D8-EB6A-F32A-303A-8362915EB32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4173200" y="6682740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2"/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4070F13C-FE19-E4D7-3046-4AF982F1A16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4173200" y="9521190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2"/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759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24E658EB-C353-1414-6574-6EE0D9DF27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4400" y="0"/>
            <a:ext cx="11279187" cy="13716000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to add a picture.</a:t>
            </a:r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464DF0D3-DDEA-F998-F7C7-5747F0BDB9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017752" y="5486400"/>
            <a:ext cx="8896021" cy="5687569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457200" indent="-457200">
              <a:buClrTx/>
              <a:buFontTx/>
              <a:buBlip>
                <a:blip r:embed="rId3"/>
              </a:buBlip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1pPr>
            <a:lvl2pPr marL="13716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2pPr>
            <a:lvl3pPr marL="22860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3pPr>
            <a:lvl4pPr marL="32004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4pPr>
            <a:lvl5pPr marL="41148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150C179-A5FC-C1B3-B735-43F04AD230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17752" y="2542031"/>
            <a:ext cx="8896021" cy="242678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7200" b="0" i="0">
                <a:solidFill>
                  <a:srgbClr val="03012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Content Title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0261F3F-C103-2E8C-2BAC-8CE6F9F51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351669" y="12598401"/>
            <a:ext cx="8792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 i="1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166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952D59A-69BD-F0A2-930D-FDB9EC92AB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3588" y="0"/>
            <a:ext cx="12193587" cy="13716000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to add a picture.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FBE4A5C-C3F6-F100-1C19-1F3ADEF6AF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5416" y="2542031"/>
            <a:ext cx="8683865" cy="242678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7200" b="0" i="0">
                <a:solidFill>
                  <a:srgbClr val="03012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Content Title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D0B9349F-FDB1-911A-2BF2-1AB337229A4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85417" y="5486400"/>
            <a:ext cx="8683866" cy="7059168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457200" indent="-457200">
              <a:buClrTx/>
              <a:buFontTx/>
              <a:buBlip>
                <a:blip r:embed="rId3"/>
              </a:buBlip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1pPr>
            <a:lvl2pPr marL="13716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2pPr>
            <a:lvl3pPr marL="22860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3pPr>
            <a:lvl4pPr marL="32004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4pPr>
            <a:lvl5pPr marL="41148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871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956973-7E6E-CE72-1B3B-0A23C0EFDF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5416" y="2542032"/>
            <a:ext cx="20762718" cy="107604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7200" b="0" i="0">
                <a:solidFill>
                  <a:srgbClr val="03012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Content Title Here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402846-1FDD-5222-2314-87291A1FFC9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85416" y="4114800"/>
            <a:ext cx="20728371" cy="7059168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457200" indent="-457200">
              <a:buClrTx/>
              <a:buFontTx/>
              <a:buBlip>
                <a:blip r:embed="rId3"/>
              </a:buBlip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1pPr>
            <a:lvl2pPr marL="13716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2pPr>
            <a:lvl3pPr marL="22860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3pPr>
            <a:lvl4pPr marL="32004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4pPr>
            <a:lvl5pPr marL="41148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EE73C12-1867-26F8-159E-BD0434C57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351669" y="12598401"/>
            <a:ext cx="8792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 i="1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088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4A32893-D75D-FC78-AEAD-790DC5AC6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5416" y="2542032"/>
            <a:ext cx="20762718" cy="107604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7200" b="0" i="0">
                <a:solidFill>
                  <a:srgbClr val="03012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Content Title Here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879F33AB-6F3D-97C9-AA82-B24C288709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85417" y="4114800"/>
            <a:ext cx="9828783" cy="7059168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457200" indent="-457200">
              <a:buClrTx/>
              <a:buFontTx/>
              <a:buBlip>
                <a:blip r:embed="rId3"/>
              </a:buBlip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1pPr>
            <a:lvl2pPr marL="13716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2pPr>
            <a:lvl3pPr marL="22860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3pPr>
            <a:lvl4pPr marL="32004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4pPr>
            <a:lvl5pPr marL="41148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23C0C2B0-2281-AF54-FC0C-86D5AF60313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119351" y="4114800"/>
            <a:ext cx="9828783" cy="7059168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457200" indent="-457200">
              <a:buClrTx/>
              <a:buFontTx/>
              <a:buBlip>
                <a:blip r:embed="rId3"/>
              </a:buBlip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1pPr>
            <a:lvl2pPr marL="13716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2pPr>
            <a:lvl3pPr marL="22860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3pPr>
            <a:lvl4pPr marL="32004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4pPr>
            <a:lvl5pPr marL="41148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79FF15A-0136-D000-A724-A62E93BD2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351669" y="12598401"/>
            <a:ext cx="8792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 i="1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56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-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3FA8A86-EE20-AAA2-8D9E-FB113BC223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5416" y="1371600"/>
            <a:ext cx="20762718" cy="107604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7200" b="0" i="0">
                <a:solidFill>
                  <a:srgbClr val="03012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Content Title Here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C39BDABC-3ACD-E14A-A93A-BDE5A520E1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85416" y="3003178"/>
            <a:ext cx="20728371" cy="8884022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457200" indent="-457200">
              <a:buClrTx/>
              <a:buFontTx/>
              <a:buBlip>
                <a:blip r:embed="rId3"/>
              </a:buBlip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1pPr>
            <a:lvl2pPr marL="13716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2pPr>
            <a:lvl3pPr marL="22860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3pPr>
            <a:lvl4pPr marL="32004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4pPr>
            <a:lvl5pPr marL="4114800" indent="-457200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5F5F5F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D2B8CD-78DA-4AFC-9FF1-D5704B7A8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351669" y="12598401"/>
            <a:ext cx="8792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 i="1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545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8752" y="0"/>
            <a:ext cx="22958422" cy="13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51669" y="12598401"/>
            <a:ext cx="8792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 i="1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8B4028-7483-D351-1660-8F334DB986DB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0"/>
            <a:ext cx="914400" cy="13716000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6C72B25-7CC9-98BF-DCAC-1E145F86B7A3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9923746" y="12591288"/>
            <a:ext cx="3175000" cy="7620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7F5382-8155-6861-06C8-64AFCE946D74}"/>
              </a:ext>
            </a:extLst>
          </p:cNvPr>
          <p:cNvCxnSpPr/>
          <p:nvPr userDrawn="1"/>
        </p:nvCxnSpPr>
        <p:spPr>
          <a:xfrm>
            <a:off x="23351669" y="12437635"/>
            <a:ext cx="0" cy="1021976"/>
          </a:xfrm>
          <a:prstGeom prst="line">
            <a:avLst/>
          </a:prstGeom>
          <a:ln w="12700">
            <a:solidFill>
              <a:srgbClr val="5C0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2"/>
    </p:custDataLst>
    <p:extLst>
      <p:ext uri="{BB962C8B-B14F-4D97-AF65-F5344CB8AC3E}">
        <p14:creationId xmlns:p14="http://schemas.microsoft.com/office/powerpoint/2010/main" val="146543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9" r:id="rId2"/>
    <p:sldLayoutId id="2147483669" r:id="rId3"/>
    <p:sldLayoutId id="2147483680" r:id="rId4"/>
    <p:sldLayoutId id="2147483673" r:id="rId5"/>
    <p:sldLayoutId id="2147483666" r:id="rId6"/>
    <p:sldLayoutId id="2147483665" r:id="rId7"/>
    <p:sldLayoutId id="2147483674" r:id="rId8"/>
    <p:sldLayoutId id="2147483672" r:id="rId9"/>
    <p:sldLayoutId id="2147483675" r:id="rId10"/>
    <p:sldLayoutId id="2147483676" r:id="rId11"/>
    <p:sldLayoutId id="2147483677" r:id="rId12"/>
    <p:sldLayoutId id="2147483678" r:id="rId13"/>
    <p:sldLayoutId id="2147483684" r:id="rId14"/>
    <p:sldLayoutId id="2147483681" r:id="rId15"/>
    <p:sldLayoutId id="2147483664" r:id="rId16"/>
    <p:sldLayoutId id="2147483670" r:id="rId17"/>
    <p:sldLayoutId id="2147483671" r:id="rId18"/>
    <p:sldLayoutId id="2147483667" r:id="rId19"/>
    <p:sldLayoutId id="2147483668" r:id="rId20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7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3000" kern="1200">
          <a:solidFill>
            <a:srgbClr val="5F5F5F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3000" kern="1200">
          <a:solidFill>
            <a:srgbClr val="5F5F5F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3000" kern="1200">
          <a:solidFill>
            <a:srgbClr val="5F5F5F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3000" kern="1200">
          <a:solidFill>
            <a:srgbClr val="5F5F5F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3000" kern="1200">
          <a:solidFill>
            <a:srgbClr val="5F5F5F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5DE70-A171-8904-5F10-A9D88E1CB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Market Access Grant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829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02385F-06B2-5B16-70B2-7946A0D9D3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Allowable Expenses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7483B65-B1A4-4BF1-97A9-C52BBE26E0AE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95548942"/>
              </p:ext>
            </p:extLst>
          </p:nvPr>
        </p:nvGraphicFramePr>
        <p:xfrm>
          <a:off x="2185988" y="3003550"/>
          <a:ext cx="20727987" cy="888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CFF30-B745-22EB-E359-65C4F25C1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0635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A calculator">
            <a:extLst>
              <a:ext uri="{FF2B5EF4-FFF2-40B4-BE49-F238E27FC236}">
                <a16:creationId xmlns:a16="http://schemas.microsoft.com/office/drawing/2014/main" id="{22F8D75F-D270-4D38-BCAC-B6D6BD2F0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03831" y="-2328550"/>
            <a:ext cx="18373099" cy="1837309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BD451-E1AE-5561-F075-28EFBF970A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5416" y="2542031"/>
            <a:ext cx="10008171" cy="2426783"/>
          </a:xfrm>
        </p:spPr>
        <p:txBody>
          <a:bodyPr>
            <a:normAutofit/>
          </a:bodyPr>
          <a:lstStyle/>
          <a:p>
            <a:r>
              <a:rPr lang="en-US" dirty="0"/>
              <a:t>Budgeting &amp; Reimbursement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758C8-6A4E-AEA4-E6D5-853C65F46FF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Tiered support</a:t>
            </a:r>
          </a:p>
          <a:p>
            <a:pPr lvl="1"/>
            <a:r>
              <a:rPr lang="en-US" dirty="0"/>
              <a:t>Up to $10,000 for eligible applicants</a:t>
            </a:r>
          </a:p>
          <a:p>
            <a:pPr lvl="1"/>
            <a:r>
              <a:rPr lang="en-US" dirty="0"/>
              <a:t>Up to $25,000 for ExporTech Graduates</a:t>
            </a:r>
          </a:p>
          <a:p>
            <a:r>
              <a:rPr lang="en-US" dirty="0"/>
              <a:t>30% match required</a:t>
            </a:r>
          </a:p>
          <a:p>
            <a:r>
              <a:rPr lang="en-US" dirty="0"/>
              <a:t>All expenses must be invoiced and paid within project window</a:t>
            </a:r>
          </a:p>
          <a:p>
            <a:r>
              <a:rPr lang="en-US" dirty="0"/>
              <a:t>Retain invoices for each expense</a:t>
            </a:r>
          </a:p>
          <a:p>
            <a:pPr lvl="1"/>
            <a:r>
              <a:rPr lang="en-US" dirty="0"/>
              <a:t>WEDC will analyze all invoices to approve a disbursement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4492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92" descr="A black and white image of a skull&#10;&#10;Description automatically generated with low confidence">
            <a:extLst>
              <a:ext uri="{FF2B5EF4-FFF2-40B4-BE49-F238E27FC236}">
                <a16:creationId xmlns:a16="http://schemas.microsoft.com/office/drawing/2014/main" id="{680CA2AA-2003-40BD-A954-4DA21EE933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14173200" y="6682740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2"/>
          </a:solidFill>
        </p:spPr>
      </p:pic>
      <p:pic>
        <p:nvPicPr>
          <p:cNvPr id="21" name="Picture Placeholder 304" descr="A picture containing icon&#10;&#10;Description automatically generated">
            <a:extLst>
              <a:ext uri="{FF2B5EF4-FFF2-40B4-BE49-F238E27FC236}">
                <a16:creationId xmlns:a16="http://schemas.microsoft.com/office/drawing/2014/main" id="{FECD38FE-0C39-4952-8EA4-5338D04B86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14173200" y="3763519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2"/>
          </a:solidFill>
        </p:spPr>
      </p:pic>
      <p:pic>
        <p:nvPicPr>
          <p:cNvPr id="3" name="Picture Placeholder 2" descr="Graph and note paper pads with pencil">
            <a:extLst>
              <a:ext uri="{FF2B5EF4-FFF2-40B4-BE49-F238E27FC236}">
                <a16:creationId xmlns:a16="http://schemas.microsoft.com/office/drawing/2014/main" id="{D2217624-15A0-42F7-81EB-49C2D0A33A5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883" r="8883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FBFDC3-DEA4-B4CF-473C-97DF81BADC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Application Process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BD43958-E935-44CE-5BF6-1273833EDC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PORTAL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BDC35FA-5ABF-88C2-9F98-6AD9CB8085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910560" y="4588742"/>
            <a:ext cx="7279365" cy="18288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Get Network Wisconsin access from Katie Ujdak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Complete application in Network Wisconsin portal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Wait 6-8 weeks for preliminary decision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If accepted, begin underwriting and contracting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0AD13F5-F305-BE31-0647-7E2A626B0E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TIMELINE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4A1EFD9-EBD2-79F7-1A8F-B22022E0BA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910560" y="7267721"/>
            <a:ext cx="7279365" cy="18288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Application window is open now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Application window closes April 1, 2023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Projects begin upon acceptance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Projects end as late as December 31, 2023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19F1FFB-7CE8-DB24-C8F6-8768638F0B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APPLICATION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A4C62A0-7287-2DDE-B643-1976506313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910560" y="10086734"/>
            <a:ext cx="7279365" cy="18288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Identify specific countries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Illustrate targeted strategy supported by research/experience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Be specific about uses of funding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8E66DA96-CD9A-7F39-7A16-590DA55A3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9" name="Picture Placeholder 24">
            <a:extLst>
              <a:ext uri="{FF2B5EF4-FFF2-40B4-BE49-F238E27FC236}">
                <a16:creationId xmlns:a16="http://schemas.microsoft.com/office/drawing/2014/main" id="{7EE248E3-64BA-420B-83F5-474519EFBDF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4173200" y="9521190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2"/>
          </a:solidFill>
          <a:ln w="76200">
            <a:noFill/>
          </a:ln>
        </p:spPr>
      </p:pic>
      <p:pic>
        <p:nvPicPr>
          <p:cNvPr id="20" name="Picture Placeholder 290" descr="A black and white image of a football ball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B232680-61B4-4E7B-9554-5CA361A0A26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/>
          <a:stretch/>
        </p:blipFill>
        <p:spPr>
          <a:xfrm>
            <a:off x="14173200" y="9521190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2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126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F2155B-B2FF-10B1-A824-4709783817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Contact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2EF88-1E0E-3F5F-2E0C-520EA3D245F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anchor="ctr"/>
          <a:lstStyle/>
          <a:p>
            <a:r>
              <a:rPr lang="en-US" b="1" dirty="0">
                <a:solidFill>
                  <a:schemeClr val="tx2"/>
                </a:solidFill>
              </a:rPr>
              <a:t>KATIE UJDAK</a:t>
            </a:r>
          </a:p>
          <a:p>
            <a:pPr indent="0">
              <a:buNone/>
            </a:pPr>
            <a:r>
              <a:rPr lang="en-US" dirty="0"/>
              <a:t>Global Trade &amp; Investment Grants Specialist</a:t>
            </a:r>
          </a:p>
          <a:p>
            <a:pPr indent="0">
              <a:buNone/>
            </a:pPr>
            <a:r>
              <a:rPr lang="en-US" dirty="0"/>
              <a:t>katie.ujdak@wedc.org</a:t>
            </a:r>
          </a:p>
          <a:p>
            <a:pPr indent="0">
              <a:buNone/>
            </a:pPr>
            <a:r>
              <a:rPr lang="en-US" dirty="0"/>
              <a:t>608.210.6773</a:t>
            </a:r>
          </a:p>
          <a:p>
            <a:pPr indent="0">
              <a:buNone/>
            </a:pPr>
            <a:endParaRPr lang="en-US" b="1" dirty="0">
              <a:solidFill>
                <a:srgbClr val="F3B137"/>
              </a:solidFill>
            </a:endParaRPr>
          </a:p>
          <a:p>
            <a:pPr indent="0">
              <a:buNone/>
            </a:pPr>
            <a:r>
              <a:rPr lang="en-US" b="1" dirty="0">
                <a:solidFill>
                  <a:schemeClr val="accent6"/>
                </a:solidFill>
              </a:rPr>
              <a:t>Email me to get access to Network Wisconsin and start your application today!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77604-7074-AD52-2926-2A08981D2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Content Placeholder 6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D8F35753-A6F3-46D6-9D8C-602DB2463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212" y="4818078"/>
            <a:ext cx="7065764" cy="5652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 cmpd="sng" algn="ctr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74684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OFex8IvB"/>
  <p:tag name="ARTICULATE_DESIGN_ID_CUSTOM DESIGN" val="yJc8xJwS"/>
  <p:tag name="ARTICULATE_SLIDE_THUMBNAIL_REFRESH" val="1"/>
  <p:tag name="ARTICULATE_SLIDE_COUNT" val="29"/>
  <p:tag name="ARTICULATE_DESIGN_ID_WEDC_2022" val="cCyV2ypj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EDC_2022">
  <a:themeElements>
    <a:clrScheme name="WEDC (new)">
      <a:dk1>
        <a:sysClr val="windowText" lastClr="000000"/>
      </a:dk1>
      <a:lt1>
        <a:sysClr val="window" lastClr="FFFFFF"/>
      </a:lt1>
      <a:dk2>
        <a:srgbClr val="630042"/>
      </a:dk2>
      <a:lt2>
        <a:srgbClr val="D6D1C4"/>
      </a:lt2>
      <a:accent1>
        <a:srgbClr val="3D7CC9"/>
      </a:accent1>
      <a:accent2>
        <a:srgbClr val="D6D1C4"/>
      </a:accent2>
      <a:accent3>
        <a:srgbClr val="787020"/>
      </a:accent3>
      <a:accent4>
        <a:srgbClr val="000033"/>
      </a:accent4>
      <a:accent5>
        <a:srgbClr val="612141"/>
      </a:accent5>
      <a:accent6>
        <a:srgbClr val="B7265E"/>
      </a:accent6>
      <a:hlink>
        <a:srgbClr val="3D7CC9"/>
      </a:hlink>
      <a:folHlink>
        <a:srgbClr val="612141"/>
      </a:folHlink>
    </a:clrScheme>
    <a:fontScheme name="wisconsi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e1402996-41b1-49f0-b66d-8c2b915b121c" ContentTypeId="0x010100FE79E5AE2EF0064BAC08D6D73C0C06E9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2958766F7C3845B889F5AA2A69C65C" ma:contentTypeVersion="2" ma:contentTypeDescription="Create a new document." ma:contentTypeScope="" ma:versionID="00492ab643cdc7ddbd50861c288cdb9c">
  <xsd:schema xmlns:xsd="http://www.w3.org/2001/XMLSchema" xmlns:xs="http://www.w3.org/2001/XMLSchema" xmlns:p="http://schemas.microsoft.com/office/2006/metadata/properties" xmlns:ns2="3d7aaf5c-69d0-4cee-b89e-48073688994e" targetNamespace="http://schemas.microsoft.com/office/2006/metadata/properties" ma:root="true" ma:fieldsID="dd50019293f512ebda841019eb1a2259" ns2:_="">
    <xsd:import namespace="3d7aaf5c-69d0-4cee-b89e-4807368899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aaf5c-69d0-4cee-b89e-4807368899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E3BA50-9CFE-488C-B51C-4E453E6BE42D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7F22EFDB-BC3F-419B-8CC3-242E313414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6C249E-31AB-4F67-AE27-4AD7D4B8C63C}"/>
</file>

<file path=customXml/itemProps4.xml><?xml version="1.0" encoding="utf-8"?>
<ds:datastoreItem xmlns:ds="http://schemas.openxmlformats.org/officeDocument/2006/customXml" ds:itemID="{42EF3148-8852-4079-8E45-13DD607CB7F0}">
  <ds:schemaRefs>
    <ds:schemaRef ds:uri="6df8d6ac-61d6-4907-addc-c3e103b4a635"/>
    <ds:schemaRef ds:uri="d3e8cb82-2e3c-427d-bef4-48a63310f145"/>
    <ds:schemaRef ds:uri="e5294fd8-5040-41aa-ae08-659efe2cfdb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1488</TotalTime>
  <Words>449</Words>
  <Application>Microsoft Office PowerPoint</Application>
  <PresentationFormat>Custom</PresentationFormat>
  <Paragraphs>62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Verdana</vt:lpstr>
      <vt:lpstr>Verdana</vt:lpstr>
      <vt:lpstr>WEDC_2022</vt:lpstr>
      <vt:lpstr>International Market Access Grant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Patterson, Doug</dc:creator>
  <cp:lastModifiedBy>Aaron Zitzelsberger</cp:lastModifiedBy>
  <cp:revision>62</cp:revision>
  <dcterms:created xsi:type="dcterms:W3CDTF">2022-06-01T12:07:09Z</dcterms:created>
  <dcterms:modified xsi:type="dcterms:W3CDTF">2022-10-27T13:30:58Z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97CBE179-F3A3-45FB-8BD6-F1910E785593</vt:lpwstr>
  </property>
  <property fmtid="{D5CDD505-2E9C-101B-9397-08002B2CF9AE}" pid="3" name="ArticulatePath">
    <vt:lpwstr>WEDC-Template</vt:lpwstr>
  </property>
  <property fmtid="{D5CDD505-2E9C-101B-9397-08002B2CF9AE}" pid="4" name="ContentTypeId">
    <vt:lpwstr>0x0101007B2958766F7C3845B889F5AA2A69C65C</vt:lpwstr>
  </property>
  <property fmtid="{D5CDD505-2E9C-101B-9397-08002B2CF9AE}" pid="5" name="TaxKeyword">
    <vt:lpwstr/>
  </property>
  <property fmtid="{D5CDD505-2E9C-101B-9397-08002B2CF9AE}" pid="6" name="MediaServiceImageTags">
    <vt:lpwstr/>
  </property>
  <property fmtid="{D5CDD505-2E9C-101B-9397-08002B2CF9AE}" pid="7" name="lcf76f155ced4ddcb4097134ff3c332f">
    <vt:lpwstr/>
  </property>
  <property fmtid="{D5CDD505-2E9C-101B-9397-08002B2CF9AE}" pid="8" name="DocumentType">
    <vt:lpwstr/>
  </property>
  <property fmtid="{D5CDD505-2E9C-101B-9397-08002B2CF9AE}" pid="9" name="SharedWithUsers">
    <vt:lpwstr>213;#Aaron Zitzelsberger</vt:lpwstr>
  </property>
</Properties>
</file>