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79" r:id="rId5"/>
  </p:sldMasterIdLst>
  <p:notesMasterIdLst>
    <p:notesMasterId r:id="rId47"/>
  </p:notesMasterIdLst>
  <p:handoutMasterIdLst>
    <p:handoutMasterId r:id="rId48"/>
  </p:handoutMasterIdLst>
  <p:sldIdLst>
    <p:sldId id="256" r:id="rId6"/>
    <p:sldId id="257" r:id="rId7"/>
    <p:sldId id="304" r:id="rId8"/>
    <p:sldId id="258" r:id="rId9"/>
    <p:sldId id="263" r:id="rId10"/>
    <p:sldId id="264" r:id="rId11"/>
    <p:sldId id="265" r:id="rId12"/>
    <p:sldId id="266" r:id="rId13"/>
    <p:sldId id="268" r:id="rId14"/>
    <p:sldId id="306" r:id="rId15"/>
    <p:sldId id="269" r:id="rId16"/>
    <p:sldId id="271" r:id="rId17"/>
    <p:sldId id="272" r:id="rId18"/>
    <p:sldId id="285" r:id="rId19"/>
    <p:sldId id="273" r:id="rId20"/>
    <p:sldId id="278" r:id="rId21"/>
    <p:sldId id="280" r:id="rId22"/>
    <p:sldId id="286" r:id="rId23"/>
    <p:sldId id="287" r:id="rId24"/>
    <p:sldId id="288" r:id="rId25"/>
    <p:sldId id="289" r:id="rId26"/>
    <p:sldId id="302" r:id="rId27"/>
    <p:sldId id="303" r:id="rId28"/>
    <p:sldId id="267" r:id="rId29"/>
    <p:sldId id="290" r:id="rId30"/>
    <p:sldId id="282" r:id="rId31"/>
    <p:sldId id="270" r:id="rId32"/>
    <p:sldId id="295" r:id="rId33"/>
    <p:sldId id="291" r:id="rId34"/>
    <p:sldId id="292" r:id="rId35"/>
    <p:sldId id="293" r:id="rId36"/>
    <p:sldId id="294" r:id="rId37"/>
    <p:sldId id="296" r:id="rId38"/>
    <p:sldId id="297" r:id="rId39"/>
    <p:sldId id="298" r:id="rId40"/>
    <p:sldId id="299" r:id="rId41"/>
    <p:sldId id="300" r:id="rId42"/>
    <p:sldId id="283" r:id="rId43"/>
    <p:sldId id="284" r:id="rId44"/>
    <p:sldId id="301" r:id="rId45"/>
    <p:sldId id="305" r:id="rId46"/>
  </p:sldIdLst>
  <p:sldSz cx="9144000" cy="5143500" type="screen16x9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B09923-3F68-4831-B0FE-3EFEA4FC0325}">
          <p14:sldIdLst>
            <p14:sldId id="256"/>
            <p14:sldId id="257"/>
            <p14:sldId id="304"/>
            <p14:sldId id="258"/>
            <p14:sldId id="263"/>
            <p14:sldId id="264"/>
            <p14:sldId id="265"/>
            <p14:sldId id="266"/>
            <p14:sldId id="268"/>
            <p14:sldId id="306"/>
            <p14:sldId id="269"/>
            <p14:sldId id="271"/>
            <p14:sldId id="272"/>
            <p14:sldId id="285"/>
            <p14:sldId id="273"/>
            <p14:sldId id="278"/>
            <p14:sldId id="280"/>
            <p14:sldId id="286"/>
            <p14:sldId id="287"/>
            <p14:sldId id="288"/>
            <p14:sldId id="289"/>
            <p14:sldId id="302"/>
            <p14:sldId id="303"/>
            <p14:sldId id="267"/>
            <p14:sldId id="290"/>
            <p14:sldId id="282"/>
            <p14:sldId id="270"/>
            <p14:sldId id="295"/>
            <p14:sldId id="291"/>
            <p14:sldId id="292"/>
            <p14:sldId id="293"/>
            <p14:sldId id="294"/>
            <p14:sldId id="296"/>
            <p14:sldId id="297"/>
            <p14:sldId id="298"/>
            <p14:sldId id="299"/>
            <p14:sldId id="300"/>
            <p14:sldId id="283"/>
            <p14:sldId id="284"/>
            <p14:sldId id="301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3239" userDrawn="1">
          <p15:clr>
            <a:srgbClr val="A4A3A4"/>
          </p15:clr>
        </p15:guide>
        <p15:guide id="5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 Rowden" initials="JR" lastIdx="1" clrIdx="0">
    <p:extLst>
      <p:ext uri="{19B8F6BF-5375-455C-9EA6-DF929625EA0E}">
        <p15:presenceInfo xmlns:p15="http://schemas.microsoft.com/office/powerpoint/2012/main" userId="S::jrowden@wai.org::94d0ca1f-8a21-45ae-8aa1-5ba9607e09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7CA"/>
    <a:srgbClr val="7E78B8"/>
    <a:srgbClr val="FD7476"/>
    <a:srgbClr val="4F81BD"/>
    <a:srgbClr val="043673"/>
    <a:srgbClr val="7E7854"/>
    <a:srgbClr val="56509A"/>
    <a:srgbClr val="0000FF"/>
    <a:srgbClr val="89393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 autoAdjust="0"/>
  </p:normalViewPr>
  <p:slideViewPr>
    <p:cSldViewPr snapToGrid="0">
      <p:cViewPr varScale="1">
        <p:scale>
          <a:sx n="119" d="100"/>
          <a:sy n="119" d="100"/>
        </p:scale>
        <p:origin x="446" y="96"/>
      </p:cViewPr>
      <p:guideLst>
        <p:guide orient="horz" pos="3239"/>
        <p:guide pos="5760"/>
      </p:guideLst>
    </p:cSldViewPr>
  </p:slideViewPr>
  <p:outlineViewPr>
    <p:cViewPr>
      <p:scale>
        <a:sx n="33" d="100"/>
        <a:sy n="33" d="100"/>
      </p:scale>
      <p:origin x="0" y="-292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8"/>
    </p:cViewPr>
  </p:sorterViewPr>
  <p:notesViewPr>
    <p:cSldViewPr snapToGrid="0">
      <p:cViewPr>
        <p:scale>
          <a:sx n="1" d="2"/>
          <a:sy n="1" d="2"/>
        </p:scale>
        <p:origin x="3480" y="701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mmer Cole" userId="29818cd9-886a-48f9-ad32-a3ad446ffacc" providerId="ADAL" clId="{352DB313-9F06-4EE4-8567-DE82BBAA030A}"/>
    <pc:docChg chg="undo custSel addSld delSld modSld sldOrd modSection modNotesMaster modHandout">
      <pc:chgData name="Summer Cole" userId="29818cd9-886a-48f9-ad32-a3ad446ffacc" providerId="ADAL" clId="{352DB313-9F06-4EE4-8567-DE82BBAA030A}" dt="2026-03-18T16:09:09.215" v="410" actId="14861"/>
      <pc:docMkLst>
        <pc:docMk/>
      </pc:docMkLst>
      <pc:sldChg chg="del">
        <pc:chgData name="Summer Cole" userId="29818cd9-886a-48f9-ad32-a3ad446ffacc" providerId="ADAL" clId="{352DB313-9F06-4EE4-8567-DE82BBAA030A}" dt="2026-03-18T16:05:41.230" v="285" actId="47"/>
        <pc:sldMkLst>
          <pc:docMk/>
          <pc:sldMk cId="2560981365" sldId="259"/>
        </pc:sldMkLst>
      </pc:sldChg>
      <pc:sldChg chg="del">
        <pc:chgData name="Summer Cole" userId="29818cd9-886a-48f9-ad32-a3ad446ffacc" providerId="ADAL" clId="{352DB313-9F06-4EE4-8567-DE82BBAA030A}" dt="2026-03-18T16:05:49.482" v="287" actId="47"/>
        <pc:sldMkLst>
          <pc:docMk/>
          <pc:sldMk cId="2802942585" sldId="261"/>
        </pc:sldMkLst>
      </pc:sldChg>
      <pc:sldChg chg="del">
        <pc:chgData name="Summer Cole" userId="29818cd9-886a-48f9-ad32-a3ad446ffacc" providerId="ADAL" clId="{352DB313-9F06-4EE4-8567-DE82BBAA030A}" dt="2026-03-18T16:05:46.073" v="286" actId="47"/>
        <pc:sldMkLst>
          <pc:docMk/>
          <pc:sldMk cId="1898885908" sldId="262"/>
        </pc:sldMkLst>
      </pc:sldChg>
      <pc:sldChg chg="modSp mod">
        <pc:chgData name="Summer Cole" userId="29818cd9-886a-48f9-ad32-a3ad446ffacc" providerId="ADAL" clId="{352DB313-9F06-4EE4-8567-DE82BBAA030A}" dt="2026-03-17T21:47:12.753" v="10" actId="14100"/>
        <pc:sldMkLst>
          <pc:docMk/>
          <pc:sldMk cId="3839700784" sldId="263"/>
        </pc:sldMkLst>
        <pc:picChg chg="mod">
          <ac:chgData name="Summer Cole" userId="29818cd9-886a-48f9-ad32-a3ad446ffacc" providerId="ADAL" clId="{352DB313-9F06-4EE4-8567-DE82BBAA030A}" dt="2026-03-17T21:47:08.895" v="9" actId="14100"/>
          <ac:picMkLst>
            <pc:docMk/>
            <pc:sldMk cId="3839700784" sldId="263"/>
            <ac:picMk id="5" creationId="{8D2ADEDA-71D5-8707-39E8-7716DBA1D0F7}"/>
          </ac:picMkLst>
        </pc:picChg>
        <pc:picChg chg="mod">
          <ac:chgData name="Summer Cole" userId="29818cd9-886a-48f9-ad32-a3ad446ffacc" providerId="ADAL" clId="{352DB313-9F06-4EE4-8567-DE82BBAA030A}" dt="2026-03-17T21:47:12.753" v="10" actId="14100"/>
          <ac:picMkLst>
            <pc:docMk/>
            <pc:sldMk cId="3839700784" sldId="263"/>
            <ac:picMk id="7" creationId="{47D19C53-C291-A975-202F-87B31CC82361}"/>
          </ac:picMkLst>
        </pc:picChg>
      </pc:sldChg>
      <pc:sldChg chg="modSp mod">
        <pc:chgData name="Summer Cole" userId="29818cd9-886a-48f9-ad32-a3ad446ffacc" providerId="ADAL" clId="{352DB313-9F06-4EE4-8567-DE82BBAA030A}" dt="2026-03-17T21:51:12.754" v="12" actId="1036"/>
        <pc:sldMkLst>
          <pc:docMk/>
          <pc:sldMk cId="2058335823" sldId="264"/>
        </pc:sldMkLst>
        <pc:spChg chg="mod">
          <ac:chgData name="Summer Cole" userId="29818cd9-886a-48f9-ad32-a3ad446ffacc" providerId="ADAL" clId="{352DB313-9F06-4EE4-8567-DE82BBAA030A}" dt="2026-03-17T21:46:59.776" v="7" actId="1076"/>
          <ac:spMkLst>
            <pc:docMk/>
            <pc:sldMk cId="2058335823" sldId="264"/>
            <ac:spMk id="2" creationId="{7796EE96-CDAA-BE21-8ADE-D1E1EA8E96E6}"/>
          </ac:spMkLst>
        </pc:spChg>
        <pc:picChg chg="mod">
          <ac:chgData name="Summer Cole" userId="29818cd9-886a-48f9-ad32-a3ad446ffacc" providerId="ADAL" clId="{352DB313-9F06-4EE4-8567-DE82BBAA030A}" dt="2026-03-17T21:47:03.173" v="8" actId="14100"/>
          <ac:picMkLst>
            <pc:docMk/>
            <pc:sldMk cId="2058335823" sldId="264"/>
            <ac:picMk id="6" creationId="{0671938D-7090-5D36-0968-779EB1A0DE6A}"/>
          </ac:picMkLst>
        </pc:picChg>
        <pc:picChg chg="mod">
          <ac:chgData name="Summer Cole" userId="29818cd9-886a-48f9-ad32-a3ad446ffacc" providerId="ADAL" clId="{352DB313-9F06-4EE4-8567-DE82BBAA030A}" dt="2026-03-17T21:51:12.754" v="12" actId="1036"/>
          <ac:picMkLst>
            <pc:docMk/>
            <pc:sldMk cId="2058335823" sldId="264"/>
            <ac:picMk id="1028" creationId="{20864C42-134C-254D-1868-33FDDB1403AA}"/>
          </ac:picMkLst>
        </pc:picChg>
      </pc:sldChg>
      <pc:sldChg chg="del">
        <pc:chgData name="Summer Cole" userId="29818cd9-886a-48f9-ad32-a3ad446ffacc" providerId="ADAL" clId="{352DB313-9F06-4EE4-8567-DE82BBAA030A}" dt="2026-03-17T01:28:30.953" v="5" actId="2696"/>
        <pc:sldMkLst>
          <pc:docMk/>
          <pc:sldMk cId="1700003904" sldId="277"/>
        </pc:sldMkLst>
      </pc:sldChg>
      <pc:sldChg chg="modSp mod">
        <pc:chgData name="Summer Cole" userId="29818cd9-886a-48f9-ad32-a3ad446ffacc" providerId="ADAL" clId="{352DB313-9F06-4EE4-8567-DE82BBAA030A}" dt="2026-03-18T04:22:19.857" v="254" actId="20577"/>
        <pc:sldMkLst>
          <pc:docMk/>
          <pc:sldMk cId="3202369105" sldId="283"/>
        </pc:sldMkLst>
        <pc:spChg chg="mod">
          <ac:chgData name="Summer Cole" userId="29818cd9-886a-48f9-ad32-a3ad446ffacc" providerId="ADAL" clId="{352DB313-9F06-4EE4-8567-DE82BBAA030A}" dt="2026-03-18T04:22:19.857" v="254" actId="20577"/>
          <ac:spMkLst>
            <pc:docMk/>
            <pc:sldMk cId="3202369105" sldId="283"/>
            <ac:spMk id="2" creationId="{6887FA5E-5245-CE9F-AAF9-1AD67A5A23C3}"/>
          </ac:spMkLst>
        </pc:spChg>
      </pc:sldChg>
      <pc:sldChg chg="modSp mod">
        <pc:chgData name="Summer Cole" userId="29818cd9-886a-48f9-ad32-a3ad446ffacc" providerId="ADAL" clId="{352DB313-9F06-4EE4-8567-DE82BBAA030A}" dt="2026-03-17T22:02:17.792" v="21" actId="20577"/>
        <pc:sldMkLst>
          <pc:docMk/>
          <pc:sldMk cId="348656480" sldId="285"/>
        </pc:sldMkLst>
        <pc:spChg chg="mod">
          <ac:chgData name="Summer Cole" userId="29818cd9-886a-48f9-ad32-a3ad446ffacc" providerId="ADAL" clId="{352DB313-9F06-4EE4-8567-DE82BBAA030A}" dt="2026-03-17T22:02:17.792" v="21" actId="20577"/>
          <ac:spMkLst>
            <pc:docMk/>
            <pc:sldMk cId="348656480" sldId="285"/>
            <ac:spMk id="9" creationId="{1AFBEF05-9221-30C7-0513-CDC240A86790}"/>
          </ac:spMkLst>
        </pc:spChg>
      </pc:sldChg>
      <pc:sldChg chg="modSp mod">
        <pc:chgData name="Summer Cole" userId="29818cd9-886a-48f9-ad32-a3ad446ffacc" providerId="ADAL" clId="{352DB313-9F06-4EE4-8567-DE82BBAA030A}" dt="2026-03-17T22:08:32.992" v="30" actId="20577"/>
        <pc:sldMkLst>
          <pc:docMk/>
          <pc:sldMk cId="2545990293" sldId="293"/>
        </pc:sldMkLst>
        <pc:spChg chg="mod">
          <ac:chgData name="Summer Cole" userId="29818cd9-886a-48f9-ad32-a3ad446ffacc" providerId="ADAL" clId="{352DB313-9F06-4EE4-8567-DE82BBAA030A}" dt="2026-03-17T22:08:32.992" v="30" actId="20577"/>
          <ac:spMkLst>
            <pc:docMk/>
            <pc:sldMk cId="2545990293" sldId="293"/>
            <ac:spMk id="4" creationId="{175AA3E5-A732-09E8-20D8-5C7A19411575}"/>
          </ac:spMkLst>
        </pc:spChg>
      </pc:sldChg>
      <pc:sldChg chg="addSp delSp modSp mod">
        <pc:chgData name="Summer Cole" userId="29818cd9-886a-48f9-ad32-a3ad446ffacc" providerId="ADAL" clId="{352DB313-9F06-4EE4-8567-DE82BBAA030A}" dt="2026-03-17T22:35:50.789" v="237" actId="692"/>
        <pc:sldMkLst>
          <pc:docMk/>
          <pc:sldMk cId="3129634213" sldId="294"/>
        </pc:sldMkLst>
        <pc:spChg chg="add del mod">
          <ac:chgData name="Summer Cole" userId="29818cd9-886a-48f9-ad32-a3ad446ffacc" providerId="ADAL" clId="{352DB313-9F06-4EE4-8567-DE82BBAA030A}" dt="2026-03-17T22:17:42.037" v="176"/>
          <ac:spMkLst>
            <pc:docMk/>
            <pc:sldMk cId="3129634213" sldId="294"/>
            <ac:spMk id="3" creationId="{66A8E487-8175-2767-3C49-6F1640B0BE24}"/>
          </ac:spMkLst>
        </pc:spChg>
        <pc:spChg chg="add mod">
          <ac:chgData name="Summer Cole" userId="29818cd9-886a-48f9-ad32-a3ad446ffacc" providerId="ADAL" clId="{352DB313-9F06-4EE4-8567-DE82BBAA030A}" dt="2026-03-17T22:34:18.880" v="213" actId="1076"/>
          <ac:spMkLst>
            <pc:docMk/>
            <pc:sldMk cId="3129634213" sldId="294"/>
            <ac:spMk id="4" creationId="{4B452896-79B4-0B64-1375-A46B3CD19D4E}"/>
          </ac:spMkLst>
        </pc:spChg>
        <pc:picChg chg="add del mod">
          <ac:chgData name="Summer Cole" userId="29818cd9-886a-48f9-ad32-a3ad446ffacc" providerId="ADAL" clId="{352DB313-9F06-4EE4-8567-DE82BBAA030A}" dt="2026-03-17T22:21:15.825" v="203" actId="21"/>
          <ac:picMkLst>
            <pc:docMk/>
            <pc:sldMk cId="3129634213" sldId="294"/>
            <ac:picMk id="7" creationId="{9054DADD-B365-76CA-9E56-F4CE45687059}"/>
          </ac:picMkLst>
        </pc:picChg>
        <pc:picChg chg="add mod">
          <ac:chgData name="Summer Cole" userId="29818cd9-886a-48f9-ad32-a3ad446ffacc" providerId="ADAL" clId="{352DB313-9F06-4EE4-8567-DE82BBAA030A}" dt="2026-03-17T22:21:07.941" v="201" actId="1076"/>
          <ac:picMkLst>
            <pc:docMk/>
            <pc:sldMk cId="3129634213" sldId="294"/>
            <ac:picMk id="9" creationId="{1A6FC999-A6D0-34C2-6F92-E72CE54CE236}"/>
          </ac:picMkLst>
        </pc:picChg>
        <pc:picChg chg="del">
          <ac:chgData name="Summer Cole" userId="29818cd9-886a-48f9-ad32-a3ad446ffacc" providerId="ADAL" clId="{352DB313-9F06-4EE4-8567-DE82BBAA030A}" dt="2026-03-17T22:20:27.357" v="193" actId="478"/>
          <ac:picMkLst>
            <pc:docMk/>
            <pc:sldMk cId="3129634213" sldId="294"/>
            <ac:picMk id="10" creationId="{463F4758-80DA-DC10-8BF9-5802FF9E2BC0}"/>
          </ac:picMkLst>
        </pc:picChg>
        <pc:picChg chg="del">
          <ac:chgData name="Summer Cole" userId="29818cd9-886a-48f9-ad32-a3ad446ffacc" providerId="ADAL" clId="{352DB313-9F06-4EE4-8567-DE82BBAA030A}" dt="2026-03-17T22:17:42.024" v="174" actId="478"/>
          <ac:picMkLst>
            <pc:docMk/>
            <pc:sldMk cId="3129634213" sldId="294"/>
            <ac:picMk id="12" creationId="{FC6A1206-AA68-0ACA-EC0B-1766FE18FD1E}"/>
          </ac:picMkLst>
        </pc:picChg>
        <pc:picChg chg="add mod">
          <ac:chgData name="Summer Cole" userId="29818cd9-886a-48f9-ad32-a3ad446ffacc" providerId="ADAL" clId="{352DB313-9F06-4EE4-8567-DE82BBAA030A}" dt="2026-03-17T22:33:49.906" v="207" actId="14100"/>
          <ac:picMkLst>
            <pc:docMk/>
            <pc:sldMk cId="3129634213" sldId="294"/>
            <ac:picMk id="14" creationId="{EE569AFF-0C9D-3D4F-EFE3-9BED3045CC4D}"/>
          </ac:picMkLst>
        </pc:picChg>
        <pc:cxnChg chg="add mod">
          <ac:chgData name="Summer Cole" userId="29818cd9-886a-48f9-ad32-a3ad446ffacc" providerId="ADAL" clId="{352DB313-9F06-4EE4-8567-DE82BBAA030A}" dt="2026-03-17T22:35:34.122" v="222" actId="692"/>
          <ac:cxnSpMkLst>
            <pc:docMk/>
            <pc:sldMk cId="3129634213" sldId="294"/>
            <ac:cxnSpMk id="16" creationId="{ECF054DB-EEAC-78CF-10B9-8BDAA7C126F6}"/>
          </ac:cxnSpMkLst>
        </pc:cxnChg>
        <pc:cxnChg chg="add mod">
          <ac:chgData name="Summer Cole" userId="29818cd9-886a-48f9-ad32-a3ad446ffacc" providerId="ADAL" clId="{352DB313-9F06-4EE4-8567-DE82BBAA030A}" dt="2026-03-17T22:35:50.789" v="237" actId="692"/>
          <ac:cxnSpMkLst>
            <pc:docMk/>
            <pc:sldMk cId="3129634213" sldId="294"/>
            <ac:cxnSpMk id="18" creationId="{B720C429-1854-FDBD-1CF1-ED3B3341B9FB}"/>
          </ac:cxnSpMkLst>
        </pc:cxnChg>
        <pc:cxnChg chg="add mod">
          <ac:chgData name="Summer Cole" userId="29818cd9-886a-48f9-ad32-a3ad446ffacc" providerId="ADAL" clId="{352DB313-9F06-4EE4-8567-DE82BBAA030A}" dt="2026-03-17T22:35:46.033" v="232" actId="692"/>
          <ac:cxnSpMkLst>
            <pc:docMk/>
            <pc:sldMk cId="3129634213" sldId="294"/>
            <ac:cxnSpMk id="20" creationId="{A57FA4BD-08F1-6A7E-1022-1310501937A3}"/>
          </ac:cxnSpMkLst>
        </pc:cxnChg>
        <pc:cxnChg chg="add mod">
          <ac:chgData name="Summer Cole" userId="29818cd9-886a-48f9-ad32-a3ad446ffacc" providerId="ADAL" clId="{352DB313-9F06-4EE4-8567-DE82BBAA030A}" dt="2026-03-17T22:35:40.424" v="227" actId="692"/>
          <ac:cxnSpMkLst>
            <pc:docMk/>
            <pc:sldMk cId="3129634213" sldId="294"/>
            <ac:cxnSpMk id="22" creationId="{5BA04DC4-5DAC-AC95-A3F3-E4AB0BCF754B}"/>
          </ac:cxnSpMkLst>
        </pc:cxnChg>
      </pc:sldChg>
      <pc:sldChg chg="modSp mod">
        <pc:chgData name="Summer Cole" userId="29818cd9-886a-48f9-ad32-a3ad446ffacc" providerId="ADAL" clId="{352DB313-9F06-4EE4-8567-DE82BBAA030A}" dt="2026-03-17T22:36:55.613" v="242" actId="1076"/>
        <pc:sldMkLst>
          <pc:docMk/>
          <pc:sldMk cId="622015240" sldId="296"/>
        </pc:sldMkLst>
        <pc:spChg chg="mod">
          <ac:chgData name="Summer Cole" userId="29818cd9-886a-48f9-ad32-a3ad446ffacc" providerId="ADAL" clId="{352DB313-9F06-4EE4-8567-DE82BBAA030A}" dt="2026-03-17T22:36:55.613" v="242" actId="1076"/>
          <ac:spMkLst>
            <pc:docMk/>
            <pc:sldMk cId="622015240" sldId="296"/>
            <ac:spMk id="19" creationId="{7FD7CF48-4B26-AF63-4A40-9AFBC9963C16}"/>
          </ac:spMkLst>
        </pc:spChg>
        <pc:picChg chg="mod">
          <ac:chgData name="Summer Cole" userId="29818cd9-886a-48f9-ad32-a3ad446ffacc" providerId="ADAL" clId="{352DB313-9F06-4EE4-8567-DE82BBAA030A}" dt="2026-03-17T22:36:42.623" v="240" actId="1076"/>
          <ac:picMkLst>
            <pc:docMk/>
            <pc:sldMk cId="622015240" sldId="296"/>
            <ac:picMk id="7" creationId="{CCCA2D12-E618-D360-369D-300107C196AF}"/>
          </ac:picMkLst>
        </pc:picChg>
        <pc:picChg chg="mod">
          <ac:chgData name="Summer Cole" userId="29818cd9-886a-48f9-ad32-a3ad446ffacc" providerId="ADAL" clId="{352DB313-9F06-4EE4-8567-DE82BBAA030A}" dt="2026-03-17T22:36:45.055" v="241" actId="1076"/>
          <ac:picMkLst>
            <pc:docMk/>
            <pc:sldMk cId="622015240" sldId="296"/>
            <ac:picMk id="16" creationId="{D01C33E4-3E4C-3AD5-A492-3C059C1E0CB8}"/>
          </ac:picMkLst>
        </pc:picChg>
        <pc:picChg chg="mod">
          <ac:chgData name="Summer Cole" userId="29818cd9-886a-48f9-ad32-a3ad446ffacc" providerId="ADAL" clId="{352DB313-9F06-4EE4-8567-DE82BBAA030A}" dt="2026-03-17T22:36:33.672" v="238" actId="1582"/>
          <ac:picMkLst>
            <pc:docMk/>
            <pc:sldMk cId="622015240" sldId="296"/>
            <ac:picMk id="18" creationId="{A70FB03A-2AEB-FDCD-D1F7-01E0C8A4D28B}"/>
          </ac:picMkLst>
        </pc:picChg>
      </pc:sldChg>
      <pc:sldChg chg="addSp modSp mod">
        <pc:chgData name="Summer Cole" userId="29818cd9-886a-48f9-ad32-a3ad446ffacc" providerId="ADAL" clId="{352DB313-9F06-4EE4-8567-DE82BBAA030A}" dt="2026-03-18T04:24:26.919" v="283" actId="20577"/>
        <pc:sldMkLst>
          <pc:docMk/>
          <pc:sldMk cId="2936805309" sldId="301"/>
        </pc:sldMkLst>
        <pc:spChg chg="add mod">
          <ac:chgData name="Summer Cole" userId="29818cd9-886a-48f9-ad32-a3ad446ffacc" providerId="ADAL" clId="{352DB313-9F06-4EE4-8567-DE82BBAA030A}" dt="2026-03-18T04:24:26.919" v="283" actId="20577"/>
          <ac:spMkLst>
            <pc:docMk/>
            <pc:sldMk cId="2936805309" sldId="301"/>
            <ac:spMk id="2" creationId="{B37E714E-F2F4-A27F-E7B6-B0B43C9BA56D}"/>
          </ac:spMkLst>
        </pc:spChg>
      </pc:sldChg>
      <pc:sldChg chg="addSp delSp modSp mod">
        <pc:chgData name="Summer Cole" userId="29818cd9-886a-48f9-ad32-a3ad446ffacc" providerId="ADAL" clId="{352DB313-9F06-4EE4-8567-DE82BBAA030A}" dt="2026-03-18T16:09:09.215" v="410" actId="14861"/>
        <pc:sldMkLst>
          <pc:docMk/>
          <pc:sldMk cId="4039263321" sldId="305"/>
        </pc:sldMkLst>
        <pc:spChg chg="del">
          <ac:chgData name="Summer Cole" userId="29818cd9-886a-48f9-ad32-a3ad446ffacc" providerId="ADAL" clId="{352DB313-9F06-4EE4-8567-DE82BBAA030A}" dt="2026-03-18T16:07:37.124" v="394" actId="21"/>
          <ac:spMkLst>
            <pc:docMk/>
            <pc:sldMk cId="4039263321" sldId="305"/>
            <ac:spMk id="2" creationId="{054FD130-A61A-25F7-AF9A-895EFB0708C3}"/>
          </ac:spMkLst>
        </pc:spChg>
        <pc:spChg chg="mod">
          <ac:chgData name="Summer Cole" userId="29818cd9-886a-48f9-ad32-a3ad446ffacc" providerId="ADAL" clId="{352DB313-9F06-4EE4-8567-DE82BBAA030A}" dt="2026-03-18T16:08:54.135" v="407" actId="1076"/>
          <ac:spMkLst>
            <pc:docMk/>
            <pc:sldMk cId="4039263321" sldId="305"/>
            <ac:spMk id="6" creationId="{4C3782C5-2940-5074-FE4E-9EA503FA45AD}"/>
          </ac:spMkLst>
        </pc:spChg>
        <pc:spChg chg="add del mod">
          <ac:chgData name="Summer Cole" userId="29818cd9-886a-48f9-ad32-a3ad446ffacc" providerId="ADAL" clId="{352DB313-9F06-4EE4-8567-DE82BBAA030A}" dt="2026-03-18T16:08:50.981" v="406" actId="21"/>
          <ac:spMkLst>
            <pc:docMk/>
            <pc:sldMk cId="4039263321" sldId="305"/>
            <ac:spMk id="8" creationId="{95D129E5-2890-31DE-E8B7-5E322BB366FD}"/>
          </ac:spMkLst>
        </pc:spChg>
        <pc:picChg chg="mod">
          <ac:chgData name="Summer Cole" userId="29818cd9-886a-48f9-ad32-a3ad446ffacc" providerId="ADAL" clId="{352DB313-9F06-4EE4-8567-DE82BBAA030A}" dt="2026-03-18T16:05:57.996" v="290" actId="1076"/>
          <ac:picMkLst>
            <pc:docMk/>
            <pc:sldMk cId="4039263321" sldId="305"/>
            <ac:picMk id="3" creationId="{79757197-F760-BBEE-8A88-1A9A4A3343D7}"/>
          </ac:picMkLst>
        </pc:picChg>
        <pc:picChg chg="mod">
          <ac:chgData name="Summer Cole" userId="29818cd9-886a-48f9-ad32-a3ad446ffacc" providerId="ADAL" clId="{352DB313-9F06-4EE4-8567-DE82BBAA030A}" dt="2026-03-18T16:05:56.209" v="289" actId="1076"/>
          <ac:picMkLst>
            <pc:docMk/>
            <pc:sldMk cId="4039263321" sldId="305"/>
            <ac:picMk id="5" creationId="{6DDB9E80-178A-7716-8943-E7457553B492}"/>
          </ac:picMkLst>
        </pc:picChg>
        <pc:picChg chg="add mod">
          <ac:chgData name="Summer Cole" userId="29818cd9-886a-48f9-ad32-a3ad446ffacc" providerId="ADAL" clId="{352DB313-9F06-4EE4-8567-DE82BBAA030A}" dt="2026-03-18T16:09:09.215" v="410" actId="14861"/>
          <ac:picMkLst>
            <pc:docMk/>
            <pc:sldMk cId="4039263321" sldId="305"/>
            <ac:picMk id="7" creationId="{41BEF60B-B6DD-7A30-99DA-11817A049244}"/>
          </ac:picMkLst>
        </pc:picChg>
      </pc:sldChg>
      <pc:sldChg chg="modSp mod ord">
        <pc:chgData name="Summer Cole" userId="29818cd9-886a-48f9-ad32-a3ad446ffacc" providerId="ADAL" clId="{352DB313-9F06-4EE4-8567-DE82BBAA030A}" dt="2026-03-17T21:59:48.975" v="14"/>
        <pc:sldMkLst>
          <pc:docMk/>
          <pc:sldMk cId="2503134587" sldId="306"/>
        </pc:sldMkLst>
        <pc:spChg chg="mod">
          <ac:chgData name="Summer Cole" userId="29818cd9-886a-48f9-ad32-a3ad446ffacc" providerId="ADAL" clId="{352DB313-9F06-4EE4-8567-DE82BBAA030A}" dt="2026-03-17T01:24:46.712" v="2" actId="1076"/>
          <ac:spMkLst>
            <pc:docMk/>
            <pc:sldMk cId="2503134587" sldId="306"/>
            <ac:spMk id="12" creationId="{CBC8C035-0983-863C-33F2-4B9069B1E102}"/>
          </ac:spMkLst>
        </pc:spChg>
        <pc:spChg chg="mod">
          <ac:chgData name="Summer Cole" userId="29818cd9-886a-48f9-ad32-a3ad446ffacc" providerId="ADAL" clId="{352DB313-9F06-4EE4-8567-DE82BBAA030A}" dt="2026-03-17T01:24:41.167" v="1" actId="14100"/>
          <ac:spMkLst>
            <pc:docMk/>
            <pc:sldMk cId="2503134587" sldId="306"/>
            <ac:spMk id="16" creationId="{1D203A18-CA80-E7F7-9E11-FF8A683BE2C9}"/>
          </ac:spMkLst>
        </pc:spChg>
        <pc:picChg chg="mod">
          <ac:chgData name="Summer Cole" userId="29818cd9-886a-48f9-ad32-a3ad446ffacc" providerId="ADAL" clId="{352DB313-9F06-4EE4-8567-DE82BBAA030A}" dt="2026-03-17T01:28:08.902" v="4" actId="14861"/>
          <ac:picMkLst>
            <pc:docMk/>
            <pc:sldMk cId="2503134587" sldId="306"/>
            <ac:picMk id="8" creationId="{4E38F3A9-F6AF-4CF5-7591-01BE0BC48DBE}"/>
          </ac:picMkLst>
        </pc:picChg>
        <pc:picChg chg="mod">
          <ac:chgData name="Summer Cole" userId="29818cd9-886a-48f9-ad32-a3ad446ffacc" providerId="ADAL" clId="{352DB313-9F06-4EE4-8567-DE82BBAA030A}" dt="2026-03-17T01:25:09.818" v="3" actId="1076"/>
          <ac:picMkLst>
            <pc:docMk/>
            <pc:sldMk cId="2503134587" sldId="306"/>
            <ac:picMk id="14" creationId="{F8790BBB-5509-C37B-D737-BF787AD6E4D1}"/>
          </ac:picMkLst>
        </pc:picChg>
      </pc:sldChg>
      <pc:sldChg chg="new del">
        <pc:chgData name="Summer Cole" userId="29818cd9-886a-48f9-ad32-a3ad446ffacc" providerId="ADAL" clId="{352DB313-9F06-4EE4-8567-DE82BBAA030A}" dt="2026-03-18T02:17:31.949" v="244" actId="680"/>
        <pc:sldMkLst>
          <pc:docMk/>
          <pc:sldMk cId="990544873" sldId="307"/>
        </pc:sldMkLst>
      </pc:sldChg>
      <pc:sldChg chg="new del">
        <pc:chgData name="Summer Cole" userId="29818cd9-886a-48f9-ad32-a3ad446ffacc" providerId="ADAL" clId="{352DB313-9F06-4EE4-8567-DE82BBAA030A}" dt="2026-03-18T04:14:53.743" v="246" actId="680"/>
        <pc:sldMkLst>
          <pc:docMk/>
          <pc:sldMk cId="1676035737" sldId="307"/>
        </pc:sldMkLst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Sheet1!$A$2:$A$24</cx:f>
        <cx:lvl ptCount="23">
          <cx:pt idx="0">United States</cx:pt>
          <cx:pt idx="1">Australia</cx:pt>
          <cx:pt idx="2">China</cx:pt>
          <cx:pt idx="3">India</cx:pt>
          <cx:pt idx="4">Sweden</cx:pt>
          <cx:pt idx="5">France</cx:pt>
          <cx:pt idx="6">United Arab Emirates</cx:pt>
          <cx:pt idx="7">Armenia</cx:pt>
          <cx:pt idx="8">Bahrain</cx:pt>
          <cx:pt idx="9">Botswana</cx:pt>
          <cx:pt idx="10">Cameroon</cx:pt>
          <cx:pt idx="11">Canada</cx:pt>
          <cx:pt idx="12">Ghana</cx:pt>
          <cx:pt idx="13">Ireland</cx:pt>
          <cx:pt idx="14">Japan</cx:pt>
          <cx:pt idx="15">Kenya</cx:pt>
          <cx:pt idx="16">Liberia</cx:pt>
          <cx:pt idx="17">Nigeria</cx:pt>
          <cx:pt idx="18">Senegal</cx:pt>
          <cx:pt idx="19">Singapore</cx:pt>
          <cx:pt idx="20">Thailand</cx:pt>
          <cx:pt idx="21">Zimbabwe</cx:pt>
          <cx:pt idx="22">Philippines</cx:pt>
        </cx:lvl>
      </cx:strDim>
      <cx:numDim type="colorVal">
        <cx:f>Sheet1!$B$2:$B$24</cx:f>
        <cx:nf>Sheet1!$B$1</cx:nf>
        <cx:lvl ptCount="23" formatCode="General" name="Series1">
          <cx:pt idx="0">141</cx:pt>
          <cx:pt idx="1">1</cx:pt>
          <cx:pt idx="2">1</cx:pt>
          <cx:pt idx="3">2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8</cx:pt>
          <cx:pt idx="12">1</cx:pt>
          <cx:pt idx="13">1</cx:pt>
          <cx:pt idx="14">1</cx:pt>
          <cx:pt idx="15">1</cx:pt>
          <cx:pt idx="16">1</cx:pt>
          <cx:pt idx="17">3</cx:pt>
          <cx:pt idx="18">1</cx:pt>
          <cx:pt idx="19">1</cx:pt>
          <cx:pt idx="20">1</cx:pt>
          <cx:pt idx="21">1</cx:pt>
          <cx:pt idx="22">1</cx:pt>
        </cx:lvl>
      </cx:numDim>
    </cx:data>
  </cx:chartData>
  <cx:chart>
    <cx:title pos="t" align="ctr" overlay="0">
      <cx:tx>
        <cx:txData>
          <cx:v>WAI Chapter Locations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862" b="0" i="0" u="none" strike="noStrike" baseline="0" dirty="0">
              <a:solidFill>
                <a:srgbClr val="000000">
                  <a:lumMod val="65000"/>
                  <a:lumOff val="35000"/>
                </a:srgbClr>
              </a:solidFill>
              <a:latin typeface="Calibri"/>
            </a:rPr>
            <a:t>WAI Chapter Locations</a:t>
          </a:r>
        </a:p>
      </cx:txPr>
    </cx:title>
    <cx:plotArea>
      <cx:plotAreaRegion>
        <cx:series layoutId="regionMap" uniqueId="{E540872B-6336-4511-963E-BC9CC472F634}">
          <cx:tx>
            <cx:txData>
              <cx:f>Sheet1!$B$1</cx:f>
              <cx:v>Series1</cx:v>
            </cx:txData>
          </cx:tx>
          <cx:dataId val="0"/>
          <cx:layoutPr>
            <cx:geography cultureLanguage="en-US" cultureRegion="US" attribution="Powered by Bing">
              <cx:geoCache provider="{E9337A44-BEBE-4D9F-B70C-5C5E7DAFC167}">
                <cx:binary>zHxZc9w40u1f6fDzpZrEQoAT0xPRIKtK+2pJdr8wtJQBkCBIgjt+/U3Z8qJq9bS/GEe09eIoolAE
TyYyT54E/e+H+V8PZnvnfpkrY7t/Pcy/vVF93/zr11+7B7Wt7rq9Sj+4uqs/9HsPdfVr/eGDftj+
+ujuJm3lryiMyK8P6s712/nNf/4Nvya39XH9cNfr2l4MW7dcbrvB9N1/GXt16JeHerD903QJv/Tb
m99dtbX67s0vW9vrfnm7NNvf3rz4zptfft39pT/d9RcDC+uHR5hLwj0WJzGK4yj5+Mfe/GJqKz8P
k72Y4TgmYRJ+/MOfb316V8H071jPx9XcPT66bdf98vzvNxNfLP6b67qr00/PntZPC/395OOT/foS
2//8e+cCPOvOlW/g3wXm74Z20b+2ut8+/nLV3/Xb7jMQ/7sNcLJHQ0wZwewLyN/YIEiSvTDiOMYJ
+WQj8vnen4zw3ct63RQ703cMsjO6a5brq3/eLAf28UduCYT2MEU0iqNnc0QvtgRL9sAUMWGEfrJG
/NIaf7ua163wPG0H/eeru6gfnP7zqD87xu/u7v6XVaXdj90TiOzBXkCEJc8oJy+MQPEegE949By1
Ev7SCP/Xxb1uk9d/ZcdEr39p12K/r/55i/0+dL27Mz9yrwSI7jHEQ8LxZ0u8sFOEyR5JwohhTD7G
NthLn1LXc/74niW9bpxvnmbHIt+M/MkM1/+8GVKl7Q/M4DjeozTBLPqcHV7ulCjEe4wC/MlO6v7b
ZbwO+/O0Hcifr+7Cnf4Ecepq2j5u7We3+9+zNU2AEpGEIYo+xX8IPd9k64jsURRyytnXwPWtx//9
cl7H/fO8HeA/X95F/uoniDdrd2cftj8OeRLvxYjwMEEvSSraI5RjFnP2ySAJ7IBvIf/7dbwO+ed5
O5B/vrwL+fryn48t4k65O/0DvR3FexGlESLxszu/9HYa7lFMCBQP/At1/Rb671jP69h/mbgD/pfr
u+iL/Z8A/brvprsfGdwDhPeimEeM0/gTwC/JKNAkmiAOXHQnuovvWMpfIP9l5i70Xwb+hP3tP499
CvWoq+sf6PpQ+kaIUhTFz2HlpetHYBmKKQ9jiEbf+vz3rOR16L/O3IH+68Au9OlPUBan4PKPP5DR
xGiPMpzwOKSffB69yLBBAnkg5BEkWfRl/KUB/m49fwX/p3l/Av/T5T9B//s/7/VHW7v8QOSjPUKi
JOb4JeKY7xEc4QSK3k9bYcfj/3YVr+P9PG0H7ueru2gf/QSEZqN+aHDneyGGGpdj/BxgQNf5hkkG
0V4IWRWx8DOt2eE1f7uc12F/nrYD+/PVXdg3P0FaPXBbc2cfP0fZH0Dh0R6PKTg6Avyf/l66e8D2
EpaAvMOec24ISffbAPMdC3od+i8Td8D/cn0X/oOfwOsP75q7H5hWoV6NKQFSyZ7rp516FT+hH9MY
0Zeg/+0yXof8edoO4M9Xd+E+PP/nQ/qxvt+6H6nRgEIDujGL+LOcGe6EmSc9k0IuxZ8L1p0w8x0L
eh36LxN3wP9yfRf+45+ggjrV8sfCD3IBRBhM48/wg19/E+XB2+HvpXW+jTXfsZ7X0f8ycQf9L9d3
0T/d/PPOf7W1W3lnPu/8/z3UgxxDGA3jkIBM/w3swdMAKDhxmHym959v+kmZ/I6VvI77l4k7uH+5
vov71elPgDt0Me+a2m0/g/ADkIcuCotCthNunvRI/qRVxtEndr+TW6++ZyV/gfzXqbvYfx35E/o/
gde/VXf6xzIc8G4OQSV5SWyiMNwDbg9ifLSTXL9nBa+D/nXmDuZfB3Yhf/sTcMo/dHV/dz/9QH8P
IqiSKCUJaJEvQg1KIAHHnERkR6P5njW8DvrXmTugfx3YBf2P238+ypwrbXTTaPsju+dRvJdAfyOM
d3wdRXtQsSKMdvqz37mI14F/MXkH+xdju/Cf/xCf/+ujDV/OeGR3/d3q4+GQb043/PfRj48KB1Z2
pj6XPK9mgk8M5eDxtzdAFr8cOHn6gReF0u9W1uaLPvH89e1d1//25qnBy1mMOYctAw3EGH5o2j6N
RBE0WBCcSqEgOsN3OIzY2vXqtzcB2cOEPokQCCUgSUQUjN7Vw8cx2H8hfpKhoxAUUxjCX47inNdm
kbX9AsPz51/sUJ3X2vbdb29iiIjNp689rZOH/KkqDxH0FTCU6VECmkfzcHcJmQS+Hf2/WoU9KN9s
zQrUhxtnfFIZUTWDHsyGYxOeV/lIr5ZOFzQrZt8fzEFCgxS1yfIog5gNqVW8umsXjJkYunJ+57ya
zhY6Bn/0mqA6Q5Oabl3BWpJ2fTGdkj5W/MgMvatSkowxEVHlgoeRBMqJJCiSWQyVtUXaBtB8Eq5Y
TJOackiuCjoPTjw1aueUk3oZVyOHTbPJJy6T21AHlgkfDeRtTcvQrUmp8g+yDGWVlbKal1VkhilJ
w87om2Up2nqlAw13YLop3jJqJ5YmAaV1VhtjQjHnw1BkowvnIptpyUlKMarblDdtOKbaRv0NmbSc
D5uptNWq65guRStrmvSCzdMkT4LSmQ0L7VjP2bTwxldiClChV1WDC/vhG5d7xZJQ3rw0JBzmiOHR
nzgHCLbJ0/g3hpyaxqMljg90aNlZGbLpNs/npEn/+1123SWBfMsRTyDK0wiDZPPyLomx/TCi6Gwa
S4yzoCZtte/qoVP7o/Rafyo8Px1ueuWZ4ADWy6eKQBtF0HNncEMKZyQw0Khvn8pWvsxzPdzHceJM
1uLSvLMJq+50knT1vtdBrQ6T2qJ2xboY2RTFKmnFvHg3rdSsm6NaztgK36vpfeE4UZkCo7Xd1vQD
j+p3Ui6J3TQmkudzOdSD6GXPww3vl5wf4SXqJxF33TILFOfge3JOHBa4xWYR2s3zIXazjUReGVUI
W8nmJIlU0J/jPqpvOVk0Fnzs8ZR5wvjKe0mi1ATtnGSDn2gl5KQj/jafcMOEcQRXK888duuQNy4j
g+68mJveNfvG4Wk5ZDoemyxoKhytaVEPj2Gl2LsFfKtMqeOFF3Yho9rvdBjvD94tzX6racA3lBq6
7bmihxNtJpVN5VB6UZSBHpN+1Xazn5cMtc3cjENao6WwaaEieubYEmjhPJo70ZS+ui9b74mQba8r
0c1xMGYENzPbJGFFz2dru+RQxxpPAnuAQBSqLO97OUq7jsdY89QjVoYZo1HeppTUVSvyEKO7SMll
SoeyWqI0DpwmolNBXq3NUlp06X1EkpQbxSaAox5OO1x19Djuq7FLw3HKDzuay0QoM5TJkUOGo9Qn
ZLhVOKlKsTjW2LTmsM5D0mBfpBR2/7GflKkOChcMb52hWopAJgStvSnxrR9Rx0XuhmBJUcHjfqWq
jtVpSSr19FS8dGLu2qk/7AMOUEBbcb5qZI50qmSDtQiHPiRiwZbPmzkimoppLPIubXk7VeA6i2SH
2JbsuO5NZTOF8RwcqL4sVCZ9o5tN0caqSZlVoU6LqQ3taoiKsBBtraObUo7tdpJLuVWED16MAeQO
2I0+bg8b6aoDh4KBpiXvmjiD0Of3+5CyY57ocRLehSbtPD1FBbL2sNGuiNYcF+Whb2cSpt3i6S3m
fr6eAt4cVuHUr5q5n7YzQ8OtBhRRxogrmpTGRNeZnHCJhPHVUKUNJaRbGTS685iXC08n461dTXYp
kIgGPqqsR5Sf9ZEnDzFgfGuCQNIj3iSJTpGLSp4uyzIGGy+dCgRth56muZZgDYM0Z1moa9cIh+x0
tYRdNawbzCslSLnoIdXS2iwPh8mlhi+6XPcT4wd97NsPBgKMFUVtpyhre+quPQ/maGUxcm8jVc5b
OkwYiQnH3QGdo0BuEsocTRfIh1uwYsmyfJFTJ5IyUM2KL2NNsnaJ84vaKFzsF74ZlUgqH3RpvZjZ
Cxnr3mUjqvk9R4M5CZZljo4G3/APM+goZ1Mom63ydeNWQYupzUJnTAB7y2klzGSsT2OMy2vlB3fC
Gj9/GCoIemIOqvxdU41tIcA9NM9k1ECY8tGErhLSNZdLs8DXYBNhKdCQ6CVbdMPOZFgimRk5ObY2
PQvsmi+NfLCSNLdYlYsSPfN9mboAmSTzHPdTSscc/M/zSu932I/Rug7r5DLnNqyEZToEwMZ5gOUu
JGwzm4ftdQ7psRRBSfJt7GlciI/kVdSJCZeUmJEf9wjXfHiwsy37NGjbohI5uGss6qmr+LFCcX0R
dnOjhWrn1u0npgoHLKT0pN7g2pbIH+XI9zxVQ1/Xwoc0GA/bIaK1MAFqgwwUEYoEhAfGBKkSdlSa
xQfCE9dcoKWZbIohDIwZt0ifeUanJo3rQJ7MhZZs1SQ0/qOUYcX3g8XYrY4lputYquXatUEei4gH
FqWKO73f266zAsdlYbNaFoi7je1wc5os48CyuLM6NMItS7QxpWyqdGrruDlUGLhAlquyltmUay/F
oHh4M3V9tHV5yx9pRQHVfpHqDA5xBu/msUDg5HmgPxRywV7ksWmHw6msEpqyriWLaHlXwRbiAx3S
qlbDB4tQRDIZ6KFe84qETpBlnsFWOZrblSFtNwiudWvF6HPfiWlu50JEJiZIjHmcL2JMEoj+evH2
rWpk8OCKhLxPfN+f+Vix29q58MHmed6KRHUNsB7s+QL7lFudmS6a+jRy4UizRobtIjjg3qXM5cVt
wYKApHEiqc7IOE51isMiDwWqK9quNCH4XsUVQoKiZQIKt6BWtEHYn+UQfm0qTQ8ci6iChEe0qumN
DHt91YO/uzRfaHnhSgRxvzFhfjb3iZmypB+8EoGegyhTpZneN3KkJh0Cr+psmXKvMlI11SGdYXcJ
nigiM0iC5flUdAMknSWpaapL1Z9HHrhkBrKPeaiwbZyIgCZ9aMfBvitHmT/yMjSdiAvJ3/FxAONH
NgjjTOWV7AVidfxoFO2ARc7NQgROeotWppzjt96Z+K6Xg3xf9bDphO36Uoqw7Np+TcMiVAJJr+ZU
B0GIheYJcJlxtOO7yubxOzhc7+k6UWXCAi9M2c7mqJymZqqF1rIGejCG9YcqWlgESaxDpzPssj/q
huEHyqbeCwX5dhQs9kpmRYXbMqtMycbjhjPjIKdPyp13PCnejVAEWNHostivIr+YjEzt0B6wUdky
ndvRdGuWD6VZJSUffdrlJbMrlfOySXPamkGgRvvomOLZsw3rTdAfJb5rmttF4pykc6CD8XJWNhlT
OU32igY4R6dT0M3tvgt8Dx5pCZodVBu1z8mcjpT00Zg2saPRvc1bORYiRHKhNk2AXgIxi9vF0mFT
tgVaWjEg6Io1sIxQ+ttSA6U8bGlTLTlkdC5LJayc6LQe7AjlgqhK5/W9pkqR/UUaPKd1nef02DRR
jCbgfIgVEljjmFfnQbxMzZIGQCNQig2lygpjyrKY0gpYa4DT2GgUnC9+8OUxH5Igl+kcdl49IkdN
sK4sKdh56RSNH+F9CXgenlutycosEBkPQj6GiRWRmstwSP1kE5SihNd63eTINVndzvAUVPMFSplS
jwvbdGxo9XWXeEVNVrS8GG780vr6Wg+qQmvTlWH+digqiiNRYq/jNVAR5PZl0hXtIGjlOLrQCseI
iYhRF19qD8WHTLWagXuLqWCQRQMLq83m0peqERAh6+56cf2QtGmn4hDioww8W0WhJN1JoGplj23r
xumkYy3ra9EEvGSFUDMUvgc5cW14NrSElmkFR1Omi6YZc3SFuobHJ5WTBqULXsabJPAQ06IyJ7Eo
lwroDZ98lUZ5QfDtpOblQxe5rkrD0o0cirwWmX0r8fSui5ohX9E5GY/aeNFcdGU+AT3BDrKh5V3w
NgBuPQtbhD5e6bwqIiB4PZLHRcy6EALl4sO0TsppU0UI47ThE3qnPGrazHUDifZbRYxf8drT5iCh
KkGH0dSqMG2VdvWKYQAf/CuPIUb1rIOilSxeC1/N9XDW9garVZ8XY7laHFDyTFcBaQ4LXEm9KpJG
fqgjqOiF4jYpBMgB7jKklfb7S0crtCJ5CNR+iUx/PnMMK6uPirGSBFI3y+FBglFDmTARoMFtriqc
UU7M5RTR4QEVCX70UPfKd0HY6nemcfICBIe8FLIey17EuHNz6sd5ekThiIrzvCYQsClSrBXg4sMC
j14PqyqOIHtbcO2tA5dQIgpmvc+d96MoHadQTISLgcqbUzcfjIoN1zPB/Q2FLFiIxbdWCzPqmIla
d9MFr+uuEGSOQ7RRHTY8DaDa1WIKLT2LClbyLEykfBu6uHrvgS7FIoEMEWRz0WCzblWgYAsp6e89
K7gUzaxMK+ouBx1hDGdNDhAt+EObM3mRx3rOs6Lx5SJiV1ZQlyU4hKRUVCyHLRLN/fpjSf0sYj1X
uZ80mYe6WZyW6vkNqS8f/3Py+bWrj6/1fL3+9I7V109nzdZe9W677U/umt1vPt3vy1fhds/3fxKr
Xnz4k2r2F7rYp1e5/mLw+0QzxKBc/2vZ7Grr7r92gJ/kqI8TnoUzDG9GQFThSfJ0Mg1FX4UzDp0V
ENOSEMagpQva2LNuBidnnzyfPR0lgY4XZqBePMtmBO2BjkBIEsE94FRzHP9fVDM4m/hSbmEoAu0O
Y/50Vih+Ovq/I0xo3emESdemsSvGQ63KYDWamh4GTNZ3uI6GW+QmI5YifuJx8x84qYNUod6d8S7P
j/WkyX3eNj5NCs0PjFrUrSq8X9PBk+O+KKCoVISxd1FRd6BP5FYdgWJozxPUm+Op7vSHSZLwIjCa
HgAlC05pXrrLoJva06goJlHqaTiH9/n6kzkempvOBzK1kypWEx1ohmYWrMpedyuXoOC66FuSNX0o
D/poqRoxadcBrZ7bC04XcgW02W9wUBb3NeODYEpPB0Cg7f7cVP3FtEz+aO5juj/3Ch17FflV3flq
TWNVHtfddIJoeC5RtJIzuzRRDgUFiq6g7ucpT2Isln4eAAac3yVcQelcRyuIQbkgelGpb9BjPlWw
doh+2gxpY9ihq1i7oWW/LiJvgH2rQ4TNWSyvp6W+DKhx+0rS6XxYQEKokgmkgRC4xK1143IMEV7C
6od+y6eGbLQx1X7kERamapAIQUy5jwoVXpGhag+CBcREb6f3ZZ7gFKJosJki4OwKnxaI0I2PnL3I
qxqdeNAXricbLisWD/E+q4PxrdRdJVzcSCA9oZkOVTvFaV92w02PZ6pTECDmlSRtcpYM6mFoq1VU
VLWo4KAssPQKpwGU5VBn9fnDoEa1qVrcX2DcJMIaGWyafBizpiFnNMhJhur+nHX9u2AMJiiccDot
iKbhTA5Al8pm0mYTVcNpO8w3sokTscxhKsvhHrLRJS2xXs1leRLmqDnkSxGmfeXVGpOiXtXUH/Xj
fNQGKg0qmkJWuFfIWQFctVzZarweEQfptpODOg7aLmhE3zawCEi/Q4ZsXGcQoQ94y4abgRXlUaT4
dJRzQAf0Ly+6uGpTvVR4HY5NlcnCZYUGzaB9RC2vxJB4UJOQnA9Ye5gTEChkh7tVO9fBxsVTxnsP
8Ko8P6wHtZrtWJ64ZAItIOEFFGB8wwtMBJQv/CGaAkiDLckRyEuMZ2MUDefLRASJ5SaGdJoubNno
cAHhYTFjWlAsIhesQjKujfIC98ASLOhfQ1vP+y3S7SEak61z0UEw8yFlRX8U0WIWMyiHQvZsPlHj
3KwclesRxXI1TsXRiIYy8wOFDYfVuJpIeYQbHR2OplVQ24dr6qIu7bHFB7rB+LSrm9Nu5ORiDkwv
StY+dIG7ZlA0nUWcXlgEBbrpG5C5xooC5sSvGAvu5saVx12si0sXFoMoFgyyG6lTRGadziY2MZB9
EGhCUjsBG8Hd+Z7ER05xsimXkIkRVP6yz+VZ38MTNYV6j6AO34wmmm6GGJP1ULfD1YDoSc8DwEoF
mW3sIeum1Fj8oaj0gSNKn8RyJjel9ShrzFnfJW0GykwhPmqxeJoe7JJrED1CfEPnqs0Gx/VR0gZr
rEF17UnwLml1uLau9CCQqLe5d1kM7yNv7FLtswh2UwYEmB1rrZsbAoJbWtTuAeTYCwqc/1x3RKiE
nAQ4OtBLf1MzBPKbLMAn++YqV/rRLuwOSPIpHU1zyrRSIgb5X1R1vq+MLg5p04PgOcTuIDDleNMG
VXUChx0DoUBCEci3bJ3PpnzAY+KOtaye+KHxH1xRl5nFZlrVJpZHpWbdZihjCHddGC6isEWeNhEJ
DvsmMuuumGeQFQ3sp7aZUoKs37iFh0JNBV3PKoFomOQqW6Du3lQLaKWll/EqrPC9n4D/milHaUPs
vJEE8aMFO3+UjIG6XBhDf2hgaWXGVB+djnHlzrpcHxJZXuSg+NqVMYleS+JPTLmkecItFjaK1WMc
lPF+NELJB2X6cspc57ZJWdHtDGY7LH1yEY0FSYF1z/e0CPjd0pStcDQ/ggfxDJQmlMlWHnBIRaux
pdGB49JcVUw/9n3EMlK30EHoI3tT9368bFBlbrql8gLF/kA5EJGkRPYiqMdIp0uRoE4UPn4XzHQU
NqlWfTP/sTB7nVekzqbCQ3kFYeB0bMuHSQGN7HRfPfWQTBYqIxXs7RbdNUp3DdT9qLvRXMUSHjVX
odBY4vVcGqYFsm17aX0cB2k3GdDOuyUgByAWBu/x2NhjoB/AN8vGsrckDDgV2jbDexA00H7iqT3v
g2E8SJKyPkZ1HWQdKQKQ4XSFnsqg0R3jopMTVCkOXTcWktSoEYQBXQ3j/RDyCVRnO+b7Udk2N08v
YL0lUd03adkoUIk6Y+Nkv6/z4K6FDt3liJC7CjC3l6hR3RVQES7QZOPUxEMnukrmIo9wK6CQIaDA
0fkspsyfjCD9HIIM0mxo7svrmkQ3davBxYaqPkqaGR9q7+Y7wENBAo7berv4phbtAqqShC8tmdEd
vmbLLEdRSAQRcpSFhliJz0u7gfKEp3Nnx0s00FULHD/FSagzmUMLrxhFV4Snrcsvg5JBJq7zdOin
Yj0k5jpeTP5BuyleLzjYh77LxtBHzm0WhGzTkzErtb8P0XrMWZkppUkhyiRfzrSp82NeDn06FtMB
icY7PgZzJSoIFCnSQXP/RBePcD0k55XseugQ+bxLORQeIh/qu3bMg2yRAwjLND8B0XmTMNijk4b8
lfTjJvCSXpNomEDsnvBJaCAch+Us15YpwRH2UNuy7mIsovjawXaCxk4/t1cFw2jFC5KcK2m7O+1A
k9cDpJncQMMKNIBYVEXBD6DcB5kGA/uTfePWfTLFW6g07xfD/DXofCBGJJXbNOFAHulC1Qq4VwcZ
FBqogwOS1rXREa29uaJlydY6b13m5ngz1X7YMBXdsyK8SXA/QHVK7WmdOLIvixaiep3P702u98Ol
3SDYlzSwx5LXG5QziJKJnYVHJLzRYGMHrSUkjyAJ2e1YLMBS/ORguJGbMNcTFoUp5GPblXcs4O4M
VdGqaGZ6DAq2vaQNKwUhSJ2DWIbeQ+0/HtlgrK9lbPDZNPTdfmwWm3XxHKXNNJNNa/riYbRJvho7
1AsP3cbrSZoaqIBt+QdcGWiyINrGG9QAna1BSKWkSlVkRBmPZ4s8DKGdl9lqQyc2QdaL9yso7VZF
oMy5rJ069DXIHHPXcwFShzwDbWWoVtpXzQraHEEWyXxYUciwB6ARXwx+YbcUq+R08q0XLa1BLtdj
VF8zHj/9Fw9VN4SCqiVpIIxrHKxIXcC2k3ANZUHxx7SU+zjoVyzKrxJzrLlvQdGeY9gVvW83Q8FB
tYJjBPlBYcboA0h03X5TqSOmcX/opMZHppEggjq97JdqgQ6Pa4YDPzB02/KoSkcgwloECGT2lOq4
DEXVQs+EQ092NTBnQHonSSdGQ/NjCW36Auh9IZMV0nl06MjcdyviCc4FG1kJu5QEQM7QIjtQIMHP
db00f7hZB6uG9hupbf1u6g0B/1j0VGXg+DILQYQVwKIilQLKUYY6mx9B7ym3YigdCaHyUHgF/dJu
WqFpSirRsiR4m7hg8QcBY9IA+7ZcFNDS329A9pyEgS6AII0fbifXWmieYQ1nBmK3UNBzhvCtlSVC
cKOPba3C4CgzU5gDcCG/+f/MnVlz5DiWpf/QcIwAuL6SdLq7XK5dISleYBGKCJAAAW4AF/z6Oepu
m87K6a6aeRtLs7KssAq5nMRy7znfuUXsrA5N048HPrD0ZU8Eun2bC/W0QUo5BhlPa2F8X4V7NI7F
ngQMb17TchkySDp7Ow7F3Kv9pVvTGU6M1Pc4/0UtBQo5JNDDg+90e8+Dsa2ZiKcfVG7Y0IFU/R8a
zP6H6uMvYTBZ660fX5a5n0Sx5tNaeoNCI7Ko5qgkUPD4yO6C5hT7PbnVMe4kpiZ9F01uupFm6F4o
2gAcTGjqcIFEpWb4BdZORN/xdNx5bBTk5aVLyn4O1noY0viWz+5jYGFcdZkNVJm7Nj7FZPFnpzmO
PBMm5n53LT1tcFAKNoi8tJNEqcJgpBBczjcjTLNjF+iwyqY+uKxBJspgTXzt5iy8cNx8B80ndjay
GU8yjoJDI0cTlEPq9Pu8D/FZDpmvXDbnuEHIXg2p3k/4I1yo4YSm5Tivirwl6+JVhYb1KRzznxrr
t6C7KfJl3QtrtTgEduzKhKJP1mJEWwSNEEePjfb7JhOsbPo1KBIVBJclqYb52TfsaZ2im2yW8cEm
5AENw3eX/2KbOFM5HxcAIOdWt6hxCZyNcH3q0fEVC1vzm7wBwbLxqD1jfajS2tW+4xf94IuJS2n7
t2Bt8wIisv2RqOj3KpvLYtqk9N0KgsXXecausFCCQvIB5nja/GExdkQQDkkZOYqGIV/iQyr125YN
6e0WuW/5HNCDcoOAccivUweaBu19dzexyOAE6rKT37eMV+iL42vYQA8b8N+MirdXu/fwzjNoz30Y
YBFvKUd1yAp48JBgUfXOXrLbyJkjSBVzgfhZsknVmzfx8+R1UAe898eRxB8Lb7J3HITqtLbqe5QY
Jso+GDJ86ZYE30Kz+8NA+/iIV99XnM7xyXL1si7oEHG0tSgvoLWVCg19QVEhPUEfD7aCeL4qGDhp
dxR5KOUB1ExairDnFeGJPOIvjgcP27yV/nPPhK0ATkRQ36Wr5DLwhzGN0e+M6TfWmrwv0pjLc5RL
91MuJCxjYuOuwNY5gD+oRS6HYqFbcJemS/5E8wVd0cSz64jGKHP22ird3cdQbS5shMg97i6pExsd
4njKijUdh2pj6I7YvF/5nnZFHqPAHO1dPuaf0mUJih+zFLqbD1tALwxicqWSMa/2bHx1cfA8Bf0E
KCoecQXNH9Ym6wlNJdZrjNcx5nlXjEuynMZIZPiGuJBWcccJiW6WePf3ZOu++whUUcqW9GQXNKBo
XsLS6RmVc3tHg0mcN/TL6YCfQbP2iLkuUFX3aSghrtCDFPrYJqQa4h0FD8bsoADBpy8z+QET2uFg
pd9lPGYHswInAGFSAfTgZQ5dCZKyZaiIuwioiraHLBtV0Xf+kTjzPJLxPA44koJ4zysm4amMERlq
IqJb3Lfwbfmzoj8Dui7HKIz3et6m9ucmoBJB5rrplvR7Oi8Xi3J9JKQ7wntey16RZ9wV873rHPiC
FNZaaCh6rDW6cBi755SbE3gbAUKE18tkH0aTH3Y7FXrN95NTS1jwNSkmQnDgwPI/wzJOSrj6y5GE
Xfw4gUs4dpzvdQ4/pkrk/LbmsbuflQkL02bveYRTxfTyqLjzpVT8qlCPnwbeTeXuBS3Al7yuWtZs
kre9nn4NWZYewj5Gp4rvddy31t+YeXxnxEyPIENeLAfNE3c96tg1t0cTZctdB72g9HFwcvBaz2jR
J1Wk/V7B4RBlF4mk7mVii1Da/eA0fcynNsVZGpCfaN9+JmmmUMxreh46Nhd09pUaOS8EJJgIZfRB
qwH7STQwsyFiF+0Yx2WzwXMJcD0XiwjPJMG/gPBrL1SLezUQ+I1iF8WkIf7BFqxklITXodO8ipl8
3Ti7C2cRQqh3EXYeJJ58mdDSJ/tW+UU3n22ojAORZ+MfgrV5qRrzPNDth2UJ9H+dTwVIODwj4VUB
UGQsiISKMdnpPCbbVAyG51AogicKTkWAICx5EqmyZ+IkOih6ABRaSO+oXneYfUnf74WIww+Ci+c+
0tk1RGGdL3slLRlLFarLasybm4g8BUnY1kk8tbck01g27gAk0N5RDvTya52YE9uwyhvN8+Nus0cU
HuEhcTk8bga7nKRbhZ1+s+0Mx0iPBtNhgxYoAf80KMp+Z3vzydo+KRYYTcUqsqnAEeVx9Gb7/Tiy
05hhc6Keao+jM0HV5PYpXqYy8W4udx7bJ223Im+7d0blePZU61I3WYNf7TYMhsfEJMeJBcmfDFZL
1PKjGvzHtKKcaAGVZF5HrPQQLODSttMxSKJ3G1PxPc8XUaael4x2t8BPPlNcioVjeG4pSrJ3cJXn
cZkFbMe49GRZHvtNXqid62jopmJSQAXsxqAZtOXQbF0lUmNeIqWb4xZtlxnUDS6Ofa39zn6MKrnR
3N4S/j1dsK7Y1v7udN+WwdcKjBaIlXY4kGlAjR7Hxl5il6TVlDF18U3yuC14Xfk6HfjcoHTS+sit
94cmHXDVKinQcpoD5XWb6Jc2yc9EdRTHEPq+rpPDUGx2R09P8529Jg37EyeE3DY7iYqxiVkdNMl0
61wf3Gbz93Bc3oPIVrmQcLem8Vc6mqUeZgvDH73ggXqpq2YdchAVq/mJexZYFdzGlbHppMz2AWd6
qBq7mWoaf08RPZBku4MIXaSq+3Tz9k4laBULfqFIdMNOchLy2q6NvyUjjV+8wOEeRBFWS/QWOPmj
pws75cvVae9OI5gb1Wt/2Mdwu133eauc3Loa+jfKFvBFMN1JG15Wh8tkm/dyV9NY+CG50zq5Nm4/
wOX3eHpDU+Yr9TWw0PCjhdeQbTQ+uIHPJ7ZrGOm/5/4wY/2P20NE08NKpiNVf3b/zYUfS0+rFnej
V52pNFO/YZfX2dChgLRGPiR+7iqnQpAMoGggYTVvs+yCM4hfj/V4m+I0fwmDCE4iC7pfjaNJpQ0L
b1I6+UfImaySAZzdBkwTJPwAmBkL+e2KnQVK9zmV/M4GyXpc6Nheu1QM5TCDN+Oo0OPm0giBs98F
QZVtwVTAMninkQbQKOdD74PmEinZXfH4txrc0Im7CL8oXOWXKd9wUg2Je3fBe5wvNd23A8qqpAiZ
XspEc1ntEZmeIw0xbc3ojSD+rLATjyhJPpOgPXAlLuFES+eWX4b3dxHBokR79CuHDwP8d4GjH16C
Xhy7XOCJeXnQdIDAkRyCjqpCkr6KwsbfAH7KQK51rPZpeHQbJ5dmi92hJ0P0tqNQArGzLliBeoVL
Pk9F70N/FbzPThufhxrtVIdCe5gf6SKDcwvHYCyizkC9TSyu7iz6PQNh2aGukG37ZCl+nXSItg+F
zY4GRAIQeN5FfEpaLMK+sN3RtepMgB9b3LixQAObfgxwdXEd1alL3I1Ym/3q4RTVw0IOCxAa26Zl
uENRgSxOUf9ivbsHl7J6z+Xz5KSvJiP099m2F8kDaF/rE4C9sWJ8xa08za8GVVO7o26epnEpdZym
N9sC28JkgFyXNv3cuigpE5QSoPmCIyjx+DIluKkggk2XaDcHsTo4sT0EhDHFRsjH6DJCmGW49VrA
X2HqkxA3o+mjcgLDHRcJOGhXuCXtyZf8N1w3P00XFS4eugl8/h5Ykyq4mK8QSP/0g5nKgI84eAkq
v4OfyXxvlzCBYRwExR7hmmTouE57BsQBxdpL6gJ2soEeT0FAgI0OBHVPRLK12poVHvnU59cZQFBT
OJljX5u4wckqeVeO8Kpf0w339OryvOxRTp2XVCa69KA9m0qnzlw56XEw4Q4Sh3C02VECrTuQUe0V
Pi5/kNDef8Kd71HdAVUow14PdTqu0Ph9H/6Iencb6KQCotee85k1bxTkQrXkOOaXbXT1Eo3yTLec
l3zDR+xkeba4l3/j5Y6HxWQrqMJsEeBeZPgWdHP4q0FtMxScd83vHgADukkoYplzAxjbXH3GcxTe
Nl0a/phanxwTY9f3Pt22bwrac9n1rK+tGrqbJoG4P7ZlDDm0ZR8UIxqukITio5xQaDochPc8b1+1
t/x2U7l5bGaa/FzCeUQqAH1CFefBUO2ONd+sBOBfKLn4OzNqde2sVTUBj1tKErfXfXXDu0t9frMC
layhTs2oajtbsZnTq9mmqdLe/ABo+RC18A+aEFrSHI8AcGeZ3mFBuJrk8BPwwsL+GWXfcHGtjj9o
v+sFJb1Yv225lDdORwQ6E4/u98H1AlrkGoJG99ElVsQ/bxL1SNKRDXWHsTuuWiru0w71cNeL5Gi7
LCuCdMre1mibfi3x7CrNs77uebIf1in09eIl0hHM4VpcfaWFJk+RyvozpcP8bmi83+Zx2F/61vNf
E4V0Ag3ICJJAR5wirGptfq0phOyoTVk1+PnVBiTEcRMI/8u1vQYRR/gRUim79Ns3OavgR7pZjs4o
sScK6vJxFiDhwALDkzNtd9yUlGUy59Nl5vOGKwzFhZrXr80z7qrs9FbOC+oi1Hgj5Q8tX9ZTCAzx
QoRLy32LDSqEtPsc8ABuvIH1ConBbmW69Bb+pFJPEzr8w/+IsJEnnUG99XJJC73k5gJGMYau6cWB
CZFVXSAaHDHR9A9h9/87HOOfghZ/5Sz+e3Dj/0cc42ug2H+PY/xnkvE/Y0/066/8O5CBKMb/xEBQ
OHsZuqkkJAic/XuSKU8RV2LIIiH+Tf59osF/ABk0/J9RQoFvANYgLAF58b+BDPwwQjMMmAMhlRL8
SPr/AmT8YywFGivNEX9GHAiOCFIiMX63v8ZE4rkDRZzJ+bTowF4lJZoWyidxIVmjm3+Rgfn6Yf8Z
mfq3D8uSDL9+nmUhUjfIO/71w1oTtEBr2XjSTWOrAC7aCWSpqLz14rRGgWuLv7yH/1iR/xDS+i8+
MAPdQfEfDMNC/5bRksT1DLDxdKJ5gFBFHrXBXUgh5yZhZx62BOr7P/9AjHz6+zfMMcgyw0A0hhl/
X9nmv37DnqCYQk2Kb+h6KEwwKtJLCN7sYV7EXva8EbWjbvglYrX8i4f7N64mSxgWA0ZmgKlJkDFK
vgJBf4kx5cBQDQlHPFLJZCkTAUgxaP7Vp/wf6wWf8jW8kGGBo4EL//ZENfPR5mN8yrgt9qZF1fFN
i4DW09hq8S8e5tfP+ofl8vVZSR5GX+k6AC1/I4X40MfG23U8rWt/cB2SNHaZnx3jIB4Vf1oNv//n
b++/+nJAnAji51ijOft6u395hGwFJusF6hN0ufC3mqY5hdsaHPc0/vznn0TivwW0sBmQbgSDFSd4
YwT//G2ptK2HxJ33y1Ghmr1S1QUfTqbILgCW9o+jhp0Bmjxlhz7aMok2U1RWZiktchkFvzAUOvhu
9mX6NUnfR0XewdcugylPg7rFHTyhTfbwv2KtNg4plQGDXuZ9eW4g+gflRoBlHCIykmcxztsd9RTy
MKqM/X1dOPiBsGeQ2X3PyKMaZ9RItg3Yl/gUoU5Mv3SVXYxAW3tDgD3ptjNjlSJOCacxjwy/VVDz
xKmTLBXFYme4qHL19BFxJdoA7UlR7EGAVZ39wrPbIOLQYRadwV0yNGhTWEv7YkoApNk7HXm/nlC5
pVvNUmrVG22o2odih6MMq4F5iPjAH7regmGY/dTcj2mQo5NrDDJbb25NoPAUngFWvSyyzReU5zxr
4L5EiZZVoBChqdhoxo8sbVt78IQuRhdsHPMGvohy3YeRnZCAW5ZhnOsddc6GdJNO09s1jObgPpR7
uNz2DDR/zXiTtjeO0uBl7HjEimTQX0mjnqRRbQB5PlA8y7ZavRBfoiHCZYcYjXoDYEJO30cefiUY
BPMYZodn0qFRbeEYoZTPZ6MvAd31WoP69235lb8c6z0eCExNRBrgjqvULsW0dTKCrWQS6AoxHZOS
Mx3mZRuKKXwODQMzDNY58wWAZABccoHn90430r72OcDnb7B3KIrjhkGJEgOKlWIKtVkuzajjDN04
JpEfVQPYtDJTYAOI8AC4Cp00YqpTIcL9Z9SosUNvYoKkvcEPjh4WlB1tpUNN96rX7dKXIFw3/wgM
m8evu5gGNDcIiC8HpG2UBg8E6/CQuY7AJpjzNc2/k2algYWXB2TktllRfVaZaAYOrTCC9byMaZPf
hDxHsww9j4u7WTMIqgNnsZvwR82WIerGJ1Mho7chbdBQQ2VpgBHJDqpHBrM2HPWANEiweDzxpJ3z
R9UgdHM7iWUNv5mYuAD/G5rfOdvByqTw4CaweUhVPrAdy7NUIjav09CKttSjZkPt2nVlB9sN7o0B
/kgqYujSlJEBrv6WNZG6DqjAJVIXPDWnCGZQ87SkIvTVhu2hkfCAvnuONGPXpmum4cD0NI91m4a0
Q5+PPMsLVnv+KiAMMIQNQ/vatyIEXA6yev03emHdAEeIGXK0zMHIoQMPm19jZpQD5I0D8W6e0vSr
aU5lX0Y4cz0U+zE2j0kyIJIoxmEmld0IH74E8QiJEMIGsp3YotcU3zNVAWjEDS0BXXTU1ZHjC3on
Ee13MBPlUEmqVllO1kALQokfyBMnq6KV9LEKSqm15gcTo40rISCv7g4xUaQA4dzp37tttuOiF8TD
CJKaP004Cl9GAnkYRDc1H4/Y7e4BxPXQ14BL7adhCf8ZysBl1ZYhUlaGUHFZkaamldWcZhYHm9yI
qhSd3eMQyDkGVkKC33HP1+GIRsm/DY3U7iaJA++KhgGnQVhsb292tSJE1+NAmorWSz+jRQuyx0xv
DS05DiWU8pFxD3OAkHahkIVKDyz0kCtAUQ8ZCO1YAfOaOTvD9QI5soIONZCcNFZEy7ja4Paj8Lum
ZmxsaU3DX5GIRERyajg98r6ZutohMRLcmVYFqPIBT91DNc1Q0yDaC9/IbflaArJp3xhaK5ibtCWf
iRPTjwXZXlGH/Z5ONZ+jEQwaptgXS9pQlCq7QpzS4EoargA9AAQiCcQLFjSsQZexwxgbs2g4t3EX
umPj51xVCDwmUEx9ws5px/E9+sW6schsGv0Yw6xRWA6GNjCHQnTHEulM9NrwlKPSoLW5TiBulnKh
nb8FNvQVQQ+C7bUNpP7tZd/97AcqaxPZ7SNPtuGIu0+/xwBk38mcAzSb803Cdu/a7Oudrbi0NMzL
DWBM0kXgAN2aYnsSvG2CoEiNFCmDB2TX4A/w+uwetbeYyzbd2o+419lHx6bpBXkYBLFUP8oJVl6L
ZBViOIwdKRC4z1UHvCmFTqC6ITImH9ug4xKPsgcppOkof1NiLIfVKADhsn4evrUcOnyRNVn87Od1
+L6HaMJa21dusIg1L1zsX1L/9BO6DIItJK5VThA04qB/i1UPGVCnUb0EXWwuet1K0pkPCH41zM62
QqaLFhKhwA/djsFbOOXJm/WI92IKwTUYJPIR0armW4t4AzQPCb2UqnkqJ+NhRmxj09zaYFgPU+D0
06gCf9GA2Sjt0U7PtL8SDGWIi3yi/qEd0dfGHZjhlAd5OXCZ1phmwN6+cJWVNU8DnNkHne15dmDd
Fv8ZdyrvLSf6BlTyFpc676DHp94iv53riqWsL3WoXrEoCMRgprMX1oFtC/f4EeCxuwGLFGHuQWAu
sk8u+ArihoHhwInr04/AD/G1jxAeR1bRRGDHLfIzEuE9gEidm36PW0Y/A2Qpf1NHCa/Tfclwn21v
7Zr+kf2y3ES5Zw+z6cKThipfRbhBfsd7E67VOss9L2G7CF1SqAwQqtzUFLFJ4M3ZneRIDVvyNvAh
vJND10Apj+1NkHkHfWb1mTg4S4JTl6fzwbMYEnwbh/sLs4tvjg124m/Q2L06ZipP4Kd0zV0f0+Qp
3JpPLcMYB0sk7EV3m7gONBX+YRqm/Dbqva0R0PZfhpUFE9d1OwMNhmoc95Fob/JQiQOHLGFOa7Yi
lTRCNc/qndCeF9NIYdJKZ6W7RGGPuD6stSE8gh/rUH4MiNukXdaUzQpF+rB6Ay0aImNUdqBUSN11
SUvQpu3gyie3J0thCUVmUPVWIcSP+XFJlav0Hj6S0nC/8/h9wCyEYl9Nv9yCrnTvg5Jz9oEiaHpD
KmU1z0or8lPboZ9OGH6xrrXt6DbcNUT0ZaaWaXkUyRhkpfa+k/fpmE7+6COVt+cgghD6AWaORL8a
AInsvA8M4zNUqvv3fs/dzTYSoMAGocUW1kOI5LnPrd/KAbRdUnBU2PWAsR3PGNaTFgJW/AQ7i6r0
qIIUVdca6vY9I8OylYrGM8P8igA6GpwDmpV0a/UHyJjJFyuKk0ov42LLsafjH40021U2jN2g1hme
mGsmAqo+x+Xesqj7swmC+FHGGmYOOQ7J9MtK1Q/hvOfvVCGIU7HBDBg/oeE/QNiEu6wi9zqBn8JS
jEY0PnOYayADy4Z8Tb/aqSsSnsNOQWIQblLUTQm2OpftZwRE+3EES3gCeorLZe9tW/NR6wufKdB/
9HglIqgK21+PyzcVyf1zXrN0gXeUdjDXHL/3AwUPNUc5XjXJBr5ddMa/zEnXcvkjyelgqxbRNlXk
O5H3mZTBCxgjATMia3Ambjvk5XsA+coeg4WJd+xYVLuTtu5tQ/6/aiD8/xg5oh+Fmyf+0HOCcyX0
z3GT9qhjW8duAX8QWITBmD/12TYDJEn58LpnbiSFNYupISO6i02mvERoY5jLCPHN096T9diyZjsj
XaUfMdQgxJZOxI228VaFgRnKtk34BfnjN8UwSiWncv82tgu88sGpW/hdtugDZIdhUaETWxH6ew1k
gGBKguoiTT0yfMShwN6auQNBsSbfJp0/alxnMM/pfBgguv/ZzASDd0P/c3IEJa/ZBuQoSWPfNNJd
r8x3R5MbGJtT/xESfmFzZO4zWNeSt3W8pRrnuEEoPLe3A5rDKknURXAS/ekUXOo2QT2bmSOwkbrt
EBELMnmMBbk3vsOxk+NKTY14Uwg9lL2lCCoOdqobHtY54pxx06d3ATxNvqXw3KJdViC0Sr+l7phQ
/Q2VelQtATmKkDW1yPa5FBmvkah98A4HUCwiwJd+lT/GnEDHTDXU2+iFuLR5bRbkoskACi6IQC8I
INUoMeDgtjR72EOc10XX91nhEQgvSGTyb24Bm2YEqmvuh/tmgvmZ67kY2/krMJAgNIHy/mowFvRA
TbwXGDpgkahAdFYgVfekLLGlHJvTxNP4HEzxegyceh5RdiFf19xkU4P34qQrl3Wlpwhxn2Jg4zdm
aJ1J/F3ecSS508nUdui2YlfseW6wsSW8GvwaSOx+5CkiQtGI1q1bxSd+/NdgnBkx6IZ18IKG3ySU
l23m7sHPc44Md6pupzSvNbMwVGi/oTjEmA9I9LQG14vYbN/8TDAx45zGI3DocG9r8wWk46W2B7b3
cRXCxQoxsUG0wVRvaXrdM2KvFoMTnm23bTMis31wjgbKD25S4UsHVQMOYhcD8NUwlKND4Ng5dMDw
q30KGnBBaEewx8NoODatXd9a7RGfaLK5edPTDkN37oQoENq5UwAVX5hJl2pFWdTi5/mfGVG/w0gT
SA3zLM4GeTPMdZirPbBJkXFez0uEZnHORsBjsbpuaKsr3y5z7Zg6yJHHmKCQK1mqYK+i/JvySJWa
xcG73/JD1NLhYNMdTVycJ6WexntvdFC4JMyuKaC6W06ALU5QGA5jsAa/GS6HYk3W4c6n+g+2GpiT
/Umy3pao6a7EoIwFiGOT9Axx8Bnd98sYdult3utX5UBUOzYsNeJcOSCaGEMtgKFvQ/Bm5+bQSee+
aRf2EtZmO5y7YEUbPbA36bgqcZr9EZ3Zqj7La/QYtHBbln9Bjf0z5kl0NxgwAN5uxz4RrmNFg3hN
nXCALGAUn5KR4h2QFcFxotf+V5pFyUPqFlRyInhbooZfusWOL6mKw9oJcYLbgoMR+G9XchGZx41a
jAFAw1rEqXhWc/8MmpF9C/LmNce0mMoshN2k4/bFEizFV1oQfNsMfKOJzAcUI/NpVHMWfBruutHi
gCFYdT0PLyIQT64T33v421VHevh9luPKTR35TrjO33sqU1IEDOAVPuM8GSWqBQzv5wxCvka+blgB
Zwz7CSt2PgI739AiEVXjRgajtoR8fVWtXs4GlNRPhfwtuybWbRNGO/U8hz7AMaukazC8hCWe1AoC
Fmak0JEcEN0GeYj+6f4rvPIY8XxVFcLriMdnmf4eI3x/3dwYn5SY1KNbpL6i7s/AI3bPzjKPl4BE
wE8gAskdyW2ChyrNS9fnLinXAQOnuPgSiXcU/PfDOhuLqkliQgpqYXwnYIJIqBFKgMyt88kmbPtM
131BUS3wpk2a3Bg6IT83sB7ZuNAv5SztfIM4VAjsf5br2zJOFDBLqOKHMbZmg1Xe6Afl92cBEa5Y
90TfOoVCAtwmEb5GiIIA+g90e9ydwACm3WDWC7YnWN59x/8LyiGc+qkajUbgzLfho+03iGuJkPoV
Olv8oYl1d0L7cITb2ex/CAKH1ex3B/QMUf0ySZAmLwkIrxo322gOuJ2+0lhJOLqTsEgqX6JhtD9G
dAMfsJt2Uy5JGj8yYM8E69d/0Z4K67voKZdB5fO5uU174aZyCJR1xQJU42nxueJlBDXX38Rfsmvp
gBS3h1Dq7nnGFJW1gDE+Y+hHsuV9GfgEeFbsZ4wUyl0WLUUYkRwCGopXAJpGdIDNlYkK6zlN63iA
ql80bsbEJzRiSJzDCJC3gKeT7uCjxgI1VNbklzSOuq89ofV5nWcE0+I4nQGyYIzPn83mCIBs7Ton
R4M8U4NM3krRw24kL4OkJ/fDZkAR7P2CESjdls/vdJ6a76MgqCeJ3E1XUK43iLNovgS6GPq/yDuT
5biRLIv+S+9R5piBRW9iQgRJcRIlitrAKErCPDkAx/D1fZBZXaYIshjN2rZZZm4yUx4OONyfv3fv
ecV9Uqmq5AY8ZAPRZaRjyvJIVK1QRbr2qhGNlq60OrTQSAPTMTa2aP2nqkilzXofxkdwAH2+t7pk
vmtrlhUHrp9X1FtV5yKzsjV5QGCbQm/S0tjZZV6OW64fiPqxgOGY2jhK5FTIwWPU27aPq1vTKuYX
vXZqtZ7q2MsPCf41sRN2nAW5i4ZrNXpZ+mmCHKYj4ozt73acDto6ku6cH0jjUqVPYmk0q7JpRY+M
coCIZHupq7aeUCZ0DWRJP7DT158sBI0VjsOWKHeuATShlg4zODPwTn5kSUguysvs5Ms84ancWE5P
dDMKBejEKW2LbWcmi4OZk71iNeL38jZDUc2waRAbNOuuadSdXRTeQOTdkKPhR6Tz2h1y96bSyZNi
B4taokryrcQgJnnDL6QS5d1g9jqOlYyMNUs3qaedO6dJEJJEr8kBk4BYOdSNHxslHRQxvhi7Jfyo
5l3VyRF6Q7FIopCqtcneozaA86ZMSi4/GQyxqi3mbxXkAfR/0E2Gg2ADf5k9XPPbXHbGTU0+4Bcf
naWtNFVjpcdLEV9kvZTTxo0sZgBvpvM23SC7B7yp1gUKKP2qcFuPk1sz43w1z7X32EjpXpathZAX
sNFwqJ2i+o6WmERvjWRzStpmEQCHcj2QF3FXmFOnJweC2T5yOmpCsAPxGcgQh90KsxxoNAJu8k2p
Svrr2TJwRXtCnxGPUaGG59BHjr0laiNFi1QzsVYoUBxjg/t7/mGaRvyJfFj4s25rwyGGq0Z8pU3k
6wiQOm4uE3CNEYVzPj3BRlU/zL4Zko0+lh7HeDs3vNR5qStk85iI9VgpVIIdnu6M4wK3AV/+6Imd
GkZdBzGUuy9EiIv8s3OLO4cgq0bt1WCzykp/uHdEZQMfsRoFy0A4aqdMauT7iaofi3Ko03wN8zAl
Oo0s4aDXYs8KQmRROT3MMq7KTVzgMDTHAa8l6o+CJIRe6Ry0o5N521ZoKcrJ1CguHHKE33LSuveN
Y9Xpxmps48Ymx6zQyNSKz0b4SU1ad5ZEqqEf+7sk7gHUZL2b5FyOuvbFN0dxqMJ0GTfn+SIh6fkM
0dNMaPZqLan2lZOW+tY31VzBhHGSK450osi+bzI4aQPnC8yoYkbT5C5GJUPPuR8mTlXvB6SMh1lv
jd9u3VlYLvWh73+5PdrOA2oBe7xAN+LutWzw5w2r3uYqn479b5m3i96lrMd4DbGD7SsH5HCLEEl8
IxPc/+DLDuXKmzL7Z4d6iWSCi6SJm9GURDdcq5JP6eg10drnAGLbyvTywSu16lvMPqKD1SmQtEa1
KCD6yHBa21lNFoFZZZcZQEswRdhekPC6snBWUYn7kCVQVDdVDldzY2g1yY2wd6cWP0Y9/nAQBiHF
S2r0Ex2V9nodWfp8XxJbpBsjH5FcNrPpNuR4YXOwaWXN78xMu69xGMkv4CkR3jYitskfGrHzUC02
sDV0JwV7M9GxKA1OgjTX0Cxj3SlSeYjJ6+gpN1zOOVNLSSE0Y20ZAaAT+8ZOI1ZeLdOWnazIe4G5
b/aeIPBbL1pjlunGN8sZLTcOOK4ZXDtdMIEYBDe5r1ozcKfMgQBghQOXNAsWeopQbVfOQr9yqJqF
gYs/5MCETEaxTfXLHPLmc5QNLLiB+vYvYjol1saUo/mtJs97JrfvXwHYKYEPlZXvbmw1TmLle7Yo
9wQiEUn9OgJe6jV+s8u9QQ/cwSP8GXQNsJteVA01F8wSj/PIgbeh8IGIyF7qP4GR29wmSr1yqCSo
HvP2VGFb3Thk9BePas+Hi80TdaY75VTkTE9LulUHiyz/gv9WflNWZL+wukrkmnonH0vuMvewiDhp
hgRB0LqFfnU5igQhTexSU9wWEdCnC7sxCcWKMCpuZOex4WQ2aDxykh4JpxETIdqnoRD5beKNS15F
ddFL3cXNNzV0S2A+GsO8c/SGS7OMq1ojxTN2j0CEBHkLnUvfbUQ1eHjO6ib6SlqQB+H08TRtR6QZ
L1HOteBza7VeyslakTIepCEw6/o6nsu01aWxq8patUGUula8c9vcNHeYJZFxzbpLrC0txcFaYRkx
d55sLSRS44gRPJsUWtUm0ZH/+QnOhS1UWFXviszV6nWp5xORhkOGkqA7ZZIyb4b8EiirwnGvuB3d
+I3e/lB6nEO1crGbUU5oqh1QoSncRlTOGlJPnGUHDonJZZ3nhnPBvbi0ycYwLJcFzhCqHeaMkYPV
8b2JcRFtusJc7ixtRImyMVrCJ6wcwyc3tudoQ0gc6as5JtlKuGwb1e3kgIEiHaqH3RaOYv4wYEL6
VnQuFtUBMi7GegqgDjRavyn3veV1jxAnh+oqM4Yet4VR6YRbdVXCNbClKlekNAGizSkb6YGbqBFC
BrU9fZNOUmdRDN5Y3YTeUP7sTLho94Wjzf6udVWb7Con0Z4cI/bGnWVYhGrkXNNsReJm0nbo38cf
cV5ZjzoHoUYMKZ3ongIA33mbVq7/4CIUIMof4c+COIjnm0JMi7gcH1zMxmEaPb6q0K7gaZGS3lhd
2BPBC4n32aISjKtenzBn6d1FGPvzj8gwOnNDccT+Ir0mrXclCC2J5FGSGuJyCPms7/xyUVYPWEuo
vgqOowh1r8SqnN7weG19bXYkhoeKquhq8HT9e9GA1sQgN5KPqEZpPhN84hz2im551JFWwfuEhXfb
DDYZQpifXJzHfoqoaXvWVK/THMn/qqbOeiAGaKGrAJvIN3bW4kI0cZti75OOcZnmQhs3zKi+KuGx
eizGNPsccYa4q7QYSMxQLcZF05Ao13fSRyXH1cB3VvGUOPcmECYP/1suvygttcJNM7fGSxSTfOG2
P5d/A4LQkUGj/r/If5BVcA1CwQv4zqAF5LGew9Y1G4RLxW2tH+wnR/TTY9Z046P0uE8UCT7OMxqc
BeJ7pFjxDcdcWkMbQG4squDHA8JBSSWG9m5vhXr/DCEaeu6Ksiv6S02iirpSnoIi4UMrybGXQQkh
tsrxlL2vLnmlY+FnWMJFQAbPx7Stk3nj1i47iu39XtS6emCVa5u695otebzy735x//YRv1IdQRYW
gJMN7n2G5y59A/6UzBTSdCaii27vWqWD8xX81h25v/xv3Pm/HeaVcoxhSBD45Me5lrniRAqEk77Q
Bl10e2VwRjVplgPWQu07JmEdqCSJ/+6h8W/He/0EGW+B3BHCYvpyTpRAbLMdhdSk24sOMCqlV+NL
m5Ry5TSh9fX9l6Uvv/140ZhUdFk0Pj2QdeN0bpnduG5iTN0+8zM7SOZJBMPYtjuImcuIA1ZuMmjl
pTvZE2l4e94YumovpFG7n9//KW89ZRqo+rrJ7yH6PXmZOfzOkSpwvy+K9CDs6hcu0acwT5C1i/9g
3ZiODwxqgVQbC4vqz3VD3XSO3MhDLBuFKbr92kbQautX70/ordWJdtKxdMdGhqmfvEYcKJHdpbIj
GYV8ii+tv3RLXZ6Zy1uPbWlWtVSLDISGJ48tTlMCnz7u9hNGsDCQma+1t5NPgvYyIj1XbTR7oNr7
/tROVyiqTZ3TapmdSQNW/0Tu59SCO2g9ioA7TffbtR0nRi4wxtm2nrTw6f3BdPNkjS6joTgVbGmu
bdMI6vh1eQCLpOe1Y0DVr3gG3ZpwuLsi3cL8FgdfDARGAAq+GG1rv9TRQDRXOOY+LLMUUvBYg/QQ
2v2ZH3X64fz1owhT2Wwd8v5Lj/c/15An0DuSjwHdMnnOus2l/GyqjDS/MU9rbhL1to4tdYOy39u4
ObX1rmzCXT8l5z7hN96FySbIVsuOS9XxZL+15zl1bZDjgT22UaAnIcBQUGJ3onOcv0XW/3ZjOl3R
zBn7uYny1zAtnakfz3mE2wJZdZ4DjxIHxvXeOOSeMC7ef7RvTYgXvcDgdEe43sniGrCMYVHyR6yx
gnSkUolH7FX4UxRM3A/iM0LPt4ZbBmN7dy3klyfDgSVGj6irKZjDBKEetOg14ecnL8La+P7E3nh8
juPS48ZELovyefmU/1B4jr5Wau4susDwFIIWE/uTrhfj7v1R3piP43h8lJxVPsLvk82t0In9uY52
AayC4bd0Um/vR2L8CSo5P/Po3pqQ77LtmOwCruudrAeAQlTJLOqrwhJY/av5m1lU1fb9+bwxiCuQ
1whr4XbgEDx+ah0gN0IYvw2auf4FYgxPsdX1H381LihxZ1lwJkvuZIvBbDOhBwT2NGtkOUvLii/K
3JdnAom3pgKC0CVSQaLN93o8FVBlAyAHCzJNPKewurPyQic58vEFsPR6cAFuOEvDh5OdKef8rjUZ
T0E7VVBgsZMma0w52lWKeECdWQLLT/4zfmBLAEfq0KXSMdBL2ycPziw70Zv0VAiI5hV5JESIAnrc
ZIwXUT+pz4sfeThz5L3xGLm8cOrwEdGAwT5ZEazuTKI9GYM0daZrPS6GxW7lFWem9tYw9K/WHQ5v
oiPjZGozThsyv9RyFar35q6mAuXsVCtK8UHl9/IM+dvQaXTIAj8Vz1eFT/bCD4fAdUb1fRB291Pn
eviSKHe+fP9jer056LZtmbg6QPb4xEDHK5AMN5lAMqJB4dGBxTQnsVZlVwcgpZsz15HXj4+bCAZ7
4gQamwj7ZHNofJxqVMT8AC5SCiQGCW3ux9Wvj07IEMRWOlBPYREtn3xSiY/KpHEBtYe9SIOiKsdL
owErkFlF+/ifDMUmwZYHQVScbKzgLuesDm09sLS63/hJQZF4yNTGNTP7zLNbPtHjr4pZuct+R7GN
3oxLRPTHSUH2oo+FlepB5ZP87ZXe43R3c+NZxgjRt9iuHsoZ8UJIseLM7vH6tXEJ4Gt2OeEJxM2T
oRHQO2lohDrO9jT/7M/hRP5KGB/eCdFYchAC9F/sHIvD6M8JUvYUtGuIFipe0u7L2Q2vgKKds/y8
MZdlQ8dm9Nc4p6OAHkY6Qf+RoLBDtTGyrNvSbsj8cFTE8Uf0bREIEqGKkwACfSmva8TyLtHUovcd
AOesVZxOH7W/uLYJOxc9G6EDR6I4WeuIevOFbSegKfsptAUr21gj9Bu6tZQffj8cHCQuDMc2l2Px
dIsdKuWW1mQvtd9oI62k3IkeAOL7X9Tr92Oht8VjwwbhGsbpF0X5vbZ9XdqBtZQmo6lD2RGbxpmP
6a1RMPBgxDKWleaevB9dFMjt/A4Sjg4siXvLzzBOxeb9qbzeWMm4CIx2lu4uBrOTQ1fLqIxHfmkH
qFa7m4gOMlewg3tuIjme8ffHemNCFmVnLkRse3yiJy+npEESFRnXCsQiA107RC7JRpqm+vDCtmxB
+ybOWlIDnPLHH2miwgGF5mAFBuzKFQ03EHIhND3zepY/5XivI7BDY0Imx6Vc55ycE2ZU9KRDQEuJ
ybMvWwsfe6OgrlPQK/eVgHf74adns6kawlnCSW5ux7MypbQwqggr0Dglcel4854qfnjmHb2elU0u
DpMa6SlintNLDNsa55+fIuqUZZUchirEH4QCJxTQeBU90JCedtmZm9Py048fJek2evWwxtgjiCmO
p1YYvfKowNuBMfa6vM/auSeR3/dusbdS9CYrL5JtBWPHxNPmkVS3bou5Uu2ZuS9v7PRnEKAZFrbO
xY548kb73PGQ7NR2UDiyvUCvpcM6rsLdlI3jnaWr8aahU8Xuo6+VRASuEz5ynxj+NChsMrpctEAU
ghQb4tpGj77Wy6Hfvj8KbfpO5+Y5Jlsi2TkydKa1fJt/nMwQHLUUsm0bLLxLCy+ZDccKCfFi8Sm9
8NoDPgfoPrFgOwO3BdaFyCF7maSn6QcHylWCxKAGPWHHtpIbGvM0UNZgDluHqRi7r12XjLD6MzBU
W9tcTDN+NNC2Rrophg1lz4466CRg+w+/MxyBHF78RT6Vm/DxvLKubexUWR2GwFZu8BZcRgUR9ehO
4sDV21v30ZScCUZffyOMaZvkycViWLWM4zGnZGycGidn4BfpfE8sr60hcfvPeuGpn9CMzDP3hjfG
I0jktZEnISP3arxqTmNj0iD6cuff9NjDdqoKte0kbPvCQ0P5+f3F8vpM4CBghkyOzBwF0uP5JaNV
ZHlutUErU9CPJpUYOkEiAK7Dcwm511PDZsz5Q2jv6lhxT44EQnpsonAfgqSR3e+8jMQKQ+ICKwOz
kUSO9eH4gJw4URUHne5Y5DOOp9a7iiJwKGSQVMK5wPMCQsKGanVmVb4+6XzTIOdEDLx0CLBOppWT
yweFOcjA7sb8ccRUQ3e0KD2zbb4axTG4Pug6oQhHN8v/eDI5EKXMQLgdiLaKLglZyJhI3Tl8cDUw
CiEvaQYHjzQVkuNRcOQsxd9WBVRR8z0muXjvewlKmlw5wftDvTUhyhXsA1xeHfwPx0PldGFz9NhQ
wRjaxhe6YYiD1hTV5uOjOBZxL10dllj+dA20yGRxeaogFGi8vF5ZX8emkN1H1wDPjfIOyU2dmwJ7
0/FkULT0bq15fYAMyNqOUYIvZAzLDybruSSYLldvMlULJEA/WQOqyvqR1kEqcKKKXG3Y0GasQ+Xw
8UfmckmwGMewrNMdAY+lndKXokc0X0WfkeuDGh2m9MfHR2EZ24RtvBx2oOMnNlkTakn04ySD4wbR
lmyNmygBVvXhYZYT3l4iHNsio3U8TDhrRHVjooKpicbqoiwLZ7yKEheyzYcHghLBHsCNlAzTaSW1
6sJZR5nYB7Pp0Z4VAc8uHd3xTLS7ROhHUQtZfMpuZOeQmLITnH6fAqOQV1R9oBFxp7vIjPV0CwKm
Lj+NUWXc5pFQ7qehBTK0NjIbgvLHZ8ltnzwTdhC6C588zlLhRhqwkQc9MLZrw8adWLXjuWzqX+ns
02kiPaPBPQtxOXeP3xoe6nF0JqZZ5WZ6YQCRA/Ov6f1ujmV8FxsjxU3bi79V0CO2Uob+1s4S/8yz
Xp7lyY8gdw+EgPwZ/d5Pc+5KZeRnnGRYSObVddy24HPsIYRwhBEJcUMz3LqYXob1+4/41YFMpZiU
FDEp+RsOyZMPg3mDwBW+CuBbRVcZJquNoOPxpw7r0n8wFFwTrrekcNCCnNwy7ML3MBUJFcQ29SuU
LkP7MuFjvQLvnp+Lfd96nGQp6Qi9rBzPOtkiywmmZK7rKmjonrGfOYivSroX0i2tg/pZJw0vuhX5
z/ef5rIgT18iCkcoLssdlPPzeCV56DoBaChF2rLQ79KwH7al344f35iXSzWdhInuyUydPEg3oxOw
LaMh6LIB3VEt2ssYk/SZ17W8+Vdz8fnzyf1zEz0Nf/kWoKxJyfY/NtOeSIEuJALVRLWyalTim1Ir
k98ff3yodwQJCUgjfPXHj49mIw1eolkFAorZFyqWxgangfPtPxmFKJsBuFufQmg6yg3wDjikJ7zG
tByioUyU59GZa9FbS4Fi079GOdlUkkKWJsYwRXOb0MT0j+CnHwx/89G5mAKQkb1sXRQdTpfCiCQJ
DWbSB1Rbq+1cw//K9N44M8rrTYIiKkuBYMPGCXxabwI7KAzZmCqQoPnQ7XqbqYRkkEXZh/M4lAEt
6raCzBT1zlPFQ50VHU1XR95NF2dYavvuQHMte//+U1ue/fHSNnWbrweisCv4Vk82hxzseuuGGaiX
cXYsJJ4g6DcYYgGlY3Esv3mhuA0LFWLQWED97w/+emGYhKBEVh67PHHV8rD/uC57Baw12rWwR7S4
pyMNUkM/DfWZ5fdKxQIN6GiYk409nQyKg3YE4A4rNYXIdMJURnanpzffJoqgihcZmFuE7fTnmucY
Bw3C4hl6xtPH57von9iwkCYRHR3PN5ERizcJ6VoZ1pjg/Ny687XK+fL+KK/3ey5f2M64FxFMUvw4
HsWr6WcusqkPyOcM2bVRaRAOJsCUT5wu42U6acrbglV0mzPn9huvk+o/rWSXy+aypo4HbmVZdJ7Z
d4EaouYGoKUGZTFzz6zY5SGdrNi/qGPMDk0S+/HxKLQ7CwtRtUskNFZBGuPLyceiDNC3yjMr562h
qGig0SNzRgHpZKgun61BZez7EKzwK2hdQYIY7b9UuvfRbAd5I+qVqI14hOjzTr7D0JeqJ+emgi6O
AJsjtKeT9a+KUBP0mHFmXm+8KJL3aA0IdSxUTsu//+O7G5BMkroxetB/Vb3Lwxo/VNPH7df3F+Ib
ewv1SiKp5Z5Bmvjku8PMlUa5xd1smg1IAGncblHQOhtLadZjPEVcC2tXXWh9mZypmb4xQdvxPI+M
MckVyrTHEyTT7pQ+loIAWEe9VUU5PZlpCtbp/Qm+sT64EyLe5DFSaju9SuX5jA4OkluAx39KDoaG
onpr4LxuNhW+nu/vj7Y8rpOFT60PXRpbx1/f9vGkaNvqqxyLTNBGZrFu5UyjQtcF0bga/lLKjyoJ
3TMzfD0mSfClDseeRT34VAtXGm2qgegEYCSRi5LskUGoeT+rsR0urDHTzwRar98b8TACCDhuOgIy
Y3ngfyzMOK892TTkGWO7Jls1u9VFRe5q8/6DfOOWY3OPplRmEelT6j4ZJkm1UQqXW47vZQG0s2cx
ynQN5OBXRAMua0h+WL7CjsiVb7Gif/gqt4xOJnVZOWhwTka3NS0aiFHYn/FA/pb0wLqCwjQ9vj/J
tx4lxWia4HCnoTS4nBJ/PEpgTlguFJ9ASsF27dDvbdtaKN4/Poqz1DCIh0h6n5ai6WddtRJUUeBp
ZnQJVMLf54N+Zm9cHsjxwudjJg4Cs0cGk7LJ8VQG6SdpV9IsCcVAvG4Axf4EXD3uaAqc3r0/nzfW
O0NxayF+5PWcppOSjlYDbtrT8H2WSbuus7F4cL1amHvbUO590cj6+f0R35yczz5JyGqSeT5ZDUkr
xoqSsAyi2k0/+wm0DswF/VRvMEG03Zml/8ZobB/UtTyy+GRnT0bTsfDOhWjbQFq23I5iovFeClo+
bM30w+c0VVuiOsq3/EXAc/zWaoAVNP5lYmnX05LT0dMvaELHA+0HmzOzeh3xIGbjhHaprvJdndZw
exqPlfRyoxUMJZR6LSHzyls9M/pkh+OoSW/K0RA/6SKUz2fE2G9sJaQFKYIK4n7WjXXyQBvwz01k
EWzpbi1vhWj6qyHd2NrXRGXwzk1a2MBqgjrcqg0+5OjD91+G93jADL0ElssR/MdXbsS6IfMZ6hU4
0Xg70f04SOL0zMHzetEsgzgeZhJ2eKL140E6avNx6/SgN2KqhHQyAyOU+niqm3N10debFiORF4H8
yj9hyR6PBG8bizoNFtAw0CIxasm1N3RfPnOovTUfAkfucHzrpAxfbY0tvYBqwp/J0Bcj5WJTTOlp
5KcqPbN1vTEhFMDUQkgbe1ywl3//x/uRptYajcv5ibAq+54kvX1QQ15s/9pD/tnt+fbvvfD/Zbdp
dvs/ttOl7/U/u1RfPxe//vu/Pj3nz0MCzbjskm5auk3/9T/8DTc27X8Q8yOGIde9bA7L4fQ33Ng0
/uHwWiiBc/brLh/Pv9pNa/4/WBVLlpUPCss/K/FfeGNNd/8BfBU1N4ktm+s/N83/7aV99JLetgCR
UTxeiWz6NnkraynMkVlczp3j5UHrAqzhlBtX/ui5KY06MYxftai/diGcta9xKQYahAl72NLCFcpK
Tuu6uCza2wQyBLx9o7hs2QAeaJ7q0epSkxeNDpyxjGr9qvWxqdF5bFhHcwug1lJNdxGNeXWo644G
Oj50yaG5lM5wie/K+EUbjqeC/ibNHN539O3gx9XrCsfzxgEashJj/dXqaIWMV63BQ21d5Ixe9/q6
G4YbU472ZgIId9B8XGxRzo1Cy2p/B4aC1gsZ6Add+60Z/iN4sV0099uWdnKHSQdQNA7tqq/pNjZq
Tn1RDwNYwzQhhePTXE21ZFgyGT40zfPErSgbaXvWGyntoSCkXtYNlNgi2/lmdU1fWWs3i+IB7iSn
Kd6YEfFG2Oy7lL4hctpXupOte5H5WwVmATd1fFPS0liGtOGJDYtGIs4nS8u+UPRtafIMEcq/0fPk
MRbZujHH9ZAn2yqzQBHV38G5d3jraNiUmsYvTtT4SUROuRGdPe0n7F2botbndd/kNMuJFsZJ6K9H
EHTuEBX7qcgAEpRxdl9KOl9UdJKnmcVl5nsaVJw2XuPDJwHTixeT9lmbzv4Z185FLLS7uniwU7hu
xU5l/SfskpsiH4ZnFPd9wEEc3Xu6vG6y9qLuHsvsIpxgIaJ8iNaEHti2h+oAMecbK6pcT566RPl0
XxrlVT2E08pUhhHkvXM7l9MvnLkpcP3y4KtR7e1q/IF1Yp91GTDdMLsY+nhe03PsJ3vaS2TZN7QU
vZSS9kYFTmY4axq2uWn4jaIV6ppVHhDZ7cyCFnCtmM1dZfVYa/J8o1Hz2sp0hGyokBFjA5bpDT0W
6S8Yqfwib+cro0TMVA5DshvM8F46dNYt8e+nuGHDMMlwkrXX7ZAA6smbl7DXX2gbQf1+OphZf5G6
8JlCH4a+1HUJMaYuaC+V3vZZ9qtN7Dsc0L+NIaQBOsZc+ngkvyxpYtMAMzyD2rNr2gmVbfLFs7ov
YOKu8YZ/tjT+i0X/4OIk3BhGs7BOaTQYxodqbmiKUP5o+4SWzbhIn5Ulf1hKfVO+mWXrMdVvJISB
0pcPfmVuTA/XNwjFFQXZdRp2P6Oug+yn8dE7nxFOl7fw89KVaUJjW4le39O18yVDBXdBRgKWDiKi
VV3VDp1Z8osms58NeK6Sfruyx/Q6kdJtViq5naNLG+ir27YbWmWtJn0fZrTv8PWfzmRfGGEU1P1F
r3YzJBA12viRNHByVQXCLcHnBZeklIHpahDvUKVIxDqj/K6brBkcng0vGkt0rjb4bLBePprt52qk
TVChr1KagBgJv51Pfp01z8jFWnAGbv2oPOdnDKKAvmTKFfxHDvzNBngqHef8vnLr70M36D6fZ1lp
4MFCsL90BZRp1MDngkNMc2wznu49OntPF0qCFeMxTYn9sihV6H5ssetgpQXs7lkH5FYi/i7S0qHt
vDe5WXknnAVo5up10TxVdVLoe3rP0kTZlw2+cnr9FbW7DydjmtYgekKgXzn+91U7GPRAXiq4dG5R
MWxHp4vMH7IuvBvh08ppo2uauuvi3tLWhg2WdEyr0l/hWVb2mmsY1C8PWja8xcYyH/MsB80yTKKW
QduYzkskANDAwaSh27ZN8Qtf2uncwCpwZNRAfJH099rmZd7g4Y/MVG1aOsthh+61PN0hlNTtTWv0
NPemJxGducrOFHJlmXl1SxLGpVOT9IKYRmVPRZsAc8j54D16tUG/hnVpKXqVyPaQ85XbU5d9y2c7
f25n/RrK9A1lD+1T1ZbmQxXSTxAoUmrQZn36bCLQW5FC654qicl8DMOvJqqddTL0Pyl31/uuHgvQ
SIpPB9qKhIPg+eMeKNGFVsBFbubdNNAffcwuO3v4xL0Vg3m0Lpx67dDLrVf0AKDZYIScWojqdjBp
eur7QWby3jV9Damm2LLTTvtovtCHEmLa0sVXKz4ByUhp69w9ILbKEuiDT62ZbP2QVo0k9pJV3/6a
rXzvekuHbyfeFzAnBlrr0fEJQG9Km721m+162iA3SydBOFvddqj78IKOs5tQDoHZK/u7S9fKlTFS
cBhtp9vNfEUHJ+q/OjEgaaUgAicX7VxvBnq9rUbFJ2k08b2ThJ88eo/OKv8MWFusahJ2D9EUF1fj
NNL3WtAFMxrv8korDlaeXxYyg3FjjeHaQbC8UkMY8DaDvoIsWk/trzDPf8PIgTIk9WQfK66Qup/l
ezOCM9y61GtzQBJjPW3rkW9vHvKtF0J5GopppysYZb12Bd6TrkntBq/3tRc/mdbU7qIquSza+raj
ZaZJbS0z+xXd3oM+uilzR22V53+NtfGqrud7h6bNK+ILtZGy4NBx1JoeeUFez3tXyN9i6m5d+vze
lAy8Ga05gEfgbfVRu1J2TzvyDhJz5oPb650qefCt8TkcbsIsg3FKIipYgJ8xiCl/voImuUEJD2vA
oNV3iSassruvNNGj7ZnL5g8SOt5qhdHt4tGEr1qWuA+bL2jpLqAWzNehVuxxwkdXjjkBDDBuu6V7
EkBGLgNjcVvQtwRrR/owx88U37dFAnZkHmhjOOibCcBQWNcX4Zg+gbBaTyaivgpHbNj0dDnr0kuv
skBy8QRqN7lv7ZL9OHBc9uVRFHtablLzhS10qWXxb5dO07ml/aBqtfcqFlINtpa+bXVFdxm/KdaS
9vSHfuozkGXT19oAq05nZCja+8gtngClfaqreA+BcxsJdzVp5a+UFnJDUWxzRSwGWGmVVNmjaXd7
B8xOF5Y3Wd7yGYrI23n2WB5MewzMBhIN+N4h9n90GZ3ck9s2vIoXSkzTrLQly+ixGfsPNKi9mkdB
fPNFWeEWeU8Aq68x272YnPxrX0ONmW/8WfhB0VUHEJp7w9BWI2xeANprqnePonmmp8eLnwHcpBdj
qMSvhC7lRmasrTYEZ9NtYCnQ2kr7UujgtyFVGEGZecXXevAfdchOn/km6YcJ+m1VRepTZYsgyp3f
TmpuRUdI0/ggLIwEeqBpjOsylvdJ3KKlbEnnrez6ETyAXNugpDzgIwFwhJAYGpC2ZCsEmUHEF0I3
uy5SmvT631FbGtllm9wVib1NFS2A22SO17ToiW6Hunq0veS6T0W2sTtKaDFsyyg2xJpKz6UCPtiK
6nm06ku4ytc+hPFDk9RyRSehfUYmagbGY9vxamIHA8XU7gpMlN8GbNWctN/r3KdG1cCR8Ae17d0A
dFSyVuLa6qDRYGH29iFdCL6kQ7j3k31djt/mwrnLdVrQaZX15Dc/VE6TJiPeq2rqtlPo3rl1MmxI
RrEztAvCLARVnPXtLnVClx56wzrBzW2lrJ8JtEjlXFN+h5M5txBVBerZupBfqrLM3RVStvml9iof
fgsc4ysTjgMNocZ553XGsNENLfvUlkO+aWrrQUqOGL22bwEhjk8zzS9/Jwl/Zj+shG7Gn1LW0Fb2
t343gN6C/Jj6F+7cHGhvTTtaAzi0nq0nGJfpFF2ZubtTtbPDP7axm24LQa1DO+1qd/MEgMkvYvWV
PhIPBY1VWb2XwLXbbRnKfl3FgAoTfWGYXUo33NNE7kA3y03u4YAs4NHAxLqCE7yK/fRaK71HyoQv
dZtex+Wd39s/wgQUpqt9a0Z9ExfeNuz7bQriazuE0nmw9VLb06SG5lNWftAiuXe66lJPgVencEhG
NTAPErLUVrfKFp+Rot8UQ7NDswY1RHBP4OK6MkQjaawM8q/9H/bOZEdyY9uyv/JQcwrsG6BQA9Kd
3kcfGZExIaLJZGPsjKSx+/paLgm4Ur5XV/UGNStAEhTIxt3ppNmxs/fZi/NdlBYNPX7vrvW1XWbb
m4DE77Fq3D2nhyzqB9pLwMx68HCt3UzArrl4vQN/PoVtuTf8+dnSQXsRJU481iCeAjbZrBK7zkwO
1kSKb2AcVVM11+h1wj3kcgQ9SE3wQuReEJE/ZN6S6PXp5NpxYv1K6uqDANcM8EmyAxZOFss928oT
CnzU2Rg9hGWSUNjZNohZ8mnHRB3bWRFmq0XuNcWrNYrI6YyfU5f/SOdrjGTxTQXqzFhTTWJP/mr3
88VeyHRJg/3C1+Ime5AGVBxvAL7zjjOBTXkLaZX9VYdfYBpQwlyxLcv6RTYq+FYsajhDPdrblTdH
slQxvo7bNWdHBgyzhG3BmTC1phe3td7q0jY2XpDflIP2Ltd8i5D5nMl5If0fn3hufJF6EpWW9I79
eAs8M0q8bi87qUe6JjdTa9/5XtY9SruOiw4kxGpSnbZee19KP55Wj/CUfPqZrh0fMTEblghExMFk
XdUDVqxAjVs5m+96IshrWSwmUFzQgXjAo26GpiXmOu4cAYBviKG/jqFFqGRIdhgkirmnSrTf7Sud
JQ18TvjO8uiv1kfaNQTbnAybTGaPtOgkiAelYtgJhOMLL7ab9AGmWuwk5sNUpNuRzEZnKraNsr7q
vtv70/zoJu0roPYIzgWlEmekGt6df0K3JrSnfE6ac91X5IQ78iFxvE0+jvvOHq4lTthmH4oE4RzG
iUq8C6qOQ5SaW7wJgUyL7D83oZbJh9QdSQar7pQXZKSt5PCSzRwqXWqp9UJ/P0lDHZDLgTtKa7Zk
hPMFU5CExD9Yh2zEgLbkvvnUG2Z7RyycfhaCe08mEh+onquXqi5VhA6kH7BuLIxFcXhO1vUCYk5u
7NZjON9pmph6nhh+wQ2cm+RIud7EsC+gV/YKPZ4C/SOxMywKup4aB1GRvCgdSfgvYWm7bkzeCGOu
nw2tQ/D2U/OjBLP00tOt3mVdNcZB6uW7OoGxQAO3P9hCNcS7G8Z9YmnTPiHzbI+jNOPaV9KKM7wJ
z6ShMEOvZTrcZi1dzAdnTQo0VL3hmKPRaHpK2MqOsBQC0AQ1oYRBarLMl2NCVS8gRtOlEM2ZrUVI
crnWcjNd2xw90ZcX4p3JYXaT6VjVfl7F+iSWr+vwWtQtcj6wAjWHtM+Ww9ik2nEdCF7qyHRF6Ulp
GORmvOiB2uqZN7+IYK0OjjDn1771ZnKUx4YNgLf54M7z9DOhntoQue7tamtM9no+zbdzUi1fwgk4
9OrVsl3I24JZUKd+EJEf1u0aPhlZS0WabY2mXa+COCy5LvV3xPIU76kiCDNwFvHBQn4kUyHbkpQF
31j3B8YgDXv+geGufR3G0QmwYrrW0+QC6ptVbZ8tMu2ujAw72Y9+k+91aZvEs608QzAxeme0rkFF
pGQqWT357IcYQvKCYAYu/qWq+zrSmTaPlKF0mkje6JC9R6uwZSlxrUeaMMTvitW5cc3B+4BSUTzp
ZMTGC3P4xS7QWy1uTT15GqcMwF/RWmdgM2JTGfpJaLkgcxHL9NYCOQS4Vm+Ge89u9TfyldT3jMlp
1tRhWO89HHs5oVNV+ZHmNcUGwUraxqS63XtyIPG8WIAX2zOH2MrJna9aL8eFZH5ryqIkGcRBOnl3
6kQvjgzeFOeC8uj16p87FMpyTlqepx0shQDGYGOaydHiVUnDHqQdl03nUK430nrh/NSELQGkYaJ7
hzyvtxhxD/iY7g2He6DugodZNe9m0u2QZ46T6NIdagWJv4wEkbMmer9CCxrw3Cy9ogPQeI3vQxt0
llObC5aRhAFnAsot4hYZxAp2fj6Nm+vc8JOrTUQtY28gQp9zPdnjg+dw9qiTmKRJPcLi3O4QpQAk
Fq6XPJDpnzFAZtGYW0bcTQQEiGRIrzRcov026aQlOxIsi7jzW1Lz+wz+ju9N7/7QvIxjYNxp+mxT
B9Sn0poureYRWAgfCp5UUNwb6+pdNNt7IGErrvz6fpmx8RPqO6h9QxZouusm5V1mb5DVhvxC9ZjW
7ZuojeuTOmXDAVxHb0eWubQeoatdfpJITeV2ECypQBW6XTvbH04yLAjwNF8vQHwC4vnKyr1GwZMM
TcI1+4ZlksaeE81MakBDkjvG6J0LPFdE1+T+L2BN9DxXz035RtHhIgXlfCJDlAYWZymKETV+z8j7
qsNVlfAM1gT1WzNnmWxy1JRolXX3rPXoMaHH33skobDY5ppXnlfPHveFmR4G/NOhTHV1mXB/bi1j
NJ8se72WHqs/Hiby1ukpklZ8HGhUsL2Ktr/MxMzGiviFs9kmZscSYgSxBUGNM5+xGjRVhuFAU2ab
VxwDa6Vvx1Tpu84b1YchVb4BVTmGheu24SCbbUCuJmOiOyWnc6PM6cEcKk73ytIJRS4bHaA7dQgH
ZuGsnK8BSxRs4geOV0A28j6LVx9xmXcBWKDMnewyV9l8Wl1yZULTzEYZXbGgR0zSdwzstxQ/Vdrd
l0yqvKWcwYJQKkmcoTbbPG1FerIMVuwCE9EtwIxvtpLPokFrwrFxTyjeENUamGVJgKbVcKCn3WFz
eQvYSEbH3W09DuZu7ZLpe5Bozbm06LTBQDiarLUcbfI3y9Cy/VR238GF3Rnz8DQmxk+WkWjiUlKW
cg7XbsaO+M6KvAc2oGkj9f6VFhi/ZUle4aCUW5dkRaBhBfdS42/0xo00MjkdSjanTFfu0qQ6S48c
QPuRThLT9J28Yt2suwkbUahPDSPUXtSLRtvnk/OtJ9p+k672cE+f6S6vZyhh87bQnywCBs9gXj9m
1j+j7Oj3ao4tz2TWyntNo5neO+Ca14UvMhwoTkaeJF/TCPCnX5cBLc/MxHxLFgAHbAZkY6+j95x3
7taHmiuU/rTQnw9n378l6z4NnaD6LG3zRrcbgliTWm2UD0TKKZa4dfTm0+FeaVmVN5Yqb3Ux9ttM
JlufeMjJmx5LFyPKqtftw6h0f2va81kK86Verc9+cN+H4rlPICknDaHPo0VK8UtTokBAhabnNFRl
hCd02RjOO14MLmLuPU96cFnmagpBTbPXjhFdxDWUukEzhdjXdpg2cGnBODd38N+2Y9/u57bd8lFJ
hC45ai/baoCQILJvpO2wr1cg2hP828EEFC4v5oqGq/0AGh2sSt09kakKf/eKbCtoeK3WNSMQllNp
6tt8KX9kPUgJiEgPoy6LvaBOO9Nv2Dd+ml+EQZGHwSq2tDq5w0JWhEbQ/bBcCtIr/u2OBvHDTNUf
uiNn5WRyHl3m5JaW5rbMvWA76Aan5GmPpmO/KsKpt6L9VrpZzLlIbga/+kGK7bQrM0Ad7EyFfpsX
tfaMoas+kCvmVjvL1b7TOTipml410vA331TRCoV4r4/9vVyar1YpQiuTiRKtqX72aUF7SwdsYbz4
UhV4sIhZtm2y9PPUyXcdwYYxHZXnKadrrqfyPtVbcaT9vF7Q6GVcTWkf22XVRozrqY3srXOzzG9u
WR6C1ODK0Q2DfNRAHmhIY6z0I5m3w66bbbJAlx7xCDHj4JAl2ti9hPBE8uKlUa5FBrO7WXt/pzMV
t9ENyZVLIFKB8OA6O/Ry5tfFIa2+Bh4n1GpetF4vSFX2p3tmdbVo0DnFZsESLwAVt5wMFhISB8En
XH323PXcyvI+aXOfCSjzyTMJPzSKwnxTTgardyJV3qrJZg+DYClu3YJ079FygT+hrEXzwDRl7xxW
TfSPyzqK72zk86kBAIG9Lf9ur6l/k/TJvlbcLsDiOZ7IqzxCRGHayiOnokSKZJsnfh4ZBPSTFGnx
TPj9cnYDocWY9DZ22ZwTVe/UCvbPD95nScOOtodGSwphLLCWy+AY4TRPP0zWZVkKEnmRiZCHonEW
+5UuDitaEpWkdW2zTDkX0+U5bWcDW5P4Mossrhc+NWVe6E1JXFriWXaDeyiNNrINGtWGsLaTpvEl
QXTXOMcl1nN+DdUmHq2nHz38LHr5uoogOwceSPkUlgBBXeFAhRFa6VpA2gLrYhfHWuqH3nDoarNE
M6gb5sY6vjlS67ZjAhwrqX0SZK3P0ctPGkhpCOH7ohS7QFBXCWhoxD5mv9PmEnnOtVTeTABWIoZb
EHNMlmoAHOsGSWNhahjkkJ4HLGoFH5LeVdOepVoPZu+XVK3K2RvBubYdZrjbUhxFgrssbG0C9Fvx
tCTVCziEn6hYfNz11jVrQuzta4WQvQY0mBTo0o0FXANXgv6YF/nz3GlW1NbZwZbrgdC4E+TWi9O5
uwIRK0T1O+X2dGRjhLKZG4V+1TXjwbHg6NkcRTzUjUJYdBz14FQCYoKJ5bz068CdM01+6M+OcUQO
AQtYRaMCiSM1+T1B3d6MXmJfBJ+EUFRCb9vKLULfoW6zvjXF9376ebXQoBpzUYwVH8qaOz+G1H3r
hjnsPHvfVJaBgFXT8CWM4blxrApsJQ+smd6QUE14cv7e6N13fUZWqJJ2q/olmtIbOZZ8rRJa3Fpm
dlykvr8JOGEGhhaa1hX6QnlG2ZAa24aXdXrjHktRRY73dCzyKU5SFdKiiqSun4bUrvbtwOqw+rQa
RKNzgNAA2NT61jHiyZWQF9Y9cbLATNpGjzI9GTYc+2+quTI2pWOgdOXzcWbIfJdVtv/sCfrL02pk
sEC9/tZ2rU+F2jH22u4qcUK7FyAZkmwjM6Pe9O0KbKK5L4rzJOZtVbT6Zi1tDjAleBGuwnkVBgu4
4T5hBYvEUrDlrXq3EcaAnPat4b5zRv2nq38WYzd9DOiHseMJXvxOdzWPCNokuCEA574j7kF41m3R
0gea2uqbMJntgFxGxT0+atQa+xVsaxCo9477qwjLYPpm0ZAtpE+TenDvdTPdr+AC+G07eqqIGpmN
Qs7WPrOO68aD7gK7DHhY1654lmsK0WeyfrprXPd84tCWjYDKmb6aXQGPwkdZNNP7FXt/OM/GERLj
Q0IJYusQKCokkrT6SVYsSeptHrr6ynSZomxlq7mVLPJeW++YQt9IBWwkIE2/LpJTOlUnS8I/hyOo
Np6o9kUNHRF8XSj0vvxkQ0mjMbAJysV81uR01/sG7EVgSvozyHg6tPZbHi2xUc36wFkogtAUhAnp
0Zuhs8nDLTEfmd70RAeYdpdq90mGGGx8UfiDotYudcvZvvDKr7SfLm7ZvdgBMKDFCsiQuUMRikbu
ZGGwIDe9tUkXea4pCquXclIHcAQOvSJ6aq7Kv5F1A4pjSTc5nIIHX7Sfk1U+9MwGkCWjH2x3oPmY
n4IWw4CRvhLqnESt0f6sGuwIi5bumBhPI0PPr1LZQtPfARBojvmlyowPmA7NxVRdEhq9fdJTRWa4
hZdhzLZBPS1vrl51L2CFx92k0fzzaAptqBn3w6J9n22xrTNi3W1n2uADmSIoMOiv4mgTw14kN6C0
omDJ2B3np+yKrtenR3DW284cftLrRM/UEx6sZHme/CJ/U2N9t3BYnToa1C3M1lHjOOTLkz8MJ7NV
d/X6HYRp1PoV3gEjNErvnrbdzsrsnUry7dUZY3IvJla3mw2ad423sDr3fmyV06EcWJOspQeult8M
ow/HfuQHf7jpW7bm5spbsW+RBw5tYcRzYxGtzrqfdsOlHnVYrUUYSLhB/f1o9tSZWDpAS91aQIpH
C6hPGqYIf4H9WGN+Hhb9mGXXUsCeEsA+AD0yfePX7Ii+9srUNrqyMZ56b8L9s+wMa6ZS6s9k9sfs
shuGo3vyIMxIG/e6T3S7w72X+7thyT6XfgmHhnz1pkFsgcLCGlem3lNPLx/WQLlTthNDIInQEB/M
XmLYh20Bxy8DRzI6GZNinpH9JKDl6KQQE0EQHDjjhwTjb9cVS1M6pIfOXS69kfNkMSMlRfqia+NR
GLRWqnvKzSkuUInnotTCqnh3OoBEtvY0VP1WH9NtmyDtrpwbLM4WnYFsYJ4U0dWtC6px1Sy6uNVA
m92JK7OrNk2vZ5Ez5uRF4QSY7dAn9dJIiBgpcFatsPXK6t0p7ZfRW27puZUQWF+UW5/GTu7rgM3L
kdm91teJhv6zzFtPX+jTF+3yw0w4OiWL/XMGZIfdkvW+fdAD8bg6x6AeNktpPub1eDMhmrCwd5yo
2n47BwCbCyGwRTQ7pMaM07nGOdrnzl7YH+GACGiycn3uKU9ZIDMarrRT7NQ+OkvNzDwk0dVYP3sK
p7wTj0G5Pvr9tM+Vj05eBZdi9eVZ6qq4wZK03jbjfJrBZYdG8vUXV92f1rW/wup/sbn+blQzoSzQ
J7UCU/d/zTNtscMDUeXWSBrPuYXC4sodMFnxVXtd+SLniUZqXi/eeR7bkQowWwZYjSVS7x9Wx/9j
yOgvw1y4+a7OOyIFCJfQr9kgV0vdXxyVeU6hXQ2EwWPf69+DMuGbNugJlmFZ1eJBVpr2RdvefwJk
2T8ypT/FCJcYqYH3iB+/X5b/77v8H0xf/OUO+U++y+N79Z5/4nT/i/Hy+if+MF5qnvub4duEMgQE
TRJocQ0b/8N5ydA//spr+A/fnIeN8pq6VhNmlGHd9H9jziRA8rQYPmdomKmdvlG//5L32zXf93cu
PdYLj4Hp/4bxkhwsbpI/XLRXjygxiox5o6wxf80dxPTwL950c6AFGKBCUS/qkpbkZObvfm7jK5ls
G2YT4f4tFF/ixx4aAwA5i2pN5sMqNDqppb7IIbL1EZNGhTGCYkWj7cw5Yk0uNYFy50Gn+NxUgVus
ZA/7A1SpUtsjFnA4mdS4PLPcrByaW6qNaOlH8ULGT1pTInrHDGfEA7A7C1FvQLK49qjKIpqckhu9
Wm27BNgy06XDV5yn25Xc1eR6vmXv6PBUb0hut84lKtOrJDSbKjNxeYOmldz6ZQP3oBaj7ew0VwXF
TlLM3vVIesE+s6r5G8lMZROBbKbvKmGaVWDCJ4BAVxzDGNqaf9Okhpg3o2nMP1IjmOHHUh49G4Wv
76FWg3TSV0Mc+LFSMTmfxksqpPnhpXkzhI7u5e/KdDu2AlOkBn0Ox6R/psy52Bqr0r8tisEw0edV
vp84iH3Q6ZYne0L63OZeTeNdB0wEXYvsQVQGAI1PhpMoLcobV7wGTCZOh7pYjIQOJqaPqLf84rX1
em0NlyyA4rOaem+G0kgwrnmDQROG3F/tDZPQCLYlJy8Ra+p1ONLqvHcIm34dVkBBXs3Kyj6ThPsz
5GyS3GKjhN6KN6yzNhn41jdDEsVG9/4qNreeba9n0FrFq8YEfNS7JOvTQhWFirJmAPHJNpC/deRE
cg6tHHq/ObEWP0ZJqntk0qdssOxR05JXnb+OlNVsJ6nGJm4vFABzApo6tgdRQerQiIylAiSbIU7U
aN+7vTVXu4xo/6O92NOQ8gLr3P7DlNYvrmWeHtZf/nV4UpmM/HUzKJre1fl7oYAie21zvsSQB9uk
t+IU//BS1zH3vz2oPJ46A2E2CfSsG78GpZUqL9PO8Ar6dfKOeORiU3o4O3ynw6NLQ2QzMGZybvnf
Ow6jf0bJ/r9Y38cf3QC8+T8u723/H0C2vt6HvKn/5/WlPhtGFAjsGf7X33/E0P/nO7mur3/7Yfu7
n/1e/eiWhx+9Kvmjf+yQ19/5f/uLfy7OT0uLU/7zCla4/m08avVf123/3y70cfdef7Ir/mudv/7+
P5b54De+e5LlXfv3NO7gGhby5yrv/MZUt4933meVxy1/XYD/XOUd4zdGkxmZwXnvMFPo/WuVt43f
rmxfF6Ik2YU2gTv/nVX+76NcuA0RUz0yF03GhPnJ/8VbL6STdElb66FLu0qwPBXrNxvd8Vh3VY9M
jEr5Dzfrf3pFsryuVRLz+v9VRoxeae3Qk+EUlnVXR1bmeMCdp8nQI7AnHVK7CS/vL9vuf1WYcfX/
+oBcA/1AydjXnJ3rPx4X+q/lUIOWBxuTHWp214qO/7hUOJdoQbMcmasXzYyVbRmRwB1W8iy9EvhA
P2JJqWWtrvyYWhP0b4ou+hJQKvnxv397fx/M4qqzQ7LDoldBOfEYH/r7u4P24aKzWR0nimXFtMnJ
fUF+791bx4BhT8dlwsTsNIva/PsX/oUKwCuTq8I9RGAOd9p16f/7K+fK9Yqs02BmjoicUcMQFQ4x
a+3Y2yGdHUgmQ93PXbO7VWnbGSeZq0BG5LFhKMVpi4y6IC6VD44hBu0fBpB+H7P7y7J2fXfMjLGq
kTMD0uLXFHZ7JnZjcjkrtkmD/Vcjv+Cuw/QSNp1A2+3k1YiKnQAzrQO12t2ZXtb8bK4xmdADtJ7G
7oAbjc64dsn6PAUb6GrBPyVQGH/AE/71RtGUUaZ1RgVdZnIZlvk1fLryczfA1EoLwkkcBhmSbsun
KU5CQKfH0fnVlNQ4hh1037J0sj9kXSAe26U33OIELs9LkUK3GTJqKrBR/b02e1ZULKUgt5hRX/eA
Puq8Wrkms02bZwYOvdEx3lWHxSkqJpiygSB7fQeyD01p9rVhvZuWoJzvsXgbH2vSEF4HYlglZdgq
iK93a2HWbHuY6637IqhWc4t+beXs5I1PFxhPYBPIcEi7eYxJxVmLu8ydckANXg3YKEmF3W8GFrfU
CfHuecOj1zk0CSCM+x+epvRy0+VS6w+q1IZ4XBySB4axLUSUDDSr6Rp67RRhVr3SQoemO3Q0Oc3b
ZayT5bByuklChH2tD8vOmYvI9Ua6xvUwze+pl4E/WuuAh8HNDDs/Y2ZfGf9Zhdiy4PA3ri3ZXeGo
jwyHJG1l3nc9/ZwSpZgZC6/PLzZSbHep8x6d06SQ0NEhS5PcXPH7HFAjhAj1zuZSEpyfSBKBZmoE
2JUNbPERAWm3aLr+kdKUpwFq0hAFcVVhACpbXNEOsQ7HNkkNO2ZAKCufxn7oT5xI0VMnQaTxrdKv
Uyb4A8pvzD0xuhPgSfoql9WbQqfDO1wZigDLKli9D2ZPGf7x2sJnXsgu5zvktmunHy/0SRsHtKxS
y665AX7PktY2vv4JKVuIuAgCnNOpb8fu0i4wtNPRAibt1P6mb4I1WtU0jNt5SdXBXpm4XApT0UMd
5hoVrlDZ/Up8zFfeTJNGD9sFcdfXmDQrDDkkCQzdMSngSyOgOMH8RI+Q2IDOakAkVplvYLKq5Z2T
Qk+nih3qF42VZdwnVuY+tk7bzAeHeA10uCqd7n1h5wsDFSkMQYMpZmdbdyOWWKdtd0BojaNV+u9V
RWZZ6GqNeF8ZYTI/W1jMca+L4mspHAfvrStYqjprQetwVH0Vwmt1Wlb3NLXD+mVcQX5SDf3Oys3x
04GCfNE71FZv0Ks14jxf8x5WYKHD1Fk34MCqQ+qq/sXpFAMojOOGwNXon1wV64yB7tgZRj7/MmN0
K0s/3eIFop8ptAYrk8jocEBB5d6124EGF3wxZFu/YB2feuMTsQhRZMgT8wXEdUIvU9SThdaF27Vz
HIVxmn0ipuj7wdxE8YS2GfxEA8BxikMTY1Xfl9VTw8Q1PnYfRpnRzVq0CMjLdm21W2ft28fC1mDN
yaEuXmixi03e+fSLJml6LDN83YwRLSLVt3oaOEDfetavdVrWo7co59FeC+cj5wR1282oSq7ElJ+q
2sOVOzTnpnFd3AEQhk6tY7KqNNK1yFobRIH5rqgBHpaKhu8iDe0HgO3uQuT6ulVG2+IzbpLsONlL
ZoV+o8TPpl+v+qQFVHzJtDEIxUQjfcbLFOxmD4Z6j5fxQRfXLlvh2yeRYuGcC0SOyzJoCgVFaiIy
ECjAgQ8zXjVT77ZIrBgIap2dS9fXW5A+HrvaMEyvrQXhOIRfa13MPvPiXsn0zsdQuaMNpXPaSIYe
o8dg3ouUHhpXxtp7vW9HtmqcbzJomzzKySZG1Wo0iIWdybkoN80mVhJQSJGlHgN05AocMSsvRFOV
znBuyPg4WESzksXSMKNTa2MfZWWtHtn5yw/fza1LYXRjXFUMhtyDQpyyDR2ebgzlasqHipN/t9dW
pe453xDtrEPgPTkj2Qy4p8Gkj8u83mn1XHCCnPKVdnXJTCN2boZD+vUNE7OtQma+3HgNvOvukza2
f4/JrtLuK+70FpZwsAZ7NmQtOTCPMVebqZ+zWHLH8mwL+6ZHE4wgEYBJNPUJCSPDPc6BbaP1Tn+c
S+du9KeDbflMvvjmWYzLEhMHs8OxvpOe8VmV60OrBz96o30wmmDrCvNjSdPbbp1ie83vcm2wD07X
y1vb6mDUlL2vQkuhHDmZ8Vi27mWgsR5f0UXOXE7HuaIr4QhiPqRXI6swdLAlqXx9TqZgjiXR0qD5
gmI/Lr2xIbUDUaJavY3GrNiPpGXwgZxsueMe9LbCnYaP0ZbzaeQl6Ihzh287n+to+5ZEWuuQpAdd
22fLOvex3vm00hxrqPNj5yxqiboyaE+qMMbrxABWva4xoWpjYnwvmNsBlavnF7cSCrs3fsXYI5AV
+xQXNEnfNTwkKvITX3ts8zSNWZ+z9JAXrkWpRXMQ42OS6v5lgrfsbwMn658asGYvZtEaXGFRbadV
qgQ/v7Vu7NRKppCbkD4A8L4U9yKn+X4enPOIuhl7hCP3+KPzKQq62ckiTLfzjZgKhsj8QE3d2Vra
eZuP+spckaUzOxXIUdJsJpsMl3Tn3EgXkRF1BWMo028V3CoQxQBJ9WElgjjhmrMM0rmK7Kxyvkvl
ZcHWrHAGrJLGR1iUqTnGHnXUM8+sPBeLvkw4fHwPiXKsmdJbqvYOJJMTF5ZGi3fs0/LLTwfreo28
LbxI099Y7eIAAGry4smjtg8IAYWjw5AJIXA7f9Lsew+7QlQWgfjZGqn2LFWbq60o8/rQM8ZFU8hG
1xee15NpIszn2bX8VwZcK3WUTdDWUTHkdnMYctwIoRyXCQGlkXu7RhGexzRgRlB2t01V1dme3aS8
9bVg/q7Mqn2wC6c7LpXu34/88oUgZQb5iv7oCdu8NFaZfjMXlG2VkS345nAMPBGAEuzTpDSQ1y3v
OVUdJv8mUZ9cWec7UpR+4ovjjuHjJd2m6kxtwKLidC+Q9QwRuvNqbRdNlQStdXgqm3kLkqm4TiGh
tpmiY3K0ra48bI8qgEEaa9qrtDTesPnhkmSa6GhIxglDf+R9ismq61jYI15K0dTR2lxJt9Y8H90K
rxGmMYGfuxm3ydTmL4VH5QfQ2T/qFTMYjC3OfJMKt0Jsaw4TzvS8pvPoWqc8LcZjxQAAcHCX/+iT
98GUUBH5LY+bStQhsYp0Z/vr4mxZu6abxrBOEJKbBwWndo2W1MIgN8/pVmqtf0eij/EkMqc+0euW
N4vXLndLC4CbI1MdxNBI6y3pzZwvSdTQllG8cTRlFCCY5vuAXWOHHVZLmECy19sMDA9CWEHbzbE4
EXFmlF+1aSfnCgcaQ7ta/3wNiduDyZHHKhiyCw2u9I70uVNa9LcewPpzuyjdJCs6OaaeRpetE6+I
FdM7/bfmWVHs7MoSTVfkO4o4PGFZ0+9sTZf4KMfy3CmHMBW96tHuXTM2pKEuK9MaG2c1Cza0coob
nJ9x2QVIJkQrggiv2idr4ozekOq3W2pAoKafoaHkwthNS3v2SgalgnRQzNR4dTS5VXYyPaI6B+lj
BLHm/paJ2+QwAcdlrZ2W09K3w7EdJ+2JkgvGuFNrJ6y4axaC12E8r5VdgY6eeZuls81vSyrLnW+1
6wk+8bSplfOBcxqKaq3kFrbVSGwc2XUisX5Iu2uCWAm4tDnm4pPU1iLMAHGEdbaYtxreuyegPTUe
Yp12rE0O7nbOLKrpBQPKqsQUM0EwnLCAutGsLQxae5qzaTW1nCq77p8YGPgZTH7/VU0MdKcjOnmY
makfejnKGiM0yY6pZoY59UG7YjLqYMOkwLnKqq8lQQ2k9q5Ptrs2LMxMYA6WtN4E87s4eNqUdafv
b7zZ0cKmbDCJXpX3zCqY/K2pPIjyZXQST+KuzMUOt816T1QZNiM7Y4ZbjnVcTjKjBGHq6oKPbcWk
2a0YHZiz0C0amTrr7mdAZfgDsWgNAdawzySJeaj6BD+O74od2af+M5wFzk4DYLKTBrt8m43lN39N
WXMdBzBsWTP4FJjdi9Gg5kDzPA5NANF8slyOVgaGzbCUOsRsAkrOWjc616oYpxvjSOekdbFfDOkj
38mMczK3NkmW4DvFleAnDsPwy1weYE/f9baxYsFmkwaVtsRlhYl/wd1s5QPGMAk9ezO6zbLRTVrA
frWM8f9m7jyW41bSNn0rcwGDHiSAhNmWYxWdaETKbBCkDLxJuARw9fMkqY4Wef6RondzFochskgA
iTSfeU0NkG0LraHcCM4WQzV1jxah1CkkviChq91vJf3vQzXqO3do8aHtpij9hNcMqsHZeqDO/AON
GQchtAVCGkfLKcqyswgRoH2nhuulnPUFewGpm7aqe+K19Qg+GiiD43CWztmlM8oFmjp4kQqeRzDu
I8iwZ5MFf9uOON4TlveR0he87dz5UiGee4bjnfupyoPoSi0TkVWT+htZr+MhAOMDlDN67qPw3pla
sW3jvNu2rRi3QpTNwXcW/DCtalNrOg1zEebf67LUn3QVMgRzMs+nUHcbd1nrmzIvq2qrgyK4j5cW
POcQVOPGr2yCGpnGR+wJP4OxXQEFvpBK5bhsOMCqvZracrtiOjKewtk3nY9xHJpNMUy8QrVC4vMC
siYPMAlvISH4sMv6OQavXc5z+F0thoM5+9WHoB9T/xQrAGNe0oLfSeElfU7Gxjv3p2a6hnu/PBWW
6G60aFHJiDUwelvKJ5D3/rD1w669mnzfeyo9u73xczs/V+hMXHVO7d54feVtgcvCjRSZfUtCKc9j
fNvO2npszwFNthWAOXQu6q4cz+GS6asBUv8tzIXuWmUR/6x0sxlHC5xvNVuUNjxNZ2ASz5UeKjRm
qTmfyVoXwQa4/nKMihrhiJ6K14lOac//yAR6V+m9Iqx7aPEP/B5jjwilKFy+u8zwMy3xlu6CRgPH
TAUs4riGhGmN7dlckgRBhi4A21JMFcPORgoRZO08Z2rT9ZX7EDjQw/ZxIwk61yH61KylQEagsuWP
yepHGluxUrd9W+aP7sqVdnk7jbdxACN/BqC9KYui+xarOToWQrifm0Y350ktv1tZWdOhiPqtRTPw
I2H7fTnJ7BLP6QFUtrveatD9n1KfUDaFOna0bTt9Lryw+NG2Lfub4xNmdQMy1XZ/PlVrdDl0NTHS
ULQfw0mFt3bQ1fucSXOMctve6bxIoD7n07YeQVQ3+NHd0Ue5nZc23XlyvB0bR3wre4A/mBTqq2LS
X1AbLl0OLHuAnDBb7TMCy5N9xo7UbZuiSYYdWRLETVy642M1Wu3nuZPQwZrCukiwngabkIp2M9rJ
VSX6YEcPsFagdHP/3K1n7W5m9E/BZUOtO8QhqggrJmIJWEhoa8PSLfFdi+JAcZxcSA2HtcPSrnUW
/0eg/XWvhM6v2qS5r1yoVN/SYfamcjMhDC5ukyqgTdlQ1vgAP0bGey2VFls078S5GDtFdA7GlDYX
G4u3Nx299FFRfTICf639LKLWXw4xCKKvEYFXcQAgEZ3Fwwj+qwhW5wIGh3eLLiblpXCpqJ0tnmdF
ziZpUaNLNsGSF9mRFlqSHqjgER1XC6YvFxKTeWDmXbHgoFDH0XCqVwoul62TUEprrHgCuaCkA2Zd
oJ+SDyFZltBlgkdcuGSbRkcj0iR1XTypQeN30hd+BpCXSSs/65RU6DotJljAVOAKCLYQUtHnYMAH
Ns+NVXqjUSAh5N4UftcKsHRY3bCx4FZ/yIlavk/CrT46JAQR7KTxLuKoji8CT5ePQ9WVj2RP6OXH
duV9XbvCH3HJxvH42p4aB/d12aZ7KbV3PbLKSM9zRwLKm2Gr7xey1qsEKHGPCgqJDZWLuL/pnDiu
zwNnHNSmqZ1sB+a+Qj6jtZZNFKYm3GzKuT6rQ+yyAawmt6mMgxJcPDViplZGX6+mTf0zQmYT1QmU
keQDCvZDCRKtY0+HbVOW+8RpqRw6oRjUvtdax5vB8lDLEfYMObwIOp8yPIXJ4ugqnw5CB+S62dbr
ynvtq4j+ydqr+WZaJ5a3nyARcZdmzuCAsO/5OLqAYGIKSnkfYcQ7RknAXqD/6V53+2IdYDisCVa3
2yDuKOOlCDZkG+Bk62aCxmYfmsRUR3LHmq/8vA8gMYpg/ETDQx+nIi1h9TRWtCljaamtK2N4kSSJ
5MyydsMrovL0CmMtokR3hKexazJaT9ueCQH7mugz2OZJoQvwZh6QMhEWKdgdnVNFn6IKkDzN6hWk
2jxk7XYgAjPATx3crm4GoXITxpl/cqfMpajRuvomkQkeNGutUP7x16Le+vlg92wrlPthlNbzxzwF
XbzLUFJGTGOCiLydvGz2T2utDc7Tqdgz5qb9nnqdqLYjCfcX3cXpTY/Ay/chKNGMcHREDbwF6tnb
ot84TYB2jVzneJPX1azPRpc29VH6sehPaenP4anpOuq0KXBCjSiE7C/hX4hNSlh14zjuItHPqMtH
l/j90+LM63XUBIBvW9VGyCkNjXyQ9mLD3I3mgLN5TIOnVenoYFEp55Se69DfGJ3W6lM21DCxw6oP
sp9TNFGyF2kwFsdee4T81J9rsLseR9JlwnkLSa9DHSUL42U+cOfuE1QqOWxcKw6Z8YvM9uMcMPvc
wtHn3bxmn5216T4ipjFci65IzqgzMGVsdNXCHUjUJDkOg1wRYlkKG4PhNsnCXQMArdxlXsVSzldI
UGfVbBNYWZZwbqQKKvdiQS2l2wy+dCBkO1k9AodTAQd3nMzxLqAav2xTUUUXM+bRzodwsdjY4KcB
tMBq/XzMBpDEtk+UuCdXY3LrnHh/58vR/ppJE3ZmdqXvvSGtXTr8I6vCJnFnzY2VdQLewVavy4CQ
YokZyiZLI2bLkPl0sH1YRVDaOjC5XVVc9+EQOR+Q7bUdChKC0KpdfJgkVoAHAZSOdZ0AdlukgUi8
MN/tMEl/zEXu+HuPNO8agwwHUDzMx/OwN/gGnKear700iilK+/DJ434o76nnhk+ZGoqvC0okOKW2
bvkIs5NVsCaF+7ja1AI2Yz3bFNeDCi7zME8fQpZfTkoA7VMsRa93fURx5QSpsyax7i3uMKicwt+n
DSDJTY57OuI/boJWQVfDm58oPBtNcxu3KPTKdqkAWX8WaAnUJpsIu7liVEHG8cCc7+XitocibIhe
cwQwLulhImgSAc+59iLFo42ljRv90Fn0N2PL39uBm7i7TLVWyowXMXLpjtPrs1o07nxmy7XkxMD4
dtxN9eSVe+w0ln5bTS1uZyWPgwrBspbBfqwc9QGADnseh/C4o84xxwcSnKq+HHOtL3tvhVelgiFY
P/te1XxbwKwhrNR7znIBnKOYb3tw+4SnlcaheunXRcNWbCCeDEHbbPHaoc+xWHk43b10sRZELqqT
vQJA2tQ0wZ4xA4qupzzslkM/GxSKzRlJ1zZqk/sinxznaDbPvc9igzKYwncvvCXIyEfD4c5IiIpT
2OkaEkaU/OgjJ4NclhDTNZkXQZqmXLRZh3B4lBhszLtu7ADsN0UlqXMrjroN6mP6MlZOhD1ED/NS
WgjFbAaq/PURvRVOhtQvwWMndX0ZC6eOL/BXq/zvYwBr+CaPBpVcd/7A4pXVvA6X9jwpViCFEuei
L2AjH5tpoJVI/uyW8FcgnOxUZwHW7wGL/+waK0HMAULKY+sqe7nQODDFX5zVX1W0cea4PLm96IYn
sMjF+ujEJjoIhQ5C3EimKNjjzm2pey/OoWynAtt5MUTj1m/C1NtRAUJ+y++p+0yxYg3RRMnSE/4I
Gekl4j7FsK0CTopnb02zFcUW3VXjDVX5vL+tVOY8rOPaBPteRe58QIg8kdtQyVF+GC0jIFEnGbhb
CL21cO7GpC4OHaXBT0FZrN+SzI6v5NoI0l8pLwCNrJ882WRE2H1/FyRrc2yxOYRr4NPNGfzwWBAu
oTiAqpTTCrvd1fEaXBLMcSWntccdXdngHgeu4Rs+TgnTJ8qCM0he6oY+dvlDtN30s18THCBddh+4
AJO6A9KaRxd6rMILlKr9DnA/4mpbxPki+BDx8imw5+zY5+1+QB4u2xXpGnydwZ1/6bHpfbAIfXfB
wFQIClDAaJrKH1VmpCXw5nGupiUfTsGEDTI0DBDeKdgF5xx5OTQEyqbFPa7JhyObgTySVsGvoVTS
PLfo27GBj9qaYZe7BrGu0id39fKjVQJqLkIdXYBGms8l6I2tL6zoHKUkOodzEVynUevsEeQbwu1c
AVTdebMEthZzSJ5VZbrep5nl2/SxahsjUcCIV+HqzceSCuGTMyC3h65s8YEVBBUwSEuCyiDtR/Dx
EdxNILGCpveUXw5IsDp4BzMNaUvjNb5JyHQPU6SiYt8EVfphpd6abLK2p7UKPB6QqjBwWARaKrDC
ZfqTXjabnZjI2NLKtpFgbKPWRbEW+bd0Sge9wbfV2xPX1ud6aN1+pwpIEwhYNLxW9E9yRL5PS6RL
yJ3h+MVfBSxmNXaXzromJ9GUNMdEjCINxa3TImMLsL1oGrlfc919WrT4Cc4xv27H6QGH4YWjsCn2
CxWtS/qny4e5TYsZpFmX3TWDlrugC8dmQ9UTXSZ4+efDDEjCd63xY4qn9tNS6uZSALG4oZjKxF+1
wgpWdvZuloq5ESUZKLUY3MuWW4sS4iskR0q09t1tPFn6EPit3+yiylbpc+X21jmNt204dW23tfKs
O0Olqh/AR1jjzgt17m802fG2mOW9PYfVJUgSZCSQ1jS6R7l3dBgzutUk+jce9Bi9aaVurta4jU4k
yOUjHYdqNxSgLmerTunTw1lzt56Ooou8HpuvczZxiuklbR50GwbX2ZovX6JWOXsQcSPE+k58qoWl
qegOHKlZ01GwcAs7Sw+jppAF+r28kBYnOa4gfnJIbKfbaav9aQUOIop1O5Q7AxHa/u9Ui4VXHeeb
FSoUApgegGmGPVi2sPOJ2ZK4gV5EUapHOGYLQbfe/xki8xabA7QjxC+NfABEgoMXvGvQTL8BqTv2
S7itKXturtip0dKXF3C+p29aOvTb7Cr4kCP8mf4FmfMWJPVyWYCePtAvG3FovIrfXrYes1lC8KWh
XQMW3lTl4sW7kpo3W2oVkhwENZKjf35UYRu4zxscSwSJJXSCgL6OHXgRoLM3D9v7EYxcus/D5Jlq
Zt7Y9KFsNi+DIx86RML0+HGOB5q4gpgaMAReSTT9yfimAsLBPl18+3kp+2gigcpsktcAJaxP0hmk
dfItKuYAhiO0yZ9pNxNDt9LLf+LwuOQ0v1HJPkq7Jj5YcjF8C6KGFtAoQZ9yMkd1dZRgc2/xn0Rz
QZWrez2JdnwIyXL1thoIa2+bzhfAgJDxGY7pWE0jWih6WfaFjgO1E4OkPZeTGKnnCIc3ECSgS9lF
WXSUygBZfoyykQ6qygfrZMdLYdFV0sowXSdUG9zav5tB1bK0yBWeoWFy1qVzSA2W0AoOMMHlFp1r
19vliQUBgvofNCRwTra/61JbyFOIdEu6W/p6OfmlTc42S0n1A5BPey4KH4ISQZn7CeCjqnetbKwf
RnyEWGOeg+CMjlX2BQEHR55l+RQOey8Wy7cynDMccbt5VMiDzr2N+NYMMEClq78bWirRJJqNUZKh
OmZt7dwdkYuqUJwjmykoHEdB111Ea8ExE664FYMg6gC8JEGzFLu2jTryMSurz5KqBzDX4NFR7XN/
wBe30Sl6irkocBzDGryQCC6M3TkKBnZ0QBpoPaEMas9nLxP1vwKcfmzAN1RvoaIv8M//4Eiv0INt
+ubn8MdPnf1ojEpy//5DbzCp/3+AUB3jlPt/fge5/kKcvso8P9TZ8OP7/7ofnoYf/e9g1Jff+0U6
8P1/0eJzfQCnLgvHMwbor3BUNrh/4SeBoD92SnjnGSjoLzRqYCCnXsD2RwXE2E30vwgH4b9QbJAI
dws8OaPACf4bKKqBu/62/ZgrCgfnXIHBJ3X18L2ueSnyrha6kD9C8pKRnnHrtRYKW+2UrUThY1s8
eVYn+0Ot4GXBDXToX3MO0/59TurOq40UC5HOeZTSk0d3hEoi1EUc36840UzFqOFMbJ9lgcBos7N8
HwLBNgkCT/wIZuCVd2U6B+UTThFt/M2tKPVAGSJXov4lMlI3wDwEVh9MsVMjg0f7FT+rRsuquhQB
QMhon1SVWC5Awtf5T6ufGn7nt1f6P0BZ355Hnk/R2gHBijUGHWGGy2zhv51HgUBiMfXT8EdMczNH
tbnySu9YelPfBce1J2XU2zVry+xnaceZEx/+fPkXd6L/HBFcPwiAqDqAOFzeFDfz9vpr7oY921n2
nUXvFtl2aDC2ozUYOZZCGWbWBI7sdVB8KZF71trWNzRAlt7ZCm/1tXuOGHSNrGKDOk4nrnHHVfzs
zzf59vD0gDND/IU04OKEAfkpeHePVBNRmkJU/rtPf4t+bLIGSaAOkF+Red3U8N39r4WEU3z683Xf
vRtzXS+idOVI24lwLXl3XTpRqPNYoOYSHOt7HwhiW/afUy82WEudZ2NmFD0HdIJSMEAI2P358m9Z
AOaxsdQTBisL2Nmgq9++mgRWn2XTL/2O2kyg3K1E0UA+sZCsAa3JLCiv0cFpxJVbqGW8L3pgUWDS
0qxkUP58J2+pD9yJBE4ewoDwMaohbHo3EINPzLAUdfwtjlawYGeNaqt42Vtx1UfL2RJ2M2/lz5f8
58PDd/I9H8Ib/B2cJt4+fBqkcQmQpPvu+bQWSI8EQX9xkJ0eew+ZhdiDA0/7wlGbHnyp/7Wxl6lD
ngqIc6v/MhHe4arNANDlYJWwUF1jCPHublCBBBbZDtZzmnVBZR1n5LlYEDippX0DNiz3VvgsVb+A
BJsjx+WuJKoj433V+vkCFkZ09T3qjHgC7pRsOueOUKvun/88Zgbb/9taRpjftY3nFIQp9nD3Pfqb
dnjY2Wqdn2eUHZkE9ghf29vbVCFpcs+dOwFIcgplFs2gG/Mla5Pxvx0sIXClJeKEB0doxNb29tWF
yukH6IrNc11Kiz08Z/cC0TuB4l3kBYVc9v0eREzxVOXka9RgkdakVRtauUU8p1J2W7PzL6RB3CHZ
+4U3F21T/WVbMaS7d+PFICEsCWeDN+y/d/iYXU0eirDNcx8TghIDDfT0xht6fhlwIa0Wxc1ZQTXx
s2ahgLXswmJdrHvdtvGpj7qSHKVaV2o1VarqIaYQQcWU/qC0rfLOr6JkreA2RTNbIjZZi6jP7TUq
+atFFmul/rJM37FE2al8+M0YEyEcStuDyfp25JmZ8PXqqf0ayEbmEuxJKJmKcTxGUbcVa4DcFwSu
190TQCc/G1+2k1bEIT+aNfbOiqQOqay/LWjv/S7uEG1AfzEW3HSw/zEtirkA0Zw27de2YxWpvdsX
oXfliNRdLtx+XBiOKJ7K9ZEQHPcr0FQdAIstG7727xL8GaxjV9HQeOzwCvCvweibAIEGIIYFZ8Uo
zetBDSBiCi1TIKc7QAvUydYSW0NABCV1T4jNjD4vqKmjlG+6MJjWx7CaZ94dGO6FL/1qJ0NIrN67
/cEPRvPuChy2CTDUy+WjMLHIscNmzvkTDcEDd55ZiOOU26GVVfE0936t2kM0dWKiTNVQC+y6Igao
UQL0qrZWElfzMfE4XL/UYR17j4DbBZMM/D1xxqTqhhDlz3vD+y2c0Q8MpSw0DCOweu+mBqCXGupi
W35dRYWi4WaG/mBkQpq8oa4IAoyN4s9XfL8bOXTPgYNwbr/w2N5fse/sHrkXV39x19FMRj16Zvtz
kDjg8PYnJf2vEHYAw2407cA+uTJ218zTP9+GCWffrHJotbircXBJOB2gO989+epOo7Iiv3oEUlSh
KD80owTErFLFbpQWSFLuuzhospupDxN2nDaVDehvsD5TA44rQOIf1dJEXZRx6N/P8IeQSu618Ke7
IbSQu1D0qZoLJhGKOTm6wohHezF26iz21GYeNlNKdHECXz+YlQ8R1f3gcN6jIuUWHeLBr+nU/5ss
/m5fo2ZBp8QxT83Tgrd4d1oVfpzicdIHD9NY2wSxsuvIwZ1pNfPWI8jyjqnQM9MWa2mXL8nwEtki
WmWmtEu934nv45kmZLl1VAbF6pi1jmu2SLXSoDuokl5ddrYiSMmqi3VlYmqxhBWrMxA0ev8yex1D
mfrtaDPEd/C8IHwh47tC2O9obcqtK4Rva4fqAACy9jC0ibmBwXJHs3Rf1rFj09EThzidzRJnrzRb
Sge8rXgCjUIYL2ZpvtVgFFI8lVGOfA6Kv2Yc1KIRfAaywaey1DWPuCSV3x8KUObuoQW27fZbRLOR
J/9LoENO9f7R4EJ5jmCpwNgj3nu7adOCF7RAm+XBRbeY4R8gCE13a7lmzbfBDgunRjgGh5zHwAFk
jtOI1QheCDCfMln2yF6LAU9eaoX6gSi1Yzh0kLvMPoRv2E3qDBjrdEY/vzW7G24vPLVDp9rZDkQk
XDAbYpt/kWMJhqJKPIZiGIIURKosx5wlkUZOzr9ex8dshcXTnxfpuzVqqI9EV1TkQtJO+x+hrtCr
h7iKsj5OVdCwO7yGtw66jxNCjqGTJvXftoV3x5G5JJV4WF4cSzZkyXdRio1aiOeDbP3Yj7Rdnwbq
6Ewozn7Gx8tbj+JxrC0sHzc++oMMOCKzYDAqNj1GSXdzOdwEfh/G+SEePJpaZCHOdNdR0uIEqCwW
PtwbDqpfry1RumYoMTOiqw66wDavIymoOcFxzjPBF2TKounORpKaO0GJn7Op8AeTp/55tDF9fD/n
6BtKl01CYFj7z4yKcLC3kF9bPqYU+OgQDmMB8x5JuThHxXX1umVP689HuzdynChPkbVWmTq3y9Gd
5aYl2rEuuqQCERZXKdw2RT0q+WZn0ONwlfH8HdjUpvzu5eXa3SHZXXVPqDmV+gMgL3ted7TUIiT/
sALx+vGgwVBN151KjTwyMLlKXGLfIUBko6eKxvUM+CMGjBQqgy+tp86bt3RAJhbDtHbAiZHZl6jk
YmAjRu/eL4fFw4VhFqPGpDTSqYiJ3+JkOA1pQGSGsFGp19WU8NiFTyB3ccJRfZv7dDXoJ+1kZc3r
R6iKTvY4emUS71wK1WK7kJ82Rptg6KMdksBgLBK0Io8Axoadamy9XsRgR+wzoXG2OSRWH6b2vi2a
yntY6JkX1kPU2PP8cR5md0DubqitO06MYPyO2JjfPazBlNTwI5sG3OxtNK/op8UZ1Y0DCngh0rZR
0RjEc9ABTwmfRZWH9ffUAbo975gqi/oRjVQ4oUuWuhe5cT1QAFjIA2Tpn8UVjDhk7QPLuDz4rdMj
OZ2GtTswyrNww867Wt1mYkqvouvb9Nb17YEWUl17bRucxijO0vKylnOhEoqSyaCnSy3jBG342Kv0
KO/i2nHVyc+9FJcF5orv0kafcEVAVrQPYaSADPR8RQEy7ugynNAetNLsTGcVpw1acNpjg50A9svP
jTX6sj8xORCq3WpcFKgvjC1RF9yAxQXn+KGk9M2X4fWbSPiW/MwGSsbl1qb31PM6qsiZznOgTwng
gtmygmALwawYg7MZE1t6adKbzLloo8HJ4ySu5FB5mmMK39E2l2kkkw+4c+s2uMnpK+nyEBSu5bSn
YlzA4aIr6Epk81WE3rU6BB1CScVjkMSxtV4gW9EzUtZCb7q6YtdWKSw/N+6QjxWZykR5k+c6D8Gq
5WwEyb7JBLSgLVuWuaVlskrbgc8FFFftUG3MjfkRrBVZf8aOBytrXBPKKHoYk1CpbUcezMgCwMg4
QbYCOg9/hPsnZNkoFZmY3kt7nn6LFHbt+oc8BYOOmBJcSr40fTpY93VFp5owYRqSMIAdNDRMgLUm
3jgbog4g9qZ9fdQUVArDp/KA/zhLUKLSmzIVJJlwr8zrEa0HlfGTKGczzrUX5dSSrNHqeBUWxhap
90MpEhp16LKMSGuLrRICn9ssTCX6Fkx5enyP9FzHrGa8rHRtzlKkYsV8FeaBuWU6+1273vvMLK5A
41So59iazQTzkYngzcvF4ntlVJmhmSbBRzliQ6W5B4jZXHb763m6znXVMwW3lO/JGQbDfSG9OHrp
lFEAQuICGL+9/zV74HNH/Mkgt8zDoVP8Mhgjs6bb/opxIwnSj3+5vSyuEEbrrPtfQ229fvzfg/z6
OSoFTnEVOHgqBVsMFdLpucj8ln5gVrsLD63wzONaCeiSzL4nAU+aaCNfX1SzooGc7Mm8xy451SJa
XliIKXCsD1E1Iil+PznI4CdUYamxdUg/urHh5tmLCXqTSjp8swwSm17K6wg2LSuIfe31mVInI0fD
jAAzKXFcxtBk5/brq32dHn5cgPje+x40dIT/gtI8/OwvKfM0EZ25TOqlPt9cGmUH6QMIe28cznlS
SFGAg14m0ornC3fJQ5q/IrKu5/doqbvMrn5Iza2/Dqi1arzytk3pNl6wt2xZF/lpxe1pbs8SU9Gy
99ijNazpKE9M5QPGrnrOpsBRz8JPaqZPL4lYefhuItj90FPLNn/QmcwXb4KvyIjUtlkO1SrN/dej
n6T6AblPMOwH1Nv5u6lyReIei34JxHDh6sjMlSzvoyE4+zXkWGx23M6cuQV/hBMAUOcmR++bc34S
CuHiByI3kDG7Vllw0LZ2j4sVVi1wC0mZhrKltgndwFRueE3peILxaJYzktWm0IPtvZ+H4IaQpF/O
3agv5+Y4eOgwVtsyQtsVOkMP3PSEKNDI59NB9XwhaJTldQVqrbxeKk0RDaqhoFSkqOWX11MxQPAl
1MGh7YRTVjM9+nU8kwXEy2rmvka7iCLx7CrcGOl5pZhq7aEOIJOCqyFYV6Da9KLW+QuY0pz9Jikb
yNjHX+XkfChTeBIjrMmm/bZ4oOHdY5vT5bLP3Jc1o5qwZMD6WGOE9uimYaOHB6Porn2cMV4efY6S
niFy23kteKIi0b3c+6sNj3lrtAb5mZhbM2uoV5kp/lo/DXsQMfZGjI553iHLHL7Q1lZ8XmWUQpH/
KeE0fY08BwWwDSULIGlXbis6PuEvwuSwkxx75tVrkWUVssQiDqYynf9TEquVv7G+lt5i0nKqhkp6
uDydxaIg9a0qcqd6O5QUJuRFVfhmPQ2exrELCeVwYKt0/ZjW+3W/sNPkB3I9M3hjhvh1hd86Wob1
TV7WCb/eLSVP+UUTnsW4lcR912XXEdwripTNyHF3FUDY8YdbjzLWEu9RyrCW9ODrVpZguLCa8xHg
pgjkf4VvKEjJOQwjXv4KrJ6n8uvKHBu4GZrp1jmdYPK9jmQ+gNW8djM7c6dzvcoqDm6LFUjLfUcw
TVUBf7vI/8p+y/yydLsyArlnm2dAp8Ri8ye9NFWqMiNeJbKOQKK3X32kD5V49ubSL699H/31+OA5
TT9YPzUKrHO850RzcVPo0bxVaOOUIugeqUjqYviIynGOamMMmi6d73RAbKO+R1M2KedLH4eUJs66
YpywObGctS8eV290PBgJnA4zyb4QDTEl8LYIywNmeZVHznbimxbg/kDTmcJl6PVJXt+lanMKxFsp
XWNKh/452wISl2b/i5bE7CZE/2bxZn1lPlG/VO/xkTPfk4K+MXtispgPxi7VCZRO0bUxny/jlqWc
EC3G1+uwiHafs1DNqowq85NfU5aYkksilGJ+9FoPN9sppKhuXjo32Ains8MbUK4JzAtt11TPvWWN
I+cEdsWscvrbphyIeJQpXnuEZcNJrTbz27PpP1xTtzR3XmR0Gr/+upDsIo40xVSx7l8ztjrL14CW
fN2O3m3xumEVr4VGFQpTjLag6Zl77PwOS58qqRTWaanyR+t+BE3OMw+aLt50jiOJCeNSD23ee9h0
5rbGlwWHZgDnyCaWo1nkrWPajNDwZzMnAwwTcbgDLV1XFaKNJavx8Dog1IHNpleEvgmxvF5Y+UXq
4KgU/qXw9S6hp5bD/sAMdtjcgCe8LyunAz0E6tXOfQo7hbsOkmRmNeiGbVYBMuImyonCS4rglTL3
/pfs7m1uZy4PhMzHOR6oAdd/l9h249xYug8oVb1ujTk1YO6CPICV9OdLvSs0sZrswLa5FiUr/v9i
9Ptb81KHhQIiKep/zxG7mBuQnm3seR/wLDezO/JT81LHLOcNN14HlXb7a3P88728LSFAqmX+4OzO
w9MOZ547b8so8YSVBOy45B5tPraxTAoTj/d9GLj7tSF0/ts4//OCQAMpHOAQDgAOi4+3FyzSzhZl
Zcd3aq45KJKCE/8ULAXb3K+V/ecHFKZs958amHlCarcoS8GGdsD6vC9kzmXuJfVQ+ojzvOwYcDhN
0R6blUXKw+z14XTI23jtbkftLvkOoRyzn7sdW4PVrx7n0V/u6O1M544MKwe3aRdqgWe0Kd8OwRLZ
lg4WV92Vr4tKE9exxufRKGUesnDKeAWpNy6szMjlcCC0sIBGWgQ/LnreW9TfWJ+ychuJpjZby7Jl
q1d8nPURi+tsccknt/q1n9W+brN/foj3r5EX59mYSdMxEUKgw/X2GTh31eDM1nSdAqZhONeXQKjF
vXC8Xaxw9P7iXf8/XU/avEjzn++/1xZCyL/lBdv4gb0ee3OSKug8DTtrA/0sS/6r0hqgM4OYp7LI
xs1S/cd24OqYSjQiN9evxxJBsnkbQVGyLmr0+nnkPw+o2V9+m6ZMCNpPHisQPIrRIHtXz0RxZEbf
QxZHtAu7QsKbqwL3q9+xYP62BP95KV5dSNsL2U2Sg/dbXQW1ZBkTTOBeQ5FJUh1hHjmq4sufn+pd
b42/DkIDe3SHUSQPYGd9O09qe0jjfG6jbzYcp38vK8eHpEvg6FYmndThVKMFWXmdE2wg/dLp2KCb
K/B4hfoWPOTaZhP8y329QkR+G3BqmAxBBHDnBTAQvj9vbJt+UYDR41m3Onba7x05G5TEiM3G2ICD
rmm0b0FsU/ONNlW8ksVukLEeRHVBFAE0KIHY11KRunQ8aiL2TRXLJMEXk5hFNtfxDPccV7jYoRX2
pVeqIj3rcsdDkwdw4eoMkEFtv692YScpAWKHCPfAv4le+4yFT5LkfsA9T6j5qkjSKQLKM05+JqjV
5EBIjiRAQVYBh8xbpsivwCmw+DWcIl7DHTKHkEPMf9leX1Og4mU0dVo5HCmkrCY80ZMDSff/sncm
23EjW5b9IuQy9MDUAe9Jp5MUFaQmWCRFoQcMnaH5+toIRVVJikxpvXkO3iieCHc4YHbt3nP2Ad+A
KfdSGVhMHyn9nMG9mF2xFpna95pLMrTldxOEDS4pJtO+xIdB/ptfpaEj3SIbcA18b8WQLcXH+KfA
+ruyY+I3cn+XxluLC7dRdLw48+SOsSUUkkuWOacddRJMUcjzLSaIM+meOQO+4CeTctw3L8i2Aagf
M0doa5OCSBL6v/P386E/zphbwyQfStrBdIZcph8QQHoPe41GDA/o0k1DGp5tXBFhS3fcxg24wuaT
PUMsrj8xB1knbdSmwnAudd8x3PiU4uyFIs5zjsxhl7SNDk6i1CmGv80ciTvvZDvTaHzR7WkmsZN2
XiTvMYRkubHNqk4TnNBZ0KY+QEnOjJ/QHIKhvXCEvQyNQmh0TFRAyajbXjAjux9vch9SFqHcRTam
nPKB3zCvTRMBI0EU/fiGPTwHcA46QJIdVLpV2T5XdIS0AV/D36PAf9bIhjl97Nx48OE4CMHgcshE
+af+oyG/1q9z1a+b4fdHg6AGqtQK9wFHydZHqSM3qhVOqbPCxrXLx0DdSAB1Dp7oE5tL7T3KyteK
HVGnsb0BJzI+2oDICMRIgQykljIPqTCXYwlA7UCHpX7AQoieGnjLxU37QtDLVu0nEjb9gxXb4AR4
+5K3rJXFcyzSOpxgt3BGLsx+zyGcVpdR2WePnLM653WsRuncAGSTIXiBhF8XGMQucydrm9XpcLdk
BZZ+Tgv91sMngIERGvR7IodHQydhtYV7c8biSR5oR2scgUxM7OnghwkW0ntXJg16A5l+TTtSrYie
iZHbVzD2Ir85eYtR7uaIjFDcfsSJUh/PFTGolbsb+ZNHj3PiWzvVwx49RvQVzX+xzycdoMHso+Yl
waZ+lBYzAzDqAo+thufmaZwW7xXfL2A4cyg/jR7AW2H04gQgOcHSqmnmjUX7cNf2XfXRZW50T1Mz
RUfVm/5XnREU5yxd6g+KhJN0J+dK2+pd2T90yqIRwlIQdvM0nMyuJaHXLkePbEqfPI3nVBn+fEQZ
Mbx3hkW0E+ECxFnHaUmChoLD+eH1tluGWqS1QD+QSYSW3mf305qBB2+hxsoEeiSICLJ4FVknbybX
EufO0dcnNLLX2W6sQBVRZt8KN1dHuvLaKc3NxIDQnxZf9RHYCt5SD5ZCj97xBcDG+NEQuRIYJKa8
kldaGygdJLLGZel4cpMCKxhKrnYI5TLmQFmGuIk3QpfpZdZdFmKOeph0zMI8gSovJLbBpt3B9DfO
doHhig70Z3uc38UQRRdL5/VRuNRDWp5ExcVTqSCOzLW5tdy+ukhcmC8QgagVBWP3GBF+jjYDtyg4
ZXwpg2m9MjGvN6ZRVPuaBsbGEGV/P+lVjsMLr3mQ93381EDGf24neHybZhpI2tRbmWHPELjHEQVE
5Kz6U0IK+OSNV98gXQ4Tqcpes1IuhDuK8nNVY86SUun3PsONozRaLxhaEZ2stLJeO8+ZbjLmEIpx
iDVw0YhwvAFDLIi7+AZoM2klBUrlV7xweN096kaIDlnXXJ3RgZdnNI4T+OniHmAeJ1f0Q2hOxqR9
MsBc79Uw6TgAlfPamtHTyPn9aWnKxds30po3eAPij5kbsk96l6RbytP5sW99m4Qpq2GSnMfAZRKl
jmT9yH1Dfayjr+78J8D4/ps5SfMTiKn6DQPx8jHwgBP0Uhu3mLPMvWCnCJup6R+pe7WNPVYKcEeX
f1lETRxHQYAFfv3FuiSzIOCF0DNwgAQ/06eyc+eAjYSIiq7K9rk9tE9ozkw+vzJOuqhM0ozN7oV+
YXP1CTg86HPhP5Zlu5yBrDXbyWXJXS216aWyRH9qB2u8Vl3Ufmo9z3o3c8XiYMDGuFjY87ZoOsc7
3eyHM1yD8ZiOMP3pJ3kVaemlFXJsR/lJO8YnRqmNbiKQzPdY7JMnj9r2pVm8/hMbfnzgZXNvF13r
0VY56a7wI/uGybtuBn3pFyF4IMgYAo3cbom1+gpVJLnGOIYxHMlC7Fqspy+yH7AXR7AzblrfGs4I
qHK6FuRSxebiEziD9XBrurl30JlFBkou1h18PJOJQat91SIDbdzNbMMl84O5nKjBQ3eg1e7d5Lap
3H4roJAW5Mz5MrrBvBJf6f4UF/DT1eeib1/5NwRg96n+GX/4EGaDm10mP0MWaks9Pfm1NL4MWjSM
QZGM4hYJ0vCUGko1+8QoTCvwE909W1HdejtflJV/gqsowQ/iq9wo5vChR6ioi5u3x2sB3qC61Bo6
hPOsYee1QkeMfXvT+IoBlD5hYzlWVlPekfig3bv432B7TW1SbzGFtQ9ZnKoS0EE9J+cyzWtc9nhR
UWpGka7tXdV1y8PsVe2Q7NfSQ0AEm2DgEKsi6zEmT4leQVvgD6NyCexyiNQtXZysw2+ux59Gd6ln
2LKFc4OMMNLDUadEPPc0CDBXppxKV39bK3ubaDsRV8idDitU9GQbk6jIljfnyIA3NjUEqp4MFjtx
hP+i5j38lqoNE9XZw6OvxRj+iTEqfDzAWhQXOQ4tf3pMTdQ8G6JKivt61rVlP3IAzgLhNoa4Gf1s
qqAtMF+4BZW0EC03N0tY03E7ZUafBsD58xPe56nL7opZc/zF5PZXAjoe/aMyX9Vj0rDLu57MK4+Q
CydzCoPGf1fzPniMXYNBn41yaxH6ldzkCVNj7I+0n1eQRVMB9JoZSLlDlh+qFJvjNh5tyBop7dsQ
as1E/LilwxTwSJKlVZe1ROvGLVB0OdjEChojU3mnN/qLBojTDcossiBXWLlJi5Be4mddau1XLOVE
SrZyBupRR7q5jVVi4O+ihEvgGKAZQCI34udzHmbNql0KswG7aBGwkpIozI+npVP6ziLUeDiXJYY/
G9TX5G8xVOpkG0ljqm37VteUMzwxZC6jQ9Z41mus1JdlSeKnOJFfYl/CPeWYUD6OaE62kUfsqWDz
gBwyOC1jOXc5k6ZeXFozHXYqaf1ANpKgktWwBAOktMvHtiow07Qg/wc8eqyvqi/f+3gl2xETRK7m
FN0y+fREoE/d2IQLm4119bvEfHQRNuGsVKtN10h4YODwpONX8nPze9lUnbftXDe+6eqqfhyaro+x
3scqOtLNjnEQl5N/JDepCY2qKXZ5E9mPVS6ga/XkNOawF26NfLLIzmGYWscdQ3WfYxHBoZF6rQZ3
2C+TYcAactmEQwEZoMNy69QXdI1jf5Qt0AmfmAGCuPMYbqjTKQkot4zQtiLUHI6dw5cjCVjTH5eo
Tb9GzOObfcbcL2x5KQnUnvMWzyK4TpU6OX7/jPqCjxA9sOukO8KjHfJMZfI5S2P9Cx3BiTwc3d/X
wi93rnSzq5aJNlAQ/Z4F4d5FhkIt5uC2c40oe6lHA7iQbdb1iymi9jQQlzBtonbKPFB0g3WKpMGX
jgWd93RSAYdwkq84lpwU4J/3PDHdL+AO9edcN+HBMVEObdnUR5NW9meGAka+rmmkJZiZaG6dCFYB
eAH8hzyE1ruVr4f0uSrXXXsyujf8YqRgFg6oMziyHFmOlV2lddC1KXGtjHuId21cMBaBWbCOwI5N
M/u2kJ3xliQJeC+j4DNAI3QTL8j5uwFtOZ6JZJb2sXQGww05wq9OR43t+1TKuv9LcmpLglyapvjC
xgvAySd9UB20nujCXmYkeza28bTqGXY6IYHDJp01eWcDMX4blCfZHjh57mryzSsClm3zhpFie5Yz
YpdNG1PS3EzdIN9I5ybloKP9SWyeKqb3vp95V3gpOacNku7qV8U0TW2YFKptlSnzRPM8RsqVTgvF
PHLWDwtpa7Qr3aQ/w1ptOctSjvRripFmbwlFQossFmV/7ruieHEl4ed5h5MWV1ojLsPo6o9M/Twf
tRI13MbpsXoBEoh6gJKiGrcTCDiccjhdgYMunVZfTNyaGqyjVSE4Az+S21YqnA8oZXiIVhhkklm5
2sXKYcRT4tLNKdJaosmpI4JoxjVOTW1i3n6uCPPJ74xaH9cEqS4iDpCHt4ZI2epgC+e9Joyssu4c
OB8e6ZBNar4WyFm1KlCaN5FFzSAvn8RtntRO7RNAz5sJZGhJym4IXDZce4aswL5FZDsqc2smNosc
wPw8exEtnaAbOIDJa6HoWoEgQn7uD7t2kE36HMc5qfCwksTKbsIlZAI5VlNTOz1O1typjkMyaARt
Nt2k7C0sZkjEW7thBvgYCYOZ0F4i4OqrsJ1h/2XXbJA5v4OlIeMaMhTWzCYU8nu+/kep+a7gPnZZ
NYe+TCb72W4JlHj83kTW5DoI6Qt/bdkaxMXLs+9jIWIUzDpO/4L3cHG/xlZEnt8evffC+9bonZ++
DHJMNJKCPRpwK5g6ykaHLYLluP88JDQUvJuegnK6iMwXs4XVthuafL8wdePXYsvL6uzN9IZKlaFd
9MNcnVd4CsgaohVASgSIccwyejR7WwLxcBDQpuZJDAORpOijwIXwN00rbnZSehnrsdbXYY466tZA
ZEbpLn1WzBnKbteTWpf2bjnPku6wosObwvRph2LlMlWTlRbAEVEC+fQOiOa9WSj9vG2kFQ6Rx72K
YMRtdKvxra07L0QGMo8sP0uCo540VD9QQmpMcRsLzy2QdgcYoKhyqixU+UmLZR1USxIqUGZQLRej
YSi6OEDnMtT/Jz+N1dVGtXugP53e1CIyg9xwBli+81xupVkiIlM+A2qpYTr3pxGCMiWcuzErOZNX
CbWs2re9QF05eXKsVm55/lUuIspZWgG2bBz20QHY+jI/dKk2ThQIWrGlAuWEGGXStvetY4FBi0pv
etMWUm/kRo/HRie9Ls3tcCT9/L2F/t/iYQb3J6pFA+wJ/BpsGOVE2x0GsHnqa6zh+9QCKmoD5Gee
xDv8YyrSQPLpHqIho/GrIBJWXW+tWXQHvavdl0IVFg1LNzKI4KShCKduM7tzdyk9B/KCIeyhf0aS
gZxj00rUfwFaE7C91aAb6J1obl1iTt7lxmqow28nBoETrMLc3bq5U5y0uKuR2A82pg80fwRvN4Ex
Dx3pbrbPqEzrE8KHZ34Yd4q1jYnm79AQf5MFAw2ztwUhBc9G5N8Pmqj5novcObqcrjM/dgiswfPB
n9XjB5gRioI8k/GNxjLcfeFwOSb3bla2a9VFhvSBCsY5tYQ5pG8skea8N5WVPdSjGRF+rcVfSWDh
znvjMiGji4D/5isdaiNTMT4R6Dlcx7ZI+ArY65hau2XNagoNAU217YNDTnU3xBg9HnWaFmk4otn5
azQt/I123lmHyiKfrRlb+7GJ4nrXG5V4dtpOx7yLPjKBGIlzoFtmeMX2fMHrCSrLGDqF2ayoEO77
KSyiY+y0qOa6CqTSJo7GiY9LYgCSDU7D5Jm6s7FjcsX8F5pDSuS7MhVLLy5mujC9dJE9wpFuKAqq
ubsFLTvcxIaOEV3YsXTBgxXy00iEO2rovuJbolJwv1ht4oGfpwC/a7S14u08C1gLNTU8EiePfGQy
eZOCpYKRiyKMdsl1KekAbBZHSodgQoR/oQmycrtgKaZDYSPzQ85SylCZ8tsIRmZrRB3Rt709v7is
Fuo89VUrw6JR3kNntz2Ods22Gw4EKV2g0qhvTcKfzl5S5C7ypWguN60e+WcNZh729TQ/TXBWrmgI
swBtmvGKW2eomH+4/kwOUQfq0QXwPYfDOGdrSoHXR9shSb2C9bc1i3OmG7O9653R/qxFsPkudK5g
EiIwKYnGkqX+kvooMTYlApELaaGYtt0RalKw+AZuiwa8f7kt9Sz5lNtTOwbsm1R11OdhYrbkFnPf
nLvRHGlDm0YdXbyiNJ8b1B/xRg3Fi9mV9XPbE52RpBW9R5SeCLhixSNftC+xNgrwbh3IeI3K47Yd
sB119F2+kLGoHVsc7mt+Q+7e9eAkT73d4EFp3fyGvoB70CLhfaZjDCU7rmLnTRqghydLdA+qnY1j
3tW9AYDDG9dqTZRIeipaPG7XeYcOvioRz75G4VSm/rSvbEMVD7h407CluRW2POpW0Jj2sKV80c8V
GeZoFkf9OYGP9exHPRkT3QDtiIHRtvSK6BtyZwGb0OqfiFho9jqW+LcaZfyz4J8AtJu4cVgRnvEC
ebcT4oO9VD1vnTe8Ipzur3IQM1yHvhY678Fy9WMNOEmrW+We/YCwxcEjMtRzEc3wr2/Gxmj/AlCt
h97EQQX+NHkJU6LXnzWvsB6zxLTKwKKrf5Sy0hnRoQDNTfN9JlqzhfUm6Qe1b2xQeQlY28Nn4z5z
oq2hRrdWV1v2XZ8lDat853mrZqpt8GUjXpjmrGyYNTAIre+sGYnPvB8NPCRGaNZi6pOjGAgdWI4I
zOf+KUqn0X63K6vOD1ntlT1BnVYreg3qjm2NLYtXjsqGWRu6jczXU0eECAL1hbLRE3MatND/xHQc
CGJHGOgYEzGXVjV6X5yq6llUGpkXU8E6ZicCBK+q0E+E2uzA1W4a2PIKmTRlPGqvGY82Lw3yerLF
ZpXI+kM02ux2IYNWBITbTo4AX5ikpnGOiknGQNuMgGewYQwSZ/EimntFPhxHmNScnLb9XHtjpLKQ
AbHHuQ8rUzpllyyru6EOu9EhamkrpDl0DYmriwIlyF+RKTnGtUVJBqs6YWU4RNg3Mz+gY71+E5iM
wi/2STwpt/lr0OKFVA3SunP+Gxp915nOWt9xYD5ncxcVAIiFD7V59/vx3M8TcqaGKEBW8sbq5GUA
uxr+f7R30yrzeoF74aOs5eptUt81LqZdtQzKOzexBiRpSkwknSUgisbuDx/g53Hz+gEQCmDeJVmQ
KSFDoZ8/QGrPeKMAL3/Nv3+A8rvypMz9gidOq5mLfZ+U/i/N4Q+RYiTK/vBsrJFlP9EcTq/y9acI
sr///98pDshW/gsxjeny6/0DbzAMUAwWw16dgRnykv/HbrBs8iJNobsePi+oLmu6FDPaNS/SEP9F
/KRr+kyEfeS/zMP/L1zi+n1gDPfif7SR4a76aZKPeYw8ChdRpKnz6As6Yz8/O9QEagCyXl2Z+LO5
wmUg5TyyNtjBOfNO+hK47MscuCiI/PFChFM079sXi3FXYTu0i+ubQbw6RUOPZPgAaIsaPYEX45zy
Mt3tsDhdJrP6QlOVGMJ734gO4+yO1Jg5VFh0pqHsQNyj5QX7n7osmiX1tGtnr1ZGWomLfHgLnoBS
EzHWRtJNCrqlSNkYEzMoAmwJxfOCiTiESoqFf4YS7bWgCOM7sArnNMNetbRihyKPwFmThSuWjwYz
rGDgUIJ41DdDfzT+8ur53TJKCwyxm0BOTkigr1XxF0c4BKGdPhyQte/za3ZFKXTo/fhmKW9iUIle
Lo7+clZ5/KAVTBbcsQGp2YKuQielbSE7PjeCDR/7AkSg9zUD3B0Jx9m7xnG2fJC4CPQbKoiNN1vv
Q15JsnjISBAd28lkMqazGUpF0TaOj2OlaaHmZjYdA8hVHP1qRJGO8c6CCP6XRWodSgG74QSZ1xzh
a/1Q6QX4abc3v9FSbO/iZfDCSDOtZyK4Xkt4hBDhoHJZdKGDMl6yvW+WX7Ouw0UWR8YWizk5Y9YC
sRKrTWBFqg3wHmu7aKnfGa94IeHl/rZJCSDo5gYKDaEzVExr3LW3dobXCI1y7MYty3gV+nprQMfq
mk990WZ37NLwcSaUlsxok5tUYX3Q+/wZIWUXulrxpgqm4HkGmpsTYRIYKht2C+0d4IS+TraUXl7q
jseWM/6Xgl4A+NUqC/EmzjcmNe22ZDqzmqOCYXZfqiLuuI1eHdj4RbYZco3A7YdkZxT2Iz8e59Mu
jk+9pQCLNc50QN12P9sduciyQIqK1DpQzNgeo9yN97gqn2xT5Dur7GvOdAazoaGyQm8cu9MCw/cq
+sjbMUyzzpWFCdhcsz57qviwqXTYsa1NojxhogSHOjEBGWp9yIfcOrsNmU1YmT2OmyLbDvEMLqsj
xQdrNVZN1TmB1niwsplfgSWYrRtolB7VRgv+3aDlmsqBnw9QMENYQre12FXbNGuY1OLwUt8ijhW3
pWOOHA8W11g5SzWTV3qRnrtL9d1OjaMi3GiJaINOyZ3GD7lN8zYJPY1WG11uumkYNUODeJ5dp4GT
dXX614XrVESVl8nOqhmlF9HiBb3F7BbrXfOMaQTvt774wSAIdFrjDM56N7VbRO02Wvp5MEJEBzQO
GdGQN0Bmd+UsnJkT1AgZgLnQo195TNYuxdrY3kxDFG/7uDaPk08moabguc80LxgdmhZMpQwdRKye
qgmqdqrMz442MqzFM8F8dQ2im5y/cvxe+6lmUp/CfXURxIa9GodgtPk62jDfcR7RAgbv6RZXDLM6
lzfZquIxRDtQoIPwSXdl0k9yg+PtafJ6tBzq5rbAr3BEkjCH9kqmSvUJLbeKIOD7xrABeoFSogaY
zbyNM0wcL1uU+flmwAG7HqsYm8SEfzll+gp2HftGTl56zNcloQVupifa6kB+kzqWw/KynsuCzAJA
J9SShNpE9yPn5B56JnMJmlDuQRmFs2sy408isLWs+P+apO9bh4/21XDYvXTPXpWjPyhDtUrmzWi2
1dX1zfM6L7N5E5DbhL5WPhHVhAVfj44/7Kf/bGA/xXWz3/58UZuzLNdE0QdzyPz1ovkoc9FMk361
agBz9AyinlN79rUfuTM6Jo7uUZhbz703eZ9Mzl6/v/7PajS+M+Qy6AZsyugIcZ3/UuvlUsiBkF1x
zcDIdhswdn/QoP1rP3YEgzckivQnBDGfq0n6h5uK/NznqXPNKyjsL3S/nxsTPN/Um/vff5FVyvbT
jwfwB92g5eG54nL6LzVjU5CQsKZcXat2r88qHI9yKsIkOfz+Mv+6Xw5oKkcnrBKxIJf85RmJ9Cqq
G7fxr0pEqEneRXL3+wv8N/frxwu4v8pTS782GrpcgKZvs+6SWfdZ+Qd15S/1PUM7kEmCB11gBNH/
hbgascVpxAohrR9dUJZnCxPHZN0L65tM3n//bf6b24X+cI2JdV1My7/SiLhdhaCr5F8bhgMVXtfz
f/r3ERW7axlq8GUQVf78dBlRA2MU6PBV0zfVElJo/P7v//tWgaWBfQPPx9Yd2/qlmmQ0ZjCtzet7
Uw/LfucnOzjIuI4J+fr9hf79s+s+8BNOXHwbpLbrf//hNcl4f5YhVtm955NVqXWPfjq/tKP39vvL
/Pst0WF2ib+N1BAu7NVj/cNlXH9I09JM0nujfzCXzzGKEH14hwPzH943OpAg2XSHnwTpnPt3lf7D
dYj/WuoRg881kbdFcacIK5k2cxR02u3vv9Cv940LIeT30Ze7IHEAPf38hWZM4SAc4vTqFlBrilct
fcytP63RP4vYXY+L+I5BOoErmBeC5//5IspqcbZ5VnxlyAWgaNjMrJf+PbLRSqhT6ZKbRpx2Fn3+
/Xf79eUBerKellhAeXVQOP5yWXgYcsodK7syvo8+cBz+4Ucyf3bUr9+LutITTK0MADzQHH7+XnAz
53lJsuw6xXSve6Xq29bM0RtOLhFOIhq25VxZGxBy2BKlDyLfEeYXY2ABZyD/bAh0VrUCA2s0mX1f
VqU6zsL5QPtDjl4Nud5d/YSVKdytrrDOA0siNTZZ49fYaeONl1IgL6isNzL3zG3HbBD5i05uqtUt
O4emD0oie/yDAeTfj8z6rZn7GhDkLNv95R3IIxTysnHTay0OiAl9Ahby63/8y3EJ3llMD8ic7V82
o6Km/zo6cXatbmxONCr4/Z//9S3md7MNqnXa4Ot52/xlE1oHl2i3uMl1dpuY37ThW4/qYu6NPzwg
/34A0U3glzEsy2ESL355ALsym1BjNkwNarIcibj7kxnjTxf4ZflGua4xwOYC4OvR48o+/P2NYnFb
n+Ef6wJE/bhmcQvBjViBfL/UH0jLMhEjR7pzc/S3RVXpgeESetIb2XSoJ8mwmZr+2chgS/fsMfux
I3RilWZEPL6ju6n0OL/lWB2rhqjaTBFFoXz0nWnyznARyXiEIAgCaYTjcDReIEWnATo9z8STmVrH
FjTBjctZldbCaFwEKVAMdkvCGj2EITGj9zPGP7dn5NrVxtEmMXNbcVMuqu7LTwkiqf08TkVMylf8
bWqmcr9UEG9OrkmKSWsrjvjZGhs0EpyL7pHEMQ0kw9Qq/GplFzPLo5ZHU1gv4ylfrGJHW15SvSe4
zT35IlED75UE8CTZA5EYT/4FCFwZou9JCUN3kKCiOu/IQ+2jv8yV4535c7MHA5jcIv2gsWKq+s6b
tObBzUUNdqGjP5sP3UwGX5SgeVyaJwvRzm1ilc7JdeJ2O0CqDwmbLRjuJdZbyq96goINCndU+d4u
PPdrF/VjMHUuXXY54kKmZRLMnh5vTURIR5Ty5lGLzXHXevM7ajFSVir1QvK2FRJ32W/9wnDIhEia
fZsO3saIkwdhyOc4qUAFdRMUAVllwehlExpDMrn7RjGlNOAa7UhE5k5FlrzFSFhte0c1weQRlMrZ
DA9Cmfi3dWEthEIRp8ZYgmF5iRotbkmjamIp90OKMC/NGPXT6Bng5+fJVpfmGCRVH8Ps0Aj/8Hvh
3jZWXhybwqCP4BXeve6ST7XJJiM7LFX/We+RwTRalu86E82poZHQFzcermasnWeihK0bvR3FTeuM
9obsoOVESUcAAGMyQFWkfy6T8Dib+1q20zrpWR/ZYN9ytJyxC4lsU4i8fqD7bfHIDNaHy4HV2iZe
O3x0JeIHxhpHRrHjaUbocbNEXUo33F8eatNvzkNZjd/iwXtTpY5JOW+dXeez3ptMmXbcaA0l2rxg
prTzwIud5KBXcNehj5l3KGR1flPXvKO94hwz/I079BEcPVxEHE7cmKTM88/8Mv7so3zaQeVbQ30J
gTXR9n1jXEGCiz3iAxgwEYBfcc4cnzxi5drilIvECuJylseqTviBs8VANWLZuy6z1LHi8X1AilWS
mWd15n2rlBOIwQN5rpHLzaQ+IvIhlttisSn2XNSrxE0we51tEtVi47W1dAZwJpI8VNKMrMUMoS7W
MIppWbmn0xd/4PokUa1mXGITObdx8wGWf9q8ehgUtpUt7mtnQcZOJtUxIdvswmyoOeYoCYlCmIl+
8z3/yCl0vmkXnVOu1M2j7lQx/2emI3rdL+Gy5gA58zBmG2uZi7Ay3TJgwxvPfsN8fdaHbKfHLXo2
DO5jLelfrBzCDCcB/aE5PTH7d8Ihmk+RRpvxtXSe6JhcOBLgPo7S+sahoLqBrUOryqrqXcwvuPEQ
UmbVJw/QPPER23jK1vP9mG7RoH+lPHrscWprrJi19cWIpzZ0O/U0OnO9qapIP1oEjewSUinulpQw
ubQko1zHI36ySU/cOmOWHFv6toeyjuS+mJv+dpjlEhSjWYdjgVVsoxmovrW+UPetJJEUFm5IUI93
pQNEkwqRUijN3g1T5uS3szZlR5Np2oasuuxA/ru/JZyq3ojITQI0pCosHJv8NKSN5FSXs/0AHkrb
YMy6nWPhHNFC0ELqNfGqoSA5L96ETI5ldg8FoAmobkkrSmbeU+Unx9ppyi2UPLkzSqbigg4bKTx5
fdVH2nIluRmHyqmcW6UwDyRN83XJpA/fQdNOONDpMKQ+SD699k9DHT0Ptv9lLsQL4KU6cFJoRnoB
qsZWTFWrqXo3lBiCxbAWJs0ei2Ve5G/TXHaHqSrre70Z1ccikpxIXVCJgXAG9UkhMj+zLDbHHhXT
xZW6vItrzkpjnqV71C0P+uDKrVwKxByQIu1RV4cqjl00YnZ6pF+EFmlt3Q5J5sP5H6Yt5EC0fEhY
L0ubotzRuK8DxLqXFDHsts7ikuSDWR4sZ4pf9Kkn+KXOx01kDNl1dDRvm6L2Dkxy0jdAKobLPKoy
mCTT7E2DCoesy6whnlq6n0bpYEeqo+7QGes2SHArYQDM3oJCK/tn4m1sg+QiDQnzuj+AHZveTfR4
u0K0zkEMZv4Iwt0DmVPMzO4IsT0xwReXvrgCIskzurnu+N4BgPiUL/R82qyx9jR9HxpRLzv8uWqn
Jwhx9GT8qGpz3JAw6p/arKyDiQ71rTWogfWsYYbnIFllcPpB3DOPuLN4GzuqxIGITyOEwq6CFddz
xRn1Vqdd/NUg3jQ0u6i781xyNUjjRJiaoBAMNWOSF3hoKO4ru9iXJp6WOTH0QCNK7jx5gls3UEcM
dfY+TFZpbhFhmHYI/C2/J01q5t6NZNjmaibUgZ0cEE8/pHtcZ/EVuxWavaoTy66mxrjUlApbtzKL
AI0TakW/dfdFV5MFWibv9PJQc0yNcco066+xhdxb1/Gb4Etg1e3oZs90sxEwEhk2bHzQYRv4G/Uj
/qYkaEAbBRP4uYb0Bqe/r1ziXdveFhcd99HZgxG0hUMxe4hrSnx11iB1col666Th+Q+7ydWuNaL9
Dc98dz8BdUcv0shLV7Gve17ehYklSKoeBCJvMwJFWav0eeSUcSzXVm6N6ANcivFFzH18Fk7tBQ0j
B3JfiXXROftslELD3qih3ZIs9y2zovY1sfWPcf3faLchD05/Sro1kqbVPP/WjsfXzGEktKZpbQrP
KA5T2xQfDLd06oq/w2zFu5Ulr0hytFckkMZusGDza7jaPs1OhFnErmbWPm1pL1muMeeJ1BgWvolg
0ipJM+m9EeAn2eoYqzqoQrMWdI1RbzuBHgLlJeVGp+YrkUqvcV2jVUni9k03mZnbxIjQzGv/D2ln
thuntq3hJ0KCSX9bQLXuyrEdJzcojhP6HibN05+Ptc/RXq5EKUXnJlra2jIFTOYc4x9/028MhIWe
GtnJaSKJNbAKphyjJd/wDeCe1ZHNo48V+uV+4MhU5HhHRpC50WcO31nIqfQJRXV2roTeEc13OnOk
XjWC1nhpo1cncoNEc+QGGTWO0tKYoAKAS4YD2RnF8qNVlB50l+w+JLeWx+c8nqg8qm3hWg7dMwFs
czUOfpepUPjwN9g4Vis9gygi/HdS5Tal5fGbuSn31MUZUdVzecc4rdyg8as8SThLjh1NWMEbsZov
zBRIGOOttTskbuNO4veF8MCMfFjoM6mxIjqQl6HBYFK/llqW7+d0yDwsBZujTjL1TqkL99j0FkwR
LeKxIWTf6MnsbHPSL3YGGTX438Vym+TWdz3tB09XSzKM0sE6VeFo7jSziZ8VF/gUVgTUEzJLDlmb
gOozCNtYi+vexIp917r5goXrorxAHTWCgTHOC15azBlL5pmEJhhg52mZxscBXTrjitnip03TMUKD
6kFncFA/AONDI5mAVFCLVEb/vYSXejOiu7lNcuPbyirbJoUGpapAs7JJ0PztEycfNpRKlb/URo0B
ip0FEwnJe7wi+7d5KsO7STjNDZRjIh/hAj3CDkmJ1B0groj4gEv9mRVn+GrnOvf4/WQPOVRU0r6r
5yluWTZdiyoxVdpD2eqfa6c3gjBG19KG5TsamT6w3GS1Y2QDwjZcQxjRxYOPvdx8nzcWsymDcb5a
JzKIyR4iGGeKO/QojXjBXGfZuoZGL8OMpwU9qkLsLzICoTSYFdtMl2S2yDZ8sHI53kpS/27Z6Oa9
bHJlH5ppuzUasjapDKstyrSB9ZuT0JhhDnSbNHCckCNYh2xuhLtBiVTaG6N3m8eu083vBarzoMAN
jE6lHp4KdE2cmo3cFXbtPFWslcDRJCeSYULtLB1hHqpONYhJjedjD5646zo+w0YzelRODjHekRU0
JQPfKhIxR0wc+yj4oi1VghmUa6RziI+oZxiJ68+L2GOKkHtJUhkBc4j6FrIEX6w1BBJiY46AeQ5j
yeivSbZTM79lIDmbNK3nfVRFP8zCWW7djrXfk4xyiGFE3s0TucQ0LcUGGajq64ZUtnGxMocyEXmi
7oTPiCtGr5SK5dOUJM19GOL0BKXfHX05GOp+aNzou75M/VbXeyRkC4GSxBSk+3zW5BuOX8utpWJE
KzJ12Dd5OT+gb51f0jIRx2aRs48Zf7pxo7m5RcxoHlpizCGeS/c1x5TpmSRASapMP41kfSjZTtB8
7Ri726Sj6Y9mPEN5nqwJkUFoZo+6Vu9bSvQaxMoEA9jQhlUrjTU+mlgXvaRqQ4nXleGrZBS2Zf8s
d6ZOGB7aMd3TsRH3xKiQ4LkMzQaacbit1eUT7RjS1hbWFk8ODlJIibdHg8R0P9HGb2VXEhIPAfF+
KSsSErU5PSQa/bKqRd+jxiX0Lce2nORF8okRvuU6fH/IPOmjxVo6WGFDtHzH+UWhmt5BGZvuMF0y
tpo+fUk6Bocl1WUQD2Im97mtg2UBD5Damsw6MumlsS42Pb6IR2zCOj+xKEzV2dZv2177aaV1cSBv
fdxZyoLIOdGKbcue6dOsnxPouIeYgFIMncf2ZKkTabEED6KtleLGhg7g0QnHd1iltecS9dcR9agZ
zNaANKmyND/v8nKPcd2aTDP1BqQ+ifzcGhamVjbyh6Vyv9Rx8oNIxm5TQQneF2TRMeJzv/ZFI71c
Mz5b0Bb2zVxqGxWd9UnoMC6jwX2h3WK+L6mkoMWRuQH7lNfSaH4oy8pbQt0IEGxLyFrSPKRCqT1s
AtgkHJ2dIOG5lEai+RUycZgSmsrYx4KasDwpiaAuMzmro3YZb3EqBYTsiFyUhWk9G8kodzgNEmTj
LsIzmmrch4NVowno3N2Ef+waqF4HzqCYz1NfCB9j98gbR43kZqS3ePAZN5gZvmFb1x5kNktPh/p8
3yORQTA5/kBv497NtUK8FkMG9shqOkQFskFcwhH/KWl5qnTb3ReiRQ7P9+zhx1bvYM/RT8WGc5SD
bbyOs277E2ZfX4Q7OIc5C4tHHlzEI5+y782ENMrKiq/IvSf2K/2O78S6qVCybFVF7QPRm+Ym13WU
B6Tm+G1Ffwr/DeJ7KQp/gHu+HRwaORjLIX1p0geyz0IvgsLJzJgtRow00VOvMDm2l86bCJ4iMbX/
gSwQmKgeLL9TWQ+GE6FdQqJwCsch2rta2fv4XKRHtP/Z1klS32DMgA9wd8D8Qez5MLxkNA5wBMx7
PcuKJ8VZLK/u65fMbcPAKJF14gxjwb9J0m0jSu5Aw9daNasxsJXOONSp9oppJ4gBJRwKRaJ/FmQM
JMHHUOMydbytQTY5qcRr1rZKoKZFx7hZH3eg/LCM1RFMHYnrtAMOczdGVcY8VLrlw6iSLTiHCtJW
LSNfs4c7Itf4XC1fK9XYyNZCFW3u0kEtQMlxl+DytQkrQQivLKn8SUrG8G74qXdmt5nbIfPb3O6C
TiOSKXMK3GalkT1WKTWU3XTlLibN/KDgorDrqrEkpLqK9hbU4a3EUSrAVKG/5RbKoJmM/NZA5XIz
hVP/LU21LzAFes+Z+jQwDRQa0Vio2xQbSq+JbWOXNjmtexjNe1AsuvcExQzLuLhBjlY/VVFa3TMb
/llpNE9akxG+KOE79Tjo3btI6vf8TtcrMnQcJRBqIMeqvRP1UG5M2+0esDrMTqMxvK2sPrY3EJRc
JNk9fQyCYOlE2OEsGQWRMhuHJsuqbamMZIzXXXWKepD/sYdJFYc8bmxH06MtCvvVjVTxrUdyGZCk
PWyWDsJ11+g2Rnt8mGlc22zYNkTYMAojr4bXvkE5R4RfLZ8dLRVe2aTS79pe7KNuLg42T+meYQXf
gZOi9ksb7Vz3DkwZLI0pMEPMXK20ChRNxe+P4IGt7J01M0vnbhqj3qXLMOytKJfbJnG+NIbodyW4
2EMzJ1NAiqe+xVCCJQf75j41E7mrQpTakbYeVfR2WztpEWLSQdDtWsaGsudVtm21F/Bv0M1ymaKc
4zMiS5Ro8FNuYdh0fqiPzQG9ngVVROZbp5+gLcXQHkJcGA8htHEvTZ3MH2ZhwOBILOz5meNUxVAH
rEl2RSxCMCIAdiidun0fwyb+hDc4XoAs1A2jbA7SZAWRaRdH2NX6domBOMZdrNQ+hxnqr47jYyhI
xe0GZN16Lm7I7UalZmuAALBkqeaIFj0Vpop18ICsLm5UL0oRRAHioDwbF8TXmYJdWoxlSyxcNHDw
PW6EKqajjYfmDs9Z5BF2Vd8Ip0cjkBso+LsGiwTDIhAwV0e/t63Ma6xMe8Cht9qPEef6opQ/SMAl
jDUbh21VAtgtxTAfUXeB6fYhdUREvjYvEiEvPld+bOJ/XGPn9KrnqAUKW6Eo1a3pCMGpOiadIp4a
YoH5wxEkKDyQ8ZLo3gDPcVzMUSdF9komxwggQoCDi4QDNuYNSqbt4FGnXj/akHBEXgMMty9qDm9r
pp8KZoRg5B4a9iGCTP44zihgNAOfXKUeNxkVFKqgevYKB1I/bWQPxkf7Tnix87lYxHRT68qTZQMP
dnaoejU+KpwPcIsi1S6oMzqAqaX5buRgB4yN7WBUG21Tpkv7sGL8novB1rIR9vxjjPsC+EllhKlX
aI+TIYv2WTHkfmM0yueQjuFGtGCTSZZTMtDco2RRjW0LVveYZg9qecpSQ3kjeSIjValzA9j5PFut
JqBqgAdYabxcQ1fmW0Rt2VZBSbHr3ME+TIU9PJlxCDUxUZHlJ6qx6/So34ZTSYxd2+A4qOJGMome
dAEHQxF8gxpPdjarwxqS04j7iS8LPdqkhtW+JhkctDbX2k9DUzoFDbEzeXWeDbeVKRQflxTdUxAQ
vTCGQbpoUwhuyqqJGC+UJnApIo6wgIFE3l6GleXDpHSfW7lOAUbiQlHrSd7w2N7AfW58tGnte1a7
8j7U0gY5IO0s2cnjzlmSl3QJ+xNMvnZT5aVVs49NCD6jJLV9GxA3KAWljjFE1TO8dfETBZzTs1II
qsPyEl6WA+zWm5V6V07ut1lbrF2TjhrAVE5ZqLadj6+Nc8JpfvEFG94uFancjjT2HrCruumUOdvq
TpndTKn4TtAvLiudqc8rw72AI7fk0bSx3Ki+b4cy+jJklXI3mFRZ/bTohGq3ZAmXZojERJvolHPt
3KVWHXutDV4GiBD5OB8R8klG66lPrPEO2lS3batu+dyxdO97FVd1mkT8CPSx/kyMCzQtra2fDIZ5
aM2/hxAomFdw2OA3nX9zcO84aGE83iNhp8sOMwjw8aL4ZpdoX8klVn/SJn4xs3AkKDZUv2Imnr6k
FkoGjizpHq3ISTZC2PEj9lH6DgnJk6ElSFV0eoTadraa25HI6KQvegc/39dGnFzUocYABb34rhuW
paA2XYpd3jBjRWef1w5mn6RaKANrpUgrYO3WNu/pMt/ZEIf7UE80r5z6R2aI8T7nJADcpWyQgsm4
rIDHLJ2AjtlMLd8l4nrTYupOT4w4A9+I7CbvxLs6JvmJ9pLpThPK+xbLFY5anEdiJDJeSDjXBr+V
N+gn6NrNIt4Nuobuus415YaQOdN3oNv6HSvlASUHDnSdKemlwQA0bEfwh2r1m4IoqW/awrmc4eXz
ZluhyvShkNN90loKIsAYsw2dzFI1V6DGor1l3l6hISpi9n0NW7yfuMhpXuyK/FFkefopIW3k2TLM
nrCuAseCQpU+qs3+C6ZFgSDDOv+qaNOyV9JeHmK10YvNOKHpStIw5nRKhrdey40DGPP4kKsOy9IZ
dffIjkSgiN3Gn90kq4/6MvSnkfPRa9Kl8tPYUW5JwXuYOq3fC2shopl5V0Az1gJOKSnC66rEyaEW
+qmWdbdDuNl7ta7m1P+ZvSvKFt1dJObJd/NxfkY2mAoGZwC0rR3XB6jjsJedXtuhmnHQ/OOCT5a9
80OZZb+1kEFxRtNzifUfpNzKzk2woRE6c7M6q7+Geq/tNZG+T/giH5kQvk7u8uKk1butYG4NRu7o
g4dvVgUzsjWrZ2dwP1XVpPY7lmq+UxSYyePUIxVTgQteGkUz3tNGzInfR8K5CZGoUz6AX1WJVXDo
Z5gB5JV+nvOlYL7V2EfCa+dxuEUSVu/UelFu+U0LKugUGrYoGiwnbAeWUgZdulvCkZ6I9QLnIo30
frNk07zreUU7K4zklzjV05sZG5o7NFP5ttSgcSaFlfs6M8I7UI6lDjILg//AYQqJw2FVMLNzlc+V
pWD0YHWGBx6HHjKq2m3CCHkrtZI5YqwuvhH2ceAocXwKIQESLBNF+zgEQRnQIdHR2JlXodbGiSJj
RTIPQdQay33dzDQyRpE90pBBem0MuZ1ca9ybGlU0QXbIJQ3D3hZ9GG2rQi6M5tkDsJWufUN1mM3N
1bIvpB5CXhZU/ZGRezJycAtCBIVzUGj5GBMt20l3EI2+h8U5Vb5I3Ho5yWOwN71Jabfd9icpJPg+
YEiMUD4VKjP7tV7Tyyjf8Da+IaJS3wG5VUzaOdc/ybZ0gmGIELFXeb+Ns36kcygw90PDe9uHOQOo
eRQ+an3cDDrUXDZxzZ6Bcwb1Hyj51CXv9NoCUVEK63Ut0jq3wC0iArrQmdF4as3USe3nbzg10WYX
y0TVwQ6fIECHuYpR9Pw2asgW21a1AHuiT5x7xku4CgnAX7PPPHXtu9sUPWhJA2Mh0xP6tTRjoAkA
xdb+Pbfs7EFnyhQU+BjjH6Hlj/Pgmq9ZX0wvSmf2jS8nMFg3yrG0kh2eGLXsNk0PhIxe9tXsKqR2
Jd2zi/G43wgpTkupYCuYEHENW4xhJA0Rblm9TZWOpbjqqQx0vikz+uxtWpHA7PdqVvpTNn3F0Q1l
NsHj/cHtLFlQqqJhnChC7gadwO6MwqEWOBeomoW/FC4WiAOXnh8wyH0RjdERar3hWaUtXjGcxrIz
XY14K9ce74emNn0ds/eTFWGmoOQGFZPZhdXWLCeiTaxR9ydd4FxO//Jk0z55OPY4p3kwYRw4WvXZ
RbRKcz/PeK4YcOBDNcSShWn2EI/psVAJOx9zqPcL41qPjAZ72xtklCtj1e/4NdNuVgZna6mh+rkt
kVSqamgc09moP+WOZjxFBZK0MB16BuN4Qydj/xbizYAaBc/GlbvrQ1OWp7juSgJw+wJ2fRIfcUXm
faSCoslmcl1tkqE1cf2v5/wJnVn6zmTQeYtDAwOacJI/6zqptjTy4w6LoexTOofuXlOb5A2HLVD8
ln4GwG2kiSz6gITu7AkZ/PDIkJGRqlQQEmzcShMZJHX1fhAh54AqYePrSzKfwcMZ1ardIDZDmCR0
9CNtgWwRvwx2QZU4OzvTrJutO+hq4IB9DIGmEK8GNLj4MrYZ2g3GvDV1DLshKd8jil1d0vV3vPcw
AcKq4W7US0zslwIrfZBdxlDVSr5RTMzFCuDN2sZQrzffiFJG4RqPS4vwRv0RU/dvxhm/adSr9hYx
9GbBoiOW46p4IzkTuTDd6oSIp1cAf6ooTLFHdu1HgkrSd5C5Ydia9ZI8MFSEps/nspNkIm2gIUd+
zhKPPdJTCXzV2/guZ6gHDL+ohzwHJl8z1vc87e5M+p0oNs4gHhJVZ0BZW/eSsuds0rg1MHByuQsH
PtVFQBShCMZTT8W8scryNtDavVDMEwYyHPvjzIcSF/XsW7raBUveF4CjtoZUWmVmcZOUgh2bpMKj
PoTVu2EDo2NAqZ+IjLG+xJLg+DnKO8qOtXqjSNkyCGBgR7xCwIDYPfZab6B2Xn7E5FSs4o41WqFl
O6ndGlAwQlYPTzFBuwqUoot7ZhPiS0HbZSKspXjvJgAU5hxQB3IzMYgMccb5pa77bi80A9DBUpNw
V8Q6kH2rKXdZMkDEsuM2WEWPTLDQ2VSVybMI9bnfIanOf0q0tq9hJ5ZzmibWi5thWKgQfA3uWDN5
yO3HUU+NzqP07K6w4y68jVf6JEIATTX5Yg0GF5dEwkY1IhVP0uYhscUtflbHYUoCcyhOZjPfG3r5
jCPQVxUWQlXL4M/Etl+JcyvlGceD1c4ZRu8FM0+6jYpSdYweYm9pd+74lyx3KNXIPBDrwXVlSmdc
kObiRGOWb8rwXmP7GQCBj3/784lgYuiBfFjAPf2FHzmV6jjkIrxXp/w2c6XfK9dErBfpazYkagsu
2OokbPMP7+cjuTUb5tmMrLa5E1qkgSsp1gon9uMpb3t0N1bRofoxliAy7HEjmPrfhapK1HhJv6yk
Xf4Dr5yFllXG6lFGgxm405TsJ6NnHq1GwwMeVvVXCgKmADbxWdqV1bVyOP/NW/zn568SXN4vUcKr
YvLfTO1cqG092UWD9QnNRnnfjbvErqhcX1Q+1ErwOcXdFbrkfx7Kx6uuVGeACAQpqk3e9serqkoU
ESWk9EROdy36JhvANNOop6BYLOObqoG85IZRe2XK5Aujy/UJQT7bUHQAuy1U8EvtTk8gT+Y+AZpf
z8/xJdRtNGtYWniDWHFkxBqfYgCUraJF+V41TZOpRtoXB9gk1lZLxHIz0/B5Zk/9xnx08JdCY75E
OEdOl+yXQnE9Js8vUgyljwq09rlXBfYFAdSVMoNaFsAgSgTUX7blczjZJjUaissqilcbIA3+EYUg
GyDawF2I09rWqsswyAeciuykr7aJXWR3PR/Ip3kY2jt7ZJWWS/OUTWF/nxALcCp1yFbOQatDqE1T
RGQpnJ59XU+KP431d6oJd4NfSfdijwrcswhDqBbqhp+qmXPA2e9IkUzdHifVeFSM/Adr1TnH0mF+
b8nl1nYKLHo1d3xNmEeAQUvL3s6zVrMa6QZnhPr5RqaIy2zH/TnnZu7B/Ff8kXiAbVeCJDVm132q
Vt3r1Mv0Lofpca7rKMN3vciWw9zSY5J4pgcI2oujS+oDtletljwhkDQDY8DbhQrwu7Aa67CsJKcZ
Je+xCDWrxzOGzCOGHdhj8f+5jXPMWKDuoI7LEtLWhizPD4oyp49dVRNHYWsy0KsapmLRhT8w9Y+D
sb3XGiNwEmRNUXyayffz0qRAcqmO1cMMwvhDWCV49MRord5kFiBwuEA47YhGOEDVmfH9ECRql3m5
qdc0CldxDWKLVwjGoUg/udbwjtpBP7spiWmdjWuerinpnbYQH7oQAI+kwy12dO1UIzPGU4S2qAou
t11+TrtqDtSuYSTuNDPcGGmGxhZjpjrZaLgLnnpwS1/rQ3R9aCstLJycmTmCtXyXCv8bVl5atokJ
9jA2tqiN7bBUVMRxneBaJ+LhFX44p6e9ZLs+m3FwLfuvDE+SZ1wLwHkySE5oK6K7plcnP03b5Lax
TdB/Rar+MvaoaUilxQgtxY/MQWNzxrR17j73XiLEsoNOihCwjeNnR68flLa6SWh/ZBEWt8kyQA2M
cx8mX/VSYrL0tU2j7FPUdM1ucaP4UGvFeBy0Ib5zx9q5oXYA3OMXLAxEcnOiSbCtUzL3dYDFQvO5
gpP4XOrUP0u3x+OxZfqXkk+aoClgWGRPZ9VmnBeV4Zd2nr6HnV6/Ka0Teqm2DhOBKp07BVIJNFJT
Z+oXAZwwK/aQDeQHsOLxSOzSzOBqoO3v8BjdQVR3dm0zhNpGdH4qgrz1LcxEPzsSbilO5ijoKFPQ
JbTu6ozhKiZDSjfUt4x1xG0s5+gYWcp77QrGI5j5RhCM/C6H2MJPCH9CpKm3kxJJeG3tgNUP+uzZ
bn7OktbTim0A7mjlpGL2tc/r2vWlKcaj4IThVWMzpZSaeML5O6Nkmb5ZVG/vJEmJY5TZCZLh0rhV
Yrc9KdZcBlhBNTdhNcqg7kb3pupymnu3IeTWREE5CwU/Olx5vMKowYv7JY2uWPtfVBKuYejo80yM
t5k0ovy6qCTwTzKHMkXhxGpq7ID38ldH/S9//5LiT84fTl/8/TzHMtcL6yu6v1VK8a8Ty4XZj8h/
lRdySlCJXZyTiRt2YUoh82Au4YmE851pDMdc2uvoosTGO4RhdU3T+LtrYlqsClcgiab++nhKEt8Y
tpHVaw+4hNlTAB9tuVfDMvkUGbX91jtW99w6kDpLOP7JlbpgfR//vV+KGUqZVf1hMKI0XEJDPl5b
VcLMWSZY+k25S8ZAzbd9dqW4/CgvWS+hq6SLU98SL6OJf2RD/xJvlQNb/Ixh2B0q/um9XfywC4Zr
9dm1i1xUGgTPVXigcxFjZsbmM77XE7LDrlQ0165ysbrBj/IUN373jtZnGe9CIs0hRA5/pULkgbkO
KkqDJ0bMlC7UizUIYW2ZDRknHLZYhkbT2Nyls4yurPTLe3EdTaCj1A0kqJRnl2++y7QOM/tmeWDI
HPkDRpu7LMF+GLs3GJMiz66stI8VqKPBpLeR7q3qZL4tytCPK00bI9Nh3FGcq/gzLPRlfHU7sMcH
0b2GSQn985oe7eMNrhU7EkiLPJz1X1I2L5Z21pPyMM+lYNAdB1DQetVXEwiJyt9tSb9c50KdNaIS
AntYna0X6dwnizMHxDOFX/+88V27m4vHNzh5BXGau1lzAmKQvO8KLPZhvvKWLvdv4ZiwmXTC0eE4
wSddf8a/Plbi+Zq8buPuU2LmqOUbT2udK8v74k7oMW3+vIaiDIU6zi7i4yWQ4hBWoObhJ+bsIMOA
o7MNhHxl1/m4sa2dNNspcde0hcI0bePiRkojxtSrqarHXuAP6pu2P18T2a4L6L9753oJXWPLdCwL
wTtv+WI3QFdt6IzomkfCjzeJXvthjC39PuW/RtP+yxfDxQzMaNCKozVctf0fnxpWjLnh1EP1KL4y
XG+f/7y6Ll87f51NAEEqHQBeTebFlqOMeu8uoVo8FuqBFkn9OwCAJ4XeVcXcB00N2lPnYnfGK9bA
k8JUHuVIYOkZDceVp/Pr27YFXzqZX7wNyJAX33qDk7rEJc183M7ZixrrMG7Kv1PSMyMmYweDIJcN
Za0SLj7zmPmJjtdPe7YlCU0ywAHTow35y/cgWFJoRfT1TkBLLpZUkxLlIfOkOzs7Kw1A7f9/f/7i
o+jczMBClD+vy62NKfv2z3/+8svGcAIchndNAUgA3OUjmpoiTFQx1mfVHIMeDphUURu8FHDu/3yh
f6TEHz49sVKqELizYoGr3IsFVdal6LIl089W3uk0KdqxNRE9mqQDMIMrMNEtPcYIp65D+7dMlB7j
C6qov8OdWBI2rBGNHW3dK51LUCWrDbPomkk+rvb+u1L5269m/fPsXnyOqy3BJSCoKU0Mb8qUj0Jd
vpm1+YoT0p+f4y+fPVcwOZVx0wJ8NC7dNHKNaGZJWPJjZk/7LwqThT///fWb+PCa/vneOSFZy8Za
a37ctKZxgr7MtvUprxsfQ+kTwzMfORERPtGhyzCGVxi1/fmaFzjqL4XGpeUFjGEynUVZ4KbVYhFg
pIQlWJtmjt+zsYN6WDOtgrB2xJv4VNTD+crl163yv/f8f5dHB+/wEQj7UuU8YwMMATJiCti0R06H
12GB5A/PRiZJ4ksZWmAvCNlmrFetIX1SGCxd+Qm/K7XYxqns2XFxgrmoFZKs1bWeIdZZKPrdpPS3
Mk/hiIjlp1Mtr1QrnuXG36apva0m0zfbJN0wfoUNQzSJYu3bdCWpEodeOJ4m2hOE4Cv70G9/IKaA
bBiUueqlq9ogI3SjKAnOWHyerYVUCbLDN70Bo6pExGQRgN5a/Xf0Gldqj98uDgZ0pJiCd1tsUh9X
ZFd3WmakeXHOkG91RJy2JNuCxAaF+cwXpsuvTnejTFc2iov96j+L4t+Xvdh4Z2Y7MfHrxTkknIiN
opFv0/h1js6Eq/vJ9BqGKGi7e5g66FDjK1+5+/Ez/PXqF6cjlikVEreiOCuEw22Qx55yuyHiCX94
0yrepIVot49KUIIY7QTchO8Md3/k0vpk5rZHe7dtFvumRsTFLnQwVIbEk1ajl2i+EyaDP3qsPpig
c1sNQ9l65BrtUjw4K4UDNHOHGZ3HiepsZzn8xCx23phlhL8AWkygWK1EGqRYBGyhQF91TDGRT8ay
vCJ6OTkZlCNnrNF04pqOcSomvL6us2AidhHMQvcDDv2AO/lzHkZPVqk+hFntoVSfNgiPoC/NvlaX
R6fRAnJ/P42Wu3UJHAFwdJbNWFhZUGPfyQmCrBUZMYlaBeCdlvpNJXatJX7IxviG1gvp69gHbaF7
LfBaAi8V4suauBI9NQn+62knPmtddLKdHxlDfsDaF8tYybwD1ugLnzsZYZYXjRp8K3kzV8bTpIw3
JXk0FXRLbHB7EJvo8cpG8PFA/t8XzzyH+otCVVx+Z+wDYJOgiWfVch4YIWNp5k41PCblOEViR3xR
YBbom6xlp6fLSZvC5zgZPQ1aAsM2Eh6UMwqXazvkuut/3CGhujJt+qdawy3kYnvSKwbSiVHV56x5
N2kAeU8G/BVFe8Zb1YVOoczfevmkDyBW7e7KI/n1W4D2xHDNpLu21v/6uAGosOmkNWfUKFIpTwtk
sK2uiDZIemOBqDqpP1uoUG+L2yP+sNv6ntSFN8gV8XHRVJXsXt06DqPb37dEBBERHfVHg9nDVh2z
4f3Pv1X/aBSzvj5+q0G5jBENRfml2YSDHgOGplmdW/eQyPek+uwsmEe4KXyDBwOmSjrcRupXuKub
qrnTbfWtxf3QXMqbdroPcURBcOPrzreSPG1Z/iR2c5MrLd8uMuqc2SLWEpF+M6kJoHj24KZ/5Yzy
n5/PRJoMPt414M/FXptgUMtIba7Pi9Gfwjl7yJImwcVAya5scL/Z1amTNAoMxoyYc1wWYvg9aq2A
M3guc0jaDGvid5g7+b5X7PepnIr7xDWm25SQnBOUdGQGyWRcqX1/s64c9jAaNCopYK6LDsoivXEM
h64+J83LPJqPZbHAwmk20Mzd/DuuwFcO+V+PUG6Z8xPgxmSw5lx8RIoaVaqZ8XCj0rW+G+OSw7nB
EDCy+3hvVpN4LjKcngmiRPHQQ23489r87e3q1L1kNTCLu3RkUtQB1iCZhHQSKkpuZpubqCofk74o
NnJWD8T0+oNrXfl6P9ar/6woh2hGMrzXL0IXFzfd4X/NnGR9yESphR0IhT39fYXAg/3vNf75KP+F
gCR2WCuL7OuzIXYuVIqeoIjafIHGjKBu8qUblFpymIfyygJav4aLXRGUVAeKwwbcpIf9uDHVOqkF
pM/zRDX3STqYcY/yeYGD9+cXp/16HcpxC5ieISl48yXu1ySwq8l9aM+dZt53YfmskFmJ7zdhAIz3
4GBh8PSE38ahN9ptNS5U0G0At41gFgy9x0y7spLWDffjfX/8PetK+9fzzkcCEBbHaanI7s2O3YmV
A916o3Ttdsye/nz3vx6I68VsRpgABejULh7yhCvRgi4OSVqSHNQKfvvQHxan2MO3v9KH/OZSGgY/
AI8rDKlewt7JzP43w2Q7D0n6yTIr95xptbuNUvEzwiH9ylP8zVvlajZJKIz3V7Pfj08Rz+BBS2W/
Xo1iq+62ql0Ghbiy6fz61dOKgtuBUBObCgz18Sq4NyW4ME/duTbboCuGb2QRnXDdZhfI1vCQGyQq
Vz6LXz/59ZIYLa0fPVj1xSevzK2dT8RenbNlFDhpaMpJbZTx85/XxW+vgn0hTZOqOr80bbqL1TKS
YYCRujyX0vik6/GVZ3eRnrxuXiaIOwAP5GSCwn/BqPTEQAa2gO0UPwnC8ZoRE/fmfXJoAWt4DoR3
lOcFyVhKNsvf396/L33xjRGA3USOs763rt43hH1uHIl66M8X+c0SXJEQTj8sfAQt/8fFUdboqKC4
mw82iX8YMOnWLWr14rQkmFz/+VK/fltUbvjY4aYIoPjL61JS6Xak0iXnwbQXFh60bjIkVH9mjO3X
TbZc2TQv9igYcAZxOTrkKFUAlVxuG1kEnj1Ucj5LDTtZpSzq3TKoeAPncx240HdoKjr9yij1l4vC
LmZshhAbj4DVWu/j8wxzkaN5Guyz8z+EnVdzpMqaRX8RESRkYl6BopxK3r8QakmN955fP6tmHu7M
mYm5jydOd0tVQPKZvdeO+jGMhEvDk6z5eVKzHS58v6d81vJ/d5de/9X/dhwDVSXR/ro1sUADsYz/
xwlptoxOyBbTHgy03ke9E3k4DKAgxloAFupjcafZ6fxGQwk3iVL55MR9XvrdlOfvm51jyzSSLfPd
cS4e0gZQRoll4X6LUyqVpU5ONVKC//9m+MezS9wO+S/ECvA7MzbV3X98T0uWul2sSv59EENWsp+M
p///B/zjbvvHD6DK/58XQmI+diaLWie2Go98RA+6+zV6AlLXvwOE/uMZ+q8fhbyMoR+jM67B//xR
vGpR7JAa9FBvGBi+s8Irl3+38v0/P86/fsY/h35Tn4NnQW38gGlHyjdQDOhmItP8N8cBE5X/dQdf
r8y/ftI/a1SbgC4CyMz6QRdljd7adW6LrByDpWUN0GMqOs7cbrc5xvhzL40vJtOEHNsIflTbZUED
c4uhFH8BfJ5z7FqBxLjsr4rggin2QZpDjElTah5uVYJR17hy/qaisg71bH9Af2AP3Gy/uabZDxni
vSBb21YFY2IzFE5NNYAbMdxDRYL7PUjofJfgPQq7GTQRR8hVlJ8ITyyCUBg1D16HPQzL4UuBiGMF
6xfguG32CJW/naFL8I2K2o/b9BNhzs+Mt2CXLe2wK9MeBFYvcY5ts/WLBI5mzcghDzDc3pc5YDuy
tkg86bPkYVvWU7WVh7kfdN8BUKBhQYAdYPWG49dJJf25HZvnUUcrfwFHkMKw6pAHYU8Bw5DKwUsN
aCBGbrmeK9oqsBVUBs5rFxwMlJrcWKKDpbLm3qiLb5OQ6R0WAPvDxpAKhzav91WbjHexpqMENpBk
sVPBKqcPc9A7pbHrU04dPc8hpKTsJzRrUI+9OfVnvcHAWY1UAJBymmMOBN8z0lYehIjqD5uI5b2a
x3ZnG7gmXaKEPScx7VMlSOjeikLbdRhRA9vEmh510yfp3ZZfqVH8jSTQCaNT88vaWgZGaDKvAWiB
kFolaUjbdtWUd02EicYx8106jWmwtbGAQLzOrYfoTO2Josm+XVKJX+rBkkFeVhEwPWBdN8WcGDdG
XP5tBelBDEuc4zROtYfa2gq7LQOjWOFlx7tiAJTk6Z9TZ/kkdgp0EEbone5E1m6tUvPQSLyACM+7
S5o7zqmcu+Gg3JVVLatOLqUlzknc/uG+sMPCWM2PeLOwwhgQjqYxJkANdasXD2tBfNn6Y8znGZ75
VK3PLQlVQZcwNGsSoraiqIn2KosyIh42dVjG9QcJuYaD1uF6OBV5OnAaIFUXUNYa5Ix7W4hs5/TV
cOwtRFZzgww3vZnyU0p8ImG3MHTI3MUNa+yRUceHqp/lIapHeF5ALVDYFyb+q1nmvpmPf7tZ+2xX
RcvX2dE+sjvjtpdkAVJYJJyLq/0OS2a1vL4o8QUT04agr9v2fUHmmG72At9sDJYhTbT7aq4dkkXr
IRxUtniVgX9hJMPsPAO4QT8JJG9I2vjS2/JXc3Xk7s6gfNHiz5oKzNcytz8XkTGjptb1K9TfYcHO
1yNQaTmKtCQ8KzHTS5cn07GPRPQYxVt67Jsa8D/RhnfuipXW3aBjYlsEyEgi9JdmYK+XEgJLjl9x
VxapwF9rOrfpkJAcgKtm7yTq24KciUcPEVzeOn9gJ14B8qQ8ObmBh6WM6C/qpiNdaeGlp8eXGcTF
sYoc5q04QRmBJPeOPi1BUjvVa1xaROfxn6EpRxUsQOvCKSNOD8nZxnhSw6uXRfiotNkIm6vXVjVV
E7SjTi6AiyU7Na52xQV7UFlcOXYlgylUtgSE859+2sNESsY6BbXWNd8xicqkf87gFaWtMZwY29Uf
lI0K36q8uL+GDzhOQnpEXPjmcE01y/IF+T9ZuuhWyEuYCIBNBt3CezP0ZytKpYcGcPLnuB2fYgZk
4XB13o7NVp8SBz35VIF9IOmyxXW/MdknZtbjT0T3YoPkoyfNRzamZAyuMQCJPpX8yh39H9mbAayK
AYgcunHyTfHrukR9ECHg7uoUDd8GYSwstbxlzFrJP2W06H6Lf8pPW/uzwwTqyzT/mav+t8Hgw24h
+5mU9mY2I/zFxfyuojICO8cHnVgfelyfb6WY2RAN2/hiHEG2mlkWbFCu0XY2yRNdJRGGNlSZatCe
u3zh12ytAu1hgsyw1DfkqqC74qHkuSk7fJxOZe4tKBLe3FI4TFLG7FxgHhHNiaILjEH/wh/kSSzS
BW9vSpZdy4nxkto93iHVFq/kWb1YqDXfxlErzzOWvdO61fE5hizfYosFLTVeda72lbOALU37lrHj
BiSakpYLYQ4UVoy+09WwM9HuByJxrVMV27/SQYu14eK96W0X8tjcax5FsM4MvF/wmNPixd3EdpWE
rr0xS7mbshJeBs9JCCnBesxGMe8RGPUX4GfDbdPI7NSVnL3XgvaGSjkP8iWZsbWqvxxCRNuR5MFx
R6rNZA0InHMnC5uJDCbQLkuYsCji1p5Hhkc4xTCOYeeUJhFXfbadjGmcg63vjacmS6wJqfI4Qs4G
W7lPEWbjEXKzVxn1vNWNWlXfWgPUxAP0halLdnyZ+hw/ZMsVy2tMOPZcllxu7Xy5WXVN/hIwQFzy
5nHV5WCNCOvwDLyUoEFlfgO9/93u1Ycax9dVQYUhDi99hG2Z42WgBlQTJYNlra4HY6c7FyRt3asU
5oCLwdcfiIjz1ZLjfZmj5Yrk6UqsSKmQ5iEqMi7CGqvuVDWS3QvyHAxgcXxncNXYNYCIt/OKrBtK
3HAosB5VV3oPHPzCo8+KCN6LAWPbIwSUpCLWiwiV02LLJTQ6Mzv2ePNup1yyaowlRNpI/pYt264e
U+JJH4ZhN4vCeY8gT8HXK+tDodiG4BMwQwfiQsDy3XjvgalBPkJLhudmU8/b6uB7HmWGfyYW02MJ
n4h7Xq8uQmJcIMrzb7NxQCYZcsVetzp4q1p6t9VIrks15Qc2I9tdw56e/2328Y20ZsTaWEDPZCFv
uF3XOOCNFz31QyH3serlftBBgBUY1HEjjc1r1TKwGsvW8flVRaghdNsPpMHzo7ShA848uXd40bmP
19b9djqsDk6niQBOm3sPR9fZSX1GML0QvhcXFE9AmxOMrs2rUWnDl4X7EG9WToaiirZSYbncOOyN
fIRgIGf9QbRt9ByNMayRsV32eSWiIHardWfFLNXcauNUJojTH5VWEvk6rPGzDsfksVtQDs5m4/BU
skNKysg+NuRx72gnm2d5tWiCLnd2g8YJBJiJreBiZiFyZGefOnoWZO2E39dlvp2NzpNV9VCnImrI
ZHbmmjyo9tfERQSFs5jRx+K7L4T1q0tWYG1FSdt3bPl03sGxV0x5/QdKqwrZZOkeSlAZptlG4tS6
dXf6MKE/zlw+MOruujxnqRieW3f9snq9pwQaf9YFPtq6mN1l6gw9yHXxs6jrlVuYr1mNgX1udsi4
AXEB0GNNDsvCpoeFFE4Kh7O9aRNxm7CQ8bSKE9UZ0i1sOsWGAJ9sKFexPF2DX32NuGF+h+JlRgMP
ciMbgqoV1s5AsVqG342ePOvIZUEd05vjRyFEsCUEaIZD4enLPO5RYuO0ydacFY4lQkBtyw4UXIFJ
ICp2SMewjvUxRBqH4ve8KkHfkBXDKU2L9pGgyOzQLpbpA6KaL7Crhy++7HVvTDl2thnk/S6z/7NL
bns+9lKciU/KcDnn0TPWcpzuWBT3FS0sDEUHMC21h8BRkHRnIxPj21A7YF3RNJOFXDkXtOxxqDZq
JrOxhnsIWTQBOnj7zz6j4Qjzbp0fGuAVHVXq1H4QFHSzLOrTzObZ/MmkOYtn1Q4pQeSEUxWHFERb
FCq9qz9x2V5vxnyCTNCbJt52Ne1aa7gG6hA96xfjAqxUOsRLvvZgkS7WzGt5sqTtkRHfHdWAabS0
3eQ+r6S1c52mPuRbanlKaB9FT6J22aZuuLWl+ZW3gr7FKZMUOyQuWj9Oq6s/MNOpolw99bDnEIhc
wOz3i8HMj8wK1t1UZsm9aAgnwhzQ2U9J6gK37OTTNONjiRM2X5z1zr2VYsCJbBihbdfivIIcbg8f
SA3RQ7LrcE4Nld/RnLQ0bCFLHLOCtbtGSR0UZt8E6TT/ACNR/pr06Pn7HKCXBD7KUKsE90zNo1u5
i8O1MY9ZY7+5qH9C3en49HOHv5bTzKuS6KOIhooYU0my42pkQT5fz0H8pF5jZQkdkwNAalmTSznY
EDgNOypvSxhVWeACnKOqdzR+U1FQwwAs4bhU2XoBAQO2TWRquziiuc/b4mOE4XaYLbyY3mjistQK
t4OfAH3HXvQuSOAQ7FAPliEYS14NkHYxRHJ3YqNNXikDGBwBJv2xyIH8tvVoul/Z1R/4BxZoOUNy
C5sRSVu8KQH42SZgXS9E/T4Qs+4ZlWPCO1rsg7ElpqdF0L4oOaajkY72XR51POTVFbg4EbsA2qst
g65fAfA4kXvH3Ap2muo/Ytv+1QoGjgYdyGkhqO3NNRxt361a/eWuEZAHtlgB3oLGTwbwF1qZDFgg
I421p4lxlAPBV1qrHTDIMfti2efpwOgDcoO7G2vGGqGbRH45KFW8hqbe8LKaGg98obaX80wslwXS
7V7vF8eD2WPsRARXSMXZRp4vxEOC1hhzmfbmQ+oRgZtUv24MSKSpQYeLKpZeReUWpBK/SpaQkZtg
9cEQpcmgdsft3lCkxG4pwEdwfeslNnOLHsNtGJ113V4qIpi7XmG6L5UD+C8d7/JSjXsEZuMnoHTn
bC2ZdjvjY+RKpVNYgvl/TzhmzuAJ8iBbciCx3E7GPUUt9I06gXvn1uMTpLffae66YzJMrsdGbLsh
SH0sQmL+MgJPMbs2Ri4+KF6JZiVpdddoavDnsWdHPDT2LuHnBUZsKE8MDS0fRtk8SJMkD/TVcd9l
bWFNV7AV/myR/YWran6Jjao+DkojDEAv1zo9stKAU6RaAa3eSQbrb0LA7zHvFjOIlqzYFTob5qaJ
0EsIHK67cu3r234wfizT1E5g9hav2CYDiwWOPp6rFFbBxHO/EeAAX8L6rCx7OJhFzYDEloLSr8Ng
XptsGKuM5RzO5FdXX99szEjUVUSQu31DdacV2t4eyfDLywVcXkW1ig4LJFJe4+UhqYDnDrgKxt8e
RML2wOhiQqGGVIRVs3VnTjjuUptFX9aSGZCWenJIZRQfnLbqHhPDsZ/4UKZn2dyWqYNqqJ8/QZLh
15PYtHUKKI8ZLqCQYRp3c17KtzFt0t06FObnkBjGrZvlRuq1fez83YaCdDVO0/Mk0dwUQw86SI/e
MI+hjkg0UvY4RoNBwlyris449O4UB9ht/2xdPu1A3+DmdkzOTaSOYebaEY645s8CF+yF0RIoGzLT
Qgb00Nokl3hdV/lY2cnLls3kS5IkjqzGqXGlr2XAzNHENTj+zuTQ+Y3Im0MydpKDh6unJ6NxrFfV
P6qp0s4wSewzHOXk1pbFFpa5k+826MfMaxs+hrh2/NqHWxPxi8iQKpUUa4Z6krFFTBB8pb55q/wS
1QL9ChGEL1dM84O2YDiblRtYV6lQnKY2L0+o8q0113d2qmFlrKAyVPBD+P2shPwMo93FuvvF4rgN
tbFaaAxV/7VNTB9Ri1JW9XNokFV9S0U4vS0V5CyzIyCdhrGGZai6fVSO+RVPQkOwNVb+QXxaHFbV
JAJjJbqaVobQAn3F0t4MRXYgito9xbbxF9QH6rpm2/ymVYDspPO3afQW7nKRnzhr1QXtUBXIYUYQ
Fcdm99iW40LvXgw4+DoihE2MJaGDLdjXAHiHDa5Gz8zKP6hfEx7b7idZoM2AOBDmyaq4+8dNfF9t
/V6iN8zmAElTSpP/8JtH+NTqXom7Elv/DoQ2gzg5mcE4XGGimXNjb0CBTUSYJ9fhUGCiNZJ2lDvw
KQBbsP0G6KUl2mux9joZxSJ56Hqzuri5Y79jk2QyRUfq8eVCfd8AHYCMUQdp9+vVM2vuYMKXO2lB
dtQNKjUtHg24WHVffgyDFZ2hEXaHhLDDA4nIyT2wxj6oiD3cL1wWf8xm42xOXJrYijnE9Vbt6hmw
Vhll277OCPwywB/A8RN4S00Q8KTRXUPnyRLp4j7cqu1LS0abgWuzWMdhlkmI5QT6FBVbKHoIDX2j
zQe2cHC1nITLUcwkl6TSOs6LPDhN+txawBoScpd3hRxoxvQkO7IWb29dcOgng9HseQN8yiulE/Lv
VNjNh+UM71FTJGcBDWyf9xCRljT7iftl5tdn4Cu3a3ZhNIx4ZdM+giFjLQFLT0ZUbQOs2s71O8Dz
PN8K2sEau/qurM3hwMNphoSdSEyARnPSuqV6MqLMfl82549dLdwvOucNLtIhrG0wUItWOUep2pqz
pK2ee83pA0NSUOgVeUsi19KPybCHGwJJC1+lGpBkij5f28jdzJoCP2KpNS9bOhC5wEQCeLw1RNET
F0PQ8RWNSwgodAZbNACZLaR/orfUx7qp6aQ4MGAWLgY86E6fX3jVyetE1zgittDvkoahBCXQdFgn
+4px5BUJW5ptp4QAUzbU/YpZ+0+GssXwmMdRXCcx+JVqLMq/jFwRhDkdJ/I6LtbFIc3pkQq8C0yV
W6+LRCWdgTEh5TEipYSY2hBnG+AHyZ191y1aEcT2UjO3GDrfIXedyI5hUpfRYgq3GSANCUp9x5WK
KmBpfzFbzgdyfqCsLPOAPELH0hSymAD/MzdVaAozuRhdPcOLtSEju6DWO+wgb9Yq31me6RRqzafK
kx4kQUvPD8NmOMoWoadGcK0RReOPWboiZoqLC5YNZjOcHBcwVYXHAafS0L0bpQEZpyv7YMKLbVTv
V6Tf3D8ZteTVMFTqr8Ohf2OX8weKzeZElg8YfmZMjC4/0hLR8RIT78PIYPDJ76GTJCpmBxOZ85e6
9yOzIWUZJe7mcbCzp0nUHauBlrFCV9lhlFXJYW6EwdoBLQgBLeWpt1iw8sipBPHjaNWg00b33Lii
+VBb05E4z54iXGX6MroJ7Yk5fyTNlQIu+f583gDyyWFKAEN5LNIAOf4G/bosJfjn0ow8PYsem2Se
LwnZpdmOOXTbv6QoqccwG7rhxTTk6Ot96kJU6kk/aBNTP8EwdY4LKNi3qNP7gMeWDaTVR8d4ZVhs
uMkrGwTdr5yYMBSy5fYRxIADjU10xCMgApXFJDfXpAORlzf4WtwX+2ycmdy5U33F3qqgdZo/pV79
yetS+CBIMeQrm8naeaKR7HZFNN4XDjTK0YF7TY5LRreUGLsW7BNj3fzPKDgWp6YsrinNLFH00Y7e
Wn2tKaIXtz0Qb7Fzs0/mZnV0U1WjbV5gWM9oR6chTfcdK+DbDXcvgieZ7pHUEe8Mdoco1I4BVylI
DrA062fLgQBXGHlw/9ffURFfp5Gv3VuZna02FE/XD4DiOajr0LLOEnwa7H8oW3KBk8BbxMs29dS2
ICzqiBgYYbZibwnYuANLJBBUQLvLqoFpIDkm1mYcTjZS9i2eNG/N8hcMANdBWyfCrHDUI7FVf1ZD
nNc8f9544Pc6YkZSTpjFF+DlSXO7yHkVRBP1pIHo6S+gZiwb9tme7ku8hwrAJUNOo7Qo2csiet+o
xi5GyX7Ht1ct+dvIeXzOLKf/FADpAncFroD7W2y8351M7rJymB5s3dxOjpF+Omb/Gjc6nPgC5MQg
JqZftgb9fak7LnCV+i6012ezhj7hSXh1d2Ojz2dZQ21jJDx7daphItMYRFcp44ixqmOmvkNHPDVN
KSgm1iMmLE9zgocPFGL2ioo8oUIw0WdOVLDZ4BRe+bZ8OcOYmhpjIhZhTEMAXWiU+5I8lrVKwLcy
oSF5hLeatMfnfmGP0qaJfS6y9YPz3NjbrDp8jj39Dix7FkSIY/wKDbLFg485nP6aHVNCT/4lMfOx
IDSucx/ePV5RTv1vidHEM3On3tU9tRr4BbKo5vh3sZdkRyLXVu1Yb7y3nD8+ixWIVtHyRUADFEIm
QyxhdEoSwNChoUlawrRZ9B+h9f25GQBiZCTweDGzG6+bSP5l8ATrnUHBg7nWw2OWJqi9J12Yj7ZR
VpTGW9P6azV/mhxTQQFx3IeN9EXOOvtWw2pXZrSjBLydyS8jdsSFfU19URwl/CLqT00rfM5ia4U0
qyQLExdJdi8STNqCjWwZ5XTmxYcexy0Q/8w9MXL+MyQjw17HuW4oIxwimeijNSiGaXhqgT6DqMk7
OGfQLNOCCGllx8nz1MTjXVV2X4DwjZ1sXaSHGa9q6jjidaHaTnB77W5l+TK+yZKwBGCc5UUbu7I5
l0ZeXnQ2SDbK8mEB8ztlYT6R6KVBK+DVnlQ3U7REDw0zfGB+FbWiPg4vM276wMy0BV59c02RMF5r
yUhvNfD3j0plp81285OlX8vtjmvBIpXe2YjbsI3zJOjcYQi7ye4OLGpI02qrJKTmgKRRuwYnX6V7
LmP1IMrUO8mqr8i7HB7qPtltaWQcSPlSB3cxqN+iYXFCVpTr42Si8Brs2TwC0Fh2c9+XN/XSgf/s
nS1ARLNCKYXmlpuxS1iahQBWWstF21znbMf8DXKSP+se7uKSC/YAukHmfN8RD0Nyu0/fy5kJQfch
EV3SBXpkda7X6Xl86UCss5OxDY81OkzuPrrnMJGkZEXiZIkiP0yDTA9XBjDNDZmQInNpEEgi2eUL
BGu08OSsrkywgEkh41QIDFDqd2wACcZSSfshhai89JoxtTDFDYeYmfiUwYp3qVO8KW/Kk0FhxHYj
zv1FtP15weFy1lVqfOWkYfFHkKvPHVQzwKz1wcHJ9yCoz/ZxNj7kpLHuM6sl/UIW4jJkV9G2NKcA
zup2Rj4tT5almqPUcDrUTkSgWZd2n0maNjumc4UvqUT9zS0NXi+8B4jCyAnH0acnc2IhA1CmP5Ny
0IHzHfqdqjbOkkQg6xaKGLhmG/ikK9lRbr5tB9eNrd00yWQ/FzMr5u1ta6fuQE5JvbMnOT5yWK+s
i/A3ZhhPD6aI0pvG6JozwBh4kubUPjQqc9hqrSNF3sY2to2zu76bnySF50FbTIZigyaJF7xup6X+
pdyuv6wSa0VlD9axX431qZlGpk0UGL5NUVNBRTOTrLzrEovHwp1/UsAl7/FcWYm3XvEWVs650Mzx
TzmtVpg7aUT3POcstXX+wnSFIVazfKChiL8GZVZ7Au5IXRpylroxYdh5Zk+3aIeB++utzvssatFw
xe6JSCv3xCvZOMZ51qD3LeH0NDlhCLyWtz5f98TQdQE1fkvydDNfKlHmBw6R8Vomaj5JQZTKo7Ye
hNZUSBos6uO1hqg9r4lnZeqlaEZ3z4qnOzVWf02Wa3W63wkThjXADY1ciDJ15GvpvNw2S1wD/r6S
x023JqrI/Uuw5XdHT8J++luZBDhZjla8zabMH6Z1nX29i8edyUv4jlBZucsnVruGiqtT5ubqBHAu
3Wdl/pJJu6ARFfq5V8bCFzDAoqlyoDJsbFg3oWmzZiR1bK/Wo6Gi+C2P159qaD+w1CS+oALwy7pn
YjZRCrATpPXTOkUWr+pQtNj6XRwhWXbtvA9rtRkecThGkHISXaqiT7x8XVmQW8vLVBf9XnMTsnfY
nd7OVlRC4xbaK1lWR5SYt2st0pBNwC3pmk64TepzMoYkUCtvWkdwi4O8S25cruqePk3cupAMH9Cu
5r5coEgRTeyG0Vg4PxRsAq6pXbMvykEoaU53XHtoO+aqPmEkNQf0pchJ3AjI9LiYXkVvHCYkovIo
mJ8Olly2gF0Lyvbam7X6+ybn9MatovFEU4OjgWV46mEnmVGgMR1I0dz7QlbcLk1mPhAXl19EA0h0
SzAIbUnS7kTakBlZd+LOuK4O3IruUKKO85RF0iJW5vLBii0HFsP81lKyB2ApO0QB1zAm0avDFrms
3y1N/o3wx14fBIQmdvYKkXXyN1v7UZZug9VsPtwFwk0yj+Ml5+Q+ZBqfJjYZADW9fEVHkFw9Sdth
I6zXt7bywZm34c3iNwsYTnHBdSM6a4RABvmQfKDgAQYt1bMxpXYg4mR+dmrb5kNAMFY5syVgVMOx
Gewt7EEXOcP0WkfsErOZeCjRjSkgHdcNWHtEvtNN5c5NxHA0xmK4H/Vo2Pd5Wj2DSDMD0nUMX8SK
1EWwgZUftbP1qQy9P0zOar7HEEVetMaJQX3WRCqyNXGwgxWK2hapVE9rtXMSZoVre62IOgs2fWON
D51ZbY/TNOEvYhZF8MKVqivyi2m1/RfpaNUNYynJit+OnmFG8ei2M9jMuPJnWgZ2m2zBaD47/Tvv
HToenFN/tiFq3wvhbIclyezQTEymi2wea036tYs4C7QK9frvUM9viRY/E0FGRsdVn7MUjANhFzlo
0Kz51Yn5CQAa613bs0CkPRoDiXX3TmVz90cf2ulV6HQ+Gd2uV9QLkEgdwJQYeMv2jqbf0izGxASM
tj/mM3BcUCWBa49iF7uID5aoigGWWcazGM1fXbkZ8n4ClRfDzHwh2ujBxfXk9aoWhMRjixwsFhjk
SBDkY1D1oD0F78y64iDMhmW+NmV3ZjRzw2VUJ33ZZaM3QXx/RwZlhOlkvzi9ZTyasjEOdF6oc6y8
5YBveLM4KrqJsnYL17nMyIyJnlKopWdWheXLoJBVVKtT3AjrhCqKXKVcy97IB7H9praJN63pfqSD
mIwFhf5o5p8oZRnnPIBSoxzwOx5WneFzCp0pZ+k/v2ZlKJATsT+8tNX3JLLbaFuBId+TuY2jXzfO
jGnInqZuiX+A0fOqZPRbQMq77vSdy7i+IGQMldUdpPVMwg1pZTyU6qkRZ6Vu7OouTk5OegAinbJC
0oHsus5BtVR5N0RoRISauGVF+yO9Mn2XBEGZGl/vYSsOVvnj2g+0XV6q0zn0NwwixUYrpJ8HRp/V
uEs7XiownrhaX5X9UOsvJj1VdZek+96miFXHtSYeqPgt50PBEKrXfKNnQVXfrEyV0qNY7geGTCMb
xmIaWIowj+PV1g1/gYhRI/z2WgAuvBtvlvJnxANpRLdb/C3KjlgsAnVc1CpJF8b1cyzftfZGNNlR
sai25IPduiFvvZs6uqpr6l3DNw8hOiCU9KyP4dL/rMwvVI6Mkb5Kn19XJlN9vJsn5AU0RiDvKibb
xXwQ2UmuZydh1yqLQMmDXjxUzXPFo9PRaF+cgUE/gNBpKILGJCjd8Z3BCerp53rVrOQvTSbpozib
NxI4dsq5q7s3nfMybvJTbuxncSYV6FgWoFJpojkZRv07S8iaRIQq4DavEADnpyjGujQCCF5+OIG8
EtLjyCxONqdu5r0Dfj/HsK5Xr7V1tJhEkJzppdHsteYpQWnEHcN7JOC3zpOwFfcaebryI67vC3Ec
kp8rWx5zkT8rvsCLZhAsdXHL6/brgxnLbD+4YGp6RQT8txTP6/KKBcpjzdHLS+TsG9ZYyNs1xDjD
PkM/U6rdIH4KVIolb1VA5+mmkWx2qaPbVJKhhVYrvzi8xy0yrGSvt2FNuwt/H+1XWWsdG9xJviST
qo5Md7+M3MhvYWzu7I3uKr/M5EU7hPNRfA3dghRK3jvEj5cm6c0FEb4cOtDUrZvIaM8JlEtRHAq7
8maC2eDSkeRArg8wIcS5LJfKPLCXi0nclOTIc1+mlpPXZa9WMEiNPDm9QCoPIBL5LdVglu9T9soz
rjJUrIc1TrExPi3kf5UXi2idhQZf9e8Z3HCQK+x3HfOSQ0hyc5huw51aXnT3sY32GQLMrfnLfHKv
da/69mi4L3G334q/MwkULLDqVlxt5wd9ylCj7a/ZJoaCWr9+pO1LSsrjpB+ieDlas+7nSDfaGses
C6SfoT3FAhuE44rqRiJ/c8ku6KqnXrz2JuWldqC2PdbGNVCD8JD0V44uG/uSkABceWSFNlPlldaf
Bfphmd1sXK0xRQvCSGeNfFUVzJO0e0RFAcDLRZWB6/4Q1sfr9962fhD/+XECfd+GH8jAfTP2I+Sr
jON2ZSd/vKog2U2WycVdBRUJByL3AE1ToBXVLu211wn5GRhfz4kecnW/JPkhNz8NRO1rBYaY4Wvc
fNZTjD7rGbTi9VW4XEcA0gwKDSVA47kE0WQFFWkpkKY8k02r0ymSYlGtF0mupIk1YonelIsyI4lO
EXBlO/KG9MfWCFQxd1p2bokPc66szuleQCicOjbhLIwoWTn324CY+HNHktZKNGKigth8rWoC0flG
FhoeBAG1BTcoZOnJBXu24h634y2QYol1N3Y+B+MqQ11u83UISi36009NkCcsGaqLtR618m2cv5V+
WMu9yOBOgvZ0/4Ok82puVOnW8C+iitA0cCuEsm052/uG8jgQm9ykX38efedu164pj8aC7rXe+FW7
V4zAYUamcOEQjypPHXti5e4rmqIm2roKC/fvI/dqRtKiG5aTEc7e98qZO7XfXfHiuRfWi43bfCb6
EylZ5KIaQMGA5PJ+zdGwHybjzp8POMsHn/fhqunmUh9G/QlqtW0EO673ZfTPCW/KkO2U2tv5Wz9+
e1WzX5DYIjZA3/YsSNBp0RdWhqbzOOfIJpxOfYnk6vWkqdZH+Bnc/M998774Z0W1w//cyrT7sP7x
g1Exjv8a93prUQyMgyufyvkP8qPuf9DXHsgsZ39WG9P+UQuVkcF+aS95y+XJKT4Qie0hU3Ty/ape
NDhKtj5I98rttmOeDsk2iP9aIJM/Ao3pHP4dyEZJ3vLx0Vw+FCoRazgbDFmJFwyHm7AYeUbGiSRJ
Ys4RLkU0Xg2nkuamPd/+QLpqTQ+8I9Nz65TXCXcUX3y6Y34J5fQ4TigHNRihurcCEMgcL9pbNlEI
6n5782+PACUnV9ydiYJek1tnVMTDEC75rwHv4FPsNKCtnlKxRUG6uMYecJGeknckZZGM13u6h/br
LB9iWrrhtSOrwKOOyqmU+nOxnF2fHJX/AV/AKl3ulPuexr/yfiCb0FSH/ss/tsODbPgfZ3blzaj2
A4zcOibHKT1KahQaAp3T9XLT84zLq8OpWijOjNsBIX4U9xSN5ARLXT2FN4y6ufrJp7ajKfiSPznE
AhoHCburinIrqW/mbPEt3DfrZ+I+9/qSB7/ULJTjKZkvVBdu5HB3e9NgpHmJjgETt32fNU+xDSHv
ehEVbPy037qMFqY8sJKp/xeAiEGicPV0YZeQhJ195cVdg/aA2INVRtp/N9x7235YrGPXs8qaBzF7
u5Frw/FPlgEf0e9Efi/hSKb1EXEquvT7pXtapi/P4on5LLP/jJTSeR9BPYVBjXGn2y3sf0SSaGiO
n5N3XusrCZs1xGCTXqaM4s0vsB+jmg9kr6r2xXRQXX6Z3lmKp3h6pcKoTo6ru+vSsyLUat1jtQ+F
ug8AZuvpocyvAqVtNvxXZgMPwdn1X0d3P3OLZQlGlVfXfknyqx4vZkJjPSqp4SOXJyIh9Oozr0QZ
BlWeUGJknwKbwlPiLndydHkfP1brIdARi9zWHb65j+C6ySKkNi7+nSX9OtXFpyHZLSlaMMuoIzCW
PV8Mj2lByKlN/nEuNpa5ky0WGXRRMZezeSsku1OUcSX1UXtPuTldRvu/RMf70g6Aqmkt6+7ZaELp
dew91WaEwZjNPaZCmhqbiDGdgRnsmg3AkCZdzKwl6T3dJhuPC9ivnnA8Iz59pYKb0y4/zYTll/13
hmpaVQS5V0dl/aajt2nt95wDwDZz/J95CCatGOBn2MRk+tVLujWyBQvv8pD3ihQQUFxANcU/3+rf
yHjrm+mogyuGCkaCZLfS07Ywccxe5JGE28hnW5a7bOqfdEJpwCo4ZZJtF3/OLqL96TVu7srYDY2W
FjCgqtX9G3u1XdPnqfmKUxJKkHTmnAc1EGZnbDPzoQ/c6xoUl6GhGVVwYyVqQwQW9g07nCgiDmx0
iZITT9uvbcnTXJfk2SffwoGxyn/bsYKLQLKPnIYbkR56fRoxtUFtc+YS9Q/gXPEjK7QtMT3AHuBR
3j2P4wc1b3J4IBgf8QUndrzrqh8Hgp0MWSjPv9qPpBZ7K45Jk87ZxNtj6undaP20bUf0M+2Et5we
rbpjAwRq4sshVRw9r/Fh5POxrvQRqQno6pz8dfHe9w8W6jaDPqNl5iJLXxabPOG6iwD+LgP24723
usjp/xqfKs/ubZDOm120X6spNyWF18L5adVf6npnl6aMhOgNVX5MXcaGjt4NFhCueR2pELw2Bhdv
+pYFr6ltRbpD07v+m9GFxC/V8he01JDhtrE+NVG5mk+cHsR6vDV5L2yJpfwvodS12+areRi98aLl
y9TuZMasQvxMbmwsKGE2HrP7oc5St1+u89jSCA7dls7ntt6V1oP2CEY+up5FtcUWF0aEeiIcmBFl
le01nZwTqj7bfBy6sxbnDlpcpj/KccMZCHkwjjZMaQOQm1uvnnc3GtYe4efGZJciYYLQaL553Coo
A8LstpEB3Oi32aE0Q9PQWj7O/g+VY/9W+jWEEkTp3tfOC0LVTVbP4D6/nPEivu+Ms+UdVb7XBZ2h
fDZoc3d9Ctw/TekzLEDZ7VT6PnkxSaKcRtiQTgZPEYwBtScX+GfH/a2SBqXoC3RJhs4N4wpBLXn5
Z853ZvviolWtLlbOw4lPMDHvZYPs69DdylP8c9Oz+7iXUf05Um4TSk468KrsRWrYJvolmvYay9di
csNxuR/aGLqfsezdQvm1kAviAbSz9PEA9PGdR8p0XT2r8c1on/3uaVr2Y/dIL2UI+guGfnJL/kBz
7fpPmw1GBOc+M481aEaxMAHhM1TlGwW9D3N23xhnHIFUtD+V3lnJj5z4+XUZQk9S/0qVV0pAM316
qwUvj/3OAVxVrNQpc52Z/43UazT6kDR3OcWZWc2ay+1dVT8BNRsUqO8za0+tomNTF08yd7Js25xy
x6Q56OxtpEwDZxvk9Xc2fQUD/0JUB4bzUdn/2m7cp86ydcwjjRFouniOV18/aoPmYVJYZY1gg5jx
oauwCY67lSoh2eK/EBRmFdM/gbBvMQsSlvQFV9cJuCHeYOV7o3IkXDmp0VIXpzgA2zf8ewyD4VpU
l7Je4MtxOYL3UAaTLZE99qee6C5+Hx7iBr+4FXB1V4ewF20Z2OHaSMU4+1sRFon553dIkuw5IiP8
M0gwD4HFVtTLj6raI6w4ecNyGOinMW+6JgrG0MYPJNQXtolIev22YvuhQ4dOLjorWLB3+oEy9luT
yLhtK3FoF152b5mOfp186Ln+EMI4BOsY+dK81DU9rM0aAodt5FJewTMjZ5xPYPyfLgOiDMbT5OSP
NChup2nZZQ0F5rZXE+wkCYY2j4NvXFSRnFPH2FWw/xvYjN/OkDut5qdkMSHyIawmO1zd/tjz1mQB
unnlfKJ8YZag6YbbuNtkhRGS1vMsPBRgqTxWTvvfXPgIxGsSA4IyONH4TbVqGZra2bSGE61Eu4cE
YmPv+1vU49A/SzEyIq/Vxg5u21z5AT10nbJiZ81YBbzltK7JATXctQyMMHOCfdVZMJVU51j9XaWg
9ypIet0d5ji+2tlI5gqJa3rt7/WqzpUx0vpdbWOTLibAZWqTzz4H9CZZ4yuKwruZIJ8qcd/tZtiM
XJpDYeP0Q5djJ2fsSVu95K8WsVizvb72ax8F/BkTdaRekjCY80hwcLT0Oa7LikCHnp4kQF+x7g3X
uvS1Ojg97ymSyoki2873IqjLz9bwD0U93XXWHNb4K3v68WA1qXCmn/sNNf9BdvMTcOT7NOqTKOIt
3WrUS1IUTD4Ka89tr51qZrseWJ5aIH+pkfCKB1P/6NglO8U4ZNwnqelGLpQzZXhgReYORfuj4XIF
S97eYVnPacn0XuCBG6R1dcwxkv/rcSKyT/Rb1GVhmnaHth/orRr22pzpLaLMDoaPjtujZ9dbif3P
KW7vD5+dixk9829ACd5keafeWrckNd3LmolttKfnERBp8JpdYoDJmSA/sztvS0B4oKlfcwmeMhKL
QnekTp0Z7rer+b59FTUuVxQS29ZGdOYwQtLkTKe3iJeIcFPENWg/piE/FlO5DbryaJoV7s58387V
J6xySRd6mvCvMXZdBxVz0xzaFZUDdPZsvWkmCTDeQRuLSOO6T/OEyP+a1rSY20Cyl9oyOxf+RCFR
so/HmebzwEBU1Ebl3JzrhLPcX18FytdxYCBuqS+g5w76a7z1HQeggabZndEXHYuFeFesfHGQspBQ
d1+vR5RDmrWOHl7pPNOkt6Wu6oGqqJKY/nWvuuS95eGlK4LkG/1YOR4xfUI1tG3kz87wVoxseT2W
eEviDOTXyZHRNs/uUHzmi0QLSGu9Wx1mldCZwWSlG8Y6DKEIICtEZ2o7QyrFVnnpYMOagSOZ6YfH
I+f+aHXzsKCa7FNeCqsKfVQQCFgxbSMBXznl44yyM96EpmXAYMFxu/RUxcMmj5ttVcNt426gmQ5J
ZBN2NRcR0WbIrgHnmyjt/IMNwEpcY5SPc1QM3sYunD1VGVvbre4ZM0+4fNm0GIoHI0zIzfJtrOud
xCuE09LDBJlV4GGCklEIAsQGeR26JYasoT0FVKPWt50tpQpZWf1BMPV2Wv3Ro0FLnbN+WBN027jc
jWyGK7Bs46F69kmXRWnsD4RyV5yYEu9QpQuQPRuXHxHxd3bgo7NtQVfqc89C2NdlaBnTjpPheFOe
L323tdHmBVP51uj8pOfcDNHLPqxpTKebUE+1i0wRFQWbIc61XFQfvSVQhWCgiR00sbll3rUjYLnP
B6U7hj8yQM8ykt1KttM9tqxoymF+V75FgFGsSds4nkOix3ZO7G209FET0MtYSixklP9OSMM9IPmi
ccBM8KPyfS5InLIpnzYIvfhyblXuaxw1xHOV66RCabjgGrnaSpzJTWdy7WIaSv0tiq0wmW/7ehs6
VXUxfVzGFidL3VeIlWwKvuWPg7UkXAoRpgIBgOmjnOYqNWkGLCVm/b7/rRnEGz6vsU58oc15ll0U
r2bkAO81lnNnAf23lKhvkpHU0KSzz5VYX5zcOaDu3lM+80ye5yOsMK3gOJJnuddGNAc1mGg+HVL6
qZNB7jFKbfGRRXGQP5oDoyo8pI8zkBCOR08Zn82ERtSH+bPMlYUDG4ZMYY6DLVW8oWCGS7XxFDis
b1N1HJjY6cOki9KdaSWgwb7vsDrb3j6Y/wlur5G21R5zZI9Gl/bwUW0HidmB/2tR6ZUNjMIiWdG+
i++FkC4E9188exyweIcF6uPBGz5KlI5OmT9MAHTDTHvrUuHtSs5Z1+7x8UPxDKGciwch6qOlscPV
496W+RPeb/BQ2FmI+6Mp7aMlgr9WZvT+Fphv0uq5Jlv0RrE7ZgAmw0sxB8NRQ5erWFxra9hin+dT
9orCUtSGDgeS630sBkD80Hv3zB6fE1JCKkZHQB5EWcXtB1Y2xFLwXjTxZdU406YBVWWavATVfDeU
Gucg4n+3ob1BL/yKnLHeAzFDa2TYBCmwzXIoBi4HgTER4fWNUDGibMThOE81fbLLp51Tje2PiHpc
j/g8nNt2mJWaEXowT1SeQAXEDUkMLnruDoY1SoeZTjGEazFLqh2sh5t0c/H6Owqr94QXnT296AMU
248/Ozs3yy8zKKMSdtQk8t1Mxp2OO3E/TTXwoU+IRR2w0/hbD045lnQfjSRieq2/TW6ro1rY5fGk
mqwTsuvv2zJmA7cuTpP91Y7/G/jrXUfCZ0MrnhA9c2F1mjrSLnwnnO305NKZdFPDMPNuFx9B2g0E
AlOSADGW3YGZzOvGcRNKSwHga4Mb2wfIBaBMbpehgdsmY10V3YL4iMrttkgZ5ajlyyVJGapNIkQN
u9mm/7uheBLafjeWEK89ZvJq7uqjSEVok6bQzi5DtwBeIS5hdcDEh3HvlRUaS43kPK+EijQJME/G
gjc/x013XzeSNFH6RliTzMeAF7QpVUcHrn+jiUb70fLrxt/RdTrsVZZi5xxL/zvv/X9mZwb3ptvC
QVhEkL2tDjSW7V76Pve61xrdxztZOeV+WrgNJlcjjZaohRxSTQ+xRx/Ppq2Lr5yS1IdaIgMjv4C0
2X2cJtVFaKIAcTIYbDvuhx5Fe6Y953ster3HYphhGK8kbriuoNswjR9IT8bamazpzBuU2gjyAPJs
kipM/61pOvvDWhL/aotFFaGeO3svwLRDw6d11apAHIoxzk+j7Z6agDQM0WGmXu3J+l9D5gGfi7pr
yQHZ96vA44bt8gATO0Rt4aFZ6hHtzRJL8YAlEvEQHibMaf2dsn/Jikdlm9OT4/ie/UXtKKqtEU18
0gxwfXkSn/qMpV4VesaGGthQT5ion1Cmpce8w2MARpK1oLFt/qIL3T2q3kXMj7x2fsgC8GPi9Ylw
sbHrPObEcPjElyTTdWoy71sql5SSRQN7+tTVFiMtypYrYiqZegMt9rQ8Q/3vkoTOTW/xiHjo6Wwa
qB8BlRon9e1b67rTOd+eWRLfgTvpS8/GlKCN6gF3RsIGsFFuczqIoBXnpef4XNJHbx3qv2Id2HGz
umILFbYMEGJ7BI3gF7aXlwKxRDRp81nN009jdvmpcq075ZYEc6Qe82BeFQTd3+7bwcdk7BKucg2y
xtu71oA9spusD+jn4AWF8vxGygu55fRF8FIs47nru3GX0PB0NgOpX4fehgoO1Hpkj8TXgyzrkWdF
XCtSCKLatNsfE8Hkvl3n8VBBnRKLKDPelTyG3ukShxF9cowfT1bl0Sow4eqMvQJbwf8e+4o8Co61
Im8xLbcmf18zfRcmWSjBTEqxszjPmd/aZLegIGF2aQrjhFjFBJzuAazdRHFIWYDC4IHlGx7am/hz
rdwdkrnsgizG3tJjpE9NRXgKtOgwH0dbIfuQWr+O84gzI/DBAM2gfqXZkPF0NDijC6wt5qbMBd65
HNM7SsZeIAlxh319o3maKfD+BVlXRjcDGFkAY4sjsSD7VPaMZWXjzgAZCRN1lvohgfsTgC3HT0Vq
1TN/BceTDQNem0rf24TpcIDONy5aJrjsABb2/Zj9Ej6dIW+egIWqIsCs0MJ/pa3iv9aGMsmy5tNY
Tu+T/0pzaqkWrtyepIclRXXrA4fmuV4eDMreMgD0k84mit66W3oUedu5x2ThBc2hqYtvJ15fVDHj
Y7kbM3n1U0LgsGQSxxHMC0o/pDWHpKs5yu3mOWeOorop5ShVvpge3NitHovZ8bmQyMVnIxXxkdrU
W6aE5b4aswbVpMx058b8pos4wBvSy+U6eIoWs3r0Ee0CMWxnm9bigBVWM/9+FItVY7S0x+P0SnpA
Ou746N0x69eW1x/8lYlQ11tFFRoVtWXy4wTJf8wn6501V/VHCTAkltekbAC8401KqEZMngHO8iTE
csoBp+L4r6Pa9MnUfvw7LNJKIMXj7OjF/kPMHfg8TaI7CwNZoTJoVCPgLeA8uZ0X5WpFs5uFfbxf
HEZa4eNALbt+PLqIODc6obJ8y9STu6GZToFF3rKWOuq7khwDzK7NwcFQFJKFC8S6JAsMSd6aHQ5c
oNZ8ttE6AlzRP5ikO77W5GhQXk5xFhezk1s8gKthueeJOAdkT2wKl7L7UN3HDv/Idoqr9K4VaIlt
5rPVjyFoR4KXCdc3N8VgMDTLdv0wVuhuMRkOz4T73zLztAx2Fo1EKKGMZWkhrDkGyjfA0KaZQY80
bujiug/bTsT73ugEwE/e7vTSExzS+jHjxmQpxm40V0Nm4VxRJWMd/gkGdLx9JIub5FWlscSHi9qH
t94sduhjeX+0wkkEz73p7IyLiGZdVNEUR+vEZIdRTMiJ4X2tuB62panpEi/oWWCCY0wtAgFaOMR9
2GQL+UQm9oo4wHyLzq4N+7RLEC7IxwTXSBKmDXoJ3Q1YRYoqr6mbiuNuO67NXTMNvyaxvOOTZCJD
ghDn125yymPfCUginEoCFD29R+Am2CcMe/pTXOMkfTn2Pyodf4CwgqiZFKsVk34RBjGsX5CMp9H7
R2MZ2gLV2g0xB7aBspYIYm5z9V61rv2Iv0F/4Dgyw4mkBFQH9n/DUOdOlJWTxdA3EDiWkGV2hDAY
jv6K2kYQznptb6LH3Aag8thrIm8o1K5MuIExZmFQFn1wbUsbAWNvncti7h9wCTRIK7MWwEYaeGya
8sNfSzJ5/OaLrVWjSUqKhteeqcQjN0SEQdlzGvt5WtyRU8D8YZZIHFyxPDSr/It1dptr3fkbbe9P
syB+mlvvIZDGfBenMYZeK2BL8sx2HCJy7ERCHIPseTZu/U5BDqg/z/LGlgeGeXDq3PpCh04lpEwI
jl4CdcVD6V6UJq9hMwVTCv9pz+6bQgMbudYNAKME2bizU3SP/kTzNklC0MO4JcLcJK7gUkuZB49Z
EsBVCxogl0QC8BtwJJI8lmQOPtsBuSbZFIiw3ewhAdVutRUm9kc8sEYAssR1CjUwB/YvzaBPRIE9
tUIDDjbj1ZmMS9UV7VscuzmShxZAQI/Oi4PiGgakH3+U3ZtwxuJ1Gui+rjz1RrtAeifSRL+67B/s
8DNArYM5nZ7qx6WhMKhyX0of/5TAM8n1zSm6Wdv2fchnea9yJj8hDWKMMhJ1ClFPn62DKvUbO87L
ikVQPZhN+dYmN5vY4kFnVZNheejeKToiIkmFrV4hBnxuCh9kYqPG4a+sFCEdeQUYhTxIulDQLQFU
vCt5osewcQwyGEwe03hvZTToUlQrEPTTPrSZBuzTI/No2LZGtZeZ/s8lrWRPfkZwXobkVqUQIF4Q
OYFtXQpwuLAdhaR0EZnWO/ZBOzXy/WwMams758qx4FiFRWR+3v/RMK6ishjJaFgRXJer952BxO2q
OvtsmgpHycLi05TGusnJZgn14rWABytch0/iRVQtqfpulKm+yEe7ibgLUMlIdDBmXuIhw5ei4by2
F9hHR3vNk2XnFlu9mbYr4Wr5C3AGGye3F3KEnsbdrE7H9mBMgbvsdFcI6k/92TrSEDnx9scWKsNu
iQnSSRCIv7F7yGPXNARLDBaawbmeq8iSY7pHT2uS4Uhh79VKJv1d8moXkeEb79Mi/6kCppfQuGpH
mjZRUd7o/o5OqeuwsqeHaezHN9cKUD3LHn1Ult5SBEhYZT3sX6BvX0w8kpROGR6GJHvYtSU0PiN3
isnBfHNSqkgOCEcEBaj+7+hzObDoeNGo2Jx3LWFMR8ddcQCX/qIe+gXsrfWCnj/ksjk58OJ0E+Z3
adE/rh32PmY4m4GsaMWjIiIQunUx4UmZmTZFpQkAwJAB/cR3QlWl2mb94IGftK+LnPxHg/qR3ZiO
6hxLbUcMNC04J9HxvktI/sYTabBr46D7LW6hbMhOGBRHz7hq8qR+CMaaL4MQ49mx++44aw80OPar
f1KsYmsoc2AFMfWFt6sOS8FjRhzWdJDoke7GQLbHzM/8Y9lROuuLHOPqNNSgZZaA35irh27iVFEj
uBoIpXPDirEbdSSRgOIZ6DpvZwbxTuMH+TUyLDzt3teV3X4WZt+f2i4oHvs5j+9sZ8zfTY/uXnsy
dDgV2bIblwK6iSirkweNwTyoRYr7pFtOwjW/V8RpBqlvG7MmOF3lgXEcsZofRGLryAUUC3PPaQ4g
I+gUbJOT3Oejxaljn6Yqk1/abK1wcbNpaxNzsDWN/LX4f0UXykBMC/j2KLvQ0ZwZQGuBFe+s0fpd
9fAhFwz3Zm4u//kgNmdnxrkNAV+fCLcvnlcTKZ1ZzvMFBbccQpwo0M29elndbOA0AZoUBuoxQ+b/
GtExGDFrbfpgEH/e4PI6Mj2H9KEvTxi47HCGn9pgMrM2cPhAq+qUBcstMchowrmgOTlHW8m5v05p
1GuOXJo5Oppq8Q31SWPt/DmwtqYJo6r7pSEbAejKRc6i3CHixSfkI268c+dZ9t9kY27uZ806NGTG
ussYu38KMpiuS2AiVEtbpn5Sey56tq6lKX4JKes3XTpATDHaBswLhSRi7ZZlM3uJgH1ojefGK9xt
IWfcMbFT0TI12dL/krpJ35gxgg/Mhf9l5OGjr56c6b1TIt/XGGhw+WEjBv9p6/e0HXoIuqIIe3JI
d3q05F8mn0RdHGLpTo9tSVDkTiWQgk2QcEvYS3dqHSMnFMA0MFwyY5OkVn6IqSUkosYrAay4ZO+0
8yysHRghabfWNNqvoDe3tNSzNCowlBRVE1M2KzY4yakyqk+C9YotdcEvZW+8WwFdKoioxwv5VN0r
muf+HgLawXqYgFhZRXwOsPJhGGyTbyAbCu1NLCl+E3ff7UKGiE0h9UazLH7W9WoCWE3gKmvnXni8
GiItnN+y7dyQWU0dUiVW++zaST38zJ4hs6jO/f6ivcQCXbezc4dg60QKyLRXo5zQMOXVixowkXol
tbxdvoAvmYs9MuNiW4rDgNXaOVTk5mLwVgXqDVCVsdx1ivM1csXs3yd9PgFEW865FVgeFxUvhxUF
/LOAIUVo35c7+o0oacFmcLGKFRIzl/XWDgyLfoOAlNMyS6NybYzt6nmTB55kInLvlsbZeL4klakw
XeS1i/8+ZCDvhe0kxbZy1jdndSCMyIxygEfjBJ3ngvyoiZviMFjWV5FyMS3NAtPQt8sK0Zk33cda
ZBr5vF0jFVBzSvNno4ls8izn6lvdCMhui/uU/uTH2CR8aR6RxMwa7o0ArzVSad/t8ym5/Q3BqzeU
wz/bAl/re2wANhqzLQSBCgctgkitRflDv3B3KZo8Ji8uLicZ9g68X+dJ62EVjY+Zu3N3zZD7Ucm6
dlJNOsD0QUD1smIySC33noac4LE1Xb0N5EDKvQE+NyHOWzJCT+e1XF9J2a0Paz1ZV8sxZBj4+XDF
m13tGntV4dJblBmyfIaNFPG/cmTaAJdkVlgdc4/3FbFGzxGf5RlpWxX6uJjkwn3p1xbZ5iDpeMbR
Z1GbRkmPy8DWT19T3jcPeaXcb4IDCGtzge4VoY4rHxlmb51bY5/2XhpKxoUtvv1xK2dL3a3NglDB
KXicyC+kvnskUqYgpn5XLVaGeT2Jt4Mnk1cnh33j0jCcN7MzFMb1wbhQt8pYz9WwB6Kr93Nvql02
V9aVt+DGNoFiqhQElKAz+gdGFZAUpP/TbexvDJxme+DbMrLMLH2fvcU8KVN3L0rzhKCwUMgpJbXi
hgEnWgrTQK2ZNgSekm7sE2tCqiwEWFF1/1lp1v5Mi5qfwd41dfb0obWJau6rcf42pUzumSIUzxUK
5qBrW0xRa3UIZDNd16aSZ5zABORBOW7l4BIt4yQVbkEMcaPPsd508Bv12NJ5ncDFBRkYVzbQfl3W
PW6clsBfJHzrhP6YbGRyh2l/rpbNQpTDLul52Swg+q3VmYyURXJ7gDnIlgXsYsBUs34UiRavfcqg
RuWTF1bjIEl39INd6Qp1MAGqNnm2vDN2gn+zCJPFIU1wCjpRtp6wm9d5LriZGFMgf0h+wUA/7wUh
iX8psjHsLFN8MBXOUVehuRvJ9QD0Z5+xMmLyhSwmwO4g28GEOXs9pQyYfJUPt3Nr4+Gx3FRct1FF
PQLG45poKt39t5gocTM3vo8lNvZ4qfJtR7AUSpX0L2NU3Uhr/lhGxMRdFzuHdCpfmZKG0DeN59Jh
YNuoSbTvWpZIfKzJuuii+xU0a5CRgL3+zrMxyPqLoe5tB9PnQMPlg0cy/UfblKDSwkEU11hQW2n2
q1YfQphquLeGG2RrU3txNBdhHJNYsDrDtkadKQjK8zx1Ip8P0Ui6JvbtXuPCcmff/MfqCnrkGChT
5sGxI4PnI0wlA1srLLn3axbgybHGtySv4nu/192lzqoxYiFCxTep7BkiA+d4hxo4I6Q43ay4oDZr
l/0LVFafx7orz8gw+OhEJ7HyJ8iiaz1Yl7JogFX8geQoJyGukJFAlM8kjjkHvVbWI8wPeu6+Qn02
YkxAoXP7HhIrZ/pYB7cHXm2d/9zJrO555ohaSNNfsjMQqmUOcT6xgxQiq6mny7LB2fYOUCkgB+F6
A0YatzHsjS8qJnOyo2NfOdGMAXs/tnRGJW0Hr+rVgOl21cIM3erBdO+Qw2jb59VEUeOkaI3RayL9
GmosFsiRNjPhWXt7HZ5K4BPQEPU8a3EtddJEZp1Me0I9zS/vJiAn3iu4vT3MjcLtEOS65p0cjX9W
OXW7rBdzS6hr00V5bo0nYkcmku/zLwzWcaiUiXLX9nHtJq25C4J2OaerAFYYySoiW27ctdo22baI
wvV0+kWqjdolyCkINyvmS13VLBZDgIDJYPTfpqJhjjdRTgTSVvts7b0oWcpu2CFDg4xegzl0pMHS
aKPX8rsZ6nIezgGO2OXiLxVBXrEI0tvRX1xTMP5/ibu+AlBh9+qZnM5NXdsU45UDseXQpYj5SQTs
DzYhZr9WP6SPmfT9a5yiHO4oUHqgBe0WSYWHnvuoyEHF86Wukamj0cVthIsmvQnJB7QdP7DE7n1c
zemD5eMArMCPCTEhgstuyl8zhVEFrMbCB48NJZ5gqlSreGspczukJJbsMcLi6peJSd4IxatTQ/Sp
TFZ2KCbzvWHj/uktoFq0snIrnORrYkc/iLGZHlPikbZ5hw/C0G0WTpzKYTEH8jxWtEB5c/WeUCK6
SwJsvcVSTziDUj8arMV56Wo6y4eJ4coyhnJnL9NNesnXqkT9mSc+IuD/I+28lutGsjX9KhPnehAB
IBNA4mJutqeRASWRkm4QsvDe4+nnQ52Y0yS4Z++QqqtbUVHsQjL9yrV+ozTWc8+WEkbzk9csRdTZ
hEMTz9BJUSj5YPaty97WFxICuHv2BzpFQ9PD2SDssSTJ4tRH3DRrRYuUh9W4NxY5dFCimYOWU0Ad
5KOAE9/vmzmaPsPjaLZuA60ZHcV+49uLSrkxEevVCgyFKAlyhjQhdmyH+NYV47SVefchr0g4dSkR
qzNoVH7RiTqZTq/uBwkHYCOLitpbVTQsmjgwRwratW5Pd1lkIhHbj/FHv8x+cgCjXp7bSxmoiB+6
yR8/WFlXcCrF0DWVAyLcDs3PE4Jr93KcEgJ7sD0u0Toak2H0Ka9i9PdnsBu+M4aHUCd5L21fB9Mx
i+II9oDIXrm/Aif71vK6ZFCM6DhjiHBXjhUmhYNDnFfWCMmGqN5x9UWAAcgx6p8ChCiAqgHp1RHK
JlU6Bzsx2obaxNQUdkE1R+SQNdGSQK0yY6sLhqydHfMDRE7jQWQxQA/Bd+LoK7kCl1d01u/SwSci
QF4I9Grhn2YoBGB8QcyNJRk7zae+EfeUcHWfAzuNtFPW1eHXVLOpEpAdO5naWN+6qVPswFeAm84R
cbxNM6PlWtXakakhpEWwMLnHphNESt9YBwYJn0PL/YV3KsDvKnDvUlHzxmbPoBhezjy5I42krZvW
XPs+WuCBDzGVzHU/3aV9hXR+VARHg4fXYZp60pVjsGiAjJg7+XZcocUdNHspmuIYq9j6MAg7/TBF
AWIKThkvGhViYzUQK4OByk5HhOKYvOzD2vzS44T3bkI+FtlsA4axL7m3hDwM8sY3fw1kqXd639mo
7dmB8SEYw+bRUAkITAg85MqblpRRQ68aDciD3nb1bS21+KNUxMhmK2wyJF23r3PgZJqI01++Fide
0QZIdXJ/f1MRBNWk52mIOvi4JTMOLUs2JvK5E1rWClhf3tviSO6fwLhGNRJRn5FaXzx6SEUbt5pt
td/8yrIWSbGxft8baIFoKmm2Rlr+JLUgfvWdwXFOtW1vmzFvZoVQw6wlwDXgCsB8kfbGr3gcG12Y
fbPTROy7YWw/5x2PCgRIiLEH9cNA2RFbTF8cCCFAtCirJi3fjJ0XVk50V3RkSQ2gaaPoFwqLGEJO
HSP5oijg82AHm9BOlfa+ClX2LlV25ZkksMigLhlgQ8LosWdQl+NkA4ZPIswWUMqH9jE4+UEJHn+U
2jqMKgZnF+rm/Na1CCVgB5LfCZA3KSSnVVehzYDAVWeS3YvHX6DJ85PSWucAeXg6IjxYn/oK7wAd
NNa31ByGGaC1bE4FJ8ZOzg3nqRyT+2kA8zHpBla7MTr0foWrVpqSuxSgOd7wWkalfoBxgyIVp19h
/CL0IUiz0uUaruvbRiOgmDGP2yMTiT+mgQrFQ5wHvO2cMnxvQCtHgx+ZtptOxOrYOUMGXd2ujn41
t8htONO3GheIA5x4zgt0ADn+oa5SHWgf03BCOktmNtn/hUtCeHAyKCt9HFug4vqgz2/GqsX+E7/T
IyKvSADrXL+DYWpvTSX7A08v8zTUbfi99OfmZBldtp2L8XtvYavXFln0O0dnD3zj2ByMeCgPA/ay
B4sMF/pVgTgYM+DcTBLgZgj/HyTeG6BQwaCFhdHIYzqRXowj8ziiwL2ZBGzsPrCQWIj9dj+LxgFP
ijlG0fb257ocSM0th+0Eh++mF5p/q0Zy3ptorL8mmlRf5VRTOSzssrhB67fe2abFfKAUEARfsm4R
T67sfE/ZwT85MRwbHzuUfY5fMmoQjnZKwiDeR0GncbgG+V5MwJArU/1upYYA1CL9RXYHuZ4wQbXE
iLnZ54ocIeoa/C2pBSqbjfYQ6IW8W9x9H8wqC/coricbiCbgEjrLuPET6nWDbSqPSg4OOsr+QmRh
3qP7r93ZSAkSpKAptRUIKe8gBv+iGrfApWzH2Ua6g9ZSU+DSkSQdmo+JG9+kFmjtFM00270DaAmx
LY3Tz06uIb1Y+CVmXjBtQkRe7rSkLJ+sDpkZG4LZvmM5vROEQLcxnP9tbYNASeM4eONQgbofWPpc
Uu0AzgH0f57Mu6wvkAoMre/Ug8R7SOY/APeRj8O++NgPdrurAmEfXZ5/t7hNGHfKnJoD9295TGcO
v7jOXfid2QBIWUaHKGncL1Tfxg3vSH1TZcB8XRuDinyKm21UkzJhAW5RKyNfkoGdLNEH2VByib+T
bEUDCdD/G0LEZMtrHJYZbtbbsSjAWGo9iXyVyyWScz4iBAATAp0gpOZQPITEEi4k9Ck8hvaAV2Oc
F9vY1n5wyUcSOTEOpiGe5SH2neAeVCu4v5ncKKcxQFqjkAdTz55IeAX7ikTidupNjYBTi+7I3IX7
SXMImLJS/z2H7qcaissnO9XYUj4C057TjfobuMT1wU0jYiqobRDnBa67iBRvZgf8HuZialfPgGjC
bLROgQmUJEA4oUbJw6He+lYgl/BkBOhE8yrp70yd1TEXc7kL4xkVrxB2YK4HD+iOnGZc8WBoVdTn
8AAlBptSkl/wFU0tT49JBpOa0ABOQKPp+yZF/Td09GFb6Ll+Q4IXEYo0Ku90h3No6y6+OmKYnHea
DgKoJSOE8BeEnaRwjsPYGG8RtlSbIAt/ZWWK7g91u3v0tudtZJAncO2oOLmUME7gaxE0MIhrDpmJ
QsAY5Y9NTn2ckze8EegnOiD7J6LnEkXLzahaZzfgSbMXeRU9yXzC+YOsIUBNcvi3SrPEE7gm69As
4UXf9+WxNck+kxKTdzP88VOMENchGwHPRlGPzsYAYniUWfGYRE7+oFkQbXk7TwC1yH4nafnRnUbz
wHGBBhyVl1Ob6I6XhlpxAL7hPILkRMAjVVSiQCRQ6iwM+KoUaMa0Q0Ue2eWDnqDgsRmpk+7UUhWy
Z1fMiLgmYJZzowLa0bgknVXLJQGCdPEr1LVPMskQqUjD+pOWjUhjUSN8i0A0Y92WmYd8O2IcEvnI
Zi6bnW8NJQLgOvn3pE7v/bScPxZEYvf4Tb8fEKnYxXn3i9OFt7IbdASGyML7OJkgJEK4awHv2dhE
jDhkkGZGe43kBE4ZbdrflCgE3vsZ6Zu6IjnJYII0HoUBfLjVj0hqfw4V98Mm70KEjgF++Wlf6jvH
Sn4j+FncR6XqiIeS+tg0oHaR4zC8MRi+wSb52iBrcTPM4fTYkizfUY/tD1OAcF2Uty6hQWi/oaJW
HBu/540CPRolBfxxAlyP/kFiQYtGkM0lebFFS8bdJAlFxay0i61o7AqNYe6iGtv2H9hmZ/eViqgd
9gS2uj6Hb3jcVTxTALs9lCrJjqp35c6fyBMNBhofZS/iD8D7hu3A+UbUDMqnL9SILCf5zCaPgIAX
vnM/miUE2eR+rrxGR+YExX79i1V21vfIXLSzHLhANjor2xip0zeGPzhbu0umQz779kHpbv0UDw05
BYcnMkbM6MFb4XgPwtz4wSkAybTRR2qE+fgF0XT5BuFGLlQzaKDmUH5Ocze7By+aEV0VRCBVqf3g
KCbqQnoEVobuHvHkdu4o8CV7cxSoJdUBelE+GZU48aODUUU9touL0GXSg4AG7IaatSCl1ZfdYwSc
60kncAN3C7nU6clabVwf86G47MJP1IJ9QvM0eRhwEfFcJOhB1k/tZ2Dd5gG5NR4mtgRmwx/x4+AI
ebJARNxUHUnLbULGBuh7moJ/jdK6uq+SvCJvUmU3HFnzJ1OU2q1J3f6YVh3nDBGL0RE+AYThiRg7
EO18/RvaNE9gArwO7XYk/Ekype6ncvhUOCT3DDI576rRUXcBAPNt1wKeo+oaslSK4kdsjOk+CZIC
K2RnYYxj7PfgzoV+Y2Yd3gkkbI/CTKKP5kIB0x0jvCdplvzKBEVoHdDYW70AXFob3bh32zG948FR
vJ/HTB403M0OCLLgR2Anj5EmqmLbnOICIxd04lxytYoUOy4oOytAOfmUqb0A4ChvwuwNfFWESDqf
0kjZmnA6YpIRCoWfRRKlfYz6RVZDIW1aDxloErCdlAKA7o0imlHVr4s9J0m0b3Pgk/A0rANrAS9I
XDUPeS1qsPWFP//wi1SyBBZARx5Vt0ETxEBbNZTZdf4ZysjSs+ZZUJQdi50rW/eoBNNl1ygQ6D5S
Xuj6PJJj1r/hYmSd7Lh48Me5PmjSEP/g5SBnYye+MUYXU6Nk/KIGVb6B1xT+4Iob3wAFAaiDGGhG
rhIKVYczwA4Xm+w9ieHpqS84C6i+FqchdT5V1VhvaoeP9Ib/Q8yGWeFwwxsPvWnAA3J6mniLbywx
Rp5GXeY4CxPZgrRltbDR7uKOYUAOHocViCcd20MiYrhYqpCKKu8C8PObyCbOcttw36FInMOVJWgP
l3+Awo4bDtvWed8nYfWpkMjvoMUbBnfumMhbwHvlzp4myp66mN5Ucaa4wFv11sjJleHXlx6DzmXB
9I4LCoi6O7VAfDYmt76vyDy/p6gRIQebf4enEuzRig7e22FlnMYevbiY6iFQIjO7VUEA3zYzi2Mv
UJPzuzp4N1b2DxTp81uj6CHzikEhrO/Pm4mn21vspDiWwY9zXvBiN8bCf7BtIJGBU5JZyRFzTChj
kgupqR7x7nk/OvAJIoP8gxgQHWrjUr2t+4br05VLnAbPIx71hMwhszbpEJaSBOsEFru2xxEyOkUK
NBXPN3OReM5PHdsReVsOq6F18SSNYJ6gldE8WJPCaYrL8o0W4LUEdlGDeoNKJg/XiJtUld+DJYLO
q6r/pcy++5HZXXBIsfdCTA71lVDz+yMJzPyD3k8B7i+ypcCF1mwcA81xhD6RskZq0Adcctc6cKwx
DMVHwkRMQE500qzbu8aBG2C5cnpsnMokwejLW2A4cMFt44tCPyKOSTkhcNhayLXhI46Kpnu0gEq8
RbIrgoQFhgMvu2GHaVcH6qIknZaCHdZgTxs+hDKVlhgp5P6IzhOqPa2b6tggGvK2BIF/sEXv3lTZ
XB41A/BMN2v1iY1HVN2QbG9jJ9oFZqbuUgCwO8I7TqO2+1yCIjw1AGYeKjU3rC28EVFNiA/ko4cb
ND7Zrk5D3D7p6pNv6A9Oag27uJjk/exYn83eQkE+5VZtc4oUACzVQweB7j5pM7DbLeujskBjp1oX
nqiuxIg04Iwxudhf11WJvltWsUnImhJzaQLJWupOb3C3CndDImDboLHN2wYGdjM1E+d9U9wZLswA
0cEPRUizQ+4hz09oaOkgvbuYsqhVfSNwJcoBfIr+S5J2HIFSb2/Q1GLhogekAVXiDZt9l7Kmptpn
/aF06/It60rcYMg2Ixw1OxAHwwYvviL/SQgEI9Zpyy9O0sMU7rXO2Ri8UEEomlBLaqAf5PV4pTvC
4KwEYjQmNfyjBKKMBt78QbC5OAINubNnWCq9rKFVRX7zVNd14+kNHo5BpZJjMI2Yk4fS2gHI/Ubl
n7IgOpv3BffO3m4DhNbLBrUFGNlb8DzOKY0RDhCdy2E/mV+70anuG0r3kIooATUGSOUUBPemx5xo
NxjDN/zR9CPsenVQmex+YUxk3xpuTPXI1X84vcgONVKrD+7gfgsdBZitJoNAAe0neF5jT/WGh2qU
YoGtoemmygEsiOywzOptcn96cbQkylEGvG+EaSz/4EwwACVOXTsZaPDkXdy3itEs2PGlyE6dJoL3
ptVmD5J3IyDxdiRxT4r6lkX1o2qpU5RZwQNChVxEfq/vB1MHQdoY+sZxtHw3QtrdyClHj5DwbTvO
kDBBAhb7LuDma30qTrjxhdDhovE4aqEJ6YeEDNmcqcUaC9FD13La2xibix1TwVM81Ke9SvPfJnaJ
OzSd0u/tRKLbcjrtW4WhF8kG0cI4lA8VgeVbCmxoTun++JVo7wvoMpukKxQYnE3HXd2ROBp6sApx
XPykc2zpYoTWsXiMFDHVKFWGze2YSrlp6qr2Qo6dU1giignOjwoFdVUzh7IOBAcXFQoZJvS3xIrf
Whg/74wMwqyMeEE5I04pG9Of/BsTQxMCLGcCRcydps9IzXQ4fQCSAsnUOPV867o9+sahSp5an8y1
Mik6NAlXg6UPuLAimLhNoxhkM2lgFHTrBlzO8AVvSVLLSeogJqIj3Q9rZByLE2UabZsk0B17Q0x7
oNMK+gjECX3AX2jOYUq6ODzt2r4VRzNpYKPXE4YI1Brv4Jq8i5NEfQIGFG+rvHKOYFuQckLFY0u6
P4Qm0HH1g6uHIKODL3a05t5q7YqiAwAbygSS90U3lcFe9c7vwO36gArpOC7PfQ3ZKthRMGasXTFM
kuSvDzIZGVw05mJ76m5tcOkBAaDVtTV+VgGn3NZWxJOUR40n4EZP1T02keSlBKY9DXLgwBZcq6fU
aqG5qC0Zv8htki9D1yIJamvomyNYCFYtsG6bMiCjAmDjpz2M3e/ARqVQou2rpeUvRWL2CPYGq+tJ
Tctvl/1ujEzuekExPzTZ3YhCoBy46JTqHMDbSCHanYVo/OgfK4QyN0VNhVKlcthVtp4ca2C4N5Kg
CjdEorZNw3ULx81JTjXWTkiYImgWKTgqnWsiCJzY9T1FrPnRxgvhA/9fzAraUNtnXaTtZRdO0PYA
IIFA1H9qHchLEnLVz8QWEa+EBA+BsWJoxKJ1IHtY+7ZQ3POSaiDc+eSpwZc25loPFrRwA3nlhpdp
D7cgbm6SjnwPUvJqb1K/QyxEOCiDxNataSQRXqDjQVRwkEtKpejV971mPlLPhhMpTTKUtmPfSp/I
kusCQhPh4b7MpvoN6uHWvp6zCmUI7AGcOoLPxpmXjQJJIIuP+HVTYfG5CH+QrQaDFkVbWXdo1tgW
OM7A0o7K6KMjUBoqCnDcqfyI/ksjZffRRJ8LNVXSTF4lQJgVmA1t59JHclmwFutoAi4Q1Y+KqvjB
8d+5kBiI8RZLEn0G4lppwGnQQaZ2h+HLPoAWBupzKZvmnfwaECt8rnKqY3Of6vdDmFvvw4zMrAbW
/kEvS9hpo+tCrQfSChiyJjlvUeClCA7nCsC3YxnGnT1AlUSk/MvcLXBJEx1aPYJGzkOy27dt9EVy
LW7SnmQFOXZ5ZPGTmZODRIEGwFqEDvgRITvQEjpabIseq6YRg8S6S93VgG9ELOe+sbAgARsz1o+8
go1jDyccFrTy/dvKMNg3MW5zvhGPJ5MLDCSsNr51SHPrp7ECg4zFWOKUXjFC3/XBVHEekSwzTbI7
Kk1RfSgV05Zh3BO5FgL4Vp49gSd/dFqbI6fPsDGOsBC2XcACiPSCfOL126Aeaye7OZuQEsOAeONW
MGKnkNNcG9Ena/lFt3GlWQ8zAClAeVH9hDWMeVRlOnxIQsvmVmHZNSYFVSppMzVlJGRUZMo70wTN
zt1tgFoRHaVVUlpyEUOImrw4zq1QP4q4xVoTzd5N4IOcumyPftZ/XSglIZpKh//81/8qf3x7iAhz
/89/Gf8b7Bt2yRE6xaiioU9oP/3p5y1hCte0BFUgy9SNl5/v2LC8uKfCg/78MZjLbWFMXy838doR
nSYsl1hdmLYl9ZXrOnk2p4urvvCM+X5Sj3Dj7ARuMpTHP2yHIdKVK6UyyVeD1XrZlVJPTepRhYaS
17dk2mERTgkqme7+XSvmy1ZkZc3JQt/yBld9YGcWH+yQJC84Ou2eUF4cLjd3bvqZeISKTeUKKcXL
5hKdt76InMrj4uEKn/wrPvLXvr/8/NnyQikgMyrdrbzqK5UaDH3+3a9vvfx8SZoSHja/vpz2Tnos
/N3l7xtL/wvENYv85uf/+S9l6hbT/Wx8lsX37PeHTezAMPMr1HXfq0fX8IIeBTMwhFBWt4iYIYvR
gNt9mrWHyy1fG7jVvmxBWXKTyMrTLDRgd2V3pWfXvq9edqwssyG0dYuJAWsJsTz8lxO/2pUTYiaa
PjMz+Qz3+wEazL8aH0t/+fs7LgFR0fL9gGqzIeHqHi83sCyd1zPvYNKFcIZBavNlAw2l57KztcpT
6kMF7BC5r+bH5SaWObzQhLHqA5l2DKiKADEmOe7BYGy6jpBKPWkAHnNeMJdbu9IhY3V+KaBJgPDZ
ipBjgMMPzU0tryyqa02YL8esEKkrpmW3A6jIoYUDupuvNHF+3f7PtPyzYZ9tSASzAgOgYOWBmiz6
DUWJy6N07fvLz59930e1PAfaVHkDgS2M9Q+XP39thJafP/u8ofFkSmamHEGjqKMqCUzuX/ZgdWRh
VZjaUaoqryaq5HS6MgHLv/5q0SppOS4BnrLk6vMllz3lzqb2xgwPACLzON72vF38ybs8VGdn4llD
qxNQNVoGhq+uPZeyHe72aDhdbuDsXCh8ycHtSx4bq7svcyjWGk2Mgviibww/2K7eZc6bf9fIaj0p
H96ZjWm4Z0fI8c4WDGaHGmB+e7mZs0eJK5UCsm4K21pt7i6be7wXBafVEcgiiPP3YkJC8/3lVs7O
vatowUADRDdWU2L1jabwL+K6Rb3PvxMYX+7sz5fbODftwjSFI11e3Ja7agPftLb1RV97Gup+6lBC
dfx3DaxuPptSaz3bNOA22676GlX1lQbOjZLUDambwjTowroH1KwYwbn0sm8NFoLjkUxxWdxf7sW5
xSsNZSnTgGOj1sPkp62PDm1benZ3r6Wfx/pta1wJRZeBWO90aVoS2rVQhi1WZ5VyUxX0WQIKY8Q0
wq3uNV29tRCzToLgFvrGjNfWmF8ZvHPT/7zR1fFCZrqvSOSV5MN+bEz3++VROzs1z7q0mpqJutqQ
9WnpkVS3gxs/Iju3a7t3f9GKJGyQOh5C0lkdLHmgYiLToPLIVkXvVPhDJp9n88pNcnagbApDLubj
wlarHW/qZNdLAOqendzC07evTP7Z9fXs8+bLi2pWTQ9DSmfyKcDHpsdlhUjT5XE6u8Bs215WMbkB
uQqx5qwsYlOOpRdQXqQaR3oEpcWlaJ2QyDtZ4q+G7H/aW8eMQE/tdEpoLyUsyeYPE1CLyz36J2R7
tWdcZt2x5XJGrvaM02aIXnd+4dUOMJNjCBxYHVBwo2wNmTP7jk7S5RbPztOzBlf7JQqLzM5qGkQQ
E0uPEIGl4nS5ibObxqU26lrcL2L98LWsGmfunCZwxjRGZGCrn5XlbJyby82cXQ3PmlmtOLa9NTsZ
zaDBgA/cEan/ykQiIt71VMoCGr7c3rLX11Nl6YYuLYt5cszV6qvQY4DWGZZek79PfEAG+8S5r1DI
76+M37md+qwhsQrzKdvByVE0pH5Hxb2Qby/349wKsHTSEoZF9lV3l3F9FlLq4MsMHAf5vMAgDgwz
FkF/2APDQJVOCGm5jBcrezVUg4/eIqlo0yMpHT71yZU1vF5g//15m9wKQt72q7DCrMH6wolEy2EK
/EeHjOq+hhRJ8QuOzda1Butv+iN1gdaNpSS0sZdDNswk1kFQm94s7x3Mz+MrS2s9Jf90SHIGLDkp
07GWFfFsSsCxlHmb6aaX4pJXhbAufhmxfaWRs6PGppQ2ISxTs7plamo1+KXZjNo/OEYbvUn9IJN3
orkSapxryDVMqZbVpUPgftmbprddlMWYfei1qAJaySdUMxbiDcwRkRjtlTN0vS+XwXve3GpyoDrb
cdYtzVlfQvUpzcDxHvL+k3A//9nG+e+GXGGRmVwuhdUNagS1SASEVK/vPjvDV39GqeTK3jw/dP9p
YnWmVSaVN+RWDc9BfQeNg/lGNjeQIi53ZNl+z0+ydUdWK8HIG3SPCkYsciFhHtDkhTDpHPHXE7/9
aymxs42xqF3J9rHM9RugLDWg/hqblcL6hMZHan2I9cbZWX5m3CDKARiyqgZINokTY2Tij85fnBau
afM4EDp0vfXmrZRKUIjLTM8IujdVnXwfGypiYwu6ofevLcZzO/l5Y8sEP9vJQSUdC8Q2Jx++5T/z
+ISa+eXJW3bPq8mDTo61maPQnVgtd5TH5gLDM9PrrYcoQur25vL3z/fgP99f9SBNcIlGsd/0dAvo
pvmzxpHH/fjv2liF1dkUz43b0wZonhEZlPmJlY+wYNE//buGVndd3wVdbNjsJ/grRxtLVsDtu0i7
ssKuTcnquqvCMR5LSSuc79GmBsjv5+pvDlXs8hxp8MfrR2I/ibLnNc/C2gVvUJKo34zXcrxnp/5Z
G6vRcvy61DTX4oCzv4bjoYXK3f/+iwmxdJNn6PLXOjZM3TxIjIKhMlOUe7/gbYpR2LUiwtl+PGtk
dYoCK0xhNfn0w3qn14vI117CWr/ck7OT/qyR1SEawy7EZYBGTO29E9+a2h9/H1ECyZEpJByfV2Ga
3+h9PA6W8BD83dTfBkQN/rQDQucRZcklLWAId+ngs6Nq1s0GtL4hvPFuLu1N3sZ/0QOhbNuCqaFI
Oay2hW9MI6VSC6RlrO/VmGzD+Q8fzgbpEttRDnlFmFgk3V92oRp5BLajLj1RTsF9MBifqNCE+yEt
Htw6uhIEvo4zBB0xCQEdLlAyMi8bg3WXQP3PpFe1uzn5Us8cJFs9+Ap14M8nhp1MG9SvJVDZlw01
9RQCGWyl578Z7VssYf7m87xiXJ0YnUfAy8+PLUpZFqQPT0/uesRfmw9/8X2FAqvporzx6klb571v
aZEtvWbC3BSCwpU87+vdzbgg/km2ZHkxy1UYFjrpqLCFsrwKkHd6inBC//M7liaETYZBLW+k9fvF
Klq3rExXegZUio9l5A5ftTGUVxbUq2Ihy5fo2LTYIfyprNUGcXNDqbadDE8bASp0Nehy8W0cAcf5
j5Ul8dLLjnV024zvJmATc/kzvZZ5en2ICRJ15JwsXh06XoAv1wKwuBLEvaZ7B1/qxwJu2uW18Dqe
ffH9dQYFqk7Q6WZoeJMxLcIT+5G3Omrle9+/kn861xN00KhMk5onPbRa1VY5I+uMNKsnm2n/tqvG
/eWenPm+aTBK5DYtACfW6k7B4TcuoLULT1Nfeq+r/nzTmAabniWtSM6ukwudo2coaAvhkY0vh0f5
5xEXueX/fH+dU2iCNHfsWglvCH9PxX0M/tkdr0z2uSHiQjG5rCySC+s0Zg3SPrSMAfle9mT0tYE7
e3kOXu98cqMGbz3AG2z8NThEb/Hlacu49zS816A+kiYLdpebeN0HmrDZ+4YFUlatXytBuPB7ZDh4
afzJx464aa8EQK93BA0wQo4jXIszcnW4I1sWSkSXek+kxYFLart4pGqHVF3ZD9faWX7+7HYHDtga
CYo6XkAYD/5cCPyCrFOGKuPlETs7KYogQoilJrZOK7SAztOxgB8j8S6tW/1HDxRZ2OGPf9fMMnHP
+mMmYzJZyG54eSsPok5uwHh/VyL9drmZc8MmXd3Fk9hSOomSl80YOW//uew6L449B7mggrJ6DBqv
Qd71cktLMP3yHcdTkOCIcJ7j6lVBxmrn1m4d0XqWfQRe17snO0DWLfk4BN+m+PPlxs5NkoXqH5e+
RZLeXq26BnsOSzlaC3rjFELwS06iuRKLnW0CnqSLjLfOpbI6gG3bMdOuSuC8x1io6w8Iy21Uuf+L
fjg2EBuKWLqur07hpouKhNRmC+NyK8Fx472prszLuX7YS/KSZB9X/BrHoYdaH2qS9Qw5sgUwnOvv
ZHxlrM6tMkTUOZJtS7iv8qNxDd9SIGPGaZzcOqV86xboe/V4yFvqSrT3OmolgnQs/lryBa9ypRHo
RlIz6eihcbpxsD+O9pZr7sTwMQbj+Oez87ytZck/26N+7baDDZPXk8MnpR7rIthU0cfLbZwfumWR
kfgFxLtayVDeUe+uGLpg/AqrdoxvF1Mq/UpPrrWy/PxZTywjyNEzohVUbI8G8rghwkuO+VZvrlTI
l2NrfQoo1tlSviZuWdd+h6Bzw1o0o+dC7V9cltPpyq18bj0/b2E1KdaITQAyaaNXix9jcevHN5XV
XBmuM5GsdDj8LYt9w7a0V+OFmnGt0imnkfEJvmtm3s4JZkBwkqYg3nTZZ1xvwdBhcXVbm/ewEK50
8h8w0nocXWt5LOkmcfu6uqmol8A7MQevscvPvSNu49z4kJTVu1kJ3MDgJVbizloyjMiAHZDT+HJ5
Wf5/fgGYCTpqV6iRrS6O0tIxpTNZMap+yM3fRt/v6uxQaTd696TifVeiBXgvxR9nhRh3qqH/r9XV
eZhP7dRkNq1OKAhUBEaYekQoPV05RM5th+fNrM72Kk47K0ZB1qvUZzv/gv0pPuuDc7g8huf2wvNW
lp8/23TwiS24LrTiOrAIcQgNryB/z52Frs2Za7sUXF+loutsLoIYZQuvqRc6yNjgwpEeNVftIx0S
lhM8Xe7QuSve5XG33CMO8cTqrMLeFzC5Pw+ej2yBWd0YGcRXLHwGhIQSSCXF/nJ7ZwfQXc5F4LmU
Xlarwc2QTBGwPb3yc+x/kvaVEGx5DL7aY88+v1oFKew2BXF19PQS4UiQ7wgUYcBESWnTIsHiogak
XUFDvV54luXwMrUNtvbrVxfMhoj0bVB4svjkLrzLRbJEwBh9/NORW9Ih1HXJU0kKfaulhyxy3vXo
YHtA+ReXPf53uYHXS4+PUwszQSpBelmfT3No4mI4T7kXHlxjb//Gdgo/1fTKMfj6rF9aIbVDmov/
rp/zmkjDOcJKwkughGwE4qXplQl5vcRetLB+0BdJn8IsoAUDn52A0PjKOJ39Pkgu0iGUKdV6IsJG
NF3pzoxT/ADJKfD+Yhq4Z6VBfo1S/uqUnjMLeWMx8HnoaBlstKT/omkQ6XcFb6TLbZ2bDAH2zYQs
4TjkWF8eZyPMbmGFSe5pwweH10S+V86Ve/f1AWMRPNo8VukStOhlxz47MevecpKwHwpPj5Kd0d02
82fLQUom6fYRXmd6ceWEPreKn7W3ziLENtY/Y9oUXmX2GwMVl8KKPsjMNTY6CixBjqvvn48h9G2S
ccspYK5TCi12AlYu9dyLdTSWx5gwCX/q1L3Sr3OrbsmACcorirL16uBEi1/BM3PY/vjR3EwQNf+i
G7wniMKphOrrN4WGErvKBi33lKk26Hb9wsgp34w+uiSXGzoTiJFNhJdhGDY3D6P2ckUIrB7COYwL
rrh005Y3WnWTwxDS7XEvtJNt3yz64cixuAOWlOO7NL9yBZ1bIc/bX0ebMuqwgqZ9Oym/1dJAvSNu
N0AfDkGdv5e5ewXHem6TUVnGboqqvGGo5QJ5tgMQU0a6egoaL0TQz6kJsqZTFf/F8njeyGpQkTJD
sGqkEfThNbxtHi5P2pnVx5owHI4jzgvy2i/70EwIbviIn3oW4l57ee0cOvt5Pm4uSS39VTkBZ8Z6
9lES8nQO7KZ/Kq6Evme/r4CwLXgii6fGy1+/1oAsxwhxe375mB31+NPl0Tkzw6RFuf6FWBbWOnXh
+4YTdFlcei4iYLZeY238DjWIy42c6wMXgs0DZrmk9XVoM5RNRbIMY7LgWwthsB3//N5cbpz/aWA1
xzpSjz3RU+mZ9lMlf7vGh8sdWNb5y9hsqUr95/vLKD7bBzE6ZAMCCQBVM3/TW0jMgVS908vPl5s5
s70dwwGlBAye/Os62VcAhi3a2YL9p2MFP9Zw3c089CgvPvm9+qwF7ZW9cXb2FXBiLBs40tY3nK1k
kbbKKDxr8fNGkSTfVAj+YHn7pzBvY8lY83TFHMk2DeBxL0dwKkrM70azWpCr00f8Ji+P3LkVJgVL
S1c2CZd13teFp54pm10SgMG9HREGfyi6MNn/u1ZWx+H/Je1LmiPVoS5/ERFCYhBbIAfb6SEzPW8I
2+ViHgQCgX59H153R5RxhrP99eLFWzgKJUi6urr3DFUyQaUXCpH7mhiXubKum/4cPuTEi3CsNBvh
hLsOWqJfvxMEXM1kiKnck9cRSgHVrwsi6B388/jFNGiBAJNAh3YPZd/kTpPNrz8Q9LpMnBVAwn1v
ejsWQ1lH4PHxq9W/MOMcje3EesUZjlQMhAQg7ZbBELx1Q0CGst8TeIcS9OxB3XbP4bdOTQHFMpqB
aABVOYu2t5sSYxCq7PdQCw7yVZR2Z7LwE9EE/VvU8lFZmGvTi0mo67RMejuS+wlC9M1lOl5B2E3+
lv2FWcY8zNVc00R4dxbZqyc7EWcGvtUEZ5K4+uzoJ8jNv993/w7CF5F9AKCldgZ8q85+FkFfnTn8
Tsw34F64coPpO+/rRVwfWZ20PYzF90a0gTJCq89cWM49f/77P3HdbAgvaxvPb+Sl4d0rBpL/mRB7
IqbjUu+YqEejcPdtGij0LcyR53LfYYZbE27j9LmrDmN1iPunX+8+QDVxH0KJ2UYmsogdpJvFxKqm
3T+b3r74LQEMxx966bjWeRy4gG8luB5CGHDVI9a+XbNuG8kzqeb3XYdyM9hqgIDg4oY282IqNLWb
pBoZInjsty3oX6vffh0MgKMBihE2blnLDkpPDHdErwkAk/jzckj+/P7pHgw+/+PhYQ4Wuw1K0dI0
s8HeT9cwl4maMwnIia8z45RsgD7wcL5M06D84CoBiPHeKyhcIPWj6Vq/7pqAI4HbLkMmiCLvsjcL
c5IutSoTqEGYN9pBC3+Admv3ZzK17zsO9z8UkNGDxxi4Qn2dZvilSCgLKXMPT/ZV4awyl6zBYft1
hMUoOEDxqQhioLXY18ISI48MQQFigd6He2FMq2baE+tMxfN7IMcwuHPSWaoBme0i+tWxAyG2WNN9
bVZbYuMmqOPiBjVW+Dbx9PfrF+UIVCOQ50DTxFycGpzHSWFEnbGHExoELaLHnxfwiYkBuw96/7jV
shlX/nVi4ETPhSkavoew6cNsdwS5P98zjYefhzmxkL8MQxfDwOFkKl3B99Ci803tD+OZOTkxwMz0
Qg0QrYrv5IjegVhcYWIjWu0Hvaf5md8/f+WvNwHsEID6QPSiOFiXiWbEoKdYwdt6X8JqUq6bZ1JD
xXNNYCEw/v31p8J8A4UM2QO0M5d73uRdl+aCAYm1gotLpra/fzz4woi51n8V+0Wao22W6IHATrSC
OhL6J+eqpacm4t/nLxYUh0/UBDVId28eW8iScRDXfn6BE7sPaQ2KV8CQARWzJETCHMarwNc39xXs
NRS8e3J4aoumDIzi958K4C3ktMQB7QKwzq+LNsuNEtJsguy7y2y4i6YzbaYTX+rL4xdfaqAiS428
I/vcd8G4a88Ew3OPX2y5hqUtKeHTtE/tEBK3aXcGC3MickCsBKABF3EQLeNFSBdZb+sszvS+7A+9
c2flr2P2++CEoxtVZWT+c5F//gn/5GmT0QwQ5W4BOc64D73FwIW54HhmGk6+B+4UyDYhXYTr8NdB
Eovk2ikyE9w9yC6N+7GD+dlw//OiPTkIyHs4/wAWQVPk6yANrKUhxhyRfVPeavszGmAbfg52eHoM
D4hDQNpmyN7XMfqsQ4nQBizQoZdxDkd0fQvBo9/vvrlOgZQKrRBsjMWLjKWI4IuekT2p/tZ0FyUX
kQHE1cPPn+vE2v0yyhwD/pl4MrlWW4uE7Jn9WRMQA9c/P/9EOPeAqeHIlzEOivxfnw9tQIDDi4oA
RH2wskeju/DKCzbBhwz+BdU5/tGpt7GQ+ADqiGvltzY6LOs8N4dxzB6S1CtXeU9Tf24Rn+iUO/+b
CwT9KHTKl02qaEB7V5Qt2VMyvbeKQs0Ogvk6arYFmtiJLbZ8tFZO7awo2GktTrMzC+PE6gOJAfg+
wMaRTy57cUJBgt+wPL1vjQd7umbJBYTAf561U98R3QSU+0EUm+fu66zJNGqMKqZ672Tujg3yJvKG
p5+HOHG4APCAitXcr/gOs4bngBO3xTyEeKeQ8G68yleTjRbp79NuvAiaiSiOIPNeRh2JWbAboRD8
CQQgm8qFccAEM9+UpUHTjL8PpIC/ooMNCB469EuCCE8r3DIgIAjaQxrYENko0mOUJuHPH2/+/osk
6csoixOHw7LabqlN9qVhX5d170P2DqO9GancOORMiPi+3v5LvYH6BFERZdp5sfwTImTbxnDQSvR+
NgaVrRmYVrmixvPPr3RyFApA6Zzs02+Y9Shx0MSCtOoe0rxQqE70nVaVA2XP+Mwp9I2zjuSeIOX7
vyN96wHDZ60BWw8jmRRmssfIffLKv3Z633UQSO/B50v+H8oU39c7aB4MIGiEdNP6RivoYT1uwZ9l
2qvCh5YaTHvh66rP9Z9PfcWZuzCHWtwxlpf8iDojuG8jdlXaAosF1cn2zss+fp6q79EBr/LPIIvo
YPcC0gLlpPdGTy51q3Y2684s8JPvMR+uKOgArL4MsqnKeu109rR3vU2pb43pth82v34L9AII2Dc2
ANPo139d1joHy6rLuvpwy1tYz1P7TJg+8ZVcXCxQlQLeG4F08ZW8zgDe2Evqgw3xem7CTujXaSea
yiaQpDhfZ4zkIp2irZ2VuAVXh74Ip2qdPPz++/zz+GWVFrKYiKYuHp/Qh1ivneT+f/B8kJs9lIpw
CiyhyvABSs2Mm+VBSwXjLtOvz6TNpyYAAOX/+Fsop7nL7xOXRQsFlPKQ+130XNe/vgcD4GHhXEHt
EQW7ZVNcw2nK5SMRBzpLf3U+qc7xGb/nThjBRT0eJSPctZencGWNcF6pTXGw+yCBQK13BQlTUu6q
DDDYM6fk94+FsYD7m1s75ne1RzakCjLlsgXueddMV0KfUwk6NQAgXWhPAQsFbtgiEaQQY+sSbYtD
Aqc9aHhA8uLMK3w/FMFLALMUHBegx1D8+rqhewmnalJqcQg77wa2jT38/SDg8ettjVGwoyHByVA6
WCIUSuKmXay85mCVBKrVXoBD47cb4+sI87L457wdoUHMshEjQGg9UCkJ1Tm46fezCCOgXWgCRYgc
ks5z9c8IsOKGj4hHmoPIL8sakLRt11/CPerX74G2AkqEsygQA9ft6yjxBCyrxjY/dLJZw9qwgnz5
70cAKwgxFtAUTPwixLpJlsAwh4sDg1tjfdf9OgvmlNkI0iZYrGiTLB5vRLU2izQtD7A8HbOg+n2A
wvPRg3SxoFBy/H5VldL1iqg4wA8P1i4MLovbnz/QiYmmNhrPBJC6eSYWm860U+1M0ikOvbWGgTes
2708LMSZg+jEKDN2xZ41dfE/bz7M/1lOkWMWBVcD/Jl8yAh/5t7HueBxcgToWKE8AckARMOvI8DD
oxakGTET7LLhb0l6D44/KIdnPteJgDvXP2YMIuR1UeX8OkyOKvRoSxx5hp3vMmWHhrJCIb31SEDC
9kX3/PP0nIiJX8ZbfLgiEdHQZhhvSKaVA5MMco4IMD/h60UBCD5sdFTWUIUE6/TrGw0k02M+wjor
EmsO8X+L+8La/P4tZiKuawLMNwffr2PEtZlUVWTWh356pfRTnyN6n3oHIHM8hCvYr6Pm8vX5ZuG6
fcFpdXCPDJ6W7VVa7H9+g5MjIBSi0omUBnrHX0coMqXHzhJIdcD94ZAx92AsorNzvdxTq3iOuP9n
GLb4UCIHm6q1MUxdwjLqzsiOIACdk+Q6tabQu0d3HX18FJ4Xg1iEN7yUeXUQ3md57M8xsU4+Hu0x
3NGw53EOfv1UbTG4wDgQLCgPGYmaXQiLM+ffiQsaEAjg22Ppztf2ZeWLUAGXksysDnDH8M1+a/Mo
jJvPLMtWpQE3SnR/VAMr6rE5E8hOrYOZI4sYcEoniRcJvBm0Dcsx/cm8B1M80unvz0vtRJKCeI9k
DrABoByX7HUrSXu4KiLrdeA0bNbs1Y3hh2RXf7igvgcDw5+HO/VG876EMJ8JPMcycFoSF5wOCvOH
AWxW1sCoVpgr5v1PRgEdbC4XoYS8LHrUWTIUk8AoYthxuIKOIT3Hjz61d1xk2zak1cEAXCZ3Y1wY
mStwxvTlFZAdq1RA617ddOocOOXEBKFOhDu6ifXngaX7dYEralVAO07JQZbj81CZIVJBOFkYviOH
1ajcp58n6NRwoB7N5ID51r7URPaEZFOXV8XBK/cE6y17aCjzJ/xHovufhzqxdYFBtlEZxbVxDg5f
3ywfSyTIg41kwH1y/IH+/jADVQQaYGDzIAtYLoJo0lErMS2H4j6FJcQ5AewTdVdUCrG4gNvjM4l9
Xur/ZBlxrTEzLdLizHmHP145ZhsuyyAf1pJsYvjVdNmqrm4iei7jP7H0vgw8//2fgVvH7eBNGTWH
0VDXEn5S7sh2dRldQKLlzEb676xcnNcYCyLcM4EbqS37OhaBjw0kmJCZM+iMwfON02truM4aOOJ6
K4e/Od49S2Em6cigP7fFTmQ/KMUSrA3EdYLo9HVsMDpjs3XgXNVYf2R75bEdaBgrF1aUYhsrfe5V
TyxH5AtzxMDV3AZ78OtwrfDGJh4Vrjn6Dk2IoIEQJpmaIM7LoLA/nXhriRXsLHwKea9G3HlsVXsv
P2+J/zAXi++Nai0C/lxMn8VFv/6ItBFublHVHgZt3JoRVi06VGGUpGsas3sGn8S+Y89ojYF/Cosr
RlaD0a2hkH9XTrJE2bUKzRTKfS2r337+ad8CA67IM+N5ng2wkuliNuISlj1wUBRHNd46zPMncw3z
ICvZkPjXlSoMgDMJcsrYv6hXLQIDGxvVt23fHFlZBpsmzs9M9alXwR1nbmOhrosQ9PUjO5Mx0YRL
PN/0aworp6oNu49OvCX1+88f7duamj8VwX3NmY9xvNTXkYo8k2yE8fjRCTSsrM/ZL3zbIbiuWahX
zSAwyDcuaxh2RSdTt85wtNnfvDrCAYu0G2UcIlirVNaZk+HEu0Ag0gYdE3IRs8Lq13ehvaFa5tTt
sWq3Brk07379qQCngk3J7O0BEONifXVlHg0WDGyPLfsbw6/3TJ5z6tejdQRMFfpUcNpYBM25ds9z
h7ZHkLU/5LmE49zTF9+m6WE46KasPYryLXDYmcret6QJ9YR/f/six7UyGQ+wyWiPr9l0MF5V//j7
T4/6EQKOBcWXb51do1MFbKkccSyqF9j8Bb1prX8e4ftCnWnMuAWgsIoi8TK21pCTgR0TJjfxrscR
abOzU9Yf5l5NemvAe+rn0ea5/BJEkSXhUAYeDLdMlEkWh5YBwzLF4eV0hMWGb5YyKKu17T5E59iU
32cd4wA6ByCEhbLJMncG1sWrh7hvj2a6qtOV+m29eH6Nfx4/D//POT8SUnRVgcf3HXyRH4pfC3DN
z4cn3Ky+6WFfLBet5WVJDGPQI4Gj31jHt0LA88wsAwKjvZzx+59n5fsqBmgHGQTK0xgUVZOvr1N4
nXRjPaojcI2+qT5j99FRZ/Q+T8zILIqJ1B+SzFDDW7yS0nGOtDIbj8pVoV23IX36+SVODoBkHJ8M
z//Gn4jhCps4aa+wkP0uuU6M3z8fbWGIUc7XFohlLF4An05MnOT2Ua47rwFe7tcYKgrKDxA12O0O
gd7lYhZ0mRcTdRP76OWvdnZMyzUj63OchhNTjb2HjY47ORhSy8wNUPcJ+U1qHbsDY2MouxIGcmcO
8RMz8WWMRV1hkK7EasMYaUrDVD0KeLH9PNcngtZMyUB3YO5mfbviWXBjB6UVI8Cyu2Q3OFjWRfVJ
pgvDWuXkHMThxDfDbQuEJjDLZp26+e//7HYCl3rAUhg9ck22OQmhUGbIePPzKyFZO/HdZuzZTKeA
YN03xUjR9jpSkcOO3SitYxWTYjumVhYDiUYPIBfWt1EGk0gauWzT0gl6qApELt/T5VgG3kgmGmSe
IzajXRY7IeV7x913kgPH1tiFJ1dmGbtvGq7MD/BzBmnDTdD2CiwWRRcwR/xwLFBcgCViF/DvdlPf
88YszFqjWam+MjZe64yHZOzHgzF5zpuFy6Pw+8I11tJsTDBA4r+NSNa9m0GsKgWcQQj4t6Ha3wZD
7KJI5o3mRRpl75mRJ7Cxc1rfs/JizcxEfOaj2e9GyAFeVVyi8NjS9DWpQDjwk2miWKMSsbCIrbWG
maIORGK/tqW00Rpy0+dWSNjsgjt/NLl6LFRXh9rV+VPpuXXYp+awxuuzdVNWYwDbab1NC9izc9gB
rprIwDEn8wcIh8S7bjLIivXGu54s3vqD1DTx3ZiXf+GWmfi9M6QrK2+cm2YyH+Chlz+0EP3dmk1L
A273LhyZC+2YYQJCD1vBHMAUTz0sc54VuljdipcZ2ZhN/5aL4cn0qhE+thO94h4+ul95BJaAshlf
sqZ2MTm1rUHALMuHqZnd6qnhRRcTY11Q0sy6c1Nl1T5vq7IIq4rxvdVTha5AUsJhsAQyITfb+M5l
9fSRkuGzgRfcWjTda6VRC/MTZsSmb8F4nsGVkD+qpngcO/5EtZ4SH5Qtspdu3vhA4EHW2pjikOiK
N345xNDvc7wRdva9YVR/HA4cThHDDnroouqQoi6ztbz2HtjyV9sc93GVJTRU3QjTPvIpTdX6Ue2M
t16nlQw73tv1dWfU/Ua11d9CWW60BngflP5usO+ddBB9EMFSNwlNySCeGg+84wEfp/QIfMRz5cgK
Z4kBl+OJqkPepq+mcPfwRWw638iqZ2U2H2MiDF/kiRVE3ggmX9WrIIJzq5/CcX3dNU574cFmk63S
tKlWRZMlZUjALbuSOkmF3zABfYmYNT5Jo2HlOFm6qTMd+wMMsEMT5N+/DYwTLvK8fCimMfZJnVur
qo6f+s5gj05F64tp6v4IR3aD7zRxddkUkwELe/u1j5l2Q8NlHd+WqTb/DDaUqYE+HQPEN7mi0PFt
90Tm0E4TEGgqFSwzdQOL3TpN07CIcQFFz+axNAF830L/NE5A6c576zYiQBHortW+sGUNq14GK8XB
c0K3SP86mahCt8t6uaq5DR9L2dfFmo+DxlKyqU8V2WUTI5VvTZYQF91UWj7k3MzAyZQIqlhAJayo
IRBvQl6LgCQSoIwkQzLle5pAAERa4zskY8XGKeBNriLLDjwqGF2rBL2toJv4H6aNrtypvL3OoWd/
Xakqg8Nt3T7QstxNmbGH/ReMy/TQVGXQWWSAUmR6H43Fi8kzBB6V2pYO7VQ9N1BiUpctT7OdPbQI
a32VD/DvbNhjN1J8OtRjrNuGETCKci9XDxUpY3UhbSPeKruJjxMUEgzQgeD+PsL3wM+NmG24juIL
IcsqXWWG20cbrNTbvCUbGaWp39P82SXgtOOobUMHPwAewU0dJLnRw2Qgpuk15WNy145RHqphGMRq
stWV+s8bu0ob0oTVOPIPioNyPSYR+YhgG16sB6CzVyRSWP9gYd+OmUUj4HKcGJq1cJhpU1qmYV7b
7RNv2XSPZuA7VJ/JVSmHu6rAZBjw3nkGMIkruG13cL3PXRiSNha4vgkctX2tijEogP3ZxTYv1oVN
xrdettGGDbx8IMb4oKvsBeSZ5oJTYe9o4bAdF1ge2M1GMNhD5AORJf3MIGmI6mgEInc1reEdPu2M
PDKqK+YMAxyPS/0OpaDM2DAUsekf0bkcwnnSomGuRhX2CPZ+kVhOiEahFfaOEIAgSVuToHBqeM8r
y/MZLz4GwVRQGANiawWGx8XYJGZ5DYtYTnZ9CTjOhB51F7aFYdWQILcTb1WXs/80zKr9lDpwfJYj
xODSBorr3Zb100s9FfC4KUF+bqgur2Ld7jqVSF8OBUB4ZvHuwZICsjzJrXQ1DbuhZSsbns0PRCGw
2mqAY7TVGC84N/5OVpqSQNZ1H3I6tfjCA5I8v+oJfFBZHKXmxsXxB4vUohjzzTRVJZZpEte+pSVL
AtmnhZ9UHviHdv1AJtin+i5HMY1JmM0DM7LNXCPQBTiuJky60xg/kTC4cqlCsU1tMLpKE8rhmMaz
azbmpV/0xaaxIzjBYl7kgB+Gk7o/AohM7mgbVwHIudij1iCgn5FBl9kXhaweISharJuJ0JWd5hEW
bdQdnXGE0GHUiL1C63vLoP69A0Yy3hQw+/a5VH8nfMoABy6MotEEu3NA8N/MlcOw9JhaxUMWYT8a
8kXMZlUpjdSLKKBlRszsDmiVaFUZmXxBPFQvRT5NIUJ1fVnzpDtweI8jSLiWCCJX5TeSRuYKMm59
F0AQsZL1Nk2Kml0bvaleIVVMfd22LACmErtQmtFL25YfZufYaweRwid5SoNhpPBMNvr8wunwkTy3
/2MxeSDKfKSNJYAFMfiRNxnMQvrEaYN0RP+boVmBio0TbU3WdmHUJHUAoUn4F0ce3U2JAwMWp+ou
EJsrv8p4vcrT1r3HASduFMv7SzuH0kZOsWd6WrtZUOIetlG51W8imqsrbzYW5snIKTJXqf2KV+Ia
zGPrhQ3Zk4RN86OSWe3bIxdXBSKLT7MMPK0O2VTjCuynESneHdfCa1bGMLLZ1bn600nihvitOOU7
OI3CvpT8iQs0+8KhIfeWHLtxazhDLm8Hy0w+Oor8ZmDtZevRvbTKdCf0VJQXVg+PcN+EU0Mb6Lrd
kdQ95I7KscBhx+7Y7UvM5V2TiXpreGUa0DyB++8Vh/M85KrXWRJt2q4fLnLHsELTGJ0LaKdJGBtD
XKIlAx3WaQ3ZstbUM1AJ5zibyi6gFYjjvV3exBoe05GVtKvRMAf8iy704re2c0v4kxntCusF+i9w
OE+bJvNHj+sNzuC/bDLfVaPW0FOoACJHByD3NlbGQxHZf2JWEV/nEbD4YPL5cKsG1SMrUahLE9/L
FF7CgXU9qmz4ypAuDSwzRwhVySeYkMV6bPIOHZHuieUiDQrqvOjJTi9zad8qRiEVxZu/ZV3xmywm
/R9QVcgu5VF/r+HTvDGLCvx+Q2UPFfxyV2VEpm3cOMpbTVZBsmto+AvfKL34ighPQyoVrGTuqtoL
advb0me1gawsBxNg5cG33CccJ51d9fUrupyp7dtWWT43E45BnwiWHC0IyU6BkQr21iu3fYEH/CsU
Wd9U7ERBqZMOGV0GKxF1H031eBCtREKYIPTsSCeHJixypyBBlqmxDTgOqz8j13wDUerhDdlEG6Ka
Y/ullaKRkslWrJLYECs7KqaVl9PsCvz29paWitx10knXwmlsTIWT50EWd/Cab9IpeshlA0RfRLvC
3cnerakfW4PWYewadG1Q8jdK5HBb0OqhdZxyhZCMuwRJxdasnAhSKDXwQoNRxm+whZZIXlunxdfp
vGRTI1QFCqCAV8to6yvcJ6DhpY1kVLvKKgW9LxqnqrZQ80ybtYOkFyLeUbbOC5GHeZrco+H2p86R
/tV2FjC7h1N51OOi4em/njdIhHcbEcfFr88x/asy5/kTAFl8pxuarcYMOOgJe/ooHY3UvhbyNaW2
vDcs41a0A1BOnitxN5r6gNg9tkIW4erTVIl5j9nkcmNOWZpFfl0NsXFFp7JKII8/GF6PrBXdBNkL
gVxSV+tYEdBjesN5GTBBL1Hh2fG1LVFqhn292pJ0rK2LZjBv0MkcoEs4sDoorZ5si8xm/SrhLeo+
8YQGCgDc1o1wUg52UvFBMxt5LqT3bkwvVVC4VMnlEANg45soUD0afR1fpCyKVdhQaFYYlQOdJJAB
6ktPlAg6CPrJ0+jE3DfcAt8BwBxIaTU1WAgmq1eg/7w5MHUmwKMjN7ZGftfIrvG7NhGASeo0yOPs
npgTnNDb6lgS+VCjqn9peQ1Sv1hLnP28C6KkLG9rUlbBiL7iU+VUd7pJkKSR3g2cnmBXJ3VyYVII
TqZmwzeQdKDYzIyHACdXl5AzJO0B3BbqcysS1XWsElHeQLPiAOvzVwJ0cb+LYmnxfUQIxIY06Qs/
EsVHaff3hBUPVLQ21qs1PCXEbh540ZmNb9BJPzVWP94Mot3xMnZCHKI5Vr3HX4dUP1n8vUqqHvcQ
g2xjxzZesyojPnRnAPdOXUGTdeqq8hBBFebJifHrrbp23wfd4xi02B6izfZqmprHOuvToMqwL0re
fXYDj7HL6idLjVVgalwTk1HUvgsX9o1wiiroGCgv/eiRe+TEDwm30icol7tv0PBKLrVtChyjnVv4
xRjVN1FNxz6oC1xuCxAxVgX697se2ktkbeo4OtS88qoQ5gRVs9VWf+gqJ1e7NJ9VKQsH973EA4Wr
V9GnOUyfueyvBpFBCNop3yZXH2uHQt96sJuhvO4T/sGiyvJLATjlSiQ9DiVFTNgYOxwQG+5W0Hnj
UH5C+1bWmHCortMLT9YuyDOWuLBr8k5G+93y+iyoKwRIuyTvtAMnkSIU+TrFx0D3qUQfeEzwzUQk
HzUgKsE0++sBOzT8FZY2/MJ242BqXV2gFJHEO1kN/WXDjJ75uWp2kY4NcPdsoEwyOtgmbB+dp7EB
jN5Mp7uxcNwQt37cAlWaIbB49y2JnowmNXzXLqyNTosmmDQrtlrxZF1nUY+floq9o6oB1/tmJhtE
WfsKEroMU43su8obBOxkqm9GzvAOCty7XBfDvaF08ZbDVOsZ3L9q2KJM1N5mQBv7FEfPECjXOmoo
Rz0IKBVsXdWmWUATku8gLWY/NHmcYoc7rQRiDYZFPnJJ9tIA7nah6aj6MKphIb6G47KzGXqxtpuK
POGurMISGKibAWqZq66sOyDvmflW1LKftkMMwjLuVUD4xYgUOAU935NEBB339KYZ+TM+feQjKwF9
giOJnTS5rwtLbfMUhQF32OKSuPZS6V2S1lUwPojS/kbKvLV2Xt3rVW+n9DLteBug1dyGlpKPqJqy
rWPQFy8Roz/W3kMy4MVYbvtOYu+ijBxVJJGc5/GH2zUvSMzclU6Yd6Fa3A09dOpHN1fHJk6kXLUt
KYKWqLYIDEKqUDC4YbYcdx05Re8uJKwC2yig2WcV27KgWyqcbW1MZRsgfRa+6+iVQHrlOcWWtc+c
baXT+eZkf9IxbtedaMwrliRAJaIa+2mjKPKWuBJX84rEfegUs5RsUd3iGvpIuzhfwQu7RN7ZZWvl
uZ0Pha5iZylUVydBXiYjba7K0nXLUEXNm1dJdmkWQ7dqE+3cRJal9qqNI1w3oTJD3Oy+lPoji2t7
M0C2evI7luDeTFDmGZIGltFFZ4/3vPAeKoMUCSBVDqpxRTqEOfZFkEvTuxCFUYYZVIpqP8LB8hHh
FHkAFGMwtzrLPhqkCFfxyMh1GjsiHNU4+ARB5krzht5Ks7RQxylhmDhYETRqufHsUXVnaW1u2sqC
K2wm052iENONQMPy0776yxPjs7Vry/d4dnRziHs1SJhD0Jrfo6iCvGgEHFGkU/citkvHuRwh3vVo
adTCzN7wnse+dfJwiFvOAzs25a3VZhryAHaDPMAzElRUS9fvzaGBVnjWPKRVjKES92nw6BAOBTcP
SrHmM+0FXEQiRE5w5bV+bnAcbCTDdXc94nq4bx2KO6XjNM1Hx3LIhXbi0JqSQoQXgr2BzBIlA5NW
91XujJc4ZdHQm7xi3A1F6q7HoXkf4xzByBlUv+87Kp6hGqOhcQi37bg1vJukEgSxBiSODMRC12+j
ckT50HtFcSALYll2TxrIrltnpHEccB5pvBZSlUuHipTAPCRy1yqaVED6DNLylD9OXZt+eqiE3kFO
6QnII2er6cQCVIY1gkcyWSsdOU8mSnmFRlB1oOQOSb0k/+hbKvHrs65AeWHI0jDuevZq1pHzOE0o
IqWRQgD0YvYqcQm9MjQXf6J+nnFi3eF3d+HYRpMMBApnIfX6YQVYkLiPPFxwzcE70CGJgsGqXZ+y
GhuxKpVfWKkVjAg4a2nV8VsGzMMBAgbyYHadXlMtrwdHsTsg2bLeVzSdrxdGbmElsXFEiMXtWAyt
ualSjVoIULtAGTQoVF1q5owbi5TTHehy/NpSMM6aSrvazIHiIFvl6TAjFfcLzxj8hMAhxzelNnDD
yC0nECbLz7RlT/UcoDBizt0NMDqWYK+msUzkVRM7usOTdlcD29bq9w0tqJcAmgAdCxBHrEWbJnc5
MosyZ+jIhWa2jc+xkk+1MwAU+Q+GZX7HrNuoZTHUnNixNFadHZjnhGZPPH9uIQPEATw/3CQXgJwy
J5GXdx4/SvsdIRQL8eeOzIkp+Pf5S0Ck07kKBTg8v2gG1I62VnURoxL38yBnXoItsBUo0k8c5R+O
RvUOx4hxpqt06vFAVEBCHnA7EMDmv//TuqKo+sBKxHEBH778jM8p7n9/OuTugOYG0AXupNCG+vp0
PnnMYGnPjsCAGRe83P78bb6DBb4+fvFtcH2zaJfg8aTZee7FoC/UtHFRj/h5mHNvsdgHqFSi/WFI
dqz0hx7v0/f/v8cv2rq06f4XaWfWG7exROFfRID78jqrdnk0kuP4hUhsmfu+89ffjwqQzPQQQ8g3
BvIigDW9VVdXnTon9ygWa8e8viHRrS2s8OwkUZ6kAZJSKB1s52sA4VdqBrnBr5d3drQa8pX+ni1x
j85NEQBxlGgcnogXHD5urvhRHlL7TnpuxiFbIWX5+VmaGCsm+suJLW0a5slGDcIqTQIocI86uclA
3ybZQsvX7BBODFjnBswwG8Mc3qxjo7Wrzt648hKAes4CSHqkJzR6dhnMuQWpaDVyTap+/JqjjWi6
S80Nc9+H12OSsJqw7iKuuXPsKNDyxjx23IdE7FYnLSzCNAfn6BxgAaBOwOUCpb9gjW8inXKqXlvH
tnsavQ30C92+fHHSz5+IMzMCaEpKwshzbMzklBA2XrwAP5g5ESr4RIMmFkDzF7ImRUa6w/cziwDZ
eIz6jZHsdSrHJUmY63v28oKAMwuYIvhounZpRDhf8NpUtDbJHd4W+hg8DEZ6pFZhPOdNqy9YmhkS
3V+0G9F0MvEQCZY8n9q1GtnyUVHeqWmtu96lnBfQ49B83hJ4swlYPAGnL5jHugBGCjbfcKwHledA
0ZXtPYAD9XvUBWQhfdv9NLiQhAbEEQB72XYQ0p9PInW2AfQbeAe/2lbttl7i1f5olRE2NUBSFeAr
vcMTsObcQKlZvFIywhDFIUnnSUa8ToLYBjJcVo9jMno9nf05atQUfbyN1CsdaAjdWtWjUtyPih3d
UoIMXhRQBiuP9/OeJJP1ROg6PGjJIEv7wTSbZ4Uq7ZPWf0dxDNIu8yZSjHoXy163TUu6hAI5t9KV
a4TVszxa3rY3ZOnvKo6UlzAk9Ly+L2d2Cw2nNN6gGA5gWqRjd5BikM2x1I42vtSJXwdVXfXjnjTe
dTuXEPSpsxVTVPyIAdg351PbR/RiNYGuHalbr7TuSwMdA1mtoSJBRSXc6x+aZq8mtzwDyTMvOKvL
3h8wa2xSk4uJBgxFFzy6NiWeUlt2j8pzZRmw83pM8I9cf3OCbC3lvP1ItS0wQlz6YLYq6BwaWDCs
ig1mbmNmttXn7tH3vL0rSbvD9Smd+T5t1fQuTJJc0MsJM2oNchebbh68Fln3lCrJnaYskP4tWRAu
2iypnQp6x+C1odxabyXz09BI2KHAlk0YM6gpbWFVIgNZpEaLgtcwJEpYL7b4zf5++N5Ndhx4ObFp
zWnyRo7hxDsqKiCZZA/B7W8swYkBwSFVbq/nQ4GBXN5Vr7K64GAvfz8PFopH4G0/JOOFz8tt7WoZ
2bEjnX1RDrHwp+Mcvs8KQJk7PR3FZoBI8aQ661zpmFj3qbLv7IVjd3npAUj9OHYTF+xFjKBKNRoQ
ihG92uNt6ryG5i4d7j67AucmhPgg7QtDBh4TvRrShu6mZInWZWYJPlpQaXMjpr04ZB7ExZGRoj+n
y7fJXeZ9+gQ4iglUFJwrTVQXF07b+XGXjFL4mv7wATi3n99AtJkDfMRB4PssYXaiIlGTYnCiV43k
uLrK/vj85J9+XnhVq21p1lbL55P03m4eS2vh50/n//w6nrrk//35opCxThUxanW+rzTr3AKuoK5I
z1MzXwf2ElfgzF4lcwL+G0wlHc0irrkPTdOPnSR9tcy3rGlXPQpnS81Jl5ctDTcnNqbNdvJwKZIK
XhXCs1dpm3fBqt0qU+Zy++lFOTMiXAu2mdL772Ik09BOC+/H9NP3GqOAhopeXVrmCDWFURSG21dh
mr7i0LejPty5cbP/jTGcmBAcX1e5Zuq6cfr6tRoe+/DT1xrCUzAAQXBjcPmI8PIobsveo8B7TKK/
62ytqQuxzozPoAMNeLbDRNHCLixznIEN6kluHnt5E9yCkvn05Jx9XljgSKKZFcS/eWyDfgcPWBYN
C+dudgCwpcJEQtxCfH++wrEamGM7dkxQCfTRQs+mW7Aw/UbhZIMk4l5DWIp0ovg+Dd1KISFrW8eu
3AF4M6Od2+6uT9PMYUPXgzc2ab+PU30+iAwoj5pR4DzCa7vWw6dMus+9ch1/WsIARkgylgh5Qtw4
NVee28l5IASwQ9pHL8zv3btkMUqa8YJnBgQn7qu+Xw4U64/RL0BFvrMzgrUV0y66cOjEIJmWC8Ag
UFeRH5oeP2KDfKvobpX3lvRaW8Rj6jaL1Tup+WrRvdA0t6MzbMB9UZTwb66v1EcjwclumHpJeEPy
OIAOi1er2IOb1oGmeG6vvQ490BI6MyN95YF/eHPGQdsHaExTvsi+BrXRvbuJ2rx3mencp3nn/koc
M7lLXflrjibGLlFdZyVpo0o1twWZpkk8LeqigqJiiH37xa8LZMwa1X+GpLdD5R22/XVy12prGk26
wgOG0L9Jdgo8Ia+2yM07e0AQ+V5pNLBpABJvK7AqqHtEPcj1xIniB5Cn/kvnGK90dsqb6xMjbOF/
5kUjYUqbI3wuIk+1pzpt4lut9hoY99/2WfoQfbtuQDjo/xjQ4RpFsGIm/IirqnZkudFe5dbbgLsv
W3VhCEsWhMuiQm9Z1X2GgK6EtHd/YwAqFLYGvba0uVMEOT98fkoaLasUPq9L+yD0bxbiM21mCWjb
ozdTp1dSvmj91LqAPJpdaK/IeMH96UbRk2cp+ZtSZ94X2YDpSDJGlGsyN9y4MAetjSg3HilIe8aq
7axqZ2mNcZerkfmSVFm9J2Wg/jK77tEFMncjq51NckYKN0Uo5bfOWCn70JBoE7AawkGlAklnV/mu
rQFVtXQh7BXd79dDQGfcmmJ/tcqjRv5ZQES8alzaK8ah1+5BJi3Rk84sI+6BSVBIJ7JVxDsnpJXU
N3v9VVN/OX952tfr+1C4DqZ9yAJCLEjTFCz24nWQ167tJLarvZJTXOnADvr+DoD4dSMfTOuCm5ma
cujwgZ6KSpkwiGS06j5yPP3VGqxNFu/d6puzb8ne6N8B44EG17JN9D4B381NMvw0lYNpfW9JlEvt
Qgglsg78M2AYlOCCsIgIxZeX6lQuNIqZ/qo22WNZxNtO978oaPa2HvpE/vikuSCdIDzQMmWrZtnC
qZzZ1RMh27/mhVMJsqhpwgDzbQWUMqLR4YuU33v6uPAAvBgnqeepo1KF9miiCxIb4ceqcQyX0/tE
rvBZgizEzHHmXR7ttLgIt10YPRd28K2XtkoVfZH1YGGg6lTSOF1z6Fn/4dsgZUimUnQQUafxRie3
9qw2lHyzxlHWqiSDGMzy16SQ40d0j7JbP4z0KZ2n3rJ3apCanMCIjLYh3zR27K291vk11iE83ImX
AxjsYU0o2+4GyPtS7CUcBZKaTBSPfvIVNPGSNDv3aFUSpWHSF+lh0CEsqG/K+MYDnHD9KMwZ4TkO
o/F04UMmf24kTlA/QzR8UsR8T/LvbofyxR/XTUyfOJn4j3GcmhDGYUdgKR0TE3nwl6kFt7Gzt11n
zcwlqrdr/KUE+6w9cvkajQS8TESVVz8Z7VSVgvTQSkj8jfpah0FPStAbbp9z/4cU3l4fn+ARP8ZH
bK/RS4/m0wVP46APEt0LPtJiNDXl1cYaPqlb+4+FD2GPD2If0SlKrt2Zml8AAnZ3nvTeWZ9LnVx8
X3ACYa5HdUq6+6BH2krt36Nx4fDNTZFOvlWhPkT6RCRwa+pQzRpZQuRTW5fM0lIxdm4XA2ujqZ7T
okFvcr6Lg0hWpBTO9EPkrN32VpK2hXZzfZWXTIgFAc9NZcdDYbPriq3ddAelKZ6DwloIvefM8B6C
HUqZ+B9ExsEgNwPZyprogLiKE++6ep8slYWWTAhH3m8ctXf8LjrE7Zjvbeib9oSy7jaqFsPWJVPC
0S8mkFdfcH+zbl+szn8y+9uxfbm+MsIV9rF7p9c7wcK09iITRNGCECxbOTpU6TbUbkZzJZdr9+/r
RuZ28KmR6Wl2krDJqW/ZnqNGdNw4P+lCG+iU6RbWfs4GGV5AETx+VOqA5zZgVVbopwnjA1TBExp3
iZB4ZjW4UUDWQG/1wcJz/v2S246+kSA/SNU3qa8J819q2kg+PVFnRgRf0pe+HXpKiBxlvQU/rEoL
F9bMJJ19X5gkX4IP2jYYhKmFG6N9iUpzYQSz0zTRFBGN2BBNCUsdJEmbJJ6NhuO4Gv6kJzRa2Evz
BkAV8Jgj3+4IQ7A0WpeSdswOTWs+GEN+Z9fZQ+Gmx+srMXMPWlSc/jUzzeTJlo1a8vywJyB+rAGb
bPejqRJNN6vBe9KVPwP/z+vmZhdGQ1abkJZXkpgMTLkaM1lhVF1AH4xlr9TqdwZ0YkGYNzcz5KKq
5OygpPaNAzOuYj5XXr7urS+6Ha6C5Nv1Ec2uE09iRD50QlcRylV5Bt04Zp4dRjWk32P8NXQFtSlX
Wgggpg0lBEgWocq/doSrJQBnnxtFkx2sqR8iVluTGHigZbYHOd5atfQC2ChZeM/ODw6pUmC61gT0
Ot8dJEWK1jPZHR3Zj2LfuHdesxBWLJkQLpqgyJScNsrs4IBhN++81zD/rbM64e14kgJkEovWRm+2
Wl3CnhUaL2n77hRPQb69vgtmV+fExHT9nByjPBnBS+SEd1k2riPjENSgUc2ffvRTCTefNwWSCTod
hBLRjZom9MRUCtGtHpduemh8Z61m8aObZLR/KNUqHvU/lISWxOsG51aIuEmfgg2YiMXHpzbBtfUB
XW+Vx2Xg07Wc0UQcLYm5LZkR7wRctuJbjEtSf4ZZt9KKH4a6wKk0t0ynQxGcQzJmQ1HqNjZg5K7U
fGPECKEVq1r2tub4cn3eZkIOhND/mzfBtUremGRezIAc1kYvvxoDiG8127r5whGac6o6tOn4S2qO
F6KEspqgBit72UFNjXtJ8x5oAVgwMbc4JAAAXfAPBmdh4izPHEJv0naPnIxGyudR+tp8Uj9+CtEo
pf1nQ5ivUukkl/ah9JD0m7xcwSJxfT2WxjD9/eTgGIOp0wDH93n2raqRfs+2pdt6wU/PrTp0LqT3
NZ56oEzPrbSaQs+G2ScHpVf3kv4M78ZGS35knyzr/DNbcFETAZpQuohuoIIrACLsKDm40ktg3LpL
uZjZcZh4GOiOPvzm+Ti0pKucgFaqgzzu6zhfNT753nj/8/qazIUf8EIBRQdmTapQuGDITno97AbZ
QRrTtZ/fNON3rUC2s91YmrfRq6XA86MWJV6jbDHgphbEtxc58kyzYkgP4uyASOh4b5GNXYdSqW3k
XpH2oV3oN2bbvlFsyra5agxbTzPDLU0T8qqkEX+lFGRwBo30vhpI2TpQnezOhTlqc31a5rYqSgtg
1qY33gXtokWvQTfUDi43/RqpOXSQ39TmN+72UxuCv4XNXJYUWUoPsnqQimeaYCC22F0fx+zynoxD
OAzUgFKPluPsAK3VnaV2L5Y2To2Wd0WYb8i6FggtRQvJ0qW5E9xIoqht3NnMXfktsZ7KZNMWv2MB
gBhvpAmdKTpD0oajpRQOIV+WrIv21m//Tof2N7wVnvZfI8Iw+sQerWFws0Ob5mtdCmBbKVdV+Hp9
gWYni+gOXC4lIyLy81Nu0foOW4XJAtHE3I37UbXWCk+a61bmrl2CL00nn05ThSV43jAvtKYbLGK8
Fv4kuFayfeKUq6F49eOf101N0yKe71NTk1s7cfLhRHdtNsR6ff+1a5+0hc/PzReunTw1Jc9JXOv8
81ZqxFYEyorMS/zg2epO6bxbybc/h1z9cO7Qj0HxMrXkXsgHWm5BjqcdOZs65API0H+RbPvv6zM1
MxRSYSwHBOokRD5y8SczVWZe6kqaFR2i+kccbgtlF1kLszXtHmExgG4Sl9B4xfNIfD44WSgZliFF
BzP/1bn0KjprR6JvPr2FIGmjOM/FksbmzK11ZlF4TUQRb7SItWH5+1WkPRaev0pGc23Kw8Kenps+
lONNHTFdivmiE/CDNpEDSH8OtZSs+nBXQuiU2Ath1+xw9A/pQjrW2dfn2w0mXH+0Sp9kj/fNSPJ9
ZN6EVb1RsiWVlNnRgHj8EOcGeD4dq5PN0JRFCp0Lm0GX/qDJdKXY3+piIfietQFrOfBNivaQ0Z3b
8OC+8EaftUGJdpQ2mv8sd+/X9/TcfE3vcBCcUy+DmDQxsyKw0dGKyWYYa9TYV7LSb2R4LZph4fSY
M47GQQzCRgGRQhHB3vloIJdpx7Ip44OjB9WXwmy+F4mbZmtDCxNQWon0xU3dZ8AeO+kQ0iMgxcYu
Iy6BUwBeNxDgyTdKfdHWqcdqVeShybNxTL8l7hDcdKMa/YpJ5u+cUXUeI7PU7lrYHKCOgpnEyA3q
B5Ja3yC40h8AYaSrsuv6fSTp4YY3XHsoEZN4bDuJ3mIZhqQsrqV7M1ck6C0qzfkh543eQ4ViNxut
adTNOBbdr1pHklbLh+69hAPjzUuM8IeXZc5NBtPQnZEl0sami30PQuctbNN2lXmjdxNI5riHMFzf
QWgA5YTkjzxKW0SfXT26iaMgfW80mK4kmMFgswG5A1XlUiva7LJzDpGXcXgDictehZD9oTjOWSz2
iDU89dIqD/fXt9bsekP9RGpJN8ACCZFqNsaWBptRdEiAejzJabm9/v3LMcBby9gRZZjEo8Q+DNMs
pFSvOIHQpbzDlLCty/iPzlceEtVacF2XQwGzg4jN1EApg4MQnKSR0d/R5hGm9m5DHWThBSRi97m9
JkwQldAJZcHbQTjoWaaMUDFRnkgoGkKYWhG8FCNFnazdwc1352X9fV/K3wfXfoijcU8X7jc5jBZ+
xtyEUhuhMwPQoe2ISgBylKKHbJGMp43n0AfhjdzyDjey6gY+xfX1xbuMc6cR/2dLPXcGBvA9zQi0
6NCM5S6Dr84cb6MR3fDyxS7tx3DJXc+uIAkZkAAqQGPxYoUo3dKJ35nh1t3RA/jQquan9ztDInnB
rqTX40IYT4lKp7ZJACJYiqvw3qtkSedkdhCTlCepRcYh5pVaX0qDutPCw7hzzLtyCeo9t/4glRTc
AgAOiorna+JJpZoZLbW4xG+e49jZKiHsEQE8BaVtLcRrs7YmKNp0dVKVEWx10NpHDkrJh3AMu1uo
4/pdaVX9prVgOfOdIl/ApkzfOw+s6Gbk3c8DBEwtrVvnY4vawXUc0BAHXd1HNtxcZK9217f03OrQ
ezNlMHgXXBC/m01BX6OVYaL3rJ1nqfm2gWRt4RE68zIgfIJKmz4qnKsI+IjVJK3gc6JiNryG7bqG
jTAKF9zdpQ0mizjTID+LQJjIS5zFih5B9UApE5CinHw1ir/tcadQEvLMpcb0WVuTIB9lQLyfIWTp
qxqIu1H7EanmpH01STeuDR7BlLigwt3Drmb9Pbq+seDqZrfDiVXB/TgEHopL6+Oh9vubKYJYm1qj
rFGCzRbmctYSaCjUPybsqph1gikoiqrQiw5G9mfaVxAdvKjmAt56xgZbGqpwnfVimwubu4OGZih9
JzgEPK/GduOk6kZfStjPbO8zI9PfTwJebwJLhCFGkr9QSt6E5COun5/ZUVChZVkMRiOG7vKQyXHe
FOEh74pNXct/5EP8qHrNQi5ibhz0xICENUk1XyAaQQI3VQAC+5DA6PImBcfro5j9vIoPBQBP5lJE
/thqWxNU83kXwmXzRoVj6rqBuWCB1+dUyAZkT6edsNoQAlejKvfBQYPw9wEo1REYfrIriT9hpiV8
t/rs71IyjEe4S1rYb+v0zs5i8yFvQ2UJIjI7XADegCp0anniEyWVBmiDej049Kq0afv20e/ct+sD
ngkVlOkBNLU2ggIXT9DQlUoxSGy8WPtKD8kmlvW9Xz0UobNR4DPOtYUVnNuHPMCBiMEKTrlamF8/
N+M2tRKuJrd8SYzyySmCm7rzvl0f1swNODXeEEtRgJgpErn90NS5FhxKt7zxWvm7n7kAVPtD0Oh/
Xjc1OyJnenPhwKiCCSOyqyA1ssAODlaxsWQACk9dtb5uYnYfnJiY/n7iHYop1pdptT+0nZJtJugW
/MTx0t5fsjIN9MRK2Zee7BUWji66UbUno7v5/0YxrdnJ95O6LbPK5vsjFE6a3H8xACF/3gSrDmwL
sIhKd+C5icrQWjjBXdxPuk3KTbgQ58xcpyhtkmQBrA26UeyJ9bQK/6rbpL/qG9W8V+2jA6Fcf29p
n492cHLkJlBanXRXhHGQuwzrvo78AwpMu9ZxtpoWf657cnoVYYKMG69HciDihQD2u6YBIPAP/isk
xJ+kArn4urDWsTMEphfwdaeGnu6hUrbXF1qE5l4YmJbqZDOVeTXERjX9fKXYZMgGRpWylsKBtg+k
oXz4vpKmfx/a+tHT+7c8X0pXzl0UIJKQdgW9B4uHqHSNz4/roSm8gxepz0YLn+PfKe0magxlbB3E
61Az9mmNrqACMZ6nHCPlN87r6S8QiZNorHcLPeUXVKb+Rc7ctzZwPh/JgVCj7MMeoSdMhKl5pl50
Xal6B9l56KXHpDwMzsKZmnGfmKDFWUFfEHct+DbfNgsr1kzvEBi7KoGf6k5a6imcXyt1QucDiIEu
QIBawoscNdBneAcIZ9M/VauFrG1Q2hvJrqUHYN/eXofkbZVZrrTuHNJSfgEntzV40m2kITB2fe/O
jnhSNbTgapiy3edbt8sztYS70T/Uypc4+WYU7162kKgVm6Gm44FMKClueLXogxPxYAgBt0TGaXDA
3/6klvjD93Q47d7rotkpZnLfpOUbxG2ITtR0F10f38w9QnKYmMV2GByRxfn4ahs8uhbZ/sFug3X/
xxj4C9fh7ASeGJhimpOzL5UDfZu0qxzy8UGJkCWiWvi5Jsh/5g+qDhATgN0uwuVG7lxFrnICzbHY
dhDBJcXrb8ySDdMJbXfUCMRA046atK6kNjh4YeeidISachajPvD/WRFOVx3qGo1mWAlbdaUDLWkK
dcHETARJ6zedCiQjqWSL71kntzPHKpOAJDdckKsAnsZjCIv2/Tj60c2QK8Mzgh/qRrP6pczhTJTH
JQ/LPE8/8gJiuR4C09DpdIJ1qWjuzL6+i+3xVe3aN2/QFzbE7J47MSXsObcHhgoTOSGYVburtvHz
JzUbu7Uth0vbe/b8UGaDWAm5ywts8GhkGooeRP1Ws0+PUb0Qhs1NGg2fKJPRCUW0IrgfN4i83GnG
4EBzYpz1T7b2oMTNuqjMhSBmyZB6fkw1eYRp2MZQGb+5jX4vVS8g9mmlWEJRzE0YPawqyWrL5N0p
uHe3D+swzST/4Mb7Ur0ZFpJCs58neUKMBPnKhWbY4MVRMtInCWrgqXtzi9+4AAHtfrSvgpoSxaMp
G+VKOOT+AdkR2hhHL3/rPaN7MEvaQK57g9mLEL1z+IE4quQBhLdKPsCtmveqfxgqqV67KZC9PorK
J8ut+3ylhcrKD/x9byK9ETTtxggRPMkj2XzXumaJYGaKYYWk4dRz/FG0JEGlCSeq9828a5AdOTQx
iEHKHPXa18Z8p9ipvbGsNpnkV2I0Tpw3xLH6Ba81d56xSkgDBGBCtZxvTtqUYDN2be9g9va9EgeI
A7kbP95fn/DZI2CxptM9SAJOiOP9BI7zsU39g5zVP+wwgwHYeY8KCm51tZB5mR2QDZpUV2hzpGHl
fEAZN7LR2aF/UCKn3XbFkD83yKrfdUW3JN825/GnPDbRBW7/osF+kJq2GAJ2kW82/XMVg50xii9G
ZQ4bjy60x9Ir9I1WFsPCk2V2+yJKCy0BXXFTbep8jI4UmIUc9j5oqfRL7jubmMacOh7gAsw3NWXI
2EI9xaocOmrUegNn8s4dtM/jd23ouyxrat2QyaYJixr6mZ2PeZzw4EehAG4S789i6cU/t3FObIjN
QTnEW65qY6Nv9lnXrgwzX5nDrdaFCy5hzrmBG6GFlYSWAeHT+ZSqdAUpUapSoo5uLH1tJcfPn4CJ
SQIUEvczPEDn3yfFPJSDGSaH2G/3VfGNsih8sl/VJYauue0Pe6wJbSBceLoheBNPRburdYfkoPnj
amI8BFMtAer5/Gh4pOBBFR7mF8KFhualnhO1yaFECEiFx+UWFjd9SfNvbvFPrUxrdhLfwr5RpprW
JYcO5aDSKDdx/1fo+6tU+vkbwyFXAlYXsUdLfHu1sp6mCeJ7h1DbWOW6dtCl+muof8fXkjGZ3pFk
yC7SJi4IiNIsqvjQKGhGOSWKA1r9vTGihVfP3B7AxgdfGYGoWIYMg15zeqjtD+lY8ZrTvGKlOdl+
TKq36/M264hOLQm7DbhEWzpKHx8UDc74PkJdyH7oJGcVxcZtEJgb05N342gfR9NAGyJAWENZOFhz
B3dKb3K0Jh4SscbnVWGlSPEYHyy7/g6b9ZcMbo2FYU7hgHhFU/CA9A5IFnA54ZJUcgPFqyBNDk5h
vOrFuInGAKIJhhdlay4b8Op6BTtn/6ABA4p65y7Jwtu+WqJhmF1Y3haUfekcuMy1hFBiQGeRHDK1
QEtPKjYoQ/ibCgzw9RHPGiIU+cDTESEJ3ipKoiCgt5yT10ewWhmBt6NLE2INt7HdBVuzCwgYFfDe
FBqINDXRWHo1qn4gs6u981THvxG1Umb89/PCFk1cyzWanhukVcxVhzBJ88f1uZqe8RebY9LgJglF
bV6sHJRhY7ap6iUHLx9/WvmdY66lJL3TRmPbVfX2urHZhYFuDYoXcCIX6AnF8epecUAgWvYz/SYr
uXqOYUK8bkSZt0KwRmSDSLDYbl81gRNDc5WiCyXHKycbnw3X3qO3t9O9dqcHqGiuhhXqeWhRqaP0
mPnKs5v5N1UD3f313zI3u5TRkIQju0gz1/RTT+6AxHU7L1VopLfponcG5c8iQ39r4LGw7QvrV+PH
0m9MMQUZ6wPkCaBocgYnFkO5g3OGYsZhkB4mUJETfNPVv66Pau5mMzjDwB5NcAmiQ8mRB6rbnphf
s/dqtFX8nerstU+q2H4kb6aMLJL3ZM8h+D0fieWhdBAXenKggLhH2XCPssrTGC+xM8yFwQYpLtJD
U0BqqedmAlch1Hac5JAofzqmv3a9dxlxH9/61pjJqlGGhe055zBO7QkLpKOShv6djcNAoMb4pSJF
dX115gxMBQH0uG2Kq+IOyFrOX2FE0z19G3j3xpff+PzE10j4DHOm+BhKErud+C4i4uZuZUJYkhdL
FHWzI/jPhJgSJ9eO7okNwjf16+R26Iv4SfW9Jfqv2ewq0RIdbxQAcEbT4T05Kpz2oZRLYCJGkFh/
Dm4f3EiBlKwNHVaNPnKjPcxHCqKasQvMJ9B3aTMghHN9OuecFWlzSrcTJzpNK+c/wmuLJq7NlmhH
GtcAe75FY3+TInp53czclE78pipxFeArMWVgIQ2rjMnUmOa664F8QLeUlViyMP39dDapQkl6gIVc
W9vxqo9ufmcEUFEQw4C3kYXvG25l+1YmxYfRfoyR41zIDM7lMShoT+3D1Ogv6L9iLWvDKie6bfUH
O6xXpmWskR1bcTf40oMTqmtDWQjM5tzoqUnBwXmE2kHmAPatCU3srF8n5a1KFU9rF6buA2EgXvKn
loRNNuo1cL6k5nkYWDdpGd2gD7ltknDXBMZdB0HKKra8OxtqAUeq/0hTc5Pa0mvjhgtP/9k9QghK
IMuVyN18vkcsD2nRrCO01/vqzYm7O5DoC2OdM0GHA+UhAj/+E0wYhWRmeQJMlI4s/9V2ExdBwrb/
en0zzl0aNOhPYROt9DQ8nQ+kzcDMDPYYHXqz3/jemx6SfX3MjIfaaFeW9HLd2vQ1cfkmFmeQOOBZ
ILA+t+bJo1f1Cag5zUxhh2sdVJycWz+KH71Iu3egkly4QubqshPz5b8WhcPmSBX18xB02xBWj22e
+OtULu+GdqQrIWnu+8LbSa25GsoWLVA0T1dW3W2uD3p2IU9+ghA6qckwjsGYwK1Rrnpt4ycLz8z5
7xOJKtQ9DFBC55NqtBpUQErBPea9qPGPUcoXJnHOs9On8q8BVTBQR7UUlqxakAwIjGXpLUTQPzR9
iWxB2B2ktElKkv78SM5MgOFzO4FfjsZARfSQh8+59EOHFN4w0BsNELFd2hiCl7ywNZ2LEyePPLQW
yDLdx0P/Z+r9cjT42lEVVdx0HSePVXWvLJXwBCf5YZGojAIrfRFkn4SdqDcRdAFINh8UfVsH2zp7
IhM4agtrJZznyQpBAHA0Yk2uAPGENUpeIopK26Ku3Rns8WBbfRucG7TSiu7n9X0tOuMLW8KIvJrn
tmVhK4POJ04o5o0HnQd4aL2PyMc3Ur7x9fu0++k4xz7aoTy1MFhh5//zA+jRAj8IQpoi0vkiei5A
iyZLYBm5s+Rtly544JkV0+WTzwv70dHyqtSGCPKP/IH2JTncS95dbi6EocLpuhiEsBNJ1gMZ67BS
JHeevxn120b/3DNnMgEvAZuPlIlGD7mQVI37ovELo0sPf8fZd9TY0D+lgXyzsB0mN3Di3P+xQqcy
Z5gK6AVYOfSMQa9QkTxEf1mrd5gAA+uLHd9VITrUd3rzhB6u7yxcXzMugy7yf22KCRLXHLWkRbgZ
39dsB/uPKHe2nqqv4+zoOgsZjJmFOrMl+NkQ1elR83FPNmWgLrJWOvBlZfh2fRpnRzRRmfBUoytQ
TBynCG9HtcGhUp2vVbIZu43UOuvGUNH5/vu6qQ+eyYsV4/RAlaXhdsWcHbTTVidPfdS1dWPdxwd4
BHfmL5Qv4/Vrob8amrttmzfw2KTdUJv3Vr2+DeJnJ3uMvU3gIor9HA/PYX9bBLvrP+3iZMM594Gh
pkMBLTgx+OnjopYk9Etf0Kf9VqpvWmr++v8sCM6r/tcC3aqp8+X//Lpw57cllQc/5PeXSr3too0E
Zu767zfF0ybM0PT30wsMnpOmJ9/wYikPcQbBL9Kp99HSmZ61MhGbTMAQk/bHcyutUngmQoPaSw+p
6ApdvhvVpZsCUby06X5IqrOrvOqg9vF3JWx2vVEcYUX74oXx3rRrf0MTqI+A2yebzdgapmLyf4M6
gQYBg+CYo8ztAVzm/rFx/jDNt/BzAdXF54VB62NUR53K50tzaya7pXLl5d5mMqfrivoQvdIi3qqI
glzze8N9Mcebpt+H/cLOmP8+rX5UHKhAiSF9kJZe60qK+wLXeIrM52cvXTjqyWFNdPWE8brY462m
hZJbcmW9IOJT3mf+gped+/U61LUkfqisXtDK0qEM9dnQuy+Ndzfsyv7za0vmAJ9HpR2hCPEqVPLM
yEMp9o4mT2KVg/Ppgw/x3BQsk1OExkvse9V8vepjiYdTQCe3l70W0kL7x9z8nBjQhZIAYrLKkJa2
9OINq9Dbp9lC+uDilmN5yUxMhQ2KcBdlgN7jvatBx3x0mv2grVByHozf2KBkHUyZe1thrqYhnriu
XM7pA8sr6aXyfjqPKl1Nn3WNcOBT2KOBEw50GhzPv29IdS0NuREc8UCDt4sou403jvr5jXpmZQqH
TkaBhG9Zl5oWHIN0Ww/rIl0YxcxCn31feCvH4Hwg3Of7dXlbB7dS939+X1gFfjmhbaAHxwER551d
7D+9CFwXjk2/Oa9vSrrn0xMYtluPvRYfs3Sjmqv4nheWFKyvG7kIltiiZBGm1D2JdQydG6mKMoZt
BiOo1qxc+81NHwLpvvR20EJctzRzLDgREzoHnMUlADMJmtyywqY6JvYT78RIWunOQk7p4klKYuvU
hHCjF5kfchMX1TEyM2/Xp1Wys72heJSDUf7iRM2xqozg1dTbaIVssr4EzZwzz/sAiL8Kq8pFAbe2
TL8EeVEeY82z1uVYZmtT8oynXLXq5zA3mr080ibshLJxWxF1L+CFZrY7hG3/mRdGn/ryKOuSUh53
Rf8tkhai6mm3nUW6zC29p+gjKZOEmJg1NoreGNRaK4+98rUcjwUCyoiUVe2tYzdbybv9/GahNjHh
x2nbvKBysH1KqWprl8cGwWyU+zaF8a7lS7CMmc2PyC8FMjJ3cDaJmz+u08y2M6M8uuWD2wabPnmH
V3flNFvrkynrKSKizwTctv0/0r6sR24c6fYXCdC+vErKpRaXq0qVdtsvxLhtS6J2UQulX/8dVc8d
K5m6SWT1oAeYQaEVGWREMNYTUDVslhAcrjJtmmXyq43GpH5t7fh+tAzJu7alYAtcCJwitJhq4mxZ
W6Z8dmnbRpUXD6/ES/TnTOsUYPooquSJ2xIG9LqDHZRLMEIpvA+xSmuVGlUXDQZ66x3jL4Xox9HG
YuquiNGzpX3mpJS8ee+9K6IEOnCj4fe9G0TBVKFTp+9MBUQLrcR6vNHeJzb2xf+e9WQfg/7QD19H
2j+P8z4dMI1dp8fCM/dN57zeLpyrHyLWpLpmBGLKjB/Spb1vDy9TBayK5ut1IlvGZE1EOOKmrxnW
1rZd1HfhrHzOpnvLOSiagVaoiCb3TKbfW9YDQTP0Db1dmJNcpGv1GKdZhk0RE5hS88RvO0zzEclT
I6Mg2CenJINmFmUXtY0W+7NlAeefHK+fmljIe9czSD+6ktACdVnIQxuAOprWxCKmPM/koVp6urRn
r/mmGeXRJEeW1r6GXqLrZDcva0V10ZfV4RGHFWU5zSzKeRmMw11pfiHjvQqMhrEIjD73m5iF10mK
efl/OMUsxj8NtygaCjSBau1hXKqLypyFqnZXjN8S8lyTQxPviuQOy5h8qvxilYzXzWtc0V3+vuI1
TqdJq+MUdBPzs56xr6SUpZa3LBkgnVCdRHsIhjAFTU+qjo1KTVhkIH6xPxXJodP3kuNbjufCmiyH
tywcQBO4eHxuqQA7pocSY8tdxb2Aei82e9b7R/SSBBr7XTk/tPizMpwwGFAkEvJbh4jeJxQclgXn
FyXGuFC8uTGgCxPgg/qgu3Ul9fLcrL8v6JpLpzGNTXzfMIK8DEwZqO7WA7D+vvCcZUOVYQEshXUC
GvGO0KwKGxPdeY2jYU8MR/9ckk9JpMzqv+VMUDUzGRuau+CsmmcYkcEvqrvrorGcjSgZuBjEPciK
o3FMkD5tcqHORQ3JsI+e/cVlcHFeUu3ndSqXEuBgohXdVsscOMI4gQ8KrDJjoiaLtL1iDGGuy4pm
l0q0EMAuMPWfR1ow6NjUa8a8GUCAf+3IQVdbH37vdSY2aSxJLYDEwF0TUb3MMecZ2jFYNJaHJtvl
+mHUJK/G5W2ADQQpcDoRV190wWPZARlMBSQqN7S7UI3xGu6yTOI7bd7GioqgL4XOjbY3lTYqzL+o
8dkrdtcP6vKBABfeAoL+z0kJl9FzA+5zbeGBaP5ClQ7ey4Hrlc/zx4Idp+bJ1WTu0tbVLJ4Z5qhw
eBeYvSiHFDO6dlg0jXWoGHsHANtMts9TQkTsBdcGg2Nq12FRUn+eLewmC5kmcbYuLQ3CxSVdiZQW
YN3FXByhtOEDhb6nyON3Owt7p2yAeoZjEqYynONtdv7QEnRS5W6CVoECHkp3cIBaZu6pG14XhMuQ
45wdwbige57PNmC+onLqAtoBOM5BIcnSfR292m0rC0k3vIQzeraY7EoHPZ51HF8SvxJYy1S5V+vY
Z1rYuUcHkqjkDw2/57JVzVtqu7o2saROSQOARA530gB2VPZZB9aud+h6yWnKqOjnvshg9e3sWKAC
b4/TbzF9TNpXvEXX70wiFrbgKtSdnvbAmMUZKveeFxpu4Mpgfbbsz/q4lr+vnCpuN5bbTBAL19zr
I5DDJSzIvr+wuPp+2/NuJqwBC/wrJ4GqSkqwm99fGg8wd4LcgHjdVWUCjWaE5ozoAEyqp5n9vH4H
mwQwP4NEGAoT2EJ9zoBCE0MdGwPZI/o12dP6ywc+j4VgNh5MgLmJ2Y2Wq7QHFAeLTA5c+ECXGLHN
X7/6/PL31fGbKHu6M8fnVV3ZIRPZF/vrv39TEd5hyNDRB4dWiBZTohvToJE2cmh1X85fWuSekG3Y
9a3MN980YEuG3kMCYEF8OWeld9VGadGEFGkj3al2jOHzKvdbnRd+15eIHmVdXBsh3ZIwBFvAvAJU
uBgNZB1Futs222jAKMZkjgEFzn2MLmPnPnM+jQVOdFDQaXX8wJGivLGsakco8l76Xd2Z06ck7gmy
eWPW+ijXY9j6qSy+uTdiayGOg1OA0iCSsAuCmCjZ8UjTCb1cSFpmiPRNsksz/S7jMtj4LRHUgba2
JJJRGRdrZgowCZXSMbrIdrCzxJrHQ57OMgCLLeFYExHscW0qQ6fkZhc1SAr2+n6yM5813wDLWLcS
v/Cyd2Y5txVDglVunYb0LXVAq3xOyNvIct9K95OKZalqpDqPSP90+P85ts7MJEyLD3iMwJTHFNyS
0buoEeoDaqsDatORpSbBzPpPJhm+XZfArSvDKqmlJw0wiReALgartMxgRR8hrec/Eyvxr39/y2is
v7/8fSXhyZgSk5n4vmMkQW7PvtI8Of2uNA7X6Wy9n+hFQ5AABxgQEsJN5Y3j9npR9RFQuo4zxU4p
YHXm/fgBG2hg8Bc4PkhjIYA7Z0edmGtRpQQ7tg7kvb03BbruM+TorrOz4ZHCDqEug25PDJaIiZdh
5EYcJyqPKrMO7G7czdrd2Nw56ZPeho3MJ90QAiCpIj5EohqzACIAkkL5SOuimyI7/tkFbfmf68xs
yABwFrD1B6NYCEcvHj5qT4OVOByGOxzG/VzcdfMB5vQ6FXErwmLkFjgH7HoAAAfG2wTDUKi9kyvD
jDNb1prGJ1rzsLRe0ddvOk/Yv2hVSYCuO6DqOkE1VSGgVQMzDm32ZC+Dx7IK/CbXJoBNgT+J3yaW
gCtTreymS6eoLw7VvMtGtFjc0+/Xmd68uRURUR4zc9BGlU4wUIV/quYPBN/AtPvDhHCm6YC0ixWX
U0SxNBVT/YVv3Djt/s+1rUgImovhADQxGwVYoH97NHAfFStI0ef77w5qOciVHaJcmebGxm0k7MiR
r2Uv178vu23BZTExaIbBvBwH1d8nVUiGT7P36Dm7f0dl+RUrLuwpMxyaZlOE5diAqwqsocBG7ntT
VnvZFitoK1wGDA+Jc2SVjqFoNammiLmh5gT67Y1jUNUFlfe/3xf4QE+DlrojxEqb99w40lwSKmy8
BmffFzx5krsFmg7aKYrnHdH2zeDXsq0gmyQwMoEBU+ASAnTl/CoMNy7ypCc8siffqHdj6tsyuLLN
W1iREE6pMVpesCKeoqJ9ssdgbl6vS5Ps+8IpJa2RWcCG5GgiCZwhhN5d//7WEb3vQkKvqYEnWfi+
ylErHDp9jiz7lap/T/XgUyrp71i+cZ5IBXDoYvfxagFLUQR3mCYMG/O0ViM0tfqKHsVlAiJHx7lP
B76/zs/WeVm4arRsLeViMZ2vsTopqrFTEZY8MFUJ2CAb1tuKQxAgOmh7QhHycpa0VWdexYhRotgE
7Ae0vMw01bc6I6BO+tmh80HR2Y9ljGamsoa6LZ8DfAGuZkH9uBge7Syrixt0N0QeW7q0XXqvx/e5
uffITr9xjPnd6KP6As8Qgx3wbQXtKdIRaFxKrEe9qYY9ehVb2Ya5RTlEwVhTEJSHzd1AagcUxjGM
n+ie/45v3Cj9XyYMoNBA8gDrIbxc41RiK0dlapFahA4JyuxIY0mAuCVyLgJSlOBQpEJIfG5lHEJM
PlvJHFW64mNNtt85EiXdpABZRrkbABiY/D6noFClTrDjbY46NwWuG/V/XleaLSOA6pOFxAHcIHBx
/v1Jyw3MRcO3tDq604pPhCqA+v7AMa2JLEyu3kUM1SJd0dVTNBOfYLHzjXvK3m96/X3hGgAWM9PG
AxNGfOjUgFvh9UPaEtb19wVhzSedWLTEe+UhPNJq7lv6S2cVu9qQmMut20aJALl6BBWYahT8RUMn
pBmBvB5ldN5RnUGzb2cFyTn0DWJFEdqnxUwKfCzujMY4Ig2V7bVK/WR0o59za4fWFEl4vBWeY0IH
YPWYo0HXi6gdWCxj5JbRjBEnrAxVj2t+VY2mb5auuiv1Ig2MQWeBo7TdvjFr76VnvHnT7VI5AixL
D6ZB5bKVVxtXefabhKucLBW9MGjfgEeeBl3xc1BeG/3JVSUx1dZLcUZHeFxTrhSNqrVjZBQlpl9f
VHoCdKrP6+fGxT54wA+eTAyUX5dTEcJkUQQg8qDrAf2gy0JVQREsDbnXNouHKDNM3wGUkt76M/Yr
N7uaH5w494GtF6jlmzk/t4Zswm3jrddRBkRFCdBD+BGCKVEwwekprtNHmvefBTYbXXelCzDtB2JJ
+o83L3EZ1AacP2DDxWwCwzQ2ph3KIZr137nL/KUnpp4cn9Y399MBQRsQ2ughxWOFkP/ccNGczQBw
64dobPdYwZTMu+sXtmF90WCL52nZg3GZFnGMRsGkLx+jvu0DuMyHWWuD1pCVs7fIYF8kQgXMlaP9
RRAL1ZiKqjEbHqVFWKRHZr5qN0KAv0vemoSgV22bZpgeAgkO3GE1ULR7R5ZBkHEhqJRB9YnxGSQM
ZT+lDxiE02QivGF/kQaBVVwSvtjqItx3sixv9UAlMg9UDd0bV4b/c0h/Pv9uNFbvYKI7Za0a+Pz4
xTWfuuz2sGr9698LgavPm3ZXcAIbird8R5WH0gnKUfKSb2ne6oDeDdCKhFrFAwY+cQfxl7bz58oH
9lMpG5iR3IKo3vPclR5LWh71TjhSCqP167rayQgsf19xkWoJG5xFH0z+XfmRl78/8PmlaR4pO/T3
iL8/6WrTZRW0WsEkfY9Rzlt32/8jSCsKAgO62cQqK0EhrQP9zsh2H2FgiTMAQbEkHc/Pp5h0s5wT
Nkb13ARqWgSyWtXWU4FO2P9HwBH0rHHzwTUJXkfXecrzgKP7BZuMQ4X7lStpCH8/bSHSWBDkkOV7
h8ERc8IVp7M3A9U7yttIs3bxcGfQk1cfBv2xc4xdpx/itMGM9G7E8C11vlw/yo2obXGAYHyBBgWA
HIHTOjbKqtXTJtKBaOgBq3dcYFlhJgH9VgPEZJbd3cbRIqMJC+ai7wf7GAQriR3KHf7g1ZFWYC8W
OZrJJ6XlftskfmbLBqWXXy+c7RmxhfuVIjWuQeLCcOsIW4/9qrwf+r3CXuL8Z5acnMzwbW5I4qGt
81yzJ5xnDhenT1JSR6TM/2IdDFCi7zs23QPR3W+AEK/PY3T9CjesBfJHSzc/doggkBSc8pR5jcdV
rY6wU3D6WUm+vmFRz74u6JoxKHrZO/j68DnnXybnTssOXnm6zsJWD8gZFcE3Y6NXmq0BKtN0HLH9
yEy/sjgNe+93ix5qz/MVfiDsngGF6zpl2eEJlspquVvYHIRrzLIj1feBJ/WMscVpWEmgwlhTzBim
i9B00BV+LKv0LP++KOEu5mLQBAjPCSAi598nSTF0qKpXkeV+S5tH3b1vsx+3HxGmAOE5A7ATa1uE
/py8G5zUSPI6yh+VObRuxPpZ3gpz/XlBfFWHYkhpKuoI60mH4a+hlxUhtq4YbwTK5HCYMHO4SPjq
CvoRywYUxagi4HN77Jm0MmzWLZPmYtoQzg2SIIiNzwmUE8PKdoQyUVpVD9iyt+8o8zOr9mPm7vRa
ti9sSyOXXgPsIzLRsCFaUOSmyw5LrtBs4L4qFQmKCgBDauRIYosNybLQCmiiHobI4mJUCPhIdVyz
sonS3wATYH9jtOu6XG2YSkx94yGwsZNHv9gSjwzbrHRz3kQ5zTK/Vcz7asx2tO/3o6eFbd1hAOtm
MAl0aKxpCuqeLbj7xC2aqCl+EUUBGM4HUpNnFASFLDSHlPoIrmrAqLjFPnNlM4Mb4nZGQZDnYnSr
njbgIWsZoLP3/eCr7QEDA4799foNbYkAsqvLRBCea6DbnAs2cxWHjyRuIotHbvepIX5vHa6T2EpE
YEPY/2iI4A5cGZqRmngwWwZc2ySwlFPuAbDVfjbJ52J4ps2zpcte6Q2TABQaRM0ApHeR/BEYU6vB
zmZHh1/ghgBbNLrwOleS74tNp2mnw6C1+H7ufjKNkPFf17+/YQLWv98TLE4ypK1mx2YdJd1SoNLd
MMsecVj/jorw9MfJUI1xaoBKEbDkDviTBPjttiRZIjsr4enPdKXJexe8DEP3V2NUj6Smx+uMyEgs
f1+9AKjeNv8cV53sGMrDMtxM2XUIOo/9v8ysDBzUzFA32inNfaz4s0wbZVwIek8I6dRGBRUnPhR5
oMu29cm+v9id1Sn1Va+rZby4Qgg9MWGIPX0cL9mX63exab3+qJ64eaBl9WwPBbjImmBQH3UM0at7
Sp+prKVHBFZdHIszJRGUvEI/iWEUUEIP1aE0podxznPfxWZa3UjNXeaSejdn+oGo2Z2r9L7usa95
qh4bpXoch1gPhsT5dp3564KCLtHzI6aVBpyMEkdcFbukDIDHn33D+ON1IltZ1hXjQOY/pzI3Rarm
GTSK9JoWwvnJfVLHfZixdPSTOp99+GOvGS57lyZz67upy/3es7CcGrPIEgO/LVUoe5pA/MJshCBV
WmJ7zdgg3iPtPqv2iqy/eit+Brd/CAgxnlfX2gwfvo6o0b46WbdLTQXwuY7fYAGYqdOjYnr7gQM5
EFzqwKtGDvPQNurL9VPfvto/P0OQtlnNZlST8Y5V/aMzJH5RGz46mhFAO5L73dag/1ES++XLxBht
qwWl2fwyJw+V+lwmxyp+kE5obT7/f05WDCw9h7R9P+BkBz0EvgJWWEMprp/a9vO/oiG8MYAtHUtS
IkJvqgktECe7emqKp1T9ZNaPrXoY4x9TMu2uE5XxJTwHse52NRI8eP09YIg/FS6C8w89nX/uSHgR
nK6x9XYhoRjaTmv7F8uO76aK7dvR2V/n5v+j7n9oLZK5sttzPKFVorHwTCdPnf6zME+O82Ukra9i
7YFX/z3oJ2/6nlsHQMlIRFEi9Lag3A6Lh3wwICFMO7Bur3qnkuyyXsLh5n1Z6JdEEzKycmKThpIb
9Vx2M+7LYQG2SvV9EF4/w0U5hSgaVfg/FAQ+XGLptIjxVFjtndcfzSqw6rdM2TfJLtYeJiapPG7a
xBU5wWQZwPHvbWfEGwhQytpH1u06O7LvC7aozrFtKbVxYE12+NrJLLrksMR8AJovMnXScFiJFiKp
1T6n8S+S+k71GAcf6fRY34whvGW5kw5YIgJWLD3BLFrsJxK7LREuQzBADTZjM7ufoKn5vo/RKv2Z
y6DBJdch9jBk+cAT2uPAKqzWeB2oDEJ7mwVz2Qm5oNSLjUW1XlA+eXjvjfZIhsHv3UM8y3qLtpn4
Q2T5+8rKWLzyjLxbfNz2ONHn0fqIj279+b5gMQetYH1Z4fuTtbfSu+IDQ5oQpD/fF6wkw7Qh3mgc
ksZeMuXeSb7p8cEpZonqye5CsCSOh1qBmy3HFO8olnFiwbqsM3jz/bccGEI0DaG3VpBYgjoaIECQ
snf5Thl/Z+XBopgHcr5XcNuvG5JN+74iJcRmAyqz6WghARDT42R+7Ya/egzrM0cSAm4f2h+OBNkq
HS0ZnQIeDYv/sqtAsR+yTPKGyA5NEC+9L2lW2nBDx+6xcXdo7ffN5J4wN7BvXC76T9yxOjRB0qam
BOTWe9bE83MsciwCKazT5r1g+SH2buE/FwM5xVgrHOENDHyThbHx6JafquaT3UswVLZ0HgMPFooK
6PW5GMjhTlHVPeUwvskOIHaq7N43vb81AUGUHW/2ckrwEPbtY1b86KtD7vR+Orx2zovF/sZirbAa
JExtnd2apiDTjWnoPHWHOrKtfVn6JNvrDvY2f72uOVvytqYiiDSqPEmm9eBMV74204EW6Onep1o4
y1AiZOwIgl10Nm1ZzhC1eyQquvG+adp9riWmn5WTxKtd/BLRTVozJUi24/RWUXVgygLSfBaQ7H7m
O52Ho/rs6qfrByjjazng1XujcYCIzwP40vRwStHAfJz5p4x/IMm95kjwxMpeZcaUQ8IxmuXUoTEh
iSoJcbYZAUjzMrR9ub9ba1TuZS5ehN62H626ftXc8ZDCswS21Ae6xywTgz//pSXmHaueYBfe4i21
d/FRRUcztrfc3gJ4RkJwyBRgyOhFjxSGWxy07sk1P+AHrFkQTEIfp/k80SVFApAftfkPa2PJhWxb
tT+HJBiAmXe8pwkoOJEx+9q363Ir+7qg+D26pND5AH+yqA4225UfeZLX5yPoe1/EWWzHizipR6z+
trPntv6RJpKuhOUrl5r+54wETbcSu6e6rdZRXD0X2Rc1fVWG3b87KEHB08lx0LIK1ePTPjYCWVV8
M/23PihBtbGoPBs8gmvusyxsaBrG2ZcELY5l/aAUzyYv9mg7xjqAHya/H/RPiffLMPaFJQuRZfIg
xGIVA/yFE0Mle3RUdFjt1UbXz/G6fUFT2LmhjOu6N+IlgNG1F24e02LPk88a/XKdynU20K9+ToXA
PZurAlQMRHrG0ZgkLqDs+4Laa3Y65m2NGElvMBhxl8s6JTcF2kBnMfoYHRdrWc5/PyaJbDevW4R5
xYBmV8N3efuD1LrEYd5kY0VGYKNKNX2yDbxarH1u068E6PwfuIcVAcF4pZNOGyCAwI+t8VZ1v+zq
r39HYOFw9e7Objd2AwcHBQ+1GajuEuu7Ka6APsNCS5SuVbHpetAomqEA+IL+n4C2fm4fNGWXj5Ko
XkZl+fuKC11xketmy0OIsQSu7UbrWwWXP3dklUQZIcGKeUOZDgnBccUx91n8ZpZvA1A7p/HLB64F
7oOJ9Rn4R5yxncYuc2YKsz8r6CM2Ib9on7pOYlNF/kcCzRLnZ1Zlap6SGTZf9ZDa8WfytZUl6zfV
Y0VC0MLCGQiQF6Hl1t/YzdL9us6A7OuC8hFHcTmfEOJ38Sta5TKJoZV9XlC9VmnNRi9xBYpzKA1g
pEvOf1OUVocjaB7pDL1NHchsaR/cffXtxZBVhmQ3vPx9pRVxPRSNvZSlrTyY6BOquZXsNdo+JCBu
oqkH3X1iclCdOrQQWWAClelsDDJpwWCTBygAlrmhLR22/JyHBg5okWcN8kQF9bFqxbfHh9R+GhNt
r6XYRpUOoVa9Ot2P2brPyGONuT7qPaL3UXJbst8hvOvG2DU5G2r8DvI8dXsbG1hkArF1li6ARBcE
fCx/Ft/ckpKutIaxQKOPdvTyMjTZr+sas8XEmoKgMRWZC+71QxHNxu+4ejKbOwPgFDfScJF0AwiG
jh1/y+IfQW2snOjjMLHqlNVKekyq2H5Atse5qyfbk7wt2nL5Z27rOy3LQ14M3bsXrZA8A8RZXs3V
qWB6QCmGengA3JKwL449e+xzw6+ULGBTHVRd9oq1FmleH7W0fDSz2ieOHrA0Q3e6KjmCi2QAfpYN
rwPdRcYCMCEcQZv386TUQ3OKmeMbdrdT6FuFxl6N/upcSUR7YUUEWoIVwXYtt3EK3pxc92viZT5W
xQUJ1f10TiVcXQiPQGn5+8qaTKqdNQ1quyc7JrspoT5EdTdKh4Y2D8/FBCDiYXQgijMPMOmF1VdN
c1LLXyqvg0L7nMaxP81KWFay/TYXKgeeMI4NMbXxvwCSfc5T4xCaAqeoPgGe+4vVpQ9DlkiEVEZC
0DlAFtumguLPiXTVj0xxjz0hkjzNBgmAvmClHP6LGdn30Gh1M+Y0NBbW4tanLlOD+qtb3rgpHnAv
QPFeEViEcEUABQddU2hVn3RK/Gy8h9XY89HbWbI397K4KVAS/KsYRQdM7mS4EOzF1RIgn3Y+8Eb8
vGXhXN1hjcSedl1o5Mmh96iftbeW6gBq4qpYUQtcE/wjTlg1VuUMVTJWJ2Mu7xIw26uSyGdDvpeG
dxfggegfBTb2+Vk6Ra1ZU5vUJ87JYaBYsErG2R+wGccvmEX8islWlm+IxzLsjl2imMVDR4Zwpq7i
xgkloFgqOl7oH1zmfW8RwOIHA6i1y/CxOM/lDCjEUMuqTn33fUqa3eDJEKk2rBxWWGOaHpNp6E0V
D63Lhq7CcHN1shDuqi9+qKVfrj9bF1VOQFDB2ABLAovWLuHKcqxVzXilVqcU2+nMZXls+ndpsYcO
y0610Q40d8dla6G2ufpDUzANGe+MHINfeCo5hj/N1059S7UysPjhOm+bdBbkCUgcFjS6y99X6lsM
dQ9khR5Cjdankc/tLqZojRtrZwgKgFne/lB4mK5dupUx94k5l3NyCevzHMiB2WkeG5Rb8t2IjqRG
vRmgEDcGnxO6CixOFYXQczJKn5WKRzy67LKawko2pLgl1OvPC5ejx8ncA6Sfnuq8LT+3llnfO7Y0
vXf5qL43XWO1zNLMf4EQ1U6FrqDbPzl1Y7JXknKHDSi7VpOhol46ShgXtTGHi83IWAMjamhr8ArL
f3h3wvxXSI3jlH13knvLelC9fZn/uC5ulycHY2Ch2XaBvgAshWBvmF30sx3DA5ymOOjRc33zhhAX
q6IA8o+8iItucnEIYnCqvh+xEhN9LubeGr9U+SM1gTU0f3fGW9O7AilBdfiY1l1bO/WpsH2v8BvZ
PMfGWWnoS8RqPfRcA7pLeA1iIweeGrphT7Qgo+8qdu6ztpS4IJf6D6kBpApMswsHQYQHg1jRqVO7
/oTdOWq9t1vMsweuDP5ugxWMKSxeLyZ74dUIERJDa6GWjnNywlp5/anlZbGz3LSWZKovqThIJaGZ
G84OAAPEbjgLQdjckoa8xW1nhdip0DIzvFV+z0kIhsVVE2XUANbzZiWvBY/Y8d99XjAsRMmmpgOO
41v9LrV5dvOME+JHjIt4SwV3qRgL9tcsrWLgXeO+kaHZTU8xM3c3c3BGQFAK2wAyaRu37tuMVdrM
xQrBW2u2AgeCBWmx79JEtOG+8YqF6Nbx//YK+EnzzTC68PX0JdbABhkNC5mFFFiajepU1m5xKqeH
qUwy35iQ79Zvl9lzMoJATXysJuAdFSf90CQ8xALqmyUWXXIY20GCFQEnMiXnT6Ex6ercjl52wvCv
7x4Hdbz5SV8ILJlIaDgcPfHGLUIyo1eyk5V/xtAW1b6nfXRdqC6NFN4LQGoDuXIZ0hCf85JpVZG5
Q4a76DD+GlRm0CW72sskxvDSgJzTEdSPaiSfsI0mOxHL8+v/pFSGOCojIFyGmzmsZhMI1BxxMjcD
Lb21JgsoSRM5j2VzFVZ8ixNuWdwYkzbY4xuQxBAqh+4swxK7cEtAwVKXWfHlwbhYQ1S4XsXdfORv
Zh92cRg7u7GVOKUXx3ROQtQ9RFq0tClIaCjMffZk4AMX4iR8XtA52hEndkd8nmj3/W9CMQlQ31c3
z1AsVGBh4YkC4/hisV5uZYWNxRb8Lb1XVCyQxXT9jVoBAksYisomLNXFVB5XZ8ZSYx7eppfBvhvI
iUxfe9l6xstxXLwUMFGYK11GPi/mo0qQJ7Y76gAgwIsxWg/F0ARYWfs8993OBr6xopC9OZm/K4xq
qYrswb2s3b7Tt5AvA+7Igit1br/KZo6p2xQ60Dpyv7a00DCO+TQFKOEFo3lfJ5+G6THtYmzmPRBg
cvL0aHevvcxOX8rMcgw4bet9M4IYuORNggCQDnrkVHHQAdKZJXnoYN6u5Lf6AAvDGgJO7A3HcYst
og1mEtSkmfTI+qoOR9W6NYshfH7RvVXAN48a9mDU+Lwx8h3a6pNOtglwW2QgL0CHUpHuFTGirUZh
rttY4GBEgDdWfoUxbpLuTA+zCTu0Ctf2vhwdv5bOQ1zaJpzdivIS66yYI/OYGfls6hFT79v50xg/
uOnLda27tE0ggTgZ7OkLdJ8gjxi2bPoq0fUoZf7gBNkcXv/+hqDpKlQarx1ACBHHnrMA0BIS13DZ
UdTYdc0xf2ANNh9IHrqNc1oSd0Brhm+DkUuBCZMoRpIapRkp7XiXKsNjavBPTTPvr/NykThZEPYx
Z+0itsBuJNHtz9pE7TS1NdEk9q037yzjd4dxGOJ9Zvo+b9CQpMoGiTduBz1PGuaUoaaYMhIYa7q5
LL3SsKIqTYJWf+GNJJ+6cT3IZekwBYgzUcEQJGxunZY3JLEjlryMw+xX31u0dNbW2/WT2+AD9nZB
OjaBoqiZAh+WMTtOlStWNHh7XQkMCReyzwtcZLrXIGmLzzP1xUL2JZslpYctAlgxjgI10ESAzio8
sW3jpa1KiBXZbeX/dDJZ78OGAC8ZPxUb05diinjPmUeGtuxzO8r4qU0J8Bq00HNu9qWwOECDCGPv
MSb6xeUBXjGjTlVxO1LRSe9VQR7/vPmWHXgHECgVu4+B1Xmu65NephofGycytX2fhKYMEHnjFpAD
wemr3rIaQKyXlLo6GglSeVGBWRyUFXd0dysDQPrGrBCMCIjgNs4ZsHuvyTkQQCODhKwMmvzmx+rs
+xeOIMFDlSOdEKnaQ/crryT26VKZsTMLzSeLHmOfrCGcf+mNzOlsjURjkfqNNz95nD05w3dHttjm
UlzPCS1/X71LZusmA9DZSUTjXXWv8J1sXe0WJwu4OzZ168Yl4irXnWSImxxNJ14ZaPSbbZ7iwdeY
Knk4LiUKqSjQQIgBcIsLyJ4Ow9MaNev4bTaDkjwkZnSzQOH7qLjp2MoCXEnhoPKa6w3ru/gNicFs
OFIZKNjW74dXhSQO8iBQbEFg3RGHVBlp/KaM5avV8fsMwJISv1xCQxTaEhg5McNCu7cJ87Sjuvcc
mdxeUkBnOuJ517Gg1XCLz8XJK6inlJ7mRl2I3utOJq2L9T8rnSNLsP78ImwraTX0tEyQFHGjKduN
Og+MQg2M/qkznIAYWhDfHu6BHrwR7FCHv3sBvtnFad0MeuoBctnd2523l9jxS+07/77Aj+3NOStr
An5mrMsJSf9Jvf29OychvtdTXhhaBhK6vVc6v9bvruvF8u+LV7LAUi9AZIZ98Z6SmbN4djIl0meO
lQPwO6ujGx9H8uSR+GYPF3miFS0hC8LTLG/5BFoue0VW2Ctl3QIb4osOFh1lfASPKDsKzgFxBser
FYtE7hcKeH41uRkbET7ne7SGVs4NeE81NrHvxOlIxO4r09vNxri7fh0bGnJGYOFwpSEtmipYSxiJ
NJod4t65x84YqwhbPbT17kgMd3+d3oYEn9ETFN5WeJ7bGRjKLfVnkvXHNCmOU57/uk5m62JM9Bxo
y2JuBzhJ52z1vCnbtABbNH8B+oYtSd1ufh57SBDXQJIvAKJpYaboFagJNid8KzF8X95c9sO9o7kI
yEtYVgqvShCsMdVYY7slidoBjVL7Rr/Zq8VGcSzaRB0DsDsXqa/U7KfeZp4VGW04aEGeh9fPf+ua
ESktCWcs+L7Icw4V+g7i2jajPC6fMjN/1I3+EDeepM1g6x7WZEQFT9pq7BEeAmcnVP9WZUOJi5QI
tgoNf3+4EJKcFkDGgXDomVEJSMYmzYLZoUFs4aGSAQhunhcQA2CtXBRIxWJfB7QoWlFqYSZx/qFm
3ieGwaCO0sP1a9k8Lxt51WXRBLoyBOM+1F3vAOvajrShC1i1H3PnIxfvIcO1FGaW9rBzxQNuRVoD
XgmCNc9YytMAS3Q3yYzIJhsrIgIbplrk5jiACPCYUZp5KdJb629LqL8iIESVNS3dLI5BoJ8KTFNQ
/wOOwhkBwXtTWYXhjeWYgCQWep8c7/Z4ZsEfAy71Up1G1laws2qVUzMhjhEZ1Xw3pspuriWR94bI
nlEQblo3h54sC5Qionyd2K7Nj7eLEoyrASsFmD4NbUSCKFV5ratdakcx4XcKlglU/P9Iu44luXVk
+0WMoDdbmjJtVeyWuqUNQ1JLdKABQf/176An3twqkFGMuqOFtKgQknCJNCdPUlftdzdfCXRb0FFE
ARwjuHWEs6SylHN6R+ZLnTzoz+g1d/vwiICipQMYuZBtEJJvhcmisVdL82XIvtnPkvb2L4YHhBBx
HA4eFt+JpFKqcuhwjhAu1n6k06/rw68oQEsBtNPhcCFngfGMNacgcy1JL+YP0+g9hZhebUxe5Wyl
1ZdFswCJqQqea07BD/yWsE6VYpF5NjrpRU7nQB6CsryX6VM67lMl9yzNlxEQt6uN52PlCH+ypiNI
7aCBiCUIndVGlmg+Oy9D/EZNI9Dr+kDimx1BAMZgu/2/EOEpjzUZrde4kNJ4rnbkZmgsuIKxcEBE
ck72xfmdNFlKZrDtvlg5euF1zWOeyAHri0cQum64zPwqCM8hsA+A8gBiY6FMW7gq+dDkc9pFzsuM
ennL+WWaYUSO2rdM2QLEr2wMP85gVlIMZOfEVIlspm2DxwWGez/tG/hRSoMyNqburx/v5TuC0JuC
7tZApgA5KEaVRskw5qov2tdS+yj2Rv379uF5b1CoX7TRBiv1pQLr0LVmHEubvTrjFzvxlOp/HF9Q
kFE9V1rDMH5se9bXm1uzOqYFxYhiBHw/fBtBvw/OPM5j5MRfJ/nYGDt28xMLTnwsPdxzDhQV194p
IiCOrLR57Q+WWQROs0WItNzcT/MZVrSuIOopptoldYoQji7oKxDwThLI0c0RvcvxBduzlWMz0g1C
QamTPxZuWtINActLgJUH4QHCaYg+q2L6zM6VeLbLtn6tnPpn202e03Msv/7j+ild6ngoXK5AkINF
ikNEnSZA+ctlT9grG77nuuZNwOhGSOgXdCshtNyRT9VuWmBvc4DQ4r+f+ZpO0ySDUbfta9LvqePS
LcbCrfH5gp6Nn7JeSrUW42uxP1pu+nF9obaGFy7EaNhopjiw9lVCjtb4gS5b7s0CACjU4Y0ZCKUv
emmZA6tpZMvtawFi7+aooHP87QLwuKLw5vNGiLmMquz1dJ4Yec2K9zYob+6bCgsBtw2pUtQY8La6
l+s/m/ZkFnWdvXa2z9ANYUNbr9yHi+GF9U9jCfIrDO8T4wc9lt33m1fnYnzheSMF0yJpwPgqiFp+
1nayuz7+2vcbDgwBkzetQnD4cnmmSVHnWcqzV5IE+rRXomBUN+KDy2gOMGUKsIkc/Qo/T3gROqew
41nOMkDKXu208tom8doMPMS2BZBO6Q5bha8rdwK4TsCgoaXQsUX0W/W+Is1sJ9mrPMhumRyb/vX6
oi0FOCCDQWYXrgSShyKqc2ARqkclAwWo+Sly9fZmJ+ZyeC7+TGVMaZ4hEIPh52zcGePkVkqLVirm
xtZvzUK4GbjxrILjX75St8p8NAe6vkj85F8aZpezEG7GDL5BOBoYnuiTa+jfpGDq3oHFvVl9IMqJ
DDh8GVjLyFVeLhaweaCYSMn42lS1a5HUbTaeopVl4jk4lFgiYrfEAVUEXQA7dexeTU/vTkS92RLn
HWaQokTnWVj8ok/MJHSD7wt5eFXSh6pwvCQub99nbuwDUSHzhoWi3YpsQzNNzJle0/Qu3ifOzVE7
buz/M7xgUCbZGCdxj+FV860rXs3g+jFaKijYYSDAQA0Fmt7BIr7c36aeqGSYlfwKcnnprpKVwkUo
ygZKqG02eTjFvUaSFT2J4fGZBpThouuPTuAXFVSbX6ly/EKUw/WpiDfic3SYd2jgjagarJvLqZjK
NMxZTedXu5jsZxDL16EiEbY3qYwmyySPqHdd4HI6mIoNHhSe/wasRli7zrZm1FGkQ5i8V3YQ0w1P
dTmfy+GFtyMBsj3LGgyvTWj11L6rOgqCd8lWcmZrFsKy5XLSKLEBMb3u1bY7OxsnbGt8/vuZuoXD
ETssxfilgzT1dM/IhlchHmFYloDW4u4BJYzqNjErqkTwfvtx6EOFviqOb8u45Kebd/pchBipiLVE
yhuEH0NFdRvqJRtWzsoS8a4OKIdx+DUUayUyR+torhV92Ml7u3xwtlKia+MDZ4CkAk/kA3V5uQWd
1ChVmyZ9iAgkmNwy9/blAYLiswZPw21QBBNEBdWRrYHEP+RFfylqdYvf19efm2Hnjx22GGkXOOt4
+HUApIQz2qY9Sw3AG0KjPkoRqjTdyD7ircul1+uCVlYKVX6cJw7WLO8ndLlSAO4S3OioDVPTjWJf
2TA9tobnv5/dhdyy0fWsxvADeZOGH/qtpAWf63T2+fyqnI8/pX05DBhflr8rTZiF11dnRSMBfoCY
KSLUvLpYsJYl02D2lJddCGKVH7RmO2uQXKmzdugRsGF3rFzqC1HCs1dohYZgf9GFKd0p/QchQdXF
GzK2piMc28roK9McMR0l8aPMl0jgUFdKNy63aJ9/7sk/iybqDnTRSBsUsnfh2AxuWkkuWHXc2WBe
lv5V6LFNt6a1dllg6PGNQtXBovJuMms0U4ybLKxjK/qh2CMaNiZ1rh8TEk33Y0anO6IMZIseYYF1
xkQ5nQVAc/9hbROWU6oz4CNqKwubJtef0XXcjPCalBaILQb0XbGcv0ObdLuImPShxtInbim1E3NH
2xx2UtOhz12UzSUajbBi1xhWvPFOLLcbZxbgZIuXJKKkhP9+fjl6LU1binVx6IGNQds/mkbmN9VW
F53lhkMOorIoKeFaRHRfmna2jZxlWWi2D9mYHEup9gdQW6bgSShCYHM3jvGqPBTAolQUiUvUEl/O
i/Wo4By1NAtpkbjAst9Z+Zs6fpHMIKqP6pBsiFvqMGyyCv8P+hgxJHF62ZQXxjgn2OZsF7nyVovh
5cWHdkEzUES/kP5BZORyNrEi98XYkyxE4xG/tO9ZeZq3nIK1k+DgmZWRDod3IDo1jNV6kyBbFtZW
69Xg5Yv6Vyg3L88l/7rG/IRyCi8XfCQZCQ4IQp2DYCM6hBYkS4o8pG1N9xbqh1PXbBXzri4HLZhU
8Pa2tg6iSzp2B2qjRJsoSrxD853vwNfKf3oyo02ZVEuPJcJEbkacHMjdgv65/p3LVQce+Owz1ctV
V1AqFlGUKYVsSp46vfwjoUmK2lvH62KWZ4f33YKlAN4y9MyzBTFZ1o7OpOJlUk+WEtzcowwayEKP
H142DUCTIzozc9oa5tioTdjupOjVqcPbvx5Vs8CXoZZkmbBPVKWgOqNNSHrPIL4xeLePjyw6rFgY
avC1hYtcDL0l0z5noZ7eZ4eu+BeLfz688KRGGTMqjWH4yXg1ije6EYda2VvOwMNzRQCvLKpkpyKV
2lSSWdhovp0FsbURGt8YX0zcUSaVaRJh/CH39cgdNmzYlRtw/vmWcFHLNq2rAfQ+oc7YkXToX+m0
3jRbh+t7vFQ9CjwUKB6ARAGW+MyJnj1CGW2mtpKNJiyNw5wa7tyEqdF4TvbrupzPyKKgeFDAYuog
gDFRVSrmuEstMmmstGWIr9E8u7U1TynN3HMqou4SKXW8GhRdAYHmuk+csvFNMvbQTeAx/kDlQ/Ni
JeN3LZqKv/OUZs/oPzK8VjRJ90of2880s8Ydy2DFyPFYqO7YaNaWQbGyI8igcRYEHlsBquBSJw1S
ocuxXZKw74ajjt7wB0rS2W8i7f36Wq0JQp0ssvUAXWmLB1svqsJyUkZCVpf9F9RgyPcWOgOcZqXe
qilZ2X7sOrCv4OQAjlfM3Wv2SNKilsowHw9dfozrhz49TfVG5GDlqnAgDn9AEUZFS9bLlUMGCR1P
C6sM6/RBsXf5VqH32oKdjy9oEopWmqZdYfyMnlTnkWZPdr5xHbemIBiTGu1GVCxDhKzsp2ez8a9v
+dJGRgURXFVuMxlIvQhWhlN0atKa2himuqvq35FthiETJ7/mj+tyltPglUoyb++raTyifbkT7ZwW
lgGan7DKDmmQNxvaZGV44Ox4v3EAa5E4FDaCqTS1mc7mcOz+Jofm1goP9CnhJgseUuDmcZaEczT2
Rp/LsdOHDP0qtLfyZiztfwSA2wmwYMQEF/ZAD4pJ0yBDOLAP1fogNz+oqIpA5BdBCdhKCKNern4z
zcgFSxMCdHHk5Xv0INgQsLwIEMDdLID4kEfShFM6WHkMODAdQyM33LgJbfklKm4tu8Yi6aAaBLIL
sH+8qwJihaCmLrNoaoQteqJC/7UbEfilTkJDRBAEISQLahskIS9Xae5IglqtwgyNByZ/s2sS5E4V
GMrb9auwgPvweSBogNuAJeMWjiAn0qM2oakVNkmo/AbrtqTvmr/99AHmpkNcbXh7K1cD0jgtFKI4
S5zHUCYInE+Q1iXglw2r8l9sCyYDrASSt3hkxaDXHDt2JY9lGxLFdB8deivfMpYL4yPTxr1IDsS6
XK4efWKaJGnbEDh0Tw3QxGrj8HLlcGkh8MQtDpWtgpUAiOZLAeCEslKUkrehmQxAuj636TOr7u2v
0rc6n4Prm7+yGxeyhDNWFlLidBFkSRUCqKkn0Vtxu3y5wAkCZ87hYQiR8E4fJd2c2NyGhvzUMe1g
5707WgpIZ7a6OK3NBQkTsBoB1c5LUIV1a0gBF6ZBNPVna+5ja3/7UsE9guJyUPeG5Mzl8DGCJFKc
5Twq5XZWYLKb7XQAuc7GF7aiUhJg7qKsC8v5Xso8Ym2gH9eOFcxbVFnBE1gGs+taQ6uwPu/DTP9T
Td9Z8lE3v4j8oxj/GspWg6gFUSbfdlRDoFsxDBIwJ3ENfWZPG700zIgidKEzOm6pB3J2YKcJ3J+t
/GYSzyHHktzVvyj16skbIj8rXlBaDf8NFbbX921ROC5+inAuqspxOlXSunCyanRIf+qlH1P6I5Oe
csL7cxhtOCfPavp6XezKE4QLDGYRoH5hVoo0siDQ15oiT6CG3tkPIGCAU7kuYG0/QSGJnBoODU9y
Xq7wWMuapIOaMLSsNqDpoXGaYz83nqofCifdVfb36/JWJ2RwAD54OnjJ0KU82aYpYYrDwsgwnhsp
8sd6+trfzJbCdwvuBaIRiGFxLXgpZhizkqo13C8QP0j1XtoCY/P/L2pXlN3CMoOFiWCHYBroM9gk
pDhqQrl5YInpD9OXzn4w6+eWtrvbVwzAScfk+VuOCL2cSlnrURerKhz7hGrBrFeqm0wDRU9Qa4uY
lm+2MCuQSPIacoRaYHAKoozIqMx0HLpwAL/Xe5mPLFCStyoaNF+l8RaF+8oaciCiiuQqsCYwGi4n
ZgKYYxUgXQslCohrCg73O1s9JDMI/m72mLB2OA6fhT14DgVDOsmsRO9nHqSPA9K2Xm8b7vVNWnk1
7E+IA+Ka8DxECg6mRGmRTFYbRlWEh8lPmq3CNH6ixL0B5hHnAAd62b3dyUg2VlI5hG1c7MBS6FrZ
+CT32aGfnOfcqh5NjVJXjuXbjx9cWTRYhxOC6gNZuEmqHE9oRTL34RhprtW9o9WyF0/K7evHfRCE
DoGr5zVYl2ehGduo12rE9tJvyq/5562bg2g9So+hRlHXt4DU80pVu0Z+Ouz7/B5G0T0CWRvP4lKt
XYoQnvWuYnbEoDDBhTl4c2Uf0JP8EW2jNuAiKlePl6cAcuAt4NbA31xAYDs66pNGWBqSiFXodTb2
IMCPdM+auyfLqY668h5T5jM1DuzGjB9olE8/4zQrf9noKrFzcnNwR9Cs7BtTj0ENofRuVZW635V2
vHOIvoWQWz4v4FDFdnKUOSL/4gMeq2TQpzlOwzQr9rHeeLayL+fp2Nvj0YTZC2Tq9b1eyVNBIrQk
Z9vjgTjhJHU9JQ4ISrMwJ7Li6UruVuqD67e142dyPQQWiQdXlRzNz2wT6LBY+91QfcQbnvfB0Kbd
xgO7YjjggzgxmAUQJUrHhadiZhT5aJSZhVn2dSJI1skBze+r6M4eHpNWc4kiB23zyzG3kqxL/Yrq
ayiLT+ZMc1FPnszqMFMrz0MD9LxzPb6BeLR1k8Fu3LzVTqXG/I21X9lthL4Q/EIvthVzTVXrukDf
6CxEa0F3YvdznXuJc+gTw9fHt87e6dIj+mX5mnpHQMBdKu+OA6pVw0f6Mp08tXi//kFLrcwrDdDS
Gf4VqtfEKGlegKZjjvoc/ZZ3LD7EW07iyq2/GF94Vyj4KR057/KwpaeclS7rqJtv8tJuzUI4QHVu
ODmK9vMwTo2gpj+VTeL3jXnoglE2FpMZGxPLw8n2muo4qntrC9C4Ogkw2HGTD4++GBqNNXhrRTPl
Yf+R2TtH2XB7VmdwNrygfxmMTYeAYSmET9gDFQuKvC36ngXHN3hIedIdGWYcKWg1YR8GwySxKel5
mE53g1O7rbEr+gf8bemHssj9vPSs7qTP72O0Rf63cpVBlsIrSaH04d8JSq001NFo7DoPVefByHfp
XHgWTCX5GdUcG+/9qij+BHN3ALFsQZSu9kgG6BQbVftx5He5G0WHPHLr/uaMjwZeuH8EcWP0zLfr
VIOWeg1BunKy60d2vP3um3jYEZxFcM0SE0rj0PRUbcnn3e/y3bBx4FaXydSwHSCKhgPAfz/7+mZo
US9rNHkoaR56VktP2k90sSu3uvKtnWv4fghyKp/JbOHMmalOa6Lj8ZhG33KQs3VRzX99oVZn8o+I
Rc6qUgq1N80sjMsAu12pJzv1+iggmyYs31HBeAEH+n8n8/lSnq1ZFk3RkJgOIBqK22Y70u8mNOy8
tRsov6bnUgRV0NSM2mVvZ2GbusPgVluJq9VZwE2CQwFQH4AGlzufy/YgyWaSh9HsaYhAjW5ZHI0q
vL4rqxsPGBbCLIBlL4AS4F2ukF80sCvow2zG36zxCDq06zLWdDK43DjhOSAMEHU5E9hGnTYZdRmi
3ZSS7votbOjaSp2Pz38/2++yAW/VrLAynJ2vBthRUwTtYiDyc2erY9CnEywcLeczRIi4FEBAIq6k
Loootey4CjOSMNca9O8ksdFbRPXkGhj9rjqYwGblWrIv69Ztqe4yLQuYdWsJGQ4fSg/R8RgqBzEV
MZySEj23zQyJLTUKGmtnZxvW5MqxcGDRwKCBZQu3TFjSPB87So2iCFVSP9VR9Dt32mMxphvuzMrJ
4BVLFjxZnjEVXXO1YMANZwxikt8/ja3s9dbo/Pezc5HOTYM6xKYIE/VLboVboPet4YVjrY2AKjQI
m4XO/OYEJvl6/dasbcE50Ez4+gG9r+KpZVlodDA1XiXj9dY6TX6IziUIE5hRqKQyyiXoQaEHw9ut
E+DkdMjS8CpQjqa5XP5ebxyYlFAtat7s1fJrpyogu/97XchyEy6FCO/jZDYt2oviVQEG0yPaq15t
hQyW+3ApQTC+ozGSmD5CAukHNLJ7dhzPrOqb79ulEEHZm4yVZhnj/UXP+qQ+ztW9vMXFuzoPpEdl
TuSNLKmQOFOmeAZ3BLbDknbzrLgD6uId9WZPCPM4EyI8imPs1Ij4QciQvaXJRxNtBCbWJwEblQMH
tQX7zJzpBpVHrJOk5l5TUFT2IxXUbr29K840n8d/5YhwW9iMHTjDYUK071nn6rlf0v3Y7uzdYHns
DW1T1S287Upi81KksD+G2s8pqp6zMC2Zm00JIPbHvniQMsdDdqhSdgQssnn7cv3+8Et4+aBdShU2
TBuHuR1GSO05KZhfTweLuPrtyS6AJFBWCKY2dD1btNiZmtaK20rCcg5gw4+elOT39WmsqQG02HNg
6HPwmBi8lvSm6pJUIjCTE1eJvkSJ/y8EGIi5crpYYGKE3ZmjAS2LMlqEUn0XOZJvl93+uoSlfaxD
R+I5VMCbgYiSIGG0JnVGo2ESdq1PdOLZ2UPd3s1Z6jnp7ZPh8Umbh6+Q7xSxAEUB3LZZD3EYK1Wg
JffWbG5MZmU/LiQIk3HieSKtBAnVU6MFtbW7vlYrwyOSzxuD6HhhFmFwKaPZVPdyEpbsWHl1frPB
qtuI4iKGhrJz5P2Eh7HU51SRE1KHdPhJwGX36/rXryixi+GFhxGdLeuE1Rg+T70I1zszB9+8tScZ
ctggwQQVEQx7TjAnPIwIkvaRzfrqRdb9qqx99G/wjezQqjebcJdyhOdRH/O6kDrIsZqXocYD+XF9
sZZbjWAEUkQOAtLAlYgZNscsCGBWefrS/jbNe2Tmrw+/1H+IrHHsBS4D56oQDmqXWYPcoyoI0Cr7
uylPu+yLlDR7JDm+Xxe03HQIgu8DVk+cWLQSv7SGYprbU1p0UcikL2W3i+eduWW0rywVeiTBbgcE
CvpWnItaac5YI+3/Eo9B/avaqiTcGl54KvRSp5XqYHiJvtm/6nYDarPUf0iQAGSDPCdvkCPCrsuG
lWqjMvKCllWa9pIU7w55MVM/ul15gLMFXg2HvOFu6MI8DCCYrcFoi5daKlzDlFzLCq7v9cpKgbEJ
NSJ4MBCTN4QL3utaana6Xb48g7/aHdHm6X8bX7jbtdPrEqmj8kWfA304lMPGVmx9v3CngfAeEH7H
96vjIR939sbyrFwFZLPx7GgopkZ3UsHYpQqV8ZJW5CWzf1KpcY0MgOJ0q2vCyiTOpYiBOVaOZVMo
NXmRHLf6bb7dvAUXowt6I9eZXRVmSV7AWDGPAdNvfoJAywWqJM6FhwCMCL7t6YD9dVLygj6lNPOn
LUaV1T04G1/YYk2J2pwYCXmx0E+th0PgFVvB5C0RwjaPs4Q0F/LJL6q+cxI/tffKVqezFe19vkoi
yiPryVhZAB6+5LbVf0xoBB7qFI0xDFZHAUys+XB91/mqXFrLvO0lCFZQD4feFKKZOYJQQppRPPNi
jCN6K2d+PO4r4w8zcrfU3pv5VhJXwD5A4g+MGITBbBYfjVyNigzd1MlLI/1M2bDNYrG8JJcC+O9n
IZKuS4im1hTHrDmZ9EiH3fUF2xqfn5Gz8Q1jjKtpxFWP5gM6hm7C3JZn7PL7BU1bxRmdOwcLFBd+
rfm980RubdKOPYAO5zaCocE2VwVlW0bGoE2oMAgRhAUAqypuVuYYHzFeZK5RPgB783KJrCSuiriI
zVBtnuqDuVXXvnxWL4YXbf25rhu9zCUjrJr6ydalP46V3YEyykdIY2/3mX99w5c3Ej4YeDjAwg4/
H/r9cjaEkm5UumgKiZ/8qpNdX3qTsyFj5VChGoXXdCDPB3dPeMALkDM7zOjlMK+/jGOgbcGTtsYX
TDWKtvMqkTB+ooV1+0XVNnacr8GlFnHgCHN6CdR/wU7j8s8vRcZdMmL2YVmdNDlujmPaPIFS9w8q
xv7Ssbnr9Da5c5KXG7cGlSngYgQOCkcNLCzC1iRKL01zonah3GZupbtGk7iy9S3uP/6FHGDhEJ3h
/Q7F6TVaN0q2jILoFIXQrPcL6td67Z6uS1ncfMwCNMoqN3ZBVir6aNHYWbTIqi7Myz1SiInla/Wt
ygsieH06Zw/i0ArhjUSlXpcoYLkO0ZZ69tLOnxJn2jgLi7PGZSCUD34ZNBRA9e3lWch6m6CzlA7g
ZbQv2sO364u0MjoqDNEHlAOSlmzTNgOnljQVU4hi7X4X0+B/Gl4TPl7q+56RGcMP9oOy77JbzVBU
Yp59vQj1z8pIM5sew7fSLg4M/fbtxfBI4YGJm9e/CF9PSA0sualOYf+gVIc+Pl5fnJUDejG8YCES
1Yz6yMLw6CBg24969pjeyqEFpDJce9D6AK6HuiCxU4QppSiqq6gcpixyi7vJ2UIjr8wBAoBzwm3G
RRCBmm01qvUwJTLqDCM3ljR3LKjXD1uxipVjijaTeCwA/9M5JenlJTAcBBBwn+WwMP169O2tIoi1
aZyPz+WfKdyxl506GTE+k5+L9EtZ7eZ0wzL8ZD+5UOrYC+SD+T4glbWoBQMFt43CUm0O87ibj5Jc
1zuVqcSPWB8n0LXslDB7r9vdO96W4YOqcwZjYpBp7ua5qoSplJaerueKHoD9M0Glt527DmPZMUti
4gGzWD4lLEk/4LU6o5vr8iDtVHBt+p01mHf2bPW7PlHLPWJ7aFcxVeQHipjJc1oO9Qgk79w+WaPD
XEWyYi+3ByPMNZW1d4VR+45F/VabqOGZ8mAXvlVObBcxeQqyKZZO8JW1XUeUZI8m5sSv5SFJXA1Q
lB16F8e/1DEZTtFo/JBYP7oGgG9uJvfdHNTMAshWjT1ZGclhdpo5czU1Ux5QVyi5bTO3tddIuvWW
VAkJ9CRN7ps8a70mIexUV9P8Eetaf49+8wC9FHPn2amSeLbE5F0DDlAPGEj6UthZ7DWkYq5dKP0O
BPvMbVFa8VseLFCKVKYejlo9Dy7oiSJvmirzGc0wlN+5bY+ZV5OJnqD75RiwB6M3XCmKnC9DNmY7
asW/Wj2ytwC2y8OIRx83F1E5HHg4E5eHsZmJ3tZ9qoeaDu4K9A1Mg8j8fV33LC/UpQzxwA8dbRqA
OkIl9Z2nhN6sOTE8DzIhyAF6V7Gm1tZqrapGSwvNUbpjXgWc4b/4fmCgeNExepmJik3Sq6ZsY2xd
DMPBVsMu25iBiUW+vK2YwZkA/vuZRuhR6BMro6GHs/EHrENuk8UuzVHvsRUKWhWE2CXKdeEuLhBV
vY52DCSiepjbL8O41yJ0/X631a3eR2uHCh16AeHganSRSDd7og4D/F9UqDE3ae4yAD6z5uv1XVm4
EpwGhvcrQTEczC4RHUZzdN1omlEL51HzZ6twq/GJ6kel+5rlf66LWjvAgPAB3Ak8JXAOwtvMKnlo
5W5QQo2+jtKXfn99+M9kirj/6LIDyw7xfTgsglNH1DFVlKhXwo6MrjP9zemwRw7JS/I7x/5Q2V1G
HwY59iRmBXV9P7ZfUargUrMJ5jJUyqehfSrpb21Gw+INo2dtJ//5MvC/X57MmXW2FjuYeZp9obM7
AYHXb5jOa4vLCxpRpInnFkxVlyKIOWZFNjQqqqIP8nQ/f7m+uJ8+nri4MBdwwUwTdYEilYwsd7KK
Jw1nXpM9q7LdUiXeCFq17EAI89SJ+FR6tGyw0MV+P+xIbe+U9E8ENoG4+lGVB7U5SFvm2HLSqH8F
mzY4VHlvdDGUYpmzbTI4Yyc5azw332zvvrzol+MLKrdW+jRjGcaf6N9BswJdbYOJHO22v9ljuBQk
7h6NNL0eIEjD0wRe5zyd3esbuDoVrBPgYIBvLKiAEp7fj1Evd9L16guInl7auj4OtP3RjFu4hzVR
vNwM2hFkRwti0A7OV5R2lQk2muHJbOM9a5DAZQ7xVDX+en1ay5ulcgrj/8oSwgZNFbcOIZDVSW8a
bjM6o9KtdPraKUPEFrA5NH/hLJKXVyt3hkGP0sg4UQvtEtvW3WqstjYJUG0ji44LhMybYD2USYa+
CnhvTok+ujK0fB0NAS7P9aVanQaQh7yHEIxaEf4lSeM052C3PTmgAZZdCc1SrgtYnQZ/RtDhB70t
xKiUmeksMtoZ0+gIeg7Ifp6x104aN+7KEseBjjWIf/1XjuCEWWpvAx4oG6fUjryCw5kLJdDoS4cK
RBL0fedNcuWy4l2zv12f4coS8vpVHDfEDlBtJGyUo2QJql5M+URjeE6uo+yuj7+yghfjC/omidvR
pCPGlzpPc3w999K36xJW7uaFBP4FZzaSleZOGreQMDQ7xf6eAlT5O9sC1K8tkwbGSrwWACUhyHIp
pI/AGmt3g3yyrGeSPN9cVYZ4rYbydCRcUdsKa/VyeCk2adJpvXxyNPRh6oMsst1sK5+1yAoIQoTA
WjTUUitHmEM6l3AgfpGp8izzi0J3WXpgdGNb1jb+bEri1Wkaq1fkasS2pPTZKs2f9kDv7CYJru/+
Uswn0RgvHYe0xSOAGpuYynk0A94cpMMx1lxabCDzV0Ugn4KXBtTKtpjaT4wy0RU6z0A87eEl9vkh
7Tb0zPIMI3OCIjbeSAehT9FkjVF/X2u5MQPiaHpKs8ulJ0M9leOtXdd4JOZcDv+Os7vS4BjPeW7O
oQIKpI95q8398pbwnlsayNXAdwaos3BL0ioD66DUgICCejPxUdN0fbO3xheeRjraLSIkzArzIjAM
EDERfUsTr+wEzEGkxTktKkcgXq7Q2CZqkptZFI7KHP9keRSdCtv6SVDr/lb0aOGZa5UKjg2ARd2i
k+Ydr6R1nUy9j5Ly2Kuy11PpT2Og/eNkv16fPrepLw3WCy0hUjBPDdj9hgkXeO7vtWifslBOH1Un
AbpwK9S1KgpIOBQjA4EFvvLLZZhVSYm1NpdPZv53Kt5mtfCHsd+ncVjWZCMmtVxyTMsEVhLFA6jl
FV9xlMMxEPGV8gl1+X4p/4y4CQ7rSvl5ffnW5cCyBqYCVYCOoGStAkxRstnKJxLvFSv1qixI9Bct
+7guZqku+HT+ESOo2Umf1E5tmXzq4sQrpJS5pSG5gxJvTGdNDofimZyWGwgwflnO7jJeqcyMaaqc
LPsQq349u87GeduSINwFA5W0CmJ5yqm1gMEtDywC8HJjFvwrxTN9PgtBI6EF/FwWM2TkumtNfrFF
ALI6B6g9JEgQ7Vx46PGEiKoSEeU06z/RpREWu9NvnN/VKYDIkOs8xJnE/EsRD5XTJ6Vyqknv9gcb
kb3rJ2pLgHCi1FLOjaJlymkw3rpdyzYokZZV1DAMUPTy/xP4/P3sJOnEbKjaUewzK+8p8sdth3dO
s4Z3i/YH00ZN6lzuo7F9KzrLzyQ0mtWtQAapSG3mQa6jsigv0W0gG/0ETXtblvokrzcg1auLgHAA
J8vAGov5Z9Ddp41RO8qpTwI79sH++i8W+Z/xRXslRgfMKcpN5ZQq+yw90i2Nuvr9wMiAtBah90VH
VWQlSNxHKr7f/Gq3r1+vf/2abtNtPFz4A0tIfLbM2SFTU8YqNyCP8+h4k7nvhiQYht6/LmnNikRJ
8ydbD2q4xZCX2jFDi5kMbT1lR8spAqU0jpNue4Mide40oiDX3qJ0X53dmUzhNTIKm6VTDplIkLmS
c5zLe1WjrtX8uT63VWVxJkewL7LILCZCZ/k0ld/AiWAYP+L4X0QtQA71z/oJDlevsBYHDTIQfXrs
humxU5AUq5Fzibbw08syMH6xz2TxM3l2sYu8s6Kpn+STPKY+786XP1g0SE30DZjqYEaTkxhkg2Xz
Xo3fahk+wMv19VzbN3SEhP2AMAyil8KL28rlrIGlBetpwFh6Blc+Otj2W22T1k4kGrbAWEESH/8I
UvSKGchKYZZD8phnz037KPWvLHkFQUggsw23ZslxjDU9lyYo44xq0TgOkIYqwjsDDSRSEI6MOvVg
wwSKXB+p0R+qtPbtpvFke/4xjsRvaXyQNcXvivl73NheS+mGelzWZVx+l6jEpzpuE43vtZVXruP8
0aJjbiHK17kyOSS548pKFkRbdb+rO/zP2ot2YmKraRpR3ExVn/w60b+Zg+TXKQv+j7RrW5ITV7Zf
RAQgEPAK1K2ru6tw2+1xvxAeXwCJu7h//Vm0995TpSKK6DkxMX5xmCxJKSmVuXKtiK2JM66ZkjZn
A0AsTTk2TjNu8/5c9n5R7cla6+TiZXixvjKJZZ+PUwUVHTUIoXrHtGEb0tQts+JRq0N3jNDhGoE7
Oxk/mXm6bdL8LAb6MFZgVGDZlkX1vkYrBIu5T6LUZWyovSqL9vf31VK+CJrfeI6CoRlN+DKjZ5+U
jmDO7PLpQ1FAX1DZasahrR/HGl3XWfgYV4g988odUAK9b3vpHrs0Pb8cLs4Um7cJhfurQS02/IEp
m/ufX9zMIKt6z8oDNSMd9RT1WgXPARxZ6W8HQXqWtW7CUNFv3sjwPY7XsCEL9ma5J9CW4lEAbMLs
dRfD4bxzhOIwJEXCDS+26u9y2I1ka2qfozWQ4XwySKEuHlMzZx8BsRj4q65NxSlXHRpnmDk6/q7t
yWXgOMnt5JMdqujU6jIfUM3toIzb+1O6cKvBLoaHEwJ1XFknEh00cR1msRp00Y4y34w9sqbuveAU
VyakvYnEaWe2Boam9LmnVV+BrPu4211ZkK7NRO1qi2dYJwssNWAZAU9P9/80Id2Waa70vT7CRMhf
hHhIPoyShf7krNsDr8YGsmSckB5FUZqxFG9qpvvdtAEmxv/4SoPZCwDQuVn5ph7ddGbccodMQV4Z
b7xPfaADf+WrCL0lh7I1PNdRpYA8jZwzZnXMmoxbU6A4Dw7dVUriTmj6uz+WheMebLz/GJFWQ8lx
CqMoOgW2VbpKAbkMKEBrjzxZOXDWBjP//cUBkOZ9zhxuYDDGJhaek6GHccXEQjJllihBzRsI6bnu
fW1iQAGmaAxnCiLtMA4PCLm61978cJYS7MWAa6JOMQM2brKUdUNjq1OnYNR2db2r8x2gPfeXZCme
BD0yiLYtQBnBCirNFVOJwHU0jgHT9X2oRm7C21MLtE7HrE1XAG+u6btMtL8bIo4WM7yuzryGrC3Z
wmmDnwGcAvJSYCOWoSmq0ym2UZExoB5LuWdMhXd/oAu+d2VA8r1YMzpAjq0xMIBBTjel8bdIVTer
P8rDB/cGdhCtJWjYBPRCms5QRGWHShy418HB5zp85TRYihLA1ow3p4Em5Lml9drvUEhuQDKnjAhl
OlCfsn1FMq+wjpwoW7S6uqP2TMPUrc2zav34+AyixxWoGAAwcK9KLt+GOkfSQiWBoNvG/mGVMfLy
W7JSwl/YWKiaob4IaROUTGXWmQ7IxaniGglY+pg1tV+PCQhIfueF46Fq+i9GNNNmQbuMIssjxf06
eHDJ2BIjsPvTFH6n7SnVgA5jaxCZJd8DyhO4H6BKFvIEtW7EaTrADhMbw3wQhUtaF80cKz6+tIku
7MigWDHqqdWhgSro7Wcrqdz2w6T28O5LA1Ikh2IT8FEEBlT+gA7bdA3Cf0tANRsAqd2MGjaAJZIi
0aSPQehWqEZQ6Km6E2Zbu6XWJi4q3tkjiZAnCidR7SpafNdFr7l4OpaeAJbAdeJurYIz71UpuMM2
hj49GEKQFTGk4C4zQ1LESm8GRfNYQbwhf9SalSfesgncuXPRHq3d0qnUNk0E1EFpBlSU31MjerSd
AgS15ua+oy86BrC0/zUjnUo9j+KpUWEmMcB3avf+8C/ymZirfyzMW+Diys0Su0koLcwghY7vZtBf
7g9gIaQH5d7MDYbC9u3jKNGmOMlLzQho45vh0UgQpGwZP0IrcRVOs7gmF7YkHxzFgKsCl1SQt7qb
6p5dAue6ljJaXJELI5JvtW09MvFupPF+qR9HZ2MbodPDBLsZglM5cKAMxe0uiXHgYK1JoTzq1ni4
vyKLZ9qFCWkAVq+ruVIl2KlxYR/RWys8qoCKWEAtzC2NfNh+3J6FlD8FxBm3nyrdPsBrCdqqOew1
hg+BNZcYrQcpP198HPuPCdOgsTYX7iFcIB1y1lgOilOWRqBU+5Lt9/fHsbTwuNpwE+DtA4ZoaSty
QtMs0yIcoamrfM/W6EOWnPfy89I+zIuWjsm8LJ2xMTm0tB9tYwUmuPDmRbD4zwik/WFHWQgBL4wg
ynfAyxc5KgT7XNmgMbtwhzUxurUBSX4GXYcsgsKZEZDSRgb8udc0APt29xdl/oh80kN/hFhzuRKd
MFIgABoqo8kJM4KEv3QK5D/RGhyZf+vktbTPHMfAfXNLewc1dSBm8YKfRR6uD0v0+9cOSLsMIE90
QPBfaaf4Sc8gJLi5b2j+0O24/jEkTV4Ifu+00mFoRC/eg2DDqY3BTMbj9DVDNsO3K7IW6yz6NygA
wFSpzf9J+7RwRF/ygRvBMJzteJO0KzHb8vcNvFGR/ECTl7Q7Cz7M0nuTEZjxrkxdp1+ZsiV/A/Ud
TgB99nF5f6J4XtlpWeoB6bdtvkVJgqcrz7ql5b80Ie3RNO77FC1AehCDxn/yB/2hiNEXseJkSxMF
xgcNnAYQzEWR7drJ2ikCPbKu6wFvqtpNNDJ5TlOtgQKXPGwmagNvDOI2vN+urahJScggEjAqamST
TPTgpI5PRgVvxLjeEuuDktXouARBPGDZ76Lot8AdSpuWobXXOSGlphrn0Q7u75j3iOtiy7wbwOIA
/49oBreNPKBSKxs9Fs4pz7xa83pQEhmHavS48WIQv/qmFtuSuE3iQW9pWiOikNbsxvj89xdRlN2M
Y12SxjmxYqr+dqom3VbMXhPMlk67GyuSZ2SGXRAonzknMzbcdrJcrT070z5PnzVGEUi/rEzp/Ca9
mVKEboAQIS0CVPb1qHogvKqq7u0TDXWAiAygW4D9AiObCQ7emteaa6dCHAEbEDtNr+xDpvL68/0f
IfnpnzFf/AZ5zyVU2EnX2icTqGidTXi7Go6HriX0XuhBalb+fXvSMfIfe0BNgcESPX5yPq2DNg1E
L1P7ZFRik7PKTcLQr6O1FKpcIvpjB73I2BYQT71JBDdIRehdCDtDlD+D4RiCpnVxbByAjDsSn9vC
+o5+mbcmND1DZCuTOrvjzcJeGNevF1ZtULYunMQ+kcl+YjU7OCxbyafIL8L3AQJCBK9Blf020cYr
Q8l5bdGTqZ6dvPCn8KEfAn068WJy+2yjt/0m1B1Po9Gu0dboTqSj+o91ilfHDEgH7ZN02zg2QD/V
AOtZh9Nsyn5bTr2dzNDP0mol8bG4lHj8/s+WNJucgmm76Bx6qvHEdZF23DWR8VnPp89NA+xUNBSH
smy31qDuJiTjPnZd/BkpBCSRpZjHKnPgxHEYNjpT6CkejuILWXvoLrmKc/F5aXBqmKIFL8bnwbvs
bk388dH9htsaxwuePVgmsBxdu2KFr/fh0FunovyZN703ZHtT+XXfxu0Y5ogAoBrAxtH/LScn6tFs
Rsvq6Im7zDxAPub+52997frzUrBGR72IuIPPk1j5luvNc1QVj4oujhUtVx5viyOBiAcWZO5+lema
GJl0qJ2M9DQ5DSR5Y5f/vD+W2+MWYwHLDlInFkVhZP77i4tMAZe7mRstGh6hiYB6ZYWaOa7NrjwS
e+2oXRzMhS1p3qpiSlgHtPhJz6NtkQnfXGP5vb0wr0cjOVcs6maIKUbD0Epr+Tn0VYTz1IIokba/
7DUB6aXxgIIdiX8EITPdy/XcTanVxNbA6KlDv2oVOrup/3x/df40mF+f3ODaBv0troc/eiTXNiJl
tIfGGKMzMPCVBcVyku8zvWz9Bre18AazNYG7tqdNpvf1597qYp8NVXQoBRncDhx750GpzINapdk5
z0G2Ednc+MoSNrwUeTPucIL1X1sb3B85dHb2HeB6+5JQSHlMTuhVqoBuecLj0g1R+9hwVas23GrG
F5ELrGEYG4CmxeFj1VTdDjQ73T5FI5dvU0i8ERHbm1xYbEs63ruTyuMHnnJ0i1hDi+q11X1DA+pv
C9aPQkvVc0Nrvs107my01Pk2VWqzq1PWQcAGgDalNaYt2OyNYwuG0s4Nqw7RXVeMp3Sg0cnMBPcm
kCF5FVSVt2bM/h6gIuBaRax5UUla36hC5dkZ8/4RPQt8U6Pr6qiVHEIkPejvpqQvfIpqBjCpBrr4
UrXwiqENXT2J440TMrIdLb38FLZx5sUdt15DhRbbEMW4vdGZyq4QUXosK4ayyDToh8oy/irNIfbQ
OGy4YzFFgaWGnadEeuNpIkldu9ayo1Kpf0e9Fvu5UF6QGJ1+gcz/vg8t7fC5tQEFG7QT49i99iCr
QY+vAQTsOexMyKrwo0mJy3Xjiz2KXa51H0uU4nqa6UoAwQUMHXQScr2tsYRm9poZna043mZKjh7x
6Jhaw8qobsM2mJkLehSqWmgQkvZe1ID2XJ1odDZAJYPURvyIxT/1Ld3en72lPY5WqjkenrUk5eGw
kEViNLH/IJYyhEhjr3U5LV0moH+bOSTRD4kcw/XygBUxBL+1iM4sbNxCnVxQh3ulBRpXc3d/KHJJ
6n1p0OmE3Amqleh2kObMKcJhHEgTndFfv3fYsMPOPZbImuIN5ypM9UXWAx9hfOdN9hSm6ko6amnJ
Ls1LkUUbtW0yJAOOstH+Npn6qxk3u75by9ksrRj0qEHJ+S5SJp/KHYszYhVheCrs4ocBXgK30cKV
YHfJBpK2sAIMEE5naU/VjZ6pKL0qJ31UXB2pmTpdyZ4sBJn6u3zpf0y8//3Fxay1mYE4plVOHS2p
G4HPD7RSfI/+xC961Qa0tvxWjAc64HhTzBXrS06J/NocD6B2fpMs4GyyzcQqw9NgpVuWfi8bvknH
72xamcdFO0iwIVsMPaKbBrikGUirZlN4qnJQ8YsvoDxyW+uTkf913/UX18sCFyyZifKQMLreZOWY
loKin+QUphvCn/gab/bC93F1z60aOJBm4sjr72NfJ+jid8JTm31CK3P26f7PX9q5+D5wnACW4HSV
cx2JMjl2HibKCYe5Do/oiJcrJHqYADt+agnvfFVktgsRV7EH4kHz836w96jhr6FaFwcKQgq8YzGX
N/Sh/YTe81zn8ErhW0/mWi/mOwxLCncArAOyAFk9oADkLFVh1D0ZCAlPYxOXGz2hk1eYDrJvOXhB
WKqlf419nvt6Xtk7NFaCG6QL2a5MVBN3bBj/bBBkbAcelZ4lKlB3aG26A7PHN7uObJ9rISIDzkc3
KxSo75Xt78Qxj0ln/mp5azxNQm/9jiXoADXH/uMXFkZmzjkGNM3dKEQblZYnTLXDkwLy7DAhmyi1
AjUv9vddZXGBcJngBER3ChSwrj0RUao+WQ08hdihW6TMq1YMyBjN+RaZsY//tSADG/qoTPtUiZVT
GPZ+zgFzNHTESsQ6Z5Pp2U1+bIXi1nru80nbGVZ77kz7OPbOPqL5gZqtN5Pn2kP/hFLUhmfJXsvW
OB8XrhqQpyAsmJVEbPx5PQuaWVUs0my4aflEbb/QwNwxrgQ6C3HV3NmiOuBowWtcZphLa7MfS1VT
TmP7KVS/5Gnq62rlTg6kmMaVA2DhXYM2GgK6NCRw8bKVggTKjd7MkzQ6JyVWtfqh2NSP+a5NdqOi
e7Q5fNyJYM/GDkfKD9iO6+ljbV4JcLMqp2F8ZkCu/Lz/+UUXwuN8RnLgaQu8xfX3keArRKf3yqkf
TO2ohFT1YpMIj5XgO2ITevqyxtGDqajZY2jZzc6YrNSPmvAvvGIjf2pJuMnQnv8CBE34Y0gtzSsz
o3N7S2lQCOiso1FX0Up2dMmntJnt34Y07YzDuv7RFWJLvU8xKY39JaJo0dGB3gnXILgLNyK43f9n
RWakNUeF8zIxlZOqwbE89tb2R8ZWMliLRsDWBfLvOX8ur29jmxUd8hyHhDAdH0/MzG8SSBZDB0Xb
2FW9Bt9Z2ip4mONQR85nDtqvp26CzCFeQYVyUihzS6R0e+d3yp+bCrrT6spWWbaFDCSZFXfxArm2
RUicOaLA2JT5odZGrpa1fjFR3AVgce7WyipLOxNoof+Zm//+IkxLIYFbmimGNjHTjbSdMzau5bw2
epDUulvn3v2ts2gO8FWA5GcklFxUI73mMFHOgWcOWhmcoBAwcneGCZbGNTzrwkTipIfO6pytm9N1
1yMz2y6uKw2xWRv3oFpJ3rqQ7Hol2dQiQUFvWjlOFy6uS3Oy49d9khWxPeDmn1zwkLUf1F+cr62r
70s+mFois0aK708F4iQ3Wyunyow2fwyAU93RATVGlU2OAZsZoJm3GIAwfuqWHxXutDM7BCcbHNMx
d5MeV19PN2rmvOiselOzzjW1FMGG9Tr0/WNVlsB1Jit7fcFjMHA0LOCcRWHHmuf9wkHpOOhqUiCi
msJtB83NtHpQAMDicbwfogygnDUcwKLfXBiU5kEbWceJrYYnW+meTO485DnG7SCyGkd/UrSVHfEe
EkohI8g9kQgHOQTk1uS3GNAtYc6nHvPemegNz9snMuVbVbzR9KVwK9Dc9aDU6vblZOy4jnWPyjWV
p8U5BhUVNArBd3aTRB2VJgZr7vyMSULXUJ7bAXSjW9pAB+hrmq/cQ/O+uxnvrOeFdzw4QeUQuS4B
yuXz2wwgG99IzY2tPUbDz8JI3BDnQGZ7IV15pr0LQdzYnLvyIc0GMOt7X9aFE2mdrY5tUYenmH4q
Bu6WVPMTEMtMBpB9TWANf9njTgFXHf7tpmsdt4MCaTkmntAKT8mFx7PILWK88aYnbqm+A93bWjOe
IXu7K4Z9g26tbCKemGkFwr3S6x4zjlZ1TNQRd0XsKg1Y8jNXDXe2+czw5o765yT5boZ7k0O797vi
fB3Nw1Qd4qH375+47x1s8tjhXjhyUW/BBEj+LOIej40uCU/R8Ca6TTae0BLsWvHkatMPOuZuq+11
2p0V8zkHNKTgMfIo40YHAWPZqy5VGRjj7P39X/XOKH3zq/CTgBsA8QAentfbOjTSkWqZ5pxo9DTo
jT+0Xx1E/FxDyxOk2cdJAcJ4W07HonwjOu6kERJF1TdFnTzThCIA+zsSlWckpTcNQdfYvgG9SDFu
x+Z3yB6dwvDDai0z867XefujEcPCa0FkK4flTVhZLWMmNMLxa3JWggIAFYfod95Pvq49KP1rbjR4
8H1tyqciszacbDrkb/R4R9RtZjCkLwmIeN5MmkMJ9Kgp6S6tnyfrc9ntOuMkikA4r72xn4a3rkkP
NP+ZVQNSu/a+jFdC5IVypz4nHx3AJWZ6YVO6Hm17yptYhAbq1JB5jZ8V8ZDx41gHJlyela9N9ctI
Dih0fFiEd75pDBzpwLyhpcUCb8312ot67OsuAlyMhue2fCqD+761EOiC8Q2hOZg4kJqRHd4QvIvb
sjJPYCp7cgYwelLk6aYP0qH8GQWZBzAnJG8aWSwBleiyqs0TmA79JnxstGrlyb0QUmAg/1iQrr4B
JKudEK15Akw5MiGYRb7en6klA6B8RkcRrACGIh8NBs2HoTHNE/rHXNcS6b8YgI1OGywE3gQ36TGS
g1BGIDt9ysBXus9+/Itff/F1aXrqWjikbfD1svqc68+2WKvJL1yLyGwj4TZ3isBppelx2pF0UV7R
U9kZT8bQnthgf2FD+ZnpoT9a0X4wxRpT/pLzIvUBmBNkskCCQ673BtCuvdYxOG/HBC5FAcWhohui
TQ7BlZXVuTGFjT+rleHGx82Pese1KUaRBEmqNg1U8lDnwAZup3YFgLZmQr82oUMotOsgvRDE+dgd
Wh29gzXkGE6Fbq/BCm7CNowG6cs5vwAWLNSEr01NUZGzKIYptY/8qm92KmOW69AiRp8F+dkCQ3rf
/W4eobNB8CFBJQZ9edDZuTao9ZVJQqfkAU++xvRBi7/X2EDJWr5qaVwAjIL8GlfOrawcVBP0rG0d
HgC1UW+bONuWtjjaZf8Dz7a92Vi/7w9rackIaNqRNUfy6QZDVU2kj0KH8kCMFNR+Mf8sIuNU6mvg
3kU70DbD2wwdCehpvJ6+VM/w2p4mHqA7xa0FAs4fVbNyvt1sYCwRubAhuR+LgExnocoDvBB/Gkb0
dSL0AcgH1NabH3pUPIOa11zZVcs2DQjowSdA6SL7IeoeYzEYHPco+oniF9qX4J1+QyHE6I4gq18x
tzyN/zMnM48o6dihq4NwkEuC1wRvQ7WroKX4L5wCDHMI2HE2YclmJ72In4FUjnib1mmQQpIyH6zA
HJ1g6tfSnktbCpAa9DriOiI3e7i3x1AjrCwDLsAObkST+ZVV8a5rPychjtz7jr5ozIJiMyCraGGQ
gXOjmUcp0gNFMNa1XxgoTRXJwekzd1TWsPJLpubuL+AsoD2OKs719KVGSZI2E2XQCpxG/esIQU8x
/cBT4f6Qlnxv7hCfqQaBXpVzR5lZtJwQpQiqNNK2Cp/JfScTysnaT6qzF0Stj2pjNCsTeRNFYJcB
mYt7EkhptDFJB2GsMKFaDFYb/VFTHp2VBMDa5+fJvfC9kidtnlRRGVRuz3wAOe/P2dIGuvz1kmtT
VghFL/Dr7beiwrutGzy6UjheG8G8bBcjYGadtnQewZRsFLHayLj2eenE6ZlRZzV6F0AKs1ee0UR7
f4Lmf3716MHyoisNCHgoFwCmLE2QCnRHZ1GjDBpl2hXZw9Bvy+wvVnzKh72p76pxzeDCbsGFh9cJ
8NeI3p15vBfT1YJ9O29ZnQe5WgGs20TKo8VrNO4XuuJHI/rf7w9w0d7cCIjLCCVxOXIY6qkIq3aA
PWfLXlD+/JWvtUe8M0FIk4h7CLEJBUzittnUHLWEKuD5CjKKLn4XtPyK12NPeQApoUf9XMfKhhW9
p6TOlyZTNrWZnFI+gm4BIKC+OusmqoZlojEXx3T7uZim4djaMY9A/RCVL1hCDTzadkoOsAOR+xIN
UmWXqY8lMRO/rKi6KfOkdin+ySHMjd6lok2OUcxCb6h7fhYVxbdKheVeqdTorFKjioF9ro6x2oVH
I8NPkTel07TJkUHpXLSZQs+ARc4+VtXpEQ865QDkXehjmdgJZAW5tiU9Qf4aEBQX5YiQuXqVvfV2
q53USnuzi/BbmShQYWBZAwxiwtVNr1gQHbag6QmCRMvIXcLs3xrpwleiqLrrDBHVNnj4f6al4J/S
0mCBqsVO6jMKveJwiusD08joxlqkPaC/NPzucF3v3DaCBKnCE91Ljdx8yFJrViPValeD0sRzNozE
7wveP9dZZmF6+nrFxRa2KOCJKL3MqUwU3eQTwOqGlOB9hXuzffyVCW0l+bzgwmhiBZ4I9XvQg8jk
jmZjQ6nCNLIgMgo3md40/pT0Dx0m8P5WWTgskajEGYDiOQIB+UXE+qmtwybJg3QEpTx/LGsbKI4V
8MbCZCEGwIsEVyUeXUSK2mKNgGe2rLMgiw/hizWuJQNvzzO0lgMvP7Pt4VUqXcbFaE5Cq5Q0sKIv
PQ9dCD1s7s/S0gBAC4MubKQFbvMbaOlTEyXO8yCpPLN9pWvV1JXvyxXsMkvGLOzwfcPZOBukIP9f
P9+UIvPI4aGpjvi8dQT4u1lrvZ7vC+koBPMQOuCg5YMEkHyfiDGN6piXaTDR1hNleyDkhBAdJ95B
XSXHXpqqS2PSxrP71My4U6QgtjjaOE70l/tztbTxZlQd0gSgHUKu4/quMng2UBuIgqCJNgUXbssK
N9P8YnvfzMK+Ax89moUQg6vgZ5GWpIsbgupPhi0xRT7R8pNRm/tw0N/+jRlgdND0BmIjeWkQJ1aK
aSRZEJM2QK3B7Xt9X5prnEILEcVMWIGHOpzgFmIZof0mmzXhglHpXd1pN7RnG0N7iqcTZeBq6Xo3
XGuFW3CEeYkQ6iNtC7I3KUhiRg6f04o6iM9Klm/qovj4pp912WeqFvBPQTTm2hMyi9W2VRRVQErk
61xzrWyysG1Mguz9TAKFTSMTACWFQzhv9DIwdT/79Gl4rQd/TVx5wZtNIMxAVY1uIsD3pDFURqul
LA3LAISQL125gfIWIKmK7U4f5HzCHYJs4Ew4Ca/Gn/KLyMo1o2IQ3gqGrPRa/B/c9+Sl5Z4ZiGeq
AAjnyRX7UWCJcqhgBGOceqM/jGtTtWgAOoMQJkNgjHzd9XKrCk54wKPrAPWgyk/x/8cHgPsc70Uc
X7jXpR2faoVj9VmNCbL0fdvEW6Id7ltYWuxLC9I121iVVttRh1cJuOYiS/cRNG2U7m9omdw3tDRV
aKV3HDzqkeyRIchxMo31CJLDIPpexXtnjVho8fMI31GSmeHUqvQ+sZQuUkdKq0AUr2Pl6dZax8+a
AWmpWc/LNiYwYGQ7Td2FHxOXn7cCyq5IF6HTB2pAch7CaKvMoJVSBiKpfxOB4F7PPx7y4AEAqZq5
GoLzQ3ImtBlPQCv1ZUBaQLMBeFtZ4QVXuvq+5EpCU9u4SfH9PhYHrvRfkMPZ0jDZI8u3chMuLMaV
KSl6QwswckQxTI21q0Lw7Mt9X124aK8+P5u/eHsW7aQXtYJNYUGex3ZDVKfW+r4XR4DWcRUkKUj0
y+utJHUWN5FTBAYtUG0Hskdxxg9qzsxOhdQnYKjoYLbx7pCuu8xqlYKGBVbEqDaTEG/CMLZtk23C
ck3hYHE8M4wcnoVqopx00gYrBqjXLgPGH6d9y1eeNosrcvF5afdRtYKcK6X4vOAHS90IbdPXfOUs
XBuDNF0azboBufAyyLOtnW77/X2vWvm8LOGN10BfpcwqA5p7IFhV1vAbS/sPKROCLjgLCQw5PauH
TcnjAi5V5V3yPAj9l5KEybnhkXowSD+tXK7zlEsRPOIPFbCxmSTn5sQqxNgNBC9NEIjm2tPUWLGn
885xs7G1PA2XlR/yxH5LSaKvwdXe618XtmcIKcDH8IcZDG/fIMnVuuMDTUh8Eo1ibpJBqz4l9TAC
9ozqSEdp+zyWWu6LOrdcFgM7G4JeoYzrjVp2P5O8XeNJk6YeyH/QeaAPFBEz0BWOXAUiTEVaPEuT
oI/0/FD2vHmytMT00jaM3CmhzspRvmgP3ZSwiAQ5UvHXB5Sjijaro4IFceyXmlvTgHC/Jx/bD39G
dWFFOtCZXo5T0cKKpv10UDl3qHd/R0i7+saAdIzXELUXOSQ/gjoM3cT6onWf6m5z34bcdfBuBOWf
uUiHmBaEctdzVQgtrp18iIKkH488KZ4NhewsZLfcsm1PA9G3GhqsIWV1hjwy+ITsL/d/wNIgUbUD
0AE5edROpEE2jZ30AGBHQRq3fpSQnbBO5fjXfSNLDnFpZD57Lm4sJN45AZAmCnRAeUTCIIMKqJ4S
gMb6vqHF0eDBNj92sfNuGr3M3kkn8IEGdWX9HSfFT0q5N6CYdt+MdLj8WTRIEs/vQ5QF5ZeBlg99
keQkDliSZG4bd3vRGocp0V6A23/iA/ldQfDz4zbB3o/gCCS3gMJIC4XlKVCOZ3Hg0L8dc8+Sz1ny
YNSOW4GesrfWHj9LMwnwK9LqQMLeMmGKggg76qsY4dJBqz+z+nUgH8uhvc8iejSQaUaeC7UtKSjm
qE7nQ2VHQVhvbe0lX0NgSzfa/H2oPgD6go8j06XOXnnhdbkWT6MzReEZfQquBvKA9mNR8buBOS6G
kiE6/kAaem0gBegSHemGc876jbq11s6Gpd8Peksb/gz65pvXumaX1gixXOecds+PnfkvfjzK50Db
gcISWfzZAS5mZ1BJDvkqyzkrsQs0WJ+t7JGFPY/kyZxrwAWAF6jkr0BuMDLGfRQI0w3ZD0I93XHr
aOWqWZijKyvz31+MInIG6CpHHY6vNN+B2+27VfMVfMiyCZTfgGwArl7uQenQUYxgGCckHcedTcJj
XY3+/b29PFf/mJDmKotEU04DTET6A1F82/TifNc4H4tSZ3e1gWa0CHA78Fo5Ae8QoFw604E/1ejk
Ip/C6rCmh7AwV9CPxOmrwV9hRdpymh02EwgbnTNIAYx6H1rbD0/UzJuBpZhpVzGK6+XO1MTmY6Ni
xxXgCexd1XkoIb0JCOh9O7enH7wKpAB4KVBMlCxXN6S2Gel15JynHw0/pa9t9+HdBwOzXA+uXqzJ
O4rz0m9NyCGakW2f8+gRWiz0wz6LBhrEnnMPGU5WefNpijDLJNXts6VsxyeTrYReN9MDrgQQWiBv
ZczZEl16igymYodpUulg1Dkav/T+qK0VI28caWZjQKUeyD9cdejDuF7oWhnCGmU341zWsQ+NSlCD
fazgjSwD2snQRjDjsVDwlAMfhXZ2XDPNOGcgB8oOmb3iqrevAKwwthkwzXjz4CEg3Q5mFwGgHZbT
OU5bPwONLot3DXDdSvKQV0Bp28/J+NKr3yJzU4f7sFpxgdvIcrYPwaY5U47OXzkK78ypqo0smc6a
+cmokToD6xEqshMagpydcwKgxPk9fVDdd55VJA1mgAV4YRDWSqE/JHKgYhrqw5nmm1w58ublgxsT
30fJTUVKguAEMKSgv02ZYmRtOZ7V1A/bJ0M8KPHHsBzvQ8ClqIGUEgEkkl7XrofKqkNCQx3Oqf5T
Q3OvtsacI8Oa/2Nh5vSdd/4N2l2POB2iqh/g3OCiAz8PejPxgOmbkzKdyQ/6zWR0Yw5A+Yg1YY2F
nYuGrbmfHgyyYCmQbhpAEwsV2i3DmbTOazfmf/GRvpBaXbnQFrYvQRfanBfGWxhXwfUcZqMWc7RX
jSjZqx0WKqkPKWhJVrbY/JWrdzacAa4NcCNcAdVeKYRJHChpdEwZzzYBpqzBWaT+UtnomWrmVR8s
aL4v2qUx6WqjUYGyfAmul1iUe5L5GV/TSJXpCP6YQJp+vnrAeCOPB6lu7GfFhHM7L3aaeDlNd231
rdTQyKFD7mSM3Eyg62YlDl+cRgQfMwMrRCVvCnc9MgIogYznuBXMpR39PBT9M6eFF5rtDsTwaycT
cgDyygGOPgcjSIWjNxKZwGv/6Ep9JCafprMyNclWhHz8PRqZFYEGXKsFWEBrL0TDZJYM6fPE88pX
GFp/0aXeeFAw012UZTtvKMXgNjScNmCZH107Kgx3ytu5WQQRmws6gmrf4QhxU2B1XqKWDEEKgOA+
yXR7E/XCeDbGXgvI0BK/STv7qRhscOto0SspRf81M8jwE7p0zt6MEuWVj8ZPxerTjd7V7BMwKtlG
DJXhWzjlPc3ssTZ2/nfZalnvEnUqM78tAApz+ZCF+8kps60SNcWhSga6j4y6c5uWTn5D++zoJOO4
qVSz+GIJnnioOhmbJCZdQLLBRD04A/KjG8m+iMvyqZ0KkCCheLgVaWs9hJ0Y9v/H2XXtxq1D2y8S
oEZJfFWZ5jKyHcdxXoQ0S6Q6qUZ9/V3Kxb3H1gxm4LwkCA6O9ohi2dx7FaOumlCisRjYcHoBG1Mf
I7f1oCs2dJq5MRMwwkwjVY8u4+xx1AU7UluVEHNM32oPhGoX8C9o/BAQQ1CQChK0jvw0r80IYgH1
XWnldtSgRx1OFhnDNh+GqBfdD24RHtgEvWThKSPEnlqDgARzHjd19PsSza1HWdq3KUo/zRz1qpoO
Nk3KiNHc8bNKpHsn7dTOQsoO6oKxSR0XZQ/u/SaknEPGBaTOPXCRC870iOsEQzrCj4f2Mv9WZW59
O5FKR9GihNKP7Uyucdsx9khQhQwKsBAfOKc/LUBmdiofmgFDLyHwoaM+sNPsHiBHkr1SJbDNTmPz
zQCFZQy62k77QIj5FUZD0H6qILV+1DwNwtHQFf1pTrO0wxGKnN+Zl+qvZtfJSBuFxgNNue6zqczq
ZwJv6y/Uk/WtXmI2tib9I/SqA7AXrFwMzRMmhoqSsvtTapP2lMDc97ZMVf7dK2vb21uMQNbb7Scn
tAnzfMxFs96hDvWWDbPzOMqxC1hKx7D0VLqrKmcIHDY4W5Rxskf0E73Gpy3vv1JNyp+sYUOgaxnq
LsIcfySSlg8DKNxhgrt9GnA30wLgftw7qx2fXG3KbgQb5urY2H26ZY0GwBYETX0Yb6T7qSzFPWs6
OzI67LLZMkkUcesQbmFxY9cDxpn9yi3Fv1ep1x8za278CoPxzIFwcfYJ6GWb0WqcJ5Vg7H3HzCDY
5PXg9RhV+qVom++m25QvsjFf88TBHQXk/2BA92E3j8Ak5vhKszaRDT7SdMTY0hdLdWZQeTmYcnAg
Ca1S1eAClVAjyPVXMmuEhKqTpl+zHsr4pMEfAujZtOjoV2D7mA8JmCrUU0tG7gQ6Y4qV2QTULdM7
u+16vKhX+N0iEa9+uvzngF04TSqISf5JCzL7pMnz0Bjh4NSakN/tSF8As+byrVFyGXgjHcIZHY6Q
dJRvOmUXQUXNIcA1BrizQbR7CEbaIfTo3Wdpc/0ABlwaFKlKg0padqAw5/xxhoNFk056MLdQQiyZ
Kw6iHzU4gzg8x04oi0CwkW3t3Gpf5GBrP51u0RazOQtLt4HAJyu0Gydj43YuvDIoRWVD53PQA0Z4
GZgQG4ElN7Twn9wC+gBmwrxtWYg6EL07vQ1IDm4ELjE/+5oVe8vMiE+7egH15WUXKKh47rDx6GCU
ZWNY6IPxlVuVrANajP1tydrsJ9Fw9vgM16nA4mLeUuEMBwv8kW0DLF00FsbwYkIcpAsmrzFg6TN0
21SNIJRBkjVsaz48EdbDLzwX+Rez7NhWwIPZH5whuxlghvswJT3ahpM27SDR7gXc6PX7PudkU2ia
fCwdB34uhezDvvM6Hz6YTth7eR0PWuccNDAMdh18jiNQVvNvMh3LHVfKCCZJKr8rdPdGsbo+ODLR
/STvNOX37Vz/kVaBzU7B9EHTO+DopyrgCX1INSMJTS5/F0nJwEaupG8XxQtqvKVfp0A9lglE+4fS
Zhtdc7Fr0Gq+z0cYjGpebfh52+JgkDO7ky005HEvGnyzmKArDqtiX9hJFcmihrJ4Jgk/iBa9iwQ/
6nbgXb9hXd7fzaakW732RGQ1bhm1RacCW2k19GWVvUtT3dgkVUqjyaJIklKj/47Tt4hUxlk0T7gL
uVpjBxPTeATdNlyNatvZC6BGg8mxx3DUihwiXQa9a4e+CBwBW1RJ7beCOvMTWvXiseFNuZUWwrq9
AK470Sufpvn0teoKdyG9zD64WPp9knUUxh9c3+c06baNJkFVxK53oJBJiIpycDZC8gauczrZi1yf
Ak3kzt7OJ/7Ulz1gqBJemahct6HbYO7I3DUjNxuccC57Y6speJEFI8CiOLRkCmGLifp50tm3hfK0
nZnjD5K4VaAyeJLRGhr65YhNA9oQ4uDQyYh4W+WPMKFLt5Zsm0dRF82+FHP/3AL8GxrKsx+ENPCj
K1FEgzZ0P/IeIoiTp1qfgh8FWcxu3MI2IRUhx2ABRZRWESnA2s0bWu0LM7FC16rbm6bCncxSlO0E
JjGWNOue7Mlmv7jT8xC+YMPOZBSAI1MrId3R/67JAnpzcac0oeviT3lt3GDJJgEKhuamcfNs6wqQ
Z1XnzbtiSLDIEljK8qqzoAXazr41F/a+q7QBFqBgHxzQA4IYD4C20BGUzlPO0+YwDX0b1Z2OOevM
WVgkgCM1ve4cmtQaNm1JXN8bzPIOfJU0gGOHG2o1KW+qBtlV5iZ6YE0NUsi0es0rSK4l9mzvUZ1K
Ni26mJvRs2HcqBeerypHBgXpG181EKtsJsi/gdD2y5uHX8Kd3NdhSAykogxbXm/qWzHU0AKDNpev
oNQCXnNj33CVpXdSy9jWyvv6az5rSWCSvtvmRWUFpaQibFPGQ73M3A3Ra7GtElXcIivAHFQDlPr7
TN8ICM6CUywXY2tKfOg2sKAAe3LLkjpPwtqx21Athw3vBnxTNSGHgLj742TXlW/nmi4C0IW0wB4W
iURzGMPEyacokZLtKpn18Qzg0q6WvbwHE7sONVha3WMdqWjiaXqsZa7fi6qG+/BgahtuaOO2HtE3
VC3XXL8sdB6inNHA6qNLurDv3f5JmemfgtRBYZFji/wyMqAk8eJA3VkF9ayJ75arZGy0ff7bhsDY
Nwo5v4hwOoejnv3KjdzwE20sAuQgkLtqKfjhA1LZhRm7q8lAN51I9Ai2b+AQD9INyexNUQeNuSAp
hYiGxk430Mnt/LkFJ5iisRoVmoFJhyubbwz1q6qpgQ2DlkfPnnloVVnpN/asYMzaeP6E+kmELq0W
ZYZikUPSTA9GozHJ1oZP5bCBUHbzWA1QBbSz9CWdwWVOu068Io3ISGSjzRiDPjXcEogRFQdOAepA
MmtrWzQ5+xCsA+tABJX3NHV/oyU/+g3Yfvd2ApHOqZ+QlI6pt0voiGOnxDHIitqJIK7QoYtv9k9j
bWQbF6y9VwjRuLdoZXRf3E4rDlLWc+xAsMOBotos6xsBHpCO9lzSBlzK2QiyouVHOWFDyMx5CnqU
RXCktBwSb3kX1QUBnB3QiEdkZtCwSJpiAwFw57aaBu8ZCLekCfjY9IdpSnNw2xN9bP3KSNifYqj6
2Nbc8qlI3fwGkqC6jxMyZf7o5RN05p0maJHhbZO60zZ0MYyaCHMCcOa8cDaNcVfUQDjVdJShnbvf
O8yFu6RpujtIBpdfp9bht0MG7k9eLvUiNbDnjPdqM1lOHfazZ/lW2+pfPLNhsZlqLMgJy3Adavut
pcBJMNOhfh4KaMSTuawCcA+XpAc99xSl50PWzVVUp82LJuGuWXGnvK1439xAhKy7w40nxZlvtUdS
iOnJBR1lrwuOqSKtHK6z/A3/Fw+zEXZRlYm1STI1bGmFvRTXrTZumxaZvTC82h/tMYlAIxjiQtWa
r40uj8DQL/zSxhWjzNLx2UqIuXEE0Y8UC/sLtC7rCLrPZVjxMQvZIhxST+1wo+dQulDOoB6ZXXaP
dj4zbJ/QZKjGXm5EDm4E9/aVnL7mia2FPacQCzTHPOBlNdybE+5KEtthoNuV3JhmYW8M2pHAkvq4
zchghElX/Uly0WOzGNpDLZhxD+opDwpdhpMDcQYxjxBng6fQrWVk3Y+iAoVTZ611VwMh6xfAKYag
Xzg4qqf8kOl1HsApt4EymL7NoMfj0Qr+grM5H0Y0/KIu4VAnoX26sUgCY4857R7RGjAhomqb4dSJ
EqrECd0UDU8Dbx69W6PhedhwSjeDw3Csi1p+sY3qN2edd9QtbHMObZC2jK2Gpq5V7FXKvB+mgPRq
zpI+NDvRQfq4sm+MinYHt9f/OBCPDMxeGAc+QUNXTtz2UZArFjXxYZOh0xLQqgNCVdQqcqBpGSSZ
50TaNBnblOhwTC08/mabPWr/VqodWyfnB1b35SZPRz1APzCL5Mgh9GkyLZICBwMjstqOeocklBbm
AdprIq4NMu80eHv7AN56oc5yLchpVuwHwsjN5C2SvCOc3QhLm9eu5SrSxyTZz6CiB7NezAdqqvyH
ns3OBkqz0+0sxjfF8+LZtjSMJcm/jhCw3NR98quXsnwSIA7GXZFMvjmZZlyb7uAjHU2jwXSqLRLx
NADKEt6ZjTmGPKst38D32fdMa30T+LtDn7Kh8VE50e8hzpkEfTd2YWFU95kxGvsEYpdRShVonDC6
Dxxu1zeoQNd3g83Hh5Jp0zOEFJ7mDkBgv1kkchJqH61B1541ygwfa7VmfstpFmf5+EqzbLqrLQqp
BTt5o1Xe3wAqNh3Moa32No6sgEEKxK8dAanEGTD2h8osZVBjcDSE73V37yTpGOacl34LKYqgYrDH
HqVIg4QRqF+3gCoOle4FbeMNmzJL8qC1yFcLzZ/dzIrqLR9grD2rbrlyZUWUk3TAVUy0R6czcr8z
6Uz8ujHmR4ckZO/0BrT4ik7fum75Joqc7gazzUMwcpCXMWndtBDug2CucZs1I3R50kaPW2tYhhCW
UB3VaMis/EdZ5mxb4PK14WDFoahg5QFkEYsQcl7IuHEDIwdgGqbnenJgnzzruFFOvPyWa5p4SSbm
HBysjS16ei2E5Ohw1JBPwUoySeEx06K8NZTGrh6T+R5HausPrHQeWpbjrlN6yU0OQHJUwnZpZ3du
AUKhCUImtupsAzg6kPtF0fmsKSlkn5Fkpn37x2N96xdY4jtYNZVRJzTqu5PQorlZeKoT1oEGRJLf
6phRKSUAtIvJuPP6qbjNSsG+Xq7Rny3ugVWMViI0rQAE/1jcE9PowDbcm+PegG7M7XyNaHDu+TDU
gf7TAvCCesbH50MUWzqAzMxx199PfJ+ZV3oMV55vr5qMY+JqnsHwfHoswDwbg8vDc1KCR+2Tou8E
dSFwTE6AcJPr4Yybkjke6wKVwgNkVxS/Rrk+9w7vgywIlnf9RUlKMjowj4xzmOlo/jUhrmuPX30C
CtCYnDo83kXJEZC+9PXyGJ19/tLgASrUgC/PqrKv3FY5OapPcSm/x9L68emnQ8IK4gFQqwW1nyzR
3w1OIsZOE4Ojx5owv5soD6EC9tnuImihSxl/8efDTF033yC9CES2bEic6OURLSDU1ZX1dvk1zkwk
xAAmYTHEPaVwoYNALaAFSQyFIkPGokKl4svlEEtT40OHZXkNyNC6kI8AqmptHt7btc0dvSZxjzNS
mu4TKcCqpMV3Fwr0V3rup6AqxFog+DroHafeJgqFxnZuKoIDctrl5XCYkx7sMeOLKdNfkMZCOXK6
gog4M80Q0rHNpXtkAnr+cSLojTZ53G5JXKfcLw5Z+vvy8C3LYD18aI9jjS9mwtBK/fh8CBEgn6kS
Nzar33O3BSfORy3Vn7Dw4fizNCkuxzvtIOF7oaH9V7DCdDE4HwOShtKiynQnrgbXiFozIWiQiANJ
UB6usyhnA0q21ZfJ0qKxapIrO9u54Vz2NejiEuA/1k17VHU7DbxPJwZEI1DjgTufdIMAhAXv9y7C
al8YcKZnIzedOAVqCWLM0v2HCQ/t56U75UCfaY1Jr5Ese6gmYUaUJEKPZYTiW94sx+wnXSmXZp+O
pQWVKYzWIiT88VMpA3n/6PZWLFFCg2qbhjruldmwTN8P028JAQgf0GMLkG89/fhsCh12Z2Y8o2WW
9tuyiisx+m5zmJt2Q0r5onXlNz2xt5JW2wz1PHv6c/k3nEyJpUULJDT0Z00KoulqheV6S3CNpSp2
USDNs/J2tuSVduLZEOAcgqblgp6yhvlBctBALcFS8SibN10kB7f0tpff4mQbXN7iXYhVOxtII54W
wlRx3v0wKsMvq+NUFX5GNpfjXHuV1amN+4cHxjniVGWKqzND4n1lhzgXAekzNjtgCiGZsHqTDMAH
PmUMEZZSYGqX/oQy7ZUgp9sQgEfgGUJHHSCKU2l7XbV228IsJRbSTStgzdoiaicBpxJOJQj7Wdbu
Cl4XNxDOZM+1wzzQ8KuflwfzTFvbBuMKrH3oR5knDIBSSyvu9gWgDqiBuBDF9Uwkvjb3LUMGQ37N
w/ZsOEQxLFidn6Ys8K813d6xxphUZmTV36Ze+gVq+LJ/sesrqMeTc2UZ30WvjLiQJTxZ2K6AzYVR
T2M8TfpXk6Qb4TjCB8MekglKcZ+MVcic4pcxe1f2lLORqYnMYsleT0T4R9tqRGIYY9yz3B971zfR
WobkeGLdGsODHKsg0dro8oc8SQzwtiBRLIAiEItP6ATZQBy0lbwxhgb6HFaqvHdAxszqNqy9zvEV
NjM485j9lVc9FxZMVge7NKSXMI0+btC2lL1GBZ1isI1RAt/CdNfnUALvcXTjn3Vz5aOeWZpA0wEp
BqwF0p91rlXQCTdp18J8TdGLQFXwGqbuJF/EOALlj2YbUlL9RAwQDStSwQoFax+Xag+Kn1WHwnH3
6SxgCYM+G85/4H/htvJx3LAEALcw5RTPthtOMzkaudhfnhFnh2rxvQRoHFeENUQrUxp6HGKY4ryp
+wfloZKM+8g1MfJzEwCqX+htmgDeAy318UVKmghCtHqKMSXRAt0RsfTTDk3fBz3ZTcPr5Zc6c8jY
78OtNv+uV4NiSTvFRgYIxwQrrS8Kvt4z/3U5zjL+q6wAdA8kNxDKwm61hoD1ekOzlFRTjNLWI0ka
bMLqlTf2V1cacGJiAR3c+xKY6ivr6eypgPUEmTiARyldL6i6GIoi87iKGfTujERDJaiNCJGo1P1u
6XON3DS1ftrXeELnpj2YAEi1QAc4xUFqGiWdZAYgifOzgVsLEW+N9vvymJ4De8IGD1MRSEtM+TUi
1gF9TjbjPMWpfiTYgU3JoJNz7BMnYK6Eii1odTtLv8vMN23cf54LtYj2AGwP3xJclsGm/DhV7bEW
YLLpZrx4vJQo+kJVbnf5Fc+suQ8hlmF+d2n2unapW89m7EEocyq3mvlwOcCZA/RDgFVCLGyr6EmG
dzA4WkfWJuv3YwOICn/tzSupwdl3gagvTk/0cfS/MuPv3kWfIWnK0RmMXeeXk/y4hku88vi/1gzv
Hj/ldPZUVeDxfmNyfy6ulV/OTGlow+DusOx/yPFX1zz44KCNxQxUqASgw63qjecWKKFDPhrkyqlk
LM9abRcu1AOQw0OuDRzwVSxVy2o24JkFSD/1DfZqW7ezxjZZ/dXOfnvz0jNrdx6AbdfEF89svx8C
mx8nHCe5lcJ6b44FT58AK44y6yUZ486UUBve9dfEN85tT4gH+gImBhDhayZeo1UW8lQ5x42Z/nRy
/WdjNhE6WWg9ZKnPeLXVmftrTtpbawDe5fLkPzNloMWIbVkHkwh6satDs6cN8coeGEwTbJnGz6+c
LVcev1ZgHKqcqczE4+FLjJJ01Hlv//D7kfIvCmw4Kdf7XyqZ5N7Yq7hMta/9pCPjTr1rspVnTi4Q
FP8/iLUqzHaDznU6tgCqQsIfPm6Qd8vJM6r2v6cM7Q5df9UoLIwqb9pefrtz6w061KjjOfhGJ3JM
QqB5AIkwQOnlNwc5drdFM/VyiDOnP3Qe/wuxfMF3e4YtHWcaZDnHzA3tH8KISrGT5PNXZQSBWhVs
1XAlXyuOSKM0LTkjiDWHREEk88o4nX+J/56/WrKJ0vSGpKA8jM1moFvoO47dzrxWtTv/Nf6LYn0c
Ktl5qq8GRLHaSLd89s269h5nI/xNYHGNNXDb+RihdlSXd9nf+z7g64WXfS9MeW8IEl3+6FfirEWy
vCyT9twqFRPc46bF5BZ9bJ9k8gql4Xwc3NkAtYY75TpfTioJfF8POD6p7yoAp2UMgMrlVzm7w8C4
4P9CrLJXmgo3bQuESIF0khAQIPxfJhfSRhDqYXiPqtbHj6IB+FBL7qAIg/SxGuFi0Dth0hxGU/zD
u2AjXkqNBHIR5ioTycGJVkqz0TxB+RTQuyuPP/c13j9+SYTeLfUCl1ZaAtYKvL0bmn8GAHLtf9hN
kO9iswL1EsfZ8hPehVBSs5jitR5nbQj7gXQPCIpz7V5+7pMvrQFUGaFpA/7rxyDuoM0QJkWfzJuB
UdK7xuceeb48rc7tKKi8gXmJcizKDaux8ookYamR6rHnjhHlYscTiAdSOCjxzeVI594GJz+yeNSt
KK5HH98G6FkUIDSFlpbwhq0BVZgwRb3xsx0HyKnYOgGd1yWYyuvMTXc14mgM2dQoN1oEANLllzg3
XItjAgGjGr3XtdKDUwIckcxkjpUF4GjaBoXrRn29c7oraeG5OYyijAOSPQxS0Gn6OFqmrIidwWM8
RkvfH/IfFRA+VXnlynElyHp7BP5YWn2zBKlh19q+DBCO9K6VK84GwbVpYWPZGLHVDEOuXsHngUz4
IjBI0d4Qy2+v0dbOTS4MFIh4S+n1hHZlol7HwdSbYg8g4YOcG3ObpP3b5Y+//NJ1pv4+yGoGw/gj
6YWDi24Jkb+ifa0AOmisV3wZWv9LKPRPIeGM/tnJBWS0h5LOLmD/fFK1b+rihmrGw1DPdw13ngUw
0Jdf7ez4UTDGsHxgLb3eappC2CJvbTCjSON7Bi6G1pVN+ezK+S/C2horRxVQgoyvYupuuRbOxd0C
DLyWgBlnZxtqe/BqQAKDTP/juoEiZtN0NgauypREZnE3OgoytfIlFUV3k/QtkDRomKByXHrftN5R
IAuYll9Ok7ftoZdbZ0PI3bLfXh7fc3ctgqYd8AiozUCR4ePPGurCyLUebYGmFD9Lg90RyIkFmtux
oEM7zKelPmzbqvz8Pdx9H3Y1Y1XajEDZZCqGz2MAWGJ0lbVnnJs5ZKFZYt6gpff31vfuJHQp62kG
ng3eLBlR8QRQrYIX3wbJtnOjK0PeaAOj90C+g2oBDy9/qrQy4mUOcjxtm21q1m0AX3T+ennEz02E
hSWLrvpyj183YghE3bPKxojz8Sb71rehnkX/EGERP4JPB5Rl1gRnloHSxqAqExsAoeaeAND3uZbX
0Czn1g3MkeDMYoLMB67zx5nTekCSDxR7dDHBEXfuDij2yg58C9e//DrXAq3mSupVVTdwBEoUgBtw
4gM26jiVEwRlqP1yOda55QCJgcXIHeUhur5ojiydsV+jpVhp2p05qqim2tZmALoY6BsVI3/Rdfb9
csxz77d8J9BYwUw4KZun7ZAlngAlsoCrtv3gFTqk5GFlf2WfO0c+Rtry/3HWh6pOIU4OqUMkt1MV
1iAiSSDS6KT5ev7VLW6sGhUWLHh+GAp933TXhMzPDe378KssvlRtkgBEN8dArUoViPmllgeDhKXp
6+7u8pCeW/s4dDGYONvBbV3NTZZPLXN6ExdFAe2Rxu583Byv+UGcfSF04mCbAKDPiYqdx5lb0xTf
DXevYWtp2nxrtWkSJFaH8lFeuBG3x/xJltk11ZCzkZG4INWDj7i3TvKtAiw7m2AohdwJswsE+gaz
+YUZ9oY6seFeSV3PpBfI9FGAgSYDMpl16ioWoag+AeaLaA+43Jdq04gbjKvzafENT0dijExsMdlA
OWxV5rE7Z5LQS9BjsB6CWfwGDaLLvn56aoBmjWkBKQFgBuxlNb47FqRuqFwBiRzX85dk3pBx/w/P
B/99SfVxk1z7ezV1WhrD1BqxpMGk/PaTeqULegTP/u/5q9+vizmteqswYpPyIDcmv/00gnCJ4ECk
ABVRB7pky3R4N0I66h9loSw9hr2Ob4YzTa9s6GdWpwd9OChjmDgDTzY8OASNZQnbndi7U9zyNTCf
Ln+D5Q6yyocxVZdH4+wH2nI5gt+9QacPBbzjBjO2i9wNe1ruE07A1u1vrInsBOnyQIx0Bhcy/3Y5
8pm9HLpHQJUtHTa0rFe3o77K9Upb4JHwuhnHwPmq0WioHv8lCHBlkFNEx2ld1LHyxODulOlxoffM
L5Ta94meBBmdnx2rvJIgnn0jE4VDdNLsZW1+HEt7pKamA1kW99J57Hv+tDAJfa3kR+VdU1o4s6+h
Cf5frOW/v/tumgSz1Zxy3PmH70Xx3RAPDguBE4FiBWyHr0ySM3mYh1YoYIcAYVHgAD8Gs9zKc4UL
pOnQAnJjmn5n40KbZVeO3XOTHa05oFkhGAdl7NWeZoIb4iYzmguV1QWUglj++dIuigoU7XC8BPaz
1WQXqQ0ufOOgfgyuALnhU39loM6/wX8BVjuO5cyAFXTWHNvtxhkP3Z/Ls/ncd8DFDjsNhsiFXtjH
7zCJ0e2gmjvH/FXpB8+KE/kvnwCqgAbmMFrQ6+I3dcds5hT9JK/83VQ+Ka5taKcHJMRcLMwjVNjx
93rPN8yk4JAUco+EgSqQHlL6jYHKbWVTOH1a2w4gIwRb5KSht3OyO9cVuJIGU86xNg7shiWfnk0f
H79agmyEysZc4fHVrQcq97Wc6Uy7HBgp7PoL0BLNtvV2QhvlgPXdkSPoPZmAfsR87NMUzOq9QfaN
qYdO99tYuNPajQFiqTF9+exs+xh/9X5UqRr0uZEcNfrcgtss2KEvjSsr5nRKI8gikIUyLPBLa6DF
QMeqnXO8pMEe2x70zNLP3YfLL/IXw/nxkFtQleBmAY+FTGON8axngC04UuAjavPtRgylMwLXZ5Gn
rGf8BaMM+mtdPlIlu699Y1pIRBsGs9/CSIK5aEDE76i8mUxX3ANYi+7jnHD20mu9t+1gJ3ljsyyN
u6ov9zNPyy1JRb5tLEDcdAXEAYjiZrdDKiJVSCo1HSbkjrsUhQZfAg+xV7CI/TG0LH1A52lCL98z
XvJ50l5SRaCYqLImHjJIZvZiLvzEKUBWSOcctrVGHrilcsMx741qi4NnAL1tbu45uI6AMtvW88Tp
U1d3b2zUTF/L9AKMuZl18wZ1sGwvlEpfa+XNN0J5/d5zWgas09A6bxOwZH8KU2nh5S9x7msvJ/Ff
LUXo/67OfLcC20ov4VNqtMcCrFGQuT8tCIlF/y7E+upmyURUWYMQdNPnoEttLr/Buf0L9QgPglRw
cjxJKOoaIzn1qXPU9XHDtN3c/mnKzreTQwoW4uVYp6fJ8ir/xVotwKntbFisIJYavG0K2SbYTH06
AhASkF5DnQ1J4LpdZNRpZbU4+Y/GsGkick1I6zQhQlaMXX4JgfRhrQrppg3KhanhHY3pqccVqIX3
LXjP9rUqzpmBgobWUvWE0dCirPjxXJScpa1mDN6R6d+Hm8r7dnmUzr0G3gPsY2TKwFiu8jqU97Um
S6lzNKD3+jB5M+Q7SKt9mQtrvCeDXlzRmjJN/N6P+5UNVehFlQ74UcA5V8sk6ft0mAtRASXVtg9j
o/aGB4Z0JFg+Q73I06HeVL16epNH45zLe7eDhhKvqsxPOsiU6QzlAulJ+lRji/JgLFS0GyVgIgWs
qxtYjZn/IAD0PSzSBwEs8/pPnxzLjg6ZLEAdli7L6vfDjrEbtHIujxAN0Mngo0Xhi083V2wHtWGA
exd54ZN2bYZc2wahkx9dvQ1mAOWkM0FN4sqGdTqzliioxSAfOpOuwDUNJmi9y4/acGPQLBjnz2+J
iICMEY07UBBwF/o4d7M0haWGXuVHq9R94oL4r/f+OL1dnsLn3gOi8rgIGbho4z75McoEsyw07+ri
qFgAo8xrusvLB11NWCyQ/x6/hH93G+FGN2YjweMT8rp4I3a3ENN4aLst77afddPGurDhC4yMDrsW
ClfrOx26Ka7SJ8wusyruXJC7IcT22dGChi3supe2LYTq18Q0SG263OtqCbfcUGrbut5dfv6yH30c
LjwfVxAKKKJzai3LbD1j1OLyaJiS3w26l33RYSp4yIkjbm3YJu3hkgd7j2y8xh87nQdL5KVdD3eg
U83BzG5MWXStPHa/h8Lnz5ff69rTV/uwrnKoc3Ahjy1ngdPth3+oh6AVAp4JGoQUkqRrziPNC2hY
YMs7TtArUDBSv5aPnnsFbFn4KqgWYqRWC8VKDRuWRvj0Stxrya1uXf0Cyy129fFNB6VQEJo8A9N4
yZHerRWjN6G54KXmsUOsKK1GEiQCakyBXpQu3aVzz77gngerRlrZ8HDELSOg3dDi1p0oZmJvINqP
OqEi6PREBFjZz5gxhl9AS1UHbcTpNxr6qA/5YHphVmfepqWFBjEIBXfFAnJKk2U+pWNH7r2EaDue
VUDuQat9fp6ooxzfqM10J8ELaaAk50JKsebzzWi243PZ4QwfHTYCWiI1Vwuk0FVYicb99M1q2XSd
/3UZck8EUk2sBacqM/OYmWFrQTv+04nVx+cv5++7T8BEM0rpLJ9APZX2i01+XF4Hp0nix+evJlE3
GLwqbc04jgXT41F08s4AYgKii/pggayemewewuLtp7ctTCiChYFSNyTR19vWX4MV1ak27ue9y794
7ZUj93RtfHz+athaT/RJ0+P5A+i6BraP6cq+eAZeighY1shhlmrTujogs3QaJyhwA978WACdQSYI
50HGoYDim3bXZkU4tq+qKsPL3+sv2PjdmkSBAB61CAwDMwoh/PWabHK4sxsQCXmAJRH0B0qWbRsF
UcCaOUrzp0SN90Zee1Hb66/8f0i70t5IkWX7i5BIlgS+ArXYLtuU29129xfUK0sCyb79+ney5747
VVmoUPlqNDPStIao3CIjI06c07PcM0J6VOMUv0fvAcQG58FdBZUKPy/sT3iDMl+HUinocub2oY+6
z1YG3rLrv1muUV38ZhG1nmxiAhoJk+RmcSyNEgxaypvTxg9hRd4cII9rvfcKIbVrjHs7Nw9ABHmQ
RLq7/hukDXHxE6TAeHJCBqEKTJs6f1WUex3EfP+bAelCMft4VGMxxu4LmLQqtvJ56Tn6z+9HEIkH
qdgAcl0Wl0DelmBpOfKqAGvTY5m/dLDzgTGcGBGTeLJOdWpnbaLCCHgEJ4ou1pXNuzYI6T5JwHTX
ZGIQgtVv9iewFa5p5En+7GKepK0GJk7bTgcVosfDt7S7M0i16aqDEfOtpqzhCuW014UxaVPZgFFo
Tq1jPNO3RnkIzRLkDF8K5Grz9jN3nkEBu22MP71qbRP+nkbb68slxnLhCk6WS9pyo8aNTA1hfjBd
S0cH5n3G/HlYcaWLVkRSEs0C4DKWXfWQQak6G+ziOGdeqnmk3LEO0f/m+lgWtwbQprhBkTO+aAGj
oRIhWYHj0+QbjWydasvXeJEXXcCJCWm65pmDo86mxRH0nKz/6lgrb+GlibIF6Bs3moj2packKIea
KiYNP0JH2xh3QP6MuzpduTiX9jeoWHRUN/CYhyLT+REFmVGEChIGUdrP/fwQauio4V+y6HUETc/1
JRHzIW8v1FBQHhK6rBf5I6PT9MKAkO3RAtVixCNcb6/RcN9MP3m7z80VvMTfX35hjqJfAtUOENDJ
/PrVjIxBZGA3Z2Hbu3QowayaFma9x28r3WwE52BsdsybkTwAfZnd+AAyDrt8ABNOqCjZ3gHNCzgP
caXYQx7fU73Ltsy0Mw94t8xT4hJkc51ala9NaQ6fCJ2jDRiFrafGrIoXFQLfZlqxjdG0P8wp614h
sGW9FpSmfqHZ491IEgsMq01RuRW3wZ0Gyt6fdZK2HiTjw91EQ7RRtcgi1OVcvKJZulmrR1zuX1sg
H7DFhKj7ZbwP6s9oqlHjLsYvYf4V2NAV9395Bs8NSO4f4BG7nBMYsKcd2GZ8MDSq7Zp42bIRXGTA
5SKFQKXIDExo+UxbRw0mo/CrufVm5cVoVi6ay6MIPANwWEIiDf23chUQEk+01ZSuOmJVPJ0+TsXn
xvkcGnzliFwuiUaQkQT/GGABAAGKwZ5cmKrWxr2CTXDktpdTb+pXvn85WeffF+M8+f5cWm08Fvi+
SOTbW2fcOMUKDGRxCHjAwHHZIgUqLfpopgVTnDA5xq3lN+gJi/mKX1waBKQ/RNkEZ/sCGpfTUo2N
qkiOlf2QpLui8NmaHuSaCcm195HCQC2VJ8e+8zQODkM8VlcOx9I8nY5C8u6TVaitHmMUtNlC0zIv
/eveduX7sl4jh76gzilE/YzsT5Tn4NhdiYBX5ki+x0drojUYaxOk1N5o+aeva09dS9Kv2ZAOt12V
pmZlsNFVnjqBc+3eWIshycLZxt2KI/cP2Yp85iZww5ZKpcRHi4P9nZTeyPYQ3EkL4CU+57rmtfod
+Ny7+HdHfynO7yLZx92W1c32+oItj/Xf3yGdTUfvmxAUnvFx1vxO29qxT/sPmEBDK9554A+4hHwq
SJZMZZsmRzCW63TXh5/qtS6cpVGcmpCOv1X3vcVYnOBd4amgJmz3yhryaGnBTk2In3DixMLYaGoF
lI3HxHon+UYp9lblUXN3fTmWzs+pFWk5cBuQSMkjzFWIBvR9tabmsThRQHqgygENlIvbNzHnKY0Y
NAK5egfa1xL8jmTzgSGcmJDWQkcit28yDTu7Bb+iZxf7D3wf8lRQeQKBEJAG5wvRKIRVbULjY0Rd
RQXD9spttbjQJ9+Xfr+jlx1HOiw+ds4TiuNp8WSDnir5yKE4sSJtJwiCmEkdmvHRzLZa+sDg8e21
Kjwm4jwURbR7YkLaS8MEkq06t7AQ79Bus20P8NliWDEiLoxrRqTH42BngFcXmK0hLrZVq4KXCuSu
5vfO2HTWEWx2GX/539ZfuiUhHU9i4F3i4zhtwSGerrnmxSN4Mm3SFdnraEyko/i+7gHxQ29U7sNz
+2xZ5Hq5khSOnVj4Pmgzm9/ZGuPPys83paeV3qZWXadYkFlzq3f643+afFO6GjXW6jZ8bXxs23uz
2q7ScSwePnBmoeUN5RrA+s4Pdzs0tjVBofGIuqtZgZvuKQGtsv72gVGcWJG20DjE1qDV8ILM9swc
TNv+9e8vetmT70tbqAGXG48sNT42810fpPnduCaFvjJPcpzVcS00mgEjGABLQ0kZmjrD7zJ8v3kc
KAugHwSpWiJyDuerUbUM0PIxio4td6vRK8vd2N5GSSlOgwawLfKByAXgWSgtBaA4iVHGnYLu+dB1
rF+VOq542oWp0mxofeAv2LmQqFWNUGV4n4TBOOj+xB6c9JM17HOQ016fLPFLJU94Zke6N4iu2D2K
EGGQKd9Q5oSIxlFzuE+h5zJW3zS+MnHiJFwzJ10gmh2NkG6AOVV/z9MgjHdT/pUZB+ibrlyIl7tZ
YDhRQkMfFjiOZYh9CNK0eWKhGph0D1EFq3gCif31ubt0WsIE0mbICSwknWiEVwMImkhQaJ4VGZs2
XosQVyzI8P3ZztIm/2sh+SokONbSckuTBKQKQCsQuUKGUVoO0kL9pShGEkwRBQ7KfCnzaa/wfnd9
oi5XHY3mhjgzyDACjyydyDJFZwXQeyTgYO6BWNNOqctfJKw2A2CRVdOtnJ3FUYFgwkG3Fsjb5DLN
XI5TPjUYVa7092YSunahQh/j5/VBXZ4cZGxUwInQXAEJQPktBG59AIhjxAp1PD6k1fDSWHWGDNn8
cwjNh2KeP9nx7WlO2ERRXqwVHiZyF04c906dDhkaCXJQqc8s/z7B+0Bval/rLFlxDUubD1jI/2aL
pJCV6XptpjwmgdPctfMzIqTrE7j4fSDuAU8HvepFb4pJe8BukfgKmPEpSX5mKExcN7C0D8CgquFs
ogvsgmoE1CoVkFgmOvcTiEvYYUx30JEF1V2v05UttzgWkRsGFwhgH3IEUA1DSXoFc2XQxkcB3jP1
j8zWiQXpyoH2txbNlY3tppaf4pR/Qml1Lcspd3jissH+gsQUCE1QVr/oQNTVYWBKa2HGKHS+jRQ3
QKwewLP+WYl11yKz4UV185vPaJGJ4wSSgHwflsRtUsWlVbm5vn6XdyB6rggAHBqawdDJJ7kNLel6
tRvRdGLqXvVFQQMQCar5AytnCvZOtOgYoK+Sdrk6TVbfhSYJUj3O9/YIZbyqtNZaI5b2hwlIvuAq
QAZF7llgDoS1VXRKBQl0xqJXXLkf2B6nBqS5ssuw7+GuSGClh2R8uBFj+ndjnH5eO4+pasOMWD3N
JJhD4BJ8fnNoi5U+mR5pEaq5N3vwYpFAsfZ9ecfVle8v7iSgDCFxCJJvXQ4GunIsWN4ZBNJ6Xlvt
GufZIQcI41zfr4uLfGJFmqSwytECW+hwmFXqky7x/1z//kItHxQRaFJE4AcG1Msql2KmiDmAFUny
N5N8KiiD7EkQa09awg81ZG/NNvT7bIRc0XM/3Ia2+bsFwPwHulIA+IBJk2IF3s7Qj0aPcmDbYESN
Cn9/fXRLQYIFp4M2SwsgfzlHColMXmYEzZ9s5GHimqpde6bCui8jApRtr6nFnQl9qZWAdGlnwF2j
39oB8PgCg1qkpGs6wKqCoQAKrePZ/Gg2qH7x1uzuUezrVmqIS/ZENyDqh6BfvWB7SCYW63XUqPBl
dJe39r6BehndpuHKbC7txVM70l6cJuDn+VSJcYXvM6v3UH/5cvuCidYZLBZkoC4CoAq6krNDwPIS
Tnxnxukj+FKgg9qPj5lmPkCP7PYcF6bsxKCY25NkZhaTNLZVGCyad7O/57Tyy+m1N4YP+FK0qwPb
DK4ctFXK3khTwmqwVBUEcqXXOZ46c//61C2tDsC8iK5Q2Qd4VPz5yUj0eSpR8JuQZ0ogQVNCW+j2
6hUCGwgQ420KfTEQhp9bgFZpEpmz2NdDif7poKQEoo8/rg9jIcA6NSLfalPW1lYawwgf0DaLGBnK
thYACpq2/Ygh0fEnwLYX7dkpFGhZLsqvTrtvlF9h+1APr9dNLCwJbmbk+oEnA12VKsVXjOVJYilM
D3LjPXJ+A0p2/fsLBx+PLJBk4rGFFiP5CuKknWtFQQN9yh/r5r2vdiw2oUP9ct3MwpIgXAK1pGBb
xnUn7d2+qgif0DgfJNDGgVTUO3QzPmABncAa+v80ETid7ywoDpkTckVgAhjLTZIPj+0Ybqp6re93
aSAC7A4eU2A8cSmcmylJbdiTjbtuVh7VGfqdc+rV5Up5dGHR0VgMYBdKFECJy+9fPhaz3s6400L+
pE5P2e/bp0oHBRZqFtDAQvf3+Rio4kCP1kb3fQaNPMikBHnpfJ5DdcXXL04Vri/wFoCcBcbOzUzQ
ILbHbsDW6rXdpPRbVrbvScxWqtVL4QeIF0ybaOiWhyKOFGMCmspqWkTwv44TCgXNydOz5A6ojS2D
SqnbpvG+iCBUVM6HouY/wRTRuB0YR6/P6kKggJ+BHYgZxctRbhsZaQzBcycFu0c/bocMksdm/qVL
6ZsexkjfT+/XzcmsrSLwAdYHZxe1GxDAyA2WPfouwqxvQdaArr7tXJL0V1c7PbTPHdWPq7HfTA7w
WSNVsve6s6jPQ2OoXQ7l4w/4EGRRBKUa2lkuGhSj2q7RAIBfEsWji7Y8dwodL8rR37fWEytDbP8Z
tK7r4GqCoQty+snM46qBLnOgUd49xhF7Y8oYQV6RdfEuo5w/ZYpO79XaaLw2pLbfKdYHnrw4+HhS
A9YFKL/sy2iYQXa3Qx/z2MQb3S6PrW7dDLDD2p6YkC7iYkA7VKOjExspAZeOj4aj+HUEwcFoDbC4
5GrE8wMcX+gSAoz4/JDGswNpZZLNAXRBo9HNbmS9/btgCI6wWjgYYGmSDicbZiSqZvBfDl4fPVnq
Spwsrr/zxC2UhAWnG5jd0GooP5OdFG/kXgPHEslKoMK+JZm6qcinPIrQIvsCvYLrh27ptoQ3E/OE
vkCg6s5nC9JysVOE9RQ8aNbbFtQ9b7d/H928JhwIarJoQjv/flcZqP+xdgrQcdv6NH6atadkrQl0
YcmxuzTcMPAgIml3bgSPuNGq+skMQJgTvqb15+tjWP68IK3AVY84TJ4jI+qogp5oKJx8K8y7BCn7
6wYW1hy//18D4s9PotRCb5Q6K2AArmBXazVG0fuO/aqZ/WYEIWKvRf51i4tDQjc7muhsUU7Tzi3G
zB4mNclM5FQ3SbTLV677hYsSGTQT4lHi1OOdef75dujroqlbCxpV0BP3+mORfmAApxakKWN92dPG
bKygmH8xFGsS3VpZlLUxSJd9l0QgjGxqK+jCDSEbtfablbOxbAHoU1C64y9LLNLJsuuhbnJk1a0g
bu6RmuXsoK0RRS4cbyzEvybETzgxoRSVOjXIvAFO6bi5Iryhwb4Vn2/fTadWxK84sWJmtjbXMwaS
qHsr22lraAixXSSfCOFEKAQQEJ0DnSJ936G8AOo0swIz/k75Paiyy+S78bWeb8enoZqBagISFaLc
IDcgkAKEO3bBrWDOvjbKb6e8PSlx9n1pxcuqIxT+1gpCu/cGddMATBkav8pp5bZdnrB/xyEte9tA
oqjvMY6B7HpjH8aQTd6GP5xuc33hF7cX7g6ioynTuIDNQ+tEmZDwoYFi/sjQf2Y/M8O7sYtRXLiY
tH+NSL6qCjutMOyQBmprv8W5tgdl6Pfr4xDzcbnB/jUhPebSSVMTfVAomKmsr1XPtlHRT+gzWmuo
WnK7uA3BBS0UNyAudn5QRh5BXQnsAYHC3anyozXK0YVxgO8TOS8QGyOilB8o1QxF3HHqQaTm7Mz8
rvtlrVEILIwA5TBBxY7CGFqMpatWM5q+HUAHGHQQFP+ZJCsbamkA4EwmNv7WgCiQLg5aqQ4UYk3c
hCWA8WnlxTWUC16vr/blGBxYwM0HXyKoLKUxUPBCqZAC1oJm9Cbddfq769+/HIRgYBTSjIJk8gIX
MUMRHvJgSE836O4EtGDDNbaLYnrzIYcZyIEI+lxEunKN0gZOn9dE0YJpBP5C2VLrmJNDy3aa+vn6
gC6P+bklMaEn/j1uqcp4DUvK+Mmp7nMAtQnAlND5vW7nMg46tyMm9sROSVMl55kDNRUQwhj6c1dl
btkGo174dX1ob0fJoL8E9XKE2Tp2s3xabKc2IrCsaYFlRdgFkMyOHiFB6Wrzy/VxLW24E0NyioVP
ZWarwlAIleSx+1YDCHfdwqXDBzwGrEroKRKIHHlLD+jPBUluZYIxtvJng0HMJx1+lC3bJj37oc3D
+3V7CyMC7gepW/FKuRRzU0AW2XdkHANrsH5lFK7GSm8ugwgfA+UKlEiRwJfJwYjODZCqGWOQmi/x
1ohX1mThkBIERlQ8fBCk6tJeayF0q8URPm+9se5Qx48ZW1mTxTk6sSBFLabV5WMegj87ZMzt2k/T
WnC3ZABazMLP41/wZ+fHRY1tK9G1AnS8ULgvW+r20Y06VLh7kRQ4MSEFwXlk0xHNmNBgQeTYzv6A
/GA2rGRbFhI/sAJhbIr8IHjU5KWO+KRrfYfd1Dd3EIgvdLeodjTaRYqH42hOG4gm0LUix8Lsob4G
qVHAvvBo1KSrJurrnNVti1S3Nnh206F1+PZ7ABaQSEfZG+AyGR8XGlNDOh2CBkX0w44L4Lz8nu2u
H8SF/BGEu5C8hbCcyH/a2vkmyDI9zLoetZqyfJzMacvQoqUW1FWzu6h7jPh91ud3Jb85kIVV1DuQ
vhfMMnI+F4leOx41JNkbBiHYuf85VMZGLYxvIKK5OQ0OU+gJQ0SOChGy4ecD1BIzJ2rHkXR19kX/
eyBPyo3EqmKXn5mQTmrKSvTWdBXyra3is2F6bBq2sheWdhtYAPD7cWPjwS3FHJWSk4opCXKbaR+B
Fqx90tQ1/taF6xOBJZhxULdBfCOXouJi0GehRx0og7PNnew5r2yP5iCkrEI/JFDBTppqxY0ujgvF
A6RF0K5ycXSZkuKZX2B19DZyTWQof13f3wtuGpsJiSOw7onaseTjOLX7hJbhFPDkUa0YZKhTt09u
v2rA+4GPI6wFhFF2pJCEsFkTIaWXgU4orWcvX3soLUzTmQXJj07NrKQ9gQWsiP21W+tiFf/7+ftF
cJ856NtASgeyZ9IGLtFeo9Wm0gaxWd3zPDHclHAQx09PVao92VFFXUYMaJCsJXqWxoXuQ+RC0akE
IlLJiVZjXPO4KzqEUIPXxKE33I5NwtDwoAB4FnEAnMD58ddDOhndFHeB0g6u2RwmZTcOru5sru+z
pTtIcPoKFnPUieFrzu1wVQEoQoEdHRSAHd+qDX1UlX3d3lN73pM29llR7CJ7RoPiSlfwQniti5QD
LlrM40VGGfWqWYl01kGX5LMyMy/r7qcOyLbsdnAU5vLEkHRXTHorEuZZF8xUBwMzd9MMBLLXJ3Jp
R+jgGkPDqIqXidwgjvJQYqVlNgR59qYwQNlWzurSZCHkBOcTQh6AXCVHmmndGJUMJb4qt7ctfCnp
6J0e2VC/WHFtYmfJh0pc3dBgQCnuQt4OZMEmyJ6LPhialzkaNqz8HikoXoTRNim/Xp+1JTeHRwjw
rXj9ChzB+e4zjJwaRYvdp8XWno5gG8pT/ktR1ZVwYeGKQOniXzvSDpibngzQheiC5A+Nmsf6p/6t
Hfhj9fMDuwCJOgvXNgHugkpuu+Vpnunl2Aas98HGuKbitDRdgo8IlRKIpOpyf8PAkrwvmqYLuikL
RvTDhVX9Ytlr0PalvQxUB7aZCt+DvM35qlAAFbQhpzgvLPZ/R2StTXzJbSOpCe4sbGYUWOVV50lG
hiTsArUIePrH6N8QwJPuUKIfK/1mFdvrm2zp6GAro06O9KaQ0T0fjq3odZFl8DNhA8HB+Gtd/sxn
FI7X0gULlCF/WTL/a0jM68k73hlQ29YaYSh/0pvUN4rxMM/hXqfl50rvXDVqnw3Gtzm4ajwj+5VG
1Mcir+zBhTI6fgZFXh0PVdEmL10djVrac6viciq06tFs28chKVDFVb3apGj6b/02zyGKwQ5NXzgu
YKP7xNZfPzDn8FUohiCEuXiYlwNxat7hwGmd4ebZ3u6PlvXOwzUpxr8eQvZWtiNwCYBuIR8r7aWe
ZuaohPAg5gAF66h44NP4Wg49OiDrwVUn6uep4SfFm91GP8YOEnFmDiX0ufBq1f6pqVB14+NTZ6Ok
SQRbbvZs5WTTqGtsAktHF7gftAsYkCfHC+J8b3RFhJJ7ggnJ6J5XB4YucJvdDiwT1KMicQDSS6Tg
pJVHFtcxAdqcAkN9LMiOfL++qAt+AWkjlG0AKgN1thwvcqiqd2DuGyEK3bjlmzndDjLGgxHuDZco
IJrUEpN4coBmMJKFZoHfz1niVciHrRL3LbgeAzrCCHj+pljkpopcZVGpVsMYKJnuWXaOdPSxnX7q
5mus/ginB7v69IE5OzEonNPJkKKSO8wO8cavlIPSaK6dv3/EAJK68HBYd9m7ocapmVakjoFpbGrH
Hz+wcfEKBaoZkS4QTJY0gKwyjXF2aB+UY+g+2drnKlypmi4EHLCAnWtpAMnjsSNNkdba3KrUHtIv
6bsyO9t2bhPXATCS8SZ2e3NNHnvhQjg1+De3cLImhpGwNqlJH1gQ7snGLUivvTL5pLa3P+HP7Ei+
aeTMampwpwfMdh7Vyb6v4+41durt9R2wNhwpuKnJoBXFMPdBNCDhpj3R+rXov45rLE5Lp9+EmAzu
FSG3KWcONQoCpK5BBArt99k8hM3KlbHgIdFDAz5Q1FlQy5HBbHwe0rKKuzEwpt5tNEBYAP1ovl6f
q6VBCPkdUB8hjlJlKmhqTP85jsWcQPr0hfOV6sSSAaT0kI9GfIPmIMkFO3FZq9lQD0EXI7xs4t3t
v//081KAWdt6l/K5GYJq9GfLY2sR5tJZPP2+dBbVBDi7ecD3bQN6wG5Y7Ai5L8vNsFZyXjHkSHCl
oeaUpGjWDfTGrzNo6B2dyctMZEBXXpnLhtB74+Bxe1kiKOzWVOyYDwEFA7RjJF4EFT9mvahgsR+7
le21tIehuYKXE4iuLhl1B67gvycjVn/+WrJPtnoojRWnIlZACnjwvvivCXni0LXQjI7dD8HcJDtQ
nY0tGgO9mj9k5YHSxB3WtsSSezk1KHmxujBIw2YYpP33PHsYkgOvvmZk5RJYnjmhjYMa4iUjsDJZ
BrCy6hAoDi5ltC8ZMbi00XLygfODy+b/zUjnBzXuMAMWGNuO+7OJECnp7q5bWFwf9HkgH4XecDRx
n99mUGwgYx3BAVS1OjwAjlA9Is2beaFWFw/WaBFk2dR+bzWTs4/ZZO6vm1+aRwT/SE0CnX1JIWpO
DPn9EW3JPPxE1Ht99Pu1vso1E2LDnFyfDUcHLgC6akD414lFPnE+OWiVuD6OJT/6F80IQKN2iTOn
Y1XQvNFQRLC+Nn6nroSyS/UDIHvR6ipm6ZL50A6HKSznDr3VQOiZlQvJjaI7TNnPyUxdTr8boMm1
ktvBVQ7aH1HsQTcLSJflvCHXY4ipaLMatGCY83AbZU8jNfrnuVTWCN1l9n6R3RetlhCuBI0AKGHE
Mp4ukwLIsTqiDGP307ZpIEpwRLp/i9SyZ9Z+S2Yvg+PVh8atkVxWIPGh3lMoSQybIg9dg/woh0Nb
/FQ7dA+xu6paU8ggSycFTTCiPIBo/CL1aJfOVNQ6WpVmYxe2lsdD8qx31MOzGaSxByPZodcVkSkY
AL+bxh2rjji8njEiLNCPfX+HgMQvs7WUtSYOqOxgQbaO7IQONAMucmnerCJkUHRUxSveyA9OYrut
uleV4ZjzH0qRHmm3qUzu5tZhrB4T/mOOc0B7e7ec612oO/ddV7pKHUH2+nno0qPdEC9qhhV/uby8
mD4Bg0Drqpw6a1gBgVqC5a3SL44du9P8pLYvc1VtoQbklZACysNNbdyFzU+jOOT6fVkE8RjjMV74
Gqk3dUY904LOCw9dZOmPND1eP8ELbkK0PIi8vBBP/dsLfLL/wtoexjBH70PfNNPLBDrvg5D52NBi
WkM0CK8tLRnyHWj7EaEpsPTSkqVRr5h1gyUrlaY8sAZ6h2PaT/fm1DeePZfNq8268qVWHGXF2y9a
/kuhieQloguxx08GaWrMJClqLMFggymMqj6Znprpqaij7QCyi7m+1S0iT47sH8BOwOlbFwXIgrDU
KNO8DRL7QZse/lxfsourHl+HyITY96gI4Widj2aaFWNQGUE9hZuOV3QsdoHP7Two4CZ78IVGKx0f
F1tEsiffJEOlNIMztMEAOsoxizW3UIFIQHZuZdougkBhSFSKkI0SigfSpSyAmqwdxi4gVU89cK7b
D+h+0F1bST5rfTztMN9rOKXFyRQ8dmhpQQXnwtc7WZfr1GgDMh4aAwJ86cPMPzc3PzjE0E7MSBEN
Ioq210aY0QvTVw3mxuPX67tiYZVQxMPpEmkZbA5pjzdUz0pC5jqw5vhLN1fZS1HOxNOdkLxft7Qw
ZWjJgoovOiMF9kU6x3ZOgXVMClgK6XfwTT0ruXMXDtmmz7o1zseFURkA/gNth3AFIHRpVEUyEyuq
zAr9eEfeHbPsTrVerw9nxYScZ0A/qZXmHCaIct9AMq0iT8Nav++iDQ0MPhQHV+R/zo9sjvpmnFRh
GTSJNSBXkvebkmTZUx7O1sohWlgduATLFiK9aCyW94EWVZPT8rJGMXcz23fmvG/6/Zj9uD5pC0cV
YAF0LwtoOAJZaQ/kYYkEHU3rwOlzM3d5S8Z9p0B2giCV8sDbONvTbk5WgB2XSfO/d5SglEUlGXlS
yUOEU94leoTBZf092jbK8KG0ni2C8/psoN7SvrPkOazucnvlcBny1SXsgnwb5RA8Ay6yHnOXDZOi
8TqgLWN3UNGdPduy10L2y3AXPBc4wqgni05ERDXn26SyoEo/0JkHUde+ZkR76zXi9Xrkh6AVB9yF
+XFX+qQyJ8+Bcuj1Jb3coxrAWuAERtLIxPNOOmokBA3lqA55EKW9z9QIHB+qeztbErqRT6zIp83Q
c15F6pwHTqF+HpAHC2d7c30g4oeexRmSCemwxSYFl99A8oDmfyb+0qFSDb6XndE9dtG3Mg6smxE6
kkEptReXuqbgwZAHse45xHKVW1WMcDdh1nDcsC3QcguZ4vONMTtl1dgtLPA/9UO2cqouN/f5x6Wf
n7Z2YbMJH2faw0T8Pny5vh6XHun8+9KhBUH+COUHrIdi31evE93n6d4o99eNLO5eigQSpLvxTyJd
sBF1lMhs9DxIrfuoPkzxAzVXivsL8yTyqui9EApfpi3GeRJFNoVTMJrGeaCCudHt05Vtu/x51HMB
9QHWR0ZM1yk3qK6wPBih3qlZ7hyvpVUunTb8imDV/I8F8QtOBpBrfQ/EX54HmUa3YwbXksf7MrV2
hIaHacpX1n1pQAD9ohgF+DcCYsmbxUlHeYPyU9By2x10BlVt7/qiX9Zy4SSRxhXvUlCXXUSMasjt
IR1HjIiFD6OTvEdzfgjNDvzW6oPSKl5Ls51BuvuYKBsyj95Y8ceEtiuPKLG5JI9z9jOkiYXkceNw
pubBbPbMS5LxGajRTcPbnQUmPUDufyf1vHIlXbIw/x07Wj0RU4BK5IJKAKS+ttL0eWD2VjA62T5u
kgOEArY1OFmnOd9AEOVxjCeXOKWvN7PHxhQ15PQ5BvOsWrNNhX5l9/qCLJxCAoFIaDiaAK5f3CFd
5zR01tQsIFMNYEUAIn4/K9cKkAsOHlYc1NJMInjTpY3VWhxyXpaVAZJ0mGwoMDzH6UtcUK+smdsO
LzX7cn1YiwbxIgFzk+hDlqEQaL9R5rxP8wAqi1bfuPG0rSzHTeLH2rDcplSRSWC3OzQQ20PsHGoz
C90yisLnPm3hDvRq32WbiUTo815JTywu1782ZOh/xPH4aSnGFSOdZsewkHxL5jUBrQUrgoIRyE/0
AIiEzbnbsWdkYWluFUFUvI3VG8s/M+3z9QVacDVnJqQDmMyGxchgFkGn7n9rzu7619cGIP78xG+2
OEyhWmMAsXagAPpCAkxJuxVftnBLng1Bul14r6VEr2CkJW+tmu/0nIFja/KiNQ7fNUPS6anquh5x
xxWB2bmx7keAEbK7XF/bvmJVJZ94Nh7pQjYSqs+sgBk6dx5jv6wMapUmREfjLdLfGyv7YVXIHUK1
zh6qXUEzl+a7YoCGMn92OsXLEP2qBzWfXaocqhlydPwrHjfe0Fuu47D9xIaNrVXuCB7i4k7Lt1rS
vs5k2s7OBnIirqP9BnGIW7C3DFLKhVYgpeVXFvGjSfVTaHbZ5i+1/8KKyGXpy6T+GJHYaLkGRMNn
J35Uydrtu7BHcdSQ2RAl9Eu5sqQfIWeeF6XAGFCNbxozXZnzZQuCXVMTzfJyspGbU1FSk5WBRkZv
sNEjuAZEXTgJGMO/FqRQMUK/98StpAw4ee3DXTK+mcrm+mFbG4TkLbq2txy7zsqA2D807VAX/vXv
L2z/syEI+yeHuW9rtVQZvj+oj9kAzOzdNG+jduU0i90t7f4zK5LLUKnZjYaGpbB0+oDElhuFO8RC
Li23ijJsnO7H9VEt2gM7InT8kCm5UK8nTM0UVdM4EPy5V0aZa/FApdtyCH1NeYhu7tA3AanG7YTW
HlDaAD12PokmMiZGO4Q8GGf9wWi+ZvnNJXRhAbV/kHZCbRqQwHMLk6bjGRqVJR71h9Ry2zVI2uI2
O/m+NIJ2Ult0wXKcRvPdyH5wthL8Lm4zQVkpOFrwnpbcuZ5181jVGjYABHZ495JoX7IKxYY1cP2a
HcmbGwMC4CQksAMPl1jdruoeQvtpXlO9WtxgFCQWWG6EdjICXUkbBgIcWgaMuqj+NPO+IG6Zvinc
m9faeBe9zIkt6YiSPNGdiGPuwsnelvnsdz276xv79mBVsE3+d0jSGS3mMrcTDUNSwp1dmu5Y+G26
RmkvrQ9qZiagxsD7Ac2Cjl4Z+FWkUxX1rWM8m3o/+a1e6U+akUw7yPgWh3jsqhvpcv4xCHIZDAzX
zAU5MJqslblCQepZy3yqauitv9FD/7UgJLsF9RAe2nL9gRGbRCChNZ7LWD+SCeUspVhxn3LDwz82
EN7DAkJgIBnPj38Pgaqwak39OS7NGcQQxviT54W5A1NP55G+NR9MNkBWJq40EIcDAG2GcHWRbVYr
v0QuNOKX2FCSA7k3amMo58g8U6gyTnrm1E2QoETPtQJFxMKtwnQTj291+DBHOxK+9/RbWKaADu8H
G13V6Se7/zy3sUus3MsA/BiMP2M23uUghCqrR6NfSd2JQ35y24jZ0gSSyYHqADSe5F7hmBlWVkYm
eZ44hH5jt3Y6n0ebxvEN9bbr+T+mBC7LgmeG4fOFaWoDT0ndQA2YgrHySNbAsX8TNdJYAIhG0zOO
pgNolmQAVTMel0VNnmuV5fdqalRbs+v7Y0hbsgGQWJ/crsmT2oXcq4rc9kDv08km24ZHmmsok3kw
Z6fd1oimn8Z8qjfcjKPXiFrJtqwQyt/mROTtIQN9Gvv/SLuuJcdxJftFiKA3r6RcWaq6u9q9MKrN
gKD3JPj1e1B3944EMYRQ7cP0TERPMAUgkZlIc0419s7Qd8e629ZkU7mHPlNsuVjx+Y6caaAMIJTk
ZlGjct0B1eBbxfAeTINO1RWvkiHdN5e3VtKaWAb4H43qZ2H2wajq8JdcyP9uFUDSEQWjeGCLvz+J
vAjn6Tg0aQfY8mR65oVGohTp/GDwJ/BaLpW5mUfyyou8PVwPji4XhxyBGNLG4OH7QPK54LjjndnG
phlZ9m6p7xHvKSlxpHBCXATxvkWJH0UCAQVzLmJhKNTmqMFF6bivkg1XvaHlyocQgFkB0Xwr6tiI
us4FgP+Tt7XujhG4Jjow9sbNq5mjzBL4VZ19MrPE+LLUzm/O42o3FrO+B0ZF/5w6BXB1Kj9WoUis
GWiMUGG0Ekg0WLTct6L1Lpm6hkxRamXDph60fFt6o9eiTWX27loOrm8QsyYbL/GHzxgqIsHUdzbC
YLe/sUYotubsp0ihlg0+ZqPRsjla2jvi76j5aKpKCivHC9uKWA7IH+iulefGUt4lfGohgpfPJmcB
GX9dV9GVMOFUgBzuZktKda2EAPszQBV764AKkz8p7oFiFa4U8xr2QKY5gxDiB2kLINibbaHwQP/d
JVcyIg7HERtZOUee9rNgRyfZlyoCJSkT937WQgIw4cRNkHNJSdwDbHjS+qjN+WSBsKkopgCteuWf
xvHpb6djFPSf/hLObmUsASItFZX2pTHBo0Q0J4MBD0UAuUxmYvwhYb05RPNkDKFPaaS3LqpYcXXz
bp4JkitlfFkWO4uNISL6Rq83PN/NjiK4uYwbEAGiHoBUARZ0UW+0rWLGAwIAsRMPkLguC0zI7nrr
ZVDlPlbMxbkkyfbX09JXi8n6yDe+6svWTh66+dUodzbyMFm3aZw96+9zjNtcv1aXGn8uVrKawH8a
QHwOsalpL3dF4tj3KCGrmklXpIChFwh56IoXpS6hMieOTdMTZo16M0SgNw2W9Fuhem5fWgfgjJwI
kCxcQdt5afNuiHhGmjCryRgykAe8kiKbgKlgqlgPL28Zwnsdb29cNOAsyxTHngeeuizrsaDX+FUv
QrDRZmj4C81y394IKI8bLbo70MonptuBdiJtHptBPrO4mRFVeOg3+0TFZ7Wyd6h5of6ExwRcqFxW
q6esqFyrNqKpe0zTne+Gerfjv67r2YpRwFQ2CrNAA8P0mOwfSKXTpYSfjLh2aNKHwtgosVgVImQP
0VENxTQHzZdZjndGyNBqYSlui0qE5B94V/SlX4j+zvkh+zmmd61qpnRFAibTDPTFW/jjAssVhHuk
MptyiTKtszZlnt2VBtpbHVuFirkqCGwogLkSSGZyiSgzcuKnGV8ir63vFsN4GGnBgpQ7quBjxYQK
WGfkqNB/gVtjnt/9we4oEEo7rIjNW2957bQ4NFj5ZCW1Ov0qrOT5SwCPLkEHBvoHBLQX77w46abK
9Kujk6YBNf+x45e5/+4Md6yKQ7e5MUGCq3kmTi4PjQNbqqKBuGH56eR3FdheAfB+6805lyHp3MLL
ObcNUh1L8pSXB2v6nNzImHexDOP8iGbwIZZJgmQlse9EVrybFbf/0v6fr0HSgdTRm97Qk/rIx3QP
GOwYJBXXd+nSiMGCieSDaP5A75P8vDBGJ7UKPP7cedICjlk7Ss0poLW7iy0UVq5LW1nPmTTJWVt9
PHdj27Ajc6at66XPia0c8VxRZcz5IEklXmTolZU88ziMoCZgbnLkxaby0H38YqfhoAVN98Lp6/X1
XBoDtF4iahdAkJgVlns8BzGM3yQuQ+OGFrjOfVvTwFWZtrVNEyYAIFGA6EAkcK5l1pgMndWO7Ajy
48+2ishjdQknX5d0WMNwT5fq+Drge164x5/1ijzHWnwjyJ24K2gdRY8LJhEs9LxJafeS8a6aJ50d
9WQ/pw80v0vLNMjIQ8s3ratoLF7TgVNh0pYlzWgObqfhpWD9mOxIW0hg5CzMKHBg7b9xlyjC3fVN
/Hdx0iZiyBejXw4Wl43OJo5pkCI9x1Tt0uuKgKgaxW40usvaVgBXkSLkYZghb7PXOm3ae5cMukKn
16SgLQDDI+j8wLNUrPUk5mT1YCSWHbOjPX8e5tB3v1+/M6rvSyHnYsZ9UTKWHgtDezGKH31ufL0u
Ye00Tlcg2TStMmfT1bECWtxp6aHW9qxSdGxdOmfgbwhmTgQdsDVy0cIdWTMXIw687b/05YOAuiss
I3BAt2J1N+LXvF+dU2FiR09OxLMJXvAM2qw504ZXXsh/X9+wtetyKkA6ckDsuRNlBjvG5PNsb2g6
oxBeBkUNmqmEBYwoukPWVAAQBehZRiAF8CZJnhFzvcT7MznG9/yHEk5T9XVJwQytr1iWj8nRJFbw
XDeqYHbt7E9/vaRe/VLwSffx69mAWGnYIquZaW8jjW7PeqDAc7JN4thOzn2xygJDUhAUTeS3tyP5
2/VjV22U5ClTUrostfB9IA82Y+hsr39+7RoihQdmBXAEXQawblXa3PTyBJOq7gaTb5uyQ++hqeIw
XTsOPGKRZ8CUBUIZSZkmTqlHxyQ5pt7e9+917ZOpT3timOGc/rm+opV7groBRpqguYBtlEOLKgVH
cmxyeixR1Eviacd7416bu1e9BvG9qd0BWjFVhEwruwhKNEAAIiEqKlbS8vS41JrG9+mR0A355XV7
W1UUXVEDwTqCCiKKlggyJGeZFV4PhL4WrXU2fS2AxKMtiirSigR01ItBP3S4oUlUupGmSSbCrIoe
Y3ZP7/1ZYYwvtwhx0TvAD3QN4MnShTRm5hHHIsOx1p2A0LkJPW/8Qg0V6pv4meePJMhxRKuNGB/2
5ReZVRTOZLhAQKgyz3wu5nLcII/dBPFcufvWGFUzfu+JuEuBAslHF3hJMsilvWij1s50PDLXC2Kz
ChJ96/W/mfvY11FL5y3pl7DXd9e1/PK08ADUoGqolqHiJ7dg5AMcqGVPI0ZvF9C6lVGSFNvrIlay
dkIGiKrw8kBzrTxL4hncZZzN4zEvx4ASIDRWoV4fqqoSE2fhUFYBo14wYwLXKogiWnuvmcj7iseu
wANzwagud12CSqlvMDbTH73eeZoZMO5ab6M7JVCD03snGaoA6EVBY5pbXmpzQFukLZ2CbC1w4Lp1
/bdmFv53bYOhWIWFWVNlTIth0EqUKvEWPzf5pONFtdhNf6SaScLCTu2HJPG8oItbX7ELa9osSs/I
kOHdj3DyXFTqmXkHGJ4OxKSbKgFyyLLL0aOvojda0yZYLkBBiYr7BUBT4g05I6nRHQtnvqty/ZNO
ckW0v7ZpjvFeTsdALHqVzleSuGOrOQmGIom9xchVMHZZkFcKlV1bx6kQyUqCa7lFDivvj37+OBpP
qibNy8SoKCPiHFxkKgGdKx+81usoThvADrO9YEj+YhoyWNhbZbn7RnvR82PrUYVnWV3RiUgpvCgW
1+e1pgvoRx14YPqXwlQxZatESBEGmoxjgL1hVdrypNv35Y2kR4iMz3bNkU6+jgcrdlJ8n5Z/C/N3
reIFXP39yLriNmJmH3Nh55rV45J2lpYB88abwhSjUqVqCn5VAs4b6V3Ew4AEOJeQ55rdONwdjmn7
4odxdRut0vsGAe0fI46ipx090uef17vWtZLGHJDXY4fCwthViyHYZHws8vg1MdO3TDc3CtsuNl22
rmLYS4BfYJ5ONiyMWk7SFT5kZnt//g4CNYxwBBm1gonRLet/ZE17sNr9dbFrGykwPgG7iJkN5GLO
Vzo5bqJrqQYguDxK3mb+8v/7vBB/EosnHHPeg7/gfqJfuH/LOsWo1JoNQ2xkAeET+d6Lcf5ewHGa
Cy6j0X5lGHYd7DlQ8qOsBhSnUqQ8BXoKB53r2KTY4/lbTizrroip/aVpWvJcLXoZOqDCDNCp/4P5
XRIZJi9uA0h610gBKwoXhyj6gl3PKsHe1y8Al8ysMch3NlH1+azv5H8FyH0z3uhWLs0xtFk5m9TY
GN7+Q7p2sga5b4a4lGnzjFtl9WxrdGRT/71d204FSOeEZB/oFRusoXd/2b9i8yOfx8AfvCXyOxe4
yW3KerLYGIenB92A5/dUed612EJEL6buAsUaSAXnt8W1M6YTn+MyJj8op9vCy/aOcWe2CnCntUvv
gW4E7cLveB2Sf3EmMPs1A6ynFj+ze63+gPU8+bzMP2uCJu4/1lPzivthyved4UdOZmy1mj9TG9NB
AKn7wMmbaE/DsL3AK5U8mp+X6FArYTz9A+sKBGUqry+2XrLOQJ4BvyZwHjD2J78nwTUcA/rDR7ut
q2Hk4SVt74amudMGwICUH+lh095LZXgvYTmSHnT1MpEx7pqjX1nAEBv3mjE/lrUqI7Nm15CF/7cB
TNIDo/aJ7fSsO7pFGjYWhkCf/bLfJrkRpNbRBX9ofVyS7zcfFQYEEbQBQegd5eRcyZO8aUvdhlCr
RGPkg17/uf79lUsEtAVXcKR5eBHYksuZRrgcY0Czcpp3IWt+dqYTzGQ3sv+nHGFQT1xbT3VvorpZ
Hy1rpzlB4TwyH8BYipzfilnGaB2YWkS/GaIDKX6uTTsummaqj+0Q9vVdvmxjFVLZZXrGQ4YBTScA
J8XArtzaSwzLbLsYqp0D4s3WP3lVBBzmuf2aVHdM1XO4YnrOhEnxRpxqubZ4EGbxoNbDzFAYgrV7
eroY6fQtzjLKBnxfr1/84gdvDrT70xkJChiK59OanqF7AVCVeAiKMPH8/EEHVBuxr3VHM3lzWReW
qJel9sZsf1/X57Udg88XITu6uy/02ajnGZBAXXeMexIEQ3YjBLuILFAYgYIB5BnFPxlwCIO51lL5
KT+O3w39gVV3N/98ZOHQsC3eApeMIxkUbyqdCmwJj4nz07W+feDz7ylxtFlfsm2yHnFtnfrzkbJv
DUuB5/QRAXCTmBhBn8QFwsWMTIynL0DvHYFGR8h27pRmWJhZybeAEwGA4YCixWiNKZlhT8+dueiA
FVsNvr5jVvu5ibtvZtI8z6Mbugy4nkP7GHMSoOD4oJXeH47EljfjZVAthxScKkbu3LOi/VNbDqDB
VayvKxp4+vssybkmVNPJmJjj0UIuTavrQNUStCYAVWfhWGHjkLM7v0pW7zrzXPPx6BI3yNCz2meK
U1wxC6huv8fPaGu6SKekTVVMQ0tGDD8Cg4fbzWdvKA5N0wdukqGXr5s31/VyxTpAIMB/dV8MRMsx
UGcYZe6PbDrGLeiIumH5NXmNGzKMds7d9M91YWv7955bBQAQSBTeIeNOXBE16iQD6Sx4NUA//ehX
Cku34oOwDsHOAGw8ICYL8SefN2O7BuaoB2D7elumu4lsLFXGY227xIwkkosCvEZ2c6ZZ914Bzpkj
53rkJsXLkE7hDJKGuVIlUVdFAfcMreGacTk4lXbEw0x8MR5TK/3eLAwzRvkXb/YO/aCauV09F/ht
9KCBZu0Cy40iLRlzDRDDXZ0H2xp/XD/3tQBOIO8gHSyavpE1OD8Z34IBiIdpOmYVoLK0YXqateZJ
N+mhSYzlDhMZu1HPnu3U3PO8uP1tDzIs6DZiOQ3ZaCkRllX5hGqvQB42Xhz7U6rw5GtahzoAKnmI
gE2Av5+vLXdTrS0mPh1BdxxUyZtmRfGNrHHvvk9wLMHuwA2iVeNcxth2JccbHhjQvbP5RZDOvn5A
a7p2+n3pQVovyF354IZHeiK9W/oCsJnZ25SNX3zUiq+LWtM1jPPr7xDtYujofClVPeR0WdLpaJO3
MTsYqvnP1eNAIlpUjDC4ITspjDTOmtf5uKHDo9E+mCwaug8olMh1/68I2c+QpG19nkFE6acAsgXU
v0Kl1o5D0HMAhxsvEOiUtEec6GTuHX60451XPHMDwGIH7XD9INY2ChOZqJGgG8RE39a5EJo54Kbr
B34cjBejeQHccKtqPlo7a1h5XQA44Pa/m4UTg6y3vKnA58mPwOEj4TB/vr6CtTITnk+wx/8ZtZPT
nzPQRcclbwAx6jbF9wktqJvccsGwxxoz0Pql3CLvze/7JXM201jWm6Jsm5d29nXF/VlZKFBY0cDl
C8o6sJ6c72VZmxxDycYC+BLk2Pw+KNrt9bWuxF5nEiQjNg/dBNJCSGjaXdeGlHyO9ccMIc4QFNnj
pCkWtDJNh07bkxVJKpgQ9MPFqQ14T9qFPf+mFebOtZ+9LA7sZBcnSVjxT7TnO1BfhI25ZUkH6O04
0Ow9Hed9mR8rTdVxsHIt8IpB/OyhWIqRKWmXXXBYW0yr4RGN6rFwq0PvfG/iEn2Z+dfru712nojS
BRQnht+BW39+ntArzS4sUNj07RjaxdZig8IMrty+dxYhYO2DjemiwyjxgbpIXcQqlHhAjnjKybPW
VopTXFkG8OcEqgNeNACGkpYxmR2CpQ71jTl9y4Nq/H7zLp19XtLJdC7d1M3ZiL4iGnb7Kle51rXf
j2DLRoEDIfdF70c7j7PNKr8/djxMd/qNREjCqwIe7d/PC307MU9uyk3W1Pg8BdiRFoGgWXHIqt8v
7X9egzWszmPAuS5ewH8sqapAtqJFKHQLJGMPPYO6fMCahRTVNCcAb0/C2QvS8qGfFQn9VRFA/0I2
H5BJeLmebxKfzWriGR59bc32JewqEKSrD2SsUa1HfAi2Xwd999LLjYOSitmMgkbFDpOgVE2Fr53D
6eel8In2Vs4Xn0xHnW6qMvzINUPt2ACBCor6GEg536J8dAdtMjIEmD1AFvGPIt5YOwIk2sFFLzAe
Lyab3aRa0Chmz8dyDMFH2RXhcvvwPyo2yKq5BgYSRNH1fAljMseZOy1IT9h6sPURpN9sKhw8nMGc
JkwR+myk73vUGkann4/GHA4kSBOFlgpTI6UmMPSGehOoooEs4AoNOLnKeBI66ZzjhGP6tJh9UJtt
aLInr3pIMVSVzYpy3oonOhMnbRfyxaAkjeMJFzv8pb11QAd3PrJjAEKDE0aG/WKUKh/bUQMw83Ts
891S7JPX6weyEk9gwg23TQCl4F0k6Ww/lhh8LRsc+KyTByQO3UOWeN1fY6mtEOANJAkIL+gDXSpn
u2RNomjqurySSLPhPSNgWgRIvHRgmU/MeBa5mon91fRgBkb/9QWqBEhHVAx9b8fEQDLohRsPyXz3
gc+Dkkxk7+Gc5BphqeuIPjM8Y9wJlRXrm2ErNFr8vnONxgadCDDONXoAPO4Ue0jMWO1uHrdtGs3G
/iNrcBChi/5ATW5KmVjSeH3rgcCoeaYksjfXP7+2AqTp8U4Cdjv66iSjTiy7n4qxGgHBzB7nEaPt
CNcZ8mbzzXkf5BSEKoP7C3Sj8uu4bdGgCoD44Vho1dYt2F7DPzNXJWRWNArohDZOHCAmgn7v/ER8
3rHSSgCf3kcOALIMTZVcUgmQwoU+NcA1nZsQALK7yYuBsqZQqvdHnaRViBOQ4EbgA1pgOWAYaZ+0
gw8RaZVsuf1S21/y7h97+l7wg2YNAe2bgPdZWHd5MPB2w+N2m9/edoOIBd0qOrK1ohtCcgZIQJWE
e7UXkWYKPK8JHVtR2V1RPbxobYG8KOybHLQY7tDNw9C7kVGbgTm027IyPtmgRriu4SsHhrQWep8R
t2AuUV6INg2+VeeNGxW2HepFE+Zzf7sZw9PZBCM5hp6QZpJCFyv2wD/sp15UOHVQFWaYa4rK3doi
kJiDGcOAEyCnJAkm8yeN6MwXs9xiLGS83dIjdP/3+5Ihc0kV2/6Y+pHFwz7fdN9uP4PTz0vKxDR3
nHiPz091OBdlyDxVlXt1g1xgWwu2bgGSdn7vG9pPdQ5smKgtirAo0L+nmgVVSZB8VdvyamoMSEjK
l+UrntnXt+gyOIKPBZ8j8JBQPsMzQVqAUXelFyf4fJs+cQv8xQ3zR8AjOr+ZNxxa0Gbo1kfWdCpU
2jX0GGPuuM38aG7SEBhzYamaDFi75KcSpF3rM6Plvg0JS76jaci6O3Z72IoajBgzBHg2+mjluzEn
adZ1KOFH3NQCW0Pj8M2JBpwLjDEg43Qb/l72KWaF6GiI3WgKq/lLTz9fP/nLOPX885JHqe1psY0R
ny+BPZLOh8QGltFdppr3XdFfDMdh5F+gawDaT7rijJpmPllFHIFX1WDPdvl2fRmq70sKXC0l+liR
3YsW4KQ3O/P29yFeNOgwRqoHiZ2L7jxQk8ETLW0cufOnNCjSm99v55+XtielyGKUIz4PhJZhCLxl
Y94ejZ4tQNqgfLRzaxkgAbMRwza/fWQAC0DYgFwDlBXzYucGZESmLC3dPoaf04I7K9MUTm5FTQU0
IGIS/AtQRZIL8hjR4nJuCexf2QYltTdFVR673gxQHVIEi6uy0EMgvClqkfJjXXdYDiSyCeGu/6sb
ftjm59H4QVTtMGsaC6f9f1LkhIYBpoepKyBl8YqNM/ooR3/gyOGPcOlg2/FQkOzrjLkJZg5THG2c
Ygi9XgVEur6Cf78vWVdeJ7aWeGMMBJQkoA/m8gEHYQmoUwwmoSEOHQvnSoVxIpKNmJKISvLmJW9s
c91mrHiH08/LZOpWZ3XxlMF06/NDbv+i9i+DKKLptS0S1InohARWPXovzlfQ5X3dmWMdR3lSgZZL
e6JAt72+CmGgpXgdlUtgNqCDHFvliJ9wktcwcrcxysT3oybDVNDi0rBw9K1d+XvXoDugC94IC4qc
qMDOQ+kJ/hlVUzkvMNuDTUcda9KJFXZgnPWAv2+WxyZRhJ2rK/tXkFwbWoo5H8YZggj7ZEwvSdVt
zB7MapMfkVhl4NcuvWACfEf0wASZpGuGQypu6VBms9862/GQLw/c/XP9qNa0QXBCogtOmBX5udvE
dABgHIK4JU+RsQFfHN1fl7CyZRisRzgi0qSX4wpDbKYaySsnMr3XtDk0QGhLku8pYYFdKUStLAai
QKYlIOlc4Nef6101ZB5ty9GJhifP+GyriFRXzgPVU2wV2tKcS56zrvEITdvUBbipvmHF76Ks7r0J
nEC1wrO8q5F0gRxhXgSi6fss2vlCDLc3c6+enGgeKx6US/qQJeX94DibJJt/zdOk3WFfXw172kxO
ub1+YGvLxFAncngARLmE/6dlzgEunrjROJf3iXVInv1qRwv/djsEziakn0X4dZkfRo+01Q4VxAz6
nm6HQaELq3t4+n1JGexpRoYlxmm1gArO5r3d3U3aUeP3VVMHtKiDcTjEKuSSFft9tihxGU4s39I5
VRq3WBSJHP8r2simr9cPZ+U2nQmQghrkw2YymhAwDzzUMrStIjmV1CxAeyP++8t1aSsXCjQ8aJsT
XGQYxJVCnNRp40R3cKEIixzys2GqfOfacoAdYaFQYAI9Qk55lOXsVZinJABKc4I6frXpFNj2vNPz
cpdlze76ctZO51SapBJZGns9HpUkooY+gMob4+U0ewB8rGLb1uQgIkRLKdC+BC3ZuRYUZRJreWyT
qG6Xu6HuHhkGzbNcVV1f2zx0l2I8Dz4WMzpSqrLxzWmhLZZjsDyIMTcaIQ0CgmwMgCgM0ooeoNsb
KS4EDHiPy51QxJmyvLMI4GusBtm2MPN/3HwyQEQDZA0GstErbYkdPbk3g5+7rLIKP6L5xvaDkm91
vr8uYm0NpyKkw3fLxrBZXSKj85I4QFZW6NbK5wFYIybwUSe6xEHRloZYQ+V5EZD/7tqq3hZFosgP
Cn8veQWU61DoQmgleMuk99KC0HMeEzxofIuEvvVaOy+VszN9jH/9jLvnTjmWsbamU4Hi709OhVXL
7FsmBPbfO5qH8AEKvVq5KCA6hmlCTRsA+/L1p3jo11pfAiYBECXk4GcBMRXJhLU1oEgIWmXU2dDn
JgVR45RO5WSaGPO/X1z0fRyua9XKHQQCHuJcRByYTpcn/PDqKxba6/Q4t6UZDr0XNMl8qMc/xKzF
wNzy5bq8teWILL4YLgJwgWxaGn3uZrQMJeB2fQBPrnH3gc8DDEFM+sBSypipKAqz2RpasMa5f+c+
DXzFz187cHz3v983zjWKx0VBxxisdFk98tDh9YbF41brrS68vhCVIOmuVCXwI5oCC0FhsM/DIg+7
USFiBaQY40OClBlttYKVSlItY3E85nYA+ahmuuvc+rHIQF40m5vCMx7z0s0DlMM2GEVqghLFi0T3
kYnlGOK/vtT3TKhsF05+h/woSSkdzGWM6dFySRd1ZmZXW5D0vYAPHVjFuZ1tUXSoH6wZQbjX299z
6vQPC9Brg7rlxh8N1JnXf9GaoTr9QZL/azK6ZG6FjYHz2mlNEvT5F2AnU3o0BNgVWv2nRfEwk4m7
xRMQnawomeuC2/YCM65CNFm6Di6Gj5MH+sVPtBcFrt58njHsH1j12O3dqapD3Wvobsj8OjAq5obL
MIxB0xbzRuvqZsPowDZ40FqbNGX5AwpL7c63VENalycGBGeA6AFDRXSnYArt/Bq0sU9N0vI4ivu6
RV+Err/EifvXqki573jr71ibt0Gs02qjue0/Iyl/YGCNHhaX2xEI2+fX6wcmfN+FBuG5LvqMQXcj
59r7NMXUPZB+jyCYe7Hz6VO+sIja2cb3a0Uma/VinogSBu7Ep+gjdTLSp8mxcU2EX28JOvTiTHE1
16ykKBqgRwDtOWhiPBfi8kWjU7fEUVcaoZ0fqlLluVQSpGiCxLMdg6shjsbhOPJt6n29fiKq7wu/
c7JNfZulSe7g+9rfIt3Yo8JtqT4vPSO45gD8tMXnyxj5+9CqFY+7NYU6PQBJwZ0u1bTC0+Noch66
nO97Kw6z9CW3VDAba/4XI/3I7qKJFUUPsdCTfSrjtC4ML44jO34i/t2kpxtv0IMmAzqxCg5jVRY0
CoMuyPui0/RcFjNnDQlxi2BRyZOfYHCofql7Dkx6fWu4igLk6g4KUELRNwqoZWkH6ybXfNhuEgHg
aQt29W1txd+SivyZaLO/rmurovC8A/Qx4IkvMoJsbIaSWRoS5R0LTfpodHxr0Mecqfq1VILE358c
1mQDBNNcIMjI7xm4RfL+rrJ7gJcrnMGajfHRAotmenRgXjxba5A1Wf6ILPNCkru6SJ8otw8dp4oj
WunkRiPsiRxJIaYBb6bYH0QFxv+SZOxtYhivGgx/axbLE2FGWLndrurMXa9p+94svl8/uDWFxLmB
IQweD7Vqyc9Sm+QlSh94EGRjUNZTQGqw6JHXHLnC8vN1We+pZ9lHnAqTFls5M+jiuBNHtHSGXW5Z
FLGF+6dOveHejEe2b+reCc2GaSExdcyxlQCDOvitMF/QqMAY+yqY0HOzdblR/WGJ+43oxYMXOwgR
lu4xdowi8HluPNo6Ku5gsEh3fU7sYNSAW1lh4igkCFwCe+n9TYGABnD4Jf3kZFl8V3et/1BwcGL6
BbCbQMnhh2XWxYdWiwdEYVb8nJQpoEy47j/4tHirs7l9WNBttQHuQ7qfZssDYWg23TWlVT1zZ+y2
cdkbIdjf46c2y/+ZB7Yb2DAUgT0VbailzvhM+q4O24yDE9NAkYyXXX9nDKiaoNfc4nNQ5A/p4o9h
4nMzrGKUMamT0m1l0eKQjew7J32yAYM6frCz/ELs1gYF4ySKgau4WxbLD8ZuSvbWUmCW15ynf2zm
TZvrx3rhCNCjocGAoqqEcP8CAbU2Epv6RZGBYjww7ZfSOt7+fcydgTkAr3q4Y8kTAzgqKZfMz44W
qLqiJVM0CVxYFPx8kbt2XAwCIiyTrWSXNP5MDSAR2W9WFU4739g58Zfra7i850KKGAbBsBlGzWRQ
9TybYqPhkCLSH+3nOd046UNOETJuCNGDqV8CDvJdQBRfF7x2OAACwzMML1jR9HhuL9H4qoP3aYFc
XI8vU3t3++fReYZGOvGOuWifjfMS5E7tlB9TPF/THWO/bv4+rCMmS3Dw+K1yfopTu188kwHBc/hk
/WgaRTpkZXfOPi/tTpbxckp9fB7Y46nFNqAX21xfwIUfQS30ZAGyfQUFV69POdJeTmzdd632eZ6A
RG63lSJcXZUDLgA0YiOV58k9egamKrrSAoeI1rWbzvvbj49MVXlVyRC+5MT3FunolkteAbB5Blfx
CGIvVofZqPC8q2eCFj0sBIj3mgwOWLcOm3Q9ZcemWeCJvmiVInC9uPDQVR92BLBXyLJdgF814D5J
U+Ih7h4Da3nZhaPx8+ZDF+2fwGzEy+Gy78iM4UaGHmbYI8dp/AlkvWJQ+NKVXToTIf7+5CyIhyag
Tl9IlOdhtQS1ikxZ9X3J6FocxXVm4/tAzn2obrfoCLNF/Rutd5cmt0/BOmb6MYk0lgzBkrtPxGsV
GySzfeNoUTHEJKSDii7ydvJo2hJ3BurUsEvWDMabxk3KHaqy8b03WChT0gmVd2/KAzQQ1GFVpHxX
aka7z7Q0DW29Zr+1utc3JitAjrvAUASk8VXDZhfBl/QTpSeUOYJkt+1yehz95jd4vvptM/AXl+hP
S9OGrBwUD+fVQz3ZEsnVOdocL3rG6NFlydbykpBNv69r/uqKBOYG6o4YkZLdnFGnxKkTgtKV8437
WtgXDzZmT5b6ExDTrotaXYyLiACpDUEjIy2GThYrFiC8HOOUv+aF9RncWrvrIlYMnoZm/f8TIVe2
UzQL2IODzKydPPrlV+KEOfvIhp2IkDwQi5s2nSoNKuABarv7MyTDxgV8KPvOQJT+geXAPaBMj+fu
RfLfBe1erPUdBRcxKBfLe4P/08f/XJexqgAnMiS7VGMs0TargcJHkE3BwX8x/araOujGh9lUjZmt
no8Yq0fmFIZEDm4MzOAhZsAVB4nhhho/p8LYNVr8gW0DGQ6wdwR+JYKRc1ML9jIPOF94s3s62dP5
zgbml+nur+/b2lJOhZjnQhbKEkvYRfTa0hAYs786Nr9pc6KI11RipOMhbFxqrRFlRe+VZ8dqeS4+
ECWI2whGB8HxcQEmPSI7Z9Qz6rFjPaYhJ8NBn8cUTOaq018zAGBr1VBWFLNzcheSZaK90LXQPOfs
Z/trqSuc+EWYIHgCHOTmMcOtAyhTaPqJh60nAuStAaZs5P6z6esHysx7xpONNlnhBw4fTejw6K6P
Fhfp8GFMwVYZO/CH+g8n+RO7h+RmLGmxGswO46GGKsPFRGyCPqA+MVp4w2wfs41lbGm9/cAqUMzT
MXaL0WEZJKZpdGsGJSaJujpN7jgouPbOOMf7smtUyVnhGM8SCYipgV4Kf40gC1l4acNyD1RyfQUk
En3gnzO/sIOhot+Xkn2Gxf7bLkiszZ6uQv9blYrKGWY4xGCCnE8rMY8Pgrlej+oh2VJtn5ZzYDdf
03jbLA8LoIav7+eKKQUPl6AnB2gMtENSQNuLKRkrX4vi6h9aAjmGxcGEsXfTfWgAZnldmPCWFzsK
5B0x0SGulORNY42D+S0tQZZVTvGDayKNx9mY71od5KkWSYEY7dpbq3BYYKWuiq5txSyhhUckRLGv
l21RAAVup4ymejTqfagZ39v2U5wQxRIv23nESwx4ze81ikuoNprWic86XY884yVZjGCY7o1KC+i4
S90NjbcIov3s1/V9fdd6aWPR64nUhagdIwMgln5iRvr4f0i7siY5cWb7ixTBLngFaunNXd1ee16I
sd0GsYlFgODX34Mj7rhKTZSi/cXM+MUTZElKSanMk+cgqVaWrfvo8KLdQWQRVO42yXasFcaxMno7
Hirzc7FU3RjSbukPoxB1tCyif/U7X8Ye4+aHoMm6MGjoEBaGJw5Wl3Uvo92Lj3XXLaHdzsXD1KJD
FreU9Wy1S703U0TWxlzBUVvJnrrZe5FzWx0llVZkGMO4RzqsiihIncqYl4zvvM7I9mQp5K5v0R8e
gh0pjSSOksdkId7HoaOgIDQbHdBz45i9mJ/178/mJxW2kfWOcB8hPxz35j7jkQeyQ2Tfri/Ehovh
MbmSDiKXhJelspvKwQm47Ez/0fWP3LzjeA1k++smNoZyYUIJ5xuExFXJYQIJHRvAIHmbzTfk518Y
wSYBKB14B0z/5XzlS1NAx3v0H/3io2Me8zbiBVwj02yWjfMAGNg/ZpRAQbTZMhglzJRuFSNbatqv
2RTL9rFp5rBqX8BBeH1cb0vhKGieW1Q2SmkRwnsu/MekDKJF+BHNAfhN2E4EPEyqO2ve28hRW+Z3
We0G7/2BESgv8I+PxyJAZIp7yJamjUVK/7Fl7p1svbuE9Z8mXwfO3jqDHChFgkUa8Iu3bW1ZNzsF
JWgBLFoeBRJkkX1IMtwjhIde9q9V3NaOG2r1MLe8/9ysdek1FeRyu2Lq/EfKP43dIc+iQNfYrDOh
OCZbGGHD0qJhL+U/7Ln4Pkq2k5XuEbO1yc5Hojgm1Ek5NVNMoC2/8vLYrsly4zDZu+vuuDUaNCfh
YQmUFJhXlPuQMvSONbNFH8HCEzbW88g+lb6OWHBrLDZwPwY4CCCDre5lA8c4zSSQmM5o7+o5iOzF
iprq355pRuNsWgLjEchkEUyC8O5y/V1uD3VupGi3gmTlXuY+jZplGT/bVYB2WI9136jDyD4xjTkU
kk17F2pfx7xugwNELrM0xADAfkOIfTuxur2p06aJBpvmu8bNitu8K+tbjwGmMRHHihbwa7+4HpeR
1zZGCCTwFA+y9/Z567vQMTCmOg25m3fPYly817zk7Z10S3+PJ2Kx7xsHGQoKqs5+SPz7jJE5dn3W
7XNO5QdzydnNHOS4m/qBfRAz2gHQJcXDpvfIQ94N76YIWzO4QEuti4TWYbVHJ6WZk5aJjQZRd0GU
8KsQ7d6BvBsKN9ddbmON4AUAgq2x7QqjuFwjq6NYJEj+nmzze13ecvajG2MqdLCmjWfT7yjPXKN0
aLAq+9QYurRyFkh8TdYcJ0GG5lodnGhzJFCbXrsuQd6hVrkXs+wMr5ihJIXyWugZzdHP6882JUfS
6JpUNzYqhvPHljIca25Z0VWwVY5WEAZtmkTNTJLYcpNFs4s24v/ftGH/v4mUBXKWjiyEYLu202dw
rzv9fefZ4dDfNsvTVO3f7Q0rnnmVGgB7Kkqwl97ACzl5iPC8xzGHZkx1rPi/cPVwMp+v29lwB/Se
AR0AX0CdW82hAMLX5XnveI+Ly6PM/AeVPE0osWVh7alZ8Y3gEVC9oXKHPJ+H1H/Mom7IwkD7UNpw
ASQcwRYHiMNv9ZvLqaqSAdgQnuHuBkqriPPiaPh/sRrnJlaPP4tS7QAS0s5qojefCmhhGlGS36ff
3r8UkI1DIya43d4mNNwyn50lN9Bu4D6T5JRr3HdrHdDKvSJd8O+bCHiyGC67sYf7giXWK8B8MWtW
er1FlLfOBSZNuWXGTtAcCJvkETpVUTOOP3Gg3vDeD+0MD4quEZpV0dlTNqQYKwMSogBpkHL4YHfO
oU6HY2qhGJ8Et1wITWVqy88oAjdcn4gK4NGXTpAbee+CORBAITTdk9dxALmHBg+iM7Gu4ZmfZaQf
aWWscOngwTafS/HMfQ2uassNVrDHmjfH2azmtZycAePcsuSRyfafnKAa6VN2vO7JW8UXB7os4IsF
oBLMSkpaG6Ra/VJ7AWps/mJC6goKX0eUCr0MVF35kXT8ti/hGiw/JCZIN+bgxiNiN9Dka1k6h+s/
ZnPAqEn8zt++VbebatsYbV4CFJGZ4NjKy699r+uz21q3lRYX2l84gXC1Xq4bEV2bOrUFT3RXMtSm
3beDI8OFmJogYdMQei+RKwZYB2/ZS0OZkI3PQFr1KGj1MJj23izKD96ie8pa1nqiqXsZgk3/GVJX
0DHM9Df+MRhtdtc2ube3fFYeyin5ivzusjeAKMlJZz9Im7T7ZbaTGzGMzW5JXG9fZ3238922jxdz
bMOhKfAkdtwfNkAzh3Ju09t6oUMsEgB2iJVUO3TNQUmhkvxAU9+fQnBBw1bjBS/uxCnk1IIqznoO
xA0C6kNJDbZr5qELO1F2cWuB3r1sTUh7lkDx1ME43pVMsptABJKHnQ/MBU2gmwJUZxeNbHb3dcPr
W5Hawd5hy7yXrSzBl+LWIZHoIu/Br3IoOA7INO+no5HlNERFefnszxSR6zgVB9kx95ibZhJ5BuA7
Uy+MZ4ci472glAjuwZA2xvzBSFLIg7jL5wr/14d+DOrdQpfl0FfOC/XK70vh0L0liQfh4PzeMapD
iUfujrR29chqvz1Mkywju53qUDY2ZI6WFIX9OSfgpyrnqAS9WOgP6fwMMcUsbMq0i7omT2KPLvgL
pLV3EPIeYkjf8s9unXXxYHIjHjxeHtA550QQl5cROqvEBzRVeweIDXq7wTfSI5iJZcw6NNJ4Y/Mp
KPzJDBc4/g5JlMqKJjF4EYpXQFD1DTL8KUsfaNGwuGVyCSW6tcLSXl7bmS649E1jN3GrRYdWJ8K6
wPsBWMzhw1hzY+fIuYxnOyt3VuWMd/3ETLT6DiN+ZPLP0HnW5yQfzdugo1MQzQUZ/xV1arpxTWz0
+UDtKRBFHZoI3vfQZvpVjaMMQcVc/UoH8q81dfXDUuL9IoKaPQ8zyUHVPk0R4J404o4wIvR8FN/8
YJ+Zt1PyUdZ+cMpI5R0WVyT4rTO9a2p3iNO0RfcKhJJEzIfFvS9qVj1UmbFE49AE4dw3Irbqqvmc
WbQ9LX4JZ4Qr1Tfgp2ehMUkDOQyGV4qJPhVKOguArZGae4MZwPd3xYtTil+066oP/jDYEYoS1i+n
Tf29U6XpASwa032Q2348QNVgLx3exKWo5xCsr/1j2aLNglhps6/bfrxldVlA5W/p653XDySmuInv
enfyblEww0BlxeLSKF+nLhkO45SxJ5IzFkHzO/1seZMpwiAfUbtN09G4obyYD1XTtaGdmtmtmZPg
aBnCjeiSZRBZMv0D700Zc3Mad23TOcDo9km01FN2w+y+OYzLr3Gwogx+26PEFtsgDtKEHRsHPJj7
0PmFRqM1Na+ciXShSWctfX7qnB0gI87u+v2xceRefF45CY0B3PpG0uV4MCVA8ucfct+4sWxDcy9v
HLgXZpQrJMnGXkypyE/9EvrJPw3bZ80+STQxps6KEsOwGasVJG1+Wsit29wQ5xPvd57x/lvqYixK
GGM6GW1EgBVhoM1tWgANnPs+0ER/WxlDWFmBYRCuRfZOWXfeA09qOGZ+mhuzxA6A7oLFkEEDZ9H8
MHCkYLFhCrAFVE4V5UNlxI4M8rhKCx36atsD//wSxUWgqklSnuGX0CS25x0xNEPVfV/xDZFlACxR
Iz9Z886LQU923cM34mh0BAKIY+AZiCS5slzTVBArn7Bcsn+qigdreE6Kk81uIKGjcYzNgZxZWvfa
WXwLwhmzX9oxPznkFeCA5d2EOSsW9ez7q/uffb+riId+VmyioAOhSuI4RVTgwLw+XRu5cRhBuWrV
5MWjU1nteSQgPBix2lWJ60tGGfm+DMlubRro0zEcqp+9rjV0Y4VWBKS7yroab5lWjWmkk8d58sg9
vgqYD23Y19ke//Mvnoh7r9MJtq4TpYZ/azPESlOJraUmDGU62F0K1aHHVgZHu0UjGpf9kXcJAh9L
ly/a8IqVsW7tiUBM8kbChc+2z0GvlDxmaYyLp9E1DG1+HxVUYIitlXVaSeYOXW7VOUMrSeVA1rwz
n/q51mU5Nm6JlSgNz0IUl1BkVzyb1pBFCXrmPRblwQBhcL4j0/trFBcmFOdGj0VB3BkmBr73ayu0
IDBcv7utB8lOipcbXgTgDcEL4HIHlYiTTTtj2EGgdr3tcs0bemMpsMBrP8rafQxXvvz8aOGtNxcu
9o4febH37p4q/HqgY9Csi955IJKVg5IY5tJU/oKLp+rDiaJoOn+6vvm3BoCHF3rCAA7BGJT5qUyS
edmM9GmfRl0G1inN4aL7vuJH0mxEj4OHnejX3NlLovGhjYME+GCkseGoILVWs79N2oGygwHD27jB
LQu+gAskX2QkKKrP4sdfTNWZLWWqEM+7dbD07CT3s/PRMJ6vf35zKCie4PJH6u8N/kf6xPe9meen
saRPaAHBnw7je2S34lp35OtsKW7LattrJjzRTjZ68iOZ5t+W0QBgT3hlZBW1G0KA5+v14W0cKBQl
UQQ2az7hDSiIGHNqiznPT1kNYtfkfmb8liUv141sedvaQwqtHRxbcIrL7ZhQezZGBEUnJ/jgVmGp
a6Na50W5RkDQjuYQXF1ARKt5ICtgdo48VA6VJRpKvCGF8cNMpl0SvB+tdWFI2fj+yHy/bLDxbfOn
73+riRMm3SdXp7S04QcXZpTwGTIaZs1qBGJs+YejiafpaYjiQ+imT7317/W12XCAC1vK9iE+RKMK
08pPQ3Oyk8PYnNh0+AsTQIL+7kZcm90ul9/JMuFYDZa/YN+Es8sRXRoaN970AKC0grWCBpCmEiy5
c+XVeA1glxblDF67Ks8+QaA5e257BqV5uzE0KdStZwGodVfaWAQvHoiLLwdFyjwVbjaCaQThf4Ao
CSQUr35Pbq2ax26W/bJ6YydRCgkTGuzGxHgtnETzIzbW7uI3KOdFDR1aMP2iKjWaoxd1tb8Dh/IT
XvB/8fa9MLQ67FnAu/RL7ifcQH+J792XAtHT0vtkd91NNk4J9MSjgwgFFuRR1d7uui8rsQgnO0Hj
EqIoOtUf3ecVR6feLNM08VAu9GMTV+r3v/j1iGQAR4UfQhHycorMYOgMKwWPQwVhN3TWsfspDYjm
YbPh5ivR1n9GlDEM0Ncxp2nITkZ7su1/M88+WFYVmdbH64PZdCy8AtYa0ZrUUuzwbK7cfrUT0JtZ
HJBaQbZGh7HYWhCgKrHSwOMhBawYocyHymxboNHH/oXSfWpoWu62BoEEycqngojZURHVE+Q/+zL3
seD1jpdxwHeQTb0+T5tDODOhLHpWV0spSpgI2l2axjS+/vntESCSXXvqgAlQth0ycVaTzoiSGw+8
qZCOmMWu4ppczfosUS7PAOCT/4wopzM3SojseYgA8Cx3+5PBbgm5J82xKP8d2u9i1CCwdGNaf87Z
USKKtk/zFOa48SnJGJgvDq6Oh317Wf4bkhpv1FxWhYGCM6Rsbwp6IJpl0cyYitWoyFL7fMSySNeM
ZyKPM5PH1hh2fjk89E713E3OHulyzeZfF+LKQqnVn6YF1rmXBcySf1J7CPPkFFinvJ4Osm9DIHj/
J+ezFN8OpnnwjAqTmM7kwMmSgZvEStDAOGgeaxqPsNbVPPOIaUgk7k8Y8vjPJHvywMxfy+P1wWwd
nGdOrqL4aWqZXWdmSN6mO8aObfMQtGGrq99v+h1w9GvtGxrkqhZwnjLmUYm3AoFCQlLksfiLnrZV
suQ/C8qNbxIb2X+ArE6UN+H0gjaO8PpE6YagHDne3BW+T+Bkonisj6OOMXtzrVdSSogT4F5RdUk6
WiP37BHAghwnZPKpnb/Wiab/bP2Jb/bJmY31N5z5U1pWlZA+uPbNgEf1+Lq4n/phbyxohP51fbJ0
lpTVsGmfTi5PEadPO7F0YQMSAMscoxxlmj5b9tetbS/Nn7lTlibIhWenPeaO0KMHTRemOV/WX3tt
3pSLAOhetzSJj4e0eZ8n3/38CweV+Vj8uD6MTTPQjkBOc6Vy9ZRzpR0Gv6WLRJa5Ck5Txu84s8KW
LFFeOJq3zeb6gP59bT8HZ5+ap+FjNZdiCNipm6oF9X9L3I8CxXKnGJq7sUtRMkNrl2YaN5fpt9QT
qudv04AFF05uoHx+8rMFSoUzmUKn1r14N43gLQ2wIJqLoSt76eOyRD88Elzs5LTfc2j01aMmnN3c
qGcGFGdA2zH38s5iJ5bS48oWWATeRzdLd9edYXscaOMCWeP6eFOcgZVlB7oTHDf5tDdQ4NTRnOq+
v/792VnQscXhc4K7pfgC7TOq44nZ/DzUC0CqtmrEqTn6PqOCgSQataHiqyMOCM/+YnrOvq/kGySK
joUgeNYWS5SOTxjH//Z9Zfot2Teen7X5yZ/ioNrpnlybWx1czSvnERDvqhzO4o6Ug7EHWd7lp+XO
kayBz/K+1ouhmadNb0Wgj8eEA5k4Y/0hZ8sc9HbaIIDGtWh6IeAd6FQ3I3fScZBsjQcIEfSCAYCG
DLwSuzaDnJKimpCVhfA6ckwVOGIWNx56S3MLm1sDssHfZCD1ixYMVaLWzpvGSuV6cmXjIUvqT6RH
r9RI8gpka8A+cKh+FNkY19lhKpd4COawrehDkcgDCOYOVEcEt+XoDkSFAU1GThrnwuUEpynykrWP
ito8HV/EpInOdF9X3Nyu224cE1wJ4ps9x7auJWtrMs9/vOLlzkyaLi1mZO2yfd3Hcw2e8pfrG2nL
M1Y6PxRlkOIE3cPl/Cz+XE1Ti5gjKJyw+UTvhiqSnQ75uB666g29cpNDSR4Y7jecEgU3pBAU+ylJ
i3BwPwi0cBbHiT83QQCCA12xaXNZzswpd0DndXIGu1t+MtlnPEBN8Xx90rbeUcg8A0sB9VHos6zr
dr5rM88rWOKnp8WwH+1hmuMsmeewt6fbRjhxgIxkmgwvw6jzt624AAxiOJiwiZHjUAxPxCB5YILa
D7frvppkbHNrLy16tCzxsZuC3fVx6swpp9NiVdJvapjLAK1uJrkvPBKj6gPp2/kROLv4urktXwTv
CJDKIEFG+WVd1rNpLcYGVKULA/Oqlb+0dgH8aIF6BQndQafQtbWzUKaCpEEApOcbOQNGuskVYw+W
VC8e2wMIqoAEuj4ajQmVM9RoAscTdOVHrV9M/qVPf8jg53UT64So22rlS1rZ+AElVQ9bUbiVG6So
Vs3tXdF/y3QqRFtDQEEYKZyVpQV9F5cLIllWpb7LilPd4n3gyDvHfG58HTh0axQosoClFbZAaaMc
ovAyZIn8ooCq+fc6/SbfTUu9hppn31dO0bohOfwVBFxQTAR4qOg0yewttz3//jq+M7ctwVad2C6+
3wcfgS00sl+G8cMrNI9D3Syta3VmBd2ZPkT66uI09Y/zvSs0g9g6oc8HoWz1dCjyCsU7DELcT1CO
aPPXEsII6XCH1pSG6F7rujlTPIvMzUgtAXNyiCAmwpNndz5o0xo6K8o9ANmz2UzE6llOH+b9S+b4
4QIIbfHl/fvwfPKUS9SjQ9axHqPxm18dBHEmHXn7W33GSx9WD5PaWLGDvCxOBQ2OYrwrgjuS3JDk
M2c/c0NGY/0suh92cDOYe9skt6NuE2mm8jeB25n7mZQtoszxA5ImmmWcZsd0QRf1zV9MpL/Kq6Mg
CsCzUm/NSmqRyeJAV7kHB3AUzee37jPwb/73eSUYrPqgay1ANk/oFsrdffHaFbvEPLDs5b3DANoO
vLjAI60sVGp3ZDYHZTUuKOviTR06yHCOmjD77WqgFReFYQjEgYETr9DLwwDnjaSZL8oT+jDDiX0D
NVJn3MpSpzL59gKAzj3IwGAIqLE30SGfc9TpKOjxmuZlnJ87+9ZyNQfPlgko3oOnAqkO5B6V09MB
EnIyupGdaiLQGQAxS006+O3BiSf6mQHl4JycubZ5DQO8EiHwCELbY7dhAQkTsBcA8+KC5k9Zjdz0
R7FkVXW6m5vP3fTpujNtTBAgHKiYAJKCV6LKG4Lc7BS0hGCtyz4UpAZlZRkGta5S+vYCgEOBlcZD
WgYUHmrJxktbbyncrEQh+qlKdgBjP5XsSSJQr/pbR7z7/X5pTTmZSe11bufDWnF0PzBdd/7GgtgQ
ilixIQCCo4nzcntIK6hkm7LmRHI/lM++mDT7T2dA+fnocADeUMCAn8cgFJTD7vqab+zviwEoF0pN
JDWWBt+vm2/SvZ2qSMjb3P34fivQH0IfJdCDaN1UdgbLpWgDnrcnxC3NcbRvuvRYNMfrRramCs9u
HIb4AwGeshZNZyZmwGhzcn+0wRfH+nz98xu7Az//z+eVlRgmZnBpes2pKceI91E1xH6yRH9hxEOU
DRENwNrU25dSsrDGyZsTHW67LAgH9GmyWRPgbY4ErD0WsLN44P3uUT+7YTlljGTc4ifazfJYsHJ8
cVg+fHamNoivj2drTUDcZEEZ2wCsVG2erZrWdXNWNCde3J0s8u6yGOAlZ19fnftsIJW3lJ5b4OvC
ve1YE9pGE3bTu9sBYASEntDdBX4KzOSXRgoT2npVgyXhqQQS82aeTxwdLDpVyI2ZQoEfc4TTFxgw
VS3QJXNCKTgVTo7x1NSn4v0LcfF5JSAhuHhJX+LzCfZHc9IdUxsuBQQBcotoaLRWNffLSQJlDaWt
tPlpJOjGaQFXd1FNjIPFFJrIatOSCyJdZExXU8oV6Bp55dr5wk/wubAArbk5smgCacd1x11X9fLB
u+Js/phZl+vMtRJEoWNiw0zRfGk7CaRhEFruY2LcEXKyiYim+cd1i5sDC9ZqBR7YDtqOLy22fV2L
dHGw9LIKITwy80dSac7hTSc7s6FMHvTFDF6tNlj3E+ztsfBfrw9i4zpZs2EA+ECAEKhlxQ984tVF
CSWrk9XcL8szqYcDG/jRmHrN+myN5NyQsvVplfsEWE3QqEWsQC+b1AW+G8sBbZuVCstDJzhiiMvl
GGnZoMt0pY61Xgy6F/aNo8NDbUyWiy2P0B1l3rfMAmAml3iajtD8Cj46OVjVve+CtuEy7a4vysZc
XdhR5gr9mEE19LDjeFPIy5dWRzj39rWDiHoVL0MX80ppqVyNdcpmQKEgCRNYLXaKHzWpFfa9GQHo
F9rd+/k5Ls0pJzKqh0lRN2CtLYqvnfsQJLs+O9ROfH3WNhiC1ncCalYrmgB0CYoHCN47RmtlYNA0
wcTfob202psQohDNZ0m/UXCGF/WnpJHv92yYRTC5MmQBPans0QLIH6R3m/SExs7qReb/4+dXZzk7
2BZrqII2KMBzWvQRs9ZeVc0Jva62cnReDEA5A3rXKIKgA8Mh+tnK2OMHwr4aGVqPd0l0fYk296iL
Lgb0G6KmoIKaEcUUecnA1VlWxrNJguwGfIT9jVn/RZEUvnBmSTmcbcrRQ7rKhfgdyK+istFEMptb
FAeNC7YJUGeobyIbJImDO4FAtfthyANrNL68NVF4MiIBDXXBt6ST89TxzClA5S3T8UUIvivs4A6e
rwkst0ZxbkY5B0Q1OWIZV8ZwYr2MzPk4D3+zO4BSMnBLIngFld+l+ybU7buhFuyU8ru5O8rDdY/a
Oskgw+6DmA5kQ5iry8/3g51zbrvZqaYr26IVd3kQ5/yWZ+zGtDW38eaq/DGmcuo7Bm+CmlNAVZdi
l6XuVwhxhOPkvF4f09aqIKUO5WETwTJVT2eQB5i8pDAzitvX3NDs9u2vY76AugVmSa1Q+Wljo+0Y
kOTZi/vxgbyft3+llv3zfeXysqSo8e4CrtoRzwHtDiDNiMAooDkVt5bi3IrydoT0n986Bkbh8k97
kn31qMbAlmOBmxbyq6g7AYGvOBYz2Dj2HFuDWmjF7sDGnVTPwpA3eUB2Gcl1SZatZQG3jItMDtJq
iJQuHXmqg8amCfYJwrXww4Cn5HWn2hoPtLjwZTAKQZ9ZGY9RGaXD0DlwkuLWGx98MLSj0SOI2c/r
drYWBofiGoivl4qK4nGHpXQGq4Udv8pDb8iOFmkefFdHZLs5X9B6hlTymqNQtacIiHE62WK+mvti
9EM2eJoJ2zYAhThQBODoUklkeQCkVWNKsJd12c6HBHiuIy/eCieRoFi5vtZHhAoUWpif09mXOLs6
EudTEg7O0zBlMfgBNGPZtoRYD0otCI5VTE/am37vixnxHrRsaBWOYQEyBelprnedGevShxenLFKf
wkw6oe4A7FMLfDfv+4Mvv1z3stVb1ZAFkp+o0a6MbG9QOA3k/Sy5iDWADYV9dKe9Y96jycwb8OKP
kk5z22+I0CCYOLOn3GI8AQk0yCLS04xAuQZQxe72aFitQ7YvwWMWM2D9+F9kGC6MqlvWa7M8Ax7z
ZJdRU8ZEp3S+tVUp6OxXQhwPGV7lyDFBzGWbHDoAQfDAxjmu27vM14lM64ysPnMWvo7G7OUl6BlO
S/tppB2kmG7orHv8b+1VpBEBUUZ7uY9I4NKIHVhyKigel9x7EePz7Byvu9vmIAKKpk/kGKC8oTj2
ENgWDyAYdRps9jjI+Waop9MIdZLrZjYasJDCgILxysuO55mnTBaZrdaHKCXsNKSH1nNym7bJ3ibF
aXFlNM9rNc+J+DiEENqIhmSKvfL9ZGeXv0G5WT2LuTl32+xEgr1v3M2jrsC7dROdD1LZS5njsqCz
Mchxusv5C3HqPV28GPohoWNoDr4tx/BNA48N+DdCROVJOMiGNlNCEaaL41Lc0JvrC7blF6BphMgl
aGXeQtrW29ZHbis91Wb1NEnvgVjTU4+OietmNkeBlwD4sQxkudS+vHZBWG4CdAhpiLnfFzmhv6zO
ZbqX5tahCgazVXTaWwEXyspDbkSC1wCxdOcgZOPmoW5ugjILU5CPZe4Uu/zj4OrirK0749yo4g1E
WJWwhJmd/JXVqs4A/3tpsyTKDJ0vbC0WMl3rAHFMAGB8eUj0VVKDagTAnsnnDxlBySzgLGLB8OP9
q3VmJ1Aq1eizXwZ7RKMZhFbiVJpxpmNl2LyOVq12pNJNUJm9XSkiE6tfspM0vLtmaT4mlf9YDyQ0
xvSE5v1PEKwFVtQ7FcUQk7zdXR/h5kwi843gBZsKoL3LmTT8cU6MIlnXLPuA2uMJ+seHxLf/5oIC
jSZdUYgosKjHIRqTJTCwE6SMmxllrl9SvNJGl5jcGAy8GnwEwHyhZK7eHTxPR8fqSrRWWBAXdcnN
0k8HiL1rjooNP4cZD1rVCPfA56lsrhTkVJVtYc6YpChmSxD7eFFKntLh57sXB0QnYO+Bch20ylWE
wdhkE+MCemZWl9+ko30QphtZvaepsmycSQi6gQEANwi0FlzFByrTAd0C6C5OxD+m2UFXmt9clT+f
V9n6rEzmwprx/GoICOFmAarFH6Nlaq4HnRXleqiBb01ZARW73u0RmQQhQQJsrnUx0FZmEtz5YBCF
HgWgEmorN+lAdSaRdT3lw9eAlPt2TKLSaeLcXcIRtIdm8dG02tBhT9d9YeOqvbCrxC0pDybXFVgk
F910Gc9ADfc54Tf1Aqa5THd9bHmEjcGBFAGe/uaFOY9yIe04kUeUe/4pqzrq2fT5/eMBwBVtVvgT
3dTKJhqEN1meA201U3zrhm5nAPAWfAeuPCalptN2Y79S9KStL2bk4ai6X1vacWDD2xT6jIjyfYhx
JbtlQJvd8hcl5PUQ9QD6RJM/muwuT1MndZCL50hlVHO/KxbzOABME7Tu7vrc/c5DK2+mCzvKTVt7
Ymh4agN1OpOHhLgRlNf30ugPrH0G98vBNsvISYZoRJcXyk7H3m8iyXVtAOu5cO1XKOeGyKFzBZ4+
3I7CDh3Bo6pAxVzeFcvXIJnCwgAV1PJ8fejryK7YVLFjeW9WgFwhsKFej0zBh9TPIzmIh6GzDi6f
Tp7QJAo3tgJFlAEuIByOb2X6pjpvRd2ghxoeFhdNH/e6B7DGgjqkoc3t0RYBghn2ABBz6InXv5gz
wBoAUwM9K14+l145F3YzIcuTnswaNInxDDkUMw6KT+10mP4C6IViwB9b62DP3ojNFEA70IaUWzLv
UvuOlh8dqcl0b5yEMIF0KoSPEEyotSFpofSQBS6eodOdme/L4gHc6s4j1RWhNtflzI4ybWQwUydZ
y5x28LQ0kCT4fn1ZdONQpgqy4Bx0Z/h+x3bUOnZeBEbe8TV4P9vR2vOB/1ZoGYpays3Yko5AGKrC
y8aj6dGfky+NdD6z0RHhNAvnJgdtn+Yy3hoanjhQWcQVicVSTE5G7TdUIoAN3Dr94M9BGmc4s1Y+
2jbKxyXYB1PBf12fz40IgOI+CSDEC1qnN9FS1ztWD8UWGIWAXNN9R2nxe5Jq7pJNI0ggIZWPmB1/
XPp3b0KdBWyt6cnov4uAhLn8DCIkzfRteR7Ygta+NCS/cG1dGnFrKbx+xvMmyftQuk2oez9trg8e
tCtrFMJkNYipfdoTAAyzEw+pvGPBndOi0vL1/XElsiwAG4JvGmAR9W1BOdoyeF7jbWG85N1t1r6/
4QjJgD8GVM5THDbOtBgV0g/eT0Z3aRXZBchuQquMpBtf967NNcHhiUI7RgTSjss1GYqyDwaR4kVN
bsnO9zVvii2/QlM4znfUv94WvwT0J4a69clj64EeZ27QDwPCoPthSnRtU1vR0JkltfIFIXFbpBwV
/LVlb+mfxkpEkKINS/f96E+K7mbw0KHyBUU1NTyYjcQbZ1wFfgp1JhDt+3fZYtaauHgrIDizot6e
lVsGQ7Xmbahfvlj2+IEP7tFy3I9p4R8Re0ZB8fO6J2wtlYdi0pqE8vFkUnZna4m2m71VnkUcqkyE
qRXZjmbuthYJXXTIHNqoiryRFPcWXgDoBfyDNSyhaXyoTMRTtA99c3d9MFuGUEVAXeS3YqEaG4yk
nHLJYShxm9uEp0mYOeQAStk45ctfFMZwba+pDjgFdD2UwzMNvBH0B2gb5aYVQaiNvp9ZdS2z/jGw
jvYs+gjQvuCOBprbJxfUzSBkHv/iGIAF8Go5QJtDQEDJCC1NmhCeOuh8zcFtbdShxrk21gMwAaD5
Vp0itPIqI0jdRQh/XHHs2VyGAluUWzSi6fja9f9eX/qtpyxAlevLCO6MCrKyQaslL4bEQx0xGZN7
v+OvbjtEGSjo0ex4TNPlNHb5bdA4O8FH3XN9/bYSx5/bVk8hr5TMSTlsLyi32PK+As5vMu4EmXa1
+9J2LLInzUmxcYLDJFLIa6vbmoG9dI4SOZAgLZF6bRno6+eDNPLo+oxunAygYoRvIO2OOVU3U19P
gQySDp161I0Q9ITO5MZloKuXbppBs8YqiYloR80hoyYomVEsSHPZ3q05mJHvJ8fMCTRx9tZ8oXqB
jPuqiAkZ28v5AkDD42Ql4bTpsU/B+K6JcjZObtx1wED/Tjy9eZZU7dj08Mr/I+3KliPVle0XEcEo
4BWoyUO5bLfb7n4hejKTBAiQQHz9XfQ5d3cV5hax++5+2A+OqERTKpW5ci0URAoWOnwXyz3IwiTx
ggrsMcxZY75YCHo8JAXxPsd7Do3Qs6NrMd7qbWkVeK5WocoLVLRBwGLu3TTZN+7m+lZYPFzoFZk6
0lGW+8BcWXVxw3OfFye9SgINQmEp9YNUGnBLfWCCBN8X0Df5xZy159HvZvf50UJpeEp2+Kipzo81
kpJu2proIQTWzL0F6IkGadPYtx0dhgDpHhYRq/ZQjqqqMEZ+EQoTogik06sbjzCwz5HyLs6avAm6
1M2fwEvSotmZ+Bteeb9SV9U3oreHTY34dSVgXNrYE9R7olyDl51HDKXpCcdr6wK3XvGpshWwTDau
iWoNyLSUP0GD2D+G5kEDKapageqrOHHiD0GlZ4eWZ3cuXpIVhHvlHhnRu6YvowFyGUZSbTWHHlpo
rF3fI0sHDCgqJMUnfjn0q10eMFLyRIKTh4G1oNv1qbZP/6IACJLePxbMSwvuUItRuLBAq6DVb8Wa
qszSgiECQjjp4T+8ii5/32q4RXHc2Emw8aahnzzQQSTmj7+YJjwfbKDKwZ0xJ8eqDbNglhezkyMn
Jp6IruFclhwR+Lb/MTC7czNuW2ldwABQKFtBxaZXUMfAaXlH3eamb3QWKKal0fVhLVWIkV1AE+Qk
poQi3cwfDcAgcy/3KWhhq9DK/TAhIJ0qfjlZGXTuDRSVfflACN26/GcGqM9180tLd259tvkElaXj
xC4azuq7uPE3zEq2XrsGtphi4bkvAgs1qhhI8kJcbfqKs4AMuEcPqgQJQw6lDWxR7qEweohTDp4Q
ah565AWKqfJtezejKV9LZd56Q35fieTX9dEuhVWeN2Gkp8ZQuMbL7+ggNixYUWKjcjQJ235Tb7Sk
qzcgRBNBmljVytFemF2Q8E9Ur4BO4X6bvRG0klld61clyrxlCOxemLlPhvz0rwcF946MxyStDMc9
O92+XrJBDbhA2xyAI+D0go5ALRYK1gFUIK/bWvBVF7ZmA4IissPi2CtOBtvaflCY4fXfXziDGAZY
NqYcK4T4ZrGoJdBo5wxoFcytp8xwNnF919F3Tu8F+woZzBVrxkL4eW5uHgvEogFIOoY5z3w0oGPJ
DwYYXVN67+iQlx7uMwWRk2+1JwKlnrvkSQ1DVEJ0t/8m4/eSbDX//fr4F+f3z/jnSTpLWKNEqy89
DXI7PhrycP3nV6b3ty86P4cWxHgaraCgFNFCf3zsPIglPcrqKYk/U/3rdWML9ECIGM8GM9ssbmm0
kvgZrGXoIx/fmuS2Vl917Vft3bZxF2jxLa3aIO7MsMofaHdAeSYo7ZV4f+kMnn/FNOVnY+YGwhdc
7fSktc+iDmgSjGvUGQtuBQOdUkJkKjm707SfmVAugYBsi1UrHLFxRm3r6HRf+OYD0Hv765O6PJo/
pmYHREB9ytEZTOn0luUthOkP3RpN0EKEjGQDYJKoX6HgPE9uAkJWZ6UDb117EBojX/3ei9QdDdvk
y/XBLO12xOH4QRsNd2glu5y3YnBxoXm4+mi+raFbtbn+80vLcv7zM8eY2l3XmBbGwfN9RiPdA+0p
QAe761aWVgRwIVzf+tR1Na9gYlP4ndWZxalOI50e+gY6zCv355qJ2f6ifjvWVQUTVWZHNLmvplj+
L7RJkWNCgwIQ5OiI0ufdbzonyu4NFw+GIHPvEvoXV8eEqcLNi8cQUj+Xi615uUAbqkKwXYtgOILO
ZuUhuThLeDMA+4hX5IcGSFu0ucP1Hs+GhEHqSA+pvLPJijdZCtcQI6ItEc9uVALn7bS6YUpVJpil
uvbuhJEdKh3YawfEjWD1Rx4tNLkGOdzECHJePjekDE1IP17fcksbG/QAUDkCwyHB+bmcSm73Vd33
jEIOQehbaJc5G4gLsH3BIFDWEVk+/4U9RN0AYuJ5AqqOS3vS9ku7qSk7ZZhRhczMTqZvKFRdt2Is
3U4AGvxjZhr2mRud2jQsfwC1Qt67dz0jgZewIy3STWm7tynoXPS0iEqkh1J3vLFq8yBLcNbb8pvT
5V86kx5FVm9qi9wT7n1a+bbJFc0iWHTuoFsbjWjg6Zxne6cUmamrmJ6Q9f1BeNchckXnq4B8yE1S
gPNDFnYRcF1B7sbI70jLdyDFliu7b3Hhz75idpcZejyakDSEw1QQ3v086hVkNdugtV/+arjY3lMj
LFZ9dlhTXM+1xR16slR+r2nlTqfGzkpxaedlDd3L9EgG+6lx1UPByhei1gKV5YH+Y3+OuKOpAndL
Avv+8GwNT4kV6A3ERVZ23JLHQGENt5w7naW5684qxnlnFyVGyUOrO5boZ9az7fW5XDMyc96tDbVE
nWblSTrfy26vyR+jueJaly7sicMVdWLAWj7UWXmrfDdJCDuZKLfr/E5pfqiTYa/RG96QlfEsQRUB
Jf1jbXatgkltsHnpspObfkVpB+1SaYgkeSAtdJvnaZg04BhmN7Z9j+balRVbchHntq1LF1Fzu9aZ
Cdu5cAJmP0s/DUEwGxAcvjZ/QW1u5VJZSuBdjHZ25FzkAPS08dgJ4rzboQVpp/5sDOVGiEdvahHn
G8OG0KJYU51d2jYOMf2JWkhHe/IspyKbKnHp2CFng6YOz7pR9Jsh1qC6SxsHCX/sGWRuJsaOy+ns
a7etVQKPy8fmeXT8W1YaN51OUM0a3EMWr2EpFvfOucFp1GcuvgV1c9WDHfwkmm3GAxDGjlbUerus
ABlqIM1HSvbdGh50GsXcd09X9VTuRD/8vABtkVH04BEA2FoLi11lbq4f8MWfB9Zgup4M80Mrjk/t
pDUJ2ooqsIGx+p63++sGlrbChMz8nZpCsn+2SpR0fjdmwDRK50lWB619ivOViGJpDL+9IAgdDSRI
Jn98ti5d1Q25Z0HlwixvmXx1s5UIduncIlCZ7pLfIpWzSD8eMrNKJYZQgkys8pyoFtojEjTodhhP
ViM3bGRP12ftdwvHfNnPbc78VE7BOsczwGbB5r6lZRGChWeXTJK/bbEpQMGbIMstGI3Q4bSteLqN
SRYhJYxEMN46XnnidAzBvL31uuqOdekdKEgOpVNHGE2YdunP3C42mSluO9CkaYxHnuig8O7fWrF7
4DbZ6GyMro9pcSdY8AYEL2v0xcyWCSjtEXy7U0uhPIhq41Y79u+5qMEcgewqni3wCEAMXe4ERLC5
42U1untFhAyPRlZOy6ILODMwL52a6LxKJCC6J+J4gWMdFAhonY5uifZI3U3bPnbajwbkZrq3NnuL
m/DP0ObZP8tUHE0EQCALDUT4PGjcT8lwqttTXHUhXWMdXTxSZ9Zm24/FPTETEyh01snnLlWRLIq1
J89iiuV8Mmf3IRkATPQZipkxKfZlSwLZOEFBmiDL7AMBpx4vxzfAH15sk29z5j1SB51GjhWmA7gD
e/L5+v5cG/P09zM3IgvUi7yptupmYK3sUFcaV+7jxRNwNqvT388sVEMs0Y2BQ21Av0jF+7F7stbA
3Wv7ZHbKSKdlpiuwcnklw9j+pEBUl9CDKuS2qH4Y/kpMszZps5u+LTqndmMcCE3cWpDKyPlKIm6p
FIgzjVc3+GB+V70vJy3JQes7QvT7lEBiXjZvcf4JyQQ9Pg7GYymPnvOkjW3AixdZvzLKA1ptbAhX
21YXULmr6JtRfe8GKGqvlJaNaSY/uOizD5s5m0y5LOEKH1aQo6zyyANkPmlOujqYrYpqC6D26iTM
72P9Uy+/Sb5N4/e8PZTyy/V9+3+co/+dIRA6Xs4QOv9LI6PwenQ0Qq6R4wB4X5AZ5dZBXDJ2etCC
qyexm0gbut3YtaGNzwXv9N6I9RvwOv28/kGLEwNVKwfgPFT35y8TqaBlVis0ErdKBFZ3QKvBvtfi
qHVWLv7F83RmaDoLZ+dp7IU9GgMacmxT3ZSoS7dlcytWJQKWjhSwkuggBwkZwDmzYzvkWpymFPe/
cpwQnXUt6cPaSQIoOoHSMtnReK1BenFvnZucneJRpUkzNvD2tJVhJra+93VAHrrzH4tMDwcdfRpF
Gg3t25Bt0S0UmtqwIf2xrRBu+2sSDIvPCCh8OaBWBs7qA4rC8DWL1lNPUjm+qnoHmcmA9XtRPzgy
C2T9ze7ehuJ0fRMtOZZzm7MZIGZKDTk5FsfP9nWQjun+uoHFVT0b1MxzlVUbG2OBQTl9vUG7V1jW
X3yiBWPbRYb9LJLddXtLzxWEkCCXt1BM/MBQ2rUiH1yFXdTU2U7yIepjBwWa/p5MbSOFuTK85fn7
x9w8UrFMmQvbxA4C11gNbLlcGc7S2XNB7I7zDbQQ+EEuz15ZgPHf1eF0TOB7Hblz0AWcldvrc7Z8
Ds6szEIE7GVbCOAaTrVE9UM92eS2ZMUODDRD81zKJzt/iM07KJMGbv2pBodt3D4N3Zaxw/UPWdws
Z98xzfaZpwEXhqnFHb5Djnfss5+Hsg10a9N4d8RdG/PazM7cTSt0s89z2ErTbxp9lM5P+M8seytU
DYnAz9w5dWpH8q8e30m3DqbGW3uNGXEx0IW8FlYYyW6A7mcTP3blqFUgRzpZ5aPeveiqDfNun+dO
ACrh0I+hKufaASGP+dq5XAK24FE/NToBUGKh/nw5195YjxmI7NCARHu+6WzDe+qk+po7NQvQWv+L
EE43emrEW4d0OYDS+XumzOZZZOX3Pm/XkiiLS49djqrCJE48R7i4/QBaxalprbGbDU/0Uwp1Sw2v
sKwptrQpIiHXXn8LJNoGpuCPzdnhghdu/NpFgx7gm0cAnTayMDe0bDaerrZaJyOb5Q8ta78NebzX
qyyCq4zqLruTlhn9xc4/+5TZahBPmmU/vQRs5QYg1w6zSfCvCUhGN7231+vX6/YWd/+ZvdlJMzRZ
atKEm9Rb+H30l0M951259Nt1M2urOjtknkx7PRdT3NrsS8uPqPhcd/BgMQ8THYU27LXrBqdocB4t
ni/p7D5zSt6B2R/+OEvK55iXP9kwHNK4CkoF0l+7tkNRyg0KJyv3wKJdJMF1C92+CF9myQtPs3oK
QRPkj1Jxb9D2rtTrLxA42DBa3OpaeciKMXLlX/Qr+njimxZyS5ABmaOqKhe4S6NEf7HpF/tsrA4c
mL0OWJnacVZmdnHHnJmalvrMN1epUcV2isNiUbWRhvZkjCKSOVsBG00L9GEB0c3iOjo6PT/UkdjQ
ZTbXYaYou6DNbk1AKdimWUP5LN7bZ2Zm+6RUwqw1H2bMuPtWaPZ7XrkrI1neEn9GMkUq5xNmJTHr
R3g0UC3ep1Z6Z9aCBppyJAB2aBCkzetYqE2loB16/RAsDQ5jQ3OTCRYroO4uLSdg95R9C5kgpylC
iHYEMV8JS5Ys+PaU+gE4FtK3M3fV1yI3pA3Ar1seumOd/z9/fuad/EbLkZzAz2vsq8q+xWugnsXP
n8g2gcPAY2NeHO16DZ8/AlKORvBjljSPOEIr8cXScUGt/x8TsyGgr41awgDA2/aizAmZDNO1WVra
YOcmPixz1WXCEYjauvjWB6uXW0todKsHpkRo2MUvXKMPWtKE13fX0gmF3uVUhAXVIij+LndXlYxJ
U6Yj8kkZsnJjt7Es8dmmyRHg5pVJ/GgKuXJg4tA9AUgZ/l2aKqHVAeJoqNJhCwL3mH3liETa2H2s
Ko9E14e1EItNiXmE2ZYFHllzXrXXMjb6+aSlBL7tcBx/Av4QjCoPtGrX9q+6UeMYIddDsk2urb1E
FwcKvkSCQNCf1HsuB+qKbjTtuIawEunRPwocc6j3tbVDhNYYAQGfzZrFj/sTo0WxHnp2AASa89rR
0AMvXZt41PNeewEpNORwCyR6VlIHi+OaONI9F9BVdPJcjivux5hDMgJkZwoSpsJpNtSwb6jw70y1
Rqz28ThgRGe2ZieOEG30nQZ3YeHm4MbXbgtmRlL527qJo4yxjd7xx4bJlTbPxSHi7p12DDSL5ttm
LEhNwPSABklhR005oF816QM/624KDv2+65t0adWgl0YcwICRfZ/nfMZ4qJ2qBG+OWf/0FVCcOOmu
thLLfPSOoExC+uE3CaL+oTfFbGKDpy0SS44aByS1OApvfI0PasmIOcHqJykL7MHZ7eiaQvV2h4Cp
8p7RaRE4bI1zYGmuzi3MApa+d4rYnbhKRtDilBWq94j+stja/PslgUQZwLsE/MMfJNgSM0Y7hEDl
cIxvuHYoSTD0Kx530TWd25j24FkoAXKuRG86RLWqyoPBh8TEZ9aoiOS7WPRBbz7G3VENbWDYn64P
bpqjy2gMEcTZ4GarBFpHg44WniW51WxqZgep/iVFw2k9FihjShAQrO2L5VX7M52zVdM6I2mkA4t1
5nwSrNlxSaMcFGkrJ2kh53E5tNk1lrotcN4Khhjb8eSTnpehX+0N8z1Nvze0iDi97e3PaCAMbOuG
gZLbFjK0xMFNn6/P8ZIDOZvjOY6lgiQcZNBQrnD1Jg303nkyS3FTNHQruHm4bmtlPf3ZPZPxxPNR
W0eW3z8a6g7pfV8vghg5TzJ+cdfaX9f2rW9e7tuslYldOXj+jf5Dkf3SzQYNRdiw9Q8BBbG4BAdI
OWH7fxj94/WBrpqe3TwZ5E1Ms59mlUd69QqsdFb/6v2T9HCjx1+s8R7KGwHp6f/PHczhEgZahYpU
w5D9bsPkY20cBrEytunQXTmU8247nv3voURU9LmwzUPSpPs8hZC2oJFwtZWTsuyp/zmR/sz5jP5g
xbaHmZTGO3i7AyXfrq/V0sV9fgBmTsZLNSf3G3hQzSJBqoEZqQNRrcw60FCkt63mHYXdnXrxFzjN
yQXgAY0UHMY3B+wNTZVrjCI6sbx0VxhpMBps10oZ9mUVjvW2MG9okkUd2+bWrdevVLYWlxEMASYY
KJDtnyObR8NonYHBAfn6cYgjEhdhpZ6J9kkBGHp9hpdNTeU9Z+qhnEP1yiSvpazxUuhBHGeGXRVV
yS4lkbNWw1j0L2Cw/K+huS+z3Uwf8gkZEIPQxfhcVzKYAIgsuTPtd7d6uj6shYoJFvDM3MydcYfl
hVNOepf+My2Ba2MVJMpfSH2jWz9b957l+56vPOsX3fWZzZlPSyr0+1fImoGE1t1x787kTtB2946/
ElcuHrszOzMHpqxUT6EnjCq2gwzgZz78vD55a0s12T+LKewcb2NuYhzN0GxEbQYWdzeu9CMFWpnG
rKK0QU37us3Fy/1sTNPfz2wmyvfKEkrjJ4fsU+ik05BZ0XUTq3ti5q5Kbgs9Y5g3ZxwfSi+LktJ5
bK3sBiSCEcNbstb1HUrge2NQK7YXHRmok1BBn4A38zdViTZZHdyLcGRlG7rlXQJcEIRi0uc4l1sv
/l79e4ko7H+U78CFjBIwGucu5xP4ZzMFeikDb4axrZj/rWd5hDzdr+tzOm2FDxcOagVTGywUluZF
KJDy2dIr4aloXoe9/612V6BfawZm46iNSo4kwaXZaex16KF8TpLv18ewuN3PxjB9wtnW87S8b1kJ
E46jAit78kZvl0geVN2jkX+2h7X4ctFNnNmbbfW8cMekrTBn3ER26VPaa0Hvb9cF1henDqk4UDkT
1ILmmYM0ll1WD2CByEUIeaXY212ft8Uje/b7M3en6V2uoFcJQJQXJv0TVKnWIv6lESDrMgUYEx/C
nAGqTcGQ6SsXI8jIpkKBRW+jfz+GcwuzMQilibRQHm4lsFb4GIht1TuUNa9bWbpk0baqozfG8yfE
+OUOG0Xt5l2p4ZIF14fZiI3qv2hJG4y2FRbtSiC/PGl/jE0fc7adK7zac7OFMbThb5vsQfPWJAcX
LSANgFZcZG4+AMY7XvsN9QjCvtwPmADKrwmuT9iahdmy1BntGB+c7PTJH19y9/P1X186gMAAgNwV
xXMfJAeXMxS74ERNgIk9tUGl7VUfoqA6rPUgLHkV0ESayMig/vIhDz7akkBaHrxVGftVMzjHLAtB
txgUOPFlElj5ClxjcY95KDEh04B2svlp93nSZ24PewobK+Zfa8MOc++tMuydIl+uT+Di8iA9Pskc
TtWYWXBVARDtDCXSQNx464D3+Xn95xfXB23WSL9DwwXCEZfrw2NLo7TAz5Pe2WjdEI22C3LzLOT9
iqWlRQJrAmJ8c6LhnYf5HFVrU+iICEzphG2fh7l2X1a3ddNPRchjmhZ/sbEhDYV2bt2GTsWcVkMo
T3IQXiK3VUYyoHp4febMxQEhPfdb2GGS2bmcOr+iccyqvDjlSuhoL6CoWicj8sSWg9rm0I9RnYFp
DqXXVwOg9q+yBC9B6sR8Q0eIa7NEjiHk7o1d3+b9RgP5WoA+3BrcI6p/yEjdB2OCHtjYN37alarQ
KFfXEciR0UWk+QNKxZYeUU14X2Qdjys7fHbf2EjBIwuO/yEF7wLAPPOivLe6WGOiPwqehaV+bOyv
9shXZnAWqP02glwtst+TBin0iS4n0APIQdC8Use80WrcbBDMVo3eUKAtzP4m7SrttbDt5MkijN/a
oGRZC4SXzhaqv2RSsphg2rPooM474RCQEJ+0FFIpOvTXcArWyoCzqbTApqafG5lNZTVQjY8U2wT+
jxd54CFh3Ft/cRGdG5ldRMptMvBhwIgWlN52WOucXZwovCcBCMSb8kNhxCp9sPmnTQHaENLe6NyB
gMmo5Svx55Ivsj1QaU3yZC6y0Zf7wVaNnQA+ib5TPb/RqRYwWW7QKBWMtb3iGxYXBYRdaMJCbRY8
UpemXK9Neid18pNu12o/EFqBiTd2A92ts/11P/E71zSP2wFvxFkC/zQBc/KlLYu6pKCajR7QDm1I
zohzzgbXenDsEpoSqdd7gWeVA1CGsdi0Y4wE8tB6b5jqL7rqylCXdhW1YF86uJq0sXfkGOhObSEL
7DdH3LlNZOkaKH+6pn+jGcRjs6ZRN+jlbgIUvoutXeKJ53tVuouVLmOQXDX2A6fdF12q9NYfJIuQ
4rE3Hs3QuWkL795DSSocU889McQ3IVHVG5gzhqdGL8edY4k3pKK+KV0VT0aCrs8csKpb5ZFi06ER
CURQeOap4ruueLLrxnyi5wGirVQjUn3m8CzTJoeusTDvBteJg07PnADKRUcQgpN9X7lO0PUVvABl
WdBJ+kX31dcUlC8h0CTjNi0+s+GTNz5WQEuCd2UH8jW1LRoBEZhyDNI476MeaC0InrYSBE4qrBIn
jCuohbmGt6t9xiLeouvTqiz0aNtIf1YWrcLW7LwbD7C3kKMit83riv+NKwAaACBCdKF/ZN8RFR1F
IfH4HcH4YTYsHO3XSq647qXg5NzIdG2dx6SCmi1N0hwQcj2EavJnk/qbkUFipk+2WPGVk7QAyJ7U
36BlawLvib6qmT3aYawd7fJTbnYyKLO4P/mpVh0q4se3FbZ3aKRq2Lia6d8aQk+fW46qWljrQ3+P
zlyytXhObwYkC3ZdQq2VPNHSQUfRmuBNhhzfh4NOLHThKJ/np8EfQ6pXUaajtah4WTnjmNP5EfeR
QUTbGgQWP/Aw0DKuc7vB0yazCZ1ay/pPCBJ/UG+sgqazyUPChNwZuGvuCCmdlXt0NsbpHoXSNuJQ
AJ9ALDNvBMLha724T7qjIOVeuOq58d2wBwHTylIv3QJAdU3jRLIWz8HLnVVTr7C7jtCToV7Rnxev
TOJSPHX283MQLzVQgBlT/LzKbvhwA8Cw62xlvbGyH2X2F9vCA1zfQSMuVm3+LGmHSgehEvryKYlP
iZvcE5BsC7qG1lq60VALBy4MEGic+tm1LPIqMYTfoTl7QtCX6Cq2o7RytppYuWR+F2rnO/Dc0uwU
Eig9owIqYIkkD7no9UBo5iGGEqujshDY6KhoaeC3/d5yx03vd8fUtF5JOoSWqvcdZZHWm1Hfr93p
s735O/oB/8LUTIhYEtH45Z5JTb2N+7inp8b9YdtfffHLWVNuWnJ45yZmAVZpGYrXuaLg8P/Wtc+J
/2DW27h4SsDfd/2Yrw1mNskUNKKpyTEYx1aBzw7dMPUxr5zm5T2DCZtiIDQCzcKFdszA41q24I1B
Aj0eZOgi15O5B1QoVyzN4u//rs0fS7P4WyN6k8UVLKG1RA9BXdKEeTZaN2acZ9vYwv2UVdC8TWrc
jrpC3fX6bC6sG0DPCL/BKIPU6XygYKeqQQrOwIblANVjSnI3xvkhLp09z8lraWub6/YWOKRA8YW8
MOiqwFABT3m5F2MLdLO+TAZgzSAkVwy3JH3VXGObt0fAYrSYbdr0jftN4PL33u7DTL+pmx+e9Yy3
Q4BpRONz9mB4a+SGH/0eYkJI0+BRPL2L5xUoCOxpaZLE6lgar7KoN4S/qcwChOzX2No3tf90fRo+
Tjume3rZubgRJ7bny1kYOCk0zdbVsc6eevadsy8UDNzMKCLd+Hbd1McNdmHKmb2QQZ3dVESN6liw
GFicrZ9vCmCNPfdFJCeuIrD3XTf48YbCXY/OceSawP6Bwuvl2AyqmSm0JsYjs7a5jNKVW2Px5xHo
gisWFbwPeaaaKksph47HJqFRZbxb8fP171+ol2MA3sTohGIkEhezxaEQf0N2VlNHMTzYHdR3zIOm
XhvvWHTb1j4x+xftH5XTrTi2xYH9Mfu7mnMWM9Yj8AF1kY9HIN6I/5T+BbIO1NgAZwGrCFgfZPwu
F0ZmDk3rHDj+omtCm99m2dS0uNOazysT+PvmvrwILy3NfDQhSuDNk6NVpkS7sgUkwNbp9e9W0ngv
DFqgYDKoyFvjufmB0do+FDapIwG6wa9lPDbfXZej3djB5+mD2247tL2hA8VSW6a3n/FmdI5AbYEL
ISvIBgB39yWJk5+FcB0RZqMT/xh9XYGSeWi3HuXizcrcT7mozLBuSblLHFt+YsaQD5sk97OHpjLN
96xPZLsneA7cog2Fv2iy4WEtCBQA+9i7y1g9PHHGGuSFtO4x9bTPqVv4j1DVYBufVvqOqgFpoqQs
0mOfkGaH2q9TBFBXsDYuA/dRKDNPHmRbgJaapBoemwI4RmomSSAByt1ZskCXg9AgLJHY1rZuY3HL
0qE+5IbTBAmX441N+uRgV7gH8rFLdxo2DOjn0TjfggxhKyk3o6Qz45OBqB4FFnQkmbZC1Nu1bWha
WeIHwtG9t75k2kOaN4oHTu/I773X0xt93HqNeI/95psNDHafafsxtyIXnC9PaU6a21aXj6nW2bty
4OKQk2rYpBVAUGhT0fGS4yqUtd2FLsiVHmJZN0eBsuAXx8y0nxUaWrbZkMtn29e029HnY6iszv3K
yVSoyTr24DSq2RVE5VhhY1ShoZz0ayMM77HC/Qjyq+znCN7NbTsig+gRO9uymrcb00/d7Zg5Vei7
cX+D+g80+iwW7/vUr/GIhboBgC9AIFbmEBpGkR/QukPwK70Mm8H8LiqvBP2AGqPR8dIIgVkXaiVw
I+GLnhlhoQ3Fk9657GWsGu+pMKv8PgWbVVCh9nRbuonxIGMKNo64YUCEQI6pNpL6lTMhdsqjbkjB
SL9zaezcG1aCPhY0RICWHlkGZbZQr4SINvro3S4wHOreUKe0vunK0t6NDnGUn4MOgaDd9dCwQmxk
pZe7TOiY7J5BQMPr8w2SddBUUFW3dTVDRqbTigOJK+NGs0SzcxPQ12YxXuOaMnjI21iGZp6bO2Jz
BBXMc1b8/seY6fLQz9ymHWu12zRF/oAGr63pv/Fs54NNPvZ/XHcv7sKNhnQ/eDfQH2pPpO+Xfgxp
tmQoyiF7GKyUfOOOmzMIKDntTWwRgTOAhJWwY2/j6t24x0VCgrE3/agmvLlxjcIPBlZokP7+imxj
6ECP5H5ochaa4ktt6xC3dbuNyNCK34/deEqZ3n/3WuwYk2TbtuvNEJIpZsj13n4o8VLaQVd42OQ9
WnRzwdqIN7S67+LOekLFiO80c4y3MoZUyGCO/SkTmhbVLX1VftvsMweZEc3O3UgKCUZXEEbvclaL
76Kj5ZYR/4cqofeXcGRd3THzw8qPrXvFkZ5qfG9rOqJ90tXYbzzf40B1FkQ+c6ugewsv1U1TdO+s
taBT0oDCwFK62EnCGkQBWpOGjGJDDCCAAeJBx0sktmTgtln33mWGHei57HdxC42gtIDCKqdt9sAM
UYdlm/LHvlRrmfzZ7vnP+xn63IhCce8CMXC5qBrG7/pKdEfup3UgquoWseC2NCF/ojfuCgPUbAf9
NjbJuCDvOFEjz6NePy98NqKWf3SZEw2Odg/a6hOUKlkYe16BpjNzCzGen2alrYTbC3c8zqyO3Dma
BlB+mV3BRlZRzZFG+gAvV4GgDb11JbjJVg4Ipmp++6INF77BhDDhh3KSGSdAzasxfTD7yJJg2dyM
eYRSfy6i64YWR3NmaPr7WcQSZ7k2wnvCkHyI7Swo2UrsuhSKIUcHoAUKPGjvn3NrlqmhoFiqpQ/c
Go+pSl+o6CUYv/v3Mesf49RB7ta8R3PHXZv2v2o+vKyMcIqOZ3OJJAtm0p5cDmqbl0OEHFNug4gx
PrpjpbIgJczftaAheHFMZgUcGiAR6Vq6l7mjola4/K5htN30dQ9R0IHnX9DIb9xDhDreUMg5hiOp
k5fKcFnkS+yABpKz2zjW/X0Te+MWF8Q7+mj4Pfdpe0i6pG6A2THotnC4fCrpSB5TdLiERkvVXZ+i
BdVEC15EMneIkNxGqnb0i+GLwqo8xkq6j6AkTd7jxqs+JToiqeuTM8cX/ecY4f1iQwcDT8d5Lqow
YqdTpt8ebf9Z1/aI2IKsKaNYK6AhGaXaa9MncDkrudXZU+0/Vm1wYgLwg47dDyXF4n9Iu67lxnUt
+0WsYg6vDJIlK7Tttt3dLyifDgxgAkGCIL9+Fntq5koUSyyfe8NTV2kbIMLG3iuw3IldlcPepQ6R
dAg8jiFIUCoo7+SWt62cItlKsoZNXniy2VNpFTj6SV1qTsDhhcsFsFTpOTecY0USGJkQ/W1w2N4r
822ckKeV2Z1ewrOlZ0MIbjKzATUF9cXrpUclK8pSdXBW1E51sNNWHhgqXFFvdXo0lla2xyyoAmel
7p2N1vYeuzFR9mgwkzVrrWmV3/tT9Nmf0oHbpAk7OU+SEFXB955RP4+G/HTvCeaZDhpCAHM4eNnN
T8fOyhxBreTsaFqAm8rn9isb0ILtV57fSwfXZaDZ+4RRpgwwcE3OnfeeQdooB+j0/tdbimBNBuYw
3IMj0byNNjCvtiu3Q6lCk75iqTAIWjnlZ9sAhSMPFClsPBOa0TicZpPljV7FMxXrcVSQQboj9P1K
v1EUH12wEAL4gb7mkbEUEWqaAM2CcwNm7+wsLAZUpVNe4/PkrvOIh79zGC11jLSSeaektnFzqjlP
XsZWXzMQWroIoNeoolQCXbepUnW9AvNBUNUlo3HSNTZss97QXwsofz07+ljsPAasl41+C6yy7HoT
Z7hSE5Z6G33U4j+f/rBovgJThILyX/3I6z9Ecwejj7vBONV5vk+Lar9WRV5YOZPN00RJg0QyyrXX
AXRWUhoPsXMqD5p1Ltdo0ms/P/+IvSJTbkCypxX7PH9A9/P+/CwcFVd//pTnXeQElTBzDXg/54T6
byl+QfKdr7lv6wuXMpAKWPXYYDjx5qh/gPBMbShS+1Q7OSUQBlAc6DGlsIKDVkDvsMiBN8HTVH8c
tiwFxBud2XqvEGAceRM/w9TTB+3R2FDhVE+ZoqmRQCPsg7Jy+M5SJFY+0k4U7DVrDQo5m/3/vbuw
ezxA7VUwRmezT71s7BWGu0sMjZ9Q+wWgjH/uf4BZiOlcuJqc2QeAxGiWU1DxTo7zTHdN8zksNkag
AtiHU0BF/RI9vdkI3BLwAGJ22qmjcArL+AEP+Pf7I5gtoSmEBSY1YEOovRk3IKXBqLTBGwrn5CZ6
53utkrypCenxABPdSqjZZE2hAOhEIjHZn00G1derFUoCSo+0SqDEEHuFnydm90+qoLDy6RHh9AJB
2YLwPR6ss7Na6Gh4420ogOQB5qhKg068J9rnn1B/nxRTTjSJq88XV8pQdLDKoT8RaUQ5ROy6JLLV
Q9utUS+nJXSRDvydNXTsTDzAJ5rwHN6pNS3p1bHtT5rWlbsadspR0kBRj7vJdw1bL/z87F2Gm80e
qxxQgm2EYyzzUREI5RhHpvXrfpTbNyHmDI8zFEbRkbxhYepd6XS66vYn0U9G5PbWHU6m2ftZ9sGB
+fTMBkg5urkfdGGpI7XDC3TyRoclwiwRcaCuIstGIqhsfKl/sRvmp8ZKwry0yB2gVyEkhgY8etPX
ixzbrDU4oGwnM3X88Y3wT9JL/66HywCzXWQPrDOxxvuT+gbbet/cmNqaCeL0jedL7jLENMaLawWW
O0OejwgRP6jQAlN+BSNBIW7l7Fxa2AApQkYY3SRYkM1KWKXauqTqEGUUvuJtJaxhNva/mq2pdgUs
MeCkxuybx47T8T6h4pRwb4Nehj/gLWHav++vrIXHGfAgcKBzpzIDNGpnu8Zu3YZRDRzvkmNjblKQ
DQUKowkgPY/UgqTa27AmOLa00C5DzkaWKsD9GnElTsPRqKK+fLg/pLWfn32dHg9xpruYOB4/teMZ
tumf/32g1SftY5zRQAtcr7HarXQNRNjuVLutn0wNiTVp5aXtPllmmcDf4svMG/ENtI1ioLy7U5K9
6rEd5uJHkX/7F6OY2m8TFBHreLYZR+oMpmXR7sR9pOmBWa/VsBYHYaNBhg4cmmTza6btCYemuCpO
hY6S+456m7bc/osxXISY5TBdYzta1mni1PK9GB7az+WoOK+mrh4qFvjvhB6fTVEtVOpmjd2dvLba
1y0/2vwZmLrPjkGDoTbsZZDMoxM6v/Ml6A9a2Up5qts9Wvmo7tz//dsTEb//V4ccGbAJ6YDr1ar1
A+06oBdPJpS4hP2nQ48kGffEFFFu5itN18VgDq5HD+QqlCOmf784fl3Y26ZqXMiTp5W7Yjh6ADMO
auqrreWr/F/M3OSbgfsQiTLIydfBasBcPRz1wyn+qI0H112ZuIWTEShjwJ0nyx5sE3f2+/polDlt
FHlCP+yLoXcQV3LrAAIhz+BoQ1C28V5NSl8UEe9bo3+9/9ludw8KstrkUosGGPrjs0NMiiY2O6Pr
Tp2mv+W1+hVUmd8GJyuDvD0rr8LMcVym3Yxg+vTdqS+cP+oAfSVUiu6PZNqE11cyQsD4CPVs8MdR
kLv+TFRjooWFTHeKxx+t4W5Q84DGCA8hpxL+i0godyBXR03lxng95i5XNLfuTtQYHh0m4kBYLEga
pIK55Ctc5DmKazodJqyijR6/6uEumL7gxVonHqmZ4Uh+qqu+2iBSH6gFa556LXYevV6XUWergUnP
QANnfuOW8T6zrRrd1oa+DLDkjRI99fy6tseo6mzTJ0K0u/szsrAfr/7G6dtc/I3mWGl5KQQ/Nbka
0QTKv3lf7keo5pha+T4UdXQ/3tK3BqcOBR4oAk1iotfxUP5zBZq0/BQzvfL1WHnQmYhATzy2+ar6
0HRyzRcWdI5Qb58MdCEBex2s6axSZVXNT5r+e+x/p8o3x3gVwxcNUrsl6sl7lSo7q0H1nP2Sxsr7
dmlmL4NPG+tiZhtdUbykY/zES46mmd5/MKd/lVT1grG0HwyxxiidWyT9XW8ObA9R60VlCcbB1xEl
nVzmDM5PuVryqf2oPTAjhQWyjhpBIbvssc6N7Nzp0IlIGysOvAbQKavRugB3j7XypZfOJ5RWkGur
5lRanO3qluVFLpKxPTU9OBK8Vs5U5L9lsoZ7W1pRl3FmuSK8mFH6UtF4LNlR67JQyZUgy5OgLT+p
LP+/84t8HqnK1ESa95DcOK9dQhogcxMl/geyMdynNEt+3d8hi/OGzgAwljae+nMAmS34KO1Ba0+t
x74M5fDg1DJKebKiIjVHev8djYtuwHTpA0M35+vwpjWSXDfQcxnFGHl9OUZEAxaJtIrhl8j6wxhg
iCA26vyrKPMiGkxnDIFn0cAlqC2f6Ro0jEokJUWnfhI2Of1xkDACAAM1ARjUza8EgIdlO6SUn0oI
iqBH4hvxXtH3wnq/P9kLtxuQTHjZQB7aUFGHut4y3EILPBWII9R3WfzWmnLlblvKEa4izHKEARTp
rM8LgBLlpgYLzIGRt0gLgHdfGg2Mkf4Nb3ff1sfg/sgWjp+ruLOzryjQoS9sxOX1GzPjwOVQw3jg
9Dkjb5+PBAGMSe4Wed3tkU7K0uPTQWfRD7h8JPIkyt8cb/jx+X6gpY91EWhO0et0YkIns8NdpcMh
+7BmGLX287O14Kk8yUyCcUjAQExPAAuxVu9aXA2XQ5itBjQ9isJQpkuhPg24252KgDVIN0X7Nupl
iJUSUC3bDM7K1C0cKiAUYDt5OLluFUB1iyjw9k44FHmLIeoqs40mnYpDbMBD5f5XWgoF2RdrgkTA
cmje3gRxPvcqDZVpz6MHJzEfEnJorJXLdS3IbB7Lotdh393zE2lH+Mm8c+cjBUHq/kiWttDlSGZb
yHY4SPoucqPE3cUTysJ+MPVXy/hqeuF/F2lamhe5AoN+aVvnGM6YhKkT4KXNrSDmx6xdOfWX1vjl
kKZ5vQgkjBGYWnVEy5sMj2psPTvU+Of+WBbuYwjp/ef7T/9+EULmcCo2FMyajbdQXP6TGlqgA5S3
ptOxOBTHQf0DJX4EnOUXesuchOXYSjQbrH1sW2oolbGK7o9maQ2gfAcKI5DIUzvoejQFBfHGTqd8
NS+8Z9Ggm9NQtQIay3DDNi3ZvhVj834/6NIUXgadre6kzxJJSmwhLT8AoZIYAF0clPL1fpSFoYFn
5KBKDUwKDCZnqXiTUDeG02N3SodqfNJHJh/UvHJ3LpSjQuEO7VPmdWvspqUk1UFeAwQEyKeY09mm
Eip20qBheYzKk80/Gsd+bNI+gh9UAMbZltkitJIjSbIjITJsxpX3zsLBAWF2tBugK43Lar5qqs4D
MDhrmxM3Sr+PTRiuvelr/N2FmUUQ/A+3ogl61WyMcGdQWcGK5pRo3j6NAZGrm0MnYdWX72uxmmJM
a3D2zIGkwF+QOXgA6Dder1Ez7duCxllzaorsycqJ6utZA6tQ+mHxCdpOaerHwnwtROM3dhLIgmWb
+2tpYTNONQhwEND7Mm+IeSJPSDMUHkMzO/vhse9p363RLac8/maU/wkxpx/ggQKZKO6wE9UeUFc9
ZoMNy54Xfcz82m6fTfNfrBR4Z0yfECo9sLe9nlUjB6M0Nk12Ssv6w+7kq+j4iyKRvt2fuoXNjr2H
30caPgExZl+vk5bejK3NTlpm4pV2LLqvXftkp9/vh1n6QqiuIM0F6gEV49mxLDywg5y4YSfy1FpH
d81leGkUeONN6R8gJDdLfii7Hl+CYbaUqGePQnxwB7DwldN4YfcCyADwHF6VYEjOKypgrtfqAFjc
qcitPVd4MHZwBaJyJczCUpvUTSaIFgAx8Bu+/vSAUtOS5bGKZpr8XSfmd9J6v9rOPRSFQvwBdR1f
wz8F97/QbdSpTY2mEYBwzi1MK3Vab5D1oJ4sKCSHYze6IdMV345NOEXQOBgIqNDasFZ9u10YU1gU
4FGT0YCCnjASF/d1LseeKWWunmotNF+Ftr0/qr+Tdb1vr39/doPiYYn7u8bvQxg09yEoDE96GNqG
ncxPcAWMaGFuu779qafVN7xoPppm3NQKijTaWAZKzkk4atZGDu5p7BTfS3QIj5lfMmI8ZK58qoWH
vaLzYz4yEapG9wqN568yjgM9rreVKyJNZy+0rAGcEqDFxTIiqMO1wPEbnf3WQKEeb+0UvfT2rWzs
B9pbga0YgdZqj1SILW7OlQr4HHSCty1IJZPKN0qDOCnnfRWvtN3Mpj0mvE7oeaRut+8rrh9LqYmH
ONG1ZxiApsIHsaA6e6b6U1Ha5mWIqWf7drcl9nH80SddnYdK6tKjR+wytGv3Z1M3qJm23bCyG24X
yN8/c9K8d9CpmZeVFLOrHEBC7ePggmnzLQ7vLxCot9+c7DZaQIAmoiYLLr0zXacXK9BhdEiGilvH
0rWLgKVuZGXDN96NgaH1EcxcUl9jccgIeqilsQHLcG81BjQkWbmDouUHqA4+ly2gyQ15Uhx3J83s
oSybHX4urGA7otIqgBwCUrehhVIjlJFKl3bhIPEAb9z4rLYt3YNOCIeY3PytD+5jXOnocOvNl66O
D0XuPbGqiR9l1Ry7pELVOGWRXYE3kqXbzBi6P7HBgGgnGQ8bWFP7tQPJ4pL0W1m772XWZoATyVMi
y96nGo8ULX/Up+QjNZjh9wlMdDtv5DuWwnWs6E3dF27eRxLm4mFKaag7yh+3zgIJeo6blqDtVDDC
VJjvCIjQQNMo9emQthuCejHzSZJ/l659EGX7nlpe2JfuzqzZ2dL40cqy0DCS57ZNdpKoO7P1Hgmk
9NOM7yFZ/A6O9S4x7QfwhyDW24UjH0Pa5xvN1o+F5A9Zxb46pNmNVnwYk3xToTY1tt+rSgt7bkXC
UY7wmMG53HuR1dewAB0eqsH5qtnkOU8E+sZeo4Z0tA9xo6IKyfoP6Fm8V0Yfol56sgs9Yr0Hgkt+
Kmmf7ApFAHnuykhPsBJcPUpS6x+YX+3VuO2C0svioBy92JdDnmwqLU5BSUhPo5Gh4thnz6nkodGa
/yil5WxMuBCFwOpDsKUvfxix0+xZmm3tDvZuqGfZNdg/xhDSLje3VlzsTKcAuQNSmwFoWgAju+Qj
S5NmnzeeFjpMBYLE6UMXeG8ftLMk6OL6h2whHWYTawXPurAFIYAGoDJ00FCsmxMJi7LSek6FdTQV
74dWVe+JWNnkf9tF18e0fRnib+XiYhPiJZO3XHbWUfW4eiKmHkP8sNffB6UqhwAcNZxNlhFq6oag
gD2EZ9HoOzXN1Kgp/hiquy2hk6tA91j+ZixssaiOVcfRFTWYfSrUBvwdOyyNQURw/x5DaMaPbzTT
+IHCW2blzrlNRlDYtABQMXDW4rExKwmnJFEBjdDk0bbrgMsTh89UU7+4cbIya7cn13Wg2RMKeGnL
aY0RSdv4UCm/0RlLPl/puAwBmNT14dhZvVDwhJbHFAYK2deabVj76WLKdYjZDV2X4BzW03TRIhrh
O6n8UNfSQ3eGtMSlh+WFkrmKB/tEWpnNFOgqNQEk2DrajVMCJz02W93tXkpgOrXECDxQkgyvo+Go
jv3G01J9o9djGzaq8lPnQ1QbXUhoUkQx/MdHIaAn49nT5bgTCn1W7PJbJ5sQJLV+N8o8xwkbJ4es
hc/1IFsW1RzsRjqyVwkX7J2tZEFDlO8qq596RQUJvH8uRuNJGUpowJmHtO/pUeqigDPb8Gx7ZSQ6
c6vjAuhq8xuh+Q+vSN7zuLB8cKy0QGsaJA2e/Cgz8cPS2oOu1sfB1MJU1Ecnr3dxPwY08QzfhbbN
0KY/0LxBKmNZhxTNvc0QxxUYnPqhhd405eZXdbBwl7HAFEagNs3GTAQKXcCOJUJ7xNZ8SLPxRcsN
y+8z74DC7Mv9K/n2/YqPBSAAvNOAAr2pvie5CxpTKuyj1YoYlxmr/bobnjs9fa5UxSe2vfIGuk19
J+g5enQW2nQgzc8KHnSgVSHoqB29sYTiSpK4ZD+Usn3pqQdnUvCLsbOSoT2WfKg29wdrTz9+ffLh
jLbBokeBZwFT6epoXzgd6Y8JRNsOzGjYq1O0xa5rmREIVJe24NQlr+hpKpOxh/1PDuDVHgAfiJDG
qrGH/UEzWZG6b+DvWocmbSmsq+vc9C0nAclHsrT2wchLX4YylxGNrX+qRo9fuqGqaaDXPP4iM1U8
44VvRVYeQ6QBLRj1Ta8N9ScnUEA0RYtrGPsAusUjEJnQ//tOVKvdeJXjvbpExwE0KCXKbKw/OCMn
B5PX4pG5SXpUlJSFKDG3D4MGMWLRkRaaBFr62HEJ3S+dOl+4IMNXQuz+VZQ1Tmzkwb81nYMvjZUZ
pODLEp8ltlJAzN+Og4yIBpqi0thCJ3qt5jqdA7OPgQMCdSGc3RD4mXcNaWb2eCW74mjw9lujJxGz
ROAyIyxxShQW24w9eU5XFY4XFiDEXqeHqwpZk5uHpcsdxU31tD9WAPF06Z8qfU3aXZ6gjQgSRGV9
rKy521HiiYz1hooiHrTzTiLeK65wu2HAvRF13VkUO4ihm2vn+m3WgFbwxIABwRUn7xwkxhzB6tgt
h2PGnoby/Hn4ISAvFuyqTFiiY/fMChc9zMRbpuLaKLy+gIuxqfhaF7+rNoxvPj9duKJAY0BTG/Dq
2QUFVdbCkbEhj5p8cfUNFp10Hvs1ONpC1gA43X+izA4hrAqt7qe95BipD5fEbW58b6eyv/V6fzgL
WcNVoNnEKQzCuZWKQGr1Bw8IyGaq6vt/F2JaGhfZnNRdaVEdIagXxPLIzUDpV6ivt5cEPv/0hJ1A
77cM1JaaRGuLabo4jjd4SSYfrA04kAbp59M5kJMsxEGpWr+Rd6o12Y1tpYkjtRzxKy3UcUthGXVO
M0OPIMMCvP392VtYCRMbCh1ovJ1wE05Dv5i9vKoas6ttcYRiJ+jd9MHEsEogF4hcMyFfmEWAx4Db
1lGStjR3+lMuQqnWaA4Fbrqj4La+G7t03JZ1zX4ViSdfjFbNAkf24IveH+DCyQDuyFStA0QJh+xs
gAaRtGNKLo6W2bCoGVR1I5xBWfluC+vcAvYSTqgTpfNG7dgymg5anbU4an0zfGFyoKjnxFo0dMYa
NOMvbmh2b6DjOBmJo2AHNNksv6SqFoOkQ8UxGUV2EoVZ+Rqkcc6dzfiXpB6Nn3Rox6PjWPGpGUfl
I0toCmthuwfcrCi/t6Ob7glu7agmyRhwHUS+grvxsyc8PMcrjaCQBFsXoxxH3y4svQvitsijHE4Y
vswTaGTIFlrkrGIbKXI37JsxPuDC74Laa1UfF2f/kEj+s61NAbSjgj3TVSwaZLWVqsRrU9SQOjZK
yD/invYHW0ZNAq2/3qUpshAZ+8D7BXVmxRtTWuhd5I63S40WJ++Y6KHOFGvXlTC7sTMzfwen+Lcm
W+u3J0c74HXbRq2pdXtd60mUJi3bZiWjZ7XsoCvXoVfyGyh45Zi7rZ77hpZBZ8RueP/UZqQvV+qc
S8sCSwLSzjYwoDf1pLqI9VEFu+Rotio59lXFf1DIuxy0thpWam0L2QTK6iixAbjuoI47W+djQ2oj
EbQ/cqUrN6NtuWdKBDkzBSaRUGoyItJW+cHRc/Ibz9DkX4x0EqOF9i6wEeg2XW9uyqkC5G3TH11t
+Nl04HnbGVym4nwNcL5wilw9eGfj7LQ8MaA1JI8J8cHZdePQFU9DdhZrrtYLJ6MN0LmGOfXQ4Zqn
Z1BrYZ6SG+LYj09o20Gw87E03zXl1/3zaSkdQ3IEqXEX0gMoT19P3JApuSsdIo525QQkNgu/GIpv
jqQ/VYgWTpo0byOUOVZOxaXBuWhhuTYcGQBJnc1ikvdgcWViPLYJUBnxebR+xBoNxmJNy/omEEC7
eOQ4WBjoL+CBdT08gMU9m/UsO5veAdYqpP1WAgLifL8/iUtRbHDMAbeEEw4Ox+soGgHzjdpWehYC
Hvc91C80WBk4AG6lK+t8MZKJdyJGAzDy/HNltDbRJSHpObOMPdbi1hSV3+XVPrfdh/uDurm5MHWu
hQbJRBsE72H2jTphjb0NvZ/zUDw6m3pcSWpuzib8vAfNEKSaIFfcFNoGvdZJAdzmuVHKDXPo1wEV
SZuPKzCMv029q+tqigMHeLT8HB0I9dm3kZ6KkoSEx4BnFKFRQ9QXJeSXlB5J9wzGWNa+1FD3QVvG
z+QzRIdWVvrNefE3PDD/ExD6FhjrthUtWrVNz6x3ptr1Sy2VHx08IjJS70cQ1e5/tMVZxavt/8LN
slEIpNR5YkH4heoWhIpooFnfkk/TJGZjmk2pasq+sAaRnsue+46x9/jKfloYBVad4UAkHvbm+HLX
+ylOgFswe4wCzN7AK7SgMN+Kand/qhbWN4JAuhjgR+cWNatQJ4F8mQu6f/6d2G9rWIGFDw9cloku
DkhjQKTPtg/WncqQtmTnWkUxQEEv8rGMTfEBkQE7zHIne/agUxbeH9PixMEmQAXjYyLkzr5MX7jx
2Gs4HsC3DnSXBYO3S5L884eQowIuOgHtcTHNcWe2xZRaxiO+v5H4nflUyreMT5pxK1/o5m7C5Yco
EzAV/4cM7PUyMIsElvKWQ8/tX6SeK9VNW8MoGDJOrzCQZn4PBmVgZrW1vT+Nc+kCoFMRGWxvV0el
fvoTriMrjAHTCVL22WBJpCnmFj3sDZwGfkid70RV/24s60jtMTRZedC7P/fD335FlBJg+QEQIXT/
gOy7jg5BsdyFC1R1Vp+4DPLWjz8NIgEs5yLCvBNd6mph1jYioKlrPbeMlR+S6mJtoSwO5G/BD0c8
SsSzgTRZTIxEi6uzlJvyl+x+2+7T/am63cQga023E5508EOYQzpE5+VsbMr6bGYeD7LebEK17teo
FAvrAWEmH2BIWOqoi8zLIlLPaKM19VnN8xNRdQiDJVHlvRnZa5mZB3fUwkSzoaCDHmBbrGzqmzEC
RgI0Cf6Dx90C4KO33ZFl2njmXHg7nil8g842/2wCP4sy/RUXz2Nlklwu3Ml0jGzTAfgHCFAVgxux
YlflW3NsfVye9z/eTTKDkKgyAceCijRoarPlwWAxBd/cUj07QpJDiQffuZAkC3XgM0PPaLKVxbIY
T0dpC/kMlBDmZTTPK/mYNWQ8y6ZIg762IqcsDl6d/eygKXZ/bDdLfxrbRazZdHpVaRjES+BgXo9n
1+Bb0chne9SifxMGVySsMkAVn9frlDpGex4H0TmHT4w/Nm2QS7f0WdOvJBYLcwexBQivQUgFeJ05
VwIOY5A/I4NyNvTDWL/T5mS0HzxLVqbtFrQIjq2KewWC8KgKAUh9vQwN1lIGjIpyViv92TGkP1JQ
JsbH0oI3YgGhZaGVYdNI65AohD8ItM4jV8B08/683lw905+BmwfgWlhO3ihHKXKoAMSA6ubYab4a
R3EViZRAPuqlpAJ+0pv74RZWC8IhVdCmSwcsjOtRU8tWoAGAUaf5PnMhJP3arUnVroSYsws9liqW
SToF+chJod90e8vXcHzTmr5Ktf9O2v+Pwpidkjl42Khy9co5zzd9uaF0Je9YG4J+PUtuWmHPNpgl
QSsfiFnojOS+3r/d/xZLnx5JDcCVqGeg0jQbhalWhVIoLjm3xs/EzQPN+9K3O0159IYR7/01qful
SUPdbnIR9yA7NX8Kl1miG7Gnk3M/fk+hl82aNb3wuVc0WBCwpbsIMY344mgfFFF3eoYQNcqiB7sw
3iiYhz0En89KXhcPfJCeT9uqaXzLGL/oXkxhxjt8GNIKIRAaEGI8V6kNLzi3q1c2/NI3RS3W1XXX
UZHjzfZ7Y2S1GRNCzvn4WEGcSqIV7K0VbaYfmS9MnPfTHQNc5o2ZGsyozYEPqnseUGrYfSWPxprE
DnqY92N4M/SASKrU5EBnnHXpauchRwm2FNA0rnuAZriLYl8h65915ngb4Rr9t8pmVcSl4ewEsBOQ
jXW/gz8PNeQs/sWRFoYah9qMCiRuYDEvC0VhiX2FEHsdrfAHpurdLi6FgoqlQC2y1R2xVVRebbUC
OzyG9lbnu2pn+yZEtnYQZs5CNFxTf5iwydTWNJgX1CzQzVT1iZX+cIStRbITJaqilh1yoG5yuF1D
INFVQjM1wSANmAaGmPrcoyvtDqIK4kYmMFP3gkLNIfmbxYo/xJXjtw0soaBGqp+M1LR9qmvcrzWj
hhGfbA59phUHvXf6BxWUwm3m2dUhbb0iAGRcOSpl+o2VDjCtlSuLb1xI1HRlmlchCtoDeN9Do2zZ
WLeRMDIramlSf8lizXgA/9J5L+LE2KLtbYRDl7b7viHpvqzsHHxFpd0r8NH01SIdHrmj8nOSOIAU
iBqAT8jYbSFJ9ZakcFIhvUOiQXfKvTny7IF6VrPtCrWOvAQkiATVnRCOrDZQOzw/g1tEgpRYeYAs
GvNZ2G1YKriICRVG1NhGuelBjt20jgKTOBcKwVLG/aFqE3OfGkDNxJ1GH6RO6gitAjQmEjjwQP/H
g8y21GFnaybBUEsZSpBs/UQ6w6Eemg4fqOsPxKWFL83e3qqj2n11lanYnTnk3DgZ2fSoS52546S+
lfapn6PbAZUcoCVMVXE3pkVOBmnziBMKtDpwejCcUdXX+6fpzTMYUIOp84EmCJDXyB+uz57c9hhP
3caGDKEVJMQNKRm2ikMOgqCVmdNVKtHCgYKA2OPQisVFOsd8aloby3Zs7XMGU6ZcGb+ainqUnvXn
/rgWw0wFLFRo0XmZvwjUesjwLiH2WTeZ4iua/q3TjXZb6Vb9cD/S4uGFvMCASNSE+Z7dRznEvUVL
bPcMC9XASQBP7rUiBCr6Lev09/uxlu4+CGHjzYuK2S3TJ3WtGpleTM6eLF0fR+mjmdOjokuA/9wK
zCIaarm3wt5fPDnR3katEcD8m9SyzlOYO+UtOes/XLhdRfeHtPbrs6ShMbyxUir8ul2B9wJQptWt
VDIXljjmC+KKIGRgBPMlDixh7o2WJGetyPexkWxzloWlZ32B1m3lK6m9siCWRoS3KMov6HSA2DMr
TrhOn40C7aSzNxa/IUkfNVn6L4aELjDI/FNjABTh6107oFzVCaMnZ9hSBa2pHpwKngraL2a1UaKs
eYUv7CX40ECfFagQvAXnPVIQsEhWVJoHFXLQnsFjp1a2ycc1dPVamFkalGW9gCbl6J1H55zqzFf6
HZKmlYfD0mK4HMssk28LowfcBEG04lz1u6L2DXmogbnlK0DVpa16EegvDPAiqau7bJTCRSCj2/bO
U1892wXUtRIDrn9/uLVSRl+Zu/lxN9qt0qR8QDThvRpKtm3t4ZHgMru/WRfDwHgUKkUeUDvzcg44
VMhjcumdhzGosi8AHynK7n6IpeN0UqaDgiAkaW96otBXqU13nOR3YxIIlfjAYblVFoAMcD/Q9KXn
SSe6NFDgALAPNjXTWC8+EIH8c1k7cFVSADfs/6TIs2Dj3pDIS5ELgo0BwN9/F3Ea+kVEnbCsIwki
epxt6gr6OPWTtH7ASMvvq4dEr0FqWetvLC7Di1FO++Eipt0jl20GxGRmEdCyQHr1ZntA2dfFhucs
6KW58gpc/IAohgHMhZocoPLXEQd03dU4SQisXjcj3HdiCzBz8j1Lf96fzcU4QBVPfQgsljm0eRBt
TNGggisWtyFfCBmG+kfs8Q1pV3by0nk+3R5YjeidA3tzPSBNERQgROKd6wZ8QjdKuzXD2Nv6JV6A
4FkB7ofbCP2B2VpEwz43GiHtM/R3ziUzt4Vrf2W9xGeynnk2RID25P7kEwBN1mTrZcav+5O5sLHR
8EAe6Nroxt14NSm0jy0tLeyzNkD3tRBxFQwjDCddpozR/VALJzBCgU0IHDQg0PPGC6Vc7SrUxM62
8j7Kh7jHS4LaDym8Q1alHxaHhYMK8EnQMeEKdf3pepVRXg26feZZ6zvE2MAJftOztWrUUhhI0E1A
TVgKo19+HQawKV5XbgIYdsfPXNWFb4AwuRFmsiYHCEVk/Nbs2MJCMZxJugDCp/OlMkHD4SvaW+cG
uopPg+J0UKUmmp/GDRg8J0uIAMY6CnoFCWv+h7Tz2nEcS7b2ExGgN7ekXFpJZbKr64YoS+89n/7/
WOf8MxJFiMg6F909gwQY2i527IgVa20LPaC2haSzLZT5r0Rss39oo+kLW65L6QBbBYT7WlKCApfU
cxF53RNBZb8TiizY6GGChHXc5aNNbFg7GmJKG37VryGSwJFIZfvRa7N+Q89S+tAVTf4Q+LFuV1ap
I4jiWc9+4ZIU1NrKAa4Ec0kgpMWrJ1jKSXZ9ela8ZHD0wIhI243a3pVr/+hmdYSyfe1tZXR5iQWz
duslY4uUtqZ9QGhDfygA5dqlqLabHKkAW9eyFL3RZnzxwu57mvALzMDwHjsw3U7FlQhYW0S+Ru2j
R9qUoRSQJh0Sr7T2eSEqL3VbIUZUtJ+8Tuz3fcad5mmh+WSCINr7nps5NGn0T14c1QS/Hn0goXcY
1V0IjCCTiieN7EyAW2jSbUCzP49T03jMKYgdQGy0+xB8z5OUj+JxMNThnJSd9YmKi/xUeZq4FQQx
tUM5Em21V8THRO+NX6nLgKJSGR99gEmbGGWTRwRq/nSeWJ+iEvUsenyq/STOuTNBbDlo0UsP/K/R
VqLGc5o8aDaxUqcg6BXP5jGHVLxZ0SPlKTQK15OwkFrLmxgt243hjo3D4UkdKQvrjUTv4O+mN4R9
6ga6IyqB+ZjAcfPSFpr6iA5L96r3oIM86LyeixKNAFcNhUPUdtJb5Is1G0vpeztoTelzGpfuiite
uM2oONL6AbANlPm84thpZq4mlY4ekj9u0/iz0Pxq+5x+CPh3uu95tVYkvmUp4Xl8aXB2ZSs+omWC
qWn0+BzL5N9e+Z66r4F/0JQz6U67EkenXYNqLXmTS5uzK5uozTMbAZu00njtpqQXT9/d98ELVxqE
vJy6qbIDRHBmIggbmAk01yD2qTctD2Q339+3sDQIuiRhpUCPeVqta5cYeTLNQGznY6v8lFwUu8YE
JN9ax/gf5va5N0S9m5rf1C95Q5zZyw2XKpizY5Rqwg6VrOxQ5pBsCU32vW8a9QlxH+WfWNVDZ4D3
3EEyrdzEZQgELjLyDSOozmFSm+8PxyE+pt/NZJvipWcXgtZFMvoHzK9m2pnYOgVeuvac908xrFAA
waE6UMx5RlNoYiH0qlY7esXv1kOkaWMVv+6bWNonlyZm78w8j2ultzChPVdmjCLUGv5r2gbz9aMy
Bl8oaajbboMudBukkmONwm32r965I4LW/WC7gfimlRURebjWZLu4MWFJk8k3Uy+e17zzSIvTPpp2
TGH8BgPnPcuKHm6VCArxlclb8laTZiOBFemHW5gMueTIH0fz6JlhsfE7+rmatvgHhV7ZEQPjJx08
ycYF0b81i06htyOM9nUaTqxYMAKOluq96o2W2FQ5ULkJsmBXSqPwHBAoUvOCNLEdYIpNkkh8EMxQ
Qd6zJEmPkBwpTKt3siCRHrKcnnmylfqTp1f63gp6b0uPTfoWQF221QWh2anwPye1BnsQWd5Nk2b8
f15cpEWjHtgriFySqT1JyV7dcqsAkBahP1NpBeUaaLmLK4i2zRIWkfvztzJ9c5oLvZeVIXYl82h0
GnxQ7j9dW2wCXfZsAEP7cmgdKUU75b7Rxe0B1Zyio4JzC+vMlEyv6UfGaDs8D3n2BsTuE6KGxoqd
pZM1Eab+fzvT4C/eZZYnFn2KRN6xIyswBIGtjmuqvgsPJMhe/2tiluqQrZgOaZKgR3jP5Pip0tjl
6kefcOz/NGV/uvwvhmLQG5WqJUPxirdGl4hOPq+Kv/8JoeeO4mIw8/p2gTpFTOxpHvOMFGGQfop1
wZbV6rWpgp9Rqn9ktAUsKOohUoKXMBRtLas3g5avRCDL+4N7AfyAAjht+vvFYIUqRWhQr8xjK8SO
QMtjQqc7JCPb+3O6GHhMTVF4d7R7SPVe29F6P41ioTOPYuRuXMiVkFC1W0k9qIPyb6mpP+uQfvKx
e0DDbiUDszREogKigwmWeUOnW4up0qLEMq2nI8DKyt78cH90yxbA+8IjBSpiHn7IZTYmmZWbRz19
FbuEOfyQVl/v21g6YMQecDUQhNCSNQtARLcWW4Jb44g4n9/uam9llm5ZIwkNLw3MTrAmWHmJTiG5
yuI1FP5NzAbqhYNmPIvRq+luGzJ9nXXoGtSktJcmf+mj2m66n/dHubhPLn/F7JAXCV2N/cgwxeQV
gVQ79E3UD7dRBlGP6aT+L8mF/+j3fasrc6vOaqlRLwO24hY4Gkl27GL9rYrNFaeyPDAA24RvvHdv
kGNF4qN/4IfGMeyjY1EMT2YOYEHNcpRN3S9aEH/j2f2xLt0foWyuzOofPMfc20yVIzilpwz+/JT7
huhWmpQRHzdKITo1mjiOMbrVg9mozUEv8sDRTS/9HAeDe6x83qz0ZaUog8BvgVYgOma58KNqPVYg
attN4Ln+QWplA8ryvtvEg5Fsc0v+NgylTh3ZsraNpYfoK4niW6trwFmA/e+iAUluN0Wv3O5kwNf3
11BZPIQURgAaAuSB/Ozaw6RmBWbJN4yjHOEom996JaTPbafLB0POpV0WJpHTZLA5FGNG7F6X5i5P
5Iy39mCxn4XkjLCYsE/8pj13MJJQwBwNWsmjQNuGVQMl0eAmlk2hwj14hEc4El187Hu33EtkGxyA
lYIDnqF45JGuPluID6HBqlkn122ybS4UynOhUUiN9aF4s8oV9/DnwpgvMRzywBJ1um9uID1eXUPo
H1ckY1PyEYX1vRykL6MGkLnOPhh1RH3SPYtmfST1cZaEElCaAlX76NlyPJIGUb4kYvRQK2FrF2rx
7Ju//TYAqK6snYTFw0Y6lTh8ojSTZ+sETUc1lgQgxwBKP0VrtrpyuL8VlnfCfy1Mv+DiTgtqNR00
ideK2ASbJKo2QgKrQPr+MqKlQ7rJpMNCfQPy0HwfwnFTNo5mXnySUfkaDXnFxLLT+K+N+ZMo7yS5
TBvNOGaN8Bg3OjlTffxlokdg91F7VKVw2/fCY4qc7eiv8YotxVsXA7RmjyW1Vq0k5JAfexjvPeWL
oZ8zMmtwmd9frjU7s6TmWIDzk2IGWSCBjfZI/ZoVG3mN0n/pZfanAQRZc5blpmpa+dBHF6l5bN6y
EfwLte3CVjSYWVeCgcX9PXWa/K+habgXuw90OBpUIOOPo+oorJO54ujWvj8LBPxSr6BG4vtfoBmY
8C8rz5Sl708Mr7zyeVHeCN+iMUp3U5SZR6l04SyyoKsWor+IOmlbAhcDAosa7GxrSWrvK17ECU2r
jZh88L7U6V+sAq/iieltKijrk4+4WAUh9z1fbxWDTLls6xmMH0Irv7vZlpBpou6BhxzvftO9DiSm
4rKXMNKmh1GBtWGN6H5xMaCxniisqWXMSUrlyA/kJLJ4JnjZTqm+uZ65stxL52KKJyfYzPS0nwVc
YiFCEJT51tETD5b8nTh6G0aPajkeIm/FnS355QtTf7zdxZr4sHlFVLmotnovkpHaVWPXysf7zmRx
wqjSgfKecIjz0kVhiQi2Z5F1NMThRMn1NNTG+S9MGHBJUNhSyDbONq9V6YMnaa159EUSc6U9BmuF
1cVBXFiQrzdvFI5GXHo8lvLEqQL7L9C/1pTJpPpHufGm694fmy5KXPI4JFr69lcZoNSwvz9Hi7sK
eSHaPugNusGouLnUSXriYqKg0T2KLe6NLhY3UpKJTlk28t6QYfu8b3Rxf5kGvncqf4NtvZ62Vqu9
VImnTmCoFFvtKWufenPlqXBzWSm0TFMKlngr/6mQXduI+1BVfCGMzp4oSLY2Nh8kShnoqX9T0WN4
53j+2KLMNyEgb5+VZuobjSik0RkZkhdjUD8FarIxlPTnfTM3azUzM3v4Rb05JHqVRWdN52npydSm
4OrzhG0Upfj/3X1rN4s0szbzN5KYCr2mMqhcp4kFyracInCgr4TD963ccmsh/5zEWRKdhfbJ9HZi
eczWBOLXTMzcAAK4/2vCKA9yt69+ymtkFdPEX4X0V1NFe931XsvLpKx5kUbnWGmee1/iTV5Ar6ad
Fck9Gl73sZLllXlb3t4TNnxiWCOIuTap+whhhFYfnUvUafx9lO18KqD6ine48W/TwFAER1gL+UyC
gGsriqJ3glmI0dkSvkQnM/vn/hZbHAS+B4KPyc3N0WQ8dRsr8/Po3OZyZEsIkFFtPfTNsDfLdCVt
smZrtkZ9WpuJPlTR2VCoWx8Qg+y0bTGu3JyLR/RiRLMJK3wzH+KEERmuFcLY1G/qUn1uR/MBR/7U
DuOwEhUsDgslZeIzWbvNNiWwXA1i6cVnHwng6Jzkg1MaAlJKK7H/4k6YenyAiyx0siMEWutykcRn
s3+QgsO7GwKnjUYICxcTT00yA9cbjSb5sYh9c9rO30Thg5L/aMO3v9hsVAWhzFHl27yOm+cVJR9G
UCfOqD2Esd0mB/ht71tZnCd6k0E+8dYkgXo9kMxT4tab1qNOvF/codtM0H7cN7G45HSMEyybk4b9
bCcLbmAFkRHG52hwMjQKIEORwH+vbKwFnzYxBlLrBngBK9tsIHEqu6LQuOFZaooHRiuTialLu+jA
BfXmi5EKb0NIUuL+2KZLZeZJr6xOY7+IPLMsjnXD86Iz6I3XDIw+zsNRteZjlY6/5V74JuTNLvO7
9z5z0GtFRxCqaZ5T9HbNBpvmGhBQM4rOpvlU5pFdeU96t1ZynD5yMzZdI4KHDWxiXrkem9cTeCSm
HJ0LZT+Or6BlgzWapoXdB/sDPXJsD0qb89RaXjdxmqPee45jpwIg8P7NffX52Sk10zSPZJfPj7SL
eI+F8X4nA9KX+ad0DSJGnLzrxerXrT/EqQqDfq3AE+ykK+Dlpdm5/Pwsfmpy6Mp7nc97yTYOP/dG
vrJ7F06mqoIGgGcB2kaaj69/v2fKrmyFanCmK9M2M9p7ZP8woDTUF+PfmCJep0sWn3bTshrQM1TI
lGDOhurbRQpHlvxbhKGoB798/0guOQK6cad2d7AON9pCbhSWYuo3wbnRsrMS6wexhkpzsCpbzYX/
oV/uqhVfvXRUONkMTZz89Ty6GaG3gWYqD85yGJ96S37qqvJzh7zu/aEtbQje/bhqDJFBm93Wkpzl
phqEwXkszt74qrz/uEAggbgHylYkeufY6HYM5Dxt5P4slzvz36De3v/1t+BNegMvvy9fb7fE7AoD
mGR/hncq0rRdrr72MvRvpi0lj631ySu/jPQzK2sSjgtBDhkbXtUwwVlc1rNpS5AA6MJI6c4JJLBa
9yNWnhLhAYngfK3WtbD3IDek4xL6HHIq8/STkbRKKnpedx6zs9A8DSFwq/ErnODF8I+YraFhF3Yd
1kjM46GJpubNtkpCVaUVlPacWP6LEOqnKtU+B/Uaz/PCrmNPk1TjbTp1UsyWrS+0URPausVJt+hF
v1nNShC6ZmC2PpZVy0PRUh1BVrHJduq7wfhwDlwOYLJ/4aYraKo1dfq+mXz3hE0vbg3v5/29vbDw
VyZmnjR0zcQzxm4awiexCzbggXA1r7oYb830KU/FzX17C1v6yt4s7qjd2u80vW956ED8JqeUlAab
X7CL6lNprhib5mcWCMAFSnmdmINWhnnHdWA1XZxJeXsOy4/aXmo/3R/L0txdfn723m0aUXUTg88P
tBNEEBltLASkNafy90Xy5b6thSPDUKCV4c7jP3NH7VkaDH1F1p6V7hUqyk0xvkEtt+JHF65VE8i2
RVCDGggiN9f7DSI9OrJLuTlDXw7HisMdDGEeKiBmt78/nKWV4RGiE3rg3m4oDAUzCiGO9pqzj4x7
oP4YV+61le/PVz5PhVbtvbg516dK2kTZ5v7PX1qNi58/77PvUJaLvJqfr2gPQfg09o9VsRKiLawF
2JCpcklTAvQjsxCtqnqxNujGOQfSI3dLrIAFeU3WkD1/SOxmRwQzlO2ohdPxM88QDlGcSFJCAdRU
WzukH8EtvqTud1d+6+LPdKW++YdWt42T/0swHV/fVZKjeYf7s3k7VN5xcCQCD5Th+/nTPX/h5vLK
Qjtq9Ouzym+I1YfQR2fhW5a9Oyqltx9mCxLuiBxxmq53N78hiwX6RziuEMNl5NjWGB5ud921hdn5
6eU8s4rJgp+DwrbzaGXbLX4fIhpCAjSdb9LUQmoUmRjK1Tl4g4G/z77dX4fbXc3PZ27+7IXbIEAu
4rLNxbAmGDyogUO3ZtK+99zz6JTIE4uTjjjPptmubsN6cDXoWE8AFVuUaKhu3h/DzRRNBiwemBRu
QJPN/WTueqIYq5F7ip/RLuF+uf/5mymafX7ayhdblQbzZGg1Po/WmNRUdij89LSVBNraEGZzVDUB
DOZu6J7cRkGxOAIbsuLnlywAmebQk3S8pTO2lMoTFK+xTtnwzTW3iR//xTRdGphuzotp0jPLSGSr
BulRZuKurCjJUjZUn3P40Fdma2lF8JIGzebUnlj8a1OpIvQh8trWSZVeJPRLCil2umElbbE0YVMP
GhsKDijKKddGBlhMVa/IhVNgNP62kdrsKU6FdOVwLA2F9CyIOY2RSHNf3CZR1HQ0f5/Npj+rlvdk
dMpequLN+/fwxPcMzw3G4Cu+HkwAqi3pAtk9kQw8WW33GoqdbaVr6oc3Xp2jggFNAxAy8YxOo73Y
A7mcGwL6r+5J6Utiyc7R6uAVgDjKHunKBbK0PIC4aJeSYP/EMV6bimEXcdvI8s5pmoofY9FTP2uu
9W6YDgO6tDKl1C4GpIzSkHSt7583avVDqX7cX5XFMfzxvghDgSeYfV3tigGpgtI7hwMACas19M3o
pe72vpWlRbFIwdEDiJgokdf1GBAbGaIaXuizJf+uhm9D/jUXv/bp93dbIWlKxwZHEsrt+XM/HrQm
rM3YP5sG1NT0r9cyXWLZpg7XsjPTyl6FL1M28cLSNKsXawKFeNSLYuifK5R3jTI5t/IQ2ijMfk+1
YBfKxsckl3/+xeggy4ERUaYbcN7e2AWhLg8uu22AkCUgvR1pe3F4CYy19oJbKq5pdBeWZvs6h9Wu
kkvDO9dwA24US4+dEMKSbaUK2sdAkDu7GpDKCqR0dEIRJHSWj74dx4WyJQNfrnn1hc3DcKnxA0dd
oD2wQrqLfbHyzpmlOUX6QRhTW1H/Vazf9yd4wQ/SZKlAK0gXOmzSswtQqgdZ6ildn1HS8hyFJoe9
bNH2luboft03NZ2qm/1zYWo2w3Vs6labD955HNqTMAypk40xEoS1a8flCB2yZY8jeM52ja5ocePC
NgazJu6Rx+n1xk3CfJA7Os9OkUZ7wBjkv8maT+lMGt+0N3Fovppuqb7/WpaYVWAtFBoh4Zv5mL4I
EZNWc++MFts+gaRRTIqNC1T1/qQu7hOLhBkvChIYc+LsPFMStdB97xz3AyWgoZJeIwRZtk0xDE6U
BObKvbm0iFNhk5oCPT9AqK7nMpOU1tVRacPdWNVjwrNzp3tD9to2L0K/DYttKuXUCIu+Pdwf6NJG
5cqZdHwANREZXBtO2zGV/VjyzgqUjf4QRHahj1tV9VYmdNkOr/4/ZsCyXtuBY6gjbMbjyNqOck3Z
fK/XhrK0ZgTm/zEx/f3CkU46Nboaef65AIxceD8q48XSniPr0/0ZW7jlmK//mpkd7Zqsg9DnAkvl
CyAB4+gbjPXOfRuLswU45M+KAHyaRYSxKXZKa5p4TbPejsZLOWrbpPFXrCyO5MKKfD1hBbSHzSCx
JkqG4EM0lvFDaqprLndtLLOtjbrymLeDy1g8KB0GoGhtxiO5pjpwf9KWh0Mz40T6qBDpXg9HbVuP
dOm0/r117kSyZX71Xuk1HA+UH7RxyrRe3YS3BaVUyLw692QSG9pSlSZbvxuORi+Lf7E2UM1RQ5/G
ckPCrBs5alBGyiPQ8z8mqo7Smbzic5YWRoa0X4Q4fZIVny2M3+BvhDpzT0k5WJtKHX52yuA9WYAf
3psIYtp4DtAMDeoRZMjsyERuoaa0yrunamLzUORS2yP+6BCL5o4em2uo4KWBEUkgBwMkmIt+NrCy
j1ulKXHeZb+rk8LW9UNLNeD+blszMu3GC28zqkKtDMV0Q0B7qL9G5UvUrtzsSyYmIi1qGlNNaH4J
KT2UE4MU4DPdrf7NjXbar/eP4dLALHQYeFsh+eF55yZKZSdxUfdTe723tSZdAzivjWV2OFGriTQ3
YywiztKAC1j7Ja6RsS/a4FxCtQ3F7A0+MelSTc4KAhKf2xrJ1upc/UViY4p3/mNidsfkraIlY64L
Jxdu9LAhw7SGp126xS4tzM6K7pWS7PUMYox2fSc5wZhvUzd1lH7FXS6FHJeGZos/QtMsywWLn1hO
Fj3m7asVP0K1oZo23ELBGmpnyTtDGEAIOPHpoftzfV5SxaTcLDCuxM4KAPr9Wk5gyQDwfN7Ok09D
KOHagOwKJV0HFQayn1L+Y63+u7S58PoWFQwyTjcRYddoLfhpjVxALmzcUX6N689ZsEbkOk36PJhH
CXUickVm+4Y4pWHF6yBIianTPGltNxb1vWcotCkNMHb3nT/s46DtSpgkzGSFD2BxAicoAoqf8MPM
ASFaJMa1pMfCSUWHc5QyWwtXttziHPJyhxYfcpibYDMKuem6MhJOuaEn5z4T3cc4zJRDUrnxiu9c
OkYTsxmRsjUR+Mz8jV4Hedrmo3DS4J/txC+qTodb9C/nd+UeWJw1k5wNyAoLRP9s21V1NtITz7ZT
/K3Rbvw1vPDa92fnpmpHv0y8WjhZ3jOsR0bx+f4dsPb9mb9Rco0YwJiOTbex2tBOzH/vG5AW9/TF
DM0cTelWVl1NFgLTkRJbCuzwTfiBfusP6c8/rbARVLv8reT0mNsIxbsf7/+CxW0Hay+9abxSSeZc
ewZk1wcFSVKcdrNFxwJROGlNaGnBBOlOxANwD6DtbsqOo9RDMuabp6GRYR8cHHdUoO77eX8g01rM
vMOVlVnA3qVU1AZVME4w9L0lVrLLeu8UQJzkeEn3S0Xg6S/sEXeAsoSDgv19PXGFaLh1qWfmydXc
ndVkB62N7JRclUOf4YNcU1u9b3BhM/IAhpeS7htI7+YkjhoSX6nvl+bJCLtvg5VsxKH4576JpZUC
IgJyj8B6IpaZjQk/XptjZpwM90X2PyrDsS1WilBLy8RNNAXVE6fGPP6s3G4cwjS0TrqQhXYaS6+C
X0GTpib/aKhkkXAKH+4P6padm76YS5PTxF5Eo5WsFG4RBLCMN91egHjJ07Ktn5ivHbBLyfd2Qmju
/bB+a9rqKI79tsvjD/qA6LIcP2h++TDka6/L2z7H6TdBP4BwFvo7NyQmVe+PiuXxvlA672MuBOcu
ibZhmzzWLvzFbf5L8vhxRdptFH+NKm7B50DaNjHFIRHMhT3buWgLRS6YCuukNHG9V3W3dpDKy/d+
6eXbJimy59wPv4ex1a7s4Fug1TRqvkyHGtZptbteiTCOkApyBeskpY36PJLEPPRVIr4EKP49Q1AV
7jO4qZ6bss8/JH0pbmuwbQ9SUv9a2RKLuxAZAPYh0CHuwOsf0utGUAcldT49UDSnjCrV9sa8e0Yh
WTpAaNZ+TYo4suGzaY5l5ZfPKQ28m7Qo1U9uJWcbLwtTx837Yg//m9fbfikUL2nhRV/u/9DFpbr4
nbMD2Ui5onSBa53Ac/iOn+eDTS+n/rkeOtfJa93fd5WobSw/W1urJVegXVieHRqp6MgYNIF7qgdl
Y/rInw0bYa3gvRCIyJdGph9xcTJ7v3P1uMfI1K4sb31zl7XOaLwXxjXtOjbWBA2YchSzXRcZWiN0
sHaeSkXdWW2564O1lOjybP3HxByP0gF1SYl9zVM3Rm8JkG4aSs9dtxoCL9nRgdZR46FbBRXI6wlL
O1PQ9dq3Tq33watIevbqzmt+3d90SxcN/l+BO4Rg+wbNGULJFY8S/jINKQCguttbH+5bWFr3Swuz
zaWPlSi7ERay8ZCbh0L/nvxQ1oiCl86ODn3IxC8KC8UcNWpYaaqVsWWeRIQXywzIhvVVan6OcgLN
fOYYwfb+oBbXhlQRbUsI4sFodr02sJW7btiJ1immTXCrx21OsFMiD0aLgXPf1J/ywTzYAQH/H1sz
/5WQncpLqbNOvWr+0nyk3iv9RbWGlyzJwddoZ7TdvumuDC2teKBldzO08qk35N3937G4jjrJBBOe
X5pBpr9fnN/WrwRkHwZ2CjK4JUIIivYjKmnSphcp+TGivbpyl68ZnPz6hcEwLGFZ0kY2zudRie1M
/RaIdnG4P6o/Yc7N7KLxNjGcsnfEGZIohUYrCoPIOlWN0T3Qt/E25rIEG0Yfv7RRnG3FKho2ZaFr
n3U3Vh7iZKRNcYxzp6U34RT4aDyMgdke/DFp9mpelLtKaVpHS63OscB87rrIdzdZW8jPXC4ZghyW
vzKIpRtugvnpZONhkJpHi2EtQPgxGu4pUsK9oh807aCJ6CPTjRG3m/sTtrQql7amk3ixKlIXFPQE
WKBmMiP/YEqxe2gGz/9p+lnt5G2xJm665KAMkszIJVGGAuJybU/IWimkS9w99d1O+pqv9eovfp5M
DC99IAcwwF9/XhPyOM0qADpm9KSfpOh0f7aWyr4yIDX6tIheqNTPHIVZ9VKbJ6p7EgJv+KhDmPo8
GGZIH50BgULpf2tHV38RBs04mUZqfh8EUfQgtJbas5GExkpQtjhaFPhkkOgoGuqzzV57bor4GWl7
xd+ImhMJK5tjyQ0T7NOTpk5sbPNM+ggRXa0VPolHIftauN1bmqfbOuvtioZou0zy34G7BqxftElt
GbFiKk43AHSjldM6r9mQnfAMCW2j/pMXiSO0vAu/FaK/ksFfcvzG1NhBNA9Z4Px9m1Pl8AyXo6aM
p1H+EZIooDtpZRoXl+nCyMzji5kuBJVmuicR+tjMT+y1nP2SARNokm6RFZrAVte7Pg27WmkCYrFh
KykPZrYySWufn/5+4SMaqcmJiThUfq/8ht/3SEVtc/9gLa3D5Qimv1+YKDrIKBMPE4N0tLRHr9ur
zcrZXRvF7ML7QwcJ/TDFmlex/Vj6K59fG8HsevMaJQgNw8OxieKjV7lfx1R8NZA8+r9N1Mxf+25a
aYOHmSDdu8rGbRx4x/7CBB6FCo0E8m9enrEqxAa91rBOg7kxhUNrUkNbiQUW1+LCxGwUKV2UdVVh
wucVpICSWRnC0q1GaYkLBnlw+LFnbjqJ9LDv2xYnIu5dj+z/rhy/FvEKannRCrQz9EuCuyGSut60
SphYqSEWXAaN4x8T1a4+JvVauDj91HlAA3ryP0ZmN1qDL2zBBbqnMk1ffTW3i0h5afv+I7FzbRcm
MX4zSZ2M/cZrKifO16QalqKRix8wv2T6KZFal/yAJCXp4xVPfao9d6nyMfZ6lLm0v6irQ1qBXsxE
EMu4Z64gjKo+mmSPT3Vg0wUvjI4irGyPxe2noGCHIbJ/1vT3C28TWTRsZB5P89I3drFGBxL6bfcP
0dI1RrcgCSKuF2BEsx04ygFgCl5opxKGXTISofKZuq68E41aevSaqD6QLUS4rKDh9r7laUPcbBh4
BCBEQHGdvOr14BTUkxPfxM+lbfiFqttZDZVN3tMvFmVbCyFxRzBG5AzCFc+0eBpQ3UGvfNKDncvm
VrUyKkYzUtmH0eQQC8hTVsTV+x75Rodkebm7P85Fe7Tewf0PIJ5a8vU4pZpYLAxIwwXKJy/47Vuv
sfepzD/ft7K0+1GWpQpChEAn+Oz4GYSrcdzJ5gnU21Yi9OkgXcw+hwUJf2kFyrxia56JaEm/h0Ko
kJZuvsfe5062czJFPgoexb/3R7V0AC5GNd+dsid2etthqZU3kumUK05r7fPy9dJEXakLNc/6U2h+
64ov7+4pJSlk/Wkj4IYiQpz5XQGGHpkWbDI2ke1Fdttt/2Z2pjaF//n+bM3bWlBGWeD7UvrFRbUl
CNeKX0vBwn9HQDroeoI8yfS6LjfNk569Kvpec7ei+3B/EIsJ20sbMz9Q9obCO3LKoYjeQxZJGxnN
P55Nn6tM+GBa3ZOkJh+kqNU3WS1/EdM18oRpluZ+6NL+bBOUlULZlZvz1KLdEJufk3FvlYbdtq95
4dt+d+6Gn/eHfEsrOW0MMvKTwAnwH3EWB7t4g6BOY/MkiEXQ7nMUK0j3jsGHpnTVnxbPzqMUtiSH
88D1X2pjGPdV6YbUS6LG9nL/Szt00YEWgOKok8fetnmI6rLv9hs/9v/JvETbC5lekqnp+vfHEtRY
NUh5oTXmxpjtaQhsVX1wVZ6NHQmv5HWb8S9jDX+3cDApHE89GVPL8k1eTRxCRWp9yTh1iGd+MeOv
9xdgYVuTlacWaTEUTs8sBh5LfYCKhWph7uUftSD4NmhihU5DcrhvZ2EYV+s8/f3i/i6rjB68MTRP
WvPY5Xbjrlwti46YZvWp3RLA/xzX1RZWWXiGN32/2FGb3HcuymHZXk2yDbRWK6HC4mgurM2Wnic0
EI82Mk9R8hhGD/BY/cVswYcx6e9NJGfTql3Mlp8phdTGqXkqLOXBLavPrWL+uG9i6S7m4fkfE9Pf
L0xU8lCWhRGYJ9XNbTH+QWLLUd2nuv90387CBpMt8i402umTKtTMM3tNmPkavJgnisWhE+uasEdO
oofPV4hX/OfiHqCRwJoEEvjvbNZChWuAwpF5kvPqJW+SHcmQxzb2P4xD/ND272aZmlyXKU45b512
z/kT3hMEJfbR0iTT+1CGh9VnxOT6brwx6YGJ+hHinzmVjSaUohbUJfFoM0S/Bsq1TmYkVmz3Yifs
pdqSH0fKICMAYzZgQX/rIY3AmdhFKA22X+UCrKqxuBLxLK4naGAaSzV+mjY7yLGQVXqrU1EeZRXt
sH6H2G8pfLi/aRbPlzUJkdBNMNHYX29OwfDCKqxi62TAEv5a52s6KAvf5wafQDKkrWiTnW3KRK3b
QiwJpsSvIZifNaaBpYscYiuT4j5Fg0l08vr351kqV9JocTVI/VEL/Z8KzHp6HG7MQPjkxwCbjaTa
ykb7oUiV52xco1JYKngD3dImmAnNznSgX/8AuUWzKs904Bm6aRvKi4IiRlV/jJIJ9tzu0L10/NRw
RON8f+EWvMqV3VkEMaKsmguxiV1j+G5lw5dcMg/w+44wcYZr3amLxqgbSDQtTXwys5CM3oc+Gwww
KLVa6w9+OMCV6Y/uRjW6N6sP9RX3Ik9efXYgQfNBxooYL3D4eauSV8iN0RgJroz+6k+a5nvHWG6k
D0aiSL+D0YKxALLFf+pCkTZjJsulLRLdvFAUZ9rbSiof8iYwX8wAGeoQza2HwhcbJxeqzs5LtUEd
ROztuowMx6/K7tnXRuncq6UH41ddOYblWihJ8/QlNx1zRQfS9v7iLRxtNHlFUseTrt4NK4KljB5q
z9xqQbtp0L8Ss21kvP86wAY940DXASfNT0ZGLOgWJteB2RiOZ/W7pDhqlblyfy7cBJO6MJ0RE/Di
hji3FN2mKwqiDWUs7c5XD66nvtLCufOjQLAlQ1iJbhYP/NShB96f9MdNJ/ZoBmole81U/RS+tv+P
tCvbkVRXgl+EBMZmeaWorbeht9le0EyfGVaD2TFff4OR7pkqyirUfaR+a4ks22k7nRkZkZjPViJu
x4w/yok0Xs5j3Eehp9faNknpU+6+myMKkfOp/UVAkhXhH5U73EVtd9Nn0W3L1liuVLsN7YcIdYEl
si84/oeonWpIwaELuSnIjeaS+nksO2dfWZlzNOORrsyp6oxG/IOa+NwpegE5T0jfUyNGUsnQHxhg
oGm0VrJes7CYtFz0VKtwxwfmuCPWdu2mVH5+lgkHgAwkgcubMh6hKlTEJdADgM9qsvN+X9+uqrI0
VgKaZCAwQGpsmXaTmlaXgzMCaVXsreim+20XeCFuoRNey+3wM5RbUW5y29e+XTc8347Lc5DMUl3o
bMEOWwYmBHKzbVnhmZjrDzz8TNgL7UtwQIAtvPw6TD+7NdebF+LCINQbZ2aNuUa4uE6h0FzqI0fM
UaR8h5LDHdH4Tckh92BC1shrs5BtNeCqrg9TtX5Asv1rdf7/SYTs1kXMG1BcBCM3XrjsvnYCxePr
NpRTCZ5y6MmjBnSR9S6gBphwdKoEFLKCWTh4CU89bfrG28eOPnVN6svx7bpJ1SkPkRBQ06DB+7I3
abCT3q5ihhO4uKXZ3qqPef6Bi+TExDIrVrXNgEZh3QmiNP3pdsZzrbuTF4f2SgFHdcwjukHtGBsM
krbz/09WiPGEigzo7mBIxJvJxLHoobVom9YvIwWcLhRU31+fPKUnQnQBYRWOJqRNzy0KJDHg/j3y
fXY4oq+8lb4bOsnWjFO+0dtW30YIvHxJw2plTlVjRXUVqdNZ24It+/DCvAolGWn8GE7HmmzG2G/Z
vs6Odr4S4KvcHq3mSJ1ifJcdUlPf6tAFrONH4mwG85ay9+PDEGDM5GhovoCaymIzFw5r6lwm8SMt
b7Xcd62VLaW4p0CMBwEGUC7NKaVF6Av6BTPqkQsI+n7cR73ujQbbFlBmW+OWVRrCwY6Mg2kjm73w
hfmxaVT9YAWhgFC5kR71cToCaJmvVVoVK4ImBYRLaFcDfnU5YwmrqF7qLQu61PJE67lyrfF//qmL
AxZlQxsPFgLYHnj/zt26BkR3mFLCAsqGoDKzl0GrX9r83ZxB4GLAiYoSziw/eZHWGGnWtRNILoJ0
uJ1R2/z9J/YcmIAeg8zg9CXONKkMDlx6woLehMruvmyf3737z76/cN00ygRhE76vD9vyO2+ybVOn
W8epQWPeeU7z/p1og74amJhZSftCKaMlVjaBLZsGFBVRvO1XzrJLRS4sB2pp6LMBZu8yFtegUyRE
NNDAmLj+MIaT+80p8sZradXfRCWOGHuw6junwJPA5IWOoq/h7ktkZ/dO5+DGh4bhvnKt8c4dVqnt
VC6JTA6ac9AGNBOFnLskQH2VPtktDaBT8Iww7cCisvRtLVxjVlEcrCg3zz20OJLQ57zYxjzXUxFa
BQ3MrPdgxGNoDK3xBDISiAik/nUXUh0a4NLFVkbBDTC+xek05a4UXHIaEC2A9o5vgm7Voa8T+YCr
MtRDANdCQfFCNdxxioZGccUC4j7HNveIfj/prxm9K7Xbbi0gVK0VkkHwVRDIXvaIizgrrcrNWcCi
oYcGHngQWNJZvlXZH2hGRj7sr6lFgsEJQfIG3n0cIeMzFU+utRaRKd0BNHp/qsCXMQWSfb0z1Nh0
AwQSt9SRCSSldXlMbYgh9T306uaukJWtqDQKcS08WMHadtG5ZfG8c0akkgKkHP0wj7YZwnjq3EG2
Jk7frnugIoRBvhKBOxgrcKnQ2UNPgyYkR4uscVhQkOI3jcWmsItjXxufqdP+kEPxElZgYrluU+Ug
eBeDcBEcnLA+j//EJlST5eByeCM4sDcVDwxyMO1iZWuprslZQxjujmcRsCTnRoqQQ268YhT8pw8C
dGiWWAFVKUdBwbQKZAcCsCW2rkObkDlGNg0E8fVyVxEvWVOvULwHUM/7a2Jx6qVGUtsQVaNBp6EF
jWuelth+3/zu7Ye+AFIx2rvj1+tr80dvdHn5zztqLsEhCFhyJUH9vOm4i2sAyJz20zT28U0SZ9ae
GhX1mUAB3bLQdDGlk76Zequ5rZ2ueahLSTZxlv4SthiDDEzOVrwrAfzGQz2092JowN/BCVSQwR4B
BvbrP1q1YbAVkd90cTdclHso683aHubfPG41vADNAxRnY5Qq17CNSqdCZuhPXcm4CFlonxZAD+O8
jiqIRXJUkqhlrYEBlaOZBStQ7sFjbxngEb0kml11NJj0L5Lg1LFdr69+khooeuMDpIE2WpEQsEL4
bdaYOd8mJEcOUx8mGujTJ8c+Qn3++tKoZgxAAbxS0G8GorLFXm/ymEcaQZCkieS1zoaHXF/rllFd
oqcmFuFqHIPNU2tCGmQ1mTy316AigsMSIew26rl/fTyqXDo6GsCuD9JyEz0tiwkzTS2HLBbgwVET
WZtS5r6ptbdxWmyHzvyu5eZ9wqstKZLP3VS8H6EDDhEddwKYPIHrW4xUTFwzhlqH7bKt/boemy1g
GjhHqTHsWC6rlctBdcQhXQrVFLS74LBeLJ5gtG1zMdkoxxteF5n7QRJ0coz763Oq8hFsKvdP5h5c
0vP/T+6DpCxMo7EaO7CqINTu88cPfB4tsHOiHlJdy0aJsTLtOAcDYUDlvvKLNXpvVccCIGJ/v7+Y
JWNq7Iym+H7OWc48Wqc8qCZpfXJSA/LhgCqY+0rTu3LDdPq1CfUUz1weeoMda5tK5/k+Jzze2RnQ
AhnadX2qD/1Xq67TR9mNKM2UYXZTytI9RBVyhyakf7+VebyGN5l/5vLgRwnMmJNP8LJlFSyC9k8E
o07QuXyTTaZX548C7JWjE91QNOBdXxTVpp1lC/GYAfjrEnpJUh3UlRJIg/JA3c/yNskfiXm4bkTh
vygI4TmO5Bbus2VGCGSMhiEIygs8f86LwSM9lmcNNrdmZLEp9Sjr+jzFo4jEfE+nvexRxnBXRqLY
IkBXw3kRFaJAuUSxcatwSCNQQnT1/hWyBT7L4zXZkhUbyzxdGKFXvJ5QrRuL8Dlq5Z2TTa/XF0Sx
6hgGAAAz1h1ESIu5shIWdbTGXOXxKyk+t5AgLj4nK48d5TjAID0LWCAyW2blNKvuUhB9YBy9R6CT
tEK1pPo83qF4LQMoA3zm4gKIUJebnL62Ajl6hfRLayWuVAR9oCL6+/3Fm6YyykEgc2EFvSh3hc1v
+2Z4Ggvu9yYaU5zpB/obvqEldcXsPPXL7Q/XwtsXj2mwlcw/6+QQJlFD3CSunKAZtrzw9SP/qlXe
0GzCcCX8VzgBIo1/LS39DAhJJzbyxgncSnuMQ+s5ZOIQgZYgJWuAsjVTi7WyzVCLMy7Qts9LcDcy
f3KEl0xIrMuf1z1b4RVng1qsmlFA16dMcXpK5icCQsYrcZRyJHhNIx7Eu/qiGiuLvkInPY6yLmU3
Fag/dXvbtex+jLSPOMKJpfmXnDjCiK5sfZwPzab9URSG17tvDh19MJh5ZvNPulYdUE7cibnF7emE
cZkUFJC/3CJebs8PhpWzU3FAQzrz79QtDh2mh1y6EodOmR2ktSPDl3wtBlgbxGLzRKlMazxxcNEM
UL/+SelKhLQyhCU0GzdCb8cxJkm4ryP7rifUs/M1GJuqN+50opYwEV7VTt1IsGqYzYjHm3ildPqa
OvVdXxrPEPN+pk71S4Ta3mTJloLFsCRrsiLqgc41DXAiXjKk5UMEiTsy2gAgug9pZe8jN/omBn1l
N62ZmdfzxMejLDYp2meBFYFuSeaSN2q4KPqSla2kNEORd5uBB+YF77DhjoI4WmcHSfSlTL6L6Hee
rGSFlecCcCQz1MBwUUA5H0ka24UV90A6xto9A+++xdAAl76Q/OX6+abCNCDr/NfQYhdlomsHaCXZ
QShrv2rGjeOEm6b/VGmJR+SXiD+2ne01ZXGU79bnwF2LeEFHdgo1L5TbzsdoxUbWiQTgxCK8n/gx
oZt0jb1VuYFPTCwcAuqwVlK2MNHUHuv3cfX+oAFDQDp5xjzCsRcXkZmDmDuKEJMkof1NpP0XYq7R
T6tXCDHJbGWWTllME2tiYZg5sYJI/xZF0NLTRNVumgKkaVbSgM4Dequ2/MRL7dhP7W4EW8J1H1H6
IgJujG8OI5YiEDlJ8LxgqR10lVcx3/qaA3BQrkQPivAIj5O/RhYzGQq9sDUKIwNETtA124ufrUaL
L2VrD0+aq3c/iikatqlsWuD+w2nlCa4sk+B8mokGoIBwAUTJAcgiKRd2YIzWTVxme3SY+C3a+AxS
v6CteS9j+Sai9B9zbI6gOnlM8/7G4T3Ys/sb3q0pBKtebWheQ5cccDFzv+353hiGaOr6MrSCSesi
L43b/i4qEx7oaSOfmtil+4iItaSO0iiwOLPaB07GJZZFAxuvPuoZAI35TWLeQicWhXZKD1O+cnWr
Fhtn2syZCHDYRf8ySLGLHD/CCgjCK+j2CjR70c5Li/5p6id9K0m5i4zuEI8faJpDQgKtZWjgR3v2
ssAeuU6i11OEG6L43tI3QIgtQMkt9yDXAm/V0XNqaRE5plNYWZXULKDH92YIBhb/+q5UUTBhKAC2
4oJA2/4ystfDfJryzrACOxdceBy0Y74ha/ARJI34McXVZ9z5mUcqvdkOsZ7fCIhW3A2sEY/d0PfH
No3loUpMsZGatLZVbj1e/4Wqa/LkBy4fBFacahbpsMrSTG/aEnmSovGE9YEj+NTK4uCIMyPTQFWC
Aj1HLdg319K2ylHgkscJj7ZHiO6c78S8oXoYm7jsofv1vaHhTWiVX0PISV2fLNXewwkPXLsLmZcL
HakcSElLsxAhuSD9540AMZF8qK3wzSiGr2Yt1vogle55Ym/hnnbrslYb0XESTbof8vIhrD4Ao7Ex
GCSHoWlxSZCJV3ZLUI+wgEHapKHfVLvB2malR+pbc+0dpVylE1uL100Pwj3JCpyXInM8q/xhGdWG
rIXrqosQGhDYasioI72+cDWaOeiFT5DQ1MSxDGNvLOpDlWqe2a81OSiHA1Qh5g7ZtAvWeT61g+Rs
AMLaHN+ERAV5sp8Rje6vO92KmeXNDlWjdKxqmDGoDCqaHJDr35rWWpCp9DUQgv2BEoLoc/7/SVie
FNlYJ+AXD4xw/BXl5R3J6UqblnL7nJiYR3piomoLtIlWswkkh9jGybaadlePG7FWclf4ABYfFXeA
KXB/uQs4OlRgxwGlMSuwUujMYu2bHUrGFX29vjKK8cDMjOq3cD1eoNATAxzWjYDMIx/0I7IH1APH
270hu50ZtwdzEisgO9VtMjs1tDPBgQSZk+UExpneaU45H6PkiZIvIn6L7qx88ivbip9CPYpv2jxG
t5XbgYiYGwHn2S60UrD+0Vz/0WU6P6LLaS15qfBQ1HjhM0gmY8KXHeGk7ioBwWxECtatFn4bNYhb
oAL4gclGd88M353JOhZHfJyaUD1pwXluoDdubqfZT3r+OhX2Z6zCDUPd8bo9RfgDieX/27vgQhKV
U06pwMEYZQghfaebdc82qb2RYKxJ+k09Ha8bVGxAvK/A7I6WHiCvlsgvjiR60tojYhHbNxuvePpv
n1/M39hmdqHr+Dzrvo43uv2Rz6NwAVkTgE9Q/D/f205R9rWu4fPcvnXLh4/0+SFv+ff78148OTsG
hEuyCfH9/EiMXZXsrs+OarXRfQ/Ax1z8BUXb+edlxbQUQS0Lmpy3XmM5fjI139DkuC2GfltAlc5w
MgYmnbXISHVUnRpeHLvuANGykUhgQCB4M2TdpmfQpyRvgxP614eo8i8AV4AkBSyPXFxXWTFQC+AW
hpv+c6o/uivX1Mrnl9fUUPFiIBU+n+oZQFuWp78frYq31pzoxcGHo32xRFZD2l52gxlQu3Y2DZCl
ewbRpxUrqvXA+Tp3Qc8kc8t8RxtHeHkIzQwI3+fTbqgOpDnIdOUhrbQC2D6g2bN09HIshtMNRt6X
JBBIDIymfXQ4gfS21vgoZq0dz3N2aFFdQOIabSm4Cc35fj/37RSA6BHN7CRopBmhMWCAlIz9perK
b1CqN73cciOvxsP5urupdhQqs2A+BlHwrFJ7bpVnNALKdDSBPBe3FWCajkDHgJn+gELysOmS8qvp
IlPf5e4aBY/KEwG2m5vRbEBAlrckGs8yUJJEZqB33UvM3dts4is3serGQ0IOwt+zvDjQ0+eDK5Kx
ymMnNoOiOUBdyQs1v4u/XZ9A1bLNUFOUzl3gtJZPR/DWABbglsA4RcgqeMbA37gLSjlSWMVvAuWs
Qw5yTz8sIZ5y3bJydLjK4S+49y5Kt+CAY6bQsQeMZuy/C6cePzvCyn1BhjVlXqWpPzgr1KPBvLy4
lfLJksTWKhqEWXmfOPyQGfFNWKYrmVqlS/w1s8zho4A/1iKuYYbvq2KTiZXgRD0M+AF6cVzA0RZb
zEjtphwtfH+q7yt504U/HOP1A4sCLVe809B0ALDwucs5WpE0JWqrQV/WnxkdDm4S/lN1zn8z8weC
c3LPTqhzhUNtmbjHzcovSezuJG58JC1ia+U5oJy0vyP6k1M9MRVbejfFhWMGAjgLFiPFlHi2tXLS
zjO/PPyAlvv/tP2pu5wYaZC+TnQZAVmdWBXx8ALVDtwu6VY2XbbROWA8g7mKvFINDTk6PAvRmg2p
lsX5MEG6YIan00DnW40e4ug+zVZSKkoTgCLBAi50YKLO/UF0MqEj1wFfnvKvQ1g9mDnfMoiCvd/t
AHz/18x8k53Mn2VEPGalSQOp8eolS2jiM861b8NkdGum5qf5cq3Qz4sMDo5U9Ccsnu6joXPTjCMW
QEqUen1C+12TJs2mslneeUmUlnd8knJXFlXpO01obYTQxk0DjUxsbAm8c9ZmhxbynNsxMljnDdDM
3TfdWG5IqTc3DsTavNRqB2+yu+TGKqvHFK3Zn/S0zqAJxMJDhG6jnQ7mUF+WHbTP0U4iLQPHe229
WYkzRChet/oTYpHcc4eh2wwxiX5pnACAWurfmaZrX/FYJFstls1dI0fEwagfoj2fokcYuXMDooq6
+czCyPDSJE58WvTtsWZlstP7cC1fpTj2gNvHjKIuAWDR8k2vZSTKIhsAQGFspQ+S8+u+oYhi8Hl0
LYCKi+LoWxxJNejigb0bWVA1d3r8WJa3TX1I+FoLsXIUCFwg64t0zsUzOxMVWLkikwW5uYEOkdBX
XnrzTlm4HbSCZyQxYn8Abxcu3ldNmlVDwwIuHuz2dUKHfLISHCtNIPWDRzDgAxdNyTISnIwhZ0Eb
/6wGtgGXtW9MK0YUy4GTDl0GACliLMu4p6ySsaEt8PKu7vqmCY4trUa3K7gnMvcD992pqcWUxVFM
K3eIWRC5IBK5r5FgWKNYVh3cyLUCOQjeBHQdL5wrT90pzW1cqWXf3s2pY1GGEVTi2Keid+iuYGvk
kAo3m6XVUMDTwe1zwVnS0TZqOo2aATBtP2xb7oDyery+YRRucGZiMW1uEoV9n5sIGw3DlwZ7ckfj
UBfj8boZVeQ4U6U7IHOChuPF7VNmo1Z0tgmaYP65NcTNVE97i1MA8WPhtyDQ8/JsDZKvnD6cbUiG
UnemGDy/KCYtIlmfIN63+BMUW1i3MneK77uosv0hgceTYllsg/YuyzpLmIG00A3pJF4dJiterdhA
eDXM9VtoObm49c6HUI5hp5UjAhIo1L9FpNWfO5OLLRca3dLBsFaemsoRoZIJkAIeZxdSe0Pb9GPX
o6/KNtNtSJhf9SvPFOWATizMv+Dk8h60fHKHHBa6OHwqmHvotPi27qaN3RVrIbByNFDVAFcM3rRo
Dz+35WplN82hcWD3XmVr25AZu+turdg9uPf/tbAM4iF7hxwJwbNEpuGPyALcdxzEF2fEKfcBQ2jL
BvAa0fZFXyxUuIY6D0MzGFrxSwuN2HMmM/Y4qdcszZOyvHpwVP9rabFAAr2mE5HwOO1rm27p51nZ
wN50qQ+q6Em+HxEDDqNZ1wDlalRW5xP3xBugWY2+mQmhMG3azzTNtg4vgCp3Vq5TW+UJs9AN0BYQ
lr+g/KBkqtvEGkjQjnruSZ0DYEw5Q3dm0wVJy5hflJ3uuc1kPplJ070wfZSeiYC89aw6Hb3Qsisk
sVvNudPSLDmkySxJArGmHWHt+DV3RgvEvY1zZ4q6OVqOVr6A6DLbGFEonrF42S2fcMBS8EZvpFnF
h7YPwdMSSs53JKTFbZihiOfZArw7dkytA6/b+hNYnvJbNwpjX2aHqe2ONRownch3ch90APsI2nQj
lPe0zRiFfmE5t2lU0XtEbchCc1H7OrhvnmJIUG5KTa9vDadnj6xxot8IVJ0tc9NmV6fDtKulk+yK
vmzQR6kPGzEgPO2sKtkgALJ/y9JOPLdMiUdEp/mUNuPWDJ18B2hz8mRnWnTIjTbftr0+rSyc6rRg
9owrQIJQt+h8rZz4B62mtEJ7EVoaADx/qiK/SLf+9Z2lNIFeA8dAqhXMVfP/T0w0YR1TqG6xwAq3
NkQ4E9wUPH3rxY/rdlT7CnQf/9pZuLot6ihG7wQL4vQ1Ftu42UIwMUuHTTJCoVW0SOevZdlUp9Op
ycXsASRhliVoCgJ32AEiaE27aE36Uz17jo6uVVAQIu90PnsVQ95pdHtEkToeJkmF5HRsHqYh/abR
NXpm1SaeCb9QG8Z9DhjduS1NlLLvmxSHLbkh9a+oECsP8zUDi8s2H7jZZgIG9MEPbyy5u+4Bys8j
kY+sJ7ocLjr1e4sKHpHSBJK2+t2Z/aeuXCMDUESos6gklNzhyfDo2SNOnHmquDG6wiB4roYH0H0L
3T6UxausHzV9DTSpan2CMWgmgBV0bk9dTFfZS0is5BzJEtJuERq/gOdnB/K3PWAXB6PrP6VQ56YW
jzbARr1cn8s/AePymgLqyrIgoYoM15L1ZWybDBA9xK1mldWbpqa3bezsCS7GFGLrU5Mxz8gE2iQd
7RsZmeXFbrTHe330eATah5VfM7vexa9B1w/6SsDIiIDjfN5J3HXxhBsisLKbGviqkFWeiH66ZuuH
EBEjRubH4j7Rf163q9rgdO4LnGPcOQd3blYrOTMqQ5KAO7dkOkbtTdOv3NAqpz01sTgeRW+IiQ0j
AXfVa3ufJyvh4NrnFxM3IeirTBcXc9x9Ne2v78+xonL5d34WByCrhNGjK5cE5DMbW9+KTP/6Aqz9
/MXxZ9Iul7KFAT4eLL3y8OJYOZNUByzFGx1hEvRWnWVztFFmLtWAhQduoLO8IeF030oD+jW6Bi5H
p/0AW/sMGAWrLJ5MBrgBzl2q4vZUFxMhKCMwP54ktou+6bPt9XlTjQp4jlmlA5kgkPCcW+ERrlyB
ulqQGIVXG0+Oc8+L71n28t/MLJYnlNU0mhJmegM4XvJk2g8jXppGFK8cAKpzF3wNs4gMmuYvrkEQ
Lhd2nAgSpBDdlRUQZZ0BNS2w9pUTToKQ7a8PTOV3aDbCgxC9bOj+XAwsi0puuAJ+N5LNkKQexXH3
nyz86Qs/uUl4rdmdlDoJWP88tq+AkX/k+yhvgzLOBYnJws8cRhMEDyZ2TtH6I0semjRdSearsLm4
nAi6yyi4kS4o0MA/2rRd1RiBTCz2Eo5utLXLUn/Nx3rwS2Flnw1mW74uqHjpNRkdC0HkJiVd6HOO
5GgdJ/VrUenuPdgdk9frE6ByGST20JWGlylip8UE1FNvRkM6GUFsZvvE5Y6vk+6ehPXopYLftvVq
0VXlNLgscUGha4heVNuREs4ksKVwGrQM7drucH1Ays/PajXgh4Rc3bLPzuFgRtDqGHdgAeC//TPO
1s5C1ZSBORW/30L6/0IJgdtuSxM7JIE2Bmn53YicjQCse6I33fABZm30DP61Rc5PKMntRlh6hNHE
G2i0HHKercyXOn46MbGoyNRDMUqA10lQOxNHVrQs77WKhJg7RsAeJvUda4viUKZSAP6BLnLDLD/A
JQ2K8n/j9yVEAiDmVKIwwIJMNyCRlmyHYuUMnv14GRphB0L8DC9vIKXmRT05SIiBfV6aEx4hEFGl
5dOMbIa08nXf+xPuXVgB3h01dvBHIdF4bqUZ7SrnDngLjKGwPrWFPXgjiACYR7SpEx4bureoF8Vh
CvXJ49KKNsmQ3mTsfjApuMCHnIYbq+LsIXI1cHKSPqQbpKrqyiulkeIQ5OanBjXoLVgtUeNJZLPN
wDLReqGB7AUOC+tN6nZ8nOIed6aUWbKTo2V9FTq4dSPuyg2jstz2ZkWeRJ/2XkREPXh2GT64OLtF
JzZRtNfafW7r3a9YivSRTMk/hNXR57gwii3rx2JTCrP0nFzmtzjuMm+YymFHxqn3XGyLgx6m+c/r
86ra02gznpnegO9DoH8+rWbe2W0pMitI2xvHvUE25Pr3Vc6B7gkyV6hR8Fh+P+2NYSwo3vchHit1
owFEah1TyMhfN6McxomZ+f8nPpgbpdkmDD6oV5uO+r1YedmtDWNxlk+kzqKC4PuM3EEPgZHHbo3w
dHbgcwc3gHtAYweuMfTCLTuGDG1shzwH1UhuRvbR7YBTiYHqlBOYA/LWGW+Tcej8Wgxse33uLscG
wyACAcHE3Au8JDLP2egYIFNmoB/Bswba8Va6xaF73cjlAp0bWSzQlHMgiHMYSes955vIWVmgte8v
FshJBDfD+fv6775+zprn6z9f0Ws1/36kmZGrRz5zmQZhVl5hAlOGkn6/L3W6GSrNC2sbIXrT3vHB
3JOR6h742KHp3hc/tWmtNnUZUcMymtyRuLXnEtXimAVph9alg0UDvRZHE08GaNTzXV3w57BqV1zi
cjbRtIa4HSkYJL9R0DnfTkQHcmsSNg0suhPVc7jW8n45lvPvk/Pv2+UwZtQGg0ss7/CH/GJBdm7i
X1+0tVEszraYTtRs51Fwa1M8dWvg4Mt9Mw8ClyuyAUDQ2otBjAC2AryJQUyth/RHW7zG1cquUZpg
M6sVglxA2hZezdPOHSo4ViCniHk5GXO0uElfN+P99alSLgiYUQEuA1oT78PzBdEEnjEM2LnABWvq
k5mzZNcPYfpjiqLopaqnD5B1IS4GMhSS7PCxZVQCEYGx5bLGeRq+sHtz+HZ9OMqVP/n8wn9N1uq9
M+LzhuEZt2StEq38POIQgBzmNJ+ziEXoJN2S0ZIFgODT+pCudRapv4/+LSjiOmAWXTgusQqBChEu
TXlTasBJRr8+MD1gjP7/92f7J7dlQ2Shay2+z9BVfu+WKzVGpdeefH7hTK3ekqGe7/z+iyM9pu/z
NQIhlQWQG+JwQloa4cviLERw1oTThK0nnKMw9qbI9p0QK3tCtQqnRharnIaSRcyEEau4rTbZuJK6
Uo5hJpiehb/Btbv4POpAYexYggWm84mUdw3ZSLp9/zrPCBaQI6OEDVvn66w3Anyog8Pw/jgipi0/
MoJZKwA678jaL6E4IYiQAHoVVqAXvkxek/JhGj8Q180UBThl50bwZXUc0glMGhThKVSg+h1tnXo7
DHV5uD5PqtMPgc8MWAYN6AV2AW94jovXBWdZBMEAjcb3YMHb61F3B7yt/wFbwM4hOYbsNvJ952ti
jhLqfkDXBVrv1BtwC/ObxAjr/ZT3wIgRMzYfrxu8dGNAoSEPgDQpgcwfXeyVIcmg/jG1ZtA2x8Q5
rF2yl248I61n/8KQLlmkQNEfUx6XNBjNYQNlBz+NjJ07rVVu5nzXMjo+MbPsrkq4DtLKSSBi0PLW
3lcs5IE5GMXnMS5IECUkA2oub5PjVAoJJvwxfv3ANKI0r0OKBxDlpQBfw7UYPF8AAoTI4xTjpmjk
imcoF+rEwiKe6LU+RsbINoP4RSaHnBz/2wAWl0rY/n8A6ZR6o9jkxRqN9OxJF2t0MoB5gCfXSikA
SdYnCxAgEm/yamc0eEwf6A8oRL/7WIDTIShyZp66OUo9tyRkmcVFj7cSc386x9j4fn2qFHlFfB9J
GGTlQTd7WcjjKEr/YbQNyUvXfgZzKfrqQb/pWRHfcCnRjzV5Ccr5KUq7vbHrrNh7SN+focWv+IPv
BgXQzMRxPkoumazqGKXX6a2gCC6fro9S5W9oO0LdHUwiaMNdTGLkVgkPu4IFox5o6Rfj/eAcVBfm
hgUA23DJLW+fbGjstMHlEQzIu4IoZMWf5/tx4W0gjQHemTlzjLTkKiwrBuFUG+qlCTI7uflzOmjf
0V3j5RSSWP1a/l9xzIGIGj3JeHkhT7K8iLS6YDnJKhdEoKEvwn3hiN0Qau/3a0wV6gvzfYrQZnE5
6FJQEH5BnMEEASjKCsP7s4HgVAG0Ecc1qFXwkDx3qSo2TNGVGn/k1ec3Wb1c9yjFJM1I0BnvQwhI
MxchTQuooZkVsng00THS+4X53e1XTCic9szEfE+cnjGcpxEbYILtNNwA9Qrbh+IIA3h+hhLCc/E6
WSyA0xbgRHc6/ugk/RGKFRtqBCAqRHp/o0+767O1Zmtx3udjAvlLveePWrxNCIaz0X7YELk0n6/b
UeUuzga1OPkNEOVqRtvyx658w5byGvSymtV9IqMbC90vUQ6cWS/FDG/ymt5do9RWLBm61bFp5iQj
OqOWx9goAeOPGv5os0/Cs7uVJVMP7+T7C68bacpL0db8Ua92LHwlzh2rQI10mLXy2vgo6JYl9zRa
eeQoR4Uejz81VEQFC0fE4wSIMHQlPMbDjdja1crnlc4xw2gJMG14ZM5b7cTPXSMxO5IW/DHV7ntr
QoXiJe3Qhg+5vTF6NwIAnRZ4hANjCEJScLif26pLoxJRDkInPm70TvdY3K2ca4qDAbco8kkIPwHZ
X+Kq6xrQ12R0sJHAUmS09zVSJhr9dt3PVUbwLJ7LA7McEl0MI9frfoD2Vv4Y95vU2GSJP61daWsm
Zqc4WRWRsFqmIH19BAOonw6v0HyoUYK4Po7L1wj0Hk7GsVj6rNILXnGMI8x95ngAZrJmh+D6uhWV
g51amX/FyVAqh49ZKGkOUd9uU2b/NKOLksVbku4tZ2VhlDv01NbiBNClWwktgS1nqtDuom81ICWh
0eLJXvyKO7lrne4HiSo/cmWg5WhT+W9jXZwQNvhtXJpa+aNskk2GdE3d3ol6H1UHmq4c6srFo9Sx
nVnfAXWq82nNE/RokgGLN1IAOc2H2t4Mxo5ZK2ZUpw+4qP9vZhm7cRQ8DFQI4Igx8dy08lqyUltX
ujpDEAz61j910vOBJESLeVwRzNn4vQV3jnR+krXuauVkndiY/3/igyZ326wFSvaxiP3E3qQoqYFW
a+2CUIzE1qE6g2cbAIwXfbNmU5WgBc/zxx54QhsqtMX04sbvzoUghD4xsjgZwNii62iPzdGQ9JAl
/4zkplwD1ivKyec2FgdDgYwmgAwIR0S7t+w73fUQZzXGLgaM17117G/NGtWxaudiWIDgQfYbLAv/
I+3KluPWkeyvTNx39hDcOTHdDyRr1VYlS5blF4Rk+4IESZAgwPXr55Snu2+JqhDHnpeOq5ZVWdgS
icyT58xZsZrCFk0ua+wzVEJB4lDRvWZXAkXK1nv1/Gdtbg0zMdPVxwf2dEpmsf0bs7PQiBcG9ymD
WQX404QdjlLoEFtj1LcrbaGxbSm8v7AT8ZRA5Hp6vuIGmd0duRvmBHn2/GgVCXwEoNd8ir0lhc0L
T5Y3VmabRAd1pujo5Ufk761x5zs71b80YZ1k4ApS0+vHk3hx36Osa4JPDfQY8yJO53uNrLiRH4X1
JzEfSXXbVwuRw5KJ2TqJviKFW8FE1azb7BsvV+aSXt3FrXA2itnKAKujysLHwcKTY0vEV4d/DiGO
UXffXfFU8L2gC5HX0phmizSMQYcGTV4czcpf1fWLUjth9gs30kUjkNsCiuZU2pkzPhik60YaDPCu
7pWgmw6lQ+H/zkDObMwGUhZK5bqd4F2LGJ03ukqg4fTrWwxPVbwuwO2BgcxuO0HyLAAIIz8O6X0h
wFXzqf91/DkSskhOoDMKieB3wFvQXVnQ9WrzY2iAwGFnyW3V3dFhCUl/moy5xwHiCMkQpElPjcdv
ryIjZx0wLl1+dLtYdtvSvP+NmTr7/NlVl4f1qZXs9PnDU5c+G9WPQC8gbS/tqfMhzKKszCp7t+dj
jtdqwtvbMkt+g18fi3E2ilkg5SnIQ1Rlnx8ntWIhiex8p7MlX3xhHEj1n5SCkHR/Xxu0vZGUQJPI
owhAoTWaSR1cSWsJkHDJCsouwYmwA+Dy+c1Weq3HqKvkkei9JFtH7sZ04QBeuFQQoP1EVtgeclQz
19UZtIYcgWqwdbvEdrY5Wmia7Hs6bj7eWxfthKikAqZ/gmHNFj41ejlUAi0ATthEegyjIGshezFG
yvjysaVLkwa1OAAhwD8WQGXx7SlBXbXktDWboxR5UvOXDLB7LawF53gp0AHj619mZhMnB2EFqe4x
IFInKedoXa5AVNPFzF7lY7st0yDqpR2N8un/N76Zyxwbo59GY2qOxZTHvXdbOlYklhLxFycRRHFg
J8Ot/E5wyZcu86oJy9V0w77L+s00PNLm1+NRvLNRmztJeILLZeaZHa3rwPF0c6w+myayLkeKzqeP
J+uCy4SyA/K6p7QBwovZtgNuxA4HH9u7z8dd6BYJ2t4W4oslEzN/g2jJbrMQJkgJym42fLeAvft4
FBdWA1W/EKVwXGEAnc722pRZbRnUqTyOvNg2qry1Rrl2gqV00c909OyCeWNntrWKwgLaEC+qY1Hk
4x5A8+9N54N0rSrt69zPyA5gFSsGis1fjW5Po5z6wY12/B92Z7pHyUx3W6d99zgxEGVyQ0A3UDp8
1Xv+D6PmLVRiIETQmHV35UxlsWsc9oO3SOpNjvHgSenEyuYiVkPwOes6+FTf+TSZ3N4Y0g+3dWjQ
h6kyrZuApcVnh4gs9lRoRb07osFltLLYbsFh40tKI9KYGRIsbRiLcKq2qSeatUxFD3qswNmOpZzQ
aegOMQIDtrW82k5QZKggK5ClDxXP1W4qLTNOe+J8Dp1Cr8Dx4T8Ah6jwqDHbp06KNqae165Y2oT4
bWjepWC2vgpIDQLygLCn0GQeuhTHPo8ctFkBXH36T8adYlVlq7TaQ3Is36OfxgXHVNjeNZUj9nkh
wa4BeaNo8DmSXINlbFrTVSu7Mdp4FBYI/goJ0pnWCVYf77ELDhonMAxQskLpAFSKb90mkXqoaplW
R7967vI7NQ2RxKtpKVReMjPzzkMNvuS8ZNXpdi7LKM1vUoDdq/XHg/mZR5vvZDxjECsBqXjSkH47
mjFlzMAuqY6lM/lb6uTQ9EPZOhZS8Mi1B2MzuZmRWFIAnNvJLAqsoYyGzCN77TX6yHWZbW3dZtcl
lFXiNjWnq8HT+WqC5MW9Lm0eD7XtxNloAu9ot01iMV3EVaCGx0G74UZk/RRZUmIlZf1S6+xH1wq+
6YewXRkmeBOZDFjchK5MTBeqdfWIajCqREFUlJaICZ5MEbH6o0P1GAnRBJEqu3QhLX2ahfksnfuV
k985y214TPAJ+u/yKPkPwVYc5C0mqGfrfpeGSxHThXclEqs/JSvhjd+BE5mviCk5rY8WUCTeeJTG
k40iL0gfdjy8Jr9ObAUKcAAKQCliX+B2q0NnylDwq468QaRJsluulxiALjh+mAAkA2RgiDjfAd+m
AqKDfl4fezl1aG3lxloLHiQLW/nCGuHxciLe8HE25zcYb7IqAxC8OjY7zq4xVf+/j5/dXqNKWT1k
Bj7efbkOxevHn37ptKOsglIkUNWnR8vbDZZmxGjNFpzdTGlI0PhVGYHstokqalwjB7kwVZe2MwT9
0F4PbhREDrPt7OCKyYw+hbWKIyOzzRsWaRNRBY8NvVQxumwMNHeo6/qACc7uZCcTtiqaoj4KCXX6
RxfBPwvRQCGbSAWLKiinOvf8pAJT+29rs5vZCAYWGB6s9eiHT+kUMSPRwXMgj8z7JMtnZqqoK18+
Xr1LRxbdd6f3x2nx5skZkvZgHujD6ugIKPx0u6YtI+oYsR622bApvSb+2N6lMOfsCprHgyO1/ImM
VBzVxFbGeD1QoDSWmpMXjMxhGZo1ujUGGEmVeeUwvusNciPptNgMMl8xgCGgTggZebzgELrNtj4g
G66pnLAGq2iTdKGOhdabBunjj+fs3TY8mYHcAV68oOR4F0MjDUQDJ8+gUejVUd7eBRCtD/fNiKqw
//CxqXeHGaaAhUXdHwrA8EWzcN33UDinUJ4+gJeDAQWW70RqRLwLd2mxRAj0buudbNlQXURSGnHm
/P7G/5/WmRQYFjqo66QvV6xEPXjdQRA0W7gFT2fnzdn6aQubHO1+ELOb57lGj8vOYbk8BPrRlALh
wW+sEWiL/21gdninFOQsE+XyMCgjCborwp8dtFVBtsjefLxEl3bDuaWZB0TkW5nUxLS5n/I+qfEY
rda03U3Dwla4aAdwFojb4gUHB/HWr0vajSUbU3lgdoMCdm9us4Kis1kcJse6Cqd0wd7FreeDRQLR
HBhu5/eI4aWFWXUYV2p/E+Y3YlaRbl8J+/bx9L3bdXjvniCWFoCISOTNb3Sp0dOAdu3iMJHg2ofM
GKhEwFj4qaftJi2MK24HCy4PsJn57oNN/8StjFIcJHznOGpIJ4xTjfEdLD6QNWk8ElcKiZjK80HJ
2TFvZRSCxWlLxY6OPmLMsamegpJ2Vz3veWKAXWgPdpVs7ZRsSjonQyNB7qjYDgu+xltUx43Z4bdh
B5I44SeOKp5y1oMsIfUMCJsFHQj3DBuAfW596mqfrdSkdBTQpl91Ti/3hYc6w6DBTd8OI9mMXudF
k07F9TgZxsrKsvZW89J/LszCWHHwkI1aQ3cZG73O14oUeA9p6HZ+qoZr0uf3TeXvntLVlHq7wJdx
cW/sjKI/eoa1yzqrWIEhfVrVUweCQHLKCvRoxWktt4wzs0ahBUcbwi74vsPAeJL1GY2DApyEg0Lz
BK9HM7KsgsRpWanINwJ7w8dyjLupf7QNQyeGtL2kDFW9Vt3UYkTolc9048YSeJuNxdlDLiZvnRlT
EFdagbyipX1sEvbD1wUE50ZRrIxKI49c2kZcgj8KpHi0WRsdACvWgF+4rcETlY5VNNqNHdU1IoIB
8unbygx/VJknIlmOztoeahTGAifd9RwSMg2jDuQ/bCuStAWnY0FGCFQXzdp0xjRKrcyKBxdFNLMD
6teQmRsFAso2dTvRyHYxQu5VVpx7RZEIfOUvru+m+7aExnjThu06g0TwHdIjKYtoMD2ZZsZTCHd7
w0aFukFFxOuuQmg14Wh5dsT55Gz52KgV6m4gQa4Knh2UtL+Ng2s+B9rVO8lBGpP2yNkPxF6imP+J
933jkiE2SeD20UyEkwF0+Fv/MtGiph1alA6paq7dQUagWz3W3bNyvWsIkES8Mo61Z1/5/Lb2QUdd
bjTV96PcmCZ4LvpiVWZ2VHocO4DelE2YcIUHIKhURQqOyzqLpjFPes6i3DOjYHhuy+89MaPeGeIJ
7kXs646tWgiDIzZg+S3rXTi4InLoA5Pdiso7K4Voq9pkeDHVjntPBrX92BW987CnGUDNAik4D4lZ
c/ZOFmORNRMfxEHV322t47ITKzq9svTWWGy/fRcSzWzN7idfQz2U+L04AExuAVsD1fRs/OVW+5mR
2dWUGg4aQysYUe6TX3xS/vPHE3b6ku+2zNmEna6Qs7esqUkGN4fPR/4qarOXcOnOWzJwWrEzA15a
KmqhUfSQwilNaJZNPh7AuztuNkGzPe86IAb3OwxgaBAk3FfQKmselLuwr5bWehbEFQJszO2Ik9X6
NK51HUH7IFHGwrtvwcrP5PnZXNVi6r3SwFhyGSt538nP1FmI2ham6ycq4MyErV2kFSeYkH+SIMqr
a6NNrKWOzSUjs1MY+HkFBXOseUGjzF6T7K5oYu+XCXTervy79G4poInWt+KAHJ/LY6eKQAT/8eZ6
jxaf2ZituwzL1k25KdDbajqr3DGQZ4WXxY0Z2KvAUxCe8S3QEvkmdLYHwwVrGy7fShTFSij1IvPy
G0mDL0imLzmGk+V3BxdaQcBvWNArJ7N9L8gYFo6nsJCl/8gasIz2q8F5RnwBouM45Gls9wsp+4vb
M0TFATgKZNTn4evYTrWlWC5ObGuttUa3bPFjYb7t96NCmRZYGAvYb8AJZ94CyOhAW4OXH/xR7gJ9
ZbF1z66Ry4kFEJKVWKvmi9s89vy6bK+8oV0gwb7krMDwZaJd+tTwMs8aVQFoHTpllQfqH1o7izqI
33w8wiULs2Vr8wFpiA4CAoWdNFOsf7lygw17PoLZhkWcB0JCNJZDNLBLpsmISLX5eASXDveZhTm5
zBBUutC2WR6YtU9RR5ApqNZNO0Gb/oJrv7Tfzi3NnktqtLvBRu0bjUHTqrK8leNChNJaAmxcHhBS
Dj5iB5/Muw24GUi38+zy0Kq17I7M3XK05S8Rx1+0grwqkGoQd3pHBmu2pQbZol8cOGjpreqlGe4r
83s73n+8Ohf3F5DYEFmDrBHEsd5et6Mvep0DHn2Yvhg87obf2b5wAHjtQTzFcU7mz64PhzKlJoAu
Dy37xMUtNuOCgUtrfh7CzhyA6fSkCalGuBBu+gCs+iuzWdjAF02AkwuNAKCmfJeQQfbboiIl4tCn
cVDFxhBV5m/sXEhsoE56Kju+y8OUTh3UfohwgdHbqTzW9nNjLVSBLy30uYmZIxm0ORp5d4r1syRH
fWsJWHtxlrBTkX0GwPFdeqesprR1QiYOoFqKelpHTqjhTH4ZnHO6YIEJgbMF9cs7agwtnTb3DS4O
QBut6mFne2LhDv/Jt/7upjwzMTsSqmW4PdtMHJB78xLVeOMuUI4TNZZuE9Rd0409isde4Lzoqe5v
QOZabt2xV4nFG3D1jjyIJpJ+9XMRRpOL9JBUKUpPBSviKSOQ0pRDtkI+wlv5PUqnQ0DHxO+hbQqp
PTwcif/LTeSzSTvdomencEBfZgbr4lA1WBt116pfRQj/NICsnoOHK5r4Z7eI3+XFkPtBeeDuix5B
llvtTKtYWJiLOxgd3v80Mo92O1QI0eoNIxPJSeQZ6MNhTvdbRiDTfFJgwkGc+RPRtIgnqlQgI9pF
dyb6cD/2t6e/f7+5/vr82THklGpeK8REeB0zsRmCNU36dk+ePzZzea7+MjNbENOmfdUyDKMtXym/
dsM/P/7893rxP1f83waCWcegyKtejgp9VzmtrtA8mOTOtJpsfl9KkrhDsQJ11z6nph9b07BKPeTB
nGr18Ze46HKAO/nnWs3jS99udUtrdP8W8g5CstFIH3t3qSZ0cSaBekdtAYUG0K28PTuUAQM0ekKA
ngLZPSQibHeJhfviOM5MnEKBs+PpFLkF19yIg4nk1jC0EfX38HELO2/Jymxn+zztdN1hIOARicEV
E0PhCazS64/XZGm6ZvvbYqNLrbTGdE0JApf+l5XLTvvubK5mGzsEtzf4rCtxEMNTHhZIne7D6iFf
Er+6FH2dmZmTkoighGcHQfchRypoqKxoYiBetF4H+zdeEOeGZjErqgyG7B2Mp7EpViO7lpPx7eMl
WVh4d3afZRRQFFVjLA2pV12OcLXJkpIHCyXuy2b+emDOLpkSZkqrxwOTVDcT+qML64Fkx4+HcnlZ
/rJx2n1nJ8XLe23TSYpDZ3kR1zeG4cesGKGOsISjuLyP/7J0Gu2ZpUx7rB5TjIZOz9w0nvSEnO7H
g1kyMTv2zA+b0WhhohqnPjKa+l5X/vZjG5cX5a8n+GztmTllaiQ49AqaRN/TZq2XaDkuLYmF/DEQ
fj7ar+dsWFQMrMotbOCcbCiY263sNhQrBnWEj0dy2c6JKAh84CgdzdxXHfYs9ESAkaBq0rZlrL0O
fH3X9S+zFMPDWOhb/pehmQeTjqFbt/bgwczrxlexGNlvxBjnFmY+bBiRiOgrWAjdPZQHiiVhj0uL
fvb58xc3bczeEmAOOmj/m2k92fKq6Rb21WkS5mHMuYmZ27IyUtYoRuF4VOuuRFZLhtcK/r41nvHK
jGX7/ePVv3RWLHAIoDh50hoLZmdlQu2i81GbO3TdkwtuZEd8/djApbgMkSVIFiDxBCqJ2fYKO21k
ZVhWkMYBbsbddOlL2uVJG74KoGk+tnVx8lDTBfwPzKxoqXrrW/oeWq7cxYPS8q+4StwsMl7Yxn6x
rIU2gIuzdmbo9PszJ2ZnvO65BUNBEyE+GqbVbwzEA/f8CUTwHpqF6oycwsorDyArTajN4qI+CPE6
+n1s9Fsj/fyxuYvDOcnNQR8VxGT+zCejZp2TSoTI76Dexx794vvHn39xD5x9/myT5aUHbQhxiidR
uTJihEhDuM7lXb3EiH3xgJ4Zmm02p0VXaOZiIFU2RhW7Nw0RVUuowyUjMz9mZQH0TX0YacbmEVoK
t5AwignYxD+etJOzeucJ0OIKrjhked/RxVEo2xFpl8jdj3ydo8xafTenci39Ciz8ZaxcsRpzumD0
4mVwZnS2UqnHm8bqTpnlELyBZTKypLZF4toq+Xh0FycRfRvQj4XKAv737QlqwrCj3WmHa3LrKhQF
N1m7cEgvjgUtG8jxgVD5HfJwcHSla5OUB4HCAA2vG6mjrLwLgoePh3Lx9JzZme2H0OOIlKqxPNRG
/JTXCxN1+dPRcOKCIgudk7OzabKRtgFr8emSXA/O+GAE40KofHEtwLHwLxOzRe8zwNZkqvH+/2Kl
n1x9zb2FpViyMDuXZjdKd6phIWdHiOV17XVAF9Jwl01gFABdgdRljkNpfZ45ldGVhy58NfnnHoh1
/fQ7C/2XidNSnXl9KJsA9wm53kNP9nn5UncLyZ5LJx6dJI7pQZwFeMVZTGmkZuEFDHErpCh3nuqj
cQqTkHwe3T+rHtxEt277O6++c5OzY4gUsqG5hRdyxuR1p/PEm0B+EZB9M/DHj2fv0gIhmgVUCOfx
vSIwq4hGM8aE4CwDtES+2MqOUPP82Mil04IGLROYJODu3ovp2goK0RWmMADi2Ky9HQvEUpRx0Qaq
YsDbnYSo5xGNx9o2L6gsDnlkTZtFtN2lj4d2xEnYG8WJd3IkuuwsPJLSErxbD257Zy0c9ksff8q4
gEicgIh0jhHryqADkh/nRBVROUTQCf/1FTj//JkzMYa64AWDN3SLdSAiwIV+7fPR/w+hTRRaQ8ir
Q3hzdkgQRRKVer2+AUld5AevVbfUGD+/N+YWZmfC5qBzJPWgb/J+a9a3XvjYXOdL2hNkvg6wgscW
UPdYBAvA6FmgPxjhGNp9pm9kT+6smq1Hyh6ILTZF/lKyT0HKD0V4ylyTvWF8du1nwL3SqC3zhRv/
XcLx9EUcxP/4MigjWXOtkgLq02Twg/aGyvBYmuGLFrSN8ow6UZvzjWl5u8FxtuCE2vjSfLXTPI3c
yVuSgZw7v59fA6VssP3g+8CFv3WugQolIDz4GgTyWqEfbjrlpIke+8ehTgFdylH2D9wyjewJ2m0f
76mfNGnnsRYOw6lJPATI1YHI97xRlYHWGl2fbXMzAau8oV1b7n0lQKETjLGf0Y3hGZ9B3xvc1KPa
U+5+bezuh8Oa72RoHzsGRFMW0k9mkAFgbpXmLSW6WTeoz67o2N8X0JJKCnDqA6k3JU1m7FJ3itJh
WFf+tLfD6RbXWewrmhRthjrFIDatp0//oSNnDK/kVFURlF5+oDH12u0IT9Cwx+OAZeupdjcZgJZd
jtKTkmxtcnMXWrgqzPZTaflpbPjFKyNtvjBl77cvghFEVoDQQrsKPeNvlyts6WQHU9HcqM8l29vs
fxEO//lt+C/2ozr879yrf/w3fv4GssgmY6me/fiPm+xbU6nqT/3fpz/79z97+0f/+PpDNJmY/5M3
f4EP/qfh5EW/vPlhJXSmx2P7oxnvf6i20D8/HV/x9C//r7/8jx8/P+VhrH/8/Y9vVSv06dNYVok/
/vmr3fe//3GSl/nP84//5+9uX0r8WQQwZv8iXuZ/8eNF6b//YYV/Qx8QOnXwSDdPom04Hf2P029I
+DcAQcBkB/AtIh/Twm9E1ej0738YxP8b+OEsZHUQUqDJ+/S4V1X783eW9zcocaOghD8C4zqI2P74
13d7szp/rdZ/CASZVSa0glU082DB/zpCLrSzQlBpAd+M5uhTLuG0Yc6Coz7QzGx0CZWIZho69JQ1
Kn810hw1Nwd734wdL2cq8Skys3fGaFZeGIWQUWwPfc0ziI9LYyRJRRgvEtAXheZNVhqQGQpZz+i6
Q+7aXaWlVbTXrIXu8d7UqgiAfeyUfvQHFBl29tSwp6w9YRk9wIbpDTJbxYvZQ88tFl1KwqgEH+wL
BJRLjidUe6BDAOJMbqernKr8C9p73LXXg2ZS5mn+7HTCxcuHlq9h2GfxNGRBEvgFvzVYmH2hAyWR
T7SZuEVoPxmgLvyaqUKsHNkWh6bI0MhJiF455lBiBkbAzO2Gp4dg7GgWj1jSLBo9w4ixankdmT7k
nFuoFD9YQy3vmtKAZngBUp0jEL7BVRlm7mbypuHWF1UXq4mDs4W3yl8R8JnekpPkbBzIwftuSvUc
WozEvimgq9E35KBYjzej3yOjVDkTXo2Uw584rRw2EyAKHbAvlOxNt9VdVHtVcKd8mr0SYUIf3S8e
3Fqk6JQY2EPIaiCYDTT+bW3vhAkYs+Ax60z8XVMqvnID+mcT1M9lk+cxQEp9hKVt9wptYXE/Dl1k
p6G7MzxSbEpW54+e3a+NvkrAbNsr+HWQ2lZGYSTodnXXFW3lla6zcoMFM5LJVuox15LcpZTcZFX+
mNluHukxADrWGjL2Gd3e9KpkGu3kFe1KtP6iIA/pz2lL7HJAKkgV6Y3XGygDWV5TxT73iyjFdysB
j/ZqCJOgVVz5WK2hmCYnquow3bW0MSIQoRmfQq9L41ARJ4FEQb6qhVdtwjSd0JbbQg9jNN09LdBE
xYNuXNu5tSpQBoI9dQvpzSlq7RQlKNynzK/JTtmjD5CkfSOayUi8PByvQ+ndulLYV2ZKgWgvRiMG
eNja6MJiNwBu1g+C++UtrTT/PjmTp6NRteUOdLzdBvJc2QqEPfKzJwrzfhKyjmUYpN+UKmUCOVa+
EQKATC1Mfis9gg1oWFcNpu2Q2YHaKdwUMbA9ci9OmitNWV5PeVlvBSMycoIWrbysryEKCAbgWOZW
jUUofYmmU09F3B3bldeMAmcqVQ8QkSL30uitDYeO6sbKxkcrAwYbiBwv8niVjkkRCEC7XXI1GZCt
Fhb5Cv0YvkNXKrunPOzHiDmFG5+0pZK+qIe7AFTDwNXbPDGNzo2L0NxMk1neacMV605y+4YSI7xT
TEy3wpAMHAauupoyc0qBcw+d7xWk0uLRVP1OASJwJbPUXxNffUEwyVaVzINo9EdxwwnTMRiaPjME
ocMVY2HB4j7kOlgPWPo9Mw1g0UI51ruROQ+CSpT9w7Tx0aTChi96qmg0ZeOqBBABF3xGi68BOsBi
yvFnukEjFXEGHVcTw9kaIGdITRcdT+jczfK0T0RjsZgyoQIULRq+o40nE4+y4qn3WnuPQNG5ArYR
ergqt/cVoSvTb74jXfMK8IN/kGObrkvDzWJVg1Y9UqJSn4eST+PGT6VJ1wyhaG5GWNotsK2MiQhI
qL59VSRPu41HsFFl0rDhCoEYJSCKE7dh27dNJJlLoLU7VC+5g6Q9hKfDWHLHuzmpnpsJLyCWgOFK
cu+r0AdxEOawyaHt45NrSB7A+1i2AlcbK7GQx0GxIYgI2BAjuydgzOmKtV21Jz7wrarMemtBfAMd
/HcQHYK4L7bfFtVPsiGlDYDNiECs20uCJlzYuDazbhVS/9Vx6j130jV67tdcm1YsnXFrFukts0oa
d1XxSdt6iAY6xVWBnmWJVuEi3aCpd132FD9X28IbosAfvznZJ5PCzwXus5wIVIFNtLVAkKRD577V
rNFzjI6NcmWXWVTx4KoGo2fpFFcQN7qiQ7WpSnzpCWTjKehOeL1Bres2aKzIb3hcd+GqZPZa0Olu
tMeV6Ns4DFO4D9A3Q+sVvI2qiuqhrmNTqb3hQgGT2EA05Aa9x8MEzgFtobiIWlAy9UWVGM540NDJ
BgrJeYCDA18MeI9ohFvMgYanlaWxL/LBhTA4epZtaKhEtK3tlVWmR9kLseoCcSdt+7pi/FNe5uum
aDaNwZtElqa1dc3CuS0KN/1uWM407bO8J0f0+Ji71MhVIgLqPUqLgUIgJ/kj2GrTbdH0cILg9hbR
5KF5p4MzXTeQXFy7IfprIA2bxw3z3ZWrwz8tAZW/DuwD8STItXDYt9qDS/EqNJ93KdSjunFqd+HQ
v9IBVUmamioe2sbe5TKldx4YWRLp200MsrT9EIQiHlLdriz0Lq5D7uzhFtPI66WF6Fn1CURdElKl
W1aHd5XfjDFgDmmSG0GVSJvVq4r6ctUHp5Osu+90qm5INuz8IG9fJwGUaBXelTb6cmkfNjhM1SfX
pJ9co1QxgpcXzT0WlU0nI7fw8hjcwDF86DoFSXfPjVsymNMNyJTR6YJuoQ73YgjlvngQcCbFwJ54
17Fk6Px9iycGo+oI2bRr2Vtwkl2xDVrQ0AWNWT4hCZUliCL6rZa5uJFi9F96KKjsi1CKDdVUNVEY
DtnalkUb9bolz6nDcbHDiSs7Yy30mUOEQl0d/KlIbV17ZVmuXJnlX9LWNJ57f7rBTYJMfRsAZkWr
0PkBLYi9J0xrp2UrVvCBfSxcwiK0y3+lnRWsmNmSlQsd2z5q/QLi42nwTAbm4vVBP/UFwKmcw/tB
1ReCW9AfrpOqUSxCfb48eFZbRWar19zGxZTV0xMNyz4Om+Iun9Cn0LnGVz0p+EC7ibD2110/8X2h
ml3XG88ky9aBKVv0a6l1Osgi5so+uqC/uC25DXAyJJtLixgbg0/wFJbxp6p754ZN/f1k5vetG9aI
Ugj2b32lC29ttFUypGH+JzdxZRiT4aH+okF8kU0btIpWW0D9/CRFmBpBXM5DUKfDSEtzfFSZrKK8
QCBWj0YfaWI/B6T806XcWkugArZjXV95fh3GfSmfPJ65MeuqOmq4j840WjZrMEvYGTrgTIkxpU19
U9Oh2E/FQBJ0CjxYFkIor3ReaEAGqESraZd35pD4nYyNjtynKrjjHC9JSSFne92kvjoo32/WuU4J
VOd1kUhqeJs8yKvvDGLuRUzMdHwkpg772Gsoe3EVmtu7oLDBvM5KJOgE2pirYdDHCjMGgTRHmsBp
mp8t6EBGbtDbCZ+gmTsaHX5uQSRgbEmOah80XJ18S5WLNu+28usVtBl78IZLCPKhIU+OsSxLFP7R
gwnaIS4q+yiUXXx1DAaD1hTcUZ43N9p16kj2A71l3jAddF1M9rYUcoK8euGJGwXisq/m0AP5jJh3
l4PbBLfR0O1kamKjWei+RWQAtXnDB02JNWFv+0Zub8BGI9cIvP09+gG+8FJ3gAKTiWxU55ArBTW6
L2qUCHiKwougbC/XQ1aqVZBmhyklVeQOwyuUwsg25wO6K5hGs0Hipk3QfSZDYPBNrakPp214/X5q
GjVszI5Xt83YjlctIQYoncgw/g9159Ukt61t4V/EU2ACwddO7J6kCUqjF5ZkSwwAAwgCDL/+rpZ9
7BkcjbuMt/tqudAYEHHvtb9FTLFVXQsoSz13q//7HK/q6AHhMt/6I/SAu6Zjj3lUNdMxrQSyMZGe
hw8lI1gwMDX0v5pUlh8FhBsGNntzfNMn4FQlmwguF1mTFIhPhB6nMLzlHj7+4gclqiEWeGNcQQVd
0duu69r2Gnv14GXYxgEU8aqWo9ixQugCNNIISJDVwGum2pCF5Kj/plFNDkGiZLxBKaBMP7WzZOpR
lAM+STkPs/c4q3rojyj5jrjagDIFTlY3UCr3c6G85GrVcHj9zOce9tY9ZZW3HeI8iXe6bNWXee4Z
yh7hGzrsuKmLEvzGdYXzbLQiHtKsi2o1HlN4n23kCi/f/YokKgLWZQEdaM7j+FtE8ua9DLzBnCjF
TvMkTZMHSDExHNOJhNDlpl20LDZpsnBpcMwO5muru9YrcTJG1UOJZHV/FZZe3J3WIWTD0aCYEQV3
ppqvuOG9vp5yXLfDocHfBQ3zBjI2ieLuYix2Q+vhIVN31felNcUpHH3+TZRtCg/gwDzk3hif2NLS
+7JhZNvptTrg+6CINVFsm5szuNnr0nTHZq8EOsCI91XBdgJRHEzLE4u9FaWjKwQ6niI7qHU/tMJ7
FzbmEHCfnvJQJUfJwTuqVfcOx0a/SVu8Zpty+FwL1u+plnLfNZg9HCWVifLlo66qsUPFTnrHJ9N8
7jr2NVeKHSNqPrZzKLeNlww7HXX+fZDL8ikn9Ek06OfQNx8QkOz2TT5ueS6v0qZIt7We7scq2k19
7x9CVBz7fMjR3fC9CvxtDev2ja/Ex4n2/WGpZuBoUgm1aRc9LB2k2U16hVcCCmLB9NrAqT4L+Ph9
7CgsLpaP05TeTUv9KdcLNMNSIziWxvVHfOrnUZb3ZRfjuefJrwLhp5Gf4nb8rSYglNPlZl2b+Ghq
9UxrfIA53TaIw0VlsjV08jdFL0+17LENld7HoCWPUpFDafx3Oh38zdi0V3k6fSdpT5EcT7u7wFNP
kVjbjTjXXkTTI1/lrQ8Lsa0y3rBdkReac3WdJ8H9OMNaqiPjjzRAYERyCDfn5SYMS9xCDS7z3byv
zk6ZqMp8WDvxeUnZF7zOpyNIBScqQ0QfASNvsQwp6bPzIYjqm0b+qPNmQ2l+LxiOsjDci1EfzhSX
7UToFzGu16UW4B+lZpevKjp4eZ1B27srBPs2LhiPGMrrIHxeQMlpzVQ9Q5A1A8hanZY1fxas/g3C
ueDaJ+0XxD9OyyABfmrGXbMU6z7omo+oOiZ7HRnAnZKvXl6KnbeScjPQajoYMkUoHe6OAL1hwMa7
pI/MvDXB+nWMMB2rFpFtZprt1OropOFjAlAT3Wq6onRFocsBWgpU+wzDHSSK8HDdMCZ+R9j00I0l
7P+woW8DAHdmQW5Y4u1qeKJsvLVHtqHxTbEh4eOU1B9aHj+o2mQyjocHVGbjxc8wyoyekhSMS9xu
2aq3K/4776Mkgwn4U++p41gpvF/arEA1OcHVnczFXc3nj7Oc8g9CN3tR5bskWO/ClH8Iidn1I7sq
DTl1vZdV63BMVnocBingxImq7kTsC2j3EEafrs2YH4ccYDI94m3PPwgguigTez+CeUfaPgWsVwjZ
iCsfOkIflfA3KQHPqfczUkWnUHkfcgQft72uvoN8jSo4uYYZicarfIEwLEgfwyVXRxhadhuc83KT
lNFe+jBGxcLfimW4Z6vH3hkq3yGOckLI5nOtqt9zXAxXHNE78Lzyuwpu7DdkMv4Gp/jzUC7hddoH
7REKot1QYseoTevv6nKZdvXgpffTuYTa1ECl9UTRPd5RH2dUVG8h0ok2FSwId2EOVwRRFgHCBf11
NeD4HUaxbDgR7+BY+USV3LMaIA6qblkFqzoeH9YpTR8hs0bcAgLezdKT7exLxDnSrDEIlSPKcwWj
ois/KbYxfNUjPnpHBHgISr2DfRDFT+OKeRv1W5xtxU568nqVLDpw2DlmCHs8gHl3heAWXuGIUB5X
D7GZ3NtXtTnGbdNmkiSHYIIp6NjF39ao/Ky89AqopD3iTVgoFawqIt7ehXUIOEF6Ajlug/cQCDoU
AmOx7lmT4lLTn2qW7gsmjtFMvFtvuBs6CR9LiVqBBW+6EX5Kkc92PAXmLcp/byu5IT3bhP3McJsY
d7BHMx+Hot+lsvikuhAzVmUKR3aHN2MSR/fYrzetHHZTXO+SEff4Jgm92yDmj3meHkRL98uI9ENy
GiT7QALgFdbmMcCAg2J50gFeay3u6D6upAE/0ASF+2QFmyLpwnRj8jjC23ydDniCd7hDyK+sXPfF
UrwfJjzFK1HTg194ehN7vN8qIo+mC763jXdc/fUHG6qt0MhK1AMVWNP5+QfAORhn875KzG2BqtdW
SdygBX0skSLYsJrtVRsjJkhQjVcl8ndg6q4mPn3hdXkrpvww+vOOivXT0ItnP+XbOO9xWekpAjNt
t9XedM9Ar2zj8Xpp5e2EO0cC5E/fRR/nNR83cEz+VDf8nfGHbaTVdSujO1Chk9u4wd4R5whiDBwJ
S2Cx93SJn5chesfj4a5dICBBCinBji+Aoxj9Ey4SH/uOHQhyZxvdPSOedgIkIct1JYAVLMJTnk+g
hysCMANCvYGHJ+Gsgw9F3u3GBjAYhmY2lM+39QrwA2urJ0aaZ8ajdFfN5KAmtWxQEo5q1jC+GuMW
bI2gAA1CNl+F3xSb2CjQH7RmJ7+EEzIuIs/RjAslbCamg4gQ4m4rPAVB/x+u+ibCsJRtuUV475vG
J9hV6ZRkE1VH3AefufLI1i+HPRxY8x2upP3WKCQDa/EBucB0+pziGYWrbIVs1DoeViEmIdFq1eV0
N6tE4mMeWVN4gjw1qgQ5f++xfl60h+zZEIZbbcqWH1BiEvS7oOfDegC1KH9UJVvCQ8W6qruO6pWX
mcjr6MPaUCQH4hyOJxAgU/9904sS/IxInF1c8jj5sfqJwdGJHVbhyTXlv3dJDioy52P8AxmM5LFb
zfQoCeMcUUlvxjrH7QmuLKzHHlGISCPC2Xtg+NFi6J+nsPD5todqGFVoiIjgpAOA9w6oP+QWUhN8
wM05jbZQfqlyGyzl8nlOeviJIzPhiUMCigZe9SX2CfSRVR+COUeplspVCCJ0OCV0W8ztmh+5lPiM
6Vy3mBHALgwya8s1UQDIddSH1xUJ573mSiOg3zIvm5eu+RLU0fgwsWF958/QzG9bH3feP3LAfya9
XuVz/kqjuWXb3vXf26dx+P59vP3a/39Iup2FZW9n3U7t79XrlNv5//8j55Ym/4FfM/iVKBWl9A80
1R85N8r+g2wTBK1Iu4FvQULk7v/MuYXxf2JIXYE6Q00LNHvnf/oz5Ub/k1DEDM5IXyjewAkL/k3G
7XX+1QPhJ/mJ5rLKgxTyTh2vUnos/V0av1PmQmn5r9sFNfd1+i4NKkOVmJP9GJei3KzrsnwqAzr/
K/XJf7sd2ECUGq/uBeyJZF8OchgeJ7qS4j3yIt2PF5/vz4n8MhH5Wrvxd/uWwCxtVs40zykiPLFa
H3rQrckGCYPY35CINMEmCuWYH/75x94aq3MnXqQ6FTi39VTgcJ1VyMINGL0FpM0LZf9KOv33H3NW
Ur1oP0kl6et0oXvt99Gt709R8zQhsU9vFphnzZmHK+awQZKhf3T7g6zcbc+AtE3OP2hEmsxXHWBN
ehspXVb7f/6B1yKPv/8iLLKXfxGr1omMOoz3E1fJdEWXMA+2PVdBeRNz4MVuIVDQHOWc53AmAvOR
Lw+kLc1w/Off/1nK+HeW+u8OWKqhPmkUj9US73VRIFzGApYh7PEDATcJqq0s8Pjd6CXxbroJR8Fe
B7hZtQhisaC5UM3z1qTBxvByCM6SKCNiGMtPLIi34dD9SOKpuvD3vdW4tSt0WKkTW8YYKVmVfCYd
4E0QsVxyKnmj9f/x22F1RVU4xHuEJ6vvBJqNm9ar+CUDq7eat/SznTfFAPfGMV6xCeJnk4zOaZrE
beexoQKDmOq+D2S8HztvXUGK8gwC0X3XJX8coq8UKy+3nre6b+0GwYzLz4K7MIIUEfSZC6UzwhMS
S2n3z5P3jb3N5vs1qcH1XhdJBrcJmT8iOib1xxAFAuQKfqNp8rAUXUhP//xjb/011t4T1IuHtCGe
sm23JPReVaocPzbj6P1wa//8uy/2NoXgJZnmmGVr5zd7ZFHPyauKq3/H4vxroTNrp0k7HgkdLHnW
weSxOUD/0Ju9mBa/2iHri7zlP/8Zr0Wtf/+MtZ+EUZezqfeSbBx1MB4hBmjJHjksMe/7apxmt3Vt
F+LKzsg8nBuW9QFf3/NhKd+1gN2/d/sjrF1j4hD6TrjjZIGHunlkVJLwpoiWTn7iqAi5VM/2xoxK
rJtFySD1YEnPskFEy8lrVvIuLXzoYf75j3ireXv3yIGwxuDQTCcIwW1IDfYOhUHxhZPrreati4U2
SQc3I0ozI/AFRjj47SPtIcft1ntr89BVCFIauAZZpAzHN0B4AS5FZKku+Qa/1X9rPfPUi2WKqHqW
+o1sYeQet9MeKad1uiDxf+sHzv/9xYJOgiVUvjfTDPi96mPClLqHGkdeshB4q3lroSXLEJ79S5Ks
D6OxOo5riERTyZFMcltiNjd+rhZJx2BIMq6KHmZRTWAYpFXRcOlsPk/EX1w9bGDvUtQFaSZ8Ypkv
/QDrbrAR7htvNQhbjHnDkRcJlvazaFj4RbfF1F7Yyd+689i8WySV86RbJ2yFgon+qvRUnuBmz1Nc
69g44V25aUdkRbdVSfvmwOe1SHY0msLuCZouqt0GmFoLdMmphxS6lyMjBbk/cseItSbikuzcP9+f
fjG81FqgsRnnSqJKMgvJOnT71c/NuI/z9QyXhNR3eQdX1O5H70VTc4xW1sZ3M4Dr7e2ZhFJ/Zhwc
X7e1HFsrIUSmuh/5soLlGEDwFiZwem2Q0nbaKez6FtYiKWoSuWbeCOdvHmrkgnkSufWdWvsQa+u4
76YqyvoEYYstXdPv/TyDZ+DUeWrtQmKAaHSZ6wTSkn7KitGH1KUIWfG7W/PWyGsoUhjUZlEGFjx7
Rlq6v1PEa9yOALuqFNKQtkYCOc1igVfYVvtgGIDQOCyXmJlv7BA2KgrCgSUO5oFlULvnwYlFw0C+
IUGK3aIMSsRj20ojcxastIdApllhQOA2btabJJxagQUw0IyyvNGbXgaq2Sw68hxPH2rdMKBT5FLT
IdlrGfuIqUListLO2zl1HxLmV0cPzVPS1lDaZSALjdnaAu1Hh76+sH+eJ88vNpbY2rcAli89ZEAh
+wiqZhuMkN3nSxe4TSq7iAgvto75VbdmiMa3G1L6n9oiunQJfqvr1mqGmrWNZlGsEJsu461eEG/c
C/iSX6oee6t9azmXtR77cMBOB5VyegoMsjw5UPKZ22e1jnxAIVBnn6s1k34lDioFPdrE0SVn8HMf
f/VZrTnf5nG5rr43ZZMXf8ezk5tDBFFam40I1LrtpjbkJDSJaWsOg8sQk/8xHbsaOb6OXyCIvjH6
NhhibHEVmlY6ZV0Ug0GdxtC8LK3jkv3J+35xn/PHRoCwXOusUCK6rkST3PazcOy6dVjjoM4598Mx
g2lm7kP5EahtUs683DlNncia+DGoeNxbEebp27NaYyzGG53nwm1i2sQixEchs9L1eBg0crpP4USY
eBcPDEltt+6fv/iLsUd+ysjCBDOuhHpFWhopqHRpD26Nh68bj+FSCnZ8bvZwT4aroNIgRqaoMHNr
3Vq0YV8D5gftO0beA2MP97s2nXPHz2qtWd6vg+cp+mfXo0AGSH9R165bhxTKSVFhXfpQB04IGgfn
1pXzwITWIcWJ6XOh0Ppcn4W+EJNCuRFcYlC9sReE1iFVQm0PRzGC1qPgu0SG7FBUhWNkyzax4HMj
WFWg8XTVTSaA1cHLi85u52tordV5DJNcLNxACJxPUMObYAPzsdHtahNaR1RTQrTQhUTvkcFuN1NZ
fdf1egnN+NaoW+tUgZXVdyV8khsOmTUoUM8eYLVuK8kuhCR5PIRL6Y17VFu2OzVXX5VelWPj1jKV
6px9rLTe1xTaH4hQBSS1QeLYurVOk7D2ICJM0fVU+7cK6RHwewvhlqIKrXU66yhoUcGgIWVC3eBm
bVEovPNGjym3OWPXNAZyBmUa1QXZEjXQwXohiiv7KRh/c9oiA2ut+lUeDN3c4GTNlbhKa+XvFK8X
twtlYB2tesj7EIw4nY1p+MWvgwcVhQ9uHbdXqlrqZlm8MatK7w7b4/MSoHTKrW1rnaZV1SR+m4xZ
Dc04RKDx+w7gQ8cPaq3TFrqGIWVaZ141Qo1SJzdJIIljz8PX5ynSwlOvIPbdt2L+vVr8T0HcXGBa
vLG/2DXurJoKD+f1kqFZqIrWABXvKPcKC7et17ajMUWsSx4NY3YuLf0cjdgHNqpafbebho3J0hLC
NgGpWtZ0w7rr5uRbWcEsxGnCnKtqX96RclbJxFSDzuIFFRxNg+IYxS9lXt8YeJvlDrlsVPVeM2ao
sE1vmSr8WwGH4U9uXbeWaDAG4zAOFaZjmaOOvZk+J6xy+6S+tUZXSHjrvOQ6G2ITbnx4ggjJ3EK8
P9n8L66lEWxFpipE216N+j693MbRJc7tWwNurdBuyvNihHR6T3LUwnp1flOtxPGNfZZ2vJwq8IXu
k9ULvD0c9941S/LMhuXfsXP/SgD9pCq8GBOvxD196DAmkHejOAI2Vc0lDsVbY2KdolE/LeGMmPoe
IqbjgAqgKHY7QW3QL6oCR9qhJDejTXHDujlrh9wtzWqDiisxzqXW6PRZF240JO0fnRYNsU5NkaKa
YAXHdR+V/Nswpw8M9kZuTVvrUUvD52WiY7ao2n+PAhnUrOqLpKs3PiOxVmTYguNQV+mYKQ9SgqDl
xzRPP7v13Do1OaAdceITbx9XuN16hH4F1sLxYCPWmsTEllIQHMkl/JU2sYq8HUr/L+HN3hoWa1Ey
ZRLYlBlvL+nT0O0YIsFuYxK8Xu0oAZGRLJcx0xCXb6ZQ9Rtf0vdujVtrckL+fVnaXKHevj9OArl9
GdaXbBbeGhLrYjtoTbgn0DgT8X2o+9+gs7yEQv512/7/6LqieCGSpWo/NOF9jLZnbVzbtpamD3BY
GM4+Qq+gVtyAUlZfyWimO5chB+7H+p4qMgDraUwU0GY28NH+IGjpdMGCXu912zAxjiaeYuWjcn6s
tyQC+XgX4AZ0yd7yrWG3Fmg/NREqVrGGiqj/6k3mEwL4H9zG5fyTL04eE4ZkoCHGResi3smzxDpk
QeJ0jwBA+XXrQ2kSxHRndHye73VHrmaDUmm3nlsrFFhTEiVlqDLGw1sBweGewQrEaTOHoejrjuti
gOZSmzEjvXiIPNSBDuUFPttbH9Nen7EHVG3YqAzwpADVm5CPgwHxw2lQbHHVgqg8/HZHBYEBfS7U
fFUl8ZNb09b6nIcx5wz1UdniozBXdIk8tE3tpoz4H7eWLp7a1EC+kyENs+7atbtLQF9zmyo2llbD
34iX/jRkHeQvYqP04F17hvw7k5b/3t4Acns9WSYvxK6IEoAsMMvvCje4WbFvboNuLc8RB08JiorK
OC0eUch/Ik3jNg9tbZPJGae1iIAWMLLcm6kIdvDW/M2t39birNYIleMzV4Ca9FtgHu4adunaeR7V
/025gGprjzbiwTDmHLKyMbHeDAmtbyXtZ0DsA71s3fpvLdKYtzO8E+IhE1X4RZTRJ6/n752athVM
MxSPgib5gPVv1NEoVAWiOsst3QXf1tejUwD2ixqJAB2P/E+NAbE28vqPbj23z9BZotiClCqLgyqa
YCOB2slNy0T573Bgfy2kxDpIo7IoGHwmMSVn76FqgveVdHuLA076elzA8ZV4MKPpfEkfRlK9y0Pq
lIbyE2uNCrbkDSrRhyzMmyDzWDA++MVUOSl9UUHwuuNBYkhsKszEnKzLBsWTGWhaboIx+A69brxB
mdo4q3LIWtOTDTHJQU6FW3QYFlyvGx+HSOsoxZBje7w2S3At4n/nQvn3RLGW5xnFpWtZDBmKq1Bh
tS7X6QA4h9M0t5VOKWYJmQM+ZH5n7kNf3gxkdFv7tnppqJCdADRKZoqyT5U/PAgunR5xcE9+Pdr5
HDW86OshoxgZUIWKaSOX5pJD83ku/2LTtRU9Y1hLr+5SibxNCVuSgD9oL3W7gtpyHkLwzmpjIrOi
ClFoNiFQsQc7hDoOjLU86zqFKq2GG26YLs2WaUofBVhOjl/UWp6mjmkOrZ3M1nQIgFKK7nCSumXP
fVvKo72WdfHcYbqAmwIERcsWrmBdlRruFMOB6/brWZPwJoBgceizJBqfqkI9THx8clpGtmyhAKsy
FALQrqRNv7QdSuNLgDod16jVb8iKSYoyOMyZopwSEHsg2cnzSLrlP3xbarRwlEIOTd5nzFNwbTVT
3/zQaTI5PnZtsZHfwIhzSr0+Q0202jUFzJnxZWO314stNkqSeWbEoMZfCxpsCYUeHs71jvu6LTYC
18ZH9qDtMxWhdHrjrwH/ymEL+++MV/7a3GPrFjBXAx2mGWPTlTVIpWPzYRa+21kd29eAoJvAoNAY
95b1x0URdQD4qjy6TXlrqzGhCZdeTH1W5zFsxbu8OILB3v87n7i/B8baa0Ls73Gw4LOmYMWpQ6JZ
GKGwtUNxvlv/resAkogc1boGIx8CbjcMDJhw4ZZTABn39VYDm/eEebrpM5Ar2ZcESYWjBi/Sbeht
odFIvHlZw7jLMOPTDYX0ZeMtXrJ3GpifuNIXURKU8iJHL9B6bBZUqPv9FW8vqZh+Srd/cbbaMiNZ
zZD6sqDLDJim+QbZ4hqLNgHQZFs0acGPTb9MT7pRAtSGEMilsSxl/B4lbom8B6tLDU9p0tAjR16y
O9a8jegmgWE6MEezZAQW71EtYa4Ljo3ekkW2/GtXlp7cUlwsg50fI9a+T3qUfwMrjCjZliJLPZ+0
9FidBclcRqe8q6cFfCdEEz57UMcuBx9YGLBhkhltTgIk4kMhAWxEtV2w6kMDutS6U4DYtV9m8Jnz
e8A6vPqb8mMpM7YGqcmGGX8veBdrvK+Jidm2BeGab+mSFPpY+F2R3lDWoi6MyDUAzSKdNrCTGk49
CtHXjHQpWw5TI0y0M0NUxHsDb0aEsEVpIphN9aBGEZOmyxbogDDZgHM2+NcgEdbpSYT+GGUrRnva
xiE3JxjqNndDa0i0i4gx66bOh3x9En7dJW63EFtaMzSFAajMdOBlFfrjwOSKGGrLRreVa4trZFuN
UOengIgilreJg/qmXAu3mhswtV+vXIKRiyMGgM7SwcZv15GpzmZJKsfLpa2u8dvKX70QcENaNPG8
B61Fr5vEi7ncOS1fmyY8NqCteOXYZcgP/JhA+og95SZG922BTa+nwcgl6bKSpJDvjCqZxTZM6+CH
W9+tPdnAuyc0OugzIdOVAaYhQ6Q2WRC4pcB9W4fYzJGmXIddRuOyQzzSA/wMwA6n3tvGwmGUL3ji
CHArafM9j/hTnlRuKyqyTkODHOEsAvQ71nmmUnGVx75b2Dqyxjw20Ez5iG1mqGyH2YuXgssqAGpz
GxPr7joAxUg50slZEdRwe+LyB3xy3J4jkfUwrlF4bdqEdJledH+H0sHqCAPvxu2QtdWHJa2IhmOZ
yoqBRzcRXlao69Djs9O4nGEHL1MRU98KH3wkXBAIOGg6mep9VVWOFwRb79WDWF2vBY5w5GiGLRRl
dNt7E8mc+m6LvSaCUum4ajsUugpxRUMTjxsqB+qmkYe7weuxUUAiQcjUYbK3Orkq25B8wZt2cQsF
22qvZG7k2ijc+xDKmk95lOssIWPitvv+NHJ+cXkKQqHT6rwH1FUDROEEXJ4GXchtNdmGE/4A04QZ
7+TMW9rwewm1+fe1gSv71u3DWlf6OAjbuqx5n4FZb7wTT1sQ5vJpii/kDt+oq/PPxP2Xsx7lpnlO
wbDOVuGHw/ueV6bb5kkLts2kOu89Cs7uPC8V9Q63OJ5uixSPugOAgnHn9vV/eou8+D5TAuuBthna
rAJw8VtTT+FvgK3VbldnW32GKmBKdI3b7QQEJtt6cP4AbaJse+H22LXlZ5SEwLPCxywr89EHs70q
UBm2SLgeOU4Ba09diR5QTxu0QMf7FXjuUw0kXc0j43hI2iI0qlaMfoAfWHQAUfSqP6E24Den+Wtr
0MTYLGOq1zbrhxa04yL8sY6xa8etmGMBoLVS/GwYQqKDCPhVECi3h7qtQGs8jxRwgUAhTWTUlnsR
EhnT+ug2KFYUYCzFUPiTAeBYD2yvywA00LhyvBHaQjFVR20XtX6T4dJ/l5j1WsjiAsvlvOv84qlo
68SKGXlGuA20mQLo8MoXAwNKuJvcDrGfRbEvNwJOK2Z4CI8EzroC3gNMXpWJBujLbdithRSlcxcC
/NxkSdzWZ0uBI4/8xe0csCVjQw8EfZ5WbZZG5XSjhibaJmNtHv656+eZ8YuBt3Vj6cTByPZxvos1
krhYEVWke0H8rgMHNexat8s+sRYUW2jOaFh0GdHh2G/KeKzPk5+kndtZbMvIGq9S0qTAFqJY6kmP
5LEA9/+fh+iNuWlbgQEuMTIyoO+IUsW7akAof9Xgtru1bp3DLSajx6EK3PvJkD+axeuf2hJ+DW6t
W4cw/FV8TQIlzrske+ibMM7GKmaOgx68PuJ7RBfAEW4FkuGISnSSPXhRUTkOjHVr1ssIAvFSCSgE
gHDaovhQPq8i7Yxj+9aiBZAmBxdxENk6JN8QO7ptkvKTy6gTW00WGYJsNSoEUfjZ5fVGKm2+T6F0
S24SmxJWIY7Qlvl52HuWI+Co2KmhsXaa7sQWlHVBred1QOfzokTYyQeSF5QTtzOE2JKylK7JcqZM
ZzDj8ZddW0GPsK3btjZOT1y4QL2ek8xMeY+brcj8ki47VhBy36Ge79Hty1qrdQG5t/Em6e0Kv5i7
q5r45C4I+lhf6P3P0ND/7sfEFpZRAGFnSjWmDtVx8076fquPFTdyOOAhpgPYQ0RU7WQs5u7GW/Aq
AM4ctMvnAGZUB01BmU8ib4k36ZprEAoWj/N3TRvPwbaRcoFBU1Hm67cObG59aPuzw4+O6/m3sImi
a9PX4xXMIMwhzDU49isYGOWGNFW0vi991Lc88DOn4n1bAcG7w4MtWvGvA5DmBMrPu7qHOc4O/7eq
bsMg74zTVQ92j68/KXSNMjgXJO+L3K/vTMrTm6CC14nTRgCrr9fNdx6PO0RHOYi35DsN5EPqF/du
08XaY/DWXBrA7XkWrtDZiiA6BZ26BNKg6N8vpootiYMNVlOsauaZ7MHqOA1qFdMuXaB62E24wxcn
mlJROsUwCLPe6b48ewebmGde71GAhCcBUz1RfHAaJ5s+VsK8F2/EkGemg5uhl6+fYLd6aZzOK/9X
43Qevxe3P58UleaD5hmFb+ATVNURzISK+etc+96F+NFbP2FtOiRPkyLoJd+rOeR0V45ykNXGDAi2
n6oJFW0XHtVvfXJr+4E8odCGimJfVCPnBx0D2QrXFLGvmpUFWyi63aJKxBbRFSViJ/kgMGht4EHo
Rj9hI3I8wJi1oGF+6iMQ0PLMRwYd6NfDGPoXNui3voS1mJMQWs4VNbg7XshkPKVCwSONwYsKCFuY
MDmpCwiz1nWMtmlVAaqen0GCqHUvPsOX0620FRa3ryesWlJZVctQZ0kSjwdortkmL323xwqxhXSm
Qigy1H6ZAcIbHXoDwwyWVk7vOJJY93xCe1+IROTgsldXJA83UUfdxtzW0C0hEQp+G/kOrnP7PJWH
pgqc3oeA0r4e8AUgtEqlPIdvVnCdxN61pG5RPGJr6CArxCBRsPD7epJXtVJj5sXhk9O2aUvogHgu
zRJ6mOx+ofZ9P8BRIBWR09uB2Bo6ksKUIiZelSWV6q+hev0k4bLu2Li1TkGALzwT6CoTSyAOOh3B
zpfCTYoKA8/XH9RbZiT2mqHKqrqWu76EtU0yqL3TqNsyurmGj5IKuxSA8qiaD0Ewfehh5egW9iO2
lK7s0lGKCGYorZF3XHRZPXRuh7gtpVvgpVs0BS5SMMKoNq1uYSgm4gs77/kM+sUxayvpDNT5Kyr8
sIiU6TZQjW17CqKw25hbKxQGnIsysLlE1VKzbNui7+QmH9rUTZBGqHWwps2Cmgsew1Mm6lZYMIh8
uO5mXrnVQRIbjqVpm7eJDNNdA8u2mT9ABXBhZCyn7P+KZ4itpYvo6gPwVJSZv3ihuSZVE6PAqADL
8z1oQ11WxekawtPHNPGeIro2beXIYwNCZk+Xg9Qpkfu194vga5PEgclyFlaJUwSe2Cq8NS4nOWqj
9m1LxRYsXDAmIlg+OU0KW4gn0jFcw//j7Ny65MTRNf1X9qp7egAhCc3a3RcQERmRZ9vpdNk3LB+y
OAqEJBDSr583qnpml6PL5Vm5ui7aJzIChPQd3u99cmr2Ld/0gVYWjsVR/7r2cXwp6yEuJWHordkT
J+Enz+0TBja31330S1UPEGAw4eHe7D1PAhgfvS55/8rd71LUQ/uFRWTGXQ8SBhDO+t9iDTb4q276
JQN8i+YEVir2nAFrW59aEufLHpgWM+5e9wMu9u4RqCWWJw3fbbphOHN8B5hLQ1lCXpdOXkoUte2X
sFZq2S9To/Yyz9xOiexV5X3ApL8/eRCFU6KIXPbJ2Q7NUSDcZMZfJZmHnef3F1d8zQwwMct+XWDH
PZhsPoNcXid/jC/liVmzwOBgGQGG7BIQYXrgglBk+vKqp3qpT5z6PI9jMG72a9qA6hFFmMnbsvh1
0cSlp2QN+XCcRcTuJ4iliqnX9f3AiX1+3We/KKJmwHSRhM12Hwm0mrI+1PvW01femPT7Z9pqsF3R
W7d72I6mj6Pc+i8sDvx1ke2lBA+4JzlXA1n2NaZndgIEwBIv7+ua9/GlwiZgDKJqVwRWXKVfjCTv
ZAMi2atu+qXAppEoKU8qW/ZtrONiU2m1ryrI6P7+6j9IEy81NkPSz2k/kfzAqoGujw04f/LgWTro
Q6YVTsG//zE/iIku9TbVSqos6fAlaJpHuzWldTluoAS97uoXMbRqKm4tw9XBKAbsFGKbUkz+2+su
frEN9x0Ob+gZ9R6YXV+2cu52Rlav2yUv9TZCZbGVAI7t135ZD7LJ0wIGxuF12+SlJNFLwljQTu9t
E4YDKNDvQ9LR1z3SS0FiaGQWJtR69ioHGU8OW1dCkvo6+Xx8qUgcueeW55XaRxKMvC6oEZgr/zrn
pvhSj1hl2aCTjgEzChRgGagcyhzO9a87uC/FiEsCKt6i6/wAiG14CrHanrt4/JmV/A9epUs5YkWc
SxaIlfdUJ5hHOZ9OKk1+ViP80dUvdmEQblCu9kIcsgil8zX6Og3j06tepEv1V5+kSQV+Bj/A5wu8
7DVAJmubzfz6ustfvKfJMJEpxFocqJKge7luY80tS4Yxf927eqkAUyZfEPIpcQDavehEej3Erzy2
L8VfMOKarU9xaZkhWD0rFsbXKWOB3fv+WAWfoa0aPotDOFsfgcedlVmTu9ftvJfKrw5MdBv8lO3g
wnUctXqM2evcBONL2VdMIfshUmY70L2vujG6zcb2zauWSnpe/H8qhFPYCDWajNkuZYtMrjI1YO66
cXJ5/7rrX8RJo0rmbgDG+AAO6gYLdcAXr8+jej/zEzw/u7+oMFwqrlrw87LcVewgfydQVusq7w2P
63qPOVVenWoZXHNnQ/XT5PoH28KlRRfz2Sin0Qz7WPzaZU9sfV28eimMogNZN2NwXdK+zaFaaukr
Cw2XsqgJymEB8CI/sHGL14MSa3xntOh/ZsL9A1lfnFy8WBDkpxbvLT9gMKUu5mZq7Y100QQ9rtFq
vnLp2mF4GnSm9HEzqR1LmJ6CmzdFG7CGf7/QEhKft7e/WgsXsQ8HtHpcu3lA6rm5cSuToR1Ste97
bIbDoam2fijmSYIiVIxkRsi1dV6P/DQNijXygHpH18tiCP3qT03lo+ozIQ5qyDGG5L0HnNgH5wrE
nmq+7c/05LvVVA744C3KOMiUOgw1cJgxES2pC225Qnw6MbxRBRXzVH9WupFLUmQ9b+WJANqXTjuP
Oguvd35enS57T7rtHZz9HKjatAd5CQ7moP2asUjEErGsEB6O/f0xUT0DkUCilGwleNIavEgY0/Jp
fK9SiWSk413+m1QSv62XOVt3DOMABLD0ce3LdXVpexX8sgGG1cfEjJ8n1NI5oKs6iRMHPDmrm49j
m/Xiq6wX8JcwXxsmLQuYsHX+17O68aiC9FsxwsvLlM61BpRcjnnWah/QSUv3EUDnpgRwfe7EmRbs
qdyla6DxTZKvTBxaugSJsbd58kfAG8Yzr3dld128tPkubokjZcPZjOA4l/kul/AlLra5ZvMIWW03
NfXOCuTsvEThaqsnfLJ51MBBpoxjnGdtr6qMI5rHFs/kco2nNTVtAcw4eogiiQa5W+SYfpqtZDvn
w8a/Lm0AUlHpifb3Qac5e27mlPN7YitCbkPV5Eu9GwJGh7KDAMEcRhUB4M/hDoMzOZ6XaluFD1fH
QdTLIYbZNIJkGU+hP3pGNvdlzoF9rIEvRo3+xDEYJp6SjW/Gl8OYAfBW59HZnXNYhtFFGC4K0NLB
2Igv67L3eJbTdEop6pvpifVj3hQ968WB9c1YTmxzUqMi4iOzngP+1dzEi+n3TuPouGdTvXRP25bW
Y47lMKXLoSMU3OKpbrIU5r2NB+B+BVPyY27JON2ILaB61tAY1PTCKXtmmouc8hSBrbUEWEpBCene
JH2u2QG+N/12M6YuQbMhtrC8C+j+27XGFGzsDbOQwDJ438XD8iUdIowy6ZVn6h2nEgjXBqj77gtS
0nzASyOzad2Zjk7mvl/imj1BNTfLQ+c5prfEFE/0OtAo7W+TxvXhWzsO04JBJh1N2f2Ml7bZj6rx
6UnJpJs/NBFo4SlOnb5mtOAyE+o+trZPvmRdVeW+qGrAt6+cW1d6Hes2m37tHPilJez8Y5gE1I4k
Ao7blA1fK+tqUGf7uc+/ALU9qw8Y+g9NiaYfQgoMOUz+DvJi4MjndIqyr1On13ACttP7pz7ESVKq
Bm/SV6C8V3ase3CQrYjrQ5zOefeQ64WDAZy3qnkLRvsWHt0ZnxlBIAA7h3x3NohmJ+PsOP7Wo6HW
3HRnyPXVNHVDdTWnItE3yyx4ClQ4ydKPOUsz8S1x4BJjsj+6RncvfMVchyw6R+tdDd+maLe1IXfX
QHus4QhPJ/LrIFpAVNWAQc433DfDeJ/UVZuc3NQufh/NTbcdhdcxu+Js6+MPMav66m0zi1qVytsI
VpUdyK2YIJEMfMU1GKrvTBxsfCKKqeE9eCrV9LBQwZtD3PQT39mtW89UX5rr5gBZe6LvAN9mXwdY
NYxlhbKfe2i2WGMraabN7RmdLLjEMZqI603fwXf6UNWLwmxJxNf6qcmNyE5SKSDHbRVp9qVpRKfK
ejS97QCLTaoYSKiMbCczSGN31qVxtLNmTJNiHIJTH4kVZ/w3jesELpMbPkUb1UYX3RaZcT+enZIA
Icb2fT87zAvuqdLuUxp7x0C9q0fYpYJywe4QxdYvFV5hXnZDk8qSSUenD34GNhO+U1LCia4gfQjt
yVkMAT95YAOBfG9myzfs90G5CWB1i+jJFWhErOarW1ZCn0EX0TgQepgIibcDrnJ+kMouek8FQwN6
P7pU0gKjrSO9GgRov/t1rQm40XVi83DjNlOj9LsB+CWOceURumPAsGlOBvC7qAi6baN3jPY63TUZ
W6KdiddE7LgPoXvWcSDdcbXATF8tcoqq3ezSCmB2MNUe48R07TuU31PfF+0wWHGAmX9tr0WPxPLe
o6yVH7K+xXlnq4rOEMhnzXYr67jryynoxJaZ0jzCOIk2Vesw1BhM8tbGvcSMzJhZ+wjSK0+PEzr5
3f0EA0Jwn1efgWsEu/didlokp4QIYx+omaPxc9pu+XDLBmKwxsZGDs03MuQBK0HCSc/spzpv1wO+
2dbtqewz8571a1Ndm7rtyAkzwmy4W3QKFNoe29HAdiBYkeolwMEaVvOm6ejRTG1dQxSO8SOskRz2
VtdNZ706qk4SiK1TiK/jvVGAURar9WP6Dj8zf16Txm6fBnj5Y+RepM2UlTNcMesywv5UlVultndd
yizI1UJhFo6OIzTEctV5VHq1WJD+9OQ2zPWsQGqjz5M3j/i4lD5sztftMRrTDA29tuqj5UnKMI3X
UFQ3AVHRGLavODXMCNJuG8fJm3MDjcQlaWYe7kIsMmmwEwdfnfIOjx7+vwwcuFuHDXl+ANjD6FNs
G2GPm2WCnk/urYFVQ43baExhBd7yGDaCdVgAVW6d92+I2AZRgC+XswPPJPa3oieu0w+xTfL5c9BG
ZV0x2HWjYI+TeLvPsPobUNY30HXwJclUPfSoUrq3eY+beB3STm+7kSzUHnH+R6rGzU3luneBcwfG
c2+ngIep6/Wwuj6S73nirXxccc/W6xnk6OShW9umLbOumcyvm+Ip/ShT7nNZwLgtBsg5GchQfxth
ZRs/AiaQic9TxkT/aR7mPkXaC59KUsou7fhRcms84rcmztlUzNECAHYxbDg+EO3ByZdFdOU7A++M
yUM6yaMvMPv3WRnjUO9OYZn7J75gfe/72A2sbLeAxpXkY/aBppCrlMTnVVeiRJBxgConvlylA6cM
8OotlvO9auYGk+AJXFUR3nfDdEekctFQMExofu6m2W4HmrTZ+pCMsYYtMtrf4inLR9cc1gEQoMc5
bcivuQHAZmeyChWavI0su/ejqhDW686lD2gLkvHt0HMTbpJunCdsmBneDcwTQD+YX/XwttV3lRyE
2so8y+pHD0FSVG6sletbE9yMOXWMI6euhLtk1ZdcJK166A1Kf0Uj62HeE49x5+GAEdZkn1dkHHc6
rlI8ibYZkrtsUWfALjPn4CeH4rWpS5GvNN3JZY6TpejD5j90+QAzqyJIjOw9KQy/kufasOlWjwsi
rrKpu6hMOpj1+RK7+1pwx4j9kC5wdTjWzCmc93yLEaYTzFUrW3iSRfbU4iPEb5YJhOwypWze9b5Z
xqt+w6v+kcYaCO2U90MCeJWGE12StSTfkQGq7cKQJBwEDiMH4jqtOnO/QNEmxlIyyYfb3lT+Ifdn
Lm3QgdyYPO/jfQ44z4ZjFCHHTocM274b1qg+AbJO7dMyVMn6dtRLUqLPMaef/ACId1m5JjsiXAPM
tMf40YR2ZaG3rjk2VsE3JMO4Ow5bUoZghSomcJ7Yzuo4PdaIBz44yclNDYcrWTDRzaZskpTVsNJV
aTFNWceuc1f7bxmGsrq7FK+OvAqdCeJujlL9GDs47yIFIva2ZnkaEDslmX5cIwU1td14yTDdf4ee
DGbowZQlMInHDO6d13n6fnJRve/TDuhvKTd7s/aDeKgdwAa7Hsu4pNviyrSp2mOWZeJ2YbW/rpNt
+OTrtXsnyKDLNmZvBqrle9qJURR1rAzUQMvQ93OxxUC2m6JGtOsPHlA/f2RrWj+zZFPXtvO52GE5
s1KGJWyHUXf02kNVmr13Uc7f1YMjcMtH1sqjYyX56oaiwsrN4V7gm/hbaytv31PKmC/WVm45FLbJ
6vyuPds0nAa/BbjZ5DrxCsDjeTYp8piWTN2uZmsSXa9JhlFkjJ27+Fo3SSXuTbQZe1hhvxA/Bzak
rBQ+W+3Nkilaf0LkKuc9tWmUHlWr2uy229YBDN56XIfCJUrnz2QZVPwwk4WoPQxv/AinCMOa0xSt
YvgYNUA8dyX1LW13sekaWyy0RSgq7MLbUg+IUVxRkYiQofDUL+1XMODJfLtu0xq+gLflEA41NqdY
3QPeLaqKDpNW3R7mRlV6pfOh7d5sCUoy+2nMiDxYjn1nh4ym5qf5rIrcz1ym5AHTSB29gayZJLtE
bFScEsybbb+10MjLh8XYXMWlF/XaXJvZkJgV8EvJ0eIMXTr4N0iNeYosGEracIPSicG+0IzcJXdK
4pV81yNZdR972otTNkFnQIx0/GNiSB99kmiSIk3eJgo2JXoDTYnVgWCpqJYVu7vRy7ZbZa3zDwxW
C/Y5d9jbfzVmFmm3o3yOcF5VI43Wd8yFDmWPKE05KayttCxFRYb03oR8879lcGEYvukWY4D7vAPg
8a0fmk3AB4JO+hHobdpv+3GF6e6VaKN0emR4y7AjxkTPObanZuOo4TYjqizHjsSNO5K+6WO5y4JG
CFAMjLEa7vwT8g9EfN1c+lWdYxHQdax701mta3cl+rrXz4OJpvUwdZEVJ2PEQvHEgnB6N6fDtn7q
BcVQJGt6YT5Z18+oFdWxjErRL8lNO9cVK2c0s+2t77qsxiPhLWY0DZofpVbrjKB0ZnDLeV5CJnIY
KMzV7VSnqP9UW/52Jqm3iA5oCOrBD8NQaFBUC0zT1QsBOi3vpoN3OfVlDfDscgrEIEFrxMILY90U
qcIu1pk3PHG8+W0FcSbfhz6Omx1z53O1qA3QH8fAJP3iwS9su4JMkaiuQcnOWFaaIXQR4lEfR1db
wAq+womf8GuLzb77LELb7HDGZ9XDlBq9b6M5LBCmRFV0QnxLbBmjvGuKKLdzVcL1irwnq4UscHVN
rU6iOZ8YuFs2genuNLUlTiQlnyk6K/Gha5rR7lREW7dfN8yXIOmLUOILvEna+7xzMRLm1vf3kOcv
p6Fq2Yg3slqupxiFjjuR1jY9LZUdPuUIVtz92DtzbWc+Ds0u934rKcXGgVJMXX2CG0nX7mqJvbPt
dH9nbYwALsAexp0GnjelCh64GAzlxMeWazLczZaY4U5Xi7lZlJq6z6ne8n4/5b1+QtJJ9jIiGOXB
52H5yQcO1tqwZe6ZwiPmRacsBi4erigtFjHijGJwXB4IYOBLOSO8n8oc/eYV1L98Q9Ed+6Yp51lv
5bAgY0Rgo8RWYhDJ10XSYPHOvk+HUkG/BOU0bF/Su0mMFuUVGwUhr7lbafPr5tY53IZs8917uK9M
6a1k7dKa0pJVtTdTDnUTnO22bQfePEqM1Zo9pKAz7taJbx18JSpAjUec8/xN0hAkr5VBalQwUP2u
Q1dFG1Sf8xB2PTrBtC4qi9mur9UIYsop7RE6FxW8O/KXyaIIgTMLMT+og1sM2U6w2N7uolxM9h16
Rqm+dZjGHx60A8nzPltgNlTmuVbuQaKl9yULYwTDsJra5kMz1Rj56q1SA9RsMnuSqbBtAa5tU7ge
pA9kzKACYu9b1YemRY6Iipw59GbxSYE9YqvaIqByR3c9Z00z3HjHkWYWmJJKPiHAHkk5IRFdH7yq
g3sTqzniv7pqHpeHZW1Fe503opbtXi5V357WutmSBvttSn/rHaLJT72vHQLsIBS8nvtpDu9RZ5XQ
+6xIyOVWbDjL9XHrjMObnc7PKWnIAZ2K5AYWAThIcgqj7mJ0bOHv8T64YS8a28C/Jk/G7dbly9h/
dBIJbKE1amx3SZSy8UV1QvS7fqp0+hSlQa73PkZWcl9N4JS9yVGASn9Pu5d7ZQgZf6OjEfy4JfUQ
l1kGu+dbHGQ1Dut6o6nbVYxvuSpBeoJ4tQwJBFfvVnjzxNcMPkPxDRYW768XRjIF8Fy8jXdCoRxV
MEUc3LpVo19iStrmPg3VCA1bFffjEbbpUfqIqT3OphIMouDQfRi9OoBk6vQBohwlSxSP6fJldNJE
wPMFm5+iAVnjr/EgZ4TuDPHdLtFCdRiFRJwp7xeUSfoS6n5rlgKWNEl6A6UfRQxNbTQeW3T51y8u
9cLgW7HKXrm6zd1OU6X6/UBIPu9S8FBsX8xa+uaAoHcQN1UGEy1I/4YznAqsrmnXNa3YrisLWXiJ
KYVa0B18AGIDV+9KopuKRtxUX7N1IwFbs1XZEfvkhF7xjCOsQLkp6QuMK4ZuN8txGQ7ZtiTzC29p
P0QIkZLMEhBL4eXym+rlgGmiHv0Za8pV4jjMymjQ4oqlKvXbqU9ykj/DsVja2/Oa2xS+eJt1Wdkl
G5keKG+H7UOEbyOiokksmZbD2UsZcfeahzW7X86Jwk0VTf2GMwZqTdgb+aquH7xMDGIyvRAWr8jJ
kJrzEiVliqA8NlKMX1uPLRsyJM9l/KLtGs2HBdaqiAvxmqNsDlbKpK+NmJb8gTbdWuNEzLvwrW9Q
dP3UdW7qD1mdjZHD3VVkBAmY6fZNhqgGR0MqeEYPClv7/NKojLq8sImAV7Dj2ZI/JShDtICPoMxp
vwiYifbPKlqm6HGqUdd+s57jcUy0+3xIS77OcNXF0JbSw6mRKO9jkWSKHDRHfMf2oPgt8w3mz2rq
yoBS+YSAvtW85TsIvGx+4xQK5rcIInJ22y9ZZt6NQ9fra14TN52iBaTuT+i6VHGJhhHDSMkko6UY
eOqi2ymGA82baDFL+2sUQMUrBQKAce8Xmev71liMWUga8/UpDFBflXlsUMtuyTDC4ETXkf2aM6Oq
J+JMU6Yj3PW7NVxHAfBojXxpaoaTUzXxBcKMDsUKvtnl6KdRkKNGMdFdDT0L8TOKJ5Retz0aHqWK
JdrPe0yzxjo/n+EBKfy5cBAdZp2mS0mY7KIC79wdU8ZnaKlQ2Ccc4gTC3vnQRgnK2mxEJdsXAwBf
eeHnTdGdbjjNjnZbRDiqbIviEYZiqVsEShc1SF3TIpLulibamGdq4On9wutskbcxSoD8MNBmEe+c
QwV6N9R5V2M2DnKox3YcB3ZT1cPYv3M5bsyNT/PeXMcLgC53Kz5rCp62D/SxW7isr7cOnbr3iGfb
ai3jhfl23nVTLlGdy+AQ1sblgpdZRSW8IZhXO7Q7eC4OPaSjZwNd/hGWl7FJSiFgYyj3EhVvs5y4
dBo31vJO6cdN46ahNYSVAKR2yoV/R3DbMdojaNOH9ygSV9thxZt8ECHwW+QKLLpJo0qgs8VieKel
525Fnl7FHWPqqu/4TG/DMGHuN0n9ZD+6dhEwNegXWEscLFDDvikSxyhHKyeF5CeeTb6WDPmb+STX
LE8fJwz9m/RwNhpNkLptFGjxXAexdqWQzvU7L/WZZ2YNu6e6ysZThjlSd5xHtZBdvXo13qYGLimo
BMVoK01e8+XQolaZFJFJkuiAVoxtd0NeC0TXajaKF4zIlnzeOBjmN1Wou+0tDAEyixJjU+nwjYyU
1F9UP8XDKSYYtDvFKG7Nd5hZ1/ZpgCFy834aabbdJllk/G9+pp269b6ODOoYW5qXiGBQHEcZbUEJ
uTUGUrPZZndLLI0rrQe28qTxEbrdEtK0L6HMZmgNZtlZCbjmBwER5v2wgpH9PnZ9be60Dcl4zQFd
Q1yAb1hBaS+sB5fc8Kz7gmpGRHYdzSNlYLmJQKw0I1a73KP23qM4gI30nM24czwiIr2S0kdRovGy
5LOGWF/R8x0UCll5XcSaigfD1yHCsHvL22/L+Xz8xhcM72OSmdaneRIIRWLsd8M7onVq8e7VVM62
ULnBTC8yaWCKeBO38Y6kNIK4g9RzdZ823LoDtlE48a3D2K4vttvUdjsFLukHBAMs24pu7pZr73nY
PuRcqvUBp3ZNjgbhSiFhhjIXQNHU55qg2lacuejTPCI4FvzaNNC536MeLDFuDfP9gAx+7pGcU2AT
M2o/Y2xyzguMtaRuvzHVozih5+YtusFJvVtX4MnfdtDV4VwE4QHOgWLNK/HMFeZGVTnGKNuvV2Ol
58kWLabNsmLK0S4lJVp8enlBvlyjRoW8NLafkZSFNiqYRcO4Kyh2WYtSyTBh1qCARbpy9WHDcCLQ
NOOWseYj5nv9oovFAaEyX0mkHG1Xuhnu1e4a+fBGk50mDTrWu79vo7O/7qFfWpHUKDxubaT5YQI6
cdiBb7/dQak0lzieUVRHhTn/yVjzD5Qbl2gsPRtvMkLYAdPHM39n/VQtO1UjrMGoKiL/Msas+YAg
ZPPjT0YyfyDduDT/6SBGweaR0gPLAQCw8LjYz6ig/OQL/ejqF1IXBXyY4Y2g6IfKL71Onl2uqp9o
U3907QstGqKyWaq6ogcPxkDRaH9ql4G88uIXugmbJHacFkYPqKzs0R5oiypBPv33C+pHn/xCi1Zt
a2upaNmhjiODLXytkOdhs3/V1S+NUNJeEfS8cV+QGcAI1Aog7cL07u8v/oMVeumDwnQindo6LJeG
i/SbGVvpypj5FBCTPJWqUAukn0fI76l6FQsMc4B4Lf8kx2ry2nEYRNAD2Iv0QzZrc98lqAb8/Rf6
/d36C4XMpSMK7zxhq6+zg8xFg7qKGL1DyRD/e/GJZc8ZAi38zpglI7tqVffUhfYpwUqjx8q0S4PQ
tG72QMF921YCTmxhOU7gPz7d//q6/e/6ZXr843OYf/03fv11Ul63dWMvfvmvp0niv/8+/5v/93e+
/xf/unqZ7j/LF3P5l777N7juv3/u7rP9/N0v9gjDrH+zvGj/9sUsg/39+viE57/5//uH//Xy+1We
vHr55y9fUUO056vBhmj85d9/dPr2z1+gOf3TAzpf/99/eP4C//zlXTtC+zPpl//4Ny+fjf3nL0mc
/SPD/BkAFxljXJynC93LH39C/sFiRglDWp+S7CxrHgFYbPCP/pGhEkqEgLCZ8Bz/9Jf/MtPyxx8l
598TIs1pnucMU5z/97t/93T+52n917jIx6kdrfnnL7/PC/zPYuLIatOYMypIJjiud/mabG2bea+j
8Woeq/5rQ+xOatjShhYNjA4thOeUefnZcjBuz00znxdbtSYQhfR6LSimX02heDXKokIR6IRgpEHh
RwRVbhzyk3KAlXK5zmvCDxVfHjY4a3SFRssY9eQOAgmtonot+zQaH/Sgw6NSVYey9CKGN0hSovdp
Iod3cMXNUB2BXsUjPgkPsKu2a6mGBCNoVRWuEng9xEXHWvZhWNAX29EaLfMCLS8MurtzLA2dULcV
CcGJD5PPcFrRI/yJNv13bev3d5IIuHkgq0xhtkkp+f7tR2THbc4w3rkFemRVPN1oTdtTbqDtkSOr
ilV6edCUi3JBU/56cN1d1W0fMxSz0YRznzcb1UdCxXivM3KDmsAAa9zhZaqp2BtB3pBQ0S/1BIxZ
tiq0eleEmhwDPh6tWb2aQvSuKqos/GQ8+zzg9B/fi5IsJwlF9/hyhbCEIZyPHQwjXfRFLKii8gEY
K7S0y6SJnrqxv2+qfn7800v074X654X5fQhzXpe4m+d1nkASQMWlgQRtmm7osg1miWTNS9iPkkPb
VxGaamtWVFDkXP39z/v+mPjj5/E4QYUN/59kl5MvWq5kwwwTnIOz1D9Gax3foloz7xJXN7uuCvqO
b+n2k1v7/bDKf/7Q803404ExCQw2oFwLL2TbxEXF5rw0fZXsfej4T4Spv8d+l4+RZ2mOvJjDu/GS
EzCCx17nqFDhMfpwoETvdUquwda9DshMdr6uz8mKqJG1Dfe9tTW6Fmv3lSvT72SDJHGRcrobA2ww
2Lz8bCjorx63yCjNYAbDYHhzcXTqGpiUmku4waJlo017Y3UIp1R07qjhaPP3z/r7aOaP2y5omsGc
lGcsvhxdU/W0dQp99qu8Cs0JK7CGtf7wM2v6v1pRgmKbRsaLFXx5XGtfmUwvBmbpvspOuqttGZjy
V4PsVzRFQcbBEMu2f8VX4/+HuTNbjhxJsuyv1A8gB4Ydjw2Hb6QzGCRjIeMFwlgS+77j6/uAWTVJ
B72JiZR5aEmREqmKyjA3g5qaLvdeVWV2JkyDdc8tyjDCPG6oxICKi6LNgNg2IthRu2JML4zKc2PS
gJZQopA1/nkz2YqOTqwVo4GSpXn023urOnqV7DL1c5vn4jqpim2f3vfZQZK+tuXoajSwmyJybelP
WdpRJ91JKeV+7/OYNg7j6ndTsh3Ez16pHC9HsTKJN6G2acdoJ/eFW5l7TzUOlbpN/Pq6lH9qrbYd
vYqe0XOKHksvXYGz3Gvat6bcBvbRS24KXXd0YsokE/vcu1MZvdN0IyiCxmlAMKSpvoknEl+/Jezs
t3oe7nxKrRpjb1aiNeUczzwbG2+jqqimomg6mtWze311xyu7tqUpjEs0ZSVpx/yMYNNzEe6yyIi2
UQGQoVTLaZdT5z4EagQsw+qp7ViyudX1FKwO3ZkPYdeUe08a5X0ZmXQr/fK5DAOLptE41y2tes14
L/5s8EaqTvihExYsXJORaN3I2B9m6FEkRNEyQNPLSX6Yn9U/0xMomWJrbIavlPpqyPW+Y+yN+zvj
rzj6t2LJ2+JX9tBUv341N8/FMlo8CzBvwh8AbPM/m+X/639hTDkP3vs//wnb3oSUu+pX9iP418Mc
8P2qsn89Zz//9V8Z5YUfTfjjXyf+a/062Jz/sr9iTdP8Q7fxobpuWtCncfb/iTVV+w9DtYkXTZof
4J5nLte/Y01JiD90w9KFzL+na4xKVf5vsClp9h82L7zB/ygsZFT+85v/H0LNc38IdA7NISJgmyhT
JZZYPkBRSA0ip1ywUfWg/hSrZnxLAcx4pofs7eBPgKBpwM68OrgLYcQL7/NvT8WqgkBa1hRVYXmL
x+X8+gHG8Oh32kCf45ahoR+EfkrM75V9mqJ7Lco2XXVXK/dlE20Z2u74duKK6FOZPWhh7Hb9U6vD
PjblY1p9r5RyB+TDibuD4tGNHY5p0B2N9i6rQakB8Oo1fxNGJ8X+VAprC2TVkSKfqGzaaqC1RwBH
XUCbGXWGWa/dszeNucYyfGGDvLfdxTsK6iAn12C75oN1E34ondZJncmVdjT5b4utepd8qRJHbBTH
XimcnIeJbw964ef6YZJkb2Blz2hbkG39rVc9+gJYSRb+2YIM1Oo/3/+2i5Dm7ZJkVq9dK8DuIU0Z
YLApjvV2V253jVs60Oh3+t475EfDSXe/VUx4s+JSmn3MQa0iLBFtgmO4TW6njbbrV5TA3lyT2WB5
J3hg6UW+CRtE200CeBCPt/ljskIg0x99Knh5/iWNnt4/wBd+1RtrebXWwlqAXJllF7GW/yHLnOKn
tS8/0wS+Jnx4zD74v/wr5ZbMS7vO7oI9A5TUT/Tf+6/v/woxV6gWv8KeI29VJ6CwFG3xK7SEEmw0
v/m1tAVKBLoWqpkJMngLDDzwnZAG3Jq4ynzt31tzYa2pqAy5AQ2wAU607cJ2n834EBQg000eT7uV
Hb5dzSRxsg3dUPB89pKmW6OOkEqJAGsLt2DjA9e5823L2wFDNFziH/XQjoDGMsj9N7Ac6rm+bj2P
ZdUeaqKD6yKt21tDs5VbKbTiX2NsaL9ndbhHokWSPGxPgVywZJkJXRL4P2rbmg6qtlJkg9nnoXet
SmO0sTwpdD2/0ldcxnkcbpGEWNRFWNZU+If08vz+yiKF06CkxqYN9NpJLb/aCUgUh/dPf/YCrz41
uRx7Ig7XbJ4gnQTvfJVk7LsI3AqwQWtEbkDJDfo3EUjMT/CvitshH83rKhWj7MSVAYJOnow1cdEX
Ie2z38DrqiiCvGaOAeVlpVPA2lOVyBYHxSosJFiBU+dVXxy0MJQdQ0vzLQ3hb4FRQVco7eqarn6x
i0Mxbmyp8a465p6s1CgXbgbSqSHITgyVc+HLL89+QpQq82u/QKnPmBwpnMrrqCjLo1ZZv5AL6g9N
YK0J67+Ifr86hnlR3mHDslHQtfhn6bDBTQJ+CFh0HNIH+G3yjt5i/BlqUkzwq0JRU4JxcjUfcWlX
p+A50H2uK0YjTR2oulbE2co5LGiPFr8J0Bu2qJEKkhkv6f+dIgPKKqdyF1DZQRZhjK89k15aiVja
TvasnyhjXtl5mG+EP3Yu9BLj7n0DfXssOm4BBU7DxjtQEFwciz55pZCqctgZmEiw0fpMYBXgS3In
MPPgPjMipd9ZARDgPSGe/Ajrt3w2gZ8bOzvrJ7zkUHrfV37VfPvOPhb3EhEeWzPV+Z9lSq75fS11
pdLtJOh8w24y7Ok+ypLwkOl1eo+QIewNmUqUcKF9Dz+adGY6IdJCE3GqquijlaYpYpaKKeVbs5ym
z6Gi+qG78isXrnV+Jg2DDNvQ+JAWFarz2w3mszF7MzMO+ADvNCRV+jjzppyBTGsj0fbexSo9aMv0
ZUdHH/RYjn2+ra3G3oQj8ALN0+jsNvpHbly8H/ymXanxvPm68y8khzJlqoIKRdtFXRBWaG22sjAO
mTeaiaNlhtiKsgYegS4J9fuhv8qFpx7ggXZ83irdRoCqNoHm0dU0x37lMVp+1vnnYPU2rtfWhf2G
/V+qTQPU0ThEmlny/AXpNvaKnrslrJXc98JSJvR2nLtNEvxmrK7c6G0IxMw82JP/S66mxgVfbyLQ
JK+ttHSwmAHTjDVKrzaJMTXtxXsu6rIcSh3uPiqbP0Y7jPZNKgKXmSgzlynTPpnwl59btc7p3saV
G0d0yPUysjb9EAcbsy/zlVu9yKCtl580J/3IQQrNEsthsTBoPMsMdO/gNU30c0hU7Q7M7lH2E2kT
qTEygEGYX6M7AM9KqpTPYuzBrALF3g19mLqFJ7XXtdEZgWN2VrOtYA9exUBt9k0eRfeMFNa3opuq
lTf57TcTZIckaXQDMBVlYa0JzxfkjNA7tJ05ncKQ3H8AWnVIPHmtS70M/OYTsjAOYag4QFNeKgLp
sW8bA2p2h1kW6JNFiSza0awrDnFaAl1DQ9L/pltpzawcVd0pkYgPOYzrbFdlwCI273uSZTD88mtw
niqe2DYt/N65J+n1gf+9U7wDZLzyAWmF+A74V31XBEgAu4mnBR20/rFtNo3eST8zrha0Ya3QtpNF
d3QHhq75DJpet45dz9S2fVQGQ7EJ1MSOd13Tqae2q6JnxPz0/AA0gumYacWMAHog0fS7r9p8tDY3
QViGRWq/THsbEOcdLNXZ+AITKsVowi/xmkPUlmgXpUmG5IIZbWtzMraUWhPXV6AlvX+iF0yJhJs2
lqYT20GzOD9Qo47Myaq5APZgdruwSKa91wGfSpV4rfk9X+/XbxXbJbqzABzMjtaWF1bLVEZAAZMs
HYLE091W7QKXUgPwtHGw3EGToVvXQIGb3CxWzGYRXc5WY3PUcwGF3g+yMuebZBxSP0ZxKR2yMasP
khw+50WqbCjp4eXjInOlNJO3oGiK2xx2+m97WDFHb/ZcXaQQu1S5DKsiQR058o8FXaKT147yR7o0
tGiEvXY/lgHjvNHXSy2+5tAEqWzFPiLkQ2gdSjnQj61sJLsRuRq3A1/u5iKJV573CyZEiGrDExZC
B7C3iN1TUPq+2cb+sfGtbtvU0leTq/9BNikLv2+sF7dHrZbuiEb/Yalg3QWK0li5YHtkJa6ueQ79
/fDJRKTgSk097UGXp2/vL/l2c7g+wbGSA1GgWsrOalGfjD5HeoQwVezMxK52tdzSi5BTeyUHens/
5qW4g4ZsYq/LtoCk9lWvNthJHUUASmUjJ90PkSiAuq3CbKmQ8EytiaxEClZ2+fZgFRINi89IVVtn
7fMLMkxJZOPO/aMaWNlRssIEVnw3fKjMOXIMC8+VhyldC7oWNQWuJRcCAsgc1nM/3xQb4REKMVr+
EUXIAVqDolQQJ6tpTJ1y6lMglD6FDavwq+5oASu8SkZbotvH9LqnfAjWKgDqvMtzB0XRlYYmcb6M
n1gqmOGih2yKbftQQjGdIVLpIagIP8GtI0CIBwHbV8FTSyT9aNfRCO+F3MzwpXbvmTIYxi7x7tI4
lqGRihyaYN3Cg+3Hx9SMqm0NjG2bDqpxHXpR8THRLECiWRwfk2wc3ISs69iMfvpRDJ4KtV1NrmQ1
FNsIvPzVDEvehFZjrgQSb7877lABLExKhSLAUsGx18K8mhTZPgxt4FbKLMoBfegxK2lmrIkIX1hr
DlYIaskDwFgs3P+AhkfFYDLES0MzuKHv/2gKH6mSwmDmRZF8YpBCsH3/8r7JG+d8QwO8YdFnI1Za
VkwQp2kmv2Eogx95Pwuh+gcDhq8zO6pbBrHVh9b0bCeZ+Q/IcpgnL4eR/f5veJv78BPw/CRqQleI
oc6vVh6WUTMpM6/UYoiOMOxnqS191xgnZWv08Zoo5Ft/pfLQUL1CHp9dL29ylk2gM5lif7SY43Ml
pLC8mQalOyXj2KxIk719VedugaHI7Axgirx4VceGQUF9kAXHwTKukKCGm2+mpgvGOdnXnCbxu+c9
GHJvuKXWRysp0oXAdC5L4bYMnaIa5YHzgzWIEqVukkKe1Zxpz2NoQXxUg21uq6DHVHM61IwB+V5D
XdhauTfdZrn0NTQYabryvr81bErBOG7yNV2lODr/+avmoZVEejoEdnhEqIeKQDm4IpWmpxYs7k0V
qHK3icbfG5805y3zmnD8DFsxKUfM3+bVmh508RppnPBoqEm4hUob3BCy9iu2+9aYNKEj/2TDWpBp
kC/y9haInJSVFvIZmaxvE6VUDir8Y2YKys1KbfOCMc0nSH2FIqOMhzjfkF2pvdabSXRM8lnWxNM/
JbIRX+eeJx8EadRG6/LkFBUQVCG8rk0qfXtJ2SixoUIqSL3zJe14dZyFyNvYs4romNUDXW6vzHcl
6hkOE+aOU2euTSF80cE7f2lYDws1DNwvNceF7SJD0LfjgC5BJKuB28OY2nba6NMwD/xDlFkSPMUQ
xoJfRTteqxg0ZDNzzBtUotoq2zUykOyoDcPvcluN8M9y8zA2uucS0qKI1evRtYCss2kLYAWNHPnM
xMqGG2+SrI1H/fVZ75o71aibz+87uwsOl43hZ+lTzoWpZZvAj0VQt1kdHWl7Rk5rGenWUkpIpl7m
7yOzui6DWr7q4T641sAfDuEorwSJFw/XkInWZqicbi61smupb4U1hvFxAGQL2lwTbqEMquXktfgC
izy6lUo46tTjcu2go4VyUjLdehSiG/dyZwUHJS+f2j6dtjUjip3aMPqN4ev6wZJU+wSts3CR4wiv
MkGy2ZU6DUhpHihpFf2zyt8LyZ+JinBoVsBrl/wMhA1ifLwN4fYiSAOeHEJzHaJjDxty1xRgq6cS
OSYp8VVXqb2ycopsfH7/i15yARbMeovmiAZYfv7zVzcDHV2p06mNHEuj1R05H2CbTr3q2pW+hvi5
cAmpvuu4G6q8YMrmP3+1VOjXrYBLje1ICF+Enuxftz6ycoo6DDBe+t8T63vxocBGuXw8uhrXfuHd
7LzS6LNgq6IWhquCK2FCYlmtmOPbqF5jCd4ogXux8DDnu5ImswAyOEVHrze6AyWRYNOEcFHqhHy7
Qan1g6T0ucu98Vbi69llLpwMK9uU9Ug66ekvzrPxIyaLKVZ0rIXV3kDIyb/0uV19fN9ALn01elGE
8TPWSFnWoka/DShuSLiywRao/cjezTh20kEypfjO8BjA9U/WAyZAtjLn9IvXVhcGo89azrMLERSy
6nynGIjg0BjTHKtZa0Fe+noEGTQ8Canofi0cdayqENFMVjNrkV6jSRS7jZ5NB2iPG/QmboxyePQl
P9/+g03SBeOWg8eQZ2Tx66vAiAWjQvogOoIAD/YRbK+dL5LW8dFMvDFDWb/7B+uBJJqXA8u5bL81
JdI7aRfERx3hM0eZkuyEigrYK5tSJoI+a3LCF157RaWKZ9BC51YsnwkVTTkrLMl9qHNKGySGowO6
RskesSPzKKE8toXmlFNjtYNDL0vBSrBxwakRj8tkeHPJF4Th+fFGXoZYHrzLY8HekKPQhw+QAL/B
gmoO7x/s5ZUwHc2k4EUf63ylgM61HZdQLkUXecwPs6sD4l+Qyc00Xrnul95elBdnfZYZVki77Hyt
MeoGUVN3PqIMGHyP1ak8jiOSoeUUlcfQaIujz2Tzm1lAEjkDrX6ETbOacc2LLJ0OD79N1EglVnv5
ka+cOGQRNJvEGB1lSfegctS8qarkbdXUnqgbd2KbmKk4YPs+YDW0C3xDDTADrzjYqbSmAK/OsKjF
7wG9T1+XYdoaxallwRiCrBBKOUmHMCqFgE0R5H+mjSZuzdwMpj2wphEGahFrP5Mqgf9laF5/Gspe
f6qbYqC4bIgHOLrVTQOHc3JEOyhfI8nsrvS+U7+MWg+ofSya5CNKJCEMPrjKATQzn4pF/NQ12T1F
Ddj/xdRaOxqc6S8vzPphqxSD/sREMLQM0QZ3SRzh7BTTvQKx70PWJPXWI6i4Zzxk8VFSgyiC1Z82
oxPr8gi1Dsy16pYeypROiAoQwqQT8hedkQFt0gLfGtxeQnN0V9GeRUsH3ZZ9G5UFMQ+Sp5ETR8wC
dXW9SX7k6mR9SVHNFA68u/67VYzJjYXS8ldNmoBBFmlA09noVc9pW5PWPMz5VHF91HxOMqJtN0OJ
ZpiLqGr6qNR4Q7RQBmNPs5HfNg4+6qijFtRbAZ/vuRzz+ks6SbrpCj3tdAc2s/TQ8LMDuN8oarhT
mIqnlME6D+2Qh5aDQlZsOqXchA/gvgtpT7PNGpgEjBxpgrw8ogbFrz6MvvimZOrbASzpY9kw3vSg
jPRcP1BgRxVUthJkvzwD+jcBjXAZ6a4e5vM2b9MhrEcHhZH22qKug2QUNC0TeTDNZAZNFY5frbiL
v5uoOjRbRoT6T1qO+pmbNsb4ZMPoMa9oeGuJi8CD+QHlj+BZj0PPPlaSKY5ShfKzE6Vd+2Fq8toG
Gd9Dw2BMYeXtMz23foQ5sycQwsoB+KDS493Yg1E9eHFPb6UC9iC2A4MZLYcRISZPnRSNwpVCe3pg
ChYt09ZDRARFC+aCb5Kgyz6ncDPzPQSF5oAySH7fV7FxnAKdClNkyDcIChX3pgVcG7dX0nAwu667
K0CMR5uKYWwN4ryt+IRmYdQdqqSNTpNcyR8NPrrmxOj7Zo4hSfHgjEYvB/sCTaNDO8tkbrwUgRlX
1DMR2Bh+ZKVta5tGM70OnaqyKd1cQYcBA07ln8GE/oWjTZNsuUrrF48KhPnvfh1HNtA7s4ycupKR
idTD/JetJc2Dqk/t8ySHYsCYB9XVUP/jl/h9dMsUQNRE61HXv+sNYqwbb0AXZqOA5+kxwwDo36BX
D+i/WdQSPVCIm6zVjee6DkYkI3BBz3EU99FWEqb9qMRmtA8pPqqOaoWweRF84O9JUNhmaJfINKC+
ufgO41bEe68frI80l3zUjmPkuzYxKY0LTUD7EqLveZUxRadnToFovY2EdhRagYqWfbN7aquOlSPP
S30XJcGtqiTqVcDzkdPhLUckxcpY1bcar/KjOaYBmkt2wU3SgBh3m1YOKn/HyJhx3CZBiLQPZIGE
vldkJB9TNas/5pE/osU0oAKJG6h+wA1Jv0pqhGxnjriSg0ihMJzM6+qj3Q/qlynOup89JWBwXCG0
HNTgYq+G5oBowmbyJOjIfZC0T1XPeLqNCtrjmx+pWeUo/WSVO5RkvB991DZf+jExxo1CMVRDkCJR
vA2/O0jdALCpRiFZG8sj2mbNF5Tl0g9JX3rIQSBVA6gzbfT7COlLku7CnvPcrBo+BkyB+cQcvJ4P
2mK6u7ZKlV9BNek/ZY/kB5k9f/xYRVUggSOImsytq07H1OGcfsSBQ1uadHVCjmIa/WdI7QgeYHod
fZCuiU9dFA/fOy8Lvpuj6KHYo3kzTziTESdFN9S+H+veVt06p4F0TXakfkpaE42dER0QhMCMWhZb
bt6sHjO2MbqwZnKXymXzQy+i62YKv8qTrqEXGIPiIaFpfe0Ym1UhI1TUl24K6hS5FFBuvZN0Q1HB
7wjz4GMRMKEnFYgPHXJl6lCBkgLTdOlYSXftpIJID6Opup/ZgveI89nfew7zk5/Wp1S3v5I6RpFr
tDw2aPXgOeIua0+yKk/jNsKAn4oWAR8Hn2UjjOJLE7mtgk5imgHT31pxq4TbNg7DT1Gi+k+xKIMv
/PXIPlON4jtNzCK+mvzONh2U4U1sybLyP3PNU1pHNIhAMhI1/NzWSYnMcpcMBoobaEfCKpAyZH4y
YhEnqHW0iBDc1++tsc33yVAoJxQfNWx7kPSUGXmNVG2tHi6kw8gu6N5+ECchNtHYkWPTHOkb6PVb
tMWRD0TrOTlOad2ZqFcHTUDVI0V6PLZhBfHzBvvY1Ll4QqG1RsClR+bAEIgXI80s9dcYs0rzXi3M
DvkIZg4xAQAtPVQU8+ZD085Ku2Nm5E+Mca5vCwLEdqMgtdk5MFZpbytSnCLECWsn3Cow6B6lQLdu
rGKy87/yyP9/OPv/hQj6ufr8PyPo/6utm+o5CalI/MXxnImc87/yb06mbv8h4PeDkTcBpKNa+R+c
PBHbH0Dd55yMJBDkIOnRf3Dy/Dvk28R52LlJRXaehfpvUqakqX+QCr9wKG16lSQevwOVX6SGJq1F
1qb6Ru+cdHQ5eMVPc8jQQa+czFtwuRmR2LDpH/PCzeKVbHCRLb1ZaU4yXsXUk++hZ693yim2qIvI
pBFXRuJMm1x8qMprSVujwyxS+jfrLQoHg5gou6is15i36FQgGOF6YIpffeuPf6UE/zN3ECTJzGgl
+ZtJsnwpe1F9KTQt0qnDiRNlBTdKvinpDyLhfZCrKwstUrC/FqLpRGOTjw689/z0UrNC36DzlVNW
0yEIC8TBgk281pq+sArwO9BNNJoM01zSysEBqnqe5trJH7r+UzN6kFhl9IDipFZXcspFXWfe0Iz0
I8UydEbd2YsKCFMXaYAmlXYqewRPTBMVtUELvJXhkReMgPSNGiqEWxlKyKIE0TFtiXa/qp2yvgxd
tdM/tX4fMLOSoQyI32srX+mlu/0qcXzZFVD6mfaoKRTeFrvqLB+FEEoFJ0CErYJutZmiWppTRR7C
wUcgmVZfAranIoyy0Hu+imO/eiYeGGIeaLvWt36ve70jaVOVbDqzMJ/bCMe8E2h5gVUnh/qUD820
CVU5+jMoqz50w0zpnnwULtuP3djbh6iIY30bD/zhyvaW3aqX7RkA6GeWLN2yZXGzrXtUGKdWO6mh
HGwbUX5Apdt3A8nSDgyeQ41auk219luBWskVIpI1kmKWulJBXpYI5l9BSQl/CjGQ3sMSYmAUHlpF
HYesqJJwlUF2NLu5iaiWOzVEPgnai86LmtnykSBr7cpfOgSbpiQodhuYCv9xfhXJnBBjUSf9pMVI
TqMKiMCouK+rGvZNA5M6jDSXvmbp2kZ0jKVKRY5sWJtkfeFXMPQQ0BMvgQKlfgmubCzkeZqw1U8K
wuCPRpt5B0pixAfgm0MFgZoxkeObdpzavQQkaCvQ5z/QF5KO73vAN/eYN40nzJz7pwAPdOX8NApE
1NXeyqVrIx6NPTI6w8Ok9577/ipvvznL0OHHNdHDoyyzKEGpmqjVWmmlazT9TW+6gtT6046lyVEN
eRNEiJ30woowt/DGf3h/7Us7BFTPI4kbsUEsnu9wyEXcV/4kXVviqqKw2BsruJU3Tmre298LaItH
ZJz8So4RTbtWlLt0vOqqTWsfZX3FFc6u58w1zQxLNPUBWwLIx/GebyNPTEEgaNvX4AMRgg/1B02q
dug2Rm4UefFhVnReefIvbOxsyYVt1GTo6FiZ9rV5m5RPQvlsxZ9r9fP7n+fNm7XY18IyeuArXZcb
9rUvf+uzZ50pFMnvFZZBFs/BG51jcD4cnrn4QHAN6ljSwuAkkWgAmUaHv90M/l2n/t5QJ+KJxUqL
j9TXEbpbUxCcWuHtct3at+Hw9f3zumAHcyRq8M5blkKT+twO0ApWBiYyBgiOtsG+o74KMAyFSt+4
Bp093tQBRJH3l7xwg+bHHoAo0GlYV4tddQlQ1rJoWNKv9qDin2C/rDRw1pZYmFpXMVcK+frgVI1V
4KgmOVehr4WUb0JYvg41cOrSgCRIjBaLiHlGYeG1wYmL6vndlSXBWU4cxGR3mX1tlQ+Npa44vgtX
CKdqkh4AO2eW0ML5tDKq7cxgDU6+ciP7ymx1Un8X1mstoovn9/c6SxOHNhSZnd4z/i+u9lovOofC
0trE6jfJxnx+xJVQJWhaQD85Nz2ZyeihjhDySdwa2Rb6fTsmt10E1SR1JIot71vdxa/1arWFoQNh
M6cwHwPmhqR7pU2vRCX/TIPRAVvDnBzhoHW70Xtzxem9vLwLR3u2y0UMKEajY5I461bBPWWUPfrZ
rl9eMXoG5Odjh0hB7FMoFxXl0HaTxtdB8ssPDmntMUDmW1/dpOGPHukRMF83JPoOJBIU73cUWva1
qu+HvHEzePBCOvjV+A883esvNH/BV0ka2q4Mn0rk4FQw8UEQU3CE7iChjpg+v/91Lrmh1ystDLvX
G1rxIK9O1DYpk34op+CnX331wwCd3nZtaulLg/rNRzGtmQ0GqgL07fnGOqai9eakBqeOoTqTxTSW
PxEvFxO1oLF9Ujvrk09COpSPUoQuqeMldxG1WQTUQHebbptdRd2dEY0blP1g+Ox8fW0m+oVnDObK
3z9wcfJe1AbIktp4/jyxdzIB5oeWOSwban5rz/Kluw6mBOIFqdcMZDw/i1CmHVS0IjgleVK5LVho
B3XX9Pj+B77kuV6vsjjxEToJgmcD1yB8hnZ700vfmlG7SpV05Z5f3A6i+WAjFRKCZTweMfckJjkO
TrH8KShAiDNU4v2tXPo2AMf+vQL5x/LAoqmvOrbSMColtivk6e7+SRxj8i0AIoIKp9W3+Cpt3oyM
VJqCkyfu/BGSlszcI7VYSbsvbkWfQ3WSYoKzxVbyEHnvovFwwZi+1H0ppm99sdLDvbgGWHpqIghN
g208Py7FyGWDMn5wijLAWuomrveRvjac9W0CxGNivVplcV6qOrHDMghPg5LJKHtqilszjfA4eT5D
iiPlxlCLxyIEo+LrT3rdpFtfZRTQ+5ZxyYu9/hELIx90HxlPha0y0Qg11ISpaCNDOxwUKHTHYlqJ
nP8uf+AlRiRSJAOncgGdfRFNeYDNyrjlEx5TEJldPjjWxIRa5Xa8f39zF2/wq4WU8++oDwaCpebs
krrWkdRnnboQj9Q09iunuLbQIoSP5qylG6zglNsPTVc4g9VudPXKKort+zu6aJkmc6FeclVSw/Md
8bbZyLNLwSmTPtM+3VbjZylcCwAu7gYaCVgJkw+0nHLaKkxFqaQoPEXKn6bPAKvog20ldPuCzfu7
edEhXT5qFtBwMuMZPDzXll+/1kObSSYKVuEJOWinHBumX+7L/ib7HjOqJcsOw0ZGgtd25WxXwyCT
Vj7bhdMEIgnNHNIuyBBjsTxs5ShkTAIbtT836ueA/GvNlVzK+8/WWJiGUjEfc9BZw9CkPVGweYWy
9XamdSeHsaz3UvJTspQVM7nwosDvxRcDALWoOixcS2sqPYGqH54sr7+LSt0Fuxw473+8i4dHGMwy
qJFRyjr/dkgUNowJTEOoVPqO1FhCHaLyyhUTubiTV6ssfEVrSFEzqFl4Chgf3pqlY1Ole38jl5ag
CoXKDuo92OH8569CxrzsGLvIAIrTZN20WbXzO2NlhQsXikSV6jpwIKj8xsIG7C5I/Carw1MlfwmV
m37I7wPlRpWTlcLipU+Ca6DzBX4MQOXisELVq4Ok1LFn45eW3kv954bpM++f1oWkhGbL32ss7kxe
0/2IEi0E4DK1Vz6SyRumfBV7SvpX8CS/RvTq7mSrvOvp6q6svba/xTk2k1xKbcfatfXR7r5E+lNj
//n+9pbs6PlxOtvfwhpom4phqI3wJF2DR90jT0l7u2N+KlN2fqVj6ZgMD297h9TLTNcO95KhvD7c
+QBemWKjqH0b9GrItALmiCDarH8NaWza8Y/3d3lxHcJn0MQqL7G5iNW1orViWIkEUY/G8Nx3W638
JMv3/2ARGj1QF4gwkA8830yOrDeqlDyKqnnQ4n3IjIPrZM0kLu7k1SKLEzMyIQUq44VO2WgjTleH
90aloLRWwZsFPbTG7Ly8nE3swturoHJxvicz1tBWV3CsNLsdJEFco7lKyswNlTVTuBCY0SGwoZeD
0afotHCvg6ZBMUCy9FQxnIaIWgHDwugfV6P7n7YrSMxLD/HZagvPIUbPK9uI1abKNb+mEkzr5I4p
PzSYgvq6jVSnGD73Oe6X6c0MBx6BKrxvLRf9Cl00GdUTJACXpalsKFDzNPGRg0+9AI1ApG6YkuVU
cqe5lbA9JynVya3GuEemsKhXjPWia3m1/MK12KUiGjEft8R41TY0HU/6vFqGfYlnFvEOdbAZ3osH
hRmx+KhTGlgSVJHZQTeOJN2WXYiV3kTpY8jzZldfzc8iPxIVufTTVpKa+U6/WVvIaCrRR1QQ3T03
XQjIFMWCNjx9Af7noKcAMCRAwenaHNSdav6DPA1trr+Xm2/SK1eG7oKfJhXLyUMCNuQuqX4xVfd9
m7n00V6vsUhefE0aTGVgjaK7yvPnsL0b9ZVTu3QNXy+x8JSWFARl2c1LMIXkJlO20Net8RdzRt7f
ysU4EeFrvg5K1igwLc7LY86lao3Yfx20G0JiJ/fvfTBKUSv9bIOCYSvghbPuyKTR3xRAeHnyqGqT
6kKvJgJaLF30zCrN5ycd5X31aExp6NiM/XVDUVh7UwbT5sNq2VPfEye1qvu9kTKvZWX/8wV7Y56Q
TkBx0BREC/TcXiIpCUtZyOxfucuNMd/Fbemi2/wzDasblQ+gStNxLhuqhbxNpH3XH8NMXmkxXTSo
Vz9iUdOTG2CzoTaEp1Lc2FXFwKS71WbZxXsI0eVFqpw+1sIHWHodd0mTE0BV4HgzzzaOuuFn2zaZ
9GNctJpTjeO1rBfaj/eP+KIpo64i0H6xiNgX77HRo53VJSzcFIl8JTptHwkxbazM6FzTR5AoLIdx
pYZ2MZwiwYJTaOLVYZqff1ZG33WANkvcui7dtOXnWRFS3eZNsxOSa1OPbK0vXqxtQ8GUNE3edk/v
b3re1BuzgpmKVvUc3i85Bn1jMc2vm7OUyLsxG82lPbVydS8azaslFkZjRaFhVD0pipx/mYpyM8k3
qrEmMnvRav5eZFn2qoIA7aCARaS0eCQ6jeIHVOOdtA7vuvBHkqzYynzl3xwbxB4IADNtexl9TID9
qtEu2FN6NY2Mi0LXq/4WpCuv7kWThNSmyoAy0FhaeJ5OgFv1DExyQK4eGNfG1L+hlu6K8L9JO9Pe
tpVkDf8iAtyXr6Qo2bIcx4mzfiGcxOG+7/z196EHcyLRvCJOBjOYczAGVKzu6urqWt53+9ytqjQj
6NA4PucNF5YoJRF0DnSzwyJrOmEoO03+u5BHV+u3XNmqQTB9IcpsGC59cdBoLC6aosaV50kNBcAv
yHjldm9qd1PiObcWrHwU28IGpGAdPkbV1rNu34+/rhv+1kfMfz+7f6Fv5jKROHhR9BxUIdNuxyn8
cV3GqlHOEzUkAWjAWwLjpWbBjAt0lCeL8EwzoUQEi6t87wd7o9h704a0dY3+SFsYi+/FE3OBvNO1
gDaJapfWIMQGj9dVWvUXZyotQwq4o+MwYe8auXR077vPtMZ1CVuLNv/9bGMgh4BYC8KGU9Y6jf7B
Tz03AESD1mPH+lxN/oZ3et2EN0f5TKOFe2ph+argoSDHFnmOPDzMRNFR/ZCHt3MpqA2PTCrEtiZ+
YH7+oCntLoDdCTL5Pt5q+dlY26VTiXWpj8IUzYMkciLj0fPijbVdNZEZFpXpK6r1y1TONAmwvSQj
XjJsf9etMd1OOjgaMCpuxEyrzuRM0OJ0lX2pDYnOog7xs5TGTpIRUkNBSi//hkpbkhZWL3mVSo8c
krJJuynl/EjphjYHoFCfr9vl6u6cqbSwfDPL2kJpehzG5Pd2qL/EYbVl+1v7s7B96Nv6vGqRMRmf
0kAB+PmHFKfudUW2hCwMnvSOocBSTPKTTYm933QcbAZx67sCRI+oElcwWXt5iMUIVBpIeQmZpeTQ
Z6CCpr9HcTg14YahrSvzR9Bi+0HjDyzgJUk4lKCBKS/maLpCZW4Y2eo9bBJ70zqrMoutXKpTNL2R
jzLB9+BrBl1cimHT+Z3DaqO5FZMzdybo1BuOaV2zPzJnezzzg3lS0j6qIbPtnkVpdLG4Agy467aw
6mzpcqTFGTynN0B1BdRqvOwnXhX57zhRbGa/1fClE51K3w+ZeHtd2ppKGkAgc+s7k95Lq8iaqI2s
wSLXH2TQDwBgDDRh1B8gVE02RL0WYZZunQLiDAZA1ZUG/cvlq9u4alV6ImlJAmLFkmyTSytOAEvI
DzkM681+fkT2ce3OnHnG9KgZ7cemVY+12DgQOUKv3IyH6/qvnQpNnfE7CH0smqIvv0k2OwYuYr4p
DIcdoZyU/c4aAVBE97qcNVel0eMN/w9z9WCeXcrpI0Y9BzOJTon/YfR/UwS7/vtrVnP++wtXGAUe
mSchjU55RmePbs/Ev7H/pRhbp+KCzLag21Yf//R2054pMSRLY/mlQkGsqeXUzApZfbln7EzdTzFz
ktEAoohfyLFdJ5bvlHrMZJ4/pF9Hix7d60qvGe/c30ZrGGlHgIcvvwGOgQaUeJSW/M+yLzqUwgT9
83UZaxsH+h+wGTNGj7Qc1oizqQWFKY9OWZJ+qnnt27SHbUETrDkzXDLwyeQRQJJdOLMyLMcxH7Po
VNYZ2CtiAJ0s3UC7rih+1kXHZQ2U5l/4GUqyQIJTnCWNuLBI8sLVKOZjdBrFe7/+1GmJE+ffJC+F
P+V+tLawDOe9WB5+wKzoT+A1A1r6IocQJhY1ioCxUDMyPheKLbffIvlmgCt78N5LxXvenxvWsSpR
B1lCVWgh5al2aR25IoaJkOjRqatdYh5G8Xi3QGufqz4pU8P2mTkuNXN/3V5egR0uFQU7jMkHJg6o
ZVLUuhRba0UKpqhPoeKnsWe8t0zvpMRpf3gvZGgGyH6HUzke1N5hEqGLj5NeOwHtLcDGb9yQby2X
D5kn6uneZr2X6ameZsKk8MvgZI2nVtyBT7+hqfxmSxHAeAwAKDNb3Ss5x9l1OAZiqRgyfZJxz5MD
wt7pRqi89zqjmqL2qR9exqxw+qp0GON/N7b6hn5vXR7iqUxKwBwDXbYcSSgLQx+DqQ5O3DW2H1cQ
3ep2J1VO4zbqN+qKG/LeHtJXphEcONclWJmLQ5oYRVbBxRecSqN2wu57XQxO1/9M9H2QRofra7sm
C0ASmoaohnM1L04LnNFpkPu0gShd4crpx+lJAK9XECB8/9f5Q+gApBnvCG4uANwXbsBqAyOIcwIA
Qf0NObRtJUcpDjdM5e1RhHgG70nDhIyrWfq3lPnOcEpJBTVM5lfpp3KAKvp51J+F7EX+YvUbL+IV
y5hpGEidcavPdeXLI8ik76DVkFuectiEGULeKd4XWGjk+NbMLQKqX9c3a6VGMqv3R958UM4OgkBH
SpjVPPOhLIRHHsJ7yKKTwDiYUvdZoW/YH35PzXfhNglhIf6xIX22u4XDuZC+sMsqMIfeHEmbCIFw
Y4BxAEwHdIzFsQ6PUQwuQKu5dWHeeH2zl8V8V3Sawxtg43SsBAQswlwgYlZJVNnly0VgQMfMtTmz
olvDrdzIjip+H6PPYxIeQJFwFOXb2Pp2p2zdnW+DANBVgQSgJ2cuCy/Hv7xUlKAJT3BzemybVmdT
wqHOvWXCK0kJCg40O84DCeQXlzZMuhZ46IRu92n8JR4CRrGD0YlhzgpUyQZ49JN2qx+m7iYTgAvb
KHauuAPc7IxeSw83Br2MUlnxkhFvslbGT2lgPjp6qqoXK3ofRT83rGn2LAtruhC1iKlMo1XBLUBU
2T9H40uuvQtTUNX9D8Z0UPWjZ+7z/MuGzPl8XJG5zLKokyEVFFM4r3Ft1+8C7Qbo9Mg7DD+a6kOg
qTb/VS0yaIcNwWvKUkIi60LSk0f2Yl19r2K5B45OkJzU7kUsn+OXWlQcH4prs3lSTX+fCluP/dmj
LrWFSZSga56Q5DFweVC8XKrAEOJ9PFTunNj1TIuB3MmRsw03uFIipw/yTNIcIZz5JTOuJ9mf82jp
1DpMMQr1l6ySXZ5cisXMrJMLiTOKd0ERvJfl9BBYH7xx+NcNPnzD3KfEJArn9NVtnH0DBF1TJM7a
drDXO5XQF7Zn0CCiK9EWDNzqEeVNItI9jTNm3OZSXygZ4XyWxpBR2txRleYmKR78lFLuTamqgGCY
nyWV6VrD2xlq6s5VQjmJT0E0uZXsbTzIVq489P7zLYu11+UuUtqcuhzEu6DrWTYoNkA42JAIA0KT
2tADQMO7cRes+cJzoYuQ12Isa37O44Ol+JNVmLs+M/Zm/3L92KyqZs00VgptdLxaLpe5LnSNIRKL
4zpJN5V5UFpr1zT6zlSrl8jcTariRK14c13oSjTL04jyDpNfM+j8Ik7JM1hyxEAi95IwJgFdjOCk
itJu3GJrZ/NcyuISk3PBN8ue5IssgCkWyDdt+aj0JB62+gBWBUlEdkwmUz1f0oemg9a1ADVhHiTS
XNr5ikOuGb8BlRr2Uu2bG1He6uoRLKvzWwCg1EVE1EyaCQeGyhQVUFT19Djm7e76/qwqNE8eEh5r
THwsTC9uazopBXx4WlpwAN5LYu4K/nEzu7gWZ8hzNey/ghaG0I5CNg2zICnQTkYauGUgO9HQ3VIl
AEWo023IrfeiFf0k7fDtf1NyYR6DovlVM9/D+nQTTfsyeV/kkQ1z0IYZrm4X7ypSUtSBgR+7PGFm
waygpzE5QzwFbtajAqTodU1WQmRmK5hEnB9PMxHzpQQlqfqEUREmH+RsR5HUI1LWpa9JE+4Lys3G
sHHVztu/vPSY5ZDYN/7HWD7GFUBa+L+ZHIgad9Rpib2BkPW6SlsiFoYxQiUdMcYZnsbmA4h2u9oH
kHDcGkVftfMzRRZbo2iZCMookwD97xwVDOORcY6peL6uy/wr15ZrEZgUBLsgDqDLADJ0nJRuOdzF
M9Zg6xRbvF1bGi1MIbUyCsK0lZ/aor43AafPg5eh/CJH1YfrSq0KAkeFLCs9Q+Kydb6NBajlRU5P
CdmMWn6WRuW+FneDXznXBa1awpmgxQVFG1el+fNzs5YKYnNpfgFa2ncvK7WNW2l1n5hPpQ3KmidF
54N8Ft1UaSFZWcw+gQvgjMoRVPboqYkoq6l58Pu6VqtH9kzWrPWZLInG0WGK6Asx1Hp66DNPPKSj
+dAY0ktVG+EhS8cfujjlGyd3dddAvQHLl4CVkYOF2FpOVaD7ECs2UH35zIrkmfcxUzVG/4No2DjF
q64Pmifgl5n9h1TiUlw9iaNawtgMjyu5Vi2PuewZ4XOvr+WahZC5NnmrAg/Ev1xKmSqvMIoi+U+r
H2e4UR63vfiWkMXBCmMz7cy5yyaWjo1WMQN7r4Mael2TtfWaByfI9JHCITC61MQrSnrzLXIdtaGU
H6WuLG0wdfONB+hK7WYml/8jZrEtkd+CnJcN3LqWld9kUanQa5d8T6oo3SeJBW5YI407v5pad7Ba
3fXkWNx1nhDsMhCG3W6Kgd5K9Bk8MbQIfif/CHTM5ujKHMcs/eb5Zy6MdfBl/T9NQJXs5KCjRXXj
Dj5AFQog3OqxhfISHDpee81mjmt9t2nagpQEcqZlZ4lUerBBhFS0apdBa3PcZ5+u7/SaryFT94+A
hW6KBpBNOJFlIuC5o8XQdCs1cw2tS0nvBA/qFG6c/NVQa45PYcYFlZ1o5NK2+pGSnT8SDWtFYblF
K+S7tAdqUMh6oCPlKgZT3s8cKM0Lu2jy4hvQ3ltZ5tVlxRMQ8amvXuHyG5Ko19vAk7mdpO/MTlpR
ZQfxj+sru+ZZydYznkmTMWR+izOUQaXVy6D7nYBdEuVjqdQ7gZd/9p2OBb/eKI+/Zh/f2OiZtMWq
SlauixnkC6dQFvcGULegMQr++EgRyO2aYi9U31NlJChrXbjabq+ruuouQDCGs37GNniDDy2FRZCp
+KSsO1SmM/yN+2av/vn9hXJeN3I2BH5/8NKdJOf2FG4Fx7PbfLN+ZyIW50CAino0em4Itez3sRzu
ZemuHtubSHzKlc/aYG8Gr6sn70zi/Pezm7fR+kgAJ5fgVf2ZDIJpW0G8A/FpV4/BSyTtr2/RqsWf
SVvcTakoyGY/YY0RzctTWT3Ml0brV3+RmOFOV0FcJivD0bpUypPMToxepxfi5zL6EUXHv5kI4dYg
KQzCIxMSzBFcyuBiiGGZwGVNwY4S3FNm7sr6adhCnVg9UryUaAif08AEDpdyWtookkAk0ZVE7V2T
506UPk06DbuNbicG8O5KD5wCbMwmXNBjCjbpv98yEnlUb8EGp7q52DJJL+FD6nnNa/LvhE4niigt
oq8LWfFS/DpbRdRCXW3pjRUlDUWYaBiv6SipKbVdtMDLQuCQC7s8yO0+2/AVKwcNgbzV6EbhBlgG
SbSNjIYnUZWmBc6JvOhBFblRZWAERws6jPDYisfG2Crbzsd3cbzpdGUqn4Z6Gai6hTOuBL0qAQaO
TpVF7k7Xhac6jO8bofR2mWhsUTmsHDacFS3tNISCW6ItEiO5Gg+JOsSvfRkJJcpCuu/Nx+sbt+I+
LmTIl9apRRlDAF4UnRoKlKPqHWMDXpPhvm8/V6G5uy5s1UrmOgVoaRRDllVKGFxANPc70Lyn1zp+
2tilpgZ72YMQIxf7Z6H0c973+st1uasLeSZ3sW2NaiaTKRTRSWgc1b8XTXCS//0po5ZH1oJ5K8xj
+RLJeWOJVtJHJ6s3732vuSNj3g0brdArFyQvAjDPmAAg1Sgu9Kj1rhUt4KFPhkyXzgtY7xtarNk3
wwUMvMJpaRG0X1oDSPsaA5JGdJqjRCAawr1OB2a2RUq+ZnTnYha3ZA2YPg83uh/CBPgauFDMW/km
rNKdGn29vvNrFncuaXE7knYrlWpEIWPcC12V2Ykofh20kmKfZGemmyj/fqQRkr2zJZy/6Ow+zlSq
CBDxRSfFetaMez10uzKwGbT53xSb/eOZGMsYm5poMTr50q3ag5wk5Kc52RN/jmHMSYp/Sc7LUNOF
WstSSdQpWmN4CvY9UaU1ZhztGeOxTX9f12vtumT9KCQyuEQ6btmIN8WaFWeCR2dMRoeWkX6TFRl4
8updlDc/y27fiS/VixaQEpxycQvYZdVc6GygBxU4NJoOLle18rrKqxWBTjWTJr8aDlUdPqLKixK7
MBhWm8Bw+nld4S2RyqVIgLY8gNkR2UvSQwJh4ZABzjhzq9X1rZoUbuBv8UOvHr8zLRduBLzOrOjk
OD7FeuQUge7vq1TJ7byXBLsKkpu07+KNa2bNAwPFQysn6A3kAxZaFhOAsdXcRCwnbkuZPSI9Caj+
9aVcFcIM9jwcxYzvEhttEOqCQRXKMGoLFe4haD9tli1Xd4tn5zz/BGCSvjjdSRFEgOLy4gt72YlH
hsvEH17Bq5O2RvkGZPjrGq2fhjN5i2MeC3mQZSXyYMl69MvenoqjOd1L4b6Ta1f0ZDtVIHH9Vmy9
r1fX8o/g5VgdjKQiQA4KCWvpNlOZUdRNl+L/++v6rUuhtXC+Mjlvi+U0m9Srw0Gn94Z8uJEfq6QC
eupwXcjarQlUI2xR4NnN2HmXJwz4PiNsUoREmnSKq+SuU73n6yLW9Jgb6ki2AnsCgvalCF0OerIu
iIjpkR+zZ9X6BCrfX8gAQImZAr74TbE609K81UKoUKLmCGGGk45QU5J9vy5lLQKg3/gfKdKlJqbf
gVWj+/j56jFTJneAfEpKjxrksNcFvY4KLmPpc0kLX6sPiQfaeMNFGfjVrZCAkD/QSHbTtMHgViHE
Ab7SGI+iAKJiqab6+0hOHuu+/2b0RmBDPjYcIE2eedDNfBeMYWmLUzvZQyACq1yZX0zdZ8w+Z7K+
hu3qtoxC5vvCJDgYQ9OeGlr3ge7kIQSA/hbKyqo5EN/ObfLU+5c9I16hAEVD/vk0RZFjJI1L5B4a
W5fVa/fQmxVkvJb3KyPO9P5d7pXiwTRi+rQ5a8meduejBWGJqabzHIjujnL0SU4+yurc9UyXV/UY
6NFnKSqdTn+vZD/aKNhNfX5b9+/ARU7NR5rq96L8yRdkR8vcJnknhKAFYdT76xu/lq5V5iAWkGJK
5YRKl5+dRiBMiAHRuF7cRX36GHZ09075rRZEO3GcTiO0n01Kj3hWBpbdBcAo5+2hrGs7N8IdRJvH
MZRdrxzFDW+7um1nH7Y4xTEkFEWt0bKtt4MzRIUdHmvVu7mu/paQ+e/ngdsQWQo0DNGpTkJH+FwO
L5m5kT1ZdXhMJtOtPcMVLQcmy3IssZeK2HD4EFmRI4ob7m7VSZwJWOgQ1GU9CiEC+mQH9CnmJcsf
Y//z9ZVaC1PkMynzV5ytVB51OZybPLYH8zbrjv1wBNMheRc1Gwa5dqefy1m8ESr4+DAmHJGsvTOE
HTQZPoCglWBRN/iFBV7Xai1xTT8wwAC0HXEAlrvTTia0ByVWRiikyJPTG8zPDikNTx/qehdV0h2P
/E7YejDMzuCNszgTu9iz3BOkfOpJmFQBpOvUOAlo7WIaHCkw7FqxHH2QZp6erd761V08k7vYxbAP
zSSekxiK9yDS+YRiEgNxmuVWRNTX13ZVFhPW8xDPDM64uLzGmkmTUWMnO+OYNLFnxxJT+Ul3U3sh
Cd8t+N95yd4s6Zm4xQ0WGVrYqRUGavnP1JUAGviUpxu3/moEONMvA1PKq59+8stTYFWpquUDswmy
N+iOVATHyXSk6dlj4joFxcVvDkUqfAY0N6uiT3+znv/IXt5j8Gel3dAju0/ee2N906i1QyeQXZgv
Vvg32a4zReXF5gWdUOWFwcyHwCuIZ0mSH1raZh+zeEr/oi8Xjg6wlOaJJyqtiytIlYK8ynsSUXeF
VjpyAeKwOGzUUlaN8UzG4jaZWtAF017C0Yut3TSmM6bPehXtemDpKfdd36lVUzwTNv/9zFdyHMYc
IO3olBrFF/jRXU8zfomWvrsuZt15Mf0MpgooA+KSUlOH5L0JKkbSCqWyRy15KDztrkiPXZ7fCvH0
rsiOheWkPzbEznv/5qSZM+DbDCFKO8OlekMrZkY6Ibb06l0eGU5afAJjq+mehiKxlS63FUqAh6nc
6rlbvUqpEpBg5l3JONmlYIEAJppg2YBVIYVWLhyG294T68N1/bakLNTzJOacK3mWAl6tIxjFuPNi
3Nd1Kas2QifIDJMKd8GykkjXZ5sMFRePAWZt61oz2PS0UYufvfmbjTqTsbBDtWS6AfJBvH0UyHNu
XoNgTuSSGwNnYCbpf1Rpcbk05Nl0vUYlxTua/bO0i+Otkdd1jQDSotJMdlefj/nZyYrbQQuUEREi
dCbKbw2gsuYpytK/MIE5EU8/HTVtw1wY2gjpeNj33CVJM9GqcDsGqvvvt/9cwsLIZLjtYlmueS0Y
UOfR8eA9lOVmdLNmynSM0kVFjwzYy4vrSggHIRFgpDtV9ZFJ5MHfmVG8s6Rwp/IaG50huZfSG0Gs
9pn/Ic3eZV61YRNrfpcRN4pDwJAClDN/4dmGjfHUwfLChqkYOAj24I+1qtvq2i4L9d2kxZ/+Yl3P
5C1NPrEaq0mRJ6TmLbPrjtIW90I+brwbVqB/VEb3FKjEAfolbFzUK0s/CZN04OEA092uMu6tfrSL
8khSDSTADiDFwLRT3m9KthMG4Mmf2i3ugVmT5eE+/4KFjYaRWHTZyBeY2ee20vZTajlmtIXJu2pB
Z3ou7DSPw3gwIPw96doe4DhT3LiXt7RY3P1KMVW0GczrWL1j+p87sheyDRtc14GeNGAzNJIcCxvs
5E7Q4oYnrukpPwJfN52gkKbd3xjeHyELw4tAZci8eTCXhFBYykdT+9l42YbZra/WHyELDxtrdab0
8KierLC48XxzVwzSzWbH+aqU1y4x4BnBQ5ifaGdn1uzKKDdFYr9cL0H9aIHQq6FZtCdBSPfXV23V
PTBUPxN30L5uLo5RIeXF6EeICiTdNb4KY2wP+Y3W+xCT/s3a0XCFMc/0fEtI3yTINdJa01yjFp3M
/z63ndfpRtJ77X6au7r+K2RxKBW10bi8iPwsOYSWcuphm+tHY6+oaQY2mLLVkbu6frCLA+wr0/q0
RAALodmFDkzEtHVBIgHZRA4TNMFekOJql1kqJZOwTzcyM2uDywqT0v9IXVwrapAWU1NRfprq6ijX
0HtK4mGUgLbKM3fqrFtj7Hbys9pZ+yG0fjEd8s7Q/JMevZ/i6KgIj3O30owoc92YVu2WGVjqDfSf
Ssv8Na0ApTxZJmE32bfYOFSq75hUTP83KQvltaSGCLi0uNFE3npUSq1P+riVJV+1I/oMXrkpGYNd
COn9TEyJdONTLps70B89Eeg1a3SmbsNg19fsv4IgLbs8617OkNAI+e5rrjzu1KNoNDYkg3/jHf/R
h7aUSzE8IsWo7tCnsIad7Fs3uhrvkk2I4dkzvbkTz8Qsbiu1joS58QV0BE/eU5B9z9i8FYVO29zP
A4PMfPzF9QWsJHgPoBUwyrq4vlIvjkQBZudTIL4bPkgpOv2FuZ1LWFxeRd8H5STitoL+YzC9jN19
G27lrteMgOmRmTCPcRzKvZe7I+dFbAJ2TTCaRTdBrt4wZx1pwYYNrG0OvZlMPxO4z+AOl1IEwaih
ao/i08yGDg61G9MBQDVDEjJHKCc7ijY2Z805ajOL5TyLa2jqrPbZPaYw7atMHhzMEsiwEP6O3i9/
Cg3HLDvTKSyoBWRP+huPTF8XfCTzOA5Y5ZdCvSGBL7lP45Oqfi2yPZfpQfisBU5YFYfrjmh1Pc8k
LSxD62GvzvwqPnldv59nUANvX5kd8BX4PKvs/RtR2bLGdZk8v5hEY0B/CYLTlb2cK1Mfn9qSnmkK
s/mhaBSoka0YTqp4EF0e724YR/pGFn011wFszT+SFx5xzL2hyIAXPY3VyIivBGtzO963rQS1oEN3
WGDLMDlV0Q86uzfuu7XjQXAy5zABhmJw/XJLs4TRWDnXYlgO4i9DNo636hh/DUfd33DGq0oyd2cB
tAIlMb2Ql5LGMjDzJCRSVfrCzT1C7sDp4nyv/agV/a4rPqe9tavNX9cNae2cnEldQkjIo2d2qUro
mkv3QXOXFQKdxh8H/0ij5sZSrt1r56IW90Day4BhzlWElJaRmpa2srqvQ5+i4KfrOr2SnS6vgnNJ
i6tAQCcxnruzqtzOwsQtQxqMhvSFBrfYI0NldPtYTGx1pA7p9V/b9BANx7x/nvLuXb91VOej+OZj
6KMB9gB8FdoeLve1NfzUCHJSt3pV7OC3GtJif13fNRuFaeQfCYuFDSmNASaDBDBHd21suCzs5sNg
3T6ZA6RMSKz5ZohJ9AxiynAghg40KNVNJxcZJiLm9LxdP3V2rgyy3bTtnZBsjWyvGumZ6MUhNCsp
zL2Jl0KV7CX8tz/YVloBHt84vb4JzTNvyNsN+6Po4q4yjVQjlCeuDqxP9K/CXx/umzqGu1AWD7V6
6AcALS3xoYmEjft+1VQYtqRyqkDX8KZB2IsM2dfm1i7/2fR++/7GwVg9gWe/v3AxRQgrTVzREQf/
TVFVD0Z20ILcBR16Q5F1QTOV5UxfToh0afPRGFtDMpJxV+XcHZIJwjrpMGV7gX7867a/ahpEYCBG
zWhxy34PTY2ILOfuuyYVnbmQC/u2G9amWyrartoaAVk9aWfSFoYYKHVMgZIFFKx7z6TzAyx9/ft1
jd4cNI11Qx36qWHDY7RtcbdXw9Bbo9IMJ7l6J9ml7hiW070T0/ughhfMFTYSxW+6AJbyFkr1nqT3
vdYOp9zt9rUTPeSfjHflzrMbW3J7O7B/pbvg3rq5ruZsa+en7D9Sue0g5NZm2olLE6kkjXaPphpO
Y3kXknrMOt82y28gcyreLzPZq22wYZRLU0EiBHEy3E8U44G7mv9+FhIyIxEnbdaDZbkr7wv7+bhV
N1se36WAOYA6E8A1DXoFhYlTr9znYPlWWx0LK2t2ocHi/Cq5mYhQtAxQgQ4uqV2nBSbDd2NNsRPZ
sCMg9P4t7/xCp1djPdNp6MsphqBxOEml4ljafRA5GR12123hTUZ1KWVxg41+4lmF2g2naiftla/K
vvlx0o7j18b1bM/ZQpJ5DdoWtsc66oCrUPgny79Yx6ZSm1SFCODUO8H7/tDdwvNkgx9zqPfaQd2F
rn9XHyo3P72jKl9AmKPdprt8/2tD6+VF8x+t//sZzDpf2ktEsGAWLfYSR7fd6NuTojtlVbtgWEBN
thP91jZIYotbYIXLQH4pd7naiVjFQIAMp+S2eOpd71t7Kj5sIXG8gZVZSpEvtSOYjkhL18PJrE9J
vZNaW+5DykLd97L9qoRcOxDx5dYPNdbssTNtUwbUcyuFvXTYy49YeBmPZslSa1H16b2zVZHcMCPY
Ry419HJgckydH/fp7RKYNlBjeafTMoWqkeDUoNnCUOqlH8rAVYYn7r+aCcjSTixHBPGvPXTlPu+8
W9jqnWk6mNO+sd7V0taw3brfs+ZORcBbGbO6/ExNM7qxsTjCLeHLsMv9Y23ZTeZ6knvdoLcELRxs
pUdmVfRgA1X7XrBvj+3NVqvi/2NUf3RZuFhhkDtoxTkyzQ44D06ttDdsaRc8d4kdPO40ewvMd+02
BuqFOUjwvGDUWyYWTYmZZg9solMoZfaQFHZFtJR0Ly0FVWOwO29ug2qZVr6+lssI6tVwz8QuXNSk
+6OWBqzlIH60fChtvviqR6/lxi38BgzpUs4bsruAsolYqchhSMJMDsl7oTuMn8iXzRYcfOv87zVQ
cAqYujL/DJ2twfTVK42e4Feyrhki9tI45ULzo0Rnec1QPCmh4PbFb9JI+0moHTns9sLwSfBur6/t
+nVzJnThAJO2bxhbQGgmp4+mkDtaMDhRflQg9NHu/M4x5c+qkdyKnNcgc4Npa1D+Va03NxDunZ5R
ui/fPKZmeoheniRcv5ZmB6WhRBi7jQfvcblXxc5tjfEWLHbbV3ZB3DhZVdzF0scuEBw5yG9j/66a
vhvWfZt4x3Sr2+9No9OrTZx93DIgrCJfAJMMv0bhT2NCt7Hee+1BGXYeZMEsyQdpvC28bsPkV68l
AyoTnDKR2rLRPUvzlAGMWaznO5N/aBQnSf172v+ep0FzTVPYyBGuK3omcWEHyhjIQBEgUfso3DwB
MHscjvL7cmfdhl82TG41NjwTtbwN537nckBUnbrS/snb6Tvt8M7V7emQvDt5G5543WudiVvcexkZ
j0gSESdIu3GiS22nn4TfQrorHjMnOGwot+qszqQtLsLAtOKQwsxwIkt3O03tjc/oqSbbGmWfQxDc
16rEnz4rdB1mdBP7DLfEt93EdVT928r4q+1S4cOK+FeoOy79iT4ZQl74Mp/SHuTuXpOfCmXDbN7a
6cwfAzwp/f8ij/SFa85BdFX8XBpPX5N94+IRtwKLtz7xPzh45AH5F2bwL3WYxloJxwIBhp89CZVT
D3s/nexQdUuaQjP1m1xsgZOu6kSbJiCvojX3iF6K9EaxayZfGU/K136wwV0dbeF9+xBtoS/Js+Fd
Oj5UOhO02B9ZbFSQDBDE6aZv8gepHOVm/KzsJHq8DXdww9t6/1K5BrS5mV3trPf9j4/63+wgJaB5
Bvu1mHmpLRMd+qBVLLCsO75TOeqdsNsaGHp7JlAUkAiZige/t4Q9ppG5zvREH08p2I1duzNLZsl2
9bC1oqs7dyZncfZiegKmStXGU/Qk6nZWHYTUrr5U4mMrb6XhlHlz3mzemazFxSBI5Kcb0RhPwx4Q
VbfZNzv1ENv9kZbKd/bkaK41/8ep3Mw2nPhQ4N+OmX2snMgmEN6MwGd5175nEdmWMaD8UmryPTyV
kmjv6TWzS85177YuhHIGAYMKjOFSyNAlig90LhWAfVNA5jyxi83uupAVhz2byx8pi9iZWc6y0AWk
qNGXzPjQk1rdq8RAifKdhgjLSB1l0DY0m39zuXzM7NOfNWeZKOpfHgM1MMdO9pFpxPvI+km/gtG8
o2nUSpV/fbVDlgq4OEUDlpGB5ktJo5SqSlGXwwmUy+rJi+zkznuojtb766u4slUziKg6n2uZwfaF
F2skc7TiOp5ORSSyZu1DYZ2mcGswayVsIGkFyex8xyBkeQG0RdMM/RRNJyN/yD9UpwKt0uJGae1Q
fBhMuxE69m3rVljJ081A/MBjY4QSfegLEzEIGI2YHuyTeS/YD9ltsxfd3CW3agvuS7tXAmc8Se5W
Uuutf7mUOv/9LAGkp8wqFBpSa1Vz5Pwui2x1gAP+yWeiqglvru/gSmh+KW5hKSSTqcE1iJvivRfc
q1Vi99VT1x+9D3FyaA3BVRVXUMebMRjIGf7438QvLciPdaHPmnQ6NT9NUrs8Cm4EY3/TONXB3zeD
HRKAb1Xg3x7DC5WXDadNOdFrnGXTKQsL4LC/lvqX8StldKfvf19Xb10SWXmVEQY6lRauTK1BRYVK
CjNpP0bCJ9H7HlS/Fe8lFzfO+/o2gpRE/ynQaQi8tBoAttuwAHf/FLXGjoE/Ny5DmwtXIJFYd/sy
dwov2XUCQ63CY/G9a+qNuoA063Lp3FhViraYCzzutDdcfsGUTAwTNMl0Cm5ztwnAPrkpQBZ2vY/B
B+voOR/bj9lj8BJ/ub7Eb2O3WaxFZzddZkAcLcTKqdgADIH9Al+p63YrH6Rpr6qMHSTM0B/lD9fF
rdwbl/IWTkFO2yatTHwR/BzC9LF+zh3ypyKtXyYzRbfkSzYujfWFZUFh2AacGnSoy4UtDCXNjSKf
TiAA7HX3vnqIHch+nfBWtT37F0Nutr9xO676oDORC6dgtspQ+30xnURHulN3xlG7NeytTIQsr1nM
HynLQm1l+DEjjkhp3exBdp4mO3Cmm4cPPzr7m7+THN7pTnLId+FOcX5d38ZVYz0TvbiJjVFkSAoi
3FMzlU6oloDvVrasPASbtKVvr0js5UzSvAhn7hyU80YCfm2aO9hU2d/p6bTTJsrhT3nyNfOeigBi
rO4gi75TFNItLwVnrG+b9sd1hefz/+Z0nn3G/Ew4+4yqzsx6sDAiy/sWWj/iYeNcrHq6s99f+p9J
iZr/I+zKduTGgeQXCdB9vJJSHV1VXX233S+CT0qiSOogqePrN2p2gbXLhgsYeIzxuCleyczIzAgI
HF/2UnRPafnWBme/z0HEv/33RP6C5ICp1sVVuPADga7iakHlEJVjO+DUzJuKhm/rbibdDpziebI5
SxLceRSGYCPvwIM5vt8c/bJO1+v46+hX6zgxM1qnwejxXbRB9oAKWm3q07BLiprOFB9ASzrk4ak5
OfvwAIid3Eof/s3iIfN98SPRzRJfKzoIWXqKjVhqCHMVznnepAXbRPlYdHvo1Xt5PFGNvsYMLOqb
iUhFb4IdfzMPaCILUf6Jovw/2piR/lpQX2jXo3rThvKn4UU++F8Sm8v76d0/aBpQi4hEHqazvmEN
/2Mx/2MDfhn76qAlUZvK0DXrEeS7ZNn622E/PMz78qc9jtCZzyGURoIto18+d/QtQhRk6PeFNMXr
9v71NSU1zehTS74w+nn7MpJ9TZDjJSMtvhwZnYvj/XDvbyKqt8+v0yF+uuVT/s3u/LpyF2vxyzU0
a5v4SmDlQH9/1AdxbG+Srl3O/x8LhOJIWBYwrgFO/n2IbpTt0o4rbDdrT5GqBNXBmKLvxG2Lzl+d
k5jMSAI5WlBxdkWbqH4vBtMgPcSCzb8v69+sDujNEYHEnofk+tXjrF3rQQHFX491/y2pzvKWdt2f
VgeTRCU7Cn0yBAbXPkfrpl4ZVlF61CF9QJ3cUd61t8rE/jLGRUgJjy/KHXD1r+ZQ+2PYJlNTHtPX
/s0tqo2iiBI3M3U3/n7JY1JUpC2m93+v3F/M3IVtFzVwKB9Bi801GVAE3jw5+kN53HRVsb6Lnuzt
1/AFLhVUW7YdQV3c+6KJW+ZrA+hovhHZ/eVxxvgg9EDv34XsJbyatiNYMBmhy+Mha2l857859/xD
fp+Jv88+stOUq5f+QW+b3biLaPDg3t9iGP3TyKCe879C34sy5h/dZ2nllWXnx+WRCZ6nDnCAh8h5
AEAGQHO61T79H0z5+635fbSrW+NpMEajv7dEhhqUNuf6C8QGN9nZ304FCgOfoO2y4ds4R18GqcnL
U5wz8nD/HpP3e4+Kh2k/F27ub+zWRVHAWviwO/8+D3/eJBQLAzqDVNt/unpXkXZWrTxRnJXHSvYk
1Huz3HjA/5KY+n2EK5eodjswz89Odgy3zib6NG7Va1dAgO49ex3u1bPceg/VLSztL97074NePeal
EKWqZ0xrfNKHdYuTXkgK+gt6q6ziL7cYcAgI4kOgCC56Un63iqDCrcScIv6Z/ZqY/l4UAX8MPQ5L
/++N+tvFvTQJ49KgfvaiEv77SKXSk04qzzmKhZSn6sHug0P7rE6dS8K9uy931f1yjF7DAzuX986x
v+EeXE8UGUXw+LsQWslC8K9cS0p4IrZz3wXO0QFEx+rv4LsirVrIEKCBvb8x2b8NBicAKB3mCij7
6syU7uLHam3YSY97+YDXZSfYSlLZ59V6o8372hxc5vXrUFcnRS/D4HctZ6egLPf1nBri9M6mHwHU
MRBSNkAJXJAr/Hszr12t60GvvL15Yd2AkkvkxF7OaZPXp3jPYW1xRL/+e6D/uAx+tT//OxK4UsED
AKKu63p9QJGB7CoH56El9ujTbtPmTT4cAOm2cFpiAmIgojbinD2MuxtjX2zHv8a+7PIvTkk8mrAx
BmNnwQxG25d43U7Tjp3q/dz9ZCu00evv/x7yr+sK9z0LY+Rz0DL7+4iL8stkdLCunt76Ud7PLnE/
NSBTScqnZZ/UN+7E31cXvWCXXjHczOAqnlV88tuV4/CsdfvczirvLbohRgZYbR+8VuLZr19ZSeb0
0Ktz0z5CVJCOdmtlRdBEa7sf/lrfOFp/oIv/7fj/f9N1U2vrzYMbZ1iDDByJJ+dc3pkTf10mWAl0
Ih2b+/be7LtT7ZKbBYh/u0uojEa6Dg7SBVP9ffkrPUlT8Y6dIuINJyiyvJefu7PZJpQd57sVHYhg
mToGryCO3N+SUPyPzOL6tP06+NXeexNaCdIOg/cFYsViPugz2CGoovwEot6KwjlfDrZwn++dB+uQ
6VZXxcX+Xo2P9r0AzBeo+rzwKvw+eRXCPJoJXKhMboU5j9UjlE59b7mxv7eGuXoGAjktXm8wzPjT
3q30hjW8dgdweJDoCpNL4XLoAe/7fRLgS6klHCQY3tR+Luthj2afG4Def/DL9UIF4IwD/A1sP4iv
jHsFzgLE2bY6Nft0223SuzUXd+Mp2p2cIv4+nlRN0PqXr6fusSHluQRKs9sh3YAkVXvKkNP/t834
24VBzuT/v8f/fc6tTEFA7Blkt4c3m34gD0ggl6SXb8PntH9dxhyHZ5igaf59PHJD0Bdei1fIId/Y
2L9cnt8+42rpU7QyObWPZWnLkoDBkmTBY+jk3NwFfNtEN0b7I3+LnQYbOMqg0GUZRwj7f5/1IKoE
zMBzfbpQSVNOvXctybKQtUJ+mqwCRcNdEZ7nAoDDz+Xg5lVP1AEkpbsby3/Z7qvjgA8BvBvCvQCB
2ZUHOiXtElTxVJ+y+Rl8QjK4n6AQA14QUu34GeDnKboVAvzR+3qZPFyoCAEYQjxgPr9P3pshLz1n
S30S4zHZ9LMiyWZI7ppwUz9CozjINmGfx+VLW3+HMACp0iPiIZXe2IM/wPXrz7jcxl8eSKcVfGLx
Wp8C9mXyRtqhXrQcz+KhFMjeH0z34nd5J4s4NNSJ3v+98H95KyGad6mhhiAKcmxX9nIeKgZTnTQn
Hr+nIKwqIxp54Hf6UElDaq8sJDhT/j3kfw/Ab3uNugSYFhBv+wAvoX33+4QhONJ3kDeaT4IoACQj
jelIYuoX9iGm6yf854+vD5+XnONAruQdWkh5RTTwkw51DOhQJj8casn7SleKguKdIVkOinJCcxfO
/YHlHYCyBtDYrXjiGmxFqIxWmUuRAYApdEFcfffagdjeoAT2ZLuXGnRb3YBKsxsX4Q/TexkDHj74
NdCvD+WP39emrSrLSmXnk0kgYDJKVA7fQonQ3I0fcr0BwPZAwwtCV8zjahCjnanNqmo5LfTjdLD5
jn4a8vWbKdgOqKdPv87kvSYfAiv4KSzIeSPzbbxHXS89v5wz4hGy/3jZf0ObYP5uyVA8Pz4GJL87
Wvr5pyB30waa2+QB0BAC2JbuLkU1994Wvx3yn5Z++WkKTiLS0on+jM8h8Tfg6Sff7SbC36XD5jkl
M00J37fkHiBbdAZEvz0G2/cp/yzJ67ElhaH/PpN/XAMs+68rcuXCpYOLStSFYUW26/gSObn7bQbj
6OhCSWCfyeLfo/1Hu/CPDbjOSzpWTSZMMNzh9HFyac7JmyL70/eP/fbplJ/O+6HAP8fi7u7L9vhj
2H7a3biD4WWL//UFV8+vQOcXOLTwBfGHzodjTPcf582PzeahyAvYfPJcWLKNyZYUu+L+SN92x4KQ
B3JHtl/ylN46kpeb86+vuXp80XQfsmTF10BcpviU0PHGdP900X/f3+tWXlvFdZNNGEAP+wr1Cnjk
fpofzrfYFEoQiUO/X4vxEJ7b+tHpiJvLTyG7ZehvzfJyLX8x9GOa1p7o8RGqe3BRnItaZ5+DsRnK
IiReXqrvTnmAmjIZnQND7Q9Sx1wSc0suKbz1GVcuqrRlyWSIz9i8SVzq06ezIi49cHLKcMNfCC4f
xRn4tNk8abz/x23xcLc9Pr8HlB5eH3EDv9/a/j9fYlA8uOEl3QBgGfQhV/tfWpstHehKT8JHfcx+
HF9HJfP+o5bvHh6JscmFe2R1LpfTBO2cEdX2I9GAzcY8A4X4jdt5efevTmPm+T6y6qg8hBj71d1I
nKSZImdtT58cYvNc79kB1D/37XnOZUqiXYOXCaqT22GX7rFAegsS+hLGMh+QKu03P5uTfpW3yv7/
skY+ogr4aejVvlC8Xq0R8Ag5erIaT7UENUelenbCY8TzsivdbeaXuvAj1m+9ZdaFHlb9LZR+tpeZ
Evc8adu8XWS1kalfFzJbxHYalXNyk5gVa+3e6hb586XEt4bQjoN6Uwi06uqkzz7UnZXfjKdOfTYQ
VrLiuZlvKUP8acIug2CnQMIHiCi4ct/6JKt6m2EQSIB7/CVbQVxPkSePbzFe/F+H4+9HAvkFnAmI
ZqL+Aaf196s7K19B78CZX+DVVCHUxsNoJaas/cfQMO8LC23zba3m1qUQl7AnyM/rH8uSxtCTFWFZ
kWkR8jhMqZvkkGPwPgbZe/cLuF5/qpbHEeiUpwyhcTCbTdvBHZ8yVZ5XQH1vg5w6RvgUcZ9YiMBI
/OpYtguQVNlOjs/mrWdW+VKZoIloE1dzQKBKhkKbyOXQvVlxlkg5K8fbt5Ft33s7pTJvg2GuSDOF
+ns/N+nboPoq2HfSCQz1tK0b0AG365vbj+PIadILtXQQBBtnCDzI2nObn1WQlAw9fmmZJRYlpuO0
blQYSbWvTSaWDYTwJr8hlTHN18WAtYnyIBh03kR2hSdRL5AMiZleQba98KAegIPwELwecRX3eTvW
TXQfqlSJ/ZhJNMR5Xd1xUgbGTHkctWtJl7VB9SW3Y+AWNoC3Q4Me4ntbf41NvcOnoPzGYUp/1wyn
B1XKoWopsrseyuxdlMSlCX4wsU2s31VazrjUka7jQzg560mK0av2lSfnp77lgyBGRR30wmNtc9t5
4+MsXPYOXUb9dQiF71I1DdHJb3imUcW0ps994mf9tnFd5ZB2CfWUe4uNcigbWk5ZNzbjdu5SzqCZ
PA0/Zg+cBXmUqKHNIQTU44EKlqbZLHXAS8R+brTvtPB/9FFWOlsoeTnIP0uHF7VK53Ujk8t2z4FJ
IpK2Qld0NI5mW4j8iJcycdGP5NcR8wm4Awcn13UyrkBs+RRSnYGdprjwHZ/aMYMdmwbenaWs2udI
t6olLKyDeiOGrtRkXdrhUZW11xzWKhwwp67S23rqyouquOsvu6TP9GGa3cWjM1ptfvBY1c4+UKUA
qjpof9wodJ40ZFFu9L1RQ6KInlSbFb4D7mYyzG7wOART2dDKRuW8M4NJDBn60fXyLOTVNyVS8y0L
LBqSGmfUPTHRjHYaJVP95oyebcgcr9gvxrRxKYv9oQbutkItDwoDBmXzIDICUh3y4ZVzSE+THqm/
JXfEWIOZOIuZJZMFQgiBK2+hy2JrDd1Ct/oZoU2SUXdYom3XVJ5HAydRGNJFIVRaYzc2ykPHQ25q
8JaRYPXMcjfVg3FOCXpj09PooG+t8GStgGBEa+hTZGJA4zcN2ctcuvHjhGV8NK7Otq1ELTOVULP9
btkyNsSvAZFTz12Ri6uVDt7WsG5ehVMBVoziqiT+nAHLMhYKQESVOGJQQzPxuyumBDvqJf0P9EZI
xEhDsN6xpsbV13j9OAk0epZQva/Hlq6lUpoAvsqgGDC2Cj1D88TfPMM1p8Cqh6+zBEun54ilJkxE
1UEmVdYXXWpZRi+9artZZTP4SmIG7bJkXjgOiCt8YtIOfGB9IIed1xgIsCdlU675WkLH2e2HywsP
Qq/T0ngAHzgX/WvXRcIcbeq3WC1eOzBpmS++t3rqwQBkDD60XuM2pToSHti+u9pnNFRutqBaMy1f
UNnRIyFSonkAJIURYjVov0ffo6GcxlxOVYZJxzE4i6Zy8F4TtC8uOSCI+OuQaPh966j4SsF3z19k
LeYv3dTzCt25TdLtRHXZVAihIyeZgNaciGmogsshg0HIfD3cOSW6UAiXMQyW9ltwvq/J6gaQqhv4
VzN3WYLGr9KNisDrGcRI43C8c/lSIneDeHAikxtwj4bhgo2wUzbFhQfZkihHKemEODlcdUfdUgSf
Yk+rkA5QnLckGxY3KyQYUwZSo2H+0TQSPmbDmdnLuGreKtEnzjYxUrxnMnCGfZqNaru6s+m2IuoV
KMfK1eGbVoksPVVVBl0MCN0zP3dG4RuCRMx0mA1rLvgQWrnI0MbtaVx7FW8hza2fs44794CEefs8
+Q7oMB3XKA+VgmGwRecUQ5sdrP4nJKTBrxh4q/46miTTBSCC+suMstRnMCCOAfFtGj0ak+iepjIZ
XkDAj6xI0M1RRNFVHKB/KRGu3aZwGteizQwQ5ZrNRuzDsBwj7ATr5Nap29iShvXqZeBIvO+82Djx
doyW8jx7eGlozC0m7YQi+TqPsufnNeqtpqJFj8GzGw3IVoRB2XeneezSUxd3DSrx+0RVeaBan9Mp
7bXJ/Sliy8HRU1XlletBiHxcAikLyXSGZHqJr6cezmdHY1QwYRmbpi0fzFwmL/A0Jo+0MBjrQVT9
gvGGMF3Q+61ZRz0fKDKtgmH8jELo5EnVU/UZMdvU4IH2AqjkZvU8HMep7M2OC2d+5CjSbDZ97cIH
aiMITpJ5XZzCdY3mm+4yWD5UqY87DoaFvc90N9HAb9zsDa0iqwMpJd+yPJKDsSR19PrBoJU1E7Cv
2IS4zhR+CWznBFSi+/9UWRCmbSoJHBfEHW4576N+yCxFerCu4aGbhT0Dhs94LsxYTRSSJy7qZWYV
t3ds4Sx5tHWGU9RBFUtT27kgOmKX6mwoQ6sIRU5uUkl06+Fw0zIbu7eUxW5H+Tg7KJEGOXezDXUH
KVSXDeznHPG5K0QTJWcUFF2QkyCZwEo2Oa0mYzz1uKA1qsXyEmDokDuT8s1FechxNWUBRtkaBqZ6
4jtwaeZhqPQd9sI9O3GzlIfRM6LaRQZ/up3LzMZb6yn9ktSpbKgtu9Hd9LHg/QEi8c7BKVn3XTZR
+7REdplzXbUoK4hZZ+oiY3pKgSqqcNxnaxiKo3KWCzsCk2CFAA0AoE8V+NbbsNmzj22oLXtWAZSn
zmk3Vuwl0tp/FVqlGRmROxsPsfYXi9d8AZUeuux6t36TeoZc6xSWSDPB84C50TMorPPQgZdKF71q
FHbozrxDl8j9udq2k3RB58u0QxVszQgc98zblLpv4evBB0UljwhshShZxXZjuFdD2NiVWaGSPu3Q
eqynaMd8v2dPq8z8KoeSvUSsxo3XPpdz6TGoT5TNK1pN1JQzt2zDY2KTtcnX0XRsu1aDQgVoiB+5
R0CDINibuZVfHJYl7LnEHRLEcVAWlk8mnVx4WBz+E7yFNJmWZ8WV9e8lvkrlNpmDd43T8eGXsddt
yhW/TJVm4lHVCDFJhnLeT4HnzBXIZH31NELt5FukXZCMeGUqHgUyh3fKpohVbN3yZ1ZGTb8fjHCf
gjlFEvjy6MKtbP30OwCF6gOJrmV5AndcyjZSsB7uAwhcq41bybWjlYHwMY06xRpay4tcmYLHcMqY
O38LW5umZKrHPsu5rksU28UD9nDAIxaQyYEpQCEKE9+r0kNjOTRqhp+iVeVrn1hvLHqYxpYGdZRq
EqTo10O2aWCgJxdJUBG7CqR5F2nFBobMHWndJOy+QbURHBe39x/whsQt4ekiP6sFbg4K+iyCiqWe
cI9mvq4LEQyrTFJQUGaIP1q7/PB00jx6vFzR7KfFtwxWrSz60cIw1k0POhO4Gtm7L6MYXocTS4PW
gmA5QR+5QuziBqso/AavQaer7NHMiXgD52m55dJHRsfJoi2H7so7c7g4WkfaR3dwy5K2YemFRWAH
7yOrXCA3lekbbIdOw9xtopDv0qCCYF+gTAwNGub2uqh6M8s734BXt6gjEIuT2V3BQII8fxjmY6iH
6R5LBP+7TgfA6m02OMg29Z1zxyIExkU08/6t9A1A8CqFm0/W1ssi4lQz+ulG7adzoWeeJSC+UxXC
O/D5o/0tKsM6j4xyoeTGw1XCdV+RKAKgji6uNqm6ijpNkvU/lgm0miQYWWXoADLvZmubbNQwW3h+
Tgi/1LAdmkjsIzbUfBc4NvRz3x268TFBbabAxcSb1W5D5tgmR783mF6SNmipdA0IX2wIKMVlF0/D
D1r4aO4MjliaDAikifLSuSZ4O+NPRsroPdAg8SJdOPk9cdKmR32MttO9Y4YMXNYx5xFyACi1Q72/
nQe6KAbdIMW6tYhgqUHYNiDhTuIqkoDfp35kJPYDc2AROq5FJDCrLJzU0Te1yOBZeeldX5sZlZIx
Cm3JRT5yJdzNZiQb6+QT82sopo1yMSi8nRfh0SiU2XkOVNiRtmcxElMm4jEJR8E5Tdvan+ETmeVb
yZLWBWV91jZ5pWMLPVjVyUfFufPdTQ2kjeLMiiW3emglNXEqoYGD86RoVtfVMzoIw8exnXRahOOQ
jKR32MzIIPzk5FQZiKOWEIkSyOY4yI/0uoYnOqGM/eeA1A14IEIbHnr82UpdC/p+9JghbBcBFz+s
P/F7j1cM0o/dgCvZxBJitC28JkbbmgdJztD6gB4KaIZmJArt8uC6VTNANQiGBhalT15w8qpnO4FU
juDPmJND/FahNFD6w3mGDtFQtCs6kvNZYQHwM9T0IFjoNgXrOfSZBpuCrXX1eUvduJMTjScj702M
5ALzmmjCD4UDizB2thGp7ORWBB64fgchYPOUgNQSOFMNd9hV3FVbgWSiT6rO7Rfi4zbUpAw9LJbw
O/6jEYPnbsKIwQxWNs0WMEGv1bfFjOuTrqdwyYMSEAf+StMcsLIDgzcYq3sRIWjFqifO8+K34RdP
Bcot3KGJ0WfpQUMo91FzAJETy9Y3WOtZ5Jw1XO/KpFog8ovI7nPalqFbTE0szqJe57jInLb6vCBa
BSxkIh2RvoM7RNqqTc9ozJVgJGgXWF1/cOrsaYpMoLZhzas2RyuMa4oJymBFCG5JuxPIpKKyflCt
R6B6wz57YWjlHYIJ5cElNMAt69RBuIrCytVHHNb2qkgWj3kFC2K+66ZmSYppaqtvfWvFgwIeXe38
ngf9rhdj3z13GWvxWBt3VHSyEkUkbS8Ee1GeHOpNWq06zFPFhd1rTwyfZq5SvIxjlL0xARpfenlC
ExKubocw2O0QsjARdmCVbueeb8FBqIONV8HfTevZa6kCacyKxwOqkXR0IJIIdTJY7lm643nwIWpT
tNzxce8F3lhSKsevjmrwBnOIBoOAES2CyI+gQBYEug4A/B3ajqsVPCmeuVhKqCLkXRVCbLLSIuhI
jCMIqH2GwHUOGavO5mM1hykdasQBObDhN/y4eYtmGyBOFYvM+5oqNVPdDwrBmINU5Vk47ggERgOO
ItmM7o67IPLmGh6VHtLcg7YGerpwEnzqgTHYIyNHXwJJkmZUhCF87mGhRl8e4gbKuDmEcdv7IBNZ
RxAcwdqtrgwDOgUsbGiQMNS785GppCjVysGxIiSoTetyMR5MXx0U0CDh67OcFHxJeWlqIUtQOj14
y2LkEICwI3GfIjz54a7K+bz2kfY2MbxrjUeThwEpcdbRAB4bnZ27imUlwH6enLuBgRqyHmZPwrvk
mIYKKjCSqIH56a4NIvGRef365jv+go4P68w/fbFCZAjgncfzMASZX1ou5VPWOzjxk8/x/iWQamPE
oKLg3WlSi/gi4oC/MkBWPW6yXDZdChON4N1crN6KPksIB+OJp3EbQlDSgOCr3JqlTVri+DVsrOHY
0aJtnAY5+iUxI52a2U2hGQ3+D1rNsf4cjHJWRdWwISQIr4H2VJNZv6STCb7LJYgB38jIf7b9MoKY
bIRvRBMZ4jJDgFcFZIkVxxuaBeKb5XEmaXzx8AEODgIGfGTBpRxDGUm19tAN0EImmLhTjeCpFCBC
RtxlE3T4+Fydy2lJ1wJaNB3L20YEwdmby1lTDnPwo+145hIbuuqkBhkAGqzV+O57URtspbvqU5r2
qs7BW4qW7LoaXXnKOI+rXZzY0dv4yxT4m8axyAdXXEhcMq8M7Aa5nglcJNGF+437g8tyx3pBs7Ow
7Q9Z1LRODmZxAEyAkpKa9muk6nO0OE19mIJGMjJ6HhhUhkl1PuFLWod06Y3+FlTa6/II0ApI9n0U
hNLOE3UKOdzQ/wqe1wR7s/Le0hrejl+sARsHagd/ek9tYu/FoqAL5/qdMtRn/fDhGCeD9zqayORW
thEcAIhx4nXzuvjTFF0gyBmVkHuVOWrad8qtetotXqAKR5polwHNWXKBtgAI/zLh7RKDAKTIslbU
W7kIkRKkfqCLMjEnve+1kxnSV/CqFLEzTEOeoCMH/aELHmxnAT4D1fv2qRe8BWQ8qTjZNjqoMtrA
sUqJXdJ5ANwPespNhdYn0H82YVpSTzAX4LJAZnWT9QOQ4R5xWZW3LENHWx85PEcxpwCmN1ThYQz7
ZNgxdgktej7jipV4IlDsDkAT9XKJGDT1+hky50b680eDU6aobVsOp7dLIXnVZVWXT9Zv7hwTCwfF
Mk4AEAaLyO9GjhcQblbYHZTlgHJmgKX3ULGfBpohatsN0O0cc65mKKsvXKijriBmj9ILg4ICkEiA
nmdV9be0SmED2eK+AdThCxjZlwAOk0TTJ1yZXjUkQ7ulpn4Jrw1IkU5/enUWD8RRdnS3fpfgaW0W
lPrnIPFw5Q6OiFCQJeO4T9gueAVLWCXbZAEu/MkEQ/kFHhn0ZKpmritBur7zx52avboGsOsK567x
ZD9tVot/QePZRw4uDUzvg90H2NSF7yYFLLSYJclR3Z8Omwh6ic+89/jdxNoYbcZd2EctKLxhvZid
effotJZ5LplWt/ZJ2mTQ5pk5Cqj7eV4WpKxMeWhWoCoU+EoQEbdVdgUPJAiE8wQQ8aelnuEhKdVM
TywW5aeoWqNvfdms8hOXcDMfRjwh0YuPR3vZryX3qgd85QyFRneM8LSBp84/uFHplx+TGlZsmOy7
o9dNwlKZtRBNx/2yIDcLkp7nDEwhnwc0TuEwhDJ96acU7QKlawWcE3cu5fPS8QlmTYgRGKs/Liyd
aKuVAHlCOsa6xf+chuo8hfOo9szXygPRFbQZ5HO7OB72orNxfeZN0zh5BDcXOz2o+qltVY0qLERL
9nsrG50CIEeyAGE+ijxEfBwCGc1osF5dsSnLyoF8yAiuPwVMOGLmDtSmiQ+DLSsnd+CtTnegB/Fe
gY7rU58ggNtyeBFVwQbbRKdlnYavrIWWHRrCZajvgxbqkXlQLQIINqJFhN6ZSpGlx08Se8Gt7Xc6
nuc2N2My2zuLbBXM9IVfAp6bZ05iHJbubVzitgbyoGK07wKBR+fn2IW7FiJUYqetQn0yidJZl1sU
9nKv6JsyBY8fyBKqu46v2C5jHfczfN24IU3KXTB9pCJCPsgL1ss3hdiuqXNBsSLUhM8zIk4OAOzG
sYBnGtk8lSYeSeiBbHvn+IA8KNc27p4GxEhtUaewo3nAwAm6iRqPlVv0hwSvYQIvBcuW1k5e63b5
qMD1CR/SdGVpixU1ZHrrTbZt9jobQ3mYvdTEedUkTZPHXIv6/X8oOq/lSHEoDD8RVeRwC52csz3j
G2rSEiVABEk8/X59uaFm7G6Qzvmj3jkSb9qS8aYE47Ne7eVcE0v0L3BjF1Xd7sU3SxUucZ4NQfoT
l6/3Q1C6bP82S5WUf0DqTPLC9RqwhFh5VSYqwZBUe9PtHg5DAnfV9EyxEqSG0b52LnMYDgBdqh7u
vbYE2oIVQKxoDeCYCrP9wkmlXIoI5GD/U9uwizsnqoU+1WMin+bGm5DFOXvAlKbmnUTBWvl90Uyj
3F875pBPp2XAK2wc9++Q6FA5BZ3K1rnNmmxLv8beJwlp2pkldoKx+hu78/UUY+qK8VDN7pCcY6GH
6CnTXkOWyNjNv70miFHkWt13+UhNT3xJ1355SvTcxrmdF+8Yt+H+UPqN9I9jych3DAaKtszgqjiv
ygx5ZEhX31+/7tzkYRum1QWLAghjSI3p+OPAmevbINiUeo0G31ybkYWLwbLtGHarToRA0iYVIJxL
WrOK+LgqNin2G39K2/ca3gy9vBMj/1y3fnmd1sG+bkzXzQ2SBuAFyd0Y5+M4sBHVpet/8mGmz2wY
5qFbSJbdMr6sfAjr7Zw0e5nmSSzmn3uULUEuop6Rq57ioOIpSCZE+mOzAJBqFb944JgCvCBOcH1M
U2pyQAA75J6OnfcOyN3JUXGWHPey5C7QoP5kKo82IerVbULFTzPgRkm4o3mLJt8eE07rd21H+UsB
3z2328IcRnsURZL7Ht00PdjTcbRseoXXLfxMTdir6SDCzf1PCi9Y8nCcvB997Qy/Kr9z1nzcjHgN
GbDCw8rSbY6zr9SLJn2kzIlS3b/WXjKqjamMjnttJ1MM1wET/iLuPut4ZykXcQ3VQ+lz+dn1c4TS
4QrULyzeR4PooWGWnVp9qM3W6MPW9XHG+xCqtwwOGoxqIce9mAFSZDHXY/bD1igrb3qG/8cdE+Fb
1WxweKU3OYRN680+9Y4CgvZsvf2qyoRxv256hBseyNntLNsuPmlPtjflrCmzwSC1k1EBlMn3yCLP
M+qE2QUKKGKgaelRtmAAn1wOwR90PjBDKWw4HFu5h+9Oy+3OxrSOnwEfZJ/Di6kud5RwLJB74/+K
1zl9nPtphMHwpqkrnHTZOMQCX30umVu+eCH5C+myZ+82LTsXamezTu41CqC/X3sQO9N46gVbW9Qe
OR2ZSkRVRV+rr+vmPCWmPtc0vDe5goe6NxRq8fd3trkNTLbAzgxkL6siZgK8MVkoBsIus+VvlcCB
5ICf4iOuPAkQBmj4ShSE1Eek/3NWdIN1ibXz6jkoop4hmh1iK/mmaxvcJkS+tflkmu0PpUr4KLmU
AWq9SE/6wgy5hYD0UNkFbnkBaTaGpj2Nc+k+T+XkJjnh3Hyb6WD4ftfQ1ctZjQMQxdLgCTLaF3DJ
9Bl9dFvZ/qfHbJJFJZcEFqld4nfpyCEgoi0YPmH7d5lnmh24kHOfDmd+a/+xqkMqOGbdZGda3HjC
OG4xPoumeVXTTrXN1C08VGFjWYHFROobL7kdLuPU9lAbtuze6mnexcGrMyOP0UpIVOEGNv2ztwHG
s5VA+lcEAt2z4Md8WqtI80TMV1aDpXj5MTjLcA8wUP21G+2/xczU9muZgv1BdD4QTmrjW+FdvSvb
kkVvQV1HODZkH/8nze5nx61dY/lmAqg2nkE73qwLj5VyQ/+L3eIKmW8JGrOtksPdtNb9DODmz8xD
rn9T97ZMjnMQWZRocVf/ynqzvHQjuEK+sC3bE/ikKWkhCswvJ5RSnuyqxh+oJJh60ipq4gNjpRMh
D1jnW+1TG5RrXW0TMGQzTTedsHo8tYy8bwnV1NNPJKerg1ksoibvHDhoaAuRONPJMZWa7tY5g2mO
A3t9ytpp2y+x9uvwAl/h19DlrhA367hZeTKxCYJzvTi7f2n7THy1vGohSK2Kgt9gsYv3gak2UD+Z
LSvUFZoUH/jvoD75Tjt4BQe39xMAXsbnxcyNe+wHvfABKhM7rFH81YD5CeIyOilIbkACvUTPLroA
xsGmpBsu2plkDz6M8M9YQo0fSs4o9yj7LkQyAb2PlJzto7mwl5W6SI0us9O+LyQzhVTMxOes9foJ
f5mdACkSPfxLMwgokLd2+UxYylKe9pgPckO42BW8EMufPk2FQBy+Y2fKVu14txOzvToFYgUEz0U7
yQ9ZQdL8SfnPyd3YuE5TqDHIuDhREKzQEZUIDjsV8E6TW6iP5KB2/sB7zrQwuxvLuf2g3WcCH1vL
5DmiO/G/lTbw8rik3ujllW2S71R6mP8Hd3Vhg2HiT3HUOvrS1vhEkEOzkCJmcolAtnO4dVCmywBk
kNadMx8jbThkjQM8ecKeHM9HHjtQAbjqEB3dbiWG+s3hRZXWEc8BlXXN0xwNYKMx6AlKiBB1zS1z
a0hAGCUCBLY2IQqikitXFH0UNrIIlG+ZXKc0enO9bN8gjS2rZDRPHby9SCbNspfVQGmB2/UnZDC4
5G2I5AjWM5FQdWvqfXS+d+U5ejJ2bozVZZLTxRJ7nNtZtBR9nbH8rEz0ae4kQKQ6g+MtgOPT37zH
BtHIuC4wkmaZqwMBHqn98DvFjZ8KvThHpFNje6vogefB3GtosQ0ZRXzcYrbWggM1WXFJVTY4kJve
8AHZlh6nTviBear07MHwKvi5/ejQO7kf11HY+tmoKibVaIaBeo4ChH815+mWrM8aNE0fZDTs9e0w
bqJ7UrFbu+ct7H19kykNXC9m2o+ekVSZ+tLEfZawbhr5kM5DtTCEO9nWfgDgdZSBuaMaXgNlG9fC
+IRj8+6VUZfdpEMC6bL2ThTxCQMzf1WU801n6Qkw+mx39XvAehbntafsNXy3nvuDsdQtnrNySMDv
Wgf3+eCM5i9aMeAwN2jp9kDm1zhn0MpgOHXdns6n0kK2DqHVv7fAWdeT55RyOMghtaZwdlXWhQ4H
BHqWnwuChe3uWdTbWl02Aly5n6QuzR3Cu0UUaPTAi+poA45wgaBALoWWWbEGSZwWzB8aH5Lw8cmJ
ZQeRTRc1jq+VqEHquWj1fvS6CN/E1GRXYZGrY3vupnT5yZZTvSSmgg/xk2b2ixkdwwTyQfzWcenk
9qDg+feTcKaqIkSBweJHuyULDr1mTMsTXzJCONnD/uYCi8ZyGPU4ZKgqKEYD+pDldJ+1ddPlYRro
9tjQYElP5RIYRGVqGsyPHqki7ZXKn7fPnd9yeJlLlHnHNRJB/bqtsOc/qtTpQkRoJQHekTf0zNym
F9uTwjbwMDmiWb48f6cXc0CWx9u2cfkW5dQQHlt5M1G2Y0U2aZaXdmybNyFgaIoyxF4ADAy5C6hV
7+WDlUMIXZQktG7AY8TyBq2kCW/ljMz2CGDdmNO4ZnhBN0rFvBMTahofAXHktYmo28sb21TqyYHE
Gi4WO0v7tlLNlHy66Vj7t5Krp/67yiRd7jyLbTlvEzcyF6u7+N4bkqU+V6UReyFrS7vdHCNEeaDd
CY82qkqyqtZ9B52rnXRn34ZUaD4cNwlmGhuSIXtcMiddf4Zj0PJ0hZX2b3fmHAJfy1CpQvHLisO+
6BY6EsHISi5U73FrdWWS3pOulGTn1cAvXvp+yTqw0phprlhm3p8zTPC85oHwQ+9EjGVrrz0XZcZT
tiQIMqI5rG9lqnkqNSIrc54GN5b/vMndG/RaAUK3ZcwyASc2D8b5SMNORMd2dcr2jErDdAcn2rzx
iVO5fx6FxzU4eMmon3t+vexC6VRffsrVMdurS747PzrXVfnQ6ZLx1oit+uM5+LLvvS7hZI7BqJ07
2ENqCnrwXkIaxtpr/2oT+5Q+zEOgjpUZQthTcPjypm0ABlBs7AZGioPb9Mfd6N47uZzNy7sDpbNc
aRv4PubNFE0iIHVZ36yVX/0BidDSyRHdBPYglS3jfIPD629WmADYZApj/JMjM0efIjcigt36bVrd
xs6w+Odo9/b3RJbNfnFs69fnbYP/zmcVln+6uEKes+I672FJuLaHHCwGYBfJC8sG+/GKzSpxxvUA
M44a39mWmOsj47JGnKb8q5RkTpaLM6yOuuM1R8iQ7iLsfsuefSy3/uRFR51tfnwItzUCJvL8MSY2
zcj2Lh6S7S6bWlZAuzjEMi3hHpqbzbQe4LUIneZEcyaCkSAawrDw5wjFL7ck16o7WtYCOsK3P1MH
C3se0B6bXDD0qNzd0sU5CCkJvV5Lv4bZBvSBxkCghcMmg/o8tnKK25/dsLjfMpy2CcxBocNDd5Gp
XOkk+QlDHCbnKB28N/YjMo7s1IYcfe08NY+QJkKfjYTquWllcH2XF9fw7rfCxNBWseGaVmE8FVOn
VHTn7K67sLjhAL91KsfnIdgjwG0/6to9H8PrfqVWP6AKsZJeeiMxANiLsw8tlKyoGMgcOnuvE8TM
Lor9OsoOskQ2wRrYp8QRrXsV5s04z/+Jwd//q+K2jY8CbuVlH2LQmmyVLjbgMtk/OTlwGk3soS9B
Bhl6pu/cfGinxuCfDXJ+BdAfn7J0akpWoNm+NQR66HMzSbWfepb7HTXhFPyTPE1RDszDZNN4gQ2h
TPcYcjHWHuqiLF3+i5zZhpcqXj1+eTI/OtAh25DbkUTOL0iUpUF1N8avs4VpK9asVaIo5YKiTFXu
9kBGxkb6ChOKd/FslpFVuFg75Z1Z6i+3yfyfbGfj4ybQeOerztyu2FAbexcF7fbX8cN2RDgeC1W4
NuqqA7zrjKcwaacHQo4rjFV1i8jHQhx8JAgBh0ti0Qj9VsDdK9LAhMcW/bhoboEpwonkS7G5+WqG
FFVZxTN/RDOmKZZ0fR64Tk0u6MIcm3/J1u8Tnrh5dE5LtaGqMPXs7WeUZO79xtvTHWQWaUZYvguY
JwqT1EnNjX8mADRDGiBT4R9lALZ2WJHscs+EgW0upTuoAfihW+RZDg3Zf7yuOKuT+NqQ2qW1e7MH
qcO9mQT9RlxDGt25boZOUY0UkXAXcGmhMDB1dYrXNvWLzWfo4AWb5XhcXB85ookhcFmxrvrB2F8N
1rQB3RKsgvYszR0lD3i5WRYeZiPXXGhG3x5rlOISKI4JgjCsliQMBbSsj4zG7cXJMm98gELP3jP4
//6YhKuDTn4WcVSsTr8HNy1yVHMLc8Db4OzIqo+i0cwCOpgkOtYWWKiIm2oSDPGJ+Uhj9qMClNOr
zjru4fC7OVPNUcUi9Ap331xYPrFOr6p1GTSiJJU/dRyNSGrtVsYXf035mZWZH4OlS/9FQ+u8IclJ
nrdSoTUYZ9R+t/ww4F+m9fu+GGO9oTafUrKcWAPsnyWZIvnDqNEd80Raf867uK2iZ8iKoCZITzjC
h2apQs+/6eHoeOwglz1U+GiNj8qdo/2jToFvcxCohkjqJSDltAvHtT/N8R49enw7WTFEqpnur1qa
X0Dioi/EPjVzEcihei1bxUQveLJuIUp49oOInfIkm3l+qynpofXFQiael6VyQDtnt/zBeb+nJ0bQ
vTyIcgSaUzNveJHssnMfZBLYS7DPFVpbu0hG7WYBXuY375wfSbIrNs+uwTSz6SAsvxeYoMu1RCJC
qMEjbM+RK2Y0/qozb44TLrbYUiCPb7kEin1lnAjgI8fW8Ujf5yQGyujsi6BdGo1XrOifSEZ8JafA
85W5FRxx7/Aw6R8VoW686dN5/abhMqsPUxTydvnoi/WlUYnAIp3MdnsZqCmiWqq2c/2VhLrWJz5b
yTG4BM7nNk9JfGwrzuFi6pfI3OqhKlWCtiMM7jVujg0xlgqwODZRkuWgCPt2Sroyi09b0w1XWKbL
vpPRS3/L1TcjKmAZvDtCzT/CiX5WOv862x5lXK62oMw0fZnHruW+5aRRpz5uPQcDe0XGFAKOEXpW
pl1QPiLIbObDsqVElTF2RNMbbEpMxt7AIFokOiZS3h1HEO3FCvd7Dbf6uZ3rgPqswAI19j3r2qOf
7aM6jFVjUMNoZyJdXC6pf7g6PSYQDKM+fS39qUAfUr5rirGod6+bpuJK4CA7shmLO5EsKZdaWIFC
M1dhwABO7r+kOy5/mZ87Q9usArNJ9LamR0f5Q33T8C38W6Kx675DFzsImBQnz2FbNWhFoBRXaDY6
uznMUVUvx7ieq+4XX2CNNJsNdT0YLPCk33Ibi0MchN2vkevxydWu+UaD20VFukfolyZvi+Zin934
F8XdU3RaODkbFsN4cj687uqSg3rmlpZDmdnfAR6Gp25Ea/ZbqdY4NzOqaPeAXq+Z7lpyBfe3vYLK
LJq4BVWA5QUPPmKiEZR+AmXNfxmDQve0pLHxbztj5PjkeEpxrpldB/kWaPiRSKnAQ+nglV1wt9ho
Lg8IBNeYfJxlC1+j0YTEerQcApede4HyjUo3aPFGf6vPap91d6rDeeov0UyT4u3GFe3cgBFDgHrD
BA8fe+HiHbgda/dU+RH8eMUyBuaRVstrM2ds624UTp+6HmObj3EK4+uhmXqLs6XxDlyGFBYGPrZ2
pBU1dOgi0onDfY/Hx9E6aMljuKfthATb46cuLbJ4WjgMArs94NCADN/keVLOEN7zOCbV0Szs8UXl
AYTnE06L8Mw5uK+FwD/rXDKXTtpiQRXGx9uNa1G52vkmxGF669Wi1pds7oPwOGi3/B3PKE6aPurp
WJRl/bcyYRnk1RI0zYNJrAMggyWrvveJRP4NspH93obkWm9p3Ch97dn26bmUKNq6cwddhsQYpnB9
K/E/IcWoxcz4GUWGd3FPSvc0N4utb3SE/Jdzyq31wVXBZE+9ntPy3nVLn5tLp/74TD1K3RxWNV/1
e22czOl36LAr8JD29ksPS+edPU8heE/LMfPut3iH/TFyt8FDGSKAOXmJvzNoeJ6/JeNRYrKYVhQ+
PQI3UDBpxvocNTYaETQM3ggeEEYJ6Y7tbvmbHETGUmSh8+B5wLIVb68XYUOGiB7fBZSjPAkAgb2Y
5tLnbMhE97fheUNPCXeasP54y3oUjuwc7rlrCVPrtjr4lXTBjBkoo4P1PorAVsivmOsd/JlZTOtN
/R7hwf5lNpSYCH2CDV8dY2VV56OT9sAYo1XvXbu4GUO44zvD3eJ2HUdUX41fCtMb5NHmDj/30Wzv
yrVr8JqZiiqoYVzlD1+JNSw2sWg3j6T04h80C4woRxvUvLlfG8EDuOsJKLFlmPILbSKbnoKUIAy8
Osk+nIydzZ0fKtYfZGp7/aRBqjxW5gaEZiWFePgTjjvA8ZIOS08XFQSgOM463T9tnaXPArOSYl72
2+TBBa4Ut2VYLtX95tdtekTF1XQPoatk9WICuQeK8SlrBEoGxiuLgHIw6YtF4rx9QIx7P2cXhuhI
hofTH+sFrQvHdJ1w0YIv6LySK7kh0ovqd9Lmuu2yeaisoXmMEU9B6V/9NnjuNAsgXRnHsne4Ncq+
bv9ArLvAe4gG1uw5VoTFvfUpgZEFTyL3C/Lq9Ocyt+K9S+B4cNII+kIl+6t3mrss5mkq68UvEMIu
91C/bK/zEIpH9M9Xa7WZfZ37no1+qsTdxTP8J9OTIWi5OiTeLL7BrQJuMbhItD9rNOCc8ADet7jN
2jzamxjPhLwKnN3G0+k9egSotn5NZtRRLGF9UXVNl3Evj3D/ZcR//Q/4t6puYlCk4dTESJWYOhDa
c4ot3nTA+OmJh9LraxqWmXgRwaT9hiiydwOhnyomxuZGJ+2+nl1Xqu8W9pro1T2wG3u/tzV50tbT
PxOZ+Lt2p5FjQnpt0W5p9zyUOv3hYQX5TpxWIUSsPMyFXpLO0UGuA/ZQ5Q3dt9Kr4901kYdPAil7
sx3pcp9vOr1EaV6ilYvug0U3649WRWuZ8wondHpApqpDEjconNfQQf07ZgGJ/K3sA7jwyaRfjNWD
ymNMCaQ8lRW+NBT/6CGz0hq+oWQtzdWzYeucj555a+uWaCqwfy8uQ3qk7GGchad/rnMAPNiLwVSX
NBxDPKPZ1XkHmcRAXzhQSDSDDhZ/mY+I+yVSW/AAWrGsYKz98keaNMFvE4GEAjdho9n/MS+ZTwPZ
tp6qcWQcPVUJ+llJa3CvD35c96S8sd+xfIedWYu0KamfmKdB+oeyVtgsZFiLtyGL6xHpiIhVsWzt
RGy/tzkDeo1SvuDb5GHL/M29ZVAv04PrTPUbDQehc7f7wlOH1qylfZzjWjD7qjELDxkgf8UIFnNW
8VIg7lDKW76o0prjYk1g/EqiaqjkDVPzVTZrrb92swNGKz9uVqRd18dUV134D7iG76HFf1le3HWd
mL15rfmWzB74BeRhxDcZbrSKhCizDskUOmRt6CvAUe7XUWmqApy6cwariaC+ce9sk2Ft90UTvk/V
NNHfmPoIceKqmsHTKsdZKSRa13eIX4kmp8eDAP7fUCKc+ErfUQ/TAovyST6xnXdP8VJiKQKJGkQR
Datej+neulu+UnqM5NhxoXQb7J5hDq3p34GNrN9b5206N1trHwRLH/XvXVmas9yukk1YaPfFuHwo
j9sCY3EDrbaNhATO8g/i+ZE1PYrkIx9ga0Dp0LZCgzSBOnlZN8AzbKGHwQhZIx6JYVfPs7OO/aHq
BzZ+J+OHOEahSn8FwYrdACgUFboI/ZVRvCJ8lubOHc83r4OYUCdcpZ3aEayPbipd7LuIBAtgzewr
TrL4t3TbgX8G1f5aete9Z41t9mKAdfqsSkbmItT7gHVgLbuXGRObl6eoFkF5Aedy5OTgK1xKaH5H
YOY/nL5TdUJJj2WQr8QEJ9OUxsujgKreg1dlRIEzLa3JQ7O7y3PVOPa59j3pHqCoxXSORWb+ExOO
lLyNFvhD2mvXD3iM8QMLEtdUGvRddPFmVPh3Cubyj+hKXAt7F2zRsY7r7pVY1Y2VfwrWx2iEpr/K
AbiGzTyJt9Co3j+SkoZystpNe1vS04YjT7rkusRjlLD8e0EpJUdwM2YPnMEO4q8y8lO0BJ7TjN8h
eiQScHD5zO2vBkUkgkWeCHHrhc6kDyqKMowjFX0LL67LHv4cTjJVt5xd23+kDoTTPYvWWp8nEckv
QwtahL6rHeb3dgwH59TIPn1swCe5WxuXL5ZfBFHd5gKNECUQIEUY2xBCjzV1Ce88PJETdqfehPoo
JEjm5y6i6lkbiL17oE73tXPTXt21WQyqvQRj0DzqZI7UXSmDqzB7pdr+2Bumd4xI3f4HGzH8EXsO
gw1rIMQzRHH1M52Znfg/yui/IAHX5dutB2oR+WugdhdEhxe16zQraLMvn8i4atbjZrL5RTvGC24i
2GLvR6nK4D1c2vnXHnp6Qqe0jnUe9iMrK4KFbEkQUIjOqfO1y+ghTJIytjfK7d39DjfMkL7gr7Zv
gewQRJh2wnZ/HcyW23lMasPX2GPzw+0Bm2b6NnUO7aioK98bHZRH3xVcFgipygtUwfax+DL4Anpp
6Q1al5Zg9TlO6f2uK/W9p2mAyHtzrZtj+mh+qT1bfmZMcryAJsSOYhCf/vWZkKARZ3CcAnm02b60
061QeSun4gnmJwjvZ8+wF+MpWu57zK9Y5LKK44glvjtkdjBhXqUCyfQGEDFwJ+xQhGsQurgmSMeM
T6HLnP+SaZ1lzwmuIVR+ia5eHVDD7cnEOiOcIWC1kaDuDoJbDJ0lsVSORFQjMKkuhTsNKriEQY0S
rWOnSA4WYi8rprCa32UXbfjnVmxCML9JedzCwA1vpnkYoWzqRP0clTPP5030eFnrde0PnmrimNO7
lBPqfPoEGbfcn+O2u/DRchwAXNtAXDzw3quNTYkjyEQ08/6YXRRb67PHraFfX3TPYXGLH75E3950
jv7BtCOIXYLsah47BDTLP9Y4SYhGXxIOlIOR9gn3em0fR1wEn9pfEM/KhVkiD3xfT2+WNDf0fDua
Un7cNOo/mUnX5oZsr+1vV2NQyhEsTZwPYxL8jKRjHzvX8hAOzTB2p21axw/TGvGWNP0OJKEn+71y
Wf/dkKnEV6PU+izrxhkPZHRbH3W/i6o3SU30FpUWDWGk0uCrr8frUWCTUhSY7mTP98Gohw4QbWXe
TAtJOkuILOyQ8XMmueUs+ozImkBxpZrqcynrrnkL0HPB/3Ou9m+Tb+qPTqTGolVc1mfQYTXyKO6Y
adbKTbcLhBBAfFQtIjq5HnbdfASA/JdY5szDHOzt42JLHLo4zmYUL1jj3nsy6Eo0uj7RLVSNWkw2
tum/l31MMVxqB7kqV+Mvl9dbHRCRyu8E/J30KbyI2wEzBzkGUrtJAUWtv0iIsyFexLZ9Iq8/o3wv
dR33vDBiPqCNqL9QI6Goj8a9JV6V6I4vLF6bOhFRXE3nEtVThVB87qZfO/c4M5jbBW/smWldiECi
7XebWb2gPTHNLbqlin8dayNvYsJlhvu9F+tl2pXiKYFSanh2wxghNMTAF8n9fAXJvGyP3T6E38pH
dJondB8Toqs0ULeTYehBUBSjmgIant9DlvQ/OD3Echal8v4jt2Pyj4buJ1qB4Ohpzdyq67ex+g0K
e0LN9hWGz90jzCLjCME7jf4QFEk3WuLT+QWcx0TtwycAGdRPVWr5xaErHw0zgVuA06ZMS3OzqjwJ
6+YPJ8Dq5ZjCTHZvSa2AMPbb7Ba8OIguSGFF9xqSCrDxaw6ggWpdUsbErNMPSYg6iyNvJEW0mRip
8qbrOXC2Pprjj41ctvoXtpWqPst4a++RTwUZ+CLJRjy0aDNGAEtzAVyZpstcr8QqRC0iyiL2Wzq1
bOgmfrGPicYbEMns71Vh9bDBIrjnfU51xMA+WXV3xZJ/NQRWdEgUkuCji/wM7NzoOn0aPD1Pr7BV
eMxEeo02cJrOU499IJfuuCYy+rG0lSV0mOnsqYR5YpZH+PRj9Cymls2XO6S501hJxbFlRc62boMB
GKpeghxdtRug8DwIvAoTFkd3U8z7yWS9Rznv1RPJPe396sX4sHMOONW9CWx72WOcaOkxpS0tzu/C
DV3Hcx8JYWGNOA3tFJUp0t41mn/vgj4+dQC9RS6bizRMtDnR97o56wtyfG/ynlO74q86e7XfCDw9
+AFF9ZpZEhamuzRAGcymyL4VVMcYR32UYFDBHd7c0OaXOvQ2R17vMKeqevoVj/HusgGiejp0zTZi
TJdxUp6akvoceRiU7xNL2qZM3yRAba78b5yrCWUmrLXWD86QhdkbGvU9PfqD1kxebkOMQjAsSZmv
gWf/BWS3DLd7ycABxRCO8l03pRhva07C6LDSPvGdEd7kPs/w+Ve3Nod8+tfZhK6e/cRmMDep32Uk
VJqmX286RyT7WQaa/udrngjAi65E9Wu3sRI3dtR1cFnAPKuHTBP+eUvqH2emP++1OGi3TczbwjtN
EbFM4hhvBokIn9Pqt/vdnHZR+YDDCL+Vz4KKiwtOFDGEx9u/+DmCPGxZueTtiphbsZAcQT6U8wp4
gnXHdBC4tw4RmyZ3yYDh7dnJKCDHqEecUy2Z5Y+FSt9yNm99Bfom+jC1kEjiMs97JsS3Q1m/Gm/H
SpxBE6C7aD+iTcW/fEw03Bejzl69cZcUGvtAnhaCEbNQL1omG+4dySKelVHeJaV9Dsso3J4gqLjD
eCPDj/9JO68lx60lyn4RIuDNKwHQVdFVV7XRC6ItPOEN8fWzUJq4YoEcYq7ui9ShDjFxXJ48mXvv
rBSTFpw+Z3zfCm2L4AHLbW0FrbR+9kHh/4iZgMENAIaLJBrI7LhNqVc/06AjfOzUkESokVJF8pSO
3wy9oYM5p8rDt3zwBW8tx7lQrini9Z/bs9Etz7ouV6u68vp2f+5LpFdMUAWfWotEH+AJmMDr3sth
naL+07FXjBj105YduB8ybtinwAAABHgS74BgUOS5lLvL9ZAOdeFmdZG9XC7v950i9W+FQinOKeWA
WiYEmrNuB9g17KCzpJ5MuRbDNSkatV97WRx8QXQk5NXQpNYzdFYUTzo1ydxElTRjAd4CrGqoAUZf
kMBtsjXuPcdnqS3qP0MQnEh2SeWCZzvpukrkBTYmriTFrWBifqKQT4FaKRLhcAkCEreln0Jd91qr
+dN1es3zlAOUuxGoCp7q5IszkoTw0vY+FFEP4YdMajY9OZQnc6iBTvf0aKeBKho+8lOj5CZga78C
QSFSoC04UGkfuYGSVwzN9+rhWTZIhkJOL73W7ipy06iLSAMPkgr54WNSKn24MiszGGlaRSE+yy3s
AgoIAnm7vOzb3hFTXlw2718RBMUlApFlZBWEEr9FaIG6XLTwK1nJHDn2u98A6Hn7ecBOEckMjEZd
ZZXhQyThvl5lSIsOLupg2ktQoJngoNzRnsTOpNDdeB4PJ1B67LME1Ntb7RUqJWOrqhxDJeMMgE4s
TwjAhOSzIC6UzwZCY58vWdd7+4yus19M8VI6sSw37beLQuGbbPrFioh7qdpzvqnWQpdFEBSUY9la
C4o74tlGFBOBFykiFemCPAHpqiAxAOyCp5kEY7PUvuTjs8fxNHSC+WI9TzeWOnhvpWjAeqZ8q30y
cvHiQC1vD0VbJssBuKsPml6vf0HiB8EDP4QsPDp9PDYGkr+iyytePCA3Y418ZaqlCzKQMYx1KNyS
K8ByQroDNDJIQpATkEvzgXK7nJbJlzjtEu/JTBKhB+mdiE4a6cgFWJLJn61cQ+Ws07phV/Bo/5lB
NoCqLnTRSzCUmgyVDnLMAhxyo1CtBGG8jCTq/Owzq3rKRMmT6XxileeXXPXJo5zFc/XnLLX5j4zU
MF9Qnk0e6WQMLj9aLS0N17SK/pCS2uoW4dlTrN+6KFBIUqjQr3wptmjfdJHqT4hI6DnMcTPlVVTn
5xS8QKFse7WkklKdtcDfZHplDo5FISp3zUamr44J9v5JGoWG3EsWtAccaxu7lJvAokm4A2E1dm5T
9nnaXLon+ADQJjoUSKRNEcIQs3hUgwYUq+qHbhhW/wxvxNKP5K8tFXYsxA6jtxCUaoWEIwfXMBCi
tZ42UMFC1Qi+wxuIwAVXVlcfAr/Xq53S9CM6rZXCnQqHIjjETZqqO7H1esomEFrCeAmawWTjdjHE
QAkO8M+QHPB3C+bFEfQQmG8CitZAJsiC8cif5WxnQHAQNrxaWhl2cJ0lbkEtKkMRAiINSYkQpNrC
I5YSbIseY/GyTHg4cbJCaoN2WCqC7OiJZ3pbvBxKnpoijFAixPVQo2mHrjkCy0fInI2fm0ia+AO4
v9rWQrVRDn5FzSBYwCcOOy61AIZGaUs46/SFHNAAQ5PWY9qyqy0/W1taDD2RklujLAe0OdWnS0fp
bcwEy2xerl+Hp+kQ2GEi1b+6plCOqYqudWJbDVme3YVGg0hRnXXRw2X6l7p4AmqTql8lBCUoBWuC
0J1IUQXlZzCTAYRqAyyB6kSAXsDEyBQJyQ2iq3L+HBqt/jPB0YABUahRGEOrUvXpdMQfAbYZidOV
gNHBhFN+XaZ5XHubpNNbY4VWT1mtrI6AhQsRJIdli1EZ5yCedQtFzb6Mmm12TuEkB22p7PreF32L
LHUgKT+Gs1o+y2ey+18NYF3SsQaAKNrlcKnNlyivC+/ZgipJ9iIXBHTSB8ysCmi3wldJrdqMfr78
2qfEIN+/toqSkj4cGBkQHiTxWE0d2fOLUy3UZ3nTkFswkWCS5U+RHPpIwYsywXURd+B7hJEQeaYY
IW6Jef1o0/uc2HXAqrzUpcQr0yprpAZSwwz+4oHZVytkM5tjKxtF5Yad3rSAlWvB38As9kU7b7ML
nC6oCJLwZJK8R7TLswLv5MW5/DPKBb/Y5GaRm+DTLV4hEHz1v3ApNfpCNSU71Jx8s41JNhiKSQmt
AhhTfM0GLsAcFl0axNsgiMT6L1Mk3iY3AA/ezcJLoew11OmCdRaBR0AYDfWohUYijwbBSeTHXxBq
6fwRqauJL1lR5dlBot6ROaWiVtWxsgpAbwNLJm5gC/nE7LKgKcWr2uQ6heqmIunRdii+OWkVqOmR
tHnfbxUd8I/QKjp8AEPNPMhsTasSKfZat0N0evilmq0WAs6tox+PxVWlUfpzqqRpimBJNFHm+pUn
4qpxm0om+Kd6B3q4CT/JSeqmIPEwCMRJXAyC/+oPybLJpI25rm2blZpRX5buqZOaMiAjkeYgdAmZ
fEKhn428t/gEutpdkLv2XYREHNAhu3RDwwrbX852FxjFWW9GrcjaKOmtQFmcCKIKDKtNDL/ZdUlx
cduSDiglQCyqwh3tBWETAK2w8GpxXzRLQTe+nSGubcQ2kA8+RAVvRuL2pn2EJFtgSul3b4hIqE6V
zLUGNZ0gy5od5Q+3vayj9Lflf0Wma2axb6WGRzuIvTPZaP+Yk5keOqmRYSg1O/PU16+Zfek3xk4T
3No2pNfwvCsdxV+lyDHYGd0cD+lcZ5Y7K/3B/kQzlwRIIKOxAAP1Oy/qvKajqeZC6rv80nbdEoD5
mspJIC0Da2aCpbsjJ4lp0R1bZuzTkRshrfjEuqH/Sm4PzX5ANYPHji+uUCCwuCi1HF7BH56dpJ3d
fAQe15uL8kfuhGWexTNb/nYeSMCJ4rjcY6fp907wV8rTZQ3Ns0W5bEd15+AXS0pou6h4ebzad41I
NG9gfxu6NN1U1GiVPoHGsJPU9ASi70lpXiL1078wwlOVMgCRmTxtPR6ffaXWVa/dIWb72dKl33DX
T2agzHRAmY6FY0EIAinQsMgraubkvOqCVYmmlqOlFH4ppRfZeDOLGRPTHYIJSQRigpqwRswoTTpe
SHlr0Vlcjg6gUfPaLSGV6usyWYOxeDxl08M+NTTZioTQWm0SlR2i/FTHL7H3R7Z+lM3hsZU7M/Zh
OJOjFtKzYEhKKTpU5Q85/GVah2GuSdfcjE0En7UgTqhVMmOJalfNQeHyurjAwPVyxm/MjWWy+rnQ
e0EfKtHBCN88be+pv9Rs/Xi65hZl/ISrE4kUW69aLdPVeUfN37MoYvRyqf7L0zJd+kl7l6BVoFqJ
WEFJ0E4kxDLMr6p+ejyUudkal+1qKCFsARUYaHRQIKDEwm9EBKFfzmyvccqvL9C/R0JgqUiizMmZ
jAR8QC7koh4dRi2yBYWzrVhDx308kruLYlKM17gUdbBuH0fCQw5UMw1RDkF+MFGUjZAclcJfZZfP
GLq5HsbhyBoORjFIpCjK5LQY7VkSg0ucHML6mexGWD2bDXLOoAiH/NtFI2tHnQuVzOUgHzzja4zA
t5Kadk9lJgCBaSEG9njoUzH16QdNzlZfD+pF8PigYJDdBBG0UJMp9fpOKeQQ62im8uWxwXtzfT0D
kzNGCwxPr0gKHVprJX8/oy+ZmtQ1Z2d62n5uOrDJQRuMgqRp4SeHGBXTFOQyfDvQQYi+WStE9SwI
mHG/NGBAPB7f+46c7lhTMbj1FAmw93THNmYsibBDkoN1Fg7QJ8HVHZHYgw+AfJ/wKX4xfvBSbJ/T
rf6cItpEGnyuz8i9OTZVk5rcGOyp+mSOIyXQmgsIvkPuBI0bCPRSgd+vneeGOt4gN0PVJF2GZ6DR
2WcyxxfJ9IAe1smhqF9I+S7QTEt4pEnfvIVxUpfIagHoS+yZCZ72bDFkOjcRzugiAZYu6xOXEAPx
KkkwXY4ych4i79gKbQgaNEfti969StkTicGIhE1jrEz5R18kx3EtAMBcEAnL12Q9llqbznzVzR01
+aiJM6zD8NIj/HY5NtAvL/1riByChcBYQ/ZCypaPp+DGKY7GiK0V5HUsmd4ZH/1VjgaolnrMgOG/
kPlZlOXv/96Azu+PraGQYZq+lEhZAjHS8suxo4qnKAh1C98eW3gPcz7sHcZwbWIyBqHtNZOn+eVI
PLTQzedA/cWY92rsdoh3UxbfIATSFtbMOv0/7PISMwyNAMyanA1yviggntvLMT7v2/wbooiOMJL3
rINgIob0o28QnZzr7nZzIBks02jQIZBGJ4SwHxesgtBSUNMfjgKS0nUKQYIzCXJlpwYzZ/KeJVpj
S7w2aZFB45CPlszC88rOL8Sj6iPAjrCUF21QDwcoNdPBes7QdB6tcx+rfiIeGzQG9qj9CqQr0c/l
4Cab+mKZzuMNc9eeIZOff3/MmJM7+kJ/BF7EvXiUq3iR1J8s4ic08ot089jOzYUo62OOQJVl0qOG
LE+WSvPBJoF7EaHBG4dai1d18eoXJcJKKuUZ+dhm4qfHFuVb34FJg9iGrASPjqlDS2G4V2p3EY9G
hrpqogo/Kk8339KBUk+K6teTpirZtqJst1WrQfpFtq9Yq2RBHRRjq30aUdIaJFjCC8+P0qe+BuuO
hpu2RU9k0dT5XzW8FwjaWr1ukadY1JQ+bKET9qmpRRuUPYNvEM2DmZN2byIVuDDIYrHjZW2yEwHT
ZNBQZPEodZ/O36IYP2gPrVOX+3xmK94507xtUYokz4I7lKaNWCnHCFmVWxwvtMPjXFrmuu6Gw1Yx
eztHY6eHqdMNqDsNF/fx2t0u3ehG6Glu4iQNAruPxy2rYpm2Hf1wNHRhiQYCGiDCsk23Afi1Svnr
sbH3ZogffeZHa5MphewvcfO1w7H8CTC9/jb8kj6JW2sZLT1H3cib1kcHcWF9T5/91+Y135bLxx/w
3u7m5gNknt+8WzVNf28wdxXyqwICPoBRh2O39V8oJzzRLFLYay+6M6zyz/vwmNLb1dpU62gHImvG
+E20ITN6VTE1y9L4hzx6iCvjMeJIIISN4ehXSDjBsHoKdG2tRulXKaX2i9ozCnH1D3pRrGCOObUy
fP03X2CRaGVfywpJgo9f0MsaaHjUR45VJXC4ys/kbTde73SRtoGu/hdkabD4uhkvGuLax8bv7TQi
Hlpva9KozTrxS03oD1FF1f+onKtXc1sZtnU+f0qHP2a++p8sve/Cq3kOqLpDX9Hf93S2UGHOU4/f
pkOyETp4Tub582N7t559TBvxJiDRqXE9Ttb1rAB7smJfPDLCbaN7S6SgUYbIX8x2xtJdR0H6F9Yv
lzGX/8QUSedgUMUUn3Qo9Azix8+oeqUvXATlTfDyRZGIbpEZc/7p7givzE72DQqDShqXmBWMalm2
q7AuIbDkuyTyXj1PBlPuBn618/MSpWgHra9G6LahFbs52flyrv34GJVPDzG3DRlKQ0OiTZ/spF7O
2gyVVvF47pJwZbX9H9oNdes+Ribg8cre27O8gDTRkmhkpE13UiqfNdCsjFul/hYPyDSvAU7m3ZsG
h/mxqfdU5nRU17Ym2a6h7PNCTWLx2GkNrC86y9iUn9eqcH4DVLHvZEWwI7V/HoryRFHrKR3UT2ky
PEdoWtnoTEdulQKG1hDZXxgWml1nSYHSJR58xKKDoT75oYSKoVAOTkYGEYULCjOe9CswtZUMvNEu
ZM/V2w5QtlzNOP6b4gkdmQ0uUd20RJnspzUZnFFEIfDTkqBE1tA1Vup9EzdfRG2I7DQ55zb4yR8I
Im+yQv2L2uAuNINtUmYyPGJlDS57mLnbbx8gfI/CDUCylCbC1iQYI/QkA+414rEmllh0mhzZYGvV
GSt3jqtJgKDR/UbhuUeu8qO/zRuLfluxIB2zBbqu226VdW50AA8cFUuk7x7voNtD+tHY5DFbwuQX
FMWXj2YJfyKXn1NjP9BiDeS2uH5s6v7AaBygUxdSRNmaOAQFKUglh9BzhBfS6cvIMf4K9shxQZh/
6//VwDTFkmWR4NkSJwMDED2EDRlpTgbvUTQVA/RTARpAxXk8rFvHwgwSwuLJLSpe04gPaaFk0C8Y
GpoK1Ra5GFY13a1Wfqb4M1H6XVO6yCa0kE3R5TH4vLqjBOmS5g0PoGNJ/fsPlLHQ9sPu/FMP9Z+P
B3XrwxjU+BwA6idbojldKmSpNcvH0hlABpANO2m3wClSlLSyZKY0II0B3EcnhjELrWZLNyUeIhPX
HCdqXNG2RAY0kSMJDOrOeKO51Fo1XmvjrxQQQRh+hgWJ4Oo6huepBDPt2W8PNmVznVcI7tqkRDjZ
K+cABmHR0SjEvABlJ8RJqban+r/YKLziDJVQRgK7ObGCxJlEabqTjwT1IsgYFTyhfLbll8dLd+9E
X5uZ3PZqCSGf1s3yMUtwglshPKHqChbssRXpNi5lzsYQhhGx76c13rwacsFDku4YKb8vYCOF+LVG
UPWcruPkN4ClhZrSXR2M9+mx4Xtn4NruZBYvOfl3xbjIR58CrpqqT0a3lvJ6+diKJN/Zk9dmJrOo
6LnSDakkH88ZygampzgZvcjcqiT7P6JC6ehRtxteQeUeMe9wiwBluouNOHy+IFEw8zWjsckBoWW9
parcPVwL0xbian2G9t/5xvECcodcAy9fVHYWfmkoLhLEjft48ON5m5izDN7mFtcPKzs151FG0WMV
EcA2+ktBVZxcme33Jzlnx9Ywe/zmKSiqmTN4a9QSIdxrqqmT3uOZwUdd+TaoNC00ttg4hoW0Fs6L
4VOiHLuL9BxHL6a+tfQZe3dWGMUK1SIUVHjIcq9/NKh4UQ+msrOOstS4BQogVXgq4g1C7kjSlYui
BXbSvKmKZBtwfnEeM7N8510LSNmEkjl6PuLScQtejdiCQmNG6iU4pc13zTpAWV2o0UoCEhf3dgO8
p0eFkSmny4GQnsAvDpedAWsKQagC8bBGT2lM+cvSipmc072ZMUxeJZZCI1HevJO9n8GcBsojeccY
yg1QKrEiftwCTG8Bxgd0ViUxBNn4q74M59o136BVxosAUXBpfGkTT02btbeDUoO89f1T18if83KT
x3bdLEkwooK/M5retRBoLQVEqKxhlaU7LTxKwtoPq5kjd+dSAsBBEM/jjJCFSPTj6sC+gSQlxf4J
zqSjaJ/FgaxK+Sn7KYPd2AHgFTPfRmvH6fJvhj9z/d5mkT4an1z0+VmrW7Qz/FN8NpfFBZlzRBcs
9S9E3+0c1J/kzXX9HXf7xzPPZCO2r3A/iSiOT05DSDMT6GSKf0LCCeJhCKoNOUlrjWjKXJ3mzkkf
gwuOHchC1ZjWaejfNVyMi+Gf9B3ikmq4Ofd7o7MWiR67WfFNMGcO2py9ydDUiF4qtGrzT3kzFqNQ
lzk/NzTqg83vICX62HfepjUVgCdgjUjW8N4myv24b8DyyTo6KNFpuOz9daJuLv5Ojf60LGAcvTYq
VXZ08fPlRff3SUcK2Zb6n5GDNpNgy8LKEp4qRJE9dFSLXLCLbgVTMEDRPInCuYfGzZp//FRl8p6h
pSL6/HETnbLPwTcW3DwWv4u33m02yRY02psHVH1mem4irYnJiZfvaB5L98IuOlXdN4WW3s3vx9N/
c1NOfn/iUxGXMyrd4/fVFtERs7AhChfh97b59t/bMWWdLK/O/ahMQ1azLevzZbhEp7r7opbV3sxx
Sal+OYV+J8ys000szphMlfNC4Mi9LE6W6VxoXS3EHmMy0vNK7LMECdKCN/CQZ+vq0rQbeJ8zUdbt
W00BDkS0gTvAG5Oi/7iNxQsPUwTkhl1j08vE7Vbszg3ch3AWtnZzPLFEclUZH9QkaKZhcapBVAxb
X9yRsXb6jbAPbXMprsOZW+12Z3w0M7nULpYRpJFAt+tm2zvxGvCqPPe+vd3cowmLogaoijF++jhn
VmikoqCG4q7ekJ12IC8tKuenf7S3SE49//pvd+AHY9PKEPlK+uYNTFu8DhzLlp+lzWMDt9vuo4HJ
UU3G+Ogivq9L5wa2+Qx8YGZN5FsP9NHG5LgWooVEUheIO+MTvJAUUgv8m5f+men74h1C22NknRMe
SXrvu5/WyVt0GzgoS+O5mTlkNzfu+y78z9qZyse1q2n9W6RdJO4q16KuYNnWNnSMmfHePpomVsYd
dBXydbBrKoRG2SFO56JatzQd9edCXpDLmhnP/VP1z3gmlx7CZ2nTRowH/tlT5Ai2cZLXgjNn5q6f
uNrz5uRYIWEM2/jMClYuaB6HhCB+4vy9Xc1tR2luhSYeCV0MtIRbLHkna9244yGGX3KK3/Inay9v
FLtYyl/o/WU5ysylNXcSJtEYDezRUZOxLNuBnT8prj8/j3Ojm/iOoWjjAj6XuBuW1jLt18oPwm/7
/KQuJBu5UlvfW0cEW63G8WfHd39bktEkIAPMStTycVsW50gNtSAZt2XjetvEkTeFA45kSe+nGa9y
+7gYj8CVrYlbkWWPRoQ0bNiNi3hx47Wx9pzzOlgrbuYk7mMfdte/XBmb+JezZirDSJzabV7Wczfk
+P9+iJgnA5l4jJKkVaEABdi17MTQTdn3ndO7Nu9yJ/zyeBz3j5muG6BHSAJQCfu4QujhpIJwLkQw
5PEaxRY3f4qP+c6zoxm/MWtp4qJUAUX6QMHSeMCqheeg/7U9bz177lTNWpq4KAmxY7EYx9S57aZa
hC7xoKM+l6tsBuB61xdeTd7ER+X0pkn8Sz76qN5R7fG6NLb1/z51Uw91bi6ZqTEg1BE3/SZy6oX0
x0bQ6+V/3A0Th4QeiCVFCgMql+g4LKqFtY9tyaa71MxumJu5iVdqaHp/9mJG1HArJpBGiAHt+iTO
DOiu8/tngaaFFS8XGkW3GE/vjJevvKGIb895njteHFQgAbuEk6OWPVkdoPqURyE4YySwI4xcntN/
cUw/2JgszBCpNCAz37c0OkPOol4sso2wmbt178zXBzOTZcktGmBBNBmXhc69tsjlR0+KmbW/Lb8B
tLuaMH1yK/hoIIRDSAfvYgF9366f6TPqRPjqEPlxyCSJbc6ZVG596geTk8uBJl0qclMMTDnop9Gv
CvYZJflF44jO9s+cX7h371EOtnjdkPMANTaZRwltwChrjfHe6zf5t/yp5xQZ30OHrn0zQ7vN9o2z
+Y+tKdq6o/eokdfvttJ9i3LzS4c3qkhH0EvsWf7kHSQ7+yUvkq345L3MOtvRbU9uqw/mJzNLi74S
buS7+dGtJw7w0ffTXCzpzWAHvPNmnNT4izcWATuC1GR+gQbz91exrizpUoJEH5MbLuCXP+Wuuuht
Wr7baBzPePi7e5XXKrhQEoiaqk0u+roi/V5XsbRLU0jWAWV9/aTxBPs6dCfN31bpSQahpLzSInfR
Qfk2BH1uvHcemOOD+T+fMO7tq/FKQRHGaM1KXGeynTjW/vwDgnX3zVtTV7XNvfDs2dkPUZyx+04h
nM7ztd3JhT30moAkBnYrVzigLF46oWPaw3O35159lj+HdoqENs3rHO9Qf0eTyqnmCnh3rgkKZ5bO
u5dS6E02BO0X5h6sJ29rjd6+TvAavoQvo5el49IyfaZ3G53HgpfzvlzEzpyjunu0rsxPrw+hSki4
0Xp0Fzxrh9rZlc/qtn4O18ultF/RnPc7Xd3+DGy982pmj987VZqlq1A8ITfw78maa10mi5eKNT81
rraudgF3vrce3Yi8kJ/m3wnvObmb1b6yOHFZot5efCWspR3aevQpdjvb+NStxpDmvK7si8vDkoQN
qlVP/aZbjQ9Zbz3YFoLuP+msmCyK5fz7SL4TCgN1+c80aJObIhJCyMUD02CttYN5orp/arbDki4w
BFu0qT//qH7Sin6V2/S14EFf8LCYWYk7kf6HT5j4t84LI7TR+ITeSRx6EzjZzjvKm8GO1ucdjalt
4XUuoLj3lPlgc+J0eK5VukB/bJYhzxfxWnl/aMOZd4CrdJ+s9cwYx2l8sPZTpIFRKlqnmKW0+0t5
CojLezZZblvOrKG59Zy4lJpe8WkiMjCF45TtK1uw0YS1EUfpHHppb2bGNXOKtMlDoESMxRvGcXXu
+K73CDLSbcvw0qOHv/D/1SP0w8pNXgS8s4wyjcaV47CMz9D+ubKNl/P64oBNn4uiZzfKJPQc+8Oo
gsfmDJ5bJ93T0Oh99ToHLaJtPnchzE3nxCn19agab+AiGi6idgNNjW5sTu2gVeXKG2/t4QSEk0aI
ndsGm4ce4eS6Zlf17qVw5RQmnsr0kTEodVaVjrzveSFUpuz2MDor1UH62q6Oox+wHGE2maeMd+2D
kzINXXU6F9L7ifU1T9622OMKXTpt7v0vtQNMmlk/kOY7AHlbW/SVXbTb5LNeOoNNr/p2YWwbJ9kn
exq4/ssc4PXe0yeeijbppqW1bIbM/Vy5FTnO40o7iYu5a/FudAtq2JJ0+B6E1ZNNDss+jpq4k3b6
bvhpvHsMuhW79AhZzyZy7wV717YmO7wUmk6vUD95TwNKn/plt2o3dNPF/5/X/rFeGKtkP16LEQca
yZjFYxcybunb9f5nqJMtj3Z4Q6cDzDdbdDBtEsdcetEcoHVukJMdHemKFyL1jp+yidzt8yE8jW6R
NgaHf/USuprQ6ZWKr5fQm8cWVXfyqu2r57Tj7cnyyQv13z32gFlCWQAiC7hssisTJSHBdJH+Pq3R
s7lDNh5/weJtWs6DuQzcx0t2N2ojZNTRY1DRtNQna5Z2hp+eaey4o3nin96RPyv15rVwpFXxLFxc
5JbW+S5bBruMh6aw0uZi1nuLiXdCGsKQEeabTnBzQQYppZ/azuJkmOxQcK82WlkOUfrc6+TexX1t
azK5RWOKSY321O6y4sW+s+z+pV6ct/8f76DxnE0PwrWlSUiCKGBfqRGjMg6IxX9vX411xIVqPtd/
yu/nfbFUKQJ49uXl8WLewjZGUt7VbE4eP/gZRHNbRkhz0FO2b4lJtSfPKf8YW99WfouLGqWRGZt3
VxAc3YiKoq3n1Ml7nifFpdbI3HPCoj1kW99lFVfwpMWnf+NgrCtbkxWUkJAJi6Fmt6zHYmj4u9oA
aJ8JYu/dmNdGJovXalopxQgSvp/50XUS1q80ArzHEzdnZrJWWll1Y0eYcd5icu/tFjX4BSjumQN+
9/65Hs4Yp1w9iMtLLlOwbmUKu+2hOilPvpuRqWpX6pdwhi8/N6RJBFnLnWwMNPF+ryHTWrty6JfM
bp9bodkxTe7UkDvOpBwvc6eO8b7vjm65t72FtCu+PF6me/lxOFb/7O/JnRrTKzOTfAZVOpBt9qEb
UF4I1gRv/+OGmHji7DygtDRubuT6n8ec1Oj3GdScGxxX4cY5XQ1ocn9mmVTpY0dJbunxTovX6vfL
fnykIqbooKzvDNnK+vW/zaIxeZsqrSfVVYDRseQqkphJ7WGLgp/tzfijdxrYZHhItYgKqWqTtgBT
zLSRooCcqBeZMmG3j9eAGZ4V52cNCqBz4IZ/f+OgucWnT75zOs1N7Z0A6IPtyRJWCGumECPk3dPX
/Ci78dOwQJPbbm0MazbqtW66TFZzczt6ikcjnixobRRKLveMeHim7IteLsl72uA8p8d+rxNkKq8z
i3knx3Y9zGmmp0LYTtYShmksdpLjP+XLw+bo5vvq+Lb+NTOnd3zKB1sTlx8N4J/ViME1Lj1jebDF
z9GiWWszh+9eHPTBzsTrW30fosfLmL4iHv5NtAVgAcNm8xug7+LbN3mJ2ibN/diuc1A19c7qSe8g
H90A6T+FeVZhXMtWXzCZarNPi/ItTuLVzILduaNlCfSSClsBtps6fsPVHRCC+5GUSzUe+b/LLvEu
f6r3Y5V+Flxxfzz/2JpcAih8K8gsj7bs9xRssED6eozsxtQTNVnHEmYfWfc2JFjVEShtgfcTJ+Nr
wkvZNFIp7yK9ggLpCuI3I/2jG7OiE/cMySLQWFCTyiir9nEim7SJUylS5Z26annJU8UkubZ5AR3r
yktyjY7IFT6zePecyrXNyeC0WKUDTIJN6eCd0pfm83kjuorzSsMku3TPn5N9+lrvFbdbPzZ8byGv
7U4WkqdIJtBpSN6hMkrDhmWl/X5s4F64Ci/on9mcXON0jPENNcaCgBbjqIdsOF7+JHq0Zsncc7uv
2lWZ/2jOwibXvpiFU9ICeA5/fs+/XH/D5HpHQFM61zAMdqLtbeOnH7Hru+JuvJ8Q78SNdg5lDNpu
gjaZO/n3sDQfxj+5Llq5oalcq8g7Gsa68b7dKM8SlOZ20S6SBRrCF0dfKm5p4+5eZ6Z+blNN7gxV
ymVIBONN9WP3A2HaxevLanWkMNCvPnWLuSrUverI9Ujfve+VA0ozNhK9ZXh62fpqcH4Ui8NfibNB
E4XLUedmLsf39FO3+PW/TvL7p12ZDmqUqaULk0wzJ+q0wmLYHF5XxzEL8p3+SSRvT3Npg5k99Z6o
vzKplrLRUz4d3W2HyWiJsCjZ9rkXxK2gEzqkqG2MGgBQjZSp0qFRCiF9orRx/9BJInpul4flIVz8
/l26pUurpu++/Wdm34zX4DTWuDY5uSaVGh300Gc2qdUCr8i2BWmeelu+6Ovcnq1o3XVBVwOcuFsa
otVNUDDAICAjvdy9+u9HQ/4q/tS2gpM7j0c3Z278+6t1k1XBCNMQc1qcLQZxr2bRjIX32/zR/E2c
qtVGdJ3w/u9uVG3VDd3MZr3GE5CsS/sPfYhmbN496rBYLdqtqZALJh5OIMWCboAu785fffoStk7+
Bdhtobi0EH48fxNLUKMASGuaPJbxYWFqE38my4jCWmf5/LZEFP9NwqMe6By3fmxkGqn9bWVUmaGk
DfFtmlDtxCSX4lw9v30GdhMdAmroKJTREMHeoqu5oIHHult/sruFdJ57W0ziqBvTk6m0BMP3E0M5
vz05y+Z34AzApc7LYWG2mzMq07b9J9llP7rc9ZdxZc+s41QA48b6ZHr1puvic83Ay5+Vm4dQadNF
82orn0FlWI1bLk/d4jQWatZzltWPp/5vy6DeKHBDAFf0yakPFSGgTXSYviXKT7pV9WjP60WwiIYQ
nLBpfq4C1CQTxI03CFqXY4/wOSm+d1Lt1cF5/wR8HMpCukyJd5pmMtSkQ0y8TN96+nmZq4pm1YgW
uLJ7QSPdvvxO4+WFHjLxalA31irelYeyoNKsLnWavD9Lv4fUlddV/RSF67N2fLwlJ1Hh398GA9M0
NfRmLHWyLbrIb2meKKZvlkSncCEzZdhCZ0xHuU2rwbmazugjbqYCajpxPLx8cSrZcykltdAtLX1L
+wvtGJLzQi3pnGNKq8fDehdPnRrCZXCksQW9dBKfKZc4U1u9Pr/plKh+0OEuE45Qd9DSET+js1Ys
xN9VjiZ+R7ulbbwpg6VQLgfug599v4LWY0RO4rlDirD+1g/pGLWNv8jP6gsUXxrSexRO//ipO8RO
0J0ef/qUN/a+JNefPlkSuq3EXB3N+c3Una5PYfDQNXORdDuRcOpJiDbnYpGtu8NckvldCOZmzoyR
jqtA2LhRqQljukL5Bj7Q022DHgGL1xjwZuscEcGz0d26rGpa1y+KX+Gqehs77tADsyY58BNZ7Oo5
VDeNNrOMU1zA33Nx9UmTOwfEXxC0PZ9UL52Lq7qX38uNflyduUt/5n/UNTd3uoTetIJx9vJ4HZR7
ngNG23+mY7KFAqk2gkIazm/RRj/F37+qfw7hi/Gkb9Ln0C6f/GhVu39IFNrb9FO41DZ7OK4HMCL8
96XszCUop4nD96nAf1lw6aHx3ghsiUJ2qS9Fmr2pCGH+H9K+a0dyZFnyiwhQi9egSp2VgqVeiJLU
WvPr11hndyfJ5E1izh30oIGpnnZGhIe7hwuzbA26LwD2gx4yeq1rhn4uPdB1ahwg0vHSZ734UvUR
/Qyc+eg14ZTQWfAnc3YDSSqBw6w73iDTOLFz8TMwMCRWVbq9QRdJDGL66KsoaeFS5/TSsPig8xPV
BB4zUHx4DulMjNnj5zfhjdJKoD0vpMTCRDm/lj2GNVI6YzSJAncTl4HjMcxDfkH7po+cYcuBuo7X
Mjo+eRZWaCyV7ZiASasysdhQEwWS+zquZJ6suHOOJh2T6c68lu1zccsxKwn9GzmKI0sB+TRS/s9H
oL7FA8ZV4oBjNP4IrnM7VkirxKJWIrNnwU7Mk2yXAYyxI9h1NDauC16PQaFUGYADTb+k9eOLMKd5
MKKYRgJuJCqKU7Au3nVYyRWyxPrEEzNTo/fkWmJWwvtckDOjU5AzAMnyIPq9cw5pzHI97WKlNvpE
sNCiv2YumOmhTVkALlyQZoCcjhEA9EqRKnfUvteF5wCgM5nwb0cb/7YdnWgMwBwG2KO7RYOqM3T4
GGefG2WysTYXStvwO5cgSPl+XsgUztl8TAgDpIbmaBFofYMtutHvvHa91hG6xAoIAhOEANscpCex
KhxAIVsRKTZSiiyFRpOi4n+WCHMC2G9AkGNceiwU/AsUU4EJ1GrotNGorJMIWzH8KgVfIKGSuCNS
DRqw0JWvjeLYZl/TSyU4duZi43LhsBF6yPQdsn7NZL6Nm49vsG36pfUc6jtuOYXTYlAvAichT4A1
jwCquYJnEiVdJZEL6WAHggKeUrsOAi3AaC6o8drQAd15V1X+DoNtRaDRXcC+xCnHv4AqFfPwtFs0
mI+XPAY+Q0qYndOEtEIUtnGf7ZQVnvO4qNFrKFG8xdVxujREPOfLMOcJfkxgMWJMetrqF4IINbeV
gS4WfY2iDj43qQYoUkDAcKNS2Sf7hs+hNixHkqcmA8kRo4qfzWtmiLYqMyrA0ohIlwvvnmnf66AE
AEvA92BAHWHgFCCeBfFlXrmMYw0cPBL6/gIWTY+iZLbgENs4mEhpQMYWtnrPHR7f97/X29ioY15T
ADY9mj4B6/xn+W6UPqscXg7AL21pr++dHq/RMVCuKfKekHdsBDkWGAXL1ARlTHkNf0+IetF+Tyd1
gyE+bbeDGUTpLCRvqro64Z9VRy6XWL2kKkjV0Zm02WzUy9J74t5G4cJw6IlBjyq+fer3gAoZZZxi
21cmewN3HCnKdeA+ue2C67m/FmMxk+yBayeCXAFg+oo0m+6EhwIQIgAQwsTulgOV++ODmA5RQgfG
0ibWx0kyOJ4A0pxG69R0LRE03vymu/1+b4CFYv3z1Smk3bQq2fW/wdNSJ8XMzRjLnxgipi7zBnhV
9lUTTfR6743PQgXxEFnzT08vtJESEQEV2I5UYP4vxDH3D5Kx6EmQJ7OBLAWDaNAW8ukvExwDkKk+
3t/7QHIsYzjsGz0HpY0TwazYVze0siojXrlwk6apmf8coMANcDpIlQBdZSyBAqtZ03MJdY1W9tOP
2W7qzQGAlt+oZm8FrVvQl/tcCdYjIDKGuIGTYbJndCY6NZdX1BXQWaQt1wP1WgcS0eyzFF8aYaEy
P3tCsE2Dm5JAg8GO12azOd9TXQ1pAqYOCjOSnjm0gz8+opkYR6EB8QUjiMtNI6wdS+l61P/lmKKu
iR7okSnvZLL5ddD1u5TUnTMg2Bcefe6AsMBDayxIRPOeVLQ2dW2dyGjTjV9wpCj2WfnvQ2as6EbQ
ZN+4gk9ADQtBStzg7YYWCp4Gj6xEPPorDPulDZyzWLfiJharKCq+sHOFum7BIYnJFPaEblGC9/UX
o+qxrm7E7cJDee5aISQF8A7iJQCMTXYy5zIu7HksMFRqXQRZnoB3+2O1mNE9BIDMkBtEhRO43uPD
SsOiBItu5FihmL/kXr4Da21FXC/SH8uZuVGoo4I8BcvBk+Ov/ffGQsiS3/h1XzhWXCQbAOccbSF4
VWLvk8s6kkW1wbD0wrWayUopI5mTA2v51nU5OXGsvXEE1j7ABvBbiwz8mphrAmerblb2IcSb9rIQ
7f5NKk0c/0j0xFwxuSAWZQPRr6+0+izqz40KvseVQDTDWCs6PuET6XKHIN+Qg/9ty2siBrjU0kSW
sFhtU037XcjMzmjv6IsGRbg5AIniFF8oM8fyPGUl9uAaF+hd1jJalJdqUbALmz8rDkZmeFWBVEqc
6JXPpLLNRo5jBSBVZnWvEoDJtQrKbZpECxdzzrmivszwHEaVkf78c/43S2ProChbXnasapPJauFg
QzkSywTjpcfyKdYEWy1sUmJkmziYBbUJb18BX/vRZDlJ3uxi4XumreyDrxp9z8R7gK0X8NoU61iY
FGde9z5aIwzQ5v366BpS7QXPOCln3QmbuF4w7ApBDVp7q+jN7FzvaGb7ISCRJOy7fws89R9ZABvF
DBdqCMg6jnWIaks6yoLQtbYR2feEYfTu+3v7HCI39d2suCV4yrmoDYWEf+RNcuq+7Qo1jT51q/HX
dbkF5GGwdWtDAuMyTTx7hfyA1wPLPtRCl9M4flt7R4Z+jZQ1W27RyUSTlNpIsQ6GbK2Nd4EtLcQ9
fw/I6T2//cJJ1qZzw96ma9+1MDMNjkMDRQ8gxRKEl9/ORj0w7+ww4VzqP9fj0TjvKHR4q5eT9rrf
ri78p3f0tFhd2fq3pDWkIaul/rj5q/HPDk47eGNOSnveDVyLFbY+S8qXAgSwmCMXVV/aAJs62XQA
OWbzNauFp07cZ9eCIe1HeaZitZNOqbuQjJ9JOOFu3HzQxC4gN+J5TYEjFUB3YL8xFKMLyoqzU60p
FUtIjASosRxyT3QOzO5NkWrg11V+cnkPpnoS2ktVsZnXIT4IMAUgDEFWAnD7Y50GiE+bAcjStWhV
3vB6YfYv7JOn0q+NFmm2jUFMeuHGzrnCW4kTt9TFrBKVbuJaUr4SM7UrMDUed+9IzbtLOcz57UYh
ggOhxQBWOLlBFTK8tdBhuzPe4AC/EGn8JT+4mHdU9OYQkliT3GNBoxhg9qCNJiHm4K6PPf+8ORTE
gQcO5HcICcc7XA3M4+AAxZGXZi/m6P/hNr7z0ThqxiK/G/vrSA5M1pbAFl+owlJJci7wRZUaQIaA
bOPgiiZWS6hFUFTHkN+ZAsl+QVDvEzBHM6oaGAt+f9o082chsdnI9YBsAOCAE/WuexDjZnHnWpi1
NZziGYzhke1qNX1iva0vDnzXqgc+T/YtS4lDabSkCtLzwobPxXS3HzFR6T5VBqC63rUq6VLJqiKv
GEwrtEROtO4UuKeuKzQm8QDsZnRrFk98MWcXfOBf48bUMKK/E5QVMN+Ac5t8Q5D2TNiX+AaUQo0o
1JiSvGG49BAfLMuKjEDD2AL5hck7/TeLHzLJwE8Gned0hrwtBLl0aBEWT410CRBTFAZdzFrXPwT1
O/kUFlLHsz4KQc7/lzc5ca+Q+KwVIK/aoJk1v8ZPgV7upFWyFzX3I19xh35DmQewPoA1a+OS6hOz
ZOrSkQ/bOd1uNBAAnQbvVQHguOM7ljt5xUZh4YHD9QLea+8k5TrI3VhnIymHKNg539SGW2LSmo1y
b6VOvJ/nCsANrCHV5VTj9X3vflVmoRbEGPzgK17m8bpTJXT2iJ7+JBKRdB6KaQfrAF4vkhPr0r1s
qwXNm7OuMubbwQcBxbvDFlRAbKxEku1aXmq65TWvtjH7JmEYtE3I0q4Plnq664NRQW5PYkA8MYmp
QT2Z9iFHI73X6B5xNt3eIzIYag8skcAT99/4ThiWgS8W8xxAgh0fspKjAZULKM9KKkcX+C9HIhyr
py2wTRSjEp/oRPUw4J78lsAo3EW+BgJvVeTVKDdDZenxPQibrB27C2Y8Xkb98A7IDWWwLPMc1reU
0hTDFUOfGtv0hYUAa+YZgaFxZGIgYAAanWhYy/kcB75s36rLDcWpJacFeuc+yf33Y7Mx/D2T1aBd
ReKhNIgEEN+Ot5blK1kuBSq0girV0G0MlFnCV2tvn3Mrj3UIupwXHt4z+8ehqMhjlAwAEHiajSV6
TC26QauEsFPHctMZi+NGM8o5EjCxwHnhd3ZcQUBy6Lexxv6kW/R+IN5DX7FybT4p4/EWzi8ImW5E
UmgFmYJ6ZjFCgJKHPL4jdfEiSIe43/jxx2MpM+UUJKZFToRtB47CHUsXE0U5W2R+ZGEwNMlJqUnE
v5a7egcw1h3e1D051yTVn2KgysSxXj4zSJNfVo+/Yni+T9Xl9iMmF99Fg5NTV/gIMMbrPKapEufz
sYSZ3USNEN2DNGJTDhZmrB4NW0lMU2Ro1GrhuPu1B0TUJjs5C1o4sxA4DR6xCmBYQdgyfMbN0zmP
7TDtEiwkr6NniS5lg8nzVH+8lrkIbCRlshggMfEuD85zK1SOdb3hdrYXqmDnCZl9l7xyvVm0YGBc
isXui3+o/NysbeITqxxUyn3qRojsA+ki9L9Ff/KzQ+xcmQLvobXfLMQCM0YEES4PIwKISzSXTDKs
eeIpdRwEkdUIpCoD4gfnrn3LS6Nl0Tjonpbe43c6AoMIQQAlRtIYL5fJ4dUSC15BMYktr/OBkBum
KBuboEny1DBgFxTlzhBPZE2OkJfzqGX8ILaYQtJ8EPO5tBGhBdwDyVFFfz1WmDuthDAE0UNaEjBU
WNxYK5NY6grJQ38QuJIUp/6s8+L7sYT7Z98gYmh8wJwAcv3TUmU64O4wTI0+RTRWuKgJ1a+vDKDi
BMN5YrdbakkZ72JyzD3geqHFAnR0YJOdnBWXgqgFJA4pyt8wWBj7pgBJ5pAfEVPfPeA+EAw/XuH9
038icXJiqMOLbUBxqbVN2+0n+CHMGt3AP75RE5CdqaeKfK/U4EtLlm77zOkNST84NaAK0ugInJye
Z3uB73iZhdeN9q5sASVkG8RhtY/SVHxtsYn87tphoWimAEI8HKmAx8ZYnuMlomy3TWbxZoJit+4a
4OLoA5L+tAtJzbvYciJpcLk31tKPFKQZJUiqvO9Q1C4VTS5dt3DTlpYzbO+NEMGn2LgehESE79SY
X4kKsWRbW3goLYmZujCRCtjcZjIr04fGYx+JaEUPXMK8CVfPMx4r4333x7BzwIpHkUGGwfrz6jeL
QpwogPxWzKD+4rv8bkTvSnGo1sBAvTQkrJdU8C72gTge9X4aQ888GAwmixNLtyhT9F1a6HuVyNb7
yBKj4LUXMSYYLRSjxRmn+0TLIHGgbWZZBJIwLONTo20+LYBrnVuornWkx2sPnD0g1DlKyFphyIC/
YsQw0SRbrcNLSZ3Dn34porxPtEy+YaI5tQcmtgIMYhamKaoBOFxLI1K6KjA6NptWWNDTYQ9HMdBE
2mSPU0mq7Uxpcys3gOG+XYIlnbPQox2dWEy6cGUuEYvcyrw17jXR9oacEbp4awNtxT1J10UOwyHk
frSiicXEcFzAJk6VW7GyF0SzfqVYaI8fnTJ7oxRomyVLqcBFtZnEKL6UCkHJQW24ZM9QWh+h/fSF
19PI8L9SDN1gZB8g/BGLbmk0BhKGClTuDa0ywuKVuYuWcJzDhN7AoIhMqDDxuWUToAORigqLcc4R
AKLkmEjMprfVErCJzanXl2rs9x3z8IJga/7jT8Ld/8ul3dgExPBd5QV2YbX5a4B2OCt8EZCSjIY2
df8gE2kfb0Ga1m9kg0Oi6LFFmolnQBIFewT6OR749JO7QtM154eKUlhp9epXaq2J9SVKicwvyJlx
GaBCG1oJJEQ0GPKY2AW3imQmiUrL9889t5IsJ99DkRritgtoHdxwISbqC1oYBnUZBdUZcJ6ORSEn
koEdkCstWq+Qg/lEn5FkOBvPuu79HBPWHxsW2RegywBszHSOsarq50v+s8VMLabnlgYU5+IPfA5y
UWCCA2TKtIeizzpFsBuxtMJKdcH+aUSZHu+8rdT+4mRXAKw0e2UblGuhX7EuaZBvpzT+IP+Gr3mw
4BDu05HQtduPmVxtp/f8usnlEk61/sYgIWD/0OZKACSNMAwVD0IC9KW5ukQaINJtl1I3gzZNj0Zg
oQMINMGCQ0+OhilSsabSrrJyEaxPtsL1apSC0PqxTrMzbk9EpyNexUOnIQK8sQbkTcTZFdDWrLzP
CRiC2OcwXw9EjqSIdB+wnSsX0E0ScXqdb8wMzdQF+N99Un/IzYsrb31+W1Vq4r49/q6/rPd4+Qwa
mjHvPzwx8fvEVeAx71dSxLZWzhDxbIMP2qxznfsCzNEKbH29Y7o86VK1yXY9qzWJznDH0CcRvZJi
rQm2aAavzI7R0uLb1kAnzSvg5dTt/jtge/Xxt87s4fhbJ3sYhUESMA7dWgXZQyuRYHhH1WDoHBjg
Ajz9Gm/Tg6BeQhWRxPeC8PugbCx8oqbIMnpykvUtnqzvobrvdOQsA1A+fA7J0+teIe8vHnn7EExG
tdTDy8eC/PtO7IF2bWBmwONoeH5NklKUwrexnAktwjSwDAR6v4rQfhjkWgxCAUcTSIMZe1tdEHtv
uMZSJ7cj4pRS5gWltcr20AmIz8ICTJqriFnqTOLu7+FY0iRKY8FEyXsF1mdExDhq753aGpXeY1Ss
RPuFru6Qpf4EJCOJTIxvY2I8Jyq9VWGtyVKe+n4WZbLXw7feuD8ljloxY+zWip7jHffCA0a8X51D
iHJhjzK1hMI534pPtBPKBkDFWPBMU+wUIKiNN2NyK3sGbUdMhQ9wsm+m3MYuKfldUPGEjd8CPx0a
PwEJThZU/N5GQSqDvMxA/A1Y4UmShPIcwIEyFJZNmC/DvTy9r6mvcu0bIkk/PjgJ3bD20T5wJDRp
hwyolAsfcO+R8QEgSkU6Em4fFmm874LjKWwvO50F8V1I9pjJvQYbh5x/+G/zvA4vJmYFMXn8yR++
V7+A4l0qyt9Pbg0bj9YksA1jtgStV+MvoKjQ5+0o6qzn7etx720/wb9zOKJU5ZFzujVN86BfOrLZ
fBTrg7UJdZeg6fe0en68EcPxTo3y7VdMjp8JSzax2RD7AATE/EUqAgKEuIXjnrtwOE6c+IBtgb7w
8VLRepBKeZF2ltfrdiHpIaPoj5cxd5y3EiZXOi/sRHTzrLOKCJBzQkg4Dhc3MB1G0oQAz81ukSX5
PnYcyvf/LGpyfkznt8BYTjor1Z73exQLErLtTq+v+3dXPV6z/RUuXosZ9dySdU/W9tohV267jlST
EF23EoZYLiAt0b76tLr4ZKPHBwzHWr+x+q093pw5y8oN7GwYycR46DRDyFNDgTbCZWuigYz35Pfv
KaaaI3nhmGfloMUabwe0y4IfbXzMvt33fjTcqRS58CH1KSO4okU0UJS/j1c0p7VDYR0jNGj0AuHj
WFJqc2ndKUFn4Q81RBAwMCiyDamRAf1fCbqD0Wmwd+FwSZXozWa3JW1xzOtjEbO79s9a7ribm6wA
Va3fgYYayM/OLsLDgAlenHSpVrewadMG47oSHAXetLMqvsUDK8Y9jEFHmgXu+vGK5q77zekok8so
lElHdRIE2Q3eVArq/En5X5wL+C8R4sJ0DhNFYwWoZJZP6DDvrDqoNCZE86hzEPyFdO0UQvrPN95K
mTiJRgIHbRZDClJFu2h4nLzuj7R+NJ7SVU3O7fZ8Bm5Urb998Cz5oImG+YzHW/lXL5va59tPmJhO
9E7UNp9DAVPtdZsQSYGZ2RvG8QxXZfaHJ+4Uk90HCGEuK/RRhOqC6Zg7yr/BGQ5zgehvmFzpjsXk
4J/+Vy2axJOYyMH74xXOaeWthMGy3wRAReqLjt9igUWAngVXE53nlFnq0PsfThLTLP93HVODIUSs
VISQ4vmriDzvk6E74bg+C8iIW+fm6YsnDWKPGiAPAFhRh73EDMaCfVxY6l8odrNUqfFB7CrjI8rB
Pio/ghU6xr/fTRTx8PbDACXgJCb3gqnbrJKcDvcC09tFLBh2Jq8zZalffOYljWIhenqAVoW0BgaF
xqcWBj7PVWzdo98FuNfQyXaN4XNtHeyJDvozR8030keqrpaGy2aymyPB0+oayNxiEZSfvcWR3DXF
Dy/YFu/0U1YTG4Ny/Ep5Sj4fb+lcaIEgEYy7cJ+o6U0UlGZyv+SSorciNDF1sc6jKcCvzngnvwf+
QvZm2LbpbYcczPJjBJXGI3m8rXEHlp+iYXtL7mJShZeKSbWUI/Qr5Z8ULt1E2dLMzuxj71bk5CT9
Mk6SqOB6PPa2HTC+0S6kOqt3gFcZjkWiSo3R97DUMzT76kDWDVi2oFDFWPVwVW6uQsPGgS/Xcm/1
gaGERtbSpA0SLeJePIo09K6qdEyrrh+f5Ez9gUHI8I/UwRXfSHUqpY2VzO6tGiQPIolrHU3EEq/W
1S+jKtETGHIBARC92uzqseTZc70RPDGjeVhnNJtCMKs8eRsG3CXBG528uZyZb6IlBLS5wPR2lRMl
SiRbkJR4EOacGlDCCz9pYobtaam3ZIod/uceh84+GlZAQgw58fMBBmudiBN6a78v1K2BLNKqvmYW
pZuYYlQ9g9YsRv3qDP3jFMFEVKvU/PX1antacFKzCwY2MY8ZZlzUv5fWzbEymc15jaL0FjL1nGyU
K85VwQG9VFmZPcQbMdN9LZKKVzqIidN9fewy0sAQxEB4k5XnEgQmj1VmNgUlAvYZnUEIqIEGMFbW
omJAa5y6tMWQ9ZrSz45+PX6+CxgaPX6u1+c1wFUMh1rsS773+BKa2VAyQ44OZdQpf1pWVXFVlVRt
0T1rUUKqCtySlePuHeEgA2OlQFVAoEhPFCfJHTfLK7+xENHAE4uq8sls4YlJfFz/xKuvF5Cao39u
U5TksrJs4q4+NisA50ia87Kwy/fR9/hTJruMDoNUCp2gsZ45wh0B/kEYAw84tBBF5kBUR6/NlzfM
yB2K4+WULfWp3vcx4Sre7sTEDsoUcH+7AOJl67X7xey/emSIMQhHfCfuvl74I7AtD4dS7Yj7/otq
/eP1z5/2PycxsYh9wBdiUOIk0u4lKo+ZtFArn9Hi8QInlq9smlByeCww1YDPbrwavNoP01elQ570
GGWe3UZdrb5lfZGaY1CisS8dS55cV7miGylPwgaBZQHoKRovUk1xtEgJ1BBALlKxUkLTZY658BTG
2yhdnDZe+oCJZ+1Lme6bAHvLkdfg8I5ijKtdudV6TXjN1Gljk24usIhLUeZMbDZa+DQGlNy+DZhB
7rZGaAacr9C4/pz9FwDib1RXX1FPKwzLPtajmeT+WOjkqRRRkh+xCYQ2qlARAM+97z/ryzU4XZPN
em0K+kuI5HVMaOMNwSGpmKEE35BFfLgZpzT+kMmDqROaOPH+bEumD9e50d/fy6tC6iFBsxfVq6+d
zXhLot3uLRH0A2w4uQxjNwD9XfD6S7f7Lx65cUysUmVJEkP5qdXzK/AuMsRWomqsgeMMKP3zj6Tv
dAlT/ixhrM1J0U4Lt3vxA4brf/MBVVt3UeTiVAYwQCCRIbqD/8AmeATAjma6eqIk9UXXN9iBcH9y
zYUX9L1nHh/GxLx1nSxENQX5LsYL7WYrpxYDaBM7Vv1s4R15jzk3NqV/s+M3a/VlpWqVwZRmeoSS
3p7Xj2uwuDzpzOagsnAk2pLSL27vxLhxRZpWVQqR6EoQDEZbuxeH1ENcgHflGe1Ou12kwXBvMNH/
8n3ivsXz0lz/TBp5vMUTMycFNgXK3eG2A9RgOzQqoFuB3uQ7HPQAbt1uA1VSn15eQE0BCAmd64gO
nsCY2MeUoEUdR79aLRz7FOAbkeH4oyamL4ijzMnr4aPAVHRErhG+HenPs/lFYPi8J9h8YHt/c+vH
Vujv2fDA5v/pyI0O9IpLRcEgNyD8PiJaudsbEmZtbe18bs87Qp2gCuiyw7t04aotaPqfUb6RbANZ
xw5oSOaybI18ldGlydYrHdUPeiOpWf3xSmfaJkY7PG13y/MicaMU8nLtNfvYczvEg8RsDJTonrDE
i2NoC4c682Ybi5xGbYrLUkEIkalm721TMLyNveKP9rZbspsL8eGfet1sZhj9Pw82zGrt9/WuT8jx
GAPw1yH2znxCyi0WCfCUL1CjRQaLpaOcGK1SaYtEGW6UGJllYdqYuI9AxdivqWAxjzLczkcKO4m/
AtlO01yBrM7UfI+8wkVlxED5CQtdn58k9Uu+vCWwY5r1ewK8wXZBbbnZD5AASAQim4Hdc3KochcW
vh8jSuIBiF8htZmpxjnYn+Wr16ggoFoHp7VrlFvujKpFgqvjGWp8GpzVSu6Hnr3FRs6ZlhHo2c0n
TZxW5nhyXvr4pO7EBwBC2cOUk7XUo3/UNr7IASm6i4q3wMJWzB77jdjJsWM0MMoiDkcBeCpNVFP5
LfJS1c7MiFEfX96/Lqq7U78RNTn1RBKUsFbgN4B3fKq/hscxjeCfVT9jTIHi6PEvs73m0II1bvXh
wGoo/iaoAGJK18ifdy8c2nhpgAXV5CcvyZldv1TGm38QNjpAgrQTxgSA2L0Tu6VNGvb+0ZdPPB4b
umzL81FjVTZ7qALaohhuqT4/UxMfFADdvGhhooca6Thqyew48xR5CJuQkZKGiAXZKBu3X9L7AzrS
MNWhY4ZlFaN4tnU+V9ni+Ni9Lsg0SyuixCGHOgysjr+gz9iilkoULCs61PyyXFc2lau0HR1YWSIx
LYXaY5VghjWNN3YkcVpoyuKaaXw37iyNYknw4/tgw+a3J0qDMi6IureuY1GT7e2AUxX0LhbXqLQp
HLdbWd3ugYWFmMXVsoVbdf++hjAUSWFhhvzXtMOOqZMyr1usy3ZVLyOYd9UWbtNM9+QgQkQdCKcF
GMNJztsrMO3X9SjEAl5jGLp/f3dWgCXoyUt3lCtyUE99bDzewxkbhc55gIgBGR/zhRi3HCuIgppd
65dOjz0Esygaxj6P534laoWBPt9kTVTL1xvy6y+yI894YXTT8xiMAEwQxhamc8x2gBcFVQmd5Veb
rtFTSQQ00aEo0dIF3Fep/AJgA4nTpaTivZ8Yix1+fuOSa5Z1WS+DWGROdfztFILMne+o1EIId4+l
IIwFTa6en+VS7WJa3XpGki3WjsiHBNsrcPIw86dsC/WzMI8eyAAZZBsHbubjeqezW9APWoAbNq3E
EFe1udnUJkiNLqWKX5vEuNCEJh1mb5caWebUGxBHSJcNU8YAHxlvi1j6fZgKbm8x3SXeZpmleEbQ
uAsqPvPQwKbciBnM8s3uM3yRKXkDdWM31SnjMcXxFRJT1w9Doer3EurqqjRWl9VHoIXmY1WfM4XI
B8IU8zLKPfJE09ksjdKIi3vLsR21VI42h340f0txEcYh5QVhMw+HgSBYYYHRjJK4JExe74rtowqZ
oC4Q76htCpA8qACFx8NZUj9Ro3uRcYogpdwje5KbS71Qg2pNbfCt8MlhsnaR51WIBK8TrsTnVESw
IyHLy/4WMFt5hgCkXASemLP7tzInJ1srrlI7ERbM7FqM8KYrSVI9CvjHOUc6VENfMun0+EDnLAgG
kETQ+aFLA0+RSaDDNHFYcyFTW9ILTD4gjRMj4zVe2deWHa3h0x/Lm9nVkbhJsFPlYOdyWrq2+I2v
YSYOmJtMpFLFk+OadrmAqjGjrSNhw89vLgof9kIZFlgbr0qU0cValr9mx9JZqNPN7iEig6GTFyVb
DCaP5Sh1KYIloGyslg7DJ1EI9nKTZMS1O0GvspxaN37EEB4I1lHlKqbAd0tUZMygGRNtxUUBjj/w
1YaO2okbR4cqaKY5pba8VqN9U0gHJEtqE72w5+Qz++QaEn0+PklxJnIYiZysOvJEJq1tiORpM83f
qk+K+eQ9NfW2dEyYTPMC4jFrt32jccytJqT7LD6lwLGNzVbZh/Zz1B1LtFMKwLz9CRRwncYbGbSg
3T6xzzz+byXURUQlODzh1L0DukBsDbfXokQtQGIhm2FsVmCKv/QbDlXJ8tsHau4mptWsfHHDL1H4
ipuzWKlcsxaKQo3snZjqrbT2NplfA+OkVAHsKnZL/DQzTgDbAmOFoSbM9gkTu1G3FWokOUomfLrt
LwWjUkbFH4NuGKlK3E3VAshZ52Rgsz/FGMF+aZd60Wac8+gDJkYEiYcu5GIPaY9G4zsS/XbuL0rU
UW1W4oLmz8wXAFcBZKDDcAiCrj8dublhHJ2WbAlnZLGZIZAUNM0pyNsM/1gbuRGb4Xoru6pr9NvI
so0+RFqRU20jwhP2Ir3/MWMDB4Na8BtzMeDoqyZGJkxbCgwy+CrAW74KNtmjbXZon6X0VwpAfYW3
rVxTTa0FWzpjboCpQ8si4MoF8F1MgpVITEXACYetFfciVJRWYxCcx0gpZxjb818fX7+ZC88xEqZh
UZQbwAImIRgKsHKYNFlrSSXlPdd4nRJebO0FbZ4pH8gcIwOjD4CXQBGZzqoISuKytow2fQmENeAx
MEJbU1pXA1RTWpNcsnqUV1GltxHhRprHoSmiUcNGUvnuIuabogB2XU6tUldnOOPxDtzjfwLbTQIP
Lrr+4MDQ5DI2u77sMF3QS63lYwqqNfJoxwspOWXuDwssDBQrgSiMt3Sh2ZSaZaZDk8cfMPM0HX/A
9KpHvgeDjNbx6BkIX8Z7o79qzmdATr8rVFZWwHXNHJV9q2kSdVv8l6Uc3MxNBwrA0DA9UPFi5nu8
AWxW47GV4zmVo3cd2SK70UCvaRx7Qh/FY7Pznoq1v1ktrHrGhY+kTjSvbHrgObFoXNqWRoiOCRIc
MsKByeh6jsyfkuwaY/clqWhrbdabdm+pCx8w9zoefcDknmEvEJ7yw+sYfoAxAOlTa+0H66BF66I9
XuzcDqPwzQM0AOP0AMUc73CX0JTodDQiUMyfCShUtM9xf+2jVaesJXnpss14VA6zdmgkBhMGdHpi
uUWECnHRMr3lRir3Wn0EaKNA8u2JiNrXy8uh1jEeC+jEn0seYKVL27okffj5jS2XXCqTGwnSy2wP
DE7YTQ6DP0Sxe9JxaoZQBsAuwUpyVfbqZoclYuuZfhwgM6GHGpQ1EiBipy0OYRCIQVp2aK2SjGzv
MkR2ftEIsHXxkg3tnSMc+3rlgJaQ1v/1IY8ETxeeNxLwmlq8p/wVy2wckbDyTuJrkrCqmyy83mbC
A0zSgGsETamYTFcmvknJ0oqSczwrSm5Xf/LKb95eFWlhRcL/4ey6ehzHme0vIqAcXhWcZHd2T0+/
CBO6JVESlaj46+/RLHDHZgsW5tvZXezLusRULFadOmfhKtKUOS1gmTooQ8R3WoUXosxt3A6q8zpC
1lF/o7+Nz+Eob8B27+qbynmfNp0nudPR2vY/ZCh1bQFtmNzyB27p6tj5x+9oczj42+PR/zHuZV+D
bNP+2+Qevx8On2s6rAvHTNNMkPErIHeAKxMcqck6qaeFMp6z8hF0lXbl2Sk6bTgEZxA0317thbIQ
pEQujAmnrEZTq2QmMBac7o0fmQe69bNjPvHdr+3WR1c0CCQJONeVb/2qw15wnVemhZ3W2WoLCKY8
npVthbAocX5ugt+vpwZdZNmrvT38IHt9xYMtecsrm8KG65uShVyHzdypXk3nje5P8l35Slfcx9Jj
XQMC2zRAPYIUgbixM403ZOowrQUSYMwrXANvDlBKS3s8YBvEX+GG+9Zb7lX3ZG8+/NZfQHvxsibn
s1AKw+pefIZwJ3YhDce4x2eAMF4Gj+8dx+Qqh+nN1+7JufuJXssBzXvgfN0/y+gn1Fe217x7hIcY
IOj4Y6DFAnQDwhJrYVNgFnDyxuKjoXeN9XR7+/4B0341gMeFgu7srwjUiU4opg7NcAac4x0KlN50
1F6tA7D7BuAEGVTro23tp/uq9szt+RmlEdv7nEUCQK5GHjo0MHKoB0Gr0lk7xctD//tlwr2MJ3Al
5QMfzokpNUEa6dadbmXPt8c/z9+N4f/Bdl/cUry3uSqXNYyEyndFidrXiiG6RNcSO922tDgctLsB
6g4a9i+51WhE40JbYaJjGj9XFnrt1bULf83E7BcvBqPqjd7RsB3Or+3o5hCAwJLel5s/mKBjvkf7
oaG63w/PqFHfHtviadUvBieulTKQSf5j+U05nDazoGixfUq2CNy9yvO/K9gfu097n6GqspZZW1zC
v7bFdLnBVKur2m44d4a+66VXyf4pGZN/e4RL9+zFAE0hcpM4GcBPhM0YFR889Mzhm5xsaJx7/4MZ
tJzM1CLoIBTpj4cGBD6dOgznsoxci/+M1E1XPjd4et+2s/TYQbzw15CwVfIpBY+KMg5nS278nKFb
Ww9rBzuocBgat2MAh9MEyTSqfKrUdEsw73UdylOhrm0qc9hHivZqD/nKDp6tfjmNF18lbCNVBxje
lrCUE4qYL0pjpZs4qwGU5MCfxHGVPo6d9rMmlroCJVwKcHQdVQ/0EKJvU59P1sXJySENEuoEXdFN
yR97JfGr6nGcXnWmBJK9lnFfgMWjuoNWAwUvYLSHionogRG8+ivkZcMGYJnEM2qH2UCMOw1E9Kbf
Gkdr3yH7xsHkArqO4dPI3UkF8+FKPnPxLke6Bb0AfxQVxZOj650N4RqggKvPPHoLZc3LVL/oTlT9
YWobOkBEB6o6k/22svnmtL64zDOJ2VxUszTU765nO46VDiLPkQSwh+QWSBOfyF3p5A/ht3glh7KU
SwWNJfJmBiQOgEEQwhU2Dl3ElHw6e/I3GaQmP7ctit3Mab61Kz5wIRjDDQohHhQJdcTJgiU1NaY6
ZKhl0D1v3cFrgICDhnP2tPayAXH01/kDehodrzpYGDQk2q/nr00bjaclgn4biiUne5hCw284ksEb
0BvLlpNVXIndagq1YZMpJvlZDVr4NhZDR7aSxQbDieaHoZPGOBJuocY6aGQ7gxQfgxrz9KVlEDZE
j4SlRY4UAfzuQgY8ZU+mETUAHdUV8hBJVpTZ0eJmYvhGqdmFX+TI3v6Gen0obaAmRywkWK0icS1N
l0av1jqJ3Q9xrs+SY+hY9ueWUrZhLZCsjgJhYeLbEIVQnSgdx8Qb+oga+37q7Uc17zL1vjCLIQu0
sVCiUx0nNfGMmISqA+3uUtpOBeooAYgVFHqfM67Xb2ZhdsVDR5Pa3g8caMlt3WRqiavdSIARnfpM
29hDpspBUY5jfVByI5xrCEponBRZqtCc0oeqvGFZE73AB8bDcz4mWXOKdT023Rqc31Cz0ysQzhZ1
QvHKszWQntuGlvCHNO9LupmAGGu3eWFbtadN5YjWjDGH+l0SkhRMPEomtb4eKmq8k2trSEDrVEnp
udCyjv3S9RxIdieekCX7mSulAi2zNCxIfIf6gFY+GnlvaztzADH/o1m1MXrKxloljsKVqvCzxsxG
TH09JJNr9XmRvzMwVhl+goRB84tbSlT/0po2j8BeNTWE7dpCs/tDRIhOX8FoE1M/Rhds9lKkVEkr
p27QSQdFg5wad11n6skZ8gsR2thQA0ITvZ0OJeo9dWcjKR9FrQld78Zg8lNU9O3kZfjvijuV3uLf
pc3YObWh4ev3ZdRFQVMjMfKZRXKS9Yemy/T4jrStoX/Hz5SAR+Rm371zlXMO+Tpmv2RTNo7OADFD
xa/aPCu8sAIhs69gpvFFNjWHO14TaEa3I1WMbVRkCT22ih1DJ0zRwlQ/IkFDkiCsQ4mdSIaE2BYO
xMKPosM8UCetJU7edcXgj0nBIAhfhE2Vu01d6KlrVegHBv1Vw8b6JYK6oUqhnGL37LksS3M6MrOC
4EimDBlxNYL2qJ3KUgVyyyYmSXZKJCt6D9/Coz2HvioDWzdjst+SWs2DqpAYJi/uuQ61VEQ1Mlrf
eGoNDpolbeJ0TZ9X+zzv5eoBDASZCXjvWI3jLkxIIz3r1gDIzGQbtfUe9aZJf05FXerbaCRGg8KH
kXR+F2b26CpK0sUb2YhSFUulDtrdZIAlCWejrQ5yPBogrSghUL/NmjpjYGypZPsXYTkEEaSojXRv
gt7bh40UT7yBimUU38d1GZM7uWZy6md5VHGfWMlQbOREkcra6SSSTV6EZhTrs2eM+KBrmb4NoPaJ
oHrUDx8rl8zClQ66ZFR8wZWGXhCR+0mbuhS3cDGdEw6NbWoHHT1L0t5MzqhROrZ+Gth7Z71U6U/g
cZwqTj6HofTs8CPJwfNqf658zsKd9x/zlQoGNxS8heuhzicGoMlc6o42hDsQrZO3SCdbjqx7VrW9
bW3+MeGCRVUdyT/UjDB6sUma2XJIwLsqnZlh5RuVWK+6lWyY1FKPSmO+uW1t4dmBKw8yVohawOih
C7GxWs8BeIcmxpHqlcd4EvnAzXy/bWSpJAk6LZQPAIgBVcsfsOFFiKby1qJSjPbFjKDBHM/xtryT
W0wfR3Jef9EnNGJwBw8v7mcRKDXs2issyzNW+1OFyUVNGxTOIJ2ScQcDJSNSh06KDY1DMJkdNfrM
JU9V32lyoOfbwxWiCcEI+Jyur3gL9ZO4JBZ0GKMfpD6pcHiK4dPhQ476HYGoYzasNYWJM/yfTdAZ
KuicQofvnyzgxQzTkMV1r4ZwlcNLrz8QtfbsGgliC+xoE8CBOjRE49osfb0AiQoKnjmr/NJizaHM
11KOi5OMxBnIyO2Z1nQOgS6+JSRUTnmDb0nyxOFTcipy6g4hd1Ogrm5PtbB9/xv2han5Uy5MlWPf
pm1q0yO217aRUD6W15S0BV/0nwlwU4IrXgYXrFhaGu0y7o0hTo9qc1JibMoc2TNjcnEvOcR4vT2e
RWOgnAPL0tyR/meZL8ZjW21HeAljdRO/DsaBa/WGRO2WpHurbNfKw0Is+t/QAN+Brgk42lGnvJ49
8Ep3PLVhjeSPoZm6NTtkk7qS5V5cIrB6gePNwrBE0Gbdl02qm0l6zDl516k5PkhmHq+8AZe2HIYD
GRMUSyB2L+yDOAYELVXL9CiBW5PmJzS2wU9HMV7E7YqppUkDrgN4wpkXEGDU60lrbFyelNbpUTuA
EZi9F9/+fQtc/r7wuu/1vERjTJUeTdmT8HRk4B+2svFQSoXfZ3Rz29ryaFDSmsumGJXg/+0q63SE
8fQ4SIaTI3OoUtvt2JoIl/iW+7PVIILw/3aErcakMSKprNFjlh1TiPjEEnfN5hsw3Y4c5hvZqp2h
/GjSNce4uDGAgcDbTkMeVhKyEl2W5SWP4YtYd4D8rRtX3+L8d7baA7y0y82/dsRnXd2RgoNGBXby
+zq5b9YejovrhKAA9UcD7v1PTujCMVhpZIZNQtNjJZ/KtPZtiIXYa9ChJe8D+cf/NyJs7Q4xdqJU
OKop88L0d2xnz3JqNE5LDj2XVnKqYvHlvy1xYU3Y6GHO+r4dZ183bhhhTqw3Thq58vey2RqFchwn
6z6Tng2IDkX9Y8w16NBV+9L2pxjq8tF7Xj/mLUqvri27TfYkoZFcMrkzVPpKnn3pPjeRQEQ5Fo8D
oLquT3zC5NBoNMw9y1ybvCsG8XX+m/SmQ8i+Uc9RupL5WFzsC4PCzFh9g9dom8Kb1egIRBBEeeqw
cQWxs7jaF1aEo2HGljkkEqzw9oNFzCfpTrJfdOplEMO+7WUWTwe4pGzgk0Gq/qc382L3qvGYkGGE
e+7M8BcKx10z/LptYXnK/lqYv+DCAg0HmVtVkx77svDLGuomEA1zKdcT/7ahRYcCVC9i87lG/aeF
/cJQnDdW0ig8Pdr0PaSJm/aHPmxdunI6xDzjf6fjwo5wo0lF0kc6wTWTZ4eh613WBUMSWH0FgF3n
j5kbZj9j5YyufHccArsvTyaNHnnZ7JA3c4aiWZngxd1y8T3CIagrZES5gQkegJeju143nwvSOFXV
biO8GlbiusXlxGMB+tJ/WGSE6yLt6tAgXYEjZ2dOWR3qbnL6NYGE+RhdvLT+m2JQ4eiaBD76L2Rh
TC3tfhqm9Kib/VsVa4+QTd8U9GgUXlsZG2oma+xUIkvNH5NAbJs2/oCUQhdO9pSC+dDoYDKyVLcn
uy4/hNUbMVtXrwKjKDxNa12rQdTiGub3f9+5CMPwcJ5J1r+8fYreHnOSMdgmDyjP7u2C+wPYd/G0
XEEjLZ2Rv5a+PIAMjTSklrB68lQdYkY2Vv3Y2/oDXi4r+2TNkhC+WCPlpmHAkp2hFc0e77OIn5C4
c6UEive3529pT16OStiTaCHOk5hk6TEBLqIn77X1MKzp1yyOByzxUJfGgxkl3Ws3Bn28uMhznDLe
bzUtDqLmlBYVegybFY8sdg78txMvLKnXlvSakEiCNupxGC1XSwbwh5m+HXqkzj25MX5H/XjKhnpr
5/kDMnFubrJHAP8eYjr58iTtmh9NCz0k2m0iYO8c2dym/fe4n3aj1NhOpg37mHB021iQlZyktbBu
+SChB2tOXaC/QszY9yzK8jbB57MeWXtdddpkW4+/ZGBMLd1tSBq0unan51YQAycEtsYV/7y4UCby
JTPCAW15gjtsi7bs0VCDw5SH6VamlrHvilx9VSHueleTck0kZ3HzAeEItQLUFAAqvV4uNFANFHpH
2HxZ03ia1BobznIOp1itcRItxuoWoKRgYAUppGkKm7AzRlWlBLaK8AG81NvJtAq3yMpnSGQdJGs8
W1HtG2EHycjm4fYZWwoULk0Lu5LHfCjHSk6PYAItkPPsTHfolHJ728riZEIfykALH2CRYkCnTDFF
rKfD8Zdo4yDvLT9JaFu5bWRph8zaofgDiW5cMNcrBuFXxCNFiPCW8f1ksn2c1ru0Bf4FGNuV2uvS
tIEOCIRAYMo3kIS+tlWkalOZjOAhr6TP5mC5StHQlfEsTdqlDWEHKpwwI+7n8USNmwwnPjHokq7E
pIuTNodWQA5Bzs0SjFhVruR6ZsMrcZS/oveyJG6ctBtK126OxSm7sCQsD0hC21YPLVhSPy0G/pHu
8/b6L87XhQHBQ5QVihVxhPlKpC3ScSjJS+5qCLM2X0I80cYmDUErj/uCnNQMSaL6NHYbRVrra1wc
zCxRAEWGOX4R7Oh9wblUYjB2/VjkmVOP54m+3p6wxRW5sCG8R8LISiFFi03MAM5qEhfOYGULL87W
rGKBMyKDaV+w0DU8q608zY5VWvh1w7dcfaxS7kcQoLw9lj8VCiG2xFtHRasaaOzmFvrrEwnZowjl
rhYupkl6R4kR0BECKIiMur2MyluUBl0USi4gEpA1CPmbOoanNqN1oHdp4gFsDCyz3ju1RYzP29+2
sJZXnyZsTJMMAx0bvPKlrnb74cAzw+mtlSfs8gRAKxGaFjNIwRRcEom6vB1aQqE4HnlRoe1odO6J
U6E/pwhf6xEF5gMxO0eLSjcxkF8IaC85qBGsrPnSaOeGWLRFoBcYocL1QiSm3ElmgSyDWZMNR506
BRdccf73Kb00olwbGVlkabSDkRGprQSNkImVOtyUdrfNLOxf6GYBL4ymUlzLIsIoi4fEMg3otRJq
ei0jUAnxCLaymq/N2pIlG+0kIPKc9U8kYfXCXG+gRQFL+A6/IrEXt+VGNgO9X4vk5t0mHhQIIeM9
pFqghxY9S6SbKicc72lkxBNP4RoU2TtIb5DmO/JUhdslZbRyOJe2xKVJwQ3YpZEDBYtsBKQNnTIc
nzLId0ZU9v59tdD2ZSoAE0BYWgyj0lqO2IS2lCPpZwrqLm53VbeL23tdz7R/f5vgWYdyC8oUkJgS
w+Fw7K0qovDPGkhkd5n+slbTWnDO4O5GAArqAw3vNMGfyazLWp1H2TGLoZLFAHp1BxvcTbenbGFl
rqwIrknKykqSWZIhZtoM7eCkcJt8WAMGL1rBqswKYCA9F4sFelVXsjzR7BjKSCtOT1V9sni1EsnO
N6KwrwE9+GtEGAoIMcCjHuW4awqz98H39iz1te7FlFtOohWZz0lreXSiP/6HKQQuDcOCw0Mh+doV
0bhtp85Gll2Sh8STKsiggmvPM9t/fwBhfH/tCB4iI3aUGB0mkZV0Z7PX2ARhfTG4Zrfi9BYcBAyh
mxauT7cB8bseUF9X2pTUdXYEM+UuzDmchHanZMquI7LsjKsk5Yu7A/glwMHQCY1sybU91W7r2KxZ
duS5ssHD2CPtZ5OZK9tjKb8Hmkvo/RggD0bELkRUWRkDQwR4xrEHgTZKI5HDs8w3UwntLqkztuFd
b/3sqfkWAUrIp0NsdJuUQm3lxZZ90pRni63Rsy84/atPEkYO4JAeIn+SHYfa7/AkStluvse6Nll5
riwu6d+x60KBXC46axy7Jjt24XkItZ3c9Eh3FS4bNnlbrOyfpVSBLgEWip5obY7HBdcVKw3H1ALw
BhA3fwXmiO6rXo7dTtYUl+Q5e7RKq31iatT5E02pZ8nKD63X6GPVsTX85OLuMiDLCoSHhnqRcGyM
XM4KOmF3oW/ghUgVLiBT8li6ptz7J8AU/Y8sgfQW6QJ0RYp6y9ak8MkmmONwynoHybAWjkdntQP8
Wa2EG4mCwUprt52GNlxpq6WfOYrA6XOaPQ7xymZfGvTFt4hAfRVwnmxQsLFog1cdYAlQWwfkcCXk
XNpVl1aESA8NRUoxMqyzlH4jgLtpTqdtVf37WtV8CWuBd/b/T60qRHvFkMfIzVcoZDpt7fJ6+1E2
LgCCauaMz2bptKH3Ga649aWzeWlTcOua2oCL24K7kErVz1EFyGnjVvkZBc6VgHnxvADuMIMC4HY1
MWLm1LAjImG1uurRbDzUTOGQJv0g073SQDT+mZh+Kru0e759cy3lnfBg+GtYmNdS7XGfJj3mdQg3
pDv0gLEBxjxsDGjIoyAoIc3XVWsMS4ub88KqMLNlW2dRbLVwD8CBkq5xwhDyVmvvoUUroGueNQVl
tIcImzNq8rHpJuyZbCq8qLEcGyxW/f9yAlDonmXq8ew0BQfeob26NlKc+VZ+j9V6CzVIvEemkjjA
M65tk/mLRQeDTv+582gmcBJPgWJoOek0lh8trfW5Iu+BktlF04Ybz7a0D/vOj0C0Wr1TvhJXL02l
AbgaCF9U2BaJjhLE75GZNPkxLO/6CKW3HqjpNSNLzmS2AFjlDAgXU4R6LedGY9r5sTaN320vvTRl
txly5aUEfmtI1kLSL9EivMksRoumx1kgR0QYjgMyzYRGQ2BmLkqWRJI3MeLfBk2vqraNmmFlDpfs
YWi4ZOZ+cU1831k5z+jQD32gtHbxC6jV2oXLi7wYtb1Nx/QfKF9Zu4I2awJ6Yt8CsFp4CoEjS1LR
26uD4/o6vJIqIxxqqe8D3hr0Idfj9GlIjW+JNtk7qKPfS2r1u+WSclQZ7Y4xiCb2kHZQVnbvl+XF
V8C3qTqWF1GByMzRs2YEl3k8BHmrIh/7zpjuZHa1tctAQqH/tmP74rvxfgbwScdTGhQZgJJfD7nu
9LSMUhOLO9ypHfVTTT8BELNLmLFSePt666OuIwOrAJgaHp1f8nQZi+J0NGGKv2mH/kTA8Jqco3N6
0h7oHTlAf/hn83ON739hfDCKjC1yLMgQf7ne0XuT16Y1BCPwfmNfuODo80EJ6uTxGkJlyRQ2jQbl
8Pnwi+/ccWqsFnKpYzCknWNXh4zHTimfWPp6e8nmJblybphHkFyooO8wkcMSWffMvDCg49WOgUK/
RdUbXctzLx0D0HYBfgnXKYElTLjrbJTWcjW1xgD9BxtivlKZucCvubRgRytjXgxUOSlNd1LeemON
TWtpdDb+QgCKDA8e9dcbUpXaKSsSewjw2FdcHuWAg2bVmqzUwloByIwEIJKdyEmIoS4f5KROOcAJ
jaT7Bpce60Q6FejWcmqkrm6v14I/mzt3VBxmNGchv3s9IkWZ2FQ1EabTKDuPd0bldWUPYcpCyX8m
ZiIdCyzHDkHUGmPAl9sIHG9IiuNhAfgcGnHnL7vEg0xmMo65PgRlBpUuGS0S8qkyVh7bi0bQeQqv
hewLzvW1EUklhZwp8RhIaeg0le7CiKL8a4g5jwRtdHht4zKSxBfpKHNJTdtkDNrsI005eJsoohR3
TalnwfUiKYaqG9Sr4AzFTBJagDS0KUhjkBm/QMWloyqWZQfNRsdLtwYjmTeycIxxtOZnFsSrwXk1
z+vF4ugq4SFaCKYAhYVtXkYv6Mk7jOonlUCqqrhyfW6NYSUIW1orVQcMFaVFYGJENp6hZyDPUHG4
wATmhNojszLIC6wpJy7NItytCSpUC29b8QjbwBzFRWKOQQmATEr8slE/srG8a0sz6DPm3z5eCw5j
LitC+hX8cPMVfj2PhaTVdVpPU8CStv6w8qztHODy1hralzwGWAO0GfigYtXmkPNiuZohMwqq6WOQ
xI3mlYYNnwH5wvsuhbcvZK683x7WktewcCXjH1QIUCK4tqdyrbdDU50CmeU7qQzUmPzqalAZpZum
mjaNnri3DS7sR8QCc1ZuJodTJcFNNbS1zVSLpQBsdH4sTz6DBEWlvhrNNlf8QfNQnVoxuTCnMGkC
U46OErgowSRvaUNyCpNxBbpmO/fBesCqD3WNZn9hQ0LFHBrmYMZBICDSf42TiSSW0UpB2MgluPyo
9l4U6C8CW6K1JZmW3UsTOJNvz+fCAs5lEMCWNdVCalrYl2CsTRpmKlOQDI9W027CLEhlHTw1EHgY
wM7NdrftLU3mpT1hw5R4g2s6w4bREyf3p9DnW7p2lS1N5KUNITIYx8yqw0Kbgk7fm9ljz3vfVrZG
dir5GoXngqsCCmKu7wCZjVYr4e5ium6yYgQhFXBUW9IAVZx3ft2HK73KC7OGJxS84Qx7gzVh1vhQ
cTZq5RiMA2g2krB+HCSftl3Ay7Xa5pKpmY0U+b5Zp1psHMvTtE4YlHOCtnRTnp6JBn0XvVE8S49W
ovqlybs0JRyswhwVtZVhKtOf0Ejo4GYJp6fb+21hL8xSyHhgY5UAUBRsgARAkjgdxsBooT+k3Wu/
2g54CNMp1/KFCx5+pv4EHTOynrguhV0H+U851lO43hCycgQIU2X6uD2Wr+kdPBkRnIF8EpfWjH+8
9raEx4o8aDIGE5WPRfIQRjuLv5TSvu4Tv6tmUtVDKr3ctrq0SmiKgu/DvoPDFUJd7MkJQicKrhSd
jA5Jpp2qptCciNrH/8HQH9JP9J+CikA4S1SlKpo2MTpshyisPFrjJW9T/7aV5UmEKPSfxyvsCGYs
o69Hg2CdyoJ6I/lMwx/9JrmHjsi+I3fjGkpm/jkhgELJBfEtdsZ8KwvmeISEnInezwAIBy+SAFbN
HZKaW6oc6nE8xCpZGeDCAYZBvBosCT1XwAFdb5JQKqY4a8op0AYdYNyiOCcxABMhMBabclJ+rUzn
nNz7Mj4AZND7iLgDNq/N2UoUm+3QTEFVaf1BNfvUGVA1dM2073clWqacUQOXaFLHVpAmg7pTpYTd
G2Zm1E4y2jxI0Ru6cmMvHEWU3hEEoZtPQ7pQOIqKPJFR4RzBVhtLiFFt6nYVmnBvD33hYMAKdpCN
ZwUKx8JpRPqYRVHVTkF/kB7H3+HKzy9EOtCHRxIS4DcgucQkHZesSJOKHqFVaG5r8MapT1b2KzPT
fY/eVvR58HSvDsXKaV/wl+hhRQQCao5ZmFM47aSFKzHMEVNngGSqYV43PuUMV0Ezee308/YMLr3h
L62JZay+bhUtZx326sF8q14HyNRtLG98s8CVt1fWrC3OKHI6+BvBIzzp9VYNBzRxmw1mtDZ5UCrS
Dh2Euyo0Xsb2V5bd6+EZXU0ntfHMyQOdQoWe+p4eqxxBX+Tm+lMuxdIuWRVlWDqwSF2awFLi3gAW
9/qz4smY0FGLfaSqT5pyotA40qY7ukYxvDDZYDJGwwXuJ+gPgn/l2k5k1SoAsPBEBiRJ7GcTNfsq
OxX1py7zV5poEFu8D40DCf/9DQnDKNeB1UcxkDSc99zFoyTKpzY19Qqr3Pys7M6JEN5anWvoH/V7
rDtxswYc/brQAHEggMEtKSvIcc8n98LgKBlDllY1gkyJ3cFHogDbYgVLsCCg3aLf01LuvUwfV9zO
V4cwm50RJHMggKr0tdnennpmcrhCI/tG1C23n6dkxd1+vU1meAp8rWTizfqldRIc6ugvi2GiYP7M
EzL2qqPZr/YIltKu2IT/jPM1YQ8Bx8zYhd4jMfBszawhYNjG7ZUpyg7cHHSPF0z8LpfJSoLmazn/
jynoSCOZDC78L8+scdIGXCVTUP5iFdvmpPVarTnWfHB4FXt9hydlxNBgFQdDc9fz6jGfjoaWuUUb
dSj3966WrcnJLG0kbFgL5wUgPPx1vaIpkkkytKDgg/Pv6DlxRrBPO52ya6IjR6Lxn+NhvGtxRIFC
n2EvYsp0iirLoIY0BWFx15NPNCi2a0W0rzfjtQlhQCi/1GGqyZjk/ls3/VT//T2EZiB05aAEiU4/
RaQp4LkBqpP5rQwE+gb8Rzh6cftKzGQF5bx0DlDphNNEyhIt8oIv4y1astMowZsc6GZj2wJnsi/r
u2EbGStR6dcLESO6sDTHPxe+ZLJM+NIKlqDS4VC53dh24qH3KBij2AvtFReyNi7hLtCQPZTHDtYo
OXwo3I1UV4coyBqp95KnAsAM3crIaygoAV4Pqh71XOfWvA0Y9cIMStgo/w1juDKar4VwnGmgBlAj
wqU7F1Sv7YAVp0YMg+wCgcswEqdXW4fGEOAe4srr49/Mrp/lobzv02gL9p4msZ2VCGNenuvw9PoL
hA2Ps8tChDO4CjjdkLg5zl7TjuzDmG7wiskk/pol5SYJPSXzU+4O0hrkdHGuQR6LeZ7Z1cQXaNg2
Wt9xzIFU3lnAGhT6kfB/7aif5xkqJggjkIVDGfR6nnXSZSXvkPEw+h9sekLP02oCfclzYB2BZsB+
QdVFOAe9xDjHPYEoxet29fn2Mn0NgfD9Fz8ubPtcU5posvDjnBzS4qmMTyB9h4b4bSuLRxmQNKTY
EAMhIXA9S0qEcmWZhIht611YuDoJQEFDa7ftN7cNLV0beL9ized+XUByrw1JoxnKHJrkAeo6JxJP
91mYfqC3/1VVdmHYvYAhx3TMYiUXu7TRkObAsYa/mutF11Ypybq0l1IpKNMGNGUnotwz4OP/h6Fd
GBHmUJcocDQ6lYKhs1/LCLKnQ7cBNQFE3RTXShW/Ns1NXqTb22aX/CLecYAvIogEt4Pg75OxQbK+
r+Dv6xfDfDCqFhI595hZSvFeqL/dtrY0k2jbQnkFpb1Zi/16JpWsHLFZYc3mw1tDooAMzTEndH/b
zNKuvzQjDIrZMa+quJSChPl65+Y0oAz57NfbVpY2I4ACf7oocFeKPjiyUxUV51oKol0m3ymVY4yb
zg+Jx7ZgWLtta3Hi5ucqKqPAvYs12bHSjAr8kVKgK8gdx5Ev0282rpfbVhbnDbhwFJhnIiIRWWK3
rGrQGiEFVrIb0aXVqfcmKm1dupJ1XRoN6GpAwoN0EViQhdurDtWI1k2HYAZOQouhw4IJk+nPfx/N
pRVhs9VMzWcCOynoH9vmQzbfyLhV/rlvBxcEImu865EJtfDMvN7RCeCbXVZIUjAqh3HccskN223S
rkzYkoPFBkNdBj17KILOE3oRKxGsPsgEVQmdo3cMY9Daxh0i1+5Gf70yOX+ycLODcQfwIvxbRoFm
dhkXxtigIMEFbZJgmhAy8yGFNgirh+fbq/OVYwM1GeixzNfGLIQgQk/w7VJNx7ALKtDTmW8924RF
wMqjpXwn8mtdeSE9jB/aQ0+3OQsSUH1k49F6Tsgh3hVoTEqd0NV+qq3XZCu3zEIm8/rThOmWxqax
B3SRBsWPbp95T9N23HyXjvr321MgagmgWnltZz6PFzNNU5uFVgw7HEwF0wnUlI5aeKbtM3UfN479
vU8fNXUXn1f9icjP/cW0cJOmWHq172C6LvaJtFehjQsZ3siBsoDe7HL6DRpJ8huJTWeEhGnuJi8F
eSg3oKqpwZNmP00Gsq3RMd1Nmq/YH1zZ1saxnk4R/ucCgp/xmT6VkcN4tWvIgVlo3oYWGVtxWH8S
Dl/36t9NJOxVy+y7Wu3sLgDjbZ8canq2QtlR+jOXDSdFpcWEujTyTeAwnXo3Hj+KU5MXm4g8JXSb
AkFOi701vOllvNcCPXoD/SHkjnSNObzU0BHnZVPq6q3DrDMln00fOQlYJejK3S+KVH1ZjfmqudgI
RjyYkEGI+kBjDygOgjBwUg3HiHYz+czkdG5xjn/lTr03Q2+Cv2xBo3yvg7weq1AFGTAy8S4x74ib
Rv9H2nXtyI1r2y8SoCzqVVKpUid1u51ehHZSFhWp8PV30eecmSq2UIR9B8YAhoHaIrm5ueNanxYS
MPc4sDQo8o8UPFP2eXjMImArn/SdCYQ3d9xh0zwcS3fSqhca0icFFAbLoxkRN6ry10J5mEGW5U0v
88dW87LikT3YBXgmgEmPgcE7NX50qwBoN3IIY26T350nOpsMDjPFp62vN6JZiNLPSDmcgZiFlr+l
6nc2WOyOVUsBXD0DNzmnZeUlhv0IzNPpQ9WPwG+bF9mg+W/Yl+sPATMSsPHhZ8I1B8Lv9YdoJWtH
NmXTeYW6oAfT1yz2gSHfjcyqv3bDmfxsHdPr0EhBW21XuvbOUI/u8rWwXC+fjN0MnlzkWAZPKTNQ
DRU7YIwdeLK3TAuvVb12VPxhP9rdgfDMPuZkSXUeevug2hL3VboWYVP1kYIR0U3R16icltR3PlsH
UGHm9NE4J8VuTgh6cHfzfHDHIKsAtZUiW4zSJD0W2mP+aDieqRyyXcb2tPBjPWD0Bw3TExKMjhHR
EdCns2f9sQeH7Uf3GZwdFFvwGF1vf9pQNhnAoj1/NY9PxtMf293rXxc2JDNSBJUlfj0eVpwFeIn0
/UDQt059Xs1QNIDhrrthqb6Mxl3fJAiaUlnu9vfg+zsN4wwymC6EqonvH8m7XK3GfEJHyfKoqMoT
8MA8OqVPtLBOdbZ6wOZF8zLMGEXBYNEDtfXjuNxT3X0eyfoCHN3vyN/dpx3ohUvW37M2PqBq8xwn
FQ7VzzQjSDC7qACOWDvU67QbjNAgZ2d8nmq0Qzu2nygyQ/bu+mJj0Qlm8gILmnKEB61RDVaVpJ7O
XV6hBzIPaMVQ7NjFqHncPkORzRYm81qUoCEN8IvbLukm+A72c5fUGNpFzwq1I6CCvBpWFpQ1GA1t
J1CN5Z5N5WcGJvT6eUh/lv3gAW3mwIjqjcbb1J2MyvRBkLXXq4PkK9/7UvhK3mEAJweFUREAPk4Y
oX26TuekzJxwUVgITN4+qBLbDmplyO+oEj+gZxw2vzCB1Qug08FkeaD0i+u1Za35QFE2cfHGMWzR
UBKagKG4S5Ma4BNzXe+ylniwkhXyLKuNkHGww143h+fbyxCp6v6z2fCl0U0PaApgRlxfRww+AJHD
7aczBeijowP0cQROqEKtI/Bw9711JGQ/L2+m4rvpfevmIQHuvDaFRFuODTyZqXjT21Xy+HOhwgVC
dw2KeCiCYKbQETQA/Xsa39rpPJH4uXb3A420xAzHvjqgLbVl53QdJJ7hxnFCJOZAeWkSLqt+vQ9z
i3ljt1Ahsuj8NT8BPvJvFgWSBtdGQxtiC+NaQjM4kzKU6H6v4QCk6X7QHxy99HsGwOSQjie6SPqy
+S6928ULgXzJF64HRiRri1IInOYdePEIRgisPRhBmezGbpTJdHRvur9hGlCVE3uxO1eZp3LG5mnO
Iaf5AT7WvfWQqA/99+4jK+Mw0SRGgtvx92v7V6IQAcYlias1gcQsP/Q+/Y5+8+Moa3fcFAKXBQ22
DnrbiaATY2IWxKbadCZNDAa9r26shFn1bKQMEONfmawQsKn1F+IEBanNam1oijWVx+letX3y2B+V
3KtPvUQxuK1+t3kXggTFWHRzaYsFggBwrdMK3ugPR7kDSJfkTm1EW9CLC0FCtDX2pV05BDbS+Fzt
x5/xF9DK/TIx3+n1kuLGtgpeiBLep1JfB8yQQ1T+1D0ZqqfsxrAK7LA74QFxJFdZtoGCfVqRd22c
GcJAmvOMMf7pESgSEsPMT/vWIQmeTG6gtuB0fO8e0yc2eMM39mkM0pMajkc0tI2fJPLe++fXZyU8
BGB26HoKXwKkihgOaF+rvbFX71IPjGDoKJZBPbzPE11JE+t2dTu71HSWCTWGAxsf+hm6WMi2UHJ/
xeaFjI2Dm6m4vyMo5TK/OtSpV6/BetZrH3oBroSzsieh6gUO26VfJbdsc4nQOdRy0AiOIeBr86vM
GTDrY5hfTCOcyh6WHgQatWyQcCPTgJ28ECPooptXVaYouMzJeTUCcA3RYEamgYVsCt008ZcWlj/d
Ad9KxoMpW6CgoY6ia3nOn0yz2JF8n1p7ssoY7Tdmi/jyMOrA53zgEAg2uKnGJB+YjnChPpr7/M44
0xJEY/ljN3j26NFjuVOZp0RmJ3F4ty0KnxkD2zyca3FmbAC6SgH8EKgosiFMXw/jZ9cCt1x9JgW4
M1RMHTVfgJnmT2YssS+/e87Fy88BbDDhyKdLxBi1XAfQCsUWnrc2jcxy39ufnJLtzfpuVR8tA6Cz
ybfOBKkv0LD0ey3LAjM5j/1+6j4s/OPcL6obJubhz0FiObu3iq5GQCPw3lDBSsQZZYCILTF4kj03
0y9l/bpMHyWWaEuv/pXxrkks17N0QN/NfM7vLPsAbL2wPKcPtjcfADcV2S/edDT2t2VuiuTOJtC/
0CYi4gapSu0kjYZlLfNbrz/MdG860W0RW8YITfj/iOCfcOGNOQZI+UZMYJ1jsMGvBxAPPMynVOaK
bfkQl1IEo2MBVArBRzHD5L044LC0c2W/lmh4sfedeuyHgxQMTCQ85BEEroeB0AE5fxvoI9cL05sJ
bGA6FgawjB09JDuUF5yH9t46uX53YKf55Dxl39YQtCqPxvH2pm49xJeyBevgVDWx1rXGTNmeoXqC
6byT/XpbxPvBe74+VP15B5EOYB1BRoUEkGb2kNEF6Lc+kGO2Hw4FiOqavfmshFVIJCUB7n6Jl/9S
oOAHVmphzkMDgZM/ezLko80du1iN4Pv1RjU5+VBhx6oJI+7tozZ/SxX2gBOU3Knf3Ue31iFo/NzF
SzwzrEN5Cdvn5kO/S96AsXRkHjmuh+zUBsXJPrbHeV8e9M/5g/MlfljO/ZPENdy822irAawK4E0x
rSfoZx6bg15gxRbQvR9KxfK0ppa5GlveGuZr0PBFIEoVy9cE/YiNwc/MDbPX4cU8kR0Apw/ZXffQ
H0cWSnSSP+rvtvZCnPD0GrldUFo3mHL81R/clwE3zwiznXZuDtPT9Dl9KN9ekP893Ba7qTsXUgXj
X9RrmdkuV0zA9U87tEv6VfuhGCVJPImY31HFhaWs1LkeqQ0xjByU7oWtj6v5sMgy81tpJrRl/HNk
YqMagN4x3wOKsDNrD1UVkH1ztFsPzLFg2wi0U/9ieisAFJ+sXesbETtpJ/L/20/Rt1kSCmi1scV+
2p/VeZ+mIFjrZsDYStyJzRvwG8IVAxBoOOEbfrGh6YrolvbDfG7XPZpIUceWUlhv2qwLEYIXWjkA
4I2R4D/Pbo7u1AcNW3lb+TYao2CHL0QIOk+zhuULwSqqaGq9+osFcrT6vmbP6Jr7aauYGkXHvESo
zuvV7y8aR7/9z9YJKm87ia2VA9aF7HniGd/Wu+WN7LsDUPBC5179DofX/p4fTsYXhBNK48kgGiSr
Rpf59dmZwzgXbt/hA5bH3rNPvW//MBuvn5DM8TD5/jbKAMpvawsyYtcSl75jKljUYC+zHVH2WQam
QMkLt22+oIqa4+CSucJRVglIzjoL5otgosP+WCUv7ROwhkFFJzm/TScet/gfScL5qXE79WBim8/F
x+kENNxQPzaH+ND4wCn5K6MM58vBfCwHMRYemrhfU9UeRxgUPXg0mLdSz/g8Payf3MSz75zT9MMe
/fg7DRDp1oksXNl8gS6kC5c8idPaVBxoal75IHGhv1yk/I7Jz0L3kGUkL+2PvpYWczYDFYD1/LNm
4d5nXaO3DC0/6FNHZdNN7lQjMPpj/jgbqk/KziNLVLvHpPyU2t/cNAXvXxhPx2z4XiT1p6R+zWf2
MCzGYZENEfGTfXdzL75M0LEW4FvUbPhpdJ9MXQFO0m4F9/z3OotAYVj8XaR6uRWCqtEMmNyrxqBq
8c5oAw2vcusfUYbHc4lKj1cf7poqyD64x78xjP+uVMylaLGZryuolM95eyyfuiXBKN0nuwsT9qHT
frTlV6bB5SLRIO012PaNL0QLtmJUXAxK5Th+NYrv7QiEgTvXB0tjQLw2mE+dp0ssx+Y7cyFQvzZO
g2upWTyp8zkhVAtaZcZUYqwYktTNpgdyIUXwwDNdKxc9n7Cs/NCBLxGxhVucTGmky7fnho6KhUJr
oUWRjNzUAjniqLMvlfo4aqaXx57R2LwsT5VHY2ESq8hV/5ZYwVDB5zHVpcTygJtU+O5DHJLDArLN
T7cVc+shwUw26FFQVLExWHJ9VlXcpXk5rPOZgljUnvesgdcog4HZFIJxFQzvAeEKkq6FzIpG6xxs
lLxLy200vx0i3ZINx8iECFYupYBTAe0qQlzjYzIST7WPQ/18e7e2NNu6WIhgr/LGZEmvQwaJX+L8
mwKit9sCtgzipQDhOKZuwpyEBgHoryKLP4J7p9nZ7RGDIjPFsJrkQdpcD3JXGHBEERxDi9cHkze9
NmoU4pqj4sugITYP5OLHhQOZUysv6IgfLw4oCX5WJBHI74lt8YbwYaH/fbxwGDwbOc8tfl+/r7xo
fpxBT+S1Uf6mRcmHwf+Fv4S3T2fTlF6KFI+HEDINjoYIMnsFDhAa8+LT4LT+WIHuswdCVP8TcGf1
8tK0HVoEVaCrdqO3JF8k38G3Tlg6xlD4wpHkczHrfX1uXZyYQ+6YuFBlVjk+s4zmjZAsPeX6UiY7
s7TsxcsmFU1lWqlWL3HamECvyDVtPhad4x4Y5pTLQDHBTAxYtoqcLKue7wbLHRO0iTWyPv6t7+Uz
pTgt2Jp3M1AkJ6UyTFytQbgLCptK+U7bttzrCThr69hKz85qyIZBNoVyawNWKQw5iQXPWZ/VDIjv
iKjYqz69uf2xbUzEPT8a8+X2eWxoOp8jR9zDs/wglLs+DgZulnIqIamYDTMw29Q+5HpHfQQGrkTr
NxYF7C6gpgPwFrGvePKJ0SijqaKrFtwvaltgnnO9AylXrNwvdvXh9rI2niA0u6KZBKkSPsYgaPvi
dmbcmzEa75n6CZlXtFq5D3wkz6APar4GANKIbkvceNMxYgUqQI46YbgiMDZDoRLj7ZqKSQY3Cau1
cAMCcrvjCAi4Hvwm+78QxzcSCWWMzYqxfVqTmk41uoddQGYaKJIog7kvVPIzccDLfVvWxsFhLonP
soDhHZ3KwmZmpAKn2lRqZ5PGAA/u/HRe/QKT7La5fugGWclp6+w0AOmhYQRtrpjTv1bJtkkde0BD
O7CU1jBbDkPfuUGWKzuSOKfeqT+3tvbz9gq3Do8DvGAn0VcOgNBrkcxJVDWuiHoufhmV8asaWtBN
fNd069dfyMGRoelEwyy8mOsdss4Bo+2onevitTYLH4Pqg+b1fSt5HDduNUwHIl8AA2u8G/J6PZre
WnUxMAAt0vSz4zbhtFoB4E8lSrhVgMf0MMZrgdlgICoVjor2BVjYgQ161pVmjcAQPwQVorBQm7V5
R1zm7JZ56H8SN1cAk8uSIwMfeHB7Tze0k1MEczAszqwtgiuMejEnGWqFZ4L21KFgYUmakCTJ/eDq
u7T4cVvaVsR/JU64DJqZUhP0FdrZyVW/QVGycdrAnL/BhLplsbfxANlm4s+1HaYgIpVcRf7rwusJ
6cD5R4sjehtNISCaFy1ua+CxnqlGPSfGk7fG+8klaJe+b5p9qZo/SqWRDMFuXEi818C64XM3IOQR
hBLT6Hvsvnau6vQDGHXrTzUzjor6gVplaNiNpOt060At9DUCwAICLfH+E61OY5ehYRfATkGdo7k8
bu6ytgirPgGhqhVLEvhby4PjiilfTjKkiii2erHqKrUr/Zyk/qqiEop2wKS9ZwmQo7u7HA0st1Vo
c32cdB24eibKj4IGDcsy2hQ15zNdR48DH7t3VpkdKnRlV7oMnGvDsmEi5x9hYrLbXqeZtE6vn0eG
2R+mtRhoQlBbZVn6NDAZn6JgdwgAfTB/jTQqpkv51LigKasxlIBerY2oMwc/zR8dZIem+ePt/RPO
67cQoJrgJcK8ID+wa+OGyq3hxGZnRGR6c9xonXovye6K+AhQKUbVPzMv/5UGJwIGBsBEv2fkL5Lb
at+1zNFnIyrWTPGmPNvpY9nvzMwJGhTQ14FJUhDCif1HIOan8QdUimhnv16eO88dqJI1I0JbXT5G
HRr16/KUAErw9jaa16bkv3JgOZG85OEz3+aLhRlguCspzHrU5cbo89KWZyTaKHkitlfzrxRB2Zts
svKM6UaUonpq9XsOJjknrQfu59vL2VI9zGgitgA/kfVu28q+avPcNYzIVFS/QnN5Ri0P2Bm3pWwv
518p+vWmJejjxCOH5ZiWFU7FA0ZIPFvrPOlsr2w5gpIrKYYuqQlB0D4MbTyn7UfiSAztlgYA4ZPf
VOAbYFHXi1mXNbMGAxepRwsx8roZeyzMUobVt3Vd8TQjYY2CHWYeBX2m7jjx7jkzGt0XkjxaKmXP
LsD5G529JIoBHCJ9no+3j0kwsb91G1P08LOQ/scLIqzMaJsxZ5i+i+qu25HuZ6w8ryhmYHIsAAVR
eFvYlk5cCuMfc3GRSDz3Zd4o0An9vsm+mM0x7fzYkoBxbC2JgNrPQTs4jKtIKaQwgCfZNDMjAOB8
tObdiokS/Q7AH4dBl+FVbcnis3UI0R0LXqRwZEbZZiC5mswo/ZCxrzZewMT4UQ1slzeSvdtQQage
B+xGURvBLr8GF3unm8likjm3oyReuyOafDFdUoIJ/PYJbayHWzlEX2gtgqkTbm3XEa0bAVYdJfWo
A+fGipjW+agBAzwNuTArSz7fFrihEhiJBhkuACoxjSQOI1mrWdhFXjlRg9sXKKD/853WOmPmHDNh
iwzOYFMaKs2oCgGFThefqKGYekp7SFsGK6185PlA+zRb5Tz6s76SbwCwTA3J67FxqzHnCagKPIq8
BVGw6+OYGYu54pVS2nsDkBgrhvrqY16TBxqjeS7pJIqyYQ/BzwS4dkSimJYVB4zbCtNRVW8ZUQyc
IJu+Vensr7Msqbi5kxdShDexNoa1bSnsBtrxDIZ2SjjYE0Wp7S9eq6vlCNuXq3Nh5YCOiDRzRSOx
Rt/sCSlAJ25TyUH9Pv2LkIHbQphdJLANIIsYKKVdX7HWmFI65gkwe4d5b66RsmRPbcIwJlCCYeDB
NTDAR70WvDgdYefFejSmQEn8ND2sFdD+2taQ+L98be8+CKQRwGVCix+wn68/qNarTo2b2IhWFzFa
/GspdT97AGTMGkdNX4HXZUoOf34fEVAgqkAKD1MowrnOLdULu2qsqAT8jQMiSVa8VMvPFCXL24I2
1BSj+xyCHK4G+rmEtfX14qgD+CqiRXkg6BoFBqQticY2dPRKhGAy83VpUJAY7Chd12xPavtYqAXD
zHNpebA2VLKiDQsNth0CiDbHQoZQxGZM2JTmOgHks06z5OwuTeUZdUwlFnpr334jS/MOJ04Yca0T
ZAGv18AKK0qGHN48kAO6DBjCsvB54yEwUAOB0uE+wFwKYnobTvwCJogoNXe5g+FLdGyvoNUZzVcV
tNC3dWFDzyEM/jWiZng+otIBRG8EQnBnRYhm9zQZ/Akg7t23enntyzRUQa1TfPwLiYBGQIMAwAnR
+3C9i2B+T5hJIXFJ9FcjTYvTWBmvfTc4aA4Hg7RTZumRLYoSrEB6DW4L33gRDJArA84A76xtqoJe
1kuRxFlOrcg2Qyt+MwLFV8fDNJ5y2SzV1g3A0Bhy8jhKUL4Ly2zhJsWqMuA2K4ZX6V/nMfXKuPcL
N7q9pE11QUsT5sQQAALw8Xo/bXeakeKMrQiDVbtB/TkYb073PACcZpLVardEwWagCmMYDggMBMPh
9gDWgomyI/Ro3a+JN/u2KzkgMVvHXwJO3vqPDOGEBuLkpVbUdkTYEuZT+5rYgAroftK68pshBcH4
vO+T+CnPZCZ/68RQQUUKnKd0EUZfb+RYz1NC3dWOKhucJKvhBPoU+9bgPhIt+3X70MRK1+9lXgoT
1GNIsm6t88WObD2m2R6VFFXdgYC5uXOY5n7X1skGZGRmP7kFOzEMRd0r/Vh8XZhCwlQjSMrE0PHE
7wvd/XT72zb3wbSA4+ni/3Cvr/chTycN+ZjSjuKWfl+Gr3oCgICk+lrFUq5e/lPCK4sEDGBugZLH
wbAF3c3jtv3PMwGCOA/omYoWxLVzGAbFXzUvrVtvpP3PYa5CXXu7vcqtJwM0pshwo6oEqEJhlWZW
LzZAnewIs+v7cpI8FVt7ePnrgjNvxZai2SV+HZgTwE0p/HLdl6+3V8Bvgrh5yHeqGm4iYGRtIfoe
yNovBCi6EaEPCQa4Z/30N9E3tgaXHeEprOW7GQyrHMpapU4UV2eKtYCv/fYitjYKaEkAH+NIpnhU
r5UtW+bE0drWibqUYxktyQEEG1KAma2twktDoM8WRhkd/u8XEdxix7Tol9lGomqfYrDrRcoytmm3
LkUIqryAyIDMDCJUJdk7BF1IbraLCTAr8p3eJn43q8esm3xgiP55ugcwTTwMBvEYLpHgL0xljMQF
t1s03nW5G2i944HMVx+ZxDZvPZ4XgsQ0rVsypWCjDpuFmeeaATPiTtGQkFM6T600zzUkScbNUwP+
NVLDMA9gLLk+tdHoFqI1rh01jeWhezdMSIzmYBnqs0SMWMfWhtWY8hViUlApPVa9Nh1A0PUdPN0S
X2vL5AD1EU34CKsAqSWYHAXchS2Sz040OIlXDbk/dTJsn63rRECfigjUBXi9KtidZcXEZLcmsAlK
4+tTDxajqNJzb5Dy/mxIgrrhygLcHYcjtq8uzZyiVqfYkaN+nOBvr90Z0DTg15S49hs+x5UcQQni
YV7HKseKSsDDkGeM8XmjUwWOHi3OKAlDNzThX1loMxY8AHca46nmCqcOhqdj1IrkPjEPf2zxOOgH
ohXkCVAJFBa0Lilz1RxPAwyFGVCjbgBtuXa+1i291+mOrGd8Q+uAqwZYWCDywrURU+juoJGY6Ei8
tMN39HD5tfZye0Gbu3YhQFhQngBIKzYhINO+FOVDb2DANDnelrGpbS6q3khXwW8X24qLakj6Zqmd
yBqOmvULTRlZE/VoX7gthn+q8KRir/4VIxhxkxma0o1YSmln8c7qgEcIvA3m1VTL/L5f3kY6WsfW
pu5LWjYScydWbblPaCJqBoMLOkIwayWoH/iP0xhzXCSy0C6hs+VQMyB6vyLi9ADEd0jTF716G61n
Zo6SSyZ22L8TLZgmvVXaNXMg2oBMzRhOXbfutbQIHFip7zXQkpN43iWGeajd8rGPS4kbsL12HY0U
mg7AGHRLXtv6qQAxVMsKNOgCkGickxN4o05IggCm5g6zpWfdTs950wCrjdBnWny+fe5bdwSPDMdq
xjQMwDCvpbelWTCK1ybSWQ9w11Iv/ExVZe7uxvuJUqCLVhioMDIV3NRdeCHrSktatR2J4Bl6c/cF
WE/hZD7nwOWZsnAaf91e1FaMgcICMOjgI/KxEeFiWhiQUuZYJcANCeb5pSABpQBwPDRqfADRbDDY
XbCSDwqbX5vW69wUyFqywsqW+UY4B8ZL0N3wvb1ec9OP0NahcqP7ZAhj9cA6nyhBKWvH2RIDOCsU
5JFSQH+M4AsXaB5zkgUpemWyd5PLDuiV2Y3JrrHtY6JLrMSWMcIoDIJ6SLTR13u9JmdsQfU6mXZU
zg1AYGrUI8vesI6V3tihDo4uye3cMrDIITgoTaHDD2XDa3nLoiRKkRkITF0M96hWY3jI6QM1LZfR
cm2ujKOXIn+NtjSRV4EA69FyGVa2sAEtTQ4gAiaqeW1yl2a25B0Ux4p+2xzrQphw5a0BpL09PNoI
dIWAV5iW0j40FgVqnQIapgDojMxjrdkHRpLRnTZXO0vPMU4y6B9oTFWgGNAlnIxU96fY0Z7QH9ru
5rI1ToiK6oOy5BiUz2QYG1uWgm8NKpsA9bBFipAUBVu1A1p51NLlFRTgR+yW5B3YFgHHCoyecBTE
QlCRtvVCECtHWWn/bLT266IuspmurfvCuyA44i9ojsTeKz0p+nkYLOy9NfllrO3JOJ5nEvuJ1gGU
J/2zWYLfR42cNg9SUEBDuCdocFlUGYC97GitJu3eMjjG3eJOexPMit/KeWbRbdO3pccIW9F9Ch1G
84pgDtxx6W3mwjlNATNkLejQ66nXAxzRrcPbkrYOC/cFQP9YGFw6QYkrBY2rE+VuMHOycHFxLW27
lSGFbK4HTr0BVFmEDuLL0fSYkrAb7mLV077QKfAPAdPXIAorZZM0mwu6EMUfsYtHilhZps02ypBo
KGZBBhJHj1S2bPpiy6TBGQUguKXbKHkIro7O2y0S0GlFbtzonmIPvZc6KwOwViwLiWSihBOappKh
qsqdemrvp8om3phhKq2cV4kfvJUCAFcY2vxRw0Ijtsh5GWNesLDNHMFX/ZSzX4ozBHa5L+cwcwrg
DRY7N3tKZDAZm6qB/D3q7fBbDTF6XTTg0Lk5hFoNPVWj+dQR+mSmgPu0++e/0HV4ExwKgHcKC6qR
tvG0sBK5GtUsH4wUJUH1D6erfxsKRMccaIATu4oV26FM7M6tZidi7XCc3C7M4+Rjk6p3oI74dns1
WybwQpTobZcTKdqVQFRh9ifL/pkZn/SxDXn/tZRDZ+uQOBkI/nDYMxFLG34CQ5KGONFEdwlgjitg
G+9KWUO+TIqg6aumYiYdjmek6V6zPjdzgPx1Q8Pb+7YlBY2dYJBFrIwcJ//3CwOBNWqNVsHi6WN1
l2UnPTG8ZW59Bb1ZfywJRSlYPATJPOoTJCVkJYrG46EGbAw+gq7PoI/ZkaGqPOK2suB/Qx/gQSI/
iCweNFDMNsVuYixGl7rR3Gf7enXhgeA0/UWh/lyMPysjLiUe0IaptTCIDm03kAIH2eD1Ttbo5mvH
mbqRZZc/26wCOtOsyJhBNkJatKfCH8SKgOpHBKXoq86qpmlwo2709RIYu9AMQFaurdd8pc3u9olt
2FoL/3HUQqAUwXe5XlGlwasg2ehGWr42nprridfb2YfGtPa3BW0dFhJpJuIKXi4X34/YTds1NTo3
yrWffX1yOyW0Iaykuu8Yn27L2lwU4D65MGBMibTJcMkbjGosbpSMz2hyq7X7QgaAvnGneJz2jwi+
3Is7VeRpBk4Ihn1zTR+FkjABCrKa1EE2pZJLtbVzCIZ4/IK8Klzsa1H6nFXt1GI1zPnGcuNEXztM
KK98vklWUNtSPfSpoL6soYz0bsK97KjtMlSzIpaBYdJP291DfiIDgJdRUbp9Rlv5A6D6/ytLiMmW
gnTJ0qnYwdKvTus3dHC6z9kxY95OATKXDGJo68D+FQd8/OtdnJKFUgXQ+ZEDdJP+rLd38ydb/XF7
Udv7x9Fz0YSCerV+LQTjDEpPFtONpulrn33UzNfKDaZ+9NzkUTeLYJYRF2zqBvDF/idQMEjMmiyS
6KuLjrDEIzZQxbTPxfpE1TvW9hLjt3WrbDB2cfOHh+Q3pNuFylOmagvKZC4q8VE/fWD0aWoH//YG
bp0SXHN+aYHMiQrC9Qau9rz0FaA3I2Cn+VodWXQOYvOXlL99ay0ORlngzQIn8115qcbk1KD1UPQ4
HYoAzaTNs9up1X2t1/u/WBGGDhBqoFyGetn1isDd2NWrGUPvjI8Y5PJo9ozcSvoXlRduIFBDQPyN
AqPwaDTmQCdX7eKoi4PC8kfXq5wPt1ciQmZxVw8yQEjHeyr5qNH1UqpqMDE7qcYYVbbyELvbH4k2
9H5n1rkP5Of6TivzT7pOuh1yaas/ATr2VFOn3o+Vpjzmi8YCc03XfZUa6s5gBXqzDHW511PAxwyY
yd7d/mDu3Qq54d+NHEhmgbUcXYzX39sCqXEeHDeOhlW9j7vkqVbu6vilZGxvoTS1uF9uy9u6jLxx
5H/yBIsW52lCGfCTI7TYu8CYRpm6T94SGSnKVtRyuS7RN1UV7JdmxXGUWvoPN9bAMJRXQYfMCVpb
gI6vIXSJw7wvvM6U5QW2Lg4a0HhxD9nXdxeHrGWxFJjdirLpDfhqnjJ8I40s17FlBQDuDDGIKZBV
ERTNAbqzkQ15HFWLA1hsZSr2WmF8GVoTgKKKLQMX2zg3jD3xaRYQmoD+g3/OhWHTJt2NhxRGx7Ke
9exXOzJ+S20Ql9UyTuKNBwLRGO/RgDpivlx4hdxmRVdwUypRAdJDkwJ+slp8jd0tjA8j+2YR+yuV
veobZ4acJ9APXR4H4mm/Xl9ck3IpG4ffgwXdYV6qJJ5MKbdkYFqec5MhbY3lXctoO2XOlcVUonzS
9wzDJXGth26xu33D3kvhrYJIGnPWctBDCduXaC0G3Bsoho77laSmZ4BkVDf/eIDhWso7WxprLjp5
4siuJz82aZDK+MneKziXgLKvhVF1kM0IGhervC1xquOoBLSh8Tme0kAZ7iv29Dfb9a8YrvgXij1O
ahUbGcU9qpXunLnmetLi+kBrVwYt/P4KXS9IMLXZ3JvZCAK+yAFaTx+kgbV39/MfzmTiAUKlCWVY
5GsMB83awrZVWQ8HhOkuH9GqYuKrauigoyoHdGNhSLydDf+Uz1tDlsZbnZAcut68zpiHSmsaaMEQ
VuOjujDfMu+WqfKVMrSLp1L/kExKWLpU0h2y8c5yyTZHkLd4h6dwbIhcmr6xsJm0/6blr53h1Q7Y
F6qwsfe68bymYd+iwy4jj/FT3YWqsgN7hjs/qmnx2YzJh66STau9N1v4ImyGaqA/EoN4ggUBI5Bl
ZMjxY6jraw0g9sz2GT3h8Zlf9TH1k+C23vKfu3640RiDBAKmxzAvgpt+vfVILnYDPOwYkEcwih1T
0iCnjSnxNTeMCXfTOZsHgnlQV15LmRQ1AVh/j21eYK6KHVxCr5VNFW7sHMZQ8LbAt7Pglwk7R52s
mBQFBn9t59Dt/ZJ9xCAzdwSbJViW75Xz4/bebXgHYHdAfhvNukDrR9vu9bLAomQO9dApkUP7udu1
igacAgWjMsBPWYf5m826XPcw71F9UFCYGv0W7bsDpsUH988bGbgCuw6ecNCbowP7+lOsnrUKqS0l
0ioLxfm2fZtNJhs4FKGkuVUAAgkeBITGqJu+i+wWNrsLNbBgUnq6Xh1NB4xJ8ISMhfjuEJY1oODu
iVE8YmQhHBXMa/158yA+gXfyoq0LqPtiaGTVjp2gsKtEk37Ku09gXCO9D/6O20e7pbCXUoTtbLql
sGLXUSKl+dyTJwPsqs0qkfHeZ8ZKeCYIDgoqVuKlGJWh07qkSJ6ROsnK/d6ZXnMaLC/0z0cekZzh
kC0c/AFJeEFNV8AVTKtWJc95skfzcFA09+6a+2Px5c837VKO8GY4vT32g10mz2mOxrelPbV8dq+R
vBYb79/VagSTna1tn1g2ti3PVxRHTpQdYsv26hRQNLIj2lR4R3dxuU00PduqoAft3DajRvrkeaVf
SmMH4M1cIwdD0Z4s85g2ZZB3T1bZenPU6+3/kXalTZLiSPYXYcZ9fAXiJE+qKjO7vmBZFxLiFIjr
1+8jZ3cnQ8EGVrM2Nt1t1m3lIeFyudyfv3cSY7OFv5PpzT+O3OdfIH08G4KPddp2afxCbR9IBMO3
h7B4FhF1fMKCmqJ0FPAkuAuKZuN2XNtp3MpLfQDE6lesAY2eLwJ1fRovenvTLmv/W+JwnDZOwtpp
A/89njooi+LpKz3cZ3A/gJDBSOOcP9b1zhUHMmz45koaCNLuf5uQ7rlBsfQqmc00XoqIisF923hw
cnLYHPtdu4XAIAPUsbPAleRcxgPhtEMoJ3H3NNFzS3+PPOrqJqDpu+CPiUq3wEFLIi7d4Igi/2tQ
fueUM+SgudqRuLRtv59/N0oGDUEsMFnIEO4qjfg6qNjzrPVvH/e1+LXM59ooxaOA/pHVfUp5l74r
lOVhmPF6z1wLadLrgDbyZKKnd++KLXqytU/42Z7kJVVX4N50WhJ7Aowr0/PMEn9hqt0a5FiZtwPB
kYrkd7nV8Q/So6QB1cTYlgOJdXa0pte6jYj9c3Arnzt3gJwhFa7Sex2ilGWszd/H8kur7JuiP9Dm
PzgXn3+ItGKHEhUDLDqJeR/l6fdWfyHjhvusHb1F6t1GrQkXqqwumnvZOBPdIHENP+kSPVBBRNn1
W92qNV9BT8wFXQbmRzAufJmejEI3Ms9OKTS4Qq36PtbNi1Ycs7hzunfmfr3tmGuO8tmYdNZdYnI2
dC5B+g6WydGMmPZEuK+33e7/Z0i+HQoNyKPWITGlLKyn31peBmaroXCib1iS9w8TaLi/lykDFHyg
PSVfrR1Os5Fkw3NT7rxM3bdaWDdgbzJCMu+8ZOOKvXqQyeakO1ZoIAylExugLGEivwv0MtTIj9n5
mdqxbmuhO/2a6N6iG0gY+cIBZshQwRmD4RxULSEWcOklem1Ry0oM9XnmzT5XIFhpukPMR6UIQFR0
6qj65/YHXDOI1xZqREu3FqNVlwYLjfPeZoUG5Cwk10r7mKsvTofbzqJBT7dk/9as4bGFIhv6VRjp
kD6iPlROMxi19jwyWgZW6/xISnWfcPdN9NMzTc2tR4F8F0GvDa8BDDDiPQCojQwYcIu6amuMQDzP
Kguc3rorjflFVaoz6tpBmosno0l2XeNu1EKWz/T5RpLMyuCBiYITe2Iwi8Tij4ckxVPbl9sfbsuE
FKIzcF7gmUlQ/2X6uci7PRqeG0dOjowL/AFAdBTYcYzABSB9LV6npBYOTWMvLfaz4x1wXRwpf729
kOtPdGll8ZlPl6hpe7RPcuTm6phDebMKSsMLCu1LnjPIAKNT592jEfnlttGtpS3R5pNR0DYmet/B
qCEw05oCCVrtvEbbOM3LBl26AZYGDChIEIGZRCvj0srEzLkeLVgxy9Y3eBM47RBgmjTPtmBZW5Yk
b0i8qVTYVKYxRE5RXRjVHfRZ2FZbfXXXIDFkL9xIKF5L6xmsUoxtDSsWZJRKD7wuTbh5H1/VFOB2
KFQu6B4cW1T+JSuNUquuOSIXHkYHsPpU8VsHw8f5U7svGfmYeWaYngvBGfF82yuuzxQsw4mRtqIa
Bnq+y+9V5iVETISH70X0AslNBtrXzHT2t62s7CKqFMgakWuAfUKuXtulmbYJbrPY08sTOBT8TktP
zH68bWXFIy6sLP/+k4enCtEZOMhIrLnujpTfavtMunqvNBuj/FcPxOVz4f2OByJKTyg7Lcv9ZGg0
6swwCyQ2RvLOBKReiBta5XM9/mn4Q9F+F6rmT9ZpGDGWAbXM4m+JUT7soyAMFAs2FWNul/YBpgcQ
Ni0pbkktJJA+Lcdv0xcg9Ley77XvtkwALDczOK0s6YzpaeG2HsFLIkvmQ9lD2qBXjo759PffDYOI
i1oqsD94e14uZwR20M3JSGPNomB2cQI9eWxV4J+3NAzWHARdATxewCaAuWYpBHZ2yR3hTjS23ANE
CE+IGUSFZPiYbJQ+104V+ERRRQfdGXrg8orSJmUl9BLixCDfIc/LfE1NWXh7264SNpToVYDn4IrY
PXih9HVAUgC18LJmcSG+FdOzcMC1r3Wn3Ny7rNoD/hHMTebjCbM1FPTR0bqM8gsOG/+zIYC5nOjL
L6aLSXVTw8hixZl8C1KKs3tQbQylP47KfGwcenDqQNDIdNq92jUhz994tqVfcr3JABAuOhEA7QDI
JbNFcZoktUITFlfPZbxFXHNVgsHmYvAd1Qn04j/c8nKJpTnUSuakeZwWmGU4eRDHTuJRiDvas6On
7hjwd/TBYfXBJQeo3zx65FjV+jMizoYzXR9CTHyiG4xXNz6y+aHV+ynacJOCXKefinjKfxr1L+Ak
m2Ejoq2ZgCcB5geUqYX+6eViqQ6FAg8Y9Ji/NeJRu/9rdBp2E/w//zYgRUxCcqsCP3ERJ5blK01U
+9qEhPs+Q6H+9qlYXQqYdTERh4sUqrOXS5mypCvE0BTxIMbTkBztqnzITeV028p1JHGXrUI6D9wJ
wM3StcnnjrfC1IqYTPbZRH9Dz39AVeSpmH7dNrSSGsASzthSmcAjWi64OLRW0ynR8WnyNqBgJhVv
XQmiFXauRBtoEECyTSSRyRYqbu0AXBiWXu9zaruTksGwXcdkaPy++kbNcz2ah7yoA9YrYY2/sQAK
9wYuHjH9Qepqo1zoxbe3QH4GL74D6jQ0v0FNsLAZX35RkFIBxD3bRdz0wk+z1E+Hr9VwshF6TGch
od7woFV7H/k/wMmA9EoLB7O266AogvOmTd/MugOPeV6XHKXW0T4NhpYFs1bm+6wy++PtlS5hUwqr
eH8goKO9hBRDhpPnVa+MYNIBbaApznaOl4ATumpIXfN1VMYNY2tBHFxgHi7CpeQFtqnLfW1yi0NQ
fS5xUgokK4CdPJpZTUNRJ2GmDHVQdLTbW4XZhZiEUw6V6+R3UM7hJ60qyDHtJha6Y5lvDPusbT+a
szhXiBigYpJCxYDBx3JqaoR0r7wzE+tbYecnI09OU508NOUjzwBfvL3vq74O3lpAi5YGFzrSl1th
QVd8FNQuY0d7GN/IcOgNhPexOaDx26SHviF+1T/ZzlnXWn8BybCX/FxvMRKuXGho42H4aGHwA6ZK
cvSqAS4nTcoK6vYYaJuNxt1pELfauE7WQhd03aG/gSYw7hQpa+g0s9Dxdqpi94B20EvuhOrGF1wL
wZ8tSAfIsCauzyosEKQgVP9F5mdzw8SHc0pHBYUjzP1g0ANocWvxok+XYjt0+oDyThnPquejO2Mq
b8lOH36aBxeaJWUdmslRJ6o/lDtun/P8HRxpQ5SA3rb4M1Vv5QPoGeZxN3SHAS8uS98LFV2W2261
sg/YYg0HDCUuAK2kfegUAdJeDdO5djYdpm6RAQDnKOFbddarWWVESHSjMc8KdjZ3Eb683Iy5sIRW
mn2Jp71Z+E7tgnddDYAI3wnrrP6o6UuN7nhtBSwJlU3wwopDXVhf/v2nT+GV8zyUBHVxFXxV7sM8
PCjamdH3/2Azl9eOh5ooGmRS1Q4Kg2wCwBFhIVHw0GF+By2CjGy9eGR5SvdjL5d3OF4Iy2CydDzU
EnLuCkEoSOdjW0O9LX3sUftvPX8G3GrI7nl9yOYBL9gq8Ny4pHtgEEGDFkBM0qfuOftG6WM67rsx
0GrhQ6PhULp3WsLPyrDRqluJF3gZoToMuhtkiDK3KO0GcE/pThnnFWigLBczkaJmW6Cgtc8LLBgI
ibxFr0cGGdTeOI+9bZZxM7yno3qgYGyuZp+4f25/4OuiGHriC80nppzAhSbPRatazlzW5VXcOF88
AF5p+8dNWDABiOb9GPLnIbE3zufKdXthUYr62djlGUHrI3bBJ9eUYQPd5Jr90Zsi7BW6YWz1kILW
CehuAK8BhJQcWCOQKJjNoYqnKcgqqDHXL5Xz5LVtyHkXpNR+YeLEexM1C/O5oRu1kbXHIjKKhRQJ
9wvA83KMyIG4QxkGuVxV++Uw+iol94nb7xtHeRrq6XtZpb4p+q/F2ELYvZ03rp01Z8WpQhUcdGZI
caSATSaa9AQwybhUE2Xfdk35OrWKulFKWLGyMNICpI33Ei5T6fR6NsmzvGF1PDatsxvceTwVGdc2
UqcVV0VVBMkTXvbLEJu0l61iN57Tm3UszLc8fYC28iFRtaNGtb1XO4EzAAnR/yVoEnEJMDmgGgEw
xZUnM83xprI5lJOauGCdG9haZQR9b27Rjq4cCRiAd4ApB8W6DwWkT7E8n0mZKkrbxCBI+armO5r2
RycdAmr/3kQarFyPF7ake6M2M7epUB2IrQntx9mMSDudLW/Y8PzrjwWnhxr1giBCoUAGNVplodK2
KXmsmnshRuNo6o2552N2zrL6Qaf8e9ep+t5xydbo5nUmC8sgvV1SLeD6ZQhOjoMwQZ6Mx1NxrjI8
kbwHVIKUjIWGF6vJ1sTP9X4u5oBAWAZuUXtfzsanb8d7Hcgzx+ZxYYdtHynVA0AzG1FsZTPxiwFe
Q0EC3Sx57JrDtublZRdrQxMBAPfott8ZjUAguUeL73tFd8ZmenN9pr3F41GvAyofyZ4UOQY+6JBC
yDpsWW3tpyHTA0UAoHn7+lnZPUzhG8vwIaosKFVc7l5v8zLXclvE3PmpWM+lVflF9nbbxtruYfQG
AiAL/zLu7Esb3sAa6tSWiDNDC1WqIFFl5Ny3eXCGQsofVqcAG21JDq1Uq4FL98yFzQUFBPz/0ir0
huyWsa6LrcJ4rDoPaEXj5PWpj+ZPQ6y7mVKfsexNMBLaCQ377CHL243AvFLHWH7FIoK6tHrxurn8
FQVEorNEVF0MZYTQHne4KH2R79rpH9N40BTVr6o+aDATcHvLZc025HOXdpdv8ulUKMxthmFsulj8
GdzQNX2mxDVIe+bQeiAvULohuxHdKcP3ysDZeqas3LoX1mWFoiKdLVy6sK5S9Z33v4bhkKamP2rt
DlF8ao8g0wIHTmji0r298OtIvvSRNLAhAmS4COperntEedPJeg7L5S/LOunDidXoaAp/btvdbVMf
FcjLx9ilLf3SFshAGcMLAB62cDId6uSxM1/KATQGEMEAM/TUKH794x9jeCzbFBWNu8L7iSYkH3bj
hpttrVp6QpsT+vpt2nexTvqT5YENAjLy1nuhu3eTSTeMrbwVlnWjFI6whP2UH6EQYXBAclh0cW3n
+i/XGNQz6kXeBI1flf8Rsxh4QKekm3cM5A7Cd5NM1SCHx8tqb/aD2M1JVtRPTYcWVVpY5o+2zOrc
p2PufKmKUq9BzMAGazfbOn02M663ISjqmXLQ1LwuDqSyhHoaWzszIlcpySM1hnKLMV7W8v04QCjF
oBYIJRUUZdTLj9sKj426NeHj+uquOozH7NE4OsfkrO6g4QgZCH8QBzv6Uv2wUygJh85GbXo1fn3+
AZInU26M3CrnLu7e6mxv+umzvitYNI4/Z/WYNcJ3TrwJmbaRsF6/e/BxDR2wFMwmYFhAdup6yJgg
WLegIg9qO0l8oZfFcXSS/tUpkjTeOEXLRl6dok8GZd9lZcU90AzF2dhA6ac56sDhOPqJOVXYoepY
jC+FOQeQE79teOV+RYsDQwf4KyqsMnkTzimktzS9i2mhGwFL2eBb/Zzub1tZuV9RoEAgQm0PKbN8
vypWxzvVyUXcFFFH/0n037qxkemtlPHwwPhkQ7pjnCR11BRaRrFtval93OTnnu+GXdXcDaAsaCMA
Ydpvti8ivb3nzXsKAPbtRa7G+8+/QLptSn2YUzEwgSz9TFJxz1sjZPw3YZiJ3nWRa3QRH8TXjm1x
Nax9RNR/4K7LzDx4ki5PaU1a3VN4I2JldtUvVYb0BZMBybfb61u1gpICKvFoEqFeemkFHDVpU+tc
xJZVqadc583JwiTxBjxx5amMqh4SWBBAAJGJ9sqlmYT3WVIzQ8SY3dub7+7BDqoAEu0vRtA9lOaG
/+vLwZIP3mdz0t4Ro+9ETXURDxQjtxYdGVhjR/HdHGwSznUm7mquzI8YJcTIvqGVkWEnqANprghA
2EN385x2IWoa6gPGtzN0sAv3lI9lv1fJPOxbBXO4pp40Lw3z8odKnUGvntKtEaLrBAtA/wWvju4B
kAFXXPwTnj5mS90+LpSa/DKanATlwLWnaki1u7mtE8xhGzmYDaDVAAKeeu7OGthkf972kKtjjl+B
Z9bHqDSY9uTXljCcvp2yfAB83DhR8JJwkp66bost6coRFzNwQ9ToIKqHv116iEImALV0MeCkW/lb
6nb2CF6XAbMOt5dzdQl82EF5GXzPS3FKismGUrJ0mPgQN+hCh7lR/Cl7MAKa+QSVKlqFt62tbh5I
7f7H2rLqT7mqnrlWmSJhim2vTALPzpXdnIPlnaNQ8rfh+GNhaDMtU8YYmZU2sGQNH5OmHWK0HPxG
T8550YcOnTcu7/Xv9G8z0iXaAPSTGeDNiolrfcVoe3LWe49sxP3VbQMBAIiE9SXdl6ISVcVQU9Jj
2zJ+KCFhaTf8PLja7vbXWfWFf5uRQVrCM5nbY6w07vTfXX8eICTcZ18afdyws7EcWdjQYXNtKRY+
jYtJZQfdjKwVvt3pG2FviWoXUQ91JJwhlCOB7sHwoRRka4/plCXjEKtZQ/6pnASMpoQnvT+odr8z
gREPE6pPIaTFtqoIKysEXRa6e6CiAHxJftHnNVQMnCIfY6G0gZvjIWjznYap6dsfbG2FIFBFpIC6
BZjVlp/x6TgRjWLXtGpEMWtXm7HeQqE6H7WAEyxNuICJF1uTOys+slDnY5ITcA0kzdKm6nULDkF9
HoEaMQq/4QJyn2r2m5IKsxljNx1vr3DLnHRzudww+swexngYhr3nzK3fgT/Ar5NiDK3E3biXVw4z
BtzhMKiOYGb3Cj7V6bw0iDrGZV4cTbU/oLn1t/BROOVnE9JRNoU+gC9OH2M7fzXbIWyVe2a+J8mW
PM6qB/57KR+X6SfXKLkAKls3xpjlrxAl2WmsgQ7JtBGYpA1DqUXHnAwyMpSUAOOXG4AEr0LmmI0e
lbXD9qqVgBWDdHN42wnWraBhAhbopV++OMmntaisTYTDuB6hKToedGr/sUtabFyEch3lX2tBZWyx
AHYa2bNHls2iw/eJKuhN1T7vsvmpVPn0ZLZ1uyOVxvZJYe3S2uXwv5bdKVU++NmYzTsygr2ZgOn9
XKuz7UOyeQxub4Gc+f/3r1tUUhaRDuA7L/fApSOmB/RBjwiZMbGj+zrxDsz2ToNWhkUeJRZ4oqmI
Wv6suoeycfx0fuHFwdVRd3I2zslyyD9F1o8fA6zWwn0DCXMU+y5/jKKoWaGg8w59iEC0716R+bw6
JNPk22zD1Nq3t4EZQEUNk8BXVTWC+lJb6YoWtYoljgy+FuRsrDf8+EPbS14R5uSBM4SPofUhRdK8
5HXRixQuVuT6sZp18zgkpD9aI7aXuqUaz2aXhZWbvlYJvrNFBvUwGOJkJuwraOzESbhIOvkE8Sat
a5o9BO4gADH0RmDiT/YznmDgvuRK6Ha5jhov2G7bRMt3rlspoWfM9rG3IHlQlo0WdoPyYhmsOJFe
S7Ct6lsrRnMPIC7Z3XYr6QL5+JDAeGmYjAAs9YqktXEq1g+zqUcNuGeOwlWTyKxr9tMk7T9D0btH
aIi64Zhz489/YBgvcYg5AuNwJdNHmGdUXerp0azYe57UDyUp93XLHx11OhrpdK7yLc76NU8CfRzo
VAH0hYiBlOkqVPCRmLkREZRxoeV1Httpq7skP48/NhQzZxhMAYwLPQQ5HQRxHAr9BmSNy8PU7psD
eWn/8WafJv7wy/7BtoQB5drRlUFpVejsaEJPYDAzRj8tdtoPhfn5u/2FUd94T59SIxSJv0UIuW4W
tRQNivFYrpxdmzVzNA794WhInnoS5o/s3r7rzb0qfO0B1B0v4ol3G9eAjOf611qB/0DUcUD1K1P8
tqU5jiqm8KJWiCCd7zMaVsPOUl/dDCXuzK8836heMlXx8+zPJmpuNQSDSxM654CLA1Em1QnHKoEk
95DokaK4oKDKTMzpgxp1Dkw3LU5FBWLwXrXn3exq7U+eKs2+SZ3qXKUmwPNe86VUtNS3tQ4gC1ry
u5aPX24fKunO/9f+YB4KJCco5yGOXYZl6iloySiolWq1O8dV0YqdbnTWoTKGrTrQWuBYRq/+ZQoF
r0tTQKqUgNOmRjQbO5sSQDRPno76YV6dkBTc6VsPR7liIq0N9I+XBgc22VxnWJsw6/PU9PdToe4H
pXkAWdI+41VQ65Fm5HvFngKAOQNevt/e3NUVo0m1vMchVyire6M43qP9So3IbAE475r2rVbVUHfm
77XN8ISZ00NJ2UaCv+ZzaNdho9HhRSNeBjXYajIqaeaqETXObHQPiZUG5qQ/ePOv7jWFvocRGuN9
6tQR0DPhjB/SOMNhQu9r+/ituBfOOy5h5CCQspZZZZLUS0oy51rkFMWeWl+TVokaELnQXd4/TICX
6bV6VuvH1D5ygGrL5Cl1v6tJunF1rCQfyDrRo8U3AFna1aPHSdvcMActSqoHfGmEn2Q3zQlwTL+Z
R7dijvQAWfwO1lzMRaG97YGw89LvIBDXDHWia5Gbct/Sxn1RTge3Zq+DbfnoORlJHVKo8OW68Ecr
cpw0LIv0eeTtEy27nTJtFYbWrpilBgBxBSTDaFdIL7B+sklRKY4WcbV5mfVvxMTAeF588Xqw5U+g
ex1R8PDS8dQZr3q5hT5f2/2l+oUwiHoRPOFyPwSzbeGNyMd6RdkX01lr2a4cch/z6toWLnpJI6Wk
DLWi/7GFguylLYNXxAUPjRZp7Xl66Up/MH3v1b6zuzPdbCKvpAcLRRGmxPCXBcd/aSzDp3fzmumR
aUAOpZ8CD+Sy5Ndzxr9W6PINdnpvd1MwAYjGMaCQPE9QSLkdYtZ+AkgKl/FCFdAUGR7r2SJjpvBw
wFDvC5XSRonMybf6FHI1+MOl0e1CWRHFMaQpUuzWzZFiuIXi0dYnBy0FBtv6avA2sHm1cwxyrsDt
0Cdh37GT2pR+MkaNmPd1Xf8hk3bwEIHygYL54VcFQbBxLk5aTYAgVk8Q8904ftdBd0miHLBSAhaB
Z4AU9XOzhmoka/Wo42LAq2vXpN9ot2uNk5qENHV+3/4AK+aQi4LICXVdTFHJ8/yGnSkaH/HIqtPe
C4YJfEbcOnKrCmgPmdKOT7jAh60G5EoyhWgKUmOUeS18dTkz1TxSItRpOtgQvF1p/ygSQNO90LOy
ewGYvPOSzT/z5peZ7rSl6MK6LQTk//ELFv1HzMZA6VbaZxCieMqgTHo00iHDwEN1yurkTqgQQXZ/
FNofomRf0sE6OUr7GzUz3PNl0I/94fb2X5/3ZR9cPEgAogM1ixRbRpKX6cJYE9nfCsvZERMK0MVe
AA4jPOvYsGdAGW5bXAmmlyalEFPyKi36Ag8gSxEipMxo9s48G7HeZcPOnaA6ZmZm+as1MQTJcyMP
uoK6viLqLa30xdBlrLv8IdI9U2WuTRHU9chTMmU/5qR5mrw535u8V59vL3olAMAWWDGAVMTxxxe/
DHW2krV9BTR3xIm5z0wgqm2TvkBGsOytQGkfKejJDb8ax12dVCBhf8gVf37p7MBOHotx744/gbKY
NIA8UbZlPuRbtj7L9a17+Qul3UhTwtBN1fUorZJfJqE+lITA1LibRj9JxnOdf8Fc256qr4l7Koo7
pH+p9kDxzhJbNXG564RoeflTpOt25qBgnLGZkQDu8QsEajU16I3T0B/zJijqkGcbFUKZve9fFgGo
x9AbUhww5l1+HvAveSCddfVINdrBH4ZHe/Dn4Y7Xrp9Z2kl3fzVZfdSAVEAPtOz2XPs6gaSlI9CA
bPZTGgkWuOnGr/pQ5ZQdFD8Hxd+lCgMqjctf1eh1Uyk1ns+Qd8q/6hNtd2Xaj6E6zfc8MZTH2cro
QsLrxFnfYtrfK9Vd2mnPWuKAVc20/3FEN4ReYrtBU5E8pJ7bH4nXvuM/ijw8m58gQfGmdQ47d05e
PldMLx4Emt3hCExbYM7FdOpFq/0HQWcRq1pSSeCy5ULpcuXbfa98lECG3kd9cHquNA+aVWalBJVr
PxleClLKStU8H2wT7t9fccgrl8n7Rar0qhVsukWnG+CKiuzeDBuO/qvtuzWFEq6vTLYPaYytroGM
ZlocDHAewKTxLdFP/4gPn+qptqM4CciWjaiwBXR+e5V/GXu3CgXNyU9Q0U13htlPmU9bVh7RBwcf
12zcpUzjQGzQCXDu1Hsf6k4DqLvJf3sVlCbLvCF3SpNs8VWsRAJc/ajaLBp5mBqTbiY2pnnWaL0R
gWvx0Jh675NG6KGAPkOg02SrM3+dgqG1DO+GHjQoA5BlX3p5OfZaJrrejJTuTTepX22RH63ccQgY
oGcEihuzd54UTkC/ws00H8woAX1EVjVhgzaNYT9DfHDhLjnmzG9fb8f75Y+UTi6oe8G67mDaA5O+
0pqqouqdusvMaEYL/1gYanafCw52Q+JqgSqybFcLu97fNroWN3GVo9WBVAoQI5kWxkYQ68ycWhGf
qzeQG54ag3xNqHechXhs+ihNIeo907OZdBuhaiWLwzsVMFq8EVHwkMtEo1d6jdW7ZuRx3Tt1IAzf
Qf4djNqQ6t1TBmy7j+mH37xM+UYsWWKgtNPLtbrooSAvxVP50nsSxxYu+BWtKO89n1UFfPWFTxvX
94qLLiM8YJxCQozpdClLApIJhSj0MSLGwYmWgpfG95Rma7RrbROBrkTLZdHcAM3O5VLGQgGge7Ks
SO36aDCNwCHvY3IiKdnVU4JS7aaU0rI58ubhTYm6Gt6WQBBL6+qhni262rWiMQ3TeGmyIO6oPjTn
uwmNzIB//1NslU9XjgYyIIxhugaGjBBoLleJW6EVdVXYkUe/lcVeZQcKPospLYKSjRs9hjVbKF2C
RBuTG54hy17rY5MKNJHsyBH6gdpoyTUaBqyUg1EWvkfe/v78feR30IhCMRpaEpdLE1rbKJ2pOVGn
3IO22ep2JT1UFZRadfbcC/fOM8Oi2tJ+vHYb8KhiRzEBs0xTfZRwP10tvHEpsabEiYpk2KWl1ge9
hfeCZ0PEcBxC2yiywOPjlszm9Zn44PPGqYDrYIhLOnig8JgrvFfdSOds2tdaduQs2xKkXekQXlqR
au2TAraUyizdSDTkzUiZP2tgKFGyMHGrvdEmISRVn4ZXAyB3j0Rtovg9+dVndFdvEble+xJ+CWI6
MgdVwzTE8hk+bbOjNJmiitSN6kbdFfQeJe96Er7uEbQhN6oS1zfwpS2p2Zd4bdPbuCuikmRPUM/C
M9zeGfljnc9bQWfl0lhsobyKhAijnra0rnwczMbi3I20ZUuVnr5TqBaCva9moUg5C4Ag1c9pYQPf
AMDHvd2w4fX2wVlzpQ/CA9hHp1WujoysmpJ+aN1IIeALVLtu8I3aNA+3rayuFBgKANrgrgAcSr7U
DqmpzqVwozT7Mta1TwrLz43HAlSro1ocsqRB5HPDjP68bXjta6Log2Ia6g2Q8lo865Pn6E4/ijrF
DldN0ZzmYRyfrVS9d8io3hv2oJ7+3hyoW1zchuAaw4VyaY4pkF/s2ex+3IiK8jjw75Tg8aJtFVHW
PttnQ1IE8EajmppmcqMe3A14MmP0yr+9lC0L0heDSOIkhgIWVDPSvZeJbLjEWuhc1MhQf8RNdEWR
PgJLbyqd6kZgmPGTX/2zeDTmA+idrK2q2nUOuszFg+8Io1S42uVeSlkwqxiF4kZe9U9S+sikRRrm
0y4oR3+w/m6GF48NJGEYx0T+aapoNEvhg7ocm5bbblQwDKebVcIDCJxaG0HqOvOCWBKa9yCWQHcX
I06XftZ3thg5b52oVL5VoxpMbhXk08ZStoxIzlwzKFWqtHOiTCd+26t+rd3/v43IjmyI0k1A0ReV
eRro9QNG1EIQz9725ZWVINXCC3AhVse8pZTdeRqe7vpE1Gii6RFUihFtWNCYPLxtZsWl8YpCqEEB
VwVH6nKkPgUbrg+DRTGPH9mUhl5aPdbpHTNBlmS+zjkon9txA425Et0M5Kxgl8CduFRyLw1O5VzM
iNhqVDsH2/rqBJXBfW+rQrO2e9BBwXQjskbg8Zdf8WlZpZqOYipmNULu3B9dmodMKZ09Gbd6PWuG
AHtxl8cMKDOurvlUUdVOx/4B7f6d201QEu+p58NG5Fk1g5Yq0C8IvFd1VzQ8bdBIw4yBMVXi3JPs
i7C+/b0r4N75qGfBF+TsntRMrU2vVaOi6fyJ78u+3/X17758hTrcVnd6ucQunxIQXV+keUFKsSib
LQv+/IHwKHLRB1Wj9KFL7rumChvbRrHuLDaemit3AqZn0B1cwg7qKZInQOxwVjOnUyPF/mEmf8AT
fXvXtv586bZuNZ2ZZMCfP08PbvX+n/35yLOWghDS9o8s5dNGGaOW5XbTQ57UbVoETbBOMI8fby9i
zb1Q34I0HrjK0d+QYnNjFYTXmaZGrPqdG00AjjEos23kNauf/JMRKTYnlqYAzqNjJT0FdXD/CD9O
LfJuqN8xH7CRCqyFmc8rkmK03qYp6ztVjbq+PRj6ezkKn9kstLbkXdcCKEI0NJGWOXyQCF86sjEB
K9rj00Xgqq/8pH0Z5xjzs4a9L7ZqF6uuhiiDWwHFXVA4XJpKuhQP19ZDrF5YmWYwyW+BGdZ2zQIi
Glomy6SuDPs2rUGb8cRXI0wUvuudGasQUzAyP0/Z/rbHrVpChMbdA3ASYsDlWohizQ5B4zOyjX1h
+laD5yj4jbYmUNe+zhKd0Y4HBz8aU5dmXNYPpEDmE1nC88VDp+0U1Ii13oGuEEGzeiOXXjtH6IYD
+4m3Nah7pahWU0YqAyWEyEmghYdONf6bXbUld7GCtPkA9OK2QWoIfIF0aRcZYESWQ5cOf3NfpmNE
mTX5WenuO+tse8LvaOprGJHqqvRuVPMw2ZI+X9tXcNGCnAbk4MgZpYCR6KlHuca0aOo63xQvlfvk
MZiaDtwOq/z5trNsWZOcZbZrG6NDBRCmxX+R9qW9jePM1r9IgPblq2R5VTY76XTnizDpJKJ2al9+
/T3MPO9tm9Y10c87AwwGMJASyWKxWDx1DnFrnfpNJA8QL3XtaD1Lk1+1WinIVpeCFUoykFJglRlA
2S4dRy7SrFYgUHSg4UYHtZw99BvV+UzqzOv18f3vxwc0Oy7U8AdgiLiNLVdJ2qOxQz6AAwVwZefQ
oQZjR9MqqVxgMF0jzgThcXF4kHkESSFaH3DPvByemUSaMpZwVBXAYBWMEH0BhY98i6ozkkwRamJp
WwCyiwiJgxjZLLd+tpnMeCpslAOFHoS5V8M7IxGQcS08EyOdOLPB7fR8jkvHSPFOBdkCF3gvbD/d
a+3nQVFWkw4xpGKL97A+/t2KOC+W5pLlfshnDLSV8ic0TtRObdDlxsp4M8gDyuj3YEoexEqQbgrC
5tJMgokCmqZI2dnF8HLdFNJr3RTBlgkC9TA1fhQV9domF3j/shkDxUGQJTPqw0szOILAh6J0ePQr
n7QO3XqpO2QiTtGlIwDOgJdKoJpREGTzepbZoA5ZSXiHUQ5DVHmQf4ykya3tx3kU3AkXjk0d6wLV
VBTjNdx0L+0UJm0knd0Fxiyd3RHPdVu1bERCCQujYWGCFYtQMdL5qs2sK9NYFqN8sLt89CNNb3xt
Vtw+GleRTSVBRFxYINxtUFwEGRYTteS8vRxKQyMDcik9OSXW3dwchSpRyyYYVQaCIJ4ZuE0b4sLU
hR1OaBCSOJC9Nu+Kqekh+tMI1kdkiBvLaDcprTDYg0m/wNdLydNkCJL0RRN4iWEsqayhlzsw0Q+l
qDEbyzQXrj3tcX65hUizadHPwG7FWFKxQXg/y6VYislAlIOmhBB6nBx9h1fT19tHxaKb4ZqOFwOE
AdBMXTrzgP4WI1Wocsj0oV3R0Eg9STfCbTuT5iN2AK29bW8prrJsE5TVIBG67j+YG2cwyq5QDvJc
dTvo3M0r3agSD6UeGbUiifhWnBvQbq3g6H2CtgpFpeAuG0QIqKWRs3qzjMoYJGN4l2+dGDmPlCDl
KBM3Uu8aJ/zRFytT6o6CIbPkhbub4upgA9aBS5cNhvPLOVbRfDiB/lM5zOsaXcv7VtuSzN2kz0gZ
W4FnLhwe4KJniDJW7UNMv7SF7jWntwbYAvLLNeg2nJBgQN3XonSt6y+3R7aQRzFEAdCLoNpH4yU3
MIo24lFusJZlfsiLg2QDkmu+zR1d2dqPzhbEqGVreNxCdFeBDWS/n8V3BU/WFakxtBoncO6D/LHx
9I+qXikiEr0l18Ah9b+WuAjftgmCfw5LPcSKrXeavw3G4JmFYK2WosiZGT7pzQYnBictkqbGfgVX
kyeTfyDzfXuJ2Kfyvndug4u60QjuWUgqwh9ce1PSTWf59+3sdR9DJhjNkuch5QQZH8g6sam45Zkd
u+rTckQqoVF1ZTdz4etWXO+QonZekdPoARJbolPyanjASCLbBHYWWBo8I3Pu3oAT1EqAgTio8+yq
YbQbov5n261Hx9n1OnXj+WNIyY/bc3q1bigzsbCMHAOQOYD0Lx1RrmO9r3tVOkh5+SBVu0TOj47R
iDLQq7DBzAALy5Aj7MLJXxlAhyM5eigdsrxaKc6z+QFdnQp9Umi9i9ZdXO3GQlBMXRgZjgI85KJh
CW01/H29SGc0NegyCVJAkJhMXj+7ziBwSZER7siZEPz7KlVJEMs7EvvQENDsn3+9Qhfj4KYuhOCv
lhswQcwG+nFfA3awSHjh6nhmF+WzueJcT6ocXOqGiQTmvljXf31m4K8DVILdhJIz69a79LE+zvDn
LazEUNyjpu8ar471KxvX0bhvy68ICuB2//duzer2TNMJD80oQF2arEydQppuJtArBvrZqcE4bHlj
LwgTV7GVDQx1JdZXgg+Xudg6RARPQa1JAuTYniSnwHw0rpLvp/7rtg9cxaNLQ/w1Si5sU2ogCBeA
eAWX39c8DkJzg8ZDTxYhvK49GpUgRgKEwhPGdHXohpIGJksjD2JsmwoveFnkxn99WuAPnxvhlqdv
dBRIZhiRCHiqHFiQmnWe//XmhBV0w7K01r5mxg0nI+n7RM+D2f4HBG5eke0LIliZa1QFG8qZEW4o
bU9SlAu1PLAiAKbywe9za1XT9Odk93dOAhrrIaxdtdN9MgGFqNVoMaRVAJyiN9YUzUii8sXSAprs
/qszch60+126PiFtOfZFHAcOCahh4ZlqU4la2gU2eFUifZ70hCgkDkbnrZYdj+3hqhPVqUVWuPNe
T4lTNjVGUpsvRkNdKHB1au3e3loiI1wEH4pmojEzAo2lGGIzytSujDgS3OO+WdguchcmAQOoBDA+
2FyoDV6uSqPGcQld8jxo+sxNbbKdwshNddAae3aX3skd9UuQUYAZIFDKV9C5alm97psceO3US7NP
OM9WbvSdGlN3rofV7Um4DmS4n+PZGV+I+rnGr6cjk4ECx1UGVG8AHbakdN0pZu7FkPf0J62LN7ft
XZ83l/a4lYUqS6SkFikD6KKu9LkB3cf/pwVuWdOsI3M7pGUwppFnmp+x6L5wna1dDoE7lns5nIhh
YAh4z+y72q0T2JE+FfOpLs0VyqK+OQoOUtGscac0SEJxpaRZGWilsVKMu96SBbO2sBku/ID9fnYt
cYayLrswKYNO2Yyzc5iNvZGKqK4XjVi4PoLxF7Uni1uayYhJlI20BOMjbiJ4uP3ZU8SQsKg//97L
2PmPKzo2HF7VL0eTxnKJBteqDHICmk/0zMf6PbrDRGCohc2D5yAkN6gEQXSM71tWGuC4JbQOBzn0
xizP/jk06LUUkckvWUGSAZoDpt5n81f8ps2cLkZWE6SSn1P5CdTMX2BDA2ZdBEZZcDOsDNrmwP6D
Nwy+UbYY0Ijcm0UZOHNRHkKTqGsnbn7cXpsFJ2DPnQpqCEiOAHy5XBuIrNhUz/UySOSo2Y3QXH+X
xiFxW5TvRCF+aerObXEON9ipitIwbMXzi1zVO8P4NeJM1gsRJeU1LA6XRlRsWRkGWeEVF2fbT6ic
9CZ2qCWtM2QE3px2G1rXnqZlq16GZGoVPWTE3DXt4+0JXYhHF6a5CUVRKWfMENhVeBV34fvqKkMq
Skq/zT6cpHYtKQu6eBK9di1OLniZ0aiOZBHyD5cLqaRho6R1WQaNO9pPmewSsrX63e3BLXrLHyP8
LRUEEeAS6bGTZXAEh/SlSyAiXFi96GVryfVRKkFZH63BqO9zkwicKLRMugle2RJ9r5XluJqyanRv
j+Y6m2clNJCHsNYQyMCy38+irGrXRqqHEUX2hHdBKT+MVnePStjvGG2trqOrgtv34uyhGQT+CE04
MARd2tPKTi9A+V8GdlwWfjrNpS9ltb0uZSIiLVuaQPAbskcYxuvFx8Im7Qyz1lIaOFW4adQGba+h
0QEjc3sGl0YEWBGCByCo6JHgna5TcnxBSYPGfpxMKH7iJtTkvX/bysJgUDxg0C/gpBDfuXVq48yG
yE9LA13egMcZFv6LvAuFEaSEYIQHpQt/FJI2kTJS91WQxvTRLrNDSeZPXSWfRqH99dEOugs00eBm
ANITvN5eOkGX5WmhOHEeJMk/UvmKW4FuPd2er+tVuTTB5bhM163ryyQP8Ng39rGLJguleLlt4zrM
wQb6HVCoBdAULnA5jJlApqI2YSPrq11ogiD9pRru7OioZRsZ/DSywNPYtFzm7Zf2uGkDqzCezVTY
c1CvkO8mLy1eBnsniyQbl+YO2RBU8VBTRymG/X4eE1L8gwp+HlAo2RSRecjiOx3kDLdn79oK0iEQ
36EeBiYYGLq0YidlZErFmAfjqPvjdOz1YiUsJl0vEYzYGh6zNWRFyCIujVQVgmdl4nI/VLNXjpar
D+g16L9iMnpotiw3TZkJxnV9CF2a5OJ2O6mt1fW46SeG5CnDDwsoPTjEICrbL84fmEZRKkW5B3CE
y6EBWBSbo6zCzqD7OTqkHDANCDG0C6MB8oAxmn7TVPC05RPFIZSaVh6oNPOsUMGtLEfRQD4Jl+o6
wiFKn1ni4ug05zJtDVhyutd4vHMGkVbftQEgsqAmgOQA73GAYl5OmGpLCgpKU3io8m2RNuspFsHz
rieLtSMx8CdyL4A/ucMNvPaaQpvSOUhd7afSjyif0dxd7Bk7++3Nc81mw7BYAC+BuwUNSbj+XQ5m
mhUKQscqBIzio2hXjvwDDx7g7A9ddXKlWd320h7NzpI9vVNUEmgbRPVOa2PfEDXQXPsh6lmgdwZs
i0HT+U49mjjdrPUz6M4mewio1Wf+POCZoHbkfCsYNZvAywgIYjnGk4UHYkAtHS5mkDoB9jVtQ7yF
tBtqf7Yk8bW23I6Suh/z7NEsZFTyG7fP3kFa/FKqiaDzbGGwmHT2RuEApHrFbDiAaq3BLUc6UK1f
qVoQRy9FJKo1Xcd5XBDRII70CGc+XgEv13YswR88tKiwVnq4dszRRXSMJmc9kbdO++f2lC4MCI6K
hxCGHzBxZby0ZRt1pdE+igNwNr5n1luhPKWF8eO2kYWdhwCCoxJnJFo5eZLDqsnbtDLSKIjHqlvN
IDsD54kuwqksTBv4fHEe4xUTrsHHejXrqnlCcRpouzuwstxrzX2iPyl5D9HV99sDYtnDpR/i1osX
bkiqKeh61LjsQs3B9U9CCYU6u1/lpNmhOB1qzRoKwV5GvypTUNy/XiXYQ1M9WyXsMF4QpSNImWfi
xNC4nLY6mQODSgcHRBq3h8XPIKtOozyBrm1GzoX/vXSGWB9nK047FDnjvD9UjVThCSkv1nIpIXcG
b6iXYDb+ckuh9Q6FF3QYAPeD//KSrXkSZTpuoUnQFHtJeWFPSu3X7XHx/gcT6IVl6qWMofHqYbEJ
Y6tQ0zgNiIX2nHKMTpGRi9q0ryfPwGUDXENwdBUPmGwNz7KmeLATyA62aRACwmYDWxFaqj/1w+8S
jIUJJFJvj4l3CTYmAIpAHwawlIVhceagOiob4HELrAYlWjDJJ+ht+XXbBp89fduAaKCDmhJTD+T8
wersOKmdMQ2gHO5NFJCc8h9zfASXgTt2z3nt9vXb31tEZy/OEqSduLxxlcw5V+Oc2mkGFn3ld93F
8yOkc4cHG4F9VTV1siOhOW3Gamg2adWIGLn4bc3Gi1MFjE4oX4AxhBuvPIKktpaTLNAd8Fckrb2l
nfGztYdVN4wbbd4Lk56lGQZG0GRzjEZfizvQxrrVYwimZIE9Q7AFHb+aFw7tWpcry82kNPGMTCv9
vJZDKEz1jWC/X2URGDDu4cAmI4yhlsejZ6VO6uzRyIpg7mwkq3FVbwwl6z0dcjErqxnoRm5p5acq
7bYKBc23G42JsyvGsdPcwiwmH2rU/bFsw+wQ53V5zCCgJigmLWxe9OdDFA0pLsOEcbG2jwwI32hK
FkDpJvUzSa/fMkOqBXWJK96m76lggpIgMAGWku9EAo1YYSuVDdXil5J+JQ/AO5Yb8xlEjOFdqnoU
mgGfmrS97e4LMYPB6gF6RDqDLcZtYkeDdN6sYPmp8lX3n+Relfb5KXm5bWXBrS+scGmp3llljvee
LEiLQ4TkKIWiuvUMPqzKyFxZRPNjcmfjvxP5Z0zcFja01opoomVBmxujN6h1BO4aQ/bDTJv9qGmj
1e3RLQRCYEVA/4GtC9IXPrnoozRl/D9ZMJVga8R5v891wfG7tEwYFpieGG8K/tplrDWytGuwg7Kg
7CjEU+XEucOliOwLJbMeSzWbXVqLMs2lRQNIBcEQaTXjvr+0iQpS3KY5/LELHycfirKuMv8m1Vfy
eXv6FiIQ+PVR98GNRUf9irMz2aSSrRrX8KaX0FQKxbEjxPyaOxoWlT8NkrFDuZXcT6X0DtSs6Gls
0TpjgmV3ZjCMcM4ipehOBy1OHlRjuibZAD766pdVAZ9d+71Un+aGvBWpwGOWPBTJNeqPDkplaAG5
nNpBHyrgWE1UHsLUZW+fI3kK65Pt357ZJcfECY23GCTzoNlkv58lBEVstNYABbsga/cNyGi06I6K
nvyXPBOtk98Pueg45HneBs3ohklmNmLX2gK8AMkCq3YHkTzld6vKecbLdjVkowEFY/cSoKcvBwMx
H31wcloEE32MIQJYRLIHCu6kedJkVy7At1eu8w6Ygrc6bF2JPpTOKpQcvzYjd4CeJQk1gKxbC43R
8UMz/FTIFhqvezqLbsZLs37+oWzGzma9o/j8PmmKQAOJLh6soY2+ntNcsLbXLoTLDHifmLwl6n98
M77cVdMwpcCJqf1LetRw556VbAtqctGxdD0cFOcZiSUwrmA74cNAW3VAM1K5CMa8dBVwNknKe9Ul
rjyXHuMEMQbgiVryoqQnW5Zwz0+BTp3dvjPWRPq47dAL6QJ0UwBwxSGJCvHVZbEY0Aw2mSHwOPW6
K/zwPnM27fwR53skCGvSDtt8VsGZDYm58YMa8VOl1d5kfg3x+vaXXEEYsG0vvoSLWrNZUUmFeFJg
Wit98oF4euj8ft2vsx15tPf9TjuWvZv2bpOtaXk/py76L25/w9UDG/8N3LFKNeBBwE2NEvPq5+AT
L/Xd7md7L9p63yCZy613OVYuRsZ1K0l56yBG+p2vrPug3em+8uysyz3Oun36FO/nQ39ot5b/CPbY
tbQBa/AGe2sTPXxt81Ptoi1q22/KVeGDbXhtCcLp9UmF78N9B3uB3d9MLs5VY51UIEItgipN63Wq
zdj/tlV7StZ1G9lINL8hZugXRStagoVdCMusRqLizmDxVy5tzhJTTZIiSGfJbemm6rw6c5t2d3ul
l8yAvQmgetb3hYLnZUjJJaQF8lgVgWxkGW4+UI3Qy7saolmxqByzNJcmbh+QxcKFFWKCl6YcxHLb
oYheYw2yPgNg0a4PtPAAJjXgcapfRioKMOzjee9i2RPjykWvAt8NMdvZBAgVKYIM+mxytZaGTwsD
S95CNLGHChrKM7DERoGhbAdBy/dVzwLbQWe2+YoNmiHDFqjYIqjn3w7ZNAoK2NGvrGqhJuRW5VM3
/i77ddQJbhRCu1z0CKHTliYl7Dq2ubYGZ5U3jyXZKXsHfgSx7LkD/+P0VkIb5LYnLUVzCOLgSZK9
5KFMfLm8iVrORT/V2CpSnXgkLRI8xKNmpDSl6I1tyZPwPMtoUJBaQc390hTRpwENk3oRxAZofh1C
pE0HlhzXCod5XTpt4iem1YGOsKgE2+U7ZeRd6sy0w9UUh7yaM+DYiyAyDU9L9RfHfGuHteIk615v
d0oLWUXdn8GzeXKmFe6Xw7iP1dexzu5Cs95M7SMK9Vv10axwy7y9AFctuczlzr+NW3pLjzULvCNY
emevWqtG2UYEbSqMy2sdTY+OP+LOguPLEZwW349m15PCOttAQwFBF87wYLaVUxWYlPyIQsruARzo
4Q+z9D5rV/FQWXFbL/NVl7qvv6B24qUrtJl41IvX0Zr9f7pCPuWHgjSGOcHVR6F2hGo6A0UbXGRr
69Z0pHRAAC02XVx65fQw5+syKzbErRLHrWcRTdz1DkCnIFsEIFVR8uNfy6HlMqod2NuCJJsN16qj
Q+jIkSuRant7pa+D9rkhlOwv/T+ptUbV0xawvt4+hKn1GoHOq9Ztr5YFk6hfTSKzxGDKjOAWDXCX
liBRNKCKAqCG05F3VJc6r89yIjhkFxz30grnP01ndqQ1eyC7LAdJYOup9NOpKg83Om8qZ5cYkEXr
IG4g+ZBVaFxq6ILa3OLSoerNuN3R2fX9hWeZtaEPszSyGbWcFxRqa+VOVl9uL9p10MIg0XuMeKWh
gsCftHFlN0UoD2UwPFntvvKo4c7EC3+mRBAHru9Nl4bYmp6NxVarIrGAxw9aB23xK4luenNtPMu1
YNsv2vne76zCjRFd2plSTa+STsactQZ206uSnJym8+J6b4MI9/bkLXr8mS22fmdjImFb2TSCrRbs
QJo/KcSLKl9YDLmOGZi6MzPsM87MJF0t6aE9AtxleZHponUa+KfIH1ZR64/q+vaYRPPH3ebsyK7z
fFLKwIy/bJKgMHnMUP+TTCHRjWhY3NE8dWle0EwFrKsr0c1V3CXWWLuqOroq0M59sQ4n5WHSIkFn
kGiA7LPOZrMZoJeVmRhgPet3WahvIcS+MoYtahSupQmQ38tjRNC1LFZj5+lrG2WMgJ82YGz8CuMP
Q21dI3fhjEoee9bjqAwCl1we3R+D3PIVM2AfU4VJVYz3JHQbu/KaXag/mMfbbrIcHUGv+v9Gxq2e
2SO1IiCuC5I46H4Ykv08tf6QvE11v5mHrYO83Um7He7paJES+Oh3G8rlKcp2xB/j3BqCnzdTcAen
AaDrhRvTJnUlI0Ulvwbs0o3M6aelTHisAAbT8pPUAZmlVsWvoWkmKzNPir3dSqD4lMDkLZgWdvRc
fZkJ5kXcklBF0Lm9mkdOL4UD0Hb5fXyoPMlypZf0sTupuTs//je2WM82k5QCIIELdYaWN0484Xgg
9ibWf2qlq4WjZ56awWvlX6qNHIdu/iubDsp4qE6x9sjL3eNkOEUaA7GoXU+y4YfOz746qdCA1o7S
8BLNn2MlOKHYKPgZBcsbwNUoHaJ9jDuGqaI0YZ8jyM60eCSOc9cqk397VEu7FO9fwHawmvMVd8Qg
ZyAwLGz4srVtEQaG/EC6wRvkxzzMXNK+VfrfPcEy4gBo++Jmy4DWqO1xu8fpEttqWgvip1Hrae2H
0ryEs2CLstPnbOKubHCbhHZkHIpSGo/QigM5QeqBN9vrwx+3544LOP9aAWU0UDEMp8EL1RYSTbOw
JtMxbGf5RFA5WaG8nGwrquS+VMfqvRlOgyAx4rKW/xjFoy/I3cAhaHAHb+W0XYfC6XgktW4yXn4p
h14sqaZpPcd6/RsUQPor8Lt0PRApbHa3h8zXob7NAwAGy6Cvwo2P2+SVNM9SLmFmh4Te2/NW0gID
2Oey3/VoMx3U5NgZW2f4u8zmP1ZRBAWlFhIbvohuGnUxJ0MyHfXuqEuZ35GV1L0N5n4gz7cHyL6f
9xyYgAwbuEGg1cRNb5wCAUUcMh4tByUXO6zXYZmaLh61ZE8LddEVcWk1cUNHsxog5KDc5M4sK0+n
oQBO7DhFWnN0mmGMXSOpzX7tkGnO8OZtQx9wiiYw8YRmGc3/xcQiyWY1LbT/mwYXYfRsTpWiV+fj
TGvAFuOVnTvbsc0/M2n8pWm9SN72astABwYPMKA2ACUOqlzc9KL+UOV91XdHglxnMiCTgQfgun+X
yO9CpPx2tZTMFl65cX0wUCjky1uKNtdZI9nd0YyHdUFVED0Ch9lHO1UVzOL1roApxgmMEI2GcmA/
L4+GMh16q9HqHq9ZnW8Od3DXjR6O6y78yCzqRh11OxI/d6YkyHm48G2Dc1lFOMVxxKYUz+qXhq0c
SsvpYEMtnUbeGL/bZB8TwIKgH/2rD42NUFdlYVLBqAAEKI4K9MqY2qXBDBf1uSxi+VgDnQkdqZDQ
J3VMcI3vBWf8siU8aAH9BtwJPzSbxHWdlol8VONXqgJpt0kilCwkEQBuYQrRiAMdD4iIsNIVN4WR
Eo8jmR35mNbWPVVbH1lSgJbWyqrdNkkCOibvZS545F0a3LlR9XIalYgYcQcMwjFqYq8hOzn6wP6f
tPe/jGaghAG8CuctxgcgIXfWJkgUu2rC2MiHDIlPNflhqpU3aYJT4SqKfbdOMqoSRjqAk+lyNLSN
mkFJG+VICfmlTjqamVa5rtzrpA8AZ+iI6d8eF19Uhd+jRs5wi6giszyCG1jUK5Gsjbp+xG5cz9B3
Q2fgxs4cr1AzN4Eqy2iDfryjp0pOIY71W2D+evlQkQDuCrPKIGwq86mzi1Rfh1JpmLN9bJsOAj73
RZluihrv5rlfyicn/qLjr2R+KjaVtk3i1DfNNwltDoJZYFHl4qxCJQ3li2/iG1bH5/aiMxVaEWZm
eMykmjCEjHQYkEtiLhQRbu46bgM9D9wfnpZxVKEp5HLAsT1lSmaq5JTLuqsFjvRQNTiWqBemL4K5
ZV/NjQpP88gvALRAexyPERhwNcmtqYtPWpMZ+yiqfg5DrNynU6GujULKX51MBXeMDFGvJpPnXaWY
D006NPu0aA+aKamChOtqlg1MMNqDUSBCfxRKapdDN6gWW1TB9/T2Q9M/D8Xgp5a2Foz6agvBCvRW
2LsWg5bwo07R16OQ71FHq/zLeuhX7+M2+Yq94VcJlVzq2W7mWysnccdHIXHj9fn1bR1hHfgstC7w
8H6qKiE05/v4NNqp283PVn4i3VNrx0BjfZW09lU8Bk8ijSDuesPQ1WizBIoGrbd47+L9V1Yhswsg
bXxKq8g3JjDzGcVKMK8sel94E2eDfcPZTsWo8AZC2Or9RGqlesnK8ePS7b+oS18sQX1leR7PRsT5
ihRnhdrLbXzq/GHwE8kzV90q8pRuZSUrEeRDNH3cntQNCW3RHYxJY+KG2kdMHEF2wXM8/GeFQKEI
4AGe4b9fxs9mTwudvIsG+AVKvLv0ED05fr8HIKD35VV9N2ylZ3AGiEAVV7GGLZmGpA3PNhBE/tZ8
PzMal61lpirGleAk9sAYtSJWhvO4tY9NnL7lqqgsdhXNOYPcqmUZQf0qgo9EReTmTrRP1Pfa/GnS
XuAfS6EEeRrjHcJGB4v/pTM2cZ2lqjHGp1jR8RhnQmkkQ8boDbYsomgTmeL83iKZCmIjmJqy0yRB
EMMJXdw2RA6yuL1wdUBLBip8V/mnmUfpOKshtpf8GZXKxiTtU5Nrd/G4zzK60/4Z1GonZdJ9aolY
fHkQ5b/OeWaby6GyUKvR/eTEJ93y5syL7RVdg6WqDt8r6a5SXSvdRT3EfV1ca25HlQWHASs2CH1x
F2Uts9w6RrURm0qPbSFb5S6tpqOjj46boZ1B69pEMMcLKwloHqP0xUUNmFTOWFa2eDSLsZI1hLs9
3BaPEkC0m97WBKNa2HfsVR5iohZo/XAaXXpnMdgZPgRrqTwY3anS/VhDudbP/5JDha0bqw4CHY+c
BQ0GXO6WGeB4LkCLeEJGvpWclzS7T2xFUGW6yuqZEfTXI4xAVAAw+cvB4NWvJl2dJScwcM9JELf1
SlKOibKB6qU70nalSYIkmK/M/juuM5NcGEk1ouKeDhL+8gsAfFK6P4uV/etT/VAsz3RVxzW3jajN
jK9F/8coCgdoOEB/Ft8QpRQzUkSSJ6dZ8/Kv8j5/0/1hM+9Mj6a7vPdsAYxieV7/2OO8sUmMCvhp
2Ou7vfNKsycigyXJ0yuAszciDJjIGLeIRT1JbaJRsJkSB5qmuP1FtmeNK0s65c5uGG1cLUSySddX
i2/P+TNCbhl7o066LMEIo3AAdOC5kt0xXVFt8DJt9NPwMxrWNWo1xiA4HYRryR3omZlp8jjBZ5Xf
ZZfsesXeSi9VNJ2SNuihrtZDTtPuieck910jYhpgc8klStgwf4bNosPZqaujrVjOwfd/mnSp8DPa
z8iTqsK/HTmXMiRc2BA8DaZFj1fKSzN1TqeyT4rkVASIEa5qbbJyF6tuQ/xacof5IHoVWvShM4Nc
VMsBRQA7PpbT9OZtQlwI47poKZleP26PjAei/LsTzwxxx1EVQsNRVWAo/jF90ZN1sD/zf0ANNfjZ
g5K7vzNX2/8K1NKdR684Kp7ycvsDlt3n7AP4rSnrYzK1cJ9ycqMjJHe1u2Etr4dV9dxurN1KYI7t
gyuHOTPHb07gM+d+hLlxBcXnN/XzUX+gvka8cRM4j6vk0xBYFK0ktzEpaY0c/MPJqQ7veh3Q+NOA
UoPCMDTkWD4niQj4uXTMQ4uSEbBCaQPvWpe+Kil9iQ4QrOhA70dAioqv7K0u17fncXka/xjhNn2l
RckUlU1yCisVotmz+U7UWvHiaRQJYS0lTAw6YrGqIcD+fJWySJOigUxbcmqNBE0Z+2kd7rSga14M
cx8lv6t6Oz1Dfw9k87J3e5D/x+b4Y5obpdWoIHaAmOnJHh/C7LMxD1rrNRBiriJ3kg+Nuqqr3+Zz
90/SeXrzI9KJG/7OQHzfVE+G86rb6wRAptsftby8f76Ji3h5PlTgD8Z0RIkUrowq7dY5RLdW4Os8
SfPg37YmnAIu7UGNOI9Lq8Rh1pB1/U0NkPVu5rxHRv/YtngTH/dm5lG6H79IouwGezsq6ySF8CpQ
xbGnzjhonzRt12UivM/yzvozE+z3s9gPUkIws7DVkfODuje9Md/1rvMSPcoiVgkWFK6Dxv9a4vnW
DLz7GWbJJsGoFXea6njV6IWIqf7/CIV/zHBBv9QdYtMBA3KcF9Xy06Cv3VRz85X9muzJ5+2V5XWZ
/4384LBldXhgDHgmIIl0Uhu1PY6Y3Jede7A1b8r+mUlYTeq6cl6yXVK/DI13oB92c5i6dSbt8EKv
/Lr9Hcse9uc7+LPVdNKxk3WEksLclrNnADa/0ee7zJyw2x9y8x4QgJY2rmqsRih0jGXDnkNA8Buk
zZMUbjvpHzN39aPgsxZKW2gW+d/p4e8VST9TLQNo4tT35Jdkr4tmOxGosD/gstZk5ZPeVR7UPPY1
3abObzX5lfdurBxR8J+0xC86Hf0cWzqti2qVGfEuU++ivFzNtXXQBjezJwhpip5VlkPl2Tdzh/mA
LuG0wLvGSX8p37JT+lTd5ZvRH571V/KUniTRO+DiKXBmjzu7M6YYBKnz5FSF0byeGsh16hUk99DU
I5RDXdrtiP5Q9HFwDkD74HK3ZzlkNxQLm6PQAPkuQXaYRzu5P2rOisrblswonD9r89psvdnu3TB/
niAcM7l67jVI9q3WzSOB6y6mheffxMViir5UibYV5hvCus38S5fwWUm8KqV5rbW/08x2af+GN4z1
bedcXOhzw1xUHjR11qsWe4ZEh7I4aeBl1uIHq4ISwEMZr/E6GaIRd0WtAELft20v3bfPTXNRlw6V
ZiUzTFNZgvgsmqqjIKeKS37aqqgLbSnuntn6nv+zCG/S2kla/HuqS8XV5dgdRVtm6TQ9t8CFXF1P
lAaPTckpV6dtNqm7vGq2c6l6skUEyLLFKxrA5qC4BkEBBPA4W1FsTlSVMZqm8HEq+tI/lkc31Bvv
+rtJkCUsu+aZMS4UzLPV1lU/wJgM+Vxv6Fa9RQ/UD8HImnZbaf45mSJd5MVawvkIuXggmXi8bjTE
TLXP3Yl6RrutVa9+dh4gVFFGsYtKht15aFuwpB8gS73tmUvR6Nw6n9qPTWapDaJfWNnlJkJNaOWM
Os6tAen9bVOLR/W5LfYtZ55JaFEXJbhWTlF5MGcvl+8UuQaf8J3dudIY9EPsRfVDubZFqchiGDxb
Vy4MKqM1zukEw8TajtpXhRKG440uCF82sfVhPf8Pade1GzmSbL+IAL15pSsrS/kXQmppyCSZ9P7r
70nN7nRVireI6cVizKIxFYzMSBdx4pzLfi4dgqduchtcKlhaXeLlG5D8uhZzLwHICv2LYY9MUTTj
NuxetrfsHWOJQ6WeFYHPh7UHSY0QtRM2+Z3G9ILRDOGUw4a2rhko9Woulq04/l4HMNA/5rh4jZQU
HHEm3LPQXl560ZV0bziQH8N9AnrlyEKvvc0WNzRkEFEiBL8pcunn/tV13tE6NGEwFixbGchszxqS
CJdHcakAIjEGvP+a4Y4HmeRAAxKcy0l2EyvoivaN6gbN7FigtspUd7/AmgMUvJ7bxRTbiuwY+lpa
aHFnPfkG7pwYSwvdCwm+YYBm+EY5SJItfhW5UzbP9adyW7p6ep1JD2a5b4Qcpfe1HCPfjvt9v/09
COgVOx/rKO6JkHUSDmcRRdZ99NjntmY+dinQQpsKkiTptk3v0+Fo3hXPabmxhD3J0AY4JU4vJxtq
gBFPviXV62DeJ3Ta/E9zBGH188/L0fmH5As+j4qbDF0/3XXcbrr2Y079HCoLpj+Hd0J6bMV+J0Ko
Jpl726zWGFAX1/c/k/SDanIOR7UfZB3ps40VuxR6LXfBmjjH4rkHkRbojiMimdL6uaeZLHeVGMkk
sA5pgoqHPHkq+aTGMW/fkrqzu1Jya9PT+teVIWa7Bb+8Tw1zy2AeUpC+DhMJwvSpi/+iD9cAxe/F
1o6mTyGxu4+7ywaXQh70NuDoQTmC0aidO1q2UwxF9Qb7hpagRetGpI9NhA6lZO3evbSNnBriHCPZ
3IqKWaHWOA52SQZHM58uu7IUGKcWuNUb9pVmtA1cSbXSkaHZPQ/HNLsZko8q97V+TXp40RxQ0SBs
Q8YKWgPnI0clogoam6lWqpyqzN0wzWzaTCAI0hIHhKiSqyS1f9lHvlf7e4dgffAwDFYbVKvOrSaS
YJTQ0IRVt/0lBGCP1UL3lhK731Zu+ql4jtw723+LAufN8s1Q6VjO4lzBbIfcvF3fRG/KvejPb+Kz
8CfX2xMPeQYkidB80AcUx5IsdPT+oBhuG93p1so1YfG2Cc1CZIoZ2ASPvvORBPJF7SeFpavTTsQL
RBhdIpPiEd3fR1nP67t6SiebVpV1BE1Ne6umWrK7PJssRPjFfvoJbHGe3MisxlQE2iVJYEiuWrd2
3O36fLJz8yCoK5frpeUHBOM37AUdbXxGshNbsCBVSAdFZmXuaVlrNlJfgnvZocUEjYHXAkIT3c7o
jTr3yGj6Agc53ibGFPTRfqiesO6U+a/qKwdkE7RtXWqTz1nzk49QdAdrG5YeeKA+Ln/GkrOnX8Et
kmKSOqFp8N6LIlHf6EUJVKoIkZHLVhYv1MChAqrFaAPRJX/u7NzpfdgkuLxnsQc2boi/yB44BIXi
Fo1UOLedyrwSj337Oa5m977XOR86p7a50GnncTBqC9dAfbyBEsc+bIV9V9AdHR9lcd+LrCqZOGPz
Kpe/SJ85k+Sn/XESUGfe9c3HpLl9stWkXVP4iH83Ct+FMtmlUrJVCYXYhrBLxtQj/eaPxgyPAaB3
gfnmx0zX0RjVTrgtDxT8QR+FeDXP2lawVVBczk9xuiPIh9alb6wcDmwufo4XmrRVtKhKQNadz1U7
W5BWxx0paGIVEJvMApmFElebSYBU9GUfF6MPtIv/NcWO+JNVrWfDnPXDjHINOgi8uC3nLfpLHi4b
YSF8yR/uGdCbITCbrYhnaylt031cT44epXYchUEYvYeD6RnRGgxq8VYEWvF/PGOen3jWVyGASxST
Z0rRLoIqgJYnjqHgudoRN1IKNwY6Up+PY2OLyeRe9nhpBkFlxHBKwEODVOjcOLrp8n4AG1+ggqbM
kwst94U0Ftw00fM/2JcZ1auIGxFIOXkOYwFyX2ilt1iqitot6u+kd8FV5Ym97kX5yg1s0S8wQDKe
Dcij8FsmMqyVPiVxGihhDPWtGBBbMjTE7fJ57fG4ZorbF9V8AqCF0jSo2kzfpHgOe2kaEV+k5loy
Z3GDYvSj/3FL554yYpcKoZzoWSCWdaZ4rVm3mR1ZjdH5Nenn6iqcpYFOe0FDLssRBwXycwMZQrAI
zZLmpSgVEq/UZaJslSRMpR2djag7tJY8yq5MEvx7pORK5XSDIdA7IypI/ZckxhXyiLo8bqZQSwpb
y2t9OpiDDMrrSB+baluLJfRn+l5sWhsEGYXpYBmhaWvtcFjYBZhQB4MuISsAIvHzcLUmmpFKVlLc
mCrvY7Yr96txiP0L3ep2Ah6Ay4tj6eDFrRBPMoDPAdfmxS6qOUVTotlmQW1+Snq9N3AmhWoYA1Eh
BkLx1ZQgaxKQes7mYzflVwPx1PQhH0J/UL5GIQi1TyhwfF7+qoUrsoJUDNrqgHQF4xm36ebWkLVj
GdFAjWtbFkQ7F3Nfz8B7VvogVLDL4fWywaUdCha/+yVY3ZUXaMbFsWwmgdCg9VvJziGE6thfyvv8
2AXQLv8DY+C9Zcp/YLYEoOt8ipOOGgVonEDFs+sDuukqu3/K9g69SfbVChhoYeUCw/HbFIu2k523
iGFL7plfGY7n2DS+4jJ+1yS6tvUtBtKpJfYlJ5a0IQwhRgZL035It2iaRiUinB4hVAHir20hXOUe
JN9VdGWixfjJFJ/R1Yze5qR8XBndpeDBbmiBiZexvPInNjWhp1fSigZjfTXKXjo6mTh6FkinHuWX
+r6qvPwuyplGOxUnOyP3uWzH40Yr7i9/yMIlncFn/vkO7typjWpOKqGgAaWtDWITqYJ6JoOWRGuU
UEtbxqklLp70MtcHdPXSIPfJXbFWhP/uwuKuDGeOcDFkRGSa8hADSibHKNyk3iTpQwJqqUP+VX0U
sd1/zYAkOOLztM0fzesBE792Z16qnLKOA3QWgj6PKRueh1ebqTHUa1qEV3hb73Tzuuyc0RUb2+rs
+rXuHWn41T5BtjGv7UaBYNlt1dvSxqjx2MxXMeuLywqAPkhGMkYdi5tbms99Jlf4mm4/QmB9Dl97
4UBNFKKmctsKB2ACYu1V1W/GrvVp34C8ley1+F+SNbHXtYIIA2E3QJQgLuT2yXZOR0FSeho8Seo7
FJFs04SYTu9lGuhhXbnfhlKgCq+p+j4oawfV4oxA/R23KgiqsGbM8xkZq7CqTXNEfN+j5dPbqbv5
o9qQDd0Zd733CCo4R/ywXBEMaM2hW9nXlkL+t/EfCU8x7uu8VGcagB0YSIXmQMVVaD2bRD7u2VsU
bLzAMEMU7NxBLZsa0F+LCLl5r5dOpvoNih3QOnW0p/rRgqi04dVrClffGZFLVrn0kIYmRZAOM8/c
3h283CVg0PPbG9UJJ3u0Oze9FfaK97prb7Tj+LDJ7/vr8Trean8VLirA9+Tj8jb2nc+49EHc0zxG
c39jFvggzZb3zXvpf8RO4ySfVxU6Dnq387TA2kIs7ava3hUHC99YH4T7X41reNHGejRdYAV27Ta6
yuxX3Oc2Ev672TY23UNiZ87lj+WJAL9XxOmccUHZFlUbyT0+FgSY6DOjd0R3sqB1BFd+9qR7zeu2
4bX43O1aZ3vZ9M9jB0hmXP4ZMhtFTz7HLTeVkajqVAeZAIEPEE1asY+ScYftCVm2EEnfy/aYJ+fT
gpYnRCcQxQwsxpdXSiXN+6ou28B8hKP97hcgmvUTddfyrwv5LkYnynRtQPQKIXduk9EG1aTokIMh
sosBMOjuLfk4DKptjKUrpLuqQ5vwCjacLS3eOQPEXCxbCSpqkTvRGquPqqIo2kBNtIOUoGPXij/r
XvF7ufzr8jj+3Emg5yZCgEqCNXR1ceEdjlQlJqBVQdSIR9BK4CW1Jin58yZwboILSjMZ8lKfqjYw
htHPmhI1vm1VucSUgJFZORNW3OH7gfIp1TuNwNbYqvdRlvpKuIaCXjPBBYRY6kkhdcydCWKCkWYn
0fPlOfm5ljD5eKqDLRd//yHNEjdhUfVahjkpJyiYoDmriU13JoWrZYWXVMNflliv9Puu2eSOdOBt
VDEMaRvQMHEUvdpNZmTn9Bb7id31wNqo28tOLg0jyBJAZMAErkHAc368JEpi5GqOYdTmSfcmIwEj
lC6+XDaykGtkQ/nbCnecDFGtZpWE8K7s5hG0YG56fA47e947GnHHlYbw5TH8bYz9+ckbgLR5MWtW
3gaTM002ebfe2gm0dU+Xffp5+Tp3iVtO1KrBnh/CyujHD/HT2gm8tFp/jxg4NM6dkAbMQtRi79Ea
1RPmQLN6XPACdGp06spxtbTNnZriVtKQlgCczWwPb36VIOEBO+2j8G9pUXEmsvEygHuEHAq2OW4z
ldQqbgiBlXkUXFpuiKT4tZJ8tJ1pX56ZZX9+W2IhfzL/lhUnYyG3bVDkVm6HMmSLpfwA3NGTUBUr
N8DFKECTOS6/gH6j+/fclta2Y5poE2Ktitw8BhpP+phxKbvs0fL6wc0anOhAZP/QARiAoS+lGWbi
+ipqAMqWa0+w8l1pgmE79mQjugaXtVNEyguIlr0xGl8vf8Gin+x6jWZrUNjwiowkoiDpyMU2yNLX
woKb2TGK1+DFa0a4hat30FWnsQQvLcGPh/iQCcMtFcjKHrvwlIRWE+7T4CFg7LIStxuFkSV0hhoi
QOhXiMySaIIRNHPA+EhrCKym1M7mL3kAV7MCWbHRS3rqdQXqEUVyo6WFI+MJWpGHco63l0d54eJ4
/mXcCACtUpGuNnDk4BHpCrUb3tcAuv8Vzh69NraDBFSwazwa11rv659mYIaNranB2rvm5+aDz0BN
HW9cGTz4fEND16q5GY49mvtSy4nl21GWDhndT9TW9NWiGzvSzm9ZLFON1zRA0aygyfksCII2NWrZ
MTTyTOyJ7ur0vbA87S2q3vHGtYH0FOgX2IRW1u7Pow8wJHDqgPIF9y6LJxk2yxEkIQZaGGPjTdMP
dfpxeTYX7qwwwPgJVJTz0KbMPD/ZiOpOnYtMTfqgbYZet60yFaWrPkWl/0g70yIb/Lv1IQlmp7gq
NWdI0aeVsZUF4LTcy9/yc2mhgR61PvYmQHcoXwEX0zlKzTAeAySpJeKChUPcJpMuli50/Nb4Jn5u
wDAmQ6+EPQoY68y5351ApQhclmMgZNlOpVPjlBL2jDEZ8XbM167Oi64pUAMCh4mCWia/mse56Mym
HAPAXMQ9mOD16xGEtzvZEJOVm8WiKaDXTOwaEDniAfwh0cU0V3s4NoG6Cr2p2VbWCgWU1Gg2vDxh
i2PIZF/w2GGPD/Ypp7Fjkr6KQ3kMkoI0diRv4xS8o9M0ep02zd5lYwswUsYrhSwloCCsG4IbQ1Te
B9ymyykQR8G6tSK96e1Ci8BsBUIha3YiYyrTW6zjzEmjqPYN2hr1nlRG9lF2Pd58RhFmIwSHpf6h
HWhGny5/4M+liu9jDKxoA2ZqbdwVpe46cFSjJTAIAR4+UEPNWWeXvDIMP8f8W+NJRPCajA6HO8yN
OTKEShGmoEJD1wFd+NNeF4R41xYNeRDVoVpB7C14hdkFJw4wOGij5l5Jl0foZ2gy7szfv8WNEBJE
cqhH6hTod8pHutOfL//8Qmni/Pe5vQyULhGk5fD7MjQF3tJDHOysxkYTWPlIM/bPFXs/j6Bze9xc
aDRROvDUTsBtQqrkkDUb6TnR38Z6MwIraqr3o+BJrS3uyiR2UKSzh/Gujj8rda2HfwH5f/4l3G42
l7oWlaOC7trIU7qD/q6XVzLScdV74le5I+YaaF+t7uZ9ZQTYDf/8XDy3y+0AlqwKM2o3U9BZL2Xl
1um2mX0a+qhVP0e/ss1lc0uxj85Fhl+VWAKCe84oPWRpaJPPAUllVN8LMgFbHd5YpArtXi7WKIgX
40nBoYvbF+P45ikuSNMyiv9iDjpFdnXylYJb/yHcvc7StutNsI4T07/s4dJq08EjA6pzQCjwCDnf
USdLaogyiDOeBXrjJ2JS+pPRriWq2K/ws3ZqhRvHKrPicBz6OTDrwqmlcFOUm+4KPf92eDCtZOUq
u7RKoOEDSk483XG+c6sya7M8gQTaHFhmRK9FvBPsrDWqnSQ0yqZRi6BPkmL3B+N4YpNbmb1UDwM2
adgU+wQgoXLc0Kowt39iBSV4JMSAZP3Ro4a7dmu0BNVfWW2voDP+MgCrtGJkKegZuaDFJAt1XHjP
Q2JMIT3fiSgxy+0YXUWS4cuhcp8ZZu5ORFNXBm5pi8YODbwVXnAa+mvPrSF9KRRhScVgxhFnD2bX
/sIw59da3lUrJ9nC1ROEZsgkMjpDMCiaXGBEvTqrTWjOAWCPym4cc0iEpE3hQP9hcvJUjJ76FnVH
Y4AOTVVDoNkYLH3ltrQ4uqidK7i94B/8bYk1pkjGgNzFjLzpPkkhck+UbnJTZE6ceDY//yBiTKBw
2S0B1rjJnFOZjkYIWjWjHxt/ppJom3UpOP/eCvoIDKAUGK8pL7KqUUGutCEWg8IY7vI0rezO6u7/
Nxv8HmJ1gkEyxH5KBckmfRs5vbVWy1wolQPDhluOhh0RGW6eX9dIjdxU6AgryODv0W3bHAxzsnbh
OLX3nYjEXGo20MqKQO2fqTXwpdGk21IYTV4FoLenEcHyh2aAVEQ1zW4n6OQhKtXMibOJrHRyLS0d
cMCgpoF2ROgQc2chSulVblFZBP4zDN0Ux1PQtyB86pIsDS4P/rIpSB8C0ASiU543V0jkPGpSSwwa
oZscOYv7x6IxVVubgAS5bGrpRELVEuSETFQZ8hvnG8KoaYRkjYJYErvoek6S2VPlVvyTaDqxwm0F
bU0hLoIdGxTUnerHXVns9KxTV+4Pi8MGeWhw/uJJjUzRuS+mnI19qkdSAGYLMHD2wA6Ws5xcIyWl
ryzBhWYbRO5vWzzBdqkChJMIphhQZBRQATLrvD9KELsYtpEyi92xn4gCwfFm7mtXsSo6bRViiY0N
efoGJftM65Aiy1TdFonWRHZba2h9LtQEjQqXZ3h5VAxQr4oGsnb82xQaC53QSqGIBrm03Eutob1M
4tDchV1hrZRc2ADzFw9okQLIh/cLENLcEgEkzihbK5WAbpQfx1n7qCv5PtaCSEIDCG7PDFvSrlyp
ltwD2RQ7YyADByGq80mvY3WuxgY2h7qMQS8PqatSiGMf4IloxdTSTQdk4NBXw9yDzlI5NzXhOtBL
RSkFcQI2+0Oru2PoQXu2HlbuBEuL8tQQ+/OTh3cYhqmcmAUL5PyWxsTJIrqSeFo4GHE8AbiBfBfo
ZHly40FlT20WFVET7fO22SRg97C1gQLY8ng5AJfu2ajQMul2rAUD0XHuztTXsTX2cEcE17kjR72r
t7Hqk7Eer021FpyWFMOxrVVU9jXzSu/M6ZkKSrkyqgudH0iXoAaAuypiReITyGWG3mnI9EqASeh2
VGRXo4refPmpNiGCIEtOtVdbEPxEsjuUeOFP+nWTdV6X9Te0KHZCHo0rS3NhvZx9kHk+MGVdWMIg
s/USO7pKfDkrDiFGoZsGO4XkZzUd1TUQ8EJswSYI4QxsB3hjcevFHEsIi5EGNiPqqsmtmK/1ii97
9dsCt0xGPLmstoYFtY5DP0NFzxqDbiCPdV8jmUHuyjE8Vtaw8g5ZSiCdecaF2Yy0bpnVrRRM+aee
PgvXEHmwi3l6SER1UyTELlq3nIhjKZWHjtrrtLCJtULAulAlweBCt1oG5hkYLZ4kPZ9z3KkF7BFA
ZSnAqZTC4KSG5uSDBLBmTpF8DPeJ3vqhNOp2nihHZVwTGmZhw23DZ9/AhZXR4ESxJpyD9ZB276Ig
4uWX9333PPa4Kc0g+z4OaS+7M83XhLMXt5UT97kjWB/MXCLMfQPdCIL5C7dXRzU+5mwtmby8qfy2
xB/AVV0lESDL2CODDDLy0Hm/RvI6eaoehhv1Y403ZeGUwZCCFQvlJwWXJW7V1CEhcZ/UUqC3R1UJ
hMZXp5VM3MLpcmaCWzZ9L2fZNFTYnfRf8AgsgzJ9jwYTx9nu8oa8PEm/neEWSksHbdB1LBQ6O0AI
bTWT2oVe3GTjyoVs6X5/5hN3IcCdc4LwEraCDvnZKt3V1Ncb1VHULxl1SiEeXElyhES5hRCtP5qb
ssfkEbdWJ3/q9WeVKl8aET8vu7+4P53MJRuek9NVwttMohoG2pReY+KKYWmrULAnb41wk0s3Shxc
trf0EEbdGSlWHbzM6DnkDOZdQhLkKHBv6O0asaqAJeFd/6SybQKpVN43azDY5V3oxCKLtRMXaTGL
08jGvYlDr6ygmDRbmxKCqFO0UYX3Ij0OnbwpC7Gwm/5Ja1e24sUz5sQ8twF1tJogbNoxyKUFwVVT
SuwmqhJvZVwXFyWkL5DNAH0mGCXPvTSKEYR5OczopiM/7lSs/hkUXUfZRrYG5BrO2jNmcYmeGOTC
GWJEBJUyLBwV+iFTVtudKXuC9ErL2G3nl8vurXnHRU3UtSWZLcxhWZRvTZfljplIkk2zLHUuW1pc
ECducdEyGJMxTCMszVrrUe0uNb1a2Tb60ZqcspwdJKNWLC7uQCcWuQCx6ECTwYBFo883Zrid+peG
ommu9y97xi8EAObQW3giGcS5psyVKic0hA5S94IGTkeqAfkxpPIgIx3EdFJk0riqVdg5uTeb+3gK
a/fyJzBXTg7jH1/AuxpVpEWfc3HEwxfSfWmqxXaqo2xh0AO0w91Z2Fw2yMXNfwwCpIg0BWgreTSy
KrZAkoVwWc2Qxg6dmG5Dc01FhJvAbyNgYwLeEpzXAFxzh9U457k59klxHLVPZTyERQRaLDvSVnzh
T/m/7TBH0F2MLCyP2BH7KAbxCbSzrChzTfnFcjKpcCTNlhxL3sgffRG0MVm5lvMPhW+rsAe0M1Dl
aJ7gbjHipJY1Ch/FMXoShH1yBBVu8iDqPgV+XtlM0mhXnyHxq2pTTc6ous0q1ROLSz5qVA04TGRl
WF6Mu2+Is1qGimBA73F/U9mWzf5SfMt+KWxfBj5kX76Tl+r5cuQshapqAEQEjDde0vw5pXSjMkgG
5NoyXBjb7IaAziwrC4eSjaxcldFah9uSPdxCIB2NFjcEExdEdGi0XoiU8miO7WNRP6oFucqzlxzv
eEOAtE/T3l12cGlp4FiCJh1Swcjqc6MqlVpZWEVcHeXa7K8Heep22WDss3qStpctfYtM8BOIZD6T
kEVGBPjN87NJgjaTXhukOrJ5i7btLtpG23o3QKc8auxwA9zUztxHh3aXbvHs3dbxVZQdRRe8bcd4
rXWdv4F8B/Tp13AjLdVzmptZUh2V4rUQEic0X5LwKgmNTaMLfllpe8ivQAHw8fIoLC6kU7vcCd2o
5hyCFqM6juPoq9TtqemAAiccHzHHUuqYleBa0UuU+dJ9j/7b4qaG0Fq3tpwWVhMaoFDe/tY/k3hZ
jF5Pwrwc8BmpNbiJcZXUoy2Nna1okaMWK3ni7/Q7N/USqveAgUBhWoFOxvnUW5HRqoJeVseDwVbu
EwiRXSBa/WKr4f+/fUg2Q59GXuz//b/U+QKu0kFflBfakaM5ois5ozdB3Fi0lZWCyNKJqCBFCgk4
wHDYEXz+denUAwwzYizUbrYhuQohGPI6a+NtY8w7MRHQknAFNNBuSCdv0rJtWxkrA7QwGwqyZ4wB
HG1MP2oyqZrl1Bxoc+wGiPBA/NGup10s3SR4HV+Ov4UNBusc+wu6EQAS4RueiRqL84Cmo+NgXrdg
p1Cyq0ZsnXze1yPIA//ds4otMlhDKRTnlIaUGrfIEmOQSwjLNccms+XNjOe1Tdf0Jn6uZMQw+O5N
CFcaCDGDuxVqTRGnDe6bxyx6k7PeTbcm+m+zzs1kwyaV25fldbhG18xdECGVAKPAfAJgqiGPrHHn
IRHS3NLaIT6iTpl6cy/nRwGNv57R1+lVTuXCadCn63RKA3WbmaykKn/ECxj4mTS5xFByLMl7HrFx
FupzMc7xccqgdjWg0uekKg09C6pX+2iA1G46dXTl2sZ2prNFjJZbprjMqrJoqvruBTp5QSVIk5lZ
rsTHQhadKpRexwa8rP8yPJkNwOkZagxByp+3odp0o2zARhx7ueahU8aw/NBXs7doLfe5MIZnptif
n7ijpKY5m6UeHxEqAVEqW59utf5eqNRbKb+/7NaaLW6+CrmjnaKp8THv7agM5JfoM+wh5boyektL
gYmvAInFWiGhm3fuU9+Jk6nlEuIiea47HRLI10a1yQ5R6mYH2s7bsfy67BmPw2EL4cwkd56hoUpQ
qMaiohzvAag6ZDiuyKi5+tQ6ZgT9atJCSG+8E8fIBgP+rH7RNN1c/orF8T3xmztf+qatDU2A34Xh
Fo2fbumVIaAV7rIV9is/FgDLdIHpA+1HfNK+b5K5nGRETBOjNxiZImLczem8NonyihnOmSlt8xwl
YgRmswHEZ0PmwrYUYSORO+Jeod8lL+7r2V5tPf/xgGEzeeIet48WMh0EK4TdWP6KzdmbR9UZCMDX
7cru9fPA/bZkQA4UwCaUWDkPrRk9FPlMyDE11cgjpQp8sTQiDT0XgZRIxKFp/opizK+iRWM6aDNK
Z4rzBwVI9JWzf8lnwCCQ+FdxOqFMer5g0joe86mCz6lc7jXimWaPbvDZFlbsLO2dUMlCswWqPbh2
cWPbWRXRm8KMj1paNpuukJ+NQa1WNugfZzuG9dQIt6MltJASZdLgTJ1+6YNT/CrV1IkkdF8T0AyW
XeJcXhCLowfiJ1bPhYIlf6PvmlQhowyvLPE2nV4towR/otPKwWUzP5+8cEyWcTsDmQluSSJ32Jpa
pJsJmvSPRQ8xqY3U6k6SgI8IzYVA0oCm2xFuQWSwshCXhlMGotgCsBjPej5KI5XkuVaPiFJxG48+
KRzjow4dJAiHYo3cfyk+Tm1x8TF0cZgSClsopjoDxV/lyua1ZoELjigc5WmcYAFUi+Aqru2s+3cp
zu+TAKhyQ1GBM0f/NYebMHHZk7NmJkd0tLprCfqlvff0x9mmeXJaZ/2UAAWDEBCr2hn1Nw10fHnz
thJobLnzO/ypFe78NCUtzvWeuYCi0DPx+u0v08883d5eNrTmDZusE29EudYEUcBkxNEj+NM3lVjZ
prJW9Fqe8t8Twm2zWWhl+aRO5Dinmk26O6r+jzPORW2o6oWZFBgudHM5eXzXSNnKGlxzgYtapW6B
pZzgQgdO7wnyiS1ZAWgs7WEyrvI4AnCm41p9PhWCJMWA1mIqKug8VaDkzBPTs5q3qvQuz/nidsKy
ZyIjmwJW7dxQr/UN1JNzLHFT3WkJebKUm0a5x9mE1z1rQJlWgmzxmJVPLLIvOomyWVYrrYxgMb4V
kFVRM7sMssPkaoYtOaC87YuV82AxrE8McmM5iGhU1ZGyOkrGY5RSr4LIoL5mhOeW+N5nkEMASA4N
2QwMdu5WWudNXTUiOcp3OpBvBzGz1cfI0zedlx7om3an+pk9PCTvxj6J7F2V+PpKzPBQp78/QVbB
wc/yGehWOv+EphLoKDc6OWaTP9zNv6irVwcr3M/lnZapx0l5apDFuhF+RXFpG/9S6e2HdW4AmjiL
hgnosaPYvCtAZZNWdMTqyhy+6PQnBxPS5nhrorvQAiT83FMrLmItD1W2xHXLZiooLphP1krXS8sc
ty/kWEVIcAMlcG5FCxndE5Raj4B8bC0r2U9oEb68/JbWOTCvaP0CCotl6c9NAM/TAQZjYmsHb6Ja
+NGLPj2N40o6lUU4f4BooIhiovAaqB64A2QwFSK3UQgraEnPbVwv/VbtnBYAcJAizFPvKPEar8Xi
q+/UKOdaqmCZqzqM0ukNdZshFO16oz3r0pceTb7exbuwf7o8mkt+QvYVBLWoMyIrzx3HLbjT9DCx
yBG3LgHJ3Mibj+ZtRf0/cg50mEhP4+LH8tTn85ZqoVkUTZwcjXHEU2iDop8xEVtHPl6I7+JRsRMC
la61/Chfp/9eZDrufsiUfcufcNt10TSVDilTclRw6hC1gbAuBT24Bvq3yKmi6+lZkG5Ac7OXwzto
38ofEN2p/Por0R8MRVsJXr4D9e+v+a5fgQZVh1L9+SgIppU16AEjx8kbA/UpvzM/Zr+7j+6Ge32H
KtoWA4Pu/f6uBt/+BwoUl6dbZvPJxzUg4yg7/W2fO0qIiWq5oMB+VtjhleZqv8ZbQI/t4a4F7u9N
2swHyxM8Oth9eB05YH/aZVv98fJXLAbdyUdwx4vcgIdZrBDn8vBY6Wg0Uky7np2abmXDj1FDyEBW
ednk0qHNSIywNYFqDo+A83EvoyQFfTxk5LNZ2evQQje6qz53q9jyo1v6cdkYm8Sfg/zbGHedsshg
xVEKY9OebJOgk7G01rbBxbeUDjgwcGFsKPlrCJG6TiigkHjsGbiRgq9Ib/+KQuhDq8q+TKtbdi1V
rPQqCl8JULiXXVxeViggAi+KKjT+dj6gRRnVYQOVsuPkYH9M74rEzYPkZW7tYTPc1pFPbkTHei0C
4VV4HSx3xTx7g/wYYnDxAOQJciokpc/NG3InzRG62I763bgjqRs+paldvYS3oV3lL58r1hZXDdYu
Ky6A/ofvj4ybMhVGEAMc63bcisPdcGX+Ip0tF6YtDI9t7Wju41qT+OIiQaBCNgJ1SxADcB4i7Vzm
4PA9du/GtntMHYCYiIMmgpWhXFwZJ3a41x46n/KyT4bkqGlP1oxqnenm1lFV34VdX48r+8/iEcfe
4P/1io30yVVWlxG0JIe11v0LaamH0O2O8zUKlqspVBYBPyLEYBhURAeLknNLdG6tMBUwfgVUAMbY
r9Bj4FTxlpievuufRmWTpXbx1BhXMsqk4VoCfOmaAiT1P+a5jT6Hcl1YpnDUHz8UsKRFK3vMcnj8
/n1uI08NK5w1gt+Xr9TJtpjAR35lGA948aCj0q5WzP0/E/fbHrdnJ6OJpnbAIo55o3wlibHJS7pr
zduw0IFsRlfLdaSAjGvtsbUyi3xJr5dGUdYpzCp+etzr3uWFvXwc/p4lnvaqyEkSNhVGsfcnL3xv
fRXtNrvmSXixXHMT7ePMzkR7+hW+Gm//R9qV7ciNK9kfGgHal1dKyr12V5XLL4KXshZqo3bp6+eo
7kw7k0Uk0b4NP7RhIEMkg0Ey4sQ5pkbUm3kD2j2dba9/h2yU3K7Qh6FehhafEaNPU1W+DcNdw2Q5
kfX2+GlD4NqMkpOG7CU/lUqWIGSuW28J4sObs5t969i9pn50bB7SJxZmkkEJA8uZPS6wqGalumCV
zE602hbmw7KypbWPxnhjzXcVOt2vT6H4PDwzx82hpTQD6mswB9g7yQawwpnbpQ7YyaG+Vd83Ukz2
+gS4Np/rv5+Fsrr3AL6OMZ+jX4TzAy4Sh/b0C838ZArb/b9Env/n4ng2vHV1z6xVhj3gjPiwVp90
34RE0vDb8n9fn0Vh1DqzsjrqmRWjd+LZbabsVOzc+zkwj1L4pszC+u9nFkCGUpaJAQv99+mIu/jN
dCzCOswAPqIb6MUEIGd+hDDw9XF96EJcWywuHAMOjmdxAu8wt9qADnsT9L9tAKgacAn04IVtjf7o
OUiCV2Wr7oy3xGfbaqcekYrYWQG6i/158y+hpJ+WlAvhy8jsMnexpJFZwI7lAHRZ9DKggGjb484C
VMTHPYkvcLd1AuRTokB7HXQTSVQjwyDZ6MLJBarK01FCWJViuIEgxYP6ROrhabcZIB69NQ/jgW2H
X/k2P01P8bE8ecjktH6za0/1tvtdfW23xRfQRIb9vg/q2/hnvZWmdtb9zq/4+UdxB5YR6WmcT/go
5a7Z6GEdtD4aZEPwIvu1b26u+5ewenpmjSeAmfW0bnO8pHGQmH4KKm9Gfpak8EuQF6BVTnJnM0Sx
59wcF1sXHeVLu8DgenCHjrvp6y9tk8Chk7vxu3GnhlBdem3C4mBttV10V+PYym5w3dEJWvi23bNL
pp2yLQDbuT4NH9QzVyadLyShq7Y3IhXfFag3yp2yBx5+b/Q+KCwaCG5/SSFGML8Yu/I7Hn0H+wh8
jPOQhFANfLdr0uIZ+iX+afjqvXrKSHSbSByVb6P52HHn08aF7HYpLKWiWCUDaKUXtv5x/LeFaP7h
XUq6LnFAnqbHjeucmRmMqQePpMTYbr5C85Fk4XfZW1B0fTgfFhe1LSsGDGPdf7n53uf3Rv27kKUq
P8PdkLg7t8HF7V5RMxMUR3BwRM3kTiEDAWf8Zt7EwQTCemRvti+/r3uT8I15bpML2lDuVSyvhc3Y
nTd1X/tpCahZlG+7eN7V0XJQ+naXjt3DRPs710tuBzDW1zmYvZZ5a2gsjDX3eenvFFk1QzobXMSb
5j7z2hlf5j1RAODm0Nj1EIXLIWuv+EOoBPPX8lBLdr3wDn4+H1xI68eRJeOCdVa36eOyAyTjwQyK
DQs6yV1R9Lg4M8RX08HwEdlqj+GNoXVajibxtlk4kuTh+gIL/RakSKinr5SFfDm4pa06K0VMTzRt
gkaDQl3lZ7JGnY/T51NM+mPlY1bPbhwmZHisSknoSWv2afZbm5Kd4+48vJqmebif0poktgdhrNrP
yt4fjHGXaH4RzX4HiFu+FF9GxSFl322NqNqAxxFFPnNHmRLGWRN2jnG30pRGLH/yKLhcWhnXxLqx
uM8H8g4938ino+LE5wFqbQSqt+iSk4l2hbpriAnxTz1+LkfJaojcC3JlyOkgOwhsPV8iKLoJ4inU
ARSuY7vKze/aZpPS0FO3On0Gh1o7xGjYl+UfBE6Aq4MDeUzwTwFwzzl1i14TvPDa9BQD/NYM4FO2
cXuuZCJlEjN8vmqOTdr2RYfEZ3dAu1swa4nfqblki4qsAMK40tKBFQSQycvbLRYS+owmEm8t/Cfs
1XdpqVbgDkBI/rGwfsGZNzPFqzqzRSE1X8rjWFmHwp02TTO/LL26ub491yDGeZ6LfQlxA5Q6gU5c
P+XMVNQsbJl1VIX1PKRDGrizZoT5BC6KLJzsNt8OiStBFK0R/bNJy9BBAAJkosMlvdJxyPB4xfyN
Uwjdb9LQERKtNsm9cge8g399gMLVggTJ/1vjblGa006OVgGLYI5BZ3+n0Y9IdiOSDYh7lQLL6ba9
oqenzlmmbQSyj0ApwDVrFdN7byXo6jRNWZJfaBOdnGuvA1rgLc4JtaRpFSVHqU8DOX9ys+mdLVsg
2y55UwkOCdTF/pjhPLGtzVqPK9ROWaM/liNoCeLIVzplNy1ayGolXbE9yiTTCxZuABMJDE//aLzn
Fi3XoTdrtRbAENn4c7KWracnwUjzyqdoY7nuIMIdgAw30EqIvhBguNwB4GzRR9ZhiKm2Z74BtKzh
g9aebaJ6+99Z4kalmPZstCXqMmih0uLnJia6ccrCuTuWEktC7zgbE+eRaEvoql5D/XRt1irDNj24
pR/R5zH6m1h4Zoi7bIO4rTFduhrK1G1WHSBkERZMgoYSYSNcqAf9s0Scs49s8BS6YIkSs99Cvn5T
fU+Gre2eNONbXmxLB+U0OyFxO/ttI5nK9bc/RSsb5BxgOP0gd+Tcw8wU22IoQhjL+xI/TLIeE9nv
c07hGFHbDWgnPMXpb0v9Jj1LRL8PLgNQ0ToQvtDt1VXOAvzgto43dwVOqxpUsImxHCbdk/Upivbr
uRHuqtxZRV5Zdfaxh4D3ougAysx7t/99fQOJYjlaAldwIRIQn8ph5tyNqa3R9NR4N5S+N7pMeVS0
b5BABDkV6uW2ZXLjmC23hcQxJgu5K7uZt2qsEEQHohUHBTo510cjeqniNvTHGncrSqjTRy4FAidL
xpGCFgoED3MSo40m7zzo3etDWKi0+1Jl7cPiQBkH+3q87fvSAvls0QZjOT67dMklAVHoMX8+i2cm
cJemcpJxxT6lseKPpmpuaKPKdGyFa4mEFahbAOhCUunSL5uWzd1gMwA2jclHKJQvpujsQnvePxa4
nTX05dR1PSwAs/xUQUBBmSKS6iOxIbJqmqTWzUP3LxUi1uwDuOIMVP2NDwpDzqjWJdpamsfJZYMX
ZqDHtq3v+171tW7tFUri3XUnEkzjhT0u0jtuMTHGYA9+RKClg3akm5n9xXl8YYUL80mS44GiwUrt
3ZjTTd7/ztOb3pa8SIVjQZRFSyUoJgEXu3QJkFcYVAX76AnM2bscWrtoIPuXDJb/WR/wklmODpo7
9Kde2Lg+96KEoAeqrn9+jJv8HsA3m5o4l9qszzZlnO5bJYnv264K5ywF7Rwtq03lVL/pQOkpsxlw
Z0b8OjfGsm+nXtaq/QEs4c4qfI+z6mw4K9Xb5eD+x46t1CxynMaxlx9Lmx3U+HtNo9c0pRsvsYld
IwFvoHVzIRnUvpBxIW6+qai+dSg95ub4pmb2j+uTJAipeJevOtXAu4OKkltUI/a6IjcwR4oSpEto
HdnwBZmrRJaKk9nhgmkWsRpsjLhcJXV1gKbXTl0GwhJrr1Xascmq7fVhCU6882HxL3Y1twtr7IE4
gs4vYHZDFETRgbWSx4vMCregrQP9uznBghZEje6/UuclMiQBRGzChGIiGuNWvOvFhvgfLbO6aGow
bzoYhsbpMAa58dUYHv5muv5YWVfv7BbCEiehQw4rqUMmqGCePBpKo5Tg4MKa4E258mPhLcsbaU0z
6xegz5jr9iSbLMef6SSDd60O+2mTnVnhHBo4Gbc0dWW9hBwcd/RN0MRGy32rZsSCIG4n420UO/af
UXGObThthnxAiqK81R0zu36m+bc6v1ftFihuGafw1cGBA487lQutAeXpCqHKDB1Uf5DqznOifu2r
OwrSamk6ShjxLbTPrw2SaM3k5hLJIgepIYxtrH2ck+3bmD1fdzxz3SKflgs9drgBQ58HaI1LzxtM
d6rAtYQsbhenYVY4LIjdpPJnRhUyD2X2pS9Vi5g9zUOWMbqBPPrXyWhH4oGrm2h1Cw16G4trduw3
WEZiAtEOw1/SofCxdzwfOtzfrbztSaeVL0ky08Apsgg8oJpL2sSIY7R3gkjLW9L5xevryB+0OLlb
xlgLqgpdpzXLXVKyoQmRFAG77GRPJy0BZYSplk6oxaNCSrOxQdVgGJvrkyOe/j9zw01/4jK61Fmc
nWowGdXJECix5OkmjC5oHAO4CZ14n6jzEHXcHmlZZLOtBy0+GfMuVwdiyW5dorQmzpc/dtaRnsUX
u8+drFJhxz4UXgj6KcXyIxN35UP6U9kblWTihJHmzBwXNKslQyXCgVMl96SX8GjJpoxzWNBUd3qk
4bcrIEbNu+awvF1fdZkBbtXtoWvsasZcxVkEopznZnT8GAIl2ct/Z4cLXGVuGHXHYCfKD12zdYEI
bm9UXbLBJaPxuIjVV72qFQamK3rub9379Msk6ZsRhsQ/a83dGP/HUSBkwID0RBlWS0mrok92l/wY
u9CTTZgw0p9Z4q6TwC4Y+lLAkpZv0Ebag8YoJmi3VGXd1OJ9/89u4Wme9diYUTqHIegeOVNKhuQG
m4dcX37haFDKsD7YraAOc7klzXbssfrr8jePHgBWit1jV7rEebdllBXC8azPdfyHPAd/h2mVuKzK
qQTwQ93i+kuMqSBMhiMTjscBA+2a84es+RoTzkJMDjYDJbVYdnLHwEDjX9k6pHASguY/ZkuuS0Kf
Q/ITWWtwS+OBcWnLY9CvqyokhdoizNJwGjZA4FUFGmvDWoZxEsayM1vrBjsbF9LxY6b0sAXFWSDT
EskJIPt5Lpzpy1BE5ggIc98jK9RS0wn6OJIEAaEDnI2BC2lQHCkaR8UYyum2s96t6lCnieQuLlx/
EI5AQwXPU8DLL+cpRokBr1YkhpBxTxa0HOYaafKEVOppzCXrLzzPdIge2SaAwdAA4hYlrnulX3Bt
OekoloTzsNw6I1O3cVtqQTz3qY/mtBvTnc1g7qeaTK5WS6K3aErXki0ahgH3Afvt5XChxLuSFlSY
0uVXFn+Z/qJHFHpVf36fOx1sN6lL2gBuzeIuKKlNnPIHMyR+Ier9ggIIVstAYh99ydyiGQxcLYmB
imA9HnOVMR/Z6lPX3U89JGV1BrWdFITBQLBgQWnxkPXuZrQ6Mln3TirTYxHNKG6KaL36kJ9TuRmF
+pkdTQm+RYN0ToCcEPOrPL8bWtlTWGhoJVkBZB+ExTwvVVt5ke6CQP40LPr7EpVeaKRKH6TYd+H1
GL8uEn+5BlG5oYM6BooMfF03rbopqZ0eDWcVfR7q/lTPd6W6Txbdb9uvFVoZl0KyDUWhETMI4l/o
cCFCcrNoTT2dmnbCS5LGm2LXQJ4wyfw51qGqHJNIRn8gul6cm+PcNCm6Sm80Dfm11NlrXvElrwuA
DDRGGjXd/8Vs/hkaj8iARAwYAQYMza1e0K5PkrEhpbeQ6dHQH4xkCVRZ/4EIUAvyETyOUP0CNQ3v
k2XH0mxJ0Z5ZThtLo8cKbEn5owvBPteDhF8WJEc7vWPpKLkciE4FB+2uFpiGrZUl4DK6lJpuD7aJ
xEbC0vg38vEQdh4r7S9i2LkV7gqiZt6C0w2js4ZsVxt44mSbpas315dN5CLnVrhrW5F7s9rnsOLo
8ze9JbjEHUBL5qemDOYi2tjoxgHxFe4fSPNxZ2kL50hMFc/lCOmCHRgnf6BRWfXTZPqLGgD4rfBs
Q38nLja8rt/E3GKI1jeCvbjg1FxoEuQtkwn9CL3gjxUeCaDPEAszTCRsFOPdxJsctDASPxOmRIE8
AXEJ8C4uOIQuHa0r0fxodKhMWSz0gPbvNtWzqtyymEBzzuve+2k//0I3vDV/zeLSzxe/qPZ6e3/d
RUR3Bxc9keg1RcssULqXX2EsSt85rEYTMN2nY7xJqj1Lbwd73hiJrD1X5I6rEAaEoQzgU/ilU5ym
6eoGiI4hKrZD678Veeyn0E68PiRRHD4zw69dorlF7agrruK5p8QeiftLfYuyOypr8hGdMeeGuE08
DYbFhh6nGf3dvMEUncjjooR2FMjaC0TbC2VmRCVbRWXgo5Hk7CbsglUeVyHE+rvmCQRy/x724p3/
OldDaYAxyCMLv14A47KoJ+hY0Ab1GuutiXbX10Y0EJD3WUi747KKpt9LdyuUAixra4d2OTWPNrMe
k6rbWcr7X1hBpQEtc5Zlgm/z0sqc4Fc7EACdii4DdSoxxydnHiRuJqyxoOYLtBVokkFlyp33/UjV
dsoBrpmakKFoYbA+sLwvFJzJRQlVnXnnFVs72YLlhJTGQVGdzfVhivaT59o2/hhAIPCcE1RtMn2Y
MZlOk/VoEvc2NbBZAS3KhsRKnPzr9A/SruhG/+jhR1cbN6tLr0RF7eEp003MHzoQPbJxtyZOrFpy
3fg8MFjCwQWndHVIaa1edObuS+85MWvQdoUHYAqGGdDMqGkTQtUCqbPt9Un87JGXtjiPXFqtb+sM
tooXOycLllGXWBCPBtfrtf0cHKlcoC9cpS5bC88zOgLtmWlGtiuroiWDnXrEdaj7X9rjtvMConSr
HXrgQhR0uHi/jfI3dpiU8UQ8cUiOg4wKz0GHc/+uYXE1mDNe50r9HdjV+7LNb5U4l/EnCTA2H8LY
+GzAM1GnW4+wM2+ISrdwyxjj0fKS6HHiO4VKbLxNWJzhGt8R28t2eYvWkvZ7X++72gmvu4hoAdG1
9s8HcCNVCn20lwUPwsx71qwbqtwY4SiD6gkuvBgmXkWo/6KnGJIIl8NUy9ZUWjyqT3kadk1NUAJN
xiyIWYHIghYgM/EHqyQmCy0Z9la0lGem+TsvVJwgNb32kpXoxcu3AG9osmSL4L2LsraOW9tK2gt9
FG4XQDGvUOupwyT2Smg1O/etRh88Kh0gBgmS+ec0B8wafPB2G1jRnoJsDHIehf56fS0FqP7L7+B2
h53XI2tafAd9eW99+9AE1ulH9JZs6hfvwDbKwb4vnpwvcSCxu0bHywfppV3uvc/YrM1WCSeC+HcZ
lqa/4jzqVeJUP6hdiJ6zUpbnFORqYBP5IJBerKSwKmdT9YpqjCCScIrLDl34pt9Cp3mi4YqFs6ND
PzBi9KdkkTyEBf0Jl3ZXfzvbsXbTQfxCwxxXRKnI3WBvk8C8Z89AY+K21z0yl9gxSSgZX+cfknle
/ejTPINKEvkwGwwtfN9LnVIwcSiItqZiEbX56fVJmCTTVvemTZ9UN1lX3ucQBNIGDDz/ZpWz7Fq4
xqNPXwBNS1zuV2wvTzXS1EPEskRF/mgeb9UG7V9e+wN3rFfWKjftYL5JRiz0LCRjAUOESCi0Ty9n
u18Ktnh0AT2AWgVAuh9SZYRYQ+0+Ws9u5rfqazPtLXC6EqpKZlsUGeFb9sqDgHOAZ8NpHIaidq+j
hHkHXy7vjDLMJUUO4WyemeB8ycE9JoocDdE/CdyCkrIB/5RNlLT3mQws+PnVB789s8XdBQp7MeLZ
MZHc7t2fnWcSiFI8Xl+tdTE+OQckrwwgTrBefK5+LpsByS44B2RCidEpIYpP1QBeNe09VW5cpSeV
7GQRRXcDK2RDwg3kSHzG1rCXWU0WG7cpC9vf/gaOJ03vJfFNuExnRtZ/P9vyWVPVYNZ38GAuvCrM
PDsOB08lS7uKSDtdQhpWJBKbQu9Dp8gHLwaSbty53GQuzo/Cyk6T/lKqCXHpizN9qwBCvL5morGB
oBlPLAjNrGwOl2NLQRxX6w022ISRBMBNDqc5sobAXIbU10f6C2wPmsSmMHavhWnwoK13j0934CgZ
5sLDmTzaR/Y6zfc2dH2aNPaN0vOn/OCyh8KR7DXRhJrAAIJUH24C77wcKC2zYTBcbOcEdEyKH2VI
QSv3ELSTHBDCCT2zwznLQu3Jym3YGabmh1o9tTTZeq8gr9zMSuSR66tnCnYcSHaBtlzTwbiAXA6K
LXVFlS6lJ+dVA72CjDd8dTJ+Q5//POccRq3rUzkW9MSWb2MckRoM+LXy1CsHvUv8eXq/PhrRZj43
xy1RjdsTwK8l2slGi1TjgwuqNinJpyhInRvh1qf1uoTlzQoMHDzwVN1HYx5o04M1BZ4b0hiQLymQ
fk2rXptGbi+XSjdNDRR3T3G1LZtdFr+AVJcMyDErzStEFDXra7aYD9cnU+jvZ67BnZw1qC2nossp
Eh/g49Ie0ZFDNO1uQS7nuiHhjQiJG8cxIW2KpzqXVe5bnUbdAnWoVN02NnjHupzEowfxkT65m5V0
m1p2OI0QFaf7QY02WrGE1ZMFqrBFrY5q1Et2oMiNQAkJgae1wQq13MtNMWl5ZylWQ0+zeuOYz3gi
StsHRJP7kVJEKQ2KnvyQIVBlplNu0RNyEkQbfq9M13FrE12Tza7IXVFKQwIMajZ4W3A7XNVLT2GL
TU8VKByTfTxox66Mj/na910ejIV+GRoJIFgUVFAfQG4CCVzQXXOviMExZrU1THpqjIlkeJNKAWgC
DP5Kf7teFQBCQzjmAkvTeNGYMhQF3fgO3fZ+ptysXaJjMBbflqNWo7vKQGkCL1I1bMdNb//r8jjs
497woQ6wNv1dughLlKku1kch7d1yk9TKc+lF/z6xeWmE24FmAt008OPhVRiVG6OhpHEmX87/KnL3
s7F8HLZnt5O4ZV7nGngI5a2+j6cH5CZ3cj8UWgHIciUkR0cLf7era290V8TPKVvQqFFqAOCyUvuu
eL2M3kl06CCVhGZZkCSvjXaXa1N7PQqfLm4+tZL7Y+5tIQMLrT3QDhNEoW3fxioEApK761FMuKPB
tA4aT7ijpXJW49RCiUpdrwfNflacI0PzR4/lYn81vFW8AXSUKhiD9MvhGViuplyHB9D9LjOcHTi0
rAyPm9TYFNUMPQLZdUu4dGcWuf2som02qSzckRmd9wbb9jMkWyzJ9Uq4ag4eGGg2h+gGz9JhNcyI
ugH+Qe2v6J1pN1a018YXVuPwaSR1HWGAWitLBjLULsLi5RR2SQ5lcNdDSscZu/u40JW7qmB9eN0j
hCNyAZ3HsxPOyKeEISvvAKWFu1WPLONa/4C87m3fgkPnuh3h8pzZ4RxCbR2azi6a6PXwTSWSs1Do
1mgiWWlIcUzxMLrBivuKJS7y2jq6LPXF7ybIjiv3VSG5bhiigwpcv5AKh/DDyohzuSgqdu0CnXaE
9HZ03zqFWsEcTZ4P7ExyiNZm1WyJkTaIl1PGMt0HsUZCTLO3j/WghMi924GaF+aOTdpzomgQQSr1
fFN7Wb7XZgO98lG9BG2Tta9pN1kb8FSoxE2RIa2W/HEompE4tEcqJtHruyHDd8RTr0GwpE53Uz6m
fmUDcqdW9hwC/UO3Q1Ukxxi/TIwM4CgoHsnE3teIwd/6Vu0oPLtBkYd70eWEgOSZuZW10NOk0Ke5
M5+QyrAfcmrkAavj5C1RGkuy2sJzFQhnwDTwuIJ0EXfkNLFd26kx4V4ykwYqqcT0vVfti/NK39Wf
xS/NCbLGB4LuugeLR/qPVb4omRYaVY0MVuug8trD5LzFzbtixPvRer5uSbTzQfLuoaUSRRQQKlzO
KbXQ791WmFOTAXDYqPRLEzHZJIqu6ygbf1ABgBiCvz8ix9VovTJTNETpu6l7pV5zrwKe5E1b5u2K
ciRqzkiffrk+NkHNDefamV1u8VL8qjJ4uHcllVKTUaXPi5ayu9qK1GMxxeVDXMYZ2l7GORhdS9lH
uva1jDUjmOai3gMykEjWVfhOP/sintfOBQqOKWgPg4YSqU/Oj1jb6D+H7yrpq8BtJdZEoQr1N+hu
ogaMNzo3fKVtta5PYCzO0LLX7PMCzb8FhNRl3fViQ0D8IAmAUgRfs0oTc6Yeou4JUjsqqg9a1xHn
u0z7WbgpgFkE3QfkryAHeemq7dyC/bNBHHLIDxDK+Yd8K/EX4WY4s8AdHHPf9EMJYBaqewY0aB66
HVhMdkb4KyFzoAQu+IP+S4tcjM8th2bDOIBE2fnZhEjy5Wb/ppTdTkt2gE4jdTm7N9ZQEQP6AE5O
hlKm/CM6lFck6P/P6jonZ5fdPO6teVpnFeQVAehU93SbfklkHvKRVv4Uu8/MrGf2mZlZYUWUtTAz
IYoSC8qL0L7apiT+hhQ/2bQnNGylwSvygCHKAAHbx3dD+Py+hDKon2i8SLqhII0LDdo2uPEOxgDC
Ej3CqcoWPwNrTgM28Zq9zGZYtDZeZpVkF4puI7gCI0kGJni8Orm7FdKEqakVWY42ZChieGr6Cw2W
twWVpcmEdizcE4DtRns8fzrODWAEAJjATvsw1QfT3YNe9bq7CkystMKYNXtNB/BZRqdd8pxVI/Qx
Q+s1PyYyxl3BDtdwg7egaIumeJxGl06Ckldfp9WUr3kPE6iBHRugEenr0b9fkgs73JK05uCUtjfk
p6L+DYw16BCkaHRBSAScBD3xGAg6gXnB3Dil1FXsOT/VuQMN9Zu1bbVV36UIa+GS2N4Kbka12+ab
3JPYU9S8t/PTqG2t9mbMQgBx/mLVz0xwcTd2c3dqMpgAcqUtDzABDvzrJkRV+xXjBViMvtJH8U0W
yPF2St4DgxNtrWO0yTY4rknnz7tfz7L8j+hWcGGLi/JIow9G0sJWlj0748EYwQoOkKhnVERNgtIO
QF3dVOGYPxr5T1kKwxA6xtlIuYifxn2psHWkSkK8n25O5mN8O5zU52WDFK2fH39ouy6Yjl2Ybvqg
f8r8fMeC6rnfQvP4OG/MXROikJCuxK1PYJqTRmrBZe1iergAWdpNbRTr9LxogRpOZNnrsOb4Nmn8
KHit7lXQvLx4JAmv+4DQk88mhtv8EN1Zshr3s1M+RtvGCkdV37rL5roRYYQ5M8Lt/KmHfrVdw4hV
f8H1ulAe1elV82dP4tAfaCruvLuYxfVDzs67KXUr01pHowU9Ybf9Qdu4e9s38H6o/MTP9tqO3tab
JXCOdsB87fZbe2j2CRj5tkYA6vRADcwNKNz8/gnaX/omf9CgTZvsZmJj5g1Cg3Qj58Rc15b/6rXU
uKaecT7yWcTai2amr0BW6Ig3u3kJrs++CLUCKB8OXaQZLVAAc1svidTeyRWIKdRo6DfIUmwiis7j
7qXNw5iROieOXdwVjuTcEu25c7PcntNtpc2tFMNyMmfTTWh2oZN+0uz+uz0kMsVSwQUDY4Sa9pq9
XwndL1fehhvHhoUxUt3eZ+0WWTatjDf5zrM2rSO5sor8GW9TJPVww4BYBBebzTSKrHrtS22bxs/U
8ojcdthWD6k6gcf632ek1n6Ff4xxq1fkUG6IBsC2jWS+tZz2Ju7fbGcI0oYRVaOb0ZSJiQkXzoNu
Fbpu4ZEuFxPcGDm/ukTTVdYC2jfXDKTLNvqVysbUSIbekN11BxXbQ0LWglgFAP3crvUyUJF5A9qV
Ym3/bZ9luK9Ntew1vHobv8mQwkAxBXVaJJK4GKSmU6y3a0dSrb2odb0ZkLbR0yedfU3M/djvYz0h
OVp/HfrOzF3RvF4foyjOnpvnxjiX6bzkUQ0NhcgGbLdC9ipanmLWPF63s74uPw8TFfA17YxsD7fp
anAfxUDWovXLeDNV62hk3a4pnnT3O9Pu86wIh05GMyEe2h+T3NaLgRYGAASoKfRLtAEo1t7NDhi/
wmaSsYm2HUoR/4yN88vYKJRFK7CEc9ZsO9sL6nl46Nw68Q2bEQUaA9fnUhSXz+1xLrOkSoSmsNUv
wWSUmo+9++u6AdnMcU6hjr2nRauB+ovVJ35dPZmWJAjL/GGNm2cnIsvQojEw+F3ZQ54sBx1sj1NO
vQfxnkFz6Cr9NoDxuj4s4TppaDHBVlahFsqt04zspqIbACHX9xNuMbFPxx01SFd/v25HOH1IECId
jJfRJxbDiKk0WlYIW9Y6P+ZooH6kRTfTJKPsFPqBgffESuK29iRfzqHFcsstuxWuNj3b/U6xnv5i
HKCXUE0XmguQ3b78/TTpK6TEgDcaQTVVWECuAFeqDjLaAVGBG51Rf+ysvnLmC5E6U8UeUdtQNJiK
NgUF0ySa938jDbcdHR2wGWb6eeO+obuqI2V7b1GguvXpVGAxY3THXh+3KO7rCMbIKusr6pobt6FM
bKbjWiFDrtDaI52/UOLKhIDEVnD7hIAZaPh4HSAFmsKKtWDUQAa39Y8OT0JzvDep5O4pdEZQy/2/
GS5YFLE9dqBVQuEIjIkQOKYT+oFyGW5xnZKz8I7Hv4dRIK5/tMXj/y+X0Gx0Dc7YaU9mU5Dkacy2
ameS2ARNSMoCreglW5kbFW+Pz5xGk5nRzmq1p8netw6YhaOSLKqkt0VmhLtOAdiRRnOKQemjF/am
T4EoidTn687GP3Y/DUW/nDpdgbbD2MCK+tB+h67X9jH61ex+ZrcMcUNyUnE+t9pCDx2ST8D0Qh6Q
78AvRs8AOZ+qPVVNY528KNIeo8pSfyR40gfAlFiSSqLYHnAVa3u5Z/BJWjMzXMCBYG9wtrN1nCqN
KHoJpJazk8wi9079v5H9scTN4uipVTPiGH6Kq9DO98zDtbC8yQKTvbX5Ha5u46hLfJA7wv5jEpe2
FSyMv/CFdBOVuqkyZu2pLpdxrzY16mRNWW48gG3DrleXRytr8pkUpjnt4sk09pIxr/7HbToUUXTo
JaCXEZ1Eq/+exU20M2TdWgJ/Kl6yX6wl0xfrdvxaQIKguy0nyWgFm+HCGBdHlCHv7ArWntq0PhZq
E+Yd9ee5CyWDktnh7h6F51S1UcHOONiBlcR3PXPBbbQcGLThOs2nPdSwIIZA7Ly8q0dv71J6UBO6
pbEeaPOwvf49wkU+m2PuLECbPXiNRgvDjpcvsXnQquUmpcyfNeOY5kDFl2qoZK1kFoT75swqF06h
+FdCqx1Wx7zfdHa8iaI0oKW+6YZZYkoy3zy8ZVKqzHNGOFEHHpjRXL467e1iOrJEEp9n+89u+TOk
j2TAmbMOEGoDHAVDUovfhfN1aPJDr7lk0aowrXTCcmWX4MhQ7WVTKSZBZ4JvU5kml2Q1P2Lx2UdY
bTVU8QDnUpDqT0frgFzmrZnZR6sbAov1+zwHMb4hm2NRjMfmWWncQKSGisK6CGd2Y0ZNxUkVhIq3
qUNBjAxk8Q/Dtnyo0chAhrfrTstnVv5vsv/Y4zYry8BBiswqFjVxdzWEbOvUCKti8KcarU4mkkco
JxVgkpvADN166UZiX+hUIMJw1n4/gCS5aOx51OrY4GpPZQ/cwJzdjHMGyNlwu6CoMnjj1pqRy5rt
Y7sA4ofyfQZl2nRnKwvpDQnySLjmZ9/CvTybSesm8AFqT0a+GVX0NID+LHDmEKXeBXlT+jdHHnjf
MLtAzSNBcrnU4NZlOfrktad5egPn9rhsNCg2yYTuP1qePsX+MzPcqNDT25ajU+lPZQ6tA2DGwNZY
N8DKm2oGJaO+Ruunn42tR9o2i/zCAsar7eoxNNzKC1p3oQe9naJt0itTOOjzW+pM7OhAs+QAIScz
XHRAPxxaLQF6f4bbuKiz/XUn4V4vHz4KSkPkxFTIL2l8PXqMPdzmzVh/ohG765rqKe5dWaO8yA9R
hwZB9Fp4gVDw5WKkbtb/L2nX2du4kmx/EQHm8LUZFWyZEh2/EGOPzZwzf/079C6wUktPxN2FB4M7
d4Apdqqurjp1To/+D8ySPE1OJATKRm04tOT70L+8P5ybDg7PGEQ5kL1EBZW6KYphEpEnL/mTkggf
SSxbcmoP/CMvgEERWisRb6Tsn7CK9DRpTGlETjUvNPP+R1AvXDzTgKMBNQqet/iF43c5XmUsZz9S
msZDXy1eaqmOlKDhCz+lHBgBf7xv7Crmh8QCOm0RAeGtLgFYcGmMiZhJ5Ji+8fqkPDEV70YjNK3L
tiMlO2+YucS+Zwd25UKmmwGXMcKpLEwAS0oVPbGXZgOwRc+ZMDZeM0+W2vZ2me7rxMVBY5rZaqe3
GmU21gtas+d6e2g2M2S9pNa4P3hax+r3M1D+BL8InlYcEI2Xn5E0oLeeVK3x5uh5PuSCDvhT2ttK
R3w0jZuTHTCmkgPcViz9VLtItjLO7NyyNENp207QYiXVPuTsSCCog/sF2LiNbtxxKemYQ3Nay33Q
Jfd/fS8vgE8QXSiIGSm/FCqV0CSV33jlRvnMviOz1yuo/82Ob7Q79qk2BdxHjVNbrTU43R4SXKdh
1xrzgX2cnHhln3JXTnmR5zj7Gsp9MYWYMGqE2ePtzkSOWu/MgDA64nVcjD75+p6MmPwExsoz4cb5
4MHXCwYQEFBByXX5+7N7OOvmKtBytvW4yBjlQu/410VOmyvgMeE772+Ra48AkQmoHCO1ARpabFpq
i1TNNPhti50a96Wj5LWXJ+9aXdpJ2EIHKtgXCWfMHMQM5OGnZb479XVI18Cp16HH8hHiAh5Dxhw/
1CmN/ZbvmVJuvATaHYVcA6Eau4ErFUYs8vrUGgUTkErrTb8ali4/7m1lFm64CeTCQFICrACoV1Vq
zv0oj1g1j1pPjF99iOUOxXcc8Bshy0mnsEQpD2USbsaXpt4M5UOZBk4dtnojGFLwFnFgEuXFlYiA
hvEtZ0HgkPUWkRdBZ5tCXQvMwEtdlQmtJzRgOxP2Ra0zgT0iGh1jUmiSMXY/0WjL8VPFjgSUIGYi
8CvJhWXeLy5wfAP6pZD3B8EffqO+QR7yOvdxP3lBUaF6oQEpqQ78GobiOhJczEjoylq0kQTlSiih
DicwC/edhxbwJtCzxEzUl0h4VCorHTy/MND32XV/V9Z8cSaXg1tEmBYsO+gL4RypNe81AETZOJRO
6uygrDc9TqMujqBIlXbaRBARoG45js68+pq5PnMAP4D8QcVzHDk14MIuTzgDfmReqXj1ZDCOtfmM
THQsE07X5d2KK7m+AChL1MFKeamVuBqWJrvc15vcGMl3TlRjRlFX1KF5oFscZOZap0ehtjcjWzVk
CM5xZmSE28xid4E1P621G/62KF/MPPVVS0R05uEKSegkCX7g1OmTPhrxX3Wbb3JoO0LugQg7zkmt
1Cj0b8CsgN8w0BGC2rJsMTZvKTZPJog+JlZppysNIVf+nvos6kEypwLbLF12p0EHQbCumDkpAexa
U+SiO/Qhx3W5/NTG48ASVxTxr53iBSruGHRueAH5ev1TE580e5+wZGW3/7KiX805Mv1IFgPvCIzP
5ZxrLDNkUi6pp9kaMOeCIzmzE+ncNn6cjMxAKVZfVAeNLebVvn/SlvFQphdBBsQgwPyAWZEynfNV
y49Rr53CwlP5hwp6gXH9HpUPKSqk903dWEKkeNHgyePuXNJel6MchF4O6xjtidFEikoH4DxAQ1aJ
uAX5GINdkwxcvpwa2bk5Wklj5sIZW7liTgoKoFX8mTX/eOqW6jV0NEA8JuChRk2dVI0CVwPu5wlt
SQSpIWppgRlARwChc8Fa09z1Qi2oatC4LmpMyJRTB0BkgiZGAgTWACP2BRB1vfOvYrOb1kRzbxr6
FcLDKcfOWP7+zAGk4tQXeStEHq9WgFSYmVcif1Y5VbRyi17vB8wZUOIgpmE1uFvqAuuQ+5QUJoo9
5ZTKgKGIqVn4LakYPS1IxPImmH7u78DrRy96H+SF2IcDiFm6WjJk+ooyToLYa6F53j18ittJ/2FI
fMh0tETaCfQr31mjtUv8hOZawYaGa8O5wDwYGtEXAzpeOJrLqVXFlm1HIY09+bnSZwOCnU5j6d3r
yiivHq2UGeoKG7gqruMwi70MuFgJ6NjJrEiof86E39RmYIskfOyMGgDZFAii9+dSD4y1e4Rf9uPl
8bscK3U6UgQsShPhI8q3wGEIBIP0nnRw3TMEYUVjNJ9maASDX52UtkrgXNFldWBJvrLkt3bz+ZRT
15kcZ1wgs5hyhUzcQVB0EdKt5S6pT/cn/SpIxZwv2inIliuIxmhn0IiTLOdJG3sSEoNqHkLyWWR5
onDusIH68H1jv29DenLPrVGjqrouArlKE3vNn8RM9d7SCLaTrpq8zuuKBTAE6azS5MhozMbnEcBz
WwbEPbKLPYQmAQdrSfMuk27DktqGxqXd6T81iR3GiHVI1Ruj0RrMRl1ZCxqs+Lv/lYXnj0UHH+46
6rPDOO7rhBdjr7cEo99tZhI4CuncGSLVPIDak85uW6PcVHZsBe6xswZLJsWGtYQUd++fzMi340hO
kcE8rekj31w/3E7wDooIoC11NMehxW0RLZ/WaYACOW03G23FOTLijFggGXu8v4S3jgd6V2QWxLfo
xRIpe7yaaBnTVwk68eRNPqd64W9kRtkza4m+6wAeO/PcEuUN6q7Co26EJXYighVUVtVZvrJLK1s0
GOQW3thi87+NjTr6Ya2VApOXGFsHRZ3wqRsf+2gk7Qp+jC77YzuhF2W5fEHDjKokraEbZUnOgV4h
9njFqLtdlnoBgtF5gx4VIgCG34mIR+ddzziDnZw4cIF8N2s+/Xod8Q3QVFkYdxBH0RBHdh5CiWOi
xJMnp1YOfrTzqwee+7w/ozeHChGa30YVoDU0KnYa+REvbzZJvNHSDsJ7ZWY/5VNs8JvEVGwAoUzI
kRSkWklFr5i9SkAMaGELoImQeO2+s0W3cBujszRz3nYWa5VbxYDnOfArg7122QgQcQqXPB3yuzTW
PU2DIU34MfFCxvIfxMcmcSYfKQZuBaVBqyMv+weRB06fLIM09qplmo3w7i0DNvXmfeO+KaQiCPQh
hmKBW5gc7af9/tX+fvr+9t+GQ3JgStKvcV/fGCpyyxABQP4ahE2/PZtnsVYGGXsQaFW553/kFvOH
M6GobaxsneswC/VdNOIC3iOAnoAOu6eSq/y+HnNv2oov3Ud4CD6Ar7AlhzlOf1tzOPmvcKwPCUuK
0ojXzujiXS5vKlhf+JnQMAZCYzqBXg9Cm1WhkHulMe5RFdgFNgDSUHbBTZ8+rAEuf3O398xRbpWb
IKeUSDLMbTInc0eoWevsRnusd/IGapiOYFTP0mNjQabCbu3olD9rnm+yTveqxER9ZN7T59UFWJsC
ygGzWhQzpbZ8EwDwpSXrlR1aAKQbvFFY/uOayOnN9T6bccr7lmUf1VGh5B7DtGRWXSF9kKaD2Ola
/SwMOsir72+w62jzcoWpS71kemUED2rusf4j36eGUO0i8R9SIi9HFR3e6PqXUFxENpRa10gOJkGp
2dBrwNnDvZZraa4bgwBpAsI2SJriESxQg+hzDXSSPBd6kvJ3bJ+Y3I78NcjRjcOOqB/VTPAzIE6k
KVtHKdNGUS5i7yAYonnkSbPyoLpOS+JtcW6BuiWQlswZv4QFLjii74mo8ROXPrCTXUh/Vd4qPDHY
iXvpjwaRJtRw7++DG6mTc+tXlwUqUhnPT7AufgSVPrwk35I179LPwQgeiOBMsSluonJTPgtEXpOz
vnENY1Z50HFhkwBCRmXKxTwXOqGu8OTJyIDHjlO78hpEbTk4574FIQZy8TACikwJ4iPUOW7mIWrk
Iii8YGJIIj2qyIiuTCF9dmkT1NnNO19pgwwm8v3ww3xhOC/VC/8n24anCG8laZv4ZP5JH7OnwWNX
8pFXif5/GUe/H2YSY6QzDH091IU6xTDuCbvyNdTDk7xPTeYJhyEkazcDfeJoa8tpObv6kmKsynGx
BnoAY2z3aYi0Rv9yf0LpqH4xgtiXgwYW8k1XEEkwSM1VJ7IFXK8qW9VzkunjjBapNRLrq5c9bWjZ
n2ejqYY2y8pqLjyB+JMe7IrndMdty0fVWbviVk1REyfPbKnyIGbymJ3/UG7SQ2AH+/AYkzXyw1sr
dD55y+Sej0lL4HZlGFIkvNj9vxX6TxL7/gLd3HQo7YioAiMAgqjLpRFOZoTE57jCG7YiqDJJ/1m+
as+g1H1WnqSYZCtFk6vXEBYKyU4I3iERicSdSC1UjZumXEISTzjwKRmOjaseEGnuhJ/osOaUbuy+
C1vUSrWgtw9CJq28ZBdtW+I7ldW9rhEsLv8I5ZUujFCrFMrqCJ5/GAk36ZPgsAd+v7blbo4D6EBI
YeItiaLX5RpFAKDzSVlV3vw1/BEew0+hJvyr/+f+VvhtyqRGgiseRV3o4aEnmC6I81KSAqZeVF76
Furj7mhb1rgjiBQfffKqu05MOue+yRtzB4sqx8LbLfVc6tYHw2HSBWxTedkxqAh/aG1suxXi8hun
aFHBwEsGm23pg7ucvCBnkqpgmNpjuYc41QgLYHoQrFwct4ygPAf0NNAbLPQhL42AsiTj+jJsvIjb
xECHgdJQBZDg/mxd3394Li3ZexQD8WKi0fxSqtVVWeXAhiglCo4ptDyKLk3N/80KNRS2Y9AzDz5q
1BtPDF+QYpxWxnEFAME0YSAafABKH3gQURe5VKhR3Pgw0XHbWfzDMpol87osIx31VE5kslq9L3Qt
2DICOLQ2eb6yJW5OpAgVAuw9PIvomguXyIkkBFnjjT0EzSG9meldPXFrw7xtBph6QItRS6VxLlLY
+dMUAF5To/NWAqW3Xsx63uvQYgFEkn9jk49+/kDXDBQuuTWmGzogW+YYKJvFsaMFG0DCyx05Mxmg
fT7wGeVUOxL76suxOfEvUIReGeb11r80RIVMHCBsgL8rjQfWPT1DH19forvDvr8pr6qi9HCWrzi7
CxmJK+SwAAhCIqALsZqH8TP4zkHhvckdoJRQE4yM0naUgYxWbbg82YakI5KxZN8DJNpPHf54/5tu
LS+0pUDFslD7XxWqw7mQsgxMfF6jROGR01jNmOewWXGRVyWT35ED0Y9LBGyDGu2VlXmaQ1VlWhQT
1C23y46Gxeq5xe0UZJ6AQU0deYeaL2/o2mblsv4FgF3eCFjbM9uU7+yqngUcFrbB4fH6gGK0Xhr1
Rt72h8ZCRtgqNn8KKzNeWHCppObp7/0J/m1muGeev1z0tC8FrguCzgME01Lt8iAhRcTa5cZPCXLs
lmSPjqIPFooYR34/Pubbtar3FUaAnn36GA3ZOLACZiBQ9aL9VF7HZusrb21oKa+xqHMhHnmNlVSk
4eycme2shaqZweZ/JwHUrMUeZKKyUkAUjDGKJgYPgS4zRqbh/87HLrCL8VuCNskAMvzC0Vjr/gTe
CFWRGgBkG5cSGIxR97ycQGmI5TDqgB0JSj0q901gysyOcZrX/EHbr13mt84Dbj7QQSHdtfieS2Nl
x7F1xbCdx3Z/ejEh3BAZ98dzy6chLEHhArgbtOZRsWMUR6IyxknnoSc03Y5tkW/AFFjrbKdpBBD4
asXejWAV0C/gb4D+Qq8NR0PumilBe3uadXi+SOQhPkkPzgmQtp/7w/qtNdD7/NwMvcmUVMmZGGYm
G+21W+kkfXE7y3rgDPmpdvy9LX0Qm5BjT44bzYz/mMzGdVkSfrgd8B6nUp/Iz8rQheVs3fumZbXP
HC5bN7OkdfgmeSKJuosVQMuObGhpqGKgmohMops9o6pVerNkdW+QLwC9ERDZilE5E1jmGrN9FuId
99Nym4b/1AxeIvXen4xwLf91Velczuj59FF3Q501bd42aefxya7pH4RSB63CT2DlumboAxl2+BPk
NEhsxmZt6/zRcFNu5aj9ohnuzRe1N/mxZxneLzpvyOwpsQFML9hP4LWCWtccRnMbaatlbjYcqnIm
wrBLy03EfpZyqqcKQb0ky3SBeZtVPXlQakOTjUk79sC7J6aIB7O4HXgrG8D4+lNu6gEMBIRj7Do5
FIk5qjpU67nuMSwfR/8pbkAJ3UB1EAQfA0mhNPOdZHa3V0tzli1hE33FQbRTA2CaSTCuUvFcZ1B4
BbTC+IWi2lJkv9w3jdb0oJvvGu/t4/AJ0AxD2g30LJ8Y8gmVYpSel/IzsvsMqEgCUFQtP4WO/8b/
ZAAqenzcmluWbP+kzrNgghMRV/sJIg4AXU1IWf/rZ3ByHWfg/jG8ddohTYKOXxFhKVgJKW/Z1XWW
jcqEsFDZpCz7Fcndg/ga/1EYR9asvG49tXuJ43pt61yfNJQF+KWjGRwaeA9dzphQRKmPrF3rDVI/
k2auPsRYe2Pj4EGLZnblXN+6EkBCClZ5lI6QzqVLwEJcR3knL7hdId1lk9dIjVGyoqEgMy2/xcIh
60lTreUmb0USF2ap41EJFVvzC1xYO4BrpnwSK5Kekm3wLBsDcGuCyek8YTaswSHNxmwacNJUTvhP
iyHwFCjnLAnmBV9zJQ8yKFEpMuC+9Hh2GxFNtfg4MNrn6QSSu1EAQMHEA/EglivR6+IrKd+AahoP
8RvghyD2Sq1wNsWZWLOIYxjpoeAD0vBrmKEr1OTvyM5MUPPLhBVyUqPfehVnl1hKsJT0fGj3gZUw
21IvSoS/w2dvB8PL/VNzI2uAOT2zTCUn5DLmtSzE4PCIseoN6Khxkr978vUFfAOWk9NrXFKBoeFn
DYdxVR+lh03FHLwY5HMXhgDHPojbHn2c8CnBNoRPAR6ef0NvFigprWmNz/MKMEjbpR7Jg+LXgcpg
uhuzBlQj1GWdA2Qw2UtAwQsZHiQ+KazcTQwNwBd+pXB6VWegzNNvAi3zg74AnTBSkOWeeVQeteP4
qjwqD6PdfWpP4cNa2u7/WWWkcAG3RqMIjUKuA76XgxEnxx9J9pIcy1NozY6mF18hBh+SDJoR74J3
akw2IJnhP6rm/X12I1G57LP/fAG11KwAREEmYqlLwVRS3bchOJY5CZg/Y+LzxD+wlckOf1es3rrO
0KSC2unSbQdWtkvnrDKsnwsNwiDua9zI6GeF8v0Ha4qCFQUbtHezT9y0V/G4PImp1zVAxPJ6m6ys
9+Ifrv3Hfz6CisWGRkrZUMbkq2k3mCEHXz1EQqH3cvl6f7w3PdWizoy3ggqOasqSFowaX5QS2ivm
b754YOtWv29gWaWroZwZoFyhJpQdSJvY1hv3zJvkSHgI7eZneWXCbt5yvyrT/x4H5Q65uc4VYeBa
L/kRvpi35Ft7VvfiqTrkxcqAbu/LsxFR/m+e8nKOBJiaO8J/QEIwe0hDvQJceMfuxwcNvHfv9+eQ
W/5JehLBNIQyGNTDkamlvI/CgqwG/JutV4Li9x24pfdsK0lg3BxfILjT7BQvew1yqOStZDxu3jJn
hmmpOLFhGYQVGjpB8Aiv97KtvWk7CArhSfCTWdHTmmL4LbezpLBwaSIuwqak1jHO0YWa83jxtdUD
HtWhXNtS/FyLz3U1O+1oFqgsQUYjBWh1IiPriKJe5wKBZm9XbOvM1/Mkd4rcKtaoiW5NxcWXUcve
DbXA+RMeHWLs8NVOQvdJ/xTy73kCZaBHn7Gq9/Zh3qbx5/3Fv3JIHPrmAEJeaDoQq9KNyLUaDm2H
cMpFP5oGoL+s4xI8dtNT5dcmN/jo6F/DjV/na4GpXAiHsQIqmLtoro4oaEQUzsvGDZlDMLm+xhij
eMhbIHbq7fQaggdP3hedJYD4WTPiyWa77/ujvs6C4RMAC0Dn28IeBrDXpR8uSjUMI61t3E5B2zFh
wCXJfqR8a4YFa3ESo8sK3lqP0bRJq40SGlX2xDM/8zShdas6aFCV+RswYN3VO2ZlQa482vJl6EBa
KGBwCdFV6Vlquxp9o40rNKHRi/uK+Wkbb5jeWllzBFyX92fi6i5YzMkg3UYEjzDg98ScvcvbImPA
DjI0rhwkkELYaWCEkZs13NlyrV14GMoKT023pGbpJI+NO2Q/StuTtgUDfF8ZDYsMEntMEivmndzP
9Kpz8vkZKgArbvX2gp+Nc/nCs3GyXShJAdqf3a7S4zC3FaY14yqHJNW0aebC4CJdTEoyo0SZvL+P
1V5MPtr2GZQyph8afrEVlYZo8RN6z7ggd/6LRUAyFhuSBXMuHX8VfM5GcjxDAQMQhC5wRr/R037z
z40g2YWmL4DlIfxMvaQ7VY3qVvEbt1eZz6aJaidR5tRGTX2N2uE6y4nlhqAInuvL4QKE+nKyG6EL
QazGtW7Pth9y5JvB+DBHQCmLNh80Otgkls4jwckzoxGOfXcUxq3UOdFTtYt9dE9l7X5OTyFvgQIp
/Ij02BzQD5v5h77aFL1dKGQA70elV9UaYuPmPllCswUACm0FmkKlGKG4PGtK6yYMtwPnk8kMPZnC
6RihuUUsRD1Tn5jmZxFQDRuEpson3uGkiZ6GCMhiiAQlqcW/dXiftKWRiqwBneOVvXwdImB6NWgL
KmjyQSXmN4F1tpfFaYqrTBpatxoMiJckuJH26CL3zb4m1Un5CwjnZNzfPDeuiQuTlL9suTiQ5Bom
oRubPXTAGzHjUZjcHg+V/M+w2i+4bEbaYSxoYNSnUWoV6VpXBAeJjFPQud1P26I5XibaMfOP09Mw
1gRxqhNJKw1pNxwh2BMgpoJ2kqUNk3oPjAJQqrk0jC6yObORlQP6RQI+geKlsiZfu0QZ1OAW744c
OlqP0WVARcVsodUhN82jC8yVUfIQtNICvaicLljh1Ls5pjNDy9+fbRSu54O6bNnR7VtbSUvSxttu
WmM9uorxEUCcj4aKqdSmwR3bYDRD8hrEn6X/cn/rXefRKAPU3pt8To7iAAYkjnCK03d6OFloi0DZ
E9y482P/0q/E+9cLBB6DxYOxPCrjGNzlvIl8lyaKH45uUUSFHUplsmsHdjLUeSqATOfXeP6v73yU
N9BAg4Qden+hrntpb/alGJCMenSDSHHaQyoGxPcbM5s6Y06w4YN4rQv8etEAYAA2g4dZpO/oHuxe
BE0VinGjm6oa0qYRWr6TXFmzcv2yABPC78MCsutwWvRFMKVgi1QjCRPZV8qmTjPVAo6B1we2TIyu
zkpnZJjESWu8LZop/+nVbjKjUelJAAEOEyxOAUGLSW8BoheYajKmthDUa0nmZXovzyO+EnKjwpLJ
U9Gcfzn9US9FWgXSWlcrB6Jpkc4CdcgNqqEOVqytsQDcmvpza9RiN5rWSPyEuLevCiNoJEds8hXg
6K0B8TxaT9HYvqgKUPsXCqNiN4jJ5AoAe/nPkYRt9CALLyx3vH82+evADt4ZB0VENz9iF1o1NUn9
SBKzbnLDsrDC9IOtLSi4k7jVx0P9pARob1BfQ3UwoDKEY/sRxccssGNtB6aDEr3H/Zf0nkcKURdO
jnEllL52f+Dh+K2mS8iEo4xwua4DVMK1qRomt0qCfSQBCqJVE6nCfI21/daSAg2v4mGJlCyO8KUh
uegUfmDayZ3V9jEQa4fPwuf7M33TBPonMc2oJ8DQpQmFAR2qOGAsIRfiyZJz4B6u2FWx7SUQp4/C
goXFpbQ0wtLQsKmQuaqWpcktfEiJ+PALdqBwrVFLRauHnTq9SlHTOzkT1no2TY0J8dVs29Z1o2dt
zBv3B31rAfE+g4Y9Xuw4mNSzIU2HoqxjbnKlRjlI2Dhplx1Ab2TfN3PD3S+CvJwMNi5UtmlIV5oq
2BsyO7nREB5zsGIkc27W9Z9pjW3s1rmUoaaEy2UpotNx/iw1Ml8Jyew2ffxdJ5qR4zeCOpHBz5pX
tc1aeeY6bMOb/swgdQLalg8EdQhgsGvtgYt1rvwScy9lAdwmvPol9Ob9qbwRm8Iiqk/gVAHqHk7/
cp/OIHjMMgCV3Czecp1g8NzWl1MwmrUkwLM6EP9OnWhNc3BQ2HjT5MHKU+rWOUEzIigVl8wR4uRL
+0PMVQK4LGcXGMpZr4WgtEHxuyZGcJ2wx8WmAG8Gx6cpeFFRx3GqQyarIgXJCyVxuNLoJ6OOCN8a
fiaT+CQoNpqWwcJll4xml11lCDO/A7NPg9JslHwMshNn1bZuhdPK/F8Hzvgw9OWAyhN86DjJl+PP
+KatcwkfNjIHGTAWXtBDxuSrA/cslFYkfQxrOd5bhxQTAUARoNnofKLelbyIUnkiCjNOT2AyvmAB
U7HJ07UXyK1DunTkgkRTAH8+XfTiocs6puw8u+PYp2guj8FeoVY1kUMQKA3h3/vzeCMiQ/ANLidk
qLCRaXG9NiwTbWwD1uWKlrWLKHlWU0bS2UBo91keZ3ZWc4rZi+Na48qNEwvDYBCFZDKysXQsAriz
Kk5NCMMnflt7g80P+pxv2x+ue78/xBvrdmGJikMyNhO4MsYQtSzfVBIoP0AtGU7K030ztwaEYsdC
hLb0U9IOQczSWWvzYnLVh1THGalejoWkC6FesOS+pVtrdm6Jui2mHMQ3fgFLdWJp8jdghHrNugn6
t1nVa3rrvrVb4wJqCJsewPNrZrUgLNkh1urJVdjUVMIAQCzOEFRjUqFozR7zEgVS37tv89YI8ShZ
oJigxLnqmoJsPCh5Mx4jREeC6E5o6QZzXA6CSquPV8B6a7aohFkaqKqfarh7WZ19LIDjB00FvytW
rNxypGgVAJaaZ0GlAI6gS38ltoWSqZU4uZMGAGJXHIohN6QxtvxY3iTpPmbMGgiU4UmKBjuf2xcG
GQf/ryY/shKo7vXandS/3fx1f6JvOJuLr1r+/uzhPDLcwDARwqAxQMez2m/4GMQ44AdLQBx839TN
eT6bAOoY+ioOIbQ8JzfgxZQ0Oao+fADhSLxEsHPjAUu8poh7IwxByRXi9WiPh5Oh450pD5I4nSN4
7JZ1/cAufdbUwk2ffkI3/P7objmZhWgRYha4GdAbezmRPjcnfS0UswtwXecMvjpZjIinYCzM1ea+
qRtlBcBnMaZFeXVxn9SOLSYZfnMuZzdJTzX/kiXfqfLVHtTYiObHtn5Jmde83LWZAUwlmOxi+779
W0NF4AGkIvpjgcug7kFWZZohTCfMqjgmdpY3X1BLDcy5gXrBfUu3XM+vdhiuCBX3IbU7eVD3aROH
G3cY9ewonIrpIOxmPgLBgRWEaxv05rgWpbJ/W6M2aD3OZcAU8uxKFWqPPUDCamRWXbDyZr2G3S3Z
CFzsaKnAixIdHJdbpZ0QoAciM7tib0DdnUW6vXQ17T2vS5I1AHqVZiw5PVPrQ/y3bgwf2ZHkyRdI
nGyrZlPxMQH3f1rq/PwojV5UqiQZlAc5X3mU3DqwyL4CkYbWVXSAUOvsj5U4qpI/u0Bss0SohacO
1PN6n9ScroVRbzQgw9YLtf0vskToMUDGBnlRqKbQad9qaspGAXeeq7xB7UDkG0MNABHfZNVoZK/3
t9iNRUeUhZI3Yklg0enewQSdThMef6wbgkjQ5MKMI2VbRGbdpaVz39RvNoJ6c6LMBXVuPIqQdJOX
CT9ztnGsDYOsDJyrKoEnp2xmFD4i53TkeH2eaogJgmvcGGsGjfyzDIZKaeasrmYzJ4AjO9bRmEME
O6rJ3MnJTkX0ayl9P1hCFAWkTrXuIebF3FBTroaAQ6Gaed1BSmqWfe5N6MfORLZZMIGFyJ7SiQ2P
YxioUJztCyNFv9eKl7pxs4DbYnnQIuWEwhu1y8uureKwywW36PZZWz9k05PaoGSgqivb9JY7PLdE
+6MsjIpq7lPBzRQL+AUASGdEQrUZ5oXDRY9KCmYwKMUlISnEwIo/Jn/X5RNRRub9/gKLWD9qfRcW
WrwJWSh7ox50ub4dan+1puFDWC43GhEJ9jVA3DVuC8fi3MSync+2UMtk86jlieAm0k4uHpUaDQaI
JYaOt5VxPzaPCpCASKqm076VJ50HO1FsCkD9xMf/Zqx4DuFGx6VH91RxSZM0rVwJrsQye4HpdWiN
rz3xlif09Xz+xwa1heK6Y7m2LQV30nPBSGU704tUV+x6m9Rm5Rvp2/80Jnoj8T3aq9IMY4qQepeA
zAIE+76Fa3wNsEFoScGRAF0PWtGoIQljXc5qzohuM25G+acRX1siTt8dpF++Kt5krPv2rr0bzKFl
DOWXxeuw1AXatPxchyDoc7EzrSg/jJnDps2KkettD0VXFupWMlwkCq9U6AN5u0ZOwOLpDiFa16e8
BSs3qkorx3yZmcvNAOoBOM+lloTfZCrfwjSZEhSMLLmtJVegkZ/3jM5Ebi29PXPxGj7yxryhrRI9
IOjARrZToUKBNOmDJokCyZWrbF8BOsYYudD/Y1Qt1OoUJI8WIWzccvR+q0eFHQSlwZD8srYgUl1D
N6MFCyxkgfb5GEamLM6qVSUD5wylAqq3TgkfFaEt7IoPCmeQknhlLZeB0bOMrjsklHDp40qkrqh6
jsFM1JeS25iq8sawpBK/BsDNGPv+xlw23qUd9NdhZ8jIoYFK74pFqp1lUJI3nDuHhsQKpPiSR0ua
1locrtdRBEIcb65FfwC9NdRwwoX+aMpkDi/IKrVBpwYJyVrQTOTTauf+iG488BZby7kWUAcE1AZD
PnPNGq5QVmokzuXm16jRXoUxNnmU1hPWGBqzVyK9UxqClsVWnQG7siOZdxKRFMUmYgDQ8mrRSIC/
6f/e/64rdgsUvtDGi428zDTCaMoHVDJo3yPUrtwBJFotmEC74ams3ppq/uxbTq+Qs0x7kNUGrC7E
h7iIUPg71NVrwQ5eBaSInPN/hf8j7Ux340aSrn1FBLgvf8lapFLJlrx2+w8hT9vc951X/z1Uv91d
lSKKsL8ZYGaAHigqmZGRkREnzpntjYfn2+MMHkrnQxENqfSLQUPph6GG6FB9VqSTlRXuMBXIW3l2
HR6K+csoueW0Ed1X8oTFJNYWp1uu0esNGocgV2L+yXP2YeozwPr+Li7S2A3kxJNa8gY5tt3+XeW4
ZqK9D4e9bMSe31v3Qd1tHLPXYtC1/0NrBD/wMvQFN7Ho/3ZVJP0whfrzUPvOXrWS7FD5ynjXT1Xz
XOil7JaF5IMW03vXtwvzTgKxzRzq0P/ccI8lOr/5JRx3ZdFrA7gqPCaTusnMQIr0Z0sZXSPcW9Kf
LRPYjR27CgzC6bvWkx8qhIit/W3Lbz2AT3BhWMiW5DaxtEbnEyROCafkVDDxkvGS9TLnJCVPTbjx
7lqp2MPLTNdDNRbJblksZfu2pACCqs3n8FyEn7ppgAD8KD3HlCClwc3b3DUGt3G0g1xuQC5WYgOm
CXcIPiwTzSIaOtEyXwr6znzWrMiNMs119G+DD4iF4CCHqBin0Ewe6nKvNW7wP8JEUe9LlFL98m7S
H6P4PgjSvWOPG7/rbbRffhbBHuYUBN9EfIZqR20e64P5LBnqndbclwGU2LOyywvj4P86CFYxNAU5
CkbxdVxN5LXtQ0UfNGOynjtGYKtzDU/qUk2Mp0Mcf5zA/76vh8dCvw/j6cFStpLJtzeOoQGzkamc
sP9vyrPdkNMicXrrudX2AzSXpv+xR4Gu+5j2f6XVB+vLCF12PsbHeZkD+wpyaxo3xueX20Y4alc/
QUiUZOaw6zEarGez9BTpoCZfwJ5SPH2024cYjvDb5+vt3Xe9YOFga7Yy55I0W888f01vKJFsssoJ
LIldbD3Y34J62VoaROSBZJkUboXkbMjbOWwz3XoeQ4Yqyy8hrTfzQZnBcutFe091IgZ4Ye1S/zHp
nm6vc3VjL2wLXxVtnxh2Ws16dqxjVD4V/ocAFfiN4PF6QoW9A9mhcUwgTWSye/naF7c7EAYjb1It
/qBLMh5Spb4e7QLL7+FByJu42jmxQiO5rTQwHVELX+9j1Sjj16gMysqNmYT270a5iV4qBGu+So6D
qgxNlvxdnI2wOfTFhFaRw/852OVyylxGH4W5f9cmsWx75ZzONmIZYHl3fTBYPxhNjkoPtt4i86JR
qT/bxpD9oYeT9FLMSzWAUzBbx1jLuN2NYbbME4QhUnfQ9ZIyoRKBCfSkXF/+KILz3pC06Us7N2gT
wfgBWanmI5OU1gCRzDAZvw5y5w+7PDJ7xjQ1JfPyWGNap2grK/cSMyv+iK2x40VmFNJTBp0XHGE0
SA1vQkfQfhprcvcfUJRrOMEwUsEAAT59r7Ohyd0x84383Uys+9o1XQqJPGMb50RJ08oraz/bwTw2
QC/Y2ekIRVYrnWdZCxCPosLW7Ey+TbIbjHn4bpphk3lN1tN86VS1cI7SbOjBS+aURBy5M4rqEBU6
/JpTVvTa56nR0/Pkg1DbqPULJw/0D91BLvZ/hCeF14M16lMeFuhbaint0kgyn7so712727i7hRv0
bzsL97mN8A0gf8EOnDP+PCMWey4y33mIJ8f2tGw0dlWSRTCcDPWxdhr7vlCrnaTUv8gq9n/WUTng
DbN0RIUzn0xZ4geVFZ/7s/Odbu/tUy3Eyte/jkQET2SytaVgdn3e4lBNfC2b43OaTvvaau8jo/UG
mltZ+UltjoX5awjCN/aEaOmMgV1ZEvYsfFSXEib/CndzTEi4cN9YEXKeomyUXFIUhtXNkR1yHufG
eW+27al3yrs42YiMy1+7iFl/W+MlolM9h7ZYbJEvnEgT8hrxudZn2SuyYPS0UZl3t3dKrGn8bQa2
FF6MwPqAlV5vVVkUWcvYb3yujOKgy3cS0EHVq+3hOFOTntJ0xxT6rom3ihtC4H9jd/nnFyG5LENN
0ky2zMzeOf2xzZqDUz515dYCVz/jxfqEY2akiaIW1SIGPLrTx2Hj3bgWLBg8+PfrLQfhYhWSw+XZ
L19PbahTSi9yIIP/2+LUWbUCAHJRjUIORxaO01AacTUaEofVKY+D2rhmppPm/Fo++feOXFgRD5Fj
hMxYBUxzKl9Mv/RalTCdyvti+tFon2+73epRcmz6NRRPwLAuwfHyu8kNYRZm4TNFaMPVDAgGtSSS
d2odxEc0ySGPL5Mt5YS1zwgB5hJwoU7g5XptNMh9BTeLkrOi/2jRB6d2zjTF8+2VrRqB+4+yHWPP
b2YJfZablXaenEddedcb8rugNd6N0BrcNrP2AdHqQ4YO4DQPUWGz+izrJzWpkrM1HZL6xdLPebCD
PHKXbM18rS/oP0tC1Bt6BkIkFUlp/O4eqjxek7eXsmoAKN+iK0SGL15FwaCNXdlioJKzvT0e5Ymp
m2DDudfCDe2of40IR8hMoWiRuyI5l0zKJPsiOFn5cd4qCq4uhSuV6uPyWJWFXdEALM+JPLD59V6u
yA5zL+Q2v/291pZCkr4MXvH6A8167cbJXPgwTBvJuQ73OqOWvufwDFf3t62Ir97XcHBpRjiiMglW
Y2lRepZrBswpMg1ePSt/KlNBz3P2TR+x8yzdUaEK96PfMWPWWozc61Lnyi1qjMVUepo15UfeqNK+
rU2IN6Ix2PXa3HvG2KM1N2nzp9u/em0DLn60+EqtlbIEqcm3GfqzUh21ea+YG/fyWm6zQNINfJXn
8JsGcB/HQV+3NHHNh677XOnRe7XpXR6nyGX+GLR6YyNWlwRO0eHpQo1SnPio5KAoOmWIz5nTxru+
NeQHrYZ4xqlj43j7663dlYvM3D+mhC2vaz0e47iLz83e2m/x362vA1gcCBobRi/hwp/ToVPq5bul
zMrTD/DCcvacYSP8rh4OWjT/WBGu+1qbgjnVsdKo9FKT8mRMqed0L5CzfLz9sVbXgxswecGlwj12
fQwbwPrlBK3GuY1eDOt5Dp6H9HcWA3hr6c0woCDCUsy0q6a0JQVk+ncadNeaGW92njfT57WnyKIq
+I8dIWzpTpNI6kwulnXa3iiZMZSYWpMmr4FlByE2z1Ggxgw3PuBq6glKHEyzBU7kzYDRRIsGqUGS
p8kovTB9T035CGXX2A/oX0Re6P9PDSzPbph8vb11q37OuwT8IqABCrjXW1cWajxqA4lAGsde5f90
iq3piVXnuLCw/POL/IYqll6HDY+70f88jCeKw+7Qfbm9itVAtDRwGcY0TE3kkwwj0xzMmCecnR/l
yPMZ9FX2TnOIEVDbQg2tpRuvzeL/syV8sWboE4AW2EpK8MIFfIP6eyBZll4fVGMLOLS6PUtZEzwm
HQ+xHhWac8TgCSmUHcgyzKX5U1GkG9U8Ucnz9XrjTy9TdGRrtDKud8galznBOk7O9Akdu3Gp5TXR
6TDaL5K6b4sv+keI7uT0K/PlMdJ/jebCsDWOu3JI3ETND7f3cu37LqygQM+WYRjxwdxJ7TyNaZac
eznf59mzCqxjgi/PzkBPORsJxJpzMkKPGtQy3U6x6HrphU+JN5LJHdP7Qs7cynnMUCm5vaC1kLIc
7EVJG+5e8fU6KU7pj2h4nLtWOsVxBj1Mui9r2U16pWZZEPZnrVsY0tak+JrzAOIAxQHklakaIdFr
zaRVKpnyjTzkH3P2bBiT+9trW92sCxNCuEw63ewkmEXPFPdMS/+oGI+xVh/yqvNGS9vYrC1jwsnL
lvFayTCWctQhGVBshGmnjg6BPp573d4wthZSLj+eELakblRQ3cZYUk7vjXTemZHupkO2t/x3TZrv
U3UzzVx1Ro05CFKphSVKyDmyZcpULZvknDXUOdyc6l7nNfC4IvgeqmAhzbyGZNzOcuhOO4Up8Fhp
UH+dCvW7nrVW5UZhBQSVNLT7X1ZbzVM2JVG8N4YpOiylVySO6uFH4NRAQqzGlz+FoxX5rtkl/lOX
KrbP4abo+Cgl6biRKq6vzeFVQ9sIOkUh5VHsMUk6lN/A+1EfUtygvYOdZeOkrRph1gpEJ/9iSvL6
NPsBvd+Jct5Z8hNXnY/MMLqy/nLb5VdPFQ2gV5FwYqfohVKa8+JIeAQOaA1F0LPuixEw/m0ry/cQ
S17Ee76WzVwMaoPXS4ntuatttJXODEx0A0MqgOhOmzCe1bWAK7YswLcyF8C1lXBs8sayCH+wFTpe
9+n2Gla3Y5m1oUUDL6gIC4lt+Osbm79uOJ+T+J0V1m4bfrltY3UFFzaEAC7r6FDnES/mBgHPe7/I
JbeK7GZ324rIt/X3FclbdgE70eQXS4NzK/mAGJc383yYUvcP+3Fy+wDg6h01+jT5YNzJWezJ3dH4
fNvyWswDlkabkQcPrHXCDo0TTAZmanJBRdm0b4IOngkrR5u9n4sHaZDPqpFvSdCv7dulzeWfX2Rs
SifncdPq+F4+HBA7eIQKZN/U48ZHXV8aQm8GZXE6DWJIiJqmHgYrOYe6tkNHeVfF+k6V8yenk92s
3uhliEiF1y0EqWZwHeLsb6BQ6Nj3ehn0+DqSsv27ECGiU53DZnLqzGP7x53z6fbOrX1FKsl0ipep
M4SUr7+iNeb0uluKBlXxlJoqJVGoKeJif9vK2kdEJRRsHLBy8iXBShlpuZH1EntlTDtmr6cG7jnn
oZezc1nkvxFfl4kxiIRBHtAsuV4SHTmekrOG1n0M1191bJEb77YGEFZXdGFEyFok0/SptqikS8Xo
xT3Az+gwa6Pn+/ZO655vf77VTdKBhwHQXg624IPFlMd9FeKDvVy7xfC8tPT6LXTClpFlxRfnKS6c
ZJBzjCS07+LZPzK/Dlgs2jhPW2aEV7ijpbQxJY5t27ljeEykxy0pzy0LwqXUZ/PUBPVSUgJQVPYw
2iPpG1kbcMIlpIlXHxJN/+yJWLiaAmMMtIrPZRuN10OpV8+/0SNbEiyKVnQRiD7XG2IMvlH41nJo
YtO1nO9xnOxyiNN+w7dMFA6WqcSFbfXaipJXraNJrMOQf+b1YxB10BT81pG8MCJsSRmlnW+ndnKO
GlhJDNDpsI5vtUPWkhHGVv5ZiS50C5IyGqpwidS2cqpeUv9BSfdb0ItVGxZcRwuR/iIjdf21YmAI
dpP5JL/hV637mWvHITxX+sbOb1kRIpgy2VHI7ClBWXnMd0yqk04/9f1GVFm3wmzcwry+TNper6Xu
ecGqcZyeGyO/U8NT0joIqB6d4uW2hy2b++akILH9jx3BjwM7QrqiZOYOjIOjOp5cNjxRJtdGSi/S
vqe97G0mXFtrE3LsoqPT3SYZtfBvsfO5e2fBQwL7ye2FiRC318uagj5JATC3BVh7/QWB4HBd8i3O
+fw02+rdqEEO3Nynrae1vFdkt9F/lPOnagZ6pun729bXwhyDy9zbILQXyrtr4/qc80p3RuAICCND
H1s/WtGX2yZWC37LzLBKyQXSD3GK0kxkpXFiun6l7oeeKqdHPZreWT0cMukHbXrfwTOag+k0ml+c
hlo+rUpriXrA8j9IaK9Xh7SLxpQMwW8u/pTAq1aukZ5a2aO9/fP2IldcBclLhbocphi7Etxzhvhi
GseKkVCQ15T+9K46pMldvlWRW7fDSmykaHVLVICtZqmMK6VOz7YufR715qUfrPt8Ck4Fz9ENz1zx
Ddb0n63lt1zc5YFcVIjetunZak9GtGdVYb8Ro1YSoCsTwgapVWJMhcVy+ooLMItg31O1+KlOk2fo
dO4cxGpu79PKhQuAHbpzfek7glW5XlOmaVVT6PiiHH6dgczaW23NlTh1ZUBYUWqnjTa25I2zRMK4
r9TpGGT39lNQhAezbo6/yrf9t48vVA/o39AvEMmKy7o1lBQ5q/MQmD8k1XhCNnwjvV91ukV1gIE7
6LTELGV0ZksaJ9bUdl7+V9k+BM5dUG6kdKs7A0wP5icEucAPXe/M2Mg+ghoE+JyBl942DuH468kW
V9R/FpZfcOHPsxw4fhWlnJ3QdOndMMHxOyfmwsJyoi4sUJvXsmnGgqk+V8B30vovmqm/YYSuEIQz
Oi0o3PjaiBFbShGk3BeZ9VB+75x7f+NOWNuJSwPCKsyhnPQkx4BWuEywDsnGGVw7IvS1mNKh8yTD
Y3i9ALmWe502MQuQ+9LVjYBBSucuVS3Xgs5VH56VSf5oqOHd7aO/5sWXZoWTOU5tOuRlnp5D/1Fu
fkg69W/GMoOtNtPafce78b/1CXfqSAkqNlXWF6d2dPZzVfLadkh3MHk9pcb7dFLeT5HzLR90k2a6
v0Vfvvx5IVO6Mi+kyYHSd7paYr7238/pJ4Y2kKHooAuajMJr/I1aw/pXpaFAxYa2zSsH14XLR30T
pqWGNURwQkC2Kjrv6Sk3tmg7V+2o2mLhVV9a8HpeykqoO+weGIu5OxnFKU9PSIHc9pHFtd98O8i4
gPC8FmqErZMsPa6DmWscE/7wzEo2W9VbJoTtSUOrgXkME7recf8k1lcQ3u/tfGvsdP2D/bsUkaQy
sRwmpG2u1iRfoC/oqczVwfmtYMSQHxkP71jK0cJZLgERVnWfnlv7sx3YO8LRUFYbAWM1IC0VQXCz
jGC/yvdc+JgySbUvtXwyTZLyXVbRDJFi4xf5r14vUm43smCLE0qp7nopU5urhVJipVHMHZsP3X2l
wKvd71Rlw83WFsRVRA8HXt1Fjf3aFGDr3MpaJT07ZYH+jZXKHvXvaeOzrXnaQm2BHTRQ3sCSpFk1
eqDcxKEIFLbm/7mwMKSOvNX1XvM0Xi8cS3odALiFm7vsW7swUg2PBu9zTAbX1rzI2nhnri6G0vBr
N2JJs68/WaoUdRuoKieTNKT/AhmZ3WyEsrVkFO66f0yI3AmTlpphq7IrGWK6dXw39Y9mcFRkC8mh
rVrmmgdoC/KCeTrmS2RxOVqUVLPRZ+emCg48vJay8+1QtmqBOil7r4ILs4VnZapKvJlDchFNSlwJ
esH8N8B1zIP+Z0F4+mdlPxra6/O4eWmS7JR3P+X0c2ClGxf36oV6aUh4XIWBFcGRwFIAO/rBiYlT
7dn4TJ156g863GbDb2RYl/YEh447zRnqJY1bPt2C46ihKdh4+awdGjgpmTeAEo0TKmyPnXRTl5g8
rlRfO0q16SYNIiPtN7/YItRZtQQtB2h/zidDlNcnp8qK2uoUQrQmfymqJ4eqQqTRA8u2hGLWjqgO
tILXlQaWTISshU7rw54yvr4Xm0i7xxmSzWttza0vjQgHhyiQlHFLUAtMg6rBCUKD39h9OJaVpa/K
i8dalnlx28R65/ddj4Uha5gNAiBi/JCNjbfI6re6MCLcm1qgSKaa8a30KNs53c/lgMI0srsdA7as
CCnvoPdB0kRYKXOmBNPetrzRrtBLg9Zk47JZvruYOUFFR/R0mEqk6HL91apJz2HgJD73f5g/04/5
nLh3Evoc9detZtNamIZ6G4oS4E+8SYX9SWUkGfI5zs5ODcXynNfDX00An04YytLzlOcvvdlt0Uiv
niF8Gk0ecOsMQV2vTgkGtMvTJOMq9Wl9jl6dNK6W9ztz+HF7y9YsGSaVegWUKfmUsGWRFEpVkafZ
WTHOTZnvyvAZcmBXqjeG49ZcA2jXQhuAtAaa6NcrGoe67J0gz87d3q+87/UWw8vW3xe+WJn3kl1n
rEO2HrriDOw66J9uf6o1l7tcgnCGmNMa8xJZ2qWWMw4PyUsxPIDR9TrtB60BpidPt+2thR6IAgBM
ok6Efrxw3ym0hHJYHTPO7ARBj+52v4HtIxtcSqUgY8hEhEtBbepmDBDmOyeVz5Rftc/NP6I/a2iL
rcLLki2hutWLFeDPAsEB6U/Eu3aCbCbzLLMCe37z1GThc0GLIJCZbI1NyR3T70H+c4gOij9vbN2a
l18aFj5l3fuqkjUYbsKaiT9ksKP+4GfP6RYweM0N4SNcitsL46tI79NGhpFPDm4udUerOPnd8Xda
ngvl4b8mBE/P5HIeG+apzq8fK/Km7tQHP2+73tYyBFeHsycORoi/z0ivDPE+jR6t8fj/Z0IIPGYa
+k4NPe7ypZiT4EvpxcYBWl/Fgo6hUr5wal27m2bEEHbVbXZWtWA+8AxDLk+zfhqTEuxvL2YtNPBO
pFzATUHrU8gS4iAvlbzHkj22cEJUSs9DzgBR7NSjjKxK0D52vlndzVWrfJt7dauxv7rS/+yLcKAy
RTHFQGr9bMrf2C8/+fx7+2VDJsjxJWiIZ7cNpHTpY3KE7NKzC9SWZ0/fGg1YPacXRoRzKtkDV7Bl
Z+coGI5BMO6G/jmy1ady+I18CGzWv6sRUvzUd2RzygwiEYShTKBRebGajZR7LXGA5xX8N3QiJMOi
jQSiosrws7MWyvBaPzZ27eay5O43sq61Ahx3xNIOlXkWvymJ5Ui0NJL2uhZJdVH/DD/an/rwcfNG
WlvRpSXhEjdas8ntXucGRPUhzD/71U897Q9t47tlv/UKW/ZazPCsRRrQAHgOz6twegcQ36g0YSz5
WUBQx6jFg7Z7sjtv8t30m7mp8rl2hi7tCYvrs6iPlBiX0ObubPXmiABX4dm56ZptuJ8YHwBRPB4H
5we8ZodwUE9tZ/zhqKNXJeZG5Fr90FQ4FgZI5HJF3SvZ72FrQ5np3MmnIdQOXeN7Vv7QGh/9Qb+/
HbtWbPEwWOaVFor7N6BLBCkmm8nV6CyVjvm+mmTT1QI0H6SBgSyryQo014p0I2CKYhhL9UtbIPFL
GgCtjMjtY2RWG6FeEZ0ZbvH8L5CJwBU+Om6lvp/Kau9o0ZMSP6ZSD/ngt3Ggoqx8VYpu34Y/tXyL
amcl7PBjlkKvbEETLoKvzMGROqMvo7PqtIf8YDRQf0C+VBUbT711O0s1iSuCK1zIf3LDCOVc7SLm
NeLqwNRN4+p6NO6ZxxruGHOrNiLD4rLCEUI0TV7+TYLPtNL1BShBwrrIN/GROybV58TPd91o/KIw
wd9beWFFCNooi0aWFmNFY/I5rw9hdMjNdMNLV04n9T4qi6CXmHoUmzhQmzWhXg/RGUb3o6U+ZaV0
70e/sz8XRpajcvEUL7Oc573d00RhNjT+5Gs/4IPUNq6FVSdYPhqvfcoxYnU5gZ6xVCxW0qvaKZH3
P+YJSqtko7j4+jp4s/cXZoTwGU3GpM7+GJ2DJPQS5ZSY7yNdOpbG5A2t/hFCO1cNnpX88yTfO43p
Oc2486tmp6vvWh7T9d4Zz1b8AuOIZd/V2h1n+SwlzX0xQC2rvDfuQc/uu1La+82jvZW5rcUkgKSM
8GkARWxx+rFXh6oIFS06Q8ZWSw/VffJn/6P8DRQZp/5fK2LJMkMuum91rJCCktt5CVRrXatvVCpW
10KdAnQnozCyWOYdM4Uu82Il1zyfBs88e8GT38Ie9OnXAznXBShqasTALxbHu/BeZbSkru1oARrA
qZ9SO/irbiN1N/uZdDSCiQp2yTVy2+basby0KZyYOZSGtOlYHFeGZ2Yvo3KKuo27Yu3AME3PCBV1
S4NRn+t1Ge0IV0waxWeaP9B/PTbW98I6BofbK9HXgiXzStwA1OEolApLUeK0VIMMM9VeP/Zn6Q6u
hXzn30MX5MG2Dgeca7mKW3ipmx3CQ7L/8/PX2tNOn/u9cRc81V6jusO9dYTsxq295D7Zfcnd3IuP
6X3/Y+O3smLxbF/+VKHE2k9d6EdWGJ+jnFyo+R5qx9sG1kBi2qUF4UEjjX2Tqj4fQzOTI/24gznC
pyl/StVqP8JNZsen2ljIqS0LTr6tAXeRwvb1Srkw/zo1fuHK/pAEud6xQBV+Z+jQutltvgG/RHni
ff/i/9G+jO+QlQ+fKfndXvm6F0BIDHRshQ0SvaJejtMCjpcKld80zctdaCnGxrERCRf/XiDofJur
jEEUR7gzTT+vuLBryMWkgxF/84dob5nxXdm5CdxGkYveiktDMJ927Zh+0Ic7epAm0l9MeAYQPE2b
TY+1KEVV4d8fJBwyJ0NmMwiYaLZQt6+Ze0CialQtT/epPY0bl/n68hfqCk4atLOmEKqMMMxkiJ9x
r2bySj/ZzWroJv4fITTl3aP2mH8f1cLV+oPax4fxUfkgT4dAeSqo2KC2eHvHV1d+8VuEc1/FqKkV
8EedUSC35v8NEtxPxV1humWy1b1em3Vh6tEAskNVd0kDr0NZiviDYwxM2fvycw6TZBu2bqI8StXJ
n6yDH0Su3+4sB+3p/bjQ+qEyMfQbldjV1PvyR4i+V0Z0AxRGynnBDw89Ucubm8fAjQo3+NT+dMad
8i12JwYePjWftmb/1i6MS+OCn4XgX/RMY/h/CrLdaH6jZeVtalgt0elNfKR6vlDn8pHFZNGJ6qka
Z1ZY36ckvqp6avLTkH2XtXPfvwDt+I0bijkUsKbwJ8P+sQSVi3BlzGXuIJfJ4WlPVURnEtRnVFD3
2UImrFVQEWHUUDWiaMuzQLu2FMSlLwHBi8950nt5+KFSLG/p5vlQvTk9QxxEaR6JH24fkbUBH6jo
IZtZmNopbAp+m2lJbGUh465j6RyqOfXm9ODXfw21q5yT2Hl05s8w253ijVRZ5Az8O0ySyQB8Jk+j
G3K9XEUOSy0d1PjsqP+L1ZFGYrE3jMgdioc8DHZ1qIPlmtwWOdp0nl0zau54Y21UItbyD7zo3x8h
BKvRz6O4MSAQkK2vIO68AZoCRj7v419kO31dLS4ETA2kqMIeX69WGzPDRk8zYbU7uz3ML23qBr0X
/c/mLG68D9buOVoKjIKAi3NMse+jjGYmISDAUycyfiAsN6CMFVsboXX5weI5tJg1Z8iOIgZzaNcL
apJhzrhTcBtjj7xmWO21lyI8d1AKbjWD16L4pSkhrgCAo09bYmrwii/KOf1Yghp1f+MYXBoRTp9e
hHOSDBix1N23bkDi2O29eHZVOICBoz3fNrf69dC4kqFeUlGPFqxZcWHHdoA135LvJ31pP7uooo4K
DB0w/jYbbr4WmS0HkAhNe466+BqyILZfMEIEzUGLvLzyH500/enX/tblv7ZVaJugZUxXlfgseAVK
xoGTyPCNtFp9ZygInGQPc3tEi1wJHxAlCKrcjcx3qvMFfaF6OKSyedf0Xjh/CpQtzNLaMbDhJAVs
zH8hVnPtoWMxyDXsV3CeaWVyb1ttvI+CRtk4bGv3EYcMBC1MzkxdCBEkL2ZtKkc9Ps+9fwxTaZ9H
wPXDZofAvNvmp6bqn2Or3Ljo1zaUYR8VxgfyCv7jem1Q4TD8QRPkHPa2B9uDhczs5lW79gEvjQhX
n6IUujKAoT/P9XM5f9HDeePQqWvucmlB2CJ/pmBjFHy80HlfmN3OZ1DfyIqTDKlEbs1uFizP6qyT
TmH2Pk4eJTLWxHDjKlm00wdG3HSXV/5+SCNgnNa7eNgH6XzQtWOjuLlS37XqwYq25uW3frWw5clU
SwxPL1uenKcCzXcbwY1vUepBab3xhdb3GYF2+ESBsquL911kH5BEGEnhcEnCBABeKXIlSoqpcrgd
jVY3GrA8XROyAAYarq2gEaH2iY+VsLYBmkce/Nu3Layu48KCsNFSo8zj2PLJCgWg6mB6NiTc+RY8
ad2KBQaOOuyiCnm9ji7Q06xrOBXWaO16Wj9LDWucjrfXsha7EQj414qwlizyqxDyAbiO5kfVN3bO
8IOmX1+nJKOQ9wa/ptH9mjmgEI/aF4gYqviCtxXDNOqZA1dIlL+jnpeNyWMHyyZIveB3nA1YFeVr
lYlCQ1hYVPtJ3vjj31SUExmDM3xWlS1m1+X3iokDwwb/WhHWw1JnpPBmnK0r92mHXiLiMVJwmput
9/5aaF5KjOhLMKcM5vfaHSwzqVvLZ6NSMyKcFF5leEb6B6MapZ7slX5PhfS2a6xGhguLi+tcHNco
twIpjDhITdHvfFU9TE4VuHYf3BVt+LX2t1otq65ogCxbxDSYfhJ3rEiyKplZYZLXDtPLtXE3ms19
nqPbUKVBtBvwJwSm4q3HyvKH32zihWFhE0OYMMco5543lxHz7lHVfzBo9Tv+iMatDoRu4SlUha8J
aM6ffdhyfUc7gghNqKI05kYmtrplMIfRwyX6meIITOBDGh21xAwaoG6nxffjV6eHyFsvjk7SbSTN
ogbFcpgR4aBdsxBiLPPN10vSc79vWok4aJeRGyrzHXyVDi+tno44Yq+FFz7Kp8zdd2l6tMy9VX24
7aArh29RL0fHl4YYetPCYy8MNEkx0jShNkX5HUb8P6oQmu1isDw/KDaSlFVjFFuZwKJoLdvC5WV1
9ZgmEpQvgzzl6JqlvVe0mYbafJTsSUi3iJtW7dnAkxfSD7rl4mlIbGMwhhYKhFFjwLVXTtnUeDIa
12oU/u/2h1w5ACCtkRFAw4d7U6woZ5WtljKHj3Y50wNBOlJWYjh+p5d+vOE0W6aEoNJMRRxKUOec
FZ8KQNS5yhi7NeIct1e0VpjFM4klC6UuzLPCmR6CqJxoLzBba35ApcIrdsmn5F52/ffFufT6g3GS
vOJeur9tduX8XVkVgjRpQSxl8pJJeaFnuT+sY7K7bWE5U0KsQjmKpslCc0eHUbAgpai9dBZzmvXQ
Qz8jo6gUDn/etrFy1XClMR2sO7yzHPE1HKItY5UGk5N6FY7I8FoPcpDs5wJBD2VfRNmfi5qY9PO2
0TXHABmiQ/nAxDx95+tgMg1pXBSaTR7KXFZSf0up40tb+7NyxdDcYgKNKg0DEyIYNzNrK255QJ3b
oPESRz3IwQfjFFqeLH3eZL9dcwYQvwQLmI8QkxCej9nUmcgrYKzIv2SOcYi+abHvDnHmAej7jY/H
FBCI+YWH9Q3LW1nWMvQirCsuNDfwJfkICCvzynraUvReXdWFKeGxJs3IIuglBzgCFCC334bhw2S/
r6mTVOXWxbzm7AyeEGypatG8EAJ815ddmg0sywk+9Oj4ZoW+cSuv1Sm5uha2T5vyDwPx124XJ0No
DRp3CFPEbuBU5LwTeJrJS1CxiZr5GGV/GRS/Hfk3ZmIXrkWe8rrNcK/o8JpkJkMQMzxcIjD/Z195
POlve8XaFYIyDQEd50PuYzlyFwkcvfswpqIGL9aUfkq7EXmu4hTFzj7aaoOvHd5LS0K07cNo6lCj
gtmtrZGDiUw0kP1R9WwjlTcC4JYpIQAi3hWPRQEPSRX+LLOfff3N1jdATevfjUDO0aU4bwoHtzYz
Jy0sViPrsVdImQdANi+CQ9RtXBfrawE0tryImfgV/bsq07kuWcsw7vvibtEI2ShMry/lPwvCUmyt
DBodTzvbk/cdzJD/8DvTLSCS/jMhJLb+3CErvNAn+eqfYenW/cu8deltfSch5kClkodwGcIdUN7r
BwPJu7vbJ2UtqEFQt5CUI2T8pm1gllPoTBFsH6hK1F2JotNj4t8P9vNft+2sBbRLO8J21FqC6nCO
nR4hAfhVpTg7/roFSLEpsDhURwlr12fe9g2nsEaYs2plBx5m0r7c/vuvIE0xAbk0ICRwTjlIqp8s
tAronmvNXt0XhUeDLriz5o9D9HPO72Pa79m8H/rSK7+iRGbOCPN9mzLHjU9xcF/u4BeWtghA1nwE
4mnGRsn3AJMJC58mqa0bm99l2TDSSj/G4HkTjLu2fXSzaKBBMsJdK4S5odJGq7cc7j4kd0vGDnRj
47yuNZzJvP4zISzDD9TMKSREn9osvgvUxykePHPcgdR/78egzzVfdhVAj2P1qa1tt/qYFDtkyI6F
kuy08IMRPdTlFq5lLWtaMC24FSgAHlvXPjVpZZ/0Hb8psIpH1fwY/j/SrmtHchzZfpEAefMqm0pX
6cr1i1Bd1SXvvb7+HtXe3clkapPoezGDGWB6kCGSwQgyeOKc8YuLyg2fCftKEF0IttBg6vMo75wM
8Jb53jP3mhETnbAT34HQEXwR+YHjSrtQvtq5Ip1u5PT5sUMv4c8gpTb3AQK3B+8hTgAFxKHyggd7
lrqT19mWXak7wWxsadOteFM6xkZqyedw1zxNv0FTaIo6RMFMBrCexhDN1FYcVqdLIy962j8fRb6/
D0wKWfUYH+Xx2ERitMKx2+g0cRWyqhOPtdmAhFJsd8MoGmoYHrN6OKiN+gqkr/14fpagANfzQ76C
4GWk8WoRKYR5SlfMKt6na8/mXr0VeCe3kdO6NKnkeXHJxceqoyETXe1gSyaCpOjFBT/MOatFN2vQ
6/zw2hWgDadUD5a8+toMkbdSeDrPBJjioTvzpRHmFpJwvEJ8aiiWll6lRTxugFoadTuck+bYdX0Q
q8ROiBS8YbaleNak6kvzm42YSI0+hRcVUqmxlQHW4FWKyVUyJbctBUZc7XERwY2OQ1a4NV63TMqX
4PjdxoLjTYpRNoE95DRU+tKOBTQbUAYAIVGiJGbTF0ZBKiNg+hAqdDkqGaAxoUKqoUWi6MTPoGYo
T1WLBvFeC+LuHyVUIiihMtU0g4w5DVzVlUI7NapjRisjLM7dlRFi7ji+90HULAI1iLeaDjSEpfaL
Vyk7bGmvo9XwPyMhvGMKOgCwZSnc2jpl6X+oGcitdP3TRBxti1qJi/mnRysxUz3eCE5UAKEmms2W
/VMfs8O04d4EO3JFA7fFA9gQHG54bsK1SoOeCPOCPPoWIrNpbIXLjoZv0QLT3wRfgSG9STZQU3gJ
TyxvLWw5G4kts/tt0GwGB5ii+CBu0vfByp+8z/Sp2cd2rA/PGsAG5uMgt3iquZ6oOVhc7dAumFgv
8OFNCG8WWGERDywfrHbWGBopit7r4l1rdBUObYxu6A7Mvv9qrBBysiuFcimgOTaRjxR+5MNpduwU
JarkJTQjN6A0FS1F2H9Gizx7O1qGLZoAKlRwa7PdyXa1o0znY4/GG9zt74dSkrMSg6VmLcs3Hi/V
4+lBv8Dtb2ei1+fSvFI4VX7m5mSwJq2f9fGuh2L3rQmNiT0c8PD5srxh03Uvrzj18HgUtBma//zK
3xh5avtkhiMz3Rp7VK85mmoEbZ7uoooX4AVnnqdE7wTwgkI94SsGew/qG4/HsvTwDcL1fwcwxKrb
wXBIe36nwpTp5Xve+AbQ9j0y4z1vXfxN/xyW+h9wNPJ2fOA3I27TTvzWPScrWtcubU6JABOxnijG
gIRsJ3WXDzilBbTD+ey3/z2E4fBwO9CJY/2qbJEOROCtBT02uZfGwQvmEySXlafMeTyvNDckAkEP
NTWhSpC4s609vLaU94zF15urVSOLDwIERit/HkzzNe4ZYzjHToJK1KjzRnHG5S5cVcW+z3cj7aiw
WJu/tkyEBz6o8pErMbBcL0wN/9hGne6v+PfaLd3e0fZoZeshGEfx03m+HqzeD5T8as+JXYDWUA9u
OoEbWdXz0K4lvTOz8VtQz0FLcRaaNSKIlMrAMCB8DreVia7Nt24Vu77BGYH1/3ISEu0wBIw4hPwc
SBizDAo7FhKrlCn5YnEsUA9BDxAe+tBGcev3idJqBQpvGAtSd7AGmkywgsFIX8cNjTZt2S2vbBHO
UQVZIPsR5o1lgEQZeF2beH0YFKfTAJepRoikvHG5HiTpMWwVAKETR1YlR5XTTm9iGgB8MaZcfQ2R
bdSBD5pRRSpQwi4ypkE5iYVARVvPv3LnmVdWCF9RxLH32NkzvV1iTrayYm1hq25x3AjtzqY1tC9m
hitrRO5RR2GQUS1G9g/1FD0frtKbhfJ/OdReGSHST97HnDaw8x7POGssn8eUoXg+bWmIrNOKUlOm
Gixo2a+03+QsDXGxfG27GgORUNCFFEh9CwuM8BK1ouVF7hi1dhpbwJKE/ZoLOjOH5IOKiuHjXU3b
cESiyRM5YuvZIdLvcJ06hcVtmGcRlR/3sZ3/stt+MI4zvJaMiVU4VIPmt0Cj8jH4f7NWknkjbOM2
NIohzThTZfNRwoUuHnsd4s/9MeJUCAqXkzJBaiYXilXLc1noeFkqoxu2CZEOtUygUanNA77fIf98
J7FDgg6vvKhSIAJ5tjjgPF4VuuXzh6GnzMji0Rg8JrNiCdqFyCcnmZt4WZj7iarYM9BhA3Fv2+tL
s2P+UKZ+cdNfWSICHduFguqPPtDadWJEMtpmNAjLX4ZTg07GZxECFTIiGsS2BO782PTiGCGyLYm4
qoMslfBrqdYSJhNSSDbyqR5GAqd3qmbJnrDGOtPO64srd2WMcGVhYvOuHdC1EoTTr7H3BVfJhvl5
LWCNskOr1Ah9M1sdK1pBeHEPQS8X2rZ4xkYH/m3SgvppJQUpYMKN91tDdTTsn0Z+6/d25T9FQBMB
lPJ4WhdHemVw/qCr80UicYwXdDA41r0DtmPglfYD2HACDq9IkmQG0/qxwTmG3m0KFW0WAPugz4pc
x6mE8gegPdi835GQrUeufpE59AM9trKYLqCrKojgOJ5J+W6HlYcQ1lOHOtraCjT1BgeaV5Go+zQe
w8WXWIA15gVDpz1Evm/t9MALjkqO0WRgNJjQuch/5qEzMonOVQc0pup5CSgtDZP6w/JGTiKkZ+Af
aHzFExwxvLAN8g6CKXMH37AdV/I6cPqd/6s/Kb3eHtOj7CIL/+YZfdoUq+w42jnKv+25bPXqGaV3
h3abWgzJ1x9EzEPTR2rszx80GoqtWbGlGLlTbSI7fhbt+El4j44TNdXN8fPRLBDJNEhGofc8GGUx
/ujw2zMri3Emg9t+pgfaxWbJo65HSMQfBUw3SsX8THlm/0FzmZ5Zj332RyDw0XiIzT/VohSGPUzg
sWmvQaV5r9XGFpXWDX+oTuWqMNoVgpDNrb13363Wrcu+Pv6EZX++ciwyHKRQjpVbfELiSqboxOtG
r3QPt17aFWApnF9NJ3mR8yreS2MNhkDjUzXHoliDBxuCYS+PB7QUba7NEPkKwMIJamcIbyiUs7pg
0OCmAsUtyLNI50+VKmcYh/BUrlprwCOMZxTv4lpX9vledH1rWg+OcJaM3h7N0EkyXbSy35E97Udz
2Afb/hX/XvN6/DtYZYZEORks9XgBZPifSEG2uURTFKCGie8bs5cKwL+daBSBHiaQXDLCfWayym9P
28i4pjye+MVz6LVhIkQNtS+n4NFCiDJ6g9UjQ9mIumqmLq+rlI2zlMOuTRHBZ8q6Mk2L2Zcsya0O
KAtYc8WTMiCaKxHRxhcbAVpLsLIbvg6xO+i13lkdfOoPZDZc7Sml1DpooyICTsc1YxkGsNeYsqXZ
rTmPi6YKQduGRMgR2UINtQ5GJk5n9tM6ho3H8/YDaH0Q1UiwkgTeHwwD3cho30RVugBdupGveUs2
pZfiiXXbzuh22X54yRG+268PSMA8/oLFMaKpc36WBWxJINxDm0I2UibkaK06oidWG37VwrPSUsoN
i4EA9CloL0RbLJhUbk8CIxqdfC9tADyX9DJrDcizRZo5+QZVUXo52aJBAC30OHEAUnlrKgeTZJYK
6BIQzgrY71W7R+eLGr4MHGd3Km/gCVZv0XuhtCJ4htA8t5PSjxQMJI/ndfGRFQ176N5EAx2kWufL
wtXZMWJTeYg8DJlrjL748mW7LKwOqhJvIfurApWSPA26FqVWKm0nYU3DRS7RKIig9p4lGtDrhirP
rX0E90SVhhmdXohGG3+K46CL4IrM+lX/nUZ2DynS3uWG9aB9UYa+uNrgHpsbB4E1JRmfWTWQxCIA
ipxXOx1xdcjfQ1AmoBeJEVd5y9pN6uARem7ux7HRaMQj25T6NBb6rI5C09Kas/LdFgPiALpgYIgG
xcbtRGRQUJOKZO5FizNVTyrm3ObaOWygp6ehpdKKkijQe6C/QbEVv1OmYk6hj4wTKTZuiqpiCnRc
QIjMDCruIgrvnb9F94k7ReK+bsGYlvpW/h38H1QERGB98YILvLkEks3bYaPK4edNi74cSL806i5U
t33xNNDYGpcmd25gUWcuXOw4wsuzPKzkRtaQXapu44fZmi9ajKy8lAGP21LzMVXcGwjiPh/P65KH
XZsligdePaG/aIJZ3mnQmOAXqcV4me4p5a4ZW8pWXsptAO3DkzXQ1QJNfzuToywwRTNhJuPiG2KC
OfptqcpRS/kMvEegWp33LE9ebWsxCQIGBS94hm/kwjtOfWKemXFkjS3YgXKOEvYXK/YgZMdbO+q/
6BQgwiTLl/m/WnMKCS+j9Ydfgvy/rPWsOmqrNmHsIsArE7qmWQ0vCOGq5FG4bSZLLdSPImApj2eL
U4xOGhCvQPUASJHbKW4ZNhGZAOspiJXOcM+xgI5chdZ/t3jsApuPhEIQiBFxv741049Rwccqgz0B
XhfBbZtYZ2MFfZGd2UUWSFfEwggzA28/j911cXjgW5nZdIFT/3mrvsoF3jRJadBEUMHr1FlvQRpk
s/cobro4OjBOSJAUgh8BcX87Op5r+EQoWqDTwzDfqBkrGLFQB5bmsZHbTHxjo/4pbMYC/ylX34W+
lDctqu2UWtQSyQfQV0DaztA94OSJs2BTdZHGoOK47caDH5tV2OtQTdQFaaUoVj5ZEiPsIBRVTrXp
Z8E7L648ccegCJHPWtaNv/r7yb/+HMLToY0tVWi4AdRUiVYtSF+m4TljaL61FAjBg4kWdrA1oGee
CPSQEs76vkSWSWvFUrRf41BtcgXNwTJIHGt/r/ClXuY0FmXCsYAyR5FjbmHCTtZAUUXEQfR71wGf
RuGJ8+UDsDqWH38wykBJ6PPuu0pisxVUi/D7M/3qzJx461jgKi212NeiE2TaXxmv2aNDilaTIs6h
/7KhovcLxP1gAiD71D2B63xxYKITLhFGF2zSfq2CDqbqLo+9YdEOuH801JYhS0LKdzKC12SAIcan
JkrMwQ9sNdyIXukqIQXNtDhpV4aI3TgMfsZ5kEY/sc1vL3uequfHA6H8PqneCTClLE9jHp80Jf6t
gdtVk2kPnuQZ9l+L8s8YRGLhQdiXA2GZxicgDXYVeBDwF7eBuhsure4AZTGjFHEvfzwwssxyZ5U4
U3illDACg5HJvwZ7/OMdRBfIwa33Or0/trSwe+AD//EFkqTZl5lORuaNT4Na22yioq0ybO1BY2md
f0Rw+N8RAUg3s/GiL4CYR1RHgbjsqvgUJQZaKCJQK+lVqovbzKEX/pZH9Y8xYvq6QMpQ2ICxQn1K
P/o94+t1CTEcM9OhNW8MuwwVTrP9uyh7N0QiEvmhOPI9U8anViy244R6HDCKYNSiUXgQB6UfO5ys
4TAG1owZSHwbi7yykIPCU9Rj4vGHCfc4r5CQy+X12Byb9D2k9oMv7TMeFBZoo8RZCWnt1mAYgegO
ypraUejPnLoeoaz52AsXDcz3E1EDMckd+QnPdrUMNkjtWGtbUX2afNoVf2nKcPjAmwKCK1gHiEjU
gsUwqRTPO+YNb3jc00xCH9apDbASsHdiyVIu++QB4GeNcPXmAY39V9/C7ZRxBdTE+TJgjhDGTkdd
TkSzDV+q/qXoRjcFVKM02/as5XgjemFDPRdT3dNsqSyMKKdEyfvNAFg/HobATIAcBnbK20/J8y7O
y2JgjujjNoRqsFLo7mkRhQOBLCRixJAoResmXjvQqI270K2ZhCmV0ssi/7T5PZ6iN0leT44ElKMb
foqeURfUN4X7iCJDuQ0Dwo0WoyIrl8AXZGIgJeFJblACRywpJyc7JN9ByNl+Zoe0UthCUAb7No42
M4IbipXkGUBh2GHAHTY85YJk1EHqiNqr9ikFpsQZLZesJyXYTWiwe7w3lsyC1AyQcdQx0EJKtg1E
ipCDeKULTzWug6as4hUp1TrF8oSqP0VpmbmK1qOOUvSBG4cl96zhkm8//oh7H8KdTBXRbYf73ywe
cbu4TJdCeqyewlMRjqoB7W9snyZn3ELyaKzJxL0WfgTJjfmYxQOTo90x3Svd2HccG2Un5ezXuj2s
o1O9fTyae8+5NUGMRmglL8m62QSnq4zVtLqColymHqcp2ST+Cs351t9bROgE1ySKLzMh1+38dX6Y
qiGbZKcK3GK+Pml6Jmx9zcxboxNFXaY9AC6N8NoeEe8EKeOEWII9ERV1dtKDwuIla4rXM2AyufCn
x8MjK44/i3ZljyQt8JJiCuMQ9hjOUJsPudKldhOgrb8pVmludEAdhG5T5og/ohEcG+CPaYJ+ZB15
/gYokvPIUTigo+Nl9uGrG2ZaJ2wXK152kstGl7bVuO+YD8/fce0lzTdt8VkXv7VUV78H7tjkqpXl
nFGHiS4M4SbOcz3x0/VUsZSds5AJ5s/C0iM+ohmPbJNoQboRoq8Nn5WajL+V1W36zn0IRqDo7G//
XKd65Ui73q1tHirClOCx4Acwjv4FsAahdEOqgUVNAkiiHOUnrtVQujBbBH9nKHBkQKtpslMoG+v+
ZoGx4uoy372BNfm5nl8tQdbicbASmOwUiNklPvEqjkHps1/EDsXfFoLE3MUPgh9c/TC0+UBxZaiu
q2aM+CQ/9c2HKPa65m16E/sqtd6/Adj5DoE5Uy+1hCpHDrjJpqTcbH7YAm7ug2ivBhsydBaxqig0
EB8wtgIbyjUrnkqr2Ob7xBWP8pFfR66/Vt3pqP0KTv1FcoDrMStDc2mKI2ShQ0UmuLFPOLukQn48
ReHzlIETpavPYRmCrNAEtTn+dYCCHtBNT9qINsWOJhj8cw99NPbZC64mvyr8bEAEF0+8kbkAZwLL
1WyyVbNC28NmWIWO78o2+vzAUs4fhUNs5za/4p3EoYlI36fGeRZQjwTvFtjdWLKLqy9ZUGD7mAWZ
24nFh8ivcWnSBdaVGEfIT41k96B4o/gej+GRw0frPprcZw4rdMrcDr+Ui2Iow1I6STr/DX5TaJTu
/C0EgQ6enj/R8Df3K42DBs6ROODglCNCQ/LWHDuqct3yjHx6S578X2JmtJEuPxU7XNWmyGQpx7i7
jQWMGM6JIG0FYGVuerq1FuOtOPaTWDvxmtV2bgL2d9EYdUaQaNO4aAn0BLNiKUZH7qC6K+uqzRPt
1K26Tfeancsd/+6hT0ZdxU+RU1vBNvsj1hSzNKvEvonHBM9VHqyOwbd3ZPpvKHDpjaMEFS3uz790
4ybzTF6Nj9glaVv59VBjJosKHQSvPgOe8lLW21PFAgVuaOMLH/zCKxHcddWiiymj1bfv7jy4akNY
5OdpH61r5I3bK/CqCVSsd2olwN6FTWz4vrOXnx9vh4Vh3liZd8tVMOASr0j7qfdOqW6//nUZhBgC
cfFU25xhWcCIT+0eeE3l6dIfvFYvdJThncfDuL++zKYUhHIJTF1I18Q4ygQEt0wveCf2yKL+/qnZ
2dl7Z104fhQa3qt2oKmike8PIGXFPQLEvuBdAu8euFRup84bWV9sJc4/Myt/E3bmsNFA/L1O7XO7
Yn9XO3Wfv0qmZFJGOm9hwjFl+AMEs8BJw6I+fWtWQol2CsQgOKeijdtKbUBSQgB/vgDVidKmyewu
eCEIp1H3R8CctXaJDVdWqlb2WRicoabjKKneoxvjyUt1ltKZcHf0wMrhmIV7J0CDCFzEiVfO4yyc
wGSFSwPa6b7y7ozeeX1saJjde0cBD7IKE8r8ijGzWN1OX5VDScyvg+SMRzfVkf9UrB68Bq8MssE2
tIM/0tfwd0APYIBvLRILNvCeD5Szn5y5z6zQu1coltR4TNU72hvNXXAkDBEOKfZD6bM+hhb6+qBL
JwUC78LqsfvdxQvCBnlw4jsl4ZBizt1Bs3AQffzr1NUh3A0ElmoZCfj54JLvayMylX0sr9o3MzUl
BidBHVAEisn5i2/2EzEiItB3YC/w6wkme+t3/5zwBoArR0tt1p7xdYTc72Nzdyd6wtq8hlfxVmO7
SanmAZZwv0T3DsDu47Q37bSDSGt3WLKlIVKAk4vH4woJXuX4Viu5msda5TrAdwxKLJ9ja6iruTOM
hlG4n0bAVWAELBHA/mqkME8wCPHU+3F/VpkgemqjvsZjrEIj2rl3cYQGPK3gGRK2AEy5nb6AbZiy
DzLxHKdmJ1kSLoWbJj9M4vHxMt27OezguodsglPbneCqKI1JEjGteAa/C9fgqZUxQvX9sY37oyGg
7tdGCGdP00ksy34Qz2/xB9whPAV28pq9yJ/dR/z62Nb9hefHFvii0TqCFSLjeAaID7j2JvHc2EP8
S/yVdTou1prwmXqHOHalYtCTeNNDhgY1b+44U59WL3XlauizaPV6m9CINRdXEoy7//4gYtv10sRF
Y8KJ5/IlHa0c8kSRCPoWsJ8JLmXss1Pc7nDMMxBEeFWeS45kaVMoprZmoSd43vTGm4amvl+iNUGK
JjBDYzDe68vHx/eon1ud1kN1lzznSb8yPG/Qq83ul3IWN4EAvajnWAY4MvrwXRq/PomSQnq5NgKu
51sjrJhNijLxMLIrzoX723NjRwMYS3PAxm0/nsr7QhFhjMieeAFAeRan3nNXrVgUhp6Uk+Drjt6s
0dOr+4duL3smQ5vH5Z3yn4m82/ZJPmkTG2Ei4xfhwhsiGuG5o7JjdiioWo+HeHcQIUZIJFGtKBMu
QlQ4m+XR7V4YSonl/tRI/D6RQBVuaOPGg9/zx7Q0It4MDmNqtuAq0hWrxq5MTbS8fE6jJVKvvvPq
EBsByUADBSXaT1DLIvyxEJgeb7qBdK62oMLYeNvG8p7gJ069oVE4Ly3ZtS3y2SLS8rSUJU88s86w
jUz98yAZlZVvh8Pj9SLJiWb/vzFEuGSNFh6RCRWE6nN1sYVGbzbsu3jINrXZmirwu9Uz0CKFzhxq
/++PK7e2iXTUlYMAQRZNPFeB5W+8w0GfHOaX5EzfguEHOtXgQkC5GSvhnGDF9uO4wqRK+mSzVrfS
nAod35QZvU/lt6MiXDQt8jEtB0Y890bkZody55c6ei8woYLRPQfr9rWmnCoXksHNuIhMCGhvlYHz
WzqrTq5vB4uyp+8GBLYHXAkhSyWiOsKRiAkxbgbAaUWQRIHVgCtewRpFmbK7FDNbUDgglmakKv6+
DcKhlqTzDVE5F2/st2JHETYzU+ujneAobsVmQDsp33kCpO0hdoJ7GeoU0N6c//wqtVRhLqWhwPkX
sCBxF/SuQ3cKmxuqNkpkqxWQDhJ4wE+dFtCC8V2AnC3jrAdkMArFCtl6FQih303p4F+U3FVx0y1x
dO3bL8qE3t1yf6ygNAzaMVxzyeOk5/kB9EgwPqkMbCG0KvQdNzWAB45YT66sxGbicI3vPDa7NKto
9cKLJGoJ4FokllEAsKaBErp/AWDImOQdXs2MAuJ1eeBw0aeQTPpje3d+P/PNo8UL9U+EY0gT3a5i
IwhBJYx8cBnXrOWvfZezekqp+77IOtuA98/ccKAwJ9/+UmYItbATg0vgiuthO2xkt96KNmCZlE18
n9oIS8TseUI5KrEoBZfKZkDKBQrudbmrVrFRWGgxOoYut4bwHQ0bcH8AIswSkxhDfbftJ5jt18Eh
XIlGduCO79G+dFWbiklf8Mub2SRiYxa0E8PkcnCJ9xcfanNn6Hjb0a5c5bTZnGfrJlkTwyJiYsmz
vhd7GBazUh3FBs3eFy48a85iV8GOoRzsFh3xyknmTX8VTvpUFYIkw7DC/RP3mn3kNm0889nifjjg
QsTOAg6PBK5mgpZIMSsEF9boLXntr4YVqL+eUAd5vKXuzwOYN7yUAV4z33zv/B1F/1yO5Sq85NZk
88ZkJiZo8zayGbuTIRjYzGZoo41y9UIxfO8as/IPHtDQHIIHf/K6DUi+rHgAyv+4Pyic8ZKSfCuO
uKHRlS9s6VtLxGqJA1f5SQdLjdm5k+7ZhfUqWPUmp+TNe/Qc+mmuhzS7zZVbBH0eetM8JAHXpv2v
7vBpq6a0G+3g5L/jYYyWRmlTSGS1YowmANVhb0SkYgzFatEXhYoqlWJg0RA4pgChltHRQ4LVwyQV
S5D4RxeUNfG8bnJ79Ymz0JJ5Fk+P3YKkO1MBVwIo9B9TxKE7DyclAeQmupRWtU3s0kjMX52d6ukK
MoWrvtDHA/+kPpWu9MPbNZ6Gzy90kNC0ZmnfIc9TcrWWUYqsXjb4jn6duBx2RrNVj3j/Yo3Rymzf
8p3Q7e32LXaTl2ivOYLRoBdVcalONXvnbSS4mRCSyThQSxUnTHxIYTZmrU+1wZya1893UO7vKie0
Pcuzor8GdM2dYVBRm1HAPFQoiC0Tp3zeSdDCu3Q20A3CNjCmzeQZqsk+ldvmY21Ex2JXvnI00oz7
wHprl9hBaZLNxSzY9T/ENbfhObwnsxQXuw+ttzaIXTMUQQic1c+uQUe4/ls2vXNq01LEnG/IZUMb
DrjwJYCycZq99R+GD5uxhsDQJZO2dXQYpS9vpAVvkvLuZ7NcGyHSa+FxRdWOMMI64tpz2HX/8yZf
2yEAFq3jObVTrbj1ZCmObOdmbvcrWrno/rIAnbGZbnmmxZR4kfCUUWt8ATTyyUUGn+4gdHocG49D
wrwe5ExeWyB8ImmjqIz4Krl0aOQbi32qZkY3WkwMzdaT0OR/nxEhAA2m+tnzQe1OvhhFvBJBs0mM
L7VwHFqjYQC1s/z+xAjgDOMsCRAEL2XdvOWdCuSHYNuCfLCZo5uy2MoBqLBy+/EELLkSbhAQCcZ3
4bGOcKWKT1tsRR5T7BWtifrqZKaQTLHirvp4bOm+DIF9PxOK4GIGcVjsk1uv7SdVzeW+SC/td73n
Nqmx9d3yk3uOdtyBYmrJcYB+Re8EngZBPs7fmiriqCmasEwvUzKNvDHmfvFH7NuQMVo0Rv1RmiZX
IIfcTFt0UNVvIz+MspH4Xr+TuSZH2zSjRbjo1EzyWUtyWzqU75uHSrrd9fcRUxHK0ej7ZZNe4nwz
ZONWA3NGMKGFnQ1NPvnKkRNEKYN0bWkKz8EAIEZ/fPwJizMkg7QZEGEQz5IiiRIbMn06JemlUKW1
Bopbpgah5l/bAF/yLNgHRSNcHok0V6Rp66MOnF5UtgBoNeJ9Q8s7jeLBSycj8PEoM4QIQUuSiCiB
vgw0tExpdqnMzpxMDsdZ1ZVNERB1bY0H75VMQXbcP40h9EL+EFJNeHSGqAZxH8i4VGTAapRdQPg6
E4GiB/5gfRTOSjnQDpgL6wRTCvrMAJBCwpz//OqoICldWTReDgyYcaDVV5dn7urHiXFo3qBkY1Vk
F69u+yeNqfg3aYyqI1O0rRHMK6tzbCeroFhWCvhkUXMQcgYwVjAGGTUBp1FTLjHqIpmx4IFWB5S1
vX8rkXAlB0JYwLsZQhSJRGw8ZfQLVekubGGowJcE6P8CudSx9P806DoGHEo79Z0b8eEZHX962UJS
vL74bWCMUJnyTIGxNAE4h3Jb0WjSftz3dhPj21DFwms5sIhox7tdGnZiy0Rmqv7ClKvS5+zC+92y
CNHRyQ/QCj6txqy2YqnUU8UOmdD1OuC2oNSYljoDrZK3QXtrmC1gK3liy5IVpKsk+G6hCaw+qWAT
w//dVjtQ6YQdQOZToYNRTx4bPS8sBhUtFo96xRsjgqRwVxa1yXqfGZtbwT78k3ZOFf+Wozet12vA
4R/v6vuUKYEk+gcvDilQnoytCKJN1HFSf0mBRtAzuZMttk1YW4zC71osQZLNq19dy9C4ln+yPTHf
KIYKaDxAOQh1PSJXcyEIzxpWBRhwePWkwR1YO/fdPDuN+YkND4IChuwXbXgJGZyXA73QOKt4En7L
Ls+s0y17jhQzUlUj2oNeqvANiXsKaiA5XXEjqrYkm9xuDEGwPRyV0Sqs8MBrNtSA9KLSh10uO11o
lMKz9ofXzMcTeg+3xXEAmHDscTAmoPxEHBozqe4Vr2L6CxsHAPiCOUh8ApV7LRuK6ATTri0LKEKb
ylEy5I3kn2VlV1aDrkSOuk8DPYhpWFdhDpnkVF9/EeHaQyUO8Rh4/aULM52z+9KOy0OsGbXfGIWW
OqMM2XMTryL5Vnbl4KN78QK9Yg4Sa6TNG9OZ0B/01BWccTcG1qSYfLrLwEnCmByAy94qTkp4jjE2
G99sAlr2v3tbAbweGs2Q64DSNnBbRN6J+7gYJn6IL5JueqM1Dri5WudRlw40ouS70xNhiXjwiHkl
FIusjy+Rx0juAM1xo5oG1ew58Ho99pK7m8VsCrgqtJ+gcIM9cBttSk/tknKaoFKmm8podwZgMmC7
pN2R7/LNbEZCPBOQTmWQ0d+aqdU2SoDAhhkNiHqckFqDVxtaVvupGd84GMwgdGCZZkUq0L/dmuE0
vkgVvs4vdTUwq8wXc7DKsqEXO1wp55KRjwp6eZJGrJwpadvKSMQkVI0+HuNK70oW2CdmCtXCyKAP
NRqZN0ImzoNUE7BfRVhHTtS2nb8PGSYI9AEtO5wuCB5/LgtBg2tCdqgzUnmsE71ooR5jsEHcI8pW
noaCVCD3H4nGRJ7dTlkgGFPGdL/CHKT1BluNCo2o8j4NYzIEoFJRpwJ+DV3dt5PBilXWpxqXXAa7
ccu9YNZOYId4oov2H+IqGfSW4kv3BxjCIrHKctd2U+fj1N/YxXYXCuu0N0IXAW6CagVjeicqvvju
xDunSnT7zlR0YOMg0SLtWMWFAEAU7hn7xu5rG+hiCLm1dt1ZTfYibuqvAK0MOAc/3jb3BToYRisz
uhlEpA0Q1N1OLleo3siFaXqpLUUX17vAkN3GGi+UID4nH8Khb8wQM5oowZg2UCO7tEb6/H7+pgHK
qOMgsl+tgULBL2DAc5RNo2/3ghXpxt9DGonpInIRq3RTUdTzOKxSjxBmVH0fAJBhUJZlyR+ul4XI
MFI4ebWWYlkAgrExJNv2ddFVdd9Q1pH+txRZEEWHF+Cug4c/4E4gDH/rBV3FqlUozObM3mpc/k9t
6t1LpcuvX48Hdnc6IgwR7hYMUzT2RZhe3sBBs/H1yEptiqvdv7LMNnBpQ5BGYR1efTsYnJHwuDPm
sGE/Ydrcbbw9H6l12cUVurLC31qJ1LJETxmsoOzA6Ta3Qn8noCXPz4XxTbmMLk0asAP/Q9p17TaO
BNsfugSYKb52kxQVnWSPxy+EPbaZc+bX30PjYi21uWrcnZddLGZWxequ1BVOzdDRgPlBTeKS1CCt
4kQK/ewkBOQ5H4AAH/nEda/fzIIDRXYPIy4iCqYmwvZLInllKqWqtHhJEe9Fuck2HRGbNa05oJuL
inpOZz7Xsxdbi9BXEDLQeZ48Yh6If2oSsn1Y8cbAlw7tnA4j0nmiDIoZgo53J9Oa6jcoqNgcUfsR
B0LSzmkw0oz9nm1b6E122nkawVzX+8DDevyZFWJIMHZNqA2kBNoax5Vs5LVIBVt4UegDr/Q6nwZr
n885mU/z7FbEqVG0UAIn0UbfOtV+HlLcGNW9mpGH4JGXPF3yBufUGIGWpE4yxxpMYRrhNQ4J/eRc
zHzwV9hh9z8lSBbqlY6Xe7NRrWjL+fWl+OD83tlpoCLDSkrsBsxO+hYLxDVbJ8eKuu8jVUj567pa
8gSATYkale53VVBmp5Ei4CTzVpPSSvcSZmW4ecE58r92bIxuAnG86/Kumu8FgYAjRyR2QkewONLG
UU02aRP1+iBUE4StsYYHLHxfVzS0eDtpfjYAXmoOmxvJk2HsxxgHV35Gjrr5MHcbDGVqdvwwuvJO
xtPq6fpV8dhiYpw+EjS/GEHQCu8/0v3W5bHEURsWsDj3EtFTRBB4Vqnkqn8Syqso8CgwZqAvSqGd
RCjm6rCbnIHgsc3TfY6fYZ1ZoPpTEmu4/B7oHOW6srd4ohOOx1yMAb4tDCboLu3ZCFAt2ai7WZJH
2u0Bk/3eO1t3RYXN+/Vb5xiDH4A9lT+paaVAaayARubd3n4URdIT9VcdkIzyplw4/vPnS0GpfUkU
ZtPmWBrWcNDiNbWSbUF5R7gU4JwfIWMMfNmXPL/4Mgbzno8VrZzJ0txqB2z1htKEcs5xDsv+3fhg
iufyyvx6peaVMqtPTF6UXWTp1v4xvuEp0XWfjbHeSzKNV0Z9M+L8kDZUNzV2mrscRq5bUZXd54NN
0oMcVpA9PFSbh9VtsKM2XfEG77mCMOvymcvOirrpBcB/nMRPQmpnohSoj4Tn6q5bBENlLEKXKVI2
6gijeooy54qiA/gmoCFVSfea4X1qfLZ7YZ3ZvAfdMt25VxGZKgwBMMY09qvBR3YC1tuurENNsDOd
Y66XDdE3Beb8Ui3sRTFPspP0kN8LtNkqKNTyUPR5bDDHJ5VaX4nAgEBU/YJUvOMqt9eljUeACaVE
fQiRNQGBdCIJycjqT/R4ncK/CNo/B8W2Y5gtxmXGESQO/crS6XS0lcze0pHXozyfxU8D8E1nNhBn
Ag3wf8RVWZwhRyA+Rdbq5jGxObrJuXOdeeTMW5VULHCcpdkkAibcBntbHDhE/iVk+2aEsZxR0Wlj
ZUQwMc5qnaL/WSDxuraiY+Ly1HP+4GtnxhjNpK9SJW3wNIz2O2BOOyuFdPT3dMioy8uKLRvOb64Y
wymVTddHWoiq3vY5JPoDh5WfXT9f8dr37zMan5l1KFUt7kaqtwaRZEvSiHQUjqjdkNSpiJ2g++n+
Pv4IqTEQGdEVxyAsC7qC5PGMwYdOXsYiyFqnFUE7FxOxxGvYSMRw0WwE9DDK83WzBPy4tjNKjFnA
tGebFBpqsvJH6dMKKZ2AmNZuOBTU5QTbS+nTuRz7D1eMhTDSLEnDDlyNGHsBCPT+ldqJu/18UhCl
yBzZX3x4fRNjIQuQG+uRDgaxYBM80NK5booWjd3ZrzMWYlWauQcDkZ2eXqaA3Kd/Hq7//qJ5QCp0
hlyYk+/MtZToCgYCBMJfa7Cs1B0fo5QgsrpOZP6RH3d/RoS5j6Ioq0IaEOes1nCk60fMfPwdBYUJ
fisBI0iBjxA7eJ4IFqhghl10OeHh4kV/c8FuGQb06f9FvffrO47ELt7y2U8zRloeQ/Rx1jgg+alf
a1hIoLqce+ZRUC49TdEUZozhVpgy9NY19oN3/5csMGbZQ5cbemRAILntaG/Z3Cf0sq06OyTGGgMh
rR8DA6IKoJ37t5ze9pa4ryiHD46ssuWuxKwANaWCynj3/Ga+IsJ8/ytlYE1uYAqN1MogEJwmN17v
c6daX6ew6LbODorR6XFs0lxDCemUbPxHERvhOH5r2dufEWD0eZUXQpnM7yR1/VRZym4VzDYDe2c5
Ws1hhDWthtpPUVxCLcojNuueMsp7mS9cNtqNNKwoQtOTiI7CS61ISw8PikbJEbbgZY49PQ7JfJ5E
LR3XBZWZzbMor8BIuYl/oLRpK86bRDZYYIFSzcgL7xd0/ILO/OdndKS8zAZx5gbv/818YCNPdhcu
RENzE1roAZyjS2wXfawq2LWoazle4o6coJ11KDlXvpTDuiDBHBZQ+oG2IoCE99La/dNN4dSPhS1a
0hON3wPC0fYF93dBjTkys8ilqSn0/PTsHRyxpCoQNLBTgFYf11WSR4dRyUpe9U1Sz3TQY46d2Ufq
HXkPLx4NRivhQwRN73ByI9XX3h0yjRZ65ytSnq7zsuAHz8+MzTTHjdEb8UwH6Mkk77jJhIWsiCah
y3duDEU7Hbsz12x6SRImnFX41Ns1WWF7NlEQL/LVfymRdUGKOTJP6IHfJoOUhilYA48WJ8BWc0hA
YI9E/MVL+Cze0DdnXx7uTEHrSGnjaOZMI6Yj0I5iP/knx70sW5szIkzEKKv+0LYDiMQk2uxGezoi
T/LIiYW4VJiIZdQa0whEUCltdX2IdyX1H6XPx/EXhxDvyJi4ZSimGG0SX0fWvkqu/mBnL5/X5fln
txVAYNB5LWJQE2jnWFhwaTfzXuqr3lDnJ7J3iI/FZtymR2998qzwEB7QCrH/PTyN+9xCH4R9nfbX
bzOh8QVtxgP5aFcWsfIPyYyAJu+VFVo11rhYVbBObV91W6C8l5jkr/ptZ6EVHHtkOoWK9kiBGTL8
ztMZKyTcYUxD/Uy3hl1uFSfJyaoi6WF1kLcx9u59lDGpIpK+VQo2tJDoud9nvuV7buunVDkkKRZH
uuKrt1pjc576axXTYHhF12FYnZpp3WXYYLJpdNL5nLrogvMFqoWG2UqMLaDnh4nZuywDAHgl4fUr
WcVu0shjaHEiFR4JRhc6A09bxeznnLhMHX3/+sAbvFiKSi+4YBRBEWR9lBsxO+UVeS5tmSo+yTSc
4x1vtnfJWl2QYnShxebGlV6Bm9qONkVCn4GGWNEyoXPdxdikHN+4YOcvyDFqYQYyMPNTkNuJH2iF
kn5fF/0lE3Lx+4zoqys1aSZ0jJ6mG1T5DXR0BTQj7lPuyvfXSS0ERheUmJiiROeC4kugNK5leqjX
qz/u3xFgwgg11qpI0ae5iCTSN/224jCwYAUvGGDCh0Gq8yyLoCpIDW9Uu0rIq/vJuW6erszfcOac
yj6U+zaGIIeYuXPG1h4Vl5dvun4R6Bq8pIENuZWeG6DRfh7ytWoVTx6nE//6SQGc+5JCrEzNyhNx
E95jTrpTbxKaW5TjY3lsMDrvlTq2C5dgY9chUf/Y/38xyWbUjH8M448JnESqB6UUUU3JySEkkXWP
nZ68SQweC4xyA0U/84d6RN5HRFEysbCvmDPVt/BWuOCCUW9PyPReSmbzEW7RJ+zIvLZzjgHR2arT
EIe17HmgIOzE7WGumgBKa3AefYs3+3pdN3SR0W8ROfqpNnAjZUlWhProRChdrn2fpZ+JBS5OjNHy
Ijc0JW5wJ894W8nw8gYt98bTlhNSXbfrOgs0gxG0XMlUMHPaNIT3COGcFBviQqpVM0rw42JnORNJ
P8JDU3KTyZyT+pKMM1uVp6la9wHsYU8V52Weq9RJeBvxnrscY/JVcj8j46lGoHk5BEwjjiM+0Pfc
5hjdRQpY/AW4DxUrGn68dfQV8BE6BUpioJsqn4h2R/p3ThS01FuNuYxvKoxprzNlCn1ThqK4BrHq
xC2RfXCwRNcCYHZOPBS3u7WIpuIcgUV81Ndug1H89ten/SrebHl51EXT8/01rIggFg8VQQTPMclf
Sus3+qs5p7oohGcUGCeQy3nulx4oNA0xqXC766Gu1z3+onU7I8G4AAxDFpmcgcQTrk0Hldwj1ynw
mGCivQjFIUFtIONJZTkhWe0DnRSUIxoc+fuqpJxJeNIGpdz3IKKRoCM1Xh7mjYOxmPx0nRkeHcYZ
qO2qDssGxzXSl2pyTAxFUFt7vE6Ed2JMmFcNq7DWcSunXbV30JtoVU8VJz3Fk13GEYRdP8R5DxLG
jdPtIpdn2XhiNbN4dh+1buRmWeM+MGiMdcYAF364fkY8AowpMLMJdW3Y/9P08Kzdtw63r3rRNH8r
xtdj+4wDNRqCOJ0h6oG9vzHJc3wcCMqaydZ3rnPCuYqvQcEzQu2gYKBXAKHsT05uoOnhO0fHv7bj
/nDIZ7wwSl4Lbau3Em67tBtLckSqoa6E/X0oNIeYKe0qatzZFXl45zXDcySZXeinqUE7z0DOhyhZ
dUR+bXuivV8/P45Kshjh2KFUjEUJGtGmt1dPf6S1sZ4+/s6+fFXAzy5pWLVmkRkg0lMtB+yWJdHf
1fEviTB6r3jlmAB2BXpfPsGAHdMNhq4orz1nqap87kXZaUM42GbsZoGzBnONcdiObppT+Rw76ttO
dXnkfqItzK+AM+FjTEFUe13f1RC+524v6Xa4P5wwhXgbD5guHrbKE6XDYIFPKbY/MT36HzMbZx/A
mIqo9RMNQACzEB5819+qDyvyYFir//Ji+ybDlm7VbuizYHbWz+J6N341qWCSMH+7Lu3LeZozMkxM
MAVGVpQebm+Aa0Af3PurR7M1R6eWqhfnl/YViZ3JuwhjMRoBzgy9pL2N9UUeFnICyRSgPPIhIgWs
Bw87hssZEyiEXmhgOA4HaDUZySPyijxa6LhYfvKXR6heOqegj8pRDXGEeJWmj+H612tGjVteRo1j
+9iaXCIKnpFK2lfL70D8TWeL93/JCGMwME45pNoAEofUdZzoPasdmjxfJ7LIBgYZ584abIVmR3ix
2b0cqnyFSAGgzr9zgMfpbvhfDN8ZDUZDizjUBSkBDWw+wvJ4Km3V53HHS6IuOopvKj88eqlpKFjr
c+wW/Vbu0Ic/N/saHF6WX/NnZBgF1VdAnzAQv52skQa3JsHibiJtm6N7/V6+Olp+OPUzOoxTx+aG
ld/koBMXa6xSffHIjDpGqA0Mzc32WJ920UZwVtuaGHgRFQDqxUQ15wm+nMo9+whGZ3NghepFODMr
5zv/DguE9Af4kF8BEdapxfMlyybijByjuVPgYeB1hKDsDjKmZS2pm5tk5DWPrcXg74wOE+aHad6n
eW3MTztUJshzZ/nb6fPz+g1yNItd5VqlXRL6IohgDK182sk9wcsIwyjXqcw24JqYsJH+YAYewJvR
kgOgIdJjFc1/ivXPDmvm88xXjFkajGU3C6JOVAvDze9/xwFjHUK5wXhTj98fMAtyzLhtDbOiXDkh
1nFjCHwcYw0n9FWmdd58O9zQ18jmoSEsTTYA5uEfU8o2XgW9jKyYAEbmvgaZ3kwEXb9Y98bt/+dI
Fuu9u0H3cs8HRykB8DNtSXD31GJIWLgJbotNJa47VIUxtmOcrt8Ux8Kys+/Cqs/mMvT8CjcfhJvu
BLwARw8sjkgvsgewsbnXD03m7Dli/qyCfTVhdNqnZhdvHmOLa8UXLcAZDca6jn0YC30PGjt9ne3F
rWQNZFTo6397Z64wvwu8SkBHsegHgM2KQx+LyHFXT8kJgMtPPgmBmQLXdP1yFt+ZZ4QYm6Z3aVuX
YjQTMrDPBdOBvDbjZQE/I8HEI9jkPEnJFM9tSBKi09Gu6cdA4cutgPCyzIuydkaLsWtDM4zYsYVz
62J6BKofXhChZfJihmWPc0aGMW7mtJoKIwKZ58ma9rf6Tbu/yzlpvuVzw9ZOTPFDmrGu4NKC1t00
YhFENrc6dE7+2r8iLqW1NeZEdWSLK3JzBPLD4H2TM2bZPzPYdYR1YYJY5HjMTs74BJRCcjtR71my
OR5u+fTOKDGxUGlmZhdpoCRiI/ZNYKnYy5SCIZ4wLMr2GR1GW7FytRUUrI48WVi9IMDPCZwa/yIn
Bjo0sBBkHlFni/xtr3Zxn1YQN6BJ6nSOO+Z0M7+TfclfnxNijizzvEFPvWZW0/gYYmNWV1nN/m0g
pSX/gUTU+/LU0P9yUedUmQMUhcZTpxEHqJDpOcW7sgHIfIecEI/Q/EOs7J0TYgLGQeqEYUzb/GQg
L5j8VmlN7jMy2dWx2HJShItqdU6LiRaTSPSzpsSdNQ4iuNGWZq1yaquAteAtrVgyR+e0GOuqjS2E
UMe1dTNarotJjtwCXL913YZLPOmY//xMdY1aMbHYG2QK1Dtn1GHgmt5gUwVEvqONjS1kPswgFxaO
R5YxtuiRlYzGrGcDNTnVBiCHlvqq2uhdbuzkOLxITzp/v/2SUp8fKWN64wTtyzHwDKEJU07ap9E2
HMMxn/vXgPoolBkrKmp2essdNeIKDmOPw04ZVloFdiucMgbYaLEDhAywY4s1F4xiFsJ/V4gfm1WU
NNHlRJ0Fx5Fn5PS9I+11mmo2GR940rMU1HyfKMCWLqUHz+xIaDAmAyFN3mXbJ396q914uzuOlM6/
c40nxpr0fdE3egI6QCF6S+3A+Wjs7ChjiQQ3puaxxNgTc4oLv89BanJUlP+xYAiF7Qxdj9zgZv6l
a0wx1kQTVFkMSlyUsYqI1neOonyM6p2J4mMmWhXi6srSO7dv1mb7Whbd/xu2GnlULExVv3DUAG7M
CGVihGEV1OPcdGmgJqTAmdoFXvwZvX57y2r3D50vT3hmYhBxa4LfftGpX3pHsrP1f+gfBWwmELIA
oL7CgBPDirBShSYxhlkOMfs435lw0F75WwyX5BA7Xw3U6kUZY2GMBfF7U6h9YN0CrUCkTgbpuNXW
j7Hzfv3EFu3FOR2GH02qx6AzQAc4+n+wapeEm9Ex1xKKz77F6/X/ugBWEM+osRc0hKqaejKoYakw
eRt2f6anLQ8t6atqco0IYyomr6/KYDZLPVbUpUT5g+ecpY8EWEbWzf1kOXi93vobVbWHz8jdmhve
tpbFMsU5m4wRSUJRTjsRXzB1Wy3fPe7u/GNLRHLsNwi7VhypX/Jw59QYO+JNbWwIE6hpQB1AIqN9
bl6vS8mSXp1TYOzHoI4DhBROxX9Fb10XUGNzncDPncuwEOcUmBjEkEex0WrwUFnyDGozWRn6wA2i
bVLyfPDvQpqQ3rlVfWt4tK3XbUY/eVZy6Wl+/glMfNIKhjn52hxyAW8gRiJXJp88bHceDSYYMcIU
u1zmUKt92hR2Y7/6Fo+NxbzmOR+M5SjrrBlX2pc4GNh+ekIXse1ZHbpNHsWdeXv94ngMMeYjSEQp
T2fzodw4M5mBjih8XKcx/8YVfWaT342fe/XYwE8iESS/qiTF6jbsVuBEGBwZZ2vZ8jjJ4RCCSg+x
A7jzFNDj598xwpiFTB3qlSDgsKwQwS6J6URjdEzx+goX7QHwIlc6oAtVjX2Sm1Eh5Xkn5qcXxZk2
8a3qXmdDWjyqbwLsI7wQsMw5LCfwkQW2o291OgAEIiJyTip49WNWUe66tNnE/BCCM5qMUY+UxI+M
En4XiPA0JzqGtefoVrc6Kjq0vPlbHpm7ksu8qOIUh4j4XaUCliLKj4kTU/3U0dfAFjbiPODarTlS
uOwhAa4vy9BhRWGFvesLBWCbEtIO686Kftc0EEl+2kYDt/6xFH4C2vYfSsyJCiqM0aiAkiZD4htH
I4cht6Z1K3PHiXikmMPsDT0fpECePZQTWfFhvwWEPr8KO//MTxn55ohxhIDzDVepgjurYxfpYux+
Von6R7JpPzk8+eDRYlwiAtqsiBKwNDkdEMejAJByCq1v7kKMqPByRIs17fO7Ytxj3WtZCiRNjPoA
gUmx071ZIRHQrOdXCVoGd7mLchkN1tcVfdHwnkkI4xGByjrkYgeqympd109Fe7tq1tqjmDyKrZOK
5Dq1xeoj0pXY9wXMZSTHmSONC0MUxFjBK+Vm46Ddrj/sB3SP/ZeK7TkZ5iyxAq8AtKE6v81N0qpE
2hUv+htPj2ft+SmL38wwZxc3gI6XfDCDnr6SBM/zMOjeI8YT0A2vn9vyLX1TYmKKFit/p9rEo0e0
U/sjIfv5CcmLMbmXMwcCZ0+ryixav5wvx0r2h8wCwj48vWLz1GrZd30zw8YTnqEKegAy2a3lDFZr
14/lRnwYXnsS0cpqOenr+auv3BJbPxMSrJzIPWjx85SR4liguzPjYkx92ewfVFTsMAfa6bxmejaP
Z2cnCQAfDUpI3AylJznPoUWf2pDGruIGjnxCZ/6mu09sjyeEi5JxRpex8Gh/UPUiAd0KFY2X8vG2
vL27LnuL53dGgTHsBboYI60GhZ13wPAhhV3n3BCPB8amj1h6j3IZKGDrSur6x8EDPNxNX7t+/1+m
d5Ei/74nxgBpWeWPpQhaGOCzpHuRZOs73rThbF0uZQEg3ipmxCXsvDJ+TNypqt8kuam2J2vDc7Pz
51376cvrvn6xP0O8y89kLlab2jHwJ6UFokrtpIfeobyCK+8gmIvtAQHd+yoO4u3+lteXyvtt5iL1
oUn11sBvp5S7J2zhfXV5NKz/8E2hBZh2e1Ks+9oCXI+99+F8H94fnq7fwcLMwCUlxocUsIRCNx9R
TDZALe7JDgbjQbeIQx/us/XuxYK+2ZaN0UOb0xH4VYi+JkyMV/EwURlXHQTg4Lz0j+Hjyk7pB8Cn
D1Z3cx9YWPe+oW74YNPWenCPqeVR3zE379dPgHePjNPB1thI7Cp8hHOP3CjHb/50NZeny7iatluN
4rjCjw/kg6flC2m18x//MWW3ajWt9n2tPT3FtnBM18VbQoDhHj1aAm+D2nW1Z8ft/ubAse/y0lPJ
kjdVmjwf+C3nKnlfyah7KdSeF5aQ5b/+5ZnymXftplYxvdlUATua19h5XQB1FrZxFMQ07Ed8tUYI
4WTFF/KUlzLCqHcWp01ozjIC9Pv72rTl/PEuuW8cpJSt/fu+BW7ouNsrT41GjUPwFgwk2kc8KH55
vtJ/V/Qfc3W95I3GatYxLLOmComxddHZz3ntmmRu6Tw/jmTt2p9/KQ6MZo+GkXWCiIMdCOX8tMIT
NUaxhwKNn7GO38ajLC5JfJevt/bNfiT31Lpryd59pe8P7Y6urRnbbatEVsmLYzmfwOS5r+vkz3VL
qws5+QrNzwQ8DCSMc0zgZ/fSElS4I8s5eJuKyMT+wBaA69SwZ++6QHyZtjNyvWxORp9ALEuysUyy
GSzhLSbvMUqmtSuQTeVgrDAleUlU1YqPBzTIaBvB3gTObjMivS37RHm70Y7PTUZbeXcaAOqPbbmp
fdCI6JPS9gvbndx2/Vyvb1airfzR7yRsd1urWOG7NvcK9umRYEVCLJ8ctiWQLcjqIN0DFYT4AdpS
k02bkOZW/5TQRbkB/AL+wmSFuwGbOrH6a53sf30qEUr0q2NlSQ91ZkW3nYcVHvfZvmjs/Mlwctrg
c4U/q1ct+uqIiDLSrxUHu0Vrmu89JJfStYR9H4fbfMZL+ziIm8ZZF86HSTRMuG5QMaPitrQPPYiG
sTtYUYuaNlIa2ptoT7vhpiTdw83KDigS2dhEptPAKpxoRZ43JcGCaXiznA436OF1hIZsHG0NSTVT
iucoBWywQl73axdYEPfGOrRtw0ZG+mDe+bsiQxnjbrVNbUB79k6B0nnypmGD3kRGa5Co+WHs5I3a
EC1Fxfd4G1j5QDZ6OPdN6Tsk6O4arNfsPetdw3TGipQ93b+Kb+l6+6vcHUtLe7qRO7sjD1ifllkp
8J6UjWDdedvi0ThpBQHiKiCNsTTIFhAarwE4LKGuoR+73hpd0d6028f8La2ptg4sumqBGxM6xhG+
z26oUQDJC3NtaNGAjGCZQDwhe+dt7MJ96IkCTNzs87235Bv3/bH/pSmEBFtL346b1T0GLrbolnVJ
9aH3ZL3VIfyTQJoDJRkiD6rCdP3BiqaToRCnwuqK6MOg5iY6otXlhtgPFUns0ootIH112HH8q6Md
9jhtY+uzlQAD5VZks1UOdLo7ho5IpPvqMYAFPCHwxX10x+MG/7PTk2LAoSFz1eFbLJ/i9F39/aih
M4iu8KM4CYE+B1b2Nq0doLNn+E/J3qXEwa6lXwKK/e+enb/1gLhO0Jyrkt4KC9tM7KP7iyYf6vom
3x1bCk4BKGGgJLwOsR/lVKzNW0naJaS14scPeLkRkr/39gCPLQ7vGBQlakHeRVcmtTsZznadbHNy
b777GQk+Q2t89pxH4xYrq4vHFjXXbY6RYwuKJpLBRr7eJcp6uxEyy/MhlYHd0uyAgveaau+vMQV6
rHI/w/5sW6uuKXETgqP9g0yosDkmDRlv6l1iVzEh7sYuARJvWpiZ9m35VkC8E98UxB2ph7P5hK0C
Hilpdo/vz+nNU+oMd8EherWywZlcEcrQJoetDv6vG7QlN6sByEg1VEXFkC9rPvUgMgQh9Dr04CoO
VH8gL+FxbshIrCYlqxvdmWHgzQ2uahui75vjjrj0mZhKmmqlSlSzA3yklFJpF55OTgg8/dZB79Bt
vikQOSu3JsxoduC8IL54Y5z7Be9M1KWnQSRmK9AuR/JyMoFiEFKPIEvpXj/kheYeTCCcHfLsEM+c
hij6BsbBhe70bIX2Aag3yrF8hrJoWOdr8GtcP7Nrl+SYN5i/apJJr3CnRUF+/ZaeIrKTHCgAj62F
+A9sKViposiKDoi6S7bkogvkzvP7k0lQ7c9EBxYSo/T5LXrdI+BhlbdcBLmFCsDM2zdN5ijjMmpT
fwWaQHbPArhB7HYJnc+ewxsvRLlk7fr1836L+eRByeWoKxChWPecr/yZ/rmMfZiLDvxaqrDObQ7A
TRLb2lEDcH9Pcg4ZmUeHicUBQZYLdQI6zw4A1Qg53Aj05XDybbg64mLZ0tPOFsnDk8vDV1yQsLN8
kP5VaztTHD+uSymdXy8oZvFeL7xImB2AMlZD0Qvz8+Vp1zlOYJ0i9JFk5NcJAYhzT1x7o623TwGh
gIp/H+nWt3jtMl894IwFuuCPCcY9VU7KZgB/z5Z1uH+/uXFL8huhpbPLSWqjidJxIOc53XU7z8Kq
KeC/+cSaUByln+u7gdoP9lbdPcA1kNvQuv+Es95sP9yPowgP9Ushh0OAEMxd2dcl+muS9Mp3s3U4
wexqADYgCpacG886bA5Wj099cTS3xrMBw2qpo5A9NhjmN7wKPkebvt4DZyIRTRKWUc9pn5TaPHFT
f5biLhTq6zl49uN6H2RDOT8mrJNPDpv5pNfUfjuhJSYgCNMyq7Ws9xBvwRE5nTla0yyK0EoneDpx
crtfMP7XDvnSBv2PUuiJEMv4GOxdsDbP97/8O3XzvD5Ym5Kubhtiu2tKHvBvTM6grUC3bXwgXbsP
WLIJmAyXJ60cZWQrUEJgrPRuvnQgKvJc8cwLy6uJ9L+CZakYmfjhSoLRT5sUS3PxYKkkhEH988rF
mKhg1TveLS9Zs3NajD3WAvSVAdKug9UM7c7945GH+S6vq8hScIFV1d8cMbZ59MI0HnQNCE/0EN+/
pTR5xTQDFwF+AQIA3vCMDmObzWRV56YGOgYefL39orxVWAkCtNsMwOUCWvKx5ZTYj5+Vc51B3iky
KdC2jlDhTb5OUbT9FwO+58HoCa8pjkdmdRljBJE5TmEB9qzEI0pKvD8phCKBBl5nZzHTg0Ed7BCV
za8tf5eEtMCIc29YIUY7SBjegj+oXAEvzgDNQRVeEanlO71rbJKPGWGh5Cj7UkXhnDqj61KhFGNY
ztTb+/t6k9nv19lbTLmeE2CEfkzqSqoVEJBSJx2t3LBlj/72N2Jtm0+jZ+HqeIuL/oUm8CEN2ZCw
65y5O3HyYmE0odQHE/BE+jZCYryxJ5tmj/+Ju29KjB8VsK21VSJwZ3lP0WTVFh6vsdW6Ii5M4GQm
F1NA86zf/7HFOj9AiGdVF4KtwtJIj52TEvE2IiaVAOFvAJWIcJhbckrn9C4rV/8Tq8PkpxKYS35P
rnZcUxmF2GDrP1yns/QUgyX55ot9inlB7akhnkNIpOSuaimdI9jFDq0U8i7Fgq7k4CGuwLt+G6GG
rh9Lg/CMylJ4f/ENjB4E2P5SB/NFjkgYxXbjrvaS/VC+/fWhMvrgRYKA6XRc4ogdOpgfwSod53F1
/A+T/LN5/j5Uxg1Eslya3fjF0IxilwJooXewXWvN5WjWpp8u9JsS4whCfaWOyQCO5n2hJqCzOoyn
Y3ruOE/PeYiVIuQpQgxUcinzBJRxBZkoVKYpzXruALryVreEtQ+K0u11AV12Bd8MMuYkUoNMCHw8
/VLMjMTrBJjLryG3m0ieRezaOTK2pFVWJlYu4cbUux4ZVez8pQAQRoGxQGBrUs8JATW67mA9t8lB
2Pg3tcvr5+NcJdt4kQh1KnsqfOtI68e2BWaM7heWHtid9/n/PlPg2+qqLCPwAsgtc3VpPxZVLoDZ
znmuARJWYfLggedbl/MfZ1SYm9Nbc5p8bAM/PZkkoPFABiC2+qS2ZDTJJHbo+A/jG5fqwkVe8MZc
pJomipqqEMvO+Yop8VaVbOQinS1388bChZ2R+jHrU3ty6Jez7qVExGysZsvWA68FV+ERYfyApOul
7wPkEcMV5i77nSFP1riqXd6Z99NdsppHmNHvRgsEKrn7Wd3J7h7WOyPbR+RILQsjqBbQayzRNblN
9ktR6MUBsL4jT8csm28YZy2uaElN9PK8efvbj2L3q0AHINHdkQib0UMV7boIL/kMTUIzqKlieAbr
3xnamSb6cRTBLowUs4Defv9acMPDrwl3xipcEGEcU9pHPfpBQaS006N5VG/aR3+rb8q1Zod3MWZ6
Z594zGx3NyAV/tmiIeszuxOQQicjBi14yYul58XF9zD+y4y1oawNfE/lHGRbVMl6sLtjgwYt3ng5
93wZF5YKRtHqNUhZ3lyHiYGB/Phg/ua9mBbM+wVHjP8S0W+baAHIHN787e0KItMT3b4uK4sqdCYq
jLmT21Is1RE0iltvX9mqc4c3PCeU5/HBGLtYlyJfbJB9PUS3of1HWFd4gv0Xn3txWoxxwxiPHFUi
OCnt2s7t1kYTNtx7yl+ovBTGn5NiG9oTXxo0ON7+hBllYuyUnY+S2zF3msfiwONrKelxQYwxcuaE
XmhVwOlJN9KzCENy2BiofkqWg2HDF3U7HvxtYumwJ9bvdkOzV83NqUD3tqISmDaP0HKzDQ4K6lAo
gtmec9y63e/rUrSU/rr4SNbiBJ1cJPOJrAYMK/wKFRS/MOts9E7euYG+bhWSK1ZYrYEZH0k34Ugm
jQYTrUSapLYXoXiExvmxsKPAiqZtVdzV5VosHjifOX/GFZtlMDYrwknqTYOyg0i9rfbL3w1flc+1
Le4AEOxG/0vadS1HjivZL2IESNC+0pRlybWklvTCaCPRgd7z6/dQs/d2FcQtRM9Ox/RLR1QSQCKR
5uRJ28EG/fxdgRAl3jwLhK9fNd2gaLJQMb2GO8hR1yetiHCQkzP8eEGtcrBbFMxzNz4MJ2aivjc7
5Wx78aN6i5erw7+m9nC03NIVfMki6cs2YAasDjfHVL6MyySKREMJkyXhGCc9EuUyyuCo3r5X+7tx
F6OV6RW1t2+JrR7RBeeKmprWLfWf4g/hLHVO68CKeoRVtHPSdwwezfa4pN8Eq1y1OmdSOCMdpqUu
5yG2mzj1b8lJX5GVF/Hirr8EZ0I4E81ACaWYCYTAk3jW0aQTIxocHol9f/3IVrIh5/Uyns26IxWp
1RJywDn8oHyjiAB31yWsG7WzpXBWeq4zM2sX9cSj1t++v7Jd4Qp8a+F2cTaaamjtrXPImDA5Q96V
x/7Q/HaSrWgOwupV+7OWz+84y1qHUY+a2aeGQbvHvfSgb3rkqK7v2LrR0wyq6kiQqcjR4pqdSYlV
EuddmQ5Im4JbJHi2UocegRWBW21u2M55XeIxBegsFVkC7bne/hao+LqTefYFnI6rEQvbmUbD48uY
26ASDA/90QJyYWmrS2xyzE/mDXgoMXk53wqjiVVjeiac0/3Joqo0phA+dmjS3ud24Ht273kCo70G
awX+2dA1FYNPLUvlFhknUUcjrR5wx1QgFfoYZwoyDWfMMYvtFO/UQ2Vrs9t+7xK7ecQUwWNZwWyR
BGSR+vf0G/7elSLU2Kp1OfsobvEo9Rizznr4TZjZxFJHfXwC4X/z/bqKrV8YU6ZocJFVKn/OojlT
McyayWOGASKP02FGJenVeRIWGpbt+/IYmHgGCNHRbcCPOg8wFGGMgnFZSf6ivx3Ve3ar78eHMbNz
zOp9uxcBadfyCRpa4imOE3kg1eAOtED/uiYFbHiMP9LnZe7sklmOHX/z/dcNqjihbZzk+xm4m2/R
tkxswZYubzy/XpCKog5hKrpGKefxTgUpxoRkA0zphP6K+jH1wFnpEwxvHbffRJ3K8mIEronjzGpc
yGVsptUAuhnMhqhuNiMo/AOgrxxpq4no0D5rfV+kKZiroBkGrgvP3RPm9VDlJvSldsdN8thmTmg4
OqSxnef4r68znMHilaAj+rdgW9fUSDmTzHk3bTAHRdw3wz+0+EBU+UtmAyNwfysbxa6Q4RM8iWs3
8Fwg53KGEw0KqcNSo8A+UZ/ZGrPJphUZ+TUrB1W1qGEsWqNz6tKn88xqEIgDzWbaFOMAq9xp1Pus
xAxj8mM0N7pkOWi1cyxwPRU3AXvNpN1k/Egixe7LQyED3pj3va0XOzlCMz8RfOBKr58GiPWfD+QU
rFGKmJbLbcJVMjbpIbTD03sAyozX0CE7VolpP9eckXOJ3CuuJ3lPzRA7T8F8Vx1YA6vc0AWFKAUv
ur6/mU8WCkKR08PHBx+FkNV2zX9VYBOJpeuWphvcB0SxRI0pwQdo4Kv0Hyw0FYzOjSTM465bqj+C
zCXPe2Z+zaGe5nbRsWcwu6Mp6iW1Vc/a5N9kcJcfVGiCe/NDOZZOl9vJwbprT6Ic11oVDsf737Xy
UQPtlT4lFT7huPCZ9/vhvTqV3/PjvM32P9BFivH2Oy/xdsk2uBElktbcKEXVdXRXyobyhRB3ZoHC
WDkhpK6WrBmwfkI8y0pzONT3TAZ3lqrJgMErIOPU3uWps+RSDnBctk/IS9qA0EiuKOWxfmP+iOTL
VYFclcM0zAMK0doxQxS2gGW9OxC2RyfJlffVT2Hhb/XRORPJWccgSMspSPDIustYs+YeE7vBOYZW
Y2iNmAxmVZpGMSRV01VLNbk9JTPrMaVExZO+38TEyV3QH+m3g9++JYdJkNxZjeaQK/+PMP7JCboM
/CkNhD0byLWgNixjfJMCYiIm8gRXs+bnorhd1GOWgqtWGR6DbfsbBFLRjWLsm2KDP5UXoRw3Pmnb
GWnHoRNUWtZKnJie+2eV3GtjdWzShwyi241h3yaK17Y2cBLsvgUmA6hwkZO06vmdC1zO+Mz0ZHmV
pZhXsuSYEhkpRhg40KzZEqCL/+bl1vRloB81DUXnXNkUMdmUWdriAILKBHCqJYYYnV+Ku4s8Ma5g
NdCEo6AqiMHwv8ZpJ011SQIDDazKSAEENjupn21Sp/OtnmEGst13hdW6ZWaAhLQPqriyW1bLNQYh
mp3uBZ3SflDJkH9d3wa6iP3iOqHl1lymJFvKJ+TvbMPJnEqFPKTjI0PIpjpy9zIpB0btsRtsKyo2
Jjhl2BsBAauMzhrzIZl/dald0XuGEhF70X5YDJh2rfrJ5Hslt5XpO1J3XlOfCvqRKZXDAMtUfqal
nRIAw+00d/R6OzV7UDUYuqAiv2q4QZADLxucUBa/lkJLiDHQZHzEyMFEf++/5QVoSX+k3+jT9V1b
P8w/kvjCXGXIYa0okJTsLdB/oxMj/DmNhxSzsHB6b3G0TZDVGvYCsSsFVg3Vuf8s8LMd8eywFm8t
BDnZiFZHGRg71Omoc2iFmf41T2cZmwyohoX5rAbnWyUjnYmEGvJjjEGm801zJ8qFfUYbvNadS+Au
g0mlIkX7zPhoFMCrSoGtT97k1TnaQeLD7I+W3e/z21J1tBcl2rNoG5Toa8Fwltjuxh3o2RpHoS6h
GC06nAjyaQm0dXamcm+GW+mAIZC9fsNMtyt3ljCUWvONYRMpoaoMRJXGG0U6kDQr8ZDWbvZx6iVH
35eYt+I55Xt/Ert9a1p9Lo4ziXOuDrWkDosNXiK302MOSjDD+77URUzv4xuSpsIkx5oGnMvkcjxT
oI0NkOoD5qYjj3gLNrAC8130fQbyDj91Cxe+304TUfKsOp7nYrkQOS+7LJ5niC3AZQ0+iFtQKMAU
2eoA7151F8+I7AYAGqtjcazd5FR4qHIK0ktrFnFJugADphsYH87pZqF1QWY2ZIEX/GSu4c3OD7YV
9Vus5rDOpPC5ujxBEBdWdMBVruyft5KNEoqDUX2t3X5L/eRoVKIWi1UH8Fwk50cUrcJAEYWFTZ76
Pj+6mze391U3vOu36i79FXkCa7Xmj53L4+7JKOUESE7IO5WYrxSXzvt8k2LQNwoyS3z2W5T+XIvF
NTA5yTIuJsFg7kvfoZXSMpt6uGRqHzA3MhChjnHLHGkGfeP1ta3ryB9RXHg8TAFR5M5EyntLXxrN
rgzXQJOWBDJfZTOrAmmrz40GikPVAHm0CQjN5crCVo+DSMXKXLi2zUNxCFw8Lw/6MRHiA9c38Y8o
zvZ3/STJQwK3aMK0zXE/VXbgAl2AElruuc03aQ/QgEhR1gLb8+VxN45U8xgD4LwEtsTpbkLvV+fO
gE7kwvK9uugA//CcieKDoLoaGipRiGIZ9KJ1ZDVyme7IwGHNh7Rzy5x57PeYnYoidrrObb1hfknM
2R7AQZYfqHqyBncIkCE8xM1eC0OoslN3m6BzrLfOemTFMdC9nv1qo5emPFnR7xkEJvluSjcROMZC
r0DkVQeaP6i3pLlJxl3ABONMV2NLIC0N2bA0lYIl6FJbkDg2TQYW5seX4xvRnQKITs+5t9yPEu1z
rhCk9Ol18Ht6Lo87voDQoulpMIKbewIK0gL3yDNKe+7+Yf9gOHfe91djsh3NYbtDuwU/CUYnh7fo
Rfh9/U5+Ol1fvgPYD8DsFKoZKvcdRYpxt7k5TI8vL8hZzCBQBa/fvANUYUTbiO3b3o8EaIJ++610
yu0HJoujFnm8v/4V3GsNhndFBREpyEuIrmuKwRk9IKHZlA5a4pcG/N/ewUk487MxUjvLZkeZLee6
PE6h/1ce6FhkDEugkHp52FMzmm2IGQO+lT6BWHaTJAcTOajOFKyLswv/yKHYXROTX01N5U1Q3ASh
OVmJL6kfkQTPCgjXVpEEpmBVCujXLd1EYYlo6uVqQjUd2r7NU79o2Enr3sFmtwnn9+tbxjk3/yzl
TMjyEWde9FRlVdXNZeqraPedqg+Clm31bs7cfKgFlnv53jOV/CKKe5IkKavGZsR6QC2MEaYdKQQC
uIfoiwDuWPImjTuMfEh9faDfZbDggdLFG2t1byDwioi6N4PRixOjtq/v4arane0hZ2OCsbDGMMfC
wib43RqprcXj71mXjjOhlUDF+QTIP4vUoHTEMBCq8zpegyHICDHZ2O9bT43uyegQ/S7PNmZ/m4c/
TBl5iPlkGJFd6qeQvIQZmtOkwRmZaGbwqnqefQjnQWmlpQzqgA8p48SRlSdFT+1y3l7f2lWdQU3K
0A3E5LDil+pppWUxhD3UUw4xwAUjnSKmC7Rm9fTORHCnN839pEs9tCZsopta11yjbjaRof7OGl1w
eKtbdiaKM8pBVahDv6wmbj5ICeqw6L00vOs7ti5DU8E3DXCpzEfjWqnKAxna1K9J7pjSe22ie15U
9xYJ4c6eWW1WdrhvvjnfS0Fqk/7UT4Zgt1ZNE0q+/1kJ93oM2YS5dRaEKBkG9ZbbUnoES6kz94VT
hK//ZtdQiTRRA1VQU7rUM4X0U9jWUIIly1TVT6Wh2nUq0LTVXTMVDbVNhMoYt3MppI+zoY/KLvWN
JhjsHKzqO3Msgk1bpqKagUjU8u9nZn0omCwHBfYuyJ/zDrPJqntMfRLYvdXLaYLyx0TqEIB+TshU
A/sQ0CH1m9p4GmbzHYw9Ah3g47R/zB2yV4RoskEsfshSZkS6mjVT6mdG2Nlp1N/IanbMM+aGbbeJ
s/auxTVV+uSE1gWn6j09D2OviSM3paE/6IHAoVzd2LPv4c5QkdM+iPRxWfNkF8N9o72X6fN1ZVyx
SBpB+zgxARED6xtn9Oq8xzo76EnedbuRmMlWV0pkfhlcx4GIIkU+r71s8YU4zgCWilX04YhjzMph
k9cwF8NPeSZPJhm+5zXIhtk+RccQyns0y7y8BFpNFhzziqOoYdwMMQkWDCQNvVRXaQSwP596uDpJ
bZMmszWpAzBw9iIFoQZYH8a/f1cuBHLHmOoRmax6Tv1WoeBurgykAYLcFEhZsWAXUrgL0mDchZpj
lI4/FR9mAjYXWdsOemiXqXddY/ig+J8zPNtAzn7Bz+iStsAZTt1DpN+XMUZd0BP8fe0uxV1RMS6+
PrWYCdD1AiPwf4imwOdQkJZZJnd2KmEmSRuKR03/luJ1DsuNEdsk3aZy7JnahBHCwckET46u3MAD
FIhfuY/YYpSAFUop8Bycy58DxzHlqZL6c5+5aYuwFeOQ2MP17V1xLDVCDQ1VUEOHdnLvtlkyk8pm
l/jxR4ahhfeBegQq22azr8Dby/T36+L4prN/TvOPvM+O7DPrXTVFWJO+T/wo2wz5PvLTXXTfMbcb
blEksRk4cca3RnmcgM6RCy9U3+vmt6zdBszJNTdcWGc8+VbaggLm//ll3MOvWJrcphp2Qmf2rNj0
NdjiKYt3kW99Kx9DZKS35r0MsmvLJku9w9Yij5C7PMicHbBpr9b++getPEHA+EHxVVCJIMTnvmc0
ktbqAQTwS/Vj1N8KU3AUqzdYxX+YAQyMHw88k5IOyheRxMek6mM0PMe9rYDHR/vArI/b60v57Pzk
4qMFr2gaOm6Rihf10giWSii3SoxoWUaxT/o+ZK6sPistaJrqBqb3EcPUXKYavlmE4CLa5ONtpG2q
unMluP+6/jaKCp6rVhnRLTpIVF1WNe6DYnxoNFr4oI4crH6rl+DuAsf5JlTeuvyBsWNloDZhunm5
jdUnxS27t1ndRSwBLRUT3PPVg9ZM2cRJWJalLQd1diUMEqUzmF0Tf9QLR9NerVjw6K7e8TMB3Cs4
11TOrRGaFDTPnTlth2rcU/OgVb9q1Xwd6TMDgfb1E1+1XWciObMiJ9CDsofInD2p8SEEEDtm1L0u
hK8i/2NMULxSDAscMcqnh3W2c7CZhZxkJqSUSeGxdta9FNMZN5jvg7fWattNEOezHZIxdWN0GWx7
Oe4FD+Hq5i41BIqUCTDn3DXN9KEaokiCAS1/0O/QIg9xa05SYIZmxzTury95VW9xjywU7JbCmnKp
Kz2hQZgFWPGkarewVu44TXYz7LQ+P6R3I2mFDRr4wS8390wgd1ECUkQ1HZEP6ttTOCOAkEXqv7qB
qHVSzaS6iTzm5ZLSuJS11IxTn0qpnbAfWefIjZP/1FMvyEFpoIl8+3WBAFYtyTSAXLl3FTwGCJQo
7r6hRbDjqp+Ms6cmzAszyUk0VyVepIbO9YPjgST/6CrCI2RqsVBwX18us2qRr03CKPWjdmBulcmx
Y4yl7nao1myzDqVQYJ1nV2LGttasZKcYU/0wWWEs0Ne1m4nKiaxZIEfF88K5hzS32jjt8B2gxMOz
5Sjfry+UH17zudBzAcsHnF3KkEqDPBY4T31L3exH6A1b+SXbGZvoVwuamsfCSQBi8cGJ96A5lIIC
Mb1J9kAONLfsL4c9fvkWznc0CGtYEuFb4NLoW7kgnkw/em3YZPV93b3JgR8xgbFddRrP188d9Dj3
Uh6ApNI/TcwuX05z7U6oqoBMDfEczAJw1KKC6toLIqOOj9AbuSQgBy63fAisVh0JQ84iNeyo+lD0
1+uHyuN8/3cj/0jgLmlRS1RPl43snAgYXxRMMBPIpzF6UuOd5dFdE9jxFAteEYFYSrir2k6kq80m
RSKutxM1/6EMHlqJu/41L/r92N4qzA7H5zB/ClljzwS9uLrA4K4fp6JbSLpbMBl8N5xaNXhikMbw
9bZ8T/u8tI1J3rAEXWjteMsMtkWrthbFjhTumlA5KLmyE2z+8oTwNliGn2ZSihNQeJDulLCxRCMw
cvJy9Jwnma0nsI2z5GS6slPQZEaU0QZfu9Ml0mZU/429PBfPaRfrCTbAxBOgWcACB6VTaRWAz3Kk
LigYUrvUSAQv+6qROlsxp25ykmjVWC6Pavcjj9GziURcSETzc9ceAnCTg1xOMQ1V5t2HOG8LMslB
4oczOFQJEIuRVw8vNHwjhZ9p1YaqtSDHsuqyUIJ7ivzlMvGaM79pik7eqCGwSEYDF+GlHS03TV7i
DKXeHLN761MwzPdZPwjenzUTQeHoqzrUCAMjObkGWhgr8AwjFZzqtjnCqxWFq4st5bVUNcDjT0DZ
gBoVd1f7QZ6aVIIRKq0TBZAvi5+7ETW58OP6dVjs5zU5vMMVKW0khUjOY4KUy9ogdiijcJyVDs8K
XljEE6moJ3rN7TpfG+d2tXNZE7NEDnVON2b1PP42i7fOVerBZn3zL04K7gE10LxoIm3E7WNYY2jP
kNQwtcWHFIAfV3u7voFrlwtxD/6YCDjAanP5WljjWEvGjDT6/C1pTtIYunHbCCz3Z4H9yylZKEqb
MJoEK7kUAqLNMLQYkhdt3Cq7ODAnd4qL1sUcaclpJCrvpiGUvDGPAW7rWQdColZ2aq3SbMWsyzfW
p/epZbpFGAROZAyLtzTV3ljUphM0UuZYLKSCnV/bGDhF8Anx1YB8cRuTohEriYkE16gdnbTZm6at
97pgZ1aFAG2Owg/uiPYJGDpzjyTU8vs4rZg/x3aZIdR9U9u76we8dtfxYOEOKgQ+AQ8fjLsAxfMo
Zj5Dxl/uP/JCxNK1dh8QxcOSAHwAFeV9nKYp1YhgEcgVORJij6wJnUY/wVx3Cmplg8Bsrm7amTxO
m9Qc8auJlJAfKvd1pm76YnCEuem1RcHzh6+DsoyK5P+lykZar+WK0TA/UdBTlMKkyLOnkdGzSL3p
imSnNiKmzbWTOhfJ2TKtl5oi6Wvml+EP5KldYhYCnV71X85FcEptEaa1dTAwv6t6Y4tmO8WJSYTG
66oKtzkiO6cu2nlbEqM4SHGJ5AuFumQRcL5Va6HN8O918/xz6OUms5lJnaFhxRGivdREC7gIwbD2
qmO8rryw+i0P+6JLZxdMMwe1MoqW+W1xj+cncOXkpPuFL2lOIJgLsqaWcAkxRN5Crw4aIC5FtboZ
sKwvma/1R0W5l7vIVqSn6xu29qwagDmjdoC2etniHu4UvaF1IC/nV1hOn2PyE913MtrmRXdsdd/w
6ADOYqBYwVu/rgYlXZ+rzMcVceZx3qrkLdHeolw7BFHh1pPhRako+F9VTzwTZKnTLDP+uOUB5ANi
LtlgvoIR02TQ7ot8cGKGVlj6OPSzR6fvmZE6RoI6aTS4gVWJgqc1fwJjqIB3QfhkoQf38hDxDPWB
PAfLuqPZXspFtj7nidOO5mEyck8CZ/71I10xNDoGyckLeFHRFZOzZrM6FIUyZqjISuhYZEejdHv1
dpoxT5G9xaLnfmV9OhaGK4EZmLr+2ed9dh+CvKuigeFcI8VX0u/5+Kv+URY3s6i0tybHWABRYJlA
K+8n08eZnDRPDZSBdeYP+VEN/FTXbqemedJAxq8r8o/rW7iWToFjoYI9VEXpFB2hl6eWWrFp9Iu0
xshA/NHLpVs2YNhI68RCeRsIPSvrDwMzWgcDpnSHROqwTVktba9/yMr1BHpY1SkYiRY3hzvLqpRr
IndZ5kt15fTlr7lzTXijnagrcOV2glsDlQCKYdsoSHFa2spFmo9jmfm1iiTn0NqNua/21HLk2VbV
9xwkW9cXtnqcfwTyce9QNHkVyYvAyo0LDxX2+TtpDzLzrstZqw3o0JplurexlEi5NxB3PejrADvY
JLscwxA+wNWjum3kmMAPP4RINXyft+MHpjZozo6Bs1ngLa2e4Jl87oEskzgbYw3yEx2xA/kmlbEr
W73dJrNgS9fuPWYt4tarWDHKapc6S0N5wKAXjflF4Ekk2aQJOmk0PdoMhbXLkwpkYpYiuijLg8o5
4joeQRO5PsDtwD59KVRZOPTMoM18A3jfm7Ehr3KgAzxhBZFlD6woHbNMs03ATO2mC+dyq5hj/jSm
eeRayTB7mMCK4Pv6ma+8mzqqSGA7IAAa0s/LfWYq1CHIFTNIMz8P+2wzZ6xz4ggGyegVEZxnTY3h
pH4aP0A5eJRVnZZ1AlJZ5hvzu15Ph54cBhfB3LaXRMCUNfwa3hAVQ/PQn475hpwmlzKN5T7OM1+u
6+Gmj4zACwiRgT2MQg+cAfGuyAvTi4EIcCZ5AOYDr4Q3Dl3psaFuPHnIe0AhyHAcZ8yBIE1VCDZ+
dTd0WGgLwx8o6iaXytDSPCPTVGeovhbFNi1KutXyyNqkhc68WVPjOzUI8v310167YAB6Lng6A/aa
Tz00bUznFmhMfzYA+jbo3TS91DopbBKI1rcoM6/seMvBpkFVRUXJ9nJ9MovjcMih7GV90PR7Voiu
8MpaDIJSxTKwEEVTvvcgpxi2MIc44lJ76OMHdDQNMmbUiIZKr5wTeInhUhJkHg1oweU62jhEIkWe
cE4R3lMTLU6zrY2SPSntvhp/XT+flU0zAKYjcDFV4KkJp7ZynlmhHsm4jflt0p6yXDTLdk0AKL4R
WMO6w9Ium3p23ccmT5mcYDVNUZpeSmXMqmlaY3t9GWtHA7IadKIsMS+qLJdSUjTua30AKW9A0llo
I0tsJurQWDuXcxncSvS8XHgfl5UALYQUV+pl6JIHDkAE7l+xkAvzzn8Xw13UCWo8sQ6COpQM6Dg7
8viEBObfm4MLKdyDRJp+yoICUqRuO5aHOrRVcz8XTlwICjGifeO8l0DRK2lQIWiYtjNx6Ef5Nkyu
Lrqdq4oGKIuGvIqOtMTy72eK1k8VpVpuYiC0ikp9jSDRQxVNEezamqJpsABUR7WeoixwKaXJxq5A
ub7wSRP8sIK7IDI2Q2ruQlYKVHpFCwDLQTYVYQI1MPL6UlJL65hiPAHOp6yMY6024OOL1GwXqyH1
/vr2AIEAEQvqH3kpLi6vanME3a6V+aaERt/qqcw+aIMmilqQfFwL+FDsXQjCLQyRAbDqck1alpdG
WiqZv+QdHyT1udPBYO+D1dMepKPpzNQZ2jupda+vby3xjnYRCuONecpYI2flojFYvAua+aRod1OU
emr/YOXDcQCFiT6Gp0KrkcE6GrokkLyiLgDGIjLSYP7QF65cLjjsrAAlLCjlEuG2KrXD4nXEeDbl
6foKV+WAFgedqkj0K3z8VUq1PlYyTjCs0DI62kVz6OpTLsLjremkgi3E/B+0vXx5msIG0Oyyi3Of
KR/VcLLGNzkSWIt1EcA4WCo4jNAIcLlj3Qx/lRhZ7o/SW268RcCFDez++m6tmApTsRBAottgQVlx
ahhloxklevG5DA1lxCb7N8dxJoCz4EVJxlpPqtyvrRMQ3vOMBtD6JKyGrJ36UsHCnQIIBWPUL/eq
DOUyT2iZ+5V8AmaXGi4itEBkiNakIIegomgF3ADAaJdScjL1NXhOc1/ujxgoaavpzz58iYuX64ey
KgZpXuTgkVUGVuxSjDQppK66LveBHt5mXgOG00ppHasSWHC+dW4pZ5vaH0GfxuLsoZiMNK2looeG
dZZNzdaDwA1L43s4jU1/XOKeeKhspj0mDFyZc6j7ZmMdZhBq9u/EevzrZQPO8+keA8cER+xy2dos
l1MboXKW529q/xroD5J+F2t//5hcSOEe+7DshkLOUchm1nCwPC0FS2kpaphdM7MWwk10zAOzit5c
7h1BZ5kSGyqqV0BcFJOBQZLYy4qAkZQdNNCXxBhWSHMBIcSKwYBQ01wsH1BRPCFEkpVylYBJyI/J
NgI9XiLdya3g4VrRzYU+DlkKWcNcWH4aDsq1mNLaTWjxUie3H0CoWhSbFA1XAXqdr+vDouZcFHMh
irttVg14emVC1EROetIfY0wWrMkeOS9Hyt+jJt+Fsndd5KJi10Quqz+7EAHNSTO2wP6b41Pl5sXR
MHS7Ae+gPIkmNItWx2l7VM9gaDUgqtS84HmqirtEP+bdW63fVelrYJWC3VxLFVpIMKPSCc0AMx73
AONSBPUkAxA/N/cJUexaisDFW3mzSt0pimw1tofCUQwEDFll/n2J4EI4dx8Qo2ayUuIslfxjUGRb
pvd69/v64a35VBdC1MvTM9pIi0xzWSHyZ4mr/5BkxwAzG7HNyLaIPUkgO9xWmiGwo8vv8lpzvrOc
oiJIDqchx+LkvnD7snNDvRLs32KVrongFHNq5yAkAfASTeQMWwAQdbCSNXtRgV+0Ek4pDVkHTiyU
U384bEaBO7P+28u8RAxORIqTe9XQQdkUgYVdQo5W8UWPx9pbhsP/78/zDFVFo/dysFTa2X56UrfZ
e3awHPYNCJbb2jsUkjN51n4hir+udIJVWZzjkWRdUw4qMolSWzc3TRg0XiBLQoLJJdPx9fz/rI67
vJnVsJplWB1w4qCMXmbFFo6KAbaiaWdrZmnB72oyalFIU3AaABKLVg5TDZnREwo+0jECqXLjovyP
7Itg60SiuJcYZRqa1x1EDRhBTK3BCSPTlWuknZWXpt2n3UM+iTJjIpmcEkpkquumgswCtex62ADU
ZtfJppm6XW4dO/JuSft/oSB/NpTPYYVKJMEoq1ilvE3bLRp1r//+WroVMGg4GghEFgJZbhujsmiC
PEB3jkEdy38oj+lB8oyfxbaxf1HQaj2QnYppttelrrka50K5fTTzQep6A0JrN/QeRHyca88wpvIi
dakCbYg+6EtDrsSInCXVAthQeZWLEyFkp2dPCH5Y8vdVD8RXfyRxmxcYkSxHCbAuRuUW8Wj/rGBb
1WxzfbdWte5MCrdbCLB6PA3B8jBhWPRQOqN2nJtjmD4pOaZo1QvOQpTU+mqYkMtc/HvEd4hFNW5l
uRLGJujfURkE4GEjy8P9UBORGqw4FYsU5GaJ8omz4cyfPjHwuzHGUB4bdZtJm6R3KqptlV62m/DX
BFq1fIyP/XOgCe7VV0cUkpFG/0ymAsLO7Sn8a70zc2Bvehlj1hRUTGjiRgLAjUAIz5+iN2UMfxrI
BlU5DYwtoWtDnwJVIGalB/ZiMXzxj40xYbMCYA+ryK4IX5KuRHCZeilgpXX7XameZGRNrNGfHpNs
2+cG8A9yuZukUtD+tao1yOihJk/Qa/WlD06qqV5nWLCe3VAUH7X56fpVEAjgG99oZtVlxQrgOED5
FORviajvcyX0wl4u5CALxHMpi18aj9SkXVYb2EslAs9To23K5i4npz6/SyZMg88PbCR2OIl40pb7
dPlCQ+yCO0faHS8nb4YnzVo8kBFimYcQrP6tSHdZnHktMV0hdnF1F3UkPAAZWa4fd+3GRM7TflyE
RYZtSHcIpgU+7VcDj+UsxRc0qiGk/OQuO4uEkkBTojmChDTS4UFjUgX6IItClIIQiVkWeiYGCTTA
PBcxGSBWC2FCk58mrftXi1mQqyaIzpCCvJSS1OiP7oIZNaSsWVq60U4phQL3dqXJGhR5UDltyW4C
+sGFOAlD2VMlKZZyo2Y2mh6sBmHjTdJtVeVNa6gTBq0TTSn4ScDZLEp7rpqQc/HcTqYAHsdBhotl
YnqaYdxk+jcljh2TnCSGQX+9K5WgS+nezETzWqXaGSCLzMAhZutCSo+vzzd2QkbGHhksfSEoutxu
TGY1g0zFDVS3Vf0rjGu0k78n6CwXb/pXv/hSFPfKjSHTpKTCqpM63wYgIA9vpjjdFMPkZLFbmJkt
D07+6+9t2Pn6OAtTBnrbT1PGlsSsoT4VvejtXn6AtyXARaDLAd4P3nBuVVVNCkJmoAMJwQkaXhU/
hOFTqO707fgkSYLbsWa5qKLA3oNREzws3HLYTMpcnSAtDvtoI5dg3wgmaYLgJt3rncFA1ooGfcNg
7vV9FAjmsTVGTXMNFOO4MUu9YxcOLpN/jdpWS79FQIFeF7bo/5c9/bNK3mSatVImegphQ/zbzE7B
JPj9NVfhbBd5OHnCACRtssUfKUxbU59CLbQxHM6Wc4EzuW5oFAD1llSfDiDU5fUywF5jkLFn/oQs
4tB+ZGF7U0an5lchHRT6S6JbhQYeAQNhTw9gpL++j6uHRhdvD6ljFVmjS+kLai/rOlhsil7WcI9k
ivzQuK1TDe/XBa1akTNB3DL7RFLLVAPisx7fe9XR/ST3GgwhQQv6/0/QsuKzNyjJprGbW6woeY02
0YQ5CjGaUARh2tpDBzAG0qYoZIKybVHPMyFKZST/Q9p17UiOK8svEiBvXklJ5atdtX0RekzJe6+v
v6E+ZqrYOkXs3J0FZoAGOkWXTGZGRhRKgdEM6Qfa2MP6kAXn2+NY3IEoWs6QelxALE2DmQdDYaUy
In6ooqVUorwQZ3FFLgwwY+gAlokHGQaKjQQKcJ+GVOTEn1/tMd+O6YUN5qoWRCMZcgU28q1OnlUS
bwHU3t5bTrH+XZGEepDMqp2K/srwuqXUpG+KWzpndS1wvmRxwS4+hNnn4hQlkTLiQxRtEzVHsXfF
8un2grGsqNgMuL0ubDBbHNRXVVTnsFHtZfQv78pd/Bn8VM41pEIdEE67HdUqUjwKT+a6tFsOHQEr
7vjNPLPx29gMUmmC+dYxXOx7OpF0C1KCtKDTTiUCMWjuAjHnk+ilcCqo6IZ2ZUPYzZVW2ef0Iv9I
f0iOtJHxk9szs+hkAMGZaQAAYWC5ANo0VqJWUOCsPxVbA+RxL631jRGu/39mmAnQI9GXwUqLIDfZ
plDP688VqGKytVL+Aqr2bzzAxZiYa3YaKnPyZmC5Nvik8SBxhFSuwinPLO5aiIGCw17VwKfE7FrV
sxLBbGHECJ7Rtkd04aWuOvf2tC0k2rFvL6ww+1ZK0bYdyUCrG1ibsLVbb62o+15774wPlF7LxqSg
xYsBWw14RaFFJ2eJJhoWAbAG1cC1H1VyLwsFD0sWSu2w8idFJaNZSbaUVmVGSlPhAYAXmm8xWJTg
8Rr+um8Zr6eaftOHmYm3uTrZLWTPOwhhgTtVUw59AcHTMqcVgn3tIfZRvImBolA5O2fxNFx8AeMT
JZCk+UKLLxBpr71WMc5jtkq2AG8YES8YXJ7fP6NlNpClBz1eEh5c0gSOkuD3ED8JHjhAopfbe2gp
xAXRBwSi0M2LFxN7GgwN2L4mSvfaWwC1IsOujdcsHO81/05uGkcuBfe2wYWGfGgy4lYEdBy4HnS2
Xe+cQdbAk5QEAKBYlbqteyUljdJETth1PejE4hT8UPrk4okfbtoxDxw07wlrq6nbuz4uFCrlUPrp
G0845Zb3mRlpi3I5MtZaOYKnAX2lJAOxg9OlLfqLstbcxkGlAqM0WAdTCq0dYKz+5vaYlhZrpu5G
iRn8/9+YIhM/F2pASJO9YNYusrGkaELaiLFTmf+cyQSzp2rIN+BNgleufD17HYQkYx1sr3sNl5Nc
OX5WEkHkrNFi7mZGRs5dPgoYIZldMTcFenUAxzL8bD/QW5+vUKAcEGGCU7bmuMrFyftji+WVyptI
BQ0zThUS81m51fKtJm1EjZfaW3qhAiKLmAzvOTStM0MS1Uk3/BlXP/myR6d+9O3C7N7VbAqplfef
UdwmrlQlVFVTEFJ2o3N7jyymaC8+4Ns4i65BXwhQ5oWNNA76X04ytV67H35HhN7u/iajA2ojE6Kj
qDN/032TzVLNfRHjTaEtmdPR1SzeiBanFBhq8LGgrRZFv+u9GKp6UZe9AB9V2WB0m3ZN6ibqIVAe
zNcYogrvt2dwKeydIdv/McfcdtGQhMBzwyWiSP+rSp4lr1v5cuHoaWQ3DScom7cDG/+iyw09PWBk
0b+RHAxNU1SWgdVSBDplrvAzqYdjZG40M7oDSvV1yDXOoVscHtpkUW8DtgnR6PVsjp5RdnXQpfs4
bWy/3Okt2svQAoLqXxBzbrKl8EQF4AitRqDnEL+SWBevoKqN5VGKgYHPy8othcIRc2ubQyjlL1bs
wgyzQSDaqJpp1M5m0CGUB6sOPCdAFtmyN23DyWw49hbP2IxYmpsGwcTNKjiKgQeuTwNdQnL+MjTr
CASWVVatVR94dShKZPkKxaugfGtqlWN6KTa4tMzEBnISoISq5+m+8+1aS6DDZmv+sGpqYYttR63+
4fbULq0gOMxkVIcREMlfyYmLFZQSIZJLFa0TUv2Q6SHNwkOY8yiQl7bkpREm5NIHEVoVHrZJYqyD
XCJRlNs9KOfjVZvyMH2LA8L1qaJXD50GbLeKpFe52gYaEL96qtJOGjM6CaC/NDSRN6xFU7r+xQ2B
EbD0b8ZUS0bb9diWSgcxA2ka7Vw0NzIA+5wzPW9w1ougjWHuQMRLAIXa6zOdK6M+jYUHlK9ZEKEd
7DZ4EUFBFhfOP98O2PQYC/YCvJZybQj6AaDfV9A0McbbHIS64ib8m6FcWGD2QtNmjTkqAEoH9SGP
na6iqbfJeNn7pWN0OY556S62dRSLEFOTMI5Qc4UptvvuUVRJ+Wx6mWO23en2rC0uz8WY5p9fWAvA
CN8aM6AdT8HBmUIFjZKtQYfCCFzVwIPqtrmFwWEfSDLe02ijAYj+2pwe9VoWqbhT6mAg47Tt9R8g
uZSbbVYe05jjIBbGhqQ/8JvA7iF1zZIwWXmbF307O6RyPdZ79IMHukc7norGwllCJQe3P/CVX97o
ekwx2h/8DKiyvYhuaM2kZbvVBN6BXfBDV0aYiUNxYdCUuRsgzpy2omN3ANV2VoJyhePFlwyhzgYR
xpm+D5wk16NRRm0arRjnFZXDwFcdYfjQhYS0+gfQxpzdsLRAANkC8I3iHgDTzFaX5TEVImi3zHGv
FztRvgXB49Rx4l6eFWbqjEKLpXqClVTaapCtFolcPkS8YHMB/DLXSdDUCZEwTB5bKWmFElwpVZzt
UxlFXeVkmshYtSpufSPfW7W6V+qzAMCZiFq2r5rnWFRXkNdCSSOQdkrGKwIsZUbAJQO8BciFZtIF
+Xohm2xsMhUNjKhHOcEQENMEjFSoDlLuQzTtXk2oYtlt9+ZbUNJOpN+3D/oXnQzj92EeuFzggNGP
rTHOUhWacfBrALqzOFwV3rbvN6WwqwIBJb/uAbeO69cj8jM1rYZWpFr23Isl1AMOgw5ShZ0m/PYM
t41XfXvMgOntpW2n/M6Q1BDkXSiv0mZj8nh+FihyQOcwgw3QGSkCU8xMWZWKQhtMNaD7hp2EqJ3o
/jqBzBwafAIK2SSNFP7oCNJEDaEj+KpOJHl4jPuDNEAZbTJWeK7e9TXvxTvP1be5hAIuOANUDVRR
s1e9cNLioHd48wKkLci57wwIkleFWjacsvHCyTdF5OvRyq7MjR7zzy+s+INaBVYRApCWbEUQGyuf
eC9Zxj2vBL7QX46GAiTO5nfMzL/NGGolr1a1CmwL1lPQb7vgp5G9ZyDGyZWIJqJd9dNuqP076zOq
fjfp7yDsnlq5Irj7DDFeozWd8xRYcBBzIQQtyQAPoa2L+Z4eW8EAlHzm449pk7TndpJXU2Q89gXP
jS+ZAsMj+mFRMoPCGeNdOy+cvHLWMkjD2DaDjQwpT8iDUyvjoSaWLeFhg4YdLOk30ip1Ck21AOz/
rbFWfXks9LeRB3xaqhqAsfOPESa4QwlXyPq2BMxfNu3Es6iQ/BDMjGq+djSGX/Uq0pBNGDvXVJqn
wKvtwFs3Suf6yAdjOYEEE/bNPwfSQWl97mpFaWtuW2GWMxJMvSomAAKn6k3y3LDf6sX7wGtfWziT
V1aYM5mJhdagRxAtAatizdmQ8xcy591EOzhi2FlvGjQB1ydRk7p6ajxAbJt6i0bQdKtZu8rcnW+7
6IW4BW4O3d94JKI7l81fj6BXQm0fBHSoA5pTQYDlIt7jX9jAdWihtmQCac0E5XoFpD/0apAjl0/a
tE99dAHz2gmWdvrcXfofG8xNM4pJ6pUVbCC5C8CkSqPYxVkH+6Vl3x7N0prPylIg68PlAPmO63WB
o+gKPQAYNMyPagj+cZ/HvrMQH0MP9o8FZld5FvD7aQoL47QWBwCqLBcsUGgbQGOEpnGGszhxaMsG
XQuaWtFHcz0cZagwcR1gQuGjFjqjimQqNLdvT9nSVgbLAH7/nO0Gwe+1DaB6Knn0YEN6M8wf5aPR
Ppc+Oj45UevivF2YYVKbRoanp9HOSLsPAWhPontggxdPovFY86KEhbQYYgQIH824G2A+me2Wy5lv
Thlw21lS3xlq/WT54jHRUX8xI/0kCeIKvftoYEkHznldWK4rw0y0LIAZJAkLeBzZH+xalZHfrwk4
aIkqVhwHtDTGWet21iAAlJvNFPvqZPhCB37TCTHjJG2s/ldxB1EJ6VkRa5rosnt7lyyFBKga/Ncg
++pALqWNkwYhgZeX0r1mNL4bKVl89IcmddKqjdwqkRvSxhK6JzxoQClAnVBrqEYaggiM9F3YuSMS
9qe0T0IdDYpalrsySCJdiI4NnIL8UpLt6nPZkwPyVcX0QcBqpso+sJ6DMryPPLDuervQIjVqN1Hq
2+0wElP7549aa3Y92NAAZX2Th4jRmRjLAWZKw0uwkUbSST9MEeVVXeD4bnl2zsw1NKsHISQywcaK
7t/rs+tlWWkUMoIVpQbFcOmYUUMGzbRBlrpW6p2S7nxo0aEmSGszW0UBkQw3K39m4brxLFssVhY0
EAekj0FSPjYksoo3peWd/KV3zsVXfmPnbMbaT7y8RT9K6nT1OzJmZBzvOqV1BZDkAgj+GkBJMqs2
dXdU2vj+9s5dcDzAtEN5EPAjcHizwDF5KoQyiBFmJTNz2IPuZVQoqNSNxPegk2xI/097zM5Lij4W
ph5r0oR79BgRpVc3vrUpGgigovgn/JU5oPHAkI4a/tej9+JNEAqBOcQGJhcUpUQwnwWlJrrREwGi
H4J8av2acyd94cu/bbov4pO5PR/3+vWmK+DMMm2EuIzWo+rbxWhJjEISKM22EnSohEJTE6Ke2XMV
VeukF93QM6hZTs/p6G086TGd9oWigBQ5umtyN7dcXzFfbi/5kh+Gzu18TaNIAW2t6y809dI3qhBt
NHLXAZ8hoLFfNhq3kEdHn5SR02635Iox9fP0I9QGBuXaWlAYrZxDLmEf57mjQh8+Aw5HR0+Z4t+X
EMCta/n3lOnr22NciA3nNQdAGYmzuZZwbbVpMrAxASEM4qSTYGRkGtbG9HbbxuI8om137u8CNp5N
mORiiX78EvGnEX02jT53NMxUpSFPoWHJDh4CoISbcSIAC16PxUv96l8ksnK0LayRQLycZq2r+7x0
1vyL2K17aYjxl4JcK5mvIxCtg9ZNS/80mA9QMOnUZjVUnqPU/ur2DC4EV+C0AngKveozAJ/ZGwC3
5F3zhf71ngdfPWTqQexoYRrbVObR3S3aAgsrKuIgWgJ52fUs5mLf+Y2EdgwzVMHx3rdODrrSwjo2
cbiGchePr3jxjkUS4r8GmS1YeU0ypjrw1GH6axLcJFCfJfEHFBvsvKWD/zBFqu3hmION+C9mVUcJ
cqajgIgJ82bJEqurhxYtUmpmJ0RV6BjYKe8psQSdtfD6QjIHPXfgK2XWDlTMWh2pgHpWhuWvO2GG
xdflZBtTq6K8ZAqrTPeSXRaX/k7Xy8GJzO4hkHzrKSxl7SCBG4HjepfOPLRz53QsIFVoHLle4dro
AqtMemDla/RYWGezehh8XmS5uKwo183JLPyFhrdrK2Vj6F2rSEAQqf2xhyBhPhi21qVbydfxd7OS
Q8uuBXWrtQ9xM7m313Z52sGmM/dfwJuyTaXZpGTG0Bt4KPgJlN88ubPLMUwcsQjweOzLjsL1NVSN
M8+O2sFEz9OQ0UbHw7VrC2EvTpAWvv1Ni/MODBtyTDpy4OyrUkyHPAm1GUfWJiSODDKNH3HLY7le
Or9YWVMC4eAs9secX9PK6jbvZ9LRurQngD8cMSos4oVttCrb9FinD7eHtWQQSS7so5nGFTf59UJb
OsiKuw79eHWkH9L+XRLR+nxQp2qrh/Hmtq3541nPe2mL2VSTpXvDNDda1cEsDCt7guOPqsG5FBf3
LnQhgWXE+x+v5vmmuYiGctVMet/CmY2ssnBBWBM5QWB6LjjhoOQ69sNaE9vRUQYpc/RksiSSZV61
H81UX90e8NJVM7dEQT8AVSes5/WXKHk16h36sPfqVICHtwPg0Acxttv58UATJWggYWCd+rDpOE5i
6TJFGAgCLPTCGniFXBvO/DJQIw8z3SnnCgl7Sz3UbWSbf4F5Rv7LghnkJvRvShCFHNeD6mGAgAwh
yDHVeI06QWk3o8970C8OCZk2HVBDESyRjL8fO1wCdYGbTVMA762aQ6xA+jc+4/nP8T5LJx3JUkCR
ZnkqeP3ryVML1evruWEhrR7RpE9CqHzJ6fgX/gTCTQqYf7EzkGu+toKWchDFdqix5ojSD3guPDdK
YKwny/fI7V24NHOIEZHLlr8gecwRl/PA8jUTBdZoduclMfLjkPzUAs5ze3HaLswwp3ucsi5MTFA8
ooIrh2e/14jFq7ovDmWuAqD4A6EBtvMIQP+4+cIvWtVD4BU2aPcM6MoF6eftKVscyx877HsRxbqs
MjNcf2FdzULWAcQ/ipjjHZbcIZ7sKOPOEEmNZamDYypiXCRwh5ICqqTU9rDZbo9jeb7+mJh/fuEK
+1HIhCYDCLPwVpln2qp8j0ZC8S9A5HgY/DHD7GUT8V8lVxhJAqSF9Nxam8r7fXskvMliXOlQVW3u
o6NsLwUmEcqS+qLBcZrLi/5nFMy594BMEdRypsaWDHA5VoFtotkMvPF/42AsBDe4cnW0PLIaH0Cf
W77hwVCrxq4ifyox+mPM8+0JW1p6lAfBbwZGR6Q95gm9WPpcDzI/7gGJwnG0jI9aEwjafewhajjb
eJ4W9lafWcfw+LWAlGbdZagXozdZIAjUERkmD2H3if76HEojgfBaDb4jDf84ZAEOHKz3AM7h/294
hDIGysPocTjjAS0e4/1k1kT0geWX401fvf/TaUTjGnpuvigrkTxi9l08lCAcyYAXqDMIXZ7HfF/0
Hz64sm6b+R4pgNIZqYqZX1jCajHOU0jkaZIrJKjkVehgczuFI9GEc4a+rxSMIJxHGwQ0bFSWWUTM
jdSyKiBGevB76KJtiqlbdQUuuBG0RzrFDQKV5XF9e2gL8dhMVw0mR9CyGsgeM+dKU/qxTwOk4kFd
G4UrTTkrvRcRgNuoAAqcWI3JEOY0nsa96P3jMw3bSDziVGNq0bV9fQrCREQWKEGlBpfrplBAE90P
aB3lnYHvh+3aDONn1TxsVLOYH6NlTaLUbZDz16VH3XRvz+XsSK/P2rUdxtHqWillE5qw92afOnEJ
+G1/6JWGDuOpF3kyod/94WxsVjvEhkHswERcUjlFkdAHiLiyuyS5k+oGLAgcBjr2pWfO5HPazH6g
oGsZ6k1McKLVrZlbkdefdiItfdIeAxd6uq5PISn2MKzOt+fvSxbjYgK/mWPOWSNOYqaXMNfTHI03
5ADR4rSilYN2jRdx78jvxwrp2YrQvUGd59A99yR1Y3vLS1+wtZRvX8LMbp7nQACPQn86mIb9Yf6O
Hyx38MijUezo87n5HPc0QOvi7fFzrTK3gpW0TZcWsGr7j25K6rWGLj7ZCQCCPxMAO+SOZKvgYHCW
mS1SfBstcw67RKtK0cS8j88I2xtho0M0Bzo2dOiILr7l90NJw/fmpTmXo0+hWRC61mlSX6OjDgFr
WkU/bk8E4wq/fQ9zYIPICOK6xjykSFSTleia64IWlBMSfz3Xb2035rzWqNrUXQUznR1PNNuIW6Ml
/vElIp+dQ55aot31qEE8ynTYTOieND7CVXqQ346iu3q3PitSrTxCaXcW3d4+vouuQh949WW2h+bf
cwEJl7lEgmw+sxMhxRPHmegPp5jAP1Lg3hxw8mx8+k9Jyb5ZYnZf6PVpXoywNLn2cIqQt4vvGxq7
nGlnb5xvdpjdZqiDGaIeMZzainx0mwK9qXVItrG95ikycCeP2UjKWLeFlmBI+iE+tsf2MB2tVVGT
ZMU7uyzu7duomM1U6XpqRRVGVdgC6i2GCNGdjgzyRjJIdn4agjVarIptmlJUgUqTlPomCmkFEWmg
EzgXEVsA+vfHoPqggY16BiZcX6xWhmyAbGBnF/uDOVGU8x+lgMSHe2MkuXs213Ry6k20qw79mnOn
/487449tJibTpxaP6hITMVS2+Tm0u+q+UmlZ0cbRT/mD5jZARSNleNtlLJuFDhDCCNQpkHy9HvIQ
60oHQur+FMdQLH0wmqfoV+orKwWc9h00SEDd+lMBkEorNrwmCiY8/NdsX5hmRmwWWVip43xtWUeh
pWZEhtG2tN1YQKWLM85lW/pMNY7sESL762FqPsjPhg4r27jtdoJSJCk3qf3r9mTyjDDXvmp5DWQJ
MSB5662sXULepZeUM5Dls4nWwP+MhLns4zbP9Wn2vnJ/wt02ADZ4p46rJt2O497In02fc73Oh/2b
u78wyHjSyaoCJW8xqtIpfilbifLY5rlDUq8Xp5ksuYJ2Z3/SiF0+ItaEDx2cYRVzzjfLDvTvHfdn
7hgX6hVKjTImDJkrDe36Drpc2oy+y2QboX37tSemY9Lbe4JtnP63TQBBIJ+E/hqTWa8UvTZI6MNm
T42Wemf0igfvsXOffGbFLrUT5+m2wfnAfl+uP/aY5RoDMfa6APYa7RfK5c/FB5Rku2erKTmG/ofr
+GOJWbYAzatx1gXD6e2Hj0I0vVft92Tdr+s1T5WJNyZm3awsjAIzshDgaa9hDqSgR2sOAvl/bMI/
o2HvPFHN1WYOGMRz/Bw0JCOi3e58W+A4ieV7HEmS/2wIxuOmUSU304hpC89vcLLuBsI+oy2T3V95
CkBnIH04bzyWBWEURdAEePl8tQLNtL4z6Gt6isj69n5bvjQvzDDj6RRfbSITZloNDMNUS1yB5Cv9
9Br/apz0rRaIvgfdEOlWwvaMlspyx1NeXIx7L76AuUi6qZL9SsMXRHj+0IHUYOYwyafPm9DZf387
Whd2mDd/FPlFY5bFPKEBjVzvHrnHzXvy0K95UBvOiNjrSjLjSPFqWMod/xjQR28db0AuzvFNPCvM
fTXlSRS1FawoT8FJp5Fd2qI7nc+3N8iyB/wzbawHRFtoVEwxzHi/lbucAFT823JM23OFh8QpDlse
ffOyY7owyLjAPC1qX09hsHMNcpcfmrW/UrbHkVibnbS5PTreHDJOUIzFXmp92LLWYK3B5tOcvfrG
E03iWWEcoBaCAsuYj7J8EFpiEZ+IT8bBJDlni8+/h93haFuD+AvYDeYMyfVN3EtNrahjPJ4asVPA
u+lVdheG+aoreosTViy+2lHxR3sO6uHgDJvHfJHLzbSpS0RIb5wM4u+6++IOZO+RrRJjJTm5Rzyi
uwHZmRB8/virB86FbbbbG6KKqqomsO0md8GdF9x3TvsqWrbpeLlze4Msbv9LW8wp0/QxrK0Cttp8
p04fiUeS0B7bTeKYnh2L9zpQrfGmtmWcPnX1/zTORB+Nh8o0WLPhSM7eYWfroE338SSf4ysggxzr
gWNvKVi8HCxz9EYxSjo1hb3KRpb8LXQEKm60h2yXeMhHvfv0nHuUR8a2GNfNrSboNwFfJ95Q11up
NGcoQTJfQY8HN4QGJn3USdhR2X56OvMkfBYjhUtrTKQQQlIeaUNYgzbSsYhpvfKR0NhOIy8kmSfr
22m8GBZzs1a5H8W6ng0nW5nsypGJTNbrs+foR94znEWyfkWpl2NiDn4hgh00rDGmt2xvkPiofiqp
bZLO4W0Q3piYUx/rYQAvA0M7N6Ddq7ELN83H2vYoMOz09mZccpoXY2JJdqE5D72KEab8F78k9V6w
be688Wwwh3usgyRMeth46enbLj5+KLYb2OGz5qQFoU9Ihr3cHtRX7vjGplCZEz35pp60HdzJ7q6m
sfPjR0k2B/dDCZyTakej0+5BR/fk22s6HOg6Q2pt84un2807cCpzzD2AwBVPmlfxULixT/0N8OZ0
vfbdX+uORxq4GDFfLiRzx1ZlpVTthCGP9M0gyZ1u62Tm9TNsHjSOt5yMI9G8pBHLEpZiYodH1fY3
JvmlcG4+tj/1X4fN0MGBOFetVJa5xeyLJCkrCeda/WzuEtlp37sfaEXf4wH6qBDdWdtP9d0T7XdI
PoGSrieYV146cfGqv/gIxrk0QyXl4H3HzrUP1T64l1y3/SxJt3l8RbLN5yH8FoMy/cIe42HivKtq
I4K9wn55A/KNlj+PlD7wxjX/mm/HA+2NKERb4H5j5zYdx1opUg1zi8DC6TcBobyS+vLuv7DBTF0R
R+GYoyv+ZKefqeF0a8vR7b30vG3J7pAjJ8NBwi9m3AGz/e+gmLmzGqsaxBAGxY8Pg8jb2Hd98vj4
OBFUVbfp6m5zCuwSlErb8um8fsh/PKwDhz5TZzh3jk+f1/TpAb6Pt5Hncd6aa8aXJ7EJYEGp4tIA
I+9u3Nz2dMt30p9Rf93DFwFiEuSakRb49WjA9Vfq03a7fnh44ES8iyf+wgjjwNPOkCB3CCN2WlLV
Bocdxa68PZLZP7HzZIig6QcRNChb2EhXrCT0nugTtn7wqMSSXcQy56pbCrugmA0EODrdELszIYmf
x4UaDel4yvrIhbYX1UoIiegAR/NuPJaa9Mt5GRB0nyk0IBDL1tvB8NbWOop8p8MPRV+FxGhI+vsR
wAjXctT71Yo6T+LrufqIf9JqFTlniCpCkd35xVm3r5bwb5N68R3MwrVN0LVlhxrxm33ISUnu4i0K
bCrBpwgiJStakSdIO+HPOTn0ZOicHWdZpe+zrqN5FVJ76I1H7Mnegj00wjvVa/oTNKSA6t12e7Dn
RaTYhfvGsRBeA1G8Rh8WZ7G/b9lrs8x16OlVN/UazGrEwwKYmz1ajRzeVfilYXY9wTCDkwGnjSS9
xvZISOASULx27E/6CnKc3tbPHItkT5ONcoBFrB8RFLpslRb7zLJ1cHl++j8zn1Q1UctD9xLxhJMW
3MH19zDeRmimBvIQEZ4ysaV1dm6U1kZqtf5ciIUKynzJGHJSSWV5ssbOBFWtYoRE7Fs5JJ6ao5Gk
V9OM5wJZwSUch/mrdMDpcbRnKTic/QsnlRqR7IHZALl4khPBAlNvhY7Zo3xX28dzRp+7w1N0yF9v
O5Tvl9y1USb8EhVwWHiGhBrAqnyuXe/uCaHQ+raNpV32JZsNSZ350DMVE0s2ewEtMvMuG53YCWxt
BZk7wttmC8Gd/i957n/bYc5xkjZhXRaw09LGDV8mt3qVjummIA3lJYbU7zHPtS1msaR4NCIrh61+
m+1PkIW+K4GYMGxwiCqbN7iP7c4nGviVW2jPNra+lVN7dPLHzcoP7OhzclR3ok64t5zIs42Hfj8S
gK9tKOMebG6O4vutcf2xzCK3Q6wmI/Y3dlayKZ3DybQNR97oZFusPMpxp0s76nK1GZ9SiZOWADc8
r/YbTvjhM6PcAc2zyzqUSxtMcO1F7WQJKmZ/XmeQjaIk36wNKhyEbUH/eW7zevaYG7E0xjLo+6/Z
y8lds/NcB9RwnCB66QK4HBETCHqlngOqCCPlQVoBWcBDMSyfQQCI0AoEHB0L9Er8vunBUzQDOu78
387nud69/M0p/2OBmaa2HoQxHmDBwCmP7GJtktT2ba6bnDfr97X/Y4eZqbHVjUqYoTKae/eW0Lec
uOZ795K63OB89he3LDGxsu8FWjUkXyO6C1eRndKM4Bncr7mP4OUD+mdMzIVUi2KkWJAyP9VOdCoJ
gvGeqE86AeQmWvl2ueOxTSxknuZN/V+LbNpyLNNCiyzM4kv9UNLfEz2md77NCS8WL9pLK4xHjgI1
7iwdlTCNTO6PwBbfvb1EARsz7JhzkXFHxHjkUM8C0ZtXKyWt46Ii++so2O3672ZuFkNCuDbzNjLO
VBcFv9bkL5jJh/+A+7kgQFwj/Up4qLCF1yEW6cIU40r7bDDKWPoyhWyFm9PgFf1crnD0NzRbpTUt
OTf18hV6YZFxrLUO/vYiQ0Ux2gz2j/gwbCfA7Hz3gRf8L/qjC0OMtzC8OqvVGNnd0nkDQwiJbTB5
bW57pNkTfDu/FzZYTyF0VRhZ8YB6+VuC05RsOdPFGwTjILQcoH6vQFZ1l2ymdUfiDSpDPGK+r87e
W8NgnIOkTFortJiq7K1yR/oRPB1qCsAcog2garYilTbQXLRzUgAjJ/9S3w2qE9U1Xeddb/GP2h7v
481W2/Q8PMc8vhtfxj6rW0kP8rLEbjmo2wkP61nogydq+fWkvWWE8SHW0LRNqsLIS5eRw4dHE8Qs
GnQTDua9p9oDFUngHLePxHLClXiys9/JinvoOSv95eguYvPKCL0ktr4cmUXEwwF1M3Tord/TzfGZ
5uDo1B95kfmCyVlxAG21M/Pcd97HZKghp9D2p7fJRYK7Wdd2/sSJOpY8zFwzw3+QuJ4ZsLDCF+My
QGoUejOMBbpOLtIJbrfDXUCFVeIE5OzRX7dPJEu1Nb9xwP0GYwDaQ0vuW693nKnCmGEv72qdpnhy
HtwcqEoEpD4IL1yJpna2Mh/ThoiPt01/8c4y++jKNDNUQc5CLVPhTMszmpSR7hr24IKZv+AtOBT2
BwC2RDiWBP8IbIP2rnyvPg30M34ajuqO0ny/tTbzzvPdZGXcc6KnhRrm9cww14qsdRVIzTEzwHlT
CU8HcAQeNaePSOs+mUfn6B21Da/kvIC4mK2ChAVtg2iI/Ko4Xqx/ptVQeQjhwRRYhGoJ6jVuAgVS
wMEMigLq9gl6k1vBBmcgXmy83bAQ9lxZZ24bLcVDu/KQIxdX8uogO9IaUbwzbAtifGSr/DXnbfd5
jdk9oKM9DoLJQOkBu3+93WOv6FpPxXA1UkFyp13h3UC0rbCd7zjeu0Ge77Bv1kCnMnNz4yLXGMdd
Je3QxQZKG3hyGTvXVVx5a5DortqFNDoKq8Jx1g+AkxOHvo8E+iLk9pZfPN0zn8u/P4AdLoLKPGjm
2kqDt6eEyCFdQc32kPfkCKpasK4Q1P/+IuZDxx7g0khmQUuR7ZgeJj0NCsVEGlTeoovYdZHYO96j
qun/vD28heKHfmWJOdE1WmqiUPFQYlkPwIIkuAInt4RSk+KTkPqnDPDpid6HjiN8RNS3ZZ+kJKJr
4yTdc2vz89ZhF/ty2Mz51UZxzNSuGk+WNwzbDAxXH2pcqqQou2BXRUZIPTNF84aYViu1KNS11wPy
zpkR3kcwASM62MPOLzH3ylNkbRK0/HcEUl+d22p2orneuwEVOtImtACa1AK83AURkgin1m1uf8mi
o7+cDuZot7JiJG1roHJS2sJeHWiurIx8rcZUt8Vhe4gCOo5Hw9+EzS6h8kqk4w9DsTlfsRABXu0Q
JsqsGhkUBJKFAAU70dZtNBXsPShtdVTfIYJ44JVXlu7sy1EzEWeWVmpkgpoBBy5HRPT63q1GwhvU
QtR1NSgm6syQr8WrAINSZAImHVkqQBzmhJvaoBDJTNOYqNO9ZL221q//I+27mttWlm5/EasQCeB1
EAhGiUESpReUrQAiZyL8+ruG3zlb0Bjm3NqnXK6yX9Dsme6ejqvDqzMPDkF9EgSrqPeJ2nC2K0zk
zn/qIGPjIoyiq3FKtX3IyDYhQ2O+BbtwuU2X4bL88G3NzjUrWGqLxkrJKxYZW7aemBYvvzHR/Y8f
gh0nAOUA+Kv6x4SgVwueGvj96bk7v+nbN9TOjV/xYmcReMPUIw4sXhJwKmP7gyaj87kXalchBE1h
r8KwiMdt4Co29uA8XqzabXE9mJbyTF66YMol/kGXUfNZ2/9HrDUAr2qVOzNc7ailb8BIVQBNXzro
nLyiSdJJIrOI13rqyDoppSdZXM1CIicvGCC6VI7REmFYa3lFinpbR8u8NP3jfQ2cVEAKU4IRNoPC
5P58cCthjspKEfQn2VHMmWmsdrwsDY8Cow1DXl1nXXvpT4kbWoYZ70zj4z4PU884ilP/8MCIuAgw
DEMoKQ9E/m12C54YTRqNf76PrqOfZ+SFQibVPTiwBhxS/lCTV9P7fZ+HmyPHPE+AhaClQ8B+APOR
scdxgdoMAoH+VK2khWKroHQAdLH5OUd73HXPdT0mruUHPcbyDkqtKtIM9IwjzcYjO16hK3S+9Bet
YywAMe0IaIc43edywjIChgubm9DigVCDHbqJROC+lz0KeY20T2cYMjJ2SimSpnZTH/n1nLPwaOLi
fpBjRK+o/MyoQ5CToYYzXSNKum903QzFjBjJi2c0Zh4832dxKqX2gygjjb5YzC9o+ejR/JA9N4tm
myA0fK828lOAnsP7xKgdYYVmdJ43mzuKDvpZnRhxhALtxS9PUXaxyv7i/m8kmOheaXoJOyFBImmw
+6T8HcbLf0EAeyExugfZh2z81C5Dyyq/oTKhR3BEtQzra6z7FKjq/HFKIwrMK6DPAi0IvL4/+WhW
v1gtR3V5n6eXNLqEWNYbuZPBQABUWCmyDDy0gcZT2Cl9FUdMMPahmjW5r9F7UGPg4DQpkTyMA6WG
aQAKpeJ4DRNjxkBSGlFjrEMsxlowJGJ/Wq+3t5I7ct6n+P2UmWRJ3jdXexNtyCtGOs3UXh3LbWqm
2w/kjMn/dnPM6+TNpC4LA/wMYbiSSn5vsXi6Lnhx4KQWjZhlzEQVqxipjoX+hG5pVAT91unmEkdI
buvi7gkhYxZCI8CKPcQgaKPbOu0hwEpFnxi7joTHw0GuEA9tUrIixyAlycPxSz98rY3Tx7pf3D/R
qSz86Gb/wDHVZnV07RJIq7C/PHbL5HB9EN3kw0eSnIeZOnmuWHVAe9+AKHk7kpFiKEHSCJKE2/PK
lOjyx6XhOlqTD8qIBKPaaqgH86QHCbhUKMpvH4blKXVO3Rq5v8XC3rRWjk7aGiH80Vh+fXBs/aTm
j6gzmn8BPIkaarhTozyrxUua2knFua9JBnF6SACi4wfrFH8al64P1S64BsMJW0zepTCwGqMz/a76
aAqhtsUI+yA8rH6/LySTfGHX9Ry5iTkF4PpJVCnQ6DUE0XAqi60X7cr6UQS47v9Gg2GsyWoxyKp4
OIX676y5EkNazXze/mYeI4zSKUbsxYIRwnSVV1OWl9dctAu4//dZmfTdsM4CYC7A+gOyl/TzvAYt
HxpxyIZbFW2tL2ZEJDPTc1IyW2QWUA45BKcSV3TV7Q0fDpEUi5uKxESv6V0+wOPdXpHGwbrSTXmS
nn8/ZHuHFNZGK8lreUgeS9Ivj6np7u9zPJXZ+fEDmPdBUbu6SOJqOK3PXUB8eHKPvb39nTtOYh4C
s7DsxsoLM/1lrySrRIUqeEBRlpfTuRXF/zCqo3NgBLVSBn8uA87y9Py8zTdvFfndZ6ZPFjNzgaE+
/3EnYRQtsi5oqw0RFnDUf1I3R9QZEdaH2Qw7ZcrhdM33in9ssSdJyJ88NbelK5xaT7Q5p05P9R67
jDh3guH1Qg1212jd6O23B8P5XW07svwMzIUdIgddmtnxuJ9Ze95LLE+q0jezLKKY2kRNIhmU9vqs
L97CjzflaYA/tSQL+2q31uvq13HVul8rgZivV9t+CgmvGDL5ntwAorG0EYCPjLmtlda/JH2K85Y+
s9mhVE73z5f3fXoEo/fKD1plll+hxmHyFulPcx7Y4NT3JQF403QJDCDTGFe6DKVK7Or5cNLm2Vm+
lGcj6/6F5QaGFUWWQzMfUBt/stBG12EoLsJw8oqAGP2yUZ+z3rp/TFNZFZz/NxHK5+icBsWowlAd
oHWqMzeFGIOY5fH0kkiW/1jbrYNuzCYh2olDllpRVvopIDbK+ooBHCZG2QUtTKSswVvfht0sNFsD
/d+m7xt1BkRVpfDIkFSBZyYyjPF63hvGNghFLSZ1h85N0gR57BRxhiXP93+XNPG7AFSJbdl0KRdG
vJnfFczbMkULhQjrP5PMC1q4nGKbbE8DKgmzJ5RcQ7IyVoBCWblu4z6798lPxZtoAsayO2Dp4h8s
fJmsB0nih4N4ss5bxQxWWKVgr772HFs31XgwJsOuFCr0qNTVAVwWdkLQ05O8YSXyK7/Thtow5pZ/
0GGUxFPjS5+0oDNz4c9tH353gBQyh4UN40aOe5f3hkw93mgVQRsHfdCw6YBRGdn3i/5aqOIJbaMZ
uTwsFzCmG8GxVxzd/PO50CAdmIFEXzh2pQmM2ujYZ1EEDQYuLaci/evGHHjuzoRz/5MEY8E8vU+7
tozh3K+GNbE3q92x54j7hCD8pME8/X4RDDPAqWNuFJXhwlySTW/ZnKOaEOqfRBidkgK4Fxcgc5/W
M6K87tBCYFpoceG9atwDY57wmYAmRXihSEpvZcyppAfeZD7v0pkn2+vrLG9KeunVvj8f5weOMeZ8
/8bgyBYb2Nk2DBm+XyGUTIlZL44c+0Ll/6dC/riKmzyMKATyFR0BV1BQCZ2ED8yL67ofvJvg8UGN
7IiKnw9JcVVxEdEv4xdQy3izHxOl1p9sUDZHBC4h1nQM6ApG/K262QJHtYJU9WTPQ/eZaKb/SYnR
czXMkI9WQGl42J4b83x+u5juQ2b+ftg6OYZ5OkxbPsBL4/jkPJ1hM8hC7peVSpVfPL89XgnZ2HZI
njia+ad5psxhCgKAr3SpHqMwaTivA6/MMBKCZgwYZgQYZHi9L3ITYGs/iTBKMxiFNKvE9GYpnw4P
ANrq3MPB3za1ddjso8EycuKjdRVZXQ5lDnsKk+q/XOkcvATKl01zQM/LpirIxQkWtavjSMXDhrzY
2RLjuU/oM9Vev/wBs1a6KXP1YaJc9uMMbt0yI3nNZ8BxKgUc9LP+9LzFi+EsyaNmbkr7xd6ZPKH9
iyH8517ZUdNKrwz/koJcUaC6gVLcem/9K1P1TYLRwE6ZY7KNJsatgkSZ+QJYvJC3VnairP3z2Bjl
M2osA26xlPS0tRzH+ZQeF48bm455heZzwulW4d4R89x22kXT+hyHhpze4Dw4Ii5pUbqpu0HNJkcH
KB9j6M8w7Cd/zOt7FeKyzVFDOQ3rxjGN0335/4uV/L4j5t1VrylWxCYVODpHuy2mjk8ozZKLm+8s
bh/Kn9HsT1YYUxKhty6UMpyete2ABhE6GHowiX0M0GFmWLwHYKIQ/pMcY1SyUKk8QYFkrNcJsba4
ruXy8WouPmv3AO9yhQFjAwMevIftL/7SP0fKDtf0QoVZpBnYTHxTfVtBFHU0ilUuRxinH9BvMozf
nGHnqooxbWRCMyIs5w+W2/IaGyT6jT9dgW8azCPdJ31QGhcq79bZqUx0syLXMreIbZvHfIGJTV7Q
wWOKMRlqf2mjvij60/xJRZTpLBPzU7EWGIJ7xcgr7wi5V8UYD3ku1lqmQkTSDMBk/rY6rzBdv99z
rmqilfCHKLLbDcSLnPs+pQMxhM1AHQCdsQvbtF1jiWXJvDwV7z1VGaMRasVgCHGOtyRBg+7tLTl9
knfkxxFTma5vWR8cO/Jnn9NPDhk7YlwUJZj7oBiRrdVuKwdvyoPFIcJ5rNkNWaGHVGyTQzrOFnrY
TmSJnD9GejE7vNZtnh5P5Fx/ssTYjyqqpFbUwdIa5N5A7+IcyKfnLOwU/YHQ66/9x4fAWcs1ae4l
SceCMgE7c27B68gLwBBVBf8ekqI1JDsDSvX+EU5r9Oj7zAuWt33qYT8rbZ14xgTD29vDEgk9haAZ
SMdRui5Po6nG/mFCRgQZUeyAGiAi8Q8VQ/kLKGU0sDcd3b6+3ueMquo9OowAxirW8lwbHJzqKlb7
cv/jExkwyMKIC+bpyudlomFRJj02AHhiFHojrmRz5RqPLeG6gpNGcESMEbxG66s5FjehfB0jbYAi
IS8xMW2PvimwbQR+488yLQQ7OXJIDzDrn9QcIXkASBGe7Zu0DCNazDt1lXs0QXq4GMMJH3IX1c4L
2X/wnAuO3txydiO9qeP/Xr98BGD74v71T1Q/flz/zd6Ovu5XwrWJqbP8vP6/jta3yHVOxWK5QCJ+
M5itZe92iZU4LqI8HmsT+caf1JlXStP7upYMnOAaTcvDMhYxhV5i+N2pTbP6DbhE98M9Pglr7kgQ
1Zk7OsWOKCZxia3lNDgKGzP2XmtSYgGm5FxkjtHjCPzNEo+O10hnaeQDZ/mkPehLFVlTjgxO++0j
GWSMQykOs6jO6AlaqGXAy31AbFWjkNFa5qp3eXULnrm4ydOIofIKdGpAVNOUmYZxBuf/jKxlq+bK
+ldZgBFvjLVQjVTRUp3CQ2BKQDPFxau52u9rjnmdjhe/ybDjiSU2JeQRPcKgIwJEoQViIWbgJY0T
kU9gyfyQdhZfvzWK/wjd2hJs1fVWD8X56fqGMSbuCz/p3o54YtzbLhAzMSmoWCTkuSD1xlE38Co0
pIMB8GRH5xU37KafvKNSbPK5BxQu4ENxW8hKEasi3bo8GtiuSJdL3zda05HxiDvGbFSF1CRqCK1C
9EODn0+gmcF5sU33a73nIQpMJ8FG1BjHQtDDQVI9MGahVrB1EhutQ8tDZS1eV/aqJ0cX4cn64z6L
034uslIAK1F07LRn3hbp2s3rXET0KgM38SE/npaIT6QlsXF9LsaCv77aW8aPQ3b6sfkmy8hNfpFn
uS7dyJ7PD1hGjC0ENpx6U91Rp978Qh9vjj5zwUVZhldUnKhfUAX5ps7ESAGa+GOprFEWM+tNeHrb
Lklngv5pt+Ohc/3FXfymxchQiO1VvjqA1vp5XVu0MywgzmFRo9QA22nD8b5/tH8R2m+CjBgVvlII
JQ2eacQJswkY1rm1QP5rP99xaHGlh3FN5cSosECGvurC4oyZvi11hj3nZWHvftnwhm3L5XBHv/in
9n9zx7xDV/0ahh31vvGSkwQig9aNxa9ywUX5/4vP8E2JcViLRMDquRlM23P9rhEZ2rFcpO4AT/8F
e0IGU3EAG8Vh7y/P7DdR5inSLtV/kqmVXVvrCzpU9A1ZYNa1Mc0Pdbn3rY9nXkcYRx1QZ8eZj97a
ur4oV4P6sqVlnQVzq7kP6KOurG7RcPj7y7P+X/40dreqdNGSJKGxzJvx4FlLoiDnbt4ial6jmUyP
6u+SogmMiamDFlAHFxp8Wo71QF30Q7JwgvUbkpzIwIC/zcZ2RdM8uhZw1tzA2sdPvBTadHbwH1Oj
sZP1MOlaUmr0gYTuO6eAIB9DhhXyB9yznX6Lv8+WsTTXmTaTtZIKLJAJMGiZugiw9R3nxZjzyDD2
RZd9uS1bkNEjYlwwfXbuTfk9IbUVB/gfHX3FwFpFlqmOn7F8Xyw2r6sV4qKjbZPlxfGs9/cXDLCc
0Q9r7LON+eEhaF6tbITP2EHPCdenE1SjC2BM1GzuVaFHs9sWYPXyJaacZ3Ab9hyzNB2ifZ89Y5YC
TGF2Hk06ZBi5NWdvgmPuXR6oF7U49ySasUiamGa6T0PoYVlYHqFYp/fZmE7YjA6LMT9XX6qlqgMb
EUHycH9GrwrFzjtgyozUUNWdbQaPgJY87tdclNrpNMc/R8iWZcNc9QyBRohbUK1MwxbezZVfc3w6
jlnHhu6fxi7SqyjEFkZoCTKJ8LHgrS6uZIOEbGkeAQrBK+FwTDpWw/4kmPUdIt8QKbf1W0FHseFg
HR7nQHCSyNcKuxWO4eL+LfJE/hYfjOx5k3doZ7rVAucrryXiHnZAbRFvWP8jIcbi1Bch72saVmcL
7xXPPbYbuEeuYNz3FTW2SBsKXaTLHQTjeZ0DA8XYCa/BMTb3N9/wPke3ePyOit0w7UZHd51JfqDO
qHQ8b7cinnws1iGLyExd1IaPpiu/ajwB4bxTtydzRDJS9VY0Uhzi+oKWXrOy/NOeZ57ue01Y8vJT
Bn0g2ddRAra2VuAi9fGQnL+KFyzXQEjBhb+9LcW5d4iMFbnUcpuKKSS+c6y3NeYmtw+n5SHYfp7i
hwN6k3qZfH4SYlZoMQeSmLFZH6Nj77q8k+W4whqbpAsrRKcpVb3SWp/fHpzTI3b24NE/7rVlbHKc
YZ7a3SKB0UX2cjDEBWV75jr5hXiubJsUm5ZzmZxXgM3TqUGIfdK0yg0o3KulbPWcDLEl8HSbR4aJ
kcLG+0/BxXFUF4V0wzwQ89cKNXzoHs8F5ejALTQeHd3g/9eQrLeodHuPAIy7r9g8x5NNxF1rZHmq
ObSsX1hIKD0sQ6dev8Pq00EHXq83x2Kx2bguztVB7yAJweoTo+IfHF54V8M4G2qeyH5Ba+gW2rfp
c4L28YVNbwaVt2cOMfqxO8rMJuIuXdzitQQvQCJ4OyFv6m02tzLHOvnNSyf9JXP1jw/AQsH2uRHI
OZXtJrEElaRzN1TduNvExlEuIOuFskjrQ4+BN96qcc6Zssm59BqJwlUEm+v2S3otd18crZ2Ybx7n
HP5Yetk0QRym1G1Ofm3RfR6Zi6WzVRYORPHgL1B+Jjsbg0wt+UKDFUf6ucQZHySfofe5rMBdZp9R
rji9OdZa2YqF1ZpDbnvNXn8w+xdr734d422YwWyt/0fryKbt6iacDzo6JWj9B6DM8JLR7hHjD4fX
v6RZ/5Gh25zeyJaUqSx2lUJvMviFNjLNlM7oWuNQ4YkLEwQhqgszLLBF709m5u6cZKee1zPOsYky
E7j0F00PhAhtK4jKg5W2cHlWihf3s8vtxNQIVb8ChfM22QnmG8mRkwIg+GK25BgRjkFkW+AaWamb
OQUSaU1svtj4JFocFo+78oDKPYcU9d/v2KtbWmB0/X7URG2L5+RkWe2cDOghJ7+QybxwnGyOAChM
ziSeFU0dDOAIwWQGWFsEKwqnpsPJrgFE+afXJs+EXI97JElbE8A21gM2tvrkE/E0wRTpLry1IVRY
y8YDiZ8OWWRsZDNUDNHpN8EZnaHki57mUzNsuM9OZJ/m1icSNTaq9jRbwu8pnnRPR/QYbfK62aUK
U9yZStadazxFv+8LxXTQNyLA6FKN0YgYE+aQdEwBOW+/EfSh6hgT8rpDrWy//ndSOCLIPNGprEV6
49ETJMvlwnPQNUU8uz/c52tSrUZUqJCO7knPk7TLAurWDxZw4ngmezKpMfo868f7cXwxCqpK832w
iMmtJMAxpDxZY310bJT4T7BwXgOlizbHfyIc35il6R6RGeLxNJll+OaJddLbQdYvLc2OXza/cTUa
9kCv58ByMSzxteJV4iZN+IgY8+yqgpFK0v8Rs7axI7y7Fo+fSXM3IsG46fE8MozgluVUTPHwgiw/
AlSee34Le/8wqiMqyk9Ba+JrlQQyTi223rDO57MD/BUBPA9aePzcvi/UXGKMNSj8tu9lHcSs87nc
JGTdmgo6Qx3lVdAfiqVbNQ6HIv3599hjzUORSoDRA8UISPnZgiA7TFAwcdUlT9p518XYBez7gitN
G3pRRMegDlqiFipKzhsUSxCWGssWg6/P97njCSFjJGZoHkmzmmqxUpJZhNkTbsmJd36MoZADI78a
VAjTZbDt1obZoX/4izp3If5yRH46R/MtjKyr3gzdvDAMUHveIq+PIwSGrHUAABb+oPJEERawVqAh
AkrS949yukQ7Is28yJEUzcLegKCUgCmlQKUa8qStaRzzB5/0j++tc10NK3nrR3ChXfc+9elphRF1
1pxERXZNaL/q+i35rBwVErrX7WcebMZ0ImNEh7EpytD7UjbggGXiAdJ+l7RYvrNyjwEvGTudoBlR
YuxKINVGGypUNre0PRBI8hF0YYW6msvDfZnu2BrRYsyKksiJKlzgA5TWubFR5sLDXBOsosCYHEpA
nLviaN0f3nvmYwEsNf0WWh9/+3DclgcUQtA6gI3zXPvMealZT16dq96s7kGtMbcF8W1xgQU3HL2b
LmWNDpAxJBoYagqaOW9W8QZrD77ktZoQHwv7dtih88X1oXhMMValazxBCDTQu01Px5bxNnu8f0s8
v5D14odIpkyBhPOQ2EhyXck7Wnx1skOqd+/Kp/vkODLB+vPAkU112aMMbWNL3KVkfuBmUDguITuU
0gRtL9X00NBlRw6fdBTBRreyvS85jyaPEGMksrlRaVoOQltssF0GHDQd3tcZw5CHsiTrNGG9ngPP
tFrevwieJb1twhg5zrFk5Gkl4fON2a6sji48fx9WxdJc81x0qhR/uhZzRFKKQRdcMzY7UNEhVYSI
4fTPxjIzC7sceBsXJzN08jcJ5ia82VzK9BQkHHEtPcZE4poXHhPMbVQD5n0TD14LWp632+YttGQA
Nrz0JF1gExu6oZAv4tzQtKP0zRRjrXU9aku5B0npLcYa4c2j/boyOQ/qdOyhYCkU0GQBnMvOmYiD
fhGveUP9voT05hb+GPplaoL5J8wB4hni+A+TBmBEj3EfxFZOajrqeBreYwzuyCvYTc658Ugw8iaX
16C4Gld6VcATQBvZA2Yllsg2It+GhzXiVSOmvTHs95EN2QDYMotFpla9kg0UHrQxExJUZHApnAj1
yt4ulh6svffVETMagZNu5XC95zWwTYrmiDwj/P3cS6/NBeQf/D1clC+f85BPJ2FGBBjZn13m+lX0
KDIpuWy2F/PBCa3maUkOwgc6AbvFEcNX8RMvBTOdxRyRZeQfh635/TDvTp01kOQpWKDPtqrh1XL4
m5SXEZ35z8guNbqZkOjYnff8rOHWdKt/KF44Mjn5kI9oMEEPbTGstQK8rC0PiEVof0HZW3394JCh
N/GHqR2RoaIyMurYz1peFLp3sDgEWNZyuPUwomR17HkMUSW6R4ke6ogSylVtrCVgKLwCk6yuTOJE
n/7CV5e80OpWKvo7KYntzZJU/VLMB4jfGk2h889IAt61EixKH9nz7EKwuYWifF8cYfdh7bUQs9lr
lSMi047fPwcrsU1baVBXVS/iYC0rzglBg19K0sPxyF23w5F6ie3ZyoHFEhke1g2u8+salbMEtsPV
lnuOpEx6FyOGGKPRhnE7i4AKdgpjx099Ul1jEgLG97pUBCKKq8CS52uvPj/Nhsdadlp9yfkB90X1
T1wLub4MaUhvdSuY+WsV7GLgj/QacoSereW8uHW6+jlimLEmAwqGpWjgXJVgqQspESOzWUjv5XMj
m4JCgoJ0i5X00a0HW72c57w4b9JDGZFnjIzRat68VQConHwFEQkeVz7vKZ+OJEckGBvjY0+0VoWQ
UcwVA+YpWuMpJ1hio61+yfbR4g5l8VhijE2kpr6gxfQGrfYXdgzT9HhrdXZJXJNj2CQeLcbcXH0s
zdED0Hq26J6HzMbuFyvbbd+awdSPJFtuNrndOPMHtQR4QWTxEg8c+mxnVlDOAbJdQXpSq/69s/EM
3VcHHoNsT1aTFHlrRPQROp+91TKwYb8daYnCHU1xWJm7dldzxzUtbqqDSt4d88o2Z3UAuw4yqhjW
Nv9YduTUfPrEyV1PMQGt7aqn+5xOBx7fYsq2ZulRiA6j7kYvI619wV6MaDN3UqTJOJTuP+wSW8PJ
AxV7W6mNo35Zb2IF7SZ332NCO253vzIswLY43u103mjEHGNlsmye5UoANc/sZ+WrXuUxWXFnue47
fNItezx6e2MjqBplgMOHCfjZu2J2q+SKvdD3T4/zQNzs6YhId9WHPKTa7Ry+7n95usVhdEiM4cib
Ni5yus6gtBrN6gMzOmjKovTsa0HyZ2OLpqjGzXg4eFzBY2yIXsyy9Frj2C4XOHlkAXOF3i8k9nhD
MxyNYus5jVx2XUTvJ/oVHodf7v3j45gitnwjp/NAFnpczNZbOJqTcEwtR7jY3ipdi4pAoaeEvr8I
hf1XgLLdZ4AjWbdwYyRZaj8T/TwDA94S0x/V6v7XOdEYAFB/eqbitbn2Wku147xtV7Qbu96kgVPF
JgAl0Wq6P5qm/bo7LHKVZ3AmI/ZvwWY7rLCGSDLUmhqc1VnfI1LKW+uDNws7HbKPqFDxG52fkl8x
/pWAQaAsi84bBThYAFQZ5RPsuzG5HYT0vO68D7eXa0QO0CFBG0T0PGOrrIkpEZwjssUoTHLdbN4B
MpZBnPmYw5rBMjQlOZ+z5Ji74fPgHS+8mI9nqNk2q2g2r8uGmrfSqbYekh3lgg9EcT/qw3bvnzcl
iZnny3RbSo9FSy/FtrgSc88nw1FZdtgx7SpJbyTEYu1qOzf1x8i8on6Hea7ewsmt5UdufysvHmKx
a4VIFuJEAUnNRcbYJphmcE3f+eC1bfHeCrZnylCFUKyoSrWqlWGN7u74oX6goEbrhP9jTMS2Tamt
LAxFDemLUNAKnq/Yyne1rlgl1gPjrSR6vbIF5761uvkgd7TrBqA60q4oiDLfi0FTbgAecojJew2o
JkAPcV4NjtFlizFZI0vKLMRSJaMmgUcqnlH/S3yFLhJsatENhZ3yKYLrNZUMLE0BWoiVOrNDtH01
sfdtdQwci4u/OF22AKjnf8kxVr7RMr3BhndaSKAThftofdKXynuAVYWG5a5C4h7dPedp/MtlfRNl
vLsmF0QjoUtJhoe1s3Rm5nDAMvsvroWnwfefQvFNh7HwVZ9c5euMnuUa4JwPS89CyzhFpCqxrQ04
elyC09mcb4LU5xhJYQ0oy/zigWCJdkg6/4YBTQqgST1lvCt4VjBOb3FEf9qR+SbKGHsBM0mNrEMk
n9cg6WzbFrs2H72jZAmA0zf3xZq3OfQvVv+bJOMCFkJRX1oBFwiAmYrojxsKdQeQLw5n00/mP2TY
aPECRL2hpIHHc7zZ9ubgIF+UbfuArhnmjoNyhOXG8+jujGomq1I4o8vBHOctPSm/ooh4zq+ssTl8
8ZSODRX9SKhTha6owtyQv1YdB6Pn7pKs0GtwfNo1SxmeAa+9Z9qZ/j5Lyv6IvVkueoqeQUoSzfKw
fvoScLjiWS42TNQ8rJ7WrtSUYNeqRM7KApXd51ZfzB2k0y3OK8OTDcaGZEbktyi+wRCvMeoXvNwX
vdtbf8d0sLHh1ZP9NFJvJso6Syts0caS0d8UcqvDxElg1hgv3yRL9PbEgN+y4gXmPu//BO55MsYk
r5U8iDpwmG+S3e/Ugg2pNpuXDZ4Dl9dWOxnia5qOLZc6Fp2yzn6BNatSnofoD62AX4ZNCg4gTZAB
vs/SpIM1osLcWdy1StJKwMic1Was2kVmq1gCFi7DfJ3UHHGcbFRX57JGtx1hyxqL0g8kguIy7+m0
vAUbdf2dmYAvg/03dp9z6xHtyb7TrH1nvvvwAXiq25zrm9K3MXnm7UnVQkedC+SxQzVDZ9bl8/5Z
TlaTxgQY8RC9oAfYOCqA663z2/mcL2uXNvSitJlCGD+eZ859gpMZ9TFB5p0RtSSdtwnqgcApWit2
7gaP7vr5PpEpCRnTYB6WrqsVQwhA43x2rA74VGHBiZon0xcjEiyUflSXbSjTi1lv82P4UryjP8Ov
zA/uUuSpd3lMiAZpI4t7bcSrHlC4BowpeCvPekSDUEw21Cd15zbn4Kg4sfZqTIx6JiNietd0ctCB
WGVjXNvmvR6TgYomqyqA/0XUt9lsieg3ImCnBdrmoGEiW6yJDuC1ErzsZznB6AWHnylBGNNj+LlK
aONuA9CTAxK+xOSyT4GLel/YJlVoTIR5E32xbLurBCKlc17DW2vst/Q1sKXXyiDBslaR9G/B25fr
CWa4KLjAELdXhL218Q+gj9zo1lq/DubqbICRiJBf2f4uFgRhoLggg+26IqdFiXuHjPmt2pmKwgbY
BTF7awHbfX6iybseXHKs36SLrykSasviXJMlnQnZZUmcDUVL7w+MncX/GMFwR/oXns24hf9/nOKI
FqNoPQYMEq8Cree1Rpy3/FFzw4cOtTirBFybdfRsNAEezbkDnEA8atw88vTBjn4AI6xRhAm6VsQP
sM5vHnAQEWG48IY1ns8zpeTjQ2Xkde4nmZzkoLMG9kv+4h/v68Okzo3YYKQxi2ad15X4fIw4SVg2
lu2WXIznqVzOmAdGCJtLlgFMQ8RZodvrbUmCxdVUrM1LimlasyHisuU4ipOpjzFFeqojJRv8LCu8
DBRpOuLsODO7csjxyJ2B4nHGPMhdoLQSNsRQiCfMexugYq6Uw/0rmny9xswwj7Ci9Z0YI29NvRqM
bGIhvUKkF45hnHQ9x1SYZ7jNxcFHAwGo5OhOHiAOiZmuF/bTyvUdnqmg2vGH+sJHQ9OUrmNMiCE2
z1LMWakyiNV0iYYtovDpwiByTo4K1h0ybBLR8IxQEUQFZGg/07mztJ1C0F2O2ty/Or5vjthEYtXF
qqcPGuXI2aYWauGl+WiSC1zqj+7/oy9/2tqOCDIGyL9IkaT6Eh3vwgjZ+bdsKVaMztMvHmuTbeva
iBJjgpJYCI0owilClZBtuDxWQDUY0EKyfhRQuYZ9DY7CGnQ/5jZPkTmCwuYVMz2vdK+YA2Lf8h6H
xea4cr/UpW7yro++F/ckhTFRQKA3ouEKOut2ZTgYCXgZ9qK5V9GyeF8mpx2Q0WkypikIpKgqDJzm
c4Q8PRrsnA7zjIa5WCx20LWvvaub90lyRYWxUvm8zroigqhYpaXeGvs6R7akZfosWSveSU6axBF/
jLWSL5KvX2oognWlOAbyLjvPVFh5boM3T7kZG6IM8yINddh4AUmH63K2i9fV++6rRe6y4G7J4V2b
wjg315mYh0mHMyze5BfMfSkyqW3yZC9yOPg1oDBcXVnskWiHqSm4GeLJZ/r7UNne77wLlUAsQf25
srFS3N8522YhJwQ7p4b9q/Cyf+Z1Hk+/OiOSjH3xAAmaClgfTFvHYDQPr7CaX1gD8cy9SI6OK4x9
iRPMihaViqO1KbxrXpOZrby4H/e1YCo0G1kxRfnpEqAlcpZ5LfSukBdBvZhhnnIpvBj19j6ZSX8N
/dpYOIZNjqrAqDccY10fJB2dx4th5/JHQ6cP6/v7jC5HtSDNr3N8v7At4EfTZRmN01uYQ73Px7SD
O2KE0eMAIBRXzwAhNLmbVnTwV/52EMx5Q8rtHpX/nXrqOG37fzFU38wxKq1dyzgUZdBUAb5NBBuL
nFGEftfJ6lKQjw8uqsCkTMxliLEg4tx05jAVLHK+elTySnimv9OH5EnFXEWNVGz9lJs+YKz5I5eU
hz9emrmh6+joR+7tBpA2ck0ljCXUhof9ogBTAP73jKjuRTSlZVdiQU5PIsfdx6Yk/Ks3YESWUedL
OVyNQAoHeKrQMTE0X55Mt1m7Mtcwq1Rf73HI6LNcYxePFIKUNX/LiOykFpaPOAcMSbx8osD6aL+8
9o5oeuRptVqh4/RMQxu4MKh+fXwAy83cvSKW2sPQcN7eafkaHQJjA3wk/CM9wy/byq4Ki7bDAkXA
ZYhLju7Q79w7AcabaATArAn0jsHaNttKMvGXZm5+yY/Zem5ziE2+gyOmGIvTKtd5IcVgCp7nGVuP
kEzYiTjA2OSlpydBEbGy7R/ZZfTFGy5Xfd5TUkDB0RdnGTsp/Mj2Ni5F9nFdE+C2NZm3GPTHqD/1
C7FYCuMdzRrxODc/NWlqR7+GtVDaxVdjAUtzz9bbsJYbxzBvz//lSfEJd2Lp5mreu1TGONUzrRYl
GeRolXawLs7/Y+09liTHlW3RL6IZtZiCKmSKyEg5oVVWVlJrESS//i7EubuLheYJvFv79aQHaVYe
DjqWO1ws35620b1Z2MiKxYmzASgGtilvKrBSwIyfdnTj1OMLLyJeDQV+a83mMsWLEklpDNvCJ7i4
Hy02hAUHxcd0PeqbdI/X1989oxYiafC8gKy5Tcwpm6B5kBKv3okJERCD+G6MbR0b7b3ndhNwvqzB
gFUYRBi3ESBwr/oIPqQcNZeduI+xgQp8FV+8bNJ6umChIINYaoJNofNA5aFNPnma7jcbkHly0IcD
/AYDPmkVj6VmQAgKqDkoRFGm5eafOdBrMMCDVL2c9F1I1xTvPcvTRNuFIwPvK48TgwelBoM6vQDf
KbTQ5gXxKHaqjCQEDz8deucc2zXNfOPesbux84sxoLs3oJ0DFzs5GJhLAuogYyvdiaDubrffjyjl
BLbuciNTDo4bDMJoQd+KQoPjTLGsw4kflROdu8T4iV0I5L+DcYOBl0TVQ1xsKqsh+7ejXNjiV4US
O1aYEs35uzfhb5Nnk7VVUXRGkVIn/dH66XN4BAHjE+ibLkQ48LI962HWP27DZPAjLqK8upSArCMw
y/ss8OIt9uA4jZ82+7+MkBeaMeCBmdwpFcCuQ5sYo/sZT2qcIG9wjGf/JgMZ42jJZhlSGHbSx9FA
XQQNkg7yBbztE1xJDG70F9mU+wb2jxGra5oR/EcHFAv2XJynJ3PjppkMehhpmCqJGs0oKKF3BtRU
lIQbcQuvZ4aHtyYDHnJRZUKiwNb3b+1xIMWmIuAjkrnzzKtdF4uAhQ3wA7UsinzA2U1+VBIEY7Er
uIZlB4eiI9XkVA3RSXtAtPS1j+I7a7Bv3+prM9+tI2UQRDCsMkgmmAmSPRgR1W1lj03KmRO7oFHb
BrUdgOzYu6AxVI7d0DY38KghYgn63uEzJXFtiQGZXpLzVK9x66ed59W2NWFVPLiVhS0qJNiqeFv5
9ZTy75vIbjBOZ2kuFRH2hATlEQujtmB4Pp5eTYLdZdb2iyONGg171KaKNRi6YmIP9/VBu4hS6l7W
htnIEA4qTnlUMCjob+L7wv5Kjl945nCkrd2VpTTGhGck8crBgjRM1ZDCie3XCdEJ94W6lpdcimEi
7jkrB3Sl5NegQSAp+CA30yevxrRqFkspjJUWUREXF+0a/6DBPwaHG8jpUc3iFshXG7CXkhgDnOpE
SocA+jQoD3YzVr5hrt2mjY54P3zjzWJh3SjvW629kBZCrz9qYRmZVgRTpNFv9eYMIvQ7RJQnEQ+k
L54R8kQxrk4z5wIUKxBFk7tvjoX0xYW0b2oOaS9f2dt/Z4XsxIEhIXvR0A8X+NGTMhM9R12XVhsS
Hn/HanfU8hAZh9eABT00W2g2+TVGyPYeJotNbL5Ar2NINMup0UVvi3sq3tgaaDEOrklfLr/Majy4
/CGMP0wjeYg6evOco9N1BNKxphz/fSNngATs1wsnAF1tgjFV08LrTtPRTcfcjigXtFioWgTVmKCG
tf6HaYnzLenv/jd+/RbDXI3Q6nrBHArgF2a7MHAPurxnWs7hRWMcOextUKVZ6kx6BfEOCR9DrCuK
QXZIcHC3FVp1votzu37IxbUzIjQEhAoUgt/1KNPSuBnBA49sHvU5SAvseTne1TnOpUiK2guRlYY9
VmYGkWhsBpXNx1Hx8p127LciKnEx/KpzW8fVrtilQOZWKMMgmJcL1TG7r0GjvHmcfI4I3veif1/o
dJnUOev7Cjq9zYe0JtZjgmiJ9o06X7wtQtK6E/3HCNkxnEzVU1EcYOsvb4AsR0dHAOiNNmBe4GhF
rfmGtV8n1xdaaaYY6nJc0/ejI9r3kV3WpNmoZ2P3/WS8072w/x82w/K0Y7ypoMk6eJwgdL5/wT4H
mmJOnGqfHtIzeFV4rY+rnFFL42CAI+zKuMgkao1v3vCUBA7CPKzsQk349ev7m0vcvx6S/P52DICI
bYgKtApxlI/kzUGsuTHsy5kLIKsxianIYES3EG+JjEFObT7qjWoilQz2ssuj5mo7O5G9zOe+v1c1
WkhiHiS9nKqhCaVwgNprggEqDE8JW/AUcKBqrdiloQNWUrHoRTKxqvLPOyZHedEFnYprrPrn6tM6
Xd6bGm1D+/Dztt2v1RH/kMQECGOjC0JhapC0f7v3Ps/d68lyf/0keOmDxD6zL0TjRsYrdw0zb5Io
mZZOiyvMBwvEqKzL0JrPOnI1LwIp7fpimyDTdWvn+ak6Vv7/neX84oHXWryHGhjIAWRDUUU0Ev55
sPE05VKqliIA2Qt2Z7remrxPzt0PbAHhcvtdJ5oYUPlDGgP/YVU02TT24jVFW2IlGW74D8tryWdI
Eu8EHpvsunPw/UdzZ3oY+ats8K9s9nhq3f7Ma08fXYbiMlgoJEO/msEC3uJBq/riEomonu2Pslur
KIQjqhYhcfNtbekiJo5ECiaM7n9IZD5yJ07xOGJ1xzl7QGHYMMC3inQwep6m10fE1S/8RMtKrPuH
ROZ2ToOQhHOQiLQUeVSc4EyZz5Bu4S43Xosk/pBEcX1xmkWWzyD5TWFFA/Kz9/PsyF+vG7vfWOcv
+EGZEgza6BbleSl1xWHosiRbqA6D4gkm/KfgppQVPPMyGJRGRm+AEc8H0Om4WHVvEHjIxKbVUWRl
MClQ++a7ia6Az+zV8u1ktC/7DZbdgBLbjl6qk53fPzkDL2241vL+xy9kPsIQ5ZcGK7HwC/sdChNY
VXGEvc2N37ngCsTR2MQ2D7lKNLpr0/wEI+PA63tfg88/fgTzfepUTfNIxDGBzlojGN5FTcIzScIN
t+h5/8vIF9+DceBJElplYxXQFq/u4Ul+z8/u83f9yXver1W6/tCIcd2XeUZoF0Gjfuc4G6sD8Tiq
tcHjca8RhUQYbKy89GhhqgARrY8VzkfsKYFBCC9GurG5VeO1R88fv4fx7XIKT6wP9DM7zqf6Pn/q
DnhYwHbZkQEjjzRntA8sTgJn7c23lMo2vQhtILeZRKXuj9Nd/CjXoAWMnAd164eHEWkCbOaK3Ilg
cQTa99r9V+hM+/6TB22rQPP7q7PdL4kRRqNl4mdMKCIiC+I3m8AbsWXVwuo1DozSgP2GhbGMe5ew
zCw9q0X4Z1z3IHGG0waJCe6g2zqmLZRiXg5yH6mN0F8FeUiLZwqRQqTFR1vAOAcGOmwoFxbcXWPX
w7qlIANpKciYxHKooGBJJjfdlfa8CcnnvRdVREPrzV2WkdJBkFr5T7vRt+/A2WT3MeiwKMLSRz1K
9qadvv5N8eoPa2OgrGrL2Yp03Dng6RuqV5jxwm49vt/igMgV9BfexEjSECwTOPngcZIqkgchMYPv
3AkTLyp/XAISzo6QEKzTsHaT+sExsJWY9g8tGQgrK0sdxADnj2SUaAuxp36pMbpE59Lj3RuO91IZ
EMPAYVZIBv3UDl0c6oaY1j/Q51y/iXweZNLf/S+7UhRdtExJ1gy28Unohb69GDjVbPIskl3u9OCH
uDcM92/ObyGHOT9jlAKcHuS8eE6QEGRJRPQOU7vkCFpFgoUg5vQuynixorahp0cdfLrrvfcI3uC2
mLXuWoSHv8+NQXZkDDstCCCmtzvHm+6UfQByxwP5uYVnKcimO14zF9mRmyxZtcTfktlR20Q1w2Ho
IXnEWrTXX4EXfiVkHu0MAMRdw7Z66RbCmIdAr4MLQ7Io3Mlua8fwWwFgBsuTnrjV/JX36fJEr9HK
4n5n1RBhvQr0UshxL6GRXXPfG5+XwOCdHoPfmhFomlpBinCP6Ood09Dod0H7hX3bPtZSWn9ow+K1
1YABltq7btiO/CtwwKetVphS7reCs/mirS7x/eMjR+qqy118LgaLTbmos0tMz3Cws3vz0HvyW3fn
VM/fgvMV+dz11WsliD/UZELI3MylpjIgEKQEktMe+548ffefwCru2nFpFRcXyjEQ0raFaOYalYWl
VB818bYhycD19sTND64RMP6hFgMi4pxgCCGHqMrpPLrlNK5tDBZbRLdTVzjl8X62m8fv+XnzVPjf
Bm0d4ngBKuEGLl/ta3EbsGUosixqP/QdWtr6zxdeB9raI3+p5PXvCxEmWDjyuoOI3r5uAMZrW5gx
2v69AX+m/cWjulkPnZB3MvGyFiXJZK5EnmpCe8GsylnfNRW5HMtf6TF//hltdl3qPPX3ePPuaUGT
c5JrLbG6vJDLXIrR6BOp6iA3OuzfmjMSUsoOiQz7CU2EnAu4krL5QxRzHcRwbOJWgKiUZGfpDuX+
py/OFV9F5IU2zC1Ig7CpTBMiKud4P7waLkblnjaZz8sXrj9RF4KYO2DWYqb16oTIoNkgMZmT9BtV
Iczt0R5C2W1MIp0at3fSs+tWmEH3hMcLnvnkmdfTvHYVFEkXsT4NBSSkZnBVFnYaG5EYaPpMk1FV
ais1cXhB0GreR5FlvMYk/E9lqfTbNA1bsTPpbfNOweAGaOptfPv78YImFIwAc77hWtC1FMccraKV
yTSVEJcS5+NjJvc+2Kczcve84XYMrT5Bl7KYQEWYBDjxlqqGN/Dx7f7sge7aDzYqGE6QPOfGX6tf
6/dRso/PDIlfU8v+5yh1e8wRDOGlfQ790QXF6tdjxMulXN92LFQuNGTfmZkSzHgbGLjfMVE+03kn
SG6MXe07c79zfYz3/SKHgNztCGUZ0vXdo4NU3pd+Ai3ajxDsJA7n666BwPL30BBkYa+y2Qi1RE9c
zN2m3fv+KQJ/7893e0Ir5Lfdyd5fDfHqS5lMWCNMSqJlLc5g//YWIUlMXu928ia444RPPNUYCDcV
IW/qDGJw+3sJq63i8bGTf4SCLTa+ZRxunyTPdlnGfkPRwxAddrj555DQRWiuldhb3ydoAcdTr7CT
X8DwmsvTsxZpKDIaUiSJJoN15jQH1CKxNyTAY0UAszJ5A+kcph3LkYy1jdIMz2DWYtKlOOZU8wHe
qW0hDkHUcBgTO9nYjwHG2La3z3P9av5Wi3GEgVGWQ0sN0zg9oUERE6O3//1VT7tUhHF/cpDFINwS
oIgzynb0JPn62079xN77TXjPHe5ajbGX4hhXGHaynpgUarAUN3OcSt1MXmi7k/deb3fdx4Y7Pr7G
tIhr9vsEGeDOk4uJEQkoiEJ14WD9D3YQUcpI/4HuDrBpdfxCTLcnuss727Xn0VI0g+OTnIaymUXS
+WXy4Y6xvDG9EJ1n+hwTYdvUm9JslbLCkXZPFwfkFGgw4EDI6st5oYhBFV3AY91eqmnGmhcEMJSq
EgTnNh2mPJkHkEdgN9+PJ6xq/uJ+u7Wa//Lbsd3pyhBPY2mGOECndwV8OWTtfF7YvlY8/kMKAx3F
LGvNUMBCXpyPLCHY0xw+iORZJOidCB26HYsX3tJ/8d/u7x+bZMuEozlWSmPhPPuGSCTYzjnt1UAF
ATXXb87HWy0ZKNibgbqKis4alqonmRu9HrVcOveT7YjPEq1X3ZUPtunx6PvWuk31pSgGTIaukwfd
yiTq0hwx3MYYmnT7+90kudxWs1UEXqjFIIkpZx32ZxSwjTcndZuNYjvgLeM8DlajvoUQBjz0y3iR
2x5CHLMm4k9985S/cgCYeop/2cJCBAMSg1rNWdrg81xgC5vQPbekts2t8SHZu07nUr+sW/tveSxc
1JUoNxcT3wj1NGUvbaqHKrerunIFy4ny/Ti7w4U0npU6INaXK0xuKolb9g+31b6G5zfUZiGlKLAz
Q0HS9LxvXYy6VwNQhU5M9yF5CXzMOJDi83RCMdlJPA30Uvo5fsMM2Xbn1lu9JP0WUT63J2cVsBdn
w4SBel5UvTYl0rkySXrZzLONVNNEvvWc49Z5N8VgMMeqNVwVAV+hkJ3IwljpJnrc7J53dUW43HvU
gm4dNROraFlv5PGEo6Z5keNxm4DsbCD+4fC+23FZGtd6+JYYwA7GxMKcI5ULaccxJth1mdjqW/DK
o5BbzUwomqEgNwFuC51dd673Yaf0SYlrY4d3ilP7wVY5FZvxpNKluw0etaiXoX6ifKVEf75tvOv+
cCGcubNxMuiBWtQSohjQGx/vdfse0e6pQ26rcUebVuc3jnr6K7fxWyxLslFlUt1hG5Z01qpNsbmz
x9BW92iroMtF/qoAvDjga8Vy4fPHQOqUQMIBo5HlOHglwfota3CQ/99zyc9WLVRXkWQCPx6adpjz
1BSQTwRTQ/2GJ7u6jQfv6SfBOrHd0zeIUm9/vXWH+Fsae4yxHFR9PrUSkku0KBfuxk86oppWDvoI
OLJWHchCFhM5WblVzZoCzY7HJHT0i6vKaKKtvefu4ynFWhif57HW8yILiQyGJU1QaHMD7RQyeIVs
H3agt3VHV7ZQvHG+5qfbGnI+ncIAWdJUQTkrF+nsXfxio3pPIme7NvdzMfAV5+ksZBdIaARneujA
L5tig852z5saXMfkxckxb60iSlSlL3ByDtJ0sYsiMcYg0S3PJ0dfDdkXkpg4qWvBXaC1o4Rk0ptD
X6pniZzr59Lemgf/h22n95unzH1C9Mnrs1nHzYVoNmzqtUsqXzoouf84fnjnqSbYpEjsbBMRkfbq
P254sMW7A0wQNad5FagdtMW5apIt1iR+LvZ0+v9p6shTsus/y8/bVrlaeAArxH8Qhd0uH0lGpFQW
ZIo+XuhoT7u48dFqbMG322qX2fwk2mo8+lsim0TrlUthRBrM9AXkPZGNfvnZr7ftp8l7Vl6v1L/8
+UISgylJ85/z1EqwUqDC4VF0fhne0ZV0LDzrpJ1+nc7YKtk/jxshQoNQudUvqF7x3rfUTG/9EAZq
5LJTm1GitgRWh+Y+8wpQ+r1dPyqlOEUvB+ercu4Ny19ihE1TZgluaIfOfe+j21qkRdp+f0Gk4e30
T1TpOBJXX2qLs2bAJ2v62FLGnt5U6R4LrqdrC5p6nhvuK1vhHSeDP3IbWaI5Q1btNh5dCvFWHCbb
BDdzSTBEJ/kgcXsfXffVV0EphNkaLMRF6cdynD3voHnGzACUJqu6HoW4PsWB2thna+v3DS4s98VI
dbplQgwcSWiBzwMLOoPIXvVBmwjWteS1go8sXPu/tVcGiLpAkgrFgLAks49777PW7KryzTsHXamJ
Hf8Nw7a+ACGVCWtKyt2oizDXPaJDvOtiYtnwkJsA2abbdnoNd2+cI7shs2onVStj6lFenHIX3bcJ
pr622/vCqW1BI51vI0jcZ3Z0BONmdvzidsVeN2zc+gUMKoV5kOh6P8FNe8c9tr4c71v7MybpbktJ
4d1ss6uI7L0/P3GnzjghiMbAUJiPZjGEgKGjg37c9pXnwNZoVpbf8fr3RSgcDBJWt0oDvuPgHdGr
pniVVz5fLNdy0TmFV9vT5bOw7cHfoQXU/znYD6eH3O/RkfocgcMHDB3+7Iv3d4OLjeeZvXkZL/7I
eVCvZlaxhlWnryE08rNdQXHbGUI9iRSphA0GmLPt6LSpo8WekJHL1nrZNVi3vn/k5ZdWa9JLwcwV
HofI6qTwKlh81EgREwx8vB3FCeQLu/5drI8YreelJFejwqVU5i7XYWZJNciGzsgMvt0f81Ma2lKO
bjqVc7VWw8KlJOYW53GngymJSrLQ567aRWcPOMud4kpH4/32PV7tA10IYzuFwKvdq2UKYXuMIIW1
l35E9/o5j5x+a5cGfE7tbrASLHfu3DvF3hXuBhdbNwjP79ECLXubl7+Duc1ihId32VClm8gRTtlE
7GpHWYxu67v6kl7KYe6uFBb1mFsz9MUY2f19bZ+w9co3bJfs4NvofHZi80rHa3ixlMk8WfquHKJ6
hm5jb396CYoBaNjecTnSeSZ6bcRZwEatpv/XRPfdk+K/g3Lw0bR5npoGILc+FBM05Mkc6vhYOEDr
/nhMMYuNjt3Iom2tX/yaJf0ct6QxcUEylLUeBZAWNATT9bvd4P+odo8c61sL85YfiEEUKx66ogsl
6SynW+GEevQc2YHAm/heGxDSl2IYCNF6Sx4Kk9reC1qT7tGatD2Rh1cX1EpgFNrzCal534pBknmU
kjbJ6Lfad46jgfjhGf3V97UXaei/5WZV1mLXhX5sE8Z4yTJMgEMcWJQsr9hjRAL7ZtAccfsOr5YQ
dR1TT7qmypLGxh7SrEWSAgbDczlvDJrGTez58xI5zzuU8BPEHtwMzlqkvJTIoFMnlUJUSgqixn2D
JmIBDQt4TCIT9vgocAraq7a4UI4FqCqa+/5CjQSnqBa2hkN8uX2Aq3i0EMHgUaMPArYNyNJZ6El9
1F7BuNPbMRbe/pUnWwii9rkApGIWsyQeoMvFdrKH0m4aQudo91xWtrWofvl9GFDqwsgYghjfZz8E
BFH27g7bndP7xyfKHsStBK3a+UItBpQEReiSUVDhq4yf1buEhRC55KSig+QJlzeRZ3kMNEXR0KnG
1Rz23sf9TGqYAyrIoDfgvh54ajHwVIulBYIDHGLlgKVodkrfeBZ2gAlegZDeln+B+uL8GFgSQRBd
mp1GM4bH4SyddrLzTD3vbStfzTwtjEJnesLKKm7MuIAYJJRV/+348XG/xRgGVp0eXFQkn+195N8W
yUMmlgFySIViEFNYBhggjw2esrIbNV5yt68SgsfQf3mQOoMVF7PpFUuEuJc3gahbdBegY+O2Shw4
YttcIqMeOymBiCghl18iuibsQeZZxLpnRMXYoDPVhmYxiBROWCSTgvEXL6rAh2/cettfD7HtwzGC
fMnGQlJ+/mw14lzIZMAJGxzVLgp13GKMf30Mh+lOAMU/L/a7Bl3/NvbfqjHQNHajHNUtFYPRTdD6
zaTysFwbuarA5jXXUDC4JYsBpry5DGaO18MZZPzSKSA77qNv3Rx+a8PAUSw3mhTVBoU+vE3ejrV7
HCOQ+ipH9S2/r/zvDT+KWQf33zIZXMKOowb89dAK6ca3RiZdRAw3+xFW5An5ao5vXMfb38IYbJrl
To+6DApSYcd4e/s2raaJ9X+MThcZTBr7S5KkCnQxvE+0Up9O22JDs+Ho+yux383miFsNnxfimLil
MtVLMGsQJyCaeLu41VO2b17A5eJwBK1BuoHiKCVHVtG8ydiFeImKbEI3BsZ4neD9IXeQ2MfcIkfK
modaSmEsYcQUQZr3kIJSgoWkvkpcxcU+PI42qz2FSzmMESRZfVGmGnKue2RANnLeoh8W874/fmCR
Oq8ZdLU5dSGOdVSpPIOGP4c4cO84Xoh44uzdG6RHD8txekSzgkHu6SgDObXv00OlkQd3OjRYmoqR
4E1xfKxfwXd0+6hXkyzL38RYTo6V0HXU0g86OsczJuwJ1sGiaQiIDDLSL+vAuXfqGnYtBTK+TBuN
VEGNXUb0IfvpRNQPRAf5NyoMF/d4T+LjqbQz77w9nUCnP9rJC3J8mg2G9txCI6sruW5B7mzUzngs
fWuIsPxhjG+qtFGQmxI/7KVBG4jF5xtcw7elAMYRTUVf9mNFj9o7tnYmEsX/H2ZD6Z3njVbTH0tZ
jDcarLFoRXpP0bSKwUFkQApnewbhrfj+M3nVSbmtMG7/Uge8FjTeKdK/L54CancZtYHauIKd89Zd
5t6219Vs5FIxBoDkPIva6fqV9m8fEZY/nwz3AGtNsGmem5ZY84KGYVmyhW10YA9gTtHoJHEaEbKc
m34HPifZ6+hHM9ODaXCC2NWIcimKObdB7LupwEjMeQ+OwY+PwgGrjWv5uYPJZQ688rRijhDUw9Go
FRAl+i/HT/WcehxcXW3VWSrD4PesdRg7zyChehpcTBZQQgmOHay7iN+fhoFuixL0GyFEOBQ3sLB1
iwYdfg/s6uNioQrb1TbOlaok1kDt2fOm4zm6/0V+0g4nzKx+T5tN4vM+z/8Cyf+oxnawzeAAGsW5
h1d6O3rgXAQW+g8IkengHi/jsVrfWerHwHEgm4M+StAPxBjn8jEk4S6L0FxPUAv0sW7Rfqpq8g3i
c+GBdjN/cWxxNZe5lM+gLp3ySWYZ8icfHQsARTSr4hXA873UHNiIeSmGwV5D64xg7mAumHtpSXjs
aL2EY5P/C+j+/nAMXGQm2CaSGrogDYKt2STtQSqZkNxzKr+zd98Yo3v8jrEdgHMX1qK/pXIMdlSI
1Zu+hFyYCzDefB824mf7yRPDO0MGN6bxP9C7d8zHN4sc+x/dRu3QlZbgq4F52KfdMxzd1l5vS90Y
KMmlMcrkGLph6cERy/5KEv3gKcY7PwZLdD1Iq4o6y5JkDyoqINfBNZ51rAc+/1gHS9esNU3amwpM
EHauedvPdIepgfmAcM+ycb2j093O7vfqXt5jRoJzihwNWfpmvdAEID4gZe9J+3Bn2bUXe3tQLXLk
rHv/3zoyaIJSsdxLM05yj0rm2JGLQJsoHOSyQKH5mXeohvP3Ma5OYixshCVynq1RFK0e2lHWNPQe
XYkKsfsM4xg/H/zDuxu512GMlvtQ4VwJdoxVrLQJpWl6ruPseFu0FoJ140l4oP39YKzmVuN535FB
mPQyT0ap4HzRmoH9scoGe9hbG13+73RXQ+ihsws7qG9/VJ4/YqmeM9mokN2AkpgNBg0kfO35lw/K
nIOLkXzeka5KMyXR1BRVwotWV5kA0kpyIUipisfZQ4oI3Qakdl41fwcN0XZLONqtHelS3r+OtDPV
jD6AwIS3Q/KwJWe0hjuTQjT7TvR2NgYVLTTC8HI4a1EYpp8NWVNocKlJf+opZ1U0TNjpDKP1+g8D
DeoV79qvWedSBHMbtaSOJaWVYJ2Oc/958Z444LwaHC0FsM57tkJZyyAAOS/6yEBbBt7PmH9yMXOC
fUYceWsIuhTHmIZQDnUnxDgysyFDiF7zXxwBqz2uSwmMMfRaNGL8AxJQNUbl7pPkNAICieBto+PK
YTw26MiGoB8gBy/7NzBnRvbZNx4R+oC/gCOK/mQ28lmqxHjtKJ4ypLmuKjkAxsyTfLDm4SrxMmqr
T7OlJMZV900dYa/sTMEJ3YJSC4p2taPIH5EdmH0dPtv9WnCwlMg4btMYygZJFXyumqhnBHR8j8a5
pmzOpuyqKNUuENHTBj3EjojGkbF+RY/E4/fL7W/FsW+2qlBUtZIY8YgDnNwo9kyJvxB6He3+QR22
klAKeVvmAb6R1rli85ImvjGSSLCb2K4lsEkamSM71Xi+rRgHiNjiQtlMVnGhhwi2jgS0VLuNzdvm
sJrLW9gC6zeyAtPIuFc04/H2ptsqaCoBRQc3Pt9hKzPX2ldLGUt5DFSofZqaAwUj5016E79L0mzv
0ama++rFnjFetNmVEnmuI/L49MW9arzPyOCH1s7qfJmocOeC3U2UsZGHG2uh3FI/FjfGespkEZaC
0Yn21Np0rVr+cLfBKll0OXMsnweIOoMdwxRMchZRC3k7jqBm9M6mc/LJ6D9/ccKZ1eTEUjEGNNqq
wNZaBbcM7O7Kpv2pvX/dtvbVeHQhgc0ZzANWJmC3NJQ5wu8qm5hgOPjpRCdP0LaAzj3/6YJlq3te
ZZcD9WzioNDGeZYSHGLsP3KbIXnwzs7MSsqQ1mKPf/3F0X7uoy3y1ahGDmdVs7MMdHdI83Crav9L
NPgPXrHjbFEWmJoQXn0K8mJYaQIi2M/QfQdnyw/Xbrc8z8yBYHaAVgH1+GgkNKJpHuKHJx6fNA+l
2CG2VDKaDI061M5LxBepm29aciRxSJSQqAP44vsUQQDvNnPPkQGMKk1HBZQQ1CSx5XreRA5d3P0D
y4Y3j+jc+S+vM7vwSRzGXJ8r3ADEN0dPcs419g1r2BS+BVR98aCK46PZHU+BdtHqRL7eN807fkRf
4WP6kJ7LLbDq/4eLwABIpcthXo9UnIMg8e34IvpvlpdIdliS4ISCWIytk7chhXf52OSB0QQzKGKv
aIzMi3d/8tWz7+521wE9LtMbx72w6YLajJWpMKDhBU01b8djgDJz6W6sxH3k7b/ghAYm80ap866b
VeX67YKH8oD0AK+us1qZX8Axmx4YzBItB/QZBLZ4PJbBqP6O2tYTygU837KaTV2KYl4oaV5Xk1rg
mqGnC8RkeJsjfRtiCeqDeSDk8I49KdjWg109dDEQj0qIBy7s8id0E0ehLEFREEJ4mdNsfN920SGF
FwztrOA8Yq7MyTdeFmxeYNCSQUsniOttJKqRGseG6JFgxPLBJ6+H4gfirqfp9Sl7rCgzP3fibJXE
YXnYTISS5YY+Ggbkp6RAB47qBDH5xiOAoycvYDCZ2ASsM7EgKBQ7UVvP3Qi99rz0NNdGGUyZdMHA
liVqo3hizBvFf0bniMN14rzQhN3nJCHVGUs15DTeG5pH8O48Z6hEB85p2xHVISiu2q69SQWbl4zg
mYvFJDwGcI7OqQLRb7QPx/vcYgkavMK4oZtl/fEx8HydjNiZcrDvMPhA2r1w+MouhJfxYRDHkCQQ
mVmg9xJVVcZ2ZOZz5kE2ikkYZQe1vJNnG/t9hB+J4Ja5PZ1Vg9wGbiYk+5cw9ruKzVyZUpgdqkQ8
KbVFzK4+ypeWE9RydGJfqXljlqZaQqdAI+VMZpFM2N6T2WFCmtLGiN5/pRX7UK0HIchFEVrpfUay
9lhJj7rBiaKZ98f15DCxbZoYktNVkXXqPeZRLtGcZwcx2Yg/2g+rR8PE9Ou2IjwhzOfpWqzezRQI
yZUBS29PUp7auprak/UXH0hXDckCcZ0BVlEmU1ZDnWrIyuxwyVuip9vRJNrw6yJpO0PQvCqX7SzP
OTLXlNM1Q8POBnQHIsf4Z4ZRanRjnIcqOxgJWo6CbWWGXjwkTqtzFqavGflSEAPEin6RL3LeZgcs
l7JTcVfGX6KucLRZFaKDjg99YFjhxAYKljaLhkaFyFGEw/rVyb4V7m6bw4oMCdSCMlbXGAqanBiI
ahWzT8RWzA+GmnhFvZssVBRmjXN7Vr6LJEuqBAkiKMWuQLlokWgucTZplpofiovwqI+lY7ambWjv
yejfVkf9M/VHrxAEGRjbsgxVVdluy2Aw+wLrC/ND149UndqoOBLol12EAP8jQcYwpWqpJnYsMPfH
DLomuVRSfpDax/RS2WbY2Fl8rK3QazUO7fbax5H/I4se3Z/mPE56OiQiPk6RWe4lcTtVdarL/7sp
Y+EHDku0IEtS6I9YfJsQpFpDUCn5odWN7lAoZeYJzSAe1HYIvdtfZ1UfeCEsJEP2X2UJ7ZJCLAR5
yIpDLPpdlzu9tY3ROP//LkRDbEI9naJZ7KHFpmYqXZEUhzB+7GoQAdF1a5Ji/4UU1VBxcrpsmCxX
gxrmegTHVhwcod18Sun2L/55jIBYqiqJYNFhvvxgXZq+Ksvi0ESupB2NwlfLv7j5gOV/RDA3vzMS
dUoTaHCZXXV+K7Kd2X//hRa6JKFVXTMlRWRQMgVVnFgpEBFXsy2IQBZVt0WNY8Br4KLp4EEEIblk
6WywmhQSApwBUlpJdy6xQgT5UdPejST+m29uYX8UshWyjv1Af94UkIFXRhtKxWEqXUulH2Uoftw+
sTV00X6LuCY1FpfRGNpazVK5OFjhSVOfW0Xz51gnIiZABaFybwtbOzh6apaJuFCyWFTODLNBcsYq
DmNcbBM1sXEfpbJwonngXPw1WF5KYjCml4RqDnu9OEjk/cK57zwt6N8XRxbr+axGlVEcNKzJVY9t
5Lb5cWw4Z7XyYbBjCyaMtUgYNL8SDiykJFJhWlElZIc5+8Cypq1UbGYx3uSZRhKJ8/xa0egPWcy1
ESfdFCIBsi47dYqdTrTbQybxrHlNCnyLhkkzsP5aGnNujdwKpTAU+UHEjkxSCyFWm9Y/MTslO4aY
B5zzY9Nx1G9SV/aPOEapeUqi1NBLiPtoo5a0SLDnjaeGAekaX63P2vilNUSZSJ54ZnhQ/f9D2pc1
yYlzUf4iIsQmiVfIvSjb5XJVt/1C2N02IEDsYvn1c3DPdGeqmCTsL8J+cndeJN19OZcau3YIPTsO
oEZ2ZDoZWzewcJ1mym8+SQ+L4lIUwsMNJOqhl+E8vE/o6b6IrTA+SDD4cOh8R0uGdcucc97Y3syr
IrQmIEjHH83m5T6B9TP8R0DzsstcuUOyEGCs9YV9ls2HwTv8bzSWQ17xfs0ae2qNpgh7/qzil4FH
PkTsPg09HfB/+eO/gywHvSJi9o7CYi64IZZL+8Ay0+6Ztx7fURfQXGNZd+/tKi4PGTWTPVD+kP0w
iHlInS47d6OXo8hmuUEvVfbx/odtvaAmJnERc5YtF8z5s5z+NtS3/+33NblISTc5ADUvQprPe89t
H/ok25i7XOURvmw+5MDJdPWWndloM9oTeERjd1TPhnl5+o0jcGouYAkYknC1p1NjxmIjw++bCZoZ
k8vYbknq6iNcUdAeQdmpZNGUAkGlb4IixdjAVuCwekfw5sk/YZDuBdswTzEF3l5oiK/peCHySys3
dMHykW/UzRUJ7RAowFE5NSDRY2SuqILeOpDnibcb9nDtrmxiY1ME1tl4pg7X5JBWibpHgJL2X0n3
pbXHDQJrV3VFQEdnmqJ+MEmKYM5zqqMx9I8FJUBky37c56otMpp/2tIsFgMFGUcxv2OPJmr2bHef
xsZd6XuzpsGxjXG2cJS4903+yeJ/3yew9ua2CeAaRAkcKQlNuqXqXaKWu0Lz+cn0rO/UeFexeMYW
8a3uqtWzWIjgkZegkHQtZDClwxKUkxHHVa+jwryDuzUdvNhDnYGBhvIvBe1FjMr1RpbgMNFc/5As
y7BI9VzW7Sfm/DlmjzNLtihuncm6NQpNoeaeWcuZ8swn+Uveb5md5Zvfnsn2XMt1PI5Vo7cU+kIA
+mRgRajiXO0aM/nuWc1uzlrbt7HtBLlYwndidv8syXQmET/c54/l/d+SB0Qd1rfaDDHxLXk5VfM0
OryAW1khfZkkl1o5FyZf58E5NmSUGyHM+oX+R09T1fFcIX6isLLKfRHVd6U2TMEqv2Nr6v87j3ad
rdXPJTXw+wfrh/Pn541fX1UJuHBkKzBKy38OWl35CG7fOTYyVkU4GgeXY/8YecjLLZ5bfZIlO0GW
3a9gjNsnsWMEXCWLZVhM4ludI7Ucj3vannKUW7YyvjqC8E+vx3aBu4qZceTmdbROM+vjoUuRERly
lRwjZ4p9NcXzaeaTCkzXiAKSufQZI+XoorBLcRBt/VQJ8VlxA+sdq9kJVBzHO9MT3imLupwHdZWm
gdePWzHc6uVT+LLcAkITxiFv76WgVdPXXYY4S7l++12QHjfz62kPC72hGIHA1nqYSs0jH/PSYU0h
4UnEUWDOXlCC1ihe7wvdKpNeUdHieKystwvLAZUq3nUYcnLezc0L/+s+kfXr+ucoGIbV01DC9MwJ
WyhlyLpL5x3S4bkTGyTunWMhoeljQsWQxcttZXI/VhfpPFZVsJmS2DqILg/IgxpxAip1/22qXlTz
rm+O/9tdaUGMKwybYR89DmI9oZbjmZd53v8GCe6Bu1AWwHybdleOLEvBk0aGEY/e2ZOb+swgiY/8
1+4+odVH8RDsYQkRceBz34pJHNn1bEiEk4PTHEzgNsvE9DFvgf0ZG279wqa67VhCd844BvWQv7+l
RERnEbOD7mCdDIz4wIcdj/42pr8GLk5J8XVi0cbZ1qzHNUVNPHM+DXPVFjLkBAtNvdeoLjd8y60z
aaLJVYXFwAYoGMN4atQHQKz7Hb3U3PLbBr21+0x8vv9ea+r+p7ZxmWcihNFuMY8FkZkHOR0J4hd/
wigu38kvTvTpPp01vkCSHRl2QHqbbxjQHsqZVTUYcOanSrzPH/r5kGUbRNYeyAXTAdzSwQinbk6m
ohBFPzvQbOy7LdAyLn5DjJAA49yCkaeeDhXe9iYVrIJxHBNZfGZ53QAxrUhCofp5gxX0JoSftpFi
BTxDycixPabxArOx3N6YoRVcbFj1yycswDvEIt0TK6yI+TTnnd+43wu+FWyuKTwcDtOvyL1j89by
71deRi1KVrXJALmqp30lksBLv4v517PvNgryqLxh5RunurfOEjEAPWPMQubm9Lmp4vFgj/Z4qToV
bfm4K347HFxKnCVv7aDEc3sggMX0Q8ynLCzT6FAn6Xs7wVpwq9vN9XFkl6gc4WqQwe/sF2ukAfPU
E1W9Lx+5V/tdZha+5aFdr4z6978sEzcftrDz1U3TQXUk81QWmqb3OfGUn2LykqbiJNiGrtSRBxdm
uiGlPSomjYEo3PdZmPXTQRK/Ti7p/NJzz7ft96Z9iqqQjvmOpvsxEzA/6e53juo5CM08CNBPyM+r
o5auInmETAlsdetP8Q8rI4jQztZWc9kK8+Kc/9HRVDTqhZPXUjcLi2GK3ndDUZzddPrUKqDe3j/R
KiVqYQ0KgYQyolHi7my4QzVnoR3Lnet+SZLGL0d6uE9FhxX55+GuyGhaQNU0yivLykI6Bzbz0gDZ
Bn+W0WE21bdMOdAB9T7rmkcVO+9IORyY1x0da8SKZDLvedwHZGDn+x+1enSILtS4B5Ohg9E2lM41
GyBQQNfzrXMUZb7YKP2umCWoPGDqAYbUteG33IrGnBsl+sxMyCzh6amRzS53xxfa1E8F6V+x9YZs
MOgqQW4vztFSqfM0WRyjoU4QuWVhbPyRlO6OzH75GXBWu2z8cf/2VtXRFSVNFG0XvjGtQWmaPlnA
bxHAg8Y6M8qR7McaxeHTfXJrmWUbiT38RVKEQeveXqXIPJHUwsjCQZAZkOmF2LsVMPVym8RBN+YR
9ppl3c5MohHzy7k6AwG3PjmVRNdwkn2Lqm7cJdg6+Tvy49m4CG47rqdnZflgjcol+KxWXlBn9uu5
8a3++f7hVzn1ioh+11PfJ+YcgYgPb9AJBzO4T2DFrXHg6DIUxuATvAEslDxXlTBZFoqp8XbO9NQv
mbS4ekpQs9zfp7U8lObwgpYDTY4GDzjYmqsmsbuYjBV0myvtL03TnZK+/XCfhD6Vsagb0GBwBuFF
wWhqcYIolSJM4sK6uT5LXviRQtBNfa/NAmmh16d+LbPXuQCUN80/W4MI4nHcMRQgBrMM5ISyVbf1
TSuPePNN1i0D15aLQh0HBoeX2X/O6XzK0TThFJhfsv1hfC4sIAWbaqe6d03TgpnJV2GVXxzoysxJ
N5yJFTVx8y2aXuoidJ2TGH1waCd0zlTlzCfZVF1YX0V+PhvFYSzm4Xj/VVYf3nKAnoakAACCtUeR
aVIN3YBHqV3RBlXSIvowyfzrWt1B28i/VLRrxvbaivexB5csOXriPW3PMnq9f5A1n/aGhnZ9Q9p6
Oa9wfcXwksKnsuB7keYHj39EhAfN1AYJs08GQGruE14VU4ubnrvsvLH0+ZystxrZowsrdMiRFpdE
fe1eSLtBZE3T4nT/UdHeqSqBBYwxrTw0UtdCG8bY7fM8zU5N1Zn5LlXm/MCo1/whBtGcq3403iG7
hY3SRg3AaSMSARdt75ciijbcv3UG+u/DtKfN2zKRQynysN2rD8aGPVsVz6tTa29K+3aKoATRtkmk
37r1bhq/p1toOVsPqBmxwcnstuFgnD6O93EMCK3pRwusW48nG3Zpi5JmMojsvEQaaKydx0NsPc4n
NZ8a+9fDnxtOWT7iyh3u2mzoRQx+HPtLHVc7Gp15nm3w46quQgBnm66D0iTXXMesr5HrXnp2OxEF
bn+AuhTtNy+/yPLrffFa5a//KOntWlbRzXh82HKTDZe5/yhS+jvK6YqCJlo0Rt5+sqCcdpK8M9WH
cmsR13IZb4zrFQFNROJCCdEJXJY5uNCulwJznAX7IMinxTGJncbHgpn7t7b+Pi6hzAXGvqln2mlp
RiKZ0N86q6I9zm0UP7VFdIy9yC+grODF9+LlPslVWcUSbQclCg8Oi3aNJdQgGALRRO18zryHlgrf
NbY6EPVB2X+ciCsq2l3OlANDa6SwJEMSOmNQit0gc390iF9Zo/Rnp8Wu+fa5hwMKpNPEH7LWzyRi
FoU8rle0e9sFNoOLnWTNuLPRktW5O9lHyLX0z8zE6Mf9W1nxyFHqWMr3NpYzuHpyVI1q6QbC96ZV
4tN22g3JX7Z9ycmf3SNlW6Hw6htQ+IqujVwEwO9vZT/tBI7SL/44bx4JzNKx662gdgZvo49qi9Dy
71dKRrGRdEUJvwmtA4HLnliHSCOeNi5vVfavjqOpssSCc5ZTHCcjJ7TS9xu+jz7z8w8z4VEQaHOU
Xn/Ot1ydwmjReSYanKKWF7OWgSnPmeyDrkAJ5pNM6S7u9s9MbsWD68fyHLSNoIkW9bbbyyvzomrh
d2ahZT05LH5kytswyqtchyTb/6OgJRByxkbMIsAG9F7pjzbzrZR8SeMHo6pznyfh6Gw50ot0v9Fx
VxQ1gzDJKK2mZTQlT4xTRZPCV2rPegnPPvaxMuhEh7MwyW5O8j/aeisDfP9G3TcVIcfKScZw3obK
s9UVp7LesKqrpvvf87l6QagRLVy/EecDyKffz/EHnjrvO4f6jtiaTdg6jKbi+qQfvWy5yhT1mset
sHXr1zWXqjc6Mucjrqq+jMfTfWW3LlAYp8CiYhRPUCO55WyVGuUwZ/j0su6DRqijKukumeaznM0/
09LGBGjUPTde/5w0SZj0W139q4fDBmHkVB3smNHz2nwwmGEugzHtlLe+hXGVj7Juxm/3j7nWcIn8
NbojLECQ4JSa9vOspLBzIfMQmc9gRrV8BJT77CJqjK2grB7QQtdNwncuzvAp7eZ9psghypNTl9k+
GroOk1mfG2EexjoNh4R+vf95a5dw/XWa1qw6WYh0xNeRNvfjlvtV9nqfwppDg2ieLJuaORw9TYHZ
PbOzqsYsUJGf46bdi7Q+qGHyyQneAeJ5dZKO2N2nuebRXNPUVFpGuSwNttx5/FUoJ4gzYKhUnyJc
Z9b+uE9rlY9NzLqgIcKzYCY0IVFO3ghmwn1i9muBBsKi9s5lPH7OlBvMkj46am828X5M3C9pVm45
b/p89k+7dE1+eeEru8RLkRQ8nvIQc2QO49kRpXuMq9VHVZPHrvsYG8lupGjcbR5qVIjkkCi/QfJg
1ye7pG8OaOI8ePC95mgOHLm1a2LN9pvLYAbnS+OxXsQxk25ICheXY06HMn1XfMraDe9iNZbHYgyL
4XQcnSJapTfLqN2UHqLdssZi8ygJVPvRdMugiMnHlgNaJor2HJBAhtrwONaKGSjD/kdZ02BmDqxR
ZREo32H203byk+Gd7L6P1fd6/G7bs08kOszqBwNupRk5+3ZLufx/zo7pPsIwB4Fa9+3jEyvmpQKw
Q9iTKmD1U8nl0pAbqGkOZgs9615xibuHJlUb2ntVwpABcrDwDX1uel68K9xBqXjApUdWWLiYi2nt
oC8bn/H2WKdbQ4yrbHRFTmNyNHDkDbBj4THEH7OhPhrJk7c5V7J1Jk1Tz2lDzdLpkTaxsc+29h4b
86tZXLDv9mxmxf6+2lglhhksjBQi7+zowES8HGpMyYF3rMYL0mHfYMWMIF8qJPLmdMMGbdHSbg/g
ZVw2Sz4olXvRIp5rv02G3yP6oU5dbUjFmvNjXh1Mu8UqG2FTFmJJoQ4Gu2D4+oB23yCHLNy/wnXN
e0VKM152qkhMDAuJBfqtaMqHzHqIXGMfizKY2De4rkqgV74Oq0pteHir/OgAIdZBl6f1ZsB1NmhD
PQmla3LsRR1+NGkdDNUGkVXLiejMQlna8VCvvBVunnul2fW4STPhRx5fWlHsMgVlHh069QmpRL8z
yUauZvX1rmgurHRlTRi6yyiwHvPQa86F9UU6mLK2iyPg+D/ef7xVQrg69BQw1MJ/arYrQhh6w4bD
roaJzsfpWE5KwQ2q5l1LYs/v+nIj5lh9MI7s4D/lZx2JI+nipu4G2KE8LnzTelFp49Ot5OBPX04P
bEw0r8KndeDTvplMI9gm1lXQioOX7zre9ueIoRzrVmZQ9Nxvaf7SCFL681+izY8V2imUeUiK7DTH
u3LiW6Wt1Tv2YKAsjH7jjrXHbDqS970HLm36d3VbzD4ve99x5r0t4ATcf8+1C7ZMzNdwkxKExxqz
xm5U9pHlwAtCxylIKfWiNiV+UVT6/V4T0Q7kWKRr09HF9H9S7Rp5KdDTdf8Ya6rymoLmOZqDGKwu
oXjBMg+s/m9THbGLzu9Q57Uw/Hef2Nr7WA4nWEqDuiNaaW+FbfIQacdw39B8Uga1FJdqnM5t8s7u
IQ33Sa0+j2u6ts0ZOpx/4mleiVuFFhI4ATwPMyqCxtrJFt1VWyOAW0Q0T7hg3VQkFJfnei9SYTls
us+L/H88iWbMnMgcWGoz4FqoCzfMgMpHo9mSnFVGu7ou7WVkhmGgqsF1kSHgp7rYOMPCRW/4GI3u
FM8Ov83VzjD3QrjejMlCRetPSK8GzZy99L1zGS1ybMvqrzjxNkiuMjZ6tYmLUJugw+6W15SljMxG
LBqmaR26FK019jmtUDlEpzOSnPe5bfX6KNqHTYaiN8zJLbHKdqK67TIM55MOtpiw4ciFXW3YqlV2
A4ItwzAo5p10nlaFLRNjLDA3mHkyEFbtBA7tTdjjQR7vH2hVUinHfDqMFaa1tYzVaAjPbQhGFL3B
OVTOa5PEh7HPfCbe3Se0fqZ/CemLBzt0rLKoxJhbhT0gjRr33vCS9XTjfTaOo6NN1F2LmGmui9Bl
kT8U/FvDPyR5vS9ovL9/njVOsMmCeYP8ovtmgD6byrx1aFyEcTej44oCvPIvTCZsMdwadzsw7XDJ
kGoh+rXlynb6nsL6DJN6mAyY2Cquvie9+dFpUBkvouf7x1q7QGhs21tG3dFlrDE4H4o4xja7Iqyb
JpD8u7CQPTHagxye7hNareVeU9JURcEwhjCQtggFgHYCa0rQMe217lPrcHqICceq16npzk6cKcxh
eN97GsVBbxMD2DteKIyaBm1hx78hD9dfpWkTI8XSxXGEPFT2K+N/m+QrynlJsQWgtiYN3IUzAQ8b
oxmOdnhrkEWC5kTokaza0+6yWJOh28IUWtPGgKhAny76vJYe7lttRXPOAcqJgUCrbGOf97u4L7+w
rr60lrEXPXLSqbkhFmv8A5nAtIDL0Qr1c2fylTlu3LiTqCMWGKScbT9RHyybB2aPJRRjv6Umt2hZ
t8dDQ1nH3WVcDN02f8p03+diFyMhEEXz7j6zrkkh0nyYykfDjmXqTTvwnEpiTG4R2tYYCtcMI6Bb
mW13zHN6qPJsowdmLT5CLxk2g6MJGh3dmlJ2zMapig5N0FMBKC3a03ft+Kfdew+J+2CjBQj/18Ub
6YaG1veG/Ey4oY/Noph/YoAd0WTfSXI6GgnGbN0EWaWke4rS9r1EkqDg9tF2kbGdZVCU4pHUwwOd
Iz8d2t9QP56Hjmyk1Ezi6erOmkQ6WQxzuN5UX4aa/VEIO6gydWL1VnVolXuQuUbTMp4WLV+33AOe
zErTxXSDnKdw9IZ3DM2BanIf+abvvUIK1RjgBXE05yOs195TdhKo/BMazbl8xUK+oOnHXS0Z+gVe
7vPpKiFEgnCEAPGFKbbbM1lm5cqa4QVr89Hl7gdZ/JDTxaDs14NOl2DSAEAipok8h5adc1ueIS2G
KQrHIOcYbY0FaYF6vaGLV5TkDRUtC1k7Y9JyhcmJCmkrwZ5SFxjQ5W+4rDdUNC1iz12CvcF4HKWM
9wo9mdR4toxuKRDKLt1FrAvuP9KanIHiAuvj/bQB2itV0zC4abVM8DDa+znNAy97ou7rRGHRq32J
XWllrPya/BEDZg4DOuf7H7B2r2AOpPSRt4a8a5xfetJQQ0kg587oV8UPBBq/A/7jXtPQws2WojJi
9aBROJWP0rjNHd8tNmo8qwdBjd9BFgA2R+/vSPMctcgKYDbC+sEkUhHNk/C2mi3WZMoiADDhKI2j
RK7dVj/XRNVlXoZz6pTHfqKVHxX294rU74Go1WxYmlVqJjGBcoAKIsjdSnAvnNH1Mo7ZkHg+N1bn
x3X93NvJTsqtzSfLh2uxmgvoEKhadMdgQlRjfOICtDF14jJMvBds5p6Ls6APbDjZYsMpX3smC3YM
2RqkkDx9FKUmVlXRyJAhrcu9jLoL8sOPmbI//jpbX5PR1MUoqIeCbFaG7YxI6Yj1H96wMU+ySOab
K7s6iXZlFm9HIJ2LMhxU7pvqR1/Xv3VXQC/j6JRBBLjwx5X/1LcJKVmPQ9D6FQSo90LUj/v3tOJd
LLPg/5LQGJqNHZ9TTMKGJgaQ/XRSje91M9oT9lk6PrDR2Rl19WAU9PU+3TWPHzlfzAiZKK24SA3d
ng0g8XHXMRcgG2VjH72qqI5Vavd+GnXAwSccqheO1nEcLfd1sBlGkCsWZFLYey6Yc0bpUwSkmgBa
ef/D1mQOo9gMXd+YdESzufZdzZAMHrK2oVVPR9djCEbmw2Q/lvNWXmyt+xu7aYCBt7h1MNGLqFw9
72iqFgEBRMEU7nni9WHOznbN92zwAt4FBKXUIfVOQPoJ4g9e5x4iNuymMv0w8DGwmmfqbDVLrbE0
gAkYJkAAD4Bs6u0XNRPQI+K0LENZu7XPGycOEidSGzZvTQVcU9EEpxkGq1Q2eG4c2wb6s3EDKwES
JI+m6nD/NVfNK+wrhghtbMRGpub2RHZZWqk5yxLJoB8MGzgGtJlV6VKkHAgQjB4q8zRaD9gMGVQe
O9N6/A0Vjt48vkCeYdDk50j+1RtXcSFoIZsSpcvLZF2KL21V+RsyvHafiOsYQhEb+5z0PMc0SKB8
9zVerTV2aX6cm2iXjBthyBYR7dHcsQB0BMNBSrS3wf/i2L9nbYHrrRJBsgGmCLCdiEFuX8sjUWvn
bASR5Ak5gaBuHqUafuNJ0A+DJlBUm3BfmubxhmIu4fJUGMhvS5/lj5US3y0XE4n577gL6JCiDmZY
bY6Cwe15WgEYuq6rq1A07VFI49tk/WUW6QOE9z6fr5hvWAjHhlihiob9rbeEJkFS4C51JVByusj3
KuNgdPGFM4QWYti5xR/3ya280w25RY9ccTXrogJ5sLYMeT/5UfnVzFBnKutf1xOYyP1ZaOJw7PT2
2WgsapJEBHyNnmDZtcf4lLrZhhVfa2+gHDOMy/s4mJhcznp1logk4OixqsLW4MfBcz4k8UvVp48U
46tzW+3K8itaaQMpGr+NsH1GGkGWdxvStaJ4UU4DiuxPFFE0eNx+BAYpZJ72bRXysjqXTXORW9C7
KxyCAT/kxNHauWgjTbRQtejzXuRV2LSuX0fvEucYx9K3i8SPxi3TtnIcJKvhVqBOZjOuD4AwGkvO
8qlCasS05x24v/7iJglCtvt8uHYoVNVdvB2IvOnpHpw+mufJgr7wOqwGqi15poMUByUd048qzPnx
OXE22HLlcPDFUWHC6QCcrcPyF6j7DQogbaGbV/ts7rEzRVi/MfqOq3PwVMt4pK2HZZ2JtSze6FWY
wPD4sauM7JImnnFxyrHdkICVS1xeiVrLMA1zdZxc2ZAeSV3US1L8Bwdsl7YvTt2nPp2pfZAy9XxW
dvZG0mDtEkEQWTSG4hDwVG8Zfuy83igiWYd51Hw1kqVF3YuO97ljRUuh6R4D78jUYfJRh0NMI5c0
Y+LUYdI+ckBvNB4WJWD849epIEfGfzZYoktKE93MjYQsmWhCG+i5bH5BSbgx9v8bDU14RTxarS2y
JsxLOzjWmP8zs402jLUHQecAolp4Sx7VM2CdmqyWD2kDqyhOfG6+F+J3hrgB1YSZMLTJ4U30INPu
TLfp7arBJDM9xszYmXW87/vodP+2Ft65DcxwCLJkuR2EFgA0vuUtWTbtDCRPBOk0DhvnCzUbv8Fu
VJVuAW5uUVpE68p2dKLKYd2TEqMXz0x8LiLM2NH3mfH5/oHevg0OBD2Ap0Gw9uZtWsFoN9kK1v2b
OfndVki+9fNamqECrlPcwyMKjYztXLaTGd2QkS0Kmsvl1DSNkx4HGPYtdhTdv523Yo5QBXj3cK9g
dICWe/sIaFiYuori85voyDzpd90rTzZ05CoN5GqRNbDBWHoXN6klEsMxwws0Tzx9BXQxsV7uH2Pt
jqBD/iWhO9hW08b1SMG1fPKlegUA3X0Cb5kVKFRQuItYwGDqYoG1OcmUO2YZZu3Y+AklfdiYFary
VSWC0RjmDTv506W4lcNbgpp0VOOAsSRA0YSNCvh0rKpd+6LqfRMfjEsqH021wQhbB9T4OJbSGQnq
lSEtIzvgTh2dx8L4LAkaU+2maDY05sK0b48HFAjMcDO4+MuDXgl/ERmJ7O0ZxzPsYSc7jFo58APM
odlb6u/a7najWRp+NA0b+u2twV7uFQ0uBO6Vi/HxW8IqmlNmR4iS0LZTVIdCxjvsBIjaJEizp/s8
s3bGpX6wYKpjgEpHO8fomOilBQfLY01YAP2OlZcIuxt4cbAi4Zec+XTLqXsrCJguBKQQrASMNtVX
xJVZacPJIW1o29+7BWJ7o5V65fpufl+7PmkJNmQ2fn8YUyQe3kW+iN+XqZ/xjctb4UcYOlwbPBD0
iulQEAtEp2fPVgun/u8hfwdecDGTV2wmklYPtJABuDb8HH33SVG0LpvHqA0T6p4qBlyUT71RBnOt
Lrm7URdcLkdjephwEIKjgFhJb0MvJ0TPFkk72NbULwFr4ySIJj7f57pVIthDsuQ9F6wXzaVqSmOO
uQMiMe6rFK+qP+Tt630aK5zN+RUNzaUysPde9nHeAVCGBDwXlxrNrSPWREwp2SfVd3vI/LGz0o2I
ZZW5OYPLC18LkqUxX6OciE5T0QF95KOUT8OwlTNeZTpEszZ+Hpk8fftSzksM05VtF5L6Qz5GyNGM
O2ik0bL29y9w5SSoDzOUZZdMof3mJLIm9jSMfZgCwmFvD7U6t13qbRmRxXprDIe+GsSsqHyjA0q3
Wp3RJZHXO304yTnIvfy1TPijMs3DkHU+LYaPU198dGZ5cdMjzS4mf6Xqy/2TvmUVtF2hvWdBo0Xc
pyt62EdUNqmtgJ0SyX2CzoKDMCxkha0h8hsry/dJjNI8Vpuc3XEqzvepv31QUEfi0MVSC+SSdOnu
KriFXc1ViIG7QHmzn5MjzLtf0Y2Q7K0auSWk2TNTcRnFEVNhJk4yPwzVYcBoT/xo0K03XeT39k1R
aYfhQrURWMVw0m8NWJtGDW+pGsJuEHUGEO+8vhBb8r0EcG6QzkCw9LwiCtB93vjVGJsHg7Tl8f69
vlUy+AhM0yDgRTSCuuHtR6RmQUUHDg6LOdqNMRAkxOgbjbMh8CvPh7wsunsgKCga6gnoMYrk5A6A
Y+TDXnxo42VUMkwquUHmLY8usTsAQLE1AsGPu3zGlTPSonaSs6wBqqBbk4fK7ufHxMCsk63yrx0D
KjedSHty8ukZjej2hkOiL0ZEohYwrZjOAcQcmsKZfshqVjMfS2aGLoCLJgfLsOZPVf6Y/z2IXfbg
zR8nS/hEBVF/cLNL9xE/dJyiT+qHdJ6z6ExoGmxhsL29d76MMQNlEXOJyPwvF3Z1IYUlXUwUJ1aY
jm21nxrSsCdPClUHbuKWGMyrUNHZUIkrg0oA1wOQzzIwgafWy8Oqt3LV5TPWGTHl2xg9KzwsomTc
B6ip79TerszZfprFvqG/ro5RtMXOEIweIhGGKb3b88amyMs2N83QLgxswcuoG7ZpV3+6LzQrt4pm
IHRyIXwAtqmeK6rzRqH/PcatytQ8E0Ubwy8xjuf3NgLtAVAEG0rprZTChsEfRBPZgj2q58FqMY+c
YdFtiOlKC5B9FFha3/LGbYpHMZYp3+DklZgF1S/vJ14YKvxvyn9lg7qGKFszJHRX1IHDsM3Nr+wd
4POx4M17V2AMZ/xlDX9LU3NFiIjcZuCl+RMMoxo+9LvSrQNgkN9/uxUVAZRYcCV68YBSwq1bDslq
BBXI9JkhKxzVBLPbmUWQl41E3JJndRmgXxd7Q3jVzbs4mTGCVhiAbrz/EW+NDHzvf4ZHgAHxBtcZ
i8u4MRoKH2GY1hE5Jr4bgXl2MEXDzu6cHobeSTfEco3m4oMDlA35E1Tjbg8OoPx5BLyeGY4TDyea
PE6oAPql7TVY9UHC2BMbh1y7aXRroODH0D4HiLtbgrlht04HLMNQyuGvJMGwItAmrQItloCdPEmR
BUbZ+nXWbHDvirDACkD8YV3RBqP365pNYjXpCJ2HLkFjz8eh+1pahRd0olXThhFf0QQA8IARx/wP
emR1dHSvKOBoYpsBMJ7ij53CGHtW73sKLCL4Jvd55q2nCauG+inSLpgjeAOamw1G1SgAwmETgJN8
rWmjDpbRkI3LW6eCRDGaOiH3el9e7GL9swkNFKKvOvWLqepPWTVsdYqvPRGid/wQ2AKFweVar8zS
MHTlkDNhhzwv5pDY/Q8nibugRiflhlZZp7SMCqP1FqWRRSquKFWQtExkuR1GufttHNznye3eGSr6
fv9xVsnA6sP5gIsOzLRbMihHo3yaFzYabSwA+Iyxd1yyJaeqJvNGEm4xYbduI/YsAgcYWC5YI/aG
veeEuEYbUwuY8PkFjVGBXf9RNyQo1AfbMI7488tHQ0UOWsPE1BJz9KPVjFlJj0b8sB8/yzn3PQy3
WVuwMW/ZDlVocBw6MJG7ZPpOaeLkqQuAcAoQZQcj6tX0WdAx21BIq0TQcYVCy7LKgGsKqUwb8PMY
g4jT9mRX1yXKfgOvePo7hAAODiF3UU3SR2K8PqtK6dZ0AdesA0sW8HviWXZ//+rL4PlRL8WqE6h1
zP3dMh2ZG0dgySfFQtS2IPvWY6o+qQkukN/L/0PalTY3iiTtX0QEpwRfq4pDt2VhW/YXwm63QVwS
IEDw698H777bUplR7cxOx0TMREcoyarMrDyfLJT48e+Tg9zJqMWhMoLA+pZcfQ5KYLpF02U6LWvS
TJudHpne5O9DdaDv5l/OxzAtqnFk+rpoAUJ9mC4jqVgOVADC9rfTNxZ6PZFZw7YeNCXw8D5Wmk2O
qRROl8358ISgJUCVb/pZpKZoEu/n8zAQAmrtd5ISRvv2yPQY5d/ATKYoKr5VieQfseIo052DIkoQ
jBEyUM/Gy6Bj2xS/IbVsazk4RYBwnhwtGrZA6A0x1i4D2Vl0Pfcp/Vj12aJFU65lXA9gs2z1/KaZ
J9bWQMM0RW/rT4cFjsp/eMICyNvDi86FhYAUlLRgpRzLNbCYTlK1VsICQaogGzrOFYwCVu0BrpuP
xdsCatwXOD81PkQ0D9XIKU+Hh2N2zBe5WQkUd8QQobkMfRboMkWbD89ZDeD2OpNbeA0RKvNEUsLn
KTqdf93X11EqQ6UMvSPwwPip60OiGkGuFiqQieJTQXJNLV0Fzt/ffvoAE//dto3jg2/JyXhxUs7h
KQNA/Hmapiy2MLaTSrJGi4lysf8BRxgBAfQK5kDQa38rEceDquRtdYZnpx8aCozgBvgfU1NQ0Rg9
t+/lzzAPMODD31+5DIDd7U0zagB1EWfWIyYsY2eSRya7z8sP6QZyL4w2BtimMhKIfIel1AKILwTo
0bLOQlIG+iMWxrFKw3M+1XfasRIcHY+PhyrCIAN4rNFsiQkrvg0AlfukTBtF9RPCVqtmVpCPmT8j
BSMn8ro2KPUkthXwyGcCfhAd0ppXRylpyslSjyAazc6MHebl19xbfN4/SE51f9DgruuC7pQYyRjV
Z28vAmeY75v88ducW6ecp4ckSPHbzuoy24SzmMypF9gCMnzi6AcZToUaSQ0qC432/vPKIEeyuZCZ
++thSeja23lMcF7f7/SVA/mDGucSn4O+LKfDpSzYXnHeVu3jZvb4y7Uld32mgP6iIjH4fk/vURxc
2isx6JCHSYrhGNlKccpZz94iOpvNyMmzSU4aW6NPMdl9WTMBq3we4wernMHodblL5HIgDKjmlx5C
3npC7oZ36K+5+6HJweT/uVsA94owxycXbxazx4dfL51DqfT6ye5L/PgNoot3WFKPbPiEc5HQcl/3
5URS/f2ZrZyKbB4j9uj+IvaJKDQg8y17lhwBzVEur2hyqlyjvzYI4kD185ncu+tu+WqStX1k1WZO
W7LbyWTnPd+nybeG/+v6rmhyqn1I24tmIdPms2iG/lTaE/1TmR8/ISxeyLZb0fjHuL26Isjpe9DW
OPTeUv2WhjpRGfMC+hkLcgbDj/yQlysinLbHodYOVSvV16n8EDz+r4fGqff0OMljBA2qf2KQxqS3
G//y0cVLL3W9J1o+bVMqIsmFpD/uidNvrc2kwxmugd/RY4rM/v4XpflqOtt6c/RVOFuhNHKP5w+C
nF4nVo0kzyHUfDb59L6eFUHSgMd24X+f72ab9l2pywcI3mIlkYoe8cd9Vdk8Ih4TicP3/NIdefgx
bpCEstH00GbsdqSrjKw2m40/e5zMfj88EGq/v4PsvCXsU5QKHX93/kgi34kWSVGlSQooL/YXtoqo
M5s9kKVJXkNK6adASnhwxB+HylkQpaqriyHj0qLlgr29VTQkF/Iw8d1zR6i3/Qw/hEcrMFp8E0VZ
YvKhkSdgcOHgXW12KavciKEMo3x1pF14ya4jIYtd4aMgUHK+O6U0j1qKtnvVPzvPq1X0sEo8xwnJ
7FFn7nLqLqlCVVZS73N732YKNIMflgqBkHdMMqjih38gIRF1aAsvkbMuaEco03x4elbswhynJ4/u
A7Fte777Enoq4+7XlXxydmVqZocwbyExi7dqi8WEDyxknsBH+AslgJeI/JOFyWfO5veHWIk1JdHA
0ZuTsh5COXvAWzqPyYluve1WI/eviB/6+rci/KHIPQAYkr8o3UBxkc7empmeUzhezaoj3lYEqvAX
rsIfWtx9lYc6vCiAF/Uz8szeFOY7j7Asv1xCU/tpt91+Co7zu0P2pzX7Q5C7s0BX8rCYxDDN7KN+
3PSAFWdYdU+LC+nJDJt7yJJc7PfDfu7twoh8RSTdDqGH1z8kBG+UILAff5r+fA73UljtSVeSCvyz
xOtaks2yHRPtf/oLOf0PEX72+1zkQdacwfMx8U4vRukQ72nuPdfkf2PmW5Sv/GhTrafn/ghmjI/E
pwGtiSFwLfk5EF42v+XpisRJL7F9PYs0/5ltJrHdsvmctcRrWiIQlHHfHMAl/9Y7HlUyS/OoP2GS
0deIgT/71kaMpbSMCd4d4e3ot9FHk+fnODqB0ELaRbugtgPihbvtQSYLAam/eMr/8MTZktMFMPeH
eBD+1R4L00lHwdaRvMn2W/aULkJ/e4KzTGm6fqW7WDA9852YuKN6fCamrc0skKvDoHp7582Z+d+2
zCXERtj6hPcOf0TyMv7O/eGYsy/NNKz66UCzps+TeaWz9RzuivSw+PSE7grXMPNDNjnTcuzqIk5O
kM3FoqMrRyKOM3Mb4toIIOcIlO+baYHl4Pc6tkVbdLEFaiwKiLI9P3tfIo5EoqkNHF9pGxpZgDgj
Dxxh9cB8NfSF+6cFBvByXWQ7hLQGX+ma1hH134syaPbKmQCDm8L+OpIviqFE7ymfv+/OweQ0+b6l
fUcn7urtg/jk4eX1tWXvCMAFtyRki/MqgSECGLpkEHoFLp6J2JAeWEqZwK/6LhTeUS6NsyK1FaW5
/P2Q7Fen2duHRBDjw6EjU9slJnmPyVMEh6EjcBkEZn/Up0NS3wACwjDhxbFoYDpN0/SjhgChsvst
Wwh+f3gDf7B29fscaxMswcyAiw7H3EIEglT+mcif3Ux0U6Pqe0WGM446bHBgDGw8wxmertb2EFzf
19nxwO2KBudaNeYhqBILrGTk7MBIrJwDaRbmgSV+vIrcE7sIOnOEFDkDeEnCIMyzfLgc1T2zvUUw
w32hiGg80fMy7jhecccZwEN9nmKzXqb5pVOy4aYuyzJlTztv+yXKqn4P5d4TCs5xMvswa3UdJ1mD
DnMiNlnaUN+tiCmB8PFVClWX9V6fgKcYgxH+7qsl4YdAKASC9+2JXFu+Uz5tTxlIPK90Wjw1JMVM
tekIrfmgJ3eO7NtUXdFRkwJboEPQ6dzFfuK+ZXPpQvK15xWiQxt3nv5IAt/jYplldgwM3M5qFaMJ
1oZX0ZICT64w7yc6PM44pIFUAM4WlAp7zzaOcyGP+eJXSmx4uHTxfPTuX9b483HFGWclsJEIS0ZP
OESNZGSP9Obs8XFKH87kYfnqpdSkwmsbsqX3ro2zGUnRX84Bejf8w/NEci/U9ryt5WcvaOcTRH5C
5jhjcUzDMMZs/2As4PFOCbibuY/6UIWx6RwWQ/BqfQMr3OONsxjFMTh00gQEsYLubbHaOLMz6dfV
L+p9bbf/4CTR7ICCGfpThjIqHwc1gYUePv0Md2aAOXamRN9GBWvUOQYKzJf7gvJd7Ltl7ZYY58+0
GCJolKSAVi/2SF8hsTNzXWuLmgn+EbyQI5noW2KDDF2ptiU1BUDHB2JIcZJ+if1REZsRe13VQ0lI
RG4QuXu8cS9+Uell07cghwXsZ9ZRdV4QoAaz6WqJYR3fuCCGoYL3WUSTU/RQz7skPpSaj469LLeP
mB1v5R26dQX39tObuT1KTsGj/JClFwW8sT0iI4C8HOyqc+a5vfO8XhK6vT/t1y05TruVWLKUtgZb
i/1KnpD8XV5C0e7z9PMNu6XBqXVeNoewxRScX7TM2UdUf5CxLIrS+1RGnv9bMpwyd+XlaAJ8REN1
YiEDBcg+hiSj3Uavaa3A4RBJ4SBl96SQcwGmZnyeSBXoMW2zKv1EIv0K+TChlRJIHh8FdT1aZEv1
+4qy3+WTSOCGY7nDBt8mdYKL0U8K3E7SkT2EAAoMz+nXvmG6nUWPUwE9gXzz8Y9kWWp/Gk5t9Xx4
j5z2IRcZdcG9aJx1aMKkwsQqGOq2+0Xs6y2bSE76fEJiYSGQ7BH39kbm+LBHMg7TrDdB63nFJLIi
wayhCLF2LRGlzEeKb7ekOMMwjdTzxAxwcOjcj8+kfohAR5QNGslP3lLh7EGUHfXz0QSV59W+fn7r
bIv0p3nNyskQOO5sOiGvKSFr6XWxWkib1YLRYoO6MSo//+t7yaMNTA5HwJtfBsE/TEjt/gbwFRwr
T9yHIZIYznIkcmrWfYeHuaWoCbbxbEqB6ZVPCKNMIP4CW6hxRqNW4rA6hw1ylGTBTg1Br/mvZCcy
TQIl0werf/Ue9xUAENt2EEuDrJjpWuTtbeMT18Xa6Ig8CwzvIHl3LIjOuRp5GUQJcA01f38JbYOU
S2aRECgatrFtopW47qEL6HHeRqUeSzUCOBhKEpuomC9RTZ1SpjxYrBYl8EYKBDf6wA/WyYVayelw
knhUgje43EfibGYo64Szw2yJ3iDhayl6x3hI1mkdnMOiBXsM5nizItmqnVGh6ysSEc6chFVhBuce
VGrazrOOIOl1zgiRngwXlhKFBpFZFngafFN71XUWsMkhJf3m2dwWKFXVwlTQSOB3e12cq1FGx3PQ
ttXg0O9Zj4zXhQXuKons+yIvOjzOYPRYznhurcFKZqRf5IJfF5n6H2Npp6iUmwZcZM/HCTHnhxOt
zJmOWWrHerVEb5jgYngE5byqOiD6f59Zw+Rny1E/a5WoXuWJCs4i0eZB6GIzBYyRBlJsBedWYY68
qpziFS+ZKCk4ku2/kQQe6bXuygO66UFqgp6B/QSIlfizQZWrIrNwLu/K3L64BdT3SxgOiYwG3+Be
5JNK6054TzSUOVaOaqOf64CIKFtNbcutG0JV8kRremL5SmCMBe8Lv05DzZM6yYanLD3bek99iaYm
M3pRNCS8Sc58KAFc0roEnW5QtIgh/Eod5CzhYgk4Gkm13d4k55IoVd9l2uWkoWPneYUR6vrRWPdv
SLaFKL0JE24jJb5bcpwJURtMnhVDAIamiNXpwySDM7cQVrmHr77zaPIj+Jj+zzLZAJmWPu+nG4ep
dlvbKEb1tu2dDXrfYI1kOm654vyOUj12yWQImZ8NBf79oj8R2W0p0EdsTJhREhPPmzJTRHZ4+u9w
yQP5hqmeATNqOExsWToFlMokYV+hI/KOxw0ycPEw/4k6AN8unBwvcdkmHZzjmmJzgLTVKypyqsZ5
+UODc3MaS6k77HAcjNfi8mIjxUG+RHWUv0jb/CHC+TaFmZWXPgCR/dAFWtFZRtF0tEbH0Tx3vX8Y
v/whx8VK06QFxkkHL2Cx2q+yFa0Y3SGNKDi6wRj8lII/VAaH7sodnUxybdJjAbD/fJIJ4K9EFmI4
lHu/zxmj5qyaiVLi9xPyvNKYsl4jBvOEHVrjKvuHDc4QFcfmElwu3wJQvVtOv1g5+AdNpudPi+br
4kDaJe08vGamQ7/iJ4EKj7/Tf8hzhqmbZoFe1iDvbBx0QNuYABa4AiOdyIOV+EOC82sOeTGJdGPg
cI8HGo3IG99H01vo2miCR1vp/MtiXwLhGDe4QDoZcDO+F/zdSoeU6C1AnnuERBGJl8k6fZV/65t6
ltvYBxzsYk/YvzhykhhiwRKVAcIOYJccmxcjs8Kg6WW/C6oee7m08DVMzlg0H59k1Pj6g7o8mlbn
HSwVy+gwCrqGj/Q3p6xQrsdOKAzIG8NQJDbdc5qOPjHFkCRV9k/VNk5DouW2eXy5LzMjkdLQQgJI
FAxRDPtJb492egg6+VgVqn9J/IkyIQfgUN6n8D36w+keSAyDQf8aFuPYMA1MGKhFqcKtT8g+nSFr
/xaWdJOixhiuNzNl8ShRN/eWLxPSshMBp6pTL6vl2n5q3J1AmEYZBsYxNskNsFc8GH4CIGcjr09o
Ho6QMtAKZlQirI4xf8SQAVcDKAtscQIwyO2hphnmncNzCO/uTPfALY2INSXtiSQtQaJ2jh76S8wm
60Bw0iNGFMBvA3avpk0Bh8694KGphnpdqiCra+TYeM0FKHlCD32QCO46ASMIoGhgN2GJLt92hJmh
NCyOFizApnhrXoKlNJ9/Ad/feGD3BWdM7W8ocY9CYrRhf4pAqXQWUxL7lp0oLGHeoiYmLZ371MbC
AUyIGBYWJQxrSPgN58e00OEgwLIlJCGrIrcblfQhEiMaumQeG6pj0qLq19LqMiGN+4QSFxOI5liR
BB0r8gBTMeBv8RfYhZdLqQcSXOa5uv64eOcDOXhw0Keym83owckp6zciGLiRBhATVLHgRRmwNAH+
ciutsSGf+07OdF8rZ7Hl1e2EygD3o/HjybUmy7qj9RSwA+T+eY8F4jhrTH9BVjGbyM+iyS1wIaaB
YvlIjNvNQp0Vs4ioL1uRLf/uM+IEdhjzHeClgGiDOfZb/jIpnuSXQgMh1nWUFe/y0F9QPqdkM5mF
aKqUSPbe4L+0lRLRF2xKLpg2lwnaSYFLpzyI3tAxT/vmgzjzECtWfk4l1fIrO1yvUucwr+hb6Elk
uk5T0qxj+xiRragzcfjVe8fAWYegjQIjxJS6nx6I9ZgsoUg77/6djvjYV4wBJfr2pJUawIkpsKn9
rmF5BAz5xWWhzw6GyJsbcbNu6HASa9ZWVSkh6CziWW13Fm1ax1rrpPKpneYMA/1kjrXG95kbiZtv
iHLPWHzWs7DGiL8Pmr0NQJ5GZsfg/XxBH6nh36clEJEfYKR5mBh6cZoMMqvO23eNtRWJnYwaE7Ke
a9Se7I9MmKa9LyETmbO3UZtKcZ/hWFk5k+wLXec0FNj0EWXEciAM3AMzywDSPD9FKVWVlB7bwPI1
ppHcxS6fC+vdnoZP0uY8a14Mt3qKEXkaZGqswgQLS50koSEKdLP+8fSWkvJMktQPDVeEQPGTe4Ca
ylhaA+QjGcxzQiWfL2GG6fzA7ws2qTCMm82OuoWNLGgTTlNnKgKz/SlPoIdtEkDvGKClJlyscMll
LCYpksDfy7bvRxSVi73osZ4MV3ar9LdEONs3QcundSpB5Hm/+e04C5MukOtyFKY0JPOO7sphixXG
EDYzzLSGXrR5eJ3P7Wj9vl6vtXn2gGh8C/RzMp8fHDqf7+i7KHnzXc6794nDvVyFfuGhDyeBgU9k
6LD/+LCQPW/YEe3Mq4L47nqOpql+Pldob3toFcAmEdFDNCjujw8AmoUFHAO0CPKvbn8IDbUsgwDV
wN7BLmHD67329dSR1DtupFdRD8volfwhxyc8MoCMJX1pBb5unmg82RuFAJxhxP3EpV9R4CQ5LDSg
wzSgUDr57FCRt4LIdjEvqEWjdfh6IpfnkqoC2//dHM0fI/BNsNQasGUyDvP2Hg/Fybzkx1wfpmKP
pCA63RyI80hc9B0tIU5P6JgRCc/INA18CPiiAyAJsE++q6/XwlOlQVwdWt1HUKEwNJSiPadgwWb9
3pKjXdtT+HK79/vG+btky3F6Q5TTXMyyB4p+BtGSQWsqgrGkw++AzZzVfvFpsc/Po8faxiuOUJt5
Tul2grVRJ7L9+8/gLfOccmOfcyOdC3yHjkSQc5yn7LANt8HDjHT73J686B+Sf5/1ERt5wzmnq6ps
Gl1c1LqfH8jbSSOTGVCYRV7wiD7eEOEclTBWq/RogAizNm+T34+AzLm4KKJt7/Py01m5OT2+1yqq
8umlVBvdN91o8/igzaXP+wREwslPm3SH0zSQLVDoN/LbGYkgjWGiYOYSnS0v83afEvrUCqzZyAQF
2Jpg0wOAwwCNwE/sJV0G2Nu0w+lhVBwzDKHtVyufSMOw4OLRnVKXGnQnLzpyyMnXVpsJmB491iv6
XKZN0i/Ym21cBuXI0IA4VHGcgvpwXlazhD68DDPW66ddNI9sZM0FdzqSHL3lnlNNeGj5IcY+cr/Z
H94nc2jmxUPDJYy6/fCyPM7WAGqIRG0IY6bv5sw5RUSsj78eznwYQGXOxvD82UTCHNzj1LbRVDL/
6j6GEw8ZE1axRrXl6rw5ldS6aoJ0BmijHSNEKfA53c1Iv7Xt7OFdX8ZIQVPrn/RD3J4zp6PYfNpM
e6x1Qwjj5MyH8XN1tGC+TkXyPBITgxJScFh0iowKYLJun5WJdYjz0FRwo1CfD2Uxc1OyBBCBjXrE
gXVE1H00gvNxS3DIf1w9KcdDOD0rPQgu2OoNpUDI0KPJHifMRYupOvisFAkIYbVn1LRe8Tm4Dddk
0a6A5n6QRX/J6uQo+ixdq8vPqb/Ypm/D0JOoIDLmeN2cLKep0z47Tq0LKNZ0wZzEK9zGu7wcqfX4
G91D7hmVpvenp3KV4JSt2dbYTGemndr6WmDwx9XninVOadVzZChRhg9J0PGycpoZ8KYxGOIelsul
Nj+R+ZGhs0j+L+qwY67SzRlwmltgq5piJCBd2M/oZ8NcxdEtOzi8srcVzl+NePw3xDhV1QOtuTSV
PPAZPzS5Xx+pMSWlbCeTzSQRhKsj2bNbOeZUVJU06Xg6DdR62uSwg/LudV6hzXE7VEXZfbMvOkge
ax1guFKIHdnQmhXCC5M0qLBhomeY5wFiiMDMj7SB3/DGA9GZJTYeayWMnrkq5kB5IcTFNBGG2TB2
THP7wKaCZ22k4eKWImeGjlGSHJIzKBooIL05bjLzBCc4+nD+0QKTsztVf87MtAWFE3MMDzt617a9
niPcgecjSnaOv5NXxDhrc9CMUjNyXFfDzHlFVMr8b//gwWSu5KZe5khMYqIdR+POyRVZzuREVhar
SgKyGVmsVhgmgT/kzExGyC+ybBlCvbkXOp+eaBhHZGJMzsSkWB+VdkcQft4v4JI4jgILc3ySbOL+
WtqIKuc7ieU0pTEVyepwbz+ihSueORMTn9Oq1VuQPpLoYUIVgokFPCZLtEna7zbdIdW3Nf9BCHht
aviFG1lnxshlg6g8jFThbv2MPs7cwHHXKrqqBKIrYpEzNXGUpJZew9QsFpOWligQD5XofzIecaOE
/NaIs1GaSQRgfT96jXbq5wQ1VOm1JYutSFC/2x/vXBoPvXuxFGkiJxrkJVoam2SN2epV/VwuFfYx
G/Y7kMdHvI/LtYpR/PWEwJ1f2lP3FTj+hwH5I/n4306YT5vFYav09aCvqq0QXCdJqLvE1G5k64/3
SY20Jt0eMmeHzrmhTC41DhkaKhH53ZldCCEHCnF9uriY0dx+iVTkZ7X1liRnjRr0e6VybiBmOTnp
Bviy8gz9DB6VmMXaxQ64OyGzXqVlJSpCfHdK3rtnziDFcWiU6RnMYvMkw6Z0epbYo4PkZO0WAUF/
L/qWh3oQumShRwu22Hk7+vr6Atekp69rtBjdP/2RdvHbo+AMFdbMldFJxiswWRX2h4TIZaa4jU2R
PanJ531iIg+Qr4yY8qmKugrnnnwB8dRGws0BFtbs4CoZUX+9DuOK0yWSGcyj78gHw1De/4DhdO+d
PucQTaKkzrtYx6P68SsRrTIYKTDdHiVnlSrtqLVhi7uNobYE+Gz2+t2+z4AgWMDGhFuv/dKfDxe5
h+UzwoVTkARrNR4iirESCWVDibS1iyDs/BgTu7A8meRPAtUZTujHCQL9cCKjwA6ESuWWvhzU4SHG
4hN/kS+ND/0XUKMEFEbdkisKnONTdtoZPQGgkERbNVs2Neskakjk+f5JjjuQV3Q4swNE6Wmk9ZBF
maL+aLsPLy8KHZov4auKAvZx0bgixhmc7Ix9zkO45Z8tUp425leTPWG9M7nkduV3ixoNtSL08UFx
790UZ2kss2vySsE5Hr72FdbPSPNatChqPFa+YoszHmUUV4GSmajkkv0AgzXgVzw+PQ0gSYLrEskd
59TIl3M4qToc4OKQs36hs95kTOilimSPsw+5msTYhjMd3MU9Zo0uMkk/LjbgMQ7sq/UsgBk9C/sR
x2lOkVHBKkDd5FEr5NjCU6RHBma2WLqBIcRD9NUuEMR4n8KC/6A8P4XiP8T4wa3SaKRjm8QGogq2
YikWfDCTUGBXCCmNPrHYI/BvtvgZrsLsFDUMDwaiCwwiWeS4F+I4jkecVzQ4U9GVWGFtqMF3CuOt
iQiaJ1yVzAFOlLoC+RtpWoBxv6LFmYtjj9W2XQBalrdiGvqyHHV2sbPXdS0aFdfGNffP0XHGAi0h
2FGlSrCAuKShNPW2WdX2acYq6viPj4+uRU/20l2+1ss1UCzmX19ACBTOmYxHoFcccwbkYgVRGJQQ
TMvJhynyYObUM3UhaiIc6fC7PVnOiCQHva7jIIQCLBoGpGgEaANKR75APgi1oznd5XS7ZSKgrXHP
54o/zqQobZMGWgf+nver/dSpV/12/TSIDxVGR2PWa2jzwa5sWQeePXejTd0UWtCmhl/NUQ49YqkR
0iPS82Gm7+Fowdn8XLD7z9vwi7yiY4MHViioyI3qPLJBKBenssw0w9cnR+xSO5CLqI1n8GZ4Clhz
iC5B1N8AMM+Jh5GHwXEqDzyRk0JKQt+V36I3bNTduSbCyUZTR6lkNkcD8+mEvVXvyVqm+0X2tdpj
vbOGVA/rlv8F/O2Ymbwmy4mGrh8nwakfyK7OLDoMg/8Vpp4D/0wq5gIMyj7TOYTy8/6ljWZJruly
749+rHup7bLBaE7B7zdYEjAll/YTcO1ETsmYUF4T49xV+Wiez2V2Mvy+pmaxzoJ5/x6lrsVEiBSj
mvaH0g+n9VwZTYBlnDjOPXqhtZdkOW+egD4o4mg0TXdNiPNOmywxonoglKASBARhB/l0oPu6D5hi
UB1DjGU0/OBfKwH6+PD3V0n0WDfPej1cWEKARIgub/r1KUahEB4g9/hgAXiTVghYQaZke9Odotw9
RRvXaRE9hjFhTHSS30Of9xjjLFYfh7WhYReZj1z9fmUgVb2XPLkgvcUmvyjznges2m6Of90tJm2f
nuZ2T1/yFE3ZFPA2ou8Zfeqvb5azNppWXJpOw/eg6uRk9tG9PDa2p7XCsGDsRrETF7hNqABhxQl3
oyXw4OpL1oKQlJOVtVcBJ+uEqA/sRMo+5vhdU+IuVW8k04prUOp3cJ+llE6J5TSwNGgDhTkdEtkE
wiQwMWNaf02Vu1hL7bLppbgYfmyRLmGZK5+ROusfUO8Z0LBUZH8/RfWW4Td5YcKeCxONyQZw3flO
pwar0s9lZxj+fq8AbumIhkeikMgxLHbyipIFxDaQid3S2ssC4IV2roBp0Qdwl4rlpXATVd3w0Y8Z
vGP3sOo3nhzRMHvXZYr+2iMmCbrC1Q4CyqMP2DXr3CXH5UWSLilYzytWPKNCK79adLmskXqGq0Gm
7guV0RcZbXvRdvTRAPeaNHfTSMiGkzQC6dMv1b6Uvq7OJmh1rwP0wbVMfTVfLYvKwSJBt3g6P2Km
THDqYwI+HbqKcekKlityvMtWDsb7aIpENEC9Nqvn42O4jVLy9NS+RKhrft6nNwL4ZiE2+0OPYzjL
MM9RT0FvEZ/gn0cKnbCGBBgEPL2gnRn5785ZApfZWhpALj3akdth9MvT/sFkm4WWQ1XXVaxyHLyw
21chbOXEAHjf1E8xtyTrJJpuW8eYn4faSue1H9ut3hM07oj0bES3b+hy7kNWTqMA021ThOPApQZo
xr7ASKv/0UPXHvWZ7v/Kgfw779/m55Unzb6mwlkx0RdwPkWB7XFdruILQs94wRjyB2Zat897fb5f
VPPP0Ok8waWPSfkwGTDFTj7sb8LMzu1ZdyfgamRoE/Pb5OHgqwwFnW6ROUMaZ1stItd4vS9l31gd
nDG7Icix2KX5IUwbCVKG3m5sIozo5sIOntzY0lM2e5/vgvVubpPo+bu+hKYBtAycAVidYIZA8CnD
o8d9io51nZgZwmwm1oRwn1Jhg+XFaivJN0MnuWREn/rmRym55eHBwJyScpq32uuxnxKj/cqOTlJv
45YdrAs5yCdyUt+L08qISxLDBKZAAvWSeNlihVy+aUzaXGZSWlPV9EtpHfV2Adjf35moX3QsrL5m
4bsucuVAdadjdz5hG6ev7Kov7TxTrQiQv7W1ChT7tJVmRUCb2r9/bmNu4g1Rzk3s+onSmlkh+ZLM
SvhOTvwpKbax6OHOOJSYG6qsZP9JRi/LVtSNORZW3xDn3qI0yqZRaoHjvEaz8S5JZRY+TLTH7sSO
BdYGS49qLkh7j3R3Q0X+CAoPGVFoZqFfzJPkGyotKicwqaJiLdzvZvEByGDtd1HO6l8B+TU1SK/D
JhaxInoMBLKqc8a5TyVMvqk4c02lsUp/P26G0uTJvkg2xkixj8ITXPJwjjfKAa3AXJKJhaHYYv8D
2sysTVmSy0vghyZ1Vsf1aafbsTOdkhT1wrVNGxsdPTTbCJTyW2Lv0eWEqzyZsRGpoFsps/NLucAi
OYDIV1TzkEhh/kpGQS11iFs5rp8zxw3dGO5zHM12qW1N0LyZuynVHu6fxs8E9PdpYNoGBwFwJt5M
GvLxMpkEauAXz9aBmFVCmg8Unz6KjJXWTpJrMjkJfJ+fks7R5MyT2ZyDPNI1NFpPf2kLa2vQ+ZMI
8upnSemWyI+M5hHYoZi8C3wkyTIPj96U7Bcn1kT25CFxMWxjPkwD28DiZMACOXiBUeT7AoyE2v9t
CR++BK312ChtaAr+5/YlsoquSdV8Ana1AAX/zcdmAJSOK5YHmLCZRxeBpP3MvnMEufOVC6OMssYI
/Evpnc9otm4+69V01dvlep35MNnOAdlB1RPQ/eln3dLld23kzSkPcOKBv0i+FvtkfSSZjWWxyVvg
vCSHoVkOXQZD9GI9bHfpdrcVyPKoZv856CmnYWZ6TBWtMgP/aBC5ImeZnG1pmz3Aq4HBvk/s5/zI
wCzmVbHH1ZpgCTGXgarD2jrLeiT5C90NtvFDvgzsjsQ2epqoPgdMOPpMsRQjdHvMA71mzVCfxyzX
7uv+d/z0c7jv4HxK7M41j0dFCgAn4CYFllfb6pIm7MAOzldsnwvytZjY92n+HKTlaHISbUaSgnXB
oeQzLKhkzmXppL9855AQf7Yi7ZuukfeJ46mLefey9bzUnr6/d+z9CV6uyLMdRJk3qth4j/ZibN9D
PMG9HlZYhFXQwdPB7MhziCRg7zebaJ+tdZrMTbddtQqZp3aFUFL3rPn5LZ6XdF4ohImm2kat2vWn
cJmITruUUlDjU6rUM84vF5ka2qLdhQqJL5i2l2b3L0EZWONYtwDNidhl4B2DDrdm5WS2Z6wfgpbD
T/k/zr5ryWEjCfKLEAFvXtEwBO2QQ4x7QYwjvPf4+kvMXuySII44SdJKilUEC91dXV0mK6vew47q
HQZdoCbloUD081jYXcSmYMwQXktJEjHuEEM9b2XFtBSnigglEyrSg58u2VAyeqH2yvmxnPtE558g
dEhitB2HU50IqvygLnIpgEOiavGp/mhCpFfFg3D5ZLVIb+wVUv7SIpnAfRbpVuwUNNiEUoqUJ8Z6
ZkiZYS/5QN3mhmjAaV8asTRnOMax3QjI8DcWDsjtXoZdq6RBClnNiO04NiuDW7V2+HEe7YUKMA9G
f+nP/Gt6QL0KsJovXJt2U5MlfPHc03/zIdzth6RyLtVpgg/JRZXfB8padHSWdPKxlr4rEtdq1i7M
NbjPHo77fLX2yXUNs57uhhAiXza7Tst+DOPjY7fZbFYZ2OzKQ4JbLJJD/3suc7W29fjMjFmB/B3P
c7KcpJ29QSin8QKHmcjoVLrdAIZJQxRgBOocuXqdgb9qQ7uHrMJQc6NWTDkiYrf335WOtI1ZKsaC
qo9G8u7+4glBuhSgCfQfT6RnCu/VdQsjKqnOLkGPkk/cQGsNFpy+P+k4E2SJ4nx2wTgCEV3ILMP9
mZSroCoJqDBMawnTa5lDg62l02TJB7gr7+LnBQVJDoSeGM0sTvc0c9yur2vPZuU9QAYkDiwuPGbU
m8iD/DYxKBLrIugAHPcl4d7lDTcQbHCfrQV2IwT6oDgL3ubsfUM/ucShsxyUBH8m52rRGFtfpD4w
HfZAHb3K6vIj39pd91oiu5cROSVs/sL2lcqVbw2rBYOkN4M6vATtpySRBj3Kkptq3KBm0S/VEl/x
yZAarbiTOA1T4gu/WvIXR89hqhjjUHCMiOcxVHQKpXGlzMEQ7ca1OUNyMAsheuMlOIxVog61yqdE
5vSkMHOX9AjR4qfIXXAp/hzS6QeAUEHArHMWBBFTzKFUtXEZ5YJnxwlqeE8yGPg1+HGJ1X5WvNZ+
DmCe1sqXIdsx+XuVgShDBLO89JWmBNCVIA80wYjBUmDIFam5MbfJ6yn1OZxyO1YI46q0eOIV1deb
XqcFPZYMDJllTGeryEQxutASX7OBDHvfqh0VHeiMoqVrTzQcdKj/OEhEnKudQzByKIhVjlJrX/M+
W8z+cn4eX9FZc6VwCi8D0jRq9cS38sraEWhH9GwqIN4hV4M3lshrj0SaAUZ4gguk6cAjJurTgdei
Vajp2WkdGp/S50qyBK0ylFXrLqZ3Zh5JCbUysJiMMRu4TCaGO2Y9XnJ7Hnds2DGZ6g8ke6olWhUK
d5Xnu2bnx4SK1PRZTrWEWgnOc9GpzakSSc0v3a57k4JvYTGFEG4wsvhTN7hHlSsZ+sC3K3QmZ1bP
aNEnTjj/FQKjDzs1C8+FS1hGo4T16Ae1ahk0ao+SguvrbGRQliKQJNSZ5rWllrzDe2OEBDP+wF2C
34Jq9K2JjbMgD9M29m3Pot48I3WeymBFX0qE3nsnVzM0VadqSH0Pv3H4EdA7JUCzAL1i/zEIWsF3
8FAhtFdjLBk38ZfTrhOLqi18O+qflGdcH2Eb2ygz1P2Rqn2w+BjFr4gM/KDRspk/S83CuzsTmYFo
BhUWZnzmMBltshE+FQ8F41GBnQNg0JByIKlE0t/SeU11qt+0ORhFto1a1Hu4q1Rx6lIjd/VWVtMv
9xAKO4eC22eUwSE4VQURFpIQo1N3a29uv27UsSsLXXReOXDj11Vo1/VI4ONhggkedkp6cmi1qbTH
93omQJbwIqAiwGGS8sjsciswL4a6rwYvtgN2m2Eexift6HWg5fQm3TmOARPjn+lixXCqZ6cBGXLV
XUIw3Cc4MWkbI8NBzEOjAsZM3UAnKQK64cLErs0E026enHdAvGBdtfa1tiKbdheelZmLeiNvogKx
iCHbTgB5CX1R8NwBOfl4V+/9mXFBPHx3eFIiBojfbmoXJ4zkKklig73SxUDgS/v1/9GdNnpFE125
kTLRFcZBV6XoFondyFZ97DacUW2UNZLVbrFKNX5D1Qt3Z9SFqUBOkSUMQQCihZ0mFYD3qCiO81Lb
KS6VZ3TVS5NuH+/cTOgILtErGeOiry5A6o+zcXPIyKy3ilXpYCOeKZPeFD2qUo9lzZ0Sj+AK5lri
BUmZ7J+jxC5bNVVqw5eoex3ZrgS846XOvFCLnYRzZ3Uta3LNsiYPImEoU1v6bgvYHZXeeN42DF6o
6iC+lTUpGyNK9ccLnMmzwvGEfyui8x+v0h8TxdVmBnXOJYovZbaHmfIDHAjpLUyshjIwdtjjtk2p
xaFOP3GXPBpU5LOr8OzWK+roKltK+PCZQGUZNXdXMuBYrSoEGhuTKFlJ0ltFvdSlNZS6XFqNj2zL
uodngha9Hn5iQNL62VnKld5rH3KUeLzGawV3ehoPZwnXeH7b5rbna4LwkSY7vl4IRO6tL0Qgh4AM
gsgi4h7d0av9ipLSoRxlyG2wfatd91wAZuCf6FZY9VZyFE+Pj+e+5KDIIHjjRLBLwW9A5uJWHNBw
XE/TZW4jGdrUqsSQxvIK06v3olVqxYk5CWjMVsIQ/uaPmJvU0mUb7dDthcYH4DYryN7BX5nSXgRB
3MaM32G9HcB2oERzkf4HcrhVm51TEuWpXmX8wotzz+k1rvpK6CQ1KXUtDfQmhO66M2t/GV/BczRo
0YYB48y6QmOHoRPJBMnJs2CRoFk93vS5I1bGaAL3HnPHppc+KxuHY9oqt4VByxy17WQz7IAqVhQt
+fQrIpQ0eSzxj4n5bpdFFosGAQgD3sDbY44UrnLyuseMJo3rjBR1xSRhVIbV5Uv+UoOqKFcVPaGI
Q2tRojO+Uadqy5PhBJyN6m96kSSovH3mAXK4bK/BM4vQalRgaJBHiogMLimfut8kIx0gI7WVgf3W
J/Ww67xVEa/EL7YkDbXKMz1DbLLInHU/ewCB5Eg6h4VJIGmbKhHTsb48NEJhe5xKVxGJitcgJm5u
FGFPuPbDT03aeVE8I3zvhVPHa3z7zP2iyCQIIO0niQIGN4OTdSVeBSjvlABcF1YDGBWr0QhFUQqT
VkqnedKmZrRUMfB/CshnPz6kv+a7ySHdrGKilUweZSItiIWNlnZf0SQAjqQdB1auYVtehi+gJVAC
cszkF7PA3fdBtoLAYCTT6Ykkr8qAhMOapc1e60UtqFZtYirDU0RveUpPM6NwiHcSuEP6JH34Jy7T
fe7VbTFREoXlXncP/Hfl6FK6xYxE57WjNoXJiWtROUoI6n7zwCxijfJfQsUsw0PIGAO1ckKDFUix
TxFzZ/s+yPSwyQnvqYOJRgkPv+KtKUENRMJB/LbMdbowmIb07ZP3VXtarrBI5eCvpxbYV09Y2M77
3s6JUozv4ZUl9auSEwuZL2x2HVg76u1Qm3GuRsilmbQG8k5PFeHaqsNvhpG9iF71xCxM31gq/wvj
sU2PVUTTALxLEKEwf9HA1XfkDeWBmEwubO7QXqTvdJ/vK8szGJBAuOd4aySYNXPoyWCEe1eVdoIZ
7DFBFel5O1JfCdguMZKIxgwy9BrS5AWzfO2VYLKGfwgWoseZFKTMXH/pJDDqi5QLS0oqbFoqSVJe
xnZt8Tk5CSZONTS8JXn33s+tvEl6Oc86jitc7AxzKIwS9ZpxYu0AWhBZ8wzHcgxmzx8izC6uFyzw
TJnmRvK0HMkltBjDZkA3juGLu2mE0/DO71qZlKUq1u9Db8HvSLUgXKcCVIN9fnzV2ZlX73qnuclV
b0PRgfpjp5UVS3yXdEg6Aw305uImqL6BmpzGWekmIcK7Q8p1qqcbzhrBKY+/4/+hmyLIZNEMBmK+
yQkIqIS2cTx+xyb/FI8l6TaJVgwGKyL63OC60OO8x8jKErW+0K/ZU5drORIt++qHDojyLa3iOFaF
dW6mjR6EqqNSparkhAKzUW2MWhMe2jPFmO2wdUilxVqzd1m1/gqODYzIOtQcaWFNM+47zlbigCkA
moKV/krRV/eNaftIiSW/tPtW8zo4jxcxVYicRKua3dJ0ToKc2hfSP46aIRU+FHIKsoLky+REZbqJ
BV9woMu87kRq/dJ1nip9eBu3eRaXGF1nqk2jNAlpahlBs/Rn+67WmPMsIDlUUNoesjvlr1exhljt
ivQVwCA+Ww3Bt9D4asWZPiYW1CSJ2AWPYvbqXn3AJBcXeLXX0mlY2nxoRQCJwu22qtCSy023YCVm
0n63a51YJXFICo+TsVZ6vaMOwXkw6M8DqINEEq+qsZUNGb9qbNsnrzWofGILsZoakYRU+mem5sYl
slaYnICnirjGUlQ1ExHcHMTkAqFjkOtjfvy40GKyVRzwqtidHt/Se8IovGQS0osICNCbcndLxURE
2rNy/zQ6KN9z4RwJK+EQh+BflWyx3+S1SWWGBCYhCoiJXV4hT6tX3XsHXsTepP3D4w+aydiMHyQh
psPnoGIzZvqu1U92o74RcfoSnvDa23dGC78PXlOFGaDUdsAIH4EmsgIQj0o5TxERfqJ1sgTgnNNB
hJZgZRRx78CsfPsVQCuLWS5U0EFw9te54XgvQ/rtlAAYON1CnDInC320kiSN44L5ae4yz8KwbUWv
soHHrr7hyFDIcCNZiPoDMt8L28vOeAzyiEwFSEWCUzuJAT2pbLp0yCubazcy8yZfKHAOSxLIf9TQ
NTmhJLKr52W4ZsOF9MpcPMhci57ca0bM4sxPssouvpmvkOMI12u8QNJKBnmUT0q15rX0WRTMbl/y
PkmAMkiLjbwUaM+UgIEIu9qCyaVPkzbFUOOysjFZ2DoHzwLM3LtkPstIFh8kjV24YrMG9Vre5B43
fOZmNAN5Dr3GsMGQ3eWYMZsFqLgcq9aSa8KEKs0QqVlJZ6VZsKaznpfCcCPu/u8BmZy4wg1OSlV1
ZdcxCirZJuN1PidOt8sqQS+UgJQM2gBy1RHPC7o2/vLUO72WPDnwPqlFpkSLkR2UrVoncIqlmMSD
7tKoBP6GpTZUn0n+HffPZb1hFcvtX+OKdO+PP+OeAWYsBcJD5mBTaJr7c5iuLErIeJ0QSdiAHk7w
E1jQeY1NSL7rA1Wxs4+LvD8KqOH4BkNswYo3sh7otVquBItdugLjiu92BGU2HpngkbVyvJ1Xn+KF
fs3lKUx6E370uybXkWaUx8xI32KY5vBJpZuQtySP+G/MQW61NFs93ow/7+/uC8A6igSBjNddmpwJ
O45dZ8u4tJm3VBeeWiQEKzZSeVqn/Q3iFECcShN44bIz+g24RUwnQkk++K0Qba2LAnUw/w0Dd3ee
S4SOSL4J+GDTHh9/5ZxFRE7vvx85uaGZk7NKIGCbilTtc+LjdY03eYYyrUvgNT4Wdt9aNeqHwmLy
AajscSwT90pgYsw3LQs8gQQEWaJqDegXQKCp9W/hubc8Ham/hXrV7M24EjnRg1pKQrBXlaVdhcgm
InD1nH0SaIG0EAzMFBBv1zYGC1cKV9RBitnjf2tTQDWSbWu0xXEasvY6+iIsMJduORCdRXoCSunH
+zp7iCOi96+lHcSQt6KjJGqkrG5KW14zh9aNSDFASlAfImnhAR0f4zudvpI0OUBmaDMl8iCpSkAk
3yaUYLhl/vp4OTNlnHEr/7eeyZm5XMA0PMjUbKTUbOpLvAT5KgGGg9uKiUqnlrcrnYVk4owHCK56
nmFERhFYzOW43cK69V1eagTQU1eeHsA2htm7wC3oyF9AOtm+GykTk1A7neyDJKu023VPeL3+zUcu
7EyrV7leadGTu+G+OiTlGEIbDfHxd460VqPTVoc+2G4fPi8h5GdUB1oDQt+xWiajB+923UohIHMb
UKUdta++hFHbzbFBW6pvcIih26b7N9t8JW6iP63vRflAOaWdJ791iuEq8lcW+gvXYfYseTQEjccp
Ys7K7ZrggQdDhdG8dq2Q0LnEHLopwiVA8JwQRpbxstAMEvzC5CgzpqupPghq23V0l8fE3Apk50tt
ZbMKA9gP2rlQfmHl6RtCFSJPwVOs7UKLrE5jNP7XAwfpgLbUAm2Sumz5JLbkQ2ghZPROYBkHvSHh
DoBW6PyK1Qr18vhuziB/APFHnp9GqgFV3mkeTGkdWcnTtLaZRM3N3Ga+6FpzdYWURoUcl0SQlEbD
MU+DxkMTths0XkkGTzYNGsM6Nd9ESw/9nAZff9DktKVwUOqET2pbYk6+SNJoQ7VrP/Q1OVBd3lUB
R0M6w4hlleXa9fDGmiKGbbyI/YJpnHsAMMBIQVscCiDiXSDTMV0hN01R25sYhXZwh1nNYVhJp/7Q
oxsayfVIj9Vmq2VrZlcsPOMzdvlG9qitV4+Pw+VyE9I4lQ5F9YHZVV268HaP+jw1XRiZNALdML1E
kiY2uR/4MouHura5GECzbldlG6deReUT7xgLKjYagWtRyojDQQ8jahxA8eFfbhfjN4ws1bzb2m6r
VW+AMwGSZQJYkYD8cYdGzn7rgo1GJq22QmHxsfC7vBPqDzz6NoBMAopUlqao1aFL+SGL8uacBtbb
gCtWfTkHkH2323ThNZgq7p8kEVVCDGVBDmg65bOJaieNArY+15HKtvE6a+mdF2CSmFcdg94CcnZh
Y6dK8h+BICscYTNo3puYLNGn2aAq5PpMscgHo2+w4csF+z4rYsSNo/QOTM4UlINR4lESKn5zjmJU
elkPzS//0Lj/LQLNh4AfCQoK4ZMQT1Q8Kon9ojkzg2hQylPOharr5gvruCs7jGIAIcHRjH2OtMLd
6mAt1kwzjGIKTTSLrWzKa3ndvshrd8VoiUbpku5jpk1uMUQxUyvb15a3YtUW9m5BIacPzfglQMvx
NI+yGFi/JwtmBrkc4Cw1ZxRa/BUiKhl0BGpMYVzSxqNX9JZNrfor3ZSofvxz0bKCvAyGWCAxg++Y
bAIdBXKhhN1ZRCXB1/tdiunwwb4+hfyzUJ752mrYncg+CYke7MG0tyB/anKwchnYKqRHOTzimF00
Ea9kXh6keXf2fY/kFHCPso1qVMlbpbQQuXLjed7anFEWh8YO4DiAD52ct9zyVOu6NWRJtIqnVQmO
fLPjUayj0NMMe47ql9TEWoAITpTMmPdIU/04pS5yhdoXr165DrOXttxE6HXnNiFjponuBGpWEZFZ
A4b7zFRrMdWZEGjHnF96e+5N5u3nT05KKJyWKiRsVSVZLHpgGRUVP/cUKpcoVBVOjRQSffwb7WAA
quUBpoCCThTT93gn9LymO4eyVpWrUufqTbZp1iyvZ68p89yDJ0mxmnAvvNdAB/4b6Zgyg+Aanogy
dVzR619J9FB157o48V1NCvQf946K66w6gD1yjMpmq0QukIexqEBnUpK2L4zcLXzHuLG3eqOgFxpP
IqwEvE1+oqMiEDMILDv6TGchRTKWj+Fr9smCERijjxspQHAAaA3Gfxp9IqhC3t6EPGWpvkNL9jmS
Q5WLdn1vtPQTE+iPN/WuVxe3DXJQg/+TAyt+Kwdq5IQ+/vO5OyjPaaGW684qCcrBZ2crU2rhqs06
3m7fW6vfeGufWbDtdy/in3gJDy+AVGPK9FZ8IzWYrJdCvLB1u53f6pn/3jAoJzIjIHdYWO1d+fBv
tTy8WNhXgQeC81ZcX4sdohGIY7JzzqykfFUmesxhDlOg+qVEqiFbeRiiXMbZLqjrTz8vPzH/igS9
mS+Z+dkTBm5SFKFICOQnO88NYZIy47d0BciLu8gcgl1BPYXc4qrHTZzqEuCRnMiizw7mfbLJg5Dz
KJz6zFkodb4/Jmc+ITJ1ik/sWN/3EMMUvebWh45iVICYtDCMF1z2uWNGIxKwMyxyFaATuN13UXYy
qc0i5hy1l0Exq+jI1hBJg30+Ogs5veD23GUlx3PGvspoCsGcAfHuGUv7JOwciQbRIPhQ1JcNJth8
HA7W2WpATb19rTWAvdVnD02Uq+PL4ys1d67Xsie7HXMlq7jeeHO7fV2+FJscoP9qMB9LucPn/S1R
FgBrg3M31phut7QOYr+tpIQ577A2sEPyJuIcjLdTjZSYIPs3zRAM0daZUUN9UMFmZ3M6/vocu+57
9bJIIXQXuP7ng+BDgdUHRz1FRzWSE0S56NBnrQGlckrOH7uPt7ddSAZSG62Za9G+MDer5+f9/gi2
rdfH+3FXeBjFw4ZhKqkiY/ThXddsCzByF5bMWSr10o5B1xCJBeGQfw+SHOMOOZWFB3lshvdYStbK
04L4uTsmAZGHRxFkbXccXHHfuHAtC+bMIaUZAd5drAovAl7pqDQfXRujUdnuWEGvBAwrDDWuPefx
OAnt8WeMNmN600fuWBbWjeMBDLhVCgltSaHHd8yZFY000vMWVe3P7IUNjaa1fTgzj8X9leSn8gDF
hxFDCyWqeRMbVtSCXGYhw5zFdB8ymIJqDp2C13iP+fBViw6AQVhxkdY5huJoZWYHLzwm3omh2Yln
LlZFdysKpMPwoWDQ6YZgPlxcfAHbFVlptxvKRO1jPVsa/HdXMxpVBc4lDgsWCfE7e7tLfVeB2aPA
1YGv4L0NGx9FMX7FgGHr+QImxMd7NKMYEiqBwCWP03/vCFSAewsjCjNpz9wbkOngoP59/PszR37z
+5MjGEQ3Tzi/Aof6D9IfAnp1rWYjC+bqsZg7z3ysof5vGVN/REFpJWh6LOMDMYjWa/XC/V3Ypimw
JpZ6N88p/D6jOZqyY94ff/5doQ5nfvP9kzOvhL6hxQa/P/JDSvhfu+fXjaV6PkkXZM08ADeiJoGF
wrWZlCkQ5ey+fF3YBcfHa1naqtFBvcr8ZL4jcP34++zFM1CrX+yzWRIw/vcrAX4f1rUwqlSooh9N
HbYy2o20eou++8vIO7DMCregxH+UrVcSB8dLWmDXeIwfKjHlTVEPjIoIDOCQb2Dp9N7o9qvLEohq
xim5OadR5a+EokWRK+IYy8TwCpFQnyv59PP4pOYeJdgYpJeQHkTENI0xQ0osw24cnrWjd8kzQ9J1
o9ZPAYbIbdqFqtfMBb0RNdGKwPc7iU96jHJ7DzeSzvsqu1kiWl2SMVEMpUG2wuMgg85JSVRvXy9t
2PhATR4UGdEVAgJ0viAmn9wdL5LoioqYUfWAqCMADZigqO3VJTl30fPYQnYlZ7JbmATB8hSe0bOL
sjX/abkWZ4ZPgNDul1gexl96tKLJnlFh5hSJjxWBjd9ZCEVnz+NqFRMfEAGSkIYBfjsuVWBj2+1i
PmhpnyZ3hE+FIivHeUpnzHU9ATrOGxz6CpLT0mWcsQA3BzJe1qvLKALWXgweBG3ck/EVEk5vtQXn
aOa+34gYP+FKhCugWyGgwO0vrnfuxtEavbXohWdyxvZfy5gCrAKwo4oBqBDP/qk2oxdFWxrLOSsA
LjaohuBjS1M3Vwpc1gGwCu6EymgugM+PLdbSz08CZMwsylI+xs+Xl+ApNYceo9EfS5jzvoA9+98K
Ji+x7DBs5cAAjA37qQqtOnXq71oxn1fRwoEvLWZiTKQ+TZoOmc6zJiB7UpP0vLCU2duBAbOoPKIf
5C5JE4Wx19QM+OzB4ZqqvvpbauziXLeZ13hMfv9XyORIqqTPm6iFEE/LdOUfpxFHQ3j165PToKVc
yPsav54iUmaJAbodAUOqlrzguwI//K8bOZOzcAO/CcsE/O4apgIfXxJLMJgV0y6SIc/akav1TAx7
O3AtjBbWM/ouMSbCnzNTWzj2WbN7JWNi0nEedOoHWMvLC9LyQH7AX8Es78pV2e3xeFyCqt5h+6Z7
N+r5leFSRL9yOrzuZ39l7aQTsZ8xI2nztte29uXx0mZN5NXKJuY+HbKi9UMFruUxMnhrO4DDbWk5
S7s3sfS8F6aBXGE1gVWq/nZ9OT5ew5yrf6NqEzvfoy0ZY3RxPLuNu0+s8/lUge9BXRAzr2gKyM9A
DckCh397KEMoJ0UlCONk0gTdkb9ojLHTJZa9OSGMgLIaHnmwyk3RdQ1YRgI59UCsS2Sz1xlERmAB
UIsFP2LOUF6LmV6aDB1mfY2JCLLprxCrm+4C8HhOr64FTG6MU7oSVQ0QABTMJbfZt+9g3S9dyzlr
fC1kck2ctK36joYQOsI8xlLljqklHpi1q5Wr9F+889eyJhclyMF1JHaQxZrM1lml1pI7P38kqAFK
qIUBeTGx+uA9Aqtzh/keg4I+UpW3ggE+0cJNmVMvEF8IyCAig6P8teddGZZKbIKwcDgOEdAbpxWv
yQbZGJIR5ERhxTYYi/rybyQi5yIDe470+zTfP9BuX6UYq3D21XSnuuu0M7t1sycrIA+PgvZDGTXp
DkundTcDY7SgYOr5r9iJavSpEzhUIHOYRaEJtBo8J2h9A7uddjmC3+1yQech/ixXMrCpAjjNlrzb
v2zsNAq4/oCJvtCYidpIKT4AOz0YeAJfXiot3Em6+vR0OjH754une/pl9fN4v9nx+b6TO0JU0DU7
dp1MbnbSOG1MZ8H4HEIyeitjWwRnbgZq5vWe6AyO2zkHqNcBQ6wurnoumvsDqfxf6ZNrLzSsH1Qs
pL+8QPrGYELiWKLlmu9rtMk9g/PW1xJzCeA262tci52cNqZaMJVYQqwDWjD5J1ljYOk4weXx3s5e
nqutnRxp52c87RaQQovaYWQh7VSEkYy34MTO5hCuVzN5L6WyqqmogZxyDU7EVN21p3onRBqwVcef
BRvKzz3O18Imr1pYhRUlRBDG78ZEWRup3Mp5Uk5fYBj7aPXg1dHgro8d3x1W3Gxi8SllRg7mjPgZ
hjhVKvWU/IIC1NWeL2v700apYeHhFUZX8U6nUX9FGRgFHkGcmMbKaUUhlNv/uHhvb5ElIUklqbI5
8oF2q/EozpbFP/UMIOg0CWNd/f4OQVaOMcDFKtMrwC1LLdBlqP969XMZE1qukZBLZl4uP4s2b974
IPkPSIMARMcUhMOxbpT2MZJApc4es22HYTjn1PQM77WwjNIsVddyvhOTI2v/AH5FLdXQsm09VtY7
HPafBbz6iIkWBV2chkOEj+AO0ZZDM2v0HO9CW9nlkOYa3iZ/WqJWHG3L3TkBpICaI7rdECLdekh5
KxVclg9I6WZNRkZiKAJHKlu4hrPuHsdwNHwwjKMCHeCtmKyVUzTx5Zgc9YbmV2uwWh7wDA3gKn1B
82Yd8WtRE8PCthQnxlLKnwFRGyzhNbE8wuSm8nGRAoAwWRU0OxfZcDVxgfpozn+6FjyxNY0MQlZu
yPhzsfV13D4iomFgyaDdA+EwgQuPFAtwmkIDCzWJ0Yoy8IE9koZzVuaq0L8G1XMfmDkvmK9dBGgy
U6h8slSymlka2oVQ/wYAD/+cQneTju+Dpmro80YR9NJ0vkEblB6WGLpnXqIbKRO7FvFV1rCI286B
cHE/qZo0mPIyGFH30/9UoKuQvMUq0/3Ti9s+9qKAtVgQWGly48K4iSQO4eg5w7gRJ+IMZXgpPdTa
0W7nJiRrimeArUueOILtscbCfb9f8K30yYKzKq+7vGHaM91oA7of8ooznNRXM97KKp6I0qoI2Q0o
mRbk3j8gkCsLoDLjwMZI8xOHo436Wu7lFLCk3oiaNSWV6pAOQG1mOh/uvf5SKEbggj6s2wgCZnYo
0glQXrNKidP8VPXCezbjCuBzQAI4dhQDx/r3llx5uLzrslKoFN1Z+i7541Ac82GVUh/NRWxAu/CM
N7ReLdFDzpiJW6GTPfB5+L0MD2gWRVe6zJR6UatNt80lDKcMVn3/RlWgCbLktP1KtT44tAxoCSlf
HZLPnt9Vib1wJuODeGuIb79nYiHpvGl9aH93HnKtTzZSiIcx1cUEzZ5Hl3nqVTZItUWc1J9veS8W
JDWgT0CKadp6OURtmjNN253pNesSiT9JZWe6rGCW2Ucgv3OSkYvxPojAyf+soB+xS3dZaYWDxTU7
LiJx/tQxrVp5Z643Rf4g+/mCazWu+9EHTs6p8dDSVtJAAAYt95YplGf6tbehEnZYuI13jcBAxkIN
/7cVkxOQwt6jQOfZnd3iJXSeJfA9IwuKPvwwMyjxLKF5sNc4wJ6wBfG6yAnr7KjyFDDHInpmWIN2
3xd0Ys46SYDxoWECxXA0rN2+moI/ZDLnMt1ZiXy505M4C4nLh/yn0suDkQj5bwVs+KEQckenmW5D
BUBJooz92UZyvJCEHG3R1TmgzQG8+WNHBYjkMOruD2VwfUm90iuLtKi2UWQI+eqjD01nVaIPhtf9
f5gT/pOFfkXgZgBEAqR4um4Mmux6p6q3IU2pEaMQJVFIbPBuv6Bco/JMFgX7B0gICEjHDM7kMXW6
Ek0pDFtvq7p5ceU+NhSF4haEKDNbB85bETuInRvbjm+PsR7pBNy6HLaFkFINEbk+QtdB0vBfkRNl
lSYEVMLtOwz5izYBeldOCufJihk2YiTtUidFG4tccPKg8gpGu+E16sQfrsqETHcEyf+QhYA5pw7N
gGaoUyr07Jc1v+faNqy1nGLyU1wk6G6tslR5STuPu6R9mn8LFTscACQOz0nIFseo6ik9ch1MN+El
Lntu2K7h1JpLo1TLhro9BX0dH9CTBEbHQFKoWm+4Nv9mkzT8invHPweOFyWqkGTp0QkHPiLZIIj/
h7Tz6o0badr2LyLAHE7JCQqUZMm27PUJYTkw58xf/13tD3hWwxkM4X3XuycrWMXurq6ucNddD1ol
19F+HiAZ8Oomjr5GqSpTYxuoJNNGP84HdWkH5wgiLoNIdSjT+JNeFlEJnNKZHxq9kfRDFKvSHbgc
7c0MEhnO4rLTZPhY4+x5yKWleCxiiSE0izyH3T4iqQhDQQ7ZcCjH6dfFGspvo9Vat4lcz1+xgykU
G0lflJ5WNPb3Ismyet/m5QBvJ8j/eJ8xq+tjWKuDTGsqPW+73FDqxOu6gqc5i7o2d+teNT9D5Dj1
+7ZISvCtNM59j+LSSG/6aaZbIOih4B3kpM7hbK27cue0BLz7tE6cwIVNafwnLsJyue3ZO9M1hpG5
L/MU5lvYzXWwKO4SXa5i7ibDqiFfFDbm3b2N1SRq1XEafYiSi8lT5qFsybSaY3SQF2fMdgFG46Vv
StjB8syJP3ZlZ8VsiMZE3KEvOQqldgZmd8xK/j2oMrBDVgqZpMqAFDCZCuSO7Iqhmzu1Mu1hn8G2
m3qVGecA3VKre7BTi8RRPEMz4AWaJWiMeIweYLXL90211D/6YGnqnaMs3S+pCot0Vwx2DJfsCJOg
QGZH97Q3YpDjPJdulD7L+wNN/M107JwGhKKWZVPhgt+0XqZ2lOWdNBshBOrTMjMT3GjDpXIhyrNo
qG8ae97w+sXlXZkQGovILoveGGjlViYkmYcqKsx59Eez8rrxaGrRYah/SdkW2HidYxAnCQUKCTkF
+kRdW4eotkShrJfDybeTUHlZJHNyHac1D5BDybwNNWDcfuoSty5sgmx4kXZ9YEmH0ppr2hkdOE71
OtlqBrhgQeESMMh7w9iH87ZyYSdtSs1OzydfIzvtaRYj/DLT/H39IVz5q6ycyJTtpQWU9iNYuk51
eOr7tuxjffFNyzgwCtWLrO6ub02yH/MvRvRuGOxL4kRfBd6o6VjqGsO+LOagl0so+yXI4Kc+0BmZ
U6G8eTMPH8p8sTyNAfT762s81yOeIFGmIBKh+Wj9SGR2a43tJC1+XCXO3uj7/Ib3tr/jOS93JQ0x
G0GAeENP9VbI48iIIRnsYa30dminkkONZD9KYssLQ716cAZpoAo7SBuB3Sp6/HN8dHDIMiaaThl5
5cJZIwm6Rk1kXzaC+dYwi+9qZ4/HKYZ6QQ+W5bEwlc7LFKk+XN/TC1dG0KDTDcoLL7LnIgB7Z/xk
iTllpaot/jTVnlOre9kebsbeeaYr3Jt1+C6nT0MH+lW7jcuWmWALo7eqYAsMts4six0Q1LtUmqj6
k+ddfQc+Z+sMXaH40PPL3lDiXrnWaA6MyyigQGByIKT8jelhKiGIX2IyMclAc2Tcp/yVKXTzcfhV
x5bu9UpX3Oe9LD3I8rJ87saWBuwob3YUI7Lbopmcm6KOqo8UpDt3LubgUORJ/WiHZffx+uae33zW
JCigNAenhvbD1d5WsVq1ai/72jQ/Vmr9pas0/e+V1ERNHbaN8IRCy6mMao4bRs8sk7+EXfegMlFq
hz7Hb5baOzfXl3N+H0B+kQtQwH+SVVn3WOTaEJeRVql+mda66xjdfNPmS+7pUzdt3IdLosiDkUyD
P4sXY71zhVkmE96DTzLFHL02OAI9vr6ac5eTLRPVFDqCBdp6ZZYZlxeJWEfzGzmu79WupV1zMMyX
AuT7PR4B+N7ehAxzMkPPWWbmxl+Xv47p0XjxAbTGiX9hMlolwxonawyNqpWvTAcjHWc3cJj3kL5J
ur5z5n0LqY2+wP8ij4chLL1ivv0vHwBNO0lNkpuMOD9VHTu3NSc3xQ7o+a6fwj0jbb1Mru8sfXlV
5M+1Ut8WluYnkv0kj607xO2GRb9wzLhehG/It8SA8NMvqHvkz4OC2Svz4XOj6OVdYmW2DtVFQJbu
+novHLjwDmiVE9dF+5PueGfpRs1KukTvZD+XtabERV+Y+jXo+sFK2/F1lOJg36pDeigs6kvaQmrh
uvzz54u2XE3DjxAjc0CZny7WjiYpQJtkOIcV596Y42GPlrf4tGb2rSikv+zSFfql/iH0UShR2rA3
nMoLFEleaseQ/bhIzBtLKYq7MLCzgx2qw4csDfJHKRjJR5RWvZVgFks5fTnZX/ZZ1UnECs7QU9Fq
FtijPbDUTI28oHSe52R+LQXVZz/So+Q8R2X0qU3oLde3MnfnL6kQbduEk+JBW7+kkGFEkw37l1/L
hXAKyMf9Uya+bqYucGYvbo/XT3WdbRbbfCJQ6Pg7tdJiZpbrPQKdenSl+p/UTg+tlj8xR9GFmO0u
juK7ooZSf7SUDdkXrg9MNCbniy9GQKCeil7STItMqVZ9M7fznZqGClWiIUerjXRD1PlTpuuWbtJ9
LcrsZB1ORc00sgKdL1T/wOiTDWdynVYSW/j+l6/fsLiin42IX/WnsiQId4upv7ML82EJsp9y3D52
tCVKaX1b1fHLuER79W0chy+J08ISJe2DlF4gGZh18lutoZIdzQ/Xj/jCxdVx3fHKhNPJE3i6dns2
rSqZOtU3NHpnzdKL629JMXopVEfXJQmTv7o3J5JWutQvYR4UI5KsaF9JUP1Qhoyy+8/XpWytZ3U7
AX2ZDAUcVT9Nh508PHRmdwiM28rZmil1URA5Qyw8JRlI5k83DnY8p52CRvWL1nkcm29JVx3s0aAr
cgM0fkkQDyiTPWA1oT9w5S4YyTTRHm2rfpZku8L8XlbmjaaNeym1NnT10j0gtCSWo3ILrntlVJ3A
gmtHDzXfSLriJrTyz/gRWwTdF1wDRu2wHugIYCRjLtjpxikA7pUwSxVfa4PQG+1+vG0zJVzcxlR7
BqMby95kbNJNY4shK4w23s+4ofDHOt1nR7eGje09XzQlLWHJqVXzbq792C6S9CFqUtlvW3Vxh3Zp
jxSh0t11tTy3ZowmZrAC0R1U8BArni46TS1eTw7Sz4fkdjGDh67rb0Nzw7M8fx9wYDGVGsMbyEqs
2W+6OZdSOVoUP1VhNWPccV0ZZPGWe2aRfYdT7FnbIhA9V07KZozLg+KeAQvYz9N15bozOgP5a18v
iuVZgX59lxaBeWeb/eJLo7nF73PhtKjOazh21EBZ5erWSSR87HJpcOs6tbiPSpNZLmZET/T14zoX
Y1IWIxYXI3VA5qzcmaShgBzLk+6Xuc5wIz1tj2MZ/v19AziGmw7UlcoqenG6eZnUpEPUIiXSc/BM
Exmdss/tjVt9rnpIEbya2ChBa7K6b4uVF8HUabpvT0HtEzrCDYTT+ly37RZY7dzEo8ZIEwO1aKdZ
e2VtrixxkiWGL1VdcjSqnBdLLuSbPFO1IyXk+TWS+q3X+9L6ROce7yxZdgizTneRFuIgL8rO8ONG
p3sy6pOESbdkmHVXb8vQ+GvVoAUeRmdsPkaS4OZUXFnMfbWMteEveW149rD0h77ttkhhLi1KDEoh
FCVfcMbY4lTpsNT0F/hWWLjl8uSkMJwk6oZVunReRO+Qa3CVVHXdap/rMGCqXW76sR0zRGDQs1sz
08YbOyijG6ejGACBUbi/frcuLI3GAkHGSUXJoBN4tYG6OQ1Orxt+albDzo4iqszpWLmz4nQboi74
r6AkBN0kqxMUIqvD0mYjbfTAMfzatrJjmc/SPUw45o2pNL3fW014W2RRfzNLpubpo5rc59OsbGI2
xA079XyYJCpDFaaTyISdbHUD42kI5SEoTN+RC6KC6a7Tw71e/GNmMOcpbqnAsGxSuXC1/KO1GTRc
2m/ec0iToDAg7yB+/s6HrxpHDoNFNvwotWjibaNpp0dMJcP3rjb2+6IoYm1qhRDMEqOcigonyZL6
3jZ926S5/t7Q2mn8kMxxxqR1aZi0jZrkuZVmnAsJcR3aJFO31liYPMuiWmcQgS+VTGJuMqv9VU2B
vBEdnC9KSME7MKgV4rOsPMp2MSWsq2z6amM339XB0Q6ZRrnLjdN2CwtxcUX4eSrcKZjQNdF5aQHs
yyT4IZ0uGuEa1dqRAYzMo9U3HoWLgiC1oJgLkxcsDKcnpdS2UbQDJ8VjXbxmgZXfMCq+2qCUWDOX
EPyI102Qk/1Bd9grGGCbUPApzTjwjdApvzpV7riQjUtPzdgMd/1oyPfhtCh3xSTN+wTe+UOayPmx
zfP+pVayWz1JMk9OA8YqJ3VwtKVB/yYDf/ySVHP1ZEWjuRuaLv1pUVrcMPMXTp0pmrSFchQQn63n
IVpjQ+gft4Fv5WHglSHpVDM3PhrZJiT+PJ/A5fwzTxC4JHmFldfdWxMVWEMN/I7ni7kxchR9NXmr
oSQtpPhHXZr1J8an1kyXMYeISZPpWL4OqaFsLXmNPxSnhYOKO4xGUBJfF3PKTIU/L4lsP7CTZFcl
8vSpkSKn29lheqgTK7gZmL69S3PcugZmo303B49x7jRPYzSmD1lqv+pNot1nGP6NMPXCceC+4I/R
o4vCrieuyUo/OF0f2r7dm/MnM6QsWeZh9byQbNm4GuePItEcUx6Z3guREU18p1ej60WWq6jSh9HJ
PTP/odEz1PT0ujJD8W+HXrHlDp3HUBRB3Qc6cs0kOWth2xullT+U9qPpNK6ywGP17W8fXFFyIDtI
Fh07tU4GsxSqayl05ktBZTaflJ86LGqeGZKzui7pLBqgHZj6JK0Q3Bt4FFamUkudQovCMnsIeEyf
sjQWqdfI8rLASO64OsPhujzxfJ88rAKIAsESB0Z1EFt2elSRmNXdU11/KHJZ/ziTZtkNek83fDT+
WoLOAJ3SLTsl0pwXVZ6KDeln0RbScdxJdGMfqE6sVtvXQac13VA+DGmoPyQFVEiVOk3HNup+pVIU
P5WR3HiRkyofry/7TEOFYBxdgQzirVjX7rQ+18Ild8oH0IPO4mpayBQvKQhCeMxhHZkO+dI1v5Jq
mv/2FiIYA0WmmViPus/KVMUMxRgKJaoe+qUAZ4JHuUedYtfOxm7j1T133YQsWFyBKWKBgR2dnm1i
FJC6aXA8GfUY7Iqmcvxuwk1TSkX5sERy9NsGcH8XdBPoNCuM1Q+KMxU313d6DRPEp+ArxDQGiohi
0p44infO02iHEVCGqnpYlMb8qEvAVmRjEugFi2m/KlO4knEuDjIknx9zozdGN4Zo7Hkuu8xdnNS8
A6pvHbrAeVPDpTgsDjQJZsMssLSrvl//1jMT+edTqThQeCHRtrbeVTwYThU31UMaJPo+Yyh1gZd9
rApbe7su6cx5QBJ2mGomuEFq7qvomLJPqpgSOLjFUeJdbQ7w28pTvmGHxfU5vdzidonePaCqogx4
uvWx3QZ1bNYaFdCgS3f1UKhkfxszf+5aORk9s+iM6fb6ys73EAYI+KiEAyvSGivbTyw+Z9xq06/1
JVw+FnXKoJkCfFH9VE0ls7z+VpxOWVhGs7jP56RfRq+NS9dntp+OPUAri6qt/QArtGy4sRyF7V+j
NQT8jBslJvTxiq1zXZXetLU025YfqimzzwLZToZDAXlnuOGZn+8jpD2CZQlGF4HpXV1eVGZp0iK2
/QmIn0e7RRS7QMXSj2MQGVvE0ufqeCps9QqQwYuMAmonvwff4xJRwXE6JfZfW3tCN0B8pIRA3wAO
PlVHuy2jJR8ky4/rQT1qS8NoZ7RocGMdwPg4MtnBNDp6WBvNTDdARucGHzeUjBeVH5wFXOpT2W2Q
zM1oRI6/2NOuGoL7eIpBB7SflkE51tKn61p5YT/hBoMeDcJ1mnTXucqwm8sxwUP0+zqbLXc25Ezy
OttMnQ134UxLYL8ixoFGFRCmSBmdLku3a4UYpCp92UxvYov3Wu0Vae+oW3WzLUGrl9qsbS0ojJIB
fObA6Ivf5fhsVfHGW3G2bayGCFE24JukLPCnB+bdUxEEcxvFwVQCG+qSQ1KWnwq5zzcyvBeF/IFb
kTinsVn8/J2QJpIyKbAZJdgPMUBGI+zjRzksimLD+F6UA3/t/x8Iz+z1UzmGk5EycuzSn8I4uB1z
RvFQV95iDV7rNa86Oo0bA6iLPoR1jS/qclvQkxn35uxVNB72feIGyb6x5uMU/qVpRxYwPYjXVMHZ
Drb/dEWjOVtGZQTGfSZ/sLvJq3dW1+2u35wzd+GPEFMU/BwSIMBIToXM2SwyFY55LyemBIY1Sl4X
3SpeB0Kiu3p2wq8dserdAkbvGGpL7Nlaq3+RezN8NqeGWXySXbiNHrZ3RZU13pTrP8rS0Zibl+ih
ueEwrP1X8bF0XRCc/6HjX4e4xHdBYi+FeR++WtX+YByV/fAw/HN9S9addQBAqE2RaWAiKwUJ8rOn
W1Jpy9zYeWbfA+7LvUAvSvovHcmj5tMcqQhOu2JumLMw1fYuseP00WxpQZA6swhJCfbBXana9T6w
yujRatvgwZLi8lMjl91LltvVbpxH6bgsUZDsmjaUd12nOL1rzr3g0bTAd7uRAqJ3w3KtfRMWBYOh
BbQMzCd505VBAVydL9Ni2vd6NhMYHhW1vZX6byn5jevbtyVo5X9W8gyuo7Xs+2G5B9rAvFXNzeOn
dHj9D3J4RskQktWmqHl6SotadF2sI8cyZldazL1TxN8qvd5Pi3W4LurCpSc8/FfUyrTMZl/KeWTb
953Tfwhy89WqD9380Bmyq6rjhr3cErY6KMmCJk2FSfA+ZVnh7kFqXm66LbaMS4fk8CBCNkCkQJrq
dPPUrI+1AdQ3LNNL4Y1aXty2ZWPf2HP/qFuzsnFWa9sslA/4h0W/vOioXJOgy4MWBUqJuLFxJjc1
i37XqHGxoXnr1iAiCEYB4cApFn1xUFusVCIl55U4Vh35oxpXzCAywoCZOVE3fGnDwWKQjTWq39ux
FbZ0zqLJm1raZzx5UrvZS0un/9TbchHtmhAKb5e8uhZq7lymuuZq4by8DWaePZsFQ7L3RaqrAe5T
qCk/5KphXoY8981o7yj6EM7GalhvVcXOjJ+pUBKj2xeTJJChq4uVa/q0GIkh3QPhrz8PlmveMIFM
Spj+tLGRZ5EsG4mHC1G66P+wSFecqkfVmklh233oQ2XZHerH2i3eRPNr/lRtvT9nqgGYl8KlSqqM
4PsMjq3MfRxYyhT6TgImZ7CfQfTf6A1jVuVCcjvl21Az3UVLqIzlXxb+V8J11/thP0tb2M2zm3f6
KdZq1TnpGqWMx9DvpLuceaZqXx8z2G9Hxn1JxfEvbcofYXRIMTYeCNq6Xjt25WxE3Rz6cfYl1qT9
MP8eok8ZU0eG6et1UWtfktO0ZFG4sjhN0dRzeppSl2rA0ZfQV5J6pwZ3E30Oc7TBxXJmUehIJevB
80L8K1zKUyGOUQ6qXFqx3+T2Qx+8Bkp6HCMIhPuNyOIMnsRykMRaaL3FdtkrAzk4ThBEjMjxdUW6
N6xy3GvEGV2tlR/Hmqa+dCqnfaYY4cEMlfTDFNntYY7gOx8jezjSj6M+yyOw9VLBta7xXD4EuPVP
faG9lAONowCUx02W+Qvbw7B1/F+atsQRiLzgOy9YD+gdicc48SNab/RbJfQn45Z6b/7BuVPSnfG9
/RkEu0PwXPzim6+fv/jd79MSCEQ2ETT2l8NZZ1PNIohahcKE3zO0m/nBpb88Q6/gJMdpZJDOdWFn
YJlTaWeUxXMMhL3WkFYnP6Owvo2reacu+hEzc7AcOpHm+wGi/+ILtjSzlo21XhRPcZhOADGBi3zM
6UbXtP80s2wkvpIPrl6XgNICypfG4NKq5NbyxLNgfDCMf8LmS9/quygBoXd9Cy7YEef9J6yuQqmk
qZEaJvs9fw+TV2vu4D/fDZ3saVtIqwtvguCKApFBnU+E+aerjSZLh1uL1QbzzVj/ngLITYdvOV2O
avjZSPuNGOtci2ENYmdFBQDP4U/r1jstHgutyxq1j3wl9gfb9BobphUw4Ub+dn0LL7xASFIJf4B2
AdVfhyV2EIdqggftDwcDArn6IXNrLzIZcdZuKOy5dSRrJmYhAGnhbV1nbUepku1S1yIyWqrouGAi
yud8S8iaTgLXBClYYZGLIUm3LskmSrtQQQxjf9xPfnBnei+mvg930q7Zbc1tv3RI70Wt/IQkK+gN
zRBVl78kyQufC+e+azYisbNGFbEgAMXQSKn4XNq65mQmcxuXRRv76rF+0b7Ke7rx3MY6PNdv2STo
Wj5f14hLx/Re3spjTevZUJMeeaXSelm1yyJKT/NWevPcVJ6uanWfUmNumWGHlHjZx/sDGCdl3zw7
vzbnrJy7PeDrCTOxyBYJ3LUDLlmhZgWmEdOL8sXS8g9yWB5LK3qxm/RQLY4XF63X6F+dEC4Bu2ue
lln6XdOHKvU31/f1gsEkgiIwJLQGlsDyT01IjRtdWXme+NaT8mS+2j/N3Y9yJ98wwJM/14VdUs33
ssQhv7MfyzRXjoBb+W1xV6k0NFlvTd2747TFEXVJW7jPeAgEHAS7wm6+E5TFdVRn9pj4ppR4BSPt
egNmoWTD5zkrP4tLQKsECX+msorI41SMgAOERbskPgXn5+SDeQcmNH/JXxgJ4DOvd1emcM3f9BsW
69IuiqkmtBOQ9ifleSo10kspWnQ98UO5d5k25NLu7JKjGfQNV+ui1RJ4PzH5AA6ctZNqEccrqGns
fzUO5uwu9yPDu7N9e0sAtOEPX9TD97JWr2a1JJOSScgaIb503G+t+wUvAVLCzhs3HuhLl++9qJVD
3DYQp5Edjv12b+z/0y8HOEVFGQQOr9fp6cjKoEZhQI9Dm3SwWOWjKxyz3d9fJDC5/xOyWgHRoWIu
U4M7ySRss+qeKq10U+c5bLbIuS/uFVl8yyFMI/O2UjYVwhHHSfvET6wclhkpeZIl+LiuL+ficw/4
CqeCoVmk8VdSprqsmibjvs7qMB2bSOGZdBZj1wAQpjxh/5glTaZmamT7rpicfTA6WwP7zr02fGQg
flBFcJWJYU7PjXB+MqkfYgdjI9pJjn3f0Ia+j2Tt99xWxm7SiS2uL/uSlXKwHnQIw6MHkuZUZLDo
zRSk4iInzpFkzXJD8Jt6Cay2Gxt8wWTg3QBzAM9HL/a6DG5Wcl+PRZj6ivG7ZP9wCbS08UQj7V8v
6UTQ6iDDqO8rPZES31CzPRj1u2A0fAgx9tfFXHinRaxJ+wssI6IF8nTnQrr0hzxOUz8enXpfBUU4
uvPivJkJQyUpRjL+GkZotyvsMaTLf9yEQF04upMPWB3dIsUNwU2Z+q0if1Ul+djLxlM2SzeBbI7u
ZOuPial9qcP6ZhYzyyhxgp9MavhnEihdpyxnrCnI5N31bbn0VeTYMDuUuendXX1VUYLFg90h9aOG
EQtTss+WF6syNjKUl5SJchtVZ9J6JIlWsWydaFEPhk2svX2o6++R9qSo8Y1Doubvl8M8NFJRIDMx
2KsrGZOHimUnYzlas1d02oOtt7b+65IOhPzvpawNdq9ZY9Dmqd/vTTAQUfFZaX+V9Fh/vr4aoZOn
YbgYZsNMQAdsLfip1WpGbXCSsVkyX1KdwmuGqiQkHffXhVzSgPdCVouZja7Sw1LO/CiD2FUt3P9w
vy3SdaTC6AHH/Tm9eHnYMM/ZqHgO2q9q9pqoN03y+/oSLqkXlShiTDhkoVFYxS9KnQcQStSICB/z
4GVKb/tgZ+a316VcOg1AsDw2gAqY2rPaqLoPjGYysIga9NS/aF5rPcOgz3nD8F6KkwDG/itn9VI3
bVVKoxKlfvU1wxuUIjdg4HEwBK4cdl5Ty8cgz+6yqnaX2c+s6LFQ9I37eul1PfmG1aGVbdZXlsw3
kAQrflK1Mn/Z/1T3jb2Lyn30fH1jL7yjYoKAaGMGL09+7lRDiArj1hiT1C8lf47zpyljcmV7M6ZQ
0VZbrVkX1J0EKqkCpnPziK6R+X0T66GVKCkjsxe3M3+HDHfKLGPjUl3QSFp4QM9S8yeDpqw0cpDq
aAyamTO032Smk0rhAR4aDnELz3pxOSSD6Q4DsXY2+CoJ7b5uJ5Vnum9ctQy9Zbmbiy3M4wXVF0VU
0f0k+ii11XLGuojbxLIwq7aJNoae3Db/Ycc4emrWYHd00PWnSpCNbRJ2rZn6dfMjXp6HASYyWAHT
5uN1Zbt0MjTm0TaNquG4rZ4ihmIwOM5wWAp+sDZG8ASFnpYdoerauMiXjgZDIbCbBHzQY5yuiEIP
g0L7MPMNBhL3+hcHph4r+fvITpgKgeMVRCdrjHs61EOQDy1CzNgN7b0TPinRQ51toUsuuE+UkgSS
SxSTQNiuFkNXydTmyGnTwI3jdN808W1q1oxf9YcyvIt6+45GiOP1w7oU4iGPzhbUghf9rHss75t5
GRUeJ199pmOgd+Vj8WTDrrLrfw4pkLyNQztPjwr8xL8CV+pRyQkNVqkQ+EndZzvp87Iv9trGS3JJ
iECngYYjSKKt8HQzU2OR83yYM39RPqQTg+vVCrzf4adefdnYP+EhrDwIg1eR/CE4f/K9q1uVQNoP
dFHLaFZx873NuJwDU3mt1+UXI+7mrZrFpbv1XtpK4wu5qiXypijjEIIqf9ND+Cbl1ttOjorfdG1d
wmC9y9YsZahEhqSzg/39YmU30zeexmLcd6ZXpt6Q3sfJoa12fX2XHq5vqTB11ySLW/9OcmVqWj45
Kl1ND1XkT/v2Z9u79tv/Tcjqtg3hssShxbFN7fFb8j39Z4GW9OW6jEvmiUZoQmecfyAraxlyE/XO
nOV+2yU/S5pv2oVuJrPd/d/ErJ4OqZWnaJby3K9a46Yootslm79ZerLlNl1aDi7gH7A6UcbaEAJ1
C7RiSXN/pAva7WmvOaRjKAoNxlY27dJryPsByEnwKuKan6oAqBEAUEqR+46WmJ4S0KhrMvP6+r5d
uEtA7onIwJGSGFp7EFPYOM64YCPILXuRAZFAq3qURsHEbUj6E/quVJpOYIyeQvGeIs3q2lp2bWe9
PWV+0t/1beQa3aOafanLY1+BvPghD3dz/JaH3yk914rhzd2We3FxrYLEh2SO4NFZedZJ0JTaNKLu
pXxjEbRV8WEMYi/ccpb+6PTZSqmp4P4BXKNn8vTkohZuR/7LfbgXD7q37N7yO4Y+uRp562JveCnl
levHeHlz34lcKcuShnOqj3FO1WM4yHfjXt7HbtS5H5S7+nY6Fp6xIfHCRTBli+5xh2AIzIfQ3ncG
SlFKwxlkTGOQ5ccSPjCqU1L04fqyLlhB+Fl0QR4nzmvNPNSbFX0fXZD5DLCjdfe4ZIrXaM9d8Cq1
GynzC48lbi3MHTr9J/A8rQxuBzNzbaTctgLyG3fIwwRKwCQ/5rM+3VY98WROD+ZDTAfmf9hJMb1Z
9ByIhMLqmSZZo6o5//iW7g/Dr95Phr8HkNBuBl6dGj+mBOK008PShqCsojCK/L57q4DhywatkP1d
TuuqQyH6+qFd0AwysgBHwL+J9rLVPYfDrDWlZY79Jaq8or5rQ52B2xvB3IW7jHeICw2Al3B8nZeF
5DNXU0OnHqY/50u/k43fpkNN4+/RI6LP6185K7WIrQjHUKccZhkvZmDteul7Ur4A6t6wjhc0HRtP
3U2YRnRw5RDaijE10NbGPpSne5uAYRcbCqV5BeczT78tQ6VsHNPFHfyfRDDDpzqht4pW0XcQ+5WV
eTrhv5q8FHCsmowT+g8K8U7S2hxmVVIoRUBJsQ2AUo0yCzS/T721EaRcVLx3clY20OnrSVAGxn5e
U8HTkp2RE0ZuEYOIu7Iy7jgypGd0oIMk6FZ3if61IDXsAhBFY0xHR0lvBm3cClMvCwGZSLMOqMT1
4aRja8hjQjaLKuxihr9h1P55/VAu2DuW8a+E1aEMYZj2mYKEVG73mf4dBl+vka0bSXmAt2BHaOdd
F3hpSUTCVOX/hPhrgoTeSWgBNhFIqfepgBlBnpvX6yLOFUATry1AJgHRYPNOVRrOn2BScmy4VNle
GaVu171NW7WR840TQqCGE2zAYNNXQobWSpeePLlfVsEhc4zHRPscm/p9NE1PUd5B12LdXF/W+U0F
2s8DQS0XY4RNPV1WE0i6A4Y792nSdgceoulDaH8akr82CKdiVtdH752sk/oy9+kggF/Z6h+X6tHc
QsltLWb1OsRV0EVNUfHOmvssM2I3bskw5nXmNs6v6/t2blNZkCgsUb2zKBOvFqQ6UmYn8piDCHoK
4uq1g9ummlqWBYY2MnfXpV3SC6gGSKCL8WU0JpyeUiD3EoUCPOkoobIfkxyTptda77y66X7T77Sd
lDlTd3F7KZnhzYomxTV7nhRa3SQvVe/rWdLsWiCaO5i6yhutn7a4gi6IwneAuQHcAg78OkywwFaV
c6QMfhoHjEqasq8Tk1kPi2X0x+vbeGYmeNKBRQiKD9HKJK8ewiYwVamuh8GnpLqTrGoXZRtpEfEb
Tgz4qYQ1NiIPMrNtKtbCbZXcvpf7PRKbw1Kk3Q3gvcST5EY96Ebr7KZ0Uj5fX+B5sknI54mnbgrw
lWkdp4oS2aVS4IQO/vBDV59171axGIlUgPGEOdNrvHZjvWeK+UceCRNiLoo76z4nOy/NtLZZ79R6
5a8INBQ89P1ukTae+bPrtpKzWtdQBxEtnypypkNo1K6lfgp3jfaobhblL2qj9e+KVldN6/VEDRxW
hMbXrxDL3sa/HOZcNfvY+/xb3qWHjTPbWpr4+btgJwzjiGE6CHxYfnyIdsxY3Hgcz6yi2DvYv8l8
UjXmCTsVgMcetmPN3i0/ythbvFLd7a+r3ZaElTEsKzKOudCC1rzPoDUNWgNqUxiSf1yXcx6Jrpay
MvB0b/dqbWhcr/glaXdx80HX3e7GDwa3ylxmQ3yZmD1uMPrw/yhYWJZ3h1QZdbhkIYKNJ9WpGFM7
HqLa+zIeNPnGuPun+V65G3t6UQ/fnZr4+TuJS1enSqRwap38mmoPeviaaRu0L1siVqpeBrE8x4nO
bmofhulttB9K7dvGxp1lb1cnttJucItLngvlS6N8B+2XE3n616p101334hTHQN0wFJdMPIyINKTj
PxOTrtYES3qiwb06+HI8uXLAY6xtTUm7tG3vRayW1Ea0UydhPPrq5I635n288dhvLUHY3HcnzzCG
AhksoUu+qd1TMrxsnMmWgNUzGGmK1NZ6NPoB2YfqlsaBOnrUvo+fhgf7Ub7/HD8lXvZ8XejGpq0p
3rMuBDprhaOfFfWuVGqvBJ9YbM12uygFvg2IDkW2xRY/f7d1VQz3QFZwNMHkqS5AgGbDll567yCZ
+p+AlXpBojNmbZeOfvET7IaXGJ/a/DgM+yY+6luliIvWjhCNuSA2xb7/x9l39catLN3+IgLM4bUZ
J2lGEkfBL4Rk2cw589ffRfm7PjM9PEP4YMOygQ2o2Km6umrVWiCHuR5NkCUeDyahfj9yP9iZhtxC
hooEBBKrqi7+wCKtjG4pevlrcO6Rpgx28dBUymxQLwSdDXXlswFLSw9pGWTIVrb58lT+3+hg7OZa
auNejfIeiczxt0bI8PtjBcm5sBtAhIQ3LvoxEB7TMbraKj2a2bDniuoxi9wkOIyRe39bLwziygR1
IeV5USgxyE73PPeeJ184rmV+rNH/f+LylWM7by0qtLwyNZ/qi73NtwW6jiHxsk+TGomOD0F9H6Ag
wq29QZftoNiLUuy3xsW1ndm59Z2AM4QtoPWqnqlI5EEZRtTWdsBC5IMR/ccS5ehmBgxuVHCYmjzS
Y+j1iBljxoLOeAORV2ZvweeBNFpFSgUimhqwPNej8tmRH9Ui6YFxb0kmTqRH9uv+XlicOGj3fD+j
wWdIOR+JE6YmLrChe3ablr4FykQiyo44pM59Q0vzhoQ1KsrogkFdntoJajlIvZi0A5r+WxIOm6R4
VbP3Ob/Gtf8e3yM9jvL8rB8x40Cupy3Joz4MhXwATr5za4ZknFmUOvAm8T9Dk0Ckd2mJGhRk8/ye
FethD8UDMFEJUaC3Vbb2kL5FBc1mADXAH1QOERhfDwh0T74ihVAQbAS92LOml9ss4wwymRK73ORr
3blL/uHSHLXtehUSp8yApQqEeCd/MbxvhOMr75scZwNl/I90LnjvXQ2OWq0ReUltiDE4qYuMNGdJ
CtXmf+Q+BEgNBT3cSsALA0iDdo7rGYw0ZsiiehpcILugJyhl4kb15bXCBTVxN1aouy+LgyQUEmjq
SW9Rb4NKpedAs/gEUT2mf7t/nOiGBtoW3T0nR5WQMjVsxcyeSd/VFKRkP+QffLYPUVVrOhLETvSQ
D8/8+ICX7Vq1i0bL/bGPYixIrPByvyleBqFaCuB8G1z0h4NZzkg7k4BjTtpEB3T9qtbL/fF+45Au
bpIbe9RRy+RMCbHIgyvaSfMsTUYHIU0Lis0ZanmZ3TvjJ/44oTXiJ7NJbEM273/CtwzhvU+gfGU3
55xqCbI+KvueqMcGTT551pl55NRoWY12Chovei48tnFjVPm73HyMAO1N2QYFQ13Nd3HwKy9NGWKD
w64pGkQnT1Nmx7X0oDLQO1R7vWBOdVNuGpnb9mKvjyv1gOVNA8SSiqw/8Ae0t/caWW7bQBlcqEuw
umfP/1UbCMPi70AfKmvg7WBr3J83yvP/WTlA8r5ZalHSobxXMWroseSZwR0AcxONIi9R0PFHMSQ9
mJwNTxkncL6haf2+2eUdc2GXcmND6TeyGMuDW/N43XdGmPWWhPhA9E4o8MRibPXMK1fYfndotU3v
gwBMIyFP5F4yAvktjYH6lXo9hBJntstXvo5u2PkzKwoquWDFlPHoo8LWRIX41tRhKSoxInL4lRQP
yO8lKqpOG3AUKT1Dqq23WnSgWVP/2J2Zd+ZUIiC71EMwYUQ0ofpYDSnorEgG+wuYRmQPAu5qZnja
SHw/geydyXi7CjkD7lAULrIWHDggpjYk6STsFIily6cx3xZgVr6/aEvTglcQQGdIq4IphA55OrnP
ZK9QW7caHlJIFxXhE/bqIIZ63GXQCXT9gvTjfk0efWGPokVLAB8g2lpAG0TPilJmUEljOndiX2ou
tyfZrvPSGrLUFPp/e7DMKwBbIC4DTwlKOzRQQNNStDqIaueKw7EQA9L1LzFjyTyy8jv0yohPK1NK
ZTP+2Jvxo4CzgHeOpjftRCaTJk7o3DFu8+dh8HmzgF20eIs6izYhU0ggZBNiMZ95v1e2SQb9yvvf
sHAxgqQXACAwaeJhQ4tCF2KS8FWode6TGvDIMIuERRMl85VMlZ6sddV+FxwpPw0IMDBJ8HEsqCSp
qyKZtJbJUrl3Y3nMHiZRYp4SpWGgXhj7MihUmnw7tNjxQlGNht+AbTlD3T8btdYMx4nfM5MKkUVZ
GPXRA8kWwuPCapVI1dumbHdtqJ6hGykYCj/K+qSA8bvzikwvNTgziNw2pgDpz4qrC5tpA85ieuh+
imMjkhbs3ZbIjkgF160AfyMJ5bTi4pc2MnweqEBQAwGgl9rIQ8CWfpjGSIsk2Sv41x9F5lPpH7vy
oRbO9xeVztt/bywAhoE4QH0RUmNU5JaoTQ9ulrx3Rc/UxA20SjcaB72toCBF/7sD6SDQYK9j3eup
wgBVvFZGp2FF//cBCIshr4tiII2yLLrWnxSm7N1StLxBtdsysGYJ2CI3QH64q6ZNFm5TVPJl8Sfb
PuctCI5LGXQxb1nkn+7PxtIWl8HnDK1KqDrgGXgdYUrZJHWiVPQu4/0o25+jdowLUslEyR9WA3Qq
5fFn3Cg8oRYO4DYQ1de2QDaW9kHW9i7fRJ+AYZJYkRGDhUf5Z8cUOhSAW34FDbS82Bc2qdvUrwa+
yPmudwWP+SmoduTZeYEr1N/mSW0D3mKMLdh0uIF42WTwzSpabp7Am1ONPhZtLjWzYJG+HvRUNGCz
5JreTcWdGG3Kdi8lh7g9Qq23McNBz9GlUxU7LoILnYzsMK0xMS2u8MUHUEeratNSHOfdJgSMKSUp
GaTM8k4iyMNbUIspmbgS46+NeP6gi+QJrnA5imQsczRyDwNXb8pU20vtWv5x8c7FAf47s9Szhekh
oaZFmNmRqR0uLg0Wr/JC3oTMQCBjh2zNrPcWWJFEUsm+f2z+y776a5zOsXoDr/SjiEE2iXWQZb0w
kW1X38zp/Fw7K0HX8gpCGRFX/SzZQO1hxquQZK9hS0nfS9Zp4ucM+M7xSfBetBVTy5M6Ew8KszW8
O68XLwz8gQ/Zqnf77FcfHmQwVXt4vWcG2teQC8s963fe/P5fJhOdWOCrnsnxb6KnvMnYpsMhbXF3
qaDbsSQ8lwpoLeuMRjrJUdtm0zZO8Ou+4W+q4pvDeWGYugqgV6UmudTjcE5g4HsCVeV5YgE3KeAD
4QeDWb84jwgbQszOh0zGpu8PRaM6GoK7vol0yJJuItENylPJPvNeC/pjG7muAUm1lu9ILDpqt/Ki
nP3FvU+mooS67JuhzTFX4BZKNioybH7vNMxaz+LS1CCtBpbLmVMT4R7lt4Khz9sJYhVupB0kKzCz
VhfqgqQvnmTLPuStjQS8AGAeTj7rs1a5TIbGh8kjueadeOaAF7ycH0Bktq2APTkNk90LzoD3/f0V
XDgawO+waAICxzpeI9RXohM54Apmng07nbaD9ygJG4igG6N4LKU1hsNlYxAmAN0wbku6D8MLpyFm
UgnnMAMBsuMLPZQJiBz/ZNGDn3XRSvS5sNIY23/MUf4NkHEOVO5i72qk2nu2pYz/0+T9NUADKKJB
kqA1zvZukdR6ycrmmH34W9+WJvS49WvE9PPGpDbu5XC+Pc/FtVAyRS/WI4azk0i3MlXfuJV7v5xy
kWIhNHHW4Zfz0bMHIByv1Mi3iJvML41KbIy6OTINUZqNipPiDSyImkQgeapj5VVbPmwO8biWoqbT
n3O4gwGjzw7oPPQi0e244F/mffSvYW+y+UlTvOIhGJNZQb7hFV3tx/i946RfCO6VrRTVVUakNvtH
4PWfb0CfJD4A6FdoQV27804sWi0QsGWL8jHgn1BLhzS47Pu6yG/un8SlG3Emd/lrioozonLItUqQ
cTpK5VhmTvNWIh86hvWeZbbhz0oyooMHHhZvTQV+cWPh5fCdHUBxi/KIQux5VcUxMNzmKmG0HlrF
Q9SsbbGFsGZ+9v41M///i/1bD1kRjarXu+zoqOFodfUu14eiIu2739pVe2x36kRATZSMIJ/MPriV
Cf5uXrvZ4xcfQK1lU3BRlUgBksGbwepcyG+EJDZbu9ab01GyBOsHQybjELFkNB66xGn0wW50vCJy
53Flree1vPkUUUS3uTqnHmjaFt8b0xbVJCTkkocBOuXAoLAgE62MpHqLIhvxH6nFp/KtqRsiTLo3
PWjtU6O33vv9D6EJOf/s74sPoZ4UZZznUxrmSAsdu5y8Yf65pzp1GgXiBHYKZdEEK/KkRHqHdyvf
76f4iausZtLruDWa0gIDSHwM0KGa/SOd1J8vQ/YeD7w50UwTedcIgTU1DAdX6PK3UCu/xmYXpB/3
x7+4DujHminlwRhNPy5UoRklLsI6ZAPHIKsL8mSPDQ25yszca8B4uYYfXDxrcyERuGlcuPRZy1Dx
6NM2GlyQfURboZ7ijzGIspV+8sWjdmGFOmqDJniJwpWYu7gV9xAt9neFEARWLjXa8/0Z/JYSutnK
KK0g2NEgcU5TpKgtm1VhgylEPNVZjTVueZu30TR/ZqzALt6wW6zhpxFt2G1tjuMxt/39a7wZLe1H
a/mbwmwtzu6t7HfwISl63W7wszOfQyvR1wKCpeBcw0P977dSHgD8rEAUFPAAER+QfCQDh6yAd4Dm
T8zzRC0dz39qDv9LJu7KLOXZPfBxhHKDrcwUh5D9kXvPnbBRs6MEGFh6Kjh4mfuLsrj+F+OkXpB5
rHJxoCaDq3ThuM2HoTLztqs2shqudV0vJWMwOKSwZnVGnFNqcBVYnlM/rAY3N/ttY/F2duIM5qf8
PK8uaPH3spXZtXN/gIvn9sIoNcCOGea2hAz+k+m9HRTBQr2ocnFf1YFEglzwCQDAykq4t3xDX1il
AsoUbHpqFmCofJ+bgyM1E6DNx8qBnlqVHcB8xHvI6ppMuuY1ltfz7xzTj0quRaTpobLtslJz5PFu
QIFJZfoVZ/hfjsd/zNCXQQKluLYpUOjSkOY/xZqqd+w29AivfPnvXRYQhXtm1mLPpdIE0v78zCWJ
1mmJBoynHh9zLWj03JB1/FTTFeRMmxCKuaEBZ7yRhklvPAvwZLvKfAMIJEPkTnX2rtUfpbJhPnzm
Nz/swLmmy+Lak2WpdHb1cdT25iqmy2IBRyn1TD+y6/axiVxVNMZ+k6I1QId4eW5I8S5qVdKA4kj7
98TulX1qpzOhBn1rBktfZL4emmm+jxWzKSpdKdbq/4vvJdy7AiTqwMBEi8YxQtZ1YoVbwxPf+NGR
23eZAduOff/o/pfl/o8ZKtz0ZD+bZvCEGzGWCJoGlEJE9blJj2j1MUs0KyHk4QEVUY0Ee03ChlAB
V8sRf6SKw+bHgSlIEu64uNP5kFs542tzQN2cISOWKt81gwuOOF2MAz3zLInJH9tVAsRlx3kx3dRl
NHi50nFsi1shzq0o3MfaQ1lG74V20iIn84vdxL4L01PKbqPG8drWAO/lllH3pbYGWF8aNOgKcGHM
UpQ3ar6hGjSDlI9wL0o5fIhhN9sRB2MoZG7fpam0NsvzpqVjhkuDAvUUaDQxCkqACPyHWj4JbENA
hNuGVphvU36tXLB0V6C0yILUeWZJpBlI1LER+CH3cII//PyzDjYs6MLbUrH7z/s7e8kQauxI9vAa
WoLpriuPkXp1ZjJzh7I0pgJOjGnPRdU7Ux4eVXHNWy/U94ByQlIT8nuzvhTlGcYY73OvQ2l0yhU7
bs/9kEKkrdPVditoO63gtkL4W8v+sav1Oy6/NEtdgj7XCLEUKKMbgiGk3oblW7zG+bC0PS5M0DXy
SRrGPGOgydjVb313rKoBentWmIhEjd0qXrtdl9YNWVMOKAQgMsABcL0bmdArBSZnRrcJkMaJ8exT
HvnWUfvWCVAp/NdNgsZ7UL/B/6HYDaW9a2O+Wg1REEAFUwRgpbI6/kP4kfNEiVfujdszfW2HPmJq
HCWhDzuMtm2UH5PyVqAX9On+YG5fM9dGKFfedAkEGCMgY4B0KHVe9Ngtk4+sdd/KwsMdZiCeNld/
kE2l09sQOxzZDlB5Vxo4fVA/Ef0MPDhpzYkx/BrSIt0mf+PDL2Z8SaWdMn6NyCAUAWNIQA2UYuQE
zc8g/CUC2jBuM7VweHHD54aPm6ZveyhNrEzL7f69/l5q7oEWDyWlB+oszU/j9Ng4tdHJBK0ssr+C
Gl6zRC1ACqAK2mVgqVI2gbqJpdKM/Vf05elsxAKtsYLZW8DWYGS4IJAOQ38purSvdy8GxQTxoGFk
cXIQusCpC7PqngdhIGXfPmdgC1KtvmZJH08EoJJIZHU02JLQsxt203Y6l31EGfgIe5SUNvxak/pt
nCzDzaP+AQ4wFeVh6vP6DjSpQ82PqINwnqlW5UjiAvzCXRz9WtmTC+drvlIUIOHADX3DayXknFoD
5sO7YoUretA59HrlpjI+a9ITpG6K8tjJAYmZ58qX0AVJpPyxYB4bwIzC35G0i4LoZ6p+Keh7g2Z3
+wYRSqb1rbxZ2SArn0nrhPhcARfmibzbiTFvgZLWbJQy3CLhGp+CsVlrB/nmNLi+2XH/AeAyU5nO
xTbqCQEKtiSNgWV1dzlBOq0kR1n//PwU9c/T/vX19f39/eHhY3tGio387kmif/3zssA+8jjo75t5
duhW0CKQ5R40rZIb7IGzILI9WJIFRqSDb4d2sxNszxKeUnty5A1n5kfZZG0lIsk2Oq/Sdt/ez7MK
mTLzr0N246Z1PdR8VU6geeZKACYQq4HglA9yK+a9dtYgigupcpQ1cZ+AgWSGCtPKM1wQKWHVKrLL
boN3zZockLo8ZKYMjvD7E8zN1zu9wDPdDugl0bNyk5YbWSESxlaT3ZwcRx3M4Prb0Se/RFIap/37
NiA9eblv8hu7cmMSbVLgkJnjN5qUTEFrRAEuctk1dofq5B6tH9bBSPRR10LyaW2OaJ0mrkXgVp7q
k+M4urM1TZtEGLzxuFu5VxcehJjqi6+h4p9gQtmczQvZVUho5p1RnwHkC93I0fVyP2wTZJO2a9Cm
NaMCVVXGjoYQ7YApwIPzRf8xfpaJKbwK++kBimbdSwMl6Wf/eWXe52vqzrzTAE42jPAED0rMu3Ew
fhyO1vGYGdYx0BnyoySf86RbKdTmSL6pHgzM+3NE9A+e5EfnUTq1xFnZCLSuDELPeepBDINXijZz
413fPlWWyP441LLrHdqng1Xtk9Dav/KWZtro+9G5X4/Ad/4et8oaPHFx018Ynr3sRekCKkBID/Mw
PHEGr+cH7bnq7DLG+99qhLf7076QZcIoQRD13RctoiXo2tgA+o48ZBucsJRM+0479xPIO06Df/Be
lVCPngIIj61M7W0IDGgwJJ7ACIU2A+gQXdsEETHTh4OvugVWVDLPhZ07K8O6vZuvTcyhzMUcZiGU
lHvPU1zWFrcA3JqRFZqM3pHXV1TTHNFZhWKsWaROKoAIrZD4jOIORmf0uu8wD9UuPnNPvJFb2KBO
dvBW3ON3VYI6MyByBdBTg8QwOBeoLSpz5cj7SY1RgiO/2wW6Zpb6Z2CAr1xPCMr/Vm5l5Km0y21p
1wegIax5DlLbJ6z1lBihExkDOUl2RSIzegRLNonJ/PUt/lXYoZEQRn8FfFHvd9ImOTCbRvctTw82
JXjynxlLXRnR4s64GBC1G+W0SkNGqRTXKCz/8Zwf1/r4vgsE1JQBka6CnhEEobMi7fXGUFCmb9JO
UdzGEHVh552Yp8KKLMyYOTnxj8CYHH9b29xrbVVE3eVWsAtIYzd2jEX0nnjMA8i9He+hX79XF1wg
ajV4vQBbuUD3EKldmKlJqLpQmTNb80e1Uaxpz5vEd5NQ917vn5GF1BiwERfmqDMCc2kyZZHqtib6
0wHNtxQTeSCimR+5EVqRHZiIqYli3LdLN2/OjvXKLnVSfK8OxErAMGVb3Tab/CEkA+lAI/Babjq7
e/DM+wYX/Ok32lqDaAVYSejezamCEHeUDKrr2ZEhOM0OC2uxTrnic9bMUMGoANEwZE1hBmGgM2z8
R82OnEJX3u+PZgE8AW0WgMf//3CoZ0cCiWel7HvVfcs2aMCx4kcgYp/8g7yf7BYKGQquSCQ137k1
w/Mvpo8OmOegm45WKvC1UgOUEcrniTSqbrMvt/KHvE2MyhQNxR6f45/S6f4w581HG4P0ArIXIjC/
Cs2+w0ZeyfVdoLlCaYYigYdCEc1He8CaPsdSNIvs838sUfPpN0IAMbxIc7XA7HUpAK51XwtG3D7L
Zs/p/EpIN7uw24HJULcAuxDc9ryNLm6mGq0rzZRmmpvto2f5mTfWJM+WZ+6vAbraDyFBbvRmA/KB
cYAMf/L3rCWubPblWcNDA1pZElgC6fQ9QCma0sml5ooH9qPc8l/VbxCZmfwTv/KmXLSEKGEG56BJ
FUms6wlrU09slabXXNBnlE/RTwXyaRaKmWB3nj6UlW236JwurVE5jiaWu1DyWg3puRkuhiaZ/NF/
5A7VTnlgY736AelJPiVrL/yFi28Ohf4OkrrJIzQwezwHs9oRvAbP4hf3q11jP15yUJc2qMtVywuF
C+NOQ0AbdKT/QEfYsfqdW80KecZCrUHFHY7eH7xG0XhEww640IMKU5p5rhHXJDn15w1/Gg1d0us9
Z27DY3K+7ysWEkUwCAAXh1wMmoxpFsmE7TJGbWCQ3SqktAM8SaVdi/szQFUYPPOEt1JgAAQdgqV6
u+s/V1lQFuf24guouYX2sA8xK3xBZaCh65EoZmAJn7Utb14feAPkHu/JObLXxBVvfQlwEHPxDJgS
MDeJ1ENtVKuUAxmU5yrsZHn8pqy47fSbaXrr/gQv2YFaOuYWTImzRML1Eazksq7bomZcViu2iEN/
lpOvOKB868yCH9iVAGH+bVceUkRygUMWAy8EsFHRzWOjEEPmo4h5N2HghOO+yowc6gwmL7TCSrwp
3qwb0vCgrEM5CupZM4L2emR8AHjMOAmSy0wPXLlli50abQqNKOhE85hXz/sKoWQSHVjATPznaThJ
OZH4M6I0XRHs4Yv1P1pH8Z6LRJ/OHCrY+PtX9ZHnjqY+95XOoufJ340DFMc8y/ONtjYaNC/IkE4C
/19K2tc4IU1nyiUC8xQ1sPMQ7wR/BaFzcyVglLhCEVfOwoY3d44IeZY0m1+UWaB6ZlmPEDpVkEaM
QJxgJmFUOgFf+GbZjt7KzlmyrIoz8z80aEB2PO+si9tOlAawAzKV7MoDg77uAfzyvsAXm3rAJIeS
ltpKHWePkjauFfqXlnbuUEJiFqESii3UvdEzVelDQUEG/AY4CY4wHjQ24q2UnQWOFIc0sNp8C6J0
OTpM/jZSj5kW6yV3YHud5ZyA0SeQJX9q426arLoivnziWqAxix+878SqKYCqubaY/CX5HZaHtPHQ
w2m3ybuf6p1E2lhXd/xbtpXER1adrDAiXm9V6l7Av+4fzts4/nsHg9VMQuoPzYXUQGURnKXNhHQc
pGxPeD9VwB6DS7ItC98p6mY0qi7hjbgSuk0p1Y9NIoOrayyffTltDZ7zVF3SPKNPs9/pPELoxeR6
I6RKSHghFUgJPjzSZcqwuf/dtwCQGWunAZmGeBZDoONJIeB7efLV5CzUarIBxV/6wDPyJkigbxAC
wN4NUMwTvMHSCpw1hMSFJaXRv4pbw10pkgSZYjwG50wy7dy6HED5qJo8t4gg5dBw+WOEIytWPQGF
CSmxkrHcnALlJeRWvM9t8gWmVbzcQTUOUQyWjgVFTxZKtmL9c5rbXq8LTs9ZHWv3jRGe+2YLOKbk
/RJXu6zmDXHtYGEWY4ZsDt7BEi3JIse5wMZ15p+jVlNNlkG5qPdYzxzzLrDrkIMob1fXzhR44pYP
mM5CXwlpo6kwVAi3m1pfNmvh5M3bQgSjCq9J0HaFPgiifspPdA1416PaP1exiExbVOsyG0v6LJZt
VUI+Wi0ghUbclKqt+ewETbQ6s5owijbqyK8hFG6TBPgakM2jrA7hGrgO6r7zIzYsQLHhn7lnNdDT
+DD+ZkHMNeloKI3wzhKNvjez0BS8IyeatW8BmpOLJWHTY5L/5Pc8+r8LJ4XeVkIiVMe+xs6Wom0u
mQq3kwRD016Usy/qCrM2j3N4Si3tnKxEbw7uaRBbz/fdhb9NJYgz5GmPHfXiySTw8d4V9uljqzyU
okbq5i3vf427aLJTeVrxQ98Z2hvbeH2iQoWfYBK5tj0KPQ9tg8I/8+oDnIdn+E8jA2gcCYptq+p8
58TiqZEs1jN4o/pIHtmn/kU0x8GQoh2nK6bIE+Ekualq9J7RMaYG/v01p3N74WNpLz6SvpDaUlKC
MvfPoEvUjkxtD4IpKFv/IKFu2Bw5U9xBV/5N8B3lkYHXrwxOZ6WVZfouDFFTBWYEnMIZxDrjN66n
SkBnaN9Kqn+u+9jMH8fyJSvNwbe9XJe9Xw2z7wq7bN+zKSKCuA/GnxVryJytABc0SITLbOQYOhP6
iFDWJmxhJp0hMvY0ojXhIUnMyDtBKEOsTCZ2Wo1wiSk9Cl+okHrP2lMTbSpQSTRI7jK/RPkxAAVB
yx3a7dS8KxoZIPMabsLneIQcS7ZtpDUM5zft+b3BU3kEkUk7MYVQ01k+1LKFZkdSD0+hf9A6Pd6G
0WtZksxJ41e0NOHSRnP+e3aKcieWjCnY+40lS6/8YIxfsr/xmScRyPB8q4xGC4+t1UfZS4hQPcHb
kGw4ow19nLtH9LA/KbIFPnvlhydulO6cxJsyOwJlGMwa5HtZscTpkBW7BLjSkHTMxlf1AoXj/CWr
jEIxy2FX2aHyWLyhSeX+Tbhwg6PQJAOgjxANuRWJSoiPSt34LCP75ya25FIHNr70N2DC7wyAtRLC
h7ba6OMhb9CuZqL9rdYz9HNtZVWXx4O4JuqxdC1dfc4c1F04kSSDmFFfe/55PKQi2n6tOjZ6FNED
luTBSzPqomiKbGyo/BqdxsLpvLJMua824YcpFRn/zGQkTRPwHBW6VitEki0wK1VZStBxvjL7t09+
xMaI/uHsZw5h0FNdDxft3YJYVX5wbtgHBjdPNA2HwFdJXQBPkc00iWZcjwTMSVsOQXOn4jgG40ZT
V2ntbt5Z+BLhTyPSnF+jW67TqOBLsRWCc65KPUj6Qu1BavnBLjuF0/uxzva1kqhuzvUnv2GbXab5
g5GnI0jBAo5/y+VW00c2iQ2+5PKvgvHWoN63T3t8IYRJoTLAgwQP9HvXc4V+JCVM6yA8t57gVGFk
aEqlA8peK3ZRW0HbmTWzyaIOSnJPEfOSVHutsmIFcOXP+2fmtkiJYjeYtxAWYuFURaYcuVyIwiin
eXyW7RiQJu5VscYDnFUs6ry34SWnIvx7fARV0Pm+5VuA0GwZar4CblhAGCUqVumAxeBrLUjOcvmQ
aVblg5PHyeOT4p0F+WekHNKaeGi3YB8a2azV2sg89q3g3QGMAUE2S2nkAJq+9SyQ1Ymnq0W4hSlo
ATa6IH0FKrhigpUH4E16ifrkOWy4ONGcmIgM4q74zMupcB7ghqyor2ugeBJIiFRRpotDHqzctQu7
GUU4RCLQ10ASl85OMBkwviFbJecKkIh9vUZuM2816hq5+vXUNRLyfQWcOn49Nz4o40v/pQjb4qFT
9bXE/ndN6NoSshDo1wEYCblv5JiuZ0+pUi8Xgjg5j8m09aODOG65Sjl47b48l5No9vl7MTqdjtjC
YETPvb/fbhOgSO8A4QIuF4gOclBmvzaf8ozYeoEXnCtupsGKehKP6Pi0uuSQVRFJK5td61253S/X
JqnDlYzgiuI6LTjPYiIx35JE4NCA9T5N0i8GSab7I5wHQM0vkrsKal4gCwKlHnWghjQfwFSphGch
6BMjaKeasDmrM70S6/ct3Rb1MZeQhQSyTxPgNejIPi9rf+CUKDrn2W6UH/1uAu0Pes34X8joSB/g
K00ys7S4iPR7WT1qjTUdwM9D2ppk/C5eq+DeAlzwPeCNRAod7NOzcOH12ipNEUU8k0Tnhjn0M70E
r6fMk/ToWcxEimyTHlWUJEdSn4SzJp+qwfELpPkgK5etTM1tXWn+FBHpA8BFZ4J06jwV7JBWObiy
zpX4VRRuVz3WzElIIQkVmH5IZA9N/dFZGgwBtWJx60GuD+El3/JQpjTvL9PS9psdBvCXqP3gsrme
lTgvh56DEse5FQSEQ1qb2ZUQNcDl5pMTKWViIEhYe78sGQU5Ezh9sBa4WSijUlwHXBqE8TkJVNUR
u5rd9O0713Q7oJAmPPEibeXFtJAB+eZPwMpDYHzmirge51h6EOcYMauT+FMcN6PCQZMB7w2xJunz
gGC8Dk2uNdU1WPDSgZPA24MWfHbOjlFhFt+3RYRHeHRW5G46cGA4iVP0ujTVtOK75nuFPtkKCKg4
JFhA4kc32whtz46KGsRIcED+SAjhvFYumSXnzF+amJf14mrz4JvR5R/F56DmCKfGpJ0Qt38JgC68
sNn7KBBoStXxPhrIsFKaWtoxl6apYEj2BQ3hUBmf1UJSQM0yMHqUcIAkFQqeu0qugnYqTe1/PxsK
XvjoXZKBeKQjsCkIuInV6vjcjBEaZl1PKI1A8PVoKHAe07UtenvLzuJIIgIeCTgh3OTU9OZdHEw5
xoh2Vc7Ke5WHivpQbidueoLo+azkoMSGj1jV4doCyLAIrbpi0IZGw1SgQlCnzIyBsbfaWv5SolEA
tRUT7tKJX21pnx3UzWZDuQmJbrR3gcHn+lMbEGMU6cRhOdJdKyHtilY9ogoPNfTgpi1aU9najtf4
ehb3H6YIvOpQMEPmg/LgbC6NgjhK8VlLawNU3tA9f2YmPc1c5Lr/H2nXtdu4smy/iABzeG0GJYuS
g2zPvBDjMMw5Nr/+LvoCZ4stQsTZB34YDAy42Km6umrVWlLltHihD/qh5i30/PL+WhQ0HVV20Oih
m2qjBkg1WLaZhvfEYhSL5MLnXXjkch0t1HqSnCM5uMSgsT9lIxTcFN1LTVr0v/7rvYj8BepuQGhC
Xf4nRr86e4rkx8VQNMkF1ETotj1IitWXtpyBkuX3fUu3rePYgtemGFcJZlUIQEl1chGP6LncvWuJ
03j2W/semiAQsBMHTZj7IjY1SP2lpwj6XVv/pK5Wo29jWiB+dTgzSFFOgtbMkYccrzTGYZJekJ6u
rVwUwDgWQ2L6v78AZ2YYB13qeZJGfZxe0jFCl/IeXFOBeAB7zLCW61x4R81GxAa3YukHfKvDlPQs
bsacaG/6L4gn61CBMRsbKbDQGXqC2tfzyoqKtzsXWGWAABGJTUrKTLwBHv+oq8IivQBuZiPh/ode
6mPkfEenmjiRpQNc0lv1WT1A/JUecH+sBV8Ll9PsA6YPvN69VA0BU8zSS8VnBqGqkdh+TDPn/jgX
simY4KtxMnGFL+dA7hd5eiks1Tu3vQXqOBFqveDCdDhxW7+I1V7NtitWF+6mmVXGGap6XUHxBIPT
Tl/VZ0pQm4ot+X0wkQneVaa0N2368Xjf6MJdAZugwgY1HR58P4mWqwnlfdEHh0GTXrgYL0pQo37g
0oCSRdvFZtiF3KbtxcGUs3wNULqQep6e48DUAFiGnCqr+44Kjo9CUZtcErDznaJmKARcxb7cmn7B
CQBjKeWoP0+5t1efj2lDhiSvlIciz5vcDGmcvgZ+1H3FnFF3X3jv1RSp6K7lQMlh6FWA9pESTLKV
IBeVxUeqNh59ZQSPSFjVhYpiRG98cpAOVpwhzuUcKUVDsYVkCD6kIfRDqx2iKj5CyHvIzDxTcSPI
SpP11v3pXzzKEwkYbmlcgCgqzTe0mHeKUhZlckEmoeE6S6+J4IMewXvUDLN/UFCw1s04BBtUb6K/
F52t9z9AXLiMoNL2zwcwR1qW+SyCKBYeytG2VXhASNsQ0tTxvoYau2TGYJz9BDvl4OiAl6I04gQ1
UQ5cC4bl5m/FvQevmOWkeWp8zHhIjPS5VI+otvyLzwTUGfSoYJ5HBodx4j0aX2kRjQnYw77DP/w2
euACGaS8lRO2Vtc7akU6neCRZJZ+a1bKO+e5KZDYnWlUiTkgOI93nmejTBmLZhXvumFXhbjxSakR
fk1H4ZbaCzefjPI5ML5Aa+JlNl/VFglybhyE5JLTbake2jImceAgPyihlzmSvts+tBvk9rtIIF38
TsFA7+1DKLDEaP9BAbPc6dKrQU21RzfbG42eKOANqVWVHOnXiu5LHgBvKDzk8Z6fnm7zb+WCKuxp
ZCQXVPU7y2/VwipT6hEDU26jnKqSJEnzbVVxa+xYC0+aCSkI3qSpIQcKN3PL0FbyyliVMUsq72/r
QaoBNKCjq6RlsXI5L8UAKDxCegTRNzjLmJC40EpfqcYQDl0SZPBZt9SOjPwVZZ49H5dr5ZLF+wNB
LVS8gdHHD3OoOMSXYQselwufos1JMJyoJQ1osZoXlTqoB4Rv8WjRYO3ampwFE1hK12aZ29HTg9CL
yja9lCpRy7OmHFv+oDs4oFx8KIYNrVYeNrcoLmx0kPcis4yiKwBkzBIOSlkLAST7LrRDDgLIIqhl
fYgAq9ekFd9QDNHPAaKhyOao1dWm5vC4SQHqN8BlPf4V6N6TVz5pyZ8BLwOaWw3QGVSo55uKLwUu
bDkOsVFgdHvw0AI60ijPIlcrR4hQBwchL32T59LQbIHYXXleLqUHJLgoAw8vlMbBlTU3H2teAE7z
OLtAlIio0btGUd2Tt5y2l6RNNjSbxH+s9NoO16TeFqNtGBXlSQcCuUfGQ8pCChRRB8u9QobyseYz
y4AwiBfZcZeaFZ+btfrWNQ/o5Sd+6ihqDdeIt2Bho81+FFDICyDSCV4xdwhf9cTiPRMsfPfd+MIx
hE4rQnCkBpGzYo8hRxslElIhu0Cp2uSknV934MQ4Gmv4moX6EBBMeHEbU3pSBUhkvgxl2ap6EUvZ
JXmonrldSmoT4lnk6Ul4+qyIuMbluJQTnNljdl0/Zl1TBbCXk2PgyH+npo2n79E9xw8qeSugZ36p
oZa4ensvnPiZXeaiyTKh1sdIzC7dJ94BsXzIgj+ZtlHyApQZUHGqdOIpR3B08cNzzR08fE5hJbE9
oHWoPeSFnScrSNKF8zf7omkLXAWU3CirHp6d2QVF8qlLoLA6PsWuH4gQfNfDKlnIoj1A1XjwU6Kp
k2UXojQJtbqAPTqgfXKLZCvZ5ZvgecCaA1lv8sQsjlOXjN2VprntifWVHryavN7f2T9ICcb3TrHJ
f76DOX5ph5bjwMAOOICGhBhEQkGYgM4V++67/bWprYcMkNaC7C/P/cfj41r6dSkVPLPPXON11kml
UE7zTgBnBQdh9YBXSx5thn3uYfgBHoWh9eh/3B/3UqXj2i7LPBTSFiwTIcbdmlQhaLLHI9tMPMhb
bCxpd9/YwgNpZou9VuU+TPQAY9S1QwcW2Kg5e/R18L9XgTFLKaKZKeYqTfVYzqmEYUmnFO01yMSg
M7g71D2etqSS3eh3D4ji0VvLaC97rn/2EVtYUXwfQUWAE02FbV6SNjf5I//Kj/v4G8icMbY40K7k
dvksqiv5mkXnfGWZ8WHYPn2fjJhdXnpUBUDpImeA8NxqcLzos6ZUNkheAZxg2TSqXuVk1QemU+EO
E+ZRcVIBzQ5gwN9x0B3WptpO7FR/xDdeaU1ed4zIRX4yRZHQqNbYy6ctc3ts//kYxl1lrZAEg4B1
jopjF9gD3jWcCdUFtMEnwO0cUotby4st7+J/TE6/v/KQ06MX5DKYZ0l5ECKnAS+q/A5csbBKJcL4
RgATkFVFSyxu20mLmAUNQtWhN6RSFY9Az6ajqSqWZ4WixX+2X8BK3z+bzO65scX4H16tKjC96eIx
RAPaw1NfEG9lrZiHCmuB9TR17eNuCTGaojXB7jFN2xeEWVAqQA77/mBWJo7tZFJCPwHkTBOP6jHE
PXIc8S6GLIRv0q24iiBhzsP/j2visEWwogpAljL7IUmGOlci6ZhGntMFD1JlGR0I5Mcc+qJfRujq
fGNJRercHyPr4m7sMrGDWvcZFEdgty7N8UEtSeqbZYguUx0/wrE+9W+FtWJzcptXx+3/bYJdkddU
FOYBIp6PVeH7pADzoHTsqZ1ue4BYkQk2688S0sQAhByNX2smF5dSBmZPmdSCITw5t1hHZSW3ETRn
jdJCop2XrUwh4Rd9iS7DatjJeJP/Hx6ao5FWFyUBvPlzY3kIVHSbFdKx/es/pdsODcWSO7zGL7Ej
r5ENLg7sP7bQDDe31XftqPRGhqkEuhCPzBcVZbMX/yu39I/7q8Y4LGZUKH3PLXE+mgW0HpZ0wM47
p/4c/hYlScS1DcnkA27sTJvnyjECRayK8WQHRZdj+BsJJ/RcFMCPmfGZbqtL/aHteo2ol/vDW5tI
Zk/WFe/pI1DzRzyTohBQAuk7Ha1G35XBAxcdyvztf7PHnPcAF2PhJRgmLjuvAhTU0SoSn6Onas+d
/zdTzBHnQyMphwj7kXuOn+K9b3sZyV8oMIH2/2aIuUY9ruMFv8l/xqS/Cm8eR0JkHR7B+yusle9u
7wFQd0LNE4ljHpV/lvwr6Mc4mcAZx6HRzSjmkZ8qbLE4JWFJuPIr9Mu1jTntgLnXAv4YHMhIU+Fx
Dww+szHLqNCFLveOSgAARdXYpafvMkEjPWikkBsGsmMfVx3hUMMSqnPrcxblkHW5P8e3x2P+Fczx
AE1R64OL2Ttq4jeNN3l2AkXd/2aCOQqcqMUdB4DbsZVFJ0KDR7/vkZD/F0Ym/h2sH4BDLAoQDQ4U
bWSdd6yRJeqKc1M+tGukmLdn+qeiPOkV4LEJ3ON8xWSFckIyjoGro3voXTgVks1HX7VxSjKV1NUK
69V0Yuf7Y26N2R80r0aUzITA9SXfMNs0Q+dSLa8y69xufB0CfZM6GBRKQHbDDCroA6BNtTByG0gH
pvkzeqyBRcwTQktqRcVrWvkAlcY20j5QOOqlkgRaQcI4gep2YUdqZ3t0jf1hOtjzoc+/iRl6KRYc
BKT9yI1kY19mz1Jv7PzksQOh1f1dsxCu6BA9xriBi4SmFLttkhYtlXIfR64eNmiFeysgRoYC48kP
LOORJ4ErItvwbSgrLvSHOYcZIYiMkOEUwX4JSAUzQmkM64bP28RtbbqhZmoT7SmzIsffQPcUFBQ1
yp6DWZFqg3eLhWf2RnWgB+9chC99Jbv4Ay669y2MCxghxgMKiC5xEzw+gzNSPiGeKarUkazFi/hD
iCF5+SUpm0iHAELdbVA245JtXZsi996AzP53mFp6e+A4uy+JEr0l2XMaWJM0kn+qSisqT3jEJ7+l
ahejG45/M5K1B+7tWYH898SvDXlQcWpvnJ/MaIypWFZq4pZJ/qULOQKj4fn+Vrl1lHMTzIoFBXKC
TaIlrs/juut2g2rRagX/uLQdZ+NglkLWOsjEAtrt8hvls92MDcpI9pBtpeNoGwoU4YhY2HQt6Fsb
GuOg0cCoQPoZVhXOivkDsGbiaqvZND3MJkOSFs1IeDPi3cj6Tr73fcWr69xFN6ZTa2ehepbBvtqH
MaTwrETZGVFF+jreBO3KC+820IR7u7LMLJzXD600orzrpvrzbymvbB1ZYmxfpFru7xA2a4VQc26J
Wb0aRGlZ4be5C6UyTbB8HbzCJER1Td80kKnt10oziyMD7RpgP8D73HS7F1KaRkaTY2TyL65BrRK6
d2LxqwSIIRTXAqQFnwxF43+MMcEYD3QsGgILDA58ilF0kto/Wr6p+tXi9TRLNzsF1U3w+eFJhz6Y
+VnWonKs4hbrFfSQ0RZ2arBH0K6hFMxFR8F7HoB+RSvZdAhXPOHyAqK3HYS9gKOIOpNuNUZkbnKu
zF1v3FUg8kwvCU+qfNPUF40/V97DEK1cBGyGddozioQMMzQFRQmvdXa0dVz0eqAWbvhndLLzB2f2
Z1kiig1pVks8mO0WNVRrLbL+qdswkzwzO22tq1cRX4d6SyOtcGn7R/5GntkM0C7F1ejaeBjzrdrb
3qcYbWT92J9obFyAph+GXxr601V/Jcpna0w3U8DMejP4jVyoUuFyW96UwMGE7oRduBkOhh0nJuS6
QhNaJCSwQU4Fnj8Kzire1O38TV5tAb6N8OarMf3+alpGWviUL7Aa0W50SjcfCXJcZgZIP/9uHMuH
aPt3m5ncWbfX+hEXwjDsANSrgZhRJhjw3DI479B6kGWFC2FB5LzxOqW+GQ9OJCI5VEwl7BVvtWgQ
bAAomyFeRmvG3GBPGz/Aq7xwa+UdVDQm3x8j8BJEKmCS6HZb4xxZcB8KiBwmuuNJV4kFeZXayAHg
LBZuSgM39rIN55Ukx9sYnUr/vRuGpC/K/+hoRo6GbX0dQTkihFVYur/RfmPFGyRnyMU/iSs1qaUY
7toOGzn7qgQEbgQ7nZO8NC/je4ndEp04u7S6g4wgDsEc6na65TmD+QdSx8+BrW9T6FK0H/6zsauc
+wNfCILwPUAGyGAUQh8Ue6bVLILzSku3KiIzzyOzX6tILlnAwwc1DLhICZi4+Z4RC0jIKFIGddcw
FQ4DAN12pLVr15q4cAOg2mxMCCIdrzmWzQ78NJ1QlU3pFjvRLInkxFvelm3lMJAH31S3o508Feal
B+PUJTHXcnvLg/zHOuORc4PLi0xsYR3QOTvNCuEsBiFd8XrCQtA1GySzWrLSpxXoOEpX3Gcv3DtQ
04TjSWRtBFN+0CeeiPzXCuPU4simBpuJcx/oOGb5qgw8bzUIH9wYHfxVejDiYcWpsIWmH1+uXJmY
Rn3lQBXg63So8pSusRX30SctifdLBYBzIvzxDuqHb6Uf93f94g16bZJZr7EW5DCvMapgp3xK75jQ
18iqPrJDuKOAju2jJx06iIZlvKwYnh4V7B0KwjDMJMRDpuzzfKyhH4V1YOD8KxmA5bWJZJFn8c3G
2GT+UcArQY/Kf+PbAFdDt4iCO0JgW+uVrA70GOlnd2ItFG3nnLgV2a/Kj0yffjO0CTiI8aGzkmfu
wQSC1ZxE+9KVwGUcbxMH7DB4DXsgbpLMCEV+6QtdwORvtIpCnt4adyz/hGhXG6hKMwoqI1hWToNV
7QaiPCUH+TSafwyrPWgra3hzCIH+QykLOLUpAkP+b76ESpGDzSiDy0RLVm5WWtBuVYUmdoWXmHV/
u/wwV8xGxthiLtzAE4wo8+PSTcFjHn19099BZzYW1xyoAZi1fKpRKikeobOXgu4D5F+/8S/9qIZ9
d/F3NXUSX1zbTmvjZ9a5r1pfKHV8kyq9D74lgM5deOaCX+UYmDx4xHddvIk0C1Q2HN2MvakJK3cW
C22Cztr1CiB5N18BdF8NwNjjC5r+r7f1vL8pNbPyNEqAfI+Oor3m46tQGvb9xbjZ31PWBUViGXkm
1DLZdZcKvgk7tW1dvU/tQn3shL2IRrpkAO+L/3Xf1s0cT0K1E50JnAQ0wFhWnlCT2rJU1cot0+S9
iH0nQ29f3bav981Mbm62vWBmaloH6hJlMGSw5xOZDUqvJCPM1NS3c+k5VIpNn6Mklq9smqXxXBti
/G1cY2rTFoZ6RXyJ8sLUUwPY3Hxl2hbGg/txSo4BAIMcNfNs1+S6UNIqxHgKtxgCogcXrXByY63E
vLAVsBEQZyDIRfqY9eJCKMeR3NPKpa9yQmSzOpey3RrO/dVZmLSZFebwFypEAnJ5rFyNz4BcPIf2
iJzxfRu3ZwkN+Qh6wQSMDmUkwaa46sp3NlFSSNAVrF1B5UAS0ZUSaDKFqkPfaGHlkaKace3FZtHF
pWmIfkmGmovtronXqsBLc4qWeNRLoBMDkhXGrfBpV/WFIpUur3UkgSg0H37GcmZ6WmjJoE+/P+5b
z4px47IC2FgFcFRh3xZRFvViovuVOxa/Rv8zL0XUuC1JRKENNWipz7dccU7y4DIUkP/rG3/TpBZE
zgN+q4idiVqEqrVo1iNJdzIGrVz7vptA4ef7kJ5E3xyKTOxWjqu4y/heL922MrZNlpnqZ4C2REn6
LexBMxG/FBoJpC3H75M4dHRpVwzHOtA2oGij8hHNc0Hyen/K5FtnoYDtThRk4JfR58rslLYd42bQ
NcS4tHwrjdBsgPK7b2Jhx2tQB5pqJRKYbdgSOeD2AZi3y8YthNESw/3gqyRWV5zEwkYDfQ6Y2WVA
lKczPN/xYVtr5RjXjZvHe2H8WxqGFYFnSQxGsN8mK9nZBY80M8ac4ST3BTVTq8ZVKnR1tqeg+OyK
73ANMTX9GcaRY01wLU2ivGiDZ25EVFiGrgry1lWbD06KiW5U6N4QwTZ4FPmLglLM/YW6fW7hMQDe
d6QRAZwHGRFzWqXeL0CB1bcuGCekJkL9wU8tpX5vGvS+GG69A9Iz1Gz6mb/wh3iXvxjdxQBBj6O7
6qFeI5S93TfopgOZBoj2JUFHb8Z8SZM0oVwih62bZudG/dbTh0jLV07kkg2kFwFo/gFzs2SPgZwn
XCplrVtFKHb4pyxHnqn7b/POGMKU78AiokyH1Ol8IEXGq3XUFq07Og3eBxnxZXsSNVx7Lt/ul7md
abBXXl/QBaWWG9jRKbJnvK1HmyjddCPRq5Ujfes1Jks403ibA4bys5GuLEE+Ry5QLGrdVlIDsxGG
k5jla958YThIZYPLBUg+PKpY9oG69P1RFJTOhehDbCLVTOSVNO+0n+cHDMwdVxZY56eWRhSAH80F
xMUpTfR97XTncS1fLt66CxnNuBO3Mzp2cC0xxyrUjLxCz28HpH56hJp4jwi+2RlVaYI1Jw0ex7Z4
B9XCjtbePhlt6kFmW3ZqVTZbyfZfgsLu0SefHPPMlMrnPISk6Zg4Rg4qrKf7HmBhXfGlGgJUNIsh
HGY8jk5bAY+TEoTrOkh7mqQL7a6m3/eNsIxByOhP8/GPFSagK6CnVhW07tx0PLZQbpbNBF0co/wn
OMuQLlVOfp+VxMjPA5+9Fn/VwIlG2xeT7f3vWBgsQN0491PBG+3KzGd0ueoVelZTNxJVEGu1RFkZ
6E+4wewvWIBPRUTJywjK5weyy6SeL9KOIiGRwYO+x0/RS/s6PDRn0N9sVCsh/jk8g84jGO16J5Kv
NV2eBfcGaQMEs+hFhzYP696gldXHHPSoXFA7EjUNTCE/JHVj3Z/Ihf2Nyx2vDlCy4OplmRrVJE/z
cfCoK2TDVo1Qs+jRc529iWsJudtiBVKAIEdBb/3UigKd0PmE9k2m8k1djS41R2vYSYfi2bfF3WD2
VmbTAyXh2Tf/Rpu1zuSleby2O/3+yt+FadhmPFeO7rt1XnlELcTq8zFNs3v1t2UxasSowt82iLz5
6A4NSYhiPsbOGup0ITqeW2JiJFppHFplYYmaHymED/KjvpN32Xbc1O+19afe0g3nqC6y0lBVqizP
XtNgWTgQCMtBA4lqAwhV4GDmYx31UcvKPhfdgfaxmU2UkNwbqDWJ/A3t1bQ1Ubw0NQ/CXE+5+FrV
Tl5BzSDrTyFaKiBXTwp13Hb5w0htUV8JBW6vG2CweLgDVCfwzPxZp6t1qIIU4F9fkN2RS0YzHwXZ
GkU12CZDASUKOVUdTuVBgBhJ6ub++Vm2jBhZw8MdHZLMumh6jgwtkpduBYxJD+xFpqfoqNn4u7x+
D/U1jtlbvweAyyR2AqwPYn/WK4ECKeLGKJLdsFKPClc4DReuRDwLkeREkop0GgJy8MpKzJAEqqWo
KRqy2wR2cQbphtbsRp3om/Q7cdOHArS+UzNq/1ClliQ7DShBhbOADhLB7FYzibf+af4xzK6LPDS9
x54uu/SRL000zKJHE71nfmiGw66G0KaTli/j6wCkU4M+AaPd3V/f28Q0WLoAq0IVitd4CLQybivX
y56CykIG4yoHwKcpCY/hwdOySwEiarXdJ8FRbPexvlcEoo26qSdOpHxE7dOaQuxtpernS3D1ilDH
028IWTml1Ep1jBQXXdcJUN9Ebp5i/8SZ4VkJT6lit9wmLY/lQdwHe7ShPKqnap88jd+QMxSJ+CZo
W0CvjK0EJkyckZWL5DYe++nyRBEc1PUSNBTn7iGuajEH+5Xi0uazhbx0Yzym0t+/cvfTmpwXbyvr
snQSkCf5jz3mfuZkOCM1hb2h22j7/sE19h65/HGfv1YGJk2R5DwSwMhUBUPCFYkyARNr+GnSi1kc
K6506hOCLvzmPIyO/xTasTI1lycbaAL3wxPwfdC08A/lqyE44rH7Nf7WuiP6RWRbBPGY9qio24wb
zMIfwUnGbUK5WnGDt1fd/EunkVy5wSaumk5TUwUgmQ5dvj0ZRzCWn1dmfhrvzXyg9oQCBtwERDzm
VsRAGHyt7hXXo2ZcoQNKxiviKRTRWxpUZFLklhtiQNh3LSJie6cRfGJ8iD51MCXJqLAzlg2lzmnK
dYoblp8gGvCsTLAy6KOmRKLbJjxRgMJb/mkMV4a8OK9XdhkfoFBPaJW6UeD5XqvwJcOKF/9q7Sbe
FAxvCjqZ8L1qeo7G+ai4bdi4oxZvO73ZSMqw8vqbnPfN4l2ZYTYzioWBCjVAxVUSZaP0iWpqtPis
kJRNjC61w6QtVoKkhRtyuqiQM8fagUiEib+EtPQSYIQUNyl+xdUhbMA/qzxVuFd6LtwGA2ff359L
I4SSq4g8IvIhgsLEZLkaa9Loq4rbDxmR/TdF7DeR95zlIFuu0pXBLXmhCXCLFByCZ4gpzc9CGlZD
CBkKaK8gAw4xYUOz8yzTVlzQQvQHUOtEr48bCOIHrMRe0HJKm4Fq3VWTEBEGdI3ipzR5lcGqwcu2
io0y2AZPBrvv7EwbUXCKM6c0dg0kH0PHkH6BsIQ0PIQMUijbrmypxYBBRVf5hF6bummYSVDacGxF
sDW4oAvZg9OdeCl647C+aNAIVOhTB3gYepzpeSDEHv8k6Jps6w2Y8STpxTe2hfJmyBOXdUS6FrKM
a6mx2yI93IaKhn1UIcBmAqaQ+SJVdGykHsIBrkArokimWJO+qree1Rbkj2cBGt0qT+G553SL8heQ
m/yLDXllnpmeQUbCDtsdwemQlqQJaG9Do6O0ah8NZJhNYCMMKq2cgqWNCeQ56EU1gGeAi56PmS8a
rdcoLi1PrOsNElyRJVMjcVaGNn07606gA4J7GK9IELUx7kQrJFWLewmx4gsifNuWyZNhPjz5xPlt
EOdzE5Ijb+7wX83lLNO2H/Zv9jf58/Dn8tweTEq+ArLfPtubh1/b7eN2+/7y9/H5NSfWwfLd98Pe
Mw+Pa5CpJf9w/cnMJVnofdfUFLu1GaHWDtJEeui10umEkwC4xv35uUVSYOtdG2NuLC/1x1qnsuxK
gNgX1R6AR1G7yJkjfHClA+JtkFHs9YeoOHj6Wv1/2tb31oa5tVDZkeoow9pIyS8Zycu+stq1qI9l
T/65kq8HyJwt3+OLohk02T2852RwAIInPN73ORE3yQ7qTUS0QSkA/jHNPPtEhArGA57HmqVYa0/k
pQAU7C3Y9FMmXGJPeQymbSmJcc/49Hc+bLvpnvZJM57C+sBDdgK0r/cXd+mIoSYiolQFXg009s2P
WNnoJQfObNUtPZ4oaKEKVrquf94W7AoiSQvfBW0PxPzM5AJRkAHGlaius9tx5u5lJN+qJZNPzdbM
b8/6PodmaanEnlr4n7faLnl/nYSr6dPXWiPc0jm//hLGh+l0kMWxm8aqHKjrSaCQC38DCLFy0f0s
0r0RT4f3KoKtVT+gmYYRp4TuU/L+bpCP00cN0oTq4f3Dednp1ncK3gTPMszzZ/8OWScIoyLBjG50
5w+kPc3YeTzkdnt4bU1l5euWDhTEHaA7OZG5I9E6/7ixDPQMSiKq23kSaem+k7Z52q3sqsWZvjLC
zACnNBV6/GvVHeArdCAsBZ20IdHyP/9i917ZYS6IWkO2uGkwmNYHjVmr1WgUKWO6Eh8tT5k2NeaA
0gVJmvmU8ZWeGWM3qK6kiHgoPHR0K0hrSYKlCBO6UKg0IEaC7gLj0fs07/wgy1SX6oBMvqInobho
oFbkkZzIP+5P2+LyXNliHLrIe4pcRanq+sZh/OQjqygrU6jXguYlZwbK05+SM25vlghB6Nq+UiGf
7RYF6SNpV9c8iJtLaxgeEUwNKCYaxtP9kS3ci1gnPG9xjRvAHzC7Wy+gYlIkkuoaCrg/dSEo7SYU
NmMBXQ9kicxyDFcsLjhQDbEzoK4TRRTwxPPNYVBZS30OTkWqhDchQoanq1/uD2phuWYmmCyBFuZi
xrfwJ0IsEwmwXhlpk9FJ0zXi1oWNDkpkAY8ACCkAasds9GQM/SYWYKgsv4AMCdAtT4eVXsI1G9Pv
r5zj2PCar1Ww0cTQrTy12lYYVuDQi/OFZKYMLRssKos+NlTaJQ3F9h4SSBh0I31RVTzxZa5OSIw2
jvurs7Tl0OwF4B4ouXg8HeYDEv0szeuxV11OzAO7C3KJCCM4nyEpjNapNAw2bR6sHOAfnQLmipm4
6TXwIKNXEss1N9oWXtAKKY8hOik5akQjr9HmtbJ6e6LlCUlpnsDLo9mbp/P511m3ngiF6vYDpGMt
EyoeZPsXjP3kX0zE1TcxE5FyABWC6wG7x2hemnDiddTbzCpRiJEnLkClkFcsLu2l61kQ57MQVdAm
QDec6upozKyeInGXhCsV2kUTcCegXMO5wBrPTfTZkKocauquPJ56MM6ijQoyx/cnbsmFAGD2HxuM
0zL8uuLCRoafHPvPQWg+uby275v44Vy+2TBXNpgbuZH4qkUmHy0Ve7p/rW28qc0GewevafzEpHo/
6Ga7f5dI5SAIfvnOTW7aWDG2FpoXcrB97Z5wfHYqGoImfmOITZpeQMCdCpXseBe9qohh3jqzdghP
tor1+G+2lyohIQL6CYBR2FPd1TIdaK5hsRVfdqAxr278NH8vqLoTWzE9qeiZslZmDYvLThpypvqE
lkJ5VmYmDXF6LPRaormKBp2NHV5AeRSZInSs7ttZ2mTIK0G6Zurr19iCSEpb2ldCqCGMQQsDn0m5
lXSovve13q8cmSVv9Y8pFEvn+znJlKpUFA77ua6eI7l7lQfxTQuFhqg+VcygHTrn/uBYstDpdTVh
moUJ4fWT85yb9BMdNsNUc98bawJSw1chnWMlZoR3Frq9zATsyhzpnMbS7d58F22BICW9RTHg/pcs
TrOGchB6I8FSzzY2ZWCiHRK50lyD23PqI89/G4h97ttYnF/AUqBIDm5MgG3ng+W0WKGQuwOjcQCa
bNTAzjUkw1pFQU5ZOo/R5r65xSHpE7ADNJWQi2IiOYALRjH0Gs2V04go6EfL9T/NeLlvRFy6UFE1
RZ4cjTAAODKeXaOBzIEITXMrj5KgP/QNGjy3Av07NGc+ATGtY+hojuTPpYoMnbwpWzCkHbIRAiXb
kHsaupigzgGicKgLef3RD0CelFh1e+bXoMe3fZPTZpuUS6BdgWoHy+XSD01VVw3VXC9IARWXnKA5
9Hjo+TuxsRTBVNGeYdai8S/WAQSzKCdMGECFzR5WvaSDtUPSXKGHBqumNY8cl6UbD8nGlcrmT2WC
dUrXpqYdeBVAVRDKqLkIpkD3DtriwVFQLKdmTpCuQIsSUGRP2W6wJo6+kpwQBoB11/QfOntE72JC
zv7m27fJQ4hZIIFhBvvHx9Y0/kWUB0IucDigl2FS2Z1/JBLomZKAQcQNR/UFQdCLWmml6Q0iv3Le
WJrtH+8CamkAhvCcRdGBiQGCMSkSmhrw0bipkl1MOktwqF2TE8pYW8E6heS7I58Jech3BdEJSCJQ
9RVs+DqCgd8/KT/vi5vFufoa9jyWWREUPr4mUSmBDKDxTvMvrt8ozcbLDmrqRkFtSipydgb6cz44
AfD7HLrLO5rbci+a3Tg4IFkiQglYNncwpB1wy1ahHiDiIEUQgsZzOjabJiYSaD+CfTqpOMenunVq
DhIjeP2aqk54N1RRwYL4Q69C8MHfKQW4lteIlZfCluuZn35/tRE50KoP46DBK3RoNgzBK7QGFFjy
OygVo149vemQn51bqOO4wBn3Id05nJtRJEn4okugK29XrqiljA36xSSUW3CGAcBgzhSKFn4YZFi2
CucmJ/9H2nnuyI0l2/qJCNCbv2TaMplVpZJUpT+ELL33fPr7UfeemUwWbxLdBzPdjZkGFMltYodZ
sdYbnEwbFP4gulRsXiVoMSC83OkOh+nFffC2v3+a9s+fqq3bBRer3jrizyn8GWxz+xxtqETYm9BZ
a6AsVAgMUCs8XbQPEf2aZZptIdeG4ofmSfG+i8P3dCL99r4X6XdLQ+DCTLa3z/JHMg5c6aW92VMW
Fn2hoAXF6ps/RO/RVXZFfIBV7WT4vNp5YYuFk3S2Gm+s+yDsHKvfuekRUTBbH55rOYKHpndiaasM
CgfwntzccamaJp+qYhNL74PkjK6HtJSdFy9x+8VsP6FOoo3RIUJp8fa3LD4L07pNQxxgQuZQzr7p
Mq/QEvMUH83+3YVTz6fZdFQPbXQ/qqd+pde6VDKHi/u/9uZeyYh0yy+w19a1M2bJV836Kk5S3WcN
xlTrOTfx1JAjjMFWj56hL3S1NSKSOWfvX894+RvmvsiHqGCaRjj17ln0HTf9ZMgA1GCglFD73TP9
IavPRDCOYuzGxPG7fmuI38WgfCn9Q+67trQ6tTsdmbl7pG8LNRLtIoDI04W/cBm16ItlEHGkOvb/
pBRUgLKfee7o+l3sHYo1ybgFaNvUZ6eFSvRuTNXOa3tFladC5uXmKdEYi9xqTxrYs5PXvxdOjSLi
CP9Hdrx91JYaiZc25z1wquy5q3sZyw4CGgqfne/0B2ELeY/9ZNpf0diwoUPbIHx7YhB7k6w0Mj8S
t3BtL755Xo8Y9KLyq8k+Akd1pd+3OVKcSeswxqZXe3+onLo6o5eWpPeqvKmytcHQyVd+3OP/rPlf
JMrFHje9F9Zah/3Cyu8U4c1UHEM8igrzk76/cq8XzxORrwpZAWJDcxQHgkLaYLol1xpFXdijEGbd
xESkoXEv6E8yQm3w0N/e32VXcmFz9uzFSq6UCsDdk6Js1X1nJI7B4tIIBvlg6/XX/LPk/rltcynK
p/dOegijEHMRs5tsamGhCGZnngJN3NTpmwgaJ4tebxtZ3DdqtejCwF4JyOH6rgxlI6lZCWN8GCZO
IB9cdA8Nd1urlSN4K/MrfzPnD4eEMwL8mQodWe+1MV1owatXOAKmvzfhMTyKDpOI9mh7Niy59EZe
Ld5hHxYounDjRrB/0AU76A9P2UO3eZ8wUq6dHB8+d/av2EkJ5SBHoYsi7z7/ur0qiyeMXI7CAwvz
IV/2BV2u0g5HrvnpyXQ5wUN0j5wYWcguGvpvUVnYXvp22+jSS0/LdVLwmoDT83BElLKGfjhGzUqx
UwTU2odk31hQr2XEJNJKerd4ui6szfaiqMsoLDQOtI5LzOUfqvxrIFu7/UmLOSTxBOONCGFwjmdn
eLCSKJUFH9cvfEmayo71H211bLpXz3uL60Nc2w3APjHgNXoM01MiHXrNgPwjAwvyI7Qeh4kooIGG
asi3pZJ/rb16Xwb73Nzn3eH2b124CUQIsP5oRIPoDcxqJJGqjH43sPweEst6/666L0wO2lH3VIZr
hFcLswjA8YCTA86jtYQw7fVNiCxjyKx4cmEE+sQlxcH396NxGErVDnsfjLI91tEmokjX2v3I/ylD
CfyqdSvXf9GvTdhAOMskimxzGVJPGusiF1rzJHlbX9tm2T55aUpUgYmVgEZLLxD8317npWN+aXEW
DRiJ6oWhP7m1gFzdG4V3L4VV362Z8fpZRt1bR0jyvzM5C/QbN2vCeMDkEEXbUSWur1/7+JwxpezF
3VYVtBVPt/aNs8uV8Hlj1faTwTv3LqmCh8j9VXgvRqBv0qBdOblL3oqOG+kS2IGJ0vP6MGmNrFQl
FZxTolP8KO8l89AJtg6KEQJd860RVnZwsbbHBPbEojYN7f2Ngy8e+67sUtAT4NRkIDLmXU/W5B3y
J2UHc6D9Td2iEXI39SQk+xW9Lae1XytnNEh9t2m8srXTaZk9KQgEwxEBmJMpp7n2huS1A8Lc1Ic5
yFvD+yHn1aE2TDvr1riZlvzDpaXZnsZCHsO1gaXY/VaLpT3lQpLZoDtBdUxY2dLFz1JRRGV6j8d/
vsLobntF2PrGieYTEVS4U2XPrvTMkcS12vBfoNOHJfw7ogH+hJbm3Bfl7egVRWBM6JMgPDIIMBpH
Pfs5blrhPeq3kZ9vos+NYNc/BukhqAYHHgjgMM1R6V8HfS9Hax3JJa9kMrur69SScMpzbFYRWWUq
JBSPky6h6Yne9Itqbn39Wy4kRyN7Urzsi6J8ve0lFjf4wugse4voLegoLBunFp8r9L9BLm7q7HfD
nAj9y5WXcbqTHxadB5GGKy8+lePrOysKip4GDcbEAEGvOAZBKMTFGufH4jG6sDJ3fGMQi+2YU5CT
7oaEThzdoJYp+C6yg2ENMLGUd8ELw7sGzxY0mPOydKdABsjTTRnsrRY3P0ak1lxId8IH88X7Eq8g
jBY/jaXjjpBxowlwvYCjVIRxGlaU9cN3s8aJqz+q6qssrIFaljZKJyIDODPNQn8IkI0gVtpkME69
+RqMJ7P+9c9P3YSw/RsPmyhfX39HabRuzXSEcYKL2daK9x4SCCv9Uqie3Wnfb9uaXNT80DFnMy0X
ozgfRuILpQvDkDE3JkK3o1zamfwpHunBPFeUr9c881J5Dejof6zNOVHph8Qy+GnjlFbmUckexQxm
qfC9FI5S+t2HVMt1Sg3P5sf3Yexv8lKC42e86+Nya8nEP9HXvuocsTqa/hejRzjSOrvds59tW9cR
YLvvKXIH91FxJ4nHaQx4rO7gnTjCdW62XNwXRoRhB7FTgcmR9AES62awheTFQEJcXtOxXniCr751
VrOE+tkNIL8wTpXsv3T13tTR28hGJqnuGfnpjrW01nJaOpcmN21iKAG+MW/pdUSPSkTX9JQYoROm
4qMp5Mfbx2XpiiHcwMAct5pCyvTRF8+85TbNAE2lcUJKUrXbWLYcQ4EIQEyoKOWeZ6w8esqUDXw4
n8h20ndlGs6co6EM0Y+SpnaN0+ObZm/AugDF/DJV+N++Pf4INz8yirNv/N2zaUk7U11f5T97PXba
z7c/fWHkkwCdmSmSMRrP8Hpff7sPLbXSyfwUtd8qjZ0Ym0S/j/yD3hzFEZ3FyOlOdQXT950I2G30
yVt2xO6wJNZr9B1LIPCrZGH2WywzUDzJLMyTUBz0OjgIxVYnORleMthdrT31jjT84ypOSX71GzKR
Ya1TvVRduvoFs3ekkPo+VgbSFT/+lhm7qmqObQBfnLYzNLvtnqfZj/F3Hkd2kh37NTTGUhY5jQ8w
H0n5kAM5i1DMJm6FrK1NyLCZZy7lXZOMn1RwN3X8KVTOsvsoe1sv/FknfzTlFWX34ecIC7tGtzF8
F4PBQZFcUiq7lDVakmiRyr/q90nXfiUYXUrr6H3R8qYZJIKent2YRhW81isq8+Rab+SxXuJuWkYN
zbR81IbEMdXItsL7pHb8J8VKndw9DOOG+ZmNtLZmC+7BgmMAtUBuL/MNs8S79aQkyDuJxHuEiiS9
i9f0HpZeeyzwJ0OGYMEAPDuVvqdkuV5p5qk2942xsQ5C/SxpjxOfTPGc66pdVPfB2sDGtNMzD3Fl
dHYQuyaoCjdVzZOVvmrWj6nRVSu7lbu/4IasqRgGkZU1EftMa3vh9zglbW5mApUAMQSknMA8ryZq
AToh+5zinpzW71GRAnRMz7cPD9A0lo9i2JjPuiHotpRb/6K6ijMCvsuGGnBgzHKPSi7SRKrZzVp4
lIq9+yRo9zEl/OTl9qcvBAjUAYE0GlQDoDOaLW9VF6FaRCxvRFFIJO6Xo/umOtCy8Ijm/LXqw9Ju
XpqbfdYgZYNblQoVr+Cxlr/nwaMGHff/7pNmV9ISorwZBz4pbKj+Z7aZ76RSseViazyE/yLeZsCc
bZKUiWdJnJ0cU67jqFEz65QwThxJr0pDg1B4a+S1A7E0T3hlaeYSVeitsihNYceR868xM0BDbKel
uq/cndFV9xnKusX3qiGV29RroOVFN4fykIE7ppIDRu76gkiZUllNUFgnea+O+yh6ihEPcBtHkc+R
ZNHZO2rNS23d5cqrAKNv+Flh0LpZiRYm/zJ3BZODo24ti5PU9vWPUAdVCSqtsk4tM/01hB6jRpu8
9JzKXKnmTKd+bkmHh4E4AMqOD3waaSYHdTgKFgNJ6UbzHoYE3dvwKAXPZvfl9mlduhH/NfWBjTBF
CaG3Wg+VZ/GuciEoYGQcYMBtIwvBDX5NpurIvCaz4XNQXeYG4SCEHJ4g/lRomzR2tOZNqkgIgkev
O8YgEYJjl3wzkPZ0i60FL2KzB/9WCwdjBTLycRcpcUyyqfyDh2Re6IgB2tWtzo2Jc/E9k4o3QC6o
0RjdLlaqtaR7oa7AhDfzvxQ7obpmxuz6zCCjC+Kyk9hJSXNgl8rLqeiqEaKbQe4M8U601TWR5o9b
ik1GbcggkUyW/2I0L16TLqLW39ehe6qJDL1618i+063Ag5Y/7MLI7LmvankQA9N3T1X8JwxfrF2a
2hBm6sdy/Cko4iYd1/Lij08FWgqo2sAcQdPCnC8lg/SD6NJCOfkKEFz3PQv0U+mp+9b/FacP4FJu
n9mlVZx2Dfon4IQfKFhaNfchfQitk8ic5jDeFUexCNeaqFOJ//qi800XRmZOtVJgQSjROz2pWrOV
lIcMlQbDYvRL3qfhc2991d1fg5Cv3PmFSAqzvBc6+soUM+dNkpT3uIpG7kCXnjI5vHMRdUMTwy6P
zQQTMnad3+5LL9isYpAXUotr07MHy0qy2jKF0jqVtDH76PNzj17dod+gCOWG+3Rj/rJqiAPanZFt
Be319p7+fz6cMjLAAL577ocMFRGA2J/WW0obO+1+hyCaHhX5kI68ZiPFTkfxvM/VqK6cpgViBKpU
EpBQFWZAXupZ1UXX8roMUh4P5GNeXiEoAuv803B0VG8Ep6cjicjd1rO/jTb/kxL2vnzZDPfWBqwV
aolA3He3l2LpNl3+ntn9DYtEab3p9+iftQ76T8+R9S1S66Qq7+oqH870dfNzrkKSDUc9gAzi3Gs3
6AXAz3Sz5jKZ6CwEJESBti/Et861dmXpO2a5c1WclWQ6JSq7/WD3yqPRj6R3WuUMwUZsfonlzoip
HUF3We2NNdqC6dx9/IVQIjOXiyiFOD0bF07TlJTI0/3ROqW6/uQLvmeXpfdye80/PuucAQXvC1c/
0OC5QmUmxXXVDTwGFtTSVSHwoS9V1toFue0q0fHiBtNZnHo0TEMas5CJgf/MRIGGi1YpTiQdyQg9
ALWmmdmVnNoh89yKcBajfSD0tiD3jqnvs3xkZCraVqZhq+arN6zNEy88vkydKRa0SAyDAmO9XmU1
Ln3VCFyeQ2Bu2r1LYU1C+aKqV67bmp3Zs9vIZTUWIgGU0KiPVZAeGBO8U0ndwpW5jTVD0y5cHJug
9KGfLTGEbLZm2XWy931nDWuzeDYvVm0WeAZSluRWxVurt9F304/A+KDPcvtsLj7oF1ujzbrRKikL
JPl8yeg6Lig7de9xbj7/NMKN1zwNxu62vQWaBi6DyRAC/yAknOOHNCMUY2lI3FNkC59EgI/+a7+Z
wBmvUKDXVNmMvQ5D2INxd2ohqrltfekmwlg3TTWhbo+67/W2xWqvTjg992Rovp0S+zE1qqRfxQqs
crsyJrYUSFzamnla5ucloU1SwrFub6jfiuS50FZMLN31if/OIN4DTzAHzgeVG7t0QtyT3wO+21ih
ZDf9vascJeVOX9u56bTNPSXDKlii8yIyRnK9dnqRMgw1VsDKEvGB4MRhcmUj+MJvnUJ4acoPcvez
7FYyohWjc8LGOqiDXB9y99QMKahlyqLWfSmS+cGOXY+oPg8GGHPZXws6F+0ifEh9GDpz5oGuP9bl
SmRRWboAiNS7OueC2+PguNKmutPW8svFg3Jha/ZINmqaJ6HIwnrpnzx6NdVfhfBvAk76u//5npkD
TtzKE9SQ79F0YL138rHcor3UD9/C6BHyyczT7Ns3baFuQNp3YXHmihWlhhZUxqLu9ue2flTBtoim
Rzfl0ctecmrKUOzq0kPfJbtS9g8r5qfb9eG0wncvwwM+wU1mpzVL9HwcEsybdKJsSd8OyY9c+q54
z1b+SUoOVq3YomLH0V00KJv0X7z4SMH/j/W/TvfieRjHCQWS1y5oJMkuABlpvXEwuk2CBrC+8uYt
vRKw7fNfyCqIs2ZHNSzVNJI80j5aWygY+PvbK7l4E5iBnyRcdAj1Zu/DgCPQGg03FhDNOUZdbfpA
M5ysdfdtu+3f6sxB5mnF6ELhh9Mz/dGMeLAk84Ch6grLzBOJ0xPUTgaXKPgo4dCPmxjRKLV4q81d
7juB9y1gsmwXZk5RfG2kVcnQxbW9+BmzQyzSY470jp8RNQoaTnajfxrzrbcddtq+38B054I9geqv
YFWElTO05NwNJtsoVqjmFMldu6DKDLw+C3DuQ3ioo3e0rcAY23lc2pXkZNoaU8dC6wXmHxCIsHQQ
C1Pzu7YX+gbs8iIbDXTD6fXkc6seC8tRXd3J0oe6DhwRlt5SjLY5vRgRYs3mXzxn05C7zPglpMtz
aHOaD6EojDh7hiYdKdxZ+Z7RFLfYyPKDma+8LEte99LYLE425bbpNGkyNn6eJrjKR2TC/o0TvDQi
X6+pGY+Dlwi4dsINtyw3kfwtViDjlr4GbuJInXdIGDC2m27c5ekm7eO1e7TkBjk8rKeIAAncm9c/
wG2UKvYTwz2F1C5j1QGAs2EGAtQSBbfkvm53TfzDzB/TABmjYGcIX/6597iwP3+/4RJlUjLWXcQw
t3FFstnHL4UziLtcaz+JJP/B6izG0p0F3sDVAasFZnu2sYMYhkIrW9ybTt8n0UmTf47l19K9F7N4
76odrsvYILcn1T8KL9xCzfmoW6uV68nK/P0hxiV0gJqCCsDswZVrsc7hvBZwm0yCDJ/85mgWkI5B
OujVUEv2rW3AF1Ao4SnLpE+3V31hNmPqCUCIg9giRD/67E2Qza6o8OnCKXyY1Bb7HVzalFvYAPQw
TtHePAZbIdnK3S51isNa3rKUU5iEGhSwGUcg751tgd90VRnJqjAdez2ONn6wS9SXdhudLQbotq78
tPK9C/U0DEIuyzSghfDezFf2rpHEUSwLp8oQnboQtkBcmgFF+so23b2R/xGtzlFWb9fCJl+ZnWWB
UiKpObsnnLL4Uy89yQ2kxoYJMtKG5WIHjSVxa7Up/TXm+OUFBrgGfliCh2RezJb8wFfGvOHNh1FX
CmzmpJJxW5ugx+36vlFhXV1j8ZsO7OxAIyGE6ArwpEl6ZObKAq5ab5aYHAS4y9HG8tH18LR72CeO
t3dz4eEzidkgQ4BMXodH/dpn1VnT6aHAo9tm5tGkSmEG90liHkw9cCTlqwGT6G2Di9dlosaBm4SB
AWXe9czDvioGVcZNC7RBaCxBP8eAUq8fAzNhjOwZvXUHsYatlMGDZ0DhDK5NpYJDVL0J5bfU+yR7
n5W1CGAphobEcyLUBdk+Echdr4TvaYGspKFwamOUqoStlvLXQ6jguMj5pNSuhmbvVXs56bZFtgYH
mS7NfMcvrc/2QZM8r6kaXzgZ7pjYVQW8SDvpuV20GkRpa1DMxV2HQUKlXwJafd7lD+JSRjgmxxpS
oH7IsU6aw6AEhBlMKMQ5ukjSah1+4a1ghA3iADoLU8FslnqldSM07KcA3gMFPVluNunZqneZe07d
3GZMAipb6mY+DKrZvVyc0+Q+61eeyMUP1ydyTJ0BEBStrjdZibq4EYJUOPX63izqnVEEG4OWMbe5
VH4h1rVy2hcCH4g4kLWEihORHnUWElQ6/N89FR+0m3VxY+U0cAJBSjetka0RqCz6KYnFRayce0yZ
6frb6l50vcirsEWtwuEsHwRf7I8t8KuNGWePnsXMfhRn2l2X+YPjS/raQ7y4uvQ6SF1o4NIgu/4F
wuDHQ+OLwsnl5FoxVQOfltV9A2NMWL/78dcVV7L0EmFNQmmI6Vbantf2RqsbejdhN6vk3g2jTfVH
1R2t1s4oPhhaZJN+i2vdxqWLemlztqMR9FGNImEzKW19zO182zDLEf9wndsft7SWSEVPhNI0jNX5
t3Vl29aCZgmnUnff0yLb5TGUmVAfxd8Y3lBrb6Vlu2SPZjidd3JPHrtZ6plFktwkEXvXGE5YB3vh
XO2lRnbE4rVPDre/bckTXNqanZMoCEQ3m85J14920IC4X3OnSw/opYXZPS/S2kjrfBBOX/xa3upO
FQhbAbDo7e+Y9nrutAFL8FpQ4KRSN7txeqnXUmIReumF/tibB69/Nd1jXsA/LxU8IFv/+bbBxc8C
hTbxv9Ng+wu1vCh1aGoWVhNo4ZSOSFIJllO7CMEo4l5ck/9Zclw01Bm9oMyhoIB2fbWKRsrlNCHI
y7Uvnf6QGm/+2iTk4ot7aWN2lYqY01hSuD258Fe72+rLaB6MyGEJU9vYBMpv67e51pJb+S5jdsx7
s47dscWmJf+Jmz+mdc7b99ubtOiIL75r7gZ1RaCQonO8FXyQGN9LECArJ9E9UC8uf3tfx3KNWXXp
QjEyC3AYPBkzpbOQ3Cq6OmhM0TsbcSduRkUb7DFN1xgxlvrKxL9g2jUKBmjFzl7wJHBlr8xzwDmb
wvYdOozQkxnbfPv+OYfnUjysWVw675cGp39/cd6Lys1dSQHSUqQW/Mzb1vrRlhLs7tbKxVr8NPhe
wAVTdQcTNFtBM/dr0wx0WrVWs4mYsgrG78UdUw9pB4g+v4vKR9/ajTwyg0QF3n3Qw/dkfFk5OUuP
y+WvmN06LfOtUfANIFjJ7waahrv6rbQ+k36Aee9t6NBFdEM2fXbqA8eVH/glQvMwRmuI16Vln0gQ
UfnRZQCKs4sZi/CKd3LvnmARsvMIGGj4WIyW3Ub1igddKoRRhPqPqfmzo3ujmcTmCMQFfVETKjJw
CXepHh4YYz13Vks56iVKYRI3pUdNfSmbFYzN0s1BIGLi+pl0m+bJbBXmlZam5D+V+DgIPlQSK95g
YUu5mBPKbMKY8cBeH+FWNzLDHFPvXFnQjQUeDoE3L/rmF6R01WoQuLB1Fmkcw65wwBPYz8zFuVR5
jRL75+SPesew9RmSjLtkGz32LwxTuJ88CGtDJoN3t0/udCKuXkIkTiedDYBDIlRZ8w6AN8ShUrSG
f4YOvlc2E+pArdADsbXgITd2RbcSrazY++uCLx3DMKZdnWFPClKkLL/5cmwLw9mqvqCAuCnTuzJ8
uv2FH/ZxEnGluMf3WRpw9dnVbKTayzpX9c5tFW+LVD2U3T6OngtL/ewKm9u2PmziZAvcEKioiQ1s
Pp2UFPn/swUKC6jMvoB2rDaE/SpmZM3QzKGbfdJ4YWR658Z9KjoFnkuUihPZLtYICRYNkW5xICcc
8pw42qRCVZIxeOe+VTYhM0Km+hSO1jGTf9xeuo8OZVo7roDK+4TMnzZd+IuTEYci1Lud758haCo7
ZCfDYUORY6Mm2V2vBPdxDLYNLgJGeTgjYvZt9VuXzublL5gt6sQCkDV95J/BX/RudBTau0pHDFBN
NlGF9mCcbCTv9+3PXlrfSXVSIsWkezFvHBlKXsWKlfhnkeQSVgm1gzzKPa72NpftGJDrA9jjLkz/
/mJ124qha63P/bMaH0Tv90S8AnmF/4+pf9lE0vP/mJl5sbBgVFavMdN6wzYPUNOLYEaLKqcq4GFZ
O5wfA7bJ3AQ3BqpAKXt+3/ICTWiyMMzVgyPhw97DoLNd/+SZ7Vb7PAhvUSit3PGPMLnJKCp6kyTp
AoI0HYaijgc8NWxhe+HQPYcP/tGvTspeX2utTb5p7p1N3aREPwmDUCG/3rUir9velzoftmGGVB48
LsKjG3wW5L2/dhCtKef5YGs6G3CcTJDc2dZ5gma2Q9365/u3b4Zdbc9nyT5b9q/d7nzcMft13p3t
l+0LEgz2y0u42f1+hejQIZzcvP7ePr1+ezp9/Q0lof0Ao87dyXk/bZ9G5+Rvf/15/mIdn+8H52DY
jX0H/+374dPzL1jmn51Pz872bmWDlhz+VEf5nw+ZOfw4Y/DPmD7EO6lPtV0eVHtcK5hMC39rsSZX
cnGdImUMlDbrseGFxD56oxPoeWtBwd8g6qMZnmbidgDi8xFeKBL1MoKO9Cxpoa1n31s1sP0I9N3w
E3XoUQ0cOen3bb6lLld0h3osHRhEHTF6LfWXFAGeTsgYCFM2YL72tx3X5Axv/bTZ0WQEBryVUOK4
7pBO+r4CxVhcX7g7SZdVPOO83KcLfRyE0uifIwj7opjp/pWIfckAY6uIyk4BHi/29QY2XaS2XWZx
s2IN117gqvyhLDa3F2nB606Sn0QCiO4Qo86SVj2LgLe7JkHdi/2kOfJKEL50Pq7+/Hk9xg2o59XT
n8/U6egn0PxLW6M+0zCwjcPv3Hg1pY0efBGSGKpvu1c3+WBH+VGU/vhxTNTwL6CidMwuP1m+Xti2
brTCHFjYtk3Us5lr0lFxu5Vp8yXHTw+CTgTfB0eANbPit2kb0OTiqY58hoegCDwgHhsqzwhkRzZZ
19o0/UeI8vRdFxZnJaPOUIxYcrE4/gSObL+am9cf56fIiZzKeROYgSXNs+u7rw/v297Z/jKdO/v7
QelXbt3H2cvZz5hdO4hM6shXXP+sRA+iiVYFI5gjhcyp31TEOtjwR3UIN7HR2EZj3kuKv++RspDu
BfNXLWWONvzI5Xffe+16BjX3bbhpNKi6/MDBS+CBVoLvhQfsatVm1yxMuq71dIEDWsA9KG5CoIQN
bB1W/DWLC2bIs+3tG7fg/K8MzuKcKPEqMVFZH1p8T77lbirx3nL9jZCtHMGFYBFD6JHTcYIZY85q
p3SVHPhNhFSc+F60QDLTjSLBJ1dtEgUpNO1dG99uf9rffuXM5U4RB5M5pLyMPs28iaqXaVhmcXBW
yjfJxLNLNXrYvryXBYjCXesIPdnWEvqjHnxWBcFp6qdRBhjUrXEzLThPxrwkBr2mphDAo+s7XgWl
WGUe394bkg+N5ABlZJL/Y4aX6ahfWJmdnToVh7RG2urcht/UfajtG/9LnW6hzL69rks7CZUE1phj
gbZmFi8EDTlJ3QzhuR6Z8jpl3p3bphBntj/SxLct5k0d8p7bNpfuxaXNWfzg6m4gJAI2LeJHhl63
6tZrHjNfcxBl+OemQNgym4cgIKPQ0425CFX0YgjIELPwLNVOO2mOb0FqFuqTWz8Kq2WhRTepydQx
YNGiK6vPPqxtWwmighpribgVkHBsw6k32L0K+d71pMegRXsVJV39WfB3BRiLkskoK3jtQ5a8605F
+7sTlJ/JD/Whqpyy/47CbxF8bWg09gQ/YXX09YMB7019DOVvobpGv7PkPwAJsl5E3aQOM/8R6GMz
CmERnoOx3tMIA8imJw+JBFflWgd/6RZBqSNx5JijB3l0vTFuHUSxYMXhWQ5+UWAO18r0S+dap2UL
QvBvmWz251dFMGhWxFZYBKZCOx7D8bGIH9AessEkdjUSFPU/1p7kFlFOYtie/jQBz+xdDo0Kdi/k
nc6pzsiQ0tpheEdhdOX2LK7chZXZW6ySEdET6lg5PbTspDZ/UalfE/tbXL4LIzMnx6KlumQ14VnM
/vTJo2ZtpPSLaB58PbLN7D1cm75eihWhPv4L5wD2/zc/u7inUqcMhHMsneRt/OghFkPbUGE+Stc4
aZeO+KWh2YfVvVYhNIkh2fgkatVWMnj/z4FR7VJ1c9v3LJqiDUXcNJVQ51hFpoT7QBgrblNdbuT2
xWpo9AqOVX4Jhd+3TS2l5fCBAd5TJk1xyt/X10mExA/FTnIl2dOekiE9mKVoT1pAbjRsI3fcKBrE
xo4pfA6CNRz3wt5he+LhJiaYKEKvbaux2sWCjO1WecnzQ4rQAC59TSF8YTWvrMx8k+71gkUl3z83
ppTZOchTPXxQEKzuR/0lUo8rCzr96Fm4AZENqH562QynzUXKBjlQYyrrwbkJZfHejeJiI8YGJPd5
2mw9MY63WteN+14qINPNDffeqILw0dcNd8doVUqbM8u+DB2ZZ200wcrJWridiCRR/MdHT/nVzNEg
7ya5hMKEX5a3ryC6oKz+q1YTu08YBVfcjVTV35BT/357UZbW5C9VE4/3BCOfb4GAnrna85h2ff4a
RcmnFEI4RVmLYpfyG4jQJ8a5CdqlzMvkmlx5dWhE8RlynmEPtX5hN2OI5qh3EgARyLVHwJfZqB41
RJ75mvLtwmcie8gd+r9UW/NXsFVkJSmSNj6XcN1HvaO/jwhW317Kj11kfdJW/K+R2fsUjYYh1FYT
n7vBLgZo3lXBhnO0sMPv2QbusJ2/vW1x4f5gkAlbZi2hZ5xXU0IxDVyXeZhzWZrRlsMiPlamZAGZ
S/03Q6qKJ09N1rhF50YpT4I+nKi2AZ/wOM7ckq+LbhJAe3Hu5BYc797wThogtEI39qGyUjX5UEOf
jDG+AmETw/QTtPTaDymCr4+1gjFPfM8buK8lwZZzFO1htzHPlrFppfcGgapEtF1DciJ9pSk3PzeT
fQ3lDx1SIFWmeHNtv9ddq09LNz4rbmxTze6BiUTavzEysa+wjZC7z8EbCc0PKwIxfi61yta1r31Z
28Kq4Orip1xYmb2S3oichRgFyXmgf9OxftnE3QFx9+0z+SGpm5aMv4CeT8kH2zdbMrWrwq6W4nMU
SbvKRGzQTz8z4KS6B+nOkPailh6lxNypQo1SSAXjHVLUa1dxno78/RGwHoIrnBhE52hwSSqFtjFZ
UhCM5qZ2N7BsObUD+t0W7j79+vUnOXcgO25/+tLNmJQUCE8nyol5B5m2qpeYMYclq/0XmOYodHI+
3Z0UbzNxDfGzeDUm9RzyZor3PGfX62xEsi8q5fSJI0od+aYlvKLoNzXJY4oSVdQfA6u3C3KSEYmF
3P+TwHP8L75YJm2emEuAas1+A2IsblGiiXMWeUMcs+NZ9QiPtoPB7LGbV64dZ31wuG30w5QQm4ua
BokfVX0mi+dNEpggRrczsarBxiK437LxIPfZeyw7Vge3B6z/3QZGT8X6IWrJxh5qVDNocSvaSsXk
w35PbXTAT5MkpEmONf37iwBXbDI39sGqPpuKIG5FV3R0FEOdcRg9ClQaRJhZUu1vf/x0Sy9jGMic
CclAr/JaU6r5O2d7YVPQfKGPFCt4zurB31S+LIGrl8eVh+Xj4ZrMwL3He6lA+zGH8ajlRMilYgbi
lrr7XeeFowzSLq2DnZ5DU9B9Lep7P2hhxzwFxamO6xWf+KES/PdDL37B3POCaNO62gye9Rimmngj
DPdt9KCp+TvdsKaVbNqLcZ+gN/SzZ6iBud67JofsTLdr+VFwD4zXKGu/aUrDrhb/b9mBl5b4zACd
PTvu+QjBfNKw4V0iZccgC7t9FEvSneIyoF14pWKPYSUBapVqeL01/THKs3pTV4G8+z+cnddu3EzW
ta+IAHM4JdndCm7Kki37tU8IR+acefXfQ/3ADzWbaMJzMpgZA9pdxapdO6y9logy6kc1NJdZ3bYd
HuZWmm0r8VNHKBHFFHm83TJrv4Sa+lPoUIevrCg+hCHFsNsHaB3ZLwQ1/H76izgNTV5/WcRgq3TS
0/bcSX53yFVRd3teoFM8xshGoCF7f9ve1W19MwggDDfMKBLn5vKWaHMYCkJbteeQ9lWevZjti0x0
1NcvfT3aRv+9HqR7IR9O/tfmfggfO+0n7msOjZ2H6a0u9P7rLT8EHhDIOCR6afiOyx8SWH1uDkXT
npH2uA+kh3b4iuwPyt9V6ARBdFArKP38R6tHm1tAX6X/GIQH/2Pa/Qy0/lgG51zV74r6G7OHIf9H
wBxP3zxNX3RBOg17hJ9XA/NvvxbtT34MmQpcQpe/doyo2bXp2J4p6TyMhW11KtTJhj2liCy2n4Ok
Q1v3j87QCeXhByWfD02ruWhvZPr9UD5k9UKy7oWN5uSwymrWJ20aF07THfjLW8a73lVmFd4AWgT2
aw0csa5bGF/T7pwaWTnb9aCVz7m0iPLKc9iBoQrESHXTWk8tuwuM8FGe0si3qxFRdzGi020yMgtt
oVrL0eeqBEZt651qPsSVP+aHLqslL046ZjwrP85BRQlm9muOA+DrZdDFv6pKGwJ4suvyPJJQfA+T
WqR4K9fx6Kp5a87HXEkUEAJztkfGto4xli+kUu/itWcmhxnKyy+kqhG0UxpVxwb20tKPXK3/m0vf
23CCTOSDuTcpsX5t3szBpaIyo8lc7pvLfuf5pXnq9MDAHHAtv+Kkukebb337tl6tCY5zHkLG80D1
4ihWQaIujVBRh4VwDiL/nKU+p69+MLT5MRHOatKSO/nS19smrxwSJukoSkSf0EIglHW5jeEcKDUd
XeGsxw/0eu+H9jySIkbq620765eTt1rhgywrM0A6rMX0pC7o+4ST4yWObe74lus1UA9iJox4DKdK
Bn+5hm60KkOfyISEubZTs76rqwd0oQ59Oe0EP+sofnmW31taNUizcsjrJtUDbzZnRxZm0RaG9rfQ
mjt9rqvTtrKzcj9pU/UBnSLsqN0HAk23zINHLcgYBY5/pfVe+2B5OS+8CA6OIHIh+yO6g63qcgOn
Uk2MoGQDyw8EM+fRd+FW0V7JDXrpePscXB/xS1PLv7+7R71SKF3YYSpM/YfhRakOfndOsu9EeEQP
O4d7z9gqYhCkwlBpW7KNefRgIjYCF75dZhpD1WDBmtmGxPT28jY+3PudXFco9aCbIWPDopp9ihI6
JKbvztAfMHwbBn9v29o49he2Voex1ztBTUor8ESAGdHgqP2HnExj0ncSq41Df2FndRjHqDF6NcXO
XHwDHQDztXyUyp1zcVW+4WpdWFk5ImLpEU4FrAzC10g3v/Z+9iX35Uf5c/pcqa4QRC9yzgycNnco
IO7MpV97p0vjK8c7F6Wl1JLPqTRereHPlP1jrvK2uAX4y2gfkesbZeO7U68Xvj9ksxB4qQV1wyhp
0adOlwcnkOry2Fdl4VXduFdF3vpukAqAagBuCW/pyi32mTBPQ9SG3pCKgx2DbH/IjCnnSRb3TG05
EMonS3BHBYVu1+Wt1vU6IiloQq9Vq1g4wE1BNFs0GbhfkqmPaZMFNfySVTGeqrnqDr4Y9HscghvX
YcmWEHBm8E1l9P7yN2QpriWYosQLhiH6T4ks8PqdPxyksRWcqaybnUboVVGVj4o8rwV8j6kfeg+r
RRdGas2j1Sbe2CO7J/twP1LaRB8xqIdDMien2PedTo88GdK121d/2zagOqY8iBRAHV0utmomVZs1
KfHgN06/xFYhnialQv3NUhJnBP0NV4QkHCpL+K+VhsGtqiLYeQs3nCthPNVIquYomax7c61RxrIw
KolXWH2VHcd51j41fQ0OyLTCojqGuiqmjpJXeeT6URLuTfBs2eeZREOEn8Fk5ep7t4afC3o+x544
KWi2xVV60rqmfxXlgCEU8vNHMRTak6Fn8t6YzcZRY/iFnu4ScUOotbpZ1SxOUtJ1GRzxUvBUwOB2
strad/PCPPZ1pZ5uf+0tc2S9XC64DSAgXx20Ke7kxqir3AvmHDYy0tki65wKV8x80Z4+61UFkWPN
DCVapHyfZZxy2fd3virvRbMewrnw5NZ0jaCzh1S/96PoLpHPWTA70AoNgml3ku5kkvCk0mtuMuWx
M/aehI0PjHQG00WLxAk50mqXkyZsQ1WvSq+iwlQakAqExclKzIeyHjsnjrsXWYgOt7f6qu3H6t9Y
LGB/WSje11XEeKkMNHJXeXVh3vXBD6F6rrKvhv9kIesLYkCL27to+hTIeyz8G94aPLxBvVvmS8OC
ernt5lQwdi7llSep+d/WCA6xNjBZGqc7D+2WHZAUS8cCriQAN5d2hsRPet+0Si9J8JBqmum2/sVP
NX3HzvJ3VjEl1YaFE4QrojCae2knpuGM1mxReVMTHbKaSXLqctoQHdX0s6LtxMsb77dJhYNZZzSF
AQwsN+jdmQ2izheYp6YUFmTFsyTk+SmAAXMnENpaEuU/a7n5TESuc5gClLtvWFHtlYoDA/OdOUmn
Kg7OffM6iHsIwY17yAlcZLZ5TpdnfLUmDqpgDRayeeiwd40tMBb/MHXkgO2TdsoOevndnz/kSL9m
xvfY2juO12slG4QEgRbTchXW4xOiOBSTrsSll/bMUAffRSWgBnnPY+BakWLfvnXXn+/S2Oo165JC
mJIyKb28RfmlBuK/Rzx0NdfHQNLChcqLCQkvX3BlQqijNjN6M/GQhzsWD9IjPEt/tLvGKYBcgjzv
bZS3q71u3fKNLi/BYpV+hMoEHbnvynMnpj4gaIFVSUwPIxRSCUNfceN/yIzy+fYeXt/rS1Or+LlD
1HJRIkwgz2viyDWNlyTdQzPt2ViFyUIdCzWUoinDkDkz9X0ZpXD6Z6arF2375fZ6Ng7gxdatPhit
nCErRSvxsqCy5+K+SjmA5qOoFM5s7nBg7dlaXTXK7VoeGXwm8bnQj9r4pf2J2K6TZnsDlRtZzuVX
Wn7JO0elAa0o4wxLTDYWszPC52Kl1BcnJfwUhrVbCp+y+MNAEzsAojZIe0HT5kp5VYGYArZUlNUX
tFq/C2k+cCCH3MmD+mvcDEdxCu00IOkvXm9/w+u0gHIWrxnnjvICQ6KXq22NadZHMUm9tEL/89yV
JzVxW+1OSM5+86yKv2+b29zd9/ZW+b6RysWUadiD5tQWD7n79PKrtOdDBuPSjqkluV7f7Hem1FVw
Is9NatUJQ2RtcBCLxyz8O7bIuU4OJNfMRjPS2doW5eFy7HdMb31CioTg4pYPyHTb5aYm9WQqswIC
vx4FN7ID1TNNap75r2Rv9n/Tab43tboXYVIZal1gapy/zkwESKjxyv3RL9CGvyuS6aQYbjAPMBqX
MPNUTuQf9Wa0G9Sab2/3lYrh4r7f/5LVvQl9de40vcDz3FfecOhdKB5bdzh0L/kTEK1vwXn42B7g
FUfOLyltJx8dUPy3f8TmaX638avTjLxPFaDgm3pq8B/vx/wfDG/QTXWfs19ivlOQ2LO1Osl+SnQ2
mGXqGcEpD0uGSYCzHKvKzn7DMav1e2wm132iZYOXsSCQHsyGrdnDFmoVXzK61JuF43xsmD8QfmZg
BbP5TppfhO638tDP50hH5zdz5/owdUd9rwy5kdXikcglAUNpS1F6VdFqEJKfYp0dzip4a07jY/Yf
Q6gZ/Yrf82gHezX9bXu4J5Sn8FLcpsurVAtCkhltmiFPUSuSTbI/BnYeIyPhBHEvLYUmo2rpknXF
34yuBwpcogiKt6qN6n947pg8IWxcUuqrgcomHsdWrDjgmtocxexO5k5P6WNWPI3puHOQt57x97ZW
l6kSY1oZeDuPZlHQvKbCR8HaaUwtd2HtHqk1gA5Yog4+6eXOJopedl2DJ7aSwUV7nPKDG5pQpcHM
Nn4z470C1JY9yFLZPyj4oLFcBVp6K6pz3lep58/nYJHd/KPr90H/OOnfB+vuth/YfGaQ+zCgVleA
pq8T0yiMzGISBYw1X6bYztDyhr4s7kdorSVbBHYW6I5QaQd5/jXtlSq3VgrJokLPDz5vyuKXO1so
dR6FfZJ5ggj5eRaeheCYGchJdokjmAeUtG+vdsvekiwCeSBs0NZYnjpQlGiURoaoI/FBEx7B9ji+
/xKorpHDO9PB2nPb4Jbrg31ouQdsLfojlwtU016sukzNeMRLPbZb//nPFPLfvwTN50DZw9BsLc9c
hDk4O+SP65HY0ehm+FKsDL/n2wGEPXoAzUfuaBGVjvxTEfo7qeoVtIJvR/0T7Xk4KhnFXA/xGWkA
PqoRcm+egVdQoOwKxZuqV6V7bJXPvTU8p6Z/HhS71JQDMyuO/CGgGQ66sJx7Bp81d45+CdFD9/X2
vr9BllZ3lnkO5o9AwC4cDqs7awXl7Ad+WnhmHt9HvfZYt9VPxSp/a4CfIZUcOHAas+xqI54qQXZq
EtHQDkLCV0ktjn6tO2I9fxTiEzXund+2EfSoBlgrCkFwYHHRLw+FoteDoo9C4Rn6n9GfnmY5tk30
KYrZDYSXHDqW+lmfE7frQ3v071SzcwSqz0J/P/sIflD/vv2DFnvrvUJZia6pBhKT/br8PXFWq74w
BJnnm76jqYzGqkZ+joZYdsvg021bm2t/Z2vlrus+F3V/VpdYwBW6E41Qp2Ljm9TNjD1e6711rS5f
FkSpSTmTp0EJDwqDwPInQWyP+bCTrW49vRx/Bt6AB1JEXQ/2xNSMzMLCjdUD8juJWgKkKNC7hFcn
EZ0uEd0wVY4zo3ZGtjfnv/H+YRsFUACStAvWnQLYE6Y466PMC7raKSLjPpnqV2uXFewKxrXcdFOk
K039xoJDa+WqpaQXjMZvMk8ByF4340GMhg9d8KkzfqaB5ba6PeuqO/jRXdAMP1T1Nd2VFlzu7Pqc
whwnLthvxpKNVbJQdbUyz36Oe9PV1JHNAsVDS/9z+4BuPYg0jhcGabA9OnCUy9sAUCYJtZqFRvlf
Mw3uszA7aKP+e8rHBw2sqxEZjhbkH7RBO5ui23Sje/sXbB1bHkQeReCA6hUVrVz2mlqlVca0HdZa
sDoILAXMDDXBtOO/tw4PZxa6hmVYmFbT5VrlXOFjDe0C7hEl2+wsAY5lSz5I/rRXit809fZKoB9N
+WgdDjOdojMUupjKD2OA+uzUNB8iigY77nXb0PIFkRSGZXa1JjLZqo2Mge+nqDAlv0YD2ORkp1+2
ZYShHQCbDOBDhbnKmBWm97LCIpAQ4Bw99Ib8e6gL0dZbfQ+9tXXo6SbLlLnBQINev/xEflaUYukT
QdTCQLHouYjGnQ3biFG05VYziC+ihbaWMtb63rTGqsi9eu4L/yEbW/owPs2bUylMrX8fCgq5suBP
VuwKdBBPPFRidrh96Dc2lEo07QqErpYm4OrWwWI91WHb5yC0XlSTqmZnW0gV3zayFRVABEnbWgK7
Z1E6utzMrEhDU6d96EWZ+9U69PYfSLSdj97r1wOz//aXzoZKYud13ap9vze6rq5YpZmpcYbRpKld
+PDRIBnRR5qK5lDH963ljD1cZAdfvSuTL3X0IEBYfHvdG3EhlCwyWSjwYllcb25fpEwyKUnugWjT
j0YU+oeaUR1In5nEMpXyWOtIt81KuVd433o1AEgxxLkMBAGzXl3GLBoLOeQ/PF6u8kcltsO9Xoyq
gy7CcB+15nKipPhUTtHImHSlO4MFkiCS4uyZCUPBSZW8Of77ZtBnNThleD5+2OUZGFFtTEuURbxK
SMzHurCkQ0Nc9CCXlfgQVFZwqIdycjU1FF9uW9464wwNKYtyEX1mefn3d/VSMZx6WKjz0hO0+eiX
/V0eO1Mlnm5b2Yiw6BotmCs2nOxx5ZpEK5zHdi4Kr/MPVfVD7u++Dtrf3XLolhkmBUAR4mgpsqy+
LF3bsSnEmm0sE75iGhM6juL9MCtPRT9rLkWIvaH3DUdFD4koZ0lvcBWr2ztn4ZjlSVGih6Q8SDlj
1BB7pca5UCRXS+/6k4imz+3N3Lq8722ukZl5qbQQDdG3bYdPZnCOxO+9+dKl4n1GVS5VnlREpBv5
4wwwNcs/10FxKvfq7BsvwNI6W+aG4E/nCbg8NpbkCzVzwyV51ewI4/em2ItfZf7CKrBCJARCARrU
xBvrN0YEUpPk1UBzOrmT4oMIKr8kaTz0/Zch/SJNnR2kn9PksKcFuhHpAB0nFqBqhe9fT1H2kz76
vkL22KVyc8jU9oeCTIqTGJFoZ6VZurc/5tb5gdVmGTmj0kzUc7mRopAUXTZNBYFVN1e2HomlHcDZ
+yz19H96675KdHSN+rhCEFkQd2KtDSdM0EpcBw4epvD1/FlBYduII4EmpAU4vAkddJOS9Fgrd4OQ
L654Z8Rg49gwyUwcxEQJeqNrXIfiT0mvlDV9yO6r1LV2vKestbEgqqvSMqXPcAdAsMvtjFPAKD1o
My9W1PoumCBYL7Rx+tgoaeJZhQxqSpADGMkDY6fFteFIl0oVQogmncirOYBBGYfGrOfSgyqPepXV
fui76S6e/4dWLr6GKUzwKmDO1gMOoOk7aZgS2v7z6ISBbgfK4faR3Mo2gEkAV6WltHSnV68RZBpZ
IVtANIJceDBxMv3cOpXhmn5tB33xEhoNrD1G7w6VafttemyzPaH6rYMik92hBC6BPFrP7U66GiCR
DVjDTyLaaJ+b7s/tRe4ZWOX8fWPOzGClldfkj6P4dSz8PS+9HLWVAwPwvUB82EeCnFVyqpVCqGQ+
HypPjzkCtPeQ26hu0dzJR8a2pMo29/onG8+fQShFOEUBDOTUymIeVlkcTUHlZQtZdSieDdja1UOh
QGS7E7BsbR9jU8uQFgeFrOPynmVzKZpl0VReYdTSoWhm0QnSaKdHs7UeYhMJUIFKer8+BLqYyEVT
qpWnlrXTzbIrIlShN7ENQdUzGfFOzrHh+UnhgZ+rsgHcbY1yh8NyNKe+qBGBpvkVjA9Gp54UPLQd
7ixsy1ewdyROS5n5qg1DUVkkq0lqL4nN6qBa1dOQdMVdHu0c8q0NXNTGFtTOMhq0vLHvgrsZkYCx
6dSa4C49DkLoSeWJ2UXa/OXLLpH5xpFA9YgUBoQVwAJpdaP0sg6TWE8bpPGKL7M1Onlc7TQ9tkwQ
ZQHZgVOJWvkq2EqyYRroEYIda3roSgw/PvRdutfq2DgHJmENq6CwROSxcn+Wj/9LJYBVcm0+9kZs
CzMUTXrm9tHpthPasESwClqGcbu3Zsfl9xHot6YKM3QelCiuGv1uiy8i9IS7ZKLX+wYWbVECASpG
mWoNFZOFrMzVHhC0Povm06iZw/egorx5ezXXoQxWaG+Cx6Eoh1+4XI0YyfEgBYQyedh/UIc8h0EE
bUklaK17P4YBYRzNEpXgRjiY7WQdblu/3ktcLTEpAGUcBqDsS+sMlZcFL2bhNUOJhEwaa8+qb6Su
X4zUyEYj3FntBpBx8e2UV0F6UNFcB4qjDDl6qJalpwwBcOBZaKUPjRibdioJxoexyeOnuSEUMOsM
mLLe+Pp/el8i4ZQzQ3a8vfjri87HxePzizhIfIbLxUd6NoS6TxYXSdMX+BM/KOI3tJq6pnIMY88t
byTQWIOpCIJhuhiEyZfW2iYJB3RtFoSjXGRu05TVNzyMNthqn8rPY1FQ2xbyCgqeXIjU/6C5UuUP
A/PToTMkNQyXSi9UqIXNRrnz6m6dgmViGVgrLpzy8+VPa6w+M6JKLD1If6bguY2f68iph51Yb2u7
ET8DdgY+m2x2td1xHWhxn/nEek2j301B4Z80P5IOaRJrruBHn2Ckkndsbq6MeihXGOi9uU76+knM
YzUmnGjr8CgKQraoJT4YVVw6ld78uH2ersPopfhKx574i0BdWX1hKWu1Ipcx1hSTvfRDLAgakYqd
/MTuEutAxXvn8d1yHoTrsKeQeeF4Vx+uIHwmBsDpNsknWfxeSofQeFACGBob9Xes7/n46xeYBb4z
t/qCQ9dYIsxXQF3i9iNSSXej/g1U0Z6k2dZBgXRqobY1mZpY17LVOCgrIyff4Z9PQxocm3E6jz35
gZwCq493Tv+mOd77heqY6cZ1Ta0bhagrJ06/mUinKARLPlvdn1kxf4rTrxBekdunZNMFkm7hBUC2
UCtfBZwL4WCtqlLp1R+S5G/nysfadJNfTYeqlSO9vt42t/XNaOoubRaaugCsL+92knRC0zdqCdaT
weoGdDzEGta0R+K7ddEgYINSi1eMT7c6+2HgV5bRTaQeKEvmjVi6kxZ8G2f1k6DqX24vaQMVxHAx
A+uMODBWw2jP5ZqkxvBDIZExRh0WVay7cCiOo+ww+BgpzqyR4pVHefpiWJ/EREWqjOBteBKN8xQd
b/+UrbODV2EkexGYvCp25+1YKGllVl41HWTda6LHpv5sBHeauGNo8/l4b2l1ahIt9Qs/NCoqv7Zu
ON2hsNNfWmQz/nxfwAaOfGbjznssahsNUbYaOgtqneRlqChcbnXUzklJ+FB5M0qwEkVfGB3v03q4
F33NTi2JXuj4Gpfp61zuVSU2cH4L9zjB5NLAo/qxcjd1BjddGs+V1wPwI7lgYqeuzm39LTNUu4jP
qfSiyT9EBsxb/zEpIHnNhI8ofO3kHRvfeJlWIz6j8E2wsPoZcpRW9IjY+YwZRumYOfLATVXcndBo
46LixEESLIyCCwbjcqfR4ZjT0Bcqr5MNrwUwGMmP6LV+vn1gl+91mV/j5N5ZWbmDqahmOWLszYvT
9EHXHRhDbWovhzbfObCby6EMwYbR0ibguVzOEBSRpkVV7Zl9dxDNFCIO+b5Vxt+317NpxtBFnbF7
OFrXaYfQBdXoz6wnFRSLUV0ZMHuVtqeQ2sKO4954bJc84P+bWs7Ju7xQENGphQ629sKeA5CctThw
wlj4FLWQ1FZWbCcV/En+XlNve4V0Jw2ooKiRrTYy6g2/VrS49iyC1PQu+uXvAWo3zwR4QzookIEC
fLhcmOYXhN1VuCS8sc2ExaEg+lVj65AUO1dpyxJ9XDTjyOBxmsta321hVzXNNMV17QUgK6JUd5Xk
gSHoY9X+uX0stvyWxHgp9JwkVbyxq8jIapDiHoOh9qRC6p6TYqqPUjnNP3NNbk91WSAyI6mPfWTM
x1mUH9qo2FNQ2HIbC3zzDeAAPGjZi3drjeFYrZlxrD0I7lw9Q2d5/BwIx0hQj1X3P1y297ZWR1MX
Mr/L2p7Ldur1P+aT0f+8vZ9bH45+F9J7ZKnMF66ed6GA+dBP5trLk9cgRenlO9hMX3q9bWVxPmvn
9PbIMLZJAL0eAgtSrRwaRao9WGmL8qQo327//Y0AndlYEFsylDMwS688uW41gt4mBClQyGVPIev8
lgnFgxjzvyozMg9pm4o26qn/PqtOi5L2CPgC5uhY2+VZCPpGGPWBQbC0O5TWNy18NpudpsSWd3pv
YnW16j7t8lATiQ9Suh453FYi3dh8elGt9iCKH1PxIFen2/u5dcSXUhy5nEERf1286hoq7vxb5XGD
eq13e/V7Zdlz3zlqHexQGGzeaHi4CWJJd4CDrO6T2AeR1Jt67dWl/EOIROnYG2bg1KpWuUw0SUdJ
gdmgyILcbQIAb106WD/+fb1oHgPgIE+m8bz6CVbWBxAiURlsm4cysj6QwHwKougkBdJTq++U7ZYP
tr4MTF5S70QniKOzunIxzZK6j6IWcd8UgSwNNqvUl3betK17/d7IyvUHTQ5wVg5br0V8fYhPs/VR
GOxy/h/8PsLztD7pLoFQWZkRmOwM/a4kYLdG8SxLmZNNxkMTW6obFkrs3v5MW4uyQM7qi0YPQvcr
b+i3OVMfyDh7HIMKahJ461upHtxUq+58vW13zG18KLqeS1/uDe+yruqLsUEvO/Ubr25bzp5uVg6t
oAQEXbinvLWVBdCkt5iB5lCgvL3OfBQ/scK6az0jLEsGL/7mMcDuKFAVdxpny2uZbDqas6DepZ2o
HBs5y5+G0MiPYRaa4GDLfufLbiyeRgMENwt/DqjoldupInNqjDFueOWAnQWmrfSdqys7jmbr8tOg
Yfp7qayQiayfc3msurAOO08/WdWDbx6i6rE1Ghpr90VRHGUj4ubf//MxwiYc1eTpZF5rBs7GMGIG
hdPOg3jMpMfspcWPfz861BVF0lhEHUmzVg4l97MRN9P0byFlp72UkmLHnej8+0LeW1ndhyYNKqWe
694bZrucvnStW0gfBzrlt81sHAWN+HGBlpKV85UuHzl5jP20zaPB04vfQ/gQSo7S/rptYuNmv9Hp
Qr0PYs9c+0S4UAqR3sLgZfM5jl5LYNV+Ih8sqJpvG3q7SCvvSzkc9A2l+SUhW0XdzSSO0K83g9fF
wO+nsPxQV18pjMOvqAwZ05EM3VCmVqy7IpNeagOKi2994HQygkQ/B/37rD8VeWxXfNBapU7xMc2f
9P5Vj3QnGkCJtcmdHlfPt3/11vYA+6ONhAgg4hmrHx1lMGLMvjR4RhS7ueUiUWM32mukRzvndtsQ
hxbm5qWSuwqkpiktU93oBq8psxNsOH2lvARR8XEK0mTH1HJqrj4E6TC0k1RwYeq+PFXjLI5jkiiD
N52C+H7QtRNV1Fgf7Hp33vs6PESTj3uowU5CQ3MdzkR9Oo5iDAeB3oOT4b1oH2M3Cn9V0t9S+Hv7
U6lXy4JAAvGF5VPReV6HugoK6zO9H/JwbbRHfPi4Rz5wfR3RwQVfZVLapIy6Pgz1XOlBky3V6LSW
XYpo9qAiXyqp/yp2yVljQg95KZgcgVesn9u4mXWCv5j6SKq3thg2wI/NkxjBi5hkzpyK3vDUJ+lO
PLixgVSFtKVpwWwgceHlufBHI23miaRVUqszTILfJSvfcQIblVrgHIs8qrLs4hWXyyg2pp5EhJwd
NDJuOkuGUxjZk96GqWtVMMiiVFa7SU2nSg7Nxh3nzPGhzNi5AltLfQPUMgbDE2itrnVXpqVZiJRS
UEE/JEJ+UP2ft0/j8hcuLxl9W2biKIJz9kEBXm4mjRO/DxtKXGVZ2lmkZPQregpdtX8uVal1A1P9
68tgOsVq5226vt6E8jTGloVR3FiL7Ai9plHnM2ovCtI7jcKKHp6DBbyWBB8U9dPtZV67LbB3cLbA
OUq7k4LK5TJlFUQ0o7K9NwFuvC8VlCBkM4zdsG2ne0MpxJ0Pt7E4thOIIxhHQhdtFa0hlVBIWV9g
r2jvwIx9LX1IfwSUhWx16h/URD3eXuC1B2OB7wyuTkqdTFlQylXv5ZZxJzOzFVauAbpq5oQmvnxi
mux02+JqS3nswcCR0JJQQ2FxlaVIaqAMo9kU5yqW4CHVx/xeG1LTUaV4fkxbba9hvfJqb/aoBDMf
I/H8M9dx+QmRiTQ1XyzKs8GEn0rzNKLAXxnfb69qDeZ6MwN7J7ObS8kXrN+lGUNtzJTGIWZiZlOQ
YdQeYMaF7T0uS2c2BuVXO6XJSz/ATSlNk/HoS+royvkwPEyRn+2kgqtztPwawEKgKhEbIupZl4at
kn5lJMvNWVCn5ijN0WtuxJ91DfIVK8jUe8GH2uv2DmzsM88tqAA6YuzzumKRZ02A+KPSnBVOMMPH
Qgg1bjgQ5szhzhFaY/nflscLSJUYAQHekdVmq0WmwNIso9QUSolxRM/HB3vbMcBqJZFAkB/pCdym
TV1/DYukNw+ChDiHXShC8MtHevW/rumF56SbatPOurmGLBZJawXm87SoDzXcX0xp57kY2kwYlzt1
l3Uz6u3Xo52lLGqwvLdXMenAu2FUZnOupbQc7CSIq7vAmDO3KAzUCJt+EOhPBPmx6fTilAij+API
YyvbYVcJR6GKob4The4hjpCHVn3oqvvSr3c+5zqBevuVSx9lYUWjYrP+nkkyh1OYG83ZgNcD4ou4
fm6EAHDYmM5OYKbVUWi61NH00KLNoyP1h8jizod+uzXvnhl+xJIkU894m6Iltbq8VcXkw+ZJMew8
+wmSjZnsa4Erj/MyIOwbI3lWETVfuN9+dwwBG3bHGmxoa+fTGPwcel8BYDa0FZGZ1FdPZjZpTq1p
8QOkLHlAv8ScSnLQERpgMwz1/Gc0jX3r5BDSkyf0gfIZHl1CLVHx5/mQjp3fwBc2ip//9epI4Ibg
4FOoYC7w5MtV1tE86ckwtedClopDXjcSY8mkDr1m7Za5l0B7vaO8K8THeGC6H6sd7aolSRVFbMFC
7vpBKqNo0MQoAVq+6RaB77+ORgGEUginu1rpuAjy/A0t5njngC2G1j8EbwGBy0IgDg3V5aKDoo5K
QeN8FcZoIZkTffb1NLnLh4hST4x2bNz82+P6dpgoSDPrukgjo4t8adFoVK1O1Lk963MJE7ZB2NXO
Kqz+MCIfOGfDCShce3/7264Cpf9nFJwjyYEOE8S6DhH1AaqfsdSeUeasn2kbRtAa5YVrVN10IBps
Tp0UqqdwmkLHn/X8fzFPuM09XuZT18gIEQqlrOv43HqJCrOqZcM3xBYkJDPU30nWZPe6KjRO0tey
Q212D22ybsguq6edQqzGi7ig0VdpnybS7jZ9oT/rYhN9SvUGSSRVhK/WHPVTBKPiQRmj6TB2RecE
RO/Hpq0EhzDnRQH447SVXLlFPgRfjb7d686tQp+330amDgoVyJ5MffbyOIjdyGiWNJTnIKDyYLZM
cfSq4ZCdSHZF4e7ZpJH2sUwtZSeCvX4peSMpCDNWy9zbFXMdvaSypzVYn3vE/Ua7DhqGPS1B78ST
r3Lxd47AdcDFPBDEkhTCKGrzKS7XORtdOMTMkZwLABDPqcrMl6o3k2NqJdMdSalFX28f+eUPrm42
YxZ4xjd5DQhFLw1GQRzGc2TVZ0GO56OwHDxq33vdss1lLcUjai3UbdfDzzRtBmBoQXPuRl/PnFbq
lTpxKFuVwsfIT2ciPcFXhnkni9wwSzMcuvaFeAo2mdVu6tEMBnBZnDx9lzRgaIC/MwEen6DdSbE2
zidhlLacTuCGVyLJRilZNdlkc64QiWtTzTH09qAjYtuB1yqN4tTke2wAG1EsQQkVBpowDKlRPLn8
dOVQ50nfdf0Zz2R9DbT066inxaFMM80NNQTjrFFJnZ6w1U7QMXOoh9EYjVQNGcre36Ne3DhI6KEw
pEwqjb9eT0+OcVH6DTTUZ8Z51ZdwDOZj2jd71fgND01pEG5OFJNBSK6HvksaDFUUyf05UbOnzvKP
iSG6kwA70Xxf1FCKGcrnQQ13IvSNc0TViEllEJ7s9toxj9Kc58ZQ9+c66Ho7BJAjtdl3sQnvqv/j
7Dx33MaWdn1FBJjDX5Ki1EHqbrsd/xD2uIc5Z179edgfDnaLEkR4NgZ7DAzg0lpcoVbVG9TD7f14
JV2GGrHoluELxV271kDMCl7hja/1R1Fqo8+KL3T6IRPi3nLi1o+f9LjLPyW+WVp2qHBOu2LZgBtt
6yr7owRq4g1iYdgJ19hTUEbjM8XvH1XSSAdy3OauTgTpuVewaL39q69NEB6dlFQx51noCedLMQAf
1o1lMBxbWDGDZvWgTvpfyliVTlmn+9vBruw1Kp2LPwY5+VLOOw9W6oOS1flyT41170z1bNhpmv5p
A/ln2LduUwLKVNutvO9aVCSioKPCI9F48Z9HjTu9M7oyGo61rn1usse5+qdP94lPHtLuNEwtbg/y
ykLnzFpKbu+Mv/Wj0BziUhjbYjg2vX4YAwNp0a85uqxlsrOUfJ//8XGcux1y3X5aLlkaFe/3HU1Y
yn7nQzQnGD+JmA5HYzbRvskm865PdWxPEMvdt6rY7xGjLQ5BNCVuppnfyTPbnUSt086scK9N5hYP
/MqyWi5Bjrnlnwv0vIT3RRBnzXDE+il+QB+13U9UpvcyB8OdkM5bDJ5r8RB0BdTB/uNOXNbAB1DH
3I2S0HHNHyV1dgtQ8jY771egFN/JRdu/3zOgG8lmKMktwLPVgspaq9WxQxyPXRD/qCjhWPO/pTZ9
CfRqAyb9LkS1uuSpvYFJpQnFi38twBhzCcWiFXXHSZenV/Q0v3RN/EOs+tIV43l+COTUcsNaMV7h
qRROOjT1E6Zeyc4Qowj76EiLM3sq8ze906cKzoJVfm4YmOdTwbXD2JftuEjGPeopsjdQddjY8et+
DSuTO44m3cIs4BWyzh+aQjDMukmGY6waMYoDQpfe8XQwPweB4iV9Hx+CrK1f0sgMDqGBQLMkgzof
9JyXbpQZXhkqI3KXuuK2dE32dRVbXmdp7aHo8wn/NKnFm073bTE1P4VZLLih1fHOgcnmZJxCblKm
91Hfgz7t2y0djCtfBw9yei0m2Rd4izWGd4TPZdVZOxyrBE83gEXR57hvgteInttuGPo6s8NG+QK1
eHLaWRm83JjGnTzVsdt3w7zrJuChY9O390ho+/cmB5RT0+DaW1qg7/NJ8+1cjDCkUypxF3eFurGQ
L29+fv8i3L2IbHBmLSn0h11Ti3LS+Zo2HP259KGvCiUqTViK3j6dLvcmUUggufQ5FlHBP49iwikX
k5yzQG2F1s0TaX4M5GLwUkPsXWPs5I1RXZ73lOMBuCw1QtKZNT9I0hulmedwPOpZLzuJaQyPCFjN
thoq/c5IitBtW7PA5kDbkmG8Fhm1KaoowMjBl63yuqRHI9kvOYWasfT3kRx8iWckW4deQwFalKfH
tlX2ZTNu1bMvrxwaLspCEKZ2I0P4Pp9hPet0wRzq+di3ezIwF4Wg8UXTm3tJ2E+l02ypoC1Fg/NT
aYmHPsl7IVIzl//+Yd0YNJWmPI7m41AOezmKbEXCsi94qSTVmfMteY+ro6MDgo0SKQq33Hm0qVsm
XOvmI+oOnVtbFTgOS1DY6ZplS5NxEgBQulO1VJ10fd5YTVdWL4V0iEjL65oy4mqsI7UZwIjM7SB7
03gXh8e+/mn+pyC8sqB6IzC1hvG1pZIW+YRiZi21Pxspc6P056C/hbib3d6LV74co7GQIEMgH1zD
KlGAuGZIg9jMR+g+Yf0kxiet+yImk4NC2O1IVx45C86TwTD7Cz5XPv9s4egLupha0zGoebso4I13
UejGidNQhFCd9lvbpnYtA4zU3I3Qyz5brc/F9htIOKtm4Qmeh/b9om/lYJ6PdFp7hzJdOzjcQabH
atEerDGsbEGLKM5pYeZOBgJJYdVHG0+PdZdyufrQR6IUpjMH5Narcy9Vu3psDH5FLrvKN/+Vyoer
27Jr2g4I5dtDvvZdP8ZaZdZB04VmpRKri2ZXTe2Zqo50r6Whwx2z8WWvnHI8kykTUdtkP6wlHmdp
lMexUMUjdZdHGgDmQF6n8W8F0b/2u1zWGxn1ZSWHugpn2wLxZkrX4Cpq72ORVJN0jLT0TuDV8Irx
dGSXubAF1rycRiJhMYNJK3ANPt35wtHLsGyawZeODVK28otZ/en1e7GlmzUFG7N4bVAc1tQMyepo
5awyVrlWasNKI/mIz2H7kNdmiPmNoHhd2Qo/bi+Oy2set5n/uwppM1z4MreVVBuBNinHuM/LHd2e
zhlnc2tAlwclODNq6yR8y6Zfs0JGI88zcRDlY9ern2W8N8TasiM87+t0y+Fk+Qzn+5tQHCnwtHhl
AQc+/0y8LHR9igz5iIrasyK6kviIyYoXTOIeoYV9TdUGtvtGSerygy2QRZ52FBVB1ZqrawjdpyGx
2l5Bwt5H0pRmhoA9RY8O5sbKuPKaI9KihstFQCq8htbk9RykccbwSr2Vjlrf/uxbyHxdrpdeVgTP
koqrayUg3tQbOCclUjXbHD+hPc/VUxW1fymQxkFGEwP4DT1OMhsqgefTTamvHxRfVI5lktt19qb4
X28v0CsF7Pc2yZJDM8UXNiqmFtTm3EgK7oxiHNtSpzSomviohqsT55fYyPXXqIqG3OWdwbtG0eoU
JDEIutZpIqEbd0PXjoITyloROqkYovtkdW22sZGudOuQtuU9s/hWQddZ8ySsagzLeNSVo1E2qp0m
qbHvkrp/KAKrcieIHI42s+oVxcfwszJ/d0I3bSzDK9sMkTGWIO2lpaWzOqIGLTG6oe7UY2z+UrpF
TuuQW5mX+fLGqXtlk6GHhKcpmxrxgHU5a/Kxx4q7RkWHfwLa0uOgmhqCbtdlWuw1sYx3ZTWmnpC2
4b4flU1178tTi9cCZVl0aJa8a62yFQhlXEv9qB4hLD2oRWTHYvw8tc1hFKOHIEHAQLlTo1+RFNFH
QIFbk/Dkfe7xe7u9OK/se2BnpGWkM1B91uAUw9fGjsqDeuS4hiEiZTamLg8QyV9vx7n2YRcfsuXx
sOA1V/mSJSZtHculdrQQwLaaeT9hAjL0ARr1G5GujuhDpNXxKUe1WQRmoR2TugZM9y3KovtG/HV7
OJdXKe9JCNd0YOjBkNmeHxp1WdJEbkftiEI5bqvDODg4hX5BaAdNgQ6G2yR19X/4VEi4AHvWAAdf
IF3V3G+4R0ztOA6Ud4fJAPphpqpXttWWL9KVr0XvhU4jD1tImOuWWxoqesP/qcegLJ91CzxdKD5q
9Z8Kbe3bE3mZbqlLjoBACOX5hTB8PpFTGYVWgXPuEdOle8G4L5XIDUVU5aXfSv2Wy97tcFeKGsSj
6IQGJH1SQp/HA3LXl107acdMm8XO7ckcZJa8NO2lbh5rZ6xC6yFAjPe7meUImbc0JfeGkEPdn9QK
RaBBmrRTJVmRaPc6Lq5OqimLoRN0QFS4tDb8o8pZCA7fSIfCFoJZfJwMo9RtJTai37dHc+UVwmjI
wBkSOTjF59VofEnHA1zWjjguyVVkG/5kp0KyLyFBm6ITS5ioiE8dIPlpGG1GvvH1rrwClrOaeiHR
+cO6WKgqZF9LYedoBLGjFv6nIYXj1nxTwvjUfjPE+6wb7Lb10lDewvBdu66oiPIdyZk5wdfN/7FK
ANyhDHWUx1/RrDngBn8mzTPCvLQKYZ0rsaPLYwn9fH972q/cHbyqKAADOCefXqPBsmThHmiVfvR7
oDb+GPS7MGuFQ95bGETIYrEza1PCdqUc0U+n27W7Hf/KCadTMiU1XADXQFvOv3qFijH5VU8uiqKx
G4xF6moAiJ0qUpqNl9f7WFbJKHcDcpBITEAmWxcI/HDWlCkkW4vneIdsrRtbP6rIf0qAbPqKM4UN
fE1s8YLe0+vXQF1kxg9Tfii1Uxm8pdPeCiNbQna8oYiCeirFFM9o0ahQ7m5PyrXlsFQxqFMCo0ax
aTmyP5RtfIPqkaKnylGVfvhV5FaN9YdOpGvKj0vNoSt7rx6VQ5NsCYJewWItHcZ3wjGWAEzVKvJc
CGZM4kRGGxxkJdj7/oGv9t0sR8dPgYU9ilV6UBNtbyit63eHMGoPfj56tRYe0lD/dHsmLu+m5eeQ
aXKr86Pe09EPExHBTs3CdNLhKuwG0xVOJ3n6VmxZIVyNwl6i/kGz67K6aiSzFiIHe8SZuXDKGRH+
JK7VHY9X3iqgfqmEmH99tS+KyYAwF8s5zvDVI2VSYrP0/QjFzmYe9n7jl24sy5md9VN8uD2Jl3t8
0a0iVxeRTeMJu8oiarHU9bpVdbIIyylTBW2axhmy4jSPimcGHe8+neyifb4d9vLiJawCIWDJftnh
q61dhloIkk3Xj0L+OtXP4fhPGlBv3bp1r47uQ5jVvSELeTqJgakflbjwqPO/SeBVlLx7igdoI2Si
iBW6g7DB2toa3GqHsnHzrCMFOHKvJofROBr35lZL/MqyZAJRsydnheawbin1YVdXho6oa1UvhZtQ
Dx7Csazu0jTPXFMo251Zop15+6tdHsjLV/tf0NVXa8NZN8IEmcoeNqJLm4hyfF98Dyq/3d2OdOWU
IxTUDd7N1AAvysV560/akLAuc+tXhPWIYR04mRw5FQ+5/JDU9314CMut9XJ1gB+iyucnXFX2GiB2
onKYAxom1+3tYAsVsxyT51fNMrSFr8yX4wxfzWIp6UIYZJpOZ8OV5sOmZdX1Qfzv718ter1UQSz1
/P088ey0fQ2kr7q/JeuzFWS1xuW0bnKhW3bWKLm1odt+rD2W6l8/BZgq8Hj0aCUg8OtKXmDFOoJ0
FoevFQS7huqh02X5H6p/vXd7wV39KGQbJJgsO56s518+6MuxkoXQOMYawEpdiiunBKzxH6Kgrbh0
Gyk+QMI/j2JWYp0sSkLHIZeKO3OQaACb5G+3x3L51kDKloY9mf8CY1RWCyzRZ4DGfmseczFDOz2r
RCe1UhN3L6u5R2pntoei+p0id7ORJl8LDGSULupyIVvrqgbOJNMkiKN59IcZ7zI90z04hRmGwtG8
G2MjPUit3Oy1JC92t4e89oqjurWwy5AiIyUgNVqLFinKAAJdGMyjVr7O4ldchL0sGg5zhiZj9HME
kZtIB1UTdr123y91HRqk0N3tWJ1sqykOEIzuTQSxIjG6N5oF1LjZZ15u7dW+x8PmPWWjtooy3vnH
D7I0Lo1IYN+3afyGhEv52gmiT+LmV0+qoBaOWSmJSxlF3Zf6TDEUoxDEOEMHyULBNUOl8ypp0J7o
g4pOHavml9gadLCgeuV2kvB7zObkUyQKw8aqvXKLwglBP5PHD8+gtel32ZWqmU6cisYsOfGkuWLu
Fv23ULybi3/a6lnSftz+mlc2IxkJKRDNOsgZaxzwFE1WOfk5ilKa0O2k1Pjpt4Dqbge5AmrgLc5W
X7ym2SdrSWGj6gvUYn39mE7VsbB2mfFAIb/Fx8ROZjuwQm+efuv+Wx6HdhY+BRCN/PYh0E8KbTcp
H7zIHB4ankO1nQy72nztzEMlPxYN5NBdEtJQ7fV6I296N8JaLSImBRQJ0ENYgWuRc0GlteFzKh7F
WSpY22ntf5b02nqNWr3NnDFRxL3cGX2GAZvKBlfl0ArABufTv50awbys6PPNHnJlEbCGsCp++LUV
BbYh+yJS30aag3IekIMKjURuXTlDMinUsvafcdZmTM6GJFJcKZnVf2IAHKErK1EuOg15eIMWqd9D
2CvaLt0JGsqobhnGXQbONF6sffLJ+qlVjWHampBVx8WPOgHQ66MiIKca2h1tKc8pDeGpuSdn9D9h
hSh9V8PEpwTRyNQvCi2ROs4yXzDsLpWS2EEW1dqn5qB+C2alHmxr1OovbZiJsV33Tf4txRemtYOm
CHi0aFaHEGZQJi7YTQAdviwEjmBFXI5NNjWdOw3o4d3rvcH7sq4p0u60rtCjPYpOennXtE33U+wF
Sd4JKNqoe12bqp8FtfAfetBnuccU+YFjdPk8HLCSNRQ7nWWt3KGnmn8WO1pFG+ftO2f242qAsEtV
jjYwKH3aGWuUGl00RRA4WLAFjefW1pOgTm2/Aa3syHIsjXbSUUlVkFAabUGgRauGVvpsCLgT2+Fs
TQ9FBd9XnE3ZU3ogb7bUS8Mfq06Dr1lWNBu91HXOCnEDExgUFrjRF47gKjGJGsNq50agsBeJ5b6Q
0GCVyjF2raL3H6JBbnd+KP5tovx/QQHGUjzCAdpYPXDEWorEoo/045Qcuq9mobpzsZMar43+tlyx
RELSmMudqwge0Gp4tRjCqFNK3jSWYvuh/tWqujvqQn/5uqAbztHIuwnu7MKnXuUQWVSqpZiJlIME
Nqzmyj46Y8NeUbYoIBdFryUSRwzXCW9RmMCrbDjNS3/u+1Y7TvGfsWmelLjaD/1jlGd222tPo6ns
xfylTaxfybClUrm+c4gN5AyQ6bJWGOkqtlZZszD7ZH7+tMiNxR6dVjvPtXsjrm0JiqeEUF+3kTgt
X+h8O50HXa0VBbxWkkIUPCrhrzD9ImB9F/3tG2oZGKufaUU7lD+sYqSW3iSAAfVjV8V22MZuDack
wGRm43ZbZxvEQeYJOCllEGoIa+BG14W+JNeSeZSK3NynjQlRHPS4Ay1N8uSuld0g1QMH6Y8GOIw5
f2/0pvTM3vqeGHL3MGWDdJx8MqW0Rhp40lrlKOhYMwptEt+pPer6vpbrni+FWyrGa7NEWJjoYNER
Rt0OnQXW3nmiFM2YI6pN7B+jNLCVZM7tUMi+9IHoif6jb+4r9cGqDUdcFEp84XGY6l1eToDsOqfM
XE34bAzBrg4kuwYTEptbv++iGk35lzIhuoz8NDBL8ur3tXUSiNTT/aMkvYV8xLjypOYl2alV4Obi
jC8OxTCFu01qHot668uuk6MlOmA/jICWwo22huDLLYY/SpP6xwzKm11EgmiHvr6RgV0dI6Kb9A6W
PXjhFCBIoVEiKUyeMVT/KgaAg1g++G+C7yjCMfKbVy0YPC2QPESH8c3dQnuvn5cMEvsRBWsyKlOI
ka+eMGEh0/whlT2aam4HYuaJEMkbOCu3d8lWmNWRreh+GJj9JBzlaLJbbS+UfyRs624HuahlLINZ
uAu4IPCaJek8X89NinNE4lvCsTaTvTz0NmK7+gD8QPtR9wiDp43vmGXrpFO6ceNesBmW0IuTEg9B
aAFwrs9DZ3ErQECJg5MvoctnuIJqHIiu6c++1CKdXNuzov1Olf6z0LXPOLD+M6Bv3KqkaOO9nOsU
sJ+j1DGnT7fn5CL5fv9hwLoo4DM59IjPf1hIiTzRqyw49c0O+RHcOxwFEaCq8FLtzoDrDk0oyD9l
mIzjE9Ci/ygXnxYTIVzYXCk7SKByu/hLXOws61NXe3Kc78rxEMc9dejaicp7s1E3zOwu7ySeCzwy
uRWZywsFE+BoseLLJb9Z8Cbw3ESi9dVFSDrGhmOKTF1pQqSCKH17ti7vpSXwIpdDWkH7ej1ZYaxq
MLiDkxXJp8EY7AkxCUwZd0kW3v1tqPc+LyJsMiV+gLfn3yWVjEBKsRo+Vb5puq0Re40qzbsg/wnR
w/vrWIwIiC+Ey6USvOpRplQupEydU6yxgCXQ3zsEuX9Pr2/hXm4suMtvh4rKh1irkrohp2UFqQmr
8yldGOz+4BbT5FpIEXh5aH6PBXX2QjGJ7gIxbg7/YaAWyRp4Ytoz68S38llOVC7SkxA/ioGnF49p
HblWt9XFupKxgehdimUSpA1QfavzjGp2nVlZnJ14mzldgI5v/aVU/6XwsJvp9Ka9PYT7KhdcrTA2
0tLLa0nDM+KdLrO8qdc634o5pr7VYo7LL2s/I+orPWRaorzcnsl1hYkHDyr6vHlgyiAavGYBVUht
mMaIg6zW+9H9SIfOAV5bAiga5YjBicqXjDoiTvZ17W8s12uxF71k9h/+P3QkV1sDdax8FDA89REL
HLD/UqvECQV0apCsSmTlpVTK738/XMDElLVYO4uB1HnISupkweoUTGtxV45m1qyyN+LvzLOXNC1U
5K+3412+0MCs0HGFwMP+R2T/PJ4pT0WujFp2ynuI75Q9hjAQ3LIYh/y5HotY3luJOdcH0EaJ+ed2
7GsLaJG7wkqW1UsF8Tx2OxVp1TQzrrUZPMJ5aumeKmru/n2UBYQKxYgDAcrEeRQZbzMwSSJG422e
cbaJ0pNVStNGOfJK+gR2BWAtXEVA59wV52GCbBCzpPWzE51F29BCpx2gTvUHEQ5BGI6eoAW7VrfD
zPws+N0xNbcymytJNNwfwL0kqYvu8Hq1igYtBkubsHeFpmGLetx6lZGdRCP7JWud7yG6FNpJYXAc
ja3v5Or8y6jaQ1yLk+djIbHP2/QVcbDMSXiM2QtG0QlaudsZSqZ6Ea3Xv795QMdQguehDtp7zWGs
ZjzuEyR2Tq0leAhDPY3c8E39XG8qMl+7CxC4ZxtDaQOauVoDlWglVqUuU1N7unTf7INdNNzHsPp2
eNPeXm/LiXv+pNRgWJgLPxh9GXAM5wsBLpXciWKfneTOT77iHOy7uIyOz0Nqqaw8Td5Yedd2MK9l
9jDSQTLqiufxjE6xcj1jF4npm2UlNtifjMt8uM+DLafidwfQi7EB3+W5xlv2Qi9BR/kStLrAPGLX
95L0CNjIgSQetMDKHkP4+m7fQmcTM6HeWZnAKY2KrgveLN7Hel14ipJZj2T6sQPgWHGMIerdNKiF
lywIINtLjXmYrNZwmybUHgKtSva0b5+CqhR2apyX+yFWgntRGYDjt1X/pprhxPO0SB38NitkVpX6
bpIbHrqFYXpU9Xyok0m7cbdfuxUowcFu5zwhlV194D4Fz0pJEW9GYX4j+X8NRd+WpMRjDzlqEziT
CKb3PywqWr8LjwbFznV9PBNMX67HOj+hFPBQSxNGP49qmB+N9sftQJeriROM85i3JuRU1u/5akra
NhKwBsJim6QJS/hMSt2WwyOZjaesn19vR7vcl1zqSL3CEaLkg+rPeTR/5k1p6WV+UvR/euOwMISy
2q6Hf9UgfQCr/gm39NsR3zHm50uYkOiHAX4AI4uNzXnIYGyjQZQwQ9FC3M+ALE9tYSdCZP1pEUOa
7QJ6LQ81xaoLh5oDHIIBJ7YnJRyLb2JSaF9kxIkm2+jLubONQlc6uxQT5W5uc/lH0fnlZyvUql8B
KJLeFbMsgAapldrPBkdPTwXAuTGgax8MagCom3e8yvp664O8Ahc35CehhcNVijb1cHBq02tiDo7W
xVuqpNc+Ga84en1MIf9bHTdjGDQJT68CMIV+N8HNPgb55KX4y4a+eLCUBJrnltfs5Y7j0AQXihQb
nhHsufNvNvU6XuJTkJ90JMNKy8v1n5VZ3ANLaMJwZ/GYvr1IrmTVBFxY53BXFvDmKqs2MzkyQGhj
yS4KLb0I9AG+ZwD074Oh9L/AdzF7J1MS83MI2lwnR0sph459gTxcqI1gnm//nqvjR8yDDQL1C3rB
+fjnObWo81c5V0qSOGpMlzDMewwV+ySnhWgVL4GKuhd2uNZG5OUsW+8WarK8VrB0XPLg88gdXRJR
TNig5qi6vS44SbJXQvGvn9lMM4k+jSimjnvlPIovjTgE+lN+GqQDagp2Gn/qafUMxewY4gAvJNlR
1tgA5F9mn0tQlDOQOwIKtS44yVbSp+I0c/YM6JSoT7yONzLPa5OHVOHCf4TZTm3zfFhVHlh+YC32
8YhEFOR+yTHdbP1f2//KgtYGYAA0cP2kDg1fUsjZ8lOAB3ICx6ISPo3+Zx8kUjB/ur0OL1ObRSEB
zaKFRMETfpXjtsFYKdOoMGVKupt7lQS3c5R83sl9s6UYuHzz9coDD4YKF8/HZR+uJi+a6jZcDOkT
oXjwg89i+UVUbTXAx4XU5tdk/mysLVW3a0sCdBqLEA4gthqrmNCOG9CQGITTyfS9xtBmN0YcxLs9
i1eqgxQGEUNkSyF7QM5+PrSph16oyE1xksISdxW6xs9hXjn+9JofMIN3S1Ozk60M4tpihNfJFoZ8
wnW7OtJ6pU2MWYY/rRoPZfaaave1uFWNuHZOfYyxuhuo4+R92GMg38QTwrV3cwkZHk1x5OMUCI0b
q/Hayv8Ybfk1H9CgyOTWhlIH2Jpp6a5LZCc3Slspv8ZNe9CULauVa2sDeA1gIVTiuRtWm1kcujgW
et53mgZYJG7J85Bn3+rAXdlh8OMQD7ZIUoDTrcaUjlLVznlSngI9z3fNbCgV0PdO3k9jFh1y5Kk2
JvHKsBgTr2MIhnBX1pS82YrTMk+78oQlSegF9L1t1H7+0i6a/g79KODDy7vBBMWw2lijaUbxZOKn
oo6y/9R3SDWZpWC4GxvryopYuPSQ+FHGIdIqjACoPcGpYHFVoSo7vJZj+JiIr2o98MAtn1M6z60y
3S3/RoNrp6BuEmJfgwOFXWS9Rynf9UN1o0z2DiQ7O8moMlLNod7Hj4IKv/qmvDt7rWHMp97oxh/p
lESxU8Ywnd1hUotDWymR6HS0BWJXiRLB7WNN36sKFDpX6rJKs7GCN34lYCN+tZOPM0hQtbLNKqwb
Z4on9QU5sRqOQm2FOx+7IWOntuEwOlUNi5nks2ohSCAa/EfoZDXwBMjkukPjc3iLO3McvVT3h+5T
kevtcKjLOlHsCv2ixjYGS452gdEvlcvcT/hjMOngKUpEdze+3HLkXcwRJTbK3Sz6C7MuObHKwSpD
nSy2Uu70rLzzxYyqdzOIdzmoRseYW2OyozBsZLup0SDpLXExFhyiRxNTgQ39lssEkFt7YSMBuQFY
R9nk/GzBvYm3KKibE5+ptYtUuSuy1lWsvZQqyNcG94hXezNkryCJX+bB30iILg7r9/AUu3hegohd
Cx1HeSqZnZHqp6EJvLzSJd4pkRP6RbSR6V6c2EsgqgaLnyedt7WuQFXFXdzPpX4qzBwwDJozac0L
IrPrFtJ9+zj4G3t0I6Cx2qJWZSnAvAr9BNPD7tDztNAEbkpX0lTbSN4E6+vGylpyktXK4kIHgQ3k
nMt23XaKTCNsB5HdBzC833FSFQ9KpP47d/A6IBNg3hgVs/raVDAW+lwpvHIY9L2wOP/c/iXXvimo
bT4qZyFxVksKu221xzcLMFktuZ21V6UdxbqN73k9CNAXPipJ7Tq1IEHLdEQl9VMLsLGhw0lPnHN/
Y7tuRVm9CjKLkk3g50Rp7luKmka+V7WNBPByobD0KYTTKKTewR/PdyACr2g7FKpy8qGMwgWUpYOf
3KFt5ijpVykyN9ble0fmfJ2w06CX0EVZdsO68BGKOPbUWqyeSKEyBxzwjDL1pIm7LHqRk+dJ/SHK
X0VK1KKaOy11q7qfPJysj4EKfSjdujGvDf/Dz1k/iVo9GJWg4ecoyqPqI/OpP7bW11b2xvhhyDd6
LJcZKTAlkg5gBIvdBbN9Ptms/SQ2NMHAAlzUH8ckN+ygBA7pk815oE3rk5wF3AVcKS+9Vk5Oheu5
d3t/XGQi/AY8mNA4oQuIoN2qMCMrYQIy1DBOKfcjnS43yb7/fQQ6ANzBYNGQAFvm/EPCaC5SVtbc
mKdSFFQnYbO7YlpuucNc+XKUKICXUo9Bo2l9pDZF0xWY3XKkdoMnKG8AgB+F6KjeYXzp8kz/62OF
iggdFIAbQN2UtaZPH2Hc2gsJ02aK95pMCT3Hr1Ut9C1H2stNT5ePhwv/D3IWDO357GHEXEoypgY4
BvcPedNG9OejF8m3NnbiRQoM9v9jnPXGlxsaFSJxkmG2TZRQkugrYORdueWffeWSXyIBOaH5wJ/e
Wzof1kPEEjf7RYgo51DwzK5RbDEIUrsDi+z6qS/c9e3sHxAlRtnMHwWv63KN4yc3d7cX5oWOAs9p
FRs93heasiThq1tRRGhSMAIfw9tJsAds17Lsayjv8kx99aGbVntjdqtyfIq1/HM5jq/0BxfAa5pU
G7/korq3MMO4LJfUg0NwTYrQgwpEbCNbJ94o9JOlvLmrUmM4TEqe7Ei8e8invuRVbWDc+ZMs3d2e
iGvhIYKj/MsXUSgznK+xUK/K2MoJLwwWkqpB45YGaWAeG3jJW3czYuN6jnettjHsi4fDO66KI5DC
5oJAW51/TV2IWoxqyan7VSU2CBT/YVTtbKPidHV0zOn/j7K6NiM2fxQsUcQX0emfuy997NAneau2
+jTLVlzdZcDE/hdoOWo/LGyEflo1mwmkFDalwq/p2+3PdDldNAd4BlPAAGKLtM/53x9zMUP30LqT
Oj350XeNomQ0v5n5na9tPJ4up0ylPoe0DdA3xJjWwDt/EhIUxOrxNFvI6QodPiqjI/jfKLFWg0rt
U3DQzt5Iby5PIIIuyC387jCBX5NapkEJBy2Qx5OkfQIvRvaByv9zrk8bydqVaeQtvMTCswiNxuW/
f/hMTSdiixUa46mCfYnaj92ZOTR9oPnSZymqNhKq90PkfFWo1LYodFLwpD+9brcjn+UntCqmU+9y
mv4wK3s0OcOdSrU71U50B10ae//jy+fuW70X7tOfoPDbfeSFo12+jW/lS3mfO1svv8ulyo9iISGL
Qp3voqxSBmLX+EM8nSAoPQ4gOkoBY6p8S2r92lRTu4TPo9IpuXjPjWZcC7Qmp1PTwF4fnsMQ7H5u
t2hv/710wPLe/xhsdYN1JgQMjFumkzGHLE9HLGrXEoOjkmb/5uqvunnshfKxKA+RsLGirs0mScei
obHA/9Y0YlEQ1d5P2ukU6neRIdzlia2DQPrr3Q+W4n9BVrt/zgs4xGI1naje7g01stNheugeg3A3
C1vf7cpWBH3NP9TDFt73KmUb4TVaRlLPJyUG9Br9UBrZEcXfhrKRdFzJgNHNIAvAcwS0FjCR871Y
G+y7XO/mk1BDjzD25nexhc/mFuT4yIvv8nQjb7sEjCCo/THi6q5LBjlBI4SIRjd7plp86p5nxNgc
6lF4J4/F42iWh3y05X4j8vsjcHUQLOr6YP2R3r18JMLF6SJRHubT9+/HyPaOLw+F/fMpsp8sO7Mr
O7KPo0uKb4dO5QS7u2SXLH+wQ+/378pubMmGK7V7/vTt8bX47ph2v/vh219Ce7Jlu97zgN6HO+ra
duTK9suB7eYa7ued/Wn/+Hj/78tDaP/759/bK/Kd33hrRKubtbbM0WgGRqTZhf3kPTz0nrybdgCI
HcvDHuUBmMuTtfMfddf62Tyitqk50VP74hwG+x7ou31Q7I3L/vr3/TDLq0s4TupR14PlNz35ebar
y31GKcujtq8nv+oXYHnN/GkrxVj+0tVE4GykLqTW/0faefVGjixZ+BcRoDevZBmVTLG6JbV7IVpt
6L3nr9+PusBeFatQRO9OP/RghFEwMyMzIyNOnAOPwEX8But8P5YSEnFRRE48FLZxEa9cye97bmkD
Ngr6mIHl0SayGBhtpmLsabl4lOzceUNUiD/o+jmJ/fX1Z2CL9lH9vLK+V44BOgP/a3I+9z7clGmo
dlNvYVJVvutOfJdsBKexU+fl2+ywP+DhsOtd+k1hio/OX/OoHMDr2fq2hbZR3MHPoec2d4u8+96v
capeiVDOPm1x2EtjFIeGxKeJibLVhIJnH6rvYdXUxCnhth7Do1LDm6KKK8fw1TkBlozSk0LbxxI9
JVH1l0alEo9G1566/C5LD7X5Fqvt99uTfznAdxFHekHn4xEdgPO5B3ZZjVXkS0dYf+vm0So6Oy1Q
/N6McudkkrI16t+3LV45jOllVhQkYTgjaa9abOd0UpNGinXpCDubOqV2VEuOHP3tEzi8sge9vY+7
/gDN9GnF7jyUc8+ee6jp0SELPVNkLjxb0VqTd7MmHbNHwbybVImEPPIr4y/Y9emAbbLnUs+2krG9
bfcyOJnNEv8AGKM4tyzNRUnLWd2a0jGqeXnED7Hwo0FjOXRDYSUDcpmbOLe0iDi7Qm6kaDBYyyay
25+i/yKLX7Iy3gT3Hsyct4d1fRnBwhENgVqig+3cc8TOaOAxZ1z1uJ1ci0gBzhhPQ2o0kmAB9aDC
+u1zzd42e22MzBcFakrHKs/qc6uhBfeapmby0TTo6bR2QXMykM71nDb8KYgrE3ptjLgotfdZEQSO
nMXJVIlhPEVmLh9TOjD7fhPWtkpTZWluU27S8knoYjtBRuv2GC/3/tzvP7MWkRhVuMLPx1g0gT5O
USIfS/EJnGkb19tsfPHbfiWevDKX2JmHR0RE1XhxuJVeooSlXsnHoagdM/8ZoEkYhQXoOw58S7tH
duX2wC4kzciAnFlcrF6SDd2kGTWrl8d2nCD9kdtZ9w1gjaA45VDuO2Gj1hb6oIZNps8WAotekU3O
vzbDr1orHzxr36R2X6LbhJvVobHPfH2fyIajKTS5BLvbX3zVA0B5clzMxJJ43fla5FEqt3pbysdC
2EUe2YOo2mQ7AOlSCbNpaXsGbf5rXL5XclewwBCqkiPhqAQadW41GKUCVEuH3wXab3TKnMEKt6Ky
KXgji795vKIhUNmtAUV9at3dHvL8uxfHJFcC3k55jAaHZT+qpFX91FatTFBualAI1flu8pJ4ZWKv
3DtIvhGgwoEG3421uHf6qpzMNPDwhCh79obpWE6Kk4ftRtAzqBFEllMhG16vHMbXZnZmoCYlBwSS
5Vyspx5UfSWQKT/m3S+oSXssjAJa97ZCVGzaYWYrf2pB3tye06tmZ76p920GYkheLGhXykVdCdQf
6NEeq10tjJtBT21zOOjStyIuXnVhJ4eP0E2uRKrXlvOj5cVtm9NCERuxrx3zoazo/++JXBpUyG4P
8Npycg3AFILKG9q4i2lVklDJIi/QjpFHBT6mcb/5O5YHAXEEv+u2/acyMva3TV7bmsBdZvZAixgN
VM/5nIqTRpWYLXv0a1vcNuOzDO9sGe37/FVMjF0/xba0EkNcTiaPR4K5OR0/880uJnOEBUFAy2U6
JnKkbNs21A+1YFSH2yO7ZgUsCqHRTPZ4sQPHQJ2UPCimozwR348h0nCQxv+rwBTxCNcoKROKC/R3
LCO/ykP+IS7L6agLU7ozQ8i6zEEJV06Ty7vs3MrC8fPU0gG78E7q0At/NNBH2yL5SnQvm8LB8tR+
Ze6u2OPeJOUESoReySVgdrAmOfHiWDp6kaL/yDVr3EmdSXigeUFlgyqKVrb2HAKcH5fEse/Mpv+J
aBcH2SwBWvEsI+gCJkOThdcENFzC4yjkZdOtbLN5G50bg7HfRHKalmq22bIcFGQDSFG0K49VKtrG
yKt94F0efdb8P5P5oEQrW+xyMs/NLXb1UAp9aoENB+IYOVoyOmw4p9Zeq38HZJwbmo+XDy9AmcqT
2viiAXwt/5UUyWMQRpPdyrZsBLZgPAiCNlNHt67qfe8RYbu93+ao42JW53oIVBY8tZZEPoZZ6FZM
nHtM6Z//PfoH/XuR/Ikhjbxt53Jfk1mbm79ov6YXa+mbSR0GpYCW63Gq/LeU/hguOi9dueEu/REj
tHqCheD1Tgb6fColFEUHM0/No5WkoQOwlzFRa6Y1qOn/L+P5YGoRzelpZuoFRFSUj83MNtQi24YD
XNT/h1n7YGXhhL0/RV0+MiDTS3dNMyF7u0YTd80BPs7Zwv2g+a+zzmdhUmOTCUXmpCABWuPF1BN4
maLX2wO6tqs+WFuWA2c6oFz3mDZJS+qd1Xrtxp+a59HyH+NqnFb84UphAIegZg1PBWnBC7pZdaqr
sFNK8ziO2UaGH9Fr6qfakrZiZG6m7t5q2j0aqAdVbh3xPh4TO2ylvZS3P6zI+1Z8jjvjjxV7tjLt
FYnHD6XCIJbcVNHt0dsYUJ7hBfuRZpxctbu4IyT9fHvCLpdn9mOZdBSBBTfi4g6ZqhC+edB0cFgO
E9hZ7nZ50wwb1Ttkqrl2xl5J7ZkGdyI1SuJSHuwLt1aHpLA0mj4Ivr9G1h0d6GmOPJdgBxXkuGE7
Ot7Q/FWEU5DKdpsK/0wIQVfxTA5MUEOoQUHnfAfXwgw5Fwrl2ME2u6FGrthqJK5hw66ET3RcmNgi
dpjZ8xexjF8KAj16oX4slcLOakSPt7z5jC/o0FYvvZsF1coxe+n31MFgkzNhMYFO/b397MMhb+V0
fPleBUSqQxpCMMuvRUrSSYy/C6XVrYS9l1RKwPJ5WsA6QeWdWVwcG2obQ6gV6mAOY3lbZhOVfTnb
A/zifWvJb4AnIyTPTUiWuuSQeuyLpon3GrUwLzwocqFAlJJU96rUjfdjpb3ddukrgCS6BhDDIfIC
PUs8eb7IZivRVOcFxtE3pYde0B+rxnuGQcHOrS8yzyA02Td63d55dbKDpzhVHzXlvpbMrdS58hp6
/D1uPb8B56+ZG4VBwM8oofOv6YWhtzwPmIn8ZSCwMKFC+G5Bnu7Qaqq1b+EvqXesk9He3Z6Fi40N
dSKwLOab2xWKmMW52+qxXMMlZh2nLtuOwTek7R0hPxnTC/TXt01duvu5reWpWwLjpByDLQVyvS/e
38od8k29CeR9adprLUazc53N52yMti3K/SBPQH2czydNFGqaRQ3GFH1b58+oYNgCousJtZX821oC
/WJjLawtrnxF6vyC09s6ZvrfZqxtOjxhRPg+qwDfnsSL2AJDCJzS0jv37eO358OSKn0UEivwjok+
2iXXsBz8sNo1FrRrw5mzXlhg5jBzbkXv/QjtidA7GvImtjZA8dPgwSxWgperDgE6FlTVOwf2EvJf
Mbw+MTAzgTb4NN01le2nTkRJq0sc//nfZ46MHgArEOKgKhaeLkatGhVC5PEsqaDX2UjZm5KunCnz
7C+cjiZ1xgPGem7pWryHZfo/dLHwhaOmp/Wm13LBVno5PdweyTtHwYWZGRwiQ5YEjmexPE2UqHEb
JMLRe61O0osqUfRy2j+Tb4/j7l7/rHVbGoLhtV+xO3/+wi4IX7J+72hmCEYWbmFolZAponAUq8eI
Cv+oaXYd/0D+umsyW/U2cgEAT1px+csjijekyUHNA5tGiiU7O7p2QqgViu/S5W5302+rqe2ufTOk
b0iVrdi6PDWov5Dz5cBgcvGV8xGWURfFQjYFbp/9GULpxWyfxLjdgMaDzlHd9GvayO/Az/MpxRbZ
MP5vgPB0AJ4bbKugriZEu1yV8ymtf7ZOLLportGEBbHK9Nhov3pIKdv2M91SiNLSPSI0D3CN7cO5
TPQN2SWjgMbcYsNUVFHWCHquTD6wRxI8czTGe3fhatM46Z4V9qFreo9x4ZMg03ZC/afwviFYunIe
XDDOEnGR4cWv6Oxn+yzb3zqNErOHjIebdc9R9t3rX6fxcYQw2tPrbS/h0b9LwQ55f9CQnv3KKleG
jlP92hUKVFOTaCuI0DRzf4W/hsi+3NlEg/j9TMXLjaEuHENs6LgaUyVypRC4dJ2ROU8Gz1rZYRea
CcwALo7MDZUOIObLXPc0eiR6IUFxNZnN3DSbRIwP8yuygJzPF05NXh7aQtwYX70ht8mkyAEIFHC2
qU/pLvlKP7Qj8L4Yi+0Y7Zp3MPcAn5K2ScO1fTkfmAvXBTk+S3fAjADn1CJ+ArXpGcEoxm4bOHX2
rObVrpz1HPS3Vu7vvBS5p5WD74ozgr/lIUrhiXrssrchyGQpmQwzdivrPqhepPYU+vdN/Qgof+Uc
uHyBUPeZ/wGsiIgtgcT5voRNvITk2cvcIO92wKbtMB7tipH2smYXfuWSRMANvU08fpG87Kkcun8e
LHML+QElKFDbdJGcf0EbxkbRe6V2FATLCUfAFjV0ZlQ95GRvriBWLicW2t653kUf1fwuWCylr49x
JZsh91amNbswFQCbDJr86OUSnVxqrbpquyoQct0orJtEACApLqSpk2BKQzMWjmEhIQeiBr3pZJYv
bacE5L841rXT0M705fYldnnCA4Ij1wq0gu18scOkXO+kQh4EMkBmNTlZEWq6w/PdrDjh89qz69Gz
qJ6GYi1uwXulayq8V1wLMlN6nkgiggJGUOh8YclPparUT3yB5we5PSQwwAD8DR4zSgNOl7FRuyTN
NgJ0vnaWxvDG6tUdoay81xrY0G7Px2VAaQLARDoBvCJlyOUjrQ/CLDNMMXEDcZC2mSAPDjaBBBTt
WvxwxRRJU9pjAR2Q8172fGU9Ge4qsGK3HhRlE8/Y0qGi1a0cxjWCwEuuHsYEqxVAa/QAOFRn5/vw
0s0FQKZhG6VugX5kQ0+ZWdYwyFZO96ATq3BuyMMr+/iRQ6QbN1ll3DVJui/qnaHldlUNuzEt32q6
huWVvXb50ps1cYgtYL0j9L2YcUnpkiBo0tQVPQsxbK56ad+N6cYr6IP5IVWtY2g7BeXCZt8YD0kq
/POKw3pnzu2oKEBxviw2O6er2si5kbqeeK9mKnsu2aRrpaGLzU2DCWSpcNiYs8r5e+j/Yf59tWUP
IH5FXKPeB6rstPUnC1qaVnOpQO9u+/DlQ2JhbTEkTRXa1h/93J3M7mCWvS16h2LYvEbwnUJgox1l
ZS1SvAzCZ5sQQs0PJBbRWNgkHKs7a6hyt4atxg6kLt9GcvaJPtOflTrWOy6r8CHqQhjm23TcKGMd
3UMAASOzaOWbwouEn0EmrNWtr807WXRYuOC/g7ZkcW/5nTI2YzfmLpUzvCg0aBJvOoOeh+hH0Cfl
dlLXKTFlNtNZJMBU8ByBRJWEGUH6wmhlRnrd13ruZj0CTVqtygdfpVe87FOfVFbt35m+z+0lCMJG
j1PvARX777lklIe+bMy/K84wh6QXX0MaZQZtQem6fLyKZt/T8CjnrvZs3CkPUUFaye7s4a8Cl7sd
HvLGpvdyDUh7WV+eJ4HB66TzKE2+Z8M+eHwhQhRvlGruDlN+V0q67X+qxmJTd7VtIcUY6/ethZjZ
BsG62wO+uuTz+wi+GBHFrcV9YoUjxCaTX7hi27zW7RhtvRIWDFmb1H2UiQbEqFP2dtvmxVHOYGFf
ZIeTCDUv+mc1AcycME25G5IZpgkrQmK0aAWnogNse9vUReQ9m6LADAyP2I9HyPlJrk9jTawlFa7h
/VDkV916vf37LwKCxe9f7GNJCDQ9i9TClY2N9yVq0LGwq9LJkj2OctvUvA8Wnkl33NwAxCuTctti
pRLU0iMvMQo3/lscilMc2+ambJ32JVD/n5bm9fvgjL2EPlhiKYWrWa5hHvJu08TOUH8enwVtIzUr
5+8VDzwb17wjP1gL5Unvk3lcavKshVtJ+xT89NOX1QTElaWaG/+IkLjR57/P7ZQIycWaObJUyNrD
udv/LYmYRP8ZKlInHsrN7eW64nln5uZhfxiWaQkjQSDmJhRlo5d2DcpwzR1A7QGjgbaAIEw5//2W
YJpZSOrfTeTKFuoXfbyPvb9eeZBKR0cfuoOL5faILmMP0ho853lhkt6DMn1hEqbGrvFjnJ3W5al4
CpHkgVfpkWTzb+8FKpHcPEQwEKw1/FybSdSTYNwk1Qcf5sKsTNKShkMcxMweAsHfqojZ3R7ZmoX5
5x/Wqg5ECONMLNBRKGzT2IdzbCSJf9vKNQf8DxEQqA2it8VZQbQErEXBClyT0kuiHpSaHsG7aNy3
7cqemn15eVZQCtchbCd+IiV1PiA9SkYrDvPS9fVdAOV88klOM3swVkDO1+bto5nFynSw3uV1PZvB
EZrsPpDvbk/ZNQO0XtFZAocSOtbzlH5YmKHRx4IHT+maZu1I6VO2HuvPU7GYKnYQaAyTVyRoo8Wx
kCC2qpGnqlyjvUcKhV4r/dBvYkJ8xdiJ4UmS77rRGbbDnVW/hoG6le0otnunajeatKOskq41XV1Z
vLMvWp4cWVSm9WBQ4BCaOzEWZ1+0s+BvJ/5zPYA8GbQLDB9uCfo6F37vCzmBnmTU7rCLzNekfyzW
aoZXDvczC4urJErbBhkTLCj96IjdX918CIlnpchHuubTbWeZf9diJWlO5VlOiRJuxKXk1CDqSVmk
ReO2CKw45BoD3g1RcpdEYCj+3RROSRcnZEOUQxdhRa93RI5B3bhTLzmq/CRFJB7G/W0jV/wAKoo5
EqfqzyZeOD92R3MymsZNIceOU9hw4vinkY/3ZV+sRIGXaYU5Y2rNMkZkq8ijLs6mqK85YlGhcBHq
epDq/Wjg/OqzYjwbtB6marSLoQH3BPWuFvR9kKxxOV+OFX4BsvM0AQLqhOPyfKOrUFMjJlLWLh8C
HvdPIr94wmZAsP72nF76CO9mkLnvlKy4/MIfUeEIIxSfa1cSkKLIcgi55b2Qr2UAL496kHkMiOzf
rLS+JPttUGqQs25q3EyN7F56yaODPjmjgj7EmNHSebg9qivmyIDRNgqenn+WddihUZSmj5WGgFr/
IrQ7QHpd7YjtS+VMpbhWir3c0/Dy/dfaRSV2AO4bRFLjln/9T5D6G8HutUuStWhjXvLz7XxuZuGS
EgTUaIaMjatnv8aIrljjoSq/S4hdepswJNTwVLuJft+eySt+qCCzQS6Lv9gT89g/XDh9Xg+WkKqN
q+5hEvrcPq6Bhy7DNkb1wcBiU8PYabVxhAFIwxzdkWx9o+zzTbi7PY4rfn5mZv6MD+Pw4qRKK1SR
3RCRXLV7mHNRXrGyma44wozB5qUMIQtd4IuxSElaFGPuNW5SQJ8B2UxPAtTLQPd/8oxi5XS/sjKz
yAqak2BQSP8sjDUdeV4z7Ft3jLLfE3xLEaC4apI2Wr/2Jr4S6EKG9g6rBUE0ZyfOZ68ZRb1Xfbl1
g4N/LA7dL/Eejel9cx8/Nn+9b93KPF7JQJ3bW5xKYuoJQyRKrdvsmgORx4t6KLb0qx3gt/1nvzgb
2TzLH/xC6sWoaBQRS+qr5ZdvkxX/GPx/x6OQPQLnRY6cBBe52oWZVtOTnDCmdfvoyYtcTfGfK20r
CPd69Vfvoe7xKTla0l00pZDK558z/+72ON87exanB6nbmQKa+xM9tsUXTKIHB3abt65lJhAB272o
2IH/IOc7TztN02ZKMqcy7DGABPvUkIMrrMc1XOrskre+YXGYyHLujdPQtdwCpGqbx1ZJHs2mvqur
ku6Y6fskrunLXNn2MDHoJNNA5XARLM7MvJXrHrR268rjXTD+yYrALvLdytReOZjPjCweF10Gf74Z
D62b9A+dAcJScgYNMhjxszLsE/9Q6V/D59s259W6mElAt/gUgLCLID2Xo1RP4aHFbUNHQZ0Tcb/s
q6etlVeu2oFcGB5JspFAfc+3x6RbQZroSuuGkfWzR0LRDIS3NPo6qmsMUlfPGEQz/tfU4oxpJyPp
QU23brEjLGg2jWkX1S7Pd21vB8mG9qCq2Qzf16RPrkR6bE1dmVt2AKqi6LIYYhdJk1gwRCvKH8P4
qWmzbQlhB6WcDXiabT9RDucbpM6DbG14FbPavb2Y88guFvPDFyz8R6iHSg8RT3WTrjpFcvOqBWvr
eHUffDCxWMc2Mq0+A1LlorWwraXAtrpHVV8Zx3sAfmsgiyVM23KEERIryl34o4bh/vdbINnhVoZo
vrRTgEgP3V1C+pgs6jdK8vVd8Sd/ywZHp38CjUtqwIMT/VnFoaxN8OI6UbwgzP0W1xrlbNNJW6Nf
m9/r3gttJi1uAHrRbTj3Igl+QANROITbZVuNaTEfgk11+CUPu7azo5/xQf5822mu7swPBueff7i4
QgW2o1Cfx3SfHIad6PTKypvusuo3X1ofTCyO67YPRTSRrfnKUF+S8in0oXxxEBwsmntS9wct0e+z
0FHpi6JX6hib2qOv+7Y21AexoK6vdrYqjLaG8KPZr2RaroSNZ9+2iH6SkniuNxl+uS2akvTEJ/2T
FL/SP2kP+mms5JUXxdVjArQvKRcDwIokLnw7qOO2VgS/c9vmszgCjLHCJy+cEVry0zR8zkjcT+QA
U7HeV5p4NwTFGunHtRUnfgDWSl8HQcviSajD/Tbq8tS7Ql/Zir+v5d5Wql/qmjLLtbNilmpFHoaG
I22JI8xqKIBiS+qJUkizkFp/m8pxJey6Fgkg5gjzC0xJM4/fufcq6KhUshENbjmV20h8NOTt0JyG
wdsUw3ZNSPmar9AWTNspjzRKaovzNbVawZP1dHCFuHP6INpr9OdyopdN9tBFhl3CEi+Om9v789pb
4KPRxYlbCZThkzQeeK39CeKdYYCp+qbnBx5utw291zkWpy5BJSJlM5oQ6OfCM/sORv1cx5KR+04V
1k5mVnet2LzQPr/x4jc1+541dhnWbkjrK6rce136XoQ/c6H7oYfmfoLETa+y7SAlTqF4uxKB3fa5
KRHWEdO1yP6KE4MRJxkAEscwLl4SkhYEaPqwFql41+Yb/RsSkf6wtcbESZO3Zpv+CumB/wNn3eD9
Ckq7W0nszJOxnKyP9hfnNBzYQw3oDF+I5ENpCM/mkK+F2rPzXtiAb0Tk+KRAtcygGlUoJVpZDu7E
JYBC6Q9TOepa85TmbjCZdk2/V97+BS6/NSZtbYJnZ14ahxR+LlgD1yYbd76zklZrVcXrRzdprd6R
zfFOREGVTnLFexHC7k1UIK/yG2EflnK5DUT0sFsj2gyT1K/Mw5U9rkHqBFycrDt5/sUN1Qm8epo0
4ktU8XuZ/xGt9oQysdMLdL79EK21Bokr5xZoR6r01EZI+yxf3xAga2rfdCOlx8KR/OFOLbad0TtD
kNhTADGqfw+0byx+purXqrTc6mfre/dJtMZcdtkKwZCBeyNvMFclLzRHzKw2E7+eRrfJ3AguuDaw
ZeXB6PamsR2bXWdY+wIOKhjID3NPrxjuRLhppT+Z5q94+7Vbi+ZRcCPU0FGuEhdHX2fKht+K4+jW
+UNbEFsVG6uzJ4CXR7nbGk+T+c3w1xh3rrkgdRuqB8TzQAYWe8wTphFSyHRyC2RZB5SDgxatHJSe
JkoFgCtNEoyyHfuTXSAG7xnWWkLuygrQgDHztCHSygos8/h6mA+VoSmTW0Zf4TV9rH8yRQ9lZJVO
2cMU5RWOIDrFaNMuUwl3fgtNlP+7y7LfQfx2+3i+PHBgHSR/DOsp60DL7Pl+NJURhXNZnNx2AE6r
l9MBZpG1iuDlqXpuZBGpSXGmBcg/TG7S3OcwNxVUuLarZNjXrIBVhzgCrhku7cWVFnS9plRNJbpa
5Du5IdsQ3PxNupd/nzBanVk3MMLc1/Ox8iGwNSP0QzWhFF19HB962QhtJTU/3bZxJcFE2zu3Ju9N
+ras5b4QKiCU9ESKbtDee8MdImuh8NREx8SrqeQqG8XynUBdawu+5gvo6VGhBkg358PPhyYXEUI9
HlaRwRxtOCnjrQFQfCVuv7ZMkMRCdkG32MzXeG4liA0t4WQS3ZzfX8XeHvjeM4LeP4sg3N6ex6sD
+mBqMaDJyhKxSTTRldRp241PyBmsDGbNwvzzj96A/rFSlioWxBFoYZnblpKsxPaXFwc5lHegPJUr
fG4RWAdRKBuVloozJiZGzE8sn3JpWhnIFUTTbOU/bcx0Qy6jgjDv0rYw2D1ZB1WdxZuotZV7eZPd
N0/Zj2LF3OW8kZJSSWnASQXiZ4nzMYK6kxiU7ProMjTVPkGV+PbaX84av5o4g4wmaAtgqOcrY9WC
UEd1orjiBFYvqbY9HX4p+KzbZi69mUiKB9dc8OYGWxYghooUbd5MqjsWMOyIh4bupkm7D+M1PO0V
Q5wF9BvN/BE8SxZnqCGkctfHkupmTbmL9PBUeOZfpaaXpEm/3h7TlcXhEYcgHBSxNKosq6W837IU
2RTD5aa0A/FHwUF628IVbwPABiaa8iG1X8QEzlenGVUtm5rcdA1weuljU46fak/i1O4tu47ajCYQ
4acW9iAuhicL/aCVD7icTdApnEC0u8xn0bICF9IGOUxqaLlB/dS2IuoeT3pFCi9cwf+u2FnW3oax
8+ugCyxXCCLHCyO7A+srW4cuebs9o5fR7DwgtD+ZTcrpy+hyGEW5GrvYcgvraZTvSRTYHoS7bfZT
8qUDDemfb9u77Ped3WN+gNOkQY+YsVjBXNeyGIIdwdWCBr5b+a6W7sW8P1WmSJN250CEA18YPeNP
1vRpSgK7Fn4XvUIgA3sMENrw38O68w+al+LDUWyZjWwkoim48qcysYVvWmMfvMbxX7L77ql6Ena3
J+DKhIPmgoGHKjySGMsJV+AXn4vjwcnIhc0k/Ixb5a4Sym3oIazSA8FbhXJf+BKG6GgkJCB0RH91
ziN8GKCp9b4n++Us9vFsjQioCD4p584Q/vYop98e3XVb85nG0wiHks9tNVVbpYHZ68fW1Mb7sK5f
zRq1wKqsjF2kKcnKZM6H19mrcKZ0oUkArDxxMa+Bc3NVgSZuU2mw4XebokVSQN93Vfes6t4XvYvX
rF0kXOZe4bknhNIkcFZxcZT6RaE2NSw1x9b4phtfu9J/0Cq7MUqo0UldqaajtmsTejlCbBJbsUOp
r7GO5yNMKi8nHQPlRdVN8OCWzYnYcl91HonnZNQczaLJ7PYaXm7ReZxsirnBjNrS8hzv40wq2rgx
j2UFBTQ273JDr/e5L0p3YDselNaLHoNYaPZxnn3PSTk40NAVthZM+nNulchC1ifQSJ7r6VOyKbtV
erCLS1ql1MddNq87vIZLyIzRC1YI+455jISGbmAoyfw2haYgfV6ZCuXCwTAECzmRLccVdBLn058K
UocIqg8T/xPj/TI1e/iqOxR1m1daYuzwWfk7Hsgpqs1axuPiMmWIM+8aD1w6hWFkOLdcV5YadG0B
CX+U9DuponGRrj9zJUa8bFDADE9pwkPeDUznItzRLL/wqkS1joZY6T9Gv+WukQLV+mbIU/1WNimH
9Nj71rcJhorSbr0w9m2Bs6bYDWMPM0kbBkZyF0x5t08rs1/T8bg2DQjoIOeNVgjpwPnnHw8vvxbT
dpZ2qiZ/ekT7KrcDeez3K+t8xYzODUhfAqBhCh2LadBzeChq2aPJ3GiKh4ng37KlKgZXg5asrU96
vo+N0dyqca8dJQWodKYXvtP0absVzMjYFq2cILYcr3E/Xpw5ADtnIuw5uzjztS1OuLociliM4tRN
ZTn5pIaBtPe9pPnk+VLtBCG9jnQGweFpliN9WTBj3J6Yi432bh6101lnEvjxcvoDOKrbIqANyUit
TdaJ4TaevJCkZvnPcEid08YkctQo/spIw5yv9FiGCVRgZnBCHKb/naQE+F0oVXdjnYi0zwTtz9tD
u3wsY3Ce3LltYH62Ll7ksZ5pbRL64Umvf6nDS4/GMgSbu/C1kBFsC8qdJziCusZDdnFDInnMkYWT
0Y3BCbvwND9AyK2MzfCUKWp1J5eyv6umRt3Gel3Y4ZitqVBcxBsLe4sbuUdRruDZziiNh7L/jC5p
TBOIRo7WSRFVuz2n70/9swsZa0Q1gJ7p7YDdYHlqNU2Q1GSiT72DONydtU023QYC3425STbwhEJi
Lji7nqLod/lXemolR8ucfg0WPVtZfMVMjSkSztKViwj8uSsJEuKTLQ3Sp1QjKZchzxt10KSo2htc
qm9x4JsrcciVRSWkM+bOnrmRcLlN5FZVhbJNkpMSPkoTkt3T6XWs1wiHrnnsmZnFYSCVtYrSUJog
nODv6QozMv9B8sN9Hm9z33MSqt+tYt4Vkrny7L44hQjnPo5vEYWgDJYMRizEJxFxeW14iBK3HGDS
O1GDsiHl16Nie9uTri3hR4sLR+qFuFHZnMmpGo+CVW0QE/WfhGJXoTV/29KVtSOjjZI8KX2Dx+ti
Ug0BFUg5lNOTWpFQ78J9Gn5R0v44yfXmtqUr68clA7XoTCREjLUkqTCryGomOc5PY27AXaY5zGM4
OEh8RWmEwpGT0U2kRTTFrRieHf58Q4BiBqdFzYJmN46f8w3RV3ko98YEZU/d/CgHZ5zsmrS9tZOD
bZMepKS0K3Evhcmdvsqmdzm/57YXK2klDWxgooTt4TmAJjDJ7tLWd8avK2O8gCvR8cMDdnZUjYrh
kuc6i/LGjOIyPwnSqdYgqa39/eA9RtYDGWNyojAlnDTh122r7w/xy5n9r9V553yIT8YxHIwsz/NT
xwEXv1bP2lv8KXK7B3UDS62T70FVP+Y78YHWXXd8LI7RNtlPJ/Gz/HncNzvtsLZVL8/7s2l498EP
H5TOqYOmrfOT1AgbAV4ebVCdtDpIIkIrU+WgMvr99hxcHg7nFhc3WhUMkS9OTHxXf/JFjvnpKat3
ZbgJ+yP6hLRa7G8bvAhKiNLAorCJ5oQ9NCDnc96kRdYRseQnuIGcThI2vinfpdmKUs81K1we/OFO
IxM4Pw0+TKRVl6ZV5lNxUjybKEv4sYrfucxmzeEm/opIJOksIIznJjx/yHiuB+VJ8GBPogjRbXoE
VW1FqZVtU/Lf6iEWN/mA9GqiDOlX+n1Sp/aN4nB7Rq/sUSqakFjQ6/3+qDr/kGz0QqIWrTiFas97
bVY7vaeXBIr4NcKKK7NKdoD6McTZ1MnNxdrlBYVa0nLFKW9HOxOHUwUOLaJx5PaA5plbbEveTiCF
uY9JeSx7RCw1jbWpS8uTmSXdrgxEiKrbaU1D/Irn03BKURbeOnKCSyt1MJVxFY7libL1TvP6e6gq
PkUPQjh+lwTz55hM+9Jf2W2XtU+CjI9G54/64JdB749tbtblaRTyQxx9KSuyYtV9KnR2Vg22obUA
wQ9D4WSC8OpX4en2zF5bQJpscVlqCmDcF9uik40hSDupPHmNtmuHxum6dtsI+cpdedXMnGMhNU7R
anljeRM5LatQy1MgUNAtwdkJjbkbC/337eFcOS5BLv/XzuJ2MoNQ68E7lCfNOMhlRTP8i5RB2f6Y
Jy59+Svwrvm3Ld3SnKnm5uZU+t0Wa+e3bRoHWlWdhjprPql5pH9p89hyqBoiR5XLxTaSojWSu2vH
zP9w9qU9kvLI1r/IEvvyFci1lk6qq3r7gvrpfprNgG3ALL/+Hpfe904lyU3UoxlppGmpIm3C4XDE
iXMAmsCDQ00K3tJHuRSlVm5V4mIX2VHrcLh5YOu/UFstzRewc+F91c/1gdAt7sqVzQXfN9qqACih
82kvNlcHRMFjYEW6zHYDHUXvVXKvica6jG0MtOad54Y+QSf0/ie9PfuqOWDAKN4hqKEo1/pwQEqA
ECpK2vYyuQKICZ1mX1rHKeL7VlaSOSWTioTORnUCpdxFJKt5pZG8srC4aiqPbTY5Z5v7eWQSOwUV
j9a+NHwYvxSkx/y205N9iffvceNHqLv12qHwI1AfgnAdNADQGbteq1N6XUl1v72YghsBtM9RcxP+
Tx10wqd5ArLRlYo/JLGrsKF9s6Op8FGNLf56gFOVkFCdxGsavRlAtq5/R9OCqh5Fk/bSoxKxA3ik
O85FxTcu/rUv+9HKItOQnkDTKkdxERS0ww5vFpCuTW23u7+pt4dUrQUXr9I8A1HDwkqCae42r7Cn
es8fzC4pQOXk/CqM7JCmqR1mTr8B8bmNdTAIQgyYBGIb5+V68wyeVybxYdDWJmibZ/ovQ08ajKwL
dyOq3t7zeBA7eAMYAC4pNMK1JVQ4XYwwiu7Sit9y/GJCaLN6E8lGTF3ZwCsr6jXy4QDWqPyOJm+6
C0p3UCgBQ2GQQaoYLIcg4q2tEmMhtbtFWLP0DaQjaAqjtYT7GIzyywreJDDx5/e2uAA3M4SMcYEC
eWZtPIRvYunSzGJtRsfqeeQeAO1eCy4okCFBF3v4N4GIqNHGbvbvNLUnTLo0f+kjS7uLa3ce2EhR
KhYX3/kyFIduehuLL/f9XsWKj7Hk3YTaQ2SiaDUsA1pqoTNM27S9uOUPo4X4POCk0GLfYZwFXN6Y
rrHsALrNG9H6XVF6aRaRA2AVxXGAkve1t/C5EowlE8K1tS8+5W/Gd+c1f5Ln5LH+44bpuUHFCKr0
YXui6bkYN0LK0lcNDGYgbKFDjmKRautcW5+gNpgkCdoqOQ3sX/WQnQrPibhuR47lb6RON8jzpbFF
tGY0M7Iq1buLT1FE2mtgCoCUXz1h7ExCbCuYSTmdxxHR6WjVo+vsiFG3Wdj1Ahyhtmsn+SHRfamm
15lBjwlvXS+kZY7pOCeHYHfEZKvNR8OhwPmYzGlpyGc5/7nvJ8sgglUAAIovBVQjuiJL1iy8K1On
o7O8mJMsDgTtn0M5ZQ8YQiqOySTqrTtu5ROpg42rFsU8IBgWRy5nzWBWlA4XTAYaT3nVkbd2qtyT
kw/ZLiGyRXhhMwqLWitDs2QkYswEj69TyBDPOyNsZuNYMIZaIyHGqYAxpF7V5sTNsgCBfVGEjA6m
7JFlIZRfu1JKJmsEdfFwKfrEDxyjebB90X6nsy4eqVmYwYgy4Y47TX7C0I5+FhAo2QBG3h5hhf5S
7XXAv3DLLuJ7PdQmaxpjuOSDNZxR9nkmoFL4ZgnW7XIyNp/6PHlzU/NZZ3KLj/29FXl9kFULCZEf
1XS8apfgd2pMFH10c7wUqcE/CZqMe9swJ7SPsjlEjqLtSxMjgb1O5KM/Q2zXqWR2BMyb7aqUDT8L
WtTPZWcaYTEQ0HNSe0ABA4pv5ti6QTlAvpFmHHGWCfcMkTwO1iZZPoP+cAg730oCPIhAMtskduho
04uTz/5eajI9Eul8Fg2XIQY+dwT5YTBUHVSo6rrZeHauXA/oxoK+F9TNKsdfAvDqtBQ00/Lxkvn/
9I0RpRPEWLMvkNE6eqVxGROgsYw9EsHP+IX3j+XKMbkyvbgh0CSGHs0EVd3asJ/tMvksHP3b6JfP
rTyXBCX3++Zu8l/l7mi9q7l3dMTBTX/t7i0D992o0fGiFwVUyayoAKkvELIhNcygIV1ods2JMMBW
Umu/Yfv2sr+2vfBzq5a9K9x6vEh3groYx2DObESSHnrys0rc0PCTaKrB32G15WHI967mhYBMm3QL
+ri26e+vG7DRYrJkmbr5hTZLPgp876IPMIWqIQ+QmOmb2j9AXGwkH2urxhWFH4sKAJrSix13J781
WznjgBUEvcfE1o+28MXf+xFoHlWNxsT7CbMy19/VM7PK9wpvvDiVHcsMyrsWBgR/Wz6oX942vuPK
9qEJZwHUiXiF2Kn+/UOm2LhphyaSM13yjh/zzA6E94VPJwuDOdNAAt2fz3brf6qhIZih74y1Tn4W
NO6xdX/VAH7Xgh7u/6RlLo7YjYcqig5oYqEwt9zjaRSJzXg+X9LEwuu0H1uw5gJ+nE+4iO+buv2c
Ci+JeQosHpf38nXsQ87TrOdqvkDHdQhyJP+7pDHr6L6VlaQDVxHCEbhvAJRHEWCxx9KuSZoL/VKm
sttRmncnpllNwDxrOAwTMeIJjXuQQqfpPuWmG2Em3o3ArutFtpzlQaeJ+1j6Tb1Ps4o/dQ3VD642
uGEmeqhHZnpvxj6IfDcS3pW8EIUShBYbpV5MWSy5NSSjkye9wrxMaRWhYmHtsqj3/1h94LC9Dfq1
KSwCaAyCBiOPQLBYf5vVuRMB2yomroS665+ivuQHN0Vf3CV2hZ/inJ2w3mfRRfyEuuyeb6U6KpW5
vkKh9YE8GqAMpXm/pEcx/aEcdLM2L7j+gmrHz3pU7H+Z5+ShDsvP9x1jxdNhCy8+hFJQ3S7HGea+
0VJHh60O+X3NvkBQVfhb8KXbXPFdvERBauF+AAdd7xwoUmXWFpV5EeUb+Pv2xdTu6ABByWxr61RY
utk6pHM2tMNVU2BhKTdN7nVOY17od4cc3R0/TMWhFnvU1Mh5bsLhaOtBtUU2vXKGUQc1MJAETJgq
h16vrxhyOGk+2xdhO+eJT1Zo26W/++svhTis1D8VSsdbMp6bxpBbYym8S6dLEbllR4NJiMe5y7dE
5Vd8An73rmgDyiNkstfLsQxJjTE1vEthkzyy3byLrN6qIr8Brc39Ra3sHCZONQD2QfWGcbLFZaaZ
bVdlhetdCLccSJkYHtQ6xy1ltNUFqVgOCkog6JZWXNKaHRuJd6laU5wkstAct0hffO0gaRLfX9GN
LeS9SpsFeAOUUdDeuN48l6SMspz6l9bQmrhM0sbcEwOa6IHAcN4mleitOYBl0NM1QV+snGKRA+UY
f/OY6xLk+jTwIZfjJz9cc4C072Hoq8As58vE9xbmtB3Bg1QkB/xfO0nQlkw30Mo33xL+j3OH+xIT
QUARL76lPvh23kqaxlMD2gsIWf0p53RLZGDFCFjHQUqMFyDmDZZlOY9DVZ34XhZ/2m3Ejq2/vPB6
jfg6rn38ZWQc4dY1dhMBFQzmw89WcevD3eF2fVNhrjGLp/wrIsnJtj6RbyX4s1twytF5b1onu3xl
2XOdTqEhnlJDexidUHj+RtK89kMwagB3wcsE6OOFe2p61bYFgnHcWcUxyymGaETHMBrr1kGZb03Z
r1hDHQ7/xUMQ7fjlUBVJdELBzFDEXM4BDiZAhTLSMtC27+6fulVDkGpBFo4LBBi16/1FzGVlL5Ii
9jzyMM/D0a/mfwqvDN10kw1BbdHVHWO+i92gr2ACRYGX7rUtu6KWhyHbIs6L7DKy79V80OTnnh7k
+I+NRFFzgkKH7BNGOWbUzIAWRYsgEFCFL/51CL3cX/kNOQOiDQow+Ja4xdEM9xdLr6ten1pNlvGE
5O+Qt0VtBr4/sIAN2dkv/PplHKEybvioWhd6g9lju8xOg7SHB2xlFqZ2uzkIfXMN49rQgVdW44mK
+1dFrY/u7jOIIo9WGScDfYWs56fS63eTJgPjtRFmaDaHGm1lZI/S0zJwrc8B3Xom3aZrikUPBSoN
PSe0fvVFxgtRApp1UAWLG+cBT9jnoox5ecisU+OeWgNuSIBz0crg/udYicd4A6JChflk1DLf+7Yf
Vg4mrtRDVaWMkT8HuVIKYH/6bAsXtRKrcEMj3UAfBMnAcm0ySzVhAyoZ57o3hrzW8OyUHonur+UG
Ag7XchVlOahtof4M6PP1Z2SFayW2N9A4MSqofO+FjfJ91p1q+2CSGmRDU0glGDOaMdC7PBLeg6S/
gbaMBABhFnmqknLjnN/0vd9/EjjvkNupqqO1+KpOZjM76QCCpRn97CfeSTbilz3s7dr/xZkMpyQJ
yHSczH8h2NmV0/7+lqxtPNJYRWStWtLLyTNChtqRTVbF9QgcsD5CRMlOwcF738pKNAM/hYKHQdUQ
RcTFkS4Kqx70qqviCuJWJs9P0/w6V8VnUv1X6wH2BEPsAMCicnf9hSV6lzKzHGxn3UDm+tSl44YT
rR0I1CBBt4FmGtayuFZzfR5MI8+rWGByIGwH51cy9uAdJ/XWzN7aiQf4EjNu2DzcBMu8taSAH/Wc
1fF00EDkMjj7cjqOTpzkL71xIdMr1/7+tIMODyAWLA9opCVZMcCvc1UBHh+X0rAhNilJ4BPzpBlv
9x3ipqKLUw7JbFzZkCHRjaVDML9Jp8Yq6tgyXzswCYcaCor+WwfGQvEiDL6xrJUb7srcIqlMROHO
dKrrWLMbsHtMpox61v2bTyDFp9IXZ9NLyd/7PGyiCIIeDLRwrYVNR7Z6os+wWej/zj3d2xYL7TnO
/xoKrbJzKOPhXCFZgITUMqglSUUs2tZxmodd4e/1aTe+YdysRhVBwyP4/pd750ZaZAswh/9CuQbv
eW/xNkxqr4BcTdXEBZ3TRzO38l3SlfJitPUYabPXHoZUG6MuRRdRMMPac2EYoUscKI2k5bi3ULwO
GxtyaYKY7R7SVSYG7S0/HAvmnPg4akolIouMwbGDIiuaB61q9aOfDKC8S6H3VTtdvxeIV/vcH6cd
Y1N5EgUrHlue24HE9MAb1Wc3TLApwH8OCOJpVr+UXKcHUUFnXPZoNhLeRSkxsjNK2+xsoLz9qZ0F
BFncvj/c3zIVwpc7ZqLpDuEXDeUCX8XgD1eoMHDb4B+beLKq6mAmer1Hzj+GtosS81hRfS+FK958
2m/5/W3hHr5haWhpIUFGPrXMjrPZN9vKwrutB22DpYdSNw7efBryeLQPpSgirqnrju0x7ny6v+qV
mI8bBcMtoL3EU+7mriXe7PGuaOLB8zA+9UXmLHZVTN44Z2uh5KOdxQVq2L3RQF29iRO+N8u3+pNm
kcBNvnmKMlz+022xhq/Fko/2Fv7fYb49BfimiUX+w5MvA4jq/XNJUXmE99zfwpWrBqUfgCmVaIKC
bF47TuOWKdBEfh1zI7dO0svRefGgpDzQ7t/7llY3EYyxqDGBSvtGfS6RVUPrCouy5GMz2qGHRrlT
ZKDX+4Uy91egxtqtSqixtjqU4zEBhZwPNOmLD0d8icRTEgTILNLZKc2zwBM/c+t1MPrApsUurY6e
Xe69JmySLBqQcBeBfcSrNCjJOe1DZNlGHnX+46TRsyOh9WYDXuK93t+aGy5OFV9RZkH6j2+BTuAi
kHeZ52eFj4DHIjWsGwJA2ogQiXa6007tN8y3QPktEwEGfT/fN732VT5aNq6/v9vPXp7YZRPXnRey
2dm3rIxm9H6IN+xZwncaz75gDG7jRK15OEbSFHMsmhiYd7026/FKz8yCNbGHsYhWVmFW/8n9Xw59
LfyX+ytcC40fTC3Tz541tRAG9tYWpsDVAH46nQ5PngOgpzkbYgd2DGiE02qLSXZjjcuyy4ieU03a
BjF5rD/PTh9M+iPjLBrzb7T8fX+Rq5/RROBXrzYl/nW9n6VZ97MjRRNnSR4w/qnBBHj5SfOKneHn
zwN90sRWeWbNpINvBwQfAM7Qrrw2iZeWwZy+ZPEMfnxQp/FjbVdVoJvcCmk2Tg++tNMAnXpyyMZ5
PHZZ1uy5DxWMwZzBTurkv+fB76OWW93R0yU91gmTRwNXfKJnVXR/g9auClAwoY0DkALuSfP610pf
S1BQxC2VjL7EEF5VnTyKueC0ISmoGcUWwHkt8qjnFjh+MICJMdiFPW9mdCYVi8f9aQz/dvJexYuP
f31xamdKRzNP8NdNr93rw+ey+k7tU5KAiAd8k4e++Sm9NGIeJlXi+/v4PpC1zDQgcAI5OyDvIaW9
eGf1rPYnHCIWdzPbJeUDyJo+d6YfWrm340b/uS9/gy7HGc+jeOG0D/zLTB8mm4Z4KiPbHx4y7UBK
qMENZ1Cig3L7nBZBRbY4b25OPTrKgGOpoj8QITczCNpcOE1WEBY77gS6fh6OyZMnH1tNO/KmeEVx
vd64Sdee2VgDyu3oo6CZsuQnyKyx9X1txM7IVB4yMeLRTzGaBNmyOSyEQc8Z7r1gNEZ+7Gx7ejaK
qTrkZu9HaAcaWz6iPOzmQyEYYGZKVdeXoBqr53pfEsZii6U7rh9bHiTpqXbPNQnnF9OdoID4XP7a
cA/1+W+sYizDQAcShCbmwjNRIZu62atZrOX6HsD6BiQV6W+ascBL7X8FG6uQj96Pst6X9RgQL30a
hiEc2Izbn3xLQctm8fTIyJ/WhHzTJnnMWtDCMDowF3jtgpRt8fMYlLUcbexZPLDhBzJVPyQt6CMs
r+pOBgMVill6gIdJYu1I37QblZD3fGO5O/gS6N2A+Etxf19Hhc7ra+LVnIGZdAZlKB8r1BwLL+2/
+3jvPA7cSdQ0ywx1Spyno5QcZGm+NNtTVxQGCyY3ZQ+a1aZfWd2jzQ+Hko+jYbFBdc/AH16Z5ff7
X3Q1v38HoSN4YlxjyaPgFFrKmaXBj4zp3NjjyeFJUNRIe4d0V302nYcsCWdhhaCv2sgS1qoTeFyA
lQsZIOjml9RfOljzmnI0sF/fygcaePiPid71Vkni/1jjf+wsrs+uHEu38GHHqf64yVPmKSWPF8q+
z8ILgV/Y+U6ge+2zv5Xp314TOCWKhl1R42B7F9GU05bXboXjkgOOCM4dN/tdbU4xbBlZ3EXeSH3U
r3FbGHE6N4F8bZOndPACKVhUFMeKvpnfXfuxRL4JIFnUIAklG9mCSgauHR+vQ8B8gI/B/MvNh+Q2
T6xuGnAdWnRvVvJValukXSvOgpcgdA9QAwQGAIf7+nCBSFyTo6h4rE9ZWGLuhTZWgFGSU149ZikI
/twp5NqXJtlY222ed21X/fuHt7eWlQPwlbDrOA+zOI/6wfIPhRuaW8Cxte+IqqACkZoYSF1C5KrG
9Eid1jxubR9vp6xPQmKbHPOw6SZa+zaOY1G45hEOUfKBnN71osRIelDkCh7XEHHNO+uJQRbeVdN8
Ka4rzo6sIA9GAvpav75sRByViy2dBZSdIDkCP6JCMV3b5sk88RHDYbEPuCyYBZBouFrmAHtYBD5m
Mkc+NVHrgKi3aFu6q8dchN40tKemFWAnhoj3xtV+k0zgLoParWOhPQJUzbLEkSDa2dOg8disjc9A
x744ssb+u78aezrVVn10x63Ipy6i5R6oih6MgscXh+d6D2xDgqtiaHgs22LnZhCBcNhpGmKU0Q0+
RQNSazRiwhKMvvUEKdBk3ljzmrNhhEyVadXMmrX4AWaPeRF0n+BsTo/Mkjrg3HeQOUAYcGutt7k5
aCQ+mFI/5cMBKrqqmUsdmiiymX+MY4FU4U860D8p08+zK0JhDo+544eaNQVjWT200grTzEX+oh0m
+ziyLeTX2trRKNLRC0Pn5YaWsS+5z0uX8hjUKYFGtQCdWMm2Esa1ZYMTVlVvodKNN8n1skuLQiIC
tZ7YSeShZUbQav6/zGJHsBXsNo7UynFGjQ4QNvVBLQzlXtuyuGbmY++L2EvIjmss1KQX004EY4Xq
3CzJa9MQEEXz8snJ9veNr8R+YM99DccHMzpATF3bRtehcUEMKYB1e22cX5O7kaGs7CNqPBjkMgAG
xBWq/v2D+zBDq0dt7kWMCWpiANExPxn0Kd0CLK04xZWZRUTMrL5ntg4z4psZWZf+9f4urf55YOCB
ZEApDv3p61WIdjL7uZ9FTDGEo9HdBGpyCHz9F0aQeqKajw4zeA2vjbSam1MG1G08WyLkGSSC0IIf
/nakTQ3BAF7zv1YWzsb71NOnHlZEZAUbYWn1Y//nby+7OlouO2gc4CsUldy7lISa+YcbP73sv3Gq
D3aWOVOq5ZwOsDN3Jy8BcVMqAr84sHIrzq5gEdRuAeUH+QLE+mXpntR9MRSNgaNJgX4AeY4p0T+o
gpwAghT4YGoGr259QPaZvUnpHe57xPp+/sf6wu1oXpcDh0BqDB2e0DRRYnRAgizBDAAi6vum1Gdf
XGkYscC9jpEhlIyWj596tPKkaWkL53O0vckJPRBDgpUbcBM66AxckIamdOurJweAtt1962vnywQX
ExAouE4hynXt+sB7NXqDoaB4Ei+YtdlTWQTz1GxYWSkCqDFLQLreZZWACLw2Q/S67Q2HtTHPdYw/
crlvTGMP3a4H2+j3fkoeWXUERdLJd/qomM29bZPj/ZW+v+xvNhpcn1B4xKA0+mfXv8FwQWele6KN
wR/+nXlPNnD9GtF2k08DyEv2KLiwmkT2YASG29YB1/kjmc1jJtK9tF/1bKsYs7r3eOAgZQVRGIA3
1z8oSxyvGcGpHWNUbLbzQGKAOps3Ch5qVTer/mBksfNpM2EWVJdtTMh8mBweeNOzKX566Yuugadl
40NvLUnlsB8uHS8rDEKB2YtJxzCe2ZfB5MSV0WwdmrXzqd6G/3/rlmkY1UiBXLyNuySw6lffm4PO
+FZvhiF1e93uHkZbIY0Flthlvi81ZmU9Rq9jvJKgbmTs0uwEyqeg1a3dZG9s3vqi/mNs4aB51diV
ncJY7fzx/e+p94autYni8f2DsBZwVLMa/BzAyjpLtxt5g6RhnLqY432k1b+k/U0CKjiMB618NdKH
svl23+Dt6VcAS7wzgbVBodlbPudzU86GDdFYZO08zIc6am0ecAxeAGDva8fysej5wS7zwAbS5m+H
ocEcrAApatoP6DFjOaLsTWmalw1qW9R/Q0JXiC5opfG3e4q6KojrMWaHdBJEl4tPl3aTrc2Og4JF
/zKe0lPv7N3koJMHk8oo20Ku3pyyhbVFJkFL0peTZjPg9GI96cPBygNubAGqb9tvygxeIGpmAl/P
X8Qnt/aTIvE9FnOCOow7ODykLj+PqUYCvMGsy2AWGKLAQ/NYeXVzMIhBdh7tzb2YugfcljxAiWeI
MtVtv+9SqzsANJl69QOPt8zYfBCClplMWJyFVvlbzK/OFvPczclXi/9gYbHHEy2g8lbAQpvjPcnq
vYl4Se0AOrNPZrqxnNtK27W1Zf7WczsVfQtrlGEEFfTdVtGFECMLy8Z70hoZCFQXuyILEB24qx/v
7+bNU2RhffGhSTfMtJtdFtskAR2mMydh7rItuIA6A1exFFYA3ULzB6HHBrHW4m5AkuPJBGv0qsPM
joV9lASTk6cKrT934zyubiiueQhAOUg7bobATTYVvT+WPLZBo4HB89+u+MwHfcdK6H9GwtV37TR0
que2A3lFfH8/b2tuaqmQGcKtAeZbwDCul1pPIBarBDY0s6Bp0vzBzEPUWN1rZjfxWJAn6Vpn8O68
OPMWvefNHfJuWc05YWYYhcVFPjc3TaXbZcrjjmuHDrRZ5Kdo/QMI6U7317h2AgGq0aGwBSk3UL5e
L7HIBNiIBAohGoWieco9M8w8AZgEuokbp+PWPXG2MAwDpjslVrLsTsh+kpbX6DymM53D0eUOsopu
Swt5y8oidWlqYssud3g8GlFCAs6j+xu24pIoT75TEOIJiD7lwv8JpQ7uN5fH2WvbF0EzesFAD6B+
nzIzdJL9yPde9UzJl/t2b9QG0XOC/CVybsUKBq6ORSQbO8st9DbHW0YYwMpkSHvtEQlTrjFyANmL
gW60U2DsvxyiAfQlmLWFGhIGI5AdSPoG4C4oGVPBXkwrG3ei1l5n0FMfJ6ikhoM2VPuK8D1PNGRF
lvbSWGn2VE6uCZIlOoApxpL7XHig6nSJ2HAM9cuvI4paGQ44Gq7gVFvOMc0zl55JM5RQTLErRLbD
cMu+ARX5BfW/HsrWgdHL3f3tvI1iH206yyFLSEZBg2tORUy+Vm/lD/9LH1R4M2zErzVnREPed0Do
isbp8q1iY8ih9CqGsgf0EkOpgY2gmzW+8Ta4YVdVrgEWd0wYAW+Cd5H6GR/SdVKLBsRGjYgN+yHN
6NdxakOgsRU1PopHh44VkUN80KkNkQY96DSdn7MZQ5KQpvLyX6ZTwVcwBNeEDNXekn5iA5gI0Mhm
/Nv9Xb8Na+qHYrwVihPIxZf3Y2lWDK39SsRV+XkeH9K3BHN5+saw/e2VDyPISBTTLMg0lwPogCuM
s++hImckF97Nj0Uuwz6zzqg4R362waxwGz9hTLEAgjpHdyDccb31deKD96UUKM+5ADaV/KgVCVKr
LX2JVTNoE2L8WjV/ls2RrMMBNVpNxB1ojqK58XI0fEztCG6FLWrn1e3DOxa9dWAtUbC7XpEwQRQ1
WrqIW+Oc+xpouY4ZJslo+jXtNjZv7eCj4wPWEAyvoxGzCKV5znlagI0r7nPyu1I6Dng5D4EmAO3Q
USnX2FeNb4FJV42i+YMhJCCnMTF2vb5mblKMOKAm5PaHJAFnrcwDkLs1oYkcpnIPZf/7vtPfTizj
eOJm/X8WneW7SZu1xiC1A4c86CdKoq9maO2nfRnJIImacAwhFrATB/OzFyYbYW7tY340vXDPZHA6
Vs0EH5Mk5LPt85+Z3kVM8Cpwq6EGwYbpbTS4Vk1CxgJVIoQipIrX+ytcntaFqs/w8mTtKEJ4p2Mm
45BWm6OON3V/bCw4RkHpDOob5azXpqC3oqNtiKLINP7IkWyHhbU3SifS7VPm2XuuvfhiSzfnhhlf
BVvoLihuU8QXpDTXRlnaouKZZ21s61Hzg781b9Nb8Sk5kdDdgUH3m0Eid4sdc+0eAXgSr18k3tBk
Wdj0MqMz9Ya3MVAXANt0kf63ZK3vq0LIBEMNSucYkLpeVSXSprb0sUWq+1LUP8b2SDEb4Wc7TILv
srQOrWyryLR2BYPCESgmWEVmoxzpw63lkbKwJmGibpbaZ/db0fQH/YWC0xlENF/wZNzIMrbMqX//
YK5Nae8midXGWjsFCZRjJAfVUln/FOaTbjww1DHun/tVg2itov2HIY0bxBRNG5f0TG/RlbLnfeqV
UPiGcPqhrOvq6A9jt2s69MUSKANuxNW12wIZoirUoLeKx/X1Uj1hFmA2dLCzba8S0qzdp25RRU3a
0ej+Itc8Uw1dKdoRtHKXbLgy4+MkkryL6dTwXTcYdeCmuDXuW1nLGz5aUb/iw7cz9VkvNb/oYocm
QV7YOyt7SdM3i4uNb7ZqCJeswnaBhnbZbXM6aftd0nex0HhokCwy5Vuuf+38LUMr+wYJW18NjAEL
D4ax6xXlzBdl52YyNqpi3mllXz+7SVpugDdWHAFJFl7rEApVaORFgJQ0GbJUQhYCcf4NGKB4zqC+
aWeH+59nxQyKcmoIDuQ/mKdfvLkqWvvCZG4Xy7wO0FYPsGumvkUktXKxAAOM0VaIsMEZliOkUrOS
yc+rPs4cCMaTvi5CNrR/JOCV+wpDiI9scNqNoLG6MhTOkL2p8tRydr8sKkPnJIPN/J8u+2RWzyTf
eNituBwuEfR2QSsJNhNvEQZBXduOHgBvcauhEUYH24gIA360h7Bh1AKStuHiK55nAuSB5z66saC4
XfgE4EP+ZGR2H9etz/dT58xgSQIN632XWPtYOEOgP0a/FH3rhUvYyewmTjn0qBKB5CsRj81sh+aL
ztneo/XLfWNrb3IMiSGk4SChNLy8SlomtSzN7SH2K318zrrKjnwijBjTmPaR4D0bZtwHMygnxp5q
uXGWhiP3ogQT1/1fsrZs9KQw4YzkR3E/XR9rbhXoc7vFEOudUx8sAly80MfI6epXwyk/TXDvDQ9d
qcoDYodaHEa9MVMGUt1rk37L2ta3iIydOcfdCYRqJPQ83/us7NDrZM1z39VahNyCPOO+YQ9V6qNk
oWFoRHPJlpr6SnZ99WsWVw9BMWmUgyPjsdNYZDZJt5OOT0KQR9XRWJr5uWcm5vj6tj/rMt1CFq3c
uUAVIZkAVlkRfi7M+7zLm6qqhrjGResK74fbPnWVE87dn5nPxyzRtmTqVxf8weIikGMQ04fINizS
DFJY8jt/KxNxVJNUIPZzH6fs630PWwkXKLti+hpVQXR6lxdug4mDOnGaMZ5B51vHgz8GyYTaz5ag
+0rks1Cjw1gzhvZvZ+5MV9o2dCnGuAA9eg8FPHTlzrX+7f5qVqyglWthdsnG2BG4Pq+d1wPuTlBj
mGJhu48mwaxxatEd6dotrpyVqIfbFvK6wFBiIHhZUNWGLp3BDjfHhXTIGTobbcSZwTcSr1srCujg
w/tw6+J/F2eRO8PEQTYrY5I3AGiKwNqCk91uGCwAT4vHK0ZTUMu43jCepSRNE7hbO/GdzzEZ4bpF
CP3grbCiXobXRTllCDkQYAXI7bSFoRJpqdTHboi16YmY2SNvQMw4Fy+q0WcEbP5eZ/8mw69+2KLp
vnVwdKnUO8SD7hguxMVbx8qpYSW0HePxV+7vJFBPfaSbG5fg2jaqaSIHpW98MHtxas1UZjrGasdY
TBwK3R2GmJuw8/7c9+4VdwAQH00SSDqBv3kpXdVKAj1ySKPHWvqJsSLo53/uG7gNd3AFTKrgr0Oi
Bs+Ma2/QpSyEU6daLNxm2LFCs1BDccYL0H1RXSnxQwiB7cbBrjZu3DXDHqqaeL0BdYeL59qw29o6
LedcA9TfC8S0d0aIoZFw1MJcAptAt7i3V74X+r/4UpiHRaVzOQGWe0k5WDKbYz72gTYcnVIG43S4
v5vqdC5cHtNMqBkiUKhZs8XpLVGiQkyo5riZjlX7T2ZaYQldbryg7GbD1IqTK/0ppH3gXgch+aIu
M7F6HExfzJjU8PYjlS/z4EQDxAJdMp/ur2rFCS0IYaL8jA0EF/YiJUE9WHi5JrVYVtQP3V7LIiH4
lgDzygdCfw5j0jizeNQva/iJSyHM4o9anFZDWNN4TnnobrF2KXdefCAg4MH4C58HCdlSubrMBekS
Ymoxr3bT/ImUXggpKCiXH0wTLK5VsjO0n/d3b+VDgWgQ/PUgJQNf0fJDAQuelKVNtLgfbcgxtRX4
hIthDkqHn7rS1zY+1ooLoqUKPjdwk0EPZUlYkejcsrjD9bh6FlBA4667T/T/Ie29miPHmWDRX8QI
evMKuraSWhLlXhiSZkTvPX/9Sere8203mtGI3bPzMrGKURFAAShUZWXudeCZxpzF9LFmC2Q8ooIj
ELkCGhRTdKJRNr4qnJCJj6LRasbIjJLwvhT3w9PtWbzmjQHhB8gOIEYgGyjm0nx40iR0cZ024qnk
ZNcfjyEXgO+vJiqIOkv+a2oIOPRBECM4cl4c0963+TC356HcdqFwVwa9w/vG6+2PWjnDzr+JpvTs
FDTPFmMpnpIysufIGn2HU3et7Ga618kt60K9TlYu6TVk15A0xOrSPZpjqM8o6yb8iVM3aZARX3qO
6tQCF5uW3SWchyIvOjWd22Nc2fy4HiAqtii3XutiR0UtD62WC6c2m0IyaP2IlllfYpxmK550YWXZ
RGfpGS2Te21uYuG0jKtQ0LkltBCdmc1AnIgUM1jl1qwhoY55FPHyQa/opbUMKa8wqXrh1Aggoy9N
0T+iLXhsraxheMjK5l/eVdLyrFpIXZZD72xcopKUvB/IwimqNVuJ+wR6BXEPlnVAWPOUlc5e8Uek
TkScNsYC9qZLSZUy5IMy+cLJGBrLV4M78HXEyrPQfwgcNO6G023XWHk4In5ETxFoCVFzRcR1Obqh
1pI0T4GaEJFQq/rnufiR8tbMhWmrKPZYcI7ug6w6ORiJceh9FsP+SllkiV+RyMVli4iZvjJirU1V
Paiw/7I/Uxy8TqB6hHjKlmvVXalJZAIMKaklF5GTEwv8ZzNOZqD226o4gd7Qi5zwUD6i4/z2tFzz
4uLYxZwsbFrQEsL6X05Ll0IeqtKQPCja2pJS2JQfav0kDE6qv8dxaCP1r6NQlfztDBKgdaIGTDv1
ejBaN/xfEKwfYvSY+Qbrw1bQKMuHAeQLaKEBgiZqvVIgGwJAxjBfeLxMUHeKg8mKo5JoWmcHnU4m
GQQv6eQ2TGW1lWNEQ6iCPC+K9AClUOGKUA2p3OqDeOo6COD2XF8Bmc6xqhxr2w0NWSCFAtnL0kR6
OfPDoAg54EviSa5exiG2lGZGKkNy/JzFlrZyhCy/H8BwYMOuz+ImjqRQlzLxlM+SlWSBBbQLqH4C
EoF8p9Tt2y61bg1Rsi4iZMZj93JcWTBK4DvBwmWxrjmVgmdNgFZYZwQBKRmRsvjhhjD/95EE1GRB
5IVC1S/y/tJopKpJqGmTCFDFi5JrFuDRdscdh7Zz1ZyV9VnBGOJ2wZMU4fPy3qGpSOQ67Foo2Isn
gZvtAjKSHThk1ECyZ36yQKRg+mq5UaO7IPo0ynjXDX9KYTNIoCCZBsYGXvMiJEZATYD3N5pPqdke
1UGoZnEWT/q0NZrXoX+OtaeJpT6xakVGykJDEz5uHOqUEPrJ0MYWJNl8nD4I/XiU6qxwFb398g2V
BVa5xrzjTFo6m0C5h7rEVcvWpMZZkeDEOmUNMt+1ayQOEOGO0iS7kW+egugx779Lw247mcwGb4tp
a6WZhr9rllaxOjVXxo4dCjZqNC4jNUDL2835MOZxnsqnInONcQBJUEaU8Rk8Vrf3zXXzCHBi54ao
SQ58RcrTMYEhec8NQKgEiTV1kHY3xoOUJ0+T/ghek1rY5iLErOb0JWs4hjLbyrsGLdoINHAv43VD
PzxjrZ9L0CnIpzn3Aztqi37jxzVvFjLaCW4Pd+WQPTdFg2MgKx7xVTzKp6zgD9yYPidgUbxtYm3l
lt4U4P0A38S7kzoUQKBfZpEsn/i8VR4bESXebCi47QjNdkdmVwHW7GEJkUnCqxD9pZS9HHpryoDd
c+qn3K6V1lI1r1RkK2gZha61uTs3tHzIWaQmdHwS4zzA3FVgiMkjMuin21O35gjY6sBK4oRDE8Hy
BWcW9K5O+1FslBOKQRXEyDXAphnApbVtjgLAPzao6YJEVKnxWa3AwGhPpRk2W4NL9oLfOBO/LUVg
iefyzkitbnwwlH7X1fdl5w28U6Pp5fZw11bu/FOoCeUX+vIM6AnckKldiI25TGoESRaDdeuvTiwu
KQTyUFcATu5yYielmfBmxMSmKbjAchBBeWLMyMuuxbpIZCOqQ6V64aagjBhqVYEAQFNOftamKUmE
BnFmqSC1qdW9VfhScBCF/rGXMy0F2j3aSj5aUopOKw+6HLLaDFYnFxczOmPBUHxF0KsYuVTkva+c
xs7Nu33fHBSP6bAsI9Q9COY6f6pAd3gqRMhkzXs/fEj92Pxv63c2GCoVGHXA2PG9oZzqpCRZ/CGD
MbHnGNHMqpOcGaGSWMikZVECCQ5QWLjiCEmQRyj83Pb4tSMEJdj/LQq1wYsuyIOwxjgwV438Pej/
uiMatxlWHGpmBohGBPoq8Q1AbHijVk+h8V0LM+Cg77PU4dX6c3sgKwuPQsrv8Q7izCtKEx9kWX0k
57ATgrqqgZqRDf3H2i6SqDqidYw1rrXkzpItRS0KrZ5A8lEeoJVNW8d8pJ4G/l1sIK6j3WnDPm/y
uzQMTBVkuMmkPkSqG6skU7SN3m57T07Al2TnLJLn1cEjv7REJ1DfpVOEnVzMcQ7Ot5OP11tWPHK1
b2n1nTGxej1W3AXqvf8YorZXV3d6CYAH3EUNCCqvoPP+96EHHAVJG2CIkGmnS+gJCvj87C/rKI6k
jJFWB+bMf/wPznJmhPJ6ZcGThkGlnmrxMGkHLduDOmX4193lIBMGpgYZW1TFgUihrIAhudX9slOX
7YsyPcH+BXc548paQQHAyvIK4VFxAaR7eYedXdF92YbKhFzHqUrj6TAovseBv8zqK4C9tDTnwaFv
gGYQr6VyK/S67iZzArJxYLIS5/asrhxXeFeKgKvgqlmAppdfIgGtOxV9qp0Ew9MUCHerTsUslK0a
WeTvQDsDwB4dXE3RMA6V1mpIuW/B9ySJe795uD2Otd2EhoP/maDH0QVlIhQwYUjIsIXCZ1e+dSl6
XwQGhJ1liFq6UAhHNNNU2kmq35NQt+beC7pT37HKwCw7dBzA+Sqvdx3sNNt5UJ6yYLoro+hvzzMC
UtbiUE8XJdfTvvYLDR6P1taRNKEOcZuf28vDMEK/GKJhSH2hKLVTzKPUjPbjPtplvnXbyDIll0UX
5D5RAMYDCCUcuPOlL2td66vpZCAtCX1VG+eeaKrJJNl1MRtmhK6NMArCTai3rHzob6X33DJiQVQM
8MBEPQ5JQrpylUL/thhbf/aU+7kjvm/rEOwh6VN66DfzG1e5zYu+Bdp3n+mmemyOseyOo6UpYIID
ocCuBcVaab+ETgYa5FO3+XfT8vtxQBIsEGcNmULKk4Ji5LU06nnPr9TaHHpU1AohUUlZhhwRR78k
ydzxJBq5yr5t+YpnbTENvC6qbegEQv6Uum8NqMuDDX7gvTAm4mnWH0eQKHxOX9quTlxDcCKQCP2M
SGSZEkRC76LnMGLESrTj/X4BEDZICIKRBF07lz4hQxE9SSKN91IlHbBZs4mIlaCZpd+HjMjvCm+9
2MJBisQjUIw4Uqm7g1eqLhybgvesgnxU5OOtsz+at5LsSvf2vF51WNGWKE9vOjQGS3zGexnpLYUk
pCDL3zobqJSN6hoEnVRmRSTLiXqyy8mD4nYR6Z4ni7GvV1f4fMzU/EapBo5uBV/yVvx+xFEgW/eB
zGZjHXaxmTPVaJbjiN5q5wap87dsg6rNpf/PYGtpxOp7YlXmMr7eDkzTRE8Z67pec6Jzm9QOiptA
lAKojXn7o/P1Zdy5u8AyefK0YRzFV2kkel2pszgatK5b2uW9fe9Y87505K2ZWf3RYqQIVl0VJUVA
EJfeJoUm/1firNR71Fq9goBK/iOs7fp1fkwKovrEnEjYWX/iv7edlj6dl7EtfKU4BlCjRjryciem
sQ9ylWbkPUfhTOGRm83dSWSxuLCMUCulij12YQoj6dYg4wH0bD0YB4jBuGmuHhL0YKiFSiHLNeIZ
znuV7BSv6bu81V8AWg7vQTOg2em+KIgWmSC2bnU71Ij8XxxFhfIdSMGW/hX6qhsKwJizaRA8KyN4
/icyqWQypY7+dueZCSsoXg4ues+BK1BDGRNgXBQGLpcOKQldR1/l5HGFAHK3vZDxzm3nuGIIXyb0
3AR1olUatDpnTpq8+clPyEvy+eEIxNnW+57MjwA9EeMIFp6c3NmbDUBK5A/D/nIT3RoidY4VCYcO
WnR5eODAqO2MWB/PkV24uhW5ybBTYRmHy4bD2eLbyh8W+ztrgqm9wQvjkKW6MnllOt7parHpuIal
5rCM4NYIqa0BYjNVRCV18sTACZvW5vmtXlZO41fPt+dy1dBvPyNAUMCGUHtDqUNFnqV49oTQg2a0
0f4UsyOzuqd/GWzp8aDSAPaLpaERCuiXTgm18DErdH/yXiSCe0B4m8y3+s16uxfI80gyUwjI4/Ae
mbZdEjMk0/7Jax5M1pG9djWcfwW1cqCny+I65iZv6b1Xjpy6H1jUE2vzeW6CWrg0ErIqy7FwEHcg
CcgzpWEidXeYRZbk2dW7dNmFCysvFD9kdeE7vJzTNpLEYsyj2Yu3ylu2EfbgLom/sm1WkhSSUF+3
HWU1bD4zRzPSKdWgh0mCyes70pn74xhao+Xk1rYwXc082INle+/+/es3Ajbb/nw6gYeL4axXtWpq
yDQ7/JBFQSbP4eyJ07HSegixn3gddOQzGTqBKM0ncj9cErEwNiuLCroGXL84To2lW+5ypkHxGySJ
oM9edqe+AIEmON1Oq/eFE89bSNLexYSDut4hgSBswAhnrqjDMWQonEGRB+RYIAKkcataCmKAuOp4
rw8+R/GpSF9BLIp9SuT5M4tadx4eQtTrwkR+aqN+G3O+WyHHqL11CmmyFp3Ym8q3svazCgtLCX6U
eSb8x23f+H0aUNsbYQIKVsg/Ln2ElCvOs5qKCfqjPfl4fBMQUO9xL4zfo4P3SopYpait/C4wRWI+
Bdbp5bb1Na84t/7787MEzRSAi6XJp9kbm133OGgk0155zhklNKpZ2H0cY02u0v7LmuByRaGLX16R
dB4mL/S+7wV19vwR7NLQigkM24980A/egfyml0MIJag7/jkTbVFiETRdFcV/rQuowCMihCIUTcoW
q3zUhS03e92usd9GxyomN+VsUDybT1Y/EBY92+rqSmcGqWNzntCLroN6yhsrhZSAM7SDWfQFiCGs
8asDq5aemnUOfrT+OwiAq7njhHtuobO3AtUdZLeObKNDtsIAASljay6macdD4htSCqBsRw87FYmo
4OVouazFpwnkQwdT22eTMPKlqyaA3V3WXEPmlTJRt35s1D02YEZAdjBvDG98Sb3bLrz2RlRx+f7P
CHU/JsBxtKoII9Akt0SzMJFxcXGwqqblzE55yLfKwRlUIN8sOFTr4gionsIdv8+PkcPKQaz7N9rh
kH4HqBAdi5fnnSSUvRhoJe8Fmvwdd5EtNtt6SGwu/ZH9Z3VwYu5vB5l7YSC5Yt2eirVnFVKtYJFH
VAIgDd2PpxX5GEtzxXvDyJGxe4sI3/EmtC6TdNeNUPdMBxLmglNAZoYrX9KYkZxcey6gCWIhPQRA
F/gkyt27dAZfVYi18OOnTn0ry5Pqdi96YIahIz/LT9II7vuGB8W524CkDOp/3T16TBiHzHJk0p6N
XvdFoQzH6hU1Aw6BUo1SlfcgayPxD9VLbVjRtgktubbqiZEnXQmMAENGvgl84+jrpTt7Nb2Z5SEN
BE/QUT/BPpJk0jWMd9DaLXpuhLokpqoSx7iHEaNxR/UlrgmYsbP+jeE/NCB2OR7PzNAXZtJXjShz
HPxn0kzNeG/7lyzeh+FJV47paPdDQYTtbZur0wcwAmjpEUJLNFFwMWqQn51DwZNE27jrA8avv5J2
+x3SP7+fHlILWOrY8YXoSUEAptGGl6MTEMGl6AS8muZQWJ6hEAPwzPwpDHUGtm3kP0nQg/bcivFU
HIls9LiZ5CCKDGeYytSOFX9MyWDg/W3nHZCYo1Q0uMHABQT6iLbDiwYSNdAa5PUKOq+l30JlIhu4
5A+E0bqPEBVPIHTqGTcCUkpgfEazmv7ZTtOsgQ5oSqBX3wxC7gpKP7QmwBlIsc4cHsJmXmbKPd8j
NrEzKZVfCiHXZWsCcL1BGQ9QGLecZmDi1VlJoS5dcW/1UI+jc3vJVoOGBUDy/6+ZRJ1xTV9kRgYU
uGe1gEMQbZO5GbJSswlAc+7eNrb2YEaS8R9j4uWByg/SVHF9LHj1QbCcxuytdDs70Ub/64hmez8/
iqS9mw66w1vhvnuOScpAKlzBT2kXoirdHWjAVaVaXJR/0DmbAz13c69Ihyq1y/kh4O2x3OhQykxr
h6/e0CNo9Wpuyf5pCp2k7e1cfzBSFk/n8hi6OuPOpmV5aZ8FbiHUBqtCxYmQNjYOHn42U/9VJNXm
9vSv3eDns0/d4FMD1Z2phJlgIrF00EK7N1wJmaasYezU1WgdfWbgCkc4DEoiapoN6ElBvgYLrRCl
NyNkdffRS7/t3AwHakyqA3+QNyB926S7+DR8lWZaLRlnZhJ08d7rmf3nO6iZTcowL3g/E7yst9qH
FvpZe/2Qz8Q29fr19uyuxqML8GDp+xbAWU7Z4sN07KYiFzx+slU3SDcCdCQFyzgFbzv/u7kvZzN7
YizpaohybpRaU3+usmlSC8ELt4jKQEilLlMM9HJj6fe9V5cOFMdvD3T1/gKiHG0WSyONQcVoYhBC
o7gtBWS9xF0BKtLGFv8tucfvNj2zQcUeQVA2WSnABieZ/EnNbT73CqsACHtihLWrdxawerit8F5D
c9Dl3sOa5UqDdn5PT10//VLUPV8woorlQr9yQtCG8ehJQ0skPWFtAUXeEc9FryhsdPqirBQHh1Il
/AMEcSKFsfdY1qipm8KgS6UC1mrfHTUi3vtLGiRpzSdWU9rqeXI2ruVYOzu2+LlNArGHJT21WoTA
4UMV233/BSzFbY9bOx/RkLYQ54BoFQ3Gl4bEegrCFmGTF/0kAXHUNiJC/F7wUMFW/8t9eG6LGlSB
zNiQd7Xozfc8ggkjIpzwLUE53YDM4329K1lZlTUHPDe4rOfZLKpdpGiTAYOJ3EMaaSMpb+nf2/O3
5hJnJuiUlT4LfQHeMdHrTDmz58NHv89fdMEKGfmP1dPo3BAVTJTD2E/gaBU9pZq3XKBDAvPFF4Eh
/pyxZlVwN8pP3VMVdmSMVIbfr0Yy58ap4EIfC3CxFLnohcZu9qFsAnAWHITkp9yMSsaeZg6VuuF8
Y2xAkIyhNqCDb80i3QblA9fsykNUPM78aKatE3WbhtVbsXrNoIoCVeqlbQpdp5f+IjdylYno9fMy
aG8s2R1L19DWv6nL+/EZMs75dmwDWy8tkJyozszC/69V4dANDZyRBCZnKLJSG0RsCs7HHkUirjXr
9ikvzcmCVrAtFTshdnn10MjbUbaMByNiPJzWsucXpqmtwolT3bZ4sHrKt5NsFGfeYnvWB47MVuo4
nOmjpRMsxKa/1U7ypghJuhP3Ik9E/OFczpUPM6gKkTa4vb3WLsR/ZgRoocsViZUmG5Cc5j3UDQjS
ryeNkQtY278LUA066+hUACzg0kDAVeXoD7XgoaVzcktozZaAC5nBM5KujAB5Ne0A2ST0QyALgwYy
anmnQmnTQB4Ri1rCl2/dteYOFaSTb7KUxdYGhcsD1TlQq0BPj9pA4LVKk2AQBA/IkyEB7t8oLCDA
7aFPlg5qErUPacmkc1mmir6LgS4HERCQlFAJp4KX0tf4fip1PL43GQQzgFy0mwflxSfZg5087Ys9
K7ZfK09Aswx0j4iYDFR8KIs9eqfnKTEELyH7+nAc3FQjlWMGlvx42w1XTwaUIxWo5WBw6Dy8dBNI
syRhWPmCF00fA/eX07ZD8EdttrldunVsimCk4e26NqP3eNhXAuOSXl3PM+vUODm5mQy/WKyr+65w
5c8qeE30bR3cK8gKs1T31l4Y2tJAiNANj3jwK18Odowa/GiKRG8CztAUAec3SDW/SbkNrnfSJMgT
2fUxTzbZd1PZT6A9KZAwK8qNshXQ7h385AGAHvP77TVYcS9AdhYgMooh4IGiLsBmhvhaoQuTB11z
MlegCYKK6W0Tazv0wgZ1z3VT1qsi2kg9MC85A5c5Micf1MYbus1YH+PgOHJWCOnBshicoroX6v/n
L6C2bl5PYjcnqHsXkx01vVuD7TZtZHtEdAY2/9YP9n0lEbATkWYYHdnItlXDwEitzrQgIhMNQAHe
IpS7oSm7GbuRn7xJ6j9GsDVzccxYzCviX7xCdGRg/2eDijt1DeC/asZMT+7kxodwG24b++M+IPjj
tmR8RHJpK9+r5H33BElw6/ZCr9UbYB46YgAv/O7rSxePO0UY0xEF9rfjx1dACpMzM7fdJKaLwr6H
e5cMpNmE7oklsL3MHXVInhum63xTC5wGtIYmr5vdRr3Tus8hf0tVxsuLZYXaKzqoYoe+hhdBLA4S
dVX30GT6Zo6RcuM7zvlPk2kgow0WPRzE1K4pw/87mZ3ZWsfjfe40LngJyCPBbL7rpNtWztPpD6ut
eM1N8fADKsnA9X2lVR6PvDJB/w+4AnWXBI+iymoP+D3o6MU6s0AH94I0omFOhoWMDJOpH1UXHTfk
/hnOmZL4xTgax9FsyXdmjvDbiOSWaI/b0HxGWeXvK+F2rauYgonsuslJZGDl73+Tvre+j1pmLm2V
II/wfQDbIb+IrF/qxE7hFkf/wd9mpmvfebGdOLWbOVAuI7k5EM7JTQQdt11g7SbG6/F/a0Gzf2T6
YAD2MM8e8IayCcj1B/RKj/PdFP8XZzu3RB2QqlYLTWWgDpxhyM0y6Riyvg1BSQxQznuAGuUTokR0
cbipeXuUv8HgrflePPLsPZngNMkM9df2xzP460kFmGW4BSMx/oZFH8nDd+eUdk/azd/DK5SzyBNS
vSZU76xmz0QJrV5XKOAA3YzCPXpzqO+R5UaS/HCeMBf1c5FsipNuDfWdLD1lgmBFTo7W+mQyte3t
eVh7DoL17B+7VDSUq0qntynsii6E5d+av75BzMzZME5ppp3lmDub7z4apCGAIjPiu9bhdxb6EUxv
IH8Yw1k7LUHiACo81CHx7qKG0/tSJIIAjYcZ5fv+/rlyt5CXjK35pchxD2z8O8Zra3W7nFukBjYH
qBkIAyxW5UOutADrmUOKdOJWsfpDeDSUO/S7MUa5UrQCVQWS1Ch6Lk2t1I3L8bIK1WpAIY+9hdTf
R5S4AdTOSJeYLNqA1YU7t0W9dCLkhXUxmfBs68jxbdDBFa7NR8tWWP3lvzUUeksuxFegvEBIiGjl
0kX0cPKNahCAseZ1s3Mr7QBawQdhl21d8oj2JuI0jvmTH/WApO5pLz2/yHcvhlU0OApZq7pst+tv
QR4SEgEgJaHv9riZ51yQMepj/BacNFPYma0L7hryg83PcNpfSq9bxqizf9DAkBvUy3LuZ+frw/no
3MHVdw5c9/HRMHuS7h+e/9qv9mdlvtbu6KXmJrUNK3hivzevCFGWaA4JWB5NsGiVVmiMxDDqSWpw
qAW0vZzvpySzaiOFYhNQO3YDZP0OInuhZcxjcc9zAS4rf9L2Sa4WL5Ga81sFpTk35mftri+iFP+s
HFxplrX7Bv+h2S4wGCfYavy3iG3ibQzlZnz2pdtwcxSWM3RqkVewfFfjiTyYPm/FGwt3o7E9FV8/
nLXZK9uO6CYL7bLsNHrpwIgO/rQl/r0CW1d5qYdDgQx8M9uz8CUJzxPnhARNvYw9zzK0OOzZ+anH
IBf2kez3es37kLsSFHenEhNaCgxDq+H8+ZCo+YxVqcCQkEbRcmK97RGPdCj92vU7mocUGzkVBV0J
D/oeat8c+bN5YZxtaztv6RxdaiZQ4aaXM6t7I0gzmC/rABJhR0X6K8cJ6aLIlLkfH7ovPGfKfYWK
I2nKnRDYiTw/3/6IVZ9CfgDNc6haAzxLHeptXvqpnrSClwdusp+J8fnaOG4bkAfXtoP3u93upL3j
1IGi5m3LwsoFZix7DwVs0EzDp6h1zjhJm2uAB7tdQo5Iuwz2PGG+aySYTtJDRxjh3tpyG0i6IO2y
TPoVO/eY6KkMMRTB20shdITIa/2To8ejJHcEpZDcNKxqn5vS9mWzuT3UZSTU1lkYtPHQALwNbBDU
cV+NOH+kWuS9fHCM/KMKvtvhACHoDvh6KbZ6kVUfWRz3lkFqCylirugjEm1e/C0UR02oLVVngf1W
tike2miKhZKcrOJAuly+TOQ5tahgI+uPU2/PZjRbecuiaGBZodxTVoumDCNYmRsz2N1Hp2TD2xIR
vkUD/HWWusGduMmGF760Ge6yltdeMglI0YG7CK201F0VqSEEL3qctjqoGAL9yRAORWZniQ1gSTV2
Vg2hvvGvBlUtzkwbr/i67TQrcCscDsIvZdIStdLUs1EpC1k/tyKwo+JJ+16gGIntCtod/wb+tQ1Q
CI3t2/PDbbMrgIhLs9S6znLI5XoBs1D0UafAEnOA6o6Gow+buic6uh5LzTEsfEIWfiqPPPIciiUf
+hcjsaqaEZ1cnxH4GHGhkACVIVIe1M7pg6FJ8JYVEf5tIxLuWUWb5d9fbpTL309tFKTQpSHtZgwW
LDeqtpWj0ERq0VTmfV4/yZCo55ujEVvVtC3mY9uzfOx6o17apyYbSQiQ+SzjA3Ff8To+NMqzn1h+
9pj4n/Nnot5rg6n9KchEgF+9vdAr4e6lbWprldrUS5WCsaepiZpV35SEKx7G16rZ1MBJ23LDKiUs
AfTVbIMOB8T+aDCFssrlkdGJ7ZQoFXLtUtKmQGvyPTiTtC5FA6U2qPJT4ov8U9dEvQUhL/DXD3mo
SCStE1UlEJ0HtLDPFGmCwoYe7ecsKUsyhcP4lczD9Fnw2fyn0AJwld6eqOsjCPN09tXUs2CewJBs
qEAI1VAl5Bt1IwG3nYR7ZWygNclSaVnxCDQtLLjdBet5JXcjCG2pF2iW8iLlVa62evycdc7tAV1f
R2jKX7TLgOUEFQGNS+lSfZDyqV8wMBnQjKk5Vc2WCxNLK1+k1BrSzCwKVgrkOthBugvgVfBwKL+y
zZdrrxmd0XVgJvfmpI7dMEs/xz5kaWWuxBSwAmm7haMZciI0pXA+yFngR6HoqQ3g/emuqUkkHzsw
yiSp7/Q9uLmaerb0zomyN3ChdtkpyyuixN8sbNVK8QWfIoEPBFcIdEdoruigSTqwJmei5x/L58qs
LMXeRrty31i2TmY7l4nEiOVWStAwCc/BfQzlXpQdLueYC/Wp4xWU6qZTQRrkhjNTtoS70bxLLOU/
xG/IQqMhGxVINKxjYS+t4dGkadGQAkSQ4iYCjLH8w3+KZmZGpi4QPyTdm4r/+Ti8sniJV15uqEZi
ZoE4EtE3SM9tNKmQ10Lw4YUFQR1rItHG37Z77a5F8nbf2ru/1Rawew9PR8YbbOUIO7f8e3uePU7Q
lpmlgVhKntCDmbh0+QGMXoBu2nNq+SHj5GGNU6RCEE6cwRbGYZz8T2lVd5K1DXaZiW5Q/762ZbSH
+Uggtm4SkopVT1vdSmdz/PtwOBtpq89y5iewXT6MLQFxkhXsJfTcmXxom1Cg7faYXzN7/Q8pn4vF
paPlFhE8tFhgWCut5FM203tlPCgm/4wAI40ZAcbaLYi8EpgLkRpEsxgtDJS3SK7pxgiEyrgfe7M3
yJ9AcUrDAjZ6CD/nhgWJWTvgzwzSjDniLBhz2Pe4dgHgn8goEhFx7AEt7spuOHz6r7sUbxDW651l
lfIkJLrHthphdcwOfG42ndup/2lkoI0ApQcO+SuCW24QuzaJJeBtxJeWk7eQkbJaISaK6FUS0blt
xusfQv7T+E4qOmK84fzNwFIQWrncFHAHA2qKWxQcgsvPz9w2DZOi5KNc8gZz3KZf3TZwMJ+s2EnE
b6EimXMr9CKWxZii/xBW5GNG5I/RgpbaR/VWbFHGZyXwV96tuO/xcF3a3MGyST/RpxbXTKr+DsnK
NnKLkNwcH/Xn7+Fb//ZEYghE3YvH+R4Nv6EjlUR+zFmvvZVz7+IbqNBtbGYlKRR8Q4L2G/CQRA/S
DqLXw1fIki1eeXddDpe6V6KUj7VuGe79TNQ/buCSVyLtfgrb2DSsYtTKtkAHCUBTy9Qu6dhLb+Hq
yY/HxdZRsf8wvWT9t+MNB1FUABV/IQtnvtiJalAYUiF5tQM9ItPJNo+R21i8YxfvcBPrdlgnrDxm
MJh/zC2fc2auTjQo3+nLGpHaaX4GF8BqXIf8fXd46jY9i7JwLdzAobnguYGfAcXasknO7Cm6UJVJ
3kmen8Vk2PWSLerH+Cs6gcKFyA99/cjPhyYvWONc9UUD2WocNIBWyJQvdjGSaUMyiJ71Ju5mPFVi
8y4kozc8IXF0YuF1VkBmS44KtwBIeUD8JC+R7dkwWz3pprAtASzJ7JK3EsP0u8hK+RQ9jIkdpLqV
+ynm4FCW4MEsoQQvnQQNAVg42P3kCek+nHdpIZpNsWkBAikPiWhp4dMgmHJtqh9SiOelxfd/UtRR
UpfhFGuTtTAJgcEaSQxQ4l9+fVgCNT0onei9WLNI+s02MfsNj8MRL7wK3aeP4t5qNOSLQahz2/RK
7x4m7sw0tZHjoVLA9Yw7ZzqBSRf9e63ln3rLIEpEpFe+tu135N5MOSLv7+5df9zkzMb2VR/FQwBk
Sou2O54Gl8MfAzR1GSKud4nEyOIUpi+Q1kQ/6InJ7762289NUTOt+hFwwjNMvVjWm7yrApJwRDjy
CNA2G5mBdvkl/aVvIDATQIYN1INoO6GsIfumBXWCq1V5az75F20/Wv2zdJfYz5rpHgRQyIBp7VR7
T0+S59WE2K/55kCQz306BQ5jR65kaUB8/c+3UAutjZOUS5wOODYaTUHJ5CgylltmZSzWXBlK7Ojs
B3aOv1K67ZVKSyZ9lrxWeYwNkuVuYI8IDXM7SrzbvrsWeSvntqiLYeJG0Z8KHke3heYY40k256/I
4+zJOeSfOtntNqX5YzKsruXeLqxSJ2qPasf/4ezLliPEsW1/paPe6cMkhhunO+Iy5GBnep5fCI+A
QBKIUXz9Xbiqu22c4bznRL1UVpZTSEhbe1h7rYYOpnU7lwBUYOySE+ekvwmc6CLe7WRgrp6nKcw2
JGzefp/woc0LPhtkBRxQsQDN+/2c5EnLp65wEGl4Yd+nwXBNh8ffhzi0S6zP1lUT0BfyGTB/saNy
yo3cbDC5UgGUC4VPq9tRdpId8egP9JTNYQvINGYdDmSZFrvRbFPPZRqmMqCdTN2l92gdvmhAyNBv
goDtXrFBERK/9sG7Fr9YTZCptXFkNZ1Dy/n1GRZeaEPsLDVyz7oVRGhoayqakqy5Nfn3fp3Vt20h
1E0KzY13B/TlXSS6BN3itpa5+zGd0Avo133LIO+quIEOkVpZASngYgROVegvJrMBzBE9ikpBXWsN
hB5TLcNxpwlH361BS+SpUsJfS8dm5cpJmBtLrXuZ0HJyprKu6oNBTt0j8PjddjLGDpJcvkZuXbNx
bkTFywtTSEgO1K1Z1SFX4HIKLe5YadwA0ZTi3zP1SIUrkSs1qmqj2QyOWev6AJxn1NsXxCo3VelC
/69y0jeToOYbdjYRYclbbgQT69sTj5vatqy4mwelUbl9WJllBz0FXupDzCXaMANQCQA6zTP5rEO7
Rg+cYeiSEI26xQvDUjXBLLp5TPX04I3xn1f3Qz18yHs0doLq/5be1BAID8m1r0C3JgJtm50msZ+u
0uxIQu6gy/t1zKW18ZxGcZRcb7OdE2bX5zRKL421AV6IMi7X5MhBPFDzwwlBBRkN1DjtPzoGvAEC
spQn2J1xtov61X5fbGoAk0TwQM7BgPYsqtCuI6cMQ02soyO3xeHZOshtoqYy03csDgex80Q5I7Nv
7T7qtctJXBZ3NhqFZKBvsadcC4RFzb4bz9QxbNz8y8tLE8Jw/xp52S+cCpNVE8ntW//BrMIisOTa
FDvRr5v+4vJ3a3fQAsC3AHc5bCrEPL4bVPSEQuN75DYC7gdf7bseoIEj1YvDlu7LGPb3MVilzJzo
GEOu9qcgFwFnUBZdvSerdNeHQXyyuf7YuNs772j8e3BygEzaBjDViJ3m77+Ycs2aNGWkk317mmOY
3xdudlx+vKMvv73w2DoHPYbW/NvqNj65zQAA/P33Dx/wLwMsPCeXjNTxKwzg0U2yzgAsfBA9Sno2
ynluFUzWpeicwBe7oT3itH16m7/NbXE11S7DBqwxtIj3+6fzFdBawVAD7wO2wd2u3p6dnZhBdO3S
II2OXYuHvKcZ5vqvd7Y4dWNKK5pmuj23HezVxxPikcCO0SC0vSpP19XH/SO7OTu5BYLkcoMcwv/q
0P9n+CUqVTMq3Roopt4/GLvzOQBIois3VOfXLdCPa3pkFx00MgjY4PcjPAXIfrHU4yQaw8hhUgug
HfcqhERxG6ubE/DsvCXH+BwPre3XwRZrC1EOmk6KII1gx8WJG5ZXG+PxyLad74Dl3sG7g0WZyanB
dvj9zPG+SKGUXtpIVayqU30Vbi7fNt2xmO1QDgEhPfIVkI4DzfvSA8W58IgLC5nLMPlYvdQBBy9/
8OKfnm8f+zi78mR0FlpFcNvfFtH173M85CHO0vaQJIJEKJ7g+xRLt2NW3Zv2LXVeavWsxA3TntUx
qewDgFjEEF+GWcxRs6By4jQWrNfDbDWzsL+gQEzVwctNGmQ4D3YQ7LRL8HLvwhbkuyCvzFcq0CI/
AndXh4rD79M+uHuADQE61ZgVdBa7p8rMWjeVa9/qT9p5OaydbguhbHRQOEdq+4cHmvWFfYSNeL3f
19c1a8MXXkZu28hzVtaLnmw4j/tiU/kfv0/JOriPUPcCJfus47hEFUI0V6sYw1AibmI30K6n1WSF
5fZpv4JgyDWadt/TOTkF9YfL8iPmQXEDKk12ga7kPAK13+3vz3OomoF6M3iQZp0xIHHm5/1yYyVM
8400w9aK9kO4hzx6gLJ+KO/LU7YjJ5kTduGxE2seusm+jrm4nj2SZFoLdV2YIAvZD9BvzYS64/UK
2yxYvwa7uK3DeDNTsF5Gd0cmfOgFoOkI8BWgnQCfXZiLprVnpgPYW+26Kv2VVT542ZUFmqCRx+A9
o2MVevUa7peG3X0sCX/wjv06+uKOtfN+Eran5qnvI3nh37uQhAcfFg0/wH63OTLXnyBhmAukA2ec
MPLjywzd5CWjoeWOfcvQDtNu63UqQ565UUF79IV70UijNnv9fdCDd/nXQRc+UJcr3lRwb+Gz3z0k
e0C5gv15E2zfh4uLi3ux21nhWbjZhHfHzMWBbQXOAOAD4L+DZ81ZnOKipgl1GkZuzQ+QlAxI80bg
qhm19e8TPODjfRtmcWKEnZZFO1YwFmSq1hP1sKZaTkOVoALx+1CHsi2AdsOTBY0gyHWXIXvqFBWZ
+prcIhcZzIypV+uLdSiDLLgGnvXI0ZiP3beLFJcbRsO5mEnWkaH8bgqKSYe8HkmHW3DGp1HWYWLd
kHXxkTn9MLbzMBDpgATdfJ0u+9EGZOKJTL3+djwvzozI2rA90uLvoOta5yHZ37exHTWR318emd4n
C/2P+X0ZeHH2SE4oB6PNcJs6Z4k81a7brcW2ebYCqrVvn13zjakwC50dmm7EqshWL/5zaccM4bkP
PZEmgLLnVR3l+/pWddsivwc/RWmG5S5byyRoenRnNFEDtzlOb8S5KMN+598a9N5jYRaxNJDl+Vit
SR02OejANtW1U19ICJRCOlRpAd3w5xocKI2/Sk3EufamQpvvSQ4QKN0xIxrMiIUFapQBB8KPePFg
AY5itkFxNs7d+/uasACNQSi2t9o92EyQF7DjbG+/0OZoa/t8lH5byvkdf7k1/CRHMdpz+1uChv67
pg6tFnTIOwNkfngY95JocZPF3tXvW+fwzkFNykAhHFKdy3ujyFTvzi/QWGXnLnJVSRoco7I7NsbC
evUCxX1ZYYxTe43ut+rUPHamfxjlz/3/n1ksLqBxrJRXpzhmIKuP+HkLqMJdgS0S1KfJ8+8L9hNr
sxhrseUHVXPSG/NYAZoFidhYZUwuz5KgCoywXg2nRnjtsyPtigeXEBAYxMBw3sCZ/31zMOXUTasX
GLRtulWXQOdKGcUYi2ErGRBHYzve8Uw/xlj1Exc6TxbFjFmKflZfWSwsE5S5vMero/RJn9CvZqIb
5oznxownbvTAAuPkuHbecnNXvevn0osgKxDY3RFncvZKf5yNL4+xWHPgJhXXOR3maj9faSiDS0w5
iXPUc+pz5lqr31/yZ7X0twEXh5ESMdlji/W261WbBcSHYkBOt9KO2ldBILkFAQEByrfQufDymG0L
dyNejfd+iDKE2LH+ZgBFKO5/f6qjb2PhvDdZ3gk3L+etJ8pN0V0RI8xe0urGD5kI7G33MOS7AkvC
g8aJCu00V0fMxc8623y9gJ0Brh6EO1Bc/b4RucmajlVkuG2c09xBjviCX/hW2AqY3EeS8GDcEB6U
25pAWwEtIzTwr4z8frRWyoNlj0c0vxDkcgdoR6+tYe/YW3IUZ3PIlM734ExgCSd8mf1XqI7ZJnfw
kFAhP6EjXqBzye2t067TcV3mJwV5avwLYl0feUGHrntQIMxMGZarI/L5vjoWospGc9oR6h07I79q
pjGcoGxs1fkFtZ5GRwelz4k0V0ZCYw26Uo7/JLsjyNdlKIAmR+gTeOjVMxB8Ibxd7N1CS9yGdGiy
erDXD9ghHg28RwSWa7GGQlMXAqmmNhAZRdNlcgVkVeTsOaAk5POf3xdkNg9fjtGPR1mshwZIGdD8
k36rA9ZuFUNQ6GcAcyfsyJyXMcByIGNhHy1QMPSFhoEkGA5z421MLry6gl65GRNJVi0L2anVtSDL
eVIdP2ItFtbpx+ALJy/Np94Wja7ftuJGPCfsetJP8n6TG5HRrhztSHJtcRX8GG3e/F/8BEPXvFZT
eL0FijnODYSCIJsDqTl5zopjvR1H13Vx3JPS10dB0IbJt3qcNqta3/AuHEG4Q9HWbfENxMSP0mt8
vq3ltgHeAsQKhgOulM+A/+sUc6lcyPyC+hZYdG8NeZYVBZ021CKAvjRejjHcHJzlTGkEUwHhHcA8
vy9pR3WQogKKf0vtmJQhaTd061ubWl3AiczKj8ZfS9y4RvL6+/FYasF8vktcrzrShmCjAX73+8BT
Ubs0UWg/s7osuXM6NaxHExU1wVMzsFimnlTeszvNs+jW0F21YZpCG14pHtkkPwqDDevGtcVlCSzc
+SRM4JZ08lwpKja/P+mhg4xCODqZLNOxIb78/UFHpmeiTPCgebOaZcIzYy0iyzsqC7UwoJ8LMnsa
QJA4M1Zq4Y72fdIMKGeAEFRGqBOF9AIsnRfs0onp27BuQXOvxSTeuat8S9ZDxLb6qkapDOSml0Xk
byFaAH89X2nHHMz5CC935NfnWu4QYZiJZeG5XPPdYeWmX7VNHo9I66TpkzsgjLF4SP4c9b9ex/+T
vouLP3+/+ed/4/OrqJSElla7+PjP/9tBYPG5zJ/534JOvj93fxMff7tun9u8afPX5r/nH/v3H//z
+0f81l9jRc/t87cPMW/zVl1271JdvTdd2X4+BZ5q/j//f7/82/vnr9yo6v0ff7yKjrfzr6W54H/8
9dX27R9/fFJS/dfX3//ry7Nnhr+DzBB/hw/+52/9+w/en5v2H39o7t9hACDFDfb9WXwH2++Pvw3v
n18Z5O8IeEH9bqH0jssWdpAL2WYY0fw7KKNRK0JGSodg4HxDNqKbv3L/biBR6CMan+kW8Y31x7+e
7Nv7+M/7+Rvv2IXIedvMP/xtWxA4QvghWCoLjgbEwpYgeNqOaYdjutfkIJ/HsgetT+55/TsF2akT
6TmzL4jRmCIqpJ50ccPcXpzmnNIX4nVMbYu2GfiRvfr9fvjzmSDuAekw9Fhiz85H+YvxZOgxgDkr
95NS1fUs0vxYDar0I8dOiiffR+DiD6X/QEhnHGty/W4l/hoaYpBYC3SRgcDr+9DlYGpJ79I9r6i2
Sn1OdgPDda+ZuX7RKiN7+Z8YpT+HQ+DqIi1lAk29ZA+22AgSz5LuPbukLhT4JHuldc6fEk+gj9Vl
7tvv482P/x8j8HO8xc1rUc2RHcYzTNAwe4VebRGV6WuP4uPvI9mHRkJtAg3jqJj/aMzJclkJNRV7
DSCGPdUKtqWI04/0Ox7aKGhfge65i5DSXfpMWkP9Dq0re+GBMUuBGPlD1rncKXDgbM2krV86UD5E
snSOFUW++0t/reOMqARCEOJ63mIdG2TFOPR4IdmJVlWIT9vWCr5heuVNxLviY9efjqXfh6xwtKuE
itoN/herC8JVbFFIyaIR+fs29V2J1jAd4xdCjyuZD+t0qGX4+yAHzgLgmzAx0OKAOLAzr/6XY1iA
pZa2ItvnXk5eO11pa0Of6OVYFNnerGR7JEL+zCQuNudM7oBwHcMBXLwYzwTBAKiB0z0dpTiVY4VC
c27mF4CVJZeeqY2PvmLNWjkWDfSu0JsVmm1KN9QHrla/z/zAMcFxnP/BsYT7tni9Pe9hNZN033al
EbZVaUdJBzLMzhf9kTU+MJIF9j4PEgko4v2QD+ykVnCWuLseOKwHa5wDdJA/r4aa0s3vc1q4pJ97
1vKBFUdQBRIN5GC+v05Ww5K54K3O9dy4abGUT25VeC+VDyXIk8FNnTs3yWgFhkdWPCda54+holBu
/f0xDpycmd0SMwWN4E8eqRH5Vl45xs6sOoXcUwNpoyrr7H01FVXM9GnaAyrB7iZVQoGotP9n4gGf
i2DrMLczKxmI/j4p8r/saTZl1AWl4E6khbcxld+uoJnhRrRQcpUY/Bjl/qFFRxXacuANenAjlh25
nW9nuHjNnW04tRcwQFBZ2Lm+AKNw7SLZ0VvjTmZed59rnoEOD27dS9oeY5w7tOhfn2I21l9mDUOf
uF1l7uTYVuemUumZTxPwVVHTudRJo19yqvq1En61bi0/O7LzDlwFNsBLAGRh0zkg5Pg+usOLLB8m
Y9eObDopWpOA2Ts18yMm8cBJmrOnaGFxXVyoS+rAdpCJDvT2DoQfbZyQ3ly3GdPDxuDtMbDEoaEs
8BKA/gHkcnDHvk/ITadeQwJ15/OJOmGfKReyzVnWrjSr91z08qVyr/Rm2OamMiNuQ0uGUA09Z5yR
+sYdhDgjdm2djeVAgXYk0juG2pnP8sKUotwF5BbEX+fKzSIq83iTaTb6wIxKQmpaglvQ4D6Aivng
rEEGPV5NrkzfIQBcbX8/3ouuivmAzRwHyKqhrxJ34+f3X7aaD0WhvoYimqby4jwpc9QscruLnd5p
1jo0V8LMVTawl64WQgldXeIZ2JY7pli5jgR4otK94YiXcOAQGuh6xHtCgAp8y9LyWWM3CMAJTnsp
ylWiim6fsty/zlllRo6bpVfSdbuNb6g+mowBCrUd6e+OrMv38OtzXQxEnmjydIAogILj9z1Ds3ry
BXdPNStv9sKY3J2ZJskZaaQWSeLyK82uIBBMqXky2r0MGbf4hSOG+siFs0j+//kgWAnfQeuZhd7i
xWmk3Wj1RmefJqyhb4lDqigFjboBop6o61WJqhMbkWRsZb2xaj3/qKzEerClj4p/Zk3bTAdknfe2
PPMGZR87WfMqfN+3BkA0n5ES6J5Q3vy+SkA8MyygdUrMPNVCv8uQg1XK3prd2O1r9pzoUxnDyYKk
xNhDZgQWN0y7RJwmokXaWli9QqD271Dur4DpSICERwLbC5gP0bqLEuX3R0rtdtTAcoXcW94lgeWy
6mLKGxlVLXyPtKrKK+U3qIl2zXNmjlCzQj/6NumFusxkmh1L6x/ay3gcQI1g6pBgWDaoVEND88y1
TqGNkq6lmzhGIEcDqhCjbNFV3FY3tq3E1dhrMrIrfqZZuGt+X5KfxgUrQtCvRKAd5iDv831FuhaS
8s1gnup9iyxGXraBZ3R6EbW1VTx2ypHbwWgeC6SYj1wkh4zL3HoGCiBYmTle/T5yzu1OL13jlPKm
3tham6/7VLgrl5T6ZSl948kYPfnuswwGudDzZDv65dZFAxQkryXqtMw/xrjycy3Q04V1gJ6XBbd1
aVpKro0J6FtPcyGmZ10a2KqTAvmVU6R2E1qtAxkYFy7exklkF/3+Hn7eq3Oj1WxNsBToHFpktLRs
sAvLp6eeUdGrdgAwn0M+7+X3QRbIwNleYBQb3QGwoVj3pccEJZ3KrKfsdHKVOFNO06Ncp6ErSvY5
5ufaqxLbYU3LJI+SYkSXNamsULmZNUZlZ02PorVtGnAUN+Pfn+zA0uOqQYUCjjMu/SVGCbm80pF4
MKyOuRmFwc6Y7eerZDTT0OMQK1IChOY4tEdM+bys320U2ALgv2In6mDPXSYSi9byMs60E88BQ1I0
Ck8idzf0gIZlnajQ6jYkKTbckEI94vcZL0A087tArDt7OPDhZ47xxf5vwZtsT2N2Kl0idlYN9R02
5G1IqHHXiKIPW8eoYzaNl2lfQ5R0QN2AaKpZaQgngkqTYIuqGSSKSdJeu3Z97ht8upwMIves7vuw
7tNXqXc33UCtEwXcTMyr2g+lbLTYwccjvsLP+BLARQvkC7O3AIdt4ZW6Mi9hU90Ts57PRylRep2y
xFpLUvsitswpvfx9/X4emHlAD1sGAQi4pRYHBtuFmZPtnIyun8Zp59WroqiPJYAPzAqnUjch6oiW
Acg6frdRek5BOkfJCdOM5KJ3ARxAMTMFEMgwSjAOT5l2/fusfnqjLhw98C7hgM72eP7+i8fFi0HC
65AnrarzyG/GPi4z6HpohJvh7yPBVVnsfeSoZgC77uG9YYLLskbNy26kpRObU2G3qzolpgibVOf3
OncUh0hoTyrIibPp3qxgudC9qUkzdger51unSZy9ORhweYnWWOiqLCZz0ygTTQzTCFGLuHMUPTeG
JmcR5Z4Dpnd/BMVto8RbJyb2ro16U18r2wRjud1VSRU2dWndDWDC3/VW6782daOyyDWy6tkYbbcN
WtNph9gGiHOIh8QrX2XVuQwyZFk3BLZj0LMKr6tDzNsCYWN2JitCOTIS+/akpaFoyvK1Tc0JUJt6
aCIOXjJQwqJSluDC9U0DDaxlceHqE2SnnMrqXnH4JXBm03haCBcq9bkYIOfalR1KMBUf2yizlPMu
XEqvZljxR8NH89ICLwigtJUEfVGK3swX3hrAWmnFNFWBi/TVMxVQOQ96TU+ebGaoEeWVsrSiZNDp
KS/s4rIry8YLIAKo3SAJYGbQ4inB90Nz3oynE7XFEErbNPKgMUc2BGkCJc1RSygWT4BZoa06saWd
z0OT1tq7RPCDUqCdQSBhdHzs4EoZfezyskXVBMUZZ1Vm8t7sOo4GVaMd6hXN0rqOaxtUtYFpUb8P
VEshh246Ms8C1iXkw8p0eaL3pfMgedEOkYWL0gtaxvEnopl8O9RzpUhgtGklA1SMhlOh2VMedcj2
NmGrl5BVK/ukjlzNqToETjybNRyVn0GqBFdh1Fig3WoaNmtb1lmmRcLKAdQiNUnOwR8IHjtIDeQ1
cAW5eWED5QqMFu2Hk5bKfgoMpWrAIczcAWarkngekCiVaZw4KZqxIFpcjSuSUMiF5JbTUHABZXyd
aYX3SqiZ2yEHOwYQNVY+9oFf8v4Oh0ETwagTBQwBkdDftqSttlZjsceZwrUKYH+Sl45k84vhqdYF
LFfFtjNdeQfTOI5hqkbrhnEje8gaCBTERTNabw7HbRuQrLavZGmZbpS0Ikf9dFKQlMTmnOZ8FSfg
RhwVuR50W3v0MgvDd0VW07ByyuG09Gr02PU5ouZAtn1dbNJeorSfZ74AdVhB0VWhNR1UfpPW1dxA
RzPpK6QkG4jds5KbgZEKY50PRamB4WwCkK2UaQ7qUTFVemhoGYduMLZQd2rTXOTrlLpw0H1T1Hw9
CKgEBkqSoQwTyeAuMTBusLACAXgZlox1XVSrFlCMohJ+CSHAon9xaO/qgW672ZM7EavF67JKfQVN
1XRnD/q09gFOAKaFtMlj4rPCC1KelucVXMIszAUDnCX1Mntnlf5QRwMnab01BLFA+g8BMCgE6rkX
T0pjLNBHDlXmqpjqUOAl93Hu6cmL7aAnJLYKHXq1qWwEiYaaae3GFFX7mHgebc/dNh2uyGiaZVgn
eY/yMhYyRVrAS+54VeRDWBeitiF8q1fQyAO9YhEmQ1dDsaO24ECVkzd6oO70dBZBhbkr4GvpwoLG
nuOyGBem/1op9NzH5ZR4buxXLvN2harQ36hqMUCWrjTg8k8UlsdOKu8lre0MjhBS46+TW5gnTK+9
G4vaBYRWsCP1QECKm62NZDJlLGunb8IColSgtUVr7bXj5K6ElB/SBEFreNRCsgyKpnFZd+icdKvZ
zc5zs7vNu4IUoTEITpHzpvBLOoOrs4lBXdjyGhiftDfZJqVi8hDVDdoHeibAhDrYDnBYDhm1S5qM
CK8cBUc7pArmNyjMpt93SjPRbFQJcelYjcwDd/SHe93oh0diSnOPlSJm4GQeRX9S21+lECi5NvMS
5Mce4z0aWVKui1gwgZY5z6F+HSTW2PjB6BsZX5lp7l77iGndYBKoJYSNRc3dDPh49Ds4YEHrl5DD
sHrfYEFBjEkPPFnpaSTyoXbQculNLFI2bpZwGBLrjXhDvrcopyRUmCHUMrQpuzZtq7pv8sl86XUB
OWuXdU7sZBq7dbsEhohK/05z7OEstRLPClLGNSfmje6gecJOpzzI0QKahGgEJtWqzQf9Us9IVQZt
6ePN+O5InFBWNnqE87QxpgBuuXYhPLPFBdiWwyb3LXpv2r3xjoRsclGimKYCRx+dK5HAoIX1NLmo
rsHT3pUUby6y0X3sruHcV8DADhPuShCkJWk06Xr9MejwEQGRyiDdDN2ejsaVVwLIkbdNwYIem1JE
VScLcdIQMjz4Q+OQuM97t9zqyAc91NQv+gjnqmu3ihiOPFVepoEe1yWxVndWti4HlrZBOfloWzc5
L28Lo/dBFFEnDqiFaxDwAcCVsgDqAC2Y9xkYkELmMcDX7U4ZO7guSNtTbaxkOCgNtpuQTJKg1RJZ
BPY4iHcQHczVboF7N1STLbvQlcTvt9VY8JOJwp0AVqE4zweUVt6J03cbAzdOF3Bd593J2FpmEYJn
U9ShDb2Sc2mD0jjQrRQm3Soq68nWgGSJ4BJNIoTuqSoArnf6x0I6+XYwG94HNdpqwEvTG9oVLxnY
D5RpFm8eqmUqHLPR71agX3U98AIYMgm5xborxNwTjTB4qYVVRyDM4vTjsLJd2Tf7QRFlbdPSdza8
LhsjQH3VtmDQSvKaTUl61k5O9TrkEgibHkqtlzZztRdh+WmPhAq3WdRolZRB2/nIARl2abeQMK1r
GByfXltAhJ0xWHnUtOC141LoWpkFMkkbqEfVpX6iIyaZTpLEHbR7JshYrPUk87ttMlRgjONcJk0w
kESz9wbsDzxDhbDiAgx3vR5aWikgfaL7STZEI3ZUHzaUl1ZcVK1uopkYWzMYSyqMIOuQPY8zf+ru
HAHquqCv8wqpNBSl4tIh8qGpDZpEqeumdCVdJ7vPdem8OcmQ85D3cH6CcczNN7tzh0uCYqEXZGZp
gByVSOeyT1wDFpClBWj9FfiXgA/CCoaJB286INOA69ybVAXVUzc14BZ5UJvLtDzbqdTxrqcpVdcK
idcby8hsstV45eMWxYZHM4ueVHnstWNPIF/eV6etTmUeuaCCuLdVod6JHKCv2fYWuRmbbLzxvRQS
C0hmwv5NZuL26N+ukvMM1RvQ4rKuTa5qIOYBSCOknf0sktThYE2AkaeNV/Uhd6lvrGb3eq/BV6jC
kfL57kGz+qU7qOyJaXUbtf5k74GebeLKKNtsDY8eNmUYGmDubPTKnGn+0E+rpPYLPSzwX55MIeQY
ZaPujTGF+d2Tru9vJqIzsMjpdlNt6kGxy5IIdw0jk/M1VZU9xWniIBGQmJnNASy1k/ck09kVGt+z
uLJ53QVgIiiGSB8m3JMWzOcASLzGnNCmqp4CqrmVv5pYq0E+u4TwVWzqRTHB0e38D8hFVF44Jg0r
IiZ6vD7ls9bY+4VtpqAns1Mn5F5rA9HQTbwI1JSQa1725W2V4a9WBa58O+y1pn3sM6pJIPHdmp16
SaqmULa5MkIkR8kbVYIC2DKyHIljvJMIigPNC9xdXw/9Zkj5qlUtEj99ZeGdlMoTXeS3tvsgtBxJ
Ac2Z2I1eMwI3rYfHHpMe6ehYd5L0vsoHY4/y8fQ0eiM6vFtunXhll8mwMgd15TPpQQ+1BxWZMxbA
6xgVxM1XvurV2kHaNNlYfXPTCwpJWk0yI8wLOFtr8ChrMYfrZe1HLM5l59KcbqqceDvct3aGCEV3
4WJnTdvBF6I9A9QUxQ1xVU2yv+F2qqO519En6KEORfvCbNE/qpKrK4ZNVUbcbykPtLGDkKlf89bZ
wLwmcP2UoRfhRMv6FGWYRAt8pJvx9lUlDdhte3yTZYvtkNnNuJ9STCauIAj4aEFtGl0PRmq+jSot
sKNHq1pVtUqwwFabXGuKoIcibVRxhop0+eFOVB8i353sB2GSPgMo1aBmmBqCk5OcjuMQaZUawcbr
Fp6B8KpuAE6rpS9Dr6qLPtDKsUYy0R9bJ7KqUdqh1hEHkh+ZrnYQKemwo/qEFKuEJ9CnnsqERaSm
6TtSWuBhwN3rtFHZauODI2lnr91BTz5Koze34F5NkPmCPXqcixJnGWStIb3OiiGGfedpnJnmeOdL
HO2mbNi5l5ZdGkpQCg87y9PK6yRFBLxxa2/MIsvvnf1UoBkohO/XgKyjVjaCki59yWSjp6FdCdOJ
/AyAjqCxU9KAbaLsQm/g6NZ0TKZddKY9QYYiRVQTIcgZPsAtqv0/9s6kN24k7fNfpTF3FrgzeBng
JZmLdqVsWZYvhOWSuS/BLYL89PNLlXu6rK4pow8DzADvrVBlV0pMkvE8/3XeDyut4zGCEKVBKsLg
mX4q62ZVcnwYl9q6r1MuTdTaFcW4kgCOz+PMS2Lfj2QBRovuGiKO/bwx4i2bjc/olVbJUQ3hvVeO
2Xyvgtb4KEtRcu1mpN+MS+SdRNKri/MQSlN8HHpZqWNS2zZ6AUpmtV1DdsWCSt5rL70BhnY/eDMT
c9MVK+3eTKXnmc9lzB7JvF1uht4r1c7v9BbG05yHX1x7aMcd2EtPHXRodHfZkFFAOpCEq6LSHPrb
jXe8EekZ613caWN9ngZHYrmctOj2qivFR4Raw7C3cjt7fINR/iNR3E3xbejG7vv0s97tZyXd/7zr
X9sP0/D6Ot187d//yZ90c/9vCOVInv4TonQW4v0klPvw2r5mX+s/K+Xe/sYPpZxl/QYaiKzNBjjz
PB6cfynlgt88QG4eNx+g68x//Esq5//mQ+STrQoWLEDDwYl/SOVQ0aGsC8nP8XGuQTz/R1K597gv
AxMGQvCvtwYkjMc/42yAyYVem/TkF4bFs+7Uj7T1UEpPIkzhxO4k9Eung/Twpyv0F/zTe8zy/Kk+
PC7rmE3xwHu0mQCZteCpPC3wvZFYm+KDXLNfNYP+5YegQvQDZPckAb371aSdSpFN4gRp4X5eg2H8
WGUSLOHvf5X34OH5V0HliN4RPz6K4XfI6CxSOcyuODVzXtuRsDP35IIY7rJQmUezDX6hNHmPi759
HG0J3DK8dOz3PvGqtFTAG+dkVZa8MrXzIVOWdz3O4ldBW3919dCe/fOD3jub/Da0Z1MFJ1UPdAKD
YUQmsp5fYa/vkNe33wb+Gg8tQzHGlZ/vPj8blybP/VOTivCBP0TolFYbSXlArHtGdJYiAIo8+fuv
7J0RHOfJ+TuDbgh5ItGxvg84qMutWPNanMDUhkS5Q+5FEkKH8F7P2bMyVx/mIUyZMOrgyROjv/ec
JnspMqajyElnHemyb66CIZSXKq+tNKnbBiPF3/+Uf/VkBphW0Np5yFzM9zfWMMwyLAOCSOSIDq/a
XBwjbhAzwBffbWKk7nvaxX9BRv7Ft06NJPpU6jjeZFU/fyHrnOcc1PZJl5N1aQ8qTLY2zX/hlPjL
D3F4+M8B5CRjn1UFf8L2B2NAXTKbp7AhP9lORR4Vw/yrJieivv/t5qK5gY/g1Xvu+3j/auvzrByG
vrjW28ISPryt7WS1d5eDaESXFCJks68tgkZp3zhv/PBGbP9oWKz5CAkvv3t/4ANALnQqvuEGitCk
gGrLMQDNH/L02pebCBOwP6Ok/CL0H6o3HIIEj/R+K9vJiGQ+kZ0chkX/GPhN/zi4ja8YMeTwPV8Y
UCMvEyRYeYbDfptturIi2+idJw0ZiW3LnsqPU2/y5TeudYEi25l2mTlbFbhyMSL1sP1tN06STC2e
WH2dGco59VqkaHS6ovrqWWWhY5eJ0oq7wLcOgiX9MVVuKyitCJ2H84Sg92PbE+gxWENzKg0ewUPF
v7CjVQ1sxKPy1BffAiKPaglaEHmyb4ZYjj1+324t+CNySqdX4gakEVfWZHzLZlt/H8rSvRAAyGXi
Kc9bYjEY+Qfwl/DC1m0TXlhbAyDNI5Zd+bLrmouOlM2PplPZ5T5rp/SiNVm94360W2yN7Hvg1lWn
8kPb0V6eZP5YfWejxF2aGZad7Qo5bd21rQqHriBeYWs05V523h0H8H96yMEkeSccQx8o+DKdXSX2
Wnj2lzb1Cx01tPN1iSsNx48GkQMqeFMbfnAKT95nTSZvu4ZPiMsqqD+2BAiNUScM8cihgmpBL2Ye
id5Xz8JQ87UQtXASxAPD/baM3pU0w+xrHgbEpJZl3loHf9DV57YY23JfVN4CSufq+boQ41Lt7KUf
asISepUeTJOhLmmCUFVJHqo+KXPTXZhOfcNALDpIK/H8rP1aWEuPe88oAC+sTfUvzXjer0dWi1si
CqaSxBYNUjCHuaOirQyAu9EyZ9+8RRe4tNs+qOKMMfmbqeRMtOIYFDtHV/ZT0M9+A4tZ6jIKXJEy
W0rlyGTorPS2q2a7vpFK0Z/UeKpTiaiE+jAV1XQtyb39fpY+rPfAjOrKzip125WOtKJ2tlc3QUOw
yahe840I9dmiD6LdwmqC8ic3IwpVahn70tvqKgpdRSWHmgbQ0qVZOwx802w+SAtYMZLmoFDyLMrG
YIycdY7WTIstysw8+K5Ea86RXEg7MUaT52aUoOKcKzgCklqaZblLnVl/KxCcPNpVPX5Rkyw+BCoA
x15Kf/Vj25idr0qu9aMbNN6pcrbiJdSNWJLCRSaTlGFXXXSau/kCmYa+lZpH74Cwo7uYm87QpNO7
/UthK76gTXjNy1mH+8xPMD61SzD5sd9uwSVgMpi5sLrwS1g7rJvrMvh93IdTg+plm9fntJ2QtNtc
W6L2srCircEwzZu6MocvhbsRJtvqpnxd+RrYSq12+WjZZffNx3r4LNjsMN4pO/vSj5b7STsuUbUV
GXB3ZZstkBBhZSjQw64Cd3E5CeORb/wekMg2IoOMvueUgMEb0huJy3KM1POjAOLX36fdNqi9aqQD
gtw6fZsYWUDoiwuAYtbne1Cb8yc9lnCP60iqRWQVPUvnpOVqxqR8qU+W9tOTXKEdD/JssCHAcK6K
Q4NQYYxbteQ3plP4hP0ZwlupwFvcOq7SNiOnUmZWua+8wvquBjgnRHhDrpN1GLMw4QArJqAwW91P
fVafVLeu0CaeYV37jOp0ey2TY+7Y/CQh7EaY0ctZQz1zmZb6VHHfi0iLvm53w+R696OirirOpmx7
tDK3dS+XUlUXy+YFAhximvsvzTx0Wx67dpEatDwZFm8g2bVYX2K/85riWgxDNhL2HmztFPXKa0Ad
52BQzgcPKGSIO3O0b6fBnYBODSdvEmOhvOzSCL18vBlrWAj6lVqeXK+3+zAO+GeK0nkqiPINRc8N
EW7yfNhlA69NIBYAjq2od4sR2FeWUwTf2w757q7W5XbYHNWzYheyG6PaBUtTS7rUR69YzCujLW19
Bn/958GrwQyQMC6RuflLG8+Ob/yOrXP8BG8ZevtRr9u060qz+DI3TXVvgkG9GrlnvTJ/w3notuCr
74c8VxdzmuVlYsBBa3Bx4Z56O8/bndPZVKF8EsVofpSrLOukX8eM+g6hMxRgXgFO1zs0rkRGPsAU
532z1smkyfDYYzWBo9CltSZGMFT6eFbil7EOysqON5WamiiAvkLtIYbgth51FhwnUZfWbnUk2ncz
lEaxW/qqduiWceVTWU6BTuwpbJ5SU6wTuGg5T1d00a98BAKuKmrd853l+tILY9n0MC0uhXV+0hGv
D7za+l/1oKp2l9oqIEexGonSxOIzF9HgTylWxlU2y167DfGGehqBah3yT4ydWRIaunNnEvCiES5D
RyKv02+Ods/8Wk0iRo4yi0LtgYNoz+hRoxe0UbhHTDNkhgYhjimwRQ+SO2icVZGzrBrQ32XzqVOe
u8WKCtaKKVIF5opYFdz1u6BKZzthQa0QsdJtgb/PyDnmffBteWPaWk370VJiOaRjx0nl12Itj0Xa
+sa1WXe0JKJUSsNd51WlRtrQOU8IHsWFn4/NkkzYcz5DDcLQT+aakaZJSDmtt1kxwgFAX4QfG8fl
/LnbLAlt3zSDd9oaK/hiS7X0ETWZK/PJNhl0ilRpxSHkNDUTk6pkQ/jpyG+2AbP00Witxp3t1xaV
x3Beki/FZ3Bw1NJwOdPFNffZPFlki3jMezGEXyGjIXDbDYJb6YwU8czCWuOk1nc9O/N8tFO48khb
tjjYa2ro+2J1Sr1nZYfeNzrsHEe0H80H33BmcRxWhQJYEhjCXxrDzl4uB9J78sd0TSEnXW8LmwOK
vmyLZw6RFtvzMCM05MFwk96cONVgA0XxbRFr14FfqtTud8oKcTMhY5Iu/ZOScsbI3iZInf38xues
MDvdmeJBNmgsF/qN+QnDpsli9cYIuWXWv45/8ERvnFEHj97FxRuXREQYvJJzppjmHjo68plU5pgZ
eMYl8sZIbW/s1ATXcle+cVZNukFfvTFZud4M3suoX/ODPpNdENPGR/3GgDX+skwX/Rsztp1JMnAp
+LK3Nem/caf/wcL3vzW9/4Y6/dfQvLYFst9/+TP5839gTi7gEa3KJhlnqNaJPGDB+sOc6Tq/sXB5
LJXgUBRwnY3NP8yZLjgV6ltb4M0jONk6F2H/QJwc8dsZpBKmAJE666vD/8ic+WYB/ZPYEKMKVhX3
3KfFXobM9H24zeCPE8QoG5cY2mKfjX2eIFtadv2WBzGQUIa4xeEILILp0VENz17jfyHzNymL6gZt
is/L/VOzlRfZ2j8hPboc8+wq6FbsnNYRyPPY9fKoVOFGK29OXrNpNGRt84kjK7+qyv6iIqt4bMI0
dobBT6ywqL84yGhvTaz0Qb2dUr9PadhwkK1XpLfr7KtVFefIAhKAQcai3DvnqwT6JUs7qjYoho0N
afMSz5sPUhAxUIpwt83jJwwDZxBbKYI3Svs+pwIcCnh7mCbvAClQ3hTsYQ9+2cwngjHL2JRTvdPL
aCHgkBPUykALLUjv3H0Y0+7RhGVyXMM82QRBRq0EBAeOYMBKCe5AYXaB37zb44IhOWnww8fR7O+y
tPeg1qrbfnam47pk/X7TTv0yLubeRyx2sQQMIXkzj7HVpuRRGLC55fosbZsKeKce463RWLksypys
cV9aVbivCzUd2DGRC4GPXw283PpUPI6usWNsJqdpLB81JN2xQZZ/skeUAaHDdLXI8yxsPIzpc7es
CyLvAnKdUH5Q0CAxp/Vi2oKn3hhfHXuG7DNCGxzdcxPJVKnghzqTYnrlfG4boCIr376kASNMU+PN
1z36qtabEUq0KgraEQWO7oZH0EFYTqMOIxFM5mdCwVHZjOZjKO5Mkd+uE3xXNX6G1XwYfP8ytFJo
FT+79qeRk3sk0SbL0iFC/hBPqznEnPxEyRhq+rTUIrwdR7PdmxuzH4qxF7ezx2Nr1I/LEDwYU5hv
sVdu9025kgkkSKdp/DyPLF2ybBr2tc3olGDu4DoGUPkbnrm6gahL7aXbZa1xTyDJKx6XQ7XqKu4b
/9LpmpEIvWmL5FDdpiYch2o1Vq/5pTQ/dUP5aRBVG9nlvLzkrZqilEUsYhgh90aq9A5/BoVNZmPs
mfbHY6BzFF3r6lxiqV53HDIQzFX10CvBQUY22r3TNnmCSslDN1Z58eyr9PWNLC9S/UiTtLMrysG5
hefQMT1zMt5qw09EiwoyU8OZBU3XB1ZsyTbW6D2Bcq0VIz5DTCyK8iqUWn6r7KC6WSx7hy7Oieal
jJf0IpBreFOPPoLsoX7cwHlj3l9wGe4hD7LptOm5/9xCK8a1a9aPwcJwmHcWN6dVIkytBTeK18St
k0FtGfPDMgh542VZm6ywoCfPXl9Ct1K4lLvmctFjm5hAJTujn5iEvXqqp/3gbzXVnij1EpBceQMO
QI5Bao+Pc+Hm59M1vwwCr32qgLnvRzOXFvKCAacjcsKoJO3lm2EYzXHNdU+seenVN7pbthNvzDIp
rInQlzMw82gZqXVXtRLqtVlThrNmAz7hhvH1Q8USdjcRmnNVs2I/BG7WIp8kVguzXShBXgqVFfGc
+jnRS+W8HZbNprdYBvjJ25x31Rik7hdD58Xl3MsBdd7S8iDN2RYmXot2mCdzcL4WmciehqCvnb21
ugR2imnbWSv6NcaL/GgbFXe9K3RzMfoaHSS5kuHOgtP/1Mz8Mhv9xtFimsa1X6+rD0rKpS/Kwrsp
hVT32l62b6MT6LioNXnz6O9fSokkrwLkUXuiX8CCOh7i2ZDVCzIGRo9g2G4tbczIG7OKTJ5+89Ob
AVf/fvNm9irD9pdPrcWTOnoDVzLbaM0M3C0goGNz91YPRBS1QFmJ4wzW1TCPTbLw+16YMtcnZ0Mo
pAEOrlh11asM4T4QHSmypocerDts18eg6I0LtSKvYNHqeKpEOQexNNrf1zGXRzOYp+vBMdN9Yyk7
dg0R7o28pD/YMoKk4VV8a3uG+Jyleb0z2kkhLGyz7Lz2ZbDLJRpOu27Sr1Jmqx01br18KZUv7mw7
m46yssZTVttqDxVYH1JecbFNlBrGIKvf535eP6LWNnYzm/KF7yl9ufVVuq84V5GauxoVDuLWIlqb
yXttwpLpLq/aLxPvmi1qrKJImtqTj0aLBrVabBHZI2R0Bu7DOrZGZt/615A/4006GnkNMrZS2OK3
trhYG3+LQ3Z+Fut5PHj5tB1y2++ocyi8WCP/M9l53TyZjcze4SAZr9nbtqhfcv/K7IL5SeTFdso8
szoVafZ1SnNrn60M+lbNBtzqrt3ruSQYsTesnZ664LOs8vFlJXjyY+aI9dKZbfsKWon/u6skuget
+v3se/1Fbs1nUXpRdUdpIisbcTLdG4ji9922qFtPqkfPL6YjZJ2HMPOMsVCPcGIkCpKpVKS8BARb
dg1vu7pf5HV1tvOmlRUwim8BdM5G5W8jjKPIA3uPT935sm4d9162SQSRk9gDjDxBO63fUTQ310iv
EVcO4cnQzfLoGQRNjeO4147aWR36SmQoEVIkIhOx8C2tvqBq+GJwlg9Z4Zy303yflmDDvngZWtbg
sE6qlEhTqz2TcpdgPaSfuXXiTqONNNJKemRqcdiUY+JmBXictOsIrbrYI/Y95Iv/OcOaG3X+kp5N
9rHw5s/o0JMU5DFBKKiPggaG12XcqofWRkc96ZU+9LEYP6d+wAUz2jsi74zDVFrOTbUqc18HbvEk
9BI+rOXkRfCg3q7zVQisgIzZAxS4ZIZ4cMMqrhTzVuE5SD3anRUYC5mswV3j5nugj7NYnl4lVdhR
B6ZUEzHgN0RNauk+4Pp8Xk1j+gyj/twY2rr2alkcCwatfj46IN3CG/dgJvNFLdKkd8RGY4WqiZda
UTbl/QUo0XdDNkmecyDT7AB/PmdO1OYp/iliLNHw0Km2NPvRV8hHXSljVnuUTY38CPfXHxELM0RU
6a7CEKCaXkSgFK+C5xaZ+INuPqC8OlJH98z+vcsd5xZFuBVpn916W/eN9A5z+Lvu1odhqJqdVCH6
E176yYK4Vw7qNhf97czQNRei2SlzuR85SYmurYHBx4iz9TBJf4crVu98hNTgjiK4KuoGjc+KZnwM
H41toysiWL+bYzftFp9cJLm4wBh1pplQyyLB0fSMJuogFnSYTNGX3pIlVtF8l5nNf1Qf+qUmOTGw
e3nrOva+9/R37a+Ps+ltCTL7jdmoR2mRHTzDG0HQmjQplp7WdPQ7RxItyE2TdnjwChvKwEM2YU5W
cXAzxXEzZoet9Q/d6iVbSJWJm1Xb0TA370EUwVU/zuii3PTU2bXoIkA58zApBEWzu5zSwkLqQJTq
pTdyudq+IOFvda/kME0xIYsXjHGxEajEXgFPd2AIHzejy6Mp7RCu2dPCDc+2P+XZdR2MsTKAvkI8
oJOuvCSzF/9iaksjWutOxIFqYaS1pTg6/O0pCzXSXieYb3qzRCm5sYc4vrgKjVIcpzALrrylaVF0
C6N7UoMxRRlGhAu8z/UlP/p2VMFMj+MwDIdhaI2Yezd9NFOrixdUrnewbbAJAlHpYGPxCG1tUK69
oD2XjhF7fecespoIP9mRAWp2Jn6iyb63QmO5AQVYXod5lg9p6+VYWedxb0/mdlU3GfgQjvXmujNM
zrRWrx+R8soeViFDjh5ifgqqgc57/6z0cVKXQVoXt65axCUKJDd2UT2esRRgdz8ol1fVivlQzq2O
Urndy01WZuLYrXXbhZPYBX1fXiqRWledk6ZxLwkim5RpP834aa7t2i/vW2asBMv6dNv3Xk9ma2lG
Pf6BU9CVAcaK2vjMK0B8mavKu9IrEz1RfvOVmLg8ynbmeF0Jb4CLiP3GaI9uII1jJlUFPfM7Uuij
8FPcLj34YY8uLy92gX1Yt+Kpo25DbN9TgC7kAd9tE53M1MM+zMAqwdxcD1N6tMvsJrV5EVeaWMQu
PYitprVLfJya5ZVpe7zorNyC+FDPg5sWe5IM7vLqfrU25LPMU5hiD43Mz4/pWpXJkJbLYcA5h75y
ExdpWA/UDXOuLqpa7vy5Yfzfltie5H09AT8jFMD966N5PHq9zj5jXJkuVbNlu6XsBECtdz8USEID
t+JYNnOG8bwzPi5pXaIsF3TrmAUhE/M4bUnlL13HFF71bDAU/jjFVp+KOffvCmP56LVdTQa5gbok
GmxHPiOd6uBdCHgmukySK+PM4y5sTTg9HBGfR4OQuchBInLoR10c6nEedqBn6hXdFftz26fcB6sa
r128xLgavPTG6EHHyirrPvWQZNe27B4rs5w+2JXUibQM2tDaTI/XnIkcFjhlLudRsf9hqyr9aEtD
FvPVDUB4EXThvshc82sxziaEUe5MB2md9VLC7Pa+VOK7Fq6xFzOmRn4tvzhWAVEq+I3CnddXJUnF
9XDdFuD52utn+qZVexFMeffJYL8lFLwLPug+naJxW5ZjtUzLYQqnfl8WaXrEFBa8GOuUXSG1Hx5s
YqzQhbvW1VLLfLhcvKY++Lw3LqyxdI64FeSFVP5nh4QGYUIlOqYzBrCeNaikMYgdVL76vHR+9zD5
3babG9ehknQY0bwpazbYmJft65YJ2KShCpzbvGyYz51g5c1cLU/jWxDDMKKlLZd0n6bryBhHpMu+
8KGQjemc3NwX4rpj/mJjV6jEg7x+AkfG4USCxLMhmGOjLvPJfUoRnMWD7TosZakqHxuOuMvVrefL
XDTm70E6N1ZkIpq+JH8vuGo2b6yidMiM28VMu106pO66G0o/vWwItPLXoH+1Zf3q9kMZbQMaCuq9
/ZjUzfamwH5xOQ5tudMk2K1shwOsmdet+9YejI8hEVHfC6TEsUkAxaFNhfdcd7Qpj6TmnzDm2Ve2
SaLbDOX9WKL296PZ8/Fp5OXCY96MHhsuqTkHyrJUEaGg9p8ba0N5fpYInvyUsQLu3d6BHIHMN0qA
N1WqvqxSDyOWnjwUpo76gvuB11tnrlUVc6GmL7ndv1bmbN/DdGYH1w3lTRiiatUZM0h5hps5iNyC
GyEnLPXMStEQ9dXOtufFS++zQvOyNLqrqR6TtZl/eGb/G/QklQ5I8v8Mex6/FlPxZ9Dz7c//M5TO
+o1oI7L/wSlx0yOd+hFJF7i/oQQJOBOR06EyOmfP/4A9bfM3HOBkbNumQ8qHfc5v+qfQTvxmkmlB
qwBdEfQ/u95/AnvyEX/CPGETSadwSWS3BKFT5xiRn0UvmxgcQ7E27NplYSDCPdYdigolBPoJ8MnM
DrubYFmMVz1W052vh6z8hezpnXTsx0/gnsO1yKAg/+rnnwAPZNUNcggAlrpqPyADiRFsoDiv0l9k
k7wT+Lx90jmNEmqSRYoczZ8/yZODkTam8neNZcnEpG4ryfGD/OL3+fcresaxUfZRI+iAar8Tj+Wi
Njt7dt2dsVREXHeE08SISOBXS3My3b3d1OzRsjVufT17T4h67WL/p5vvL3SM50v2J9c8v9s5VNgO
z6l+OPLfx2KGAZgN4SYuoIHEa+CP/k29pmGiUT4ftO9BlJup8QuNFlqhf/tYH4iItCfSl/g+w3ff
ZIgwHnfK4O1MEv0yFqYiNy8MtyaZfuPFFe5CbQ3ZxTRYiqZIFOzE9+DX5P3YV4zS9HI/9pupCHGt
au+a5Kqaw3jx5deqYKiN6i5DM4N/y7mS1obgoi83Dni9tbYXhSAnbJ15uvmMZS2gLj+pNR3Qy7gf
TdE1+lBgFgzg1crC/b3MR0MiSjdaRRSVSh9zByKIL6t8CGrHfREVcvU99r9wOjYlDh0WL1RU2RoW
X7azB+w0ochvHt1KM7yE8KblUcyG/5x5lFDc4nvM58fKXeuD25XbshdtZdmx5W8ogEwmuCcgHVYy
jNNhf0t1kv0BFV87ghEE5ePmb7N14AyCXfVVjimzG1zkVOy+81dfltY3B5giMf1GOVfd8vZS16G/
xJtrotqQ5mIBEVtLcCPmbVx3XsBlh0TMmaln1uEsQm+G8ajhpnD2LBnUHPQw0aQgTnpuoJgnu48a
8nDyZOr67KIdNiF3ftMQ40sKIZGpIkB+iQEMgQyePe8W7ER/zPpMITNvtu3sINrEdaAaupoG2ia/
NUyMVUyB09DEdmG5rFtWeWBGpPR29THTxj4PynxgMnk1KGD6sCG2QlOjS5Z2e2xYB0PAzQiPri4i
Ludy3w7LS1cWK0qdEu8r0igvx1skQG7TKYV8NeArBkMtwY5ekILU2yC/Dkc//DxkS/6K3QzM2jHM
cIoCqls/184iGSnr6YCzW1w11RosV6URus+yN8hzQjbUR2jb3Mt2xgOBO9Kxb7QORRqx5IanhRCE
IUGwhcPVwvR2BmJw13d2MO5SAgP8WLWmu8WLwH2orXzG0Nbo1krCbkbphJ4lZzxd8hN6k9ogrL4P
52OWYqKOWYCznSiFLj81CxetjfBSVv7ljGVFAkFKtyXJqEy367DSZZP0dhM+FEEo5zg3AF4w1+Pe
GfVgMOKvwpPJTPpZnWwz+3ky5gyARxd/3ou7gDxRb1GXfWRjavVjlgEMBGFXfgPEoSTBmTaTsmkk
KuCEDQTzXekoDJNrS+DrrtJjd1u67QSkCh37sM5r9wxma3/LsE174CZGesLXI9hVysCPLK/PHiU2
szoqCbJ5DTpBQHxhIqrK6rE8rcDR2a6EUBiwUYAg7QVb/ie4pubLgFjve4iWUUA/g1KOlO28WJmp
JS+X827kqdaX0ehWjXns0Zund0s9rGaE9hsROZPdPMdljUAq4l1ei9g0taIjpKvOuyeGrnufMYpK
+6W1ntImdXDdtnPGPdh4XYNfqrVvzalEduGLyZoTULmJfyYpBMeWPfPFEDVv2fvC7Ho3sZUd4Hoq
wu2ZyC6KV5d6ar96WUdbh51PXblvm1mDvziG7ey7BbElD6sYbBShDutVOuMUibZ2DA22iq3O7px+
LIm9qZpFJL7oVXOYF6dHiqLMVsaBzUF02DDZ4F3l2dmi1ZL5GBFDkvMaMAubl8si9FdNLiLgHU40
c2fqnt9sChwDYytGrmwnYVHwCS7KzC9ZM6FaegJLYL0qQdlw5jb3AI3sganMbSdy0Bnd+asBl1KL
Jf0Wzn3p7nnc5uc6M9DQGF6d8kQI3OXaC/D1D6atShyIvZUlaG1A3Ox2dYIkBJFCwDq23kdaJabg
2HZOSSe4L5buUs0Td6bG4fk4o+UnbsVskXym6C6tX5xq73T0HrUAFp6GAGUAJLN4n78kOt5AM7o/
VEGzd6rHE4oS77Lc6v7BDbhWf39w/9WnsYJZ+CsYyJgKf55Qtk5tHWkH3q6oO+Ne2c2WKGWI/eLU
7k1eTq9//3FvaYB/HhTO4SK8c523UBhGlXefB/izDbxC3N0CX3rKRXFeYbwZQsQkGhMNcNk6+Hrz
EsdPaaxm+2hPwkiTaeHG302hHOtEun6/kkc1ujfm3I4ey5yDmsZYwDpvsLx2fiJrY1xjFy/F9ArL
k/8qq+d9UBffkunD3nOiE/9sUWbw83WzfDEXE53Bu3pWaLowFIbWC4a7s/d8q0L/illJ2xeybLBj
acuk6GHdbMPbS97WP6Ki/m9sQWBhEzHd/8BxNP5jP7e/f52Iw/7/wHzk/u069PDazy918e0cPj7l
r/+ICaDv/rwenf/6H9uRJX47JxgS18lXyNZ0Hpf/WI9wKFlk6RC2Q5Qf0T7nMpkf25HzW0D8Dg4k
rBIWI+45zejHdmT8L+rOZEly5FqyXwQKYJi3DvjsHnPGtIFkRGZiBgyzGb6+j9dj9yMplKa8RS96
wVpkVjEiPDBc06t61P0bLweOUrAY/6u1639yOvL/Is799x1y85aEnI4I/vJ/6REO+pfzkTA8yyt6
ufM8rWI7bXV6DYUGaqoQHJvL3Btov8E6lNSdhWumTgr62XvmTBTXkZ8itB5ORkBFu150ES/JNAFp
XGGowfXjrRujruuQHVVbP+uawX6jNBtI0CM6f6V1muGnSmult61YsF3aZZb8ATZi9jsNV/BlQH71
N1OGEjyiiLXRatqrfZgC8LdMMa2et/TS+GJT+GvKYzxM1WvHXFAfJ8wc+o0xrtMnS49GH88GKkzc
MZsdBEvPNJpdxegBm9sqcXb10HDGfJUxfWTYyEiaIDKuK0SbjZm3KWYPt85IcjZufg0JjjbkICes
D6ulV2MzTwbN2L7wP01vFib6rqsh5vRB+Lqyj30nrARYOFWYXXixyATfYGX9acfxNh76PVCL0Gm9
44Llj4NF3lYP7NQDwFVSII/bEsTpdnWMVm8JHo3m7RybqMhdA/lCLrXv+ZHQ5mMPjhd9Q2O5Pi95
7plgZNxkty7Yi7dLzw8TA46CBwEceAr2JmQF7NL2+DnkMybw0Gv8By/x+rtmglwTd8NKtxDvz1Bu
qmEpWZub0jGw+FfFT0Kv/VPrpbnGAYO4FvXVMuvYX3370tjzOu3NdU6daLKYI2ILLC2pzCbsrV1v
YgTYiw6+GKF3D3qR6ufRe1rrbmG9NJvzcNQTCe3jMBVdHtUwmjL0WmtaY91UlrmtQ2ABGyEZXKJB
DmUfeb3h9tFMJl/uWTWik7npuBp7w83N8VJWITvj3CuMmh2uJ1WMhGwGcQC4oTsNpTDeu8o3ii/8
lWLYZnwfTJBGKIuNsLyOHniLuRXkiN0Vca0cDNBNZ6/ttho7i2UIprAJUHiGbWbI7S7cdKrSctvJ
XvUHo16Q3fy5KFnVyzm3gs06dqnx0raL5+5SCwcsRzr446e+BHiQ192odlkOR3vTe0WaX3IJUvIp
J5A0/XArUWSxkqNePuq8qGWUVfOYv1QQ/Ipr2STDSS3+XJ/zfBTzXQo6fLnvEVixQi1qCHZybdjt
g4Oxk/dRkGn/w/dN1Xio88CKBy4gnMVaW+AEKNCQj+6NRhelJn3Xu6zTipoHvbhTTM5nzI9UPMqa
kTLjd1N7uqvuOAD5wX3FkQp3U6MM+2SvaRvGONdNa5+x0P6DdQNik1PmDXF1t8ZMY5bFYG85sFTt
rpu9zNqW7lJnB2VDNtiHdpWxNcUP1V/TZDabiDOZrO+ESnlyJak1il9t0SjOdNQKjA+hlbtmBPGo
yXYuSYN0OyaaYbzDNNtE2VCZNGcYo4dLprn9rcDhnB/wwnb1VVRAMQ9gSZjzSSdl/kHdHBJHFONK
HhhpWbYLrqPk1GczZSwNYRH4IIPbOZE/gdeIy9yqDTTkLLPilnBJz8G+yp1np5g418jcUW6M/yh4
ZTnLt8Nvn/+o8YfglKhm7uIsaIsPrDmgvzSgK10qS8YN++I34OR89Xqw+QMjm3u0ATMxbW6xmqR5
AKQn4flm8rezx5TJNTSW/CacLqR2lBPxzjHUeC/cEYdGuEr/LptX85d03LY71LqUhPKSAj9Lu/j5
b0t0/l3JUYb6KjG1b5nX9n/YdFFcOzhO/0crw/1TCFDAm7JrC5ds+uBws2ZV+xZYQyDINAztr6QF
ugIkUHKTNo2phs2U3PRqGzOKy8lOfxDYBGHCEc3UEfcv1MeCwuwKtXrFzWNi8A2Ot0yks6lyHCdH
NlbFtCMfp14X08m6i1Xn5YsELl/uF8AXxnHuc9VGvDAMGbNns9+h65U2uysBogmFJLdIjdXN1F4m
XcIEGYHsA4EruNgiMBLzj9oK7N+UZrFw88JJP83+0OEOU2YKfCiZzJcsc92jlwi322H+TcKDYw3J
dUba/0UlwnJrowM/t6F6EdL7mBTYzRJnoiKttavxItqbRGVBoG922RC0d9MygX9zga68tGnV59Fs
Y4MnJu84GFyaur/UMslbEgC1fsRX4Dj7MQ9ZbvldUvIsguvlx5aCAnPukjArN5UyxUvHl+e8VrOo
3BFjEeck5ZzDgjUccC6lJZ5v06jXF2nlw2NQKe+tAGWWcTDq/VOa5DUavz1n7zjHbB5mvUo/8fgJ
ft+cuTiTLB2LBc7ga73B3Mf21+zLiwcUqtgZfdF/wLZMr0u4WA0VuEl5x+q+eZNjvbw1lSHeOUaG
zSZxRP0wwRkAltbewEiqmxJ/Oyfp3G1F3tc/rLErOHlZpc07Jqj9ATOGkR0JubWdsXe0YRrsTufC
rDbC7zyebVLoFFNr7Vqs5gqBYoTe/EskmKd2avHmxxkp6kUWLpYuBiBSPV4mCxBAwRLcMwSM/cGE
1AX4oel4vUkMhNmmMi2cOpaY/LtJ4bPZ1Crvn0aRtF/lFHBizDwV8GK27Q4IwfwXJLNuASI5hc9W
gpW89eYsTf9dNbdfpdM7+QN5WaMEj9wOdTS3uXrybcf8EqS0fwA0wCzUBDkcAalyCVgnXIW9t0Or
vWOhyCc7cNxFCSlReZLO7T+D3Ay/1smtXkTaume2y/YrxDOYE46q2l+uL7AI1RVQto0EmtbxAlV5
t/NCzmIA11znDath0WEiRBXflJ5lHdqe9HE0BQhUsbi9OCKc6MN37vtDFgEoDvMILTRUKFSB5xw4
X3Z6O3pORSWvOapnI6+kYCMFTik2nGJ+6MSMcsz1lP523SnVp0rP2UeTLlO9MXxTzMCI6PeIba0D
rBMjhRyc5YPsm8TyDSXXG87DuCiTSz9t8ZuGGNdK6q0VhBlrdooxMm+6ylaBO6T6jJfRqZWGQdpj
kWsQW2Zb4lSQiXOgy6t4gLaG1avquGUj8/Y63ZgN6+Bo9ZrlI3cr7zwVgtheHxqkOftVFwFL5s6R
GB9aVq5oE+qWTU47f+f2AHNjG5bW1fhL6rdY8+LAIc68Zb+VPNSIprdF74oJM+AY3DGF5GBLeNem
74aR2n96M1N1bJoFK0NhFHw7KgXsxeC33DeMBcQKy1FfQ8qTyKVoeISIWDYRaOBKVLV289pUmK9y
DFZZrWGfyH4hoVhNXX10JhtUHVYTIusdme9PmSjntWiLyYjNDELSpuATnWKFU30bUmBdUShblawE
xyEEHWUpTY/PtNzVxTTBD/MoU2zdavhGCyZURTRwfvfbgdcHG4paRCjJ+H0YmplTc0+wD1RyKtrY
H7z6AQhs/h04tfsBCU7hoWZmIJbIA5Y5OzVB46mE6BWujM4R55ZZ8zEl4rRulrq7uZ8JlztRZXfe
Yzpk/ofQ88zQZXrZLzMj+Rx3xUxYjJKuH+uQEvJIehdSqJkNJoo75au/ytyfqi1DFC+hcG7LCkE3
BZdW6MkGYxOU+pOqz4rcT0CckHdb7iVb123qp3TitYap1pwdPJ4m1bhAJgq+eNbBsMIgSNW2Rlum
OTZ1vqVy22kD8nF+R0Gwk40uLMhZY4+1GQ+dhxw3ChbTPS841C9jwjo8dAHOGq1kjZkBniDxVtc0
3lpnTLynwR2yr54INw64JX0IRl2ujy6d1Dhn1gW7cZa0/EYnwiSM6+RoH+mlSNq4yhtJOyayhxlB
oU4uPQd1eyMmzzwNbjCX+6RRvcFHi2ISB65IH2FnuO5mSduqAMe3FN+5VObvTOgKlQ1AYgpiMFWX
0Zh4rgzlAuMh0XRYol2JaufZ5fBMjDP/zjFmEnpOquXVk/30pqyi+xKzMmDz8HZ+badedJE5jeXz
QKsaLseGV8XG7ubyrSCwl2La5NKJJgbVRwdAwp327eCDPhyFPAg41d2j2swfPkYQPAdtB+4U4CrG
2bljcOk6NieRL+3si2iQBNIDkp88IXTAYjO7zvizHvL8y8js4msYwvE9xaWTbyrjRpOZfJfqyj7l
RMgfN091UMpPjjcVLvlgme7d3hnew6KohAm+iFvjfZpzMgLg3JjzceNCQTOcuvxRssD4YTat8WWG
qJgEpXL3fRVBanAAFlz2muQs6Wsnm55QaFmqN4w7kHPYDKyLUuTS0/XLVwPJM070w29w9t2y48Kq
T34DDHaDRFwQaioSzMnp4PhFtAzm/F6hbX+y1nL9yGfyKzY5ynywC6x6JgjgsifhTcbrdrtC7f8x
ChtbHGF7ErAF5fUYRWq612K9MIou2JnTrQmy5FdukRol/pU6xWO25oYfiXZ2bw8w8nUZVRYuZB2P
P2iWIOXoCRbtTuFwxdIbju2b405M65LwWrodSDt+D+Vs9XtnyMp7hmIh7kCS8RknU47TPSnHdn12
Fk5TmzAdO7CeHpUCG1tokviCxzYu73zlxs0IkAy83XxrOvNS9bY4p26cgwn1Nw46BsUt1OY2uYYI
zfamK0cneLJu4yr/ksrMD0Xun1kKWKlhzWROq2qNlj5ok60NkE28sWPLH1KJA9HlwyvHvxcb/7/Q
1v4/w/mg9/6DeBv/K87n4Wf/M51+6n9U0f76T/5uMnCdv3GJhtCchEmFPP/73zqa4dFv56CPetTi
8Q+W3/9HSCPp+zcRWg77WpJMf/3lfytpgjY9IDgAN8gzByyTg/+JlPbPa36PTBfDeEhKi80wxhPv
tjb/B7qGLmFkLljmt3ZaPTfMiQzFNbNbkv6nfs5//5UohTQtG2i88y9raGdmNGOYKrelrzXxItN9
WEBob1t2U5t/+B38m0X7v/tSmD7pBOMTdHng//MPxfljGimT4pieWQ9ZxbnBsNynrv9PzoV/3gv8
14dn34gw3GsYRtybs+EfPjyQKB3M+bBgvyYGQFzqdp4UmXWWAe5mt0jLt//7D/bPDoK/f0EcIfat
ucl3gxvE5B++4FykDqMXjwOyGNV92AZkAIr+Cifa2ZXoIQCRh+E/LD/YcvyzQ4MvG9wqEuHu+6YV
oMn/y0VCTUpnhIOdbQHY+w8GFSm/G6kp7i6b7IBiEDzPSi53IBxxEY7QD1GLqpOSs3+X+BOVxJCi
Ys7S9RsaB6GwtF9OM8G/hzVDk3JI8F5AvPTH0DTkwWLl/swgBBDbYqeMA75KCJWFUHJrBt8zvuPg
5Km2/KiECxFYsImPYNi3mNSAZcbm3Cc1/lxlvSfrPEa9XfofONHqfWYbLE2HZTDug9kJvhOTrIvD
rw6k7opsSjUVqd5xGvXFT+rxp99Wv7KSfJFp+3fz4FNxIWi062QZWvFqs2qBUuRvVO5SGV/b6hz0
fXUILFJA5Zgbb6RcgzvX77DvA69Fq56QBdXgU/Luu8M+p0v0vlwCsamASh/plxkPrln/NNtOHJKO
9Aee7CF9Nb3W+tlPpfUsR0ayjalKTHy1Br2BgxmddwkqUi7LtDeg8GLI4BUZG94NbwBGhg8Y7Y1X
fkFakDWoqr5GYGJRMnrdJYNQyZrv1lxSkiR7Z84un7BVLC9+Jq0juqIbC2OFpdA34gubBI1FObFy
QN25Ha9JblyomghiI2dC7Zdg+k5ZM9L+lFgvhs2ZiBND4uaRHuvighJTHua6So49MOmtwHfHhBsO
pyy1y/sCdvbDWHXJ0fLHdYatbZcHRjQDmYo4C/gQ7e7KvMBwnQQqIRpEXlqCxLkJ9HCIacxkFB2y
2gdl7mYfqcV6A37GTX2fKw+rS6l2NkL8KQQ4ivduwHzRjoX4nhMLszbn0ekAHx+cRDb2HupRHxxI
vkBs7IZeb6cpxVoBWHNvtvl9Pvgr/qF1+sV83GJsDKduY3rLAPzW7q2n0QRpN5nmcC6S1Dt6Jh/u
6lKRmA9rlyEcLmAnG3j6YBcQjQoU2Xe8j+nRm1ENcgHEcQoNWtnsaV5jKkkbOCY54SQ9Lwf8Ou7r
uMztg5Bet83SBoR2K5M3NvrMvKLw3hnezFNQZ+Wra84r+YOu+tRG4G87Rop9sQa/R6uB1Nnk/rvV
ejcozKhf8rBOn5rZ9S7e7IQ/kroUcPK9YE+/QXoKx6y5klQgQ6cTy/xhr5l5P9kyubOwkhQEEhv1
nKGXsrVekl85Rbn3iugrSxa/PIe5Kh9JAgzvgS398dHBWk3QiW9j+DYyR0Iq0Uyih7HRGHaXZh5N
VPlw5fRISC5pn/oSlZcYrABVGShP1Y8zwbgs7kiBmb/wRhDhsOd5ShA3u6DZJ26Qk7EN7ba9ZuaQ
HEp7CIsfZQlrCr9KZf4a5nDycRMtKfuJ3DIlGUYgvFdeKXzeHBIQqRJYpp8r1oAxVmL1/V1Twp1F
Fi6d5eTl0h8InAUPmIcOfmEy01fCYZBm9+Ast+yCURwal2/2Z+Dr6SWfW6eM3XAt/a3rCKiz7KjA
SmmnXk4ky5L2BIZofmtq05n3lmern/UsXDRgB6kWQWhQ35NZGOuela79ukxJ6J9KPxv/1HLQz5au
M/ulKJPRjRpMICCdmRsRnQyjdIAC1VKds8K2xpiJoHrq0zTgWJH8yJOyZ63iILs5jhElw3hxOXLF
lBO0m55IYAzqONnR6wybE952DGj9lAbZrks44IA5T15tMPoQqIvij5PBi50lMTDdhUzbXE6Kf1EG
UC+Mllot1z71TZBE5RRCDpk8nhd8HkcDN2Ph+vOlcwwJgSW3IrOaXEwyrji0Bv4zLv7nksurRfBc
Uqs8mHy9vQW6A3BT+DJMw33veYekqYNbzDowidIMe5l6J+Grm0A0EXROHOteOPqVCqeoWbM9b6Bt
0PVnf1zO8MiPtfTPlapel6V7R2HO9yrR325n/cSGtCmIk1r9fLE8+SMws/kH76F9p72D6aXV0esh
bJM1mjach2tiudhWUmJGbdPuiVmybvPW11Jz22w4ZcdUBlAZ3ZN3K6+8JbGT938GCgVa27l3HCBO
lXzmVPjY2AiOoensF8/e5342fU48GzZ1lhDc8r2jP3PuK5vBuZub5E/mLC95P977FhdJ2EBMme6k
D9q+zcK33hAyChNiWlQL1GTpUVAl1xHZE9/szlnV7RPd4Vgrsm/UKlQtWFnh70kSGwJeEmdr9dpK
CZjcBZtUVpzcSqjfCUWKFmtX11Ufueezk3CjeWBx1vLcLa1thSTkjONPIN2giaxLVmqSXD27iKHb
GNpi3pQr/0a3G/pl65PzolG53rimd5e2SMy1PV1dyiKeHb/f4iAFb6Fe6nQh4UHI/toFyaHua64j
APvuBPBZhvbGr0AguQYHQq86Lcu4dfIArdXiGk5aQ0QL7CdQbIazn1QHHUwZhHebxUM06PeEKboN
YV2NKwnOTkDDgyAm0tKogdjSP9ySm29WMAeRtJ3+fsr9B3t2JvAj1DpcqpVdleicajdP+cnJ5zAu
ALvRglW95O4t+FY2V3Z/6Z4ygd205kfaU85IJD+BgP9qbLN7ypx0q/1Mb/CSngoYB7OEip97+XNY
B2dKOjB4GQV1M4sRsnzkekiKZusnOpaETHc+q+OdoYI3nWic9i0DiuuRemnxSWk2xdE6LCQFR8t/
FH4h73ITe1qF6YrQSE/uBhFdhcb0aI4yPIatS7wDovAy6HNI1/3Oq8wjArq5T+U4kpWekl0L5WtX
G8kBvXf5SVVtdu3Yqp4mvTwkeQMij9SN04v1WhrusSMCdaAR8wjgSMXKNz5t3vUH64YnqAPrCoDm
sVFLeejhmoPzKtgt0XOXGfKuysLhPeOExAmXff00kN5JlqemHqhfm/L3MfSGXa+yd33L+Sx8gYjY
9+Mw56+ttSCFOGd4/OmthwPFIUz2cuHgTsLwurAViDJvXJgLsmelzTvLno92LR9DW5+wDlw47SOK
Nx7wb7TGZd+1wdVaq3UbYHyrOrh0Tn9o1XLfdm5DUJnSU1e9SG39ofji4NvdU5clr1XlPdmufYc0
c/Gr7KEMAf2yeiZBvZoo9pMd5Vp9e2Yes2DdOmVwDBH3ib7ssRResE5yswR6h3vw2mbpXVWUxS4I
8jt4PV82Uuw60Qo3FgHBNx5ByFifltM9pRqWDbG++wJXBD6NnSit+x5MFJ67mlX3ShzbbF4wEn4R
lMYJUc1xZqg8bm9K+21kOQ22Zm3KD54CEEL7QTvz2JlusmUqsRp6Pe+l9dKRuaR/Y4gHqJSbqTVQ
b0hyPvndeGfxl5vAmSBvlMYYKawGGynRQKjf8XEcix/YQ49NG8it2a83Zvysj+HCQolk6i9glq9t
CYksNBwVWaXxTTGxuXPTyTvhd2RPkA0/qtZ5pqLDiPx8ZhO+NBTSCDdE5rT7/NHtOygLwg8x0Ys1
KrGqbqZg/gaHA19olleYBcYpX4ztyq3NpQLsuWo+Vd/EGOPW51VVwUba9IaUiGzIzGR55QJlfpyr
N3ekboPp50PX1rWueN/gKOOzlbUbGQLfq7MOLSAqaifF7H+JsdrrwTjrvv2ZNIHeKpHc85jaOh4f
b0Wabyc9aBl4Dlbahbx01wcS+mg6P1NIwstFekd+fn4Ur7krcvm7UsOZnhaWSZ7S4EHsPAKbBAEo
LbOzCh3mtxuI362h/o2iGs7JPDi7lnrH41pN+P4IGzYHryibfbt6BeKgKQEODimif2dTAtLq39AG
ZFxWc7Zp6IPkkSmbrSAQth9xHDexmPCoWtCoXtdKq9OQGu53GqblSxn24C8KDRejr5/Xqf6rGgvL
YpaIS41Wxjlr9KZX2AkW/QPMx2Y9LF8Ni8MUSyvL9dpug+dcmEwAKWe+273IVZcSc0djaX9bKlsv
Blz31zl1wz8+FQPEQm1DsUwsZEzOG/0yK8dwGwzhSh1LlT1lgfB+lmalDr1jX1c7yXYL5TZ3Fb6B
3/AR/DG28SZ/Gl7IQskxaBmxGKujMUXdQ/IOj02QKbFBotfHfLK6ljUw+KcVqNewSa1aXLJEFafR
tIAILl0XN/m4PuAennfe4qo7OkLG53Ec3HvbL+sr7sqPdqWXIyeT8DupLBoWEnwqkEDA9+NcTiJi
lO2l5ym4d8AMXGRfes+9JjLFztm9GxuDAiBRKeoK+i6WRqcj3PzzfZM73qsmrJ2Q45g4RGk5XD1c
2OchtwZaVoIheZQh+IvSao2IKh5uJ5ToN+C34gycznpEHMBaEmZ2eRVrnb8Yacn4m5gmicnSTcod
V6z/7VhGu5W8QNF+PfXH98kBgr4TX2wcqotZrtRre1qes7rPYYi67C42IcZ/qKDpAnnL5d4/lcuS
7tGX/QN1WuOVsr5qW+Xm72lgZZXiDY9p2QpeCqXs+y60uudlFUash4XxrLaOmbsmoCuCX3NvJduU
B8lpWEN+0Ur0cWbKVp/ddEWyduubquEXqtsPBSV8sbr9pk65Axg15QbLmJrEQ2Vy3eqLWQvbCf5g
arDxOEGrNdwHn8WCnq6mg0NriTtvJdQJ08Y0qQTVXrDY246cZx9RiubVW1X5FU08yrCuQ+8mzoNX
Btbb6NTa2cCks53N7LTpU+3oi+U6PFzrZTiaWQruQORtuR9FF7w12rU5bN1QQQk6O4+Ydos7VTCI
0rXaJL3YYZfqLjIQ2RZuJbUF0Ea3re6mrRtUmk1ineynGhcP5rrlME8m48k6b3uw9RBJ7LhdZMOS
kCBIaxVYNAIbzEEggguWP3xaU0LOjWnJUjBNObWpfcuLf43ItrAe8vl1lXKmua5Sp9IJ5J4j/7Om
puX2CybjqnNag8ZuW4xLei0G9eEE62/8+awU8SFvZns0IBBm9imTyZ4anqeg5JAjbPOUSrJ+Ia62
i0o1jQOr5e6UAhszy2k6jXA/rnIMlv0ERf+cEVGk/YD8rqFt+z0JvW/F/bxPTVfEjpk3u5bKnm2e
TNj4GuclEQzBGjTARMKQEwVcDVbYYRb5LLDOo2gCOnTIUmMUwr0jm/44ti5bLggvvCtXZdxN9dZb
AmsHhcKIfalJHLvrV9hnXHmOMqM6sD0Mgh03lhZTjenEe3Qd59y7+pbWXy98P27k6lDEPddRt2nD
lghIYB7XvPUv3MqKF6ZPaXkJGAp3mXPfS3mnctp2M88cWcOo8NRhXSAKP+ribWjr2d4M5D+OU199
yXbwYkLh5dYL4GcNRMn3SnfO1hlSGllMu47zZfiZa1hzLBBbgr2BscuSND9mJE3uu3Z6KlLciH6f
voJvIbyil3KLV/FTjRBmpEkfcS3a8MD97h9ScABbgcedVaW5a2tkCJxv9jv+kQ5+RdZHCp1gswT2
HVKnvutQamNOlWQzpJzObqnWyB5Kg5EIj8lO4IxvmTii2uLCTM0STBcNY2zUjeTMQe2nKco/vdec
s4BH87LW1R0GluCah8l94OITdHsxf9iE8Y8hiB3SO7P9x3Lgvm86a2p+uDNPQfLwj3I0QW8amPXL
1Q53s1lkwBpc88PiwXyUuDzjkSTXlUc8uZsuGA4cY6otLwKitcD8IlVA/9LE4o8mYINtJSz1viKv
bgcv0Bd08Pqe7bHmoFM0X0aSLI8O0jykX1Z7H+w+y60MrOSY8MNvB6nWbSdGBzyGwx+SCK9PwtT+
zuxH8ymk9QEbXk9qKq0N80fQUZ8hIBJvc5xCz01j2GfO4nLb9n73lho4gSyj664FaOojDiAWa85a
IGyyquRwVIQEFWQdJHeGpzApdt2rnsr1CJAQ2iXpx8i1exkLIepNulQ/iQzxHm4Nrre6e10d+85K
pXmfUsDHcwlGyMnvGuhVqb1UeVzq0H/FhYZJahXpXoW9caKku2KBTGYrh1hWSmT2NbbwzMJ2S8gP
MSwaRrTgt4mxCwUkU9Z3LofiMPSrsx2XAo5agQNnI/AGRhm3B5hWrhSHQXmwPulqaQ/2eCOR2QbZ
3rZ98ACmsR+vg91UotcXVobxJZDew9xV9Z0DnaqXDbtiyn7NmMyLdzTa/MdYWT8sgKNInxkH+dZl
/qOLbJM0lNMoLomAFTUlaSVJHO8VJvQA9VMywqy7lVMidM8jfSfYfuUHZcwHoGsPtg4+2WF+MUq5
jLiAAEipQwugGMaRMIkKZ6iJSPkcO4bhK8MoPJZSH7vc4JDXYQa0+sV94J7rr2sLPxk6nnNLxeGu
ySt9AH8N/gNO945QkmE+lKItTzgHrm6u3+xO/zSKbuLEtujnZjWHJ2dB4OjGNNVR1bODFKO4l1PN
mEldWEAY2lo2Tr6cJzEtu8Ztwrdk0OrNtSXnKDswru3E8IxlcONL9rrpXwEpRz2TZnn18fq3Vlnt
KsqJqtLlDdenULNV90FpaheLZNnLWZ18PzswNFAu41008OhPKMpIDJkZc546gJ57Jh62pZ8kxlXx
5MlbTReanFsghZDnuQYrse3Za/Cz4KlpQCE8Lv0QI4DHPf9R63ItFlN3xJF4JC545+fhe9ib52Ih
QOOI/ZoWJ8CZB0ybL8oxA9B1NeT06TC1PC/D/HEwppc5kz96sBV9GxzQVHeYX7YTcgjuhlM60GAI
kQYW9e+RBcEADEh7w0NjrO4nlvm4X6y4AunA6YIGms7YtinQvlavb4VfH1YY7m4GTmjWW8mgXlXG
uYfFART4bPvWrk7mJUJ12Ckw0VwZD5TU7kK3fpVEUrK8/9AprhTUGGrSeHqlp7TJohq0UWmZ2Cg1
1U61B7JNPGNdw2YDPIx+q/Ck2fIncopcsu+VM3EVrXFYdjvclQy0Nzosyr8neL/5frQgvxO2+lXb
oF9UHQ6HRQDI1+tpEYt8X2z7VLs9AKHlSPMiZ79EHdPUjrMWiptTMiI082Vsmz0HU67VBOM1Nl8E
A0rfqI3iO4UI8SGJFaWg2Xh/xHUjH9iGvvsGj8Eg5aVteheKcZ6aAQEpNCn58xse3sm481uLrQB0
+5oQme9dlD/sMzKYaB4Ptk0td1pkUZWxNwK/ZIRlc+GjvIZu8jKOPVPGt72IC8aKncrLByjiZ6iJ
ZTxUw4uXVA+09KEuU0laoD5z2AnFvJvS9EKxDoumvH5OzI5ML+oXb3R7FPHagbRVnilhi9mP6S1c
uIafusY+wc2X8vJAHzUOShRb215F5HnqUvbAmwPJ8yK4GpM8V1iuKpd72WiPTcKxH5zcJlQs/jAz
TvBC2ppsYnqx5+JzGaYHnWKtysV4At4VZZYbPCGsY3eXVdziM956rnedJkdtDOMmYOJIaIhTPf4v
6s5kOVItzdavcq3GSRqwgQ1lVhNvJXdJriZCodAEk6Kh73ue/n7onLopkVLILmY1qEmm2cmTOAJ2
9/9rfQuM/qR2Jh1wrMNrFvwb5AqXJVvKUY0oIOiU1vjro7Zns+/Uxzb1b4sgx+CJHzMnyMtvKMTG
nbpHqrfLgV/0SZOuq45EXcpO16mZXBgiwbLrdbetOdyBKt7IUD8GjYosRVTdtoHdt6odZlNXyREx
ZaIh61E9wz/M2ZPvirMtKdzGI2GiNhWJ5jsG0/sShd6eCCuIJpU8GvogN6hRf6pdw+rS/CZJ8Lzs
wnMDNTdsacLN5A0do69E59pU3ptHDKbHcfLW04v4AmadmcD+QY/zEiDjM9liB791IGtZ10SMnHm2
y3RJs0cLAHGVrrOTWnnbmRQV9A5doRb0x4LoBTNK9tCuv9qjcpL6xP5XAO1UnnHXkEeMQArushdf
dm3yK8wE8lF9n/fKybH8J6dqJ/ZPcI491lpNR7mMP53cvRNnk41Qo6MZ+/Clof1ZxS2SKeS/ZnVI
8+qK9e8xCwhJwMf2Nfb8fp/o2C5iaW89uoLrZExPQK8vSr1BOaWM3+hgI07rj4nTnGIEMBNVUr2w
RzW40zzO4UoT9lfjSFeus9H4rodWb+7GIPkShV2/9l3KJJGqeMNEn+fYBVXsXDooNUk+Gy46DRpZ
7IxXeQlFzSZbgKNoEZ9XQyH3Xm/YVzFzyFldSO3rMPUFVc+nQq+hDltJlMTncW8Ua72B4UTkaOrv
O7azD0o4AKUrQZcfUdlol7pp1uuoruJih7LW32pA09kC2daORjJN5CKOzqI69u+S0Q2fI6GH16SI
UvWJnEmuBfF7g89Xv22HwLwW0lf5YwLHO0sghfxCoEclRtEIDCgcNwjRUY/5DtXcc+z3bnnmBiBw
V1noNd+VrhhYIck0uNaKJu/WWJAbFis90s+49nMTu/raTdLypqB7eJahlScrwhm/WYppn3LsouQM
FsCeqBuVWyfwcADDoN76ZdxfUzoUE1FffeyoJJ8R2ol6FdMmDqhCddchbbh4G3hOQZenTnauDLpb
wEvKdmB7s3Xzik2VzhoG5zR4cgopqFhAp7N6HMF01QX78YHZJ6z7IxonkCxphS8+c51bkxRteswV
50b0sIQ015MRVqNKwsTedpdGqweX9oB7Bfu33t2jE+4REbby0Jqd/eQnDuuzThXUixoEpHbTbjoj
7r8inAtXnfB+eRGrAKx0hG91xwKgORDUiPBoDjaqvosuqMAC+I+yNutTQPVgq0Hy/gISR21WBnD/
C6ePsvNhbKK70qSwmncBRRnqqpuxhAAqM0TrEa0UNaHy4zJR0pSkgGrK8TmlN0h6tuN0571SxbjM
a+YfdZQkZRT5scjKlAHE1FZ46sbIQFhRc9/1lN1uHXWMjgFcXoQJN7SGxK2fjOyDi5J/XUXVgyI1
Tbctu+1vfdWP57EA8K5XdVpt2MO2GH1iCuoBVrCaEuoGqXe9aZEFXheBa1+6mVSuhgx7wUqCoiB7
IOipXJCYeNKHjpYZqYRHo+w71o7OnVYTFBerLveaq6AC1dEQ5HJ0fWRuONEeC5SKO+o/Fd53K96z
d3JQApMwsCJZmbqWB2tLbWUW8AVUNJsix4wOjRk5d04dge+sEI/+HBGSlzAfy2QHLrQ52TkJzezy
UtiNo97sW4x2bPrZvnHEl8Z+NKqyZlsQ0kwvfY+JBj+hcemWvXGoQP0fjChHy58Vo0Whw8div0v6
PjyD1tmWG8cL8ZjZeml80bCR5RuzF3DQHZUKAJEKzomEbFxe+aAM7Bjr4aqPGrpamlc/aJWWAGgK
QKSZHaajujYvAxp1XFOxrlDaQVpCpcwzHRJUr2Gmr/4xkoxp5o1GKQEfoc+37Km6y3yN59xA3ak9
OFZo+Q9CSmBWvU9nayOtXhXn/6h9rdAKWpFbr0VgRXvD9jR6Y3WhXlmFrOr9PyICoStLTHzbEOHn
yg/4rfXAN94jVxz8ew85dLF70Qr9T2jy/vf6XVEifYz/WT8lv8osS1+L8wz+H39bXK1/arYNYUc6
JvkCwkJs9ZfF1f6nAZKfmjHGF922NIEt9m+LqyYAAAngLVSZJeK8KVGtgubl/9d/gBMybcdWcaY7
BrZZ3Viuy5O4zYHhCPb0psMCjjjvrdIriyrNZU7ftJi3zyy3Go+F6Frc3gAiXz2Td8Ryb0Vs//1L
/BBPYxIdznR5tdaFtpvGpJJRL1z7kMdp1gKz2CVSfUYppEefqPPeJm399YOTudiaHLwmluG3f9rY
uJ1vOCF4TUJbyrrHisi6M/weCA5fIdZjD2hxhGfk4l+4//Mf+1YZ+Pdvm5NtGfEkj3f2WN1OCwCG
4lBRAzXeVLlRDntDY1beYLHw4k8e7Xu/ZiP6FMLQYVU4KDxfy/V6gKEUASjhaSyN34hUSIMNJVB4
oF3eFO31n/+2956rbfNZOrpFaMmExnr9a2ib/Y5W3QaUTrI39FGhXiAfDIoc5ywnCVidUFAF4D/+
/LtvRYkvz9TgZcKJAgBPfWamtmwtyr0REWmtpXnrERgqAmOLrrv44bIYrodp4/vnX3znL0XYMOk7
wbnr1pzlRCm2Iv6GvppIyW0KNOmcRShMLiNEWRyVIu1CUwGo6F7XXP75l1Ho8hT/5TznryM5QNUk
axX/iQV+9gWhAs0MYq52ba1gkhv6csQVaOiY5wAkip+d1N1L/8VcJ1+MdlrtW+ecX9QvyosRr3sx
5dGNH24HRY9psU2uPQ3J21cznKx8eVCSx4pBAotfPLn9RFV58HCpUT53pbQcqli6ca3AoO73iBc1
cEcxLjO2Xx1NlIrEmow6PwWTtdW7LfUHPNwng/rSLTyTut9gRExvptoXzfOS6Kxt7OX5QdEzJH1R
yFqHc1ziHoqN0aQlWVYgcxHoNLRggyznwMomNTvaHpsxNkMl2j5YosTLY71NnIiYaHBNnMgIvKYQ
4ws6uGvW9Tai8pJaRHi3XfKzjsv+ISyVwNoHWhDdmuwWrJuWcuaOhEX6MLlvIVmCo6yzt0nZ12JQ
SyH7uVKnejcEbXkGfLievGZpfG/jp8K+F8vxkdJcQM2eHZhYdWEuiA6oSDnwXQVslY1H4dGzLCaa
0uAD20C70r52uWake6eiPLuKFAszEiCmQmwrvTX5olWvvjKHXse6U9kGUg2r/uVXbT1sa9sJf2KZ
4BxRuDSHtyAfrYNlAl08o3bZGvcCcR7Gn96j/kelhOoqWQDV8D0kxTdbdUNrsrMQfsWmADudTK7M
yKsGpJSKNmTbsKfaeI8yMaPWznrhuuxmci+/GRP29qhAQuoClDaqMJnaXUZUPCiR18kdOXa+f9Vm
uuLmpHE1BUlqmC2M4hQhLSxXlEWNcOfXSWBiseG4x16/tzrmwpTz5GZQazu6VU1IogfIbAOQE7/N
ptgbGyLCKjAjRUIfQjPiYWPNTeUB/0Q9pEhTFbIFcXFZNoE09qCZw3fdoxp5AdJAjy+6gmM+POi2
LX4CdMewTsk2Uj3Oc1bdkkOBgtawrjSQNt4PtVEy7Q5wFDQsOw5wx6/ygm3rBqJB31FRx5C6yqkW
UD/E0OJ+Z3zhW4kaVfeg9tcl+QnwwH83saFP0q0octZwWDuGIyczj26zjDBL0AP9kiBNGCGMCspJ
IvBqHx+hMTxw8O++oHKY+vx54nbYcUZ/Ovekyp1nd91DLgJO4AYr9VobK9hGpdPm+L/iyL2MZWmR
5V25+4Q+FSKLJoOtgCDQYANJkOGVmiO8xWXd+1MRvlQA+VuZ5V94Nn0RrImDdufT+P+aiHj4QZCI
9uSUUfxdYOf9UehOjySLe3qJ0oqvKfSpz2VlOz+jwc2fyLYjQBE8U1PvertoKSU25IevJlXgjYUI
hUOrNMUPD42TjhsvRTLR+HmB2czhedIS6O7dfpp3bL3CZOdWUfRb6L6Zk59gm0+yxkS19kyiuTCx
qkPyWASwI4iUMl1EJOetkYbftaYbuaKUxk9q9x40aCskkY4mdoB8xoi8NYl+5vfRgVhMvBICdjIB
Q04zY6/m97lqksxk1fwXh1XfRSkQ5KSyeOBmVx08CGyBhZ572PUtKjlA1evJtOQioUF6DKjV1iNe
nJPoWrWFqAafCMcfLwe16hfFTPFVEv4+UscNWvMhtymR0tuWtLdKl27m1NyXt3XgAcf37YJzQGEY
yWPVckLaqhEk7J0RZh5+Cekr9dYk5S9ZJVWaZEc3JK/rEuMrOvRO8RsaVZo3wMYHNQD/Tnq3VURX
ZRKr+Oc2vFX/FFAt77ZJ5fhZhK4azyUVvHQYrvOywTwutCYvIbg3+rgajV52B2IoNGtfUXOydj2j
DXxTm1OqQOFHFxm+anAp6sh1vyBgUcadoRoQFSO4Qe1dEhicu9IClgT/+lRgp8tMGp8RduWwVgqr
p5Tg4zDbdjEVWmQO+NW9X07ees5XL5fUOymSRN1u9GHM7yUn7OZYh1OkFtbc2P+pGVVbXpQFhsKV
DGxjONeKIqf6Bv63uEajnxtH5lxJW9HJQPTqXuNwYiNvJ//hDHl0oTCvKVuX/WCHdUpR1fQ4GHli
XPJ3jeND1di9SqShSw7Ain1JUN9GIZlkJ3JHvGpLlwZTFjuVsj1aFb2yg6+OYbzDwxAQW+N1ovCe
CSdotS0TgYFku2oIQTxvu1ZAfmmrJKCD0gV3ma1CbcmZ+ujktvpXDwnYbz/3/VvSgoJjLUsI0cib
lJ9V0VRnCENQrw1a5of7sMfQudYGaxp5RgAovS09Oax1i58igNBUMAHbXnnMbBMboqYlFMcB6ZuE
2rtFXyGmybJyowWGJN6ryIt17znVXgOnZG77xKy/A3Yw7gOLvN210pX2j2pIM+YfUMzPnc9Svo2c
qpjI6ZqXnHmqXRu7rk/dexI3EP1Ag3LtZteFbv8gkBkTcoOn+yjCxp7edzfG57nq59VpQN12YPUP
qMe6Fsr7Ddyd5oJsuGq87MJU0+5E79v3lUerfGXnIPu2eFupa+PrbKeMlhDpdEeuXHbX4uC0z0f8
SFRokYO3ONk0SZyKNNrkMoPEYK6awqyTb0HpjdYDk3cTsSJT8F5pJAaBvOod+dPDgPVQjLXzhNFa
uYIsA5bUry3tSqRG/ODiTx0wUgQ5yv9SpNbWN61M7Govw6WKcLwmkCdKbKhlrhIE64yFiUazUoPJ
iVTId2d031AvewwfAjjjYXqsChKKdWUVOhXArPUeDVMOlwGnMV5sy+ZnJUxfeUSOr19WJMpgazR9
KuwIdDIymFxr/GmMyUu0RaJfwjwPunVk+FLZWWZNYIiSeHb5rVOaWtmRnyCs594enHQvFfyneEF4
Ofu6GQE4Khiwa+onUR8desVm4mSDUbg7JLWVt8PfQu2iQsNrAryvrAy5KQibC4wtrX+ENM00szIs
NxfbpME2QG+HrcTaMzwGBqoFjkYI5sKIL68IjAeDucrFZ1mHDkA7A6rYoMIg2HZYchBKIRs4YFtG
kEClPH9GcTzItSf1gQ2pM1yOQ2uX29JlKWKnkxAEpXUkam7IOmEaDomR1QihacSgbHK0Y9bPzgom
AVWUIRNdSwmu7Hcosrbc6wjog40a+EH4LXFEDtcAAoxv/3CA4yAM4hO7t0yZPZN8GfLnYKwuV7oK
GHEy2qpPGRyY8ZBWtQzgofv677aPg6u60/rvVYE5evRhx3a3AVjMDL+LkzjrihTKTV13NQqT1B/2
o7QtBYl/5V/BCA8fLUuk30xNlnIdGKKxqCG3rNo2OYWPaF10RMZG7BvoFAQKDdu2f1tjFt84ipZH
OwfGP4lZA9oaPLOqsrIMNEAXox4OJx+R9AAx1cQHD8jew5lDO/V7VRlYXnWthVQQwP+o922ZQZFn
awzaKM4q/Qli0/gttmw9XSuDDH7a2MmBFqRE2yOjNLtLvygqyS8W9lMD5/XOMQrFXPHq1bNay8Js
W2NjvkY4oCIPq0r1bFQzigEUw7t6XZGu++zT6Dhv89RBiNJNElyF8z05rUMUPzVV49AxQ+durAF+
tFAuWMv9c1QMFHj1FxCG+gLF0AL4GGMadMXWYcco6SoSfbLCkAROwzEga7jqBNmgqysesom8kU8M
DmOicbAjA8zBRtSjkgitY5CNE+5EoEUX5kTzIFOKKqRmdOawhjAF8APCLVwIBJ3eI9MVSBBnooPQ
oE3qSdwtD8ELPqTSXeubFjbVTUUK0BfcgyySgMnqgCjOCUAyTCwS8wVLkpcTosQPMVvkL+CS3OC4
dQz93pAb6wVuUr2ATooX6InLQn4Tv6BQDIOVMXkBpDR/wVJewCnGxFCpuwmnAkwkv1JfICsYczjE
AQSFvWKhx2FgT0iWlxPt/0SZ8H+ZddfgaP6H4qAfpG8CEad//e/KoDD+yTna0nWsnbBLBPWHvyqD
UvwT3BNuWc1gx/SXE/LvyqDJ/2TCvVPJrCG/EpjNvyqD5j8NzZm44SZVQ6Eb+v9PZfCtGVPh2gTV
U4eYFR4oECQ2KY3etZp23U6kET2kjk7Zq4fwTjXwo6tP//yVs1Rj3172sBqvXWfI1h2BQERXlJ8V
xD66+qw0FcGsQ7qg2ScYBUANaCrCUzLys2X3PiuzseJElpk7xil3NYf+VHBZNMzLyy4+Y1j6JB3m
Uu3Nk0lsjjDtrxZ08YUPfVY5s2mNTKQQ45T4/h7jyLGLtM2S2waV+vZ9svHpOP3gJGL3/IXCQYjB
sa8+ufgM8Pnf36LuTAW6V19Ll1mwFlrFOA15Fn3zMTAcSrVOH5nO5S6zhbmNM7ZcCV3Es6CAsCgz
K/ykFPf+t8Re8e1vl5EHgc+UBgx3jN1uaKKa0X8se2pTrfzV35W4Tl65VHpOJh4Oj74gIQ/SX/S2
dWc2gNVIUXLL7ARt/DRCAuedUuINF158elqv7lwq8KN7LdZPaEl/5MX41YrFr2UPZTZ4a62UUrqp
fho93iRG48vJMfNJqfyjtzkbuxmJoEPg+vqpDnOcCJqinuk2Ep1ltz4bvKoFE9PA43tyOv1M67wb
v7QXPvDZ2M2HrIzT3E6uE4zTm971iBDoG2e/6Mbt2fA1RWyptQBvTjAZEG7dzKprTo7EmC67/mwA
m6JoW9mW/nU41CCxgoEcxCr/+ueLa9OX8a9a+f+bHuzZEFWgmJuyJA40NcMvelQ46IoTc99moU6S
jkIOTYfL5xeQuo48VwiYjl1b2yFM+rvahrmFaw9QyZ9v5oMPzJ4NaakJ1AZUJU8uYPvSN+wzPc2T
82UXnw3pph3UYJR+cWLnfEdieLa2RnfZoslO8e2QBq8zgtjO7ZNZIC01i/y5By2x7MZnYzqty7qg
9JKfAl2qxCXgE+oj95P3/9Ejn41p/IyaqSR9jufEijhvEtS0oR0EcnHZzc9GNY1QA81jkp9khL2S
NGR/bbXsxZddfTawnSKw8qZ3sxPIJuJlHaO7RHswPPz56tOX8c7QkLOBLboeO75TyVPX5h0+JhGs
OvLVDyDf/M2ff+KDxy9nY1u4Reu7cJlOGIzQD+NYdcTCVytnI1tg1irzwrBOjeX4e+FgqUKqoyyb
ruVsrGaD0Auh9fqpkPolesuLwoselz2U2UhN4dLooxpmJ4Jt8DYqZjN8K928WDZfvxBUXi2/dhfH
2K00eRJo9G0i7Wu5/fONf/TBzEaqawRpocaDPBGzYcCUcqx7Hefamlqm9vXPP6FPz/e9j3I2YC3F
RoVL8+AEz25EsadVh8KrwY3Iei1siMybHjbgfQAerh2L32PoiX3Rm+PXQRAlqg65tq+9HA9y2KbW
QQt8aO5uAXWa5g6ou+pZNVECunl222TBuR30zlrLjfq8LBLEx32g3//5D/ngyzdn3w+CokhgnNNO
hH8DGQtjaxcQcv3Jm/jg6nI27aiy9UpyMtJTrY+4UCK9RkaQuheL7v2FeP7qC+qyoM0LfdRPQRP+
IPPpImr1m0WXnuN72g4QsacUzkkq3Tdh9dfjmP5cdunZXBOnaZKSaeucaLpBdSRA3pWkLS+7+Gyy
SYbU8ENoncR5yqN17LTkk9Vvurt3vndr9p24kEFtUDryJGWsXoG+rLaeqo0r3q+OpyQrnmw/N9e2
ohmfZF19MIqt6Z+/eruidprEi3J5MoQ2XBRuHB1Am2C6qsEqL3ta02f76icIYGhNWrLOidguhHFO
fCnbeNmZy5pNQjBazMiPS+dkaU74BVZh8dC4Zbtbduez6SfRXbboBCCe7Kg4FHr2mOv+J2/6o+c+
G7NiKEnK9hL7VGpUfE2h0CL0FZjC6FA/WbReJFnvfU2zDUPk5w0B9sI+kY8lv0cD/Ur6AAoqv6D6
UqdmdiPtsj1DsOjaW1/Lx30UuMq2o+FxNpKwcp0MNbrdTFrbPg/TH4seqjnbaJiqoKlAD/XUC19d
GUZERyz/tuzas1EfBZZFbiNpQdjUz2w19YgjIHN92cVnoz7FYitccKunJsLJamQqQoXWeVh28dk4
HLXOJ4e61Thu4nbPS9X51tqeu2yinfPgBAFfiu4G+qmh+EL4M3xMJVPHhQ9mNghTfOay1VzrRGm6
Pk/88mtMktSy5WcuqULAjjOH3v1JuO2tleCqC0pz4ecyG4SqSWc5hjV66uEPYTHc0LE6+/P7nKJF
3pvKzdngayGhYggurFNIUNaxtDvCshrp31muUSKLD1G6a5ZT39I8IOUzC+RdNsofjpcmX7DL1WS/
AUnxAbday97SpDd9Mw1HAPxFYqLTVnXkPi0K05ugNaxl72kefKTCf3WSLE5OKMj2LLrPo9VoC299
NvK0AjO6Y1jxyUtluOsqiKwGaISFV58vuo7rK5M9lnRhaQG+AtjvGdWyBWqq5b9+6hquR8vjpH9K
ULKQ6wnW6bMAyQ++sKmu//rSipWb0q25NBvhC3zXlmYe/vzxfnTl2YCOjMKiza0BclTj5zEYdxVd
rGWX1t/edDImCd3OYTwpCjQXqDsAmwdvs+zis/Ec2WWoloMen3oDFjMW3Grf2fi/l119NqKr2I5i
gcHr5BK3vFHA5a/jQfu77fWj/0/vV3b917L8f9Imuc4CRD3/9R8fPHMxG56ysTTA5cF40nJUo30c
0aIN7c86EdNIeWcrMDWOXn8rqo+msHBV++Qa6q8xTSYJTZbeFmT+nImmE+SsjOP5ouckZqMVAU2L
EojQEvSd3jHTPfASIq4WXn02Wh07U+LYTKITyQnDSnHrL2pYfTJpf/QOZoOVdGYTFQEFClAx8pyg
VH/X9LJdNhWI6Vdf7YN9fODR2LnRSXHjCvtOu1M9Tf3ksXz0gmdDFmoWuVN5454kHnQdTFMMmaxB
irPK6g7PuyBVe9poIelb9pZnA1k1x64R7sBfY3EoRGMMvM8fcr1eL7v+bCxjgXNzCMHhqW4UZE8G
nl9P0bbLLj4byhOKvEMcEZ0GD2mhWftEpdRm/8ln9FEXavJivH7TMPNJU88Uii4w97aBTIP1OGrR
PqlUd4e4rj4UrTOw5UZYCozf+FVn5K8vezH6bKiXrksSsqGFJ0DjK7uJzsgfuVr02PTZyI6KQi3U
nhAcz443jW/86t3q27JLz4Z1okAFINBzPBlxATU/0NcNTrqFj2Q2rgGI9YaWVOEJWrK7MlMvxYf+
ycD7YM7AXPPmXeu8Or0Trnulq8ZPJeb0BmJt4ZFDn43qXvZtzlrWn2SHNI49JBnQib1shOmzEcyE
n/boaEJ63yCP0CtK83uN3nDJ5XExzQaBo7a2Ypd5e0yE/c3D/LgqPUKYF3wuXHz2kfuug/qyNyvM
R+YvOsoHLY1/L7v07CPPQqPt/Dpoj0VhB9lKpG38XFQsagtvffalR1bAUduR3VGP2al4rl9dmm32
SVnh3a+R5zL70tMQyljjVsDWekgzafCzjF31x7IHM/vSpe/4bdI45TFRsm+JHtzAmVh0hOS+Zx+6
qEYv0e0hOzbBAMrEA8QY6Z/MWtM38W97H649+87xloR4k83s6Lk4uoR/1FU4BG0eYYY0u1Mg3XFn
xs3C1ztbt9yUlA8kgNUxMcZgLTTfXFmYBD5ZWj56v7OFC0teAqVkaI4N2ZKPMkEL12qEFy16w/PS
jBiIbgGamx0ruKwnFnd3r7X9Z+2f6QN/5z2YszHbq0bTKqQOHmtjwBWUdTaqfJFNIMgOaSBpj8qy
d2DOhrBhEsqTJDCu2xpADL17BIrukH4ysU1j6b2/YzaALStR2igby6NqDe5dkBr2Mc5TOIs2SodP
fmOaJN/7jdk4VjK8MaPtdUenj7X1IDO0jLSzLjsohpvI8b0doXKCFYHFZ2L2Vguf3GyM99JT68iq
tIPZu/l2HNJyq/ThJ3/UBx+vORvkZQsiux9b7aB4voCtTOZnTULZsm9X50m+2l2z0/Ut3eTisU/M
0OheZKa9bEUwZ0PaKgW0Io1LA3NUV3YNt7MuFq5k8zoRTYq2zaTeHp2xC6DeyEA5FpHsPzlvf/Cx
zqs+Az0yD89ZcQTmhN8DJjw+nlSKY0Iw1c2iRz8v/USKnqt9Aqykt4LfhizWAVSLT16rNj3kd0bC
3AXMzkQDKVCVR58SKSK6ArcVXiUFgIMRbQ2PI7ILr/acuFySyAHx7dQ2IV4mS5Jfy/682XiHjZzg
F2pbNLbZqrDtJ8stnpZdejbMI+IZwcpX7REXFb6c21B6S0o4KP9mAxlsYmiHRs0uJomue3kl2mbZ
FmOKZn4z0EzMwoi7eRymQhiWfDJAKC17HLMxnKS+G4OdYiyowW8L7MMKP8HzsmvPBnHaulnFYCuO
cuyeqv5GVzgeLbv0bFGO4y4lYN7XDomTsKHrtyJxlpwuLDGvCrma6ON08Jh6SE+DX9bBak2XHLm4
9mw9xoYzwsXh2tiH+hVPp4IxHS/7/sRs0IyeBOefBdGxSdPvlJ2PAXygZc97nrEtGtJY6OaqB78Z
8AooX3HjfLJXnG7vndlmXqMJMqtL01qB6CmK5kwZ2TkYeW5fJaQCbQpIWF8WfTITyOH1IMJOnVLu
d9WDQS3bjcAa6ouUMLzW2SCqosoKtZrX6jrprxDsG3r+RbUFrj0bRKHSw9PpbPXQR8Mv/JMPQ+ku
Eopy7dkowhBseanHI/HS/Ar9hblBsW5tFz3veUWG4cl3iKr+UCT5dWBDxayhJy+btt6puGQ4nUz1
4HTlyRNA+YZFcktLzCsuDqmaRORxabsP1siXnzxLXVRc4NqzIZqVRpsblcFtC2DJTvZD4Zi0bIjO
YQSRyLHh25BxLTv6ksb5vZ2ln+xophXsnSE6L7gEnd6muKpVcrC18zZw9mVlLjv/zMstZSsUie6d
J+I/ZeVwsBENLfv+ZoNSTXB1xsSPHWBdbm3w8kmwW3bl2ZAUbqgU7HynmSS6B2K9GvLhk8nwoyc9
G5E6MhenDHgcZfgiCSeFMV52jtVmxSFvaPDx5mVyrFQQ0vhTx83oV+GyAanNVrYRRgfc/1AHm+h9
8ZUBtuxI+tOiB67NDpe49DqhloF+cBr3e9g637E8LluRtdmIbOyi60U7jZrCvUphEFipuuzTnmN7
EnDhVdvxmbgN57naC8htcj9L0vvgQ3npgb86e8VQ9AcPjMCxDPIAEmEqNk0oPjsLf3T12VoZA+Qj
V1tjwDvN9zYuEaM0i3q/ltBm45KUoyDMIohpTgnDVyTGc971y/ZuLyeaV08F1rLlKl6iHYaWUIO2
2Y/dInk3tz0bmZCL3cBulfAIc8Qi8rivvi/6uNXZuJR6ljhuz4W7vGKChfnX2F+XXXo2KAkPTFwo
0CP4PdjfIZCYo6961bJVQZ2Nyl6h6QHoKDy2TXiphfGPwgL4s+zOZ8OyNiabOSk2RwYQSdyqgSiM
4GGnXvahzA10sdq1XQTI8NhG/niGXCDZkLi2sKSjTsPq1WcI4aVyzCrKjpDlHkuR/yglcPNlT2Y+
NBWAEEmfjocY1Qfs+FYlDsBYtmdTZ2NzLLJWhz08HmBxbozE/SpIdFx447NVs7AThAKWkh4VEX13
R4gsVWIuPMaqs9GpVradZVmjH5q67+O1WYYSMXLYikXf479Z6FwSzYStlfHRVcxHpU8vQpUwwCVv
9N8MdH2sqDBBJJ5h4ebnsKDJJgycz0QOU13j3/du/2aRI0C5iojryo5DnmdPXWSohDM3wZ3XOmK/
7A+YDVYYZuj04OEfx254JN/rUg/UT7Sy7y9E/+aTg1WpulrfpEdYQ8GlgfvyPDLJrvjzjb/03d57
OLOBCkeU1JAuTo9x0CQb2SfFTmTGsPNQmax10wAJVGSqC+C3rr+Olj3uwaJYT53S1Q+0BbwHnfXd
3STwXPdR61tPfUmJw9JKP91HfVqvYyUkdERXTQDWQWXtxgpS9J9v/qNHM5sIhN8otcNzP9B82gwK
SfUlLLKF3+RsIhhEMJj45v2j3YyrMMn3Ua19MpReTsXvPfTZRBCOxlA7EzYsUJiC14E7pVV7WSPP
Qk1W+bpWpG2u1bAoT11fBWfSFSS3KQos2dbxjG0VGVQFzTpUNnpsk1qAQ6f6ImJNPcKaDZB7tcRO
hsLaS823HprClleaCHHXBI4DTlobeDHatKtBX6rdE5zoT1Ta8rLUie9Ngqo/lzGTt1sUn/UvPnhX
cwufW4GJKCoep5X8LDvnqDbNwrE3m/jkmBMlkFcZ2xJDvSnaul9BS5aLCo98pm8XMmsymoe5qRH2
hc/h2gUH1BOH4sKsWnQqoWH/9hfIuHMAzw3qIQ3aujmWDk7bQx56i2wgnMlmoyQSNL4EITkHaW5T
7EoOjaOicz95Ph9MrvP10tEiQ4ReO1LP66r6XCgEkdAoZ6+i53rQLhvp6mzAFHHTZKbpiUNrG9m9
Vab9N1fY5bIpdr50Sq3U68qCjNT0VV1uFCXujr0KHOyT8f7+t6/N3ec5ZIwk87LhEJVKU60axF7E
ryl5tOgLgq3w9gtyoSyI1ir1w2iXPSAOVTo7P46WORLwNMy2uS4WQ8/ofP0QE+CwhkNP4owyZIq9
aKolZent/ftRCZgotfuDOirBdzB49YUDXeuTJe6jpz8bwUoiS7WCRncQCcTudVJIEmuCcFi2UCAJ
fnv3hM+gGSvK/lA7OpAUMEDEP/gSoOGSVU5zZuPXk0o9DlqpHrQkrOhYJxULnR/CT1p2/dlCZ4jK
druCERyTHr9N7AoX/uCP3c2yy8+GbpVykIbn1R2cKNKu9Q7e3SZrIrlIUMTHOZ/+Y3zbjU4uAfz3
5imthX4GOEy9XXT382XL7qpcNJXfkdyndkdIYty3bSf1uGxqmEfYk4FSOgmQ/IM5Vk62LlxNvYXi
1/9advuzkQu2E6SvTfBgnHTxRiUbOUI0Kcp62bc5t5MTZgy9rhLdwf2/nF3ZctQ6tP2hqyp50PRq
d3cSCE6AhOnFdYCDZ8uTPH39XX3qPoBIp+vqGUqtyNIe114LuAHI1AdQD6uqijmizX3r8sjMH7sN
tCAAsuc38PPxLrRL2CB837o33V5XfSbD4oFC2ciHqC5IqBHlErfl7VqjgMp6vTUZBhhXiMaAnu2j
WbUjX4FdavSGssqzna4PXcU+gTC/ilsP4qMOd0b4dqmxy8mOgaxsfdhHOR7Br6/OMtGdiyfH6rat
74D12z3Pe6hFGf5cBQRw+hqaSG57t2y9ImwL+5HuUO8Y/vX8/kFt12Co5yX+itmxccvM+2HrzbSb
oUi1jcVjOiwm6lhRP6OwMT657d6y9AqCdxJIBqhV86p8T3poXOZNE352W92y88Oq/WZjYnzIMfhz
OzSdfIchIXmlnHT+fi8dj/VSkXGMBKLZ44PI2/AfHqj6AABcd7NlqbmBDFt1rclzNl0v/ZD1bkFW
DPnLQQ8P/QRitqobxD8Cmh2fQBGYfQCnLyhQtQkzl9BK+HZpErTpXdZvo0z8np0KqJ6SwnFuxCZ+
D0rO95yu/QM1WwHJMMC4evBqur1iuzRZVossUQaWSaX7exAHe33p0lXCkVgvmEOFbsl6yNXspTHx
uKzQtlic+rFY3HrARSvVvOctth2EQJ9VooEoUTq4GWU71QrbtGZdEJCEsDzW4xhj6NTNrtlZFlTp
V7JQnySl0Ldgm39cqFOMgDOxHm5h0mzVGGBNeAPEhAdSvKx0PBDr1RLpQ7tk2LG0aT9SUHlGANse
neyNnVXREiwkOqckyQkL4hz0ntHU6Gtm4Gx2/zYDf+VUtR8UfKgYSSD32URlRbyoMNfwa5cWtxIq
ZhSHnJwhidf5S1To/iYNS6dsUPyVTc0zxIz0FpJEk+WZ0AI6xtmVZPzSvq2n6UMlZkboTpIeiryI
5u/KpnXp0WDX1sPkZvTAK41dj2118qZPI61dQmCsfP5jfmsVzJ5RbJYbSSht7ud9OHXg7Xe5gn+l
ThCgGbYdtbMEiqHv54EfpJjcYrC/1Cw8aiqQI2Pba9a/W816rDv+y23b1qvM/GDaoGtNwMUAse+G
ma8M4Fi3tS33yVS/NTPARokOmYz2ZX0MffPstLadLNXrhsrJiOsHhrQPUFQGhcQsnFIN6NRYb5Kz
AGpN4EdNxl5EhkEGD/zqbvs+hxq/3UCeDtCALJVKVsh+gWYWuYYJ5/3ktrr1KKsm6HswHOOi6PWW
M3LAiLLjxq1HOVZDUJCQpskk2uMA4iGQNLnAMHDc1quEB/NHprDrfG4TxA9k7a5EiheMlLSi3KVa
oJqVzhD0KjUDAhCU+eCmd3vx0vKVDbRhDRmFSsJ+e/aGcAfflukcj9t6lz2KYGjClP0DBL5I5Jng
2SP82qDC+Zu94NCk9TDVBM2CzNuHh2rXn4qS1adN7B9AokqOTvfQ5tqC/NiourXBD3RAXhY+JMhy
jvjKbXXrebLOQ2QSclCo5Tk0iFsvgsKG41e1ebZAlw6N2EJ0DyVE8OI2gybShhqt287t9ynPfGbB
jp0zU4MDf5B3oYSY2+urn1d54bPaEks19QOIb4MTzytX840pyNzpvTO3PqokIKoWlF65nBfuj825
1WmxYnS1Bw1cUM2IiDCYe5xIoJ4453hjr/81l37EervpXO8bnbfuYQRG+jHchXgri/J7W+zsSkR6
vi8vnZf9gLuKgAWAgTkpDEc09zGFd9izsEzKbvc+QE+QHHrFIPnb0t0JSi08m8qqkNssyEDOPjF4
SiFsGbdk+PH6iV2wdjaRVSFKyFinffuAUp9/a3penSa0TNy8uT3uKEpGgn1PkXVAcAAKiPtdX25u
rAmePe7YobiEVDs7o/Dy/F0XpvTD7pW7CzZMQH/iT6fr8wy6ImqfUewonzD9+HUxrLlyTS8cus1o
lYEqtAH+eASDW/XYl9njzKEy5vRB7WHHpZ1KtIaG8YHR3o+6qjvRcv/mtvb57/ktEJkGfwl7VPYf
aGZ+pNR/9OracWnr5RqDOsYM8c4HqFdm95AA6g8g9DK3r2/8gl2wpx2hO6qg+CDnh1bOLYR9G+Qf
BZ2hOjNP4AF4/UcufVXL/erOq7fhPJfcSSDkeRu+9UbzwW1ty/t6HvEnf+u3B8icvSGp+Gq4+em0
tD3fSOBR2DI1MllHwqPRePd8DOjBbXHb7faA4XoQ9wRpygbdpLb6AMZmtytjDzROYCOc5yVdQCZk
Hqs9heis37l9S5ubcO2NyMqVqGToJ+gj++N7Jh1rMR4739Lfn1Gxm8J0jUryAhdlm9rhUKg6cNy6
9UgRLJToErfTA9Aw91Ru92k5PLl9TeuRttnsr20AaWuhYVvQt48CVDrdjKLNadXPKQE6UQ0PkPf4
moVBFmMK9v9kVv+fRDJQz/zzyIOQIUTj0NMG3+pjgVppmV97mhciKHtWUeNrVl4JD0oX/i9GXrPY
pPyrQcf+VgvHeqlnjywytTKebgS/ItD5KCd+EiZc3Ny0PavYenwBxXBaPvB2nm6VV8Rz07RXIqbz
vXshYrJnFct6HkGD1YFRQfDgpiCSQUqLubHTIIL/88M2Y5CXy5yXD34uQGYP6pL4vzqh04W3iaoa
rWXe6qkA34p6IpkPzSTqxggEiYo/d94xJj3p0+Jh3YubnaU/dtIvbjbAHkcE23I97LMsHvw2f1+w
8hfboFjldib+n/v2IQJVDWIuHsbUiHeqmNqvYR6QK5760m2xHqpqioZQCNo+8JJ8gHz0z6mdnUgm
hPefWOhvdlcA40WCQhcPuu8IPB2FeFZdhG733J5KHANMbuQBzR9qST9LFn4y9ajdbKM9lWj4JCAm
0mcPFbTqoiUrbsM+zRwXtyJdOnqhmME18dCSIo3lmuUR1+qT022xRx5BxeaXLcPOIWelY8inzdCS
4pXj1i1PWu8TpD3lnCbKzEU8KKmOGMJzrKfYc48ClB4bgcpfspbqmy/Nm95rHt2OJfjzEZFs3Gto
OKEOBE3VPhieRO029A/GfOuBzjPfIGtZyIRANBaqpFN20EPrxFeA1a0HGoZFU0HtVKA8pj6jBnfo
Zv7sdihWkNsByNKnfiaSCpCTqM4wnVRUjiduDzsCM6BCvZI00S0Zb5XybiCm6NaG9exhxy5sAbEa
K56EYpXf1nLjv1aOKrObybUHHnVHvW7JyzDZul6eBhN6R1OpX06nbk88gmqnBFh6DRL0ZJ/F1r3d
u9ktQrcHHv0dHO584X6SDaqLdOyX3DFAtwceoYJWEnB6LQmpw/Y4e2vETd6c3I7Eep37XqVUg2gk
CRf5loRnRxS4VfNsfqlelW04Z94CjWKqHoY9oP2pzibhRuLm2YikDVQMGkxnU1LsVYXeDKQL62l0
M+Y2Jgmk2LTe+2BKgrOaNga//1UbdbuGNiCpr1KoGNf+lBDtH9c8o5GopGNqbgOSIK0XzDTwpmRp
ptvdkA8mvRb+XwhYbDgSAwymW1FLTjBjkUfeHmQRIEpPThfxLzRSIMN1UPWUZG174o36onLi2Hy0
hx+LEUh0EAaMCS/DBlKn9QmqHI6hlo1GUl5g9ioTYzIF4TPkcx/F3LgZlf9kbH6L4qplGLpGp2PC
ylCBJkka726DqKdbAGoPP5aF4SCAk+fl858NRbGVL8rRedrTjzvI/Ja5YGPSB/kaM1mLuN/Hj26X
xXKfnpyrEgVFnay+8mOJYeLYHzLHJ2QjjUAfteP9lzpJFWRzTX1AfO0WOdtIo1Lm08C8QgMr4R86
84+P7NbpSGyUEYSKIb47YeWRr9mpydbukInAcXH+ZwwHYcGwn8q1TVaVNvdNtUBu1lR13hzdNm8F
t0aZ3My73yY+KLX6Q+mH43YD9Y7dDbhDbeR2X2PCjNJ9Stq9BsDXBIdcLW6nQ5UVhW6UTEvte1DH
3FMW72X1nmTq5+sncz6Bv0sKVFkxKCgZtgGpM9ZmgXyTTkHw4xyCgZdw0Y6O1MZi7XKkW9AHbTKN
OeZnx6SVTiNzwrOxWOjljEAmszapA1CRRB7gqyKCCJN2MwQ2IMtfs6AmrG8S0PlhWjkY1vaXhyGM
D6+f/gWPZw+7eLvBbEu66ITVs/4E1hkezaTx3QIkG5YVND1k1aGCnahmfMIk4U8T9p9dNk7tOZe9
r0W3daVJ+u1bO9IfYSicfBK1J1wwM5iSusLKUCmO2b5H7UadYn9qD7egj2jCYSlMMtOhj9qQxmU2
uCUW1J5sKbnIFr9NpyQ1rIV0ebE/I0tyCl4gtPqnfZQZRFuAoGyTQkJtJgu2j3xnTiANaoOy+HRm
UknDNoHWsDo2Y73eomlxjTf65RtO7ZmNLthlVYTLkHgD74oonRe9PxR6ZNd0xS78gI1ESps58Mdh
HxKZEdZFHY7puJEw+Ol00W0s0hYARr1kS5fsPHuooQB9WJvSDQ9HbblAbfJNinIfk7Lo3/kreQAL
gMuoj6D2uIZsWGNKKK8nbC6fFKTEGRuczAqV1mVktd7RXaxgxksiYiSOTw0n392O+/yVf4tI83Ka
+9Yv+mQOCbAle3C3jr1bO4facKTdZHtOgqxPqj5Y38vU3+Ot7LIrode5xveCJ7XxSILtE8SVSJdM
LVX6oPQsv+kiX/OomYTBlL6p47LhtWPIIS3PvY9rnxZ90ydk9cI4rdGsOkoAY4fD65/igjgatWFK
QzlLGkIOPekqYcQ/u9fT+Z2c0haD4KE0zw3vZ1lBBgHj/DeQM4V+F4SkaPdpoaB3fRMKHTRx4ZGx
wzSkKNsIxTmzRVNXlYguvGCPJ1WCqV5WM3lK+yqrEzPQp3Uc1HK3pJtoMDQ9BeZmhg59lBXZ6kc9
CYTTtJ3ApOSfd834Qm/d6ndJLrobYLq/DOu17P4CQzu1pQhlKucgJ12ftGAk4W9Wpan8ykiB9Efq
aTjLQm7js9Zbtdx1pu3r05COEAVd9BgcX/9+Fwyj3dMds2oNRuCykyodTihafocqgJuPtlu6mc7l
PEKMONmr8SCVPnn5ciVnvBCP2vivUrZLOsi9T0QxGHUEr9pKDxNYdHqkM0S64YCoLbhItfa6sQr6
RO7hQXmtOFQcaq1OJ28DwXrig9Wm8vtko5354NWiP+YmG92+q43+8rkHcdlq6hNT5v1T2zTBqSCm
cgvshFWv42LZa6hbjkmwpaCiwa45lEhit4OxEplFYghvMrg34OhYoyCVb2pB3O6kjezaZ7Lt/rTh
0GtwJ/RqriOIgrhJ0lIb20U5M3nfrj0qPGyMfPCHC5CUv34qF668jewy6dTM6Zz2SbrXoIJAWepO
FAIio82aXrmR/1XnXnBONsDLr+uQQgYUzgIcov9U7fgLJLbtLUw8NBz2bP0KBe30LWgn9GFd6RaN
VQOaQUXHk9eb/D3Id/PDVHfofK6lGO/y1JdvcgikDJGHf7pyEJcsloVwaRVYkMcO7ybLq19DXc+g
y1jXm9dP+cLiNgiNi6mpaCCqZA6K93vQ5wc2A17utrhVv2iEIuUi8CbFWv+bZ9sduBe+uC19vjW/
RUQY92/2fKuHJGTqaHj1Fro6P92WPh/Vb0sLwtKUjbpPfC37e1w8dWvGZjq4rW5bkt3TqC3Cko/l
8o6Kx5QRFxIHQW0IWrVynWqj+kT13pMwOX8gotycMn7KrbAKw54rcLwZKmjBinxlk20MsaQntzOx
6oqpySGIUaGIplpdxTKXdWQkHtHrq4uXI1AbfpazdRpIlg0JGFe8O9Kw+V250fbNyFj9pgkD/QmR
lbkyNXDBatnIqyyDbJ5mAxKjmqSxNk0F2mwNHC+gwm7uwlYV7IX0xLB2XRJ65A3y0pth2N3SI5sq
PsibtlMUwVEhZvapQs3h/cq7yc3W2PirkOk8r2p8Zkivk1gXqHzP2q2WSW38VT1UxboQvNpiJvpU
L5uIRCbd8i8bgYUyaVjkaaORroufYbaA+q9rCrfIxQZeLTpLN1oh/+IDWQ+QfyiifmaO+ZCNvMJU
D+n9yuiEkuLtjsl2jH0iXX/9aZ1N4gv+00Ze7bSpQXqDhoDe8y8dgumxnt2smQ27ShETqWqd64T3
ZHozahWjvT643XMbdZV16QpStFonYC07tJ38XLX1J7cjOR/Vb95jzzW6RhJLc8DFDkWd/dC7cuuo
URt11S9Tn5qqQ/JCoTa98uzbuPuO8XlohaGBptCDLmC69DRWt35IHmWqF6dWBg0t/zEOS6qagLbJ
bIQ+bsBfHYpCOn5Oy39kpdd1rDrXAcn0XeTZ27YXVxKvCzfcxlw1rJzrdd26ROV5cLOYDLROshNv
nC6LjboqyAIt0hUNGK+Cjygyctf23RVPdGnnZ3f420Xc+moBL9XSJqQ71GHIMGAfOBFQCmpjrkIt
5Sg5/ASd2x91Pt4VmxutP9a2IrsxH0KvVCgtlsEWQVYtHjLHeNSGW+XFvHMCOYnEjOIT86N9TN3C
UZtYvgICcvbaGdeE+yrqY2h/qCvhy6XvaD3LtFvAzF4UdSIl1uymtI6X8Ep2eCFasaFWcvJB1dxy
3JFMIVIRpVl/DQZ05Mu0L09ud9x6nGoVkHccRA0g2lQfiSwfVrb0br7Txlyhjq4WpcI6aVExI2F6
Z9Lls9O+bcTVkO/t5lP4NiGrN8EWnlLR/3x96QvHbqOthinDsGO36aRDtnk3hW0flyjr3IVid9y8
lXmVmpoVFHcIWJbRP3pMhu/KrnOjaaE26kpvA21QJ9bJIM0pbIYcyBE3rS1BbdyVtxEPdbSsS9qM
3VT80OZuc7eYO/zTIpqBVBmpijwBDIhGdTt+nKrCzdraqCvTcjZjYqZLSL+ZSPbiYfSIm3uzEVfF
NJehN8AioobzBcRE74phcItWbLzVWPlCsK3uElmbT2aTH9hQuMXMNtwqmGUw6UGfW0TTHCnVodLN
rpzIufTxQtxpo62CrlqqpmsgWOHRLuZBHnxAF7y8kXxSB8nS5bCmlMR91l9rY/xnUV76ScudsnkH
K6iQOqn7afuyjQtme/MmLY9GieJtU3j49dkbog5kdXU0NKr6oHaK8FWL7nM5yPUDbycTo5pgHiov
bW6qutyeaBNOYIUVH4JyqGNddXs8KlXdT5hnj6qqM4dh7ORN0Q3lzbAs8lRu6Tc9NuSGbivN3FyM
zWs+U3B4b9PWJIzz97VSP7zUcxpypDa+TDKThYRCWiSgUxNhBslEQ+umRymojTBTXQFtS447No1I
JukuQFQ7uHHlUBthNivAp2lWdQnPMihDj0W8sao6vO4CLnh1G2NWl23mp6Jqk23zjmKDVEyqhBve
ntoIM61nofxirROvgfAwYfJRBcW/bhu3AnlRegvmJ1mTZF7/hTN1u/kdd7uHNgJM9kNTSYlHI8rs
R0aa7/4i3QIFGwG2Yd5TQYOhTkqPTadKHFeUHtxyGxsDVojJS+dRZGCa8vWdT3V9783qGpH8BVv3
F9uUIPNS17pJSt+rb7Zlq293gAW6XeRxJUJyIGHLomVmbsR91GagIrqt8hn9jmSY/Tk/Gmhexqzx
YIucbpCNezK5aDratS1Mgn8TCMzIkE67wUKpjXzaNsGntEEqOBfFMwmX8dDnu5MsEIgJrFB8S7vW
h9B9mYR0CKK5pHlUMLfpHmqDnvYdrQbq51XSo+QMcSq/jkIq3ruduRWE8xCMl3WDqoQm/ZdiDf1I
Ta1TVYIrG/UEDXsSAE+tk7ycU6T193vYrVcuy9m9/uV2sfb5VfyWxY4Aa/h+nrUAx6VbeKCjKWJM
E/RxP3D/LmzM+FZnrVM4hF+znHwhKrOFmJMBLL/4mDd3IacuATlWtgLyCu1uwDenJtmWtoK6MV8i
ujUfXv+650VeOqRznvHbIXkdaTfouALRtoH3WKkDK+UNVfVXb7+GCvjPpb70G2dH9ttvtAUrgmkP
8QdMkq7HhRc/W9YWj6TG4CWZc+9pXzL+NvPkFEbVTKv7ACwPJmpM0D+GqcBOOm8ptthL8/XHPHr1
Ndzwxa1ZcT2oEzxDgTJLCm8fe0gMw5vWWdrdFy04R+IG3NP0NIR+cdshT7nJxRDch4L4X9qtACl4
X223ZKnzd1oIfgDwy03ARNkAVeVnRTP3pEl2sbFDTWsMG41OpVdcKMsPT3SHAk0IP2wCpU4MEinx
poDFfP1GvRieYHXLXoDlk5NJjxo8anOOOaalPaSgbXNb3Qan9YPPAzDWo+zgYcp72jMDKR2nvIMr
G5oWoswFSQfUpjy6iIhnPQe/qpvGiLKhaW0K7UMuaJME+xLrmv5KfeImxq1sbJqnyrOOKqoC9QjR
SQgclxFY265kTC+WHHAqlomA3NdAuG7Re8nKPN5zf43bLZBv17pxgr/gJywLUbeg3gs1r5JmkvIw
TM2bGTq4V67Mpf1bbxxcXAVHO6DB5J5c7iSYQ+Oq9wI85l64pCrYv+XdiyJACK7LJuk5G5/rpXgM
yNS6JNpY3HquFSibGgqi4gTdSA/QN/Upm4AkcXqtNiRtQSd8bdsFOz9PTgh9X0vy6LS0jQbL13Ae
ZNqQd6iC8wiKN2kk5Pj99cUvOHe7qezv7eKPXlsl9bS2YZx1FT1xyHR80j1IQozg2/1qgvr4+q9d
sGl2JywFbXzuz36VpJtp4p4OT2Mt3I7JboRtOofuL6b6ErPlOobjU/HEJkfLYPfCgBho+VYueFkh
DT4uChUFCJDXV+79ha9gg/LqBjWgdsDT2nZ9TOvhrRzbWx3IY4FZOZ/nLiEoVzaEbesGxWiKF1Bl
6RdIfNyrdnJCDGNtK7pqILex7IE8rz3/G9L8NlPs6fVbcyG2slFr84yWNQMSEYW9HqX9POjaOwoI
0E1bGfU5C2X18fUfOuMrXwiwbABbC+5oQVdVJypjcohqrnu0PLf2Ztrpctdu/Qps/qqHSKa0AgZo
nK8NovxXF3jhp+12qGJtm8PdN6iid/O7ddnoBzGFIDCas/Y0TcREgH+ouGgL8MCyjMR+WxZPvBXF
fbMTpxYhPqJt4imsy8LxEVvP/1LU1beqc6KJxNKWaV9bA67MCm2CUDSnqsEsbzuE/7z+3S6YFRth
pza/13rH2jvZ3pfBFETdot10wZQNsOu9fS3yooBdERAjylh5kAWfTk47txF2KFnrGX07hJCmoXFl
pn/Q/nWq5XBlQ+skWPKGZpBlUuQ+EJN8nqKg6K5EMxfO3EatGa/MK51lFRq+24/FG6Z4XyrXnVvG
BOhtn3gT7GE5+ad5It+nYnZi98apWGEYy/N+4Su+p6IyBIOX/jJmzKUFgbXPh/VbhjbPeunqfquS
bKXBKU05i8HmWty4XRb7dSrfC0QJG7GNA/kIxYI32pv3K7bv0ve03me3etvWhHBw4bbnt1rJ+g4l
/mvd6guxI7eSmVrpvEcKUCY5DYsj42BY9jjLjlulnWrFXNkYs0CIbJ/PeujQL//G1voD5kvc7Auz
KiAda80o17lAr6N7Wofq+2b0rdM3tbHwkOlb/H4ZqmRcRX6cR21iTPFkbvGWDYdf2kITjiprsqyG
R0WooK+DWQi3rVsP6ayRDHURpL9+qN/Cbua468yJgAhf03pJFNVcv1uQ5bECKAFFy4ga+H63nVsP
iWabnvsVhRSAENi99GsVUU2uweAuhCs2xq73qh4ZEavA5OxFZGafJygD0qF5LlW5OP4FVi6z5WGN
on9YJTumYocClPlV8dXtcKynioEaf+o7hXdUts/gLW7juabXRncuWBkbaMcYsPAqmxBG92UXAZe8
Rmk6OZW1ubLZtrw6JOtogKRuvPAwsOB580O3U7FhX3OofX+UMI98n7+M/alZhJtxsTFfi4eCcwMi
wqRc+7t6KZ+qerk2V3ohoLUhX8Mqx2n2hxLc8w0kx/tOiOcsaPODblsQk9IyBxcUD0YWiTb3v6/G
pFcymksf2rpFMiCrP5ZrA6b0EFDiEUTPOze/nK6ojQjrIReWGhXginJf3KDeEd5MejZub8tGhDW9
qqFRs1YJIf7tPKTQC1eukU1wzgB/ixD4BExIaCjCpmoOnipfhwd/nOcrEcIFN2uDwng2MMZ4jiSs
X9Utz7fsUQFt/WusYZRit8O3zL4MxxWC5zP+gqEeo9bUqPC1q+PZW2a/HVk4hAPi4Y7l/0I1O1lA
vOi4ccvqzwsa1cUwVuj3or25djdlxZ3Iwbn6i45Ly50PhWmSISPd0ef+yROhoxe3IWLLvEPFskGM
MEgyRMTPHvt2d4s/AuudCjPXy5LhKS1sAKsNyBDKf3oDqIPTZbHBYRDxLYawROruY1IzHrlROip9
kTneFxshxvjmjU3YNUnBw4+0WGok7cqJwZkrGyMm4GWLvkBtLOu8Kg590kYs6681lS+8VZuSq6yl
6c058vPBm3GX79N+S6rGj1nlE7fs0gaJBZPPyq2e6oSGeR9NkBqi3jUpjEvbt15q5gPki05ghRr/
ULfRyKrh2ENs+X2Rd/MVbO7ZKL5QFLHRYjlNa8DwB5T66d4d5V4tsWk9g2ANF2gR4ovJeidNEnxs
/0/DzLalNGUAsLvKqHjYctncySJ0TE5s/NgAVtq6bpCKz3V3o8t/+LAe3V6Y9YDnvSI5X1gJEiZm
jnPosRvSp89Oi/8FIBsWBjUVpG3pJHTM/UweVm91mdbnykaQYZRg6ZsVtiH1/SamYmoPJDBf3HZu
+dm22Wol071M1pD/aLptAWuXctI1w86t8gTtp6lq+ITCCgbJb+swnd6EdetWWLEBVQPg0WFbLnXS
jekSzZP6ngej4/e0Hi2ATnLxBS0TIyd1t0Lj4LDRfHUzNzagqqwHIQYGmLHP1g+9v5RHKFc5tkNt
QBX0c/dBUqQlIF/K3uR8aB7HXI2OW7fzKShWdSNF42wZ9U/pr2+1vCaPcL4ULxgxG9lnFs1pGZS4
5r2/T2i1KnTCdw/KbAJtnNtWe/xKzP1fPeKFn7LBW8W+7pRAHBwo1bqOeJGlUQUGjtt5nMwdG0By
PkHVNejU2MRhTcKooQJS0GU+3jaQB7ofhM9PkJLyb9KhlLHHaP4YcBMeNkPNewWSJNBSpN4taPz5
SU+0PKUGeVHMRlCRH/xtX45ZmganRXX1sVVzSqOin8JbYRaMP09g0T6G+/ack7Y5DeWqw5O36m6N
0T5Pe+jHL2AFzOrOf6oKv5HxOpFmPgDhSd756Q5OPwgqHCk9z04VIPu7aaayA04+34WMZM7qu4J3
HnSDt56nX0LjNR+hu4MGh4f65yfpj9sjpmH9OyER6FAqukdQvrZXXNWFfMcGt+U711tTwdWCvCHx
/f3QDu2VEO2Cp7WxbQt4XjjxBrQ/5mI8cQztQWquFkdG5uzOyVraADc/GIe1KnBHfblj4qOnn3U3
XcMPXTqa89/1W8pDRFgKfCnE3UKoeF8DfayWpnMZUuPKhrI1PQgteqSaSQM23OiZhr7TqApWtvMF
uYMzZUNBcay24LbRG6TEcDvdshEbyJZvndTQQEUFZ4agtgQB5HGRoz66fVDLnmXDXHZB1wEm5+s2
Dgx7GDFh7pak2exdjAhRosiK0I9kt1y1eYx6i1tEL20km+fXqM01GtPw23gKyvkeAB4nkDW4tOWf
N5HOwKwzAIiTLdsg7Elo9gyN9/Dp9TP/z8/9bX6lDV0DupqhNYnudhFm4m2AuPhftKGDwwosXrRv
Kf1UNeMWTx3VNwGM4aldaJDHvbfxu7Jd1gL/E//L6YJJu2/FalJSLpsC8Hdd3oep/30cqvmKwXjZ
qUkbS8e9NJhDTA8nDSFZG/ty88GNio7ToZ/OrVO/hwCa03WTf1GMBc3CkV6UiczTe83yR7lSz3Ft
KyBSQb34Z1GEZMn2CsFWg/RUt8zpFUqbe7FFnYciASsxRzOuEQb2QmCKVqdek7ShbXm3GpYJUYDI
J6Cgi8/g+ZrQKR6SNrStyJdlqgWsk1bai9NWwIuuy7Vc6+JLsZIWAb0oVQ89SuThNn4sypXdbIAS
HYFEHmU0oJh3v0Gb6V2zNpAgaOr6sZXDGGEWOR3ijtXmYR2W4Mpdftm/ShsKt4SNzHZzzs2U/Dbm
oCfNupagRLqOV3zUhddi4+FmNHmIylkBwolmiylmcAFiyFqM5Eg2V3GuOzdwnLTBcdnqpevOFAq+
fL+f8adFRR1c+Ste9uMYdfzDer5uIy+tYcUCotN8gLQl3jJfUMpaSkRulXEqNoGy548N/g8zaBIr
A2w4BIP4UfVsO4qKPL++85eJs7i0OdrKnS8rIJll4o3eEiP+BE9GPs+gIYJODhDj9Xg7qL4uo12E
WwSdxuEdqcBc+vrPXzo4qzzhQ/qgMV0BU8L8f8qsuoHhupI2XFraihXaYJMT50jy69C8FxvEDf+X
szNZklvltvALXUUICRCaKjOrc1Iu98eeED7HNmpQ3yE9/V31j1y40hnBxAMPKBKxaTbfXgvmfV4W
yRg1J9JN3+Os2uObNKOFuNo0fbLt1WT6//IQr+y4f6Bx67JtKsAxp91CA1PGXvEPo0U1WFaKvdmz
tWHtfyapRnVQK9LJxyIuVXeo9nC6I91Ob9mkgs96qRAng1HHSMXRwwaMCdz/JDIY5fX/DioKvTIe
qBV+OUGhmLEmEPQoHqGGdyOm1kAfQz95TRAX9kh2GAd1266hIhQnWUo3kQW7VzJFuKxHDI5hz2Oe
Y5jng9naT3QOPJt+uaj8Xwf4dTIFyR8hgrQfp6kvz8g4eUkHcOGyHmJc+yAxuD/maRM/TZZN/5oq
qfzWG5faW6MuGoJ5Kx/5Mn8UZQMVXmuo5/HNSWDVOmY5Tr5gDopDYVHVyFh0LfV8IeJdVi/ZUrqW
uD0/zmu0nWwULRCB1FcWykuNO0u8IENX9RRVvayuf2x481MoZ/Q7rrmAHk6ddhYQK3ykQUcyLvTb
KQzfeQWQy77NKwXo1eJIu5X1vcImhYcKz+B04TcWpcNeWlM8qqTTh3Qih6RfV8+Z4qzfCWwPrJ7T
4nHR4/cxKpcs1vFy8hoVl2gCHsxGfE7Ax4x/0KJ+atP+vV/T8cvVsKqaqOHUomnTdIc0bsVxjIXn
uuLslwK1/EhX80CmZd0dbH3b2XHyG3CXmY47FpVQDA3kgkrzAwlUkdGu2/zmuItK5UlYWZyR0HMz
kTNDFH0s52Xy2+xdSgpar7Fii82R6KxOeXdMRy8NJS5cSKraY+yW+ZA/UtHf9u16t9H1X6+Z4kJS
tO5jvURrDg37LTlSPm2oMBfW71zrQlJt3e91SNDxascdgxLcdYaCekmFYVic5ZDuAxKaBp9zztfw
vNIyPIiIK79joYtJlQOq78ulDORQF+oWRrDbcQY67DfsToDqRCQTXGuUrHT3FDTzm6XnnrPchaTy
HdWK0PNBDFUN9jaDKpWgGzwnubMi2nmPOIqL88eAR3eMtPqus2l+5zcqzolWdBo7fdEVj8m2m1MZ
FuLAmu2aHuaF3dMFpNK4hqvcitbH9e2Wfp/UL69eu5UXcNkt8oHgOBFre8f5LPviWr3vpZuRW3nR
LUlNOAlwPKxG+o5BJTurolQf+7YSb9aF/9JV08he5ctjMM/LYV56v3dV4ZZlTNjpclAu+aNt+Q5N
xH05aduUR79Bc2J34w2x28j1I8OgjflWZdWs/VYdl1ULCL5yTwWUUMKiO8TB/mDjUHt23Ilc3miz
6oDqRzEUx47OB+rnU86Fi6ul85ogEUTQtOJlVjb71zjvvZ4+hYurhT20M4MKbVcDP6dF/6ttIPng
9y2dsJ1XnlfQBtePUa+LrAltebfiVOZ3FXCJtHKtA1vRAa1P65KRlJ8aNW9+XXeBtKriRkdzox/r
cgyzvAz4YZ5gU+o1MC6RBtNpeFpaDMw+1J9hKvYpnXIv5UMuXB5Nt2kN/M/giAdS/Y6q5lNOE+O3
ELsqZYI0w1qHC2ZLFOOJMXhYwY35jcnz6vzbk1WLA1LUhQLbqsXjgwr3KFvF7Pf0I1ylMqabnsM3
Qz8mwcYO3RrjEJkP7ErsPy9Or+REXBQNjhwV9DvSQJYBURmeDIesF8Yed8gXeY68s79CxCBdKxIF
coJNF9BjDY341fOO5xJpImhTPhmjH9uFNYc9Lj6MpPc7SLo4WjQTvF+bKJU5DjJbudwJkvoFqUui
VbHuyhbP7zKB5B/qp9L5bkpW6pc5clG0uhDLWuVbKgPbmUM9kOTYq+2T12x3SbRkKmiPh068sovx
pAr7ZkiaK6NyIfPtEmh1VEGorFsDCaqguaFju96XKp7uFz6xf5CpKm+8foL7/A4h+FrpZUghIKCP
gd02qLF4wp3ClUPbijURO655Et5i80MJW7o7lJedvHruMm5Cp6IOOhyy1VaHp6mHiN7SBPGV8f/f
9HtlNXCxtnlPdGFmhCoSvOUxDMP2odpKflir5btdByw/YWQltDuLbFXzU0KHt6YJ1XFLn73ZU/0+
Xzm/tVu9HPAsC56j3T+0MTOHvmfh7WzyL2Y2+gMr+jsyDW/HEjIyIQPlyZIlPxNSlyC7xGe/sXLW
ndVuGu8ou5I5flBke1g78/6jX9vO+YBHUSQECYTciqg/5ip/AkhzTf/6ed945Su4HN1emqaw84ab
FK3PwkIjq8H0vPKNLzUunM2q6eFWEsapVF1ynqh4poP9VgbX93JqgjyoeZlKM8TrmBkbBt2ho2Pt
V0MkXJIuTddyyCOSSki8Tod1Tr/hud9vsXdBupjMA5mTRUiqQ82P01KsxYE0QXLlBH9ho3XFychA
8Vi4Yk2uKj0cFMRZ7lY2lycy6d1vcXCJuii3UTFMPJUDD6XpG3C2ova8JLhE3caKfVsMKj4gGMPr
DAX0kGexaaepX3LCNcIs0w56F8qmcp94D+E509w0QSOuPNtemvZOwCaRmg2Flp/Us30/BOE/G2V+
HXc5unVfsEbuHSIq2o51cwq73HOfcrL6+w7JzrhrEVCU3jC8RaPQgVx7oL30rO5iXIAZmmopS3zR
ZS6PtpjFzRjt46FWtnuI2rw6Yo803/FUFEaZGbi6X5MuOPVJam5Lg/1ygZfwlan7urEHF66GmeIk
mXkXK5l04fjQiap5SFck27JiD/WpFob2uMvo4fOwDqo+ACOPl4ytoKGOEeHFA97rimMVJ/2codh4
e6j1Pt08P8EWWZgX1S2poAH/97X/9UhOXJoFl2Qy50MvZDPFzUlFU3zeG8s/wigp8dpeEhdiqSlU
9/kaC1lo+p+Ouu99z738LHji+uSpsobK5VBj68pbegjbgWWL5V5n/cRlWEa7gycYKyF1G31iKMo8
zGH39e/j/noIQxDx5c4F0aMJ0poikYA7+Ck3+y3Kf8ajT+MwBHvZuIUqVqxnkcqQBm/Scb4lzLz3
azp+2TSObIAaE5w2+z361AwTXGmWwa8+XfwBBtaIhN2MqYxn+r7q1vsawerXb+f8tPA4Gmg7YclU
4knV0fcljfxWY5cJ5GU0xiNB02O0PZRK/ArKxKvpxCUC7ZQz6EghdGLWVAeWTFArhCyWz5AkLhKY
F/3YLkYImfK1OqoZnLTtqytr4KX57az2NFa1bZFGl1aAzgqreofATuI1CRMX0Urh/RiHoEgl2dV8
qyBuh5JX+uHvw/L6vS1xxcfoElmLJ2iB+yZfbte6DDOaqP1o1h0rTEnSK/fa55H482CcuOwVVChR
VktngdP8jFTCCqu9HCr5pDtyHlZ3YbqAXs3hPPH3n3Xhg7gglg3Sft+qLpF9F35Lm/ItJ8QrA4in
kZdrgoB+T5QHQyIbPDhmjM9vd1Y9+XX7+Sv9lo6ClhXYUljOyIHZD92ov8M21+uok7iiZDzJJ67L
CPvS2KqvM8+LTzC69fK15IlLZPGIprut0HGxqeUI0bkvPUv82E1Q+y9HZS+XqFMKjVf9LrJzSgGT
/X28n29Or83K6GXLa0zzKIdvruzLmL6JS1o+FGW53Maw/MxM3Bc3FZmDmybU3ZV4uxAHLnxQqSm3
Yu0TWTQMecy+yIpa/0psLBO83Bwjs3z8+0+7FAHOFmCKVOAeOidy6yr22AUjOZgg8aPUEpf2ip+1
pnO+JHJPEnDP/bOKqg389gEX9tqrfgbCVXJk2Iw56tmMp3G5pt95YVxclqds82HgScclQIqzsdVt
M6gfXkPuqm6xIl8qCO5yGYsiPe5l+tQ+u0f7Ne4sDdU89judOUNmAas1boj5B/A3+sqDzIWnPQjR
v4wEBtGNaKpaTJeUhm3W5Gz8kqcsfkzt+LUl/XZqq306IVjmrLfL9AaHLT9FscSFfWYRjhaSYkyi
VEkfpyaubmhkqN/e7CI589JGetsTJsmmYmz6IX27h2187UpxYQN1JalMlA+wqE24TIccEiMbL4/Q
qMaNRQ2hfbfjqcjvvJi4nD+KZPeI4folOaHje8ZHe7DMdFc26Atx4SKLhSZhXZaUS5an4jRAN9GG
fpfh5A9kcdJkW/aJyaUZHnQX/9DztVqMS912dmMTFqgMRvmzDMdtPrFoi+9HtnZHr6DjbtBhys8A
+5+H3M6Hltb0yOAM7Ne4E3JLEPO+qilGZV2rDJm94D6uk92z9ecB++0ooYemGxaC2ZKQFta+lSW3
SED/59d1Z0culgJF8mWKxSiAb3IbSbz6+dXuJK614pzuRlc5FrqRV2HW7fPNUOeeq6hLdA39hKL1
dmdSj0F4VEahBgAO0p7TxclUsd62W8EtxnwtfiULXw+dRqWM15i7QFerUGJieI25aJpyPIQTKFGu
KPOrvklcrMsgOYvF0WDcl+19iPxdNlHqeT50wa6tWYaWVA2TRRio+2nofuzQPfZb4V2uS+8ML0/A
5WU6beO9WkR7A/mPa1WZzwHzyhnR5bqSqCqmCJXruEuTbzBbO9t+/Pr3T/oc6a817cRoOU6oYxV7
JGlVRe8aGzb33aCGO22r0m9Zd10mcURY+xCuTXiX6wIojiUZ7Of54e/9vzQ0zvGZouqJsDqgMiaQ
/dGsvWFlfE1q/FLjzgE2HnZRh2uPxot1yiD9+MCb3e+e5XpMBhHyLgHLn+d6CNeCFfl2eP36pUgS
F+0Cf6UIVLGZzAVEi2pzAJHq13GX7poZw5ThLZOw3Pk5lOXXKmJXbiYXxtuFu1SuSTwY9DquxNvd
lrcLueZFf6lpZxuddpU3XV5EMjYtO9q177K+Dfw4gsRVVDUqX5OSdpGEX9tXUgTHMaS/vCa4y25F
tmGsL2DQM6dw54CHQZO1mu5Hv9adXXRZoh0EcEvlRJovKTOY5YDc/O4LLr7VzSiAXXC9lXgOsFlV
ap0VwOr8It8FuJiYOiiGLFRCAbvLYL/7727rf/yGxdlF9z7Rw5iuVLZ18isawl+iZ5+8mnbpraFo
RVosnMhugCNpBo1K87mhYvHLMf7BD4RDu+iwj+SoW5bRNnxTpZNfeLps2BAJPuBcFGEHDY+8qcKD
yXM/Zi5x0bB2WotQ6SaWTJkfFE8uxvhF0B9gGIQuCYWpugx3+gTx2DcpST1Pii4XFi1rqXS/EjlR
CFIki0FeVwvl9x7iGlg2fVqkGx2IrIw50A2qjqWflEHicmEtgIMqJj2apuxnqvP3NRQy/Ga4syU3
ER76AOdHksMQAIIYwc9u9sx8uvJkYhiWIl63SJJyCk91K26WNPdt3In6oE512Vc6lnnTfIr3GkqX
5fTFa1BcGqyLobWzTKijbEdrMjvwpw5paL+l0OXBttZC00GYSCYtb/6NqzD/oEn+06/nzvV2702y
le0cySHY7F28Vu/ayXq+Wrg4mFIhDfVCiNz6YLuJxz44itWv/iRxgTAab3FfQsZdTl3zcUl62PxM
Xp5rPHFRqrwrauRYJiIXXQ0HDafJbCdAM/zG3Akhvau6nDpcak3V/rJ6RQS1fmq3iSsPBpGnmu9l
FMqirNltEtTTIRaocPPruRNDetSFzkkXynpvjpOJzgEt//Vq2gWbcmjTdFFjQqyGu8yZ+LzUq1cR
R+LKg61D1PeWqV1WFp64B1TK0k/TbNXHv/f8wiXLRZvqicLffA1DOa9TXh+TcmiRwlRx8E3nfXMl
23JB1j9x+SaAsotpdh3KuC6YOtC4M+9NWMNYcm/NQUBeN7O0gToZLt4kgq8AvChtgGV0D/T2H+vy
/PT3n/v6WRsv6y/zPmFddWlP610KmI3eioB/7WfhJzuauKQVpPfzeE7VJruyt/1hHKDBm5GGCFhw
KNH46YslLnDV2ZgnY5justkaC8GIlR9q72O3y1o1nZq6ccR8q7f1FzTfigOt8is7zfON5pUbvYta
NUuaboklu0xSYPy0jMzXfNbRaQtr9jAPbcn8Qt1FrkKMhy6iZEeWjG1fk4INBwLZ+GvPAc+X7Nd+
h7OSdPvSF6IsdpnG6XJCAUv5s+gF/y8AxXfPkzXHZw/74dQuOzlyBgsWmpAAfmB7GfudZFw2S0dD
PkJEMZQ7/ZFgKc6GsPDMLbgUsSZ2avF4EkrIkrFDDR/4uKiGKx3/n6HvK4P3h45XQJIOxbq73MZQ
Q8wMAhgW6ubnKd/aoypFccs6FAautm4Oiu4kM2nZHCrSwqSrSKuMj6rFE3805pkYgvgEGVu8peYL
fJhovm23ZRfG9VE1Q+11EcUr88s1Y13qNhpNZaWNx/k0pnjX3sPN75gOR5CXrXdFx5+r0NF6o/MM
L/PLTULF6tn350j8Lc8dBkOtQmvsM0WDes7NZLnQfts11OlfNm4iYMjjLla5VniZagzEJWEo4dXz
xIX4QNym1bhhHQoITIhVedfiH7/lwWXy0m2f8iJtd7nQ7VtvCgOelD357DCJy1s1lItVk2aXcNX6
vjztVfmfX8Pxy9GeUGwyiH3EwtzUPbwAONLR2Qy/S88Bj162b8LdoKI73yWF6OAbsXbdgQ7zNddq
ilZei3onXzmrpek61e2S0ynK4FzXnLaovUYqXGrdWZCrqY/avkfrcIhXGc/7MFtY5XUCg57+y4EJ
UAew5YZvsp80+1iOZHvi4xh4zUVoZr9svWWC1lEgNtnkrTmZDfWoKZ38auag5/uy9aA0tG1Iv8iB
kn8jMpTHtiB+WqQQgH3ZuK5KYHS9Rd1EvZSHcTXqFtyivrJRvE6fQHjQaZ3ucdTkk5WEV8mNVSY2
x7QIk7OpWPmdJdHwYBMNkiCdJs9f5HJYSsRrB0G3Wdoci00/oNY73LwyJtAAevl7kMwoejrqWYJV
mO9VTMgNQ6Gw38HW5a5iuhquoDIqo4HAZrJIkluCN2rP1p1tZO3IBnyDj7Jq6J2ZPgCP9wKvIAzw
clTGOI2mvaWjHCv1Iyx+FbDF84ssl7qitU0WhZuZbNh+A++0IZvW8JfPYoySzpfdDpYd1SbRNIKq
fZNUtssAXxVX+v288/+5VHLX/XFrhpKhRG+UaTcMN6zbphOAj/guhrn3Q7Oo6Huil2tV66+vnNx1
gzQLwaU4xw+Jd0EyVqfLOzuO5Te/YXJi2KRTZ/cpHlCTM+/34NuXDHZWfrASiO+XH2HjrUYdVj1I
uIT/XFUoGeqlvTruclBxU5GxTWgvUS3zmQX2W5EGfpsVd0GoqVrShTSY8s04trKMeHd8Xnb8QtUV
NWpZEKsgWAaZtqhVY2GYpbbwk6vgLgfVlPk8WBQ+Saxl5ZtkB0pigs7L1Jxzl3SKxyqwelohGFfu
JRS5ZxRC2Omd3xd1IhawXLun8E2XXTXdBGFtMphX+tWeIef2ciYmuOrzceG9tGUS3I1lWt9uZvSM
UReiigOiFY+KXjZN9AFFCIfa2u9/H5ULmRkYBr/suUWZEz5l38s4Gvmdssldvy7YOtqDitungLDT
kCZfuV7zBzPp8g1tAD9ttr72jnBhl3fBqi23SPmstpeCmK1DSYuht2Mvov+aPLdnuLJqkq0mXr8X
fV76TQUXuII5NczdRNrJhozjuW2H7tQ0dPj49yG9sKK6KnEzxq0SOOrKEBT3cQmmL53xuwNwl7gK
17kko5k6OTafLRIcWTs265Vt51K/nZ04aVnUpw1tJcw/jwOZUBlxLe9zqenn///tFrpZu0HPosKQ
rOLDDcE/fkPtxPTQJWIrzYp2UfADh/kqowH1K1blLmnVxWOQMm47iWWuv0mgVnqKCVUHv647Z+eK
tep/h3M5J4pkna6zATWmno07QV1BY202AWnleqiaMMnGrfHcvFzOCqzChPNJ3MohD5sz74flHLV+
dbbchazqqB9zUbBajgW535fpU22vKTVfmIIuYgU57bpUyd7IkotvKEPTWb8W772+pUtYVbxWoEG2
VlIRfVwCey4ZzuB+bTtR2YJqDQu8y8mA8tJkdVfqM4QECr+l0BXOSu1MQxNxI4Wd+0Nhyu1gw81z
W3Txqly0m2qitJE0Vd+DQu3ZPI1+se8qZ0VllBe5iA3mykhOexyMx4oUT36j7kRnqyaKosfnUR/C
O1xRPg95fPv3pp8/3CunexeuKmJalIRtRqLSgf/TioAd2Y53ghE2qVcqsi/MdZewgr7PFivVYiWn
wUeYWUBwNg387msuYhUkcVRavhtJ7SKOQTJoIKKNn6QgdymrsOYz0UQ3UjTLdkjq/mGHKfuVULow
8q5IFptybpug7SSkHMZ3E43WY6JE/8YoUPteH9eFrZ6d11FTWLQy2hFO+ziVB963+amw4e6FLHIX
uur0sq9iKhFTvJUwTb6bd34l43Jp3jjbad6GO27IVS1tVBcS5qDqVNrYXhmbS61HLw8BZTXZTtmx
kzXEiKtOpVnA1s9+4+7EqyhiaAgFbS3zsN7v9crEueusOsL3+dqjyIVbOXX21BUiIOHCVC1J0IUf
gnU1RRZX6/imKAV446Dkpy2P+JVV4sJguS/hY9mNQw9BObk121te/Dvufvgl/9+zzG9nMagycK1t
V8thZ5/ToH0XV9cU5C902uXHwkFHYNNEK8dkNKdpOO995Kfozl3AKzAw2UVeGueOtk2yulweCFGe
FywX8JqKcOnTNa7l1OZQgAiWKtN94JdKcBkvOFJAogtSMJKRX5sAbbgU3DN57DJe1bB0Y7QWnaw2
hfRWGlX347ywKz1/zu69slW5jNcUJfFYBL2RExAY8UAjlpcHUJMrLBYSpn8a1vlpZHCX+RoAqi1b
1xiI4Ia3ybR86BY/8zbUdr9cd9ZRRFXcro2s6uo7smn/dAEkgLzWHZf5alcA0l2LQ0ie5qY/GF5u
H6tRozyyhCqm32neVQKrZ1MpQnBGs+O6HITZ4XGnrikjXYhZF/7CSQRlMFtkJIlpeiB8rk+dGPiV
8bmwaLr0Fy0CltbTiP087fs366oaWOy28LTCa3y5HEiUdLdbbcgVzuTCDu/Kg7GxDde9Xxq8vZEW
pgdrBEwORYzEFD///sEvDddzqPy2elLNiEGNKrbIoMpEBO+KiGk/XQLuQmHtqEY4D6PxtaX0XJP5
tuflNZ2YS2Pz/It+63mzjqmdwg5hADWXU5r3P2o6FQ9VFJkrH/vS2DjHhzpNYFEzklqaaD2MCu4D
1NYf/cbdCeIpXbciqEcjF65/5kH3aQz6KweqC3PUZbdmWPTseltr2bN1es+BWX7pUe2ps6piQ9YW
fQPfUOHHEnMX51rqRQ14OMdnYAW55bYvjqmiud9S4dJci2h2joQ7lopy/FlE4x2BSrTf+c1luBZu
y27fOoOMdd4cbR6/5dXUnLy+r4tO2cagag6+cdIkkTimvEtOFdRWrmxkF2amS0zNBQxJonQ2ktny
McadJUuH6btfz51ZP+eU5IBYjGwtv29Hnmcazu6e39OZ9kWzh0mrukquVLyx4fpQT7Pfzd9FpOZt
LnE0IaVs+hySZn1rMzJOfjcJ1+wxiFI6V8laSlj61AfQPsFBk93vCuqiT0jH2WneSSGHRn2ucE/c
zXSl6QtrgUs+BZMquhHliRIG5SGy0UWn7mk3TA9r2JInHQQEbtym+uo1dVwSKoUCU6O2uZCtmNM7
+EbqA/KZ6kq8XljwXYAmH7XhrNoLOU+q/bZu03CjI7I9TPCdvLJ0Xogrl6Nhqtx0YadCNoVCec5Y
7gfTE3r0G57nv/rbjjUpI6Bsq9E62+6X1uYn2/PR74IVOmG7javtxppr1HQsbzs236lx9zP74a50
EeF2UtTEWpYgHg9G8zgL4KHstyaEzl23QuVssySblms6/1PlsBBN8g9+I+7ccZPZzEkE8g9sN/uk
xuGxjpt/fJpmLnirqO4mURg0vYq72bRfIhP859e0A1bAVFoto+61LOYR+jx0xxWO++F57A88L7Z9
p9ogOCdmPK71eL+Q7otfv52zZBSsIXJoaFqR6FO08y4rA1ii+TX+vCr8Fjw99uqFl4WWAVJ2Jwsg
GZILhR9WxP5AooJlbosoDc4sbJ4KaqWahddJgLk8lG5QHaZtFJxF0SVvp61N3upZeW16zMWhonnV
9dTlWs5tvLwVOV1PfSqoV96VuTzUFiQr2VqmwUOR5+rzAjqxIblyznh9a2IuDpUXiJ86RteLuQjy
LA1o/5ZBx7mB3H803c540T6SNLh2s339XZa5JBTQy0WQeQ3OVR8U7GCDtji2mk+/hJn4DZJtzc3W
9cFhpyz3WpKh+vhyypIAtnVFUgTnbZ/bX4EIpiMuFMqr+pC5gBSxC9F2nPGDSPd9zPVTApEzr1hz
HAH/L1ctqyEdjL2E/4K8fnssIhZd2QQvfQcnjmk84ijSBFo28COTNe+6m51M1YMxeA0ycTpnNcr6
H/BW65dgBn748jNwNafNNI3BubGYxaKEZWfV+RX1Mpebymm6YPYit0Zsd4JE51M36Ctnt+f+/Zmt
Yi42pdIpLsEhpud52T7Va/m4l5vXOQclKC+HJF/WImhQsiCp2pKsW7cvk2Kek8fZc8N1g7Rcgz2X
httDnPBfdTr44YzMBaSiyI4Fh/rUeW7Ge7OpOosICf12GBeRmim0kJle1bmq6nsz0q8b6le9Asol
pMY8iadFx8EZzOQP0q3dbUQmP6UQ5gJSsJOr+2G36XkK6185AS88IJ/mdThjLiBFDeZ2pAZsAR1k
GYRZviXh7PcWzP7go9KuL4a1Sc9buX2F0cy7pVv/8Rvx+OUMp9NUKBsydS52yITu8fJ9G5i+svT+
7032ldB08SjTM8o1NpIzxHYauZFkulkmMT/qcg7nhwKXiNseJfMZDHbVbaJZ8IQlrrnfYE0Jb8hh
Xv8h6aSfIgITowyCRvQw2SkVWbdU0w+KMpiPSRtX/5V8pzqL8oq/m8sm0VlTc+RxdBrPvwrwgf/E
IQXbFPSVAem4RiejhTlMIpy/56Lbb/DAgKLgta7f5jkJ5syW0wpjVhyEsy5IpznLMWVky+kO0+wo
OnAtGugpmXDNaJ7jcX4dkjcAL8qvVgQ55DnFwm6ida/Oug7MbQAx3Xu+rh26tKZ+0BxkA19+uY7m
8IWIY1hCV2OR7eWIp3w/Z0fmwmEbG8HpD6k6M5i4tCtvsznCIvL3Kff66wJzya8uafJqfu54h5r3
XwMue/ewJf1ZJLV+1FE73f39z1zYFlzYa7TdwHrK1Zn04a0S5sOKI/2Vn3Cp7eez2m+H7IIbyN8s
gzirEO86gdlOjPZ+pjHMZb1MLfgOZEKd+RyfC8U+QZ/Q76Dq+oGqBfkZk47ibIhQWRx8CAi5Vnr3
etqBuU6Jok3aEMGTnlWFEvgp3vRtPc7k0Iy7n8Ex485ixetlnOseLugTH5uM002W8L/1/KbRy2+6
7oBzq4CLM5Iy92QvyaFdSOm3PbgCW9ECDjqpdnGe2LIdn62vDn3V9n5XJ9cyUbfFFOTQaz/3o/pR
tOQ/OL2+/3sUXbh9uNgX2ycIVIWTOucLrY+FjpZTEsNfuxSw7kmbYL/fIZ5/5Y9dCCsXAzNIy1io
pauz7coISbjmidWJVyqYuRwYisvpkBdYdbYpHQ99ak96TfyQQeaCYAujo2jYiI6r0Nx0YfeoR+Wn
tsdcpS2UpkQwYsbXXRpBIUUgyhPjtTj+/QNfGvPn//9tKWO15VANwKloHLk6BKQvs3SPOr+gckGw
sUtg+5iw9Ew7PPvBA2TJdlp+8uu6E7G6JMWz/XV65s0MG5bwR0GV30LJnM11zu1QbTVGBWrGd6K/
a5Pe77biYmCdhntcsJP0DKMniRJbCHqw4Z3XgLj8VxIMzUzX515zFFiHqjokIvArAWAuACYqsjd9
uafnFr4zeRfYjMLTwG+euPwXpp2OVUPTs23Tx6aeh2MeloXfFHf5r2KLR2gK6ORsi+a2KePlUIrc
M/Rd8msUZW6qQvNzYYs3ca3uhfU89rvEl80L3nKW83O86iFryHobDek3v6nibKUdyQmcDUp+rsbP
E23e/j9nZ9Jct61E4V/EKkwkiC15J11eS7Jlx3E2LMcDCZAE5/HXv6OsYjwrt4qbbBxRFIih0f31
OUU97dvEXYWtCjraRBod3EqN1a5Y8ECE3YVn+q6+VoWdiYZrA3PEwbt501+82F72jYdzG19SWllC
X8faC8iNesa7LB3Sbbue7gJSZQXvsm6tghtyeT6EAeYlLkJ6J9D9p2D9m1uWi0iNVbnA6gHoG8SK
sdxXO5J4MUH2ABsXhO+++q48mUdruPgJ8avgK9ZydVl77D152nIdZQWZjwEffJQZPTQXZDjQnpaG
5RQ16jKNV9PSfRurC4ZwyJgHsyr920Kj10nd7yo8+i4BEmRj7ZsSzyVBMEPHpCaRNXeusW8ckS4l
lrIeFzzGJdZhkaDXkkdMyn3u5b5Lic2NVX5O1+CGdMe3gFRfRqzGfbPOSSFaWJUHlCn/tloyHzTp
5hP3t3sJyrdGxQkcitzUPc0y/9ZO4sUvGhMB+tmXB3KpsEVRmPWAk7npSsWIL7+pZduX8HCpMG+E
hbbvCf+mcHmGDM2EbE0R7jwkXS5MqQyRWQ9RC8jp/ZhCaLoJvs/r13dxsK0soDc+AfLTovEgmNPW
UI24S3m80RDmu0BYyXhXlxNmyyuEFE2vRhQygG1RRHG+xTYL+XOWsu4jSWGYGqeD6nQEXyt1tusw
x3Ro133T9v/0t/p2Ip5K2atR3KO3NTd0Vu3q6Pdd0EprpBe6dRS3Pue3qqlvNM12PtpZDqFex8A2
Ib+RCaybB8NnPph7ON0ba81V9sKepsloObs1ejzwoDzTbdp3M3UNEofGb3rAkeyGQupR+3mSL/6d
R7+REfg/llloFBQURjqoGwub1PUn7/32sBWs3HfxdZnmlmlbDsJjNwTSDxvtr7tXm0uH1WY2BCJZ
7DZUGJOAvG9KtW+quCgYRSCglmmlNx6mYyQ9ndAt27e9uSAY8XXTNJSu2N5ac1D5KCMo2Nh9lToX
BfN4w9COlJNbs7Dva9eiLqLvvPgbk8UFwdgoxSrHbbvpXK1JU71O8mEy0aTEzijMpcH8ctnysWHb
rQ7aKlJp+qUx6t49+o2spiuf1XWd1VnYbqieNdNHKzLzvpzb/Iu/6OwiWtPtvBW4Wlobko9C+euC
YoB6QX8lWNFhX6DjomEpq8BDzv58C6dyvXhZXcdylPv6QOBZ9WumgSgUMWiNpysuD0PYt6dSE7Fv
Zrps2CDXrcimHqMyVnPkDeqpRTrvTvj+xtx06bCtHItuwyXyprHZxBW15aXXYXae8oLd2Svf2OFd
JAy9+6MKLTqfsxosC4S94q5m927Xb72/A5x4xCtZs5L5JlcJ123aVDeoquinKRXNvvjbJcLSvGhh
wtHPN5637aX3IGNtkMk+7IpkXW0liMvUkMjG6HDgCFHJ2Bcux32xpguEtWVtYPVVLmhaMRA1UDLq
YNt0Z+a89VnZr3PesLHtYNuz3IhfTycOB5wzqdC3vG9YnCxVRRQNmyKcbkFoD53unmbb39mO33px
Z7FOLVdpU43TzXrrc1jmYcyysd812YXLhCFd1w+iId2tHLzDaL/BF2ZXUV24km1M+MFUbkt/E4rC
7dPWx3kq9hWQhYuETa0YFrZ63U14dRaLLHzvmXyf1a1wPThbKarQkLq/5epTQaoR155i73i/7gv/
yvF6aiJoYMCzR1F/0Vn/Ad2tu1amcIGwsmiKtsxND67D0xHkPFs+lLsWj3CJsLziSH/5WY8bJuiI
nJHYC9pw14EhXCJsXWyVddPri+fTFjd1eg0Gzo57Fibm2q8DvhQ1dEHg6nODydi7gsivqzIv+x7t
LMythVzqgna7Wwp5l8jw4Vmrfee/cNmvsR1xjIZVdxsr8iOdgo+knHchz8JlvJA57op5wKPTvnxM
1zMZ+l3XReHyXaOf5o2CTfQtp2N2KBtNY3g23CtW/34fFC7iVcJUuW1gpXrrUQV7xy0NTq8p/H0b
oSuChSRdXfqZ19xWtXxklr7Lm+Ljrnni0lyCGFhs1FlzC9ZgO5UV+e5tcl8zi3Bprm1r2sKgC/A2
ZMvfDGDKONwNtt4acefIlKlSdlt1fVvk/C7omnidl11Jb+HiXMbPC+juL/Y2wuIwUYGaHgit9glA
Ctf8rwHvMQowSzeEtjpG9+FBLDDq2/U5XaKLl1pThkT9zUIZ+diIejzKsKXP+54e/rpfpXMJh4aF
tbd1VQ++f+NTcCdE+X39WLhEl50EM6hh2JtKC284tlMNsqcnY/1Nwtj2PZ3y8CLncmv2rSgX8pKF
gqUnHTBOIiDHVI4qLvru675hcs5R5lfQ8Q1keZOd9621sorCNq32nRku5JWib5RunqpuWVd/ojAo
1oruCuaE664ZZGRr9VBXN0+O/DL2/qFMN7Ur8hcu4+WvWrF0GKpb74NJHjw0CYcEGcN9Q+6cpNgf
w6YeTXXzK9Ic6qlD9yXk+Xc+3TlMp6XJK2hq29uWya9Vvd7SEWqB//3m/yTn/r8sI1zOCfxRqNCE
am8YnfESpE1uo9Z262EUVfUIZS998lu6PXezHN8Npl+PFa3pg289g71PDvAD02V1eN0MVTSLMu1j
SDG2SWrGiR79DtQXa6sVow016rgUCAdqk03v4Di7D/eHgu2v+wIZYdjUaqxevsrvk6Dndlx35RqE
q5aVM2lWCve2W9+mUd3AXNMfxb40vHARqkpsS0sN8kglS+HA1T6lxU5/cuEyVJqHE8detiZTXV1K
+OD+zOc6//7fk+aNw8+FqNRWzNNIzZZ4evpe9eowM7WPxRAuPTWKtEWWutiSnHDITtEemlboTtpn
OSncGme9FOES6jRIACE8gqOcI1ObP/YNixMTkHoBgL1WWwKB+jZe0HV57qXYJwsnXDgrmFMvVOmw
JnJcWJKKykRQ9Bh3AR84dZw1VA1h2FS+nyyj3R4oNzou9bbuiwtcPsuoFEXrrJCJ508fJZI6Ua5S
b9/26PJYEuZETe5nAaROuB/NiCQjk/n7dOfgyPjrwAwVKpJtMK4JePL2NPd5cZrTfb6tuPb/+vDO
h8haLylPZl9+yaw+ib7Z1xAtXCDLkBFbuV/wpIZM66o+2bTed5a6qlwoA4RBYEOWcIW1L/OOx0gr
77souSzWxHsEGDAMTDwzJukIj20idzYFCFeVy9ggtbiuswSds+uhV1IcDN+XohMujRWGUtV527Nk
a2kXLzUyDClEce8c1G/suS6RFVr0cdMpXZJa5OWfFQvn/pJvJCf7Mg0unuGhHwwaGyVPZI7etlBH
FSn2gcjCRRNyWXu4C2wY9qDpIjpDCfFVSHPXruuiCTCAK4PVNktC5mmJ6ryXhw4H1L7NxYXVlonB
6QGWXElBMx1BMvNahveo1Tc+qcuqZTMsRbbSw2Ze6yaam/7SkunTrlFxUTU1rYJDF5olLc/FyXpo
ApgUkg77nu7sW+HMC2jnDUtihpXFBRseUq/fRyELl1Wzegu2MZMsCeJy5U0UZN3OieiyatXIpb+l
iiXZIi7Qy4JdZnWv/PLW1+S/7uVqbWVYtEGQlKP6OA/pCS1994Tb3nq2E1lMVSOLzM4yoTl/Rkfx
i7/KfQe/C6s13JadsWpJOi8rs7gz7FXi31/hx7FvrjiRRUBXSjspsIIgy4lC/mczlp93PdrVlyKl
zQKd4iBCOgbmJEMdwM0y0Puuuq6+FJQ4gazBIS7xGS5BGcpGz3pZxsu+d3emi2kY57ZGJFd7XR/J
JjxBnPnDvmc70yUroZbu9SNLxmVK6DBf1m3buds6N91284NVrRNLICi6nDwxooQZzmRnItOlh9Sw
AIKlGPNmBeBRp9x8DCX39o25Cw+1m4KId2CXpBwkP4UIeY9FtZT7VpILDdJeV5AXatdkyKmIUGef
I0vQy7Xrm7roICQVDcxg9ZJUwWyAerDuYlEc2JczcmmmQcihnPOaJ4Tkj+M8XddJ7n1zJx+lOlKz
NfDmxJ+Iuqp8nS4BXcS+lD173TL/VTWqJjgUwW9uTswGl66hyMtPUnT+Yd+oO6uUKtGgCGY4Dozw
EKTkCFewXa0ewkWa+llqoftqTUwTtJGHvE4M86N9turCpZpwawnafsWLq65lDypcq2MKpYidC8nZ
03nrK5MJDDrxC/1A9dglabXdkyR8nRi/SUm5UJOc5pyXuMFhE8iGEyWSfy9VUL3wdezu/AGvgcrv
fkX466whQ1d6kBSnSSdt+JSFujuUQRcclyr0cIbwfXCrcEEn1cKsvJ0lTWSdfxGyfU5Tvi/Ccymn
0pu8vrWCAoUryBMPuY2yIQj2Jb5c0GliAtc6/fr0Wb4nyquisSN/71pULuHUab+BwNW8JHAtLT5V
ZT4/zZJDZ/y/H//6DX/3bZ01K9eRSLDQc1J5zfrSUJjaRDB2bo5lwbzDxqvuWXcZ+h+qPK/++O/f
KX/7O/n/yV8sOKog3DUmdUn98+rh6qo970QAuX2Go+/6PNAWmdD//mVvRIMuW7UOvF6LTmBD9acP
6AH4KpXed4a5bFUb5LPfWJwydg7jse7/zppt5zngklUGruAtXJMmpA3KPJ6aCbWDcJ+viHDJKl+W
BDL+7ZSwIhgfYP02HXHXbPfFsC5aRYVoRmjITMnQQXTitRAFS7adC9mFqngpkSYAb5OUfs2jkOI/
2XJnXr4xVVyVLZ+lzeK1FC9OZ++wvJIsnaz2aT0JF6cyRIIGI5j1VQYdnNmbopHMy/tds9ylqboF
thsl7JMTXGDNRUsvjca1De9U/N44AFyeaulLNLk05ZxM0FT7ODCozUWlQR2XDjm07AazU+pIuHJb
3uCtKToh50Rv7MvgD1E6Ia+9b4ycaLwHLVdYG0zJpHs/gipKAY62/XPfw51Dvqn9EtTvPOEIyCwM
cNW7ZVx2Zfm4y1ZNWEtVMbdjouRSHuFuUiNFKb/veXHu4lXVWAMkmMY56TLRn/tmCaGhAauYfU9/
PQL+FXDCkGAOJG/npM2yICbbVEUk9LudT3+dr/96ep3COB2FuCnZdDtGRQ/t90rV9yTUfx9ZcdcS
c+xHVZdQyE+QwBUngh35lok6vKxBWuw6QbiLWoGNzucpy/pk9vgjmgF+zjTY5+jJXdTK0swEbYHp
zhozHP2RrBG6nPeVWWGb8OvQD5Ua0iFNh8QTa/3IGjtdisGXdyLO3+/E3IWtlMoJDqltTtauqaOF
qRej/ZddU9Ilol4P7CAdzJTMgjyY6q8p29flwl0gKhQFC3zC5qSe1zpeh41FGx/rXdsXd6EoiFby
is4YE07K6UjWQR8Ees92pSq4C0XRYmJeq7DxEraaxI45xPBhHLTz3V+X2L8W6jxyKvupwNOhPn7S
W9/Fbdjvuo5zF4tShSoWj+gpaUP6CSKTj3Ij++ahC0Vhio+2MBjzmlX2aGz6bIm3nvZNRGcJCauh
bEX4kGg00ccZ6Wzc2jvPfmPvcrGoyh8LUBtqTGBtuMRV05XnZeiLg57Nvpwcd9koX4hcZ4MeEoN/
O/XIup516e8L27kLR9nMkqXdwiEJwbXcPG/7TCdb30GK3xgdV+5qmziutJIsCTKiRXGBzF/5viCt
eegzFtz7JW/sYS4mJcfawg6aDgkzw8VS8XmV+a5oD0Jivy6nca1E+WrwkdS049HQeV1UkPXOw39/
I0SO/9eHa4g3E3gHY3/UPvrru0kd52WEayto5hc6MBuzJiNxm6Ldd9dCcDEpdGQxqFFPU9I1HYvH
gJRHkm37pAK4S0qx2V8ppEK6xOj+tvjhMzf2TjrtrXnkrGAtyoaRAWnjwDLx4M0t0PeRNYcWQkJ3
IoS3foUTtJIQHWulRMEuzNnyoybKHOcRqy7qrLoXRr1xH3eloULIYdVswD1WtWb8NpqcHMee1wej
V/qQBT2/+CspdwXK3C1veiO+cbllRbJu9XdrWnMMCC5ae2YSc09gPUzToDJ0PELr5zGY/yx23juZ
e/oqyMxsq4dkchpkB9SqvsDsad9dn7lnb11A+zP1vSJpl+5F5Slk0NLjvgFxFnMhPVai5pMnjZmL
aAg7c4bY0j62gbknb8UWaZuyKZPNa/m7RdYLeLedIjnMPXxxqvgqzZVOAiMfA0KwM5R3Fu7v92b2
f/qSZOFVCXY6QRj7d+p1nzYqdvUeMffkbSao9Xpa6wRD/yw9UkSyWvYpGDP3zK2MrgVkp3SSaVNH
a+Vb2A2aO1vNG4PiHrlIHFDpVbN3Fcb7qxh4DyW8bp8fBnOP3GyovDXbBu/KV/2ZZXUiyn2BCHQa
nAOrzGEBWBt2HbrevFusfmgrHjzvWkDuUdt7axnk4ZTjhtY/EgvTY9M3/a6Dj7lHLfxBfCFFkyWW
5cthbCwULrJtV8mEuacqt5nIIDdHryXV6RElqzWuKnsnI/TWXHHSxpZDQNBrgiypSm851iwNIyTv
d93QmIsfb0MTbgtW0bXNg+HBD7ftUHVsHzHBXJHFtQ7ncsxpeB02eEJXsx0vpFL7og3mnqVVvqIx
GKpw1w6menFtfB6N+eTdCevfGHaXP7Z1R4sZ/TzXnqoi7ul2WNp8XxjGXDJ4zWRPZbCGV6+uw8gI
+ZffDPvcL5jLBvcd8EuINodX7fH8MfX4X14wtPtmo8sGhwMt25CA8ghy85LWfD6W/nYvWf77CAw3
+F+3lzAvO3QKp8EVNTBxkjCTvDYamgeww5h2ftbXz/2v63HbUK9YchJch2WkB9qy9aNaOvXHf29h
/1R3/7/Gw1xKmG9by2HGLK+d7Jn8C4U3+TKXikT5pik8JEwdBxyM/9SmxTNMoaGm1dP1Zc3F9H6A
LvD3Afod5Un4aMZKy5KffNPPHyRLyZNoQ3mCRhv5RCtVnKdgU/GIht4HZHCgZr5BSvi//4g3Zr5L
lvr5RMXUFv7V51XzCLacv+vrAOTdrse7BsFop2bWSwP/Kub0z9arX2AZvy8gcFFk6mHKvMYyV6+E
Y8cWtkucBcreKba8NTudvLMNFfoK2sW/AqaqUKVrgy1mQUc/UD3ZfYGBCyQPzIcQ2jL613HI1i/h
GK5HWeb9nXPq97cP5hLJNYEUpYUM2FXzSn0o2mx5MNg8s7gdVc9jAsuWEsKg7F470esl+TerwcWI
+wKuevXW+tdZheqAEuR6zrlXHECg6ZNFmPLtzpR6/QS/+0XOxkHoVgxmtsGVlSOdXmoRmi5uOksP
YdlVcY2m8Wjlfv2SVT4RBwh8MlQkaD3iC/YdxCXU6zWJdb54CAojPmt/yT4Wxare157t60i0E8d6
rMgjh4/oNVxgGPAa1L4PSZk/mcHLzgCm548l+LeH0XawBiKZDRK5VJ82I7JjndfFuUL+syujkE/0
rOBQeW65Zz+VvPZudRkMc+RLbqK61P3njEFB9c7gvDE2zo5nIQld6jbdrna0aHyhdjlKfc+78q0v
zH/dTnk3dboPiuBqsKrP4EbMya9EfayKrvnQ69XcyQ7+IwTyuy/s3P/ztTetVQ2OBrSTkoemmlvo
s6SvNvdQjDrqobSfQZa035DL8o8Fy39QVoiIVmsZ6U435z5fw10MAnNpTSNaWmQ6p9e+3r73gAij
tMLQ7vpcwhlRr63RqiE6dhVj8NdSRWU/3NnX3/hWrrQg97LCBCWCd+JZ2Gla3cWEzHAW3EQYd0Tt
U2BmLrkJXftA07Rl+FQFj710OFtJ93mOMhdmD+BYg05RSa9YS/InnOzTU4fm4r//e/B/n5BjLsw+
jito6pGKq18q9YdEwunKTVDdhJH1sc+y+jQ34XqVIpx3FQMgjfHrAurItAZT0YqrKQS5CkzVAyQw
031XKpfkpnm75ttQiWurRHfV1tKo01S9/PdovREouCz3WgecrD7nV7st1kZdjYgkm0P26b8fz8N/
mLPfrHpXe3Rr+qbUTJNrTYI8E3Fu0M7XxTXhnmCRApdGPmzzFPTfNaxilY3MZhaAIczMHthPHTIf
Bq8brL1NE0GJ0JrgOVOIusq46+k45ZCxD0LWR1vdr7SIYfpTij+Gf5ZgNCxrRn5mY6uyJSJ9OG6P
Jij87BvYkwKpqSWDzgeNmq0y9pHpuTx2q2LnDE3v3rEnNQ6LZRr1pUJdNjzmKL39OaRtdxaqu7Fi
NVCOtNDfnhrrk1hUuX9Atw04fprjAFYDKhYX+Mf6txKtIO+pJqk4kE3nczSmRX5Cf+vPTHvb9/SV
iCzHwUQtUcPnVC7pYw0Tsy8VbOqf2tySUy7RxD5vaWV+rv3a1VG5BGX61IF2+rMKQ+KdcxTVyyc5
9pgeUY/or8Ik18aLCk7bJ6WL7tBXxESA6fCN1wIm5t3oV7jr8vamqc4hnN02URGUL02xiZvC34D+
3nxY4rKn6SHwChMXZqzey26BmibrWnlq8DmfCYjA6VGV6VLHqW/9J7T0p08efDAv5VhRLxrRuh0X
Gxo4L1uxsObFqz1I6ueV+tMzIPBDmQUMljfsk8g0+ZYK9jNYi/raGN394aswqyNkj4mOvQ2hh1pK
/1A1fX/oxDCeTJj1xTHUXqovUqL/o5v65o+mLxkkW8ocorRdrth4mfONkSflLUV6hq9JO19Mly78
U1s3rTx6tcXPj6u/LDEUt2wRTzKoLq0O6AM+QI23tEby+qGZM3B8zYzszxBpKCmaP9IsnAGK94Va
8yO2zdoMsWfL0N5oiB+NuK6neOsy8qyrjAiY5Vp2SrO6gvTxOIvROwz9XGcPQ1Hq/MkuY3fSmO+3
coVg5cibHoqEspEH22se+biU2IMtq655L4uwJCe/byU5WcV4cDL+orr00FQbcgLRYGD6/mSlN4bv
/DZt8z9s2wbkqQ7pNgRRisiRxDa3RVvgTdrSOyN5yDYbazsX4hoIO5YnBse47oR6Z8a/TsOkt2cv
tZDx0QEguD/ZtBYzhNxqzuY2YiLcJpjmTJO9MUZKflvWptHf9JZRfaO6x/9aYUz89xAdIl604mP4
p1z7NjjxvlPhZbZpF8aWpHDJiBoC0aN46lcVvoNDhsq+SJHx7pRuPjDKsMYPHLaq9sCQzIsY0veQ
7AB9XcglmE952wj9A0x2b0yEy9mUPTUcE/EcjtMUXOu6MRDlayqNfEOTjaN5N0APeHouwjE7ms5L
5zRqs3aSUa/mOfhccs6bL+0Kpc/3oah8RCwkxPIUI234ZbNCLj9hEOpNKI7NukX//eJlD7wCOXOg
uTH5wxDkzfCDq87wdyGBLfyXolNLeOHc196nrBINAsi6l0t4hP47F3Eo5yb9Az9lx+em9WGJGc3c
C+2jlqQfz+iQCcajqHpiP5ZSLOM7STGv0cVZefLYsmBtPgOHHn3cNMsc8xiqJurcFKNq3208G/KL
MqZq/yRbyOC3Lpo+o/HUtWTMImiq8eBBghix37vUzChk1XRmZ0OBkl3KpVqzpLH1Ri9BrhC5R224
lNvDoqppzuLC9+GaNZBFvO6uIwyuPsOftR5Ozdg2/MawG63+sdZ1aq6F7sr08ySCAMBmYFXAImtn
2OZFqHy06WOJvaJ6WPA3mfddPtT1MVVp7z+gvuyXX2Aj2ctrDlXQk+5yvzyXM/5/9IxvdXpE81bY
vk8ZFMXKyNCC1ReEMXC8Pfh2IuUF9SG92NOmQnTAryU+zKMXCD0MEAQeq+CMg0guN6q0Hh7mepzt
DwlR1uDCalSyIg3OKIv6Lui6Q9MXJf2+dZM3nitYtiwm6jo5rVGQ+94h6yk8fGNS1e34tWZyIc+2
tIWF0jzq2hmwYEraDGmqAGmkvlSGbNFGaxxQyq90+jcKr7P3QbaUjlcLkHI5i6qU4Y0WdAq/mRre
Rp8GEKj2ZCBinP7JaTezd5UU7fBBGEzSnxPzJvmQl/jcBJYujIq/gZMN3YXD9YYkvZ0WG/kr/vmH
nKZpzSM+QQ/1s2S6p6ca/XvLu2IgwXKbW47LUVROWVh8HYcxVY8hLfv8y4KFMOWRkHOffgpXnXon
k84sODG5LtlN87ry4pav1M8PFRMcnRLe7J2Lbmz9ZIZ6mv6K3BErW3TxwXeiP6Tw2UOeheAwId8g
XEj0Ab+oKorD6+Lo1zhFo+Q6R8yyjsgjC6hf3DSDSruONwBU0/etavviq7G+Gb4Om/YkrmdwEPoU
1mGRf+T1NBc/xlLztT50oReM/inQHPmk4zA0NLwB+K+69wzehH1+qdC+EM4xSn9DexnzduHZpVGp
Xn9U5WxxPGifi/SIOp2qNPyPgsZfomCrtB+gjxVFYhENrPGmGwtbnUYW3scSp22a9uhbDLqh8+lR
qzUI+0POrV+LsxynYfzSa3CP/hnu3qg1R6sgnf7LjH47rHEwTu14rNaUiDEKV5tNQRRYCvOdaKB6
OcNGtO6Lc8qDIKMHHajQs1ek50f+nk3o9Zhjvqig/WoqOzZNxAua62udvzLAsdC0rLaoDGdZXP1l
arbgEE6DlXms1GjJ2VgP0ldoLuDGf0BP0FpcpGfp9NMnTSDPM9Nec86RegoP/hZ08MWWlUHAtOg+
9/WJ1jLNShRl4Ol5DMy0recymAv2xUtz2x+XMRQ/zSYt/SGriReXZoG+zsAEi8sBthjMW3wSBQU1
4gzR6yxMVMbIAt09P1zWi79Rfg3RpLzivJ6r4pR23kQ+WV5k2zFQXuqbc8aWAo57vTfRb2HFyEUI
Ksw5hKywOaJhuvenWE0QVXync0IZXI5XoJ0xsnTsEEztnD5nVWZR5K+mqf3aL3x98MbOwlVjRHdh
M6IhZQLycVYIo7q/RgtrxCv+ZN6HD12h5lZFuV2UPIY8NGqINqhY2IcZkSV2DW30GCk0LL0Pfaps
GyGqmoU9r8XA2AcKq+vMO3FJ2uVaBbU27z3ao+MAXckM4RqWLtwYY8mtyv/OPN52l1DLKw1F/ZAz
8MDYYVX9ZW4UYPK23wp9MHJl4YNP+y7Ev/XW6+HhBC3Vv4s1TZfjNuVefkVkHfA/hw4n15Opi4p9
SJuNFA9wtMIEDJbitbAxGH+ozpCOb/EmYSG28YLvtxTvt8CHPG1f6e8oOuEwNOl2yaCG+VPKPh/7
aJ7s1DxztFGPN9nkq3niq2f8p3VBcvdl5WuzXppxqXQeTWXuo5u45Ot6goJGX/9QlHr+qcwGEn4R
oxznF39UIDDSrOrSbwbvininkHLL/0oHCYX7eKm2PHjaKmXqGgmbciD4y0hgo5yUOtG8FyvWb9dP
C42RsdVrVBMhs4cQ+e2TWeo2rIDbNvrMikn22CuWwjylwZh5iChLAlFSr4m1qrpBH6cwhG60HxBI
csZEV533MtatbuYjChOp31xePQ3PSoY4qgeZhiqPO1jLcARnmy+/pyDmeRsHMD0jj8E0+/qBLZtf
RwxtyeetEuZFmiqDJnYhcY871eZ/HF3XkuSqEvwiRSCDzKtMm5np8WfWvChmHUgIIRACia+/Offt
xNlYM91QVGVmZapsKGtPEI15y0ozL7wWYyn1Y9KLScX1lsOrGe9zZJIVX1zExnDDghnfVDMux1Hj
/0cubSbKt5cVDwTKn/Z7b/aarcPcpofZlz+0P6IX5I5hepfYirif0abbgIqWmAC8LovYO04t1tUK
bCH5K/JhlKmJkwd5hFd2CTK2r2jFHnJ4N2ZoGRxihzr8wdNFQHeyv/Niqfx+01W86GevkD/YTts0
kRc0CgPpwiEOy06RJHnxuiECMT/NJt/KF1Mt3J/XregfstKuIK0pO6PlYmKpMyIqeTYD2pKngDZQ
dkuCc6U6g22jVV8dVXTR6Ki/8D0euwiZo6N2/1Y/2uKXhzLmw+dJ+RfDKYrZqTok9kJd0u9bu2Az
7M8BR61mAJV4siukgX1jyp5lc4Pik7qjG70ahD5nGxBRfWXw39YdBvxKlG22IfHznSOh1dsWjKzV
rI2yUKYwbthMsj3TavXJM7yHox+D9mUPXByTQdmkxzyI8gOTMeRfm1hg+QjDMFgJF80YmRxhbhLQ
akZbns0WWmtb2RvfU/K5pghIXJCTEI1J3yZuieKiliM12XckWUe+jdJ93gQc4n3vbnr3I/x1bI9O
dgPdRaakW3fWLz+RVlv6TuBG0NcSP8R2V+nC06kB5WPbUS/HViMdSCElLsq/nAZnLDEmGHeXyX2q
lMbx+Si/DJSaYo9M9IEiK3OD2TUSRxc4XGw8QuuTPaO1Rmbmds4Fp/x27CZNLx6msRt85qGA47Vl
EnTLGsBM0DeYMQnzILHFlFRY2tjwkvYkRaYegj5qC4zgLp++TGYzLNJ0pd9oO6csTVojyP5j8GV0
LpIke5q3I4raCLF2Z2Dv6V8tkRN9slDi3HBW8ntEwFQgoewRNdYt6VWmh3sf91y9bQUViIgxwDTa
GUCmrWOwRUdNoO5U1XueZTtoiHn5m45r6gGtQ3KizR7qnVX5S+kwYqElwdZAjLHwPKDS9q0M2VCv
XjyvqUGF3/uQ3g1KmnvcrhV5XXA+AtBdhauAEqrJbbDovr27UGLRoOwGvuxHKZs+YuY8Lo61MQ3r
ZU3pV/hg7+/GAQWqjJ1qFqnoLY4B2MR8GdGwHUjNyHoDs4JAumI1cY0VCtGUSeobWFSqs3PZ8mN1
K4oWhODt2BdxB+lwjhZhLuq09N+MrQTGsgyNk8XIHaaVdHxEzdiSIjTCIreiVHCePVIAHvCO/0i5
szhy6d6gUPRdBPwkwWcQ9ScriMHEpOz1iPbf8FLN0TUyDGyywL9nUGJv4n3t8fmzJF4bKay+RxhB
gikg2/5pncf/LRPKRzZE7sekVt/ozOTPcNsb/xvTsb/CG7O/G0s9o57oFUlxOm/kGLPuGFKI7eJc
sm4ed7RNvNLRxQ92aw89oqWDf4n9uR0jQhr7arwfoRN5H5FGWss8ZacSHtMXsaAJrEe5h6yhkeyx
Y4Gx+YD26Kydze8T2H0sNUVpODPlctghp6lFCHyflRJqY7r/yrRBA4zhNntGjNqA8b/Yl7+CanJZ
s+h4zXg/nRUrnGjyGYkXCJOnLRs16aZUL79n58v7Lc/XN4aUE5z8ZACZkgNJ5jgMJ00Z1qTHJbvQ
kckOu8046EbOl2kwByIgK+tPEmGSvCa653/ZJIensUrZd+VFXicukrJLeaw+prnfj5OQ45rfDUSJ
0yBtvrVxNs1vlLHlZckm+tnHy/AP9nsRnMByNGZVWf4XkDye3uAzwZ+cmfurT3gV1Ttc6dsJUlqE
uYhNnQeQQJ8WdVBf8gCYqx05688j7WFQmS0T4Q2CBI9LX8WMd4pEka8LIsa4XRSSi+tydYcBdDRu
cyvwfHUIHTziH6vc8S7Xw3SQ+zgrgv1IqIVDQkVdNHQT5pi1w7SOkIg1VPwxDQW7pXEuNnjtFhNA
JHn8JuSQP3LoDW55BG0+vjuMiBgrHfAEvJNRZ4vSvEH0jpUss8GZ5l8/jGJpCHoopIMme94ymG0j
gkKE9ZnFaDFtGLe7Y0tg0DbHpWaPYMMW8RjQ/rJO2Iw9ZUk1V21gsFzGvx79RVPiqf/M8724Quen
TkkemX+9JSYA8/T9HeIaeFEjLqeiDU7HyJqJwGyuSZIhe0oLj2vk3ZfvXBHTaa4nE3nkeu60MLUp
qgp7fGuxyFanY6qvU4HXr5My1V875MuADlLSF57oNb9FxpZ/SDHMvMnhRIYZD57TP8iSFTjFYABI
B0EM2pQC36rqpvKwP9Hjrd/g0tf/VdqktI7LiCF51Gdojfk2u+Ru2zFlNoer3IbLspLvg/LbI4pC
/Gk0938NaLlnX25HVRMicCYjH+zN+yq/85zx3/lk6S+0bMW3mcgCMxmbXXR/YFn9H2KB8qhOluwY
W4Y+6dGFlYcm29PqPmZrgmJu1+RVIA15qQnOP6+Dm9h9gg6EN3qck/XU72uYT2zNnLrmsZJ3Ov6C
QAr8ZVWNP2K26DslQI1J86lJk0kV32Cqnk0toxCt1gldBW02D8vIR0uJwGoXsgFFeF73ApWtzFD/
nkPY+uj7jq7ujprddgK7CHkbyA7EFVJVUXUQeNg3bLXA9IBke0nhHNSz6iWAa70A8cBshqJIegBD
5aQetCVEN8V8RJei16gXXOk8+cbZUj2FZFfvKoYIvA2F7U2TwaDJtFb3SLjEc7Cv+m1CRuxva6Gb
30m5Zl10yPk1hWv8z0jJ4qxMaYf7Tado/xBOKtbL4YfhA3mfqWsJ5tkXj92nv2MQk7hAYhe2xuyA
9k65lEhiOZJJ/pgQN/9UrW5+XIp+KLueKm46YBa5a2bMIOyOAZXfLvgd1V0CidF8Tos4H9ssNwrf
Exk0a/aSmKXL82QqG04KjpkDmg/bWpOlL5U/8IXiz+a6LvgcnojERkat8FjAeyXd8WQp7DbN956N
/nOg62pqfUzgM3KdlWeSGQsA5TjQhGerz+IPNwhfAJxlvOUw0A7dkO5M3Q1hwk0VkGokV3xuLO8o
MlOuQwWGz882JtcEH91ntHlA7xMak1uVEvSdPVnW41oIobLrXGXFd7MpJ56LfIBj/ibCjAuBly3X
V4AHXHSmAEB2CdHu8ibbZHnf8/0gdQJbGcDauXPxE3qvw2JKcJY3pdvJgBFudL5FPNbX+5v0qqou
zDLxLRsIX14qG/PopTji5GjQoKv9HCFOy57EUcTPm5vHT2EDBmk6HIAzZ7RJ4FbiLP498QIdSFrS
lXWxXfTcEGPSDSHgGbWYaR3Z20EPxdMyRu6XsdsAQbVQVYcJD8AKnJiWCb5dfPqkbkzbImwjAonL
w/F2ztEZGAxm6lRWnp8N8vSKWgw0+h1cUdyASJT5+Uj1cf3yGR1/p4shr84wiVnI9PJhIUhXfS54
Sq6AIJ/55NOnGN6hdxDy45NVh3JLbZK+ANg4S56e53WHZHUeNvZjqaZjrEmcuiuyl8esSYadnUMC
w4HvFv4RHdGrQYOv/MOSjRmmdL/PuqU7ZeQcFfHyTS9rUrXoeo3qYCW2LWekHQk8yRsGs3oRSdkp
AJVVLVUMPxeX8eWGNLjR1is6S4mgJWlf+QzPY1QXL88qnsIfnm5ghSeOfbzHJXHGdlWFfJ47qlH6
gfKW6C7oMK8M/VOEZo0kGl4CtaVDxts9D8p1YDyr8SJyUuYN0NFUnkTGpW9nkg9V4xlBoNvqc3Ae
R36oOkeOsatj4lFR02yuHmkZ7U2UlcPvPRXCYcYYiDuNxKgCJp47eh5ysFOezNWIPCdY12BywM5E
zbiS9hrm5dDtrA5e1tMEy8lWakjYsHG/iGuxpfkTcGvajlPKHss+wzlJhuIjtwnwqhJjbl2RoZcf
LLJYYxV7NaHVG6v/u6hlo2gp6MavHwUikNpXG9O1j1N7Tuc5kFqu6dTtlMof/cYtAq03DP18leBZ
XGVeN6OOn5RslLaFBIHQeIOWu9uGAZUgKREH8cxhBvA+hSDWGnmo4jUScM961CXcfzCse5a2CtQE
0pP7aAc6ConyclZwxU4bXLxirtcFy/41qLTjVTF9bC0wfbwDyQb8r7bIWbVXwqbik1VczP9Cuvix
xngJtIAsCh/SDFvj+96kY9LMczZDj9vzKDzrnPXibFTkNDpkWz1Aq2+f+431vMvnoSzbAaI12+5F
JUJjes1e9zFkrjlC0b+DWTN/l7g44HEzxuOFTvF4xjuPl4lpeSeBi+2nFFPjF7Pg+NPgcaZqw46J
3nPt+Xp3DEjWAqEGnOGysUru3TQe06cG2N0xhUgdn+XuBzb4jj8HBps7APA4demxv+9TnKRoVctQ
nkSvs6cNo80VV2vw7ZFmempmU6YZppupSO8maJXW91hlNj/nUk3L9UsifzQgB/zjnEEXcA8Ca65+
HnuIwcYZdN8oGEb+XRZz/DaBJ+zkiYvfRwZ2jA06vkK5kN9vPu7hB7vQ9byHfkCHDjLmr80NTgEr
9xjymXQpQAznGnNvD2NdmgP4c/06vJfePyU9zVpJM+EuaBBUPSYHYtNjbf9Ual/dDea4c9LNOQv3
IsuTa6lT82C9pGdOSnhFA5bjFJgvzK9aODDvV4UvGgAp1h6vsljxwKGbG9Za7pkB7AC4FJ6bWJQ4
Q16f/OHI/IhqF4GcscPo/iFMPh5Q6p2oFRv6j2PSe4HjtRaqZZFxKDxe2xuN9uGfzCo0wRQL+hTW
FxlYloIN/rbYWauLsqV42yMOkjPNyv92PG14jNcwAMDcMxDBupzvelnFr0eUYqGFR6RzS6K6mIAr
G1FjUOhSdIZpyYsuTQi7C8s2n3yKvz4mlp/WQQHzqwQeGQmSp56Lkp8ACyPK0Rdu0FgpUvpViAqT
GLaiQL0b0t+WQaHldWK3n24Uuu0NpXhVoknWS5mEUz+sKywvFOuReV0lF1/M7qPYt21qLIIMamyc
FDcvi+WSHkhpBbcz5E+YwMB3gzRr5okagAA9S3+s0+BOVjL2AuVA2dq88O2+UP9ti9ajTUA5v+oi
mp4k3G0awJzqwos++sBth1yUwPKgBhoWn7fekM6vABDwFrLzlG4CN2joMZaU8K9rpBxwL2WY0cId
2PfIPf+MYz3DBbVUGN2G7dFI6D3LHn1vE4PauiQrMABi2HDb0jmpAYnuGDnteqO7yUwNQzKsyFZZ
2h5SvzqoQtoknW1D94JepOr3S4bsIlSR43jAsHGcdtyIZ0ej4QJJEr1O01foeSTDOWfz9GAnWnUI
Pfg9p3xr8Fst2gTTIyFDCTjjHmo4WlXt1bMYKfnwg0paEJPkCaDu9LgMMv6Nw562IeOqSVPX9+2u
CFgOlrBapZzU/Rz6rhdu/EwZMMNUEoZMopi3BQsrqngUfUJu1gPQHD6RLinPcLktT66EHgvnIvtT
kD7eeBewyc7aEZ7mL7wY7AmINGjRft/b1BTbubBHEdVD735tLgI0M27hqlX2Bw33X818/qppDj/r
fCaP+wjOygOnfyeMFGfQvkk7RHt1LSsTPa5ef+aLWjqhOdgV1lcwZAW1hxFkxGs5Ftk7kIX1DNBK
3BFEOpwgOtR4yI/xb5JZdQEOmb9Mxr6vxTR8TCSHi96GHgAbSmtfh16Ieyy6la/xNBRtMMAjTlFe
yVpwUyW1UoesD1uQtp/j3wVUOfg8HW1DZST0K/zIi24ORpgGSpa5rjx1vuFQT3A89lhdaLWArEnv
lj0j5uRHMkoTf3I/p7u4iwsy51nHYMXZbDwgteTs7YaHUOQR+JhnfYyEPchtTdLodORYrQIqZS0L
FBdAUvfNhWqfL2jbjv0NUOqoQFYdJqv+46vLflNxKP5E+F7oTiH81vxDnnGwot69oEvLV66TW6iw
/fpZDpqoO3zc4/SbJlASgOY2C39KsNmfPgQjRZsxJ5NvRxoHfZcgBRZ0Y2o9168VVsoMnj0X45Uk
k479f9VmuP5bRj7XRz0jV8NAzotfQLdB5sHXWBbeeLNlIwOme8TVz81O6KGzomSPoD9F3Bk39zj4
bhq7pLD2nfttkLVfSxN1vdPj0QDULdBaZhbScbyI8ASGhnRRCf88tMjAefXIm5seB9brDwyUC3qk
CeVGNsMUjg+CVW7zUg2l56cUTyNpqkkvN4AqCeQMohfLPwf13vy+jPSYX2P4M5imGvDw7zBr8QaR
pbis44NaFy2bKs7CgLkTNFZW41me56fZ2oBPmgWgtbU4AFg3k48NqIYUGUDzXVWlGaL24GPOvttI
HeUTui0yfByehqUOG+IgPoZZ4zAlCainuEsPn/wA8VrGzwIgC/vHSzv/2woosbtUQag+tI6SEtOs
AsJwRYxMnDZAmkL0jNbHsm4tefReeZySoTaZ4JpAmDAUoofLOaXwOo+2YYYBnx2AG1vqsIjblLzc
9jfLQc60wwrVE9JDkTtyQEur7C5B+5KebP9iv0DB14HPU4hH3ScOdydkwkP6gHffmg5W09H2XdBo
9n8rQEplUiMMaYexerLxiu+NxrMOTBnP0wDyb90X9i0dIzDijWVpGV3lwtdStuMCudndlEByJEDG
wxviVh1UxhfofcxxXU20StUWqyynx3U3e3Uu+Fgu+gq3L4a2CB7J4WfmNskaT1KpIELbwDS1UlaF
/48D2kpfdjhYLLrd12LL+9oiYh3tbx4H+gjflWoDaZ1AoUEyfEKupj0EA0sdRWx/WGMsBct7zKSY
dus5mQ/2hx6U0vWUunwIkP9wBcjiHq5UTJnTPjhgYBth+XTT4MOm3yCw5vBtRcGi/8bYEhCT+TD5
gVwI1kAziV6hgFYO3JbAz97aRA5l3IU4n2fMTtxG1jPIHyKgDWeJL5NNV9QTDHBwJVRJ+E6YK5Y2
XW05iFeQBYdXjyVJCknaEtYm4Vces3z/nIqNCzDcRz792oEIbPo0pCnjp6Ucdr00a0KDvrEAAhvr
wbkj7Q54QJ4Dc1X6ugRYQ4KAd1Y34EMZJqOAHwFLoSP2E2oPSdk/4P2i6HD7ptK1pT3MDar0ab7F
FKOZOuEtLUoYNW8U88mRok7gk5bT8guXecxuxCaDrrVPfXaKR8tx+wUcdRsXr2W9r7b6xzgZPh36
n92C5+K0XBsYnVaSnZeMhem1z1c814HAdQzFJB+vILckfRPlsPVPnkzO3qIF6tS7cVxgdtevRrbQ
rNMOwQAUvYnT5R9ejaKq93TUuKIMbQVaRm2jD4marTr8/NPWDZBGTy1kSWkX5yRsj30GQOeTspAv
P6H4Sv7odA8loAUQqIC1fZk9UJDUmDlAbaTnPjcQXMWqml7LZahg+LbnSHRt3UQScwPUOH3nENls
TxXGi6MBMVroG1dwij4dKe5vt1Qgget028OSNBrJCfTDK+vTrorJvtaYH8LToZQPqnZY8AjNOAJ/
fY6geqEnUMzw0RnTgx5oSHZ9rxO97U2PXG9+UQEQVk34AXsjXB5sc6pkf9Us8tk34nOyfxK4kcft
sWEgBzjqjo89iZ1Bc0zN/MPFlTpbD8VayvLiWqUWsB+FtrRJxAQ/pjIhuEoAMkZc9KEAgo04eNpU
eMdCqxRUADUNvIDjAQ5A8t4LCpRomaIJhgHj9Lxmpc6fVnS7aFq43XawhaO8E2IowhU5b+YK+Xr+
m1Y74R0EG+Q7VsncG8M3i6gMr48HoNw51KAFMa8GGoHiTw5s/lff47ZckMzh5zahGZDBgqAVvBZg
37M7iBLcSzZkB0B+OZfwxqLEPXoRjeJ+FFyh20jl9pktVbo/kr1afoLL2//IvpCiqZaeZ7Xasgys
HsOeSAT1auOr3pXN6EYu8XDA+AYwI/5zQycMqglfFquHEE23ZSrzbmbSnWlZ7COsATxgCPJ1kVVS
gQ05FvOTe4vw3xV0Ot4Kt7ACUGgiPpLVqb8TiMI/yjMV3gKCq34eEdYOXkY4V/X3xojIwFMlctWp
B0NuOggnw9JW8yrRmPiUz48Ic/E4tgNAlBN2vsboNYe+A8teQZhfoOS+dMZfcP1a77vagOjvfAFl
JxgxPZgYNqaNHzYo4OiRVgqOa2Uq8KBS0j8BwMWuVw29q1j/wQqMxR2HlAXNFqm2SrQzPWR8jhYT
Jd+J6pX+wK0q/Nf+AwAur+H3+lQBxjY1vjhZ/F2rRfwaYqVjnKGw8VMR/JLfQ0OGp3qAw8hjXgld
NCGKkwsESuOK3UoAC3ZVy4vLEw1w00CqMDyzRGXsFUBV/goIVrA/+YqZgmyj+65mG71gxXSfmzhH
fcDK1Lai9kfbFL0y1K6XrN9Z0RSFo2WX71xAdlroKBvu/bSk0zeRLTPKJeMRvSCJcC8uVQnI6FTk
gEdOUHghz5kRD4mKPErs7lCmofEpppEcbxq/upsa9kAZ6lKRzeWxdjCLoKZNGdPJu9wB7u7nKZEh
bQUW956ZhelDl0GVhHMVpJcNh6cw4FnEiEC4UlOnCvXED8H7nxOdRqSgT971ZZMvfZnVAJGC7lKd
F/RWMrTGT7ASM1ephjQDCW006tI2VuudLQ//vqxBwxuaJiuvKy3BOihQnGd5bOxaSFT6izu21cM7
EwI+EByoQ/fLscKsHvJRIt4UXiWI2ufswI/HFgCV32nYVNb5asnwz3DemdaHAT9FPsjqmm/9/Fbt
vngniO76lmic5AbueyT6d+wLx3/Tuf+b2NT8LIkr1GkHg+VqDqM+1k0B0HEToS3LfyeofRGvN6Qj
R6+lz2nonOSr/siw2R+dpn22/R8EnufFt7BQ92JYMt1HaHVe16XU0KAIg+9r6ukBjmFDwjKJsnEF
cFwcK079Ns2aP2d6nsiTi6FDfZh6Gz0sEooWvJzz8bggEyCBOnsU4lFbDk4Fyk8sXEk+TR0tIg4f
gMkGCrY8Zun7DN3cVcU2Z8+zNLzxmBLqBcO0qz3Nq4uZoe90c6S/w+1preqJJfxpiaeIPFNURd6G
0aofmEwYBAA6Q9elAOLMNyEnA4s4GFBN0C2JkTekzHYUsTmp+hqaxwQ1quThR46kngay5RWhYwhJ
fJ7WlbAX6Uaj3kr4r45Xwyf91fvjqtThSAEvHS6lr3tuB2ivEwj8zhzdv7R1gaAraF+AVb5hIqlU
p03iHrNkpje29PpaoV+A0KKKkvQVipYdORLSrOtHmBLIKwufy+kdGRNk7ga2Q7ETg4MBIuj7lT0S
2Ic+iZjMFAyDWMWJ+V6Wl3lxdHiAiG8EQOy07f+BUhjtD11Ni3rvYelNazRSFt9AkOutByCbnaCB
tyWgR7fhF1er9NlAKM/xEIFjulTKOn+doOx9HbdEJKclWfqpBTV8sOc49KC6eQQx5qMEGbachYwx
m9epSoh/DdGGY78IZi22JPDy0RsIbvwQ85BAqDjiVmFTnq55PffB6lvqdi4vmQg8gGCx0HICIw/n
VUXyNEHjc9UepaIesW/hGjSq9nGFRfmdKVdogpRiL1WxqjvrEpghV1EONVB0QD1lwLXQjsKM9sbA
fzVqi2B8qk2fpt/RURx5U0SZSq9ZoOHfuOAWvfswDbdpT/TPFSsnDAE/MKRrMK7742ZtlUNfgafD
NiBiofxD4nA83m9gh3wndbRevRmgQLBaFc+0DxE67i3dHg9ENv4yVb6ckQhHsJ9k051cIOGn5lT5
UIwNdByJbOYvlOcOWCYSnUjPwzmD/6z7W1aUFk3mfDw322DnK2QI5lWrKOPoN4/sqFqq8HQ1kIF5
/uy2ABUCbqLFqFaQf5BOyEZalYgOf7nOQDfoPL1PdbRU11VqM7VYB4MdYS8wg//Gqd5+snDYDjov
rCNkea9Mt8QSs302ycSdErYuaAij/YlqV55GNiKNy20bgstsjGLVKk3sWYdV/UGHJTpHhX+gWSxP
2Jjc2h3t3cPGgGsq7Bz89JUacSAXcbf1YVFttlr5HI+I5j1PwyGeQI3IC493+aSjIe1QyxJwjvvh
Tga9UD1WobrQZTye8SnbrUNLOC1Qk+TENphwoS5NF3baGPiClwWPjcEXCGfuN7LD0imrlq2FpAK2
rDvbIFbNTAVFtxKFASwYPN6Ldc3AiShzy2hgP+iS7cl/o4ltnJ09toiS78aMg7+vRj89JCuhbwnP
y289lG/Iz6W4XHUZgSQusLy61kaOyV+EAsahJpXzN06Vv0ypgAhGIlriPJsv2EBM8n6SW8nw2Zv0
d6pErk4gV7E7AHp7ko2bJ8evLEA/IeOELRfS0ypFS5BYdLAse8A3hjZgNz2EVSLWd31FssceRtW4
XksW2RPFds7Tzg97wx/yHbItGJvAiCC8YfcQS62iNCJuer6RS6BQG3VsEpFqDPRy4VzEeCvKsLIr
89FeLxi/LpCPr29KmLQHppS747UoZwANIWepqoUpouMRglnowtH0Rf/lLgUd7o37euuDOsfYgrZn
EF3H3s14EslfQrbE1z2UTqIBMAGNoU/TKbQWc+7xBFwYYjUUFk2XLgqx9I9yi/FWBCz2qPNO5ixq
NdhR/gpyCTZXW1RhsKhB7mk0liOpouquH3lvIPaZMB1VUBzR+8JuYEgPPNAXlEEIs+y89BgwvXLP
mOezz2pZc6wcZY7v8PnO2EcOcdsdKSL9TLfIZl0WjIof0W5ufRsrSOS/kUFEgAVJVHaF39Et49CW
F40zgb4NDTZvKMZH0GIx7N1aLHVtRy2LXJnnMHveA8zbYw3ke2U9FB3Q1r6hU3Ebfu/AsJIxqfmd
V2sR3fkFE1+3VrH+L8vU3qKgsHfjsKcDaHAb0H4PocrhqAdKitfQaaMQAE5EFScgAR7TMkbTBVbe
dfiO40+CwaTjG5KhTngqoVVgkA2B8xLopGvjBZQn/oDC9ubQsOYNXlMkUs8QVYynGCKQ4zne/sfZ
me04jiXZ9lca+c5qzkOjs4AWNdIl+Ty+EB4RHpzHczgcfv1diq6+XemovHnhQAGFgIcrlKLIY2Z7
7W2dMBBNqiHYXp7D/rJCltT9lVNCMYR4SYx0kyy5695MM97wVeu2s3sdVI63XAPypdMBLoJ1eUrn
rjrl3KpVNHqOsPcqaTN6P32e7F3QsB3sw8RyYFKjZIw6UgTXaaUXsf8aNL7t3hCKLGxuai01cRo1
ZbJ2U52EwWGOCzeUPBTqsG8lNpNVB/vW3SrJ2cujPymBsMKy4vsUCg4QxIghltCcobKAbY/B0PUO
EC3DbO2RvzvahxnbMTnGln+s+qaJT+TRlfFmqufkyRrq9B17GONuO3UmFg31ymF8G9i2Pzyhxtr1
VTV5iD6MKcE2wVk7uGyrE9tWp4NejVimTOaqMADrAjqeYZEQjyamnXZbCS/Td7XvjR9J2gbb1F1E
u5cW/cKKHFu19aA+E9SZYTh3jRyq7TIqv7+rl6HQgF6yJA1WbBnu080Y1MV3DRFfnOs08cXGtgO1
cz1tUqupKVNtlV9cBtTLVbJVcZZhHsGsHLqz6/+AM7PvurjNjmnjoYCS0kZn608ZsMmySLXtKSXm
EJeM3j6g2/LRa4mnM4WvajNfJSWLB/dD01bx2dIW/eL2lLUFUK5Di53sZVL1azOJ7Lqua0+R6ew6
D05LWiw9uu7nR9PBNXmaBOLEByvj8Hktderd9xeMC4EODTmymWhXWzN3FuQobV5OfJEMKuliWvZC
OPFNuYBW3lc07Dc2hy4MAb66deyIeTmaeVZ4Wx+Z+41iSxqhWfMUzVZwzsuzLp2gxwvYQ177yhoZ
9Q+ZvSrMxeGL03SvIuhYYo/y88G+UkWpEqDaaOOUPqeTqB+4mxEundjcD6i837vMWe7n2XGPZi2W
byrLyy2ZSPnR0z333Y1hGlAfAAyzPv9O0EVbh6XpKEzXznzUAPNEOPTdjOqX9C8VhgZa03bwzhXO
UE4Izk5DqyuciQUjcs+U7WuQuRpyWrk8ATHO1wvq44FVB3gHqzjINvmsnCttbrKzUY50xgtLBUvK
baJxaMVMD8I8GbadYY470BH5BlemXU9phsIOiXmFsbQLNhja6h+gUXqIY4ZpvZi0Bz+d+rtGtfO7
i8XjaGBWuZm9OSr4Iu2olbp7few4u3SvH3bA50nkj31/aDQTulorqDGJ/9I3hjN+Zy6BG0ek+REq
DBeYORvHpA6cV8DhlhSfObgcjBVQDmG9zWFJHH1vTrU6eTyFAU6q5rlJgGo1rsj3dMyan3XJAh9j
ltrDDDV0R57BdCzGeTjYQCBHy8r7H4WytAPDvunAS9HZUFanJ5bbB8dkvBB9IjbYCLwY2Dx76uJy
bPs1TzKfwaNRJ4hhutqgmaJCAmQ7jMdmmJsgR5vERY8LJhnc9o5MpnkEAfO1bkXrWd2aJoCjM2n1
xpTZ9FKNFSNXhltpsFZjn+5FOkva4h5Rv89p+kbLztatV5kcqTrQKTnCgswbhwl3mJTE6jPy6gcY
QK9LTkLrQBH6uClDvTDeReFph8TL4yj2Z+911myLoZzvnNBA5DeVawPQhp4/TYaH6jJM5hGBZTpo
4zJcYYSp13HQ+5vEDPKoHbRsreWk1COL1sfc1+eVpPK9uA+NnUXz6i/WvMUg9e7B1+7lEox7mlnr
3e9aeSUWp7llaMj01RLU2iTXhVrrjSVyi27zyMu0HWxsgTVBD7YzJsxs5cbL98XAaZZjBn92Zd1/
S3DQ3CKNY3ieECrZfz7uKq2RnJB8jaCP+2HNAMsUoaq95YnvL9BK1/iPMfpWsTZHPfmpilrbIATQ
s6JZnw3uOcTbIdYlValen4QqHCN0LNu4TzSnm5Hm9SpSSdHSSOezeaIL06MWwZPDZtbQfHkeresa
nhmuIHOeUtXLsOgGlsfVTD+xyk9UEOYi1oU5AAExVVH3UhvY/2QXqnz2XZspLCO4Df0QrJw3ivwG
JoypDoMC7aDaoNo3FhqgnzUYh3hG1ysq/2KN52747tZu9oI/QyB6eBNBY3ZxapO0uguEcpvbysZF
kKZt9SJqYoVXgSKtZZVK26fBwReNo66EKDJlcW4LC4QLsGxXOnkeDVXM2JtFBTMa4KyirLX1Kxza
/U5De6k21L7Fw0xRCP+Hyw0zhlaiME4UC2ZrPVdN8Vb7bofvWA4chIOb65FJSArCpGuZoTEBV+9z
1QPppoOJAo1re01VMa5dZgrgQ0O1s3PlvJtAeWeBl2Rt+jUnLZfV5RSZaIFStImQqrgI+ZbNTzqQ
2bBCGsN/5+Y2sWv6DEzeCTr0VGPZ5gQNga8dvcGL8ENat83k9rfJsqh9Z1TFiLqcDlBNnfGTxOQq
wqKuw/NXGtxhYNOAAWV1wUfHZDVZqYv1LzQs0oNNeyhOJOBI7wpxN3ew5tMa7kHUFXQTbFG+otip
49WEKW1PKeifurSPNwyDwUn61gqrtq++4WtDSIYEkxtddPIxxoNpPBNlENzOhgLUSLpsKPOVa014
ADGjDFuvksah6kF1sHwOWzUmeL7SroqHcNSlF3VlQipfEzT1HBlkE1CaSaPeSTEbPRO+drlxXIr2
ImjHce255fIcu2kcXhYgBruCOJ63pHHFB0WFQ2a83WwXp9Q32GeaB3PxjYfFGo2PtsG94gx+zLm0
IPlNLPN5S/vRTMF7TPuYVrXcsGEWzJh5jlOsLJx7DOCmEvUu04wI4mJiDim1NxlgxmPA7BWP3VTZ
h0pm2jsjBrveKxzQV5jLmivoieww6V1/chKtBvIMmu5YaCPfDZUY51Tx3xY41LbcUYykLKpWPExi
ClZMv+aftpuJDY4Dh/ekOw9TmWChQfJGl4PevScDLD7pwCvnxGrrHeO2Fj9Sp7aS8YG90pKxTTfE
7zX3Y9PRrOUlo5g0t5qzyurmW51p9Y0WuNre8brloYP+wv/JMGoJZTC0OV6XnEml6wZbcyjK22WZ
rC2Z6A7Dhyb4cPEnEWCw6BcYm1xnSYoRSbYyuLF6PzsWsZqeLkjM2UTZf/Q8e3wpU6oP/FTLj94Q
wOJypHdY0cCWESM0FVr9ICIN/v/2YjLE9qLxpQi7QB9Ps6gw00hz+Z7qlnXngVofYsuvbnJzGb5Z
vTVZmDfcouFpj9QA6cuUlZi1AhGApo41dpbBg9D2hnhrz/F4huQj5JBYtToPbZEzzAaOcCGjEr95
9Ec8sxtOGnWdyCGvN6KtjXtX55go8Ld+mwcbtGgOEKLPOl6s/D2LDXQmQ0GJB8xOfuqQhhu7H8rl
IyOKbCukPfjX/mjAFUmtHI59gu8iGnRNf2In8yI3qUMmdjjJ1ssPaQJj0jAUTmSxjkUOg5PlROPt
cF771T1RK4GxESptTpDC2qPJtpBxG9R2l24bDwU7LOAdky1mIudHm8Zus1MdTplV6nN+E4ZkVvpT
YbiusevHikmqKrkIBGqM48KmqbKucWXPgxZHQo1z0IUtxwC5dcoxYhXS8E3dEcpOsa0+6LFTMU7K
RwfPTzooelBM0lt70KyceQCYzbztpXQOmqc6861CkA9lGRvjHYegJx+myU/Sw9KYk31LtNoyr4pO
486lmbOuPPULLxexugb98stjFWslaW4U0rk4O6LLZ7KZgTG2JHWAhM99Zvtrre1GrdlajtutgdDN
HKHC01vWF/dJwwqmtUo9fXoFzr/IhXS6GpajtvGJNSEk5liSv2c91ehJwQPabNHwZCwL9dymTGCz
U+sKC6ah7iZjo1dECaqdWBT9LrJs4ZxISzGnkOlOBxsZAOWPd7MsaIMKF/ilinW7ncPcsUV/Qkbz
fdwmldMncGQe9N3KSep+uWqHwKrvlh7y7lp3deDvELvh0t9YPn07lLPjBA96rfdyNY/2MB+Ztql3
pwmAQVb4ZIYt635TZpp9DM5GQe057riKC8wrhBbIfg1M0dzGADjYhlp9fnNnH38GA8LZCtHPsruK
GuUFnbCLuITiPnCKmDGCZmPW8Bz7W4fe/ZZgWomGzobSNyYiHJq6YqrEFj3xjduFwXhPUg3dZn+d
GjILCX4vVo7fg6BM0sVNgYHvtbZkTZ8YlCeVtv4Dp0Kws1vJwZQVnL2mL3YL3Co9AjPwNR2z/eqW
utXiayBebQXJYIR5f6FiGDtWYenTaK0zZiZXY9HUW7cEZRciLx3mpnFpryGQzJuCFW5Xsh+bCLKt
uQOl/2a0QYZtLxevlI35VphuvlEJt0ZgV8a97rfyJiiK8mEexvhWEBzghFDE+sntPfz3uhBjfF9c
xuehq43JuO4WjZMG3bLZGoMi8GDpkuLFDuJueprizGt3AcnfM0klPO2JZGPrVwTebo9QmjbpD/4E
37zm1BhzXEtzne5ShycxFXnWt1s3nzlY2Q/UrUkw8Bmz/5qMVpM5GXtUeP+W65GXm2X2jeDc5L5F
MIcE618XpZ82P1LCPuJtRnKLe4YZqlQ4FHlfnbx6zvKtmS5dt3MQrnkyzJ52KnGvwGZhXX1z2aJy
qromexcmGNwG9MK60eNupr50G64Twp4VvBKzhCptAti0264YuJXngJSegxt7izyg3TF3mPpavE+A
9tkBa1WpYXCbm2Jj4KcNiLvJYRU9kLoyqt12emdV3QhuASphM4/ofH1l9Wy4gV1P+2I/VjWPBRAL
Yd4sAQuxblw/yeWud0zlPXjQbkdTqjbbKEUQyJ7h0Yh4L4ZChqAtstokTmIum1KZWXVnMlWg6QZw
wkAB1NG8FBWJ+ceuxmq+HtN8oI52GsNYVUCANDnUAu1RWQ0lk6cjim0KpgjhPFXzyAoLj3dZ5K1W
r9lyuDjb1nPGFoymEMsKA5lJc5MP7k+rrDhSOGK8p8Fk4bKcs+LNZ1rjXMZ0I09tNzjonC1OvIL7
dQcMqIUTn7wRa8Vrpwe4d/QZ4eJOsBYlP/a5n+srddk4FAJDjOJGpSj8WZUZ98LGwLbGxax2EgsV
i69JOmlXZgzTwnAL39mmmbXKC805qVmPazPx2DKk0fyVzoUFMkl0pGDosTm/xoXSvrmiJdBxbO2B
UoiMw3k1EfCAcpb0PGnE6NUXPnZcHuolT97yQkw8Hr2aOSMEkEsKjpG1OM9x9szHNC+9FzWlthMW
radnhyEr8k1uzrV2tNuiEDt5SSDZQViW7Yogx2TeGYw+tQ+C0cc8FFnCtizMEHnyveRmm8TKHU0F
fW4QzPquOUELu0ocT13cqSCuuJUGWRA3MMR2av8Ys7yrfsrKQ+FnsF+UB0VwASVKPBOOk/ZlOq4D
s6+B73y/x9GxpGWWXKlUJM0bzmXP43Twaqe9C2o9tdPQpn0ao9KeJm+Hk3cQGJga4eysbPL6PXED
9R1KSnDXt8b4IKd2Njc9F6Vacx7P1UmT1TBdMTPJb+tg6p+X0VVl6PogUVvLraZ4e9kyvm9au73K
6oL5K20/ggsRFEY0870L06LznzLZ4zixKVi/Z2as4shqqC5ecwKB2E3MbIdsjUSpd1bdwCw5/STe
gb2JUBsHSswrpw9ib8fA2Yk3HajqKSmM7H3GjHRvacp+ltQ+COTgLjyUnDSzo4FQBbXqW3YerohW
6/171IOpu8/jJgQGYdxUcY62fnAVky2w8fMBd5uPLWPekLEGzQ9eIu8axrdbUy76WRFKcEJIdCBB
tESS50iiEblnjFoeARhyANUiibcXqAr+KwfdoT9zsrAanOGQx4YzrKbJBDNiOfNbUl6Gl8voT++M
ofP7dJjLj3lG8wy5wyDmJEXQmgdYtWd0E29jwypq/NVx+zQQR7YbvdS9qmICJOzA1M5BwrEztMye
d4kxTaC1GkpcxSufA+l75q5cpDgLcqmwaIqYTR8u1EwemCLfpDHVZVjoRfEQDJrxUgeVRcqvORgH
OtmcZj3J581kJY2+Zk7voD+B9HNELFoOtcOAbWfHlrMOfAM9vVVeQwQHJpTV0lYGZqhKsp9OlH3G
GC/H31EIwgn6ztNRzRZ1cDAeEoLT2csupvVYkTs8vndeO2G1L2QwHYZAedue8nPrsI77Gh6KIB4w
lzJq8rk+ovBN57IqLpVCnJ7rJo8BaqT16FWaUUR5WeHtHtAozr7sgp2VByz6c4JbpdtGZJPBgzwX
F0FEL9z+kCgmey+fhXtTd3EgToiVjwntyyb3zGbdqZlsqUBLeTIhmHFbd8st78I5KZOGgMG9IFR2
kkSFAS4QxVJF+FZt6tPaOQgaPXldEjKDaY2c4IRoAh8OOM7S6kMjrfmqmbsiwnA2hYsb4+4rRPId
dFS++Fndw/1h0idOQBAp4vp8vA6BfCtjZCiN1NDjabWstDjyfZe7kjSPTVkOgn4Bv+ilM7gIONPQ
Y/d0oZzXsW05vAMdAhDvxjMpFU7oWu2PymyNs6wJ1uMJg9E4HatdHSzOw5Dp4ns1+z2KhgwOfVZY
981l9VXi0lQm3AoGjI3vgXH4RruzNIZiDGbQ5TcVXPMc4nZ0V6QaKJabzhM1B5XbinvMsBkX2rYE
qKz7mKFgxXCpbVgPTWZgeoIl9aNq7Gb+TETiEuLlrJ/mzmg3Mfktx7S1/fe2mMQ3dkDrR+VeMmlc
BQWFkLzHzmcAfCGPRMIlGsQz7eRsT6V7x8k6riuDySpRGM49XYp2dMtpOHZGWsq1zdWvIwBAI3Jt
65KL6RMp0mBPvWAAQ/BUw9cb4cyZnB3tsmzfu7439m3q87E6MAWbxJb5viIg9qqIh+li5ZbTfkyy
+oAePKzjRJrfKA/Ugx6zgGflz13TM6pKug22V3c7TQo/Zp4HezOHfNHBEyi5iO9+FU4Hs99hH1o5
kMQ7pqbcjrHutWpj06wme78puge/N6YntlEkIGu1RgJeCy0wm3wxwRS4gKAy7WoUI+WPwCy8UAre
kZToHH3jFycxmR01l8ZDFbnWbFeV1OszpZyEO3MYBMQLJHmZ9t1elaI+OWkQb6TNkrg5R1iH7o0j
u9P0x575YY/QpWFdaC5ZcCvR6T/ajvZuKvGCGK6R3nGoF9eum3ZrljK1T3oxlHsQBfeEkCq2ypx5
BrTMeXc5O67WzNKKiAcbco2bZvWrBWozbmS1uKRWUnXE0HUXOYh7Ffn5VTeU8zyJQdtqs52f6Jow
SxtDufEs8Muk8UfC2khJ+lFg+f62XJ63yjOLa3o1Q639rJpPxtDgxRwWmW8IijDwvjT0aSRpkdk5
sWvhsmbOPpQmEVRqG7AiISdkISMb/VueN2Z7zDnUUtxIk9MJdtWA2JcrQsOomFe95jnxWU8p2pie
y8Ab7oAsMzunKG4r5p45STikMFpp4LNQMSUtDPYJIqi6cenTHXJc4lTyYK3cdhFnxt70F7Qusiqu
OYdxN68at4SxPCGvx7m2XYgYST5UReD01l+g3e40ELPm4/+dmfpnkayfgrBlMgHheIkRUc2dA5DK
Dj/71176U/w5OQ6VN6nWjPhwXjsxR3WvH7700tanENxM2IZXlrURYZHEErYTpfziVh7rkvT7T3n/
mgGdUlBGR7NUtG6LuxL61H4tq/nzgqVEi5l99IUZJWK4pt155uj7i8DrP7mQ1iXE+Z/et4p5iIHl
mRExd5i1k3utAPj+2sf96UviTjqsiIlNoqnib7ZUbx5f9S++9qe0cVQGOBfLGyJSbEqe1cYh0764
e8L6FI1tWdgyTabeUQpTv7Yy0yKCxv+r1Vx/9ol/ShgHn/dzRycKgZISk1OxBX76Wqq/9WmzWNW1
BDNkThuRCrxqXqxc/cWnfbli/yIf2fp0T/YcoCk9WRu5sBdaWMLBgc8A4WQEyH5xz4r56e60PQfj
RdPzjxjFT6utrvECr7/0TTQ/3Z0zwwHO+LqNysB/K/rmhknGz6+99KdVRUlnyaLyChVxoF7r9gaP
619sUfiTL4r56dacu6FHUMpUpBNE7883jiq+FixvfroxCZ3LcEonKkoCrOq2cdmuQnPxtafVr50l
//RI8VpD70yhzdz2vnUNLdEdIC6HL17KTzdnKmCLhT9MkctmZmEkO73J/2JN4p994J/uTK7k0pFP
P0a1KTesb3oVnvziJ/7pzvQtAgClIcYoFkW3AbRxNl6nzC9+4p9uT/KwcLsD70SGyuNzP9PiEluf
fe3UND7dlwXhDZ1jwaqKi0+8HdyPOP7aMml0hT8eP3kAxzD1JMY6Kcp/oDU0C5Vd/MVj608uqPHp
3uy1qo0rc5GkSnoSIJuZUpwaX7ukxqfb0w9EWpBaWrH/xQPWT4693XytBDI+3Z9aIvxiTPouAqMA
sS+xVXfGF7dnMsP642duJ7NDBDXJ5TzACYnQksd8zqevHUG/9mr8082fwWmbTjG0UWwYFzuaRzFb
EKX0pYet8ekO9Q1QksVrmiipF5+gjPHMUL4Jv/bin+7Rmgyk3Mh465hBihXJIFsDk+sXX/zTLTqU
IquGkcMt08sH0l3QYuoh/4uPxfl1EP+LA1r/dI9i4dItlTt8MHhkH0wt3zX28ISKSGJay55Fcmma
C7DsHVpvieamD5Wol6PjB9WyJU8iecLQWBxyh302XiwCep2+CS+NDjKt+OHMEC4gXMMlcb4Pkbpv
455ul4wGaBINb2mvYBIHKENHmU7UKeLdp/G7NxONintxxTDAv2F7cXFd6tCLkGvzGTdGFnmESa3S
VDuUg32f9cF1zoaqYRqfZ5XOm3kpGJLR5i01/2zr1dr04Nd1sZWunmzAaoJt0QcXVbW9LbCXbMpk
MOCB0/FgAAg6IApkp6urefaS7dI4g3hkAcDeKvupWWHr0n4QAewxOXBGCAjSeEdCUYB4rF2Lxn7E
idowhMoJkk2z66CL42vyMNlkK8bXXJk4HKW7Vl5sbeD5rwy/f1mQaw/2UF5r9Yj4kHbag9c38/sc
UBm4+lVVFyTJxK23NzQCefBUEkrgZ5ekX88YCXaYRwBMTcwrw6oBUPDq1hh07BUjhmOWDACbzZXR
lgea1vp+9uN452iEX7tg7Geiy7C2KRC/kURA27wZHetm9J1pSxNYYRr1ZtxcGMLDOtbkxsqnIXTz
oHzOM7CqTGo7A0TkpiDgigy2M2JVva6a/HEpKz+kOqvVdmm1PXklD62mJsYiWCipN9cBiphak698
Y+PCCYFCCTvqZ7UnN4Ao+yL1j6QyTlAG6qjhtcT75oRGEsehz9XvNMvx8O678y4mWXTvWgYmg9rb
wl+JJ6aM4AgjijKZ/0wrvcoNSKspoRhDk/CtkGATfetOmumGOGvxorlmf+VbJNSTZmN3JCyj20lL
OIe2U/IYB/Lc8GW8hNNu/ICYvp3fU2WRozM5YTWq/SDd45TUj5NUO6Pwh3rTjJib7MAt7wRK/VE5
+ikniXIjSAsOUy/AsmQQnTmSM3uFu0mGstMfDYiQrU4KNl+0PKhCx6+KyFsQYz24etfH6WsnOwLz
0R7FRdf1+UDb4WdQ+GpdefixPYZPhwFL1LqzMUgmrl+x0WIhF3jQPxZ7uZWStVM3QeIJYsxFT7aQ
MR9JvlPkOdfcwu7ZN6FoEF7mk2IZGlkoqlvwR6IXYReUoxUl7Kl4sYcBF2Tv6/fEUrhHZ2owEpBd
Wz1PpL3wIdhTyMKrQN0TXnNymGuYj3EzsOigORSWqx8zIl1fRCf07WAGN52Wt/tlQh3y0jUxRgfX
QtcP5nErLloz9jZj0zn9arCZX/owWDs/S8jHIa+AvAS+0+HF2oMHZr4tSALaVlMWycK6Isfsm5eM
/tnITdKbZM+drZZ2eVmysiQWIcucHdH/ZthMzEzHLo0q3ULzqoQiYoKIW7ZMBADkruNly7YbM+vo
mF6erM1h1rfkNZ+cLDD9NdnjgGmkcW2gKmJtXav2Ulm9pSlLLUg5KUMnd5sPI641BudF95RlSN6G
qPtNit/zOC7xU5m5F3/YMlbXNqOfrVk1ERo89wbhu8FwmWE1NtQg0PyK3BweM7G9x2XwjkHSeAo0
mjiQdTbCop52a40JJwwg+Cx/HvVrh6CLzTwpDR2+vcBNXq9pGx83zGOKW2rji95b+0VPVo6X9FyL
FHOdyvT6KFR5DVgTn1jbcK3xCG9rJoCWpQFnw9CwS2QiYozHgUGE+Kvhtvu66Pd8wbTrBMvONvZS
Qo8RGPwZTqvpK+gApyNFC6Mft3PcLT/aGjCqEFZxD8BlQhNOyYuhBdN9rtvuS18P2klvIB9Dtl4H
wRvi+PBdI3y3J1Wn7h7ifvgAXNOuyL6DlVRcSgjXIUrYGL9RXNF1J73ljqJi2coqbZc1CDAIACrZ
99Hu6adHl31sGgYUFm1vYmWXbwzGFStNxwLzXGtugqXv1mnQ1yS29zdywohXSFbtWbZM4Ez6mStj
N25ANHjwxkgx2euyy55BAmQTjZo9qlBC4B3zaQy80Arkay/gQC2CxKOxmsDpCuErhBxXvg/wD2Ed
yAUsw3YeAusCk0gMiDHCwZp4ExxlZBTj/iCCxiA6JBTEOu2DsfV3S9EkR4QTIp+NPsIHnOKt7uwb
EItqbSE3HrRAR3Iw243lECYdqiq5Ye7IgqLFHqaJKB8rRVKdfyLfut6VRmp49+Yh74TF3Cc7p/WI
8wr6hzEtjWedSwrXV+G2Io6isVunfSS7aRnWftc31trPTe+lHAOUtk7X/XNXLXvymNXedmB/ZtY/
7Lp8weSq2cV7UqRutWaQXgOcWT+J1fDvmh7FVJbZD0tHqoOqM5qXQdX6VTsGyct4Ucg7/L3rkgcy
ORNN6uUrapoyTLNBYvvIyL3IS2O81gb81ENckU7lSd86EOr+gEOLzebQgthMvfTR61p1reWVvbvI
HBDB9mxsAhMTGgF0qEyE/V3nclxubH2h8bCciAdaQmRiSQL9thWll7PFAqgj9NBxu7DSy54jq7Fg
sQMD0aNqa3EFTUhcFYuZhtsJ0+NDk4/i6Htj/YhZathIx0qewFJbCgR4eLllK5Dao/7PTVQYbAEi
iS912DYlkOmGtOYZlJfNamppnrXFxsBhp9oacH2TxR1Z+q6y1lNjnyaCcldYpnmqTeWjLeKJVQXx
bQfDbWBe6sudyUlKXUdWjTXwLxS/vCVZ9xhTiIWwZPWNSnKuXOVpX9uJqX/q5GQD0kZUmB3Jxu6K
MDc7B7JdQNH8RZN76av+VYn7qZnDaioJGVAWmSWQvytCEvjkTeJwCBM3CXBW0/S1zk7/1NnlKf72
lCon4oShihwEFk7GrwRc/Go0/v37/B/JR3Pz329a/P0/+fP3plU9DhT56Y9/f2gq/vefl9/5v3/n
j7/x991Hc36vPsTnv/SH3+F1//Hvrt/l+x/+sKkR09Xt8NGruw8xlPLX6/MOL3/z//eH//bx61Ue
VPvx+2/fm6GWl1dLsqb+7R8/Ovz4/bdLL/nv//zy//jZ5f3//tt/AWb2GT3wf7/W//zCx7uQ/Kr3
N3I5PMMPDA9L02VV8fRx+UHwN8dyiBfAFAmfgOmR3oYUfpn+/psd/E03XMfQdT3wXNBcGmXRDL9+
5P6N4BLd1i3D8kzd063f/ud9/eHC/O+F+rd6qG6arJbi999wXf5xhuDppqUHF1iREBlD5/8+dc15
ksmUHdZodMEIsjiQRFQqzmDvJU5SD1quI9NJ7HQL/l/fZ8TBbuz5zSO2OcTOybINo04fAkdhjrOx
jj9OebPRui5ULH2b0gdlUi6kqcMiFEqlykLbYSlLGBREFJfmvM2yB6Ese02deRiNcUMC7AWjJRET
Y5ufjAjo7OsuXqRwmqMVfOt7TBsmezLwEazsub/YVLJ1Q5nHko0ivTaH4DCTzrEyTfMErx/KYr4T
Jq2B/UwGB8ylCvHNHHjIk+qqL9e2W2B4zLNnFJ8unOYyJHRso/WnSYMAXHhMFXmkl+p1NibMAz19
jgGWpeVhf4n9FPHLSFyvWRA6O+fEtTjxuk/eGgz16RQZ7Rt9Cekj/gtmW/Cb1WC9YrJpW2NVz8+j
NphrVZjW3iNBaBQsVRWuiPpBf+xKlGsxPQ6FzfqdhWU1QfHYLJGpiIcMigDWQwJbAnLl7BxgW8BV
UGDkGuvQNoItFWgSTdhxsKqke3u6s2b0SlaePHmdBXnz4AXXXoehlcS6cKhQgpv5GkoBftGohl1B
nv+Se+ltl7vbPtX3muXtOrM6AjumYx7clkagPzXEETxc2r2THjdPkpJI6+UbloWN0PUXQ6IH6t2r
abcUuYzt+/s8JQwevmi1/B/qzqy5caS90r8IDiCx3xIAV5GUqF03CFWphH3fEvj188B2eNyyxx09
EXMxEd9Vd/XHIgEkMs97znPwhHPy6zlaI+xvwpZSq0oEtvuLs9YZa9epz+Xo1xx8O+piTYEvlRUS
giP1IzT4vGB19jCO05GTqm2gOtV9O4cvk5E2v5ZmmP449Ws4kMCR82eLiZkzyP2Q5vct5tK8eSDT
SrSetHEe+uxbIthN6CFFjWV7YxccM2lA7FrjyTbc7kUO5fOcZzBHirLYEyZJt00aYt6FWgpPT9tJ
7IGuDgyXkIJZPnOKCCbtjK+Lw2Z9skJl9Iqlwlew1i+6l9XzFhaR363Nhqn5ULvhCzCah5zQGXNh
IxcbTCnqxrV2U1Uc6BzcWBG+2UNopbzjVWaoxl4qKxtyAIdbPDvc3PSUwIrHXHzK7OLaFTET19p3
zJMp1rTAeBI0/rlu9wTI/RFK1BKdojl9FvWJP3q2dOjpYjR8a/xYyCd0D5aRHslrgKnbDS6YNzbz
9Pu6QtvIoeLvr82nSel/aSH0CUlLtBFT9MU/12H9YPPxWqAfCw7TWem8skmem1m9b5f0dY6ci7oY
20XkG83y9NnVNjG7EMc+MnDJ79xkweZfP4FIfajtA1S1gx2OEPRNbV90leVRy07RXdpgtxsjMBS6
3IO5+5aJnZxMJ73XsvasN8M3XOvVLQ1icE7fSI3ZACDUAGvyxRVYuck5gbVNzfk3odLobalrTJ8E
dnd5WPa+yroBBFh7gg47HrGBdtcCXyR0Y+iT+P54tFoZ46NyYHS57b3ozMdWr26ZM50zl3KHPC2/
s2U2X3J7mgidkieATvZkolqVYIi4YCSfb3TgUnYSHyO121Pxcx4ylbPqgt26+8BbRYqCmfjGFL+0
vN0D8Ti1s/IYwsDy7PTdKCYvjQhcSOb/2zLvBk9xYKpFgzP5BvgBr4mCqPlcYR1RVdqgNcW11L8n
NudTasm3wThVC3DiehhfsUVEwWhF8dcUTpj7TPhfoHaAt8ApmgM1BH6l21TZEIVXPyZwmHdaS34k
Lp0qSLq+D+xMdXddyW3aOPaAS4rita65ZinczTTC778Je6JSevNWCOcp1lo6rFxI/kqzqL9HcMgc
G3PDg+kyBxxjg6Z5FXbzltp4j8PwrS2OCn2Dtyb5YgvL85zbhK9SEJoPIt2PPByQP0rLh01O2Smn
HfAqpBN/owf2EY9GzQrZnOa8wl45flhpQWjUCfd5pHOiUbe0iGxqbB6L/plQPR1HZYBy4sEjWTei
fjiDuZPGGc/ghtaPaGNr8U6d3zrWM2Er7+qS+nZD7IqYRbYzF9DKuV3ZBKammxY6IGDbO+EsMFjS
W2xaj7qmRolHvWJ+qgvnYtfJRyflBPxB3jl8vZGS67F9TMQd7LKVIMdNItQFIeqB5Mp7kSRYMUoE
IscfujvDeKSFghtMhaUefaA++rQibZQ+o7+CCgHXvboWhrcKtt1dF72FffOhdDzUzXHUKWUjYTrA
NSJcEbgFYSu7JcIcXejC2NmVAqA0f09sebCaZ4Atb1jkaMiq5hPeaEwgkQ7XS8W95YRVSk4838Zu
b18ssmmeAZsvHolzLmByNnhWAR1nD4LPhupR9x6cVg5acvEK+1JGE5w9lzxBfIEqAg6Aqzy7X8bc
bqNGQJNuSYiafcQxIN8NY4JPpzkMAiJKzUYDoc3DIDseyPcTp4dn7NdG9l4pAFam8peR1yfZ4iyd
CmpcwDEX3MHKYm2rvhofqfXexpnzRSWZ5YvI+Orh+/SaW/P1+qPBk0/CXlAKWLQWZh5NgcBk4MEx
uVXc0vHwKPMqeZcWejEoYz0oOjjQU/6mRbM8yAY2TyMc5BBlwebCl1HHp0amB5zHKGoKCVbbxaHX
vpl68aRo4YPWLNq26ettjItvA1d3JsNLDY3BUhX3y1bjDQ+UHTKJfqotSdfBbtBT7F21l1rDS2+N
qIkGP37dDJslIRWiCnYmSxVkjnaqqvI6pAcDHiUpRUFZls2vA2TTKrNjaY/7dSwTAmNJSkBg/L/q
yYGXGB2yXbjFXMyx0PUtmVwrwBREcP6MOgqHa/vunDxoRfNY68XDrAxXYckbuMJA6iFMYYZf+WA9
Zk3/rqrfFFXshupb49gzdZQ6fNK64FG9d8AthDN62ttNvsv6lhUBMHwLZPEc1+fR+Qip3x5fNJ5o
UMBeUgRTfTTnVwzsAZHNfZbu3TVfAo5lxmmsuC/6TE/O9AnPceWdb0V2SfgPRxl5XE6uHakG1Xwi
40CMRe4nLeZ1UXyk6wYPy5h4bem7Ra32Kt0hV0Dsca24E+RuNmy2T9qSE+WEjK8Mj+kEP40ezA3F
mt+qw6M0ZKfImO6Syqk2djteqCGl0uTEYRlcfgG1VjZ+Mhi/24G4sWTI7qTVXuuVrapHrLr1vl7z
OqIG/mqWGo/wg0Wuo3Pkr7Ju9tNCIrgdsVU64igS65Bjy6pUIkPoFs8YA4LeaW5adxYtt0EsHobk
mwyLvxDddyv1iL5y1Jfy3gXa7i80w6LfgNSwh5eGWnjXQmMimEVSIAwA626BB74YY4sfJWwvCgUn
hUd42usyFk5oKrjlgTYE0VhIgnAzDHRZbZhzbFIKH7c9+OCCTJl5HrBFs+jo3yR/n6uJr6BRthrF
g31zUwgD1jxxqEjFfdVIZzMWD2bd/rIctfddyTUh5XBKUuWWww2XgHBAVV5Fq137OaMl9Mus4Eub
HB2K2KiOuYo3l7ctdVSPw/Jc4lpFHPOoJD3omevTSQySqnLOcKuOWtu+9Maypwby1Yynl8wW5zzR
sFeH3gSKKq3UU4NknYj4LKpqL0BkbqjIOMmuEV4NjYA1W24Uyy7AchjbOE4FCzESVp3Gp8ZSA+z9
K3Zl1c8QiarhKe2WvbsW1PbJE4nGjUI3alewqKRLeTeWKLbAEnJ8uv0z2Vz2ugOkwSlddqlRA+eK
TLo4+88u4RQwDepvtq7tu4Xp08+kpl6iwjJYPMZyl3SIkuNAT4FPi4vl40MBwa/YgrI5sj6onsk+
EvOuqTV976g6oxvE46QPKRRZovtc4oIfu7Z+bpeWFZdmgMm+wvnJrpK68I2l1SriJLwCF4russAf
L+odITX+jeX4tMpubeaEHktfHcSl8iqdKrwnqQihV6eLbOklsAr9sLR6vSfr/yQV7M4OHY3cOdyR
NWONLeU35LVVgliiXPaVw8GvGofAsWPlFcBs56WlHX4AXb5PVaXdMKvtNtrqgkxt8m1T1h3ylahV
Z6SIHcMOiHAcMze82a2uQmGpL3FS1QC2y/t2BCwzll8JfCpSjfRNGuhcDbAYj67OT7pM0vskjbqv
f63vAj+ae0LVIA+ydWt0ffEmO1V2TqV0d6BWgW90OTuDJIEdMLh3Vs+LrI0UHLOqcjRHg6Em0Wzd
ciqKItS9WZa+LcXnKDp9W8FN3WNmV3yahd0NMwxaaMZWP7D/2dVay+JXp96sUqXcwWDmIm3rknIw
a7n2TXZI7PahU12YPDZSI27rbPyyF/DcaJ8bq418exF/yHHclYtFdzmG3PVhEeitomD32GsKp78q
sTzqaqjGhknrJxx2d33PZQuX0vJqs8Df2q5Bb5NZRK92H3Ur3nA+3PRa7OfOvqsaLMEURpNB7U5Z
8t0Yznur0gju2t9lkvpZmf1pyfQmXfiJ/3ovit+O+xIxLNC17rHNjSdTFvExnOPfCmwNs+0+qqJ7
t5Xhluh8e8UQV3LMFJws1ufaXDGpBJXcmC2z7A+dAFZLGDxJvlA6Z7qRAO864Vo3MOoYuler7RqQ
q7KUn5eNBIzx15bW222lwAdp5twH/ntR0OihRDyIWsZMWT9qDXduREyV4tn+WgFQDuh/z5kUd2cF
uxc+VoJDhQMJgYPCUqm3jteHkWdHTInHIhl+xbKkDqtcahYZS/pN7rLooVrI/giZ8DUv48eqzC+g
TWgOoSkjZzNVL8RrCDrz4vXiFmd4Q0ao6XldS+J92TwFs6P6ap7uOJXf8nplJRgZesb8OSnjfiCH
dseM6zthm6NF6Slv1oTV+OX2jGIqI+XQT/gjX8o3jLVb1YJ049o6m/aSNKLz1tKZttFVzPvlSsIW
duTZgl4z7SOBx5LEIc2vzBrWFwmwN3qkyNDZxnpYjfxcLGR43F3bUZwgtWOp6Sd1GmB9D8+mgFsU
F/YulDaMeM3PtImhFyOeRPdMtpIkQSnssOZ920vmPihEgy5eiUJNG4pSQON3HLPphpn6QzxYbKXs
TyOp9oXTHYeEN2FfH6Duo8+Qf924Q9ZsZje/i9iizmOo3bdtfDETMNG68oIuOJJhAd7cmOAvNjHb
VkoiahqKCAWzFZWHMZ+hJ8Vp37+yI2Jy3YjfBu+6Xll8bWLr58So6xjZzcs4TxIDey21Q6zPyYUJ
Bi9EYF6U7S21Ix8oIcE1AEZxekhXfAFqxqPekB5PsT289ZiFoWIjSrmaCUY6hjGXdr8aywxc+ZUC
J8yK/ilO5IWR35+qZFTr0BWxBtqpPzWNdn6mygIuBSU7CE0Nb14jGGZ1prErb6OtndIakSqdChao
PPHX7uFvdY/lzBVceEiCfoWISV1ex6oPxrLzqJjIN/zhK0ZSNleFN1XNGVAyLXOMStTeKX1H5Q0D
UZ3ffMl9Z2q8iBw+svMLVVEBXbWETSfTvDMRcyj2qvBwcETG0vkGf/bQ1kxIS6MjBVVPtER21a0d
suRugCoXAK/awi4Xu6KXx0XnpQzSVNJukWZPTQu4pZhHlSqdOCPFDNXARwraMJT4XVRdYGqkUNMB
3NKqUpS2wUlkP/W2H47jVqPAYKuGYJ2CBKis14+RdWGRx5EsEPZSzgKs1+8wyGABT+xfiOASj4QX
gSw9XwYARM9wROdPwtfRd1YidwJzIitJ29VvHQbMLqp1WL4ZvgsH5vHIYnrMyb5minUc8xeTzhL6
2L2oZrLpDCb9lUz0YHJktmXtRv3QSeNbT9A+slkJCjN5kORzyYhvx5DYGVn3BTZq/QpZ8FAo7W3i
IV4HxbdOHRkzhuZ3H7e7dY+iW1MQqqQET4oGDdAyIOF1O63Nnxxwdv1IdDgPoBEQvxsZ1zc69J3p
S0wMJUVTHcY2OyV2ke/FEt5ShuaN0HaqRJqaR/7p2HPr5+vvQqrv1hYqPeiu3AINh6jQ6Iwaw/cu
ZZbf39zi1ljlnkzBtqgX7YowZZkROme+W+vSSK822sfSzZ3XpWYZjGrq101+MTp5prmh1h+ThVaw
bEGTa/W3uQ5a8w0eAYk2X1KB64zpJaHVZ+G1pBDzZ5gaBisjhL3I8obocbRtda9pSCDADY424ckN
LDtfas3jGDL/NhLzXVEBjTCozjYWO3SE+o2TObekXvPQFrU1Zs+L2w0g9CWeRuYRZaU5peZTF9k+
1R3bnnfsgJhQRslpLYlzLNQeGNx46NM9ngVPYbcnCuKutJ0e4F7vZxcy6zRSLzQ7rxJzPHh4CL5E
xzlKU8+ydgaV/XunXDtU6TnaOIx96VL1Z1Pu2IBvrI6qNXthPQJaSKlJJKe3GFqq8lH1AtpZh0YS
fa8PmDWSpiubndKqbz3RIU7oGXL9fJmiR2k7x842D9DYQOwmwKN3o/uacf/IUH0YiuoDVr/pjWMY
gE84UADMQ90/0mywCeen1Ap9srpQ6Ng2y/48jgbmoHWBBqMof0st/+hc0q3hm4UwMYzbaXb+pJxy
FATQbIClz+jSmlXIZsNxHU9BzSnJBYvHWP4RxWfuvM05ifz4q3eKE53dgTZQTphR1/6MqqEWya5G
hVaNxUdXuHTEb7uOY4OmXejP2WYjwVeTKWcRfdcVbxatOLd0+lWRunMGWGszmV7G0b5Ky8eKlNNU
ZxPWqbNV4lfbymgeRr3hMEG/3Ucs9EOZF+CU7nMNFTmzhn1bGPsEpjn1JPdm+ejon/mgbwiqBWMl
bqB7GSwQBhoEbEkG+9cuyU4h57ZNWq6Q99yXeutTHErnrjLQ8jz9Kozoq9J4E8quvs8dgXhj3JuF
erew6jFAxmu1MJwo4vLYquK1hvZqNa9Yp0omIeH0Ar5mW0ffknkCM8xWvJbTdepNOFEv9H7w43ae
YS3F/aIM6nEyyoMib9nIOIIs4c4iG51nDiGy8W7N1csq8kf9LSGLntTTUy4+cvhz6Wjfxo7uJ8AW
lowp5DlF5jvBsxWAmzJ3sZ8HkJqbGRhn2aW7pMlPVX8FZ1M9aUmM5kSyPAV8VklOii7sicckDU9C
J4srlZ0u5rXCL1iyycuE4MXvwIC8bwgzAojkRXibjKdyWKC+i+IM8TnqPwZxnBF8e6rhYfeuvCbI
lCN8osbT2jvOUoZ2KurzskKhECjjY+YcumQ5KNER+B6veAhSBKiCsnzJl2tuYbxTPxRe4+ldXR0h
b+9T9hCxfMJgeZ4oJ1VnXiIh987RrWF+ZhEOg8bPuWXWoyGdHftk+Qp16bupfKDKlGEvkZfZiyCb
j3l3RmOuplV6Xi6ayTESZAy0w3vhiiDX9F2q72MjubRYlaC65hW0vtRgq4S6Rr7PN0xxsBvzigfT
DV95BWxCuwzUBuvWyczPFqwUhZIo5KKtnmibqv4jyxe9Y/AVJKBjtdq+NQV/VKvOYYIkIvJ9Plpb
ZYFRUigvrZYGfbKyEMj3wwkPnGU31/qe4Jfn5AMDnksruG+jXeNO73r6AAsLcxZkOERzyCAlkJ1k
8JCIe52Fhb4jW2wNd/FxMPzSFucRF1K0aYt7ly0EwwpGIA7Foy72Dli0/gpm2AijOOMlcDexa7/O
UOODahn2GUcwtlCAA5aDwJ3LtMDvtHQTcxHV+FLLMOfZUO0gpmkXTwjVIchMFIShi5jxgTIC+pRV
pzgYc8cBLb+rNURbMDPdQvdPqdTXPg4/J6v60AkdLv3wahpO85qOOR0swmVbqGX1eXbb90y+LeoC
ybnrfgN3v6MkytMH8PLW4OHADZzY71WH+t5rFtIciEi+usRaW2EVtjb1fA1VvvL8oZTAEAbDI+qe
PBuGisSxN6DC7CWVZwKo4czUdpV8nzLOF+B8TXKgSVBgbyuAKTRs+MugcF9m7aVJL7qANcTUY1Eg
E3B/ksjfhuKu0Md7rfs9Acgj43gQzifOrFuKCiuSe0hpTGXawF5m9jLNtkVJzqpDTJ5/IHT9JqZT
aT6icl/aQmf/3S+EiqmHMmnEIyLZPy45RG+l199dk9Zg990Z67va0n23ZsrW0EVlNw5LSXFI8+Ws
zvpXGf0yEI/9AZ3SxZoCOt1Oto1dXtALdLQo0C9Umt2NKn/JTgWpPNGNRU3rla6h7N2ieZwCTHHP
s9UHKXMS+st3DoqEq7xzzuZxspkCdcM7FZ2E+pct/p2HCKMVmeLkT9jR95SLsztGyxH2JTHWCNKF
TmMP9UiRo9R+Sk8UfnXUaeTQ1bq2H23FZbCcMeFtlV+V4l7KhTmuAtEXdK1zcpJ+fMI9+WmpPOGl
K28a6pB02++hJzyShqCWAHEz9kLxd5EnvbZnJiLlA6WP6mcPCnhPu6tztDiiwP7wGvOTJo0BNxPZ
9K5AYolGqzjY7nzuBh1fih1ZfhlGFHBTn/oA7eK2DJw+wPs+uyLC2OagcsCkJwwPEXKfFpr+UGjb
0NVjttcQIRvuLWWaNkWif7rxkiCjRjNHTmlcQQroG5pWpn0lDMboEW1DrxwMXW4hF/elBnXbmVzl
SE2BZgYWNL2tjfTuG0W7r235ikG/pnPFkLCdXqfJ2Sux+YlFaZtZBoNsQ7xQ98kRTGw7QvWwOa9E
1A9MiLcRrtK2iw+1UO96V71QqbrJU8XawFSUx3RRiW9AEZVZq/r5oqg7lzvp3rbmk1ZhrKS1KYoO
JVyErVrbM8HhNM9fxUAXaIBPut11nSGouhCpPXBM0oXCehI9JTicxAZiJeIl5CpX9dM53U1WHnS1
3h+x91oBUxz9NFAnH3RMHdBoKX4KPXjO5paAd7Xr1PJm6qK8VRoDUpcquytUwYaOy5S+YHixz3ZX
n7Op0AOOmpW3UAy10WrONiNoIWzKSBVLrPaPDapLgKKv3U9A9enQna1+ry85s+oB2C+uCZHMD81I
J/jG0MA+1IKzsWqgOxS69giv8/fgDFp2KUOhIzZg+XqnVK/5HleRNxLa5NVUFfq0dbTfC8bPjRst
wx+eQYy2oT5cFzqhAn01aM4FZSRuTS6x4L/DyTCPHKvwbU0cYCKDRjXNlQGjzK+xBh6Wx7m4by37
ZXSRyIw63IN3pot+KPV3Ru4Mpqt6uA5iUQJDXWmc5aT5ZMNAJiyJ+4bjjn1u3k8fjiP+xGVDRrS0
JvOu6Sb9EyhVdYrwO/wBvzpBsSAtZAOnxX2hUCUHuxaCdIPSZsXDHRT7cj+pOOAtBdGpCvdci561
UZqY4to//ajVV5MyKR/WXM77VkJP5dWE1qOMBvs6mDaxwr4M7tAAGGo238YSYpmndZ37DTIXorah
KuNO5HQzKZxtAqyusx9zosF5r6D7hnHT2ZuIeRbn4HzO/7SGnT0OfVjfxlJ2DFCWyk+m5aMPy2Kr
Fkv+x6Vtq/U7xCJGsdQe8TZOyvQB+6YN/o2tm8YAiYtM5ZY+OhkbgwLyUkPVF7RWccWWL957zjWH
OjOLs5iWZidaU1wKzg/scKAPeNW/dlnqqQZeLIPGhQAOq0zNKeLmudaqO5L8yINT7OzqRiaB4ZQt
161loELNmbUr1TPubuingzScrxpWa8BEW21pTM2AcFWl+ytvFW2XLopN52QLtoLEy1Zlf3BEoWYT
xbv02o2KfLVHOXuiFdZ9pwGkgEFF5t6qTYsKGd29OJlu++B9ccLoHCl0V0HTAS3TcJywxl85Dvx2
lygKZ5YwV71Wb0v12HaUIs3UG9y0HuAmmzObunmXcS4HMKoQibo7uC56Bn2UCJ2xhNDJSGtfdD8g
AAeDoY332Pj5fj2I17dUs6eti13rbGpMgyMdjimPMke5TPS7TAeHBPdUfcXxvbRbelUlhsTc+aDp
MxphthZL4/MWU26CzijftpUvlRZRZIY5/CrIN2wKSuZ8U9e0gJBGBaF1BCnnRqgmbe4Ofp/aDpcl
MQ9aZ97LsCl4a5ZaElByGyFt0HfOONvWXo081O8ReLB1dlada3SHZAOQ6DAsOB/UwOQxkQSAiVKN
Z1ZUd2gb6N+pCSTSMH1HVIpP/MZ5sOto3slwSjEvpyOFpFiGItuy9w6GtltIe+VDzfmiodnokrKR
xPQxhd9J3c6Q4pvIOddVck9Z0byjKdfTSL5vB1tnkBsuqMQ1qKxkxGk/ZbZxTCdwB1XZXI2+lPcC
eg3LtdADvpbgtw7DPSJSf4Igob2tS+EWsnN2FXU5P0/qyEXgnrhFmTB3c1vz38qEu8ggaw97fX6y
BgvVRRZa4OiYaBL0iQe1FcMDSlWtMHqng2hDgYtr+fGUtpQYKAZFh3lfPMdMEkJnIrOSFxN0yrk/
OlPX8ETQbAcrzPljJFD7UoD526pm6sszxFCFovVkg/l2/kqneD4jyP2qBibmnQPGbBmZJPcZckwu
l/JiVy7Hp7Rje0/61jjEbabuLbAXx5bszuzinOlc52DbFYq/YzdepRKm45z9gDl9ODO0pM6skfNZ
n7s5UPqcZyxtS+g2rnWTYWmdhTMN13k0JbWiTfbi4OwFI+SCNsWmIIeLzpQEADNwFvY7Y3YvIWlt
41WN7UV8g1KkX2euLfxVU9EDxkk2uRn5kqRO/kAbzHA3Gnb4WimziuKW4Y9vVa8gyeMvdDbt26rY
uqOBrZfImB+ya3x2zeHNFaoT1NMqjlZzPrw41EHZm6qhSW7TUOKyCtN9vW8bsD8mpuhzmhpM/mH6
bNn+MEeCoLtzDAaVCwPSq21q2LIKVCAmySfo4fqla6zWa7PlA6EHfaaaJD1cuuoZucR7MVkDErrQ
Alm3CwEMJumcGOZQBLUsEDwVFVZqS4Uxwp2dBPaUlz4bhp6XBhuRMuvq7TxQn4eaR5eNxvFlCT8E
jCeDBdvCNORyBvEjqgk/tZJLFwqMBTosT5W+49V/0UjoGVaE56QH6vqnjDTnjrKPQ4O3xl90BSdP
mvuqW9meqk7qkRs027tisn8VmYs5k6HkFRMH4Oe6tcElxZStTBpoJVXEfO8q24f9Ss8BlGcd1Glk
CCR1mqOoEgmv3G2cy5OuyfE6hcmtx9jIFtMZqyCtRQLlGRWIj3VeSaN0+wZnHfT4ZOSyRCQXR7/r
RGxtkAXlFUBXj2SEi+1iw9S5b6dSHlKAIlg+h2HxDLtLX2vOCHi+GmD5tRbJ76lokquRkx2pLIiD
ZhYDNgknV9LfQJ0rUF/S/+yPl1G7c5y6uc+MOfzVSZufriKcd4XA2XzNfbV8ZzThHt1FnTOakVcS
tj6uE1gZfeDAMK8KK/kW7nh+FCMAccwxZvygzGUZLJHWn6YBmXyKe22/yLF7pyU18iMQs56m5wDJ
hiY5o2FRLz0JdtEEqXPODzyJAPBRODB5PA2hXL7zLC3ObhiO2ypfXOqBhJJw2LPXfBPOv6WSlFuQ
Qrrh28cdm8fz4reEpRKf9r72KiN3L9Os8GpeSQfLgeshbN7wGZ315wbclZ+k83wl7HhH87Z9C5lP
bqWtp++xkzWWZ3JsPQ3KUPmKtIJWiZePJpT1E3RZ7FlpxcjVlv2LSl84eMREbRHoepDGDlOldHrQ
regNBR4zgjq3F/CsAPxLMVylGjKfhrHvPrfWUO/Bsky7sdCaQKGM7UFX1heDXGHfgMxZSfuFUobW
AYcM4dO5LCWmK54Z5S7WNeNXC+T4HOsrX5s2McbsJTKew2hoE0bL9LAASePaUXiIwcdKS0/aLBGZ
mWqvLCa/BqaKB8bCoH6RFoJpUuZtSfb/HM4pz0gYpTwLtKBOn5Y7uw9OdM5DRh/xyTXvwyIujrBn
2q+i1Hk7hXdNtuzQsyE29WwB2nDZkkriRbIopyZCpzSIyrnyBHhwI4gFqZqBpZZqwTKhQLN1TY6T
4SJ56B09opyQwvg9GxTzNzMJ4503R7jDq5gnDEts87dLnuiF+ux4T9bPZXrOiJ7KklZV2Ninlm/X
mmH40FyqjQqx0xNOvCu0dh9lyQt9i/VAGlCL7h39aBvtvg2R12tSn+z62uWQ24j3APz8WjVO2dIl
3gDQScmWu5AiC6Xi3+hrQYpAyTfnP/9PbP/n5HdbddV3/9P3/5eowO7/p3AAzv3/czrg/Pn1GX12
vz/bvwYE+I/+LSFgqv9i2BpuIVtVNZdtHenvf4sIGPq/aI6tGzZmLE0F+0IO4N8jAoqm/Qt/1nBd
2zVU1aLR/T8yApxA/sVSTU13bNuxHAIG/ygk8NeEAAhSwoNi/SuwAghiCj8SMA5BPEeLaYEkTSUP
iwPt3oj6v0OYrDGX/x1/ccCzIhqgW+iOJZgqGz9iMEQnVE12POmj2ZxitXkeMaYOpgxoLuXFZXTz
P0qsrx/IbIZP5Pcm/ACO/q+4AKkXQIIizMcsiyqggzrcrSWkfxNd//njGUITNt9JFSZXV3V+hO/T
LCqmGf6916gxeqjaiZ3R6cb9f7qj/j3X8Z9zHOsl+MuPJzji6apuso/j4PSTTpAqSKBay4A2K6QB
/pVViAaYzEjuEqd7ohz9N4TG9m++2l8DS/yAQriG4M61DWEauvEjOTIvUdRPlL0xOmgiXxusfgvE
TQlMRdB9CtDN/5+/JDf7jy+p667BJ+kq+0F6Zv96weyZyKRjNT1eXvvNDiubtRKCnxFl/d980n+9
aDrjK1N3DCpCCe/8+Gbh3FYiRUakjz2Wx3nBRCHqIf+/+BSqEIRuWK7gMPfjuRqZRliJQwIQ2jTo
xHRuQoWbETTY33zQf3m0hG4KnmHV4mKRNvpxp6fGKmoiiHkwFSOoeFm2c8cKBnOY6NtaqcQ328xi
/4+vlukSw7ZMXFkqUae/Xi0VXuJC3HrwemGUgUVV6LY1qDopm9r9mxvx5+VyVYcHzKEGC9CKBZ3z
x0e5pgVUXde9dIoARFQkJ0OqF//mU378ikJnoeB2Z7FlAEGg68eT3LIthbVHu3A2hzfT7I1dGI13
NXMfWaoHIjnR31y2H8/X+oFw21zboCnDcnT3x4oIn7WspaxpeRmgTsauyVVzCUrUvL1x/uR/c8H+
u48DzWdxN/JwWT8fZ9Q0hhqDhpvNIv5PqKYktj5CwjiN+Uj+cjBywvX/803y48rxFYVF6kzVhCMo
5DZ+3Jl6aaUgYSAeEDJVALa6+IPN7h9/McEPaGsGP6Lp/pcLF2tR05kdvj8bwtIhUjlX49pY0bEN
J76JWes//1Lr8mTRm8nN8vO6Gc666Bd4VXnoE3SOOl8pVMr/xbdy1g8hQahz6/8gowDRSGbmVKkn
M86lRPZzH18YBQN90WEdybTgH38r3mPcilwvc912/PUhsw1lQGHj9l+IJHksnRkzSUYy//RTuERs
MvjfuhtwfnyKO1c5G1NrbXrBpdaPHb62oau2//On/HiTcNtxr7HhcNkkMUC0f3wK/v4OtyYcaKcl
aUg0Yw46+u6gaVCS+M8/yrRZftmqwQJVf34URjvIB3buyYWwZDwY8rHTUGqxtKUkSv9jW/nfbAL+
u2/FL2fjgHIQP38+wMMyDnlNGYAXMruoOYmexkSQkZqn4R/fCzpq2/9i7sx6JLeVNv2L9EESKUq6
mYvca+u9XN19I9jtbu37rl8/j8rGTKUykZr21QAHBzYK5zApksFgxLsA9eNOYe8tczVPB7Hc4j7E
/ejDqkBOXdsOYW7/hwkR2y1uEQvS61IVKRC53TczkFJRw0T9Rp+Md2ZbeljtZm7xW8JOfDD2hDtf
9lz3UnKwzvd3H2WlA0UkpeoNnprT1aHm4Dt3t9foMuCRCxpK0NVSEl7w4tSmmt5bI0d021dFtQcA
/k2Oib2yva8OIuC8CHIlgZ3C+VSQTaPBAh5pq7VZskd9WWLEUvZPt6dyZbs56s0o5vkoZsGLFENo
zFW8Pjg5RSJojWPJlFCW+vy7Q0mSCCQ1dYniE7nZ+VAYqQ30dUS8tXqTGiFXYYzNlhW9JE6rrazQ
5bTQnCHAgdmm4qcvtVTxqYjNXuqgxK2IN7RtZ5hK+CGFBFeuxIbLdZJKzneTqbukLvriC/aeqeVj
zlA5cRV2CrInsWnUK6PMG/fN24CNLZUliNsCFQjXXYpn4iXRw62041l62u+ecCfLvyZ+7DQPnQNS
FDSNljgrO/ByTB4h1ONJJyyLF+RiwXoeV2af+wndM0GNJaYTpMUWgsu1ScIugKjf3iCvWn3nk7Tm
SGQoG6F23iOLAdE0cY0gL5Ot37qYK9qicP2jcgvYYI07On9ovXLjI+3WFjFnUIrjfowK/ZtZF/XX
xnA6HJajFoknVGNQHFZugKkCcpLaxlDxgEQ8fE0NVrWmHiYp/O+3f/3llrN4bbjO/PSFjK8vfjxG
Ub5vCK6jfkJ9AwB2V1NeLCfvLxjKEJN+fzTFGxs5AsIdn+z8MNVVgjgMfnDbPrJx/Uxjy3yuZAnX
ila+FayMdmUnGKgVOHClLUcnmz0fzfTCCK0J7j+JJfpmkAHWMIDSYhrYA31jutx59fH2BOf/y8Ve
MHQGA4Rj2ux5cT6k7iO8rsUq2daufgiRdRwnPcUiINiFJQx8KfvPtwe8NkdOrw1I0yEdo9pypjXc
6rLGk5HrMOwHDbaveHGH8KlMQm8bA4Zd2etXdgsfk0oRchIu+g9zVHmjRCgSWJsa1go04KROB7Op
iy/aCN0jkqF4f3tm18aar0OL4yMUb/zzsZzCqnoAe6jfOTUaayrXHtLOj+6TtJ72t4e6smq2Y84v
YdOxSNYXN2MWZOiAeXW2ndyi2JVlbD/jX6Tvc+kYe56QOAKMo79yh12unENVTVE44QDOZ+98frlj
thMiV5wFVddP9YR6tqX3xp0b0hF1KcQefneSKK/NSfv8MJbOMi4CZPPLwCFFa/uhP9JhCcG/hlX7
mAR0dSIvHuBFldbu9qiXq+iwUUzwf3TgbN1anMFajjK3W0at+ik5TiUXWYl6+zZBs2hlczp8sPOz
R/zCqEmS4uD0s/yg+FPYNOyhBkZm1mL6Pcr0Q+lWOmpJGCQAo4yTz3FdTsEmHNt2TYTycg9RbmC/
6kx2rhItJpqE3IXgGTIU5qrmCe8eDFsllUsgIH30TrOS6IuHWNlajn9xj0sKUsqBHUWgowa3iN9x
V44jzh3cdm7q3g2o4z+Cp3JWPu21UYihUvDeM3V7GdambjJHvQx5n6c0pO24AprmO+3KDr3YKxS+
OAjzF3Qtg7v0/EQ0ONN3hkXuaFTgleeEbIPIGMsV9NN/GYqaCm9F5erm8iJKJsAVqYXgDAh4dTJV
M+ykPqZ7PdKG4+0TcOXbkWBZ3EJSEl6WIjepETp2aA40hAvNxniKaLPzqtnT+T+MY1IkYvtT81qm
Ib1Z46QDBnCLdAtobd0Lku/K0TD2uz3OxUafV4nSCc8WojJZ1vkq+dpQ1ZZvodVTmmGxqR2v03Cv
cSv0zwztbsB+ucbIciz+y/yIe3iMKZs60CJIxwIhVZWN6RYPmvK+gifxpxUL2A+3p3d1uciH5kef
dNmIi+khFVLZqofFoURrUeYNQcZplMNWtsVrze4sXPEdcSHlMNkOzZKL+dhxnuPJlqJVQC8b6YnA
/4IpSA6EOMFXTZwK2DBJhs+FUzrtEQE6c+UQXJvqm19gL2KHmwy13SqDB2GrYQvstCp7aeVkffr9
L/p2mMVFp+pwGGsO17YTw/CUus6zSPNupSR1fS5z+LAVm9Nc7Epa6pPWe3OuBfSzOjj6rLuRIuW3
smzXdj/FByXJ7ahTLi+ZrAq7uC1NpEejUm3AkxqfwG+C7RdkfHIDHdN7NAII8//hG4LSJCiS7VFx
Pt+VI/QFfIIZVk5hhlrBFE0v6PKKlfT1WgQWgvIKRXvyIGGeD6Ng2FKxJL8DCw6wOIcQN9oNZRbZ
C2/N+OByyTjMyH+5cwWdh/UidTVRH+h6CJjg1VC3mnC4CbcCieTfP9GMQxLJI15QRb94wYvCaGVO
wBKTA9W27pCItTAcXcnnLr8dL3eF+BQx0dTpuJ1/OxuYcoFHUsdOACUdQR/bdQHQCcfI05UYNW/m
89BBSmWy++ggUkWUiy+XjEOnKZ6S2wBRkUOUawDBqjF9H4C+O8UZYge3d58x//azAcF4uAjIGWRw
c4lvEXsjq0CCWmvhfERmHL0vkgQb9oTnf8Xbyq2aj4EF5jCz0eDc4/yXmH/Y0djad+QMWvH59o+5
+M5I0JGn09CkVEIzZPGdq8yMgiLvAORjwHMIbT096hQzPuK/uJZRsk0WE3c4bpKXI+1v7lXsqs4X
1Ssxk2tw/QTikKENieu71iFfNkpZf81EoYOMQnmpbFHTRvjI67e8fKfpfQXRozlCWsqhJFKG/VLG
Qxz+GeEWBIIm9fMaYEpuvUPLzP4Ey05ZcM1AWGC61xvDfqxs8VVGcaMQR0nRNS0roWDHV0PpP2vc
T6/dkbDHA63D2ycQe7ORHcpDcsjNGXStMv2VPWC2/Tv4FUX1CayGbJAVaQfP+wM6untCqUsO8caP
YjiN0kUgJQXn6DqgwfQJCXGY1PkoomgTGnYh/vLMMcV0F5v7NPs4BrE2IwB9zUjQOgBQTAXORTwq
fchjDDD2bYNWQbXB+FqIpxoylQYpUNU4bJZi1OzHtItx4d67Lr7iIbBFK5v8rRNhBvj3YGnecG9b
TuIhrCDG4YdwMLalwheUPexHLDVhEPl1P4S7DMek6EUMIpCgysLRU59sZFnx6PKqzPqQt71rH8pR
ifqumb33tg0WpcZe4SAMyNyXmQgQ/3Sj8ijHVrnv4ikZ3W1fd0Px6MVlOb7vpyrRnjU/NesHr8N6
9osz5nj2GaGh33d+kCHnNkxT9hORrfFnlLea+SjaPs3g2oYKd3SgptOTQpUZlkuV9e0d0EGvAptN
IfgrrrKxtSUMKsTAfc//W5JUOSh1+HAckTNDrvRBwOMO0UuwsyB8QVzLA4lKUM43nYRl/SMbBT39
jTC8IPrOaYu9nYdii/cZapGj7g0Lf+JDHZuD+S0djDDaiyyr1J8D0noYB3cIeQdoWTUmogtxVuOT
FQfVoH9CdrPFrlSravU+i82y34Mc1pkPgvO/cG43f1b4ePUb3VapfxKogyQkhIWNSEhse/IAPhKe
KA9SEJ51Hw5fRFuh2JLU0kp3WHpa1c8y9PRvmHOBSYffBvpqMouGi6AMMxgXcdY/6qNKZwNhjLFe
KuinDUy6EIV/0GB4T6AWiIK3UcXhV7Myk3Rj1KilbrCYbstdS5ERNZ/Az/19IjOdvT3Ftthh3St+
GF0KNt9yJ8RFXNpjwcyPiRz2YR69r5vI+AFnBv5d3o2TOOJKPnxxvcyp7tBM7iGUI6o5bANZ5xJh
osxSuzQpSuuQFbr5049EE+1Q87a748RD3MLodhr6g9fHzTc7SoV88keHgXHIVsEWIIhCUdLXxnxf
xbnxpegl4kG5zN3+3i4s3lxVEBfxvYMSGJ6Vfeb/6HOeKXszNQUqyIZqvttTZDXPIclwu0Xfo+fF
C3G4OlAALj/XWa6PT9hQmXB4EK0OqL1OjWsh31Pa8bsi1z28F63YGrGrcwIdDhHW4kgeeSij+XCZ
6vuoREYOLn0kvkyxNgUvU6gyFiOKcEOCEEB/PWoM+UzgD14Kd/A+EbvNeJ/VkGyftazICDdOqU+n
npj5q9JlAy0qrcC1KTf65qI+mz6MaDLg6QhadtiRg6MRrrdx+lM3PeM5ANmrNnSwGmwufbPTjhTR
S3/bD16uvnd5F+qw0lOjfkmLUf+kV1rz3pgMikcoacrpgTiUve8mq03u8C9x85MFbWvaUgsqPxdN
hwpnnmrOr270sBoYm6EtcXluzfCxCAz9mxYgynEsxijRMMTs/J+iN4xi0zq129+lbmkBi8+iAiEJ
MkbnYIRlFD36We9ik9nr1gtM5hox3VaaXyOdB7tDvh+AGpXu4IT3o687D8aIqxwOlAESLKiNxgiP
o2+WbxVW32ibo0Ci+k2f1wLFay1ApqKsUWvX40k6+9Tp+/Yvj3Z++VSnud1s0CfuxJ5YYgOBt9MR
FSItmj4mEyW175Ve698dheDAM5Cn2HhIak3J0ygDQn7pW+j1uK3RIKvSxhqKo1bWmQf0LAoYdqM3
oQPua+FobWsxpP7XxBjiv4quNF9UkjveQRpaChhCJAaxIeQOqPZD23cl9Rjhl59QwajTL0ksKvfF
R4fVP9oJxxWnbJ4imzQX5idhTqj4mJEnowcDchjc+ABJ9K2u996sdWdVAVKFcevt4IFga+pnXZG8
qCwR5jHGNWF6tH1gY89BU+Tepi8KbskYjke6i2kTOmzECDouIi19gK5FBGEL/c7G+aYlbaC26Fe3
91KDuo5QHIu3d51Qr1E8r2IPYmg+xqcMPaT8V0W3H9fWtkv/7APb/lm6yql+APg2AEAhYA/9Rstj
tP1gPpIkFKmy/iBsYPOFynaiux+JVnV9ypGlHXBH4cG3Dccmwqy9HRp92Jh+UnkvZqnK8LPmtLPK
z4A75y7UcRI9zn3+7hMg7yL4jCFPI+8MONps6dRpZbp3sG1Ovzj6lLvBpkajiF0yRWH+VAV9H9/X
ReUmJ9+XLsC6CXoAHE3eM9VLpjURqkcoq6cu3teTMLrvjUtX/0/k72r/E0yJtP4hBgc8vRV6gYXQ
hA/3IPc6LnsM6i0oNTOPL4uMcbobVafBDMkJy0cA93EMYgAD1q6d9c7C8g8yo5JtjNNxZ58GhQbC
FxmPuvG+SqklvqgWH9fPA1+6PY5d2Sf49E2lcaC9GHTHyB9FsHWwDnjB31yOnwCtZ9qO6UflX3Rb
0etD2lq2d1ZolvqdrjkTZKOsRbXDGG1xb9WYzn4tgomanGlEyBBadOMfIrzI4Y3b0WyrbLhZuUUd
BVVwgoTenaqxm53rnBCyVj1WPSGo6FnzbS0bDuYGul6mfU9B4/dHZOX9/qDpjPAoTSyjD7wrE+MJ
++Vs2EJuQB2/RFvCRE83jLJN6k/m8MGvtdj8o1NCe1dWbW4/drRzmx+Fq3f9O+mPOdUWO5boEwUm
+BH46r3ZHBrNLowPdhZFDlIo0v1Ta3S9/sP2esQapYJkAVMJXLa153qiIgpoPJfaNvaQOkA+BnKV
joDR2Gtfy9wPuUrHdHx+zdv/Vcj+8M9zYSHFvfjX//X/hr99X/zMPjfVz5/N05/FEqk7j/d/VL3/
/1Doptj85gkzK4CfSXR/7n/+/fNM0vv1f/APANeUSHRTTEPfHk1tGpa89f4B4Br6/wCGMgR1V5op
IPV4P/8LwFXu//D+Bm6pz2zKM41uy/ofAVTGhJ8ObIuKrfM7Gt3nJXUezfwA0BY0pR0xI4Tnv7/p
97SJCHAup2avFWjgNEVrf0Shsd5J5OtOKTJQv8woV2gu4/y6UvE4f+b9MzQYD8qMICGBhC2qRmbq
l24d461sV45BDiiLp5A8YecURrbyvL0+lMUqgGWiLTn//c0sKUcHGMtkgBJ7WaK5jSwo3TocQjqt
X5nVec3jn1m5oKkV5RWDesTiIW34SVyJmlkhOyHv+9Yad7KU44rI/rVlc+k3GLRdrjQ+cRD2IwjA
FtKdyj01YvQO3agX922blXeeSe8HcY1KoL0RkXa/2dv/nvK3cODzAtm/M6QIzWuKHhXb9vxjUhtT
SRSVdD/oDmb40VTZHe/N/NClQsNFhre01zvtSkXk2hLSfZ+7BoxL9+B8VBdT+L5SjBo2ycwOJ+Up
2xAvkgr1vdsTPC8JvE6Q8g6gPupkHM9lScBpjHA00DdEWHUM0k3VCnEgk7c/KuwMoGaF3S7g7Uri
UA1PXlGL/e3xr2yhuZBFPADAS+NnXoA3uzULg8hwEha3G6rowcxRUNuymM2afeB5kemfeQLepdpC
tR8kz2KcTm8H18fgm7JZMt0VjYBb5aj6sciCalflgbNSwb2yhNS0XrG01GEca1FqcbQBt+/I5kkF
xvyk/L7bjKMan60GdNztT3h1KPpHksq7AsG4rJ+B4RCFQ4du6Msf+JzZR99J5iJWbK6MdG2zzHA4
MIug8Fmw88XyEKyv0eriI45OsYcnhQE2D2bjyXH1+guiaIOz7a0iwLfbMx7JBtLd7aleOY4zvlvY
eDoAY1KLVbS1zIg0czZEKUyNV2yLAbcdjHdlkw7PbVc7KBKSC94e9Er8YYfOgBheUFxDixiQDyOs
N1qF2zxEEqX0c965NC8PZNXafVxo7bGFunQoaD//uj3ytZUVNmPPEBPEYxfxNe3CoW0S5O7NDNXk
xGit45TE0IlLV1v5slcnSbUXNRjpAFNY7FfSd2Ko4clto9x8h25ydDco5GSKulNPaTuGH7pEc+NN
WID6WNlWV6Y5V+nBtoOzo++72FYhNt6+XlhymwVRcqpNtCxBdsb70MiDlbVc9Kle4wAILqxAbND0
NL0W86wBh8dgXnj/V0jIuCVyOxoSRQeu0mmjj8lj4oXmsefd/pm+jr43Ivtvkt58JewuatD//g6+
M8QPogPAsvOjBCCUHk/A7wgEVNzAC5555ODiE0Djm4oSgYyAGr90o+9oMZQH1KR+3t5bVwIiKRo/
xARpQ+yfF+VN4G1aapQYIKAUnzXlbtCs+AHzAryg5JAdeNGuwZeuLTJlZ+noc4JI6/18vCKboCtb
PRssH8qDHhZiRx0CdSmeMit7+UqYAhHKeQUtPCd8i6lNHVRpC++nLZgvf5vbHTJF0hj7z6pvK3wg
LHUq7a74aRfzI6xLrd/fzxK2GbQommqYXS32M48qvQZFzh6be/Iz1u00EqXou47l8fYqXpmq48x5
Mcwq8ORL7DrlgC7TtUBuba6g96MUIXJfXbGBIF8fEl+igWfhgxnLZlbsDcr97eHn0Pd/Oymvu/jt
8MtGHhxvzc9HDSOUat6yvh4fynrMV9bzfKu+Zuo0ocDXmWJm9i179DpC1kUwYhOVJXjcCTNVL7bt
ix1NRG/vURtcMai6Oh4oc24Ym+tGX27VJGvMNnGLvcqqeudWdb+rUAXY+n2Iko+zxk45X8PX6YFf
mvmFtm1cIvV10/dwTm+bvV6Al6YlhRHpZP4ZF9I71J1uPEi3yHcKB8ZdQJ69EhHPr9R/R+d2o8kM
EIEnyvm51FpDr8MELyLPMmjBiVEAncU6p9Ut6vpJbyAHSaHu9r65Nuj8SGTnzkygJTYGzV9tpEpR
4e8SpXfAApK9XiMh5OpT/MumHPTRntp+ZVnPr7jXmQIl0bnjaD0rmo3nM/UwE3HiGLC4hqUmcgG5
dQqLEeX6kgbRpqHliVAPLi/+hBbb7fle2VGguUDyShInGHfzT3sTbFsP+6106Kp9in0gTgWa/9gU
rou2rQ0kD+eOlevl2lQNeHDkg0yY/v75eHbQ0No0+2pv6FgZDCF+g7aFgGwxKPWIW0ZJ70ygblrE
VEb/w1TpMPJeIx+FRXY+dBJoqU3zBl6+jciJnZXWJgAL9UfLj9hH47D2aV+5C/83Bv2zrDP1xKGG
AB7QnY/Xm2+rd6bKMmRm9kUh3ENGZXJfqGCiqWZNxXNuq9LZFvQ46ENJN0D2yEHZ3ONGFx6WG0YH
pWRltRdJxj8/iaoIVQbayxY1j/OfRIclCaepRvMt7Z85X87BxYEVgWcLmwp3FoNElecxopsILgw9
w6hHn9CR2ATdXovzO/ef3yFI/ynWumrOXs9/hx3Sn+kSWVO0hngJfHu6j3vf2Rlod68crvOb4J+h
LNrXM4wKptYSsaK5mU5tHyWu1LfdJ9mb+bHziubr7QldO0cQjOHzUSa6pE4Z3HTBqJBQdiuDxlvo
JgekIo1nvVVYLOnoVv3WVf7vtCzHAigonbmnev4FG0Sm7FAvMQeqkuzQTvpwD9qqv+tFFKxc5dfm
pkiOlEJ9y2Qznw9VCj8bo5bFShKE3gv8d09T1uAFBxB/549Nebj9La9tDmhUMwCHMhGwlfPxaiAW
fS5UvS+rrodcZzWnApz/1jNR7b891LVwRNYHRQPYAf+9iLwSgf6mDoJm3+TKpCM0ZV9y2IrvE+mb
G+yBabEYCb6qDb4XKwv4WtRbhgf8noFhmvwHLPv5NBEHt9WIpNTeSRWipO4k9wPkhe1od83B1LT2
C4Vz78eIXdEpQGREP2GvFB+0JrcpgHuJh2SljuUCIqXOg0pw6Z3d+TxcX8D5q8QenZWTdCUd4BEG
i0GxGzhRi9jtmbVXmm5bIzEcG0+uMzwO4NE+uBnOAYM/tO/Ru8JdqR6Rrc4Gdy12zTv6/HsBWaXg
ZRsWlCf24vn3SqxopJBJT98GFUGzqvXUvisRjN3RAVKYh041rTPNq90/kWpUu7ptm3rjSEr1bpJV
zxi3iz9ub5/LL/IKhZZzRk+68Bpu30R4WRQlsipxscdBBGZ80DooytrN/QSJ6XuJ4uVzbCbOx7Sq
x48jbMdvt4e/3L3z3a34JNRuSR4WT8YOURikamoKHhYoEauMcf0FfH8061a7LyFJn6YEdowxVtnK
EV28EufwA1uA6A0VAno7Gdr5YkzUUWzEShkaoOCpQI/myIWli2NZ+MUvG+Olu1r1/sPgekWwF50y
3xuh3j/f/gCXkQK4mU5cBwsGlX/JvMTM2ZjyjJY+oq32DkUig5NqRACH8vHuvwxFCHXh1QDuWew+
TnGeNx5D0Qtu/qq0ytp7NXqVQBEDtXLQrq0rZGbSbhoCIFcXBw3yviUi0RUQFcwatTH8rfCvbBR2
Y54z/ZjSCRvjcrAHMjSE0VYC07VNzXVJBAbej+TO4mYZIvTyYjdAbT0OzAdPBc42RKJpi6Z+BpPM
0068YjUUebUAfRzj8fZ3njfO4pRTXCYHZlHny3SRGURYS9uNmRT7qHWyd4jlo+CH1pX5MFk6xkkJ
5ki/PSBJN80cvjTDLR+qHfg+0Otauo+wS0HMHy/HpB4sVBLtYXoIfQOd9dsjXr4xYB5CerXnSIri
ymJ5PVHYfei56CdSXNq1XNhPY5Ta1Olq7yEqKAB3UBT/w4lFQmpG1zEub7rFddPlqJvjIp7v7abx
jiKx4qdB1P5hQFsPFdkWzJHbJcau97t6F+VN/E41Qf/37alfObDcdA4gR4pLYFMWP6J2zMyt/QYM
juyMv0YAQkdhD+nBtKrq+fZQVzYS9zMdIHprlA5ne9+32fekz7p0WlXuARL7P2vTze6RRcXdpIGp
aNXRVK4s67WYOOeYvGvmGg/KM+cjIi2cAznKSiRczc7aaWXjpZR9YwgpGqhePZHd95JYWmCJjbl3
bSkPcwHfQ9Dp9tSvfGUxV5nw0qFwaS3B0/yl0yCllXtitztsE7eiBzZIYye8ktri7cGu7GamarGr
bEpoXEXns0YQqyvztiv3iCXO1l+p+DApZJtj1/1I8Md0Ugv10+0x57VbBAnY/TRNXAihaFDOv+nN
vWtZ6NCGIxPEzQOx3A5DXiJ3+uP2KFfCMGUdxpif5dS4FzOLgACE1mgV+9atxHZsRHzvxWGNfi/p
2Fb0/A3vAwj5x8kJov+wfUl/iRB0nwQsx/MpZkJVAf4S5NvCqx9T6BFoM3XebHI8GEcV5Pjw3J7u
lYUki5g7mdTa2cHL6TadnVfCQ8HcRhuwaIBkOIHdf0sK72+97kJU3DrN/P2tytGEGiSpN1u6XFw2
SadD3Bwp/xV2OKCu6Drvmn7KPhXScr7ent+VgMDunMlI8z7l255/UVHURqHFs945fljbogQ0lHmp
9gBxCMcXlWcrGcOVexRI86w7haQxpfTFTcZa2ZHjJPV+BlKj4s/B4DE62tsQc6Bdo/L+sTKqnIum
8QZMbEd7pZZ1/Qc4vGooGbKPFhO2OjvgIuMHoOqRfa881O7NkneMg5v4Y+HKcGNBZNu0mZ1/jSrz
5fc/N+hxih80UUlUFqNHbRKBNKxnlRlaRI3nlECkCtrSXWcO9wT89Hh7wMt6y9zXFJxTCjz8wxI9
b6dU2CwrcXcOENRTGOMc5g8DOtPgSjMgzncd7qvgQTVtM2hp9MeIRfA2QrJ2V2pOt0KrvQhR/Bh6
uhjLoHIC3GSRm+sxaHVXNi6E5L55qobI2o0OgN3bc742Cs9EwqCAM8Cb+XxPe26cjTGo5p2wkwlw
KNq0ZVet9aYu7hNUwLhH6ZXSOBCXFFrmaE6+ae6GDAZ0OlbpnVFZ/SYPhH+6PaHLoWbWD+SRWRCP
L7cIewWKw0GOAsqucv3sW8/JeHbG2t72JR51vz0U2R7Y3DnThiS/CD3ukDaU3EZMs5CjHEHHhS2Q
ztlwGat0OUYrkW7e72d3FgV72j5zzxQ0Mn3q86WyKsfpw16KXTWqv7TU6/ZWPxaHqrNpgKQomd+e
3cXhZyS6Z/NrnRIKEeh8OAN+lphwGaTrEsCKz1T5Loqy5j3iJLPqSV3fA/yZPZLrYDp1VaXJteM4
j7CYMNAURKSRFLDIcue9++aStoscWLVEbbUjwNZb3wAEt7W9Qb4EndNG21RW4kVGk6QTlpZdDBgo
ghraDUYaAKyuhjUxu/kCu/hBPKlQ6AECRvnx/Af1RTnFRpKKnVNr8juuStGmavzyAxDQT7iYT59B
kTQ/g8FYk2O4svSzOAcVYFQ6KBLOa/XmS6S1qrWmpA+V5OF43ydC7Urdbx4i0IcHGExqJfZclnkJ
+egs6vRRwZbRUjgf0G0n0Q6tmnaU0SiYVLi/zg71FacXfTj862qr4HmJ2rfZIVgY4bJFGynRtnrk
Vb863aS6d3s7XjnX/CKQIILOFQJ/i3M9Gq2JRWWqw0kYsUUu7WJb6KO755Q3K0Nd5uEznIZrnmV+
VVBYrLNpZkYF2HvcCbpz+8gJun2fx93D2MnskLqU84DeIwc89cB8O9g63lj/niIL9ZH5N/DtyaQA
EF2sAP4g2CzDqtm1YN/vcs9IcBiW4b4oeVj3beKvRJcrx51KIi17gSTGnIufr3iIm0aoYkvfCRnA
GLCC8snQ8ESonUz7adQC4xCpueVHgCJDj1tlp8mVz35lkwNamNMdKtKzmN35L4i8kGoq3JUdNTE8
MPXGxEisxpF3MKefkH9W+YZXjrPiyUGNgnrMrLd0PmCfmvGIAjMgfRSXMHbyRYDgNho0W01ZqOrS
CELmPMtTtNlb6bVrFfgrn5ynBzcI8lWIp4MAPTvVAWwqH/qWvgPxHB10PG6nzVgl6lggnYylvWVX
nxHy846l2U3bBJOVlRB/5UyRYKD9xPMAWMHyA8gkqkAmVtMOXoK5iTD+2GAlMqB6H/S728f3Sm71
ygGEq02vG9rqvPpvQtjgo+fiFg7meW2G411c4IEO8UI+YnWI+2AU29/qDJk9CBfOKU7cRJJjGdY7
KHYV5pf4KNz+QZeLz5WGsiAoRItsYVn6hDtiGB0tvJ0l/eLJD9VwIqMF899NyX2WIa7TBlV3pDa9
9ikuUy4qU5R7ucjposllzTEW5NSDO1i7oZbhyU6s7l7jSK5gZS9PEynQDDuedxfKJYsYBvGjFkWI
QQPHyvzs+KV5jMpA7iKBaR0OD/gN3/6gl5uJ4UhZjRl3Y5nLxqwW1KCdBdZCyF+m+AsN016IGtOL
YioO/2EoansuUBTUkJZ3QZ+0juYkmdpxGRtQO3CMGWtM3pzBXguLVz8j2QcBCe1c8srzbTv5VagZ
gWft8lg8Dm3kH0IsofYdYgrbAtmilSh8bVeS26GBRLNsrhqcD6ebWg9xh9edOZbFFwDByYGji9eo
WUefYKhg62II75jj4L2SzF6dqD2LAtJ/5PW+iP8T3dRMwG+cCZPVtisQUhv6QH/KENc70S9Z68Zc
HY9+DIRyQb122Uw3sPeGUGWonUtr8zQLOXzBvIR3XeJldwpXkL9v75nLYEthbT7soHpM2kCLYBul
fphgaa52veIDmr4IN8FoVY/IaUGCdOOZ91UoxB7d+K6B0LyyZa9Nl8YnZS7iPTWSxXFshiIVccLn
NYvRPXmehVMHImEU5V2Jo4K/1h+fl+s8VZW02BDjRoeTU7LsAKDnGENxr9Quxh/0KaGH/VmrlSB3
bLydqBv74Ct/LT++OihPOUVZkJb8st4loDgnlpOrHYhLee/OvLggInkqnNE7jfBCj33RrIljXFtY
m2clb3ZefuZSPNsYIuFCdrV2CJzk1bY1wupQg0mRGyPo1K9Y91P8dIwwBhwTZvpGVnbw5fbeura4
AAAplXKLcpcvEokmGPupCUxrp3sQq/JBdPvJwHCy0CZMd1pUgH9/POpQvMq4RiiGL6IEbMQkSSkt
7jRTjD/0NDIOoD3zbwbIeoFHUR7/dXvAK7F91jVGRYsaATo88wd4c3nDqCrytBVi19eG4GIcw4NF
yrv37XalZHrlU1IqmMWhKPtwkSziLaS2NDHyyd4VwKyjOvsTj9hwH4YRalElkq+353VlNDDXIK7J
SgBtLUWh8ziBEx7qNgxWQR1LUJKwW2HsUAHATKsJupWk43I8IhAUGXD6c93AXaS4Fb5rqdJCfz+M
RnJAgBC/h0jTtmkU9dsBk+mVJOAVD3oeBhDToAlGw50Sor2U7igSKMRC57FQZaP5Y8Bp9Ycz1enH
tO/0d/ok5HcY0d2HIIh8fFrxfT16Nl6VuOP2j7QidBoNCMYnjue8kMDy3r39/efVXP48XjeIcSGH
hDLjosbgCo2eeBZ4O2Um6sTJLLbmmPR3t0e59tU5KZLYz0VOvn++e2s0KOBijB6WKH1+LOo8vLNT
+wuuTqgNaM3KDr4MgrTkuGAw5rENMEPzr3lzVgS9PzLHGrvZoe62JtByaMG52Og+7OvAstM9XK01
HOnlAaUkRN7AKnPBcXrOB5UiqqNATT7meBiaGVMabCGeygNpxm+3a0jtyJpJUUDCzYW286Hyzp0M
B+cqzE/RvW98296g7Z/vpwTdxLjHShYy69rNcmV+swbTLGvCUxhA8Pmg0RDAta1w7I1GC2yLnrZA
Vu32c9o0zUr/+NpQ9BZttFY5OM7yGVqmjh/EnhlQUDfEr8JTJV7FcAU4CshwrETyawcUpTFuDbSy
5n9YnABefqqH+olfVDbkPwvVVe/7fmoTHC4s7ainouCilmOwHRyz+gFpNd/XmY/dW59jJNk0XDVu
L9vn0e8DfH+8NRj0a8a5OKIWxRBAtLNkHqXO8y+fJ4nAKlQL9kM3JvmmwiX6PjQL7X0UWnq0rXuM
N8IhNT9MvVm886o+fKoxvTmWZW0+lSIf37uR64OvAJM66BXCqVFWte9NLci+mdiD4YiDLPaxLrEF
v33sX6P34qfPzS/IEJTSaYAtTmKBl7JKvSbYt3r2Occr8s5AEn+mSQVbtG6RAUhrrPjaAqtfO26O
Gpcq5ITWeZdkpr8HM1Lsb/+ki0hErINLSC+QTvosaH/+MWeMWNYHk8SEwA7ufEzBOqSpqCBi0CU+
WTj8HX5/QI4LFwCNq7mwcz6g12Q5akCa3Ob4CJzMoBb3RWsOOxvroLuiC9b288XhgevGMOBzKZ4h
ADf//U3ws8uplRbG0FsZ9v2hhK4CPAE8AlTtYXd7ahdPpbnhN48CHUGAgFt8S5JezKQssOtdj9TA
pqZK9MswYBZSGG3p2f9vzs5rV25j29pPRIA53LLZ3SsoWZK3ZN8QTps5s8gin/58pR//OWo20cQy
YF8J0uwqVs2aYcwxEMWDm3eO6iYYDkzvrBJCFLIIEl7woNv4C968fKjazkY6joF9xrTKyKJvfUJ9
WXx+vMq76BYL3D/KgJ7qj2+7uFCU9JSiGLhw0fs8a3HnUaGIZdRW3hrOSAtGZbU0n1MTtWHYd46A
5feFYOxDV8sVYmKAPtHmAKVYBDeUY5+RnmiIdYHI2jDlaPW6OYq69M+ziHsENUlmzMbXYJiX94XX
dmhRwbL0eDOUsZsLrX4MoB5GKils0Na+PV0tKAjEi5l+Scyggv3f8KJ6qIe3X1KCBY6V4hak9bjx
eDpyfWbsQRkDln+6iKBuQw3QYui3UxAVjXWUGu6uilzNVNOiKh++XdXCgIgngTGfLDoKz/DG1O9E
N5UHe3cXlqi9I2lQIDc84jb0NOYKmMg82Cd8bvy31RB0WZDD/FnQNIFfYDTtTwuIo4MB5x2HB/yW
DJ/KAjPqW8JeuJPo8EDicMqM0f0+mFByhI7b6pfV7pRUvNUf1Yb2LXJZqO1RzN7C7Hqzm2BHY26n
m1YUqu2mOOtJh+S5hTQ2tB3jwb7efz30O6iYAJWhbEK1/vbrVaZXrGaNPVOY2tXJ/fGZdqNz4Mfv
vx5W6DGCVIGd3dtKXthBnKSUpxmGgnEKoXcfeqg+WD7MKA4B3Fy0IA8bfXAOcIT3m0nQBXMdRLnA
MJk3u10cWRB3WnAVoKgpn0Tc50+2PvvnzI/1V4i/5MEy73069mwqNB7SKHQCNs8HXfcKOvYA0PSI
HpDtyfpZIDt2Dgz0hOn8UYaDZDpsKtiaHruWHUeHaYZKIF1GTc3f1oeWxNZmcNTWCT4kZDjH2YP5
wzHP/eBV0QImOUyMqb9UQs6RU5nyorma9Vl3wO4+/iX3jwukxErUh+4Td3XrcccJzBPcbVA5GFNx
jrsuPenG6L24znIUVe99Xs4VSGyiOwgcNp5nyJJZM2NYIxIxKgZVC215Y9Ge4EtHn3sY54Nod9ce
7MTM/lPg/EGu8XN0MJSWAfeMyXHiYJ0TCIg+M95QvhN8VSZkh+Ug/d3bSoAj3Ez4liEC2LwXwp1d
0gVIHApfF6GhSACX1J/OwjCPmvN7buD/yU8Q/9Di2JiC+b9wrRpTvZeIc0BgF1m1f4Sw2ttAsAsU
EAlpqQ5v7kcyLwmCRL1zmpnxDSEOhmsLUqBTH+d/epNnHPi2Pa8DAAl8FQ0iNlH9nJ+iuZimp9lC
P3oah6EjwsqNa1nUGtOe/fAyMNl9GozaPTgk9xEPZTzWxi1gVISu1K1Ro11o/nqjjUCnATpaywPx
SS5SPOloVDS042T/CYHt6j92obUvstDl98cXcM8JMThMiMF7yfS22pWfVg2byxIUYMBOS7akUakL
huJRdb0aWhB8Jd9tSWbqINLcdv7lseW9z0utlgCH5xKlgM3ntSQUcO7MfvvQ1F0Ge+zCLGuya5BA
tycGa4oe2/sxZX8bUAHGgTyZVgNyZYBYbpeKgrheuDqUcTYMafBIJrXLtGQi/L9nn8Q3MqvSrCEI
id0qcpEs18MFFrkPupya70Zc5zK0q7aF1FDWRoKwa+uRVGUjdINSNNMUBmk5zydoteW3IXON/5YU
nRHMg5Z3eALxXyBC1dUtVRLo5/6xvFH+gYJ63Yf0AIBwONBM1vByTe0BvGHniKnZIDBt+AXCrs25
HpuU/vXKgHgnmQ9KC9cNraAczxlkimhqCDj/Arc7mVTrwnKsj3BD9zk1ARHleRvBIoUr3l7jwBqC
FjJRC9oXPfttsWy40yu31/+aS2NAfC/vxZfRAJQa2k7BdkCqaX7tjMUdUM/J7O+Nbye0ydO+c64F
9I+fnAzFo9CkvC3DbBYE3qC5qhwldAOuuDGt5qOAZMe10hoG8/SD3IDU4Pbk5MtaOSnspydPs2Vk
BEv5BV2LJCQhX86PT+meKYeOMagEen7gbm5NWaVoW4MLybkBdsmno1VjDCuvRjke1Gd3HJ6aDfpf
U5sHsbaVt8tYleMI43Uy2/L7qlKjkCwwRbW77uSTdJojkvtds45S8CN3RgVss5m2nUCnkrFCv3On
OrTtwVaTk6LJQr0V7fcgyLRzbPdHCjw7O0v3lEIX1SeijW0nOvWHWqb8npPeW9VT0WQdqF2/exeb
+l9v/oa8VtQDiOsUqnHjaMqqGUa5FGTMqVcDCJbeJUC42Awrz+1+f2xr5ym+sbUJWmXdTHUiiJXT
odS/THDh/N6qvvRjK7t7Bz8UNRWCRgRHb0+lrTf+XJotzB5w44Hi7oLPojHrl6yJj2al9kwZfCST
hFRNX2xOZdYEbhGDKDxZrc2AVs+4A1Cd4skUVXpQKt85icQVNEJo4ZEmbkGnU+XJ2UxjspkFqe0Z
LouL5s/UddspuRZ5Z3xeZOX89ngr9z4Y2DZ1MGhq3QkiIG8aeM3EBysXKCn1bGKM1wQ1/9jK3i6S
XhNQKLkp4L23H4zyqXBRT1WEDr35W9LX/6Dj5H12u+JfnHWWQpAC+RQVrs3nsrwJgOokrVOTTtn7
xkH0h5c1aaN1jd8mRAZKTLEMMO2kkjTq1dv6XqsYI8pgtk6pOY+RowO7GwVFzWZZjoZ4974SwbRS
KWTum37N7f6lizE73YxvNIZcXtYmSa/eGL8Z6ciC1Mwuk9bsEof+1kpbO/7swohx8sb+T6K+7lwV
5nqB4Xo5Te4UPz0+FLuLUrVRICsq7dwsytWCxW59QX2CUum7WgxkW3HpxXr02M7evVKKPv/fjjqc
P8WU6sUxLQ071syclmE4qMTbnQD9E6xQYgQliq12cFA73AknSXxIo2ktmDA0bIwy1ZK4Zb1idGDQ
NIzjIfs2wV166VLPe1+OftMeZNF720l+QrXHQayOlOt2mblRDLmAuPnUO239PK7tH3WimwdZ3b4R
DomabmH4f/NaLv5UzaY7UOGppvEl6HKg+mZxJDK698XUgJlO2Yy61V2by8jrKhtN6wSQKXsH80x5
Qgmpj+olRU8r9l/nIP7v40NyvzAqLSbFHe60IiBWYetPhyQ3RrM1Zs5+SX4QBU7rfjYmy//62Mp9
eqPqOcjtKe0lSiwbPwgdsZkiJMWRB/J/nZGXfDXzzP9Qd3F7qmZigAbeCYhf8yNF0PstxTIkmRSU
cVZMjt2uD7aIdgZWzofz6+qTpVnZN0DN4rUZu/7ZsuP67EhAzY+Xe38JKCSpyqPC0DKIpTb9p02l
ujmUKZeP8SsYVjvN8Zmj87TIdsbvNa/o5d+YA87JhNCPutmtOSNLXFh7lLnG7U9WkAWnmAc0kvn4
16LFR3ixvdXhLQNG9VC04DbcmhudnK7oyhUvJsG0FbC8yE2LNDQY9P+1EJV2UM/dO6LKm6i5SAKR
LQIehQFmchIyF3Kr5ERHc37SU98+aMHuHRTwGBSmfhRutiWwvIcMjxFEkCZo8H4g8Z2v2pznJ32d
x1OWdX7E6FwdPf5yO0ujiwShiBp4BCmxOZ3AKIORgWy+nJbMr6VZpudgwss8tnIfhYD9IvUE5YwY
JUu8/WB257nVWGJFwPbNoFyNapbtDh8h/CrenMwQ56gSCn+Xauq2FzdTiJrciotu5nocaZbMQz/1
1yhY2+Zk2KjTSCc5Gk3eOZAubXrVreKI3DUA627N7LbmoUtt8ZtRJP4LTa36m6bNWujHVfH8eDvV
R7ktYKh5WZAW9KjocW5RvJ5T0bRdF7jA/GX+ZOezPDN0jAqITR5ddu2stIWqF4kO8Wc/NY9IG++/
JsMRvOmoXdMGZLtvv2YJW7keLB7Q/CqZFVe73kU1w3HntVkScfC47hpTRQs+qMv49SavqeZV6mKt
mQjuiv7aZYv9rl8X90qWalwfb+v9BMQPYe0fI/SUT6FpuF1YrXlm2YilitK5nBj+meRZ50qcIdtf
XpNRFu8cCQeSTB0GgzX5zp78/tPj33B/H7FLt0q9UnDHbIEHoGg011rhwoGLVz7rEHmfk2xND/z1
rhX11hJwEv7ZmxiJbJwzWvpVNJtifMqIckFWUPt7vJb7W6ECFUZpVHFPSfPdbqc19lIraopo1kC5
28rW6dkcp+Qlc+cFDu9mHA4+4N6y8GEWnX9H6VZuDCb2AFEycIJo7az+82gU7vup9YeD6HlvWR6Y
EPArpuK33GxelXvw267I5HVFYT+lEgqAcm0kXGeyCkcjObJ3/y4oetb/s6d+z09v+dLQU2YypY68
RXtfgof6BjHr8pShBsLIpg8DfhocXLq7JTJSTO9LAego192NSOhxLdoqge1Vmr0dTrlAdcb2+idb
Ic+NrDmC7d9dcuwxEkAVSgnv3tGpeWm9omsycVK0NLukfUvjxwLewK8co8eH8kd758Z5KluWaiNw
SJid3kSCEvfYQORbRUM/oaZjo1/znbMkP3qrmKCuy6qapttSnpZKBOeuDaw/9Cw3oVIu9PzduKbm
r6tpwSu65FDiFmiww/g10Ve26+oPWD/4/VXVfCOpH54Mt19+oYI9QdlmdTLUmv4g0NvdOeRSmXbg
haVbens46haaZ8l1QrZJuu9m3RNnZyLZ8dHdPTgUd+dQbRxmAGQoltEtDkFIz5IzqXdUusvvzuzX
f8xxtVzrfExBzXdDPp3sMjtivtuzqhBigNL4/24IsA5SYkq0PKJGM5ZzsMqW+QdHC2MYcy7VqOnA
9E3j/PiQ7O2qkt4kQaUjAU7zdlfXIhdx52plVDrwkPW5uUQDBJzUCQ9VDndN0fABawaXIPndral5
HRYvASEQjSDCQid1ulORzXGUUvl+qz/mA8KoB8E7GAFVeLo1BdHlbM++XUbjXPlXj65aNDnjdNaK
NL1YQRX/5/Eu3r+nyqASz2MEAUqILfpCk5TaTKArkSET5LYMVIMuAJ3LF9Frzbs5WYdXTeYDnLxF
83cW9ObZ0/Pm4EXdOUBYAfrB3BqNhy2BS1CBHmxqv4jgYvCiPrOaaEULL3SgwvgQxEEXupVdHxjd
+aq4TmJCyuo8fFt0y1CNDCv6dhHBYYjECFREX1fDG2i9gJR4vMu7pqhPQTrMfAdx2e1X7WqSy2XG
VNLryXUYyuQy+ab4MDh9+XZnA2JHsYqqcae7Jj3sg5ONiAmmpi4Im3j1LxqESsiW9EfljrsQl+hH
cdkB64XcmRTudlVJlSuYUlxABFMFkZ4UzrWFq/zkTEHwl+t08jwZUKf2CrEAqdRRWrS3qQCzFVUX
qQSFiVvzHRGRqyMBF/WpUYaT0GBuRT7rZCDdc1DY2XlrgZkCfFAdApzAxoOvXp52aP2W0WpNOhNk
ffuljGGqQoatfjIqq7w+Pi9794HCKdGfC7SF0svt0ixBkcQtJKI/idm+VJ7TnZvWrC/w/qynwqiq
ME/z7sD1qEVsHl0Iwf/P6ObRzZCPmnpYNCMZWxMUylW5fGGo2702deE9F8isXYLCMxB+sM3it8cL
3rVNOQvsBThqYJO3C/YNuYyTuZKuyNF6XWt9DIkMQUwOCPT0tfijCGrjRUj3CLi3d4ioHCs6XBhb
wZvcGg6Wuva1LCsjfVyTp4Xc99dcp4CAuzqChe6aIlr78Uwq2qZbU1S2SuTd6pKRAuOXtdK9L83k
MbAs9PigSrFnyQro5JKbKNr+zaLYNGkzrVdEYOuy0zqs2nmWdXnOpddf3v7hGBpl7J1gD0Ti5mbU
1AVzV8fdQBFaPy9V3ndhUFafu67XrlbLxDKPpEYToJe/Pra893JRi6TfgnkU6XXlnn6KuYGdQlA4
O3i6VTMiM8itS9frw7O/IIonermkIRqU36YubfrQVK30iRrbQai6d1NpljNhhVvg1d6sf4mzQtVN
imi08+BZmClcfXadnrqy/sPw4cumlXNE63aXQuF3FdJEEQOSh25HMdvMrKakXbCZMf4p7UH8Au+P
f1BQ27uSDKVAXaTqGMx83m7vWCWLTIegwL0K+bG2+Z7+IuMLr+XvXuy066kbvfbDgkrg0U3Ze1iU
7ANzc4AlvS2Kea6R4SoQBI3syezbkz1m81kORfLkOEX/LR9b/w8/SGQa9n61nIbV14+UGfYcvprA
B4cBvQdRyWbxouhSyEeLyOWRO5E+gw1JRR7NOtWbvLaPBIb3bqx6QYneAVRT2b+1l5WukSDAVURO
7pQnfwnWyOjc/JIGfXlwY/eWxvgPST/VIa7txlTeS2/IGouwJ8jMMGh8l1H+eHgqUUY/z8NqH5yj
+6XhXxWJJ10zqovbVr5r98YaJ0kRTXL+nPSDeBl1As0SFM+bAzogGJRklC+iN7KNR0pF8hXYQxFV
eSuuMzrEEVD56VL1k31w7e9JAxTcg//oRqsXc+v3gqG2KQZXRKxaJn9D6nPqQltkEE/BXL9+WWjq
/T3LEtnEQGQ0xR3xy9TULoK4BT9onpsDb3jvh/gxiicVl8j05RZQWOqaZ49rgR/WsvJrUztzcSqd
wX5yZ8pVYVy1w6+JaOvkIGjYtUuFBaZhH6zBts0rzKTqkUAsInhQ/5IaWn1AD7x3wqEUTra9RJVw
rC+PPf/eiWKaA1ECRQJ4B7YP6H3ZVdcUkT0bJbOCc3Hx8ll/v1joafwLU7xqcOXhBciTbu/lOouE
f5TP3INuvDh+tnJjOhchk/5If+r+XppgNTjAvNgK3L9xOcOQjg7Kg0U02ybKvAWz7iMxbtQlif4E
3sx8fvvS1KsFwgZYKNDN26X1mSvMuuy4LbXzMfX75sRbXl/8MV0PLO2tjESB06HAmnfv1VJnlq/N
rKx0M8VNxNjCiugjasvZ8GUs5/oARHf/PiqICFEzAxlklduPZptLonmNl0eu0XWXydOGj53fmweQ
yL1TCOxF0f2rWfZtg94wG2r8VZtHUJtOIZUP9+wUtLoEPuf8+FPtLehnU+qn/BTp1Jk91miRUkpE
DvRjMcb5FQLv6V9cZfIoGpHg+ZlY38TgkqfQQM8zhzSskK9BPfrv4x5qUWeS8Z8eHclTOx725XfO
hpIZAVer/BbX+XZpyVBXOs99FtFF+zuOKd1Uq+WhgcH82cJMz9t38gfHNpBSkn7oZW7NxbBS+Q3k
JvAAdMNlSF35iRmpt+megX0BTPajEEa0j7bI9gD2gVnZaYcVUbVTD1A4bk5d3+a/y1STH4CXHnUk
ds4icwnUFYhEuWnbWhgMfD4WLXUWZX9iBMw5uWkKp3J+SDuyZ4oHj8IC9Uxev42bEkJvJe2PLNKt
rA2TGGWWKTFGfDGFo8fHfu+RVXVMJqqIVYh2NxmTlRZMe+N0o3KO9RDpEuMvI9bsOowzxa5Soofm
I04QpTLQrwmsSScYUMprLWpUmytX/PH49+wtXcESdI4pqdW29WQzaz47Wp9Byq5liEOX8XucHhxF
enKEf9x5VpGnJ/RlkBkSoO1UzYD4lVutbRahlVKGltf1l6IVYK3TrJ+gKDLic1ME69NbF8jrAzgA
uBHMAzCa3d6O1KSN5+sFQ1d9FpxNKfqwkDgEJ8/ygxT1/t5bjBYDD2P2nU7wVuMBSL/X6kWWRZWc
yzAbuukMYA2tloap/sCAW/fx0u5dKOg9VVml2Mcit3kak8KgxEYI9Veo4r5R663OzA1q18dW7k8I
1EkeuRKXgxbzFtIhChSImWtPIznOVlR1eQdX1oDEDuIv4WNTewtilpXEDM6qe9L2uYZsrja0JCJi
1wC9Mak8U+aPHltRt/m2JoQFqsLof3AKOc23JwLOUdqCUyqjGkqqX/Q+yC+uA+9UT26IVLZjhF6i
1b8MKJK//YDwiFNdJBpSLadNmsLkuScDlGMjXmCkXMZAXAZrWP6p1xy1iLpYDs7+zoEkGlLTDaqD
wtDB7UoRXYoHZ8Re3FcLEKqmPFW6SJ4Ds1uubslM78EHvL/iJA9EevRfDcUSs6nxle0Iv1BFhDzk
XXxtGdqF5HQ1T3HWOy80q+wXKxP5QdCyZ5QZVXwYmT0kY+oA/xRJTIVFZC6ljJicr89mIbyzN6Bx
ZbhCe+eaSfNLhrbZQWCxcysAB/+fUbX1PxnVzR6MBAAIOqFufGq61X+lCTWf+rFMPj8+r7vrI0yH
5J+bcTeUPBZlP08t5xVx3OVPw5iRzfAzrb5k5qJFQ8VRqhvvzdNj5IEMInLlqUVD8br5lDakQo1M
SxkVDlMqdN2WSMJJ/kIMGlDfc/y3uxnsEaIhJqAS+c1XbMUaIJpVyyj3lu5EqDOebRgoT7OXewdv
8I4DILX7QQRI34u36PbbxbE2TI1oZTTQu3ld4Vs497HFkFGe54bxBBeOdo0NvX7fWHN8YHvHxdHe
U90wyjAURTbnpjBlLrpgnXnv5i8DSkofZWfnXx+fmJ3DiY4yk8fwMxFrbMshRE1GjYbrHInUUvSK
IrvyvLdRkS3dQV6yczgZ9qNnqRwbNASbcCbIimJpArynX9Od74tppSKp1y+VQ7+vbPPhP1o1lQdG
d9YH6QElPOVHDR7c2w+46NpKaSabIzeQQZjWpR7BtT485d48hI+3Un2P28eCSW7GxBlQp/wC08Kt
KdcZYiOYGffnRGa/awDhTjYjUp+p4lVRTuH/oLK0aw/UJkgcwEdUP27tLSAu2rknHrIXx3+pSpm9
T8ukZd5YJtWfXSCqA4P3B5IF0ptVPG0kzduO0+Cn3SyNdYqMHo2UpJvG12yQ48FLtGMF5jkFMFKU
QFBk3C4rTdfCMjtNRBxYRpuBQbygT1QfOOWdzaNowygjUBxO5bZgtE7WIAxe1WhKrdkiop6nazwn
xTetF9nravTxQRVgZ1lqTEoxRVCf4p29XVbjzE1GU1dEQWPr19abtHN6PGR/f8cIW2lEQEuu7GyR
yqtvFl3griIanSH7lPRj/KL1S4Znng3KycL7BLVJf/DF9vYSBgrCFMicVGp5u7Qs0wTxiiPANFX+
n/D+lqckl/IpXaDdzid5RH1zf6fJwKg7KpJOxgO2UM0h6Jj5aqsJHagKoZw06156mwND9fYIxrvz
1eivgGyi3sYo5nZ6eBF5sA5jzZGvp+6lyy3jWqSkJI89x86CuMXAwRS3M2vaHPnVybXeN1iQjMvy
k5n34zm3G9QF0yNy1XtL4EXAWzNQD0zG3voMmlWpN+YNsYiv9x/tQXe+BlW1mgwndkF6sKwfOp63
HhFrP74SRMm44M3rCd3WlCGaJyORpc0EF3itIPpr5nshvBakVytdlieRVMt0dYhpYP9ZMgcGqTrX
SWFb3SnDGGXiv8ZVc4ZTEYzNr/O8LH9p/pB9XVJ7+ou4NQCo18GE9rRQYrbCcjatNXr8ge6vFTOA
FBigylCcGVuUyMRgQ2El2RhlCfWaMJVV82tB2yhhTM63QkjWGcIK5oN7dU99QEhOdYihAghaOfKb
xyvA4w5V2o7RxIDXNxmvGqzHk7Ma51aIZbxmYnYvttLYvfQzw+fuElv/1by+dcO1SO3gwIXd33No
t8kdFYQDjvWtXrdMk3KY6TDAPT5krwOZ8nlJSvSrpmJ8LTIvOXhv9uzRkwY1QmucM6su50+Bs43U
e2HkI8FX5ZinCm7cc9Axe5uCnQwF+lkHb8L9ZafMjR45WQkO5u5BHSbaKmVDXJl5WQfWoecG1sVR
tLxnRblKOrb03HHVt6tCABSYNmDMaKrz4NoggXuhJdUfnNj7i65oiRSpIQ828cgmOJjW3mgS5GWj
xPSzM3W3/hc77opQ5w6+GR2iTBGjMgxOI3iLIcgXwOxl0BH+Iy8WOms1/155iLESkssnN26S/zy+
jHtLg6YC+iX4LhUz+u0GtnCvMclEXNza0j/1kJLnoVk38JdZbvnX222pQITjR/Geks2trUFrBQcG
sqplsNNXXr/4TPGpeD9pS32kMrXjZDgQxKpKu4lAYbOuXsoaT5CQvOlCf9Jk4IWw3TVhCwjpuVsc
eTJJ08+PF6gWcOuiITMhNoaOmnfB36LAYqOTwagrFy07AVgxS79UxSyUmID/ZYEx7LmNJ+8yLJPx
/bHlvXsAczO4IoB+NH03J1QGSbCuJZ9RdBRVYVuDegT/P/t/Prazd1yIjuHqUiNpkOXdfkK/9DwB
RRdpx0qFuKKPGJat36IX28qDzdxzWBANYYe3ldx0Y4oGwjJrSwy1GZcvzGGVu7Q59AW537+6xTz9
9nhlO9+OUBKeGBXtWeAHb1e2yiJDK1Ylp7VjoBMKQlNkQduF07oaT8uIHnGaiiCcrPWIaG3nrKrA
i7SDa8+KNyEf6AzDrPqCOCJZC+YkrRJpggysgGWO2ndahHUovVZeHy9451PeWN3sr1Umy7rOFBos
yH+QKSyXVyNJ5KkNxBGhy/4CVflZUYZybG73lkVrnb7g1KSeZBdpuwtQloaahuANRjN9fvUL40jf
Qv2jm8uomgqQFSvibWeLk/TiRkLEYcACWOgQRCd98iGe17fjsXlS6USqiIoMYUtJWspZh0A245kL
ku9jmXufy9WLL70lzKOx0x+Tg9sVUd+j2E0AhSCi2uafnnCIC+J1bEDIuINffXTSUjxPSWwDHc6a
D4aU2t/j0o+ROXjDC3zQzWdrLsb1hHMoPq+Og2cfS9dBYMP9O0nt+ESkMfyXXivV19JZkIZLxFG3
ce9WMUlHikbjG5GvTSU0Tua1KVteTjNdFcEU1OBlD7iyAWQUwePcnBNRr2f6+trBQ3p/5igx4xJ1
3DGdj+2Zm93RGQvPg8ZKb7Ml7Pyi/UWv9W4OKdhnn4x18Y1nwbhPcmD4/l5RjtHJ3iiJIgu6RTFM
kwVkZKH4Oy6ue1nHLngluy/DdYrjN7tITKk5Pkid6SJtCavdUY9dKfFZ+aLVzPB6Uxtp/ex+dLSm
G8JisI5oi3YXp/JEwCGAY7Y05LrW9VC2CJ7V0ZmjLAvcS4WMRpiZvfH02D/dHx0WR18V5h4g5Rye
zWmPhZnb8CBF1ejZl9Fci38KrfY/Itg7nNuJYT9nZBBU14sjrvX7lwfLeCqacxRPqJ3cWrYSq+vc
gDu9tKs8BYWM3zUVL10az5Ac1EXbf3m81F2DiC3RuqbiBWT11iCha7cEmYqVfa979RjhC8smb05V
L81LmgEOfmxPvWW3jsSHS5QOFk0KlcFutjaxDYReWvxxhQz6S9Zb80tgwMCzoPwUwc9UfmkAc1yb
qV1De+3/eLN121P1dIsfQIdkk8gmZtkJeoLkf65NXznJKNqGVuXjw4J+PBXMd1wYMavf55kYz4bZ
HaHWdg7xzQ/YvrdzpxnV7I3R2NHEoz0ChmSspneDI48Gne4fIYIKWlf8XgCtdJ9vv6w0Ci+oglpE
6F0PEXSQ9kn3IW59vKN7C8LbcSGpJMIVuz2w8+y47dSJqHNp2ccLjmaJBUrwefBmAQ2KEFTRaU0Q
riiy9dsFZfxha9hCRHqBZGps2EVYz/AUtkuln1LtkEVqb2mMEhI4sDJivk1YNtW9bJ1WF5FTJPWT
r+FI07FZ37cgNU+Pd9HYuYaq5gY3B31ARKm258JSXdDeFGD+GFkm+qKHHRaL5v1JSytYQ7SAnQuq
y0t9XUzG/M8p3DsffZE6FZ02AcMQaAlDnKkwN1+KJXbfeU2Wp1AQOMsR7fPuvigFR0j4LGrk6s9/
igXou1ENKkcRmdnYP4kJeirZp1+zpAwOnNNO4YQ4EZkuCAbABFKqvjUlJz8JOoNt0Zt2uPRDg0id
Rkm37fP23PXpl5x5qSuyOZK7q/snP1jHF0a2+oPvs/N5+B0EEdTbSAi2b0+3MIYrIKqLGlEGqKxm
qxNC3OaeSG0t5hUT783JDu+cywaTDRC6bruqKWpwbZUncyTTTDx7/kS9cpooujmxdrC2HY/M4AD4
c9wFeeO23aFXDaC8ZZ6i2rVQImBG7HnNqzxCamSMGC0EIjPq01O3pmtkVdkR8nLnNFHnphqHbZXV
bU6+cBmlzRqfbkuW6C9+af1ZIb7zn6k/vGQ7DpF0DhAkt4xK8BaO3UHRUutZDI1z3VpnMRbt1zXu
sgNSgN31ADSnyIx+Eh3h2yPrdKWdkptOESxS60u+zvM5LTODoqnWHny5nTCFWg1UGMy7APLexmCd
F9QVHZgpcty0+lWsQ/1SxoH12TALM5xapKnqzJBhNdpvr0oB8qaUQl3KAGoXbFyAp3GiQJxPUVV2
RsTIDbFu1+TnJR2tg4Bh1wcoNj96ccB58Py3Gwq5MXxLDp2/fgy6i25UybWq8+Ysi/TL2DjFp8kx
x3f4oiqa3LUIReA3V0FudLDbez6AsJoBc2aVwUpufJEhfL/zm3KOmgV2vLBcB/pNulHKb2ltA5hO
F6jSHz8LO4kEaGjmh5mipLdrbe6GvZhuueY0dYNuzOj4TxbCVK736i/I7EgUyE5aDF/UY6N710R9
WBrh0C6TON/u98IooTAdwX6TP4WlK7XP1tLknx5b2bsmRNbqABGKMUl+a8XLrcyxe1TwrDFxznE8
NeG6FN0HaTZHE+a7u8i54RmhcASw4dZUkCy5QNlrilA4hkDRiBmxzcTUnOGC/GeU1fRrqdtHJYC9
9fFegaTgxPi8XbdG7cpwhNs0cwQxh+RQiqGJdOGaH0TpHD3Iewuk0K1zOlWXYdu3K/s1Nud0weUY
U+o/u86YZZ87GKSdXy2pXqmkgS3XMefyqDO0dydAn1IWwKXxemxizHldbHuEaCFqdfjpE4L4qJ0G
cRGZMZ/BFB4xdBzZ28TvsRFLq82xl7VjHundlJ7Lrm8u+hL4l2SyjljF9r6ig7K86pSD7N2SVyg+
oUkszRRpYNi+IbmHQraIbXFGFTw76JIc2docU0sy/l+YwACAoJjneXGCl3qhHtYs6RFGf9cUxWJa
y5BU0UK8PZzJaHUwRAIAsNrK+XUUY3ZKp0o/g4h9+wwfHV4QG7TdVE69LUkUU6DNjcnZbLQ+uMJu
51/NHhRAwPW4PHYpe44LPhwEEhX2jcbC7ap4gPzaMacpYpDKNs41+zmpKYQjr7x3CMkGOO3QMwG+
3riutMgotds+QantZr/YWunSVXDyl9azkwEW4fXofu99LiXcyiwkuSsDT7cL8xGJh7AmATBLhHbR
XWFfuho9tlgK86DysWtK4RsQbN0ZFKGzm9TmGhPo6kt9LhAN/crBENQEnPzA1N7nAp1Li4QiKZnj
Zhv72DfRAM6mKIin4bkmt/uiaYdqBbsLAkvu8ozS9d2ClWDoWv0UGqGoYYrimrsVAljuJJowa9ri
4E3b88OgzP7X1uY7jVZj+bkHgAG2gfLKKJP/6mnS/2MsGezU9NSLckbL/sWpp18HywLwcuqdKkj8
KRsr83bsRI6LorTR/FMZPRNcyejHB1HB7j7+GMNVg83AbW7NOGWZi3rm0DPhnOfPRpnYL2kyDP1V
L8CYPr7Ju8aYw1JYDYVB3jwrPRCvJllacoJpsOPQap30ZRl7jVTPwMuH/8IagAD4KeEoQpL7dmkG
BFb6VOQ/YCjNBzeeUQeR1ktSHnJ37a2LvUNWB8yTGgm4tRQbuWdozNiBHSqTSF/j/hlJkF/TqdEO
YMd7qQG5BykkWToiPpvww1273q0zdrBF6uqbJmEW8BqzUMzX2XkaRz2spVaeVll+e7yZe5UMZBph
oYa/RSmPbi5B4gZaUc1kWfBor6/ujMh34yzNNRcTDO9Cc65lZctPXTtl3+FPil97yBHXE2zdxblJ
m+Hq5on1ux6Lyn1Xumn9j7Cm5b+Pf+Tud1C9AXw4VCHbwwz/eJsbAe9foM/OlzydQdeWWvJ3MOVH
6iV7jwU9GlAWACZVL+L2kzs1g6mdx6NUxwEEtfiHizssMPybYB9Q9Toaqt5bmoK2EOmCTAByemtv
rI2Mp0TytBcLbGK1m3+zFQd6M/r/JglkopAWmso9oby8NcXVTWlVsjS3y5FkQAaq/wal9uSeshY5
kX/hE9RT4UMHxHjXNv1qlMAgUxiEfkYeP0FCMD7VZmadEDZMz4+Px943AwWn8i5QK+BNbxc2TV6a
2DNV4kk18BMTDWtZ29TRqqRAWDuYyt8fG9z7aFQ2qRoA1yJh2Pi7ye5G38pyAXuZrT0n/0PamfW2
jaRr+BcR4L7ckpTk3bHjOE5uiHSnu7izWNz568/DXJwTyYKF9AFmGgOkJ6Vibd/yLqWJIHQ9piuH
tE8uPFLnnt2AS3Wjq5DNnt6tJPNes9iM1Yz2+FwUbq/FpIOjd2G9zoyzdVyhjkFhpCd18i55ZrfU
FWK1sTNZ6bVTLe2uTNrq28df7uwoYAKA4ZBnveu0wuipRoyHqUVWXdfsxyY1r0VmTsHh/zfOyV6n
ggMykScwBpo1h4s/S6BbaXahf/feLgIEADJov/Y4Dd3TfMOxg2w0MIKNpWmly41bNrMRNrLkWhrb
snjT+6z5MS2NGq6spjRIRoYUtr0NquQHvlamtdMXp7s2dKGlcUXPeQjrrPS43kyv/65qw9BC3Uqz
z31Wl2acyJrigjIQNH0YVVFv1+BijeGY1NYaDfBoC8oMuX3td6QSO9UU64taSnVJJPrMgdvofqjE
kJBQNTsp8UzuBHTMxspX+D6yAVW2fLbcZryym7xGpn+5xG86t2sIB9k3v+Dkp52EIqntQKIHESOO
m1fhNOkq9HopL6XHZwJCSnMwawmlKYidVh7Mrq3yUep0e5SCiGaC+ida0+NGVsZhVTUafqRFF7bq
mctkY1XQgKYASX538gKsdBZXq+dj6mh6XE35XDx3jBfCD7D/PISnHB5sjR8UEYhCjy/KoaSqggt2
z3YtHApgVfHVoi98IZY5t1pbC2DT5dzYfNvu+S3ClZo5mpqoadq1uvYGsnTKw4nqePzxET9XaNzC
Flr3m543j+jxOE7QF3Zn+j0K1Nmgx64/i09jiat5VNeZ+3fbTXBhWtWJ6X5Sdf8Z8/blr9x1NWNn
GwU+Jx//nnPrSPhGWQe3I3gIJ4cCxKLMgY1y5VjUrlZhmFcgYv+tjf4SOPrcSOjBAd7auBVw5I4n
3k76rCcrDuk+FbFvo0G3C4nZYg4TjEYvBNvnjsS2luQQlMZgFx+PVcyiKDtL62Kj0zzj3hSeB5hx
zLUmspG2LZ6DXPPLEPG/+a+Pv+e5S4YSKrcMHRUei5PAdOlK1Rm43Mapo2M1svQlljv48zwagXAj
mOnLf1hAGqKQbD2ao9Dlj6eaOppva9pIGFGaRah5moe0Msr+0jXlhb17dm4EmBuBn2rcqehCiee1
XUxOHze93V9j4+RGiZOOh9GVw7WzaSB//C3P7hiAvCjBgRyg1XE8NUVVmMiWO8buxuQ2bTQLC53A
uLFS41KT49zUaDBv5ugUkYDTHA81olXUjygHQCHunMMwLnmUSi/be13Sv2qMfyFu+XWuThAKMHqp
FWwlAyLK7Qf9dt0Q/U2onMKCqGjyRNU4+EHYz/OtnOtVhFPVzV/q1V7+trSWh5XGbfrsWkV96aCc
+8S//4yTQ0l9rrMFdfh45LOgjA9xE71gBzWUVPyHF4PrDqTLL9mEUwxImlojtjhwaBBsG6LMrg1Q
nHm3b9Vs7z7eOOfucqSAt/O3GX+dvvSGPuVopJEBp4tWRIVpTneUXvW3j0f5dWOdriEmwFRFKKhs
iKiTNfRt1c3aPMCCbTx3l0/Gsrcyv41B/UM1dv3pzrHy5i6twec11WxfW4XoDxBNVRVS/pr7vSoG
D04DRZcD2O/mpU4c57onf74Qj/9Cv7/7rc4mL4/6Jxv95L02UVGskRsboJap/p9CeOOhW2tDp9/T
2xBqOzyTq8LrxoNpFuoFfH7wltpWscebN/+RScuo8Kf0OxkrOdUX1uvcLqSJSTppsFwklccfspbo
BhnUwIGmKi+L2inxr8BsOt876LYXLpUzNQsGAIRERwH5h1M59YaaZieShYPnWSTIcyV2BV4l0ZoB
zUEw6WcPP/tKztml2/PMJKE7AStGoABi3LsTr5p1JYCjoDsq0ez6duagOzlBXWxYs19cuGHOzBPl
aOje3DC0bU+5qDZ6r9Pow0XKE98O3QFx9dqevHBqZX0P7NfcZ4X+zZyn7kJ6cXaem8QbdXhe+1Os
jtc18EdL6EmUKSeQJk61a5G2POijf0mC4dwtShV+w1CTnCFwvv2W327RGubSYhktB722sqt2Gcyw
9uQQBjlWx1rve5GRdNOT0LhitCnDesBa/tjWiZE351jwH5DMMOE7/g1jAgIq7Wl9YUYnb1e/b+9M
OtdhPVxs952fLykbiI3NluLUh9fz8xZUPmXYcTW0R6cWzjMcMP8mmHBP0VNVhOu6eHGFlHzoWYu3
8/Pk0pNxJrYiqvrf33CKePUhcJCOICcvzU69zTpNaRfPkc/oHdQ305wFT11eFX+eAxCb0pzm3JDn
nJ7aLglSraqAj4zdOIUobpi3CWHrhVHORAEbtYGWFcWEzcPleCkFIq0AiBnFwNXhRaR5k0et3XsP
67TouySlUnPhNjrzUsH93dqq1La2fv/xiLqedUPS6XxMO13WsAqU3oRmGtj/fPxWnTuUv49zEt9A
GUwxVKYWSQdE7qe5SnatBHkzVVN7QQXs7JRMUD6YmZAcngakpSFWoTsD5wFVxDjHQiGCc32pAnlu
F6K/iroMWxGTkZNilmuhXilzlmqwCfOFmWyxrz3vhkW1ccpde1Ut7iUy1tmviJLPpnHGP0/bPL7b
oNY5/KroNvWNviBo3TtYkWGikF64vs9uxa1wAO4Z8crT/NpYgU30PX0rt0ELvcZN2QhXn/sNwl0Z
i7rrPv+HHbJJFFnwUQD8n+zEyUdHWszETFZrVSjLjnaUV3P/bGGfef1fhiI+I2EBgnxKyTKW1deW
rSdndNjfpcvSxK2f+zuvsS4Rt8+tGAZWKK3zX0rV2yv52wNhK5TkDW27rNqmfR3aVXzH0sO5m2oj
efl4Vuf2/RbJbxxxBEpOH1zy+N4bpq2dpOf+CxTq8lVDu+DCvjg7IcpgZLWIw5G3H0+o1zWoJj0v
HlU8bY+7RxtOhZJXU60nF+6mc1sQdgkoZrQe0G882RECl5LZ8HnIZTmIPVrr2lWp8uJltQa1R6Yr
uXBxnDvSwASY1KZhw2c8npqCii5wKyBBsOc2loMePKZinkOfqscuS60Ur941+evjVTv3PVkvqqGg
kIhYTuJiN9eknPFIiUVV+C/Q/CcMwgd5m0woqn881LmI7LehTrMScueiLSSlFt1Pq3mfpZn2UDae
JkN3SoPI653qfvZq4JFcd0H88eDnFpN3EylTYgdK5if7ZpV5ZksNnPbmHXRPtvlYOkqPdXNZ7zMz
veTDfu4wAOqCZbBVesC3H6+liVsiqrATsHBbhyxkO/Ne6/Q/l3XCZI30buOWcVOehn99MhK6T1of
DyI1rg1fYmpTXJR1Orcv2Y+bNB1lCKBkx3NJEzSc8P5iX67DAkZnWXZ5Scm4V465twoLV48UaeqP
1+vsBwS4RqcE2BOg2eNBC7Myc9FRJgS6Vxxkjw0FlJBLzbVzo3AFs+0pSYL6ONkVCQIglpuVNDbm
SgIjwF9m6ZNq9/Fczp0xwlU0S0Cfkypve/O3S3he4eA6Ixs/R6Pza5bXcwipZxGhV7j/JaDaaGow
RXlZjHfAWMT3y8GloOFJ39nnTlPBrPEvsb7OnSZiUW5GCxozAcjxjDZX9zwddAhCWt+jtG5vgYBT
HWRVVNee14gLp/dc1ZgoAMTMBlZgzJN3jHaeDvACBiW2yWA0szU4lFrm3tnamu6mBBi/tUpn3665
FvaFW+NWZyeH1Vwuecmfmzmd5s3eA4k4WkjHM++ncTJLb5pi2krDT8su86gC6oL7GTYUhsjtb3++
d9Az25xEcDiGD3A83uxhsTH0jFebfXPl2Wmzc22pvo7WMl3AVJ87DHRGN+gECgrvXdSzZPGDCV5b
OqtgL4Ku+DJhonr48wkhQkWUhXAggeTJhIyyTC1jhgolE1MLayMX8aL5RK9a8B+4bFBz4LKxczbx
k5M7pFFTCvIOfa/c7ZMwd5ImbI1kfCmXabnQPTlzR9JCoG8ObAcZz9OCe1d0lMeCTUosddy9lXd1
uJRy2qOSpqAzeH5EW/aSTOGZB3Wz9iR9QrV/syU43htjMmSlb/QT4gta/t3MfeuqUeMQWZ0q/l0s
tcIUzZ6CZLAu7JQzFxptPZCGdLdJ/U876RL4A908+IGjlpl7Ovc/u1E5V3ouLkQn77YkxaKN/Lix
deyNqnc8Q3fEND3LUopuadlFSwdQoKHp+vzxlnx3prdReN1YOKBJNIOOR0mLtqZ6XzLKOEw3Lsia
hxqrkD3B4XM6an+scb4NhyADHHT2C+nb8XCitCY1SuprTer7B00fVKyNdo45q2H96WGjcUhogAgV
FwhvwmkYstDBTJpexm0wDzd2UK1xt+TVLWpblwLz7a86KrAyFLE/jUqEeTcvmeNZ6b2ovErIFpjD
tHlJSCf0lFvsl1oLrhIQviHqLe21pPgdTsH8x1p+2/DkhIigQiajwHg8fIW8V5N1gH8qBI92VMra
Z1lt3FJCsVjVLY0vtVwKUt6dg21QmqUbfp+n4HTOUlfYilWijTe/o6iDkb5vNLw9rSwR+4/36Nmh
yLkBtFEIZ/scz89deXI7x5Kxt3rroctN7haXYF0qb7nw2L67y5gVwQNak5TKN1Oe46E2/yoXcIeM
9UBsLXsr6b6ZaT3MoZC29tRYvfMELSP98vEMz5x1QEcbXmDLIkHGHg/b8lPUJAwZz0aDXMEyEl2I
pv8P33GbFskOzzdw6eNRJqx5SX3ZJ/XY1wfL0czYz3wj7CcR7P7DhDaMAFcYJdJTU1uxeFpgJ0zI
1D35bFUcUqppLnJDH49zbmtQbwLDyWOHbvrplHpK3WlpSwS+smrnt/m/8xAATBmDS32lcyNt5DxE
+5gQtfzjj4fOcKBRJmli11j9Kx/QStjmgX435o780yeGTUj/ijUC97CBRo+HEmwSbfKojDgym7By
nvSDv868pZ1dXn/8/c5c/zREILyzKeDInDIt2QIZRey5jkXjDm3YLaWe35vEeNcFLcwskp4vv/35
kDQHQHxtEsDv+vMYxFkZE8QDtZuyHfRRO8y7eQ0NvLMPte9fapKfO9K/j3cSKcxlwmKO2IM6g2FH
jey1KJ/N5dofEgu9hjQ9yLa4pHS0LdHpi0Apg81v8OK9sympea6dTm/r2NTqekdNXI9KKiq3qlwV
QqemvBMoUkTW7JoXTt776cIj3exDSB9hwXsn0/UyR7lScYPVSI1dl2K14qmH8zGKsv+sF1N77Zkc
lY/X9P3h2MirlBhIkeHRnYrfBSbAlXZEoIF/WvQhau1mJo8ITRQi/vgSY7fyH8oZiCwx3PHhGBoi
M/YyjdZydl67cV7C2Umqz5Xy5IXD8Uvk/ngVEQKFW0LfDpAFVOTjsXLHLbWVmYHIXPsMq4nOz8Na
a4pv5Vw3MAIxCo7arhJ9NMxGdw/cnMe2gHpm8laJ7JubFIgq+DbQ2AsX3/sXg6SasJCLAuqLf3pw
27Fpq8J2+QyalX/OKc5FOlYrXz5e1/fXA50msBEIW1MiQFPq+APgF9mXqU9gk+smbPFMc0K6x8HL
UMg3c+r9C+3Dc5NiQPJ0KgXAprdt9luxYF1cZbdUOGPf7e29ggLePuJN7l7SNjw3rY1AC9cTEZN3
1U3q2/XKxmkhH7cIj/VpWYTgTEVYB5146AbtUkX/vb4hLB6SeDS6wQaxdU92LbJOOiU3dq2fp+J6
FnPzYDdLc+WyvXaL7WhFaM6mdg97xH7xlgQWIWJa3X0yBMO3wg26OCmC5mte++5t1wv/tu9y91+7
apwvsk1t3HRz8VxKI6N91V4E47y/zfj1GOhuxVlkHk4ZIF5CymzZmYKH29deqAWF/tSuZnljYb75
EHi9flc7i/W2GFpwIbk8t1QAFzZ0GsEfMq/HW2JBf2v2R4vQurf/HWYRPARrW+8y335V4H8vVRXP
DQfkCPotHccNwHw8nFVnQaKrrIsXnIp+1pozXw24YKAFYfnhUNmXijtnLs5fomYetyZBzGlJP6td
u+5HTSHUYY4Paa+MkOqpfS396ZLo8JmHgaG2LI8MgNzr5HDpdtrrBWY5ceeocd377SB3tU6OcCMA
h9+UVufHnciyC5X9M3sHeA1VTG5RapqnXRhjouJAt7aL81IkXzobpt4Bol433zrW4kvqp13xLVN5
fzAkCMH9xxfYtl4nNzgRJjXirQHEu3BS5Ky7pPS7xlSxPg3DWz7YiKn71XynjClFcW2wXtEkqPGI
MKfseamLS+Ofmz28BaB5lFnprW377bcbLejWBOJ118VKLMWbxG8j9NIsvW49TUR+lq8vixymK9l4
lzoOZ3bW5rpOOsqn52U+SSkgEDpGPw9dLH3Ni1t3Ep9MXaS3QBbKp48/8tmhqMbQxN4qlKcQnh5m
NH2TBgmYGgfjahV2OADfi6oMjPfHQ505n9R6Nr0ZfyuJnrZGm8GAo4/6Rjzo2NEcVk1NPS+yA8TT
6Jdq15nppUT34yEBUB0voZ9buDEh8Ylzskd31PWTjGzQcbUoW7Xlbuyc+U95uijl/d8kQSMcj9h6
7pJrWqIAq69rLFxFV6hf1junsC5dCmcnt51Nur6/lK+Oh5q0zsgSu0CotRitr1kwlHfrKDWsqZcM
hFQZuJ8+XsBzBwJjEYrZJKHcRCdzk6kr9TVDxDQ1hyxMmrq5Dsbsn8zM1Cco0MuN1znBAyoIl9g9
Z2ILShUgSTd/DrpTJ3ExGgddZ2VKxclQuFAKKxUhrvXnWSKsNCowGxpoa6WfXLJLWw2WS5odC13+
aOpyvbcMI4GuufS7jz/kmUOHex+tUipcyHOcFkC7TjarGEmj3ASHSbT52nia8IpA9vYS6ufMJUr0
w7To5UFJPu3Z24thdqAqq1hZ1tBFs5G3t2qA/ocwkNbd+ChpvabjVN/Udl3c5QMAu4/n+h77tLWo
GJ8CFxkxh/94m66+N3r1hk3gL5+x9J1+jiNVvFZr7IOyKNQYqevvBPFPWPducCBav2RkeOakQKck
ZSUI4Te8kxXL9WXuM6zb7Woq925uT49TGwBPnndZFZRXH8/4zG79VbWEbM5RARt5PGHk0Ls5KZgw
4hXpbdm46Zdx6LILo5w5jIzyq+ikOyTaJ29EORipR8jBnLAQ/jbqhRsGVtXeB56UtwXGB8/ELJKo
b71075zbUoR08M25DJC+Og3rZn9JJ6VTBBCGc5Uq6cd1TitJZPl01WWdRk/NMON5tZq958/l68ef
99xiQjWmmbX10yhgHn9eMy/KRNrUBHLDWrlyvLeWsGKPku2/upaaF3K1c0eVdg/3HWBFwtiTxQTJ
Y6d1xqWwsm3msOnq7sasi+xhpep/4ai8X1K67oxCx8Uk7jolxzZ+oPKxRY4tmJLlKXWdJKqw0ghB
7TkHpNtlLLIEBlTCD/n4mxrvp7llVKT1NmJB4E5P1rRNRDekQnax5wiM/orUyXbmoCkuWnzAy1Bf
TPvKWydn52mj3+50bykO3Vgnxb5oUjvU+1bloeZWFgqBGpyf0Z76Hxd+5PatjwNCcL8UKDBCp2JI
eHS88r4r8iabEBJVs1huzXV7iYaiCYd+rhHA8vu71X2mpR8Hwp7SUJ9d5yqz1B9D2EgwwPEgcbRx
0GmFHP8MpCVcKcSA/FVjude9Nn4THVZey2iXewMZ1F2erJdqpe83PVTtjS2y6VNBxNn+/LdYVKxm
k4mkg+WEI02+09Z5NMISHU39AHodRcigV0t++PiDv98UxL42bTpgPXTNTvM3QGWeVQ6k2gMOJBHN
RxHNo5s8dnnpXKge/EIsHK+tR3Jqc13yANMJOVnbYeFIBBVSVInW2zgZtUm1hl1iBWZoyHS66TNU
yQ/4Q7ZNaE1gYaKxdue/VqWN1i6wcsRd9NXx7/1BqSrSvGH8NpkKZwrNX/xX1HDlssd8WPRhV+vd
YzOWePp9/LnerxFr4/DBEJLYOpsnUQrI3iYpczblkJd6ZE+uF4GK0v4VTVpClxyrl4/HO7M8ZCeE
EBS5qLucZmc4J/PXe4WKvdwWLnqYMnhakTx8Uc7EZ7sw2PvLCdAauSA9HC5e/sfxDpRFnjuL8nA5
L/WmvS9MK3G+TcWEfz0SGpX/AOrFmUINP94+1koN50mnGvJk79E3z/fltAlVL6qUX036h13YNK6Z
hr7epPeiyqiQD2OaUC7R1gdrqEbsFwIZfGklLO6QOhomDMnke5/ytU5f1mGVZqh7CNDvk9xJH73E
H+4mX9NF3DTEQ2FbprSRi9JCLhEEYdfsQBk5uBcnYPuiSRscB/dybP+uRphfSzTLacn2a1rn2D1C
oBU3VVEOVlg0iJdHQTnrcMLQgwtu8XcROWbZWT7ue631h9uRCC99U+A9cS4we2GiPRigfWsJPflk
zYUhr1ApwxOjNkrlURRz/e+rRATpj/MrQBCUWkBbU62i/3C8QgBMzdR0qVsLLwtCgS975IyiQj45
CHblknq7C1uCv+/4yMJAQkn4FyBioywcj4dhimt0wLsBDJfpW2e3ctcjvPSpnlCW/3io90eL3JQc
FR0lEgAy4uOh8AEQLSTPNjantjokvpHeegt+nOSOyy20k0sJ+K8e1/HcaOSxq7j4tpfmtLZj9YsF
9gkE75I4uJkuplq/mvmQDYeC/8NdbVnJXx1KvCImgk3Ep3Jp7CpqKMyskecmQfKl8efpC0911oQF
3d/k1lbK+NnIVrUhj0v7dejt/FM2N9RR0kys/gOSzyT67Sim60rLkY8j2zLnSBVuq4e9mQUpqnaB
8+p1lnhz8Nl+aQ1VJ6HjVo7cVaKcRbgOufOq0mpoIkAx8u/amqrPel5r3/oRhByaEpP/mlJ/rEKV
ie6azm25xlk9qCeRa/o/YM2R8ZZBkq+ht9QE7NtqfDUHe3hF+M29KbvC/GcZsSyJXXvN/iK+U3Jn
zHi8hLLEuvdxTf2K7kjeek/pWHavWBSt1NG1pKsi2UEtv60Kw/+yQrATD3WX6k5YsU/l53VIp/ST
l1h2j8BBl69lbAq9dj4lFTriUUDYxcFDL+Cm9IP51epTp480qx3fNFVlHcwslS37hiOABifyQegy
YFVZxANgsoqqRlI8lcVmO20byfAwodOkh0ONel1ojNRI9w21iZdBy0lfa3xD+shN7CUPB2g/t+sQ
NNOnYV61nRB0wS7s79OrfBNOJ5KlS87ZhaRxsr8njhloYEBfs6vkjdEH5R3MkNyL1MIfXBhsuwd+
39vbYB5PLcEL1BegkceHqe/hSyyDY2CAqpfRXA7e3k+GSyCfd9C3rbOx+fbxMm0FPMc6Hob2u93C
5tMjI69TbVf7Yr6l0pTsHMG9GyozmD8nwhlu3bHtEM8tfXsKS1/X8siojfYSshVv123E44kTtuGU
wtfcNMJPsZkoCJrZvHj4T9SEdS/eUGojeDEnUOiUu5nzdRJ43NqdvVEBjRYZBTE59XqFkkqOxGnd
zj1QAlPD7132Sr7OWL9b4KWmFBCFqKc0NgNVeGEnB5VfJdg2UNmSvW5GAEr65Ek6eWHtms6s0jCZ
s8TYFZWL60YH4WJnpMnwSY2d4N8u0+3KCcou9Ce/EXuAiusYYSe51OHgjN6/k5619SGwxqzc5Vpg
PHFTePWu7OfgUZnd/L1KhL2GbZY42aFtRP/mZFJ+8oc2+DHaGkc8TTo++iTcbo5St7F/tHIE1Jm1
3fCQlDDqQ9FZxvCixmJ9SUypfSsa4T54iIrpsNKUmCLDEYiWtpUs7rQgQIauKGv8we3WbG7zNJ3H
O1sf/LdGtfaCI42qrrt07URUrGmr73Xlz99o/PXXi5pzACFFYrwMtt87oTY0SD0WonmkidTk8SxW
7OFa3y+ScBj8xoqE6eX3UMHZXTTTlhfI8N4N1gGEd+hL00OpmmTwQ0yTcHToIbQMB1IrFDiLcllv
RVnVQMYxRIk8NHe+cx74hSZggJtBHxwBn7bCdkiWWjPtW2EvENP8Of/swo8x4rFwWnKyFNvGUHmq
kHEyVuknURO1PA9+q76nuY4atMCR8AsdvtoP58ScvtVITWrAIef6p653q3vVIF28RoVW+W9zJpRG
xNOJIgL+4LxRrF0+j2XvP6Q+PrDRovXB3ys//vOsJAYOaHC43/rGyKtI1+zgiz6vSbrr3DSR8VKv
hgdsKDGR6c0siZ/BJJI+WrxEPA5GnZrR3MMiCnEuFjmYHGvOwspdgu61qfzu56iV+rIDES8fwJfR
dLAyw7mr1tYs4mBoKytULeRfgImarsVB1+R7VWnoRSm0IKw9vUXvZ92Xyz8k8R5/dWsOVn9d+g7k
7LU0hn9JKmq1S/15/eLAWlm+eJbAwhQzdq2LslpN2t20KKeNvNTP83jMPPcJ/Zbs8wAb0rl1Cr5e
SP680eZUlyFDWrtZdeAciWdljT5+YrVa+5w3sR/v0GaughtH2M0UjdnszruNa5eGU5+X9a5uXX55
Wi+jdV13c/2GHW43h63naYc073EQQKcm/Sub6+Shmfy2xPpI6m8OsFYvrCxLPA0TbsuQHUw75kCQ
FmqT032yNac0IzddrH9GVXp9aA8wdcIZtZYHM/UVW7QYy88CKrJ5QGiqvC3GxHfuPCMBGCkWW+rX
OGXYTpTnRebkoai92owcLGbvrKDFfEmbTc7rXOTPdbKV1+ZinV8SHNQSQL3ClWGVFNMYBTO4q9ky
ZUscYtgY5DRwyh5cEiJxlYyZfISV7/6Q9eSpsF+xc4k2tyq1R8tmGENLsalu7NwqPgnNFoTl1iC9
r10hzEM1ZSRRjqisKM1cMTwOiVlmTyYGv23U5aopkaalhRuSGhl+rPXj/OxZpvJjFGj8HklXOX/2
aDzUUW+lCaAc4ZdN6GJqPobGnGflXlN1CqHJT9L1trMnVd5Uq53/rSWkrddlLpplh+FPqu9bH/3S
CCCzF8QJn2wN/XkWuEUt2vSM/+nG3LWz4gFtcpAkJpo27Q2UU1dmhzyRTRo2Yg2q+1G44l86FZ63
A8i/WHvNHhAW8MpF/zFPdHVDFE0mJ1ZGYf0k4yYWapbcOqwDZcdoEzL8hCJJlUStTHowOd7kAfE2
85JKo+30+o2mNYHgKK7WFOUrNJ17k20n+VM/eJap6T2OnmF/F1kwZVerlJP7CTrwUO7bJkirfV22
+tNSOOuyaVfWj96Usia4A6XYpGTlyrY2S3mdm071Q9/kZSIcSocne6z89ICbbT3fLONcD6HWVMbr
Wqmeq9mc05sRiU+HfoXZvFGzs0fEperptVgQNw+n1et7TOAwip6UxXFp4KC0+8ou/KdRGdi3zEbv
OTFA4tXflQPAnLDMnJnBu9r/V82Do8AetPUrx1IfQ3xftPJ6MhP979xeW3mzDpXxhKuGNezyrnFv
ChT25EGWZefzkRr1nLgu0aOuTHd9mlQubjVCVCKLhGURHVra156Q5YuWaXrHg9hVP7J5bMxQtlL/
C35tZoZJsvT3KmGbx9OMvtcNolZdA/LfdrK9kwbBlTuPK4Ql3GpV2JU6Zjnp1I9BJAH+xEMNfyQG
F6fs2yBVPZLyuZxbEF5tsZXHguV7O2548MDo+6/gA/rHMjUW3kql0HcshkSXN40heTFxGsu+EWXa
GM8bQdNE3ghY+WbKxjSLbPzAJdGBod0QpjrQqNj1a3nAgq8pIOxmg40+4NKgMO/k0sYCurdelWq5
C7N1yH6C2xVmqLV2Ka7bIVvMsLHGsv6UtB18wGYdzfY+95E3+bISemd3DR2VNKS7sgYYX9b5Bn5J
jcdiNaogdK0qGXYLx3qMxGiUFplB78PjLddFhe640PwZJrPZAUVbO6odXbdcJXa+pHHpNdWrXuZ5
EhZtIx87rfB+DHbFv5a7wkEPaFbLo8xhR0RCcFPtZRbkQQiOIP+aabl8oqNs97uxMLx5j57qZGJZ
U/R5xOOUIHrvScgijTuZeUQqrvalFAtFCGGmejj6M7tDdc50L412HUHxzMZ0ZxgzmeJGP7EjR7bJ
M6bdlM0NIZNnTTOGOhIgan7MIg+seGz1BB14qbNMi67Ug9E2uneYMpWpG+lAnviaZRmRnJcPztcu
17U+wtvSe/NXqh+x6ZRoR3nmkKDTlpXiHq33xA8pIg/TvZPagxeu/K1ABBvqF0FvamU4N6ZF4UNk
mr3EQ+NPPCtSz0nece/kHVXMPBKVOT96w5Jj+5Xo7icSK/+6M4dJi2pG+4l7qUD2WKDQ0VmlVe7t
3OQkthkW0IdCDGa216mcB2EiVfI3EALIvoRwevrZK2Rn7aRrya+54ZVVmNujcRe448qyVIb1mlJg
QN5MK7QrJIk0Px7M0bYO3OXtnbeJJITtYuj/UDBw8KecB0KByU/idi4Jm3QrSZOr2Z8yPcpbJ1WR
dCYnj9GuMH7CUNC21RAGW9ewirhILH/Yo+lSP1uNI/AQXcxFhlaQtWtowlj/DiOWd6PobNDRRon7
Aa9E3aRRI3J/urW4oPJbf8znhrPcgTVBQs+7WSuQ2OEytSrZcyRVG1Vuv97bdWcmsT+IcgkzQHK8
q56tKGwAMJuichxkehigKQ/wMFp65Xnn4CMsBn+8ykzN8PZGU5tfnZoy8AHBHw5BO+v6E+lRVuw8
o/aDu7TAkzHUk3K6Ly2nKK5Lg8cqlFaG+mxC1+Sz3imj36XDqv/Ac03p+0SYSh3ycmq/evpMK4kc
QnxyJhKp6H84O6/muJU0Tf+Vib5HL1zCTEz3BVCoKlrRiBKlG4REUfA+E+7X7wN178xhiUGu5lyc
CAVNEqjM/NxruhQhuED4U4ux6rAwMpA6RkuJU3vnZNYWZHRapdWBxpXm7Dompjpi7RZnt06JN3vm
NVoaOJtYGwY/eGZTzDUO3oqdOQQ2NQfdKvwQepI8SCgh1hrDx9gXvJ8BiaHHIUHhh82ZLl6oq9Qj
oazF12IwZReWuARxGbGtCeW0Ty77uUM7bdAHQFomwyqNLoXbLUFhyuGqnstiDLrKXcHoOUPZhl7P
vg2dtRTW3k7oIASx8EGM89lD3GLlZAzaqVXfhzxzaq6eyv+UO8ozyCB7O84CfHOc/BA7E4A/Jjut
RxqGH2dQAGt+IHG2SdRsZ/SCbkqsp7ZGPyww8Y8a9p7WtflHr559JhooormBEOM8wuBrae1XvltG
yrWKIWrAFooAIHrbhhU0Hq4z38d+pF+1ajiUWWafr9ac8xjoTRmHShSVHVpNjm3RatXFGsJMnI3Q
qtV4I9Z0QmUOvMVzlyROSUWQuZd90+GcYtZe7RICkaS6ibnGvyghiSA5+3INitVZL7kZSKutpic1
weHXfK6LNL7tq7p7HNZKqy6tYlw01OXEHE2phXTNxliJw9x3iwd9XJYuHOPJdJgqef5Fnizilk/E
sMKeMmAP58J0o6we509JvoBzKUCsGaE9xlYeziJxL0wEVxwOl95eiWkhuPeZV2dw2ZiM7uLJsUuS
rVbb5b2mltAfeuenI1bhX4hWpp9SjEf49NU4PyrFdGpXSK3/0dg+bS1jtN0zo7FHM/QGy7qZLWOp
6fh15eVc6ANgziJtP9pNQpo5Jjkf8yQxTwqdDg/6oLfMSob13MYXZocQXThBMLV22ZxWZTgmXXo/
oiPcgXftgbxkfqbSizZVU4xvjTM1AX1Ned83s1ijcUjt5hxtefGcupld7DLZUo47xpS4xwUiWLMb
MkdOQV/42sNam30TChqGzcGsWrV3TFV5gagdaLR8B12xSqcSGMaqUcHqjnPOsfPbbMf2tL8T+uJv
qZYjHtXPrcI+nPu8wuw9lj9EJ5V55VZrOUSWL53nmSkJzqFrW1JJk5gGQ5Fn+W7yczpuBc5ALWG7
4ltWC1uyH4a2mk+qS9jGep5vwgRwAAYmJNnyvMRZep7k0mmRJ0EGJhzpiX3uNRt4JW7wFQdNrzUu
xkHZD4hEej9dYxH4WhjSS3f5OA/u5VTZ8rZWTvoFsTan3GWjPhQBjdthPV/x2nvGC0CeeWRcPs6j
evlk6IU+EX8zegqq99S92U5ZcpQ6ZLujF1sTB1Cf65/VZE55VJCYFTRCa+txrsvxm3LzRguxONFb
mjCVTxOmnPr5uHHd2kC0q90FYrTHLlSecm+1XjAlQTHaBggbI2ZH5I6by5K8isul6c0DLBbcWOsu
sdwADaLsZ4mlQBrAEkCXuwZ9/kNibPRd5UNaUEYVdbkDNKUKypmcWMT2x39unraKJ53TsduRlZU5
fUXVXU9ubPNpYIRHT8gdTcYJvPJpr3ejeNTbkSGB4+ejDKyscZsg556po37Wxc/OcagnxmwbeaK5
QN2dZ8Ca2V/83VU9TJ8gniRZmJBA3Wtzq0kSg1k7dgxovADOW09wHhXT2QLRisCKJzxtB1L8T13V
WVi3z6P6odVJd112WfJUFU38eV6y7KsiW6ZXjQr0Q2cg1xzGdbI+LHiY83y2BpO1tL0lsNANSUKz
BBvoUptlgZEl5lW/UONANoW2GS2zkRxGPJfv+qWRd4uX0W4Z2iEvKKY7wmJPA1rttJQIEaLs3X70
XCxWAztp5lvua3oI+axN31rNbn527dS00JUytw/H1S7qYEW67xZBL+s+VnFxRjWgfopVWncpJ+h5
bhuAeyWtk4aSX6d166eWAz2o050piNHQ9QKdGhRfe3vxHjoqwzFIaTd8M4yhSXegWtw86lqH9Bu9
44HJilj7G/o4S0luLfMxZChT97eCEjQ7t/wVbkBuVtaXPnXqG2Wa4ze/aIvxsltKb2I0Obki0Dsn
aS+zPvXqiPIbPezZn5pdNnR+c1YwOviR0eq/8PGCrM8RlXRv0SrbBOYYO7Yh0l/eEJG/VNfr3I63
cTHm32GZTxdo38VpaMvUeshk4S9BXdc0kBWj3Ct3WJsE9yYH6WAAXMUQDKoWn6tqVjE3qMOVMy3O
+GHxS7r/hq3V/ZGruN1Lu0q1wDFjLvOZeMaITG80Pay4s29Xg7ANs1nSmwQZJ9B00o2GRmme1HeG
06vlnO6Gfb+SLTP1Gymco9nAWSlIaMGvdBzL+Wys6JmGZaYPbJ9eo41fVVjgBXm/1EaYeppfRou0
5irsVYnumQnI7kPZWyh+Jb5feNc2I8SfJY64D01HwctZ3DLpdCm8sySuppyUTe+mW04DzSHsctT1
kOR1jxa1M1Vh6aOTGxZFbz0Iu2F6IfGK2OYvWm1cdqklz1MaGXEw9dB1D0ufrF0UZ7VbUlIbM0PP
aW2fpmXOHgDlNt0OPb4k38WpwElg6JVNYsAc/Wc8TfPl0o3rj7LgTr3SG2PihML9lgdS4fFcrI05
HJeu1I7OoieKwZCj4n01+X59GMhfvvnzTC1rtau5b2Orq3aV3eW3+MhqH2y3te8HZqlZoDrHvYWx
XH3psknLorpwRRsMmsmvnBd8yUNHjDWl4WTHtALmhdDRUzeK0OIiL3apjDes8SA3V8l6kV9JavPP
qfIIjG6stQnn32OOBfRXHemNrAqOq8UBKYqcastd9BYZRr1GIKPoSBR8kT3F1iiGQI4AtNAVm5OS
iYw5VAGc9WYOgNKbD6Qnzp1dzu4QqtKbz5OmNfygdYV2Vo6LtC8mp5vORlWp7FguZvpQrTSSLlN0
Hrt9gkRvRq4/UqLYViu+rBQuaSRodBMechpWR+l6sR8ujP4fkAMS+R72WSN2qly6dM8QN7kFMVXi
q2LQnGobwz+AnVdfRDe7V/2sFQzZClM/A9yfN0yYeg5CUfnFpcE8SwbmWGQ3mmkQ23s1DnlUyzr+
loD/a4Nu7LkYcXKGE+aVq10FOunUfbyMBmlkWRcycsZ4+LyWNRjYvuXWCJBc7B8gLmpPORvgSYJs
SENmFvGjXZj5h0GSQYTr1FnMxxF1Oai1p8eXZm2totFJBlwPx6o8L2ulJXtDH7Rzj4vPiVBIsevd
MLpxfSyGcq1CB/OEKmgzh8AzDMK4tG2p3Ah1AnIvqmAozKabpXu/N5MmTPvOOFtp1DNfaDp1yJmM
iUClM6mrU42TR5O9kzX9M8cmUHPbkm0koPt8rp+FYbGfX7l945MeidX8UYHJ+N7YCL+GhVEa5AQS
RQs/ybi0FcrxIeO3wQ38Ju4/TNWaGTtORuWi4rFg9Wf7arEPjlHqCUVEun6Wlpj0sFicxtpJjZ4P
2YSh8tBtZvtzU4LpvkixXzKDHqDJ1aItvhF2fmV8GNetzOTyEekFWNPmY4w1yAYqMY07QSI9BIzU
GOtWZXE+bklPiOiYdu92CIkglJWbH0qqnfo2Nqv1RwXowTtr7Fo9eFmW3Didt8+SVh+Os2akPd32
3qQvYC+FDdzA96+kv0yPjCy89ghHqrqgIOp+aGXCzdDPJj9RVJp5s07r4JNbjhKsKOXAh5ZQhFOV
t9K7jUkiaOq4dknJWVhptBXc4y5pC2/HxZr4NG8m1R0bwF50j9oS8YsFT/jysi+tlMvSnvLrxY7n
Lx1h+87iw8nAcknzZ+OlZL2bWt6ltPxmPvCMzQc7z1vS2HyO6ZRbfE3PMM8KkCIG/rWWfkk56rLN
A6wubHix1QgmkA/21ppievu09sVXZ3bJIMw+zp7ARiD3JFH+zAMXiQ7/igEvTT+vtmlQ4W8j9N3C
DhVc36UGoQmcSf8hrZNKDxoHzTCc3x2ZRE3dyY+2j2fYhWKwMURLCX2OctiBnds6a4tjCM7Y30CT
FO1+0aixI33KCTZmnybrwafp/gA92traxoLKZRkZOR0XulYqkEMBlyztjQSMUeJWdlDknkcPSCN2
EB6cpI7stUZUkKTPKPfZWgCFjHRP+XoXWN20iP1oyUq7rug9Y2zbFqVsn9u079PrOfEmvAuGrCDh
wcfSWrhFM7Mwo7KcNQAoYwKks79WGePpJXQGq1MPneq69UAC0yZakMcW2CZ/BryJMJ2ZavemnG0P
NXqzACIVJJXDPRi5nVHnd1bidGMc6MiLlkiILp310cZ8t77uam3WacQQdOzjoDvQqrDVNMmya13T
PutpNVVn+Tx17vZzVdZcpOhVqHvHGFdSLc1bveYZg1GT1IaxH2vI1ofJEKhGExNl/jrpxlHMhTld
dTZNdCYG7Vj/RMh6XJuQcTKF2L5vnST+Gfuri3+0nQ/lxVBjj/u5wHlF/vAMYue17jWxE84Iz8+f
GLf0+sdqdMiFwth3KuNLo7VCd/ZlyYzwGBvjyFB5sFZv/aHNzQboIZ1Lv9VAZ4sDy/RME5PNjnsh
JGJO8GjZms7hNtzEpF9WICmMQL7X2wNSTw0ABTowTFRQeSh4O5AnBuWK4yhWpd1XwmzINNTUCoYl
8dgvQJyl3nGkBLgL77vTWY77XTle4cpDxpw0SQN7dvJ2oAOV2dVj6xFlfviUrnE0e7OVXcxZVsoP
YukQxw7hvSH5nbpz7F7MPZSNQ2aNY3WpU6HbBw+HjSkqaZ2vt07L398EuseoAAl/HPx+JFkylx+d
VNfmr/EyEzaYlSz+sWd/82iOUfgH2uJqPDPkSMhMdZNRCu21qT9fNIWoszO4xXgcqgkvEVmX2USo
VEN+DSAq7fbN5KrmvF/1NY9GUVnFV5Q94o46d/D6iK6nrR97oCZrkNfLauwsbalcZhk0W8JF2LX3
WHBi7tAEzOfLYRFUM6tOfI3kLJFFQO95+aKSOX3u59XozxwugWI320X8RUv6Rg8SbZweUNlMzP2s
+8Vd1lSWCmDPl5gsEf7sCBWzovmaDEXsUmtZ/nxMWr4pJG4s8VnCcfmhRJeLnQ7WeTkAzDQeICDR
YxL07P1A+fThAkg12g2T1KTcFV6+fl06t7mDD218XLxEdymYhiwaujSrGSKQIwZpB902YISSXtXU
3jce6h0Ame2hEkHsxOlXOSSDEY6il2NQte3yWJnrMpHIjrq+M5TZPS2Ikj9OqpjPNZL9ElhM45yp
AcF7ijQn0izOBSaXxZmV5x2YAbleMgYay6hJRvui4fRMwWoqxjftEmPQa2dTcVm6mGROlA2UkVbb
VsGYmi0eAQzGmczTBPpercb8sW1al/apW471riuBt+/WlMnvXc6N+FHX+oGeNBqmmEMIN12Ya1iA
EErDAfSR8nY/Zp0ANF00Y/8I7si7i4vKKPZJHbvuXYPz9+cOQ0sAO/YsfvjNWCw0Y8Sw7OJFVHUo
prmI+sSfN22HwkWpGdGwMpxmXHAvB2lMyHWUXXU26lN6nAAzN1cCKlNGSS0I335f08tATo55DWKT
9H4mU08vIa2LMmxVnCf0ngf8ewn8NYPPLnbtoBNu/7VLiE3RvFTgOXJKd6Jx4eN8q9Z4OdLWSuzd
4A1VegGaSqtwNsyqMsriVT2swASGiDJy+V45RvqEkL3nBVMq5osK4adxv3Rd9rWXE3BlL03zG9na
GaNL02vALS6rZMoizf6CeonyFRl+/2qjNyShUTmpDEH6MIdhuMq0V441zgdthe9qgOHoQLAaS1sL
uniV92lKZRzgxYV4vkum0+/seZlvZG6NLa9kFnqQcgOtQdK7JTee4QO4SsaB69z3kVY/GLQ0PzPY
B/kwFohSh2xLGtf5mrUXyUyKFY1Qd0Yut82UUKxZ96XoLPuj7s9xGXDts2/MYZHmpdb2fRboTIIe
k2RwSmq8AUh3M/S5t+cy8tI9ZqrpXumtpkKX4ZWxLw1/uBVDsm7YP2FeNUnv3CCtg8xr1XCJB9pa
eEuUZstykwHNvbeyrqsuet9p0ii2xzwJO0AHMopFnHjMekgy9l7PVHxrIdDWH4VKWnqZhuj2hlnl
1V61tk//hwKQJqycx1AthvpaE3vtsDTQwfkMxaJed50O9o2+W+omkZ76GSrprjVcMElZmkcjX70s
Wm3N++Y2g2eFXVfPY8ThRj0hr+oKf/d58O2zTm/k1TjjchWihESX3auq+txsNFrYqUEltydBMD91
YuyfuUMZbhWZvjWL6GzrlJ+z4YV9jhn0Q5736zEHSlHSg9UYzQIPKh76tBcfjRlh4guDeHe7VoZD
PvA2SPM3XBlocWSVPFSPdHK6U9GjupSLIqmiD9vm/b6aU3E25u+uckqFReQXuSMUwFGm89E8OkHC
U6R0TrXWXti29KDdkk9fNAbYpwJMx7xYSZihRv7Oo/2Gz9sW/QUHhZFJR3H7+l/g9yoxiEQxstQ2
LsMX6CQ39w0WA4eKEf6fL4VrMmBd1KOIKqeELRR4jHIpWjdsDXAFlpfJQ+IU6pAaXf2OVskpqnbT
S95c2n+ZQqBEd4LQS6e25tiNXhjnbR0UMW4JhVtlhyXPnaBV63skhlc2yAYYxpMaeTOQgScfXbG0
awyExAc/sJhn5TrOZx4X6Tsv8LWnAtEMp9VE/vS3DQKZvXKLOfdDIHwYzk4gwK3YKHblKBj75r14
B075yt4w8HE3SeRhSzCpf7k3TBDiwwDDP/Sd7ntm68UumcCYZ6p5Tx7ktfeHNCJqVVzs7MYTlCgU
ua7ttMwP6YD09wAC3KuStPed9/cbYW/bFj48PXaEg77CKU+3Fb2gOuRj0iRN/KZozStQG8au9zTr
w9h5Y5iXaXzXObPxicmiikwwMvd/fJfA8QHzbRMzYdRsr+IvB47SzoWmwUsdeqDzYeYDVQGlZVl/
6lViQO7atqRH5w73Z+tkITNPYXJjeApL1x3tAIsB8GST3pqf16l9T7bz961iIQLJTAvoLfekf3Lg
tNQYGJ1QwmtpMX9nfsJwc0ET4RGiXfaex/QpYWN7so2r61ib7DxP+PIV5vlgxIw5aHi5hnfVuvW3
jin1nqzmie5XFcKvsHdFMk7vUHl+v6BZd1Po4PxtkOaTdZ3Z6zUSes6DGMW+xa4r7JTt7iu/bXda
4iyhblTG/u398urD4ljMngFsDAHn5cMCJpntrmCuJGlmwGUH6g7Gb9nPGA4G0i66yDQ6kKSI+//x
8edxNyORjV/rwgB6uXJtdxgEVbMfxtZafSq1qr5brJJW6jRP1Ye3n/L3CwAKL4rHW/wjHp0Kx2TW
kLdj57NWnXgHfVq6g7EyR3h7ldd2qaCihVrE+TdO1Qcoy2PaqC4X6Cx6GMMNcytVVxcL+Ph3ItBr
e0WYML8gk7rbLOjly1sLf+hcFJhCH7TW9SyX+NoG+/PFQI9Bj9bajqeAJCAX0duP+NqLRP8OFzQc
FaHRbq/gL9eLluv0PxWV7TqZ1dfSTES1K31pTbu31zmlym5nEGKlC6FToD1mncSGQTPwPlgcHyoB
VEEkYDlxuTR2TCSgTwJgwHxGiR89IMjryfL+1KpyW55rXLhMLtFFPbV+V6PJeJbhchgjkh3aiLUH
ueliODflaBvq8j0Fvtd2DpqNmxarRd/+VF8zRYQjX6Cxhp7Sxz0eMLcxpkE7/NG8d4LUeyudvFgU
RNds6XixidOIqKwMDB/yIt5VXWufvf0ZvrrU5tFqIluB3NjJAaedFSd9bPuhrWX2d4QqcEK3svZT
m6XveZT/nrps1tr/s9RJMCLBcBSDJj8cUx+xahM/0YT+WYTHtwCQibfk2492emuagsRlU3TQfyk8
i5P1KG4Qc1OFiiZtMg6wj2agWYu/LzbvAMuax72b0MKxlnJ45yY7fam/VkYYCE7hFnVPuYu5qeA0
mqaKvKHwflZN458VTH8Rxjead87ga0uhmKhzN6M2KOyTO8ZBeL9cpK4gzY7eTyD1dggt4qMce+29
MuH089ueCrrYpg+8uTGcnreyVL2ZJaBYNWu+YuJifOqrqQ8YTjh3pVe+x4o7vT1ZbiPnohQDZhHB
y5MnM6TC+MTzx2jWMjCSjncQv0gTcCgYmjYNfwfTu3c+udMrbVuU64S8zN4KPf8kCc3E2Em3AZnp
MeTcHHOK44gUyUMPV3hPxiEimjzNeao671u6zNP9H29ZUho+Rcoji2c+OfhjwhCtXyoZVUsvD7LY
N82dVSXqpko9ETFqbYCMNO899Ct7CGa+j7SZj+4hrKmX8WJUJPMsIqOiz5nTOKa2hmSozs+kz8AS
vP2Ir32sGxvf9jYBXDbTy8U6BTCE3ExClLKy0K+c6brp0+EmNpZ0LzvAZlrb6O98rMYrexfKFDKt
yA9i7nGqVF5mbqInRStBovfmtUnblqmL58jvpWz8YzdO00c3XYvzXA7mLRVe+ZmmsBV1MHY7/G8Y
lcV+ldGZgq4RxU1sBQbm4u9l0K/+lSDUNgFBMKanW36mSMdVOgeUrEPQ66S3BuwScexLbTj2jiif
3v4sXtvtLlQXCOlgF/TT7A6yZ11ZzqQiC1S0BgZRK+PIAtEEWGauL/BSzXawl+KLIiuHY4zmxbh/
+y/4pfrwV9baduDIjRyc7hFFBkLxcjv0NDnNzcEoKlqnuqDtVu1d/M+PbpIVu3ZY1rAZpLga9LWN
RNkA4+YTjjqlCkYpAJze/nNe25xYzXjk2YhF2KdSPAD4k7gxGTGvU1pdVItcbkcdcoWWiu9Fm7jM
mObunb352ppIPpD7IhJLtDoJU1Op66s2JTKCGZSH9mKO2yhKurf54o1FwPCObkIV2+47kePVdTEL
2JQqgSWcOqIZTMHXlDYb5uWWw/xA1ptwrMKHlGlKCm1W09N9XnT2Ox/5q+sibrjdchC5Tz/xRqZz
pkQtI90sraObF44DrFjmFzGs793YLAZDEchk79w722s83WgcLUIYgtgIOG5n4S9J8QS8V5kWTA8E
M8eHLJuHnakc8fD2BnrlRGHsA22cA4xe5KmOAFjSUkh/HSKnb/LIR3XoDFoAIIoh+QlteQwHczZD
UgMLPX9lnb29+iuvFramjoGnbYDaO807yBOWvjBStlKZOxe5A2rew5PpQIY6RLI20Q/ohvcEc165
tFiUbgpZwcZiP9m/RDKUZn1illLMkFFOITovNNULN85CV0zjn59RpI7MLUjjuqyfxkhv2ASXHU9G
drloF4Mz9LcpyN5mr8ONzEK9lMl+8d3l5s/fLZU/KR0v1sSK+eX+kTAmBGh6GWlqlYelMaqjFK0e
wbL1bkzw6hAE++X2f7GoTXvDRBply51fLtpWQ6aXgsjsFGlzMdv0vXtPaE9J284HvTavMdZdindO
yivpAGkAW9jkPZoo8L9cdIlz1yntWEZNXA00uS11L/HYLIkPPRTUt5/wlSQdYwvY1OxaFjst+kcJ
glCNEwnXArfYgj52LqbVuteYYwYS9nZoodG9l8XaP7698m/mo4QeBqE4yG7CWZvl7cvn1OuVEL/4
4InoFDCfWLrrjiHkTwgYyz5tLexRrbYXT14bt3DXwSgD5tBM/bzE+PuBaQyARHOq0x2oJvgCb/91
r50q4jIHiyYlRcTJhyDGSde4uYmLHmA1D690yEOJc8VkXA/iZPxTZb9fL4PeNR1YcjK8Ml6+jCX1
DLfrKFlSRc9aSNQLTJqTh8yU5p8HgE0fGNyo2NSLT81wmBVZQwofLIrBmB9IeT/VnPIDFwy1i9+L
D75ZFdGfv04McdG9Q0If/52TgwSlrXEAcatIVA29AqNWH6asXiI/Blhi4/V29/Z6r93EaOx5vkUy
5+EC9fJ1erWO7+ZSj9Fox/pxTpUBh36QD7AfDbSnq/jaaZrivb7Ba5sGIVN8XJC83FQTX646Zqk/
JXAKoloJK3T8DmRZmWk7gIHaJklgvfNJvnJTWCCEbYvPEzOQ0/VajxuYsfMUiSUprlqR9Z97014O
9NOKL2+/0FcejU45UnA8Hy1fZ/v6X8K3WOl1rms+MYYEful6nQuN2IGAqCnA30jFr++kZa8saMOy
Jogz69u0/V4uWDc2DBTIElHRJfG+dqbnys7MI1ZpLepHTfvOBn3lVSKnia4vE140JU7LIgbpirmv
PkUDl1YEsq84gGuwQZc774mH/1J1O0mFtjwIBzRkvugmn1x8Tgp0zMnmOZJ5uhyFhWpBl2nqNle5
sXMmOVB+6vVNpgb9fGjh14jBXz/ok0q+Zihhf4fVbaNwYPXHcTNkcS0R3ydxr649ir5z9kN+rCGx
HJOkkO/Jk71WMMBToEil6Sh+N7laDQsLTfBvkeiHBohQDBFLmLO4wKKu/tyA5CCLXebk0ScenzVd
hu4IUCHtWVpNBikEQYBh9/befCWGMQ1gTGaQ67gMsF5uFV1rEEbt2SqGIzXARpW3qS+NqLKA6GoN
uziumj9Armysdwq411amN08jm1kESkWn14xQ+MGnyRzluvsDwwmbhH2V1zDKRWRIs/zsDGMWTIOv
3sk0X9mujECYK1GysV1N8+UjJ7C/atkac4Qoegq8zCkCPAKtSHTjezbcr1ylqGxv69ALR9/k5Bkt
WSYW4XBGsyHewPn2VB1A6szMcGfAjcvaH93OHN95wFeO/3bTYEFBYqCbpz30xRCqLxqI7e2CwokO
IhasNnIdx3Waa24ApD3a8O1t9Ns7ZTeTYIptNkE777RCYfTfGLOnFk5fNlwPRlofzMaeDkAp/3Qu
aLIUGxaFCrIY7zc/ujYvRyd30cHYQJfncO+yoBg9cEZ0tN9JZF57KpSmLD5BD9Ga02hfG+2Se462
RFCB6dBXva1CAWglBaY0ldHbr3AL4y9uNkQEaUyikk6DFeDtyUn0oMmAhEU2IQMufQ0Cm1H/ujYI
sLy9zisPxd1DwWPy/vjPf7n9jQTRg6Szlqgc0UGw4XzBf8HnN/Gb7tvbS/22/TddRIfUmBub0uOX
tuVfAp9T+EgQbA1zaKvdUaqhjQbYlTuptGVP63v5rBvltH970deej/actcnJUgmcmmGlaORBVjUA
HQFfQzfDzO7qhZ6dKwHH/m+WsrAg2B6OXOnlq3TgvRmgFjd8k8SlVgygltCfAxLvu/+ax/2fp/k/
k+fm5l8bYfjnf/Hvp6ZdkPhK5ck//3mVPfXN0PyU/7X92H9/28sf+ueH9rm+l/3zs7z61p5+54sf
5Pf/e/3dN/ntxT+gQMALulXP/XL3PMDc+bUIf+n2nf+/X/yP51+/BbH153/87alRtdx+W5I19d/+
/aWzH//4G6H8L299+/3//uL1t4qfu86S5z5j4/3rl/33Tzx/GyQ/bP+dD5kOMIeTGwFV+r/9x/S8
fcXkC8wWKAponKIavQXjuullyg9Zf6dbtXlNAoriktxyv6FR25fsv9P/YL96vzzitjryb//vyV98
Rv/zmf0H6kE3TVbL4R9/c37Fkr8cavqTJrN2Gvy05ZhznO4QtxxMO1dxUI55Rtm76AQfVEca3T9b
kUvwroEAQ8qdx6xIr5REzQNtYlhzZ3kyAzkDal0DozadHk0sRBx2bTEl0wcfCjeYSJFtqOVEdbp3
3kqQ437A5AYHY36iAGhuDC2yI12laxmDIxflK3excxGiXNA4G7UePsaSNFoDzU9XiL1JbTGA7POm
QsivLuohGvx5xCYMdG0H6JgyUENhXdki1b6uuGUC+VcTeG0h3OXKBqL5FZor4C+rwpAgrJ2q5fdV
26zYnujDBoWXuO3R1jb6kl1AGglztJCy0GLs2UMiQP0oSIHvyUBmaWftrdFpnMjRs7YJNRray9Gu
7fIRhrR5bcP9NSIJbPZDD3XlWwpq6xFBLe8HPpB+H4JORgs97QcakYtShvMYmyz5OTE6KVBQwLL9
ajERcDifxqJEVqUxY3enaDV7Z3ZZL829xRUMYaJlFB0V7uoPoYtz0xrpYwr5NBfK+9RQEBr3okEc
4AoEk0KUIfYQmJRaCXALrOd6XnYofHwAiKSXZwgVbgQmkK4X6NrNMmiGaX6sIb2qfed76TQEaMDE
n5o0H+395GtpdUQdBAYDlICcnj40xO8w7xqSwc5zn+AxQirUzcX+NFVCftEzqZE9lYU8oHfVwuVo
a+9piJsGITV0zIdDD+9h2nAejR3UnoCi4XlJf5ELocH3dRQ0iD4HvBoWIFU3+RRnhHirKsvd8AZp
fhADaixB36nhSGGv/cDOEOrUPGFxYcRDeqfJbPhJv/hBQqsp4GvibhQy22vboMy97F5NTQ0WUxYd
8H9jtkJtRYcFMqtpoT+KJic6PnoFN2UR4k4RbOFb5UoHPJiW4LTH0qEeRLVrMAM5VzM8JnKgcO5U
/WRKLYPxY0mjClZHrLdd6Qj+NsPIqr1pNR7EpXpc6b77ev+cIgb0FE8VUj0Uwt8zIPHlfoDYOgWI
INT4xI+xKPh/Nn2l/WN2ga4QwjjE9OraIFt8pBzUXK/fbE20H0YLoGqwqW9B/x8bbIZRnxQ+2OGu
WYPUzPLm3JS9BYlARzE4TMRgTeCGJ4RokGgx1seySFD9mAzbRfqGRv6FQPYCgpyq2uG+Tkwbxmvs
wyGk71TcGLTW7/4ve+fRHTeSdum/Mmf20MCbbQJIw6QRPakNjkhK8CYCAfvr54FUPZ9U3V/V9Kxm
0efUTkUm00W85t7nJguEN7zjKokyWeofQozmuk9zd65xsRf+C+YZ91a5KnhBjFuhEO4MLz+1CMTb
UzZV9Y2oWr3c1RUOUr5yXtGFYGTSbwiCsW05Uvg6/zitZtgLfwFrYbVTGiYzxmM8C5SVlpkhpi7a
Kn2Frcv7g0M1t3eLMnw9cpeJo2/OKxMisju3oAQtX3BIGSk0dL+oH3WTR4sTr1ieENNb2Q12Uwn3
hSDC8k7OkNKgeGqQIhN/TY/4ZsR0IEfXUXEq3bmKnWICETsIXGpYFaqaL5RwpQ7XBSTfLkhqzBHl
wHQSz8xA1KHdGHUddRQl+j5v0mzA41Vuzy7ItTbCxDyyMavG/ApHpmXvWobDmMJXpmiRL63E3ZPA
N75qute+Yu+E8kVWdjeiTjfTCaMwpAiscT5oSvLd1QxNtHdvYJxMb72v5LkDlwd9LnAatUNyOZOv
Rxl4xwd2Jq4oqSsczLadQTpCQIFJnzZSjzq+cA2rtBVnWWIPVoMTwmeW4Hldl90kmZ6dZDlA1YIz
mN5ROyI+nlG47xtTcCYLm7fAX1A/7YiV7OsrCNhNe1b1BsERCza+2OYOGmBWOIir/aRWQewmdfMl
9wUfigFDChAwEXh3faKBzHE6N3OjikU2ynQYE695rucDSJ9G96OArxpeJVdtzE92zUltGn1cpr5T
hKkNeGvHaarryPhYyO8WQWu4U/AcUr6kgImjKiVyc9di0n7K+yxpIk8xC9gxvjYQp81692TmJAaG
cij58I253mQhW0fnNVNZmYZVm+SRdAvcpQKrUoef37M/5iDXxY67vnj1ncTVm5M99c40PSVuzRd6
5+KR+IBQ0VwP67ZBMo3VOzl9WUOSweT1nVy76tqZ2beYWr6+soqR75nGWRguoJI/DJKtkt3S6vrT
3BYYuwnLbb/bqZMd5tVrz5Wxrl9ywxyuggRGDQiAFs9SJ6CwRUJUeRnmNE93CxTmZ9cpcBvVXlsG
u4mffoEfh7MXEdN6R07Y+r3U1HhBqlSehxKzzWHCED5gJ/WCG9tE0LcrtrnQbpSmALMusnbcqWw0
Tg5IhikephK8LJModP7JMBEq1+Sj+1Cmmo7JWibeuKsSm3A5u0i7ASeChH8yOqV+lVUie8fJz9gP
ZoyFXBffvn+bWqtRhTA2LOu6V6pL8d75E1P9uWhqMBZ2OebW1zLQVcYPrsoYzpPJHvLzutZQyHYm
C1yf0D5jLC9dvEEFNwu8xObBrTDJR3BiMMR6JV6q41BqjJh2Aa5C47TA8NNv5SJ8I4QHVNURfLeg
iUoQSVd+K/zq3KhsYwmshfHu+ek0fUAJS8VlWyUbA6rNa06mKhjyaJlAGm0/yb4WFrP1llYwftnQ
LjXAPnZGiYrgdSVJtGKnSE49SRzZs7sqzY57MGrFg1qIzYiqpNA3tijkznzncsobYU18l3UNQgqS
LYDNMfky2HjUcDU2gX1sAUnh6x2DarR9Dq4qEM1ewrXRv4mSYwy/Hrjvw+IWuNijkXQUSCYOkA7/
MshVsnxXwayX1z0HhNwrq/blVY7KRF4lelkEpywojdWJa2qLmUBnvdErsGnd4J3ZWyPGt9e0RSYy
wiN7a1HcBJjLZ523qXDgs+R2wh9q4k6ZjnMy2Na8q+fUsj+GWQ3VRQq7pvwM/lxHbkE5rR2aXgDR
S7oFqgehHqt3rIQm3L3QVwzEfEyBg1pMJY0n9uFmfkiFRynMB9mZH6FBweJsHDyIWNFMIbzXYDKM
FwysMzBDMiW/6wO77wMqNrChVVouJhBFHW6LufJhjtRYD2rvi9FTx6aS5XLiNS/xvutj3oeuLIS6
gdWjV+cMgdM3jTL6yseg98VrFh1IFAucfG/IHuKj5Y80rFOTw3RcYT6yxHfAokXr6uVM39exve78
XrOAr0EwwpLnpOmlxhOrQg+LFwYRSu15JztPvHEm5MPeGXtI0tB+cxsP1zT6N8ob+JobfmW1mFKL
SlCtDanF/W6KIXZZOH0Xll5SwQeEIe7cchVW7OIxAwzQZIjpXMObK2qQUcGfI0BN7oRDNCRGOodT
r+PefLQDpCpQrGzxgCYIj/iweMoJ5TQBPagTY3ZjXGrFXSeX7HtjukUJTssd6l0w28tZdaCddz0l
NQagxoNC0EqmvLueyKtgJ5G++BdGlvISS0/PnjWjA34xuCmJnMqSsE8bZygpVQT4ss8WUNrh1BCn
PFPeLkN7tqdKFLslS5YWoadWNEcYGzgryqZY7R2inrK5ErPEXtxWvjDPpPQtFS+e1LJ4HLwNKYbL
VIs0nXeB7C+3dGK7XbF+l/yyKtIHkSWhsiUojaJbyJNMp36BL0jIDVjFPpjeRw3iKSPVrP0Gn6UK
YgFTpXjrqs5eZCRSjeZi6fNuJV8E3MgKrN4D9xhaqXKB3bSjGoAMro7XGeOetoMdfUREh+kk6AEt
LYmXxWKCXJaN5934nPnJxdqoQl57sp6LZ5bLwD3CRlqF0YWY3nz7gdKTWCycXl2t/oj4+s/8gPkB
k7L/9Y8u/V/PD36fHvD//zE9cD4xmGUExuWwbbq2Ad/P6YH+ibUu2XLMpWFlb4GWjG7/GB+Y1if2
D1yybF63rfoWyfLH+MAwPiE2RwEOoh5ZAQffvzM+wDjy+0wQzSkrbEaPuLeI+nD+PMnNpVjyVLQx
qwpzPONp4hCVPw5UQHnOB1aRogh7CJbeUftx8rY/TmELyLJ2YHdsrGH246ROtGCsLhLGj/ZH5i+5
+AwMSbvWC4Rjh81kBBFoEslz1fmQ6GZ3bt6dWWVv/Vz4V4FqDHIa8Z5keNuFdTHosk3fJtPoOPoo
ly58UwGN0N1kXzVAOM6sYLhtEqPWuXoCWNJcRMGPW2mRdievFrJz+6OTs1WUjSShCNydhDhSNGKN
+U6WdeikTbZ+X9Zu8S7dkbmECcKkO/o0p0XcMb9JY0zZ282I58XmmsRvtB2D2/XZ/LxLh583a/Pz
nl1/XLo1p6DF8iiZky/+j4u5+nFJu+1gGWECjYnbGwsn9Ml1lBA8PM1JPlAZDs+iJGiFmnljLy1s
SffDOI59OOHrvFu8FJiPziA15fABll8OEBIja9C6S3IvcqIoudagCvwoJJSuD12YtD3WnaIztzO4
3gN/t8+UpyhP1FJtqZ/ArlotKK7Vovl6aC1u/d6OjE1CUnWy+6AH8lCTO0A5Lc0R3oxTfKmttCt2
04/CxvhR5Oi4Ok8JV3EdlgGUSAQuOg2F0Sb2dVllPUFUKFiNiDHVqzGxQAtHf73ZEv/iclGY10Ff
7rE4und5Z3fvWDwgh0kx5TTqRvNCp5cd2aFQfNXwjJ/WqnY+GofJb4i0wG3JFNXB1Vl2agzw5pMy
JiLCvMf1PVLNaW27AlZA5d+wvEso+dAVpO0Do2m6NbLTvOFLSk9dXtYpjOfLxlY+ZePguIuVHNYU
0sLX6WepqeNEXa8ZeJXLXv4oRRGAUn1p5lai8r0oUdn0dvuwLk5xtgX1jlO6l2M7X62B+j60zGuC
jituSUBJZ1V+gnC4hI0Gt1DmEE11EaiYHcdlxdxsh8e1eSsc+bBIMBV+muoRRFI8ynAz3idJuK81
b+RsAZAGvoFzLKfVp7qbD6nZyV2WVeORGR8s80x7UpX+VNqJdeCm7vfrVJa7aumqgy6Gy7kLImPK
y73iOR+XqjuYvfeU6ODqm/zY+x7iCgQSNJQsD+GwzXG56h8bL3tbd9JHnnNGaOuMhNuebP/bWtng
S/D3+8lnbVnN+0bih7fhl0CGLPnuJ3WcdKYZIS+hwymyKqom7yPVaczAqOAjR40eubMelU4nDv5g
3KxiLsIsARHezj1JF2rK31jODOc5CQ5unV7iJeFDMznmc9Omz6pNLwJGhbbw7qfCzsIpr74EDkMM
Ydd+NGoDU9Eife2y+hbpP1ys0TqSrSRDmsaL1YNEqTrtJgVaWiTVc5bCJanTtaFa0idEanryWOLC
vuu77tHpplf6y5uJqU/ZqzO8m+rotMPVnLT1I6e6wBGh2u9uYWjAEVpwablDUT5783Ixde5dMa0D
09uxZZ0wuzuZCqIQqmGEG2WbMWoIIIF5Az9pJICRyd4IjI3UWSa3Vb73XZAHsF+7Y1GpL7Brxj3p
1x9+IcsrserVdRNI8PTjFBmjpe2MxA0usX3yingbhs7piR5pXHisg3Mne+O5mvR90Vr6LgD7cqsC
dSwKE69x65x6PYgxwr5mrv3WBALffBHoUWXPzwrxD+cEXNV01Z3YRcBy1dB1CqClMZui4piSMc40
2YoGKeSF0/VguHPrykLQck6FWVwMUFSosswOLdd49sv+3ht6cNoFRwhmi2jw1ncCW+5qXNoX7ljJ
w+RNL1WV1oAarTmsppkcRb0CEIFm6ghI/WgayID8zRJGJg4BJUAUcktcqtmOFQybGKZW8ZpP1kHa
6Vs9DfbDONk30P+jVg0tEFU+poUwgmOd5T6dy9gdnUk+9vPwUbvtVVnm54btHcf18FS31mvva37I
YaNtXiZvx0euCgF23m407F1uzo9Kn+c96VEw0dardjvop+qAE8kMjX4JV5JiaOEWd1d5ySG37UM5
GARNZ/1etSMJEFZ7aJ0gQlTCp1NonxGGfbR6fUHPeW0Z4tSvunYi5+CW862+hqma7pQPsabITVz5
TvexNPOjozffGb1duHYWL6JLo7ltL0dGjQdpLNUeFt5tpY/pziOODhKKdqqFfdGNvXrLximmZJ9x
3TOgQx2HGreqvDBbxTs7xc81ATBh2ql3L4Vg7MO9IPUmh5kyMZFAN74v9fSOKBV6kN6N6jH40Ob1
RqnKvm0L58KdvCuQ6MWG00/8uoHZUpf0alDlOe4a3VHiu04Q8oNq+TBCi2esaENk0HkHgsmy91ZL
m7NrPfQG77MxbznkGW58iH+MPZ7srF6A6nrKgJBomHym9n2rxPwO+mUFPFcpkzydGPI1mFYr9ayh
iwIM/Ns9NvmV7z34Q1lOl6oWxQn7U605YaMGJ3dvTZ+gPrHXNW6c9juiNOjXJ6r7wlzjAbqcq4dJ
X4wG4+V0g9Hxx/ZUTkRzmuccjdf6xdaFmhHOy2b2jQMdd1DRJTYaXLgDMy5SIw6MPmZQS2lPHyPB
oj7y5pnteL0wWLmAUxJ8RqA33/YoIt+Ezvco6rgrWBZyMWTzvfScsnWOnpa5tLX1aO2FFGvqPJdT
U7l0HDDpMphUfIZuK5PvoRa3mjXp6mQXbdozspwhscXuWtQFRk7d7tL6JVnY/8LCbB8Z9k+VdpNv
CdzGafBL/RVK5zSqiBgFP1y5+ByzWVUbLYwnxHxZFJNfY83OyUC/Q/+YRHTp9QxbQ0tFAf29dGhf
LVqqgwnQtMwYqBvVwAQEUs9VbdJ9wSo2KqdmolezMuHltdaN25cg+TDYBlsNs+SSHKewx6zCuVCu
XDTXWSJl/5lNCfTtahsr3C41tMrQ6gEmzyqFKZIGfp+/gs78orgI8kcj7VvvnvBUlZ4I4+1ajN58
UGNKqM+AbQvuk5W9jtwnUqVXGY17G9WBHMHRTvmmlAccknVZMx561uFAD00gRi4pFU4yfEPIuOSf
p9Kf1Ytqa2D2yajPDNsFZRmqSl50gB6I/TXUFuuDnzq2ux97bSpuVt9iQBYTjet7ezUF7JcQemUH
NlBFsys8+NfPTW32d0kNrHcHb8OQsQuxxkQQFgj7Ohtn1EF5tUDwAcUM4wk8m+ovrEpzj0lQCe8A
YaLQ+XrbRpRRMtexVgdcoKsRQO6EDlSGU0ZFE/FN36beWCSIb9JwbzAVF02vRF1shIZsuZELIRb7
RCda7WR0jWk/AdhncNxMssXKABs+iGcP4xIv2ghKn7kfkJaWjd6GQlGh1Fz5gi0o35FYUOx6vyQO
Qpn9fnCWjZPWkdGVWN3rUBUDYwqrrWSQx3PvmIepLIjWTTBuRB180MjKZnUK4HhDi1DaJb6S9uS6
pX1ZjkR6r/Y8nbTeE3dtxWnnwDyCHNUzfOflvoBb5F2us2+CPnSyC8BK3hXPkuDljBh2T7o5A4Wk
L4+uAELGSqE84/0iayap+r2Vu+1DD1Yt7HWfLM+2s6808NJfVeENFwXk36di9vRLbUjl9wY8DMAW
avxvFaz377JbZ7wHnqm9+cNQQzXjW34NeK+IDUjuIPxKiCQl8UYQycHpTpz7+8yriz3p0/obvN5K
Y/+q5mOx6DQgQl0H7P22e+Wt8zFpsqNPQsRa/mdhuOUbPWsWd1JTkP7K4jjPRH3iyLfTE6vcmdSE
5U1rnYnVQI1KTgbsWBkfM54d5iLO2RDdamnpnlL04pBuAE0MZvPCtVNh4pi7F3sZ0zgotSmsuyR7
6oDRRX6lzsFAhKBVMXdTZUd74g2usQ8GzptdM1rjc9CTry2X3IsyWqjQX+DLzUJ9632R7nu447fT
JD7XDTgsSFeA9if2iiVLB4rWinQp+BDtDmCwGZmTsB8xWzwCRcxOhW5rsV+7YMe9JoKX5MYw+4wL
I2XeXog8f69ZbB4Sr26v6sZgZzMYAOxhk92LVNI7TiywJxs2DM+EEhXl9Hho63Ghkyzck5cY6/UE
6fQEudXjiY/zwTKXOeKZYGT7MX74zyTmf248iv9+EHMYvqpv9dfqNynH9iM/ZzGa73/CzcPAhbkJ
cucfOuefwxgtMD/RwzAJQWPv+vhf0E79Q8vhfcKisRljKGowIf2i5UDmgbjD87fEcNvApuX8O8MY
msvfhjG4QxgT4fPFe48AzUTR8bvah5O7HLnGygN3JOTWzhC71qFlrRv1Wc/9OlaGQ5NdpN/9wmge
dE9qezVqt8yZqdMZKoJb7/f23KQs1M3lxHY5PZkl1OGd31NglNkBALTFpzOFfNsa1pu5zk202KzO
h2X60hYsp1KV7bhKh0tQzRDrNM/hjNBvS398aWrO8yCZvhodDSoT+vS7N/tjLJYlI51PfHeMtYpT
KMM7ZbkMt7tNp1vdN4w49jY5pkQBEAQeSx+r5pBxIsDkU6z8jCrrjg2mcS4y/SE1CLggssGKqsz3
n8Hu6IqRvN3kh2pjqVowLt8X8iYvF4OYHv7ZvTIZ+952RZdSvpFRy5YEIasPet8Np4T9+JDn1wxS
r2deyyt/6pu9nXcXJC7nzOOFGRWJDHEzInqxpq4/Dw6QafISRAvfUjpfRIInSVKAXhWGvO4K4xG5
JU1hWboHiub0ewAggWyCILhu0ywNh6VjThMU5isXVR8ZLcz6si7Z6tuNdoSMCz42nV4g9iJqket+
E8k9Uoo8Aj4yj2LS06smG0hNa3zzawu9LI0EFFwY9k72hTzVNmwMkpZ2Uzn2F85cveqTu3w4nugv
WUy7p95wl5dWaP2bieZOX5cGXGVnZwp8moD4Zcp5PJTrMsy8msG07qaaeqWYZX6aHC24CarMYtTV
iguPQR+xTI14IKckDzu310DmN2HfmdXLaic1HB9jiMailWe/n9yPFJg71Y1bfuRywDSnxDiYJFo3
lnalJlFAZZ1pKSdVzvVlMimtiB0nKy/W0UE5BAhrBDwhK/KjHD0JhzkVzXFstaR7hmjCTUQOWHOX
pVXFamZmX6VPMI1bxyMBOnWsy6EZ7lDSzbEz0uY2DRtHSSxlSDLGsztV16S5EWMCQxNY3bOpAG/X
S/fUJ0EfUVvek55j35MdW569NiONx4Byw+ClJ3cm1DNvWZ47hIHihYQEEHPC8o8MGrHrNkP/DKc8
30Nw9N5JjKNOJhJgvYe6mVzUpMBEBDwgR0ymfg8dRN0Xk2ou69pJHvS2Dg6F5jWwomfHP5vS4etR
+FjwHWHela2sbuY+r1+sha9sNbT6pYeWxIpzomDaG3OZND4PtZXviZbQUHm78+ehMTWkHSaG7Z1f
jBOGXoJFDwQctUcW/rdSzt91ak2inVs2nCrwcPwOFaWdYURrbg0XjNUQN2X1TZUkL6U+R9ro6Udt
umFNMUSzY5cnZN35Ucj6G/u/GUeF1ezFqO/rgjiYuqFep4khzpMhdIiqan6AbrVrEubJnjTjpibc
sEi1uyRPr82i/2DipL6pTHb7IQ+MrAJlVybaeLaNLNMey96lqbyUxEdV/XVnE4y2xDQIa7HEPXrh
PNi7DrIsAhlYQT7pvnVemUa/W7IsP1RSuT9iUz8jILIvhDB2Sip2xLRx6Cj8HYkK80YvrY6CEdGx
WyXjEZwP+Exz512phS3PHLihmXSHJhuJ5bGNFadRNj6hIrCuG+3OFf3ihonrIQLhfLwaBPkzVVMU
lxAZs9ciUMmNRSDRVZLX6dUwEOcVm1ZD0hS17XVN3SPY9lp7p10vETtdKuiecJ+ZFM3Nm7lYp0AP
CCTYuHxDNzA/mfNTksh7cNpG1Af6LS6QMwxXdlAdyx3LESVBbIwctFKUF614FTMwJcTi5FhSaFFf
+p9lleQxKvnxJijoU2hhi6faIwOnq/SmRzzEjh8Wma7tlJLOXi8pfFqd0dUu8bz6YBhtm8cw1qNV
ru+VY9/OXY/YXWcHecIKYoL/yKzvo+fEWgUbEHzocrudmTgf3avV9sajsxpn3i8rRJTdnvKGBZ4j
BIZbepMHFwmXl7vGjV9pDa4Jff4wnbLaT33vfiZS0biYVX6P5RHeJPECD5abMIgdJoUAcUMGS4+Z
BclCx3rU0pjPbxcaOWvSXaP0+0pq7d3YM3LLZ/GCn6w6K1F4sZemH5xT+1mQMAHiz3prZ4Yh3hDU
LNsysd4rI3hihuztmybbUx2U0TpWz+z4SHSyHXRCriJVWl+YvJkzn8d5VmEF81nK5BIC7PJFrXUe
MdH1SWSo9L27Toca8VTUzuqA7auKszqYbpSBa9IsH20gxgfkYkyJhZj3PtFr+5678sFT6SNBqwgR
C5qPtvTux2l9WcepvIdBLqLExl4K+qw+2uSYMDodNrQimhdqkAWZOUm9sgDv2LTX6QwVH2dZbAjT
PwdFh4aKvFSW3M1yzrDaHauBHPjE5h7TExY4zK/QdgRsSvIF9Lqn6yF/og7SX7v19UFypCzA14rk
hmzPa4KevLgd+nFf2qSC+d4okScmDJNmDiaJqgtLT/JAxu6+GOwXtBuhRRibEHf4gHumSG7PwMm+
sMbMHhkMZA4oTXNBgRPjcdG9J3DZ5UFjs05dX2a++tr3XUOaQXsD52RvUmIQUEqXYTk72zXZf4zK
iOdca2Ils2JvJ+ZRNaP9jC3EOUx9dpwBc5ueuG0blBrGuFxZrS0ZlGTcgO4V6pm9my9RI9Oo0GsS
Yxjms2fatSTgQARv9sW0hXk9c61+Hel0ChNJI2kFLtEf8rM/A3pfWNYwCIBmoK5Bk2NrT7KzGyyn
JqNxJZCpH+U7jQ8Z6cTV3GusfChF7/LRyOjrDPeola0emT0YcXQUzohkijQPYkknTi4/Kd9Fmxn3
Hd2FV211GqGldCmJ8+hMXRY5iViitB2CeyhIvJZT8I2kpeZqINabFbr9PhMhtG9nTxKeMqDQ9BPV
3ZAEf0nGrq6GHcLJycyiYFnygjkXhXfcDSRqI5Brs3y9kjI1h4hlSlteo0ixnCsWVjVBj5aD8Pek
BYBPIdYni3ayF8SozyWph8E73ujFTH4aEv6thuihrfnvz2r131Tu/3fq98O3dtON93/+Vdtf838U
8/9/CN+ZnP1Vv3Tf0iz9Lnz/8RM/2yXH+ASbi86GEOStWbLQsP/slmz9E/J1lG2gnuBU2psm/R/N
ksE/QS3A2YlIEgsIavk/Ntcam2tMQ2y8gWJh/8ce9e90S38ys7Aw9Ehjw1a/WehxeW291K/OjzaY
eh/kJFuDRb4xx+eGHnTAJb+8In8I7n8T2P/Wkm10TB6Gi96kN0P/pP/pYVDV9kmy2iZ5aUV/qfk9
848Jihfgi46zhyCHv3488weT6L8E/b7B2j/wsDpBfLIwzm0v+69PLCkVaYHIUHbEwRQ0PgmYj1mH
1U6BB2KZNGANqaEYUqr/uitIt+s7Ak2Bo24IWSClraDuJdvuVtpN7RMlOdsB3dcInetQ4tQyzVAF
BJGRoUNKAvFYeU4t6kS5H6SKKCo7w0sGrp81tBWCXJfocSaAvKM8qNwobPZG62AbLKjg3Xr5jjTG
3JvOEmbz9G4Y3Qj1fdatgGu41m0vGMNRhydlQllrCQYKJx9xDxE5DU6uKRK5zsiF61LXGAc6fQVK
k9gAz5NGaAY0vcGRWTKWul1WNlby4iyTWp88QWaAFc69YelU4Dn/XwjBXE8Pui1ci65jXL2AmVFp
odjcjRNx9jrrXm32CeFMAPonnFOwQpGb0j45O582gmC+FahChHnTbcw4myswv2inERI6O/4W5um+
RoBasbMzSRZnWXJZ5kTmVZq89RmLZRf1MGrBrqJnsJMdeHwJJ8Uxqme7rgTDsCIowb51K1y9iOw4
I/3SpzoYASfwF5MaQ9Zm+30plHwwaogUJw2tAOGP82riXRBWZiBhM6YgbETtmw829ouZcGDip2Oo
BHnxQQAiyzxX1zz9wGuuGaheSWshL6YLsvepBAj7rWlXu8XRxlpkDtFDWDV1j2Vo0WohU7F3VmOP
/luJc7skl3NR2R7d51KCsjJXN9OgJltGfZ3bW5SR9MokgbyAnfOuW8m3vXC9RkO8VOsjeTusaYRW
XVqgF4f7DgOve1V1QyPulgLxQVRqValfs3KcrHMLF5d61cm1OQ+r0tyynVats2JSqS13pZOZRhs1
gqPn7T7vg8Q9k/gg3BvCEbvNP143XXvWijagcM+5htTJWEod4utY4USI52lwOxnbaY6QD5+A2TFF
rgRRpftUcte9BqO1dUxEqQ36XU23UYZKUmtdiZq37bPVCjO4hvDQaWgKGCzca7lFlBDERst4wPPr
1mVo+o12QsJcHxdGTTvH7eDnG4rYBWqLPCUTcUqq5poBN30/W7fU5UVfnO4kZg/tNAnENnT3sJJ6
QFXnEZdZHXwfgcpJ1I7lXmAWWZfrZbXRug5e5xrR1A8jXgEnXVfW6KsQU2EccoKxybswOle+BoLZ
9W06kj4JGxMO+ngvy9mu0O5qGDaJGRqq8kuLMludtbEs/ccixfXG6bOyRE2iwdK3uHAkoiZSvAxc
i1jvpnF2egj+Pd15O94zvNBkd78AUcyDa86sVibIAM20Gm6RBTXzcBYdtHL/bVU4Y9ZTY7KHeRi6
1taWe0E6C66LHOZc5Lb4kSbWemQoxcIl+7CL2kCKPvYKF59i79HKdkDUUYiHI12WRTweR2lw4/hG
Ppp09sTssbkkr7EPe1aOiEo1q0v3qxSJPHi98vQbqlatuFi1RtNiq1fElIINSbQj+x8WRbIgg4pX
BwHNyeXgMB4JPRXOgaQDj1QHnzC3i1J18tyQhEVaqc3bgYYH5UlYMdVb/GgBu65l4creaxPhWgUF
3M6S/bzNo9vUlsUrSuRFBudxCQgouQ0aX04JdV6dZBpJXJWX/R0v7vfrklsF1LPJJe4Br0B4Zv2J
mEHNOyiAmNTOg5PKuAa3s2CZWPPnv76//uXjbPxloABMVP9MS+Pe11npskyEHSzYulfdeM9oKPi3
ruU/Lklsd0xquS2Z5/5+SXoF3gFm6hnGCC1wT4gkzkJnBy4deYlta/w7Ksf2+367lH0dpx60A9hI
3ube+/3xktZDSeOavHzrTHIjmXWo3J22jRrP6KO0TgmisQmkLpNuCv/6Ff1dobe9czjnPU4Ra+NM
u38GzrT6MrpJyWdMOUkFM5T+VxFHvNd1+XfI0n9+83iSsEfA9cM9QGL4+7Pksnbq0eGhDCWTm4Us
10tyidK/eUL//FpuT8S0AiAnrkdL8PujDAtISQ+mGo69ldWymDueDEvKF6KnaJ5atikNqqDjaFX1
fzYjmGh/OFZ93qz/fjVy/W36H1++sRppPn5Tqm4/9cd2hM/YJ4P1MZ5Wm4+A69A7/Kz3YQN+8j2b
LQjoLOgpG4boj3pfM4NPvJOAPB0TdjgeVH7qHwW/g0OWOQvrDLzZzEF0998p+DHG/vod3DYsoFQI
qOV3wXOgIP/9c2Pqc4sNolCvFUuHPaL45RkJP1F9TaeFmqvMF7dHRxq5hP5cJUnu3eG0zL5S2lKk
OUE5vP7yCv6L1uD3L+b29wB5YJMEU4yGRjf+dCbka8asps/tV6Me/TP2REHwryImsTSd6K8fantq
/3X88FC0AlA9WE5hN+bxkAr/2hMwbyety5uLL11y8GuOO5/kDorWAZ3oHM+Ezla4A/4fHhPQ34YT
wcO8aZB/fUzlBAiGGGR/ISty1x7yECttnEbaz68kzfC/djAb29/+T8/tl8fhE/nr4zjeOMJOWYov
aj9HzT69SGNx+kqyRfR3CInts/iXD7Wdf7/0jAJ9dmXlPJS303hSjCFDQrCiPHwX0ZFsnp0b/907
94N7/OvTc3lqvIY4s03eOTBAvz9mZTKUlIjo3gZZ6H2IDcWkD0CjHGG8Nt2Dp0tkWB7nLsSnDm2X
ANGQRuP/5uzMltvmsbV9Qz+rSILjqUaP8RDHjnXCkuOEM0hwJq/+f+juqh1J3lZlV3f1d9DdhgAC
CwtrvYPBTb4EturBLhm0EBinKLh0KlOWOMLaM3NBuqXI8VWGx7EMzT5H4L2G9rBMIiqD1KTS9E64
MsBAvS+8N6/pQ/ptJaCSBY2EXFLmD9HvrErbeQ0wzwJkq3cSzqsPBgrvJGdbx1Mnli0HSEHbMtNp
q411iyfZ4Bq/yqKG74leTPNeF7ED8ySbRAV+FQgusI4geSoHvaCD02cj3G7iy9MwOmiUtDzGrAsJ
Ec7jTQGDm5Yb5fttjIo6wuO8VUDMlG2OwHPRQlPz/BpfSqORSX0tlFECR0Tz+ab2mwq3Ts1qQeDk
uhqWkwxLOOZOjF/ORBnpFs43U44HPDuuUZUyQYNZcLlWYdvkjyAHUI7++swcXqDk+rxSiJBAlBEp
4go9utp8nMDBMVXTW2Qgg1cZcrrp2lHbfj3KceDBjtIAYjSLeiNrbB/reIwCyECpB/oblBjMmiP6
NDGwhuWcKJ/Js05O58dYxDhSHiaG+srh9sXMMAHUlRlvvI9NncFKgWVOh5PMQtV4Na8bR+XfsdaO
n5zGD35n+L+YWGR56a4lQbPW/zx15G4sdMpQe52b8oc/p6aqSEgemboMnY1taD0cgKa8qCgsnPEy
OIy5HFSCOsRuSBiUgPBwO4pLkYcrlIlW1yvRMdukMcZr9OTSJQVPqG0BbSzXGbBw1AsgtQCbfvzL
TOfh54GROkb3wzJR2jqc6TRWbW0YuXjF3lwuet+juEx9d22ndnQmBB/u2o+hHMT+0VTGWcTncXA4
FHRKL0oM08IxthWA0SZr43Xq3AvkMPj+Z5R5y3J94WJAink4So0qDMyI0nmlPpUsY9epbk1emMsA
NfdrNI+1My8RYB38xf8JvYzId6O3CIaf+iXojKPN0qDAlneFLfZdnKRvOSzrcIvFJwbHMU1beWOh
7JMBDHNaqIGyDdP15CWQ8kIvpv8hp0iobe5AoIWm7ebVBkhf8WYqTROLzkMdbF3YRoSEqdlM3F2A
zN4G18dtBg8khYVbMop3O6tA9GIpXIW3VqBFl30NAn0RwpwgvBZt8j6FYAuWiRWq+BKchKi20QgX
eQ3zrtkF+JOEFzxOjXKNComGWa7oh+cyyBK1jXEu7umeaMG3Cpu1dJtgYO1taKtlPmaIrnVrKkxu
gUGG1PQnRNow3YY41pdrrFON9wSoSUk6kbvdpRQdvs0jDai7vkhKKjFVb5db0Im2DvxqNPzVXCd9
5qnu/SiikP9x0s46IFS6wg4l/jK76DAsFCtuWGO4sFEoBtuPtJ51Cx5u8Bcx7W/jIipMd7ptvWBK
LgRWluZ9VAKSu8gg8jibILa7O7Zil9FHRWPiQllVdDXkMRxq0QPg3Ma1yG3OAPo7tFlQe1yKEhmE
FcTt3t6WIX38hQ//l09mZtK49yVOhjTA//P4L+lSI89uNMsptGBz53yXEVpL34fUcr3wTw0vegY/
69y6lgIvibZ16HPQHYNrVc8VcLWWUuGsdImQSmynkCTDngiQ4m70PDk4jKXgJKdNJE0PfQM4l8ki
5Kw/TXbYgxPXYRlKt7IfZOhXAMwLHygfJrrZsKDha710U40tsaj9ZDUmE4wleOy08tzBMMJVVuHd
J1RXZQ8Qo0aB/kng1pdZhHv8CtqC7BcIoeX48jp59Nzic/dSTVP4Kx39UFwpkajrfqCpvgaTUnjw
HHvtvRsGam1KTKlcU1vzf9D6jv4MeRIla7jhrJI/1ILtrJWgRUEdANZrIstY2ENLPcPNkYrQXKtp
ly1P6E2LXThit7FytqGop2fHahr4KSDqCZrYpeGGqJvxhmJEHCxHy439RRE5uIgDZBm6y4yf+oAH
iXk1eLrZLUu36OOlhk5BidxKb9yXUq+mtbBJgmrgBx+4b5U8ZRHSaDtSKS9+T8l8vG9NFkZ3YSu1
H3ZdG9xZ+gh+W5omDXndr4fmOoahP1A9H8GNy9HXr3E6BTXsDuaQ4ljj9t0a3YsyWWL32T+FDqDE
tQ994Dbvde+HH9T+KwQF0heaKulPahzs0lQomNgmLIBHlXgFyUujZ3eo7Bn1spHSe0iM3v491xn+
iKQxXuaOGB1vm2bZZaVN/B8grTsQJgCdRxRI/eQRcjNuohXFkAeDPwluK5TDupVwOZcim2kv/PhB
rVHJpcLo91Z5R4WnvrWGUKYsoKK5DlpGvWPv1dvrxLOzJ4pbwBpFDcqRaNY9iKoNXnE5z12IuxUa
7xD4njuVt0/jJIphodywe9RqL9lFTW8zlcinqu5isfcd62rKInHmQVX29MBZ2TascERF3O7W01C8
WWgaPuSLsUtZqlZ2FW3Pzqp/df2AiarvdbqDO6HtvpXpCOCmUKMGQbeeMqqOQV3/cV3YK6pJRxw+
Ji27VY7WfI+tDlpPmY090vjg1hfEjGlYpraU91Eb4XmaJi5fQmZG/SCKMcI+W6SAC1hLhS6N1oXv
WDBBnRqEdKnS4i2vlmET6op9nIl7ZRPXVr2j6T9DPeUBmcJa3mp56rQ88HQLwnk05OM3N1RGe2Ek
8LgXRu4D2s6D0IQpQt53489Q0CXUgqSnWQDOCkYzDwKKRqKA0iU49ctAJWW57rIBmLGk7fuCIyPq
QX0YaHeKJCBe5yKHy6els/gJsqzZa5qa1g+k8qJpWWtVlm5UZoyAf2PpvzZ4WNVrH5TLACzA78ZF
0zutXFih52MJOmhwiIoQC2c1RXgs1hQl+2WYBMj0xCpEQXnAhryDIpU0wyo0kNpcxXldS3QOANYv
rTbxoUAPkd6voL31VwlOxXLdl2byA6kPaDVSuNo7Th7c7LUGzmkJ49ukWBb2YM1U4U3NyjIbA6pV
5OCN2iEGVUMiwXp5oeOKSL3eaVugTSBQbkTZKJgE2gTnHWu3y74dq3EBB6AyN1nklt6lAGJL0PQT
kG36YLCpcV6H44HiSGRvBtN1yhW2j7mzGFowyjgiOn6whO3pPFpaGv7K8WQEG15GzbWZlOi44b/8
lNrUnZdhHFQ3FDVKe4m405yD4UMWboBlKVzmq1p1S6iAQH1NLQke2s6u70Sa0VkRteH+oVgx6UvN
QgHATLW6WHdNNe0p8DfTps/H4Xtih90Pb+joJ3haNbar0lThnRtbzrskjahhPxjCW1UqNx7SqHZ+
gRGY/sC+HDeeFhADM0cpoEaN5+QrM2x4yYWRNzzpeR8aW7qDPLpQJoXLU/djWa9Ns8r6S/ox48Vk
dt5uLKCFL7Cs65+ymCbcmlnY+pIowiu1CrLp3upL61doO06AkajkrTdmff2WtGN918gCmQ+ti7No
3Rdd8DaoAcfq0B6UvrRcpI0wH1FoPNRV+K65WfPeAIED6mEY6R8y2PE6zBJ4WMUDYls6mB0VeHJT
8wR5qXsNboY5Yfy0bdA5yJZTp6HZhKCYe2vncRStbexKUXEgMt20uKbPFqBtqBEjPOYsUtt5KyRC
+YvYa11s7h3chwvfqtkb8YB+GDhStIXA2q5yd6wfa8C4CjIDNpwrbsxo10QyfU1U7bAjUTPZkywl
v3AwdwlcRYtAPcSf5B5RX1WuFaVpfEgmyaMHMJj/AliquRf5MERrbsUEzeZBDJd5VPc3aFI8+7Yq
7goZxs8gOw0LhkMzVRu3gL8MOU9YO5XJtFuqsPCjjdT79nGUOACtBrJOGoogDCEkIVWE0ifnhEKt
MQw+UKUKigSmv/HtbK6DEI9l9PlaDajzEtQIU6ASA2fhGSL75nRara6sWploaU7hQKVlKJNmza4d
motI082LfExa9Dmc4BZlAnoGHI3muwmhI+J6somCdP8WYYBx/GRACe6KruWSNvLBgskBghNpcmd4
sTinKGGZqqDIMhCBzWRMbkTm69/TqTG8VUhLx1yWNkosVIHDET0nWjDqKqnQzQ2qejKW+L3nwZ1Z
pPm+1AsUjTkxwltEfkbnX58CliDqAzW8ZSkaZ/QdexBX0Gzxam2BUom8W5sI0wgyBo1eada1/ksk
VXEPQLy5TY04bJZ416JDBhehM3fY0oKkimvHgQks3WWbIXGzCQaz759ScEomDIkCNqgBsfBOs8gv
UBeykos5rmBn25Yod9pN0Uso71n6lHQovsJkaKpii7gG4QPun1Mvs7JCIy2IjH6CODa6b5Ki+H3T
CvCyCVf7pRZ74L2EbugPDjaxw5Vedd4PHHYgIY0KHsGqnZCgujZ7EeTgIEE+B8mqdFtVPzS6RJQi
LC0r3NCSpY6T5gVxyujL4FectqB4eZiLu3yy0mZpVm1SX5iNW98ha2LC+MKDAbqQpVM6kYoW1tLA
dmNa01qLolU0wdxfmAAi7ylNAfYEfpVeV/Vo/MyBsf7SS8LB0ghhJq4rYdA2bnVykGVYuz6t/ywX
xsa1JD1LvO672zCyuRaCehYhMelG3SEDBQ4xmGS/GVDLIFOvqnJcOR7P4QXy5BqUQX0aNgqUic5N
4nWQXXvAouiABpKKUaO1F05DrxAGk8PDpqxTtfCpMspFOVpyZ1RttA9Cvby0ecOhHtOp5NELW3Sz
0ikmXDa8X+4VdvQePKkRFx7XH93foDfpUmZSJi+8/II70pgUkVazrC6sRFq4ZVShNdMIXeJwKPQ3
vwjHi7Gs0kfFUVvbA/wBUAYehN9O4QGfwiOC2KrLR2tgl8GWdrwfvGJhhAd91fXXXMbt3oTbi/jh
GHR3XqXV7QKjcC1e4dFZPJuEtAChgyBFq8nqtNyC/daH4crUm/A5rI24uunwYAzXopsnBleonhEK
rYlaSIRuFPp36JyUcYLgGOU2f3a/ppGFTld0FWoOm4wAVLy3VU7wL8vYVoR8dJoXJWX4jrpa6AfQ
1O3uJaKO8WYmg0X6zBsWkF3b2ldxHI0vbASQDamIhbXtzEI+SYPqEXSyBHZVlAhWNUzr4CH3FYDP
UiGEhiqGe43UY4Yfd1PlDxN98O+8SvOdbvW6i1t6pr1IXXIOmzCtnnmcR88a9PqdjRjZGzTg/rkL
UIlZ0AHXbmATlsU9yiq0WunJa5Wiumq2d5gfTE9W1+VvIwenX5AU2K/d6KLzAzMKqYe4Q3BtEQCL
qd/CoZa/xsD1gysEOQP9Wke/DZ0E9N/7ZeEn6U9+RPWSa53zPRnK4dHGdIOsCTrzTSq0gizdpUG+
KCOHor2LLM1DXouBr4J5FcSNCgP3y8iNo21ehBpvmwaNK6/oUUXyrWlEliF+00OO/4pGfnLdUmsm
N5DetEIVD7q/9GIeM2MjarTx6sn+UWHi6y/jIvQ3jaED06GtEuEGqJvwmyC+l+zTYtQnIDJ9yBs/
EvXPmhINVf5ZJf8WJptjbJvUjJobaxbVXKdJSuWrH/wB/2t0J36YNUTd25HVy1aAlOr8GhGH0lkr
fqi7BrvcPbpDNXNL8LGqL7tcdOZLiJkSIEDkaZ2F6/XSWRup7P7gDQOJN9GRHNhEGqDf5RiB7V6W
QL/6SzuwAmpuFFcXVNGLH5ZHJ+g+ZNEuUPEoq0t/Pl7LEdWOt36qUKBCMrI11lFVySu7KFvjQpdF
z0cA/5FuIuVIurjFAJq7DT1kgXg0c/mhW9zbm8JMbLSaIAI2V+GAROe6V0JIUppBl1ehsvx0B3gA
hEaSW6O90pwQ2gQN6aG9DHMjV+BngyD9TgFCWs/xaFMVZ0Hc6YLv4vabTJu/OBiB+X7D3+m+aURa
LwdfaRhp6Hn3VJqG+Mn7CLd7ZU/ZcyRMiySPznq6AeEt7/2ExGeJlCFg/dSyrNtsAHDE35xprC7A
JWMFPJqmQUbWN2cWRfE9jZrkpWNbJcgouQntj9ROOQplXNQXMaIfXAtVT2JlqNZSW+7G8QdoIwrw
A2WZh4TGoQQWUaoXI7NaNBozNsU1YLb5fSnS3L42swDBkDqV9k/PqmS/7Du7eMqzEVEA6vn4N/0/
au6mXeateG0dp/hd+vEIXEePxfvX1dOTkiatZawJaDPPHjiOmIuRf3V6pmmALjON/mucoTyfjaG3
LjLjzCAnFc2PQWazNjGrhBtHddMU+ESVU1F9HVq3XnWeCC4KuxoWrlmQr7bJcKb4fdQ4n+uZFJpY
IKSEgGgfV1AHN24ar4+DV4RiJ/AGIGEQwtBvKYHKTdCZz/gZjxto9cmZLsDpRE2b9tUH0IK1PAZ1
AHi0YqdJ5c53G7mNx6C61sgxllU+BWictM3DP3497jq44xYKRwgaM/Dh17OVYbQZtdid30fTdkgx
X9fTWp1ZTvu4PHwwitCPIDEu7NUxFIKaRq4V12bBfedEDYzYSCuv/3VCLvxAn3QEvgDbZa5U/7Ud
ta4h6UaHeYeUA9QYmnR3I5Shp69HOZ0QuEjkyLEeYBSU0w5Hof7T4EKXyR1kBokKZIXkEgpLLWXY
f+pzUVkHDvD3SEfHaxgUoGFdyp3mhc2loGi3En755+vpnOy6GXMAXpgejG6eWlxCgoOBBAALvluY
birEde/C0FSvo6rFt96btMuvxzuyPPqYFZ1apL7pt9Bmt4++Up1WWdVMqt7BidKAaJUSUGmq2d/z
Ks5WjZPAURzCpyBrhnu9DmHWVAKONlAJ52Fy4PTbQa9+DhYqhV//sk8+LPJgiIUBsyDUfzTp/to+
xhhWwCnTemcTNbc1gN4F4k/a5VS2v74e6SRueq4LDAygD/cl/z7aQhVNC67LQe2avoK1XphwWzTx
Xzz+/9rz/2w++K5zwpFmpyI9/4q/5pM1Rln2Vt7skgxMbTTl7xPysaALed1+PZ8j0MjHN6XnQqxk
D1kOB/BwqIEnm9uHdb3DiSxYg3ozL6ityzseG8aFptCeVNkU3dZa2j1nVQV6pOlLlEhq87fdheGZ
OGCeNBXBwVDd5UsSzIlsR2iAobSm1pNQbSNLJqiBuR2PFj9KnG1GcmCBMkZ4fI1Io3sRK7oQKwci
i79JOGf3fVdYP52gUeaysAKk2Ht4Ie3a58kf0LOYmSNmAkkldaQBzwSB4ItSifwWYmH4nolcu/Ps
flYbFDL7oQlZQHurKJUuRzFZDx3h/06DrPNfXcD/9WOfbKn5ltS5ufgGEIWOYx/200WiJsd7jfPY
uCmSwXgRVCY2X3/ok7txXlhuYWAyBtFipiT8vaVKv2khJru0zMooXjrUJpctmeOmYexV5NnRTwZt
9jTKpjMjf7KZOTQmjG3ODPi5k2tE4QQQGe1OUFjYkd2q284x8o2l7HNWOp8MhbcEgEBE/+E9fOyu
v86NC/DaS6eg2SF8IpDiIkvOXfmSqEqemdRJ6xR0wbxFDZgPjHiMryw1O4TBIaddj1rBpDnemrwX
4S+j/+0kcXKRInz/9Qc8mRu+hAYWVqRTwMhATR9+wLjtranwRLMLGx6NdmZ8J6tGBQ0Bue//PhJH
0Jsn92FJdDhS55nYcqmw23ktBaUgTvtNO1rG0jPdYPX1UKfhZ3ZbJA11SUOJ395RpHNHaoVB6bU7
K4imO60pgnujttGryk1Iy1OHxIbS5rdG8zrwrP0JTbK90OLIXunx4Dyf+TXzGh40xPk1SEDCZ8HX
DwqPczjzEakcnBrKbpfwsFx0qBFcDJ3fbeiY0iYeDO8xSMZg4RuV8+h22DfyzLefqxyLQeVDUTZr
/fXrn/TZV59xMhCF5uzy2EpFc+ueLoHodm2rxzd4gepY7CHxRUH73Ab7CAFHs7cxp4AqJAAjItJ0
OHvplD2UtXbYaa4zhgsa+9DlqG+JFLSQO94h1cmDy2vN4dnzW2oFIrPRxbILAABZk/ffNHfW3q9N
ZOsWLjYBYOjdWv5B02QuYFJDuKKWx+O2YqHeHIokzyjIas8ZWvBPXy/bSUz1bfaVC7lFx4GJnOVw
KpAJgymLxbDrJym3Y9JlQNgDeea2+nDPOV4xvo0OnIln9kkUyOjMGmMux500omqtKdf5hrp6uVGi
zB8j4eDklcMvj3JlfAOSXd3DC2LFxqFB2NYLN26Tt9eA3KwL3nzDxddrMG/Wkx/nzq8RkzaOeXy0
DLNKmxj2924wbFT2qy5fRyp8VfhP30ddXyy/Hu6zJbdcgSrH7LXCW+xwyX1aGTOMYNzRr6DfGaBy
U4ZDeSbufjIp4DGz7CvhaYZdHY5SoYahx2Y57TRHn0uucb0txlhAup60W7M2/g+zIjv64JmxjQgL
h+OZrQbABFrWroc0dKWZ6N7BqTvnL/nJ2kEXFB7XMioq4NgPR8nLMM61sBp3aDnxcbJOe8uL4qz5
3UlyBdDY9MGqgsdgLO9o8Qbb7D3lJ8YOj9bqqkWw+slz0oCSrkUbKadqt20qRDUM5YA6qK1gV1A1
hVssspvYlopqFxkDct3xrfBifEO8mGTfN67blHanRAb0zBY+XReSYLwhSFks/uUe/WAnt0sZaIax
K9Mw3pQqN9FtsaIzx/g0xjLKbI+LwIrtovF7uPoVIu8tnoDGLpF+sEUyL4cZH6gVDFxxZkKn2xfQ
HKHJmq8ZjuT8U/5KUBIUHNA8Ke2dZ1PhH6GOLjtEsW59BG2u6MeL1deH8iRNYc8ylO7MdFRu83mB
/xpvNKIWOJPu75i3sXVTu0MXK3GcEM0PZVCUj0fE5ILy59fDflR2DmMPDE1eE5SWuEzEMSrStDNK
2VWDRZHokWuhS659K5UzBNcFu/sbRKrwthjTsn3wgMnWdK8jG3MgxAOXk6P5uxqe17A0AsTtz6RR
p1tq/mVcpZ7NaxFk/uGKIIjrQ4Gzg10DYOU7Rzv6kbuo+ny9AJ+su8UlSlZvY6cNzO5wlMAszUBr
Em2X9ka61jNTrZzQQLg0jCr1LYa0uBW9PEcc+WRUthZfkusbmOIx7tVQIgilon3DC0a7DA3D+o1i
s/mK9Gm0NVppr1FOTM8Yap9uaUCRKHjrvCqgTnlHC1qPavIzf8r3FckvsnHD7FNVUaGvi2iboA7/
/PXSfvIBfV0HdM9X4h/u0XjK1PQuUYPcs8dIEbnXbmMgfWdiwukoPhfMXOtwIXDDoj78gLQblVk1
TrnHxOjdT6x6pdf5ucvsOPDwvnd45HI4KZCiL340CF0rswRHZe/LwL0lMDnXbjSJRWQX9vbfFg17
MOIOOCs4KuS14igOSMGrsiRP3eeNp65tML3LIQyDM6a3H/ynv4/9PAy7j4ceYY4K5VF4cw1Uss2W
vTDFUK/XMHHN/rI0cV67UUhc3YxOmNzSm0CLsc9ESUPWAzqDkFFn47VBBwAkPobRkzTQ4uWJIwVw
m8jfDr6RoCsT63WziHug88g9Gt0DAqT+c6Vr0Nz0vEK30a903DW/Xrrj/f0xJ/Y1pwVpn1OAd5cW
cBo9lq431lqfFesx79VVM1l3YBPCM4HjeN8djfZBfv8rYAPJ9APpM1rbGBkeXdDOCzdIz8zpZOPN
32m+hsg5cOY7fkuSa6CdYrn5XiWptswy0S4DGLUbJEl/f716pyORec748JnjRF3+KBBGyLBM06ii
fZjx7XrN4UFX8iyfIBus/nkoC/KmgGJACsbnOjyyKHCBiM2GeC/1wbzOip4OFmzaK6K7c+YrnTxb
SQThMMBc4SYn9B2Hhx7B+xop4XQvm9m7r7Tw6ADTD7i4KaHRWyiykM2U+sIaZfC7ExJDukr0N9EY
4QeEP1d6JrE43TeHP+ho8mh3OikiM+keZA/tQPR3LzAsILX7eo0/G8aaYxVFZ8PmGj1c48rw8q4q
RbqPK+TWMSHR7z3skd6+HuU4T2V1HduaL+g5eeDtezTK7PUo0XDb652Owmimt4iqWMM1kHj/pcmx
+KoF4pvTWKIgHETJme7K6YknPaYIQKBE7xC6xOHwrgVGF2Bgsaf35t4UZuFeJrmDEBYOcoAgIrKn
r+f7yaoeDDivx1+HPsBUDdifV+ybtM23TtjPbjRdd2aLnCRlLCs1VQiHzIl45hwtq+1gHxgHRbmP
0jL6iWJcAC5OIUA7Gu26zIBhRYZFQ5892m5DR3OWCUa5BTob1DwnYj4VNdtffz33TxYbz2Jup/+w
I23zcO5JDdirNYNqbwH6vslQU3z2gAMCXMyM27YJ7TOh75PxPGyLLViJbC5MjA/HS7MWyx2ejXtQ
kNPdAEPgXikXlQjsJG5LC5W0r+dnzqWGwzvRoU9Dt4lbEdCBezSgwPbZFcBQ90ggG/YmQdEOgeG6
AQ7VdF70S0t779lHm/wdwT+0RopJXUR1nUHB64P8G4J3llhh/edfIuaMITGm8sjKo8JX6Yu2SO2c
P5a5m6qUPTZlg+f+QQQh1s8s2ydb1HNJgxxOPyzL4zaBNdhaZjR1vfcz7H7SyatRpAiCM4t1Ogpv
U0B2JpkKLWP7qGzTxj0tjmhq9nZeY4esxfpFoZT857kwis8hwKGbApF3dNzirHcaCyzf3pnqbGl4
KZ4XII7/9VDDEEaTjeSOfhmMiKPvXhPu41ik0z7nqbfR4ylYA5iNzxyfk1ApOMncdwTM+ZU3c5L/
Dh0zk6PSI7/d077R6nUUWXBYRJYYGNY01W0iBv0SiB6SafAEdFiGfnYmUz45UPwCEKCwo+b8iA1+
+AvyaeSdI/Ru30SadT12PcalQwfIKh8AdMzI9q8P1OEjhzuX/hCGwY7J45gtebwTDaRS6tRRE03I
8gWQZ1EunHYaFklmiwsbz26soMfiHDnLmJ8V/3OM/zMsMYMyLIzC02oaUJimLZFv3TWjKB7xB2xw
hMVJTG5SB9ojWq5ufOW6yM2jBht1+qUDCZsMDi+sf2uofPwU2yWczF1IC7nTo1NixgDLpEUNrJlQ
9XE6OaHaRyGsHPz2nxqrH0MxV57xsFl1GhpHQ2FpB9y9cmCOwKDZFjBdQALh+gG89NzD/ChQfozF
64DdzGvSd5DGONxIItDyrEJmfeeXCFMv7Ql7uyJBow8QLzi8NXop1RMyqgiHkuv5s79AF4rlmGbq
RhdTYK0K0G0XoAfhq2DCo4trrZHqTtp+oKGGmIZX4Ja0J82g6Y+Wv+k9eZaqf3y9PQ8P5H9mQVyB
hY9kGyniUXAZY6caaJuwPfEsc6FvNMYdOkTNUg39+DgNvY5wZaneciG72zFx5Zk32GHC/d/xBWAb
zyD60G87XMV4rLXMEfhddoZTr2oNeFtMsgTzoyrOROtPh+JyMyhc8tmOc/tukE2jNUrfWTFs7dbT
pks/yMCa1TBDvl7VOeU6On1copx3cD0zmexoVUWGvqfUXWOXAytdxaCsftdBimus7lUS6cL0BscP
/wor1uSfyhv/WU/ERSyf8iMB1jwKsEWJUUABoWQ3ZKr6hcCQhX+LZc1V0AgD8Rorga+n+tmqUtUQ
87OCAvdJ6wJ7QTubNI4c/MoVFCXvqu4jDFZsozpzug9D9zy3mbbLpe4h1UDb53ivdIbFwVJiZ+WE
1NlvOtkIX6mfkM6hTcWRjF6+ntwRXfo/Q6KcQWGFDH8WbTncnnBMm6CLJ32HA0/nbjrPKtUarlX0
2Pt1v5NDCao6TuP0ATWr8oaYK2/w9EuWir94ZqVPNxVqe4g32DSLeMId39BgORGdwhF2lwDhiKlF
YHQdTyPkStNLY0iYSfYU45ywTmVp/vp6IQ4znY91mMtl3J2zSsYJ4GnSCqyzGiF2oRd2V9kU4Jjo
g0f+epTTvQRSh4YehUiOqX4saoT4xhRBbfR3pqZQeB5Q9Y+qbh8iJnpmK52OBPCGPUv0Jp2ni3j4
Xc2h7htiXbKny2usEMHLNzbmHytPi5tz75jTtSPl1ZFXBChizazaw7EiuvKq9Zt0X4a+fE1R79sC
1TTXuLchG9qFxa0B520Nhdd61nrHIuw3eMzkElAptJal2wI8jjV1LhP6ZA0sEFnWDMqiunJc/Zo0
VXpa62Z7THOTlV/jyVyMdbhFifjcZfnZEtBBwHwW7SMUieb//q8XI8DmIbKxMdrLesi3+iSLNfYT
xuXX2+c01bKxjfN9y0fkUgB5OhylQQs6qWRd7rshEzcVNR76unoPH8eOIR4M7iswh2b19aCfTA2I
FWBr7k8LZZf51P41tbIxswHWT0ne3CHEaFnycsST9J/vLoqc+ixhwPnnP4+m5ka6NgxjongD4OoR
RwpAgaaZG5kGyZkE+aPRenh5Ia7m6EiL6STJxL7DGTkAudpqaqlY624IyQot7V9eqEXXIkiHO3Y6
OmDk9w2ULcNGQCEDiRPjGO66aPN7kXPBMxi1vanKNARB8Iym3V5O8E3JfmHnSBcX1V5M9RPOL1W6
0RPHuLJjXSQI9vcxEu1wV8SiHVx2JYVg/Y+EYIHLMLKOPwZKDuVCEXtgic3voUXjCigcAI9/FkHe
vualzW8EDoHPLMqcT0Bsu3fcYanVijSRuECZtB0uAYdqb5Oel9YiL0tro2OSpZaUE3DmKj1V/qoK
nWnGYIBydH/RYV5EVWNeI3SV23QNguTd7fBw32hSDPd9L6mdFUFVYHpSG1AyGzlOEmPkytauG1hJ
OjZbGNtCFNLDAP/JEOFFM23MX1hIZY9NGA1/CtyaG3ovAeT6wc3U3p48xAuqRvfepGhxHwPsXtw6
0hsMjF+wQlgObpPIVZclMF7lJPDwwUbZRtUcagScO1AhDXqLs8IHhD/vuRsq3NC+3v6fpMFsepfA
RqOWmt5xApcNZse2kNXegXGHujhIi+tUjL8RRS/vS38mNaMBeREbLVgME7MBPOLLp8qy2w0aGNFK
oae4GVu7uLSI/5dYeXrrWlJzCPVmuOIBCDkTj6NLlBesM5fAJ0eXcrI+67JSaCIzPNzoEazDwYzH
ao9pUcmDrAL07WDi+/UKfRJmfe5NMBeUXlF3OcoFu0xh5TDU2V610FxHv/dX44S/FQQ5+/8wFDco
yoCIe9GJPkr+Qkv08NMFEd3HTTt30KM0ssa/RIFoPFOU+CTWIt2F2BuLp8/x73DtAgFdsLOzfK9F
JtxWWhvcHkhmX+OSrKJF1QT+Y1MO4+O/L+bHawucDBWR42iLTgZyRG4g961dYTgpsMOm7CSWU+xF
Z5KR02yTgi7pJtuDTjQojsMZGkIm/oBL6b4QWCy7E9SqCNOsi95qtYXoq+RMiP/kye7oCMPomI5R
VeKpfDigVrZZjwUfZWQ6fGulqIanSR+varOjaKa7wQv6qtG6Iim4QkkxXlt0oc/kmPNmPIj9lAtM
C+gjioFk9Md4VoGbS0Adi8+Kk8OyoaN1K/DZ/JZrRnynu9j15vzEBTSPFJcYFD6//rwnu4pnOyvA
84wNTDN6Pkt/XaYWJp7oh+QGlXSj/skm/m1YVrGBx5NclsC5LhCJLs5859Mpc9eh5UW7kfyaat7h
mHKSfsI9aO7DeiquFMRitcC+ClUpWdT3KXK2VCzb/NZVVb32pvoc0vUkCjFncgcWntFndNbh+L2T
RdAJhLm3gqpZjbaFnd5kn8tCP5Def39ZclxggjS12MzwCY5PTk+RHGBYbu+pxNYGKsMxtzP0WP+6
KBF2nXUztGxlAZH7ibw7XSK6bsioYMXrFMv/T92ZLMeNZNv2V8ruHGXom8EdPASiZSNSpDpOYBQp
onX0/de/BWXVLQYYN+IpZ88sB5lpJnm4w9tzzl47zJPmNpRs80fjSMALclGhVBLamKuoiTo8KKq+
lz9DHbGv2lxrb7rM99cNMpN6pWJA6OZkS2clkf9mjUn+4mcT0WuzFrGnMNu0VV1CiPQA9Sg7JNmF
6VLMhxwm0Lrph6QCpkdb7qP7HspwetHg1VAuC7+4XJnAwL7YWC0+yZiFpDvIVTak4K6Wt4rZgbLJ
OJADV66dscPpIFcM10D+VFIvhOp83eihca1FQde7VEkWn/JcqLpb4bp2i08cv36IB+2AS594GZJI
h0DGxF0JvHxA9+SYrrkIbbqnGv3ZFgo4OD9/ENJ4aWuY95rjj4dOiG1WpeKUo/a30dS7dTEEyIvL
YdCfp8r3R4BGHbZRSa6bXMQUc89NhOJFBXs9/FASp9sjG0VmWkpc8qAeh7hTjIEa3WuSZH0tVGKw
bj9Y+uexj7pbhTFpD1nqSBcWFhXGy5+toyoh8GfovOXItSwOWJABSp8UyF41NNXIfVuUqVWWQI+1
EhvrzIzwCArYGW2gaqVTrVpfkR/DKc6f9XhIbZeEWu57phX4+jZtivq6CermZxrG0oPTSkZ1GDIV
RoSitZWBi1E1XDXSgFlKlsuRte1wjC5WqW/HL6jBgU63JXIQN5tVhV3Tqz/NFDmtWwHb8N3JtwZ/
M6RYKa/lvkP3DdEGHFuuZojBsKlzjM00TdjiKWldvED1kSovySXxaPZ4VW0pgdaVdQ/IGvMSqTBi
Jp2fOA9QurKRkI8NgMsPm/QBttiAVWHV5594cgUYUAkMlpQ6n344/jBegSAX/grjr+CmTRpIJc4o
IRCRq2S6t6I2kbwgKaRdi1X2sAbCEt8EcjtbTDpGhv2jDVjEU5LW+Y5BufIQNXWarIGO2j/TIJ9u
BIJEdQMuS8KAmBj7c1bp8qfBaMYfxCfBC3SywY6XjJ31S09ahG9swP59lggb7js4JeeqSfPgKa8B
Nbl4okIAAsHBHTsJsRIacSBxTb2pPhu5gJYt1/i+gw9ojRfsrEv8IYvcKNaISyUgRYDqH8sU+O2N
aOAneLGjDriFOsKZvL7McgWDUNFLX0eJsmIvlJWg9OKyGcabtJzQuk9UYjwPRV6Mt46B/e894mQ/
fjIL35CoHitb0OqQEqT6MwT81IZpEAc5jlNTN3Shi27DTG/6UKYqgspMTDIt0sTSKq+C/EuM6K92
i0RKdC8OErkma05Uws1F2m5J2MPa4D3gwyEazeKXZTbNN7ub+CMKToo95SJq/ehrcJDMIqm0zeT7
9bWQpBCvGkqceBqQRMV9MsWApw5aH8zh2HHDEFDJ49vRh+jtQsJQ+m3eJCXEqjZud71WF82qT6qi
W/uSHYqV3EpjciVsOf1FmMG8HvXYAKzvqwaAm14xb4iiVS+6VuvlioSAeQVeLUZliJc1GCjE2R5Q
IBBbVKdE+CVJspitzlp72M5Vn/wfCjrCtUb4eNqTtcvkQ6vHo7QmTKNeW/UQ6p6QSuitOg7L6h4q
Uvk5GDop22eNKJLrzgyd6FPVaxbV/wQ09kpb5weUq1kZrWJpSl/C0LducQg2GWytlwrkL1pQuUoh
rBv6qU0baczYr/zOxBY5b6W3tsHByB0jMOAYhgkf7kIa+ze9DobkMORKEOwoI3Z2SsgdacWkT+uV
3Gi56iVa36qYdQ1RdqsXZhqtasWvBf6aHVQEspBQBuLcFta+DMNW21GWBorMlwOEt1PPGqLCvwa5
kPPD3Rxb+RcLggO1iRipyRuVD/3dQVLcrOwg7cC+qVHwuZOxGAa+Lik/SCv7xlqRhmRcJ6Hv7xvg
IpYLUiZ96ZSS8nw1DCcZ/7KKbQu4f7bGsxOfusIJoisj4vdBO1MSXCOsMnzR6sjQtvP7saRiuzDv
gwSe2QE6Zn5FMgFuQGUnqJEAdPQGp6U0Av3UJyj/GB+kXyyfN7dbg6p6nDhm38o2qRoXrmBA8TVM
HAd+2Rg9+bUN4QwFsVOgdZ+GaPZvD74NU0VZgdrZtcn+1Cgq5r8p7/8sbfSbVp5NOatqinSvJFRR
zGCw0OBBrpm4I7UjObAGCCpOCHXC68GHwhXwUFWnRwp8HKrQ/bL5Oup58WbXmfbEXg6zKtcC/VsS
j+XPomy4nplSFDOyGiaz27EqrGc+7lSsisYaOPTyMHmUikgRHveLVgUNF3WveppYON/SSW7xjaKs
tagChapH4QBzP4zA5BMoSDuszZGie9isE2JVwCys8KLO5TXuctLo4hyVwkUVZJi9qbe1bR7wJluV
FTbyam7WGbkTKf6C+hsLQBO2NzGKOlLXDciiH0TdAttTByf51A+CgTCcUrmuNKm5htymPsRZZj5b
GCnjGKeWmDaaWYM9dy5FP9k4dLHCKgEOloZzEVscTia3kughIPjjCOyJmyTBlcYuQBpS4+wQwYAq
RGAD4PnOHElLeDoWwJx5mhxK0LRMvNL6NtI3SVrwSs9yNll3LIT8Q49S5yspYRGivipbgwtYbO0a
rJo4HQpFfQvj2kxXlZxEL3k0NALOQJxe6U06tXCSchxf4yHvVQ+A1fCjqruw5x6dl/Emz8YEzmYC
fwrARQvbK0si7Z6rHUCxwjGD75MUpe0hIRsOeSIvA3wAKifVXSwpumLNToM9JVccFlad4dWMP1nY
PpWZJF7K2bN2BxpM3sYYGYVIxeURmykRmbDuAPq4qkibr3hlNU8F9JI7p1fCctfqLfaOMQU+j3pm
F58pjSruMoziEwT7BTfClGf3JvPVXHaR9SefTFt6MUsNvnmiY6HNdQrnaEp/oo6vHWP7vR4UR4K4
lSvOsCcSjQ96Bmz3ipuJTPgs6qJXcH0CAhdh02Dr452J80tc6NoXdm89ht41qZAoSCPw+Gy07M4i
Zq0BG8AuYluPCQmPHg8vtgszwgQkaVL1Uxpo/k3UyD2JAX0AklcjKfvCrs4pM9SxDlSwSZTPIyYs
EfWLsfGFyIdsXUW2jUmpArcEkz6V3fghY6vtV6BJ+vFHz72/dbUBksa2rWEFbQjm1i35FnKC22HC
/8DtRygbPejKZsuFg9WUQzQZD3h9y/6TTgRq2iehgtd2JpsQ+OSpnNoNKHrzubKleHTNYQo/a3qp
Qi/qayPdtbwAv5F5BTg8UOEuHUwwo1/D1LGItmHt48ohHH1Px4/qyYmUFMQZuLJ+DeBCRUGT2/yJ
kIfQinxRLO4HZQz729SvCuON79fKPxKfKiYQm5EsH0q2mWDdOJgEXodsGkCbG1X7LMqqFzsJL40K
E+0hDDZ9kTTm1wJu6zXwcvMxUvRW25D8V94AQmDYaooAf9eGqVh7OHBWw6ZutTbxhjTXC5JIbYnL
IG6MVxQpOeoaD/L8S8eu/ASIpWg9mYhU5KHgw1pdbXOdoJojlT86vEEHqh3lbrhRlXSy7ka9S4Zt
jo/M4FmR3QcrmwUse2SrhpiNSx3bldYk/a82Hi0Jt3U7fxKKLxX7UVRcIiqT0k2XXI+GREEX4kVr
zNnfbSyTZKOPaRJcQ+SIbmJsSSMP5xA9gg4AjWmD1ZsCZrvN0Q0RzJTvKNTtuanbVv21a8K+3POM
AeVDj8VrUcjWbTF2krSRkOaPbl01Vr/qMmz7VgYb0Z1hgKHcgrHrrHUdNKbmYk1T/+KlLD9C7mme
2aKlfJPLCCocvRf4ptqmuk8USR+xgum0b1geTTVDzmNiU0WtfB3zWGXHGMPE9+yusmqXv7G+H+S4
5M0hSqnYArqpbs2qxPh6UHixeZpQsYQc/ET2r4pEKa4F9RlQCvogbdD3T6q6VuJU3OA0TZBTLk31
5xCWnN6dBaBo5Xelsg5qiSr2HEQ3ptOTrLtN20XZD25g8doe6nyFjAzocGEg4ICWBPRr5QQlZ5o6
jpy5cYXbdt1Ruedi1IAJRSnyikoJRytXHVQ1nhVmEiRuOIopAs0IHGKLwK2vtnKtylsrhfVzXeRs
OklUKfJ1MinqnXDaEr/fKoiF284ZTl47soS1XN3GT4MhD99lbHUymK4D9bt5VTuVl9eShd2qLRn+
yugs2YIpNbXXrcl/YIhHRolFpfcvSa3qb449OZ9Ho1fiPTbzwPGkEAsrVRP+d7lsp08ilnAd7hvZ
eO6AUuqwXiU737Dd4t9UxUJpbovKN6pbtRimF1zs8upQjT2sb7+bCc0Ac3mPc+C89VpldmscVgp5
1YiZ6Kfao/6QZkOs0StKuNd9PY6gzo1xMl0VFrBzbUPYmryuLfve6/te3KYt6lg08D0HHz6kUBWj
LM6jHT5H4XeJC/tPyw+mZgXmU0bBDtiKVa9JJAljVYS/oOMK7bEZSB+gM6r7G6pmx27nO2Q1toRC
h7cS1hsX02wwfkJDc/C7ATtteIUZOGDQZ8YWPkWUuj6mQNAwcSxITrFr4XHA2PLipLNR9ZzHOHvx
XFGj2XYwGV4dCOTwu2Ig/utWavVPPBgtbG06YhOcO7r1iAIeK9xaVQMQQ0RHmxWJR/A/OToLkLmS
H99CBLWkPbgDAXUROKVyqBQxwqHVOgLumhS2X6J+ZjbqprCQIfuJ2GgxOec5J0OWBf0fuqvAiKqV
oQPM2UlKl2lrtSdVi3JZAG2EqBfd1UU1j0FlKF+HISJ3woHYPg9hP96SP+4/RbEY/b0Ol6DkwlVI
txBPgnGFdX33A+VPR7JlGPIbORkF+DXqsSlMGTTtpQuj2j8400Tl5WjV5q4UVvlr8mGrrlVkm5Lb
Yt4jPKcX+SPoxeoKs+cec0sTStjsDlU9AOzFlsxpmpFQpuTI9S414tr4BOzDgvXZ57hJKdQT7Dp1
4OJLNle/QngGB9XXQO2vRDVCcdRbOb4ZJ0V/HirL6lw1UTg6AVOF+koNeUW61mDUvduaXfNjmnI4
BDkGqzwlw8i+GoCG+FeqphP3aLlRye4QmvXjbBXxZYLQfu1oRR+u6xxbAc+ILeuTH+rmbRwV06uo
pUZf8XeVb2GamK99ybXZdRivJ1CGNfzbyFKfkZEmKk2G2Kz5eap9J4wXPCQd3Cde55HauR0X/xr0
nFPcIQQPUHPlEptLQUW6xdYD0nvdyPogPwqWkw7XePank/3WZx8pOJC5D9TZtUlJMxhDLAHqrWZW
zfdqiKO38zHhRfE6snjqLlRik9T+U9dC1vY4QFrg/xllQZO9siO5bfAmhL2B+TrZj1nOMzZjP872
efwziT4rsOoutL4Mzy5bX8SwlKxwZMtqs1ceUTfcO4uX/EG/ab6b92yPhbKK2m1hec32fLPLoPSy
1UXyIdPsItAlWk01VDYTlsX2eJCkyh0q6LrG2hz1VVt3+/OtfggzLkZ6/lXvwoyJCSnLb3r6CtHN
shjfr0B0Uoa9gQnr6xeSDfOHO4pqHjVHhPC4OYCqspz4dNIcMBNMxWqU3yQrAb4YXkiMne8YKerj
lnqp7X2167LXQeo+kUKgJW1l4nTf5DC1mo3qPJ4fyfOzhsl73GCRAX6vca95LRJy4IxmFt2db2GZ
VjyeIR+qgYysCCRwp9krcTV31q9JL/1woY0P8dv5A1GNQ6kshStUBx73gmS8QZJPyV6zfb3VPWsr
7f/MYeNfi/tdE4uBGqbaaOxBzV6pI19X4jVULhWoLXQEH5tYJHiQECpwlOgF715O2Ux1azf9ijHc
ejo498HdtAr/zup916l5drxbRwZq2RrGf/Ya2u1Wj7ZlS8xxq+fZNg12mfQN1daFpXRyvr1rcZE4
U6uxxruRFk1kRH61CepLCd+Ti/VdC4tdmNgx9wEil6846W10Sd+bUKB9/5DUF+pPPuRBf8/sdy0t
dlwf1W9ktWP2ippiT0XoarQqbjSp11Y3ALtXslJv4uxXpVwERp3cJqjQgjkzVxAbi/lOoH4qSAZn
r9YDhRwH8TU65Lg6uMlWx9bQTbz4Bvj9w3g9updsk05u+O+aXqwDkjKjGeE3+do5z+3whfdf0Fee
rb3Kwa2Uhltde/ob+8e7BhergsLmTBsrK3sVrDin+YqofyWDFz/fyumP+a6ZxVLA+RuaJ/gythBl
8/nuDuy2B9LoQjMnp/+7VhbTH41GqLWEyl4xu+cRG3hRtDnfkUtTYzH91VGXKKFnuPDaDps1gSFl
5lPgWEv8/kJvTm6773qzWACSnmCrpNBWbq+sjfFkPYFMFhcaUT60YpuUPpLjpwgSczFz8WXK2blS
nQblVTWH/o6iL0C1nRkgaI8nbwzn2tqyCW5IRmrYLGXpint58jPGGcBrB52a9bgWuHE6GOxWOa7D
CvVxVIYW9qUfOs/ED9eEuQhjJk7Naobj3dQqSfyK+aSz4x3gcwPb1ef6R/DFuSeGug/zW4xbLh0a
Hwbn6GrygeslsE+NFI0Lg7BjbvRPE/aJ9hulYqTML1mK/VZ6fujguwvuYilSsg1XSHAPEs/RbXRI
7u29eUeZm0UA4hqPsADA9C9xYZs9f3+AJnE8qr7S1QbVFFyJxofJ+VYUK9hj59fMyT3tXb8Wq3LM
61iQcuVQogjNlZR7iQo4qblLqu6HTlA9a59xMT7fpvphtjhAwwx9rl+hmALR/XG/NLUtZrak/5P6
YmpkCEQMycrCCi1ckfyIIg9zZL7kHGByizYGkIJiBVedTqute2VwcKC1jCm7cnB9/ZmgI6EKp9f6
xuV23BQHaoIszHxshyRLK4WBK+aCFbdTJxuluAZD2lcRRf7u1B/53f+/mdl/Kn5lD03161dz81z8
/+BorzLv/nebyy9Z1Px6/cf/qZ5//mNNWcJz86t+73cJ/enffpeG+U9AhxROsR9RFESp+r/tLjG+
p7gZ8ThyHXwPKQz+H7tL1fwnQErkgVTXEg3BnOt/3C5VzC5RoFLwPluTcWVz/sTscl5N/1ni6PcI
W6DxRpREBT8Fc/Px8u5GaDpClKkaqx6/pdskupPtIz+7pBA4XnB/tTK/kdECo5RH3nbcCtLmSCuq
VgUtbFSQ7XvtSWrbfBc2wLgoUKf4sjMrkgCh9jXt4/zCc2FeWotO6sjZ4VBQpwLHZdF8OkUip/xB
93reemtJyDkPZEQhGjY+Fw6F4+P4d09pas6NIPZii1k0paVpqKqURXhp6Wx0MT1SRmWsRJyX7kSy
zSUF3bqNGv14N/vu/urLP/D6vZsl2/V//9eJz8j4EiflI/Iv2rz5vPuMVVdJ1DxK9DCMiXsQnMeK
3e/+Wu7/K2FxPtCW40gFOx2kIM3A6Oi4lWROFxG4nEu8w+h6RNL2JNGuq0RCv5aT5BIkdKFy+T2a
rBcZjSnSGiQBi9npoPlV2t7SQAh1YGyMRuBUbyjcBch4VV6TSliamYmwNi0c47d+Ek8RZO8NlvDF
l/MjvHit/fu36OTTTAqLKcw97nwdUUeuhAGFBV1HDNG0vHGIPvnC9AKf6A5SMdLwfn2D8YaytzXF
baPcfAqAnHu4IJWr8z/nxJRmZP7za9TjX2MLMmiOjg2aIanCm4z6WcZr4CDnNTYa55s6MbeoAEBz
PYOdCHYtOt5g3tAHAxE/yjyc/VAmD2lRq3906v9rdBkVtK9sichDj/uTWiNcnQzLIoeVephFgRSR
480MhbK4MItPDt27phaTSvd515sxYnCUZ+EqAFZP5ry4oYLrz3Bk/+oUkBhquVktH3wBNTmY9Jod
ySuGulrnllxeUf9v//FUQEnO6mBfQ5+EHux46JK4a3AhsnPP8DV5nyEk3ndJKvZ+i+HR+anwceig
0s2KWVQsOhzyeaq822ZCPpOf6RbCUQyXvgpKcXdIZ1U8IPzq5nxTH2cdddTMOE4mzbaM5V6Djxu0
UUyRvLG3im2YV51rImtdn29lnlbHOxqfhsuY+vto4Gw47tBoUhej5UrhcXorv8xaw+51MikPM6nT
7FVT+RkjI9idb/TjKB43utisEZCQHvB7KOC+YkNpwODJpOCmcZUUD5XzbX0cxvlT4ezJNPwNpTzu
IKr/QTcqFKyi99NVA/v/UOqNf6Gi8uPB4CDC+z37gI9SEXrcCioD3HM6MLSZIik7qsGsHbgAnWp0
wTAqknF7vlcnPhvEfdBcKswssO2LLQk7M4sEitJ6E5YnlGlMOcVW1lBcDU42HqA7QCv2QY2eb/XE
d8NlYyZ7/sVWWGwcFnaUmB6GrZc4mrEys0ocUuBsnh0r1YUOnhhQxNsOExNBMGLuxYCGYdmR++jo
oNx2n4D9tw8yUgJvRmZv9JCK8wt9O3HUcspC1iCroSKWMRadq/FGGdQyonRUJm2pEiLGXtAssWJJ
ew0rlKjEXcXMKyBblp7AK2+g8TtKX95HTkkJ5vmhnltbrEvuvfNVDf3arOE5nlBRkyUW9TCVZ6Sa
j8SK6qFsrTSY87lhFpSf63gUFqIiE6JKHCOTvDAcJyYY+zJ7NlR4BmRJU+myWlV6GP0e+kh/AwWO
bENfN6SnlefZmW5PCWdzoc8fphcqC64Q4CRB2gO9WPS5t3tEvU3deqqSxeuaFL2bUC6ywt7l1/nR
/fixaWrmi3L7p2bng7i+aLSAwkbRen2mYFMtLBW7d9l39hVaWpkS116nVMWPQQPVOml2XHz2NvqS
g5X2ZeSd/zUn+v1bpggoDq09Covjb90DdmhaVaJUQlAsbUlW+RlkWfhYGnl84VD5sKxQNMBvBG4O
n3gWHhw3NWX26EuGaDw8vhCsRLG1KqRg+OKH/rAJqC/9fr5rH3Zf2lM5VXTYudyYl4w9U+oAhFJK
5lUYdr8kw6RsnKa6GB4+1Yxm8EERsbLLL1X9cef70WT0dKtI/CuldijFzJMcKwEpUpXDqFfVOhna
msI3LdyMZRCvLfwHD31hN3cCe0L0C22gX092c4mrcuqnUWXvMNdUnrL2YsRNFQarmWksZCrxD52m
DZspTy+RRz+8LwGncP/hH5qAHzxPsXf3kqj1pSA1qLYZk6igBI+A4HU0JSgai7JVt5pEVrxmS/XU
3Jd2eMA7knf+S398Hsw/QbPAbMGMBD+7uEngzpkoOaUhXhAC1kfV53toG/NVn6vGFZ6fVOvAOgso
YR2sL8xR567uW7G2qZfD4LJSdoVsXGIunBwWJDWMynx3X+4ogYoJcpK1rCw/jzBjLtDZcJ+SGwvH
BRRjWl4POwrAq42aNc56LBTpUpr6w0bKsJgc1bxLiZIi4Tr+MlVqG9JgzVMzVspPBaOBHdCIlzXO
62+TZA/M0Um5sMwXIWQu3rNuXEYtTDU4esMlQ9ls5UGivrr3fEv7ple3Wd7c2L7kZTi+mpq0QhC/
1wgpD+F4hSS6y5K9Zr12teOBiHANvPpEMF0AinwcCfgQXPwoOAPjTxzoeCRCR8HMtDJHz6i09jrp
a/W2LpTyjjLFxpOwYP5kjVbx8/y0/LjhMSXxd+cuAZgBluRxo2OZ9aQfctnLaiu+Gt+Seq0PBQkC
7M7+9MicSe8Q6IGYEBBnsztuSvSY7dlTMlEYElX3mojbtZZl2UOSVsbOTyP7ekLMdkEp+3GGz40S
JSPkwfmxJNwpeuhn1N2NXmQziiG1qodgqqmdGQsjcwVmZTsfILLmpk473jYAr/fnB/jj4UW7s7qY
gwWw6DJCERSmETdJNHkyRWQrTIuDK9/K6x89GM0LTX3cSjVuhKZJunse4WUQDefF+T42jVQwGv6r
yPzoa9ZqP/60PzoAWgR/MwESQOHiKxZ9GwSBTSO93FYPwEKKtZSH2ktSVZfiCh/nJk3xCpABtoJP
WeZ5+jGsBiWMRw8Fdro3a71QiMVH7Nl1qq2ATzn2+nznPo7gfEKCevgX9GqxGWHlA9BKbkbPx+Bj
p1UlqPO+u0TGO93K7+cWCVsu1ccLoZeDqtVwjCY0kwwgPIySKn3xZ+rMeYujL9yPyZIRklKVxcqe
KOFEL1KPXkqd6EbUsXnVxsFwYc6d+EbACCilxCyDoMxSuE09MkIuy+aiiFnnPs9Lcy8kv/ys61h0
KjLqgvNf6ONyAoBGPJoIoz6HxhfvniFpYxEZtIcsQjposSQ5bqWnmeXidHvpeDzVObAxs8MUeUZn
KbOv04aocw1cherwkAo4SvPl4E2W4ztuGpcSdydmBe8qXhLzTjWfTcezQgnsyixHG+vfqnR4M1Es
14TUX/zx+M1rCXzcb7H0h8qltiNEKRmtF+vBL+FHGCJEGl7dVr79Ow2RgeB9SoB2Ocmltqo0hfL5
uYQ1+1zODG4m/nTtT+2f70jMBrKs8zlO9mvx1pcgpUa2L1OD7ijFnZYbGobHUvGA9+Ul1OBvC52j
Z6c5x7b/09biEkeNphrYFs9uTDaC664q0mqlWVM0F+Mq/r3W1J1JdSZyslXnVCgMLR7kzbbMLC5+
2ljnCOJ8TdRuY+RAtSkXxi4ZH1K7cyFRDNljL2XFrwogC3XgiRgtnObzxPLOf5tFbcPvvYHyKC5b
zDdyOsuqMvxzUZRIeefhHY3PSajVN+3QNN/HrKnW2DY7a/RhmJoKfZKu1TrydxD0i78xFefBnEGX
RM+sxX2nHXnQjmrVebmulNtA5Z5byCZqZCh0F5o6sZDnex43HUrsuVotdo2xQbtpspN7aDaTmwxZ
oL8asVUDtSN61GFaaV7Yp062SEph5llTALqMGxoZ23OXNJ2nEzbZR5rZ7ionQBuJZFK50eDC3p3/
pie2D52Lygw0Y7tXzOX2MdXIeNWxR02b557tILUKVDO+MHNOdEvnxOKT/b4ELCtam1T3AU/qvVfG
4JdjdDyHMomr3SRH1SepntoL7Z2aqWz4Nr5FRGAZzcXiFjEmCmreoEca+84NxrLdTIGabbo4zh/H
MpWehdbHkmeTQryPKsf5iZdSeQkucWrdc4cjRs9JQNhpiUwMgtxMMbwfPNlslHWVJNleIqYerDQ9
RFGjp+EnLbO7q1EN8UQzc3PWUsmrXpp0grZtcZeqAjKWNc7Vv7nYhH0drkYIWuiEWYrYW5Onmmy1
vXA8nzgu53wUEnZuUoqxtAQbeb/ISL17mGsjosnMRCrnwFe/y7K+f/nzGciMZ0nPzGpgIMcHmNOD
5JSFYIzCyl+HeYHGcTCCzd9ohcVMmgH6F9yq41Z6Cd2GWoD5JoPn78AC5ofC6cJL8+7jY4x4gW7O
/pLk0CFYHTczZmHP7YqJroiAWvW0rNuVmEJnrSa+6eyRGzstMo5Y+TLCO8tW7LbyLeyGdO9o5pvc
W2JncCPZjFYS3Bl6B4x8JMqxGxS5+3p+RE7+VK773FF0mDbLJw6euJjK5Iw7QY5pPxaRuE6DKl4F
SLe3s5zbbZVCv/BuPDmxsIawgSPgzzhXJrwPqJSUr3S5AzUKntO3qrXVlQz81g3wp1if796pjU19
19K8Jb0L3dREODFapqWsgyuXjXF6E05pfyFBcbo/0KNJW2NktTwR28YMZq+ewcttG1100CIUiJpp
LrrFUvvCS/hkl+wZVcb8JWW6mFwxpeMlOh70Tn2ibMZcRjtTy8WFLp1qZY6bEuuYw/XL22tpDRwY
Rj14et+3a2SELfLX4VJ17amBe9/KYj0milyXCgITT/COe2hzo/MaFIZfIYr0F2sy591+cf3CU4br
K5POYewWA9cr+ijHQYMF0tj2XqDbSJKkrO4PXSDsb33lKIdBs6vvQyGnX9TEkK5hB0RXuhht89IO
cfK34KbHu4DAHr4sx/OyM7nGS3rdeyPCRnb6IVqj7fo2KFa1Dc3sDXqcl7VRcABkMbnmEAWbEZDD
ny8OAjiE7vAnpg5m8RqPgfLLA6xbHALKYmd0SuPmZS0unCILIcvv++Kc10JUOROhKVs57qtV6HZu
oav16iqwriYRJPcJd9dbztoaTbhvNoeoDqx1jCLvp2QjqfaxzvmuEtJ7HjtCQhcW0KlJ9/73LG4F
epFYvT6gjEPxCxylYgDIZyCwVs2/s1Z13G/gSvFkQs513PUkmflrJp9ZGTV8NXx99OBDBBc2uXmV
LCc2pV5zTJLXprGE5Vdtb3dGH/Zo9XQZgfIkEJrjoKSp97qcCFB5Tlpcy2NNpErz0Yn+jXlEnme2
5prJYUtkGDnbwJoCo/fy0BGHsourVZGI6vP52bqoF/1rHsEDIiCBQAaU+bxlvdvL1TLEotsm6FFp
Y/icqkYQedbUSo9j5xhXSj7UAm5RV99GwHlfjMQZQjfoKI7ZT40ifetVcCBoXSUSu8j7kfSd/32n
TlLGdK4omIuYtcVeVialPCQdDms94OmdCGRkin1j3U22LXZmTv2urgvj8Xyj8z6x/PTzvVKnWoLX
wjKTGARtpCaCPW3E3nEdhfVdK+XxCtHqD6WRLtwVTp0Js7klaQhu1XC7Fh8gb81BHlkuJIzVg1ba
jSvHRvs3Th7qFYHtMp2pcpuX77vP3CmJYYmIcdQGc43+TdxNTVc9nB+3U0sGKv2cOyPd7iyxYBFa
b67Y5AdSS6u/+o2j3AogZ4dMqvDelXRnHfta7Tpyr1zo3qkvBq6VyBroSBKxi1lMgg44OjVCnhag
8UA0GR7KAm+ktTATHJKELJIv5/t68rNZJlFX4tgUayz2uzKHi8kvGlACO45naKB9pI469/OtnNpV
6RGVdCCfZgvh488WhZVq95EyeL4vlFutHpwDqZhmL+OXcWGlnfp4oOkA+FKcMReYHjcFEdOUDCUZ
PTvQ+tsExNwX32qy3QDGaC347HtYfv33TPW1vzGUhFxn8cCc8dIXKwBZf02GFK250Iboa5QX2kqI
TL+Qyzn1wYhpEI/iJWTx+Dzu35TGgDIwevGqOsw9gaxXc3s1d/7Ovm1jK04Gb645XNbCFxzCuMny
Lp2cQVlD6By3KFtL7/zEOLUvkrTkIkkFD4O2GLMyYEZW+jB4hu73N23ko1ruW4XIq+xUpleNQgI2
lPYXalxOPv4djiOaxp2dGPbxKBYAZBpZ4W7Zt7rcuxhjWnd+M9Zf2BzNHcCIbl9TArqd8hhxpBNm
d+lUXlAbnSiFmOfJTC3niaUSYDn+EToO7LkysCpSlJibVHG6bWfKxXNc+9EWVq7+KquT9oN3Asw9
vLcigAiNcRek8Z+xqP86Pd//ksXxFGcmSC5IRp5uFu2VkoXqJnaq8kKh5YmpS804ZwMxA0L7y6uA
UTR6EBk51+upQxSA8wPMqCEtlAtf90Q73Fm5PRPP5/68TPwWQlELUTeKZ4S1uIb91G0rsjsXboon
pi5JXgjwc3kbqbHFUZTJiP0NLVTgrUC9kzpzfBEiybYV9TkkAQMjdFXqHbbnF4zDnFic6UxXnXAc
BBWDfO7xnIlBpGVBCGWpL0P1HoZziLO1MqwgY6mgAsfqMMVDuZL9cFxNCayRC70+sZPP5i2Iz+k7
JUOLXldhFSZhECieo7TyneAhtLayanyweuntfE9PtkRQjCsjGSAmzHFPcUOdAixKKAkCt3VV6m25
npJSesB/9dKZcWLCUCmDOmZO5s6Y9OOmoj4uej+yFW+kvMz9v+ydya7cRtZ136XGRYN9M/gnZLa3
b3WvNCEkSw6SwTaCTZBP/62UfxQsucpGzQswZAOylHkzyeA5++yztonCJXO74u+C0v/Nkwmw4fcQ
1+9bOD99dbEKcqVA3IISiHAyJaEu3kQVT/0uby0pUeXH4q5wA+0fRNvKv4tM+ncl8g+vf7m0/lA7
ES5XhGNSQp9Sg/rNbqbpfvbdcb8Bs5jBl/rt0ZuWZu+TWM7KAEjtI+RG/4NbWtdxPu67Mh4y4Qv9
619/0f/20wcYcMmMuhyFP72vpZ2BWyLS7grgoRjr1noXreHfJSf/boP58dah7v6e5HQZmdMK/fjz
2xHoQwuwIFaMLVpO0boN7xusH9/ZPnqAfuBRKnkM5pj5WAt566WL+k7utFMkuICnvL0TFgMVOGq5
Z53U5ozBywSJR9xzGrW3ZtoAjE9qhkAKNDIGodQk0D/W2MThWcDr7Q+lUpEgRlaU/aGTQ/IpNz0g
v0blHTwBaw2uQTCZ9bRt00pTP2pX3DRFsWI9THgWp0sLlJH/HcLhkSUur+CTEqy1EHGBgcSuaKd3
jis0HhdN1ptRsU72zlKXW+q0fh3v2eCCYhT02+vC8jKqWrvx+uYSKZ3Gsw/cNl5UPl7JZYWIVLJi
0TLEkFbO39IBU3MXsHM7e5ILfEjAF+5uSGT3Ea7d5J7awCvbg3aQ1WB1VkG0VzNmG/gruo+PNVCd
golMd9lCKRYvPIKSi45VZCX1VawmvZ4khkvoJx3jqmvt6Vrs8O8I+JuQCZ9zw3rLzjfjYgEaTEpA
YCjhMutg/slXT5QmeJWx3h7dYFmhJdZmA/g22NZwKEglYz2ZUYBJy9It31zEBpaBvHm47WAfvQeB
9kD3kajdr9j+08Up+y6rl8J7bpEuJP72dSA7fKZeShM9bacebqGTVmIFtcoYPCbsSHjVfF27EzyR
ctb6SQclmZJkkyFXi5GB8rGeQglQJc+jmyqMQL76ORCroy6N/UYMGMyvMZDeXSnWooJfwll/Rvip
vCwaXe3C9S3ISRpYKXIPDbb+Bv7KNFwnXo6/Thb1VuySKeps0HZzNJzm2O6nezdqrQ95P8/vapUT
a38LU4PreGrDLytX7Ocwbpd7BdLjOm62hvGzDSmNTscOD3KulhfbB++UVr5awKFAWErx2Dhj5ohu
HBPu1uaSNhiL+M4edWKdljIR5uMUx2OQVqvrbXCOxtni1xqwcT3b3m+m9a2CHEKvOs6Wsn7rSiSX
lNWaajlAOOWKtdt6feKwrJP91m7NW9C0cGxagViSIQgWn6qqj88eIL5vnVblw+KYubrPRQQ4qhyq
EcuN77jpApvc3kFQyRVXTINTt0lGyFGL0LU+N5AiVFoHa/nWzpBkcUosefdg3M2Su3hiAgRLtVRf
A2CK7LnXbdunedTPn8ayWPrTMMaN3APnDt4Ki0SHI4Sc3M0YI3n3sjBJwKDTFIcCP421H0lX1mnh
r9yUc9s0096XMJv2kYpqkbnWltxLcYmGsHLeSEk+i0iJ9Cbp20pW5yuxHcldm3jzF0FULikJS1CW
UJal/1bi5hdpHPXbwiVQlWDV8KCoPV4pJz4nlhztXZnEFHRtYoVApfVWPrjcyyIbxCVjbc5ZNcji
3LRWCs6rPSdEQflp2bce4ygF6ylVoUvaVm0GMn9dUdX6cbJcBsimKCdoljbZOrslDubqNnStBbzc
ppIQulIBYMhKZsg/g/YKtaN1ad/dBe50Os1NVx3XRHF3umC7GmzfZCac1BJOKh3ccqp3iPJskZRt
Dq0KXat9NCYOni1wau5hqDcFG2UJFyfdClkuu2bSQ5vmeHAhql0cyCkufevRCTq5HE2oVnEZhYXb
VTPr1ql2cEETPL9ToKNGppaxckfDL7NbYz3a1rKBRiY2oLTq187IOASTYci7LbJ/tgN7doDi/d2s
gaaifSXPAUfRS+AqCzltSPQ+LMP6qhrqKhXOUnKwWEOmhsh9XQun4rcTrYCNtqxO53VntX9TI/7J
EHpJd2SyxLYAAj0Gmp96RIG5cW5NAlopFM98XA3mphzgsrLhmc05hWkLHpPokq88lWQ2VVYEdAvF
JvE5bPpJv35/wv9vV/cfF2vBf17V3Y8FbX75+Y/ruZc/8e2zHlmkjH5JCNiOLv5IsJ3fF2CXb5ff
8dxfEroXUntCF9/m996iZZ2j+H//cPxfKFDxdNNF2fQBlypPd9Plt7xfWHGlo0TxgwgA0t77b7Zz
6SWoh/5YL6GyoUPR/rPrjTfl58XOql6NPfLMAUvqdNHVjEX+we2DASMrXhWQdJAaYeTXbRc2kFVh
dkW7WW7WR62Ugg1d+a56Hwrlq6yFYOoWGfYWV12XUV199BZGq1cFJQw6rVFluLNr2Lx7p+jD+DyS
/1deqakj76FoKsc/VluUf4yCPn8ACs4OiIt83u+sYB3mdHOd5uvYt/KTbBDVMy0ZJhyr2tmeWR0Z
cGgq0ugz2cp+3oVxH40Z+USg3wdvfMhFDfU1CEVgjnYA5jrjL6F32wbAlrtq7NW1m0BduarWLarT
WtgqwHUT9M6rBo7cnweiaKkB1qQe+PFbIc6qG5N8N0MYFAcDHU+yVDgk9n3rr5Y6NkE0iAMU4gJc
vnBjnVEKkLeQOpZqZp5aUN2Se2RAwmvSJYZWmmlw8JD/wyqkZON5SuhCH27g/nZtFEElCzrVh0sa
tY5vdoOpgj6FWC3F9hxVndAvs2SMt53LjoY4/uLapTHTNQfdaE+Pc6QL4pOGGUhhcgc8lYfsk2s1
LUECDRLT1JzNDLht21JO+2bYnoBhuJIHBz9UT5aybhUUdGZSgMX11AkH9JhKooPsGj3tQweTUdqE
g9dfA4BvxmuOdvnJsYaummi1AI4+YMd06nTDUTClyD7t/Cxq7pe9X0VTlwaGpZQntsk8eevpUUuw
jvNCIVBXytoR/UPZ42C1H9NY0a+kjti6YOeVbGGg7cfdGGa5XHpOuGVIytMaYIXQ7WT0biKQZUur
titnsIuBu+x9oUx0CFfhc1UxHvCuwOra3W1HKkC4N2XZviRto53UOHJ8ENDJ553jcc2lm4x8ohrr
SB9HscUPxP8aB0u3T4MR8lfd8A1V91SqbX9KJhIlU+mV5j2KqsWWVCfL5boNydU7hDb5CudZd1QT
ZTjB9Y5jPQByrObVPUKlDwSfDClMSCdx0O6WQBkXxuQ4ULaUrY6hQuOMu05IIYIJzo4kVGonF716
dBIVPWFlW8oTAFkdwODOyU5IZ2Ur59VSld0cQfUtwaHkWu8BIFvddBZ1XrjnPKlnIjEqvQXVbQBp
cIHHW+Z++A6CngDozAuL6kJv9ePifZYwQO9XUMr1cazw9pBzKuyemqUO4J6WJGZEZTYa2eX3m5kX
7zbg5p/viqEReda1eNh+dap2MxQpRfhgDxcYuVeQvzvN0i/wRDTqzpHDcGcRp+BnzuzEj8M2TPUJ
0C7lpg+w87pIom1mC8KzevIIp97PIMk6XRYE0n50BZs+RHkUa4BULI1FLJpsxD4Cnfg8xWtwSkxC
ATM5wBr3ax0Uj8J4EIHlAOJFJxt6/OQXc5v6A2JTGk7+XBzoqstz5A+dn0qqhhYj00QSNzPe/gsR
iGtCgPBClNwGREPCsiTwEna4J3Yt18hjuObRE0VcEe45TcEzk/hSqMzv5BykIgqkv28oNaBxdLF4
RddaPzO2s+U+blgaSJdSOwYMYM69ADGz/ibKpFGptAg6YP9nIF3VJuozHC3b2Q00LWeSPhKTLQDU
r/LcZoY8OBcQ67wGXpuOq7nkMxA+5e67BFZcWstL6Be5GvbVJlTPhWN7zW+R1dbXalT+69zWQ3G2
tyYvujeZDMtzGFzOkRVp81vIXlRwVXoa8LKo8v6lLFb/rnfswezDmTi+zFucadsZp1rvQhPzMHDx
SnRc/oyCjwUHnaaxCtUjpV+Tp3Exhgpot9LlgSdZsd1IzrwHtvdksPe2lhtKXPh2O79OnI+hNRrO
CX9aH1UAJm6/rgRoYGXp3Sm+X5l5kH9S1zn7SEwYRZxuoU5GYA0JyRTwhKXHV0BUWNgTR9b4POni
cAERg++ZIm7k8EojtP8WKmhc0C+tih3KjBqzAR+NaIYOYIXhY1kl5egd/BAsJs9M4sxSjEb2m4JF
P16Fa1VC8nFHN86WBOg+JEcfGJFNYbmnD9HtVV8bYjjwBfL0I9Z3qPf+SCB0BsDd+dpqe1NHV9EF
ptL0I6U0W0n5ePBMrcKssdoLyXdrh3QhXwMTgZTe7eC2BbuNuve7eW8NYe4RQsGeyOuS+NNzvpEv
mOq6Hh64BfhZmVutFIrKms9NSYeTEvTVvW0u10YqTEGyhcN2n9xXLj6ma2KdUSaJlxkC+VsLTT4+
c230W9qwOwNa09Tz5U2uSgZpgszeZgzF6w+R1KCH56mYxItVBFZ/Z5ejP3yptF3x6bpE0nQ7mQeV
7e/HTck4q6Z46MpdU2+VfeiLUbh7HfcGNnzVw4DWFcc0NiuH9PV6iSortXuihUhcHB2EUrteHyQf
nkwbqPKCNmx0LqDfpJB74i7qz/x/64doHpOnlYgGrpHarC+LPUd3i66ROJJlGN4DZ4E72hoTeVfb
4sZduqkl+c3S1SZ2ICraO0aG5XOy+uODm+QAQFpcTW+sefqfeKvzx8pS220pBZauSJX9Yx0W6sWb
e8I4hIdBnaApHo/QHRJiCbjEOomJqJx510VHx2XicvFQijQkc+3ZZBRJUv9MFiSCEI7aND7DFSK9
b3K9GFr4thEsTI/jAt9qloewHESDwcQfr1p+FJ1FUqonKzDLlJWe3d0k0lXdvogDEJjIRHezoCMC
L9tXT1Da9ddF6+BJyhymq2P3jgAJVJFPRJgNtR/R4vmxZtA0grpe2uPWLEt0vjgXoNAuPY0xAk7T
Hohq614Du+yvLCWU2rl66b+OWxF4aVgY9U6FRnRBm1wWQ+LQ8Cgm8gskvZEjM3VSj+6LqG+LLNnm
waBqdnWTOqRH9xlX03Ia2V1pssXR8mb1epeCM+7tX0PsA1bKWgOajAoSi456xQ+UNkPYvmy28Npr
04gqSiuoTXXastRFGmPIcvsxKeLVSolkDT/ajgSMR7Z42N4U3KB9SoPLrGbDss7wdnT8fr/ZEAl3
LNuQeKBhB29g9PX8cXL96r3ynIG/tilw2MZbKMH6UcBorG8T+7Kz5bAcNkWb9RVXHJZLkg9ArgFm
gYavyjUfd02rBVtmBNu8Xl5/2WuTFzWtK9QyOyOrJB+jlCCYOOGJgVCRYqwsEs44byBjSiymOch+
C+9N7hXubnSN16cFGptKkWatW7Ql5RwtqsHyGCYbtXnP+OWydjjZJ9PmLEF2uon3Xa3y+NA01vKE
q4X01DWgWLQ4sX0+MRA0m0dwYzUF30gmGe3nxbB53NeDaT9g2N7qJM19Un2Pc1PRR9DnbvYTWBgn
elHaT8pd2El9A8J3trJmHPtHa3SShh9vUW/JULe1d0TxEPqwbhZKYkpShhUkabj0pbkdFhcKP0Jq
TgG4Sm55tiMnVlgPEhH0UW1JfE9kH9dISZ7VUx7qvqOg6h2TogQ6dmpTRjo7y+0aEvCwwamc47+h
Whj8Bk92o5PpIOZ+/UDgSdlft/L7+L5g1TgNm1CvpKn04jOonZXLY61hQrNiUB9ds8hwJ1tnqnZ9
o8T4+9zmfy34Py6Dof/cgqefC8Wn+ccO/PIHfu/AA/sXPGeY2yghkkurzRj49w6c3wGb5V6sGFin
Litvf+RjeRekVgLyhBkmI4t/deBu8EvAnnGCf5dlaBbmnP+mA/+zNw4bA45wNnovIC48uD8OLAIr
8KqoXoddCDMVv6817Nqq9l4qrJk320A0nUd4QiYr4x/zItk+uYUSB3vN59TzFv/8h8/t4ffG/wfO
02UW/0c9AN8NQRd8FG7MvzDH/PR2+nax8CIOO6vfJh4J1ZRcUSGPZl930+XhX+afLX8gRUqPZLFt
3NHp0Jd91tp5dYsXqPgUrJ7/QJTsl7BMWIXzF+85Xxl2ZLJf/A9w1+3MgvH80VMlwCqmZRRxSgL6
T03SRx9c4U+ZjmbruEZjaWcEHnFgVyisUTqKPNmVrEk/r1vQ7XVeLTRU5NOxxIU3Le2r7jawRmDk
Cjr5tzruRwz03L+Q+cNl/c3xIhGQutIY6t9kDT+tCn27YX3770ao3zdff/4gLwtFENl4ASzBP36Q
8YiJwyp6tRsi3LONu3cXhGOT1PT2lN1Wfjs3X6FdHsly2Hv6U9vEx6h4GnjQt7Y4dNEzNNsoOpRU
4Am94kBfNk0BJ7s6lFrT7pa72NHp4Mcnv7P+ZsP5T+M6LgNuAGQhH7EJKNOP734b5NiJSvPu5Vzu
xKhpv2T5dxrmn4alvEoIiBOtg9BqeBE/vorD5lPRqFrtwED6eyvgK23zxwkDetR8YnzHc3Mou+yv
L/Hvto8fvpkLJ44FFMRT/JL4bH98VUEzUfUh7A2vHZp97zf2zdKsiN9zaZvPgVt537hLCHNI6Hkf
/YbNMXQuu/i175rmJijX7qZmieYBU0ljU5UV1o3NngmxAY58LdbaYwVvkcjRqBC7KuZh/Tc/wGWG
+fMPwGmGQsgqI/6An34ADpKNxSupdkUNckDBaMwCORfZto2Aw6qwO7AgGmbbnCNz2FN9KFePe86+
yCNObM6BLpYssIp6bwiX4VHd69PmMRBpliA+rrW6CkL9CB5lzhoUnF2DDn1LEtNyvyBDH8Pefhq3
tb2XlWh3U0Db89c/4M+aZMS2CRvlIZNcjEkcjD9+QcFMHIU9LUTeIa+dXKXOQwkBRpC6wfwFlBIy
1V+/4p9OPV4Rdy5ZxQD8ovhn00otLdAKDa/YK8VaEJkhGMTJTbOu0Le8/V+/2J8tQbwaKAlMojFW
Mp4iP/58nZQ2NQ7ifGCHQNiD8dCT9JW1fmkR0+LFh2GlI+4e7FPI9GdXmr8xXXw/xH+4gLDmcCzx
09pcRoTS/PgGWPRQK0Ekw05g3D2y/AG/dmryc40ughYQkKm4usN+alWUTgMpfJ03cNIEUZ+NhCAS
lrDpG3vGS9hF4yHxxhe8PiuCFXXm92GUW/jtLpQkFHgN4kQbFwt/Wwh9TQ86E7UdEK/w6MfVnI7g
mx6aVpLlRizufpkTAX3Hil/mYgIbnveX+RswgS3hDA2QD5t0RPB75Zq0swlVUhnfScvaq66h+HQf
iIifrpyunykJ+eqM3MzvDqf/VVn/+A6s+c9l1jNRf9s3VX9uv/6x1Pr+p36vtRz7F2g/7D0BacA0
RVzzv2qtX9gxuJRLrHnbVDuX3/n/0w5GJKwBeWQuYw0MfFge/6q1/IDajbU57hMXjBpDkv+m1uKE
/PHk5FTh5GDlgnfmXGYuP134HlsGAwlMbur6W/EOjZTuy60EejLXbpcinOkskZvKZncU6VxEw85Z
rOgBhml+LrbB3vdFYmMmEfou0WP/XHjmU48gfh7zyblvTJdcSxJHbkirmW9FPMLIcdkxuyV0mB5g
C/1b9nr3bIy5514kjB/bWc9XptzicywFQ0OrpyN1Z2e5DjyL2LE8lFeVGsfD95xUkIXOzsyE6ZzZ
nlqvxezhe6/Mc5t05a3hTx+9SAHZJ8HPA58s1PuYB2Z/gX4e3B6xIcDrkbArvENfn+PMagpxjNal
2tfa83bSn0r6zDVxUlWUjEBcb8KKQpDdIwubfhrBs8pEAmQFocY/8pTsryK0BfD+rXdo3Gj+danN
dFCe/w3Jzt3bHRVcx/OYWU5SXYU1ATyLVY97y1PzraPFfOWwU9vTdznReZndqNkvRQwAE710vBgi
i3cbP8wXxufYLHqihGaCSLPAKcm81I0/ppFjrI8AbtwvzXQJ6sOEAZ0oHJKPwhnlFU1z/0wWmcD3
NdenWcv6NyNccZLtfKAHHjNdTOtp7toWpDaujV3besdR2e0pBnv9uii9cc4E4hYnY3Sti4D1ULZy
51OH/I9QWtbBNdstTjb1ajvXMrHuvBJ4Jp1gd0yIA8SZX1ksZXhNK5AJUHyHmiytbu2ZTgTBb50Y
wmsyohaieLvtcZv94BGjX5mGfROfSa9OjvHATClJtL6et5J5tidDvNVzfaAAaE8RQh+Veate3Zpd
zRzx9UDz4jLB0tCtBYnDAVjV3eBZzovj2zUOmwGbT4MIFgY4YXoTkSRZOJlGUr1bmv6oRxl9WSJm
YchwAR9dbTPBi94StxkOy3hRnaJcY/4foitfLP5tq/OAHT708joqm12UEzghmYKdMdU354LA6FOf
ENGKnnoEcGp/YBYZv/ghuuXCxraVJbgZ93WIfWmciLsqusp/7+qpOKnRQq8N2Nq9Jm0Kz4ytyXhr
unjrMh/J772oi+24VvP8q5jJRstxYQ1pvOAj0r0BlaqDcWBcVRZHgWbBL8G4X9qo3CNRdDWPCfJs
khXFx3Olt0fJ5z9XvktWLsm3248GuwIzDfOJNDA702NhvrRuEbzM2/KJxl9ltVN7d47CFyRoibDG
OxChAuc+QTfY63q1jkvYzPuuL+xD2/ARjXPo3EJODDLC2/pTaJKiSLnQAmYOQVEg36z19AFdGa0y
5xm+z4Pp3QrH7dWdFU5CPFwHzRqwTVgUsRra2bl4ebLQke9drO394kf5G7fqdFNVcf3YFOZDlCfR
aQosb0/WDVfj1ijvHpr9E2lhuBJHUx6sUsoHoJ45S+fjxaK1mOmOTU0f2CEOafqSbpAfQteYkxcv
0/3oEZU8mMK5XuPJzxon1B5Rb2OZeUO+FJnDZPmGtT5j7ZGg3Ft3Gps5bcSih50Jk/aukEN1XRRN
QJClVMeOHPg0n7Yv1qLW26Lvtq9DxFJL6jfheux7fBnGDwkWjK0lvShI35y8tsi80sPRYtGAKO9m
uXYlLR82tAOhVK/S8oN+h/WTQiawpmZhEFPOyX3Zrd6WWcMk3wZu9TvQqXZFLm+7PeLUuI0FNFov
Fu6ZR1mRp64ZgFsSn8MVGvnti+lCvz8zQWiPRS5JCqpcs+d5U6QlgY1uJJadWcsRoxfHXT2g7e7K
2a33MEc+1OyKXjPcrl7cCdZDssQ3YlEMphRBvaPLpSu7oqJ7IICXybhGEkzE+fueOLPKMBXIcUeX
vnaXyPlXND+eWEBNzt60JgfsvMxbV66gwgQStUwnZKTVFd7BCtE5rMiRK5sjRe0lVLD9NZTqY82+
X5TM71Fd3/l28Uy8LNJyIarpEGIZx9jiOAyCGYGcRtl/nnNvvbXWTtzQ0fFmPbaS7bLW+8kbvT4T
RoAa2zgpq03frcnkvWO6EXtR+81VEZNB4xnGQrKM1k/lgI5YrSEDQDldsnZnRmz+1n106+E9mdc7
uST3NNJ5qmb1dVSDOowuWG8Oxj2nxXKoZGTuNsv3M7ag5nMd6OsxQoZe/fjRqx1xwKn0BUEjfxs1
8RWebOll223jsZ20mV7KCq5TMnGYFZN/ziuejRbu0ickb3Ffs4CyYxIZP9bApVI9yRum7fWQBTyA
0W4tIjIRMO3nfo7kZzgbdIxEEUYZE+T8PC/tgOcPv0EzT/XbmktzpWJnOwKTwrkNEyPDT9i9T33X
YuFxJjftoy4842r3vuTIygcnbMs+3UYvug5WHXztCoJOk7qxH1VfRCyu8lbvfSEJawv1Fbvk69VC
XvyHDum2ui67oX4wef6rsyz1lcp5iBGb/igw6D5b6BZHBpQdaTkj8+Goj84g/ViHJPT647CWCKlD
71kfpSX6cxtgG8OtF5wjto5J9fPBhFZBcOTChOHQBeY6cE14L1d7XajtnZ4Z6hZ9bt36YWaHeT5Q
Vm0OFg/d3vIVMywY6fcflm2dPpBX+6Y77igTa5Gx89IxlDMirSZRHzA8CKSTyXt1c6s7iWEOioyE
MHCh0rcH2myKCIJz0ciCug/fe+JcuT88dZ3bQ45Pre7vClXNT0oA0WAaMOwKawCb0sRrT0+Dau8m
hjxbmyRSZCIT81yZ4+hODLlzLYrYOiSCOZj2x8wNlLv3RJPfbEzhjkTueU66MBAzqYTZmk1Dvh2S
qThaum9P3dzcLmz3E/JXJ+Jq9qMus+bCxkx6iWiUk09XMzLR6GYlcxLGJobnbFXI1I0tROjKkRn7
39HXlpzTU9wm612X98VxA511ZZSjXqo5nniEOKvL/DhmvMuI9WHG5jqeiKMOdoabPTgVVYgVsqxz
5xNyHyq4iB1s7xZaU1diXIny2HrGyMjBBRbbohkL+w+bqoaPCticfVPHS/6NwcLkPANCMwR09tF2
6C5xu9lWRp9UObPd4ZjSx3ooSsK4oqE9BmEVvzKc/015GD+JNn1ekjzexSjjacFjv0mDsW8+J16P
b9Guq+EogzG5U36E8Oc18Qd8eRYK+WhbV1jGj05c1FQkBflzvlZHJN3ggE62PQUVl8oQY3wel5np
4KgQRlUVU2uhrXcNNEI/MONh5Au/D6zwzaeWPJjAJgJRRMV+g/n0DUdsBP/D9c7TypOUrFF5sqei
3/NNDFgotu21Ndu4n5tPg+8CEM1bDLY2301UyhtMT1dhs1WUqsHRaT5GRDqnpG3c+MFG9Hs4pv1o
zZ9Z6bmr5KgeNAmzZ+qUR+UPhzrs7+CefWOzax+vYI7s5Bu00qfS+L960j1anR2d8HC7NzCsX+Dd
nOuaFSaWafZmdc5mgwQUtb1M9WBxchbhWYmQZw9o3z0HoczYXQESYO9qvzi6a719MVVecGwuKyVa
MlbVIS9C/YQHwElOedkt/bmamAI90tcH0aNFxDVW4+rRtejx2Xn1ppSBfMVAchWPltADH0SNRzty
691mvOY5b7yKVt1suwnvLBlZtdgv27LdJwGztjRM1EyZW+bhNbMvK+SpR1x7IKzlER6cWA9JbVvk
lKvqSeBf3vKFIbSz3tpLb510UpWnuGfhJWXexUTH9oszXE7rIdq6MM4w0G13fj2X3xB8BS0XIYll
oIjJycUMZqkMHjCrqX0E4oIBrrPZHMY41CeqHFOaY11rInOj2tL7YhoI4GRqXew9v+YUbnpQ8Uve
7uGtzGXa8gUz7lYEBE3ecF2NJFY7sTC3DWsF2Ijew87ng9DYr87tWlNBNOFR5ZPJvKmJJB1W5Tz0
BF+llRs/waclJ296Z1Sb8TCZnptywzY8bWwNY2s+xAyZSd+Jrlr2fK8KzxuP4P/mx2Jwb2p/eAjJ
m93rUAxvtqW8p0ESeD+5FbRseDK34bAVex/PdRYR5HtUVSTOgcuctrMTPC+U4PcEKbu3hWOw3Dah
fwzqiRWNKhoeK1KOrjZ3Wc6ThnRkVnM7B+VjBCngxsejf176rb7FNt+kto29bR+iz8jDWM7N0zaa
r8TMOKdlYpV3dZimMTZlrQmLmdXeBNx2S5prjZW4MOVr5C7cskIkT866yLfJ1GBOSXUW/n7BTfyi
2AagfWgSIEglH+KNKH1+kaV4LHO3NZkJ236/qmTbFQ4nAtTPMBPIyxla1LsgPOTOsXyutllY803Q
ljEzzd56V11c7ZsGF6/Oa/sqdrrtaps3GtbaO8m4bx+GWUW0kRWBeUsO2mpom6cg2MZDoewtG0Jk
1aYNzRdFWjVeQovLbrX74WvfN90bTq56SUfm1yYVSAx+V3ZFtoDS/2CG2Dl2VSif52FlAwqQzAGf
Q3020SZvy8p/4WKg+JnGFSuOpRGrFWp11hlrOI9TXu4je+14PpP27hcQZvAtzpiH4MDibTDmHlE7
flYX8wtdqo7fGy6Ma73EI3pH399O3iUzTK3rS7wFfRZNxvqSb+ua6VaXvzljGL+H1lqdpa3Nyz+7
AFvgiNc1LQOnuNxdmv2P3DsRpkQYaGR/duJquf7nFFVbhdARpLaXzCc8kW26isTc9dUlyRWIZYTo
SLVQPtJ2VnfsRq4P3wXW/0qge+ka/vk/6s6suXIb29J/paPfWcEBnCL61sMZNWcqB6WdLwwpU+ZM
kCAJDr++P4jHbmfWvXbVYz+lJR0fkiCwsbH2Wmv/3AiITiTfZLuoPM2Gf/57jYXOr/LhuX7tf/4q
czd/fFf/z7c/p6/y8Dw8//DDsRnyYXkcX9Xy4bUfq+Gf/4f/8/LJf/eP/+v17Vs+Le3rf/3vb3LE
R41vS7Ex+AGIMzZh/zN890mm8l8+fsHt/mGE26gc6b2OFg+E7HfczrL/4QiMFiErwFYGo+P4+gdy
5zj/cDAb5M8QEMDPTanlwlMO/mFkk4Bttk3BHNvW4D9B7rCB+hG5AxQ0gLVDjxbqRXzfTzWB1l4X
Pyx+Y8sVwbmZKusuLKDa3nMcCHqqfbjlPZNALw9eU8fOXdbPBSe2PM4eLIjDv4WZO5c7rwqS92k9
J08FJiVfs6lsP9MQJ7OPrgtCtLP9DkpcltpuA31fD8/SciFrWJMVQDtxM3CI2Ok45tGpcXzHxp6s
+x75V7jPIgSShtEg33uVUOOV2ymbcGR13q+wbMTyrUG26Xyh8p9kZ9VDOjqncADneyD+/Dpeu5oI
UDhB9xljKhmnlEid4LNnQYE+YpscncRSUp8gQS7nI7zLoCv2jWwd7xhO7UKHEZlZ43WwOLo9F10s
nRPx0Ck+9KJVOEFC2uJobYngzk7T+j5ti1KdilByjCw17jY0Yu7Vi1XMa3eKggHWblrKksYAwjtP
PfkMqTwQKS0pEwzdj/HAZr+eplzp5Z1RdaEYwlFU7Ydu1fFhHen2vFu60k/uFkQmyV5QBf1UOX6Z
72O3ieLTSsjrG9ClWvffZVLjhOBYQfvZ72f/IW/mfPRPfZYHaBQ9Nx0fQzy9vsdpjojRFlPzmxia
9FbX4YzpuBLTsRvaiCOkKCd5arXj17uoTr+LJEG6hU09rVdiLex8Z9eVE+GZRLIAP6RQH6MSWPrs
p5w3D6pD9UcZsEygbbrxml3HiU+asBRFdzesNU5rsD5Io5HDWNXeR2f325j0KUzscmAWKLZ6BQAE
ewYedwyVUcJX/d7rqM/OE8VWNpmhoFpNU7YQDMbui4bcrY8/FxUlDi2pde8ieoRDJyrSic4/bZf8
0letztmOCvGMzP02B75tz6xI6MtNMpYfOy15sL4UJaonr1rRMflh9RD7FoKzSPbytqw04An9M6p5
53pT+DlAA1rupyWE2gVdCBmxp9L6e9AFvcYt3F3WQx8jW9y7kUqr4xC0wcOad/krPSLwtO+J/o9u
XufeUfarfOHYO3FeyuLySGco+pB7tT/0R9RVzS+z7w4vRVoKGrJndfjq6jzvr5c1Ll7SuMjeY/lT
5+wfuPABA3gjiGNmWZxq2gCBH2ICcxpsRY7MLwtSOs+kuVsB5xXF7ZTnmb1zfLVa+6xsrHdu44vx
EM/FtBwKb5iui9XVJ9zM2HjR2FGoHK15xrGRgui+9Thf7Iax5612Q1B9xY+p/NUaBgnunJfQa71U
qJdq8WoBBIWzKj5iIb6aIc1VriLp6vqIDK4J9lHu4vcO7ZBbHSw3+OgVIgGOW9vhRa1R3B1DoQvn
tMYJKO6sM1Ietwr9czTZClIAVBPq+XjEpjSiGKzPQ5d01n7SOWcvhD/dafGKVN2tq03u0zgeVd64
metHnG+ye9JTBEkFbIPXORMUoKsYqUPLvFc7Tln1h3SBrQTzcwnOK81mqj1E8Op5HLPuKzNmto80
1oqAEYkoMY+cgOiDqxucJg0+416GLdsq6Wi0F34TuHA6G+tW6MR/nSAi9jDxdXBHF62824mqakkP
ejpoHFt4q/0V7QfpGytDrREJxEqcofRV+uDpOTtXfhWU14GEhbBVc/+j/f/f29z/f+sa6LHt/c8b
/P65ef7+/Oct3nx+2+Et37T1g/YQOWyenGsMYWWjQVls8H9s6ZHHfk9VWJAMCP6LitvvW7pw/hHg
4eHBmcCN0OiVfk9lLsQisqAttfnviEam1Pb/atACYSINq2Bh4AEIDwOeCX//k1Cdc5xtSYS/H2lV
QGuzlz7LmszI7RrdDZ9rOkmjaAg7GHPWDuqRQyJepFnc0SOlSNt+Omm6YS4waRBAFD2s37qHDSWw
1Ant8xCsXvFcDSW64fOaTxi4viP+q9S98iCtxv31pHKEKvfM9zJq9tEaWpX7GLhrlH+0F0dwGR9K
fbt+TJpR9KdEja5yHgoI22gyCrq38VOqs5kN7XJbkJnjrjiJwlFeRe94K1bsLovlcg6fu7GjFOg0
0MCXHUKgXtB8OIGdX+B6tkarI3ZW3tgq+RseD2S0H4Y5xH8anoFDvo3Oi7YPvM4/D3NNLtw2Ikq/
OEHaTPGuXbEYZs27kN9QwzddmgJ60iW+e7Fmf50FpzG3amY4ou2YP+k8MC0VkKJGDMlQO0lTI6lx
6TxxTHk5Bb3ArCGNDUd/9QmU0TBGMX2Oo8RjsIO67HkDKOA6Skkt+LyBiFMwhZnDCtSC9FhkU8V9
pSDt3BdIgJvF5z4tvIAGpV2NIuGGhK0t5RHDHDt8pOUTFsr7kkwn/A452pGfBePI3TWWbb4wUNLm
0nNGMYZCDuoUo9v263Rwr6y+TELwzzLs+wP9dbGHuV2peY3huQRiFP4JwZ7fkiA12OF/V5jLjNNp
HSY5h1hejwmdabsk0nx/1+WW1ncRTQoZBLb/hJ9EIQuu1vmCI9S5ax3SjZ2i0iPQhSNLQSFK7whz
//mIXD2GeOv63cufFv1/s7RMKvynlcUrDzGgF7QNwOpJeOFPr1yVgx9UxaSeVk/NaXiNHW2yTjd2
MWmAwS6TwZAd3XTFgo/qolyZ5NZQTkNx5dSJH5RXf307P5K88NZCyGx8yWhcQnkfusmPMzCHHwTK
Oiefe0yVmBozJuhGpQEfz4J+FcxmqPSUAbE8WkC2gb4j+wNN3P/1fRgG6I/jguEjzVsEzSM47YN3
/ngjK+ZUxdj24eeQ3jV+/aAVsaY4K1Q0gXiMeSEIy9KR+VgBDJdrJ9WO3mkOUytfIjEtJ8zHzT96
WuIpQ4zc+oPzLkSy5VnU/isdvUhvGNPyfiaPLO/RjjvB418/xY9MJUaT44+D2xt8CWIxVKUfH4IG
W8Qmv10+z25XZP4uAKpgGMU4ScybMq/vPH0TY2op579rT8ax7ecRpB0A3TfgSHHWs7FO+/HitXLE
mK1e+hmS87gknxB4l2F3Gvqg4x0mXmUuHubarAEhFe7Le9virNPdN3SQbLyH1l1nVkSWp2alaszk
UbSPvUSzRp0aLflAJyMnLOJ3SBJd1z8HI4cFRS6USb4zUB0pKwWpNSQK44Cu41+TGmps+6EFfWIV
o8KpmnoX+5x14pPHDsAi69siCciiXEkV+arraf+gb7Ag4dC4B4QeiTsL9XfuqO5RV8SE4tzEpMSa
A14+/EUUGXulUR8gVQ+jTNHWqUO2ZErGIfT/fbR9i+6wedY3Njk+zzULFIjheW6zml9GTZOax5sb
88xFHrPuZ9l3XFxIxxHZtySvxmnBE2Omdx8MhsbuXgiiDSPc9Oh5UnQFfeZS/63cwIEMkdsZG6CK
6wKVzUCnsza/XtKJugFsjbzklTR4TOvksUWWElicZt8CZBWmHS9v7gZkdL9qZ6j4arxRGO8vdhkN
hXNXFS4stauCLqjFrCAtsBoIsKse+OgE55e7jkTS8lz0idbWR6EHE9Xq7T47zNesj03bm31U+mGa
0Uscr/Yat9oKMA++1kjbWmgqNq4WkGr6yeteArAzXtPlq1IDqwTv/C2izkMq5w91bfcc9Wglp9Oz
DytlcD+NEsF/d8r9AGODL4Oe0JRRdpmcIrkps8bMs2kY42C8dfG/JMY0FPcY0r9elj/6GCFqs40H
FZHFbLKkRz+tDL0EvgqLqL9DuTGoabf0IOE0Zp21yRfIbHxmyV9f8sdIYC7p0wyKY2+Au7FDyP9x
MVIj7UAT/PqurEqzCj0FjEejY9Waa7FX5ao5dEFnxX/XKObHQGquHGDFgHbddEzA7P6nQFoyzTEh
ndq7PMPYpT7WagiCr79fn6KzF7wP477k+nRbJxD9zY7yL9f3HJqe+bjGwR+mjcdPT45vCEKtyMlu
l9wrWUxTWOEGc9KcPZlvvtDWMhntmQYd7ajGEyb/euj/5QZ4zaY0gM9TQC+bN07/n3JXhESCw50x
iywDs5otMTiMA2C0g4NLag1Yhu2k39VdfvZV3odf/vr6P796LMnwAAARwx4Mj4CfDaDLeUJB06T0
lpJptn6KorGPTplRFkM/8ZDt9afATez+b4irPzGn6dANpMeBk7YroUAa8XNmUfqe9tZaqltsQ7Ju
fAhFi1Uz8tMC43DaOjLvGhIy78vgKLRpO6ZSbEai70y8BqYvTODtitGGmxP2jVz3yYIvQHOikQKi
cAJ8mTFrCguEkp/SpjY/pcJmb9MekVQhiAJx+OwNLPe/a6zzY+LE42E/jweiDxndBQn9mQWc+Ek7
S9cpbodYewT3EosSdO1sPao0bFgEuhTMIvpexzt/sZzuZYyyXttH5WNtFPzNS/45pFBxRO2ETT13
RVX+Z2HIVA1x6g1LcRsishquc7o/zI/0QSnnx+DtN389p/71ckQuMmhsGkObDe2nNK3IfR8j/NW/
IfUNuxd2gJAch3Ia/N1BoLz7u3wMGccP6QRjjCbHhuVt0kOb8+BPl+z7BLeZdOhummDMWaTFmLMN
zGndrk9jP/lc38RqXd1my0DVYa8a08XpASIRuhN0kl5iq1uBJ8Sk7+qkNbuS02iz2/qpLViRbqyy
8XquaF/4hMQ/KO/pOonLJdlJJfv3/joOFOcCvpXThr8QRtHXJcvCT+3UW0xaP8/M3K0gcJE8Zwk7
FL3m3varEN3O+lTNsE75n0cYMjh15XgqUO/JKP0iOR8tTUCQDbx5tS+cJWzLW5lUcJ9zR6V8EN6z
XJ96Xb+FLDhC61NIiyquyIQyKwLNIcXAfZV0fbDAU8kSpsIK10riMWTFfGLF+4nPd1VooW1RGrCu
vKU1VMaIypTqUH2v29E8kslE5sdtHOjnFPNxX0iXNwvKaRacxA6b+1VJlRBB2TWZd5WVo8ldUor3
p0hRQQM3VfDHg3NfI8CLr4tuJdX0St/tXmx7mnjuIpim1Tv5aQPAtw1Wz0w3d7mFY1I10tdTtSTm
UeHKmHuRs9esT2klTeoBsSni/btvX5tpj1nveb1f3m8nJugo9lKck8W3FodmeqDRT01N6WnaQfI3
gxl22hwDc6cxJ0kpJpNH5m9ftI3A9j9d8jEB+V48VhEzCd0gFuT4mbjTrNvf5qmLip1ayTKfBzEV
65PlI/qDSsFwp1cTBNqm2HVj/jZdG8dlAK3RNYeaWqaKXvEsK6qotdtOMb4YYT9+KshDyJZoqemv
8QG4j2lPfabxUMYmdV/XAIYolWDTKSGqh6rDN/p5GI1IAHyQbPuo7da8XyzmePAR8YoA388cK31s
gtrFLiVw/LEFnkXaACGBXyXT61AWtn9WafM286A1IkbCQW72f4FDVXDDFQJ6711aBhPdxZCZmUtE
hVgZQDcpzOCqRpoZDV/FhW9bCU3GETZTKR4U/RvKbN+tY4nvHJ6u65PXWc70WstkJCXLCuS9TzPf
sz6VUG7HbyW9nMXTyD49vuMIVrfuybJaCwm2WLEteQdGbc40/ipKJkTpT2tfm69x+urQq8gc+aep
M/MW3+GR21ciMmFkinJzsgw7SjrQg5G2O+NOIQ2bEvgGcNOgviVm2yYaGsfblSK30o8h/BgLKgVE
Lv5G5DVbutqiwCWBQzEm8i81p6PicZvW+GGzZMu3hWvMNrr0sOrI7eVRgy4zDbHEytanxIIedNVa
rqVLzLjwxSPAhJoVUwYw0NSejJ8ZXrhu4dsQsjTGMLQWTXxQL0Ahl48PcypYqQHkjVQd7a72oYwF
VZZme69QiX7AvSCdOgik5C0stGbOTHa+Pek2xaIlKNcnu6oWXqGYvZXzBW2G+WFb6mUUR9YX7Svt
HeMtdJUKBhyETmjjJvy9hdAhnER5b7sj+9FlmMptPauigvh5KNmquHY4M+1eXF8QRTomJw+Bip5I
3E0hgXkvJqzqeCI649hP80B2QS+pQJn7cdK0Gz62EMqzo/R8NMLYyWY2f3HtnmcIotm8pHGCBbqc
O52bEVpnJ8Vux2Zk4vTQ+SPnp9W1JYaLIpjMC0cOXfFPTAWcz9cTrfNeLodJyAy0WjyodDI55PI2
TcO8YWHaUJb4Vedkfnbv5zKAiH4JlNiWRQQuaP8+8w7epo3zHxZsNiUemjvw4rttsU3b9wGjrU/K
W5Bug0PxdndJsRhXSFwPHZtZ0Frm4Li9mt/n9lvU6xkF3ir0/5Uh2yKlS37evThUaDhXssmaXaAY
aM3FEniL9CpozZtuOSWU96JR5g2ks2TC6jF429y2XSJCRsOze3A/updLeLB9JvPLWDhmCVIncHmv
wUzOU5wUNF7mZdNBmMDYrm1zniruLGzymHac4cc91oIrb9jRpcnPtyC+ylWQpVeRlOzTWdSbQJKt
UN3yvTOAD5z+mGy9ST2mZe1Z9/RONZ/3yPHNSq8aMwDNllGmsIXwF99ekG1Ti6GSu0IHzz8U/VJk
FNe2bU6EAzkN/RnNvtZayuw6JXZu3Fzf4eSf7Rbk6vykReoaWJg0Iwivy+0YjNuNiSutQ3Pq4jTC
ZILS3NGj3ZZXjjt0HDPI09ex/aVNxjeEGlTApAnbT5hyml/O29W33K3eDg5pXuPgsKMEaXSpJQGV
h0vGhhjJuHj8AL/K/M+cOGvnHlnUYt91QUawK1sqnl8VfaExmF1DG8cIjCCsV/z3IlNxYelVlTZj
thjGWnnVEsjZEJ2iNrncJFKWr0u2ND+i0k/5Ru1qZqyHVx6jH9fCh4Pnq4k2x3Dq46b0TlZQphas
+2yhu+y+F8BMgLvtZPaTIWLVR3u91AmqwIAyzwgnGFr1GB+xhTTJ0TZtY28xV7tkApftnkM5EeAa
J6/RwhaFN4MXUNrJBrIMhUbPWk+Vkub98oa48UtAviSOl4lOc6d0vMYW3uQWrbDNpG4UG/fj5YRY
wcdmCkYlIo7ihE+s+ULyR7NnX3LccUuqmojKMtEGZSyjT28qs5DklmBUb2mq37g+iRY4sYmzXoFq
Ibxe+yCbPw59VQzykGeJOf2oDfZMXE5zeMY4VEbzcwuVNMMpk9GlIr7hTOLyjeSHfCM7ukFLa7xL
+AdbJgOxtQaOfIkq1ywam63AvIaew3q22/YjNFbN/Ghpm9efbdFpS57Ulh4C2Zto4W/xMN22ePdt
9dE6+I+jRb3m5mNDNwFjBltC6m6BaMtsLYiGILQ6Q9kMGV+sipEkyKNsui5qnms55VaU9PH9NpvH
1DGncQzPzJorYruksu8n2pBBVR+UjF00NJi7nHIbO+KXenvZMshZCkNR+4DrcdaZHSfAr454oNO0
159g9jW+3ONrya4A0N8TrTgCaLbuLaZYGJkySD65HP+A0NTVjH8VPJiXXtHdF6MS0RRMTijWlS5O
eSKDGDpvL8wUqRvEJxxMBrA/ohRhgLvv+srvUGdOuUfZps7RpEJJL3PzFrZBuqwx5E2rGuGW5msV
XF/ACiudhtLZpxrrTJRAhY6pcAzsknhBD5pgNMEe88ymO1YYIRGWK5/5aq4D2rELl7SqBuLU201f
sleMrcxchPxv9t3LIEcwq5g57NCyE/vWqZmaD732zejViWqG6MghZJbtQeRV2he//vV58meMAoCd
EhJKP2jLVCJ+xihWP5ihGDfVTV21YXmP98qWz68mO1k0yV991Fv69h9d2KOiKGiUbHq7+R6i8p+g
uKr0hi6Sa3ZTVPjOvSycFLABhraBNfROdNZcN8eGrYIw/9cXpqr244HWAzUITDtMw4eKKZP+dGl7
khXjod0TPHrsOdmu00aU+wTeVUfjmUGu/COdnHxzv07xnKR0y8RJ6p07uwuAQ+CR5XFmCTE1fXFG
JjKetmkEvopPcMGJ4YJkg6m1tDOsw6FW2QFQOLOGfZatUt3jeTxhsFCHWYbxlT3YBhqELzWGlFGH
2Oc0MWE0CfRKtoyWluIURU2KcZ5BvIXGVw12QVYqDJ0gSwTsmlKYT8iqbQwrocEUTZ8x1Vn6fI9b
l9/eS1KPsj4DNPbuM4UTTnDHxa+98AmbZd+HxSGsEQZOoleKsLedm5DLnVccjpKHyebJSZqrrDWe
OxCEsIzFZ7FJ7h1TGxsOhDcEQRhB6RYa/KJ6wPYDFufmpOpb0ZqWV4umkLNc230927RVwebdwtJp
izV+30ez9WVZWn+W0MsVFacdWgppfRKTbfv4McgY4g5WhrbRReQRvAQkVLTSXYF51mGBwmysnq2P
0TQQVmk8boCuxLbi8FuGjrRAUpZMHUBR2SzYSKtumGYjY3grMOQBFUsu4s8WZnCuBdvDPui5xx9y
P9DGKG3wilZZ4V3TR2QZ1aeUVLXwbiBOOmv+aGQluHHYBRKlnjLm2JbPYzZP9gsZlxtdIzp0nHRf
zglauX3rRqZEealKbIl6HmUjLwSdwbiUdzpqFZC406zkepdSzWX/QUNlirXbWUGv0sxIFD8mg9Oj
DVGGzGnyR1x8ySr09y3UpUXD9MzCYAoxAltCYavD5ElYaPDwreLpb5YYfaF/XGPgjgCPhBNYDAJ9
/M9VvNyOESU5rX+tZZZ72NW1GF8Vn5wwCcH76yZLruhehNIY0EY2VaxaaMtuAo++osSD8Rzcnls5
TIlzoMtbcDdBDgAPGp30U1WNMAligUTtHiEqJhsZgrMbmzEYWczEaFw+o44MmgZaVTz09mFU/C07
1y4OAu+KEibCjQUpdjnTK7vNMbvP9XPSl0tx8vwc2312bgXdvs/lsUPfUO3hB/nLrpWBO11jrDCj
evGSuD10GF3jzT7MYYrRFh10nNs4btoHK1xCDVExZb5hIkWvKU4gyIizqD1wXJfxTepr0GBRNOHd
EPdNjPiubSMetgw/Vs3o3I9KaPwf4NV9dYI4v6kw/sSYC+Lug6rj8aCG3Hmaa8hMCBaegyzrnizH
LR8qYeHEtQ4iH3osokEq9LHxMgoud0AkoRsdZl/QZ2BfeHjo2Xc0QLK+xzQAOTdJUR8WztzHFsew
PXS86Ipn3ZwZa/DhVX4KEsSOPW50t+MYr7DtEpHu4ipcPtuVWE8DGIjca6fq3+m8a98nXqvuU9xP
Tyj//A9DZHnnJLblURatxkmfA+ttl9CpA5EAHeDBC4+xpcJ7yBop+rRo+GS3vv/r4kbZ56Qf1COu
rcldOsfxddWrocT3oMdKMZcOezTekMFcCAgJ9N24tr1hvJVFPr+Tbu8c10kVxxIfXCTOGiNtqvPL
9zaaIOZRLX5fC3u4sawwe5hCOjvtMODsjlWt1lt7qeKPnrSrGydN/PeRuy4CPQAEEWRm0a09FuJz
5Y/qM/47xZlynrXnbJ5c+fh1s5sA9ECZrDHqhXIhroQOmo/tMDVyHyJfPHmLtp5TN8fRDffiPUWM
4aNTBu5hahWczlAiyKQB1WGC7P5a0pvgJQ1ybMmXxDpIjRtYvybOiyPK6gpaLYBc7i/vVhxI74O0
h3+YaX2dTdiwe3DGbyu0V0ZlKMV7KrDRfKR+23AVJ8HWZVlu21ZgihVFKjxFVZn8RhO3pziQ4wt9
y/W5XqCelYFnQY/0iYd5aX8SBOCjNZfROz8NwytvzSXmkT0PABTpf4pIINHATZCP6bkpm+exLvx8
53WFvGNqkprG7cQ6cZt9RwmMJROVzl3aTsEzaiXrpnNVtEf8El/DdnIepYS/xp7ZPHnUF3Zy1cVz
hpQHDjHagvedPzWczhNnF9dpo3fTpBGO11PVvBBQac7k8k9Bez9GkMKm6+0W1+p+WaxwPPlY511j
TIotPyfT8nEsluFxYrPZrRSIUZ90iAmBPj8GE8efXVJLB1M4K8f/Iu3BbGfDYKz7Xx0aXD3Q5ID2
5FOtQ1TAIbTPFDjoiMT6aSow05hH+SVb3eEaps433XtPCO7RHYzlfLLGEPf72O1OJNutde1gJRvf
gQ/VVzxY5e1lMbUPZBRZfKKcltDsusNFbZdZYAq7KGkJrw1oMdX3wn5WmEThXunDMBOt9asFuYYj
iMpFs+Ouqu/B2vhXRWaJW7ku3dcYx8WbkjSaxSXm+1R4082YY8NDS2G/PuRF1P06sXfcOosffMa7
rnusk84WB1wrB6x6p+DJdfpa0VrMUjdGmwQLCcLJK2TTbNk1YztQoMdezzlmfp/fdzOd4z0vQZrb
QobF8iCMkyz6RdRTtHd7miTQ/SDXNxAY3ANmbwPmDuig5NJYx9EtsvzEydn+kII+Q7KN6oQHksQS
5fgfqmHBcR6/uVfpLYSfOPfuULtjOsDA2zcTFLJjhMznUyuwnp/nNXpOPJl+LlMbExVJGRlbI0bt
oxMX/qmYHdgmeaKqcyqj/KsIRmiT1pK9iN7rrwXs3BNtGTiRBNhv0rywQSTdV1N9Eknc3dDnojnA
8gR5EWVyKPI2/x61WYf3dRQ9KtAbGHUivaLHzswhsh+OWJGlt/Wq29suXx648W9FH9TfutVpKLit
+UGWHrG784YjBWU601fUhW5KgUAvD2dxRB2qTl43paj4phzpMw5md6Kd0XK19leJzeXtXM7hPqyM
TClGoo0UJ+c0rNrql1W4GZwGH6fKuhziq1Zo9SnIh4p2FmWZP1joxHGq7+UHutnrqyCmI7FNNDtP
y5JcCa5dHEItrA9YRGDVKsHaqtNcGGeqMo2y4tUiBQd16xEz1vS8iSrQyNWpOT/la2fAH46agJft
SqIG6xjmBFmkC688Hd9djih9TB+c6+2kLejUQa6Hn63B5fqpGVrvw0jbFf7nkoDCGWKD2qKhzMBY
stpZmgnH+KqsYiSB6bTmT2HFXIY9DLeNj/gt5XGUUHVlDkJbDWl1yE0a3EpHJDqYywKVPc35kHZf
Ej+uZzSubwWneG2gE5D2R11xHTd+I75d8D7g8ghXjL4eOA8so9brPaL5VF2pBEi938u0xYmQVRc0
D0U9Dhp+f+wPxXGE/5gdrR4l7cGyGg7RVtIs0atNFS25gYrj1LeuKEnxLHhb06mj5Ns8oiZLil/w
qJZQkS2/l/kHLebEcQADy8q1byk0zn5w9mxMhvLdmBUN2q0JYtByHHRiRRhodaXE47RO2+yU0Jpp
oD8b9uz9SSMAKO8vVbUirprsMDpkOocNpYjfgPJuXY3ogSNIPbzSS7qEzT+AD/vfLzC577ZReT9R
00xvFjtgiSG2bs9JmVDYBesp1+CZhAwTiLGYRusMl6Js3l/YRjjImldkt2jFnzZkPm7XLuIMkjGM
Yaad/jfORKaghebZHBdwNTXH/7LNJcTQLTXObcscwC+Qdl1OYPG7yESBx3Yg2wHGZPkxT+NEVEFw
xIvEb9QDuRRTeNpqYs4G1nuju9YFHd6tfknPAbkl19yKWda6Ml03TMoA7/Mj+B1THIdMQ1JDmsdG
eWKemxk8vtVlLjA4ZDHzu0sJ4EJqk5M7cQTN7MlgpHbF1vG4nSPaGR+W+tirlWvoxjP4WJc3Btbh
FGTgUnvyTZ0zxMyfBXepW2x3U3oR77ZxPVMfuCBWl2qCdszXIj9IGhpX8EE8O7JQ4wJ2TX3JyzXB
m6GRZ07fi3LfJVoq+duAfZgqbjkXY2pPBTHw7Ra/aqiFmhoBm39NwZ6KVL7fuHgN6sY+RDlKGyTG
jn7ELYvRsRG1+HR8gfUAUJo4KGB2ytWwAPaA5g5oEjioqUjILmK2nbtsAmK8lN02jCiwIwak3LjJ
g4vZRnZI6SZArI1yVTqvazOnkjJZEjV+yOwJDKT1Vls11e8soklNBhmb+mfT97A2pxXa6NmRaqRf
1WWsUB7PUPVVaGn36YJY6o0+p113zcSrJUsgw13jkRPZx6IbFl7MBbj0NuwfvZCpe1xKsf72mn6H
AimQAtrVONCAOWk6UfFCadS4Vv5dUYoWzOmCdIVezRAUQWcgXU4WBqoKcAGZi3M9ybEg90lKBK77
HAdjbgXNdMUYOw3lJ2qrvUVdAQKtmXqdqbi/LK4w6NqIVgCZvM2sTWl6NLWd+CwoGYTFYYCzYWeY
UXJyuJ9TH6H+7lJRutQ+nUIYiD7otH5zC44zu91V7uDPT7OVq/5FLjb85lsZ56yNSzW/d8Mw5y4w
EFkQYGw18Din29MBycQyfy0IC/Yne+nslugcZ0V9GuEd66+c2vLnpqEt10SNNnbKD3ZWjX65mz1F
TaZXXSGespU2Ond5gK/ESXEeCx63WIKjuVn88g3LHdLayp8tX6+8PGqGf6C326K7lLbGrUihK9eg
mLXOzYi61UCgWDwa2BJ5NohSv9WSIfgzJZt2NAVcFcfAbBTocVEh08x9t7xHtiX9r1MIQvhNZqTS
LyjwzUFfbfX5y6KlfVN5v6FAfWIbJkFAXxyDEbTCHT7UkCnq55amVjba02WcUXgv6N55uC0eAceY
mtPG6yg2sLmyWo1dTx3BwkjCRrScB98KhW08AUlsQ6TKsqVNnJ9ES8Jc4Pg4/7JV47DBShkp4SlT
b1+FxRBsJZVtxy4h9zAczSzMbu9GodnnPQAVfjkltqlUbByaLUZftvklpEiAudTivfY+XIF6b0Pi
nB/jDWlvNhh4Kz3QFMlmJKo0Y5M7pEpW/qctlE0bKHupwG61zn4DUNDChpS0p0WZQFMPvYGcxzd4
PYGMTKXNbc1CAvcyt+jMi1mprYaUOr5L4KRy+wonSn6ZbJxCgB9s3/fbNAE2M5+QXWseniyWjTze
8N8VUzcTvxp3lgDw2q1nmJxbIA4oUbPaVxSe3JWDLsKgjzrJubk4Xt7K/2/zZdhKPUU+mYK5h6iA
UdfLSoiZF0os+T4t8YWryedlWQTh8VJpoU0J9PBrHeBMT2mOXZfb26p2C6b7PE1DARoPSqeSOZG+
DgIzwXsONLyPbZOkQmpqiZo+Omxkl+L+9t7CjIbbbKPbyw7eyqvScX2+t1OpCTfBlJjtOa/7t4K/
DN9A6MZUveDLjkS8psxcxIccgxNcp4lfZB/qbY8Ta4kDALYITe+NxwwubFXdAH9GnTo7PSx+aqBx
MM/L2Q5qJv+Zfp6lTfE6BM3RNyVyQUrPOssbWKcjVfA5jvDLqXDmuLrUYVa8iblLTyhTQ0CLYWZr
YEsva/d4XLfDt75ysEL/6ClRixzDSL2E08mhmTxjYWPZxshsdVupY1Mf/523RQLP+vi/lJ3HctxI
m65v5cTZIwJI+MXZlKMXSVFSd2uDkNTd8N7j6udJZOqfJhXDPqONQhSrCgVkfvmZ13gF6eOztx85
RtHv5/c+5okpQLm40icd+d43vkQ1kRLLdy3sWt7Apa1kBtDsE5gI6Bv3yhwJxJA898OLyYwHZ9am
g8uLHVGZXPtUb5UP/RyOcd1cgyHIRX+L/63DpW07DMsZzM2wmWcw7MT+y6CklDAOsOUfli2mND3F
drL4+WmVOLThZHSjZN6EgR8a4nM2BIz8gXruO1kvY7Whq2Qa7OgBFZJlA4fiBKJuv/YW+J1zDfsU
eicjW4dvoTMdWz1/FJt8e/ju1Oa+vPbBeRzXNUs7D4G3lGfP71Pulel0MuomjRExElo8BwHhK/xe
UsBcauqO6IwMSvoG5l0m4Vkuxoy8rB47uUNh/8phTrr48phtukmmHz0inXzTzkAL4MGHF5uBScu7
hOWSoK9DCHbCOfKf9Whezz41NIVhm3wmQg2ZmRgtvLGrJrRGD0ExOekpqcaCNCZsGfqReACyLvO8
bXv7Q03SB+mnylAVSg4WRzCvi2uETQakpxEHjU+wKuU4ajIRWGNiBUiPW1Rho9NlF4ZJckAaLNiI
GljSAiSi4wwSrgQ+v6fRGs5WdcOG1iEKr6hznuIwLol2KyB/noulYPMtSQsXhiwDoV2diFM4ycMb
qeyeKxgCZIVA3PWlHJCuTS1nX9nqYFzwLc/dkcvS6S5NmI4HqFCAdbf2LCS9ZroG52va/Fth88Mh
6haeZoBfA38hLMHEKpnsinSMrExuGwVcCgpTbjJ9X5PWlzuFgbbchks0yN1rzoQTfC56H6bPaema
uSyP6myjlS7n+yvNyPns2+ZW1UDl7CynPlebTlcenaI/mThcjTc67KcjiGTwiAqyUZS+yVXpMmlN
iPHWqSrwwMLtWq3hupeYqCFLBu6ZOuT1nobnor47NXF2abtQBtHV8g0UOCZQ/dhEwCgGOKkDNs6H
cmjIl08BWmpWRKkG3xoh4quRerDaMurquZ6zenIH9OposzeH2XU11PLI0SFbx/bRTEZ+mKlxeJFl
Nf9avYRkiCG601wB9LFn66bZs2+NSDMa2xrcuyS1iHznsbVl8FI3Wi25EFQc90j9SCgois8toJQ0
S3l2/nyaCq0Xd718+KaDcDMj6r2U2npDgiFshL/Ypx1QFHelizeiXAODGbQgIhcJuiOHmMkWbXxa
TiZWigq6qZ6DPQTyoSs8TRfEEkynEL2xSrn1QR5SO/FRYb7Is1j/i/aBfEQaFwRIUh7QFhqBgXne
Aid2Tdqr+6Zo+0Z+/y1BYQWFc4UayKUBFD4aC05WDOsU5BSbGplBgRU0+LyfyC11yUODXu4XDfJT
0LUkQhuCQ0bhixRsxKhsudTVOeCphgY9ShQ/r9jeEiTT26289+a65K0kbu6AMEo7uWjBrslQGwKt
537HopaVmCbnTJYv+yghTmiEXMRQsrm9NLQ3NkwXx0U+jJXlTQBCclPCPARAEy6lVHgNXfRuOFDJ
ixAApIbTCBCSbzB6Vct7ynKNl6scRmeLUzgDiDhtq0yLDwNmm/180HuL8aOE0qiUWwEiVNMmtgM6
mEeX7qAPU5XjhmdDMbr3htRKLg2WLUWSMVKiz4uQ2AeV7OqjG84hWabTIQBLHZLgOkAapsCM4JeJ
fy1dDRaMt7dGFPaNMYFM8lQW1e+I1FJl+rHTyPI6U5Eiz8YJ7Xhs3o3IuMUHRi4FUfbUPxqNoc8F
Rm17t0ytdX3vDJRtZWzb2y16x6lccwGGIIO2WmkagQDKQA70VfoURdCFvgNtpuT36aTIx6vaXTi+
7G0ydYam/ii5a2aT4wJ6nPLe2Ppjz/bKP/hjYW7zsTWXEIf3vZypEXEksKpUm5mChHq46s7ZW9Ag
+DhmZgfUV6Gu/HmWaawFpFqeTKo/h9eCbMnkkcUyV7g4DvLVGb5z5PMjO8xk8NaML68bZHxXpUCg
ory+1WD35XGe0MXiqfveDiD3MWIRy0NAO9Fzjp5i5lmCXN490bNbOOM0Ck/DEnUAMhUyTvW/VAGE
yRTPCRqphSgQA+e5DvQhUvYibXNmWzug0vVcCdSxdlQkQKl90ykgHNgWeYt6O3f8AoOUEahkdQ57
foznnOr96JKeWkzm+vpfJmROfuUntkRh4NimVIlqOegWJjS1teu+5OBh+0u546x0y6WJs8EXl0Us
5iXxDHlLNWZMLWTfKtgQE313bp6OVfQrKf/IE6XTtW30/ZXaKd0SzP1DSfiu4T1M5fpYtNJmU6Mk
t66TgE1NMdGno70n+Ek27VGgtGQMTVvKFAuBqn7rEB1uSnKVCwyrbipviIUSaqjjnj/XEte2BKU8
9VqFI/uJpdxzNFww9vad6qfUFHUyreyQ5wSnq0ol25tl2lCjd8A762CFN8/CDzW+vlKZW43APz9E
qUpmLsIcev6V007EFGhCcApNZyAL8opy0UpIu+UGyYDhk4f06ID8y3612EGB1n/UEE0my/ILxR7u
nt1VY6A0tZ7o0ckUvbB8m32pkKSeLP65fWwSuUj35ji9MR61vQHeXi9sYgg7FwXoVm0BjRBUm8jP
aP1TlLaOTDM605PJsWUK+a5+WTHeOWlobdsSyjio+53YoblS9Es3vq67dXIp6MQEuRQZRHHXkisH
4KdM98gc9/c0g5EX9Cqt0ZB/A0akz0RsyCILSaudMxBtnqRpz+7gkzrqWlLjmFV+YO0l/jgCYYvP
SWs5Q/5CuJOJ+VIM8oYHJjoI9cFaGYzQDIUcGUSgPPy2BQ6wNy3QgfQgeQXDnpw5kisxYNAoeyy1
4+wdshwt9BqB+lgGdw191pvCj0tSopCeLrtPg2wjZPL5/V5RbroqWX12Zm739Mt1A0IdABrTHC64
3Z+RJ4FnxtxpT0V1y1kjvWEXhTzCRGV9weJXDDFm1TzEGV7Gj6UuZTN7BjHvoNc9V/06fTESmrxU
lAHa3MvtZhFpyJk85Le3hwaoOUI9UJTCPpS90i1qiuSvBdGjcL34eSWyjwPWd4V3lQhvcgNoNVY8
oszgNzVavHSRcZfJcLFq/4pFg2bpCdbcln+g1LaKE8rXuTX+1qNngNqogGSR0Q3aNts/43+S51fb
5DfeSXajrIc+86v2bmoBRSVXYUEl/rQm02ijvFfVxZeKZfS3azDW/VJ4YzhdPOwtmWsis4N/dQx0
6rae2/F3s2nRCoSJFZVX0cT1gaKyQRHX7LvAWN1zvwkETHhW49PSsbYupYhW86qpzXm7E1s2nfI6
EyCDauGTF8SEX+AmDjrth8EN3fFkzgv4L7tP5tvOnTw0wLGAr637aquqGVIRCmmXgbHeeMANa67v
grTYzO7i4FGIisoYuIuXXpxiNpCvSGtjfDD8fClW8lgBivyQMgLE4dKtojmX8nVmhVCqsIzaY3qI
Sd0KCinIeoScGWF3Dr5paVhtGHwixQFmOCE+YNDLNsDAJHBM9z4C2opon5Fg9BneWl2aohxnT5aJ
vOPEzGp+LHAF7r7VbgWqBatfd76DuTjWl9VZRXXa0sK8TrOsPLL2uumxgSKMlS4dT+chLPrauHPr
aWx+BATl5kdjeh6uh3QEhvUrcro+lpe4c03IHKG9i26ENGryv3v4yB0MoKq/QX1gfHXQfWyFqGWJ
SBi3y8GN2g+bc0tZ1b5df3U30itJq1roti2q5awahz5sA+MeZIzwngDJcGcOnROutX3iVKD63pyK
miFdS9e5jhm9VOuhhMHIDldh2cBelHClAcc6UVYpvkK+o60aTL+hjjBTHKgUqY4lDe0KoiMdVlFb
stXibbglPigE72KHfICCsKo3ydT8kugnO2TqXSxrJ8K3Qw7bRs8yMBCZA3YY+yBaTwoYqw8c1fJU
I9IIkfQ9NmO4ymL1QW9jp1HTygZzXmZGfWOIbXM/RxNCZgFK4VtlBOd8sBhepKkvS6QNDe76r35x
wOoyUpPUqP/UbDI5WqyW6NaD968/DU0QVd/TIfeiP2eULyDlmZNZPg/F4NR/q/Gm+rar7jvtE0+F
6E5R1KTD7BbmIBgG9cUXn5NsPdd0F8fgApI2XuyTnUSyP5GruVe6ZyUxX1KA4YBznyI5OWYN/jbL
ADQzwvehch5bC6FhuKVMozfMA1H7LvqDXVuzdLmD8fno2Vje/T6SeCDj4gGknI6wkegXnO0hh43w
TRQis4yrui/SuJ4++j1v77fXQH3wQ71L6F55WNhBqMO90bRPaRoXAo/aZsIMYClNtzmPXdu1B0BT
AgUsKs76Q7OELeCndY4zUgBkgS8padHFHWaEcMNhBZ4EB90PAUsn4iU3jdb8gM48WuEudojoGxR/
5BAmvwxBQ+4hgvEHh8/QnPzNXFHocnERBHnIhxZ+MtzRRJyiSzc1819TSg/umrqu/pjQxfxQZpN9
i0vLdB4xCsWshf6y82czBtBy+2FFziqZiuUH7t/8Z4BQKMSCfmy+t3EjuvsVDNDJp5ny0kGQvZvN
zLl36hmJvW3OkvUikJT84LlL9h2IcvtIdMPjys2c5JKWpf05aTrj2o+I87AU1+laFNYM/5ci2/xq
QWNNjkVTD7+Ry8e3PQ+/QIAPtwT/FIP1vBHMNv4E7b/c2jFSzkfRhXAkoLRx8/KmF98ZQeTug6DM
q+Biob13TBhot4euS+mQW97kXcU+md4hZazl3aD4iREjDeQYlVNmid+3qgSBFAvPxhCE+R04igJf
pVVA/hGZ2T70mF3QEPcLgcU4BRJzu7a+8VFNO2WWPd9nUWz9HqAp9nWcrfRHmuTjLchH+3FeLFZZ
6EWXsBEm+KXCuRVzjwHqQN8eCTcz6m6RX6z/4GzjZJggyvxhWE51SWL2HaXe5xG09+8R9dDRaObs
qTLD8jKIIbxyXXO52PZifhWlSL5Eqesd3TBPL7OxRR+xJS7+9JG1ZhI7iuVooAr2oXJsQmpqJNMJ
hF3ZXtmln/651Ib10iNst5zzyex+gH1FIwdkIw1AJzGm5tDkMZElwlXx2HZw7/q1XSWfNG8+BMOC
vbk5irI8TWGFyeJgptMV1OT5WxZSi52quDePwkHuz8oX5y6LXOPB5Yy/2+IR3CCGzi9W1RYX9BQR
xCgXcFzI54KJHOY5ugG7OcZn4lL9EoxrfF/jhBGcGzK45zlO5z9FM8RUb1PARN7OGnzO+CL2i52O
m/NkLj1Ki8wxAvPYxAtGbWg3HfoYge92GsofSH+v7qcsmMJjyysugZwP/J1yZn5DgqiKrk1j8sbP
4QqYyX0I5sWHxUb5vYXeJzfgCS24zvArKdZLTgKgF4tJBqgQa4wxEdL3tI7QddxWWsFw+4ZyeYSD
kw8PYoa2cAM8p7Fu6KPl1vd1HVC7Owa4CLhfYrD92YgfCruN2CJoGZPZNeyyR9MUZc7Bz4Y0l/KU
Y1Mcbja0M6PsMSzPtxwkEcYNFfngLXBlzveiW2e8RqPRf1iwx2MSXSPmdT+vMaPdaoI7eSXWdHuq
kbvw8W9w+yd8j+FVH9GOSRCEWiogaYcML1/3eoXChc1ywazohKz+AEljjFvzhmVQ2E/ZWKCyeHkf
Krwrgr6SQcJ7DzUcLgQqAHI1b8D4iYcAAr3m4Us9OpRrx2jbQkSQe0XHMdpuoRrBEneT6GwU1/mr
BjEAOFr/io1QYdtiv1gOxjO6qVI+y67F3uWa/W5+mbrILPFwKTq6aHjECgnRbzrP8q7cMot7QJo5
c0rnJbMWN40RnwwxGnVfhtoFzPLRXLI+/jgvGXndfetvq2ltSCY0DCvubCVppU5sVMBjPkD9w7LN
lUKiVvozsGqkElkWZLJe0dIXblpOtLi61W1746mx6sJsvEPVwypNfqMrTRqGOYeQ+G4E/iFoHUFI
mnNLrGDokjxrTkDnpzH8mNjJYhPjkiwZBYLLxP7+h+kaEiVC/1VAzLEtuG/GCVsfSOq3GJjHyCSX
lN3VclW6koB9ya2IDuPZbYwNEcz3n7T1VkrO9DAQ8pHBsG0b8YK3jI8GIQBUgtz8xfc25jiAGCaZ
kAnV8tJibWizlpm0ow8LwnZgZYnl3lEuzZDXt7qFsvkv+ixv5A3QtiPoo7QXhiZGaxTVb+QNtpSt
l65p99kdhMRkbDQ8+KvoW8mLGprJbT4ihxTUKCgNaCzPP8Ii9Jv1aoHPnBg/VtgbDJqZ4462dyXm
emqDn5ChcqmYTzPljDLHfzCCzHPQfs+Qu1NmZ/+jTt9rjQZk+piWhrRTkHvhSMW37rXKzOLOxtiI
VrxYK7wBAwY9GQJgLo4nyQUF2e229o1gdDAD+V9N4YhP7z/eN/phXAH72EJ2GGaP3Mxv1GZo8FhQ
v7GZj2ts393fZlxv3PVihBYuJlc5A36J96ZXR1oMHUg+Xd8v7XX5F/WTX68DIJnrcQEO2qq/3Ako
sLSo2rZ5UdmqAPZGi0X3z4fIlJ2duRCh3BDsehqxQ1LKfs37t+M1x4gHYqPOEdAzwBHNdbDnfP1A
MqBuXeLZPQ+EVBFxjtoKDRvXF1SjRfA32r1lzzjM4dSJ/4Xg9Msd4IPRHvORW/HlXXi7oNe6QxR4
w/UMEysYwHpC+1p3x64AmdU3djJN65costzi3+R/LKlB+U8lt8ByQ8tlV/mC5ckzfXMPZjjEPR2y
5qWmQCT82WqDATPk6V0Xw0A4vwryWoIOtKxYWQLMnO5x+Mpm85BX0B+yi5UnMmTnexWW7rTOhC4E
cdFp3F1LSL2xjbRbQtGNXgUuJXOyuB31ctsw0v9EvkMx9jhE5VAbZxAAHmd04CRO7t1Jei2BGH9s
GmpwlaSUV+evtdGdKALitPsYh4FcxY0JxB9DsyRm0ADNJkIG7pIlnNqI3SuBxCHsSg4gw5slnUiH
/4xzWMKNmGJOtz04n6y/n9zFTqOr3DLloWGJNLY9KO+m54YX4EOI52Bn0XHGKA6QPgFrs1vpzRxc
nF/5vxwvJS7WqSFAzXfbJoUbL6YV4eXzGz6tRf6hiurBWh4i0O4cRwMjHlS4XHtgSnzfoUrRpQcK
hMhMfyrmAEpspvbkBNUCUh24qrcOxy3zjOYz94UCgH6BfNgX+FJw9e4218V/71IrFbG5w4XUAMU7
+KgVE/BT/g/AtRT41Aw1cEVydCZzOC6sCNwNTpgXdAlv5mKKxN2jkyQPP3Sw5cxcvwBmpIQEomkk
uVO0KOQNjhRLGT2+lP5YmVhAYCdUQZD2NDPAruU1B73UZKtm0gXA59Rs/CXUioJYLBuBw+IVnKdF
wwmPNI0bEUIRC3LkWY1rncHHOVD/u+6ywbvAmQOLODBlgNNLeBfT7wseHmsMIaZOIdWjAO1H7Tkd
a/IREy7fll/6qRrmv9uIliR6etaAHsrByGqw/Ah35JFpH+n1DJ7zbGDQB5XXBmrfH321NbbBk4zw
YaO7Mpjoh2B+Y9yXG30+jyYR+bo5nVIjC5K/S8YmQOFF6Nlh/+wUw7bgiYDBPU+BOnrz4+syqNDU
GQ7hlBI7vhiOuU3trQHsCx+cojLl8KtbetscL1FfxtudV9MEbj6gt8Ps/YUdA+y5pU9IByy5gpqV
8qRK4bRg0g0oAS59erWfTH/YSaxxAy+YqTEcGqghND4wh9UsWygwslus9Qb187a8REpyVCqdclxf
vos+lY0RkggcY381uCVK1O79wP1L9MRFXCCdxWlqwpB7K57YFq0FQKxOPqrzA0E3ektqUqHZybqj
62jtnp3D//41/HJ4SEaui/9l6AQ8qkBe4z+Ey1pYC9nUGdOzuat3qFmagosx093hUGpg8f7H7t/t
H7l4ANXLtoQPZQ/JNDnYff25mVeCzQqH7mOSRogGXVkl44oMEVLBbBe7umVO+gerTfoQIgDSYn59
Zi/mjGvDPGKk/BlN625EbafZeNpn7Dj9AIcsmtBGeK3HvD+lJCrw0NnRwFZyQvva7ZARbjMzyeYr
ASMjty4A9xj9HQUzI6u4SgldjQ1ohxbcv9UgzmtRLY5pyMgeOk0B4RXNtLcHFXL+8xx7xfiRRqtn
dd8ymmXkeQBSR7IV+kyy76cHvlW6SimmrHY2qzul7Lfg0080+z+nfLA9TH6hbhYJjcUInvYfqpT7
KDVTb+wYSZZ1t8MI8Go+w3tD8hhEEXPG9g5dN69Mz4AAyF9uPHTCSePKCQisezdU1IOEJrygU+ev
1jfQBrqDhcqVwCFcku7Up4iezrfQj9e8OJtGDosYuBCnUHRsEDFZmhJkrhmO6fPC1N1trtHcBL1z
QSRossShBViLUc7B5bwZ8wpq5iqf8k+oXw310Lywd0uv+pcq4W0iSwHokTaRwZj4Q/2SjWf9At14
HcNn20mnqfldzVl/4iXIWYjeemKou8Pv74G3Ww9tYpMlQC0q0+hf0se6JdauzEqfoUoy2Newa43e
1SgGEnhiwv/6c6H0gNHw4dK6GHi83noujLd0Bkf9rAAFjkJrzHKcC7d6ge520RO29z/XeiMWGwhU
AmnD8Y0ZVSK8+ybWFOAeF9RDtmfQWlaHNMLQljawZ5WuEqASUWOv7fu+gVNAtzTuU1tQs6WYrSdr
CWmldTK/u6kT3KnWg2BsUvyO6Gcwz+O/pPaWTBj/GZ8E8jqCx0KtYXKxb+NTuJjlmDp28rxEwUiV
qBVCnM7rg6/kAFkcnkQGT/tzNvWoqB4RX1yyH9R/cmarS5EIgS+ayGCxiqyCfcbYdT51Clv5/r19
LVRIWBHUQa7EDDsBDOi3iXjfmlmwVKX7BAxiIZB4SqRucWyJwmv2gyOd2xD9FvpJJaAmHHE4fnMF
+33/Yn5Z2EJ4QeBRJco/MHteLzCZJgzQviaUx3YVPw0S1VNiBeXtqxnE8Pufa/16F5DApBrykfAy
oRK9qQKANiKv0TlEGh/7s5tKgSmrCrNOiPaDC3b6vGH0MQUHcs+kzp91zhX3YMXIzsBCkA7MyCCQ
GrqYRhECtEZuiZjgOtImoItMVjetGEx+QF5qQ5eLyS/trDOd7NxN/37/S7m/rEQ7gJ0vny1u9LJx
8Ppuhs6abO6UYe6lNJJDzGC8x9Fq1yA5p6BGm+YaruEGHgrx0RboYIp8zdCAGt6FgkAu4Rt7GDph
kQpi8YzSAQRC2lUftwZbWIx2sxGm7RGcAaJdQI8XJk2X1lvMAo4KTLl8vPEHx8vtK2eAOjF8nmzQ
vMZZJQtCcXxSpU6jkW7dSDHc/5FsgYfaw+b3GQZ0dC+bwr7CTtRx1wNjbXPCPg20dRDejjRSjZet
HgoJvVGPQ6KvSLy3cZUPrkcd1KZ8cSy4axAT8djt4IYRPci1PUvCRrW6c7Ekkl43uthtBdRODWcK
/DJkXBi3h567zlfUebj8YcWXB05l3MBXaPBrZnhKNnz0JytFV/T95/jLaQMwwHYctHlRQPl1bXpu
Em+Onw8/iVJbzUD/e6EUgRBn3nlSOwqmT3MJMvrffrzcFEiYurJUplZ/vYrItdIM4e3mWbcyNTob
GQOJIU130XnNbSziTNIj3/988cv3RwAFNgJzQ8ZQTB7fXEAyOBkAk3Z6QiZIVlVZQf5Gj9SOxwz3
7jnalhDsIb4L411Ly4EHKJizsq2MsK0pKnRtZohZ9g0REJS1oMZB0suHEXHQ6fxah6ylqHc70z/g
CjSN8MLd/VP1yiphxbGyANMOJb1of6rwIQ5RtMi804AoJ4onqLoSNdJDgRtUaZzevxu/BCqPXiA6
ya6QxhnW20bggs+J6JtmfNIhinJEQkJiZR+hcLH5ChDhRmpAEsHVGHUuO4r79y/lbULqeH7Aegjo
k4oAjcY3h3JkYVMZr8XySSsbKRQLQnwQZRXx9f3P+6U3y3SPb+O7jtStD2nhvV6Js+F6MYi8+FPi
RKltHy0TvXwbSA3dK1LGOgmnb7Pjl9EBwlzUYgtBrCuWY27So+hA2yOh/m+b03nbMHb8gFsg80Fm
A78eWT3wHhygyuTTTwC6Yj7AkJKQaZWgKfSugm5qHtO2nzMKBKUR9mx0CUpUo3tmX/LpqUCp5EX9
rBdZc7Ux1xMfW0RHzBKE466GphJQDQhC3BWipcYdanCeQicUzHwydC97sKmoDzA1ahlXmpF/j7Pe
YK7ITfuNi0qOkn3005H6tYJZS3NS47AbhfCGnyOlsDSCYFH0ivcf99tcgE0P6x6LDIuMIASX+fpp
j4OFPgtzghddWZadP0yXOjUZMFOa4qN1cMH/sNvf/1wZTv47f3PlmAfNJwsx4YBg+0sOIpo1Rfim
Xp5WwwyX5i9YVH1bfGE4UuYY5vzHUudJven/qcbyCeO3of9//5d+6+sPY80IwSQS4XVyXNkPfv0l
nWXDVYsj9SlByVD6dTN2YQacuE3DWNxNnGmpr0uBppfB/5kgHeO4kWrVkTvKv5oiqvlFzeqyzW5B
32lX0Z8se5W/t/8D22UEKo9ws3CS4Sk7aKx7YrT5WUaUodus5XPHwUHc4M4hGUU3aJgZ7orTCDuF
3+Ro3LiMgPa48YIeWcRbWdk4Tl8YOWcbVnIZ8hRIWRi0tqJDqi7UAI7PF/MXIV8cxSZ2YliuRnQ2
y7mjM3tCRZUZEJZc27yYiBzYfchnKin+isFGF13cLg7D4nOlbsRMVbSsvzGoDXznKKxhNO1HvBSm
dL0ts97zxgujTNdp77ylx0bgOabdyReonBYhlrMWBk/7UqIqk5CCqTpY7YRAwbVWHp/I373y2l36
xkmYNAHziplFmmaRInoAEl6cEhFh+X4fM+XjgW2yuWfeJKQBW/RUOF5qZZd6cgpc/aAZ7SJ8xUxT
8DkCjOJ9jYpAXkpqVy7zG626r58BE1Q6WwdSLOArH/U+lip3NEWRp+6xE4agsNn2B5SUgmY5hoAO
sSGyc2sDB4Scnry+jS4dzjhWiL5DREKLTOlXz1jkV6ZtN4OB602anPYp6XPJ0yHUy0SidmvsFtQS
wg9XJn6islBwPUcDSKzyVDMcw8q2qZ2WhedYTc8KxavSLo3rPILBU530AAMAn2VGt6lJ2r1cY63B
ROcUj4bfxw/mJPCwOHRRTM/3CgPPafQ/NGa7LMkn2HElZBnh5S6f3tCm5W40/ghrDOVyIG3ZTdq0
EhVUBADMzMNkryG+hGkzWPc6ScGDg5TpYRmy1r02snDBNV44vZc+ZkgzcI1oLDe89F/2834E/SN4
UJgTstjVtoOwFHWMeL2f+XSMY5aifprIBJwOOqSwDfvQlYgsVSia1rg/owfs0V0/Kt8OgKMSsB+o
UeqajPgN0qushbQgEV6DONMXAyOTIP59VmK/CAoYIdWg6pjmA7LLVy0CQGV0hD5c9fWJCseo/AOI
AFAwN0vTm9zdiYGUnG/0rfw8bZUEFRqe2OJGIMShfUqfpU2ZO7m8Bb+XTH3gYWgOj9Nqz4mDWEt5
aJjUxlfI2yLheWTCALroQN1g0yMPIqyhUcc1JtnOLYZe9rX1ZLnNqoIp8AFZg5C1nKVVE/lnpqdz
M9wVlmWX4c8XrlhSIN4ZDazYEtTKhAgqlvKbw1/AhgakHjfLn6vfdBoX281UNpfFdkv8EmuDVY/n
SrNL4CYCaSd4sLtMmfZoQdtM+rCAFY66x63J8TVClyZv8DKpsrAF7w7JeR/o1H2S1uUdoKQF/dDV
W2XyqHPIfosjIx2ORjnuEpcO2jTxo+chpcfqRKt7YHig80ftH5K5vbO1T+inulZ7jUqanJ6IFnNP
SJNmY3fRyZ3oaKVXtAhWXq5tUCKVvCLFLDlmerKkJfxEQ7oENwrOoN8cwa7h4wQIpvWyP3pLggzP
onfB191UOQkMciqqoR2y5FYbFy+Dgfrt+zvhdc5Oj4j5Ob4avmCc7lvClof7P5rDncwM8zjcPmhN
VtVHUBIQmgEiZ3tctebdvv/xr7NkPh4vEcFy9WmRu8C132zDCYpfXTrB8kFTGTXnXSfLimip9XKR
gJMYaY3+/v9pLgj5af8MCmxIxs4MnR2bMtx+m8nQivUl5yvjsTnjCt0b0WOopKeUaGAax7Hs7Ww+
T01ds1fCWQoDJim8PiZ0irCqVysjoMjPnhLSidI7JLxOjhcgyLDvFPoz9veJ3ghLJ/021kFcTh/z
vJJocT36SzmAPexFCNwAqN6/6zRA33xTDiN6osRzxqm0q99m6A78QBLuIX6s4pqZ5pl0JKjqC6kI
y/7cK91+RpzypEH6w0NBUoXwsE6aMkCEhROsvBEBdq/ZoTHHcbwfgGtVl8hzM/YU2wXJ1c2e0GNW
nLJeUTIUAUfLnMIlkZ+g5EV8B4Mg0DlhKX+miauWkqAH8wfP5dgblA7rGfywvFNawtobGzoTh7xP
LLgkYgAWWzpoLUPjUAL9Wtc3o9nBABvTMYs9DBNc0tnaOZP8MmM2JUVXq2tQXdOSzUxC/CPhkan/
oaI5st4L+Mh0xwPD6DjAtT5vtMT2ig4PqLF0PEC/o666aGq/YgCac0KH59lmNJy/IOJJ0ady/6WE
3gFNRfkVVCD+u+0yIotSIxCjrAvzYZehXUejZ4a98BiaO1WsaOwxGpMSlBGUnZfWt9PMeVefILjA
o6yNPEhm1NE3mljjXbyVklTRZ6EchCpRJMfEIxSuWYF8ysr4fBdJ1g3qroWAk1/3VhGjC6LFP4ZF
SD6f4lQytyjC6yqMEE25zRTVUF+w31qScTwozf5+DWQYB4sn6UmF6CMfFd2qKDrJBarXyDm6QCGx
gK0zoJvjo2tWSTxJs9SsEBeB+Q4TAywHJGsGSaqY68J0Xt68sQLJ6j/nab7E49H3Rvx0LyIFGYsV
Vu1LRZQBQRt2YBYDaMU5fpqbuLsREE6TmwTnQhK7BmYCH6CZ1KaxOyNw4reM2NfQYJI/STFd8Gyp
GRsQoDpvl1nXWUxgTxX8LC26bdUcquJa30xgMs7WnYPRarCPJ6QHBHjca2UKqF8uzLGHxGZLDT9o
jYx/68fI7wAahEqLwva9RjJUFDtpWORg4bgMnt98XNNyAcKvKlfNNeKQZInpf2iaDz0O+dQHZ4G7
rjWI9PQMWV4Uiq7xX9qG5YDYSYM+E6JTgfnS0EHNyaFdgYfCS+QJiaeoDaCV9p0bW9C4jloER29G
M638yT80bWwZzUkLsMTqgS2KPq/aD2HDMBD61VjIZjWK7PtaG5FEuZnXrC8DJKgkm2cFlBnv2YjO
ErR+tgKOT4VJQLrQ3U/d9tijqBq9MLWyZvO2ZaywemcU/ucZaKlSXXLnrqkGJPMW3NE+1HUlWWJ0
APIBeL03jtX3Yg8jMyuLeMDZ3ywoAaabDznxwBm9RQG6h2Qty5WfxDh9HlKzTPLbRhhO25yK2oyn
8MNAEcqaHJTwchZ4LYiAWcknGSt8Uba3y1qE6KQoggqfbw4bao3JUQ/opsncee00/UglNAWUg0sO
cSwCCrPFKmwlwWGdR0nl0iIHWlLfyLFahQzJdyQW6ru3YSXCV46b1hxvtqYPnsCFuPFR27FoSZ15
zzO1uw5s6NEiwYRwI8xzbRWwxQ9jH00IQZQGRk5IeDoiyJoXZEs3Pionz4B1mI9j7I+3P8cViiYV
waphR+ZRJ7m+eiKleY12VVhIiJfeEn5zECPOHxyRowByGLy1jadD1vc+d9VaksmbsqPeZrMxRwba
Eunc4a0SHZasS63iCQRyQh8CyvO+l6cABY7yIa1zuYJtRjxIlKRKFwp7PRNTvE5Qupk/gaC4GJu4
uEJASDp+2kyh5MHX2EEP6cVP6XHE6CPvjHnlOoG6pcSE5IhvEQpiSGEEINXO6VK0qfI7jzwcYnQU
IjviP7dWg8QNykah/D+djutJnQHVAVuvehJZEXxZsVRCrFDxZ/X1aO6zYgcvkeE09kf9vEYlGIRP
nENdTBvAkAE7YQyNQEmZYWc5XCBX0Qx80NA1aGrSz0CXg1OTyAU6V/C67I91iJSmC5MSKO1f8Yzu
x/colRNLpBLoXi17v1Lbxszz7szSK8kNwvN+kwn9cAqDDKbEfF+WsJKy62ahzkXX3/foAB7xKM/m
+cpT4lQYn0thlFg68n4v6AegFhVudSBFBXelP/0FtSSErXj92iRCMbd1iFHselvxe/VxGSldAwBM
DndfR+xynCUbWgEk0HOTCUirVK4QtzAl0dMD7lo9aQn2SVHnYEfJgqVQ7BOtlTaqA1LzSrWzjIYr
pJhQsHm1rYnuGLR5Ixs7bjXJyVTs7rZytYcVB9s8240btPqgnh/nimi+7VoJ3d5E1MTszUHBllXn
+zisHdoRnk9wETgbERxcRHfoBOpsPhPxbiixOGjFSNMj/qtUkgGZkhErUOfm2Pe9QiraaEU0b5fb
SZeoj9ybnqhpLrcCzBEoGv299SLSN+MnYxnBF5ItrTkTKDai/vo6CIc+29A+DCRiHsYvM8Mb0hgL
CLV/TASwthtszLl/l1klf9Xobhzcq0ujtL5bhsbwi3u3Q3EPJp0rnY9owRMsTwUm6+S0AvcQ76vD
D8lllQVVO0W23Z/zDmqPf6gGV3a3YjJ/XgWxQLbSAvqexFeAMwEvi0b5oERMp/1rL2d67WErOzyw
DlPgz3wIq7qjWeHUUTWED0i7ZnQwUoQTeMfOLeRfoZMCqaPx7UTLNyT/Q++rBLryxbRSAkB+LpHx
JJc72CMFNiIxOEFg/JOJ/L/YO5PdyLUsy/5K4c3pRfKyBTJyQNLM1PfyRpMLuUti3/f8+lqUFJEu
c4WUL2cFZDTAe5C7aKSRl+ees/fa1S2UrbVPJ5rn5Md2mdY796VtRAHR8i+vjaLwpQ1YNc/ZkH2M
nUjBqSzXadDH+4n93QRzdEY/DBnYNLGb28+GjLKmgZZVirMx5jVD4k9mTwl2o2dPLim1633X6uNS
4u9NhkQkx+nzfffxp/hjL4nMw2VKbtH/4lvZB/HbaqRYhtLqp45YYXWvj04acTfACHmejyfTsJa5
r8SI/GUyHv1Pgjo1hvTMGjA3a+Td/TFzSRBK1i1ZF6eRSeYWitThOfzgZT/wiufCAArgeffxVfjj
uzCxTGqCKp+2uEaP6+2GXieSpY9coz81X164NoRctMGvI9zeqNEzvNYCQ9y7QATDl7r944/xdijA
/JN7gdXd1rgIbKT31QqYm4Y2hJV8SlDtS9cyWvkftLBXkAHb/pXJ9bqX//jI2tv08/XQq6pDNxjF
MhWw9/e20PNCxKZSOYnyZwBYZkv2PRsnqasGYugzLO/ViT697D97p145Ga+GaAO0h7zRKjysnw2h
9m9RHAFcC5NGhasxNNlvd1i4iRnhSvXkdYf9ii7ontlaL7foC9fqn6gG6xmNZkbPyLNPrtN+t0Nn
VIxYRdc0hrVo9fZbPxZTHcTmzQkmIWNBNPqSZIoWcFCv5rCrjR4Ka2er91lqre1oTTSFdl/3SPJD
361xaNCGDm0XtJk5ZNiGP1Ho7A148O+Q8ypsxpYgZ7EBrD//rTdFjO2smXCZD8Rz6NUr7qHDr/rZ
hHTPtsGM1sVbqxOwbSGaYhqxdy1UqQJlrRfjZMwdZ4m+CbPpqpQEs9QgAoI3B0snUYt2/l3nu6D7
Mw3Jc4ZLOGFXPZtsINPjpqCNYxM7Vz/Ha4wZjL8uQLXoOHdUhZCdX9FvnLlUuu3H3+f+gw/M3TAd
wmEZ8pp/5sOyPg/o7l379JXh8bodfw2+eiFrOS+QAiYW7VZbcpMv9eMPYb4VgHEhdcFt5dgsfBAa
/hCA8Q4dGJuU82kCI5GX2lC3JKmeuoObya/hNClENHTKjGv/cuFNshbMjly72fFLZEbKvNQ462xz
rtId/F0Vo7DswvQ+UjRMScKzWm1AmOL01LbxzphxK7IpCde8lFHTQ3pxNIKZexkv2WGvZW+d08cj
8Fq1V+34a2+5DKehQ/6+Ap7XLEYyYm3/Vd3y2tfjlij5lf1IBDqRvw5EvJSigCiJEr98reP9TNWV
7s3T4ziUb69LqwUZU7kOMSjFBHSIwW6GDR150ToFXIckQl4+pPPqIFOHWqlCzoB0xHxHmtcqDAmd
56C0TI+iSN3YJkVgFaimaLvuqKkjtH0b2geR+vXjb0/74x7C8cMKpaIWRkLCpu3tE2c7vA+AMMWn
rz316uX0qZnYSR7RkAQjR8D6mLnMPF8wPOaLovq1eVnrmJsI0X2JS1GXdBXgL3j/+KJfrGyvp03Y
1FTeqhOREmMAWsOSn41s9ye2FuNahtLrhEdDUrUv7xNVUtEuV5sTdlGVWfwCtBiRtfmCnHkNN399
UpdCgeyMMXoFI768IKIBK7T6ydPx/PL9rcHMo8FWzTF4O7O2kha0J4xQFEc0RBFFB8U4V45xyAfq
rPDIxWLBoIiauredHcSJRmPjtvRRmxW+Ec844DxmFUOjn6TPhpVORXifntOC6sfq4uObYL8LTusb
9KCGuQ69uvqn42dme2Xb1SD+2Z166X9Nr27JJlkvlepMVaZscV1UkZ2AJ3Vs53rqhqqqdmWGxzH2
dNg2ynVTxkoZ+nRpmGh4uYHVOd8YL8HxdZRnGbabOFOKzOvNBn69FxFrKaJNjpuBB/blnjGfn6bn
0/y/b0xu7X/+B//+q6yAk4ZRt/ev/3lT5vzvP9a/868/8/Zv/Odp/KspW9DSH/6p3WN5dp8/tvt/
6M1v5uivny647+7f/MumWIPtL/vHZr56ZAbbPX+K8LFc/+R/94f/5/H5t9zM1eM//vqF86tbf1sY
l8Vfrz86fEDaYFAH/Ev7sP7+1x+uJ/CPv07in49NzLP28sv+9Tce79vuH38p9hfextwYGC5NgkEN
wQpB3MP6I037QjFBU5AjPNcUvK6Lsumif/zlfGF7sHoJmThw6zvrutKWJE794y/jC/idtUpWWXRM
vLvuX/8891ddxsuXxrV4R6chjL15FiuQjQQFGYphMM2hCH67gjlzZlCzLH7TCrvcImZ3Wz/N6IH4
ssbi77Fj7Qm2HTEze4pN0rRXs6u6YDmsVl5V3VlbR4wNPUEp863sFxUAQgGi1RsXSfYPTrhogqmQ
qicFngKYDKXdX0V6jnlmLtoo3Lp9uCi+IuJmN8gyjrZtBQ7awwK/5jI4Q2MhrnCUx0lK2/WrPsyP
y6gpG2+NKT1Sxx5thajtNY0mo4fq2Uj6oAfrins8MqT+RsSC8i3v6kg7gKOc3NAXyR8tOt2HDrPk
npYcUW9jlRxMIpvmjVsYjm91HYaamYbTNU2d4oYMhxaBCCaEHx3s/qOBngf40aQn+6OU9nBH+6pH
SDHxitpJwGb0D7Fxw0xoS/dJtmK4nWwsYcdlPRrbHlDUGp9ixZYfl3rbeI0543zG3+pc2wQFhB5U
R6kHSi6aqzlVxX3RutVhS+Worv3B8j6ddGWh853BZGFp7PF2uvq3ib1usYtbrH/+HBN6urbIDfz+
iRiOw7px6qDr9f4HzYzxOEXmYGEBiZwl6Aa7uljGCr0IONOx95EcJrsE4gNENaCZ6GnGK7l0DjMR
u/tRa6Kq/WRwNCz/DhtlpIGdU3v0fbEkiMrUT8001M5qN7aFb8IKrzxjzhpAIUtkBiOgh2NEHel3
Wy+aLDAzmOZHAyd33dFemb26E3lEY70Kc0+LMs3xdBp9E/3adjrP+BUwiZi7Pa6NT9LEsE6F5KYU
DDPMMfQYxlvnY+XmcSC1pr2ZHHd5GKAsXpKxbPQkTpMXcYyKp6t2q9dtYzlh7ROVFGuekceZuJJm
XDyCdyof0BtCShgQOO0qOUR5QGs1OVdwZfWbZtabyG9xkeoHRFmIA9j8sHlscjVOxVL1xeFMMalv
esZB8N5Hc/7mxsh+PKeKgdarWl58mx2Ycb5OSlkHpVEPb9suwukWMge+ybvJKbfY4hrh4wCaf2hL
2S++GqYVoiK1qc4AD8Uj3xjZPr5aaOW5SUtzJRfVebshXY8yWmVkAqHCTscNqhNrOJ21QWQ+zsBG
JwwVf6w31D2xDYiHGMPZy1gcFZgHBhqQ/OKNXbtL5tPZSiafbAEHFw0JqKRKJGRPecgv4iyo0zYN
PTW35c1Ed/FJUxNdbNmozLVHI0r53nVuTioe+8UMc0tna6QxmToEJGV0v9Ppyg0vmove8lRt1LgP
a1Jmmlk7bQrX/iF1Jnpe4boy89W0UXDGyWp6akAjtEG+ZOhOTD1XLhD8M06UGhEfHdDP1q+KYs2S
UUoNBSscntDXOkW5h9dk+LTmu5FfhyuJhPHMOnVqBxAiSesmgStpqhT+HGVAxdjUHSzRuORBgxy1
2ip0ZW7cmb3gZjbaqj1CtZA8WW0jz0lugmiY11LOvutOmXrl0jS8d1D9dCuYC/m3B5N0sQMLAFTm
gZCN26uho0TZdqVT9RddpBtn9cw6felYacxQt5md2bdZVxwyXVu5RShS4iu3m1r12ggLhV87bfOd
bJvmyGoJgPGIgx3PUYerZ3FTNMzRlMiEJeM68U9JAtCPYXJbnteer59vrRyDFP8SDxvcpV/OQBjT
Zpxmt76KaeY3AfZaiGBscL/nqJMrb4AbWV6TA1IT7p4UaZWcj2Mn5vNc6TJyi8c6iwl2sPM+6BJb
W7ZttuQOo7fMPSdmxaZFSMxP1bL1c4r4UlDrINhk9AhYtLWTzM9a8k9OFlOSPjS1TXVaYRN14CtM
+l1bcq1AoCVmeWQravW1mqOiJgHXrIYtaqSWK0MEBRF/AoFKCH220XKfLh5i5ZxRCKkx7WSrh3Y4
9sa2bLI2aG04QYdA7csfDXEIlzKbY/W4iKdCQz9GHA/iGUe/mZMB1VzCunWKJjdcLorFGZudSwbY
DodF4UDcwTrKM5A24bYp0+kK5jk1aYEejIy4qBiZg2Hg16dzfJlSPVRtrFaD37dFdQ6zrRm3iPUM
svKctL1Q+CIz2JgsaTNtFRlEcdv3O0Urh4O/X9X990q28+qxuO6ax8fu9L76/6FuW7fa/75uO72f
y657fFO3rX/jpW4zzC+669JLsWgeU9ur9DdeyjZ+omI6QUBLWQZYb90NvFZt5Pt9oSvEJGRtjZCr
ujbxXsu29WdUdLz4qd0AErBl/Dt129pe+a990XpgpLXsNujbqhrNnL2qTam1QWeaRIa1wAacoNA5
6aFUbs1U/JJoyF7ukjel/+9y3reNpfVweFJYr9HAaM8m+LdFIiNwBpx9hWOmlToTOwsvgMny9NsX
8E4xuieDfz2MCYfGpvalH22+PQyYyKWGj4JpAUvKxh7q8Ah39uQLTut4TsJ0J3G8tIiHdPxvozOc
lczogo8/xZ4d9eVTWFTW9IdYh91nXfxvXbRmYtKLdRPFXtWUP5NMDS8XWIqJTJ6AtJkPbT8YnlJm
7VHOeB+1XjRsE2Vdasl4qC4sO9XvzLjVPC0Xub5LZDw8Ii/JLtmwDTeIPYkoYiE7iVsFfplaZtqx
pqia5dtt6jmRS8cAXoNxGA7DJPwG+LEPFFSmm0TNWe5hHf3qQTdHGyumfPJGq92C1+3vItrjd0sz
XxhuJc+sKtNgHkblFnjCeGMrZPxpxCoG2NfzhfiFkdrlf9eSbl53dA596X+/lOyi++LNBnD94y/r
iPaFDRpsMwYaKmZyRN//XEcU8UUn85nHCVoDMUyqQVv+dSFhZ8g4AnoF/0Gv//s6YnzBIO3oPPTr
tg2j+N9aRkgRerOQ4LLFlsb/abPjD3DR+L595ExoE1nk3kcV/U58JCoBlBZ6fR/2WqzcNrUO6gC/
uQ0Fa6qkX6zSao/ywOTtOpfVYR4Jcwy62k5mv6lU8YOM1yQ5aKLcqI80JteKn8B+B8w5w8xAQB2X
4kLmtQmJA0VPFXt50hNGJLo4KY4JfJnSE+BZ5KGhD0qHYznoFBSV1XckxZel6/duxW8TRZKohxmD
LSDla61HNGTS3cCK0C6jyBKYdjv1EZFxFZ4oMxZvdrMTGcTu1NXf0kT0K42OrMhjPQKsfrAkVWve
Z0S1qGdLvejVgYMdu/Us4AkVeFLRl36ia8OTg32q3rhJPKiHhJu24qCXXJjAxobHgkEhmR42vRHt
VqTxEDAWN3aMKYae9EkbCF2dFU17kLRRQah1llW6V2k9oZp6OFgnrLKi9cxBmo+FVsD9NAtL95RM
zJbPTL4Gi64CmySd3dC9pdWqo5IRkct2YnDLAzOtyb4a+qi+Y2OZ31ODDxmt1xpCn1TApSJcza9c
grMaOLugAuCqGuktm6fk0QhzaHIKEainlerkl7Sz+goVnGpAVlHNqDmBZ6TU27CY5WNfSyKus9ZS
bhXZRSG/zSF12R3VhvtGp2jeRWUdm77qgj5ULA2aQCFdoBxWh5HRSAwJMq5M7GtVS6iN1JjmfiBD
slp9t9QHIgltthIHw4wW0xNAe0EbtoXhGaHR/OwAWHRYCPKqYz+ipD/mpczvKhvwnleLTlXYhM7C
Z2A2rRALSIYetXGEDhbZ27YA13woCemYAwwKzGvitFDOwUbSgZjiOFIRUycJurkwJkdSjeLoMK2M
mC760PNRsQty9bRIQXfHWGcgjLzDZECWB45sP6TyvICflvwUA1S0Q6So9uPguMbiM3Xvflq0BL43
AvsU/j0yOYNRjVjWp6gejyt0Dz9zwBNi0xVxeamSFAuCZTbjxx4p25lwmjBDKJRPFXh63DXBPDjN
EBhoHx+UZ9wLoTd6y5dB79sXYrRvbbTvWMUItIx8mTpdCUm2075lJkaVElwhGG7NmAqfxJQeaKPs
0Vo2rTkA02GnsxO9PLYGs/0JVz2N6Ncb8ruahKOFXN2ifzHh0ITzwwD/SSWNpfAcFYiMR3wHbMfJ
RWdAWm3SR7tRjZsHit2UT0cm9gTjMJMryr7rbH8AFlThUuzDp0ZNlcwP0fB0Xr/kfKGx2tYnkswx
dQebc4kg+qbYltu6lHwlIBPmwE1119yVzdBcrzbmjjdoqztbORjkvtKd6tKNQcA6ccFu/MB+ySLN
3UjHcsu8ysl80AzjpoGK3HojI9AjzRiLJxnGIBUV+MwP0iZ55Brn+Pi0xqA9RWw6bejWChsnQB5E
6BLLAqASfPx3BCND6QPPcL42cTOYmxFL0J1hJuWFVTZTBNCTrWIcJTDV5aK797PVFfQL6G8jwbAN
l9BgGT4KYk+nK0liWOXhWSf+GrVWfpTX6rIQRQm8WCp8LYd62rPY5OjCOm80XeVuUUzlsnJ0d/4a
ohH/Tl47aJqFBpqfF0aU+IQVU2XA6xyFz5Y8ineZOwHpKfLKaq46is75RzbItD5iRE2wneLKGAiF
PUC/LEtBtQlw+BtNQLQdwu5Ve6tk0nlK246TK/rOJNyjW8QpeFwFKSpxWz81fXSKbWih5/XcZmzO
NZLIKd7cBOVzVKW4HYZGEPgqIta0goNBLypRJ8+z0l04CzE6JGGD7lx1PqCQ0p4oLSY7qTMdtA00
VugMNsTIcpIEX3d1eB4PkqaVmGRzVSjZbHtLU5sLWX9wwJBmZ8ZllRST6w2M9rAhdguYcrwLhR3E
jorLgEQpnedl1EmkSZCJwLC0Uxekd5sayLi18CwzJQhXvveSottpY26lvH7gZWCjXQEAnnO1EiJK
QYGnLVMcMFpbUzPmflNZLGpeV9khXpEZQlngKqXkiRax1nqZBqT7OxjtmlXSRpF6imJ3jA5D7s/x
ECgiHYyxJI3VTxmwZgEOFONrLRUdOm4y6unxaMzDN1ufRO9Hg5o5AAXpnnmADZNf5CaHxHRLncft
ZJBTq32d0jxhiJ+XMXEejKOXSxxpCUnRvGDqIIuH7hsC/Gnc5W650FejiaxMTHVH5IwC2eZJiDrP
8PDWRHfYo2kTZ1qlX4bdOD9NTpo3IE7zmlbusNT5HTF/sBBRgPVnhUb+x/eJjyVuaNkuKXcFw7qg
MKceYDFyoce6mtB6jsSjxoSKX1qLveBjGc2+DXjWTvJvRScMer2F1t+wh2dREdwS8UnDmlsF0AuR
0bMRkkw3tWV6IrqZj24kI6FXKx2W6QlllnvokCKV+Voho28IUbOfCGKJ84wUcBZzcYE4ya4O6iRr
ruUKMjtRKm1d8sio/F6H47TQZUXu7opAkwyWnhIkpz9cUZsPOYp0kr1rwzoJTQy/SLfduOCgjdT+
t+pmtPM8R9Epif992X3Y3Ndvtu/rH3/dvjtfmKtT0TJCWT3V/zV1Ec4Xvg+24euwA8sC9fBr0S0Y
1SA/YgT/+kOK+NfNu+5+UZF2WBTwBt5w2xZ/a+++Ng9+271jf2A3rWsOiTE46viHVfXy2w7TpvmZ
yUEtghpGIKOXprUOQtY+4S8FulUZZweyBH8Z4DRDzYv2c4wOTIIyo1vij7jX1Skyo0tbq/P0hkkR
FVLpFE21o78kdB9mEbMZtcW4dpZ3qpvAFZrDcKfSPWfcUvN6P4oKzHhH1tJiB8UJ0oj6rq9zY76S
JR5838RZmB3R31OMrzTugWUT8B12BsriXHN2EYkCP2Dk8i4u015dcC0oKmMaa8wkuTn9+k51dYxA
ISNKjFjk1Kg0m9vkAi5qxvIf10XiuV2mZJuwavr5NiIyBp7ctCw0gTGb8WfmrMM0JEb5lFiWoHqk
cip39PE7uqwDE5j6lPGvkV7WXTUZt7o0+hxGTt11DH9L0P9qgERmHI/AHBB/zjsOT22iF/hv+n4e
jGDseRfu3HnWbmKRKaxTSLbjQE/T/kwhbaDeUBL1sI/B4jl85mg+hx9+m6VmaXlNWiT3eFSHc41M
+TmghALZnVINjdDxlPLBkKNyTIQ58Azcw1bpa2IwzUCyR4wD/JJDHjiWPVR+Y8YaQ6/aMk0uRpxU
lEO8AqtdCOwN7hcnemsA4Vo8fSjd0yHL9fYwTeCrbypHoW4CQtjrNx2Ve7slSKtyfEbSctrUDnRC
Tw7gqPyhtnGl2tIdTsdQGHSKOqOZPXwh3E74R8gRTd2cQxvM7qJN1jZq7U8hPrxDk3HebUPdsRCu
g5VxEwqg9x7jkBUSqLQAse1O7f0ap/CwcdzMeZApWvANzOgiCdpSdNFJTdQB4OyOWYJdC/k4OfP8
NYeN3mE6IrjqgBjAufabfNLywKC8ajeGCXubnzo/QlVVDkTWEPgrC8dqjlzFnuydFeI2DXRM3ASN
YfoBtJoSfEggBd1UXhvREhQYKbRDZ4L9HghZLRMCrSXjFqsHt9mOReZczaNln4qpquqA3Uc++yLE
Gs1+NSl7D25hi5o1j7LzLJoTy1tkXf/om9zp8QnMpe6ZCO9zCoi87naTjSOaVnUIh78dpW6fzuzk
MWRIp8kPq3yo7lefbeILLeyenLhPwsA0U0r6fGnlN3I+bOk5k6huGXH1a9guQmcC6bvxDFKZK9ks
goahfDbkqaGFjnmJvpfSXME1yU7SISjOQ/i/pp/rc2JgPB+ce5dEEQYbAhCaVw5lvD7uVnutKlmT
bEbZGG6Qddxk2wHc8uwngtXjdOzHdqCZLuM0yCvCiEkhKY1bN2GLsRGObEI8aG7NDLYVudg2reKk
QQ9H/pfU1SgMItCurVdPRndRxH33k42L+4Dt256xNA3jac2t0HF1U2sFeYYaQYXDorMzt6TOLE+f
mavZ1fzDikkP9EJIqtzUkWVdZGo0lMGIXZDd2OLCeSccoG29FEE8USkVwSiHBWcGDadJNNwIeVTH
2wy7mrFNEj6B5xoVbtyJwu8s7keXBOYeo6SntKmKNRZeEkodPVLobxhWkx/ge51InUbD+wtqbodl
V0PX7rNByBI0feEYAplrIXPMoVv03sDqcZYZpc33JnT0XLES58D0LP1nbebl4jH/Fd9tcEUaUQC9
fsxYkPp3YVJ1hY5SgUbEokPtmMzIufEN5xDB6S7pm0I62lWmx1bAfru7atV2mPxQ4OLYJVPK9Bu7
KIr/0tAWmhIJ7YhZhe7nIz5zNPzAK7wkM3L53dRhjXgFV014eiq0yDdECQWAkAnuOTGmCjZF5I0M
c4eNnkTnBW+qWM89S5NR7Ik4ukXxJA7tjKBwQNVnpFQOCDQRZc2depma4XiOxiVgTMmMKwvTq8ky
jrOkri9Sp7jKjDY+n3M7KBzluGyia9lxEzSxftzN1YUc68WjM0oymDNc4K7cFGp9hGG+CT0SLwGD
sP4DjohERdaJpeHjqutLyUDIaKAUhEzt3TZngC7ar7zjUj6AvLILJ7lN5/EroPp4o/IhLIKycf30
D6E6wVnUvyK2OJRs8xiqoVwIpXWuSfCwrvlzXOiedorlr3HQLCI0h/A28MhqhJ7UidySyLaLl+Rn
aaW3LYMvAPUdZirG01hqtjOLyWlnO8oR+Ae4WL2aJ9+h2k6eRfKt36H6PSRW76bmN2ippK+2ALEK
wVuoAP9nOhgDw7q+PogacZaOuubRQfBz1TjmtccqRzDskIf6uU4/YCvwAkmwMWmIZMgMA6lPziU+
YLzvS0rTns6FP5nqvY0ew59t6P1eC1g7jLNjOZZH3cCeh96FZ7QEiMX5ZUabWhnmTvEAWqQPfWOe
pkqeEC+ACcJeOQdWPaV0v9KLUZnOiLDub/KhtAINAsWBMSe3I3anU752WLbow04I42LPxVq0c4ow
9IjcKs7RA15GlMe7wbRmc+emzU4vFPtAoTtVI3gKJDDbc8K84wCZHC43edPouXtAkM8pbSXjuh1g
fnu4VC+1Xnf80RSXU1PTjnPG4g4jHsfOa+eCjVK0wW41++wdUBXqzVnnuA09ABf1MAaGorvG6Vg8
mcCHTwyn1HbpQADH3KvWKXb98lxt2gc9CcVhrRRY9Qii92YlZaZt6q3rQ+B7BL11DstGTzaFYeQH
KsbEa6saEfhBDvPytihonvYxWY/TEPJQZYww6sgOSGtMebt2VUj2+HiRMpAMRBTd0DX4plaQbDVK
VR9maLOJ4+qb7IfBy8bwV5Z1dyobjsQDM2VcK6Fa3liEXW5lnYoHW5O3DA2W2yxXmE2qBvXLohNC
Pg7A3uJho+XjTgxuzYAhIwitEncZpQRuP+OhV0hysVWvhgmxid1QuWY6y1tvyEgamYmW1xJ5QvBG
ejh1M5/fpmaNyxPkqOZZRuoH26zptNUanmZ8lMnOToU47Az3UEmtFtKyeVmSo3A4K1UZZEx+PfI0
toC1s4veCvUHU2RXcly+z3r0FPewWBVmoje6mSZ3CK3RKR5iO9eI6DMh33LyRaXv6pI24WFSqmZf
blhQdQ0USFTIn1KdK/UCGfxAjJAG6i5cow4n86kOS+SXrIJgDYMRQBrfUW+07VXT6ZZ6hCJvHAS7
WMS4TzQ96W16GPFG8uQoFRY6w6WaFMUZwpqI6JBsxMnJ6zVV2vIX3bmuijclkY9kSVATiCI9Mxel
ByDD8DzPjxDhrT3FTM81s/YcB6DzJdqEriZhY1KmHyZDfXvcjDl1lDii4zbEyS7Ko1IzbpqcgWN1
Qc4YQveTEHZQUVwgI8uc9gKLjJ4m97JGIZGjkRzkE7ghO87JZaHDu2kxeN4Z4QrGjzCS+/pkaSAo
BsOadr2orKvEHSmXVfQgW6sCJEkfnGwy9YzoZUXcJoVTfYeRUAGD1iNN/VbFkaEUm/+dJb3sau0P
N7WbJmbGfv/7vnb9C6/bWvGFmaRpu1DJVtOOxcbxZSotrC+GQNWKfpxRrca89l/7Ws1hYO3irMFr
hMsH/cq/9rXMpNkKa2iXSSqD16/9nW3t2xkxVApmw1h3LEPXCAUHz/h2UxubSpZHisMW0VH07Rji
ICFordv9tsV/Z0a8t3UWsLPX/3EcBip/ivZxapUId1amSZrV3zs3mw5s9lJHUd7zorS7Mf9kHPx2
QMZ5ML4DCUu/DRb0KpN8e1rTYtc5b0uyzOu28tyJbLYuHrujtMB19/G5/XEF10PZ6+lZXEBkz28P
RUxNkhUK2bp9nRZ3bTFXAK2q6Objo+xpqp/PyNBw+nCbcCeJtWvye/dBI4w8Ii3DpGPmVheFjeYS
fafSXOuKUvuQMMtHiXY68oweFdek2f2WzmTxvaWjsqW6zO4+/kDvXGHuXZX/coGRRuzdOC0lbOn2
fB7stys9fcVvgkhv78NeTz6RGLx7LBOXjInZi8HA3rHCIs3zIhlJk7dc+7yqx/6mslMziO1M0byP
z0t7515FxQtHEFgnLiZ7/flvbZ4xbhiRjhVAkxbkmMYG7gZEtUPiklKemsNQXqSLWR9FKjmlY0Nx
7dWq1vmgSvFHKsla5bEZ8AAmDcfJqq4iubj7JLnknXuOJhQ3G4oWkjvWRtnvn3Hmi8ZCD3SlzlnD
MZbAzdPLPvj4Urx3FIurwJTbQjOj7jW8VPaAduSklmfXFq88erk3qW0l2SdXfP2w/6WKeb6zuYNY
zZi4W3TZ9twCscv7Ok9D2j865AgMyOFhguHvVzknzaGgJKVKJGoSlICuX398hu89VQ4jfhXo3Xpv
aeud99uXrRskiBGXhSSSYWPlJbAmDtwQTeR2sKV2biYhuUXMtkwith3aUaHLILigR9mu0rvykYlO
+fev+rOjEGOHjktFF28/EgK7eo2VZq3MTXmZVukUVK2T33x85u/c5Y4Jjs5Gjk4zcx9iSgT2WBgu
3YbVhn0w5gsAcwZ+qI5zi8GHwfP86+MjvnM3cb9iUtEY56ODWH/+26WWdabWaKTpCzQNe/CGvetg
0Fr7+0dxGQJgysINgxrg7VFGPdbsJXQNz10hB9VCcN5cKs72f3AU0iqRh6wvtv1W8JIPOvVhDY2h
rYYLQqjijVMv9fnHR3ln2XNWHYppGSzSWEvengshlVoG+Nf0KCyMnRaN4BNnhT4K6Rp//4RcHgKd
J4Ee+x+LHgOZylIgyHq5PcvAmVIJSoRR88cntC4Ye086OZCULtxwuIL2ly11anI62x1Haa2edXK0
/VhLN0JaQdkA1pxjIpyFc4FS+ZMF851Lubo/YWqbtjBQ4L29lA6mG/xnTMyI8oSEZrY5ph4GpHpT
KJ+8rNaX0f5J6ngzNMcEGQ5N5u2hbAJeuolXuTck5ZYkmCFwReFHKKo9pdCP6rafP7ms7zxZzErQ
JtpUPLwV9hZQ0y2drqMP5IlZzAw7yW2D4PU6sfq3asL3LiFKJASS2or63a9zdCtHYjPCM4LgIA5K
SZQlzOHmbOx78clD/N59YmKwMQyTVzBmmreXMMRlOkARQY+gWuGhGzqwOdV+3LksLicJZEdfV9Ls
plnCYasCvPjk8O+dqcl7T3AtuVH3HfZl2UFr7nTWkJyADVsxslM8wN1ppoHr/viJeO9mwYXIlEpj
4gXn9e2ZFqO6YO5DmUjz+3ySBZwj2QRpszxZMjnB455+csA/7xU8q66t4RdclWqrfO33VbgvWCGd
oTS8UdIBBmmhH8dxbW4+Pq33juIgCF3rE4c9j3h7lCk12l5KpsyxVuWB3Xb6tszA+n58lD+/J5vf
bq5uXBWFrrN3FJMuwQJ+1vAaQFHX5KC4v/py7B6AnC67Tw61/q63T7UNP44NMi7ylZG7nvFvby+y
jxpOlR0MtSH9FRkj/A9EDPYU8cBgnjPg6yc/ctCSICgb4G2Y/GMWaPWodoFiDPHdIvktjONh83j0
6Q3FNxG2PQEQzpYtvl27Rb/X54inRJ7/QEKwpipa2QoZdpsYhosr0gBXxSignCv1gxsBeICjpw5M
1HlkJ68rdfNGzp1BDCyTLdRTsZFn2y6OzZ/S0ronwUvxHIFa8q10RjCaVcWn5vPq1nhMmKFxQ/OV
kh7Zf9FugUDpPyJlYT6nF7FJfhBZxD58g/BI2k6UBtzW+CFGF0mgl4YGeKUeGG0cqBk6lk8Aju/c
UZpm2NRpzHSpEtd74bfrj9fSjqNQFd7QYlPK++rOgT11+Mm3/OeXjJifVQdLqM3yvfeWSMGAtTa6
bS/BvnucALI7cCo38ulntp/dUO8cSrB1AmO/kkT215ikjtWmNJFcrUbiXQqljpnfTPM3H+bsM2T9
O2UuhAq8uMBLmKvzUL69eqs2phwzNlCFXdm/xp5ACGYvlXtBNMmYe9RmA8lZLsRWrVFdEFSOPj+I
lZwTMqC7rE33Mzbjc2W990BxJeFnQAFgpr7feOgrYeCeoeKoOj076iqrZXImYnOl48KK/X/sncdy
3Mjapu9l9vgDLmG2MFVFihQpSqRIbhCUgzcJD1z9PFCfmF9V5LBGPbuJ2ZzoaLVOFoDMLz/zGpUh
37UU7DbPEJlNfxjhwY/diMKBV6Mwx7wpFfbsgSClDsPrOfokZ4cu8fs74nV85nvD9wTsC8yWVs3x
i6sdnJSqmYwlkqX+rZPaHEDjEr8o+vWf06JZH+MkG36+v+gbcU0j+d/kHmwudPfka9nIUauIBfJq
amFcgbQ1g1JNtcPa58rH95d66/mQRXVV+lIu3iunO54pOPVVJXCap5BVHeb4rj1/atP654JAqD3V
65k3+tbDOSjXGA5cC0blJ4HUiMrNP3ZrlwyTPHSQDh/wpwLjNcz4Ub//dG+tRbsJAgfJBMLtJy+y
qgB7ZnVHmq41KOVMjIPEZDRXSGAM/2YptjICGzTnOGvHG8XhtsNtjZRl7bXpYJcqu6OgcuuBZv+L
h2IvYrbE+cF17HglOG1LBn6JVHZRjV3Nvdp7muYg701xmp9Z7K2wi1IIDS5hQ2Y4LRMT6CwCTUHh
TXaTXy+zue4omK1v7z/SG6vApaaeAvlDfn5a6GhxqY1aR3hKpFbeIFRVH1a1K//Fw+jYY6F5/Zs+
7W6H4Y87BBvgrFMmtsNMW+OiSnTjykpn9fD3D7MhhSgMKXRhHR2vQiCjAwY7wBN9N37CgWYJYunq
Zw7uFnhOwqdOOY2QAE1lercnzyImtRYAcYRHJc+laJa/Im241VIb2UpaKe8/0hvniChkbDevw+1h
n5wjtPSWaDZYjAvGeNQwit+5ajLt20T/+84WrVSKd6S20GSAaHH89mZTwZFqskARYuV8heyXswMa
PJ4pd994ewZcDQo0crntJB2vIsCD1hnGFZ5TqPbBQdb4Yi5n87OEhMV0ftLPNEt/R5qTz0UHjWke
O4/n+40t+2PrQd60AY5SUkBLB31sV7n+VWhmf4muS/ZpbbT1B07l2meGwKCUxngYDxO/b//+d3zr
seGD0UrAtsah2j9+7NWwYOOT4gG2b1YQkkBQ7UzRH/oemPES9dOZo/DWekSOzZROh65ymnaUnJGI
0aVJy0etLlpUfXbulCT3/RqtMDnAPb//fG/sUyYiKvLWKr0ZzToJwoDUaYb/7hMrHd71g6sF2hhb
Ia22x3+xEt0zwgk2SDSlj99kiktFZBeAXXs10Zlda8J3s7H6UAzj9NetCwxUcJrZrNF+x+HjpWK3
3iSBONNSNW87o7IflFiu15Yzn5vSbJ//ZJNycbku1ESXNPs02ItEdzM9YqWWkestt8JnIHEL8JOW
IU2CTHcwqq11mEbys/df5xsXAC2uzeGELr9NT/v4GZEAnnKGKyhTJ7Nzz10UeXqBlPT7q7yxHaF/
cmXRLaEmdU5OPS0N11FgggJqAErsKOujLcl+Yy352UXT3wdo+hcESxoIDipoJ4W2RDJBHXViphVn
WA/3uH8i/Rz7S6ZOYUM35cw2eesVMmnZJomMvBjnHb/CYl2VraQTXt7K+a6I7WKPmtO5E/3WKjaX
l0qkp5t2ermRbMF+qtj3yDnc55E1hFN2tjZ4cxEACgiGMb6DSXf8KGUUoYEWUYfWoPeurWYQH1uo
deH7u+GtYEHXn+4qT4Oo48mew4JNaiBZhLdQze5N1D8uZ1wZg1rLlH+xvemFbDZFqCRy5xw/UGKi
fuS2JPQr0iSUyrN7lQ2KONMu3n7w6fEli6e3wzSOHuvJLd22Tk5eyw6Y0zo9xK2IQ6dDHWY01vVi
krUI8AC5atWJTVhbZzskb6xO9kZ6wL1F/Dh5xjjV8BFUR45wmasPRdPFL+gu6jeVa0R/XUI4pD3Q
M7dQb78qWtRsiNOlE6SLIzILnZKOn5N6KPazgQvI+5vkdUhkKcbvMIoRnePZjr/chPQZzt0rHWtl
lIk/GaLyBynFS6oAG/XGrVmO1tk2Mtz99crULb+h8DDaxW/5xz8yhlaCqVaczgBiIoC0UQR/zmvh
3FODOomX1EYaku2lwbroTHHeX/v10aAgJAFjTMMUnRnR8VO7CKIsJdWF16c6lBkKs0OfZ/HFUtvr
maVen/XNM9p08ISEts//HC8VgbEVtUlLy1YG+xbV6v4iQtbm71chGwcQQEOXM38atmiyNhnKHgY1
U+z6YhGKz285Bzp441l0vpmxJQWbxOLJEXDqZCEwk47rhdIfLFmuEGTLc+pqb3wctj5RhLk7Zfvp
EEVYdWloDWjhqFzV0OhHFyWODdmLkcvF+/tguxCPIwokF92kq47CKA2Jk4iyJOjsTPTJgVJ36Zd4
GMBdJ/3wEk+d+okYnYRjomt/fZGxKENJLjMGNQTnkx0BM6eI25kmJ7S653kBKFaNSvzt/Ud741uR
ZgBJQWDJ2VQ3j1fRFsVMbX1lR1BG77p1MQOGQkvwb1YhJFM+UfOdrtIALlVAz2O4VGVRyGcDwlAW
65lV3toR9C0pzbbJKrOZ42fpeD0JGtXgx6cRyhw4f4jHQNrhskxnQu8bbTuiIYUgTjY07yx0zI5q
6Imp2bLQKPPwMcdBKq3VKlTsfAAcSGJ5MXMDPKHbaIUdsgXBBB/vB6Wq63qgytt9oSRFaLWoUmVd
pQeTWMy/7hNv0RocNmAAUi/nJA1q0eQ0Z/Jlz5iG8gCiG6V7LT0XtV5nkqzCeaDhw7iUl3n8FuI2
ilI35wzCyrS+GrZdXeZwjGsfoDs8Qs1Mz3ziN7aryTBb3wYqVOGnLcHF6d24kXziJrZU9OyNdQeS
cjkzUHlrFZKhraFA1Yay9/Fj6UrfD2sKrD63S+Oen/E4YG955uS90YzeAjE0W2bb9LB+i9T+cbOB
vqwW0W9TjLoxr0tsIy6stWo+d22Px4KdxtVXDB5h2JRVfZ3D7/uBvuaQB9OYddfCTsozUe6N40On
YUOK0XuixXuyZZbWETn8Qz4mxeWdWdrpHoZ+/9nsV/3Mpf7GUlw+9O62cOCSRh+/YHOT3mx1sB1Z
2Sc3ZdYVVxY8rR2ie+2Zg/DWUrShNrocNqDcGMdLGbVd/TOCk7UjvzlW1e2XLJLBiLx85r0f5t44
DuioMh1D3AI/XGv78z++6DApSwQQhu6GFrUHuc5YSym2G+Azo+w6pJn+/jQwM6XRSszbysKTL+aa
VCCOhvwYxrYizOo0PQAQPydsc/oGeWeCghuhDZoX9FlPnmrqheztllWWgUGQ7OH9qk6cfkFR628x
hAZ0vw2dQLufT4WAzfELxI4bdlheMPBmageFXc3CGR7gmc90YgXP5mYZWsHoDzFbsMDgHC+DJ+g6
5iPLOAi/iVLs8yGDGVIEK5I1Q2ujtguzGHUwiCzaDp78/arCbIjboETu7v098/rt8lu44unKC87V
aQdFLxbcHm2Gt6IqathbiGNUY+8gwYEMyPtLnYa1DSPH+6WLAipjk4Y6fuzJqvq8TEFkOGWTXbpW
0n3o9OLcKP+tVZg1MGj9PWHf9Ef/PARGUcgy5egjlWfNz5pYuq/SrM70nd5YhC1poTZPQibYmceL
LHJImqFTMZVyoa0neC/7pkj/Nm2hVYc9HEMaqm8aT6cusFAf+mqeeGG54cDgJK/9ICq4DWc+i3ka
N7Z1ACEgyQXaghJne9o/4obejbjT40/soUktvtcgGp/HEvGFFbVRJAZ0u/nVN+58nzeR+2JMmnwx
0jpjLjbBWfES4GuwbNBjxAMEB6xbAp6QB3Uq7MtinFX7S14ir+3DMrDbfRqVuKOvdRMf7LTpbwdt
tGc/7ZgHXZADV1dVBRves+bR+L4UubKGaQwbphprQwuUdYGdX3FUOppjKmw6DGHsIWhhy14lYpKN
J62kf8IukTyvLOYhPmCAhqApd4hzKGDavXSDW+TeOJaZ6c+6lYpdpRa4SuEauizxwYng4vo1SWl8
M7sDdLTFXh5GPOIRRhS1uEk4uN2ugMCq74qyXeEFqUjlXaD2IrEDqsvya90PyWdnSRuUDK01vS5b
aXyBZ6y9NJNudp5dSORVukIry/1M6hKFjpj7axKC/HlyejlDeZtNbYensuZew5Ii7iWpXmcXWZ4U
ut+S2cX7CMPEZrPxcNGzNDdSqaI1FRqbs1U5QZOJZNxvdpnxPRIpc+/jIVbaICfH4kM5M8gP0Pct
a2L3gCZig8ccrD9LTi+N2mgPxjLBfssxk8d0BPGXL6aYre4i6er1e2JYQO46dx50n/DWfhLwX27N
sYWx1kVz+UjaksIDQ5M98pdWQMLu88aWPqJnk4raeCGvdcUwH/QaV1JvFlb+oPLP7PN+tA6dkust
WHFHDru1z8Y2GN2I8J+Bai4C/PZyEoMVGLZX1Ru9IlUbiS+W1K1vUVbpD2OUtvUhHhDM9ZDV3gRR
bSF/VOjYQPzUBeStErnDLzH6lXOol1n01ZbLGB1srUnu7HFwbpsoNy6yZXAvYGe0lyq2sb4BbA7e
j2E8L0pkPdDC7ywPCCoiHIrRT60frUbGCCiVE3Ko2YgxCbC0ct7jVuX+UGc7R4mpnGY2u+OkyOGW
rfKNuy1/zNXIbfxskGhvOkA+cO51k+muhdTZBBLFj8brbCnLS7pnMQpT2tYeo/rNVWiTo/0wdjUa
rit///s4zkW5xzVsvqpc2OKe7N3sgIRFEUERMjM+d9ZqLnR0Of/o58L+NvUbczqb1ajdIWKefJ1p
NuAcPVnorgC0cQI8z+BYQsRxosorqsZE+yhrhiRkXLFetQ6OcLjnptZL0qaiCCa3EnLX51bfw9+x
QDjgV+xYVxmeXdONgCxvfBGFhpSE5Swxh0HCVMeDOSuNoLDcqfUUK7erT+AkuqdkG1HtoU6gpwkA
YYyeYNiqGGshKjoiU9Tmj63pOI0Xz8iUoEuaLl+LbpE1jPu8zpxnifPdTnNRf79CvCafDg3Iw4pp
XTc+tcmKspG0kdb1+74aNT8XTdJ53Ty2j4M6j3exhjSK5/IuLiojc1JAfQj2XjZi0FH91WLbghhf
mJOnQlRnlxcFbFcVsscUoDiUIryLBAogChy4xitsNUrtkEGYvaolyjPeiMbnw7gW5nOJ199n4n/3
3PQl0xIHUtoBfB9Kn2JqmqdmXDoXjU5LuiFSL6pDWdXmOHbjCnqT4Rwk/FntIBQCHeUPBcSOhyTN
49txsdLeW3p9HbyYEXVB39tZepytWvGrcOtdjHHBi5aa8W0eSWjQaanWyx6JD95JDD0LHizlQeE3
UWLOgVwd1NVLd5ZR2MepcYN0i64HPVLSte9CUkeFJl3Qlu8B+8aH0obxj3lF3wz6BX3RIka8z62m
Lwuq659ibcghnSStgw6LOS6bkEyvPUeaqT23WOSNlxhizsYL9DQyqgvckxh1No4bIexiKJOPY5j+
pGjjWBH/Ux1zZPxURdgtIr+ln8belEaLvkwuFIuXrTnQjKVbdJ9SO8k6QBb54Oz1juoGYTHXzUP0
hZaPLXZpK167pKN+rakSIYC5Mj8qWA19wZdPhSkMiEZcWskw/gTCtUpfTY3pc44FVlp/HSrEUy5k
35r3ZRk0TWtdDqpR/sIAu1m8KBHrJcJs04oibwRdYxs06SFHoxv8gXoeyWsN1X7PjVQn9UdDyy8N
CICzLyvduRA9SocBlF4VEyeiQJApi/MNk9JtM2lz8bMxkftF62fW511Hs3slypgge9N6XF4UzFTv
C1H3pTcZTmGiRCDoEyPqgxblikU7G7gsUqQj6cTfrSlTc3vQjDgAkh9dGoqa575UHX479LfFDYVl
Nd/SaaiHvQMWpwosEw4hFlVDepH2GO7sDISUac7CAKQ16yL16M2KW87eNEf5Xk55+qnX0mkNucLa
weudRRygU7qfHTVHV7pbLNSa0JNZRaDFhIzQJOR9auZUq/0kHxp0LGoDVd3YtdfRR5dEweipGfEG
X+VQHPBycT+t0TibKBVL+XEo5vbj0NsmlO1kjUIVHLzry7qzbtno6+xDYRX1dw3maOSbdPHHj8sM
yu+6m6Hy36yRhmYN0suR/csshIIdwdw46g1KAhBWOygm5jN2X32xZ1vb/Y06mNCUXY1deq1byFaB
grcS6y41O2Jfihv9skvSyLQeOz1HOd0clEHu9bYAU5V2q8iulUJftDvXnYS+V/Io0S8oeWq4myvk
8Z2WICu6i3Cgn/zN1/qlbfppuFmywbhr1ggZZW8uE9M5YJAwamFkR2xVKmJRPQ3paPx6P4l8VUbg
qIwKIgB4gB0bnuw4hTRyZBHIn+AxLFMdIlAv/NyM8xvbmuLb95faqqM/u6Fkq9twZStaAP4zeThe
SjE0cCMGgkY2KFPuJexIrdZgr5u9O+9aC9PqNO50JJ+WNey64T/kyv9jAPbv9QEt0ODbgJCnGIIp
V5McryfKmHR1d7IXxj0mT3PgFK08M/Z4VWbwqEzjKenhH6NbeVJmJHlV6wvcUuTlGAArqGDtZdPP
f9mi4IEcuk0q5B/GK4DdTl6opVaRPXFz6V2NTqpN9jUMZg9oSpVnSt83vh14zq1fAIyJacNJN2RV
HQTHV+C7RW6qtLMNwLEiTRd05yzjI4Es3WVYHlxjBd1coprrfH9/77z1Qn8Pc4A86DSATtaXmWJX
pHBAyp1I7pclasJJMEZ9f5W3DgO0F7oWUIeAIJ3U981QrlRSEzq3bd2E5qwgx2KTWCxT5P71DqE5
zzCDCQSSpq9KxBbVibytHKAd+NuGK1OBa6sTzs/3H+j1a9tWgdfAzUZ36TdX748CUUOKfIzoOHl6
Cq5aH505mLDcO/PaXvdF8PIA3W2CioGESxP9eCOmqQP6IGYZpSumG+pvO0QaZvRBQDdK0HaN83Hu
Zpj86NV8REpJCesFvriH3tKEGNk40miOU8arbnVmGLIdgeOYwyQfz3rmxqAyaCQf/7JykR3OTCBo
NsfZl3gUCt5yEi+KiBTdgaPWe9aQnAOCvPXaNeBBG1SITu2p0WHkLkPNlbpFOq3yuxLhkWlOjPDv
Py4jCMz7iGWMzU6a6HM+TD2R0/SGqnR2XTl9VdX53MDidYsBbipEMDjUsI54nOMXyIWWOrHF/QB+
3/WSXhseq7pTPa3L7U91qc3/PNRf+e38v6nMvk30//eybkGWfkOnM/2TAr/9jf9FgaeDrnG+MIXi
AjXYcf9Q4E3tvzhvUCfo5MJkZZv/NwVe/y9waltTmYEEN9E2G/6PtJum/per4QcNYBSoAZQM8/+G
A08Tij4XIYb/J9MlFBzvEQBW8ZD1NuKw2hQf2Kp9kNnl30dMVuHmsTDqsqCcnhxlmXFrTwuroIS4
XMVxlzwUWqufi2W/7QL/DBlcIxqYCFh2QCPo4J3s+GJMUkOfLKRTh56mKsYki0ZBEDm3DgNcpgC5
beL94YAVnom7PoYqGRw1zKpuG9fqMPkYh+pLtUxk5CUTsPp6jGLduJQovlA4MJq1UeyyjSlMqzod
A3wR3JUB5zB3wSz04cLMtChFumYe9nAxzaQI4l5bBsTn59rmp4xdgxYovbq7NIET+iF2GyAihpIx
6W1MM/4U1ZWoDupANhvYaWVpoQX89Lvprp1zMOde29uRQeJeoJ63eMqQZzdRbdIrqK1p/jAxMLgT
duqkN2o9qw+LrkcotFtZfk/zzVVDtKLqj6Y+9TBjYjlUOwX34W4v+6jEDhpdvNEzZ8RzKR2EMyEd
goxGkK1qbfv8C7UJ2xY+svSADpvWYY6S6AHYwuj4Qo+Es29yh8sXreYo2w+l1RYheqzV+EERKS2b
Xrfdiox/iS9oHq791SRwC3sxN3ObwOr6unqoWrP50GarKQ/t1taMsF5HvridDNRj3KVPPVtfoDIi
ACxfsq012m1N0sppm19jaWxSuXFfPMNaLp5TdRDfxy3tZrxIBo4XFNl48zsz1yqV3iSS0i1Y5UwZ
0oO2atg7UkJhq4TTe5vduVbfzDxYMWZejGeJ/KBmc+t4BM4mD1DjH/RnVARNhHX0WcfzUMfEJTS1
Ytb3qiubKVxcV82YIYAF8oU6Z/MFmfKY7rbBgE3fP+spbXEdmh6dgU6ll4i8Qr0T5xoMNlAr/R2U
/n94/h9bk/5/H54v2p/FS/XjKDrzF/6JzorA5IKpxaZ6QPGMtDUx45/wrBBpYbKCWkN5E0nK36Pu
/0hvCoH0JqA22yG281c3mNB/4rPAJI2Qzb/dkJa/BTv/wu7s+A4n+m8DD0Y4JsDlTUDlJFGg3dV1
3UKbmJ7PE/XZunObmu7FWip7UdnnYDy/B9D/HUH/WW+jXXMlMZQDYXZ8H+Dnvs5VwnodDrDIXUVr
6aPrrO9GV692vTX2ezdC/I5A0wbo1otHzNvpE/dmfYHvzXLZT/PdLJr8Mi0GhgeDTnVTdGhn/vEJ
b//5RX/6e2yR/OR3wpLlk5Hwc6uekkdd9H3XKmOQldrtM2LDyWViSNdPUdM8U6m9/gI2uGCwOHxo
IP769ud/5uFDp6lrxzhjdBO5p5ds7XUElsMxc+pne3bPFTLHae/2BZhukRcAnCUjeJWAorCVlq1e
Y6aZTzqtw9Wk8VKlvpHky/VAA85LDcUJ3n+dbzwkltKsRluX4sk4qZ6KrCi7wqQnVRnoAKKL03hN
l+cBQqfyYNTKr/eXOzWg/P2QbBGdgwVShfnk8UvtuzY2ijSXvrlWKPR1aT7eJ9qmRwpConvEuQAT
WTaQ8tmwG80NorW1PsvCET9stS5cmmlNNnrx0mpVaDWJsMNEGZrM5xlQzIwy00KmmWlWMlXqM8r+
1YRIyOp8xkhek4f3H+atd7dJFVBdw8401ZOkA2VYDW+TBvHRUXWucFXJ92U3r1dlnCPqNehW+P56
r7c+nC7YT9sGAY98CrVDnL2x4ftWXCmp/IAat32hF5katrKTZwbV22c4PmWocDC33bgb28j15DO5
3GV4N9SNPy2MWQCXZwfHiaszq5zaeVNBM5onZm7lCrjxUwi8EOgvFZTtPsC/OcwaN9u02pxvzCO1
MK/T1hN5NAeYuK94UNT9fkBZnPs2ss4A11+dvc3HnQyVw0ejhJba8bZkttAqgygbX6Hz7TkjGxRL
NvGBLmYTdOlsBEYM0uv977mF8KOXzKIGWSv4G1BywEiOF7WndpQppjk+lGaEVjn9zAcV3TfxRPY6
3YpREO4ZCaVN+i9ePPQUgigKXVs/6uR5NZr6eMjzvAlV+IZgcf0sQ9Y+Ukr9qkXl1J9cXf+YWa3+
YRhr+m0ZKqbYw81n4s9bL549Bipi62MybTh+B9qAWTazo8YHrND5CrJ8ZZYC9UXL1o9jV7mki9We
Obev3zvcY4QHCLfM4d1TxBcDW9VAcy9Grb9o9suoS3/tVXFZZeBkI1ykfac2VnTp4+rMF39jw8Nt
3W5zcmbgGaf4+x5bOTlhWeHXlo0eDI4IH3B8SfZGFacPc9/mwZJjbNkreRKmFj5NCFSXwdDq5zDe
r2IJ08RNygX8sUYZap7E/TnbRO9LvBgnF7nStppIeEcJGX9yyjM39qtYwlIb5IFVECJhJHb8ifHZ
Q65X2LWfV05+kEURhfQKlzPB8fUq7CKOE00P+N7c2MerLFqSmMM84TqlqqhypmV6h5SydWa7vn5t
sGopmLfuCqnhaVbWM5Vw4rWr/KaBno3JZr7HmWbx1LHSzzzQ65PBnbLx5GkEQm457c9FmRyTwWAp
pU1UKCeMghE1cKhPMwup3HXA96OIu/z6b4PSJlcHUFHTgWxiA3n8HlPZKqBUMQfpbCXfARo3PsxF
VF2N2rRcoWmBP8BmXWL156Kh67w6l8jVb4oWZD8YRiNGcrz0KqzekAXglU6xu8sozmqMWqQ+3Kag
DpIg16Dm14M6VF6HGuWFZRTG42jVLk61Mfoyqon85EeTFj76bGtWMQt3qmZENsVKL5WMhliY2hZJ
h3Sr5aeBktGjHEylxPwmTq6TrmQ+PudARvZN0uZgW2McbugjVA+cv36iSHOSeZ9A4MH5BTmF6yrH
Xjq0q16/bIw2/pQhWY4qr22lOHs7iYPCsa5FhM2lzu7mYW1umm5UX6SzMMRGH7tlto/IxexB7HDv
6NSzh4y+YpCi131d+CMW6g79il4+4MjQtyH+T/HkaTQgdpL7BOBOixCrh98bE2xzaJTvUTqLBzL2
pvZIpeRj0azdLUBlUfvSTu2DLVXz0wobKwvHKVYP3cZ7ukqRY3hCAQaPJydV5beoaJ17s2XSF5RJ
7AaTYTAcxOioNwPU+OYBjHOkfp8MqT8hW6MUt1BGDDtIlg6JUroICw6q1dzpXomeEpb3JX5F2P62
qvBHgDeJ1wLFmsJaZpoMAYJIVDuaKbm2K1u/b8vGpsORjkh71m6hpb7Ar3IJl2XqSh+hCOda0TOQ
JuD6UEGui9hJD8PYKNiiCJxIQxP/u8WDfTrcT3pDcZDMCZNLGnnmUzcBZ/TGRl06f0HHCmvUbmyf
S1VLOh/bkY7yZaa5v3nERzvYqGripbrGbbRiq/GxqRzMlUu9As9EJN8ANtVqmrvO6Ptpl/UdEC3Q
m/gf6Y0hEqZI+Fv5kmz1YUondHSdLMvoeTTuEIFcrw3+2VSrr27TrFPQuq3yVFQuQv5s8AngQTWs
k+8iSHvVl8Mw4FuUzV/bZjJdv3ZcOXjGok5PIODZRRjVzC92I+zGm6pe3iaCoS46kJgHrd7grHGy
M025flwSAH2h2qOAGWTDXOyTAeSvD/msBuXR190QoLsYHZBxXawddi2IVDRC2j129Z12qxe44oQ5
eArXg1gL5GBgOHqdTkX+CwyNjH1DG4uvhSWmW2tVh5L0eDVwFkDq+aNeINHiL+zraRdHwLcgCcri
pil1416dSOXDxdGbi6Q0IMLHHeL05ThhhuVa85QFU29b3xJVrF9wuhKUAe2w6RqLKv0BkmgTrdO6
/il3hqgLkmKu+53RGunogzvDvlpVYKR7HWCcC2y8EV12lllUYZo5+K1gWKH+4pWTavV9I9ZgXSbt
15Inqeq3xqj0YT8Uixtg7tLWISaPaHmB7lM+JL2jVcFkRnEZzBW+R36ZpMJlblNxyhPUTq4sgTiz
R4MRRxjFtObCZ/RvSn+IVaUPSpTIgeQIZYpDXIAEWLW+Wb5lBqoNXqvI9LZXnB6dm6GbeobVKIh5
llNbj7oy5q2X5UVbBYwupxCkmzT9dJTuj0Eb+LFooCtfwIEunzANt9X92FgxfK6mPDSqitY459nc
Wwvaez6RaXxSzMb9yjQ8Tz0N73kNZ4EK+6DNigExaLTof7oOMCSKQ3X6IGf8gzAJXhjUJCjXs+sm
naZBFyMknfab7HM61LXCFtW7q7zAcomugIqjwWK11qcOGSjhW3OF71DbJfU9kv60CjPwyT9Ev/Z0
2PS63k9jJ2BHcaSBJaiJ8HtjpEro7QX0bpbXw51VpRXqo4A3hx1oeVAxhWOPWN9M8DLA0MnoJsfm
C+/oJnNRl7cTBq2W2MIz6nLIFNNX7YO5iI2v+tQ6X5olUvu9WLCpdFFULS7Am8k8REjDfFySWkcj
My9FG5a6tlZenAzyul9aG8IO1k8/EztxrzmJzTOS6fV3K9M73Le6Wh+I+PZUBGgojx9AOijLB4rl
5EZ1ZJGHqgVywSMkix+roAfpp0qjPzNtRF49wU/9JuulgWR/FS+bN6amXmuDU0BQpnzPd6MlOryn
IIE4v/icU3U39bnQAvAOTJaxrMZrueuRqs6iGG+Oln1D17q07ztFAXia4NUXJIqGGdtc0Au+ROvA
7BHZT9wclEpGl9KJ84gbZBU3a9UmBtHaLusDLU1HBRK44N7Hv2XCJN12vqIZPJW+1kR0YR03K/CX
5zAgJY1jQpA2TDT9yZmpzEvk4LG2L2uasWumgM+e1UW5kGO9gFuRM8IsUqsNACgNguig6dbqKrOm
Tg1pj6UFPygxCeb2mqxeJytF2etmnd/IfI6WQLZpocASi6L7hb4LvouVBHvJ7K/4yqXVE3kn0YQN
LZAEN4Zo/WblVZeE7NDlczmokrdRtlzfizY28Q54roEMda2acTCgFdXyp1YN4KbMJS5XfWnJYKns
9KIEqrjilJbb3xwbaCN3wITReWTCTGbHtRt0tNH1q9pK9Nbviu0R6Im0wLJkneCYYOc5QuTMDXxX
WTiUMQhx3Gzr9dGwVuzUDbNQS0h9tvGrHKMS2y7MyRT6JyvhdFCK6gmeo5L5eVE73zU3TpKrdbKb
51EbENle48W8M1ceAaKjkV2RW7XYpUej9t2WtvrTUiojsFUSKGx50OOORwejs97RhyEsGIp+bamk
Edw1jEYESJhGV6kzGD+MFanxolrr5xJo1Q1OkxuWNTfaW2DF+rVSz1nLVVc82ZYy3wLJTGhjpFH/
e6LQhwSYfFdmLReLaiS73I7rC1DPOsI8dTbhJAtMHkydMvxEFnx9EiIxvyhQKD/otsTmSupdm4SV
PXRPU7cAh5GILAclDunWtWlUJj6Wq5i+guOi0uTFqdf1bOuLr2XO8HUkSXqZB7fTLhK55l+YxADK
yHTAlv6kFksYmUUvr6SwcUMQmA7hpYFSmC5hFXiwdzAJilE9WzwYuhwsNS+Gy7bBY8KvB3pPWBDy
36CF6C6/oqFE6qzUjEbzs3HjSjKG0nADXCIjkOWyfpW1hdhlN4vlY1ZL3GLafKZSHdhCLs1WsFt3
M75/Nd4btf1FTg2RWZ87SzAgSUSNF4kWg17MqqifA3pi0QvKyO2PburyL4zq1Abjs0HHMBOJoPsy
2Ro7UdeKRzat/SVppuaSey62UQG0ZyUAhloCTwVr4waYFFo24L06lYENcFrzVB1+CKAo5mxhphWo
8+AkmiaX2LnVF7JT53S/ybAj2Vzo+qOy2FyIVqk0+HVgpGZzo+jJlZ6oRuvZIte/0SBoEOtX29RF
xr/MvuFz3wnAnYtBDgXDlaZvKdMPkBfnImyLwr1TB2m5B7PT69jTVdF9Zi5XUlgD6b3XgHUdYGcv
OEcAeH1aaqHfUfHg7lKqyxfN7pc1GLNUnTHfTHPSr8bGVaZT1OgpKkaAQFwEBVJchaLHh9Sdqk8d
1L80KJiTptxUiXGDLL2JYauDBYYHx5z47ozxdM/8Dou5OVnI03qwxvw4EgHpM/BSbtssJkWzpF5d
jFjKQ0ZRlPyHmaskfCvGIp/QeNNtvpM+XjZts6ggEkYn98gIUnc/29mWppVYAIS5Ab8rqNxmvc2U
qMUAtbObH/BBEkoPTUdzJQILgNNhPOIsFFvWwcILej/njh6a3CS5P2qLdQBBr/FlhmG8xT7qf7J3
Zrt1I9mafpVEXR8aDM4EzukLknuSZFmTZck3hGTLnKfgzKfvj7KzytpyWe0GDtDdaFRVIlUeuDcZ
jFjrX/9AdU4OUw0gO7VGFsD7nz8o1jgM/qwByFwyw9IXL4QTzMwNR+YngxLxqWWiZpPro1kdjMUG
1JzIrQKtpDFmBFaMFa4MVTZOm9bokmljQXmtfbtv+nspbUJQ1UHlnoZspk+NE9nBYPQCf+c0W8rA
geEO+6QQibW1SI21g6gMmVEwNEP/1GkZ1hyQXKuHgWIo9MgZojV2dXZmv5QCsnguY/t92rSZvrWH
aWIfoCL0pK1Os68ISSxIuKwQnDKr6qWRYEmHIq9ZM86cngFGPncoZcem6d7b+rz0MIElx2jWEjuk
c95TlfO7vRCJZwiCpg9PVmTozA4L7AWphlGVe5Nc5H6qRpkTOKSvWZUDPABvsIaJ1MZiPHNkhSZk
otY/ZKKeEU3QKB+acmDBhXltXPXDNJ6sPiafBpiydAi8mnBXu2b6HGpE3mjAWs12aagHGR7U2rZF
yoWIKeao3tSKMV2S2YPHSAfh+2a2LGVAP+HA7nSqHoKmYJTS+mRDuZavUBdUvpoO05Uxl+xsS2KI
CwIozKdOdJT1TUj4oMSx8RvCpfZLFkcOkSrtUt9js9hTD9ppBKgVEiDgQ6qpi8u+LfS7Xs6J7TsG
IQy4KomObCIJ/8mL1ZY3J6rUPtvEnLlxAAFcbYKwrZdPbSeN6VSTE7MoQpf1c5GXZu6rOnA4HnhK
s19wIuB4Z9lb6DxsI9y01LzM9JOi2I4O2kPfnRZCJJRplrfKrLlDwMMXH3KJ9RC4F+G0ed+mS1Cr
rXnCuI/UNpzMsb5eSjc+c1viKIOYQTtVJRQCahNRlTcZRn1OUHRT9qXJhft+SsvurKsrEkuaRlqL
D6yZ34+2nC5J6VGeUgc6BCksZgjPeMjwAR6xVK68isr1PTE1rP8xTEexoU5aG5XMIdKYphPedGO3
92if8navzmVy6PR2+koImT7vnFn2VtA6ShIFOCoBKcAJih6NXld5YOSW+BbVke5PjZN3/pCLMdsw
DueGYgRi0yo3auobWVdCVx2yCHdUHITUAOBQSbcdo/99bDRhRcFsZA8Lb7EZzEpfnOUKQVHU/UNy
rhmD8S2Vs/HUJpo8dRLbHvYUb3Rw0+gmt9pimx+1MmK/sEJ8Tvw6LtMPM8WC6/Pg8hYlQRkfZJfg
AmWllvGtIX6vDwwshaP7mexj4GdNaEYwtFI9AZswibirogXmpCgoHXFrnA8V6T4Q81o8frZD2jDA
r5I2zXecrOTykBoGly5enMTZZLZUTicjIeOadihl70GyWXvkQSREFZf1l06L0yYwq2g8z/Rs+Tx1
XXfWJrPyuZkK5XMOsuz4xlRpnOqzW+onUdPoVAWcnJ2vjLVsTkj/maMtHWP9IMsuJJNc4lnh110V
5X5fF5FzbkBFuC6T1J43A+QDYIZCql+7yTEgTJDPRV6hHodXBBqiAsgFaTdeJkX60exG467lJZ4O
RdcYTzOk7qsGQmvku/kanYvJuFWz+IRJciusTvCXhg4EFugMZ5tNmP87q5yPiK7h+yQGaqtAr3q2
lJi3IEPywsX8NaA1O0C/cM7cMkNdIYc4PugSAq1vGDEpRl3Z649Y4zO20J7jbLAwMgkSr2V60mLF
WrP7Eg2JcCgnq7YJEaehgoIVu7VHIDevTVMGOrlrFX6fWn0RyEJtzhl+kfxE+hf5Sk23tLeh3coP
TaIDTquYlSJyyq3S2BYNCI1fEo30NZkpNL2FYi/1ikntLwsSwOPAirLsjokPnSkpGK5+kLzMnDEV
Bgwbta/JDkaaQCnpGZL+0jNbQXjczGEzBvyq030Y08p8TARjGgw7iU8K1LJPP2lxV7oM4g1pB1YR
5iOhhDiUsySVKtsRV7F8Y2rmnC2U9i2axaR45IibzlpRWHGwQpKIqdTRjFn3aQjdnn9sItW0ygB3
UALf2JZCTMItI7xoZE5lE6FZaE7AT9JTGoq5hf5DQ+lDk7SWM2I5yUieBzAFL0PE0vlu7SaU99Pg
iux64ruV27EnpkwMNkq+TrdojnSnNzB9G+JxY83a8Mj523db19bi9/igR+ahIPV8TSjKCfxhiFCZ
m3jN3iZcL48+5FU63f2HWZRCLTuFhwuKeFEPzXI1Er15/h9lmM2LVaDNMvJSyyE+xfZe5mAk29+j
1a9AchuwGPn6ChdDMj42P7Ma2YbIYcgCIf4TsAC5j6LofUA6cXbeFEp4HaZkOP3+oq+nOFwVK0/c
ApDWEi99hJEPFpT3qE8a8g5HHU71LFJ/THO5k0aTbogrDA9CW7P8gIKDpJy0rU4QM/2LafzpPIJP
wsgSZxQM/dCGwxb8maOgmA6ZlZFZ+xDPtJOk6cVuTpzp2lLJDPz9t341YFkvBbMO1iCgMAPbl5fS
emkp0mCfM0DzTo1sVXPFff3GhOyXV8HKiyHESrs4pse3ZtyKBm0gJCmxbPKuUq7LKnvLJ+D1VShE
sTpnwMHTY1t6+V3ADkFh18lr3yzVtlyT8p6HDtofPx5mX+sdwxENdrp5NGYt4zzUx7ir/InftG/W
L1JFBhBhN79llvGLN4GSRcdDBh8ZlOVHg9SZsPmJJDXm1tjHnyxLi1AlytNTYRfgqUvnbnpb2m/M
kX81scH5VYVovM7cjKPvpxdjXAsOAxBumrh+oEAf08baSbN8bELiRFtGrD4Rq/kbw7FfvYLcVBgz
OvYgAp7CyyeoKuEKK6Zr1aKNwovyMWcc4tTmqahV/UyZNCAyK609Wcv+FIdrS/UR1NXBorzpZ//s
pPRikM8HwZlB8AaaWJ4dD67w0GFcI7kNqp3VV1k75YE2gKkhYXrqh3E4KxS9JdI+zbxF6YbDYMh8
7xrthOZ3beCGpN7WUa2RTmg3F3BwtEMYCaYfemm9sWG+Wvlwzp/fK3iyTNyPVe4iH9XQ6frKt7Vp
usndKQ5mXc32f7hXcBWHwSXMAsIMGCW+fDpmOJHcRoqHbxSa876s7LspVerL/42L4PnGt4CopdlH
e9/Qr/YcPT4Kjp4Ze4Ty+cWwVM5bK21dSS8e7vpd4CpBgTZwqzhe470+yaEoQyQBdm+c6+MA3srm
ckaJrXgtkwBPuFLdWq0RX/YqMVBL22cNDX+qBXGalnuc5pNTp52Uj5VJyO3vb8KRjAPWGB/PXVOA
bFsnZOzYRlgbpkQL6YX8ujC/qUlE5G/dXFnjUp3qLpUYAt3KX0wygj17tPv32A+WG2H347kVzTEZ
rBOoqUjHT7//XK92huePBc0CdhQkn2MnFun2MxKXuPKLWhAqS8Z10A4iCkiXyE6WZniK8rLYitn9
+vvr/uJpQQJfNwUT1jlb7suVRwOCV6RgUWQWpeeA09qHhmQEb1SLt7gAR/62z7eea61UT4y7VheM
l9cC3B2UpUkYrWYF89Q6V4Min3WsEBgcd3Om+gNCoXPM1O1z010KiMyL8sb7/JyMdLQ8kdFD5Vip
g2xDR/s+3Ggq7Y6pwGBooQ/rUtvk0Hs8W20lXe2cHsQ8uSdAOtNDrXTaZ92dvkmk4tB8QIwaTYk/
ZE5bbuKmsS/gnC4TUrHGIpgGCCuqpSKY99ST5jdIn4EwEjTPVqO+RUD9xYIx4bticeOoEEWOHxxY
6owVQg9/Qxj9k4me+yqkdN6YnVleLQStfRLMV95POr3N75fM+piO7iCqirUYgABp4qP18jHGhtrV
KmCKX3Dlx9EJ1Z0K8fUKso561SCwfuPV+MUWjM8gkQSEhfCWPFMkf+KVlgxbCZ7WCj+HQHgFlw0d
KTq5N77VL16E1eaNEEU8HOEqr/f7p6vA40hS4TJ9LXmw12qpN+xYUfLByWrxhgfns1/h0R20bbg3
K1sF3daxNRFRAQY7jCx82RHRLPQipweZ+1OBhZ0fdxHzulEVAPoq70qi1Ts5FrciCc+oUsJTbWj+
+A6vshtYbbiCUnQdu8XXeRNl/RoQbCgi3RktZK4aescbr97rdQMzB7IK9SPbAKSgl3fY1aI513mH
/Cifkk+lpJUbpDvuS2i651UJaPL7dfr6iXI9EyIVlFOI58eKHQOHJDhdXM8gmWTbGswgQOHDLfkd
6h8vHi5FQALn3aoQOmbpJsChuKbgRGD3vTyYKwtpyZzpYCbOWzGHr98GrrFmTfAGribhR/uXmzHN
snNWDBZd1dYsLGMXD0TJ//7e/fJZrc6Ha2YltfjRs3JErGbTyBcKGS7ymEx5WoIF+YRWMZqzsuGN
AuiXz+qn6x0dQ/bUqIkjG76V7JfrhoBwDzZ5uo0JUHvjq/3qUjpnHQetjn/Rqj/7+UWXLjbOeNGw
DGs0KhibCr/tcnmq9JHxRnP2q0tx0Jm0nBiLovV+ealIG+tJDAyz0rozDkOXhZ4+FeK8Ujsl+P0D
e1a5vtxT4MDTURCnA6SEm9vLaxUkMIBpwCcocep8JB0QNiy+Hxc1lp3EPlTS8vvC6D9m2sKIu5Xz
di33L6y4Cf3UrJvCK5vQCToI5sxFuroJUFO8lZv5evGuH5JFJSCuIUHWX35IFX8Dt+7ZZC0MxIKJ
HPZtBLz8xkbz+rajRkfxsEZFQFo9pjYC2EPQHuzc1+Bg7OKwyA9NYy2BkeH98vvbvt7Vo7uuc2gg
a4GlRMt6tJiqpLdy5Ac5s9mlzALGKfbt5DB6nEU3lfhD2IIEQ2d+q4p9/X5iOQzEtQYgwIt1j66L
+HaZDYppf5hHYuEJXG/B9kW3H0R4yo2vrnj47QlLfTnXBmM4RdBX7eK4jTa1DTHcT+0h+TiJ7EJl
sHJDANVb7pevHwKEZ8viU665oOL4zkRuN9VqB+lAak5/rahR9b5XQRDiSHmLFv/6Zrg0ZqwpuP48
hGPHugYvaZr5JPNzxXU/a1rm4LlsY3ogcXq5aOb4z6zP1kKWsBNkBTh7gu2AJr1cxmnNhKapISRX
jdF+dEZ9vnLkYr3lLbgWUi8XF4WdTsKdiiMM8R1HhVZthmblZBNUd6DWEzKgoK/1IJ7wyhzMO7qa
CeIwOuNBAaH13Jzx+O9X9+vXleJkrZTxHFRpgI9OAdxKhasVgHWU0USrVn26yeIpuv79VX6xUqgk
UV2vPYjzrBD7eUNmj5TwEboUyFsfrrp5uET/UNyZOUfN76/0q+/jIj4R6HY4pI/NOeYmUpJRGaB6
qG64DetieLRVt775/VWO7G+flwd8ZwyKV53LasLxcnlgH4cgJ+9TfyIzBP+cjslJ1mFLgHdNGiSZ
G20svIcCQ+sYNOVzv5ms8UtntuhCYTdtGY9DFUznzheoSd44/n61qFhWawO2Rhk4xx+u70KKrpbh
bRK3H1oYU36ZMdFY2onRGm8zrbgVltvaymHcIYh44/qvngH3hVXDrmzZGG0f7wtsjhLXfj30UvLT
PsaKm723W6Kd3ngGv7iMQX0ECrHqNSg4Xz6DTBnzlgM59onA0bAl6+J4l44hHL0yB9W3sgxVa+pA
khHQ0zZFvDwYAk+6DCbeRkn6biOV3P4YM38Jnj/a/1eX/oNiFKePleP/7zWmZw91Fz/kP2tM//XH
vitNHfUdDTqziXWlMANbW/TvQlPbfUfHxDvFXgHTHmn/P30AdPUdW8eqMyC+AivW9d3+oTPll+j1
ke3jfbUGYqM7+wOdqXj2Wf3XtqzQ97IfqnTAL5dUC/qeDU2zwj8CHLWFpMZqPmHYd4CMDUN9iu/L
tt8Zs7ifkCp4PTQFuoKDCT3ECzMq2V6v7oWITttiuqdCu5urjd1nJ472GSq4sUv7S03aJIQLkpqK
5UbR5rt4GW86kYJXuJBs8VHDSai2/KhF/tPq8XkVRodJgb8i03jrdu55TwgeNLBsl9clhEdShIJ6
xj1YmR+Ydnox6CLZodbZUkuvFEwdl/ybi18mmNNZOMyf807gQwdDcBE3GlnqEDJC/DEddW910EnT
4aqUq/mcvItb68vUGfezmjz1bnwKBRR6mqZ9Sodl30sV3p/ziMfjBKWVeWE42Tu1tz+kTh60+DdW
dXw9wXyBYgwPgZkhVlVjUMXJQ5WLmygaRTCb8qnVx6u8CsV7blYZdwzz3EttKvvAWUCMqqJ6P7tD
AQOww0UOZsuoxdZ2boZzKOo1FmPQnJMk+oobluoZK3HTELumTnRPWRMpSUQJEJFBueowuY07mPZX
5lSHvpmPcJCt7tJZKtfLrHNXycTByvSdotrEmriL7ybuPV3suAk14eW2PC/BejZo3qE9K3MGAX/u
9pXV7aM5m/DA627sBdY7Z/3Q+XVU6TsYou0u6ZMJf9Au2cO42akDTLzZ7YcPWOqaXzGajGAyfYkh
JOzbeFZwJtCVvRtCgIPx7+e1euG2UkF7DH3DwxTfd+amxCgpz06qUGv2RuYA9WN5+C1GZjlgjvZ9
0PXfsKHdVAX//c/1b/5S1bNMorj7Hy9/bL//HD1VwUP38OKHDZaf3XzZP8n56qmFG/D3W7z+zv/V
X/zr6flvuZnrp//6x5eqRwbC3wY5u3yxJa2uSP9+Ezt9KteK/ftfdfj6X//Auv9vnTxeJeRi0McQ
+0SKNQE4f+9eus6voJ4DjlAFB6DJBvK3Sv4dUixCPh02MLYWtKr/3L0U4x2iiRVKp5zANniVnv39
xS++b0vcs3/rD3aEPYF5k1tKRwrki9EI88mjPjGMlWRmDv1oTmUotLtJpJOVeHqMHuPOnfLavHLJ
+FIOytCnT+48I3cscf1UzsJKCRn0G86iuDvVBiGP/CwU3Xz/06388Yn/vWD9+wcEIyIjg9qaKu3o
5NYiu8LhtP86xZaoNroSGpjlF3k5+FAFanv3+6u9rBPW8BLL4rjAxl6sDkrPGqufYL9hmaTEpSol
SAK0Hfe7/LamN73886tgX6Mi5qMuxHTl5dERx3OGMybUuIgaFOlm2h7y0h7emDi/hIS/fxfaBfou
jjv60aOm0CFCIbK1Br9cUaTboR7Vc+ZV/b60zOg0o9TaqHH9ZLTR/MbXe1nB/7gwwClDTY3R+nHq
d9O4QzsaMDPnMYJBJObxgJlxxrhCvoXevOz1flwKJ346BkBE7RjmWMqpNptFYj6+nok9wgdYSs3D
qCzfcLJ8C6949cXgCvBurzCtA1Xw2H0Kx7dcpJwjXjZHnzqjUTeO0T7Nlngr8HRdAP+qKfhaDq0C
gk9KGgoLQOiXCyTFvhIuxMq2EUIJtBQgHzmMAbWtHH1THctTV4bzGzj0q7VP17ZOv2lkLSbg7lFB
E5I3nU55QsrvKOE8LmPdfxN9Gv9Z2/X85dgSuRD5wvzvuF1GXidcK+U6+PxUd2YIBSRK6vTx9+/Y
EQL2/TLQS57/o/LjUWdjklKrdRq5R0ZKKRDXWu6l7mDskii7qaXxPo+qIE+NXSuRZjRyz3LZZ9Zw
wLSHEqIvPCGrcyQDF7//XL+6y8QrrCUtJuZQ3V4+2gFPhSp2lRiNpVkeBIEc0I7CtxbQL1bqmqq1
2rELkILj4lRd0gIrRu5xMUp40aqo8Ewz27YmbkSfs7eSbF+9hiwdknfWceV6nBwDeYYbZoqTkgaM
TlTZjobzWQzOaeuYJxE8wDf26F9fDBzfBeGB53p0B00MoWxIlTEG1wXj4UXtLkVSYdydKbpG8dU0
by2l168jcAvhn9i7MHPioi+fWWiivhjxMPUGd2zO09i5a4Vz4uLo7We6hWXyTunuEhcT01YL8P9b
AgSXvk13gApIaWF082nnMr2NlUr+EYixLnMmRziCYOiyDlKOxyjMt1dPFB1Cc9RrHh9J9TW9mA+/
X7Wv1xNXAVpcgxbJOD+O18OcK147sJigAtWaT6c6jibI/3k47qIwQcr4+8sd8VN+fCucVXi87Abc
+Jd3XEcf25RMMb1alW1xMgyWlfvVEmffDIluxTP1KMJBJ0oBLiBsOhsYeconNU7xAJfhWL2h6n79
0jIJpI9bcxqgyz2HEvxUFnT4szuY98dekbl9u0cw2k/7adajt6zY3rrQUWVQpT3JAIjgQN/THMa/
Hm+EkG/tDq8qA9YMh7Ox2rSC9x+Hdmod7pAWw3WvLIeY+XSpI+LoQt26xSkTT69OS8b5YHSpnLDU
qOK3totfrSYyr3UN34p1czp6uhUE2Tnp2AMzW4EzzH64RcnWBS6GyPvfrySSUFgqL85SJi3rM4Ph
zDX54eVSUltdKVOdVhcKddvssbcJeyirbluwOZYRbWniuDeagR4Ncmtro3ifZkGECYNa96sIhfMx
KcJSWX3MkVHhNoaJCgK7SkHa9Uh935Rf0Bn29rkr636VJsQxUjfqLZhSWbo04X3HNFecKHkL3lSr
2Rj67ahN2aUyihz2rmR2fxVPCQdPOTatJF6UtNtyp8qaiSUZBGOGlmg2mdSEyNTO43qKDEi/fCZf
WQYJ8ZRWu9sMk9UNwUgO2q5wXIUmsE+Tr5EC+B6ULRHPp3rlLoioBUlCfIQuy3aII/UOlWIJeVzT
Z32Azl2FMujUqSt2El/+5oT33PxMQaQXZ5nMpbYrLDsBfG4KE6W5oQ8jqlT8+eMe04+ClgJda5Ro
Y/geG1TE3JexMszSPVUh78n0Pq1L9IcejLOMHDpMIAbX2M+umJTYj6V0ZidwFLTJByTk3YPR6JgM
4vV9aTs1IuoWX50hSCUDJYbhRj0zZRHLdeZmTbRT0xqDuL4us88QeouvUio1/oMZkhDmV3Za+AO2
thcZhIj7pEgFp38PYuL1vG3JCUJAyzlgLOBk2HzLxApwromTwEBCHZ9YoZ7cD4qlytOlpIiKfXQt
OvZW1IHyTh2NpvXSKFfuWz13FhslU5rjqzcQWcwNRgZwEo5RqWCQGirGRYQlgX3SFNjukVNAmQVn
ekqtIHXCfLfMeVV76CHm2sMQOXqAIdPOaCCZXUE+V0S8cSN8bU7joZ5vDbNw+m3YGMUQ9FNo7CNs
caDL6oT+IdKtxoZXPCuE6tV6LSaULxamAmncT1exLNHXK2J2gGEa95KEmMncAqQsWcfxGmHPKPEA
yPEtG+tkep/alYI4G5REMs5KXSdquXCOAc+uwI/nU9QLl5EjEvBLpcoHxZ91S56RMugmAfWQsG9K
fZnUqxGtItxuvY/dXW2IBWcqt4uG8naakM/XIurUawbmltw4WqmIHZ2oZUcnhlEppXNaDlarJIeU
oyo50NGU1r5A9Jv7Y9yTKIE5i3phK2r6iEl+F6NVTFwJSzBPYHgruXMeCyx7+UbKAje8KhncrBBe
jvSaSDHoyGNIRMfcxk/mnIeFl8Xt5CLOpMfypsls1SDV0Ot58EgXF4uFAfSa/cEKA/jjJaHOWqf2
W7SQ9uJZZTkl6CRIavFIE9JGL4X7XbLgREdesT4hzqjHYsr2ltMh0dBaZzlLlQm9QQNtLUbI5WIY
Vy9u+4FernI3ZJMskZ9WMhMeTF8WREvc2ZlVlAvipDIy6iCscQEJ2lLHlWYNMZp9AryRT1hT4uC+
kHTLg3AX81M+C2PcTITEHJIIekEwlCjGAqEq9X08jqN7ny3N0n4yQjS+AbZRq1LHEbwFuIppO1Ra
JeYhsjL1E0fatQ0vzi4kruYtDbTMC/3zEHa52Db1wlkDcaoBXLPU9AuszXzYFTgp7FG/JOWmTiUs
l8bOLNPjLk2u18q0abZUAbblxwArlmfzQs+o73tod06KHsqvraQ5b0Vl3OVun34jwCNEGt32q8QM
NpbuxYUg4MVF2euNhVbHZKmU7BI6Wut4048DBpVZGKLbVhijdbsqzsyriFQEy88tPUNeT9CAgVwp
Rcs2EOKSn5ZIWedr6F+ZJnxnFZDskPOWNc5XmKaKLQMUVW76ISe9BAV98kFZ1pFvxHu2ZLej5UZ4
+FD0U8RumqSXNU9R2ozxuicbHYO8R2+GpYMnBinQT5mEdLbbnlq+v5iGSDsoLRLhMUoFgq0QsVhg
E8qSncRQ4xH6DTne/OUqsiQJz3JtZfJRmY0WIlBjFY3sXG0mXuB7bfjfAPh9qJ/K604+PXXvH+qX
QN//kbgf5J2fqo0VV/wB8p0/FOCF17jG/LXp2+6hS/r2ZwDw+Q/+MMq0tHfr2BQIbM3a1AGV/kYA
FUt/h/KAbY920ISxvxq4/YAAhf0ONh3ERAf2Bh6KqyXvjwEGvwTcAbAC4EEGISXynyCA2st2inaf
qTx5wNgXMhqDs3DU9qMNnbO0FJjsNshmZps8iekhmqJuj5PK4LcmM8oTDrrkUz4iDc8V61ozo0Az
CjbCdEJaPBp3YnTSbbjYj1EeUTbk7YXA3AWitIL8tLqGYqvu9HS8rMaFmUE6+8/3/Y+W4G8X1wuI
+cPwJLtePv3FKmz/2vblVx5gVf7fsCBXKtm/B6KvRvxaH14sxPUPfF+I60gM31yQY0xKsatcm/Tv
czTNeQdSB9iJJdfq1rr2Az+WoSLeEbQMDE11x58w+bd/rkNFe8fvXqkuNP74ekE/+ZOFCHb9olI3
IeUxrAP5YrlTCwAovKzUqyEO5861r7sM7x0vcXOAiyh0D1gCy1sNl+BN61r5ObLR6rJcZuf9KMzp
EQkVtkgpAxBiPrMg6vX2XHbDdK9N4Xg9E1RxY1Z6vWUQNh/MPE9vl1ncKCJaPmLdHfsTLJjLMO+X
UwMXuw0zlYmScYjmLTRdc1OmWXfQe8Omn+/yM4ZCzknRhQOrO0/0aJsy1FeDWjPDTRN3w13mNDjH
pzG6YbRLtvnZxPe4D5CtaM/HSvtBk5VzmjampN8IaW6tfnRzTzYW6UsTRkbOtgBnQaKbuxjUGGOr
BDNMhT3ME2aMK5uHg6Ez6ktOMys+UGz0ty3ZVYXXGLOBV01m7/go7fsiNLByYFZ2QZls+50hmKfN
Zn2gEFBMLys7QQoePgMe1n1BV4sTquFyR517jsmUepoaIijUeroY7TtX7y+6BEiX4gT+cvOt0T+b
sTJeRuN4MrTOo8zmM71sN2FxulTJyTh0H+1C9c2sl5txwiRRlddqHH5VcMM5aeR4V1dhcejrQftA
KpZv2Bm2Vnprg3Zaj5o6ObilNSfcqg9ObFxjh0E4xbCWVSNWVmEcPaYpAV5x7XwxtVT6WJlOD2rR
fbWoPny8dhi6mu190riHUVNOqLMzmpIwvxohUezMZqq+lqp1jW/MN2MRHwF+r0NT3c+kz2RSbtvQ
Qf2u8G9wUQxaRBhkHv5Nmb+EldymtVPv5yLUoAUYV0g1bmQhGmLDxgdTJ5nPS8J9M8zc0x6zL5kt
u6EAcj3VezQscMBv2nScRw9KcGR57JTAVqNUv1Ujz0tTPKgqKUUJvluaZ+WYuzZZtTOVghFff6Af
Sm8xTJpPJmqjLJZePtwNeW71XyEqXEvU/1F535hdz3h2IPqFiGqECrPTapumjh1oKIaMMTeS1Kem
KUMyuMipwWsgnPuT0lXw2pno7YYz0aTtA+PN8qIdImvj6H10MGNN4HJeo/z2oLQlXpKWAdSR4lah
5vK0gQI6LjoPS7lzDMf5yXYv7BS7qHEGODHaT/CKNlQlV/o4B0WkXafLiC0GDgGdVl/2tDVbc2pV
z3Sz9hT1iL56096rc7qF/YaDVxUXnmq5JwiftU1f92eYzsT7uk/O9B4DJKfDg6IwnLMMbjNj5LHZ
GqW6jVuzPS8ozk4WPXP8TAP8BZ8wvWpQcBewF/5hLLZnkP23I1f1QyOyVvPIDjsrVUKZSOA+U9bp
AsGReDQpxbCxldIN8EmZKemja1yrnEOJM9eNUpjRJcM9hNoZt1K3nBlh6KqvQuH8NU+iT0UiD0r+
DYmDuKFVbDboBZTb0jLag2jcPZa4n+rSWBMbIaxMOrB0YQe95fQ7XJTRW6cjyWEpEu3BkiMqf/zJ
WoUMaVw424bxeW/5i27sjSl0tqIcxU5vDfsRKz1728dE0cl60e5RNVxFWbmHpV96JubtcTk9RkV2
iUjd8LC1RX0TpHHVXbfDjNK8IP9sXs3fzGI1qTci32nTLwzxl6AlOy1Y7YpiJM9zkwV5HN9GdfvF
mPvsEVegfco0w6OTREff++Qj0lNTdXP/PyRGf14K80pRWmxslUH3NaPfT456p0peR9Wt9glwdaXx
DJJxosWCGF6i/yrL0DxnrF1f8HWwy6iW5LwwdQhWCIL3itHjj+egLe9wWLPCcW9Hwt4bcXKrQv2s
Ok27d4EoeOJ2HN505RKdtIWIt0WiuR4jUBxiujD6SArdp5Qiv8OtJNCtezSe9BLg++W+1hI93LDZ
Gp9izs8LHH30j/XYs6s70eNzCKBFfNdczJaXN2njVYs97IwkMv0iH4wv49AEbD0MKLD3VA41CfbQ
gWPlVF/FxA85nkinhui7xwo62ORNVItfSk0pjcDGDEkPRAIiTDAERg/F0ti7RCTDOZ6/mfMe5y/x
sc9IsZyMFFsnIhnOczftz4sB+ylsD0P9YpKi8zspV2xgdreRMsvDKM301BZh73iNHrFpuG1+jrlp
vB0JJCRjeMx5MdcGWKGhQyBNt0Yi0n7JzHmH8t7+VEc4+RfFuRF2e9lHO7zSqmnI90JDyaUv+YAJ
F1ug1UbI+Kpxr+fWN7LemlN9UtUgos2H6T0BZySNoeydboSrrGbh1ua7tO6wnMqiERctjU1kjdwC
vgOo1203jSMfKKmvltZUvbB9GJY02YZDbX9U+jncTnbRgml1XVBF7bhPjTbchE5j3UZqVj0oer7c
RI6dbKZwKN7rTZbeQg2MD3NWKjtDT6ITesD4JNNc5VzJ5XypJE59n8xWpMCgId+TEEEnPGTo9Tiw
O+uKfIPyrEjU8rbD6+KRaMjlGjApDFQLTKU0QnXrFE54gZt8HlilGh5aMS9f/rwq/n8zV2atUP99
GRw8FdUXSU3/5a+rp7p/zPmX6ttfXfz0l1+VUfVzgbz+TT/qY/EOwAjC2kpPdphQAiR/r4+F9o7U
GGSf9GgW/RIN19/1MXEGNGDkyTDNxJIdCsW/ymOhv1v7PggeEP4F6oI/Ko/XOfOL+hhypOWsAiFq
d1y/KZKP6uPBKQdFmVysLuZpDAMXHlGBl2sy19W3/8nemSzHjaTZ+om8DKMD2AZi4ijOoriBkZQE
OGbH5A48/f2iuq2r+prdNrv73miTqUwygHD/h3O+0zkjfLRx7cEfg8WEu4TzyuV9GzjpeikAU7gA
WPJdw0Ew7fDmV9k+G6gfF2gZF85CUw97VGabOiGWjR6CXOlPoEb5M2wA4Rz8SgE8MRl8hl051CzD
hgxD9W7xe+cqDKsS5EIsLzNQF9RLunW0Gnu+pOqWBEYmGgvNJINWbsifRH8QvDJ0df06QirLD53v
EJAoM8bDGJItLr9VbENxxYhmmnZz0Xgb3/dNfpN2aH/xoU/xTVdJqG3EstS/syGqpuPSdWSxOaUi
WbSSl+t2i/CL+yWpx8MqN6TnsemYj6yjs+zMoLNX5av2Gwf6Np+XML5Ut6pLXMBtU/0ydpcxoAjU
fJkpifZjDuB57u3oklIyQVvc2bVvj4Ml752ifDLPgkDHdTfRwehdGxn9U+Mg7VEqAYnZuSN7tZ07
Qao+TKQzkrasw3U9dewvcSagjp932iTm3bReVFGHlHQh8abqjzgA3bRfUALC+eLi+MsIZ/vReJxN
u57cwidbiy04Tyrp/0YippxpKrVYuqZNtGeROYrsC3QmeJAc0lKwuATkxJbTEHpHNQoAba1Xzs8O
9E24ZlI4LwwBww8VAXYDjznFb+FCAu2JSGf/DSAJvCI0mROBwda52Ya6/AO8d3lbfHtJRR2ybdzF
rvQeC8LAfoPe0u5FcOdQVCZBSY0fLu7EsBsN4GFbkCnuQOOh+HMX1m+PxZSxANkFbSCyq8bEBGKk
lTJquqvG2nF3AXuiZN90GmUd7lR8wzQoPtV1CF1msuu9U8poy06ESxftWQ59vu7qbCqvCV2EBqcW
Z3Wmu5h2quObs+XIJ2tCMsHV5Qu5pJFRmDoz2LvxYzZG2qIeqNrBudWNBUNH+dKEGd2lR6bsgjaa
MOxEr+qtBT3rH+slrMyV9NQlL5CMnTX8WL2A3zMJBlcdoMb45c1WJsly65CmuV0hve6cY+9pQexR
r8E3JTV6TOQIlddd97FYIIov+KvTqRLUWDKrK+dOtGvovYPlC/LnzW9VmOKBpNMbhxgI7pwRkPR6
6Qe2FKp2kX3UHkbQt1lLz9w7BUzbm7kSZfhOElPCRNPYavN2/Ux489eWl335VEesBY8W6Xzw5DSe
BQ9ieiIIHcs1e9/3c7Tc9FXr6T15bBG9a8ayiZNgxvpwoMs2zjNbG6CWHrRe0mPLbPhR8hD53+Cc
BuKUTX74qxZmA37Lfc6FOCr51QQNmGrH31r5izaA3qcsTf1mhCcvqaEDfWouQuJfh2aNb1c5MkyP
ptBJG1O705XbjtOfYKka5gJRtcIWbdh8pkCmrfiRCCQiAOn6YDoCyPLnz7UINugmipUS526pQJgm
vbpzdQMASwIXHJ+cVlZIKrs4eIwM1otjkRAFLK3n1Tz3gkOJoA5T8uuE5lZl0pi/OXaqIzRIvs2q
LmF0Kp9HSuVvunmXhcJ75n4qm+cQ/csTuEOPCT2159lQWrdDOiyg5lBnhlt2dDw3fKzGdfwmjm5+
hxjSf6uoZLVgQmu+qhwF68UZCu8ZDKIq7C/t+UTYsrRpyrNP/zPumeoMZjdD1IayM0H7OgxG1eNj
0qoBonNrieWuEUVmKUQNPiwxOzRMOTI+CJmtXn/wDiBEVpT7LGvZMN0VXgJ7Q0hyXdM296J2n8AQ
+DEBMqjw8vcaTCOTdsDu5RzH5IfnmYX0HmNRPI4dVdNpWZz6uupL3e74PIPsnjlE9SpBGw8YHzwO
XQKFJdxLGVHp19ZXqU6E76R5odT7pBf/F+tjwF+tdPtfAcSr8GDgTuW7TtajftKo2m7DjXDb1AUZ
ZHmAXhuk27oVyR4TSftGkzWvB3cpwH3NrLp/tXkZPYtJDnCP/dJd79w+r+5V32R/u1GFSB6h1r90
+TSak3Z58c4SPB5xE3GRUxC7c/NCc4UGWdnZDowxShZDa0T2axpAPzW71l+6k69naONReflRq3qs
VVqUk1qPQZgDp8rahFeJibDXpgUbnOVQXdBbh6WJ18cCY/wvPXJQH4rqMvdIps7n5QowUl3HflYA
umzGXoMkYuqRFsUcvbK6RM3trTi7QCT6bHx5c/1zJxiipZvlPNtl/myaQ4G1hD9F59w2eLRoicqk
TdLWU6NMSeMe5BnyIA5A1cPpp9nAL5kGyyix7A11dLLIHKP9xEzkxesqnt9s1uSpDhw2XHWpyq+a
m7lNzVZynF2I5g8jXHdAVKXrvy49OBwUZ/X4g3fC+WAuNo57ONIrTS2fxhcVDQGWBpjZr7o1zRfB
UREQ5tEzfMS+Ti6vsS9eAEkW71sFu/liwCMCgvJAsu/J+SFCvWJxi5LG4dos4qtSDvw8FQzp8NYZ
NI8Q3jPtLfrThrKB1Gjee9tYQkQIbzqwQRPhc8x3xkCwcpHCw0BhgjJaPTa3Ud3mOLcbV/ypwKd1
x56mJTjmcJ2uNlb3aHICN5dpbNzkHfZy92O2VdikcXWR7JdJN/zw8pqZRMl1rQ4eAowH8o/1dLK9
36kUd3gIvDLLgWZ5qmakVuWcTcPUQbD0i272WWq6jd7PCxjOQ9D7/OuZ2uIlbXFowcLVPXVKZW2B
u7Iq6luDDag/j9VMgWYkH/RpI7S0vd/YBPxaGM0sp3BZtr8+iylehhF32SHUJmtu6cykvbx7260c
/P53yBzxZ5V5+Uu+5r1k+GKSrx7gEOGrXr3+aZwom7ES9fpXdknTPppN+LcYfkA/TivYMMT7jTov
dtw+/WGOQ3T3AnQy/angHYXWTlYBXIO32Y0u4wdvjO5pIfs5VWxIwcvWhpEQmoGS/lFPzLeUzq6x
MGr/oIdlYkq8qd8mB6IBg3Fsnseh1h/JYsvf+WQTgGRL1MBxXHz1oS/4UZajQ/s6sy0FlLv2D6WB
sZvGm5O8DFFSXWtj5k/KVwxKsWuGb27l4bHrpUUG0LnRQv3Tl2/g0t2/3rBuz3S229kIIh9SRTTN
x+KI5mkW5Gyzl6+DdbdCfP0OiPCjLhvz5EvXS/5zjerwM5qRCKR2Htsv5hvY1mfa9NsJQeJINHtW
MD5JhvhXw5tyZ8lcDdKuKOsSc4CZLiv4ehvAQXv1TB3cx7cmWvEDrnlp9Z7wSgDTThP1X0xyAXyu
TL383QSn4iUX1pybwtoKvYyNHwaILjMmigEvR7BtyTNAyxCm+bitVy5HPm6EuDI/OdMcwdVDb8y5
HIHcE5sfUTD549IdSjLIh0N/eVu8amHioaWC2s2yGK35GA+hOQ5rP/3pvXH4CESJX16aLisPhmiD
cocxTvzMbGO+ZSedl5ITg+SdaRJMHynyX9eyGqYdfKC5w/IiN3IkmWEDNUIADQhrFFkKzpf8ijCc
lmgHBQ+mXZY5Q3cGVR8AmzdrnqfKHaoWhnw1JWekTz4Fs0Y4tNsi6ul0KCvJWd8FpGVla8AYiPpY
vGQj8niQ4kF/zV/J3rQqcd8AqFjZfBHZ2O3cKs79Q87eOLi7RIE0Z+Ll2XNrcbGUoMOSP1kBkqHp
h0uvCE+iYk9Rr5AmUcUtl/vSlN0faxeZMCWm3t178RBQsq4JNws7xvITtn3boO6wXD79tDgfFr8b
LVfRjxdVZDMyJ8qiKU574GpkcBrrv/Oc+we3UuGvIRY+iOR5MPeCcPb3bPJQEkZbMsWHiSCOt6LJ
dXyMNlFsN/SWXbOnAwPD1VaZ+bM5ZYZugUySMu1HPeVHvi7zOeuSOUSMWZsLBTQkUMPLHQ9+Hq1e
t48tkzhK5BDwSlO7ccuErJYELFjTrPsl0zSWo9dAbhZT7fXnmDTLAvwvExy8em3EiHzmrIHRWjNY
81RueTRYiYt9HbpNfxpXxls7153iY1kGiLVCOVm6jnwFyR4HQkO597Z5uBfhNOpTjRjsLrLl4h3L
/MJ01VYwZsRE31X7aV4jy4zduopVIrtaFkFuPR4g5LT5rq+lks/Qb2tv74ucljQym8rPYNe5pmxG
FiaJHnIpT81WIQ6zjOb6/eI3sr2aYtJI07ytaBHKZeVCd7awphbfsmTeh9wsPkJH27YnipnxRUjo
k9cIKEDv+yg8ODIqt5f7GoD0vF/yMLyHkuPHe4Ru4sk2lLaIm2eUCKucq+RuXuHCpy5aFPynJkl+
lxd1FBT4Sz/sOl6fHQmHQ2dZhHJcrzFzaHWug2l5BbE/i1NP7MZymQl6HlIpJ8lfSeucnEMP/JlI
gBUmMRj7sBx2K6kj457vC3DfbVxjiNdwFMHI5lxDoOZV0p10zauFVmRRgg83Lik7feLCkJMVSBJH
iJ1iT0uos/0SZkwHhnlZ3HSBsRmfGgQ8GcGFI4EGY1NX/bnWUVlceVGRR+eci7m7z0w9lOctzvvm
zmsyppTc/+qSETFJ5FMoIaar3qk7wFTZGsndBHKC1tyS4nhE48Jj9kIxTg+U2abHA5to73fmRz2o
MTLom/ucjV7LxDqv9b0tSCjboeXbylMZmoZ9xCIL98APWHXHasgH/7CFDY0+SxmCaKpxzPp9ToP4
lyyZ7ZJNy/W+nzqR+NcFPxpg860L4x8zvXp9LyIkO3u76R606YqP6ioJ14Cdol6tOgjIqESjmqXF
FOjx9j+Oiwf1uKqrLDz2JI8RJ5k4WXcKnCyL5j3I1emSyqKH+Lj482iuDCG75scKK3u5hxk4Nzcu
Z0T9mHT9oF4yUhz6dFLZYn4tIUm4rIrcbYueUMFm4H2BMwZYPeC2HZeVI37tF8BZhrcaRZbXhyEW
N5VlL+z6lBtTS88l1/Gs2/WoaXEH2nQmJwdeKLZEtuT3T9lYbfNtNaGSShvtb92htkEeQ46WfQnp
Hf/u2SuD3j1g1OtLzO7Ey+zHQrnjQco2Kb+qvhPvkK8bfd134xbvmfmRw7byETfHGGHHdMu2cZ24
USHTntgS+Oth04DiT9InnyKNg421og8g3kUeFiXs9ALlOAdjfB6Gt3llASd5JPBEaiv7K4J65/GK
Cx79LJKtQT5pH4Pl0xy1kLj9cIM9QRCNdo+hUTO7G1e13t7dFqScnc9HeUIgBXkvtjN7QzURctbL
XK27xfOHp1LW5Sdq1VDs+hE/ebrOA6XvMG6i2QFc9tRe9vV4H8s2enBs3jQ7UiXmDwg3w2mz4wIF
mW+UPFxA2t2+5SfuDkQmUxKiHXKIGwrWZ+UCtwNNXtpgv3o1nggJ8u9FYiSyjADcyQEBnbTrgZ0C
peZQRW2cknMSdwfYv/UD44GJ/VBt5RWjt86kBDfJnJwg6PGxtSTCC5NM92rrmvUoaHTf1RAnb4QX
rP1uk7y1KSE60YerguprZR4udpqwUPosQUgNp4RarjHoEGtYeXzOnJbMELnOiYEDFg93H1kvyOC9
18B9qMXEonJD9qLoA0k5SgUoU7ZQUTf+5ssvhn0SDXpFW87o/eeg6A+u1iS3bwBJFsWHjxMspYK3
lKLVYuaLIhMuUnnHl6kdCHRZ7GTuazaPc31S3TBSSHUOnbOfzm2Ry70U+IWgZveSvu2Uza4dzhNv
iblnulXmL01mKS0eBpdojPtRuAm4pz1Qlqo/VknTT0dHziGzWhHmY//sYDFFc8hASR7CrKzMN5lE
njtxnWGxIFN2YHt2CjOlaSMJ1nbaF7drQs3a1sp5ryUpLvs8Zl7UH7t1cDIyTYJZr+gHC68nHC2Q
7H0Q8MKkPi6DEjM3QFLLcx35Wb1fSFbor+kFl+0QsBplSuFfcACngO1dPJzKKdrcTyhkyfJU505D
6HaRhQEPW+bRU1s5q/0zLkFGhTrUM13ljVFR2J0YDDi0MI3OQ24eGuSC46LqTTx/F0mxmDsHr07x
PoDvWdxd1BEXjw83YnHsXwJzPJSGxHKshG6B0M4+Jk9W80uVNRPDS+VkdAm7uZMMxuAoA5VYd1FL
dvw7BXUxvoT5BpBp83AJ/faUMEWITrCw8jnqE4rvpOlUX2OwZlPIDDNYyh85r0b3xIWUhXrXDGWP
2tJFeh1stb4u/Xx9Jefblqcl9ruJtBRU4ewxL5MwIDi7QATbmdafXD3W/OzneXDNVdZtUl/PYp4Q
WRakPe2MLeo/zprpP32nXFZIJZMeZbTTHnxNkATNhCwIF6VZ7E/5VJXFPnHbTVwFlWrb/SCm6Dbq
p8G9rkn5RonYx9mYGjdQ0L79Nran2EeNCni5p0526cM5xUS/Po8iRkZiRm2ma3+b6wE2PyatnUv2
O1WRbt1mj8ioAq++uiNA7oRpEuMhR78n5JD9FijFiWxYK/HcF12Cytglm+qwMmHCH13xxb5qbVc8
LB7/pRTw0nTHmIhQNqON4M9uUugXQxs+tF7nkU0zTWych9zPLDJcU//u4ta+jVtiBEkvcQ/ZBZXE
zLkC6p6vdqb+ukxB+RWiQlQ8oNAyBCDgg+AcEeXjburi5RsFBfxspmXIaeJsct1DuZrhvWt93OfE
AnlPpZnsssfM6n7TpuVHhX36qWptYSDYF2K3TVK/xh0U3HTewugSaO/BAGy9y27FXUwZ750+zo9m
nHD+8DbTjbPI1zbd+i366KxBGRHl3vBniWY57bWzVI9r5Ez5Id4iXjPwp/254v1/ytooHg/oQJen
gAal29PkFX/wByRPjEP4dJZpMM9Tss4MAwXhDXwkY/gA0L7HELnZjFO35JucUj2wEu2HGMUCoU/Y
+mrRmZ9N6Eh6jD7Y7hJSGwilsBsFpugzKtFtKekaTcHob8/W3qkOqkLgh61hiD8FmR5g4p2++QuW
ffqz+DlZCwyJ9iuWTHkrspDrWw0NfouCQTRXmVpbBMhNXP0KqIbhaLONHXawCMxLxuqluEoA4yNp
aJSN9wTwkV0TiMjc2UTIjilnUP6hj1Ihn24X3zZVacShzZxwXy4o3NKh7YW98lQQY7xKavU3ROOj
0nJqWdeEfch8hWAJ6mRiArD+l5gFOFPqKkDiGEgdHARTEvcwcPoV16yvO0rkiQFSVyXwAEanIrlH
czY6u02LC5OgRgbWEYGCA6OJx2yXcCwFu17giUIkRRT4ZULDOkjGAy0nMEgGHzS98jkzvvMWk7ay
HZvNLx79wdG8RcQGkZfBpOl3xeHOOISgGDjw3UI7zhgjcK6HvtffKKntq8s3KQDR6Y73/dwQwgpl
XDzWSK0JV4m6FfzBOLH1mmsvexkCtvoMbH3E4D5ZvXqnE5Yg95SE8WNvu5lkwu7i/cymkeShnLlv
dAZBLrHH1Lp4T7TNRdosvjxvqA/6Ywy1FKI8ZjtGORJ1CFqjcm5wT87eM51bRAAlJfKB6JjQ7h3g
OhFvFns5JEIlftlStptMfe0P5S80zdPfUhM4snOQRvyOAsIPnuQ0TskeJRiHE2MYFkExURtPE1p4
cSOj1r8nXwFhmcan9C6b2nk09F/TKeiDQd2O/Hy3Oi4TjCZztmGSWKBic9X5KH3Quf8NcPHMqUPm
Ghha4eB0QqBbPC3N2H2S846KZXX0+KaTLrc7BwvE/y7nwTFc6AcgV/6n7fyHar4+v8yff9/C//Ov
/OcaHk30Zc/NHh6fIQa1f8lUw3/AiwQUC5gYogL2+f9awws3/McF7EjbdkG+XCgx/9rDe94/Ai9A
2ho6wCwTB4Xz/0VI+J+ICZDq/9saHoXAxZXtQCUnVtZhsHH55/9mBtRxG1PlGLa5nQzn89rN2dQ+
c9wuY3ZnN5LYTsWFHnpXkgp1ZJTR3bDUH17YVeNryDDkIzNwUbhAHaYxNd1VYjEVqX4OCXjoLbNC
x31ao/hnmIQ30ejZE20GmwfmowkDVURuRKGkWF62GwrN5Wy4+/I5Cb9Zm3b7qB9fos7Ex3m2b45D
TgqL+kI8xiXxnLuZpeay68ml+fahP1+t0MnPg2RTAOOFwAJ+/HPPv/LcB3FObK6PVtXrhDx5WQAs
ifQHTpHwEv3hmB0b2WLPROw9cKevOSxufNk88kgJ5pljdIkxhENCvJpzHGSsDIP1gdaPZXT7GA3x
vfZxb6KnnW8i5pLRfmWjrU9bQfDSX+RAbPCavLhEeaNgPbGzdq4wv43T9eBU8lbNbvipF4PewFKa
WCd4brUrrsxamdMU5l6amzg5tE1bH1mIntmcucS7hXN0JLWGvb1hn2p8UhaFp9TRbst3w/j6sQcS
+EOvOd1FUyb3MjByH1fbfGA/xwpszF5Zl62p7Hvg6FMXyp3oCNWgmnxgYNZfTcK3V64DS4vpCYG4
jD9vhAihLVrg8q4/5VelmKjH29x9WeKMKDJazOl7MO52NGp037dmCW5WWfgf9ZCg3SqHhhCZbLmK
p7nhASpGLlJ5DCb7qe33U5ABe8sCb48D4ZapWH8JWIRCbLLhWGFa1jvHmPXcJ4QAc4VyOqZYYqY0
7JftxZCaksaEll6vZRQ+NhQ354imf299xnc9yXg38Yoa04FRe8rhmBFCQzmVhgQFfXex7d7jsmnO
VbwiP+ytdxVYv3wpl8hyr3UaUA4eG1SF3XVBtXOTZNK98qmrd5rf+j5WcYyAFHs0JeqUNAcIhAKN
ohvcms7hlCdxckQkOhokdGvongjp6j5XY5YTycrOSc90gDtvM/Ls69hZUp82ZGcSGrc6yfJbf5i2
Kw/JMO91XIGxXzGvFYr4rYAQER+1IZJF8QVG+xS1JB3uytGIt6QmkbSbEkvP1iWfXTvqV0Ho0jMv
zsabEuGtCiv7GLhdeGQP4UBVmsbvfAvEtVNSp6H3FWk4ALVtgugUtuwoUMNwWxa23pltKW6Ndi1z
p8Y/9mJzmUb5wzFkgn6wYUdL5zhjge/ML6K/2mh9SpI2uInK9TFvUPB4base29CeFhbbw8VCNxAm
OYqwubeDvO6nZrhNAuc8Gd0+Rxu8YF6Dezi1z+z1PjsP5x1447ORU4n1t798YAtChUTcbV3+FCzB
1xbm4KrKYDgVNIgEKfrVsyvIEoSJ5N7Hg/se2UC+gcgoj37LtNcbgjNN2Se7IOfotZ17b+uagFGx
fVNtLF9mqX9Qg750RJL266WJkME+zvIfxba9Nsl4ysbqsZnXT+NBwVqi16wZMLAJRjVTS5pYNxxG
yWgnck6hRLHNyvSmc8J3t16+Iw8DZ8t+6kAI6Rf2/x+xsxUfrG0lkss62m2eLf5ksn9Kiuh+7Bp9
U1vxk8bquI0QlVu8baNUN41VV7IQ72Ix0YMXCOKulf65MHWSipqOWd4FUfVQRPra7yNxbFvnWsxt
f8Q2fyvj8LSMCw0GTgNq7/KgVxZzY4SYY+yDZ0l/cKpLAtJ2kbupF6vD8G8fQPejLXn2A0ayBl99
XPP5FSZD2dMm9/lE0Nfa2jYlOZTlTYTuN3CtZJ2c2MM2x4e4+R3QLR99rdjiyOIuvlDHM6b416vs
vOsm8O5JsCRZTsQZRX6yESMT3kbCXiaM9XeZ2D9qE2jLL1C8oLhLSn2toO6jhibyOQqL7xzxzKbz
l3hBT+Og2yoCe1Bxdud3mqmD4U6ZhuhPxqQbIysKHmNe0Jjd4OTENbp43vtl34WCvvzRLNF4psD2
0qjwHo3nM/MzDzUknr9VXrgE0k3yCGKvgl4m7kvWz8dSVnka8R8gma2xqfS7U6QSYqO3yWU5gbQr
CBWBYew+mclFN6imWNUU2+tlu7WjP6cr8kk5YiE2Phd6YHDmbx/z6C6HDPDYn5g9/BPqAj7Cgb+b
eqSJkaw0TScXivt3PCR2pwZLlmFdDb+3cUE7zG+KkU7oU4fcCrH9YoryxkR6Sh5navBTvyHETgvG
BuboRUl2360bQiLSXkM31SRtfM3Top57zZ/7wWmZ5sXFvJgzA/ryiOHxcS6y7iBmBnw58xCmIjoE
a+O01149ZmkCLe3QgK1UgVfdNpNiSbtlYl8lAW18qNsjD5seJ9YnT/CFE63eUpe8zaNcB0yazLg/
NTx/tS8n3zk4w0C4QT5qMgslmZL2mro7YviuRsL1Gsk1eK26vNIHj7lrVu6knUX/YEuGIku1HZpe
M4owxBSULfJrlalzvrB2nrvPcC7Yw+IVS1j5FCKN+uoXRbXaFQuZzWsV/GTbPV3xwTw4Y5hGmuE0
KXYsIPTBqOqQzfl9RohiUrNUKBQ3QNrbxQF46t6QLPrVLyvp0LjbCcd67EuSGnBwP7gMr2lLuVlR
cJt0WzS/o1a7Dube39hZ3TTq1CWnq7V7HqFDa7Uldj+vyMt1XX+WEgPPnElMKYwXKYYOJWZwZAbe
C1povpvSF5wqXc0kV3ytRLP+kN04nJrEf+8Yue3mkb2jF7aMHH1S29ZOviq93pFmM50TDe6mi1g3
1mJIUCQ1/QHzEUvOKscjQe7Tnq3YclXFyj8jIF6i1AnplBH6mbuK1LgbFxzAmQDd6rSsuHpAAP7y
44T5SmQQ74EwUOrQmym77YI4u2ciSqhmKLCMkJd6syzJ9LxE4UcE1v6o21jcgon+CzP3qDU/isMr
KRoDBafw5Ec5utEhKQMoe9tgRgyyyREqzmmMNl6jeB9I+7NiTHWsTZUfhlwXqVqnG5r19zBoxoOT
r+VL0/CFHzon4xXo8JqQYrszoVZfs87U9dpoMgRlhPpfV8Pyqcm5nSJPUtxM1YGLrWfeTNRvixls
gX2fYCjhoeLFQGKE5HNGnJLzPC4zadEcPNRs7KTJeRb6kcFcbxt2ZVDR90HAGv2mm0hA2Psrs1jy
tVd8J2QPr0pvQAI6Gx+ZvDGb9vL5PV8VJFZRCP8SAhmL5i4WLSKEBVpbfhWp1Xl0SlegPgvkOBwb
B63mg8hX3/0YfcdeaeyWY70f1Np0b0U5lk7qT01V3BOwQxQsB+wa/elZ1Vk3xZCc9ddJHZnpRHif
+d1NebSIPaKoMgl2TtLan84g87/WzX1M61YNAuN3sbD8rHMPdIFPZntC0IQ39lCeJSWhQM1y0zpO
ob/6KZ7N3grCG86b2si4053Y1GtPcXvdS5YRZAwLzWgQ5NQ5KwnbgSwZXA/ZJZW3tna+GYeFlDWk
syb7kPwPbpQTW4ZPtVmW4R4QD2adoSqKl1H14z4Aukfnb9r5Zl0XZa9nwFlkjPrxcPYKEXZXecOE
+zqZA8W137WgQDb+F59xtFagIJt1BnMomVmbWxcP9kiNjNnqPpTrQmfiiWG58p2seUmqMPxKyiZ3
uP1c4on6TZbzwceEUuzqbR3beYdul62ERLzgPZQLwZpX+L55y5A0xdxdRTt+tKvAI82YWIm0tL0L
jmJWvfdu0A5E1y0DG84j9FDznvgLpt9MSBF6nHM7WPGEA2szaQOQcXxqldTJTzcaObB9GCfOEROf
mE58x4Bf73D6zcRuq454uZKrbdr1Xq4EbIIBjmh7yZukBJhyeRe5jfKvresV9SF3iaPbe6KSVMGc
HMNvf5kMtw/2u4iLyYa3lZ9t3HtZkr8FU+t+TjHHL8mY2fAaq3pt9lwNjTlnQ/bkTC7enm2NlL0z
4TaeFdYZ93fsL/GIwpMVYJ4yEqVl2el1Xm8YAXb3YuISPPEVk+a6u+Qx4s8TREMUQ7y8sSV1+osV
2LYPjjY9l22DBnTnl4qSYOpHVHACseZKQCDW+Oy9a2L5xDCxuULPhEntcucMo2roZlm8DAy7sESU
ZASWqz2P/qW987z5Kt58uA7aqR48Z1jSml0Ss+E+Y7I0MYj6lRicjokNgl9ZUbzSN/F+uoymd4Rl
Z0Xq8eVLZ/gU72aR5Q/cMjM44Am1xtriF4WKIjPocat1Pll7BOsegB8qBJgjyVlTi/+k44PTP2gb
jdd9HUfOvthI6dC2lbvcG/UxyewEZUG7Gfk52TAl10sSt/W+l0v1Im3+OVWevGPOiaswc5N0joP7
zVsIBucBtPl8x5YATWtRPo4sBYsYLe51E82WbAJAMT9AJPxdseTt0cxXyXGFwZQaIvYOWgMpWBaP
TT/TjItAKZjT/7WS/Me0yg2xWfy/vSR38Cu+v/+bZeSff+M/zf3Yox2HEoOkBbiRGESwhvyHaURg
00c0gT2EBRyQ4H93VfvhPxI3CKBtBkytYKb917DKc/4B5tLB3Y8nn9mS9/8FJw7+GczxL/gR2Q8J
2iEn9GUIe4Nwu4ul5N9mVfHGlLdd889hDsR206yV19z3Qfl/2Duv5raRdA3/ImwBjdS4ZZJESpZs
yfbYNyh7ZoQMNHL49eeB9gQR5JKluT5VWzW14103u9HhC2/gyc3ytizvgiiPLaBSTYZuCG+jDaVM
DY5XaxT/JUjT6CaNRI77W2viXzk+9UPDkbunActNtyYfmHFhoHNeswEbUcRlUMpqXuLe1OCpKFAw
ln/nGGIA8wpdGQswrnUqzN8DkRSpadE9s8Ohoh0WDUT6caHpYO/p4HZBK18sLSjg3dII1Jv8wbMG
0XQ7Gi5p+1yFcZs+Uadp7T8QOU3FVhWDWTyhTIRkC/YAuvcr4pGJ95YduuM6pSXqbL0MpMM6cYMk
3UW8Gvqeg6v5VIQbvdwOQBJfkS8ilmst0VXPtkmT/YvX9nrzqCgx/9B4ON07twendqtnnU4nXTrB
rzjr25J2Fko5K4A9sUtvR86QpMmvEv59JTZWo5UYedd5uZNwLtyV3ULn2eUCWMKj2xVcU0mnYnfn
WXTPbpsK7Z7PMC4AhcuuxKM4rBpb3UR2ad/W6HrRZbMIb+A0t1DmwHqAfRqknfxRy2R8MH2DALtv
quFVYeTV/mkFbZJ/UsTJBtiOOnjRahOEQQJ2+E+oS3V8Y8Ke678qW488H8fzeKxp9ugwUH5lcB+t
vZlVqfy7VGMYIwxrTdWjqwKvPugdfxMiGXT7tmHnduaebqz1GU0oJXeWrIbfmcgykDWYmjagEy39
i1ZgbUYm2yFupaXoymxxywAsqIKQPkdlOyG48dJAwwikHwT6PMqfJ8Bg5gYX6+6l4aglu4yWD/It
0J2fqACQoeFPVUMNl8lgbvijFBWtohCvnZBNg8I/gUMEnhbVSTcH8JCEevVYub0kWozavG/irUtn
VpU7h4KAwnTRBMpIkAwhPo9GiLR6lHp7mB8j8AM9EvW2rst0emiIoavtNBeKV+NAoXobRrmXfIpb
Q2F1Z6TjV9Xq6iF04c3uM1uReseRjIJHF7/ngJZ8Tp2wUY7xM5Vt6awm3UC8tFPSvCEI48DopWY6
D6mFQN9mbPT0S6ZgoN71vUb7vaNiEKz1wBqDG8eKql2URrENI7tIvxBPQvHuKAcgIkbIWOyQAsHM
bXCwsF6N+M+kxJaDDqygbqrqprAnGmeA9VztplVjIW9bXxk/okpXlElBU4L5Q+egNO/qynVBAQLm
5LMJ3r1607Zt7G/1vtMo/KIXRG4zWGV01xd2WO0sYqSvpSXC7EaLRfI5DAsFQHIakEgsWRPI9S2Z
JpU0Jw82ICOgc0IZ0O5TQVN9LngDDSsTqrhrI0eIB2jkWENlHxSVzrJwjReu2+DZyluwer5sK7kV
vt9bL0la6D0dartPP0Wa3oabgDQQNfPebwUxgaHXSDiEdvhH1w2Q/wF7JRH7UUvkZhoy4xer3PdP
Q+FYnykLoJMH6kDTnr2y65DdHrRtm+fyl9GXhbqzepIBFjyjexRLK4ESR4Et3yKGNpi7Lkemnm5U
TvIZKyOZkNiqh7yaI7CupsfcGOlONGXqAo2kiI6UZCaF+imyIj/o0LbMJ6H6utiBVyHLtEDweyuQ
itGvqbKp3XYuN7kA7OHeFJPqTXD8Qfnq1pa47bjl1XegJyiHAW4r5Q38WtsAYZXnCJ33iNDftK3w
/qAIWrxYFFxTeqSaGu6RqJ0mCm8diSjsYVReqsHu2fBgu711RDytAb9yEGX61NNEFg9xqrkjLTXl
iG+tct1fSOQm7XcCabvZmSwNiIkhTJJnXC49WICabkbUIiPDpnbsDB11UFsrPtHcRALMNSEUInPk
xHvqKbq+i5A5/t2Fpo2mPRbwxZaWeGI+6hnwpK2uqbrYVGaShRuyKw19gJqof4M18ziu6zIZrL+x
f7EoP/fowHeAto0kGFDTCDwJdU+nzz0+oSHZxi4s9TrCr9mZIuDqFMsAgQqQpn4BNrYKW63bS4Lx
ECffKYoa/L2Q77i340yrfssg8ANz7fmgTLgU0gqDaaqzgfoLnp9MoNHXhfUnaE79ay0pvgDQxFHX
H9aeRpZTbzuUvlzCPTwgb4s+JSF1E4CWG3gFXXgbj3kdbHj5khxyWJy1T3AX3fEmmtUHmo1VodRN
YmYIH0NstDG6EUHQRHzJEBBAZ170U7IdhgHBH7De9vQprkGs3FlxhGPq6FqQtouW92ztoo/w2cKO
vgd7kZllcKcHFKtvbCMUYAfGuLbvUZkMW+gDgUz+SIoOUBwYqTjqBPX3wpRiFbahJLUnRQubvyNI
5sWhxofNdbeFr4Y038GJks0vIBv5IDHqbpp8Y3Q08AH+l6PIv4F2GEwB6UQ6obUy+bjqLgWwoqdb
5aPUNmy9pgnHh3yANLFFejHrDlbd1nJfgypwbrCOifhwE/AoC0nWDIIOHAlbp47GBSGtrUmPD6tL
kFuqTTbUFtH/WrmmMVC1H9rcoNUgtAFJj6RN9Qm5uSTgbhKj54YPSJxpDrxDe6wfOkNX7WOfV70D
3E+L/Oq7AmFi3zcouIoH0Vaacwi1uEmeZJMU8KbK3nVTyPjF1D2BEdPGl9Kv9O5HU8z6eyutKie4
adEwRnejCEqXB41uTQX6yHUUvvBuYL4W2JP7h5S2Rb61bCzCf/ieXaAoEUr3xRCG98DCIdEwuRY8
ArdFJRBUO0jnnz0tHG+Vh34wHjyVONY+IhpIXsawCrtfCQD03yWwHaC1RZd29wPqFMmdj/YECB0M
qPunJFMdwjsEuZRgyOExfAhMK9v7muzzWxdaW/NHxk5nF4Ksrb4PWWw/V1mb/0CLyBBfHZyE0jW9
1MqiZKoryobICHTrfsgxf/CofVDS7Xp0IKl4RdpLmqZF/6X3CjvTOL9UvGkrhigcdk0IuzJvyv5L
CMK13/5/6vPfjfrZLfA/pz5PIbGCUlH+d33Uq5//X/9Of2Ck/wv5Jzl7gZsuJkLI1f43Zd5wUD2b
PVZsYgodaZb/7dUL419sPHSLbQvRM4E6/f9mP9a/HINkAK1625Cmodsfy36O+vR0501hI64GksDF
88dYasMntsCyjsbAfQWDnUo8iXZge9XduzU5408wk+7/L8OaR7Fo8JBf2WACSARn+dl3GZYRZ8qi
yjjde51tbiklIlQRZv3Nx0fBZ0YYACBQQ16qhlM/kqnXeeN9DnofoRdtQn7FHv6d5f9nNwi+5HIy
/N3gJ2x3XrqlAheisbJwXJ59k74O9Q3PxTzGtULnK/DU6nGynf6VSn35kpYwslYw9qW9AbhpAKDS
ElFekYE+s7Y2FQtBXo1evLN0KW+hRNmDCJk1WcZGD/tyPyIX/+8D/qFZO28mmkI6+qwrfvwJHTpL
WhgoOLyNlqSbKYlIarHLxZjQDCdlUH4xBe2zIU+Rx61l9m2aWlIydEIK8A+a6K9oxHM4Fp+BTJ3j
BGSFj0E14PgH5bKs/Ib2yz1Q6d9uTrZD1f2v2S15d3lbHWv/zZvXxm4JA5JZ9cIR1mKgUJmNggjQ
3SNuWfwZBF1ELcrJtiU80k+FLK5ZMS50vf89IOo4TAoFQ24FwD3vTwsIghq4HDMjU1Qw1tJ8A5R5
+GEXRf1dy2d4MNpK7qvvjPVfBpDS1zRyXNjfI1ypy3M/2VyIhiLLgZy7cJm/nP/83cGtiwHY+aDo
GXJ/ADIA1dFwBK8cqdNROLO6sKXkEsKKY/7U70YxYiCySQiOR7N0cQNJ8tUodOf2o1Ph4zEDD3UQ
xwMHdTwIoG7SGKnUfWkX1bpxjfJrBFT6++VRuJePdyVmtoKBdBcHR8R8Frinqm1VgZocGnhGgKZE
mOVxuW3dqpMQJ+L+B+V0WnuTb0vryqd6M7w/umQZmu3pgvlCh8XSF/tU90NFvF4X926F2eJaC+IE
mHMpzQNCfyFy8JNbf5lSVYlbqj3UBRxnZoZWuENMGy8Zw89EmVrz5cMLIh1CaId6C5U8a7EgKRRw
0eVudR/LqS0AMyp6/oqO7msaxzDmRDZZr2Xc1PLKjXVybMn1DVwWeGEpLOJZc/y9Q9cUZY+c8b3n
h7DzXRtWdiv9Ta3rzX1Jq3B3eaKnm3gez5FYGPLYO7MyzvtNnNHgCkpacPdZgIZXP4h+CxjE3Fwe
ZV6u449ssowu8+G0sEkWH9nyACe1eZneF3Vsik+J7k4hNESrGXapH4BD60ChvqBqH/9duygdX9lk
ZyZJPMIb7syWTJyj40kWSA2k9BuL+wJ+JvRs8OioaxtX7gPj5G63TF4ypFupdBF/L2epO3AXCjCE
9wBPYen0GkIH9O9z7Sf0XaXuYOwOf3aODi0uqIvya+e52XfPKRNEjUe3/pY5ihTSqTVEXEq6DFhQ
xFkRXvuZZ1YDyiatIPY2x91afPLELJSdpCK/R2xcfO2bMbwR1ZRt3D6Mblwv776poJ++iiGKbxya
JECvpgRemh59p1bro/WFC4aXO+mVS+jNtuVol7hAdAHg2rhVGnQ3Fp9p7Lu49/J4PEDwCT9B2xcr
3RTodnvKiPZ0lqZDMOoNJYXYubWAhqHoGSV/Xd6qJ6vz9iOAm7Jd0Oid7b7eHwgwDT2ACm84gK1p
X1zbz0B+pVf3yrzIy7naTHIOyHCYXcYBQyj1xKj74eD3UUDzrzPpVpGXgyzord57icM0/dFiTv+s
ktHy6X5GbrUWeix3RQIdetUOYKKunJOTDexy+VuYNhP5E5Y5i8ungYMwCgoIB6oH5jqsvfoOPRp8
7Eqa4ZeX+cxQyM6iLGvzVjskhcfLLDJT9W1TtofYNilvi9E4IFcwHDoZOa+XhzrzRWnE8ErTlaFq
sRzKZk+pQMvag9dO5t60K2vj0cu+MqF5bY4/qEk0J9CAZgydmPN4Qtjy6IjSDA0KPE17m1I9XTlK
G3dtj5xrCX98f3lWZ8fDP8oRtKIY01yMh+i9mEzG04XWbKiWQkgYsdbFRc3etMaUXElTTkIEUIQz
QBqjnPkKXcZUDebTfRm45QFCNiY4EkHPCf6SKZ9hpD/5ORK4lyd4ukMc2hNcU7MQNvbLiwWdGfte
StBzwMRuJhFCx/8xgme9pTqmf7481tvXOf56uPjhIWLzROkYdM176F0sF1Rj4CO6Ph20WV8YOVij
AHqVFYmBxmupj+uiH+HodcAiozsX2ATqraVBSZ2IxISm2U/NC8zDXluHbey167rgsqcFnUM5Boag
YQVn0w/bqDRtoBbbCNzcV3pACwhiPXAkQtQJ1wVgnwnQSjmNGziIRYZozAhvJ2rFmK20HFHjtUTo
6Mfl2Z8eECaPUTrpEa1t4Sxe596DRVpDfTzEola3WTClN3VRfzjSmJN1rJg57/yTysHxElshtSM8
DIwDyhnD39nU0genJ/n18lxOdw2jGPh1czB0REwWV5g1gjiB8GQAa8n6h9QH/RVA+gSI1VxLqc8t
G/1Hon8T2gKpwPGEpsDBrDQb9YMzDiFod3CaphP5V+7kM68iMyKPmwsq5MvL6ysjX/N10EiHyEQN
u4TriASOA0t8heyRvXX7Mf3BT2k/NVpsgbjw4QnUbX7FcfDcZC0D/T3uGgK4ZdBgVA5+N0lhHNyk
h/c+Ff0qKWR/5cyfZgNsEv5y8Bf03Pn68+d9dw4FoOGZuG8cTNhRdz2M6W4dy3p89J0KoCBCMLoA
/m7lX5FuBHxmTdosHReXQJmdrKmdz2Yat9fexbOTt3EtJyNAB9JbfGmheMeB3RkHBZFi7fUeOF0P
0tvlrXtuFK48mj3UnWxLzjfwu7mPdmUqWqbGQQbguAFq+o/9ZJqHD48yYw+Qd2eZBcWz41H81gta
a5DNwUVt47tGnWDfq/za2Th5nST3iGMQXRLvoxW5mAv8aFkjszMerCIJf+m5oNdLhY2utOd+aWBc
f/R1ArCDewhBo4Cxz5E8nhV9ib6j2tIftDTCd8rz3eoF3nr+R9Sa1X1hjsigVViKXF7L0+0qDUbj
ycesCa+rpa+i7o7S7YLGOGTR1B/oB5b6xqtq/TNk9Xan1wZIa4XH42cB+3xfGWb7zRBdY65MhItu
9cnM7q78onkrHj1kRM4EH2Ry7NM5vD9eiE6kOFYA0D94vQX5M+8sWBYZXXuXxu6+1J3swYnL4KEh
kr6byioDmapr7u7yzzjJ9+ZfgZMm1SB2GmH08a9ApS7mIBXmQctCaJSoGntwSDq187HL25aGQGgr
NO3fuuYnt5eHPjlF89AeD4Bl0X3hsxwPbXp5Aj+kMw8uEn8/fVifvzMt+vLhQeamLEGJgbUHb8Dx
IIMnobs6jTjQ3IJJHfg6/tRmYf/+8DCU0qC38lri4LF8mAvyg4lCmTh02PT8SItIu+Mx0rYfHgVW
HfuFh5PYx16cVTBvNeC8XBycOk6/xVWZ7XSyq+Kj19tczdAJ5SjXU2xb7kxAjipPSyUOsZ9Ymz6A
+ykBj24+PhlwUXNBg4qcbi8+fyRzo67zWBxK6XdrGoCoqKTFNZe9M5tsLlrNSSLOcwQzx98f+e1C
NG7JKLgS7skUm02FptmVwzwv/OIsu6CZ5PzuEpUZiw/j5Pi0ZVlrHoBfqC+x7Y0/MwEjWo8pYIgu
Cx7SEJTt5QU8vbm5P7CMYQUtHEWWOWDlDlMktBSdGPhlh7ZNnG9cVsCW8nq8Cei8p1f2xZlL1KSy
6TowIynbkl0cLyZuTDAd0zCHDwkpPHbKAkQMwgHY+YlbuveJXIHjtvfNZFkHT5b1Ywbx6DY2sDvK
Ag9Hgssr8Laux+vOD6ISSgEAXx9KOsc/iN51OMq8zA6l04HFlr0qvjhV7twXrd79LUXvPMoWn+qt
0/pBujEDp0HnsNPrX6guBcFGi4YSkDTOnfCzPEiS6zl0ewYRgjoOEnP5Ndvd0xhxfoM8nFUcbr/Z
6+X4F1e+P05AtzPoTyWiDXbk3wsER5/p3NiHQEVdAqRp6F8lfDjgD51mbNq+Ca/FSfO1vlg4Muy3
MjV+w0gFH/+MhEqvU9A8Ptg9rqLQLKW7azyV3/lwBVEQdsw0XxeeXj0U/gR7MWynsL1ym50kAFyT
Np0eUDT6m7n48W9oA0NvS/p1+9Jx2zs4uN7GIzRYtSNK7Jc3yuktMN9nnBYuGyTElzfaMKL/mnhK
YP/o13fCBxFSEBL9g1HAi3oUZRxijZNeZ51pYa1Cc89+n91fuvLOjxFquDyXc8s2vwAgVinC2cs6
cB/iDQmHzdxHFbomhven1ln5yvDL4UpocGYgwdNJxcJxDQPr2ePvI0wCQgPhiL0FLHrf4/CzaqBg
7KMueL08pTOfB2Nfm76JTgOFWsLxSB7iBp5lgeyTWlTdGC1kOxx+gisLd34UnE5JNyn6Lo3DR4IL
rF54BcLOqW5t+EGrJqN7cnkuZ1aNqAaOOxczt9Iyni7sskxB8Mo9NGKxKstI3QJF1NaGxBfvnwxF
c3K+AXlJF8tGZwNrzdGT+8I3kSUu698uS0wRwhrczceHImLn/QTB7BC1HX+hpqCBooWx3Ld08P+0
Ssvd4fYa3xtJal651E8j0jesAlBpcy57y/nqepdcAQZUrpWOPnZBgD+xX8qfYwqtRG2ayjY02ZpD
U7jRBvpHUF6Z5puH8PG9yOAuuRDPuDdP9XhwrTATaYeFv+/LCCg0l3CBfuYkvF9J0/XRHYwQ6xfa
q9nPUVkIjDeoeP9dFB7SYzFKqWuNTfGsO57SVgZCsTVK+h0I47hOyt9OBY5obdUDwAQdDjEiNZAe
7iFaoXquxwIMX0OrjH8diP6vKgabC0KSXh/qnByMlURR6yuUq8nejCjL3kdFKyV4QC28SZLWDVcD
Xpj9BvXn+kspdEutO98NPvG/xxPWktwS27JR+hdk7sW4VSqBu1/X5vc4BJV3KMCVIRpYIpl+5YOe
BkdUkkw2KaLAdHmXgV6pqiCblC/3ZuF9TVXx4kXAd9tce8pi/0kLm5vLe/XMOQf0AuaeUsy8ixbf
EAw1uOJ0kntHEVh2o+z3mV9FV6q650Yhk6T4PgtRUGc53imQB2aFWM55n0TJJvelvUYkwL2/PJcz
twm5smtx9HCQp+JyPIoYIDA2HXMBUebeaZbZP6Evoa8scfXcnftM3PdUjd6WzlgMpapKOX3Xz8Zq
eBw71gBUPW2wDEBrO7qlKGrvCiQw/skyEjq7PJlU493FxYIeRuVrKXeYj7jVTYKJ1aqKhu7KKKfh
zowtmR9m0n+WcV7md3fKFE8hSlq63EsXemRSe+1uHFV7p/qqewqmYvZdNPu9CKS4bdr/cUb8z+CW
01yfjig5vgeqklxkmYVUud0XmPUCXe/yetNRW76pfOQxsMEm9ZlGtQfXDQoDIXDV1tGjZ/qALy9v
pXMbFmFUfgePBRneIkfBBlKAnkq8PXEfFtiwJ/qfiY2t0OVhzu1Y2uHU2WhW04FYnD6UK/22Gy2G
mVCS1DoFzjtxIxO+u+VdqZCd+6y2gRANuQja9rMWzfvPCuHEx9LV9PaIo/g/8B/oP3f0jf9G5mO4
Nc3Gf1Bt+ztUqXjUgsn58/JMzywoLVCqveQecw90eWDiPEitXtP2Q1cj01UotK+DIUZm5B+MIwnD
uNDI/pcVM/ztS9tMXA3ZqQpvjVbH1toy7C8fH4VmOPok8KcANCye3UhAKao8z9+LWKkDWrftZmjt
j9d8QCKCXyEK41KjI3b8xYYwz7wexZU9IiZy06JrD+9ysLeX5zLvscUr/oYoAoyj20jhLYo+kHf0
zG4dWKMR0ThcE+PvWeTyqcSm7qU21dWW4plNT8eSEgBzY3LWYiPmCB20yF4RWg5zS4bS1r5vEUkN
HFT6L8/tzK6T3nzAoLNRN1sKH3UGvMpYlHLfmY11S1tFondaX6vSnpmQp889vbnFfHqy0IkZRTba
cp9DR7krS+V8KpvQO0RFkXy9PKEz7w7+TGCKbGoZxHuLYzR2LfwxdLH3crKLdYqEDDTWanxKlObe
dqjVvph+W16pPZpnJyiBWOL3yxyXvZoUy4OIkqe790Yr3w94uj3MICasJhASwT7U7e+6xk2eEXV3
0ZFJ6s4j9vSHA5IGNYyJQTh/0N4HbamNAJNWdd1PPwZQ4zSTbcc3EBlO9W8obOHnI1XbBBuUgHE+
o5qDtoxqbKg0kMlt54bkQN57o9EkEKxbSOlGgvcKitPqSWIH+A3eUfKH4BqFhNTh62tbRYmK3xDo
4+bylzgTefNE0lul9U4y9oaaefdKhsPY+pU5yn2jtdmNROntDgpedpfj0XEjEs/YJzG86BWKnPbD
5aHP7GqGJlbzgCfa2HQd3wtFNqSwvAy5H3NcIPEgl/sh7ZuPv03ARNhmkDDnEudiq8FkwVG0ZIKm
neHK0aIsEQ8RVGsLos7lCZ3bX/MVRxcO215rpqS+f5oQv85x51FcQe0w3QZG0m4NFZlru0Ig6vJQ
59bOlIBHHZe805vNgd8P1WboGuV+68KF8d3HrkSycChd9fGommmwZjNigph3kWxaWoEJL0nOPsBd
5baqoIZbsv55eSrnVg3UORtgxoqT0x5PhcAMpkscuHt49dbWN2L7zi5FdpMMwvh8eahTFCyIedDv
6CPRE6YoJI7H4nomJBwGbgCoK+u8ZguAbbuPnABfA8RKV8FYQG3HZDIT+GdM42FQxbd/8CMcHbCo
a4AXJJ04/hEKWS1N9QTdoOTJIso43lpI2W10XKY2VM68TetBbhna7IEPq93ZfpDc+LJDDezyLzm3
8kCB6SpQKn+zyTvaRNIixUaOggQfafPZeiS9bTWccB28LjaXhzrzOhMBU4Gh4QgY92TOBoKbCkzw
3mS/rmcZqeewz7xbnWjgYCHlf3d5vHPnY77mYTMQqjHo8RrnTYfMTs7OnWb2m+fGCqFeUI3/ZBRw
hRbwRUKOedbvLk9br9wmDmx3T/LpIj1vG3uRierKDXZuLvMVSaDBWadxezxKZJvdbOlmQaxCgof2
DLranX2tz3TuScZQnNNOMEPKsoifIIeOQaRr1t6VpXEjUB1cQ3eO18FEaoRRyDRL+tWPlxfwdAeC
5yGX5iTSD+IJOp4aWGEjKsbQ2bu10a47F3MfF0WTFUfn2uX8FiQdB4iMxU1m0LSDHeMuzr7W9KhG
icTeh6pDEV3IwBM7eOJuh/kN9QNI817yUiWdg2Oji18vvHm/vrdbX3fx0EBgG4AfNNrA6pGncPxS
IfGdIPy46upZ5nZCBhy7D1UaVzKe07PjEitRsp+btThaLi5IzZRaCHTf2tsioGeajeoB3RfsbRIH
L/HK1q41Ck43HANSzKB9Npdn3UW/Io1atH9Uae3HGQLYIEBwNwS2vLKtz7RFXJqzDmVTckaAhot7
MO6nHkVP19w3MgA+HmDMPhNaxQa1LPJikYR3g6N5W1tm7j4Nkv7VwyTwyq84N1eqqNQ/QFTCjlos
rufHue9BjodmL/Ub1OH+RGrnWpB1bpCZWEXMCcPKW95Gna5jfEaWuO9SV+KmIifUI6dwc/kwndsn
xFK81QSfdL4Xd54P7EfrAsPZB9iNrkHb2DtuSLXOCMF3pJPXWsbnDq/UIStRV+T4LlsfodEYNQJ6
9h79TX9VD0m57zNNPgJ9SK+E7mcWkMY0JVpKe6DgllegVTrtEChiBLpLLbrHZV8eGuhfxocvdLoe
pCWU36hmEPsc30e+qMpw7HwHuQBhPtQWsJBYS75c/k6nNy1/OSQCeoHUpWyxuGnzETs1mTfO3lQ1
dNy8pTGB8d59k/rmprFFuB8nqJmXBz0tm7AhyLk4z5w3qBzHM3OV5vWzcsgeyMUEAajT229TVVIp
wU0aK1D++BEx9xECdxVi4jAKUT1d/gnnPuJMk6GvxNRpmh3/BEf6UeUhIb/vx856LkPDe7Tbq+/Y
mV05XyqExMTGdF3n1X/3JpNG4iTbetSieutZagKOOhLaW70Ziyvn7cx8LJ4RyWx4U6BoHI9EK8au
MyzJ9iVh5RqiJsRuHJKufLjzo7BsM0+MF2yxJZUomqyMQ38fk44+ZTDFVnSZsiuR8blRgPaBytSp
xxrLfCKNrIlMgu3heIX/yRw9/I3TuLiStcxfePEEU8Wgd0UMDsZkCas3rJj/dI7cp25Z3iK8V99w
2yaoNMfU7rpyuO8rXexEp6wPx4PgyyFYCthaEOBmvuz7XdFPcqJmmFDpUtL41OI3gI0ynrPXns75
71nMkAvYga4182nI+o/Hieg4Z2k6qYOMouJghsgDo5dQwtvXAQhvkjCpt6XfOsHH9yI7UTeBI9FN
hSt0PK6dOLmPmm9xSHNDYCmJJG8MbfXKNeydmx6ZIGCQt53iLOM1qxm1bvDjAxJvqJdWeaSx8ynx
I/omDXXTZL2pIwJoitdKk5jYIkrcrdq+nw7KhuG6Hrs8jTYhcgRyRX9LmGtHLzFfIyZrktsANyHk
3+Nx+qlZSYMzXKl09DvaFL+DJHHkCzgJlDMNmCX+Grd6PUL3FSOJXSMz7OFoM4tw27eh+Db5EzpA
+HMW5gqrXOtVA6qCmJuLJCNmg26EtLIWJv1TScfbxNsBaa+7AcNcpG0slCcwP3bkMxomSP2UGKcE
39Hvc5GbKz0fVbfQ0H8myGLqG7rj6PCigJEUd83YY47Y8kiBwXfCrtmC7M7cLcrAprXGKRH3U3eo
UbIUaFf8DOzWSDeFbMpmFfnB8HNslNsxUQvDLXfoi2e/s4sGvV5Xf7SVHcNEGWrzNkom4OgRdqiP
WqN33irIjfh7HVV9uo6pT1MWzwQ+przNTv9oIbvzR4zdovWAOgYKLlBgdczB0zpBHQOfu9fQkJ9d
EGYSGVGkiTwNQYp6iNL0FmNX5K4bQ+FcOhuSejuJG8yNCiqENo0AVOfK9tP01cwyDUtqlEVQaZ0y
H/ZY5H+//Hy8hWKLszUjukA/oOwFCGoRwEt8GNowdlq0NKv8C/gg/0Hmlvkct7WOREOIoKkzxf2t
q2ndzhm0eme2mvPJbPDZwxwJrWtTxd6zoWPN+A9+mu3yvNKZgB+1TG+NFv+Uqs+HQ53ZydM4teKg
lx1i1FoBdRMENCqRrxU4gfFOT/gvqzpLmuIR/dGE3Yzf3O/Ccoy//MzAdMn0ulpbX/6Fp/f7TJ2Y
X37SO+Ad85+/exXNnlesgEh6SDLsF/EctJNPNuaA1zLi09eXcZCmMcH4wYxdVqr1FmmqPjbbAy5j
7h1C0sZnQwnc/ThO3y5P6Q3Bf7wfZswiZTbkDGxKBot4V8kQCfBYrw9uaCTmxnCi7sXrghTN1CJV
6dYbvSradmGDRIAQ9MP7ukM5hb37Fe2vcFxFEzHrJpVV/mnIMStaoVrpo8ZJHpxvRjnCtu9sBJ8R
PAr3OHTj5Qx4O3o0DZQqac1naBSXRobH8cA3wy89T4affesgD0C3Laj2sp46b52mXWVf2XGnFzFd
gBkD585NVPg3x9/TmYY2doa0PfRcCKi2Jfmripropp+Q2MdGyFm7+ItvL6/4uY8r4Z4B2+HtPiFq
mgJzBcIHtEXxIN+7dhbdg+sZdjH6Mldy3jP7FUAVRVRoBsDmloUBK4+4LY2wPrClq3U9Cf9OdaL7
cFRANQpUlZyxqATii1OBF3MKwd1AHr8wik2vMIj0rfgavfbMskFW5mGZYx+oL4u4t0WuHlOKqDok
9qzPM8p23TZFvy2i8FqieXYoiLRMR0iXHXK8LdBFSp2mzKuDVjjBSk9QPR90mIllrlVXbpQztVRy
2VkyhICKGtuyt4yGRRk5c6gDfdBcDWkst/aA+pLSuvDLoOzmM02N+h7GZhQjzeVir6VAnm/x61C7
yxvzNLmhVSrm4gjgSvLRxQrz3GpN7JXVrC9f7u3Ylp80mKkhFZwUplgwltVOZWNwm3JfbPUWV9uP
/wCI6HMxlzvvpLwpugKigWeUB9wk+l1eu7g114kYcxyVcnRBNeTglFF7OxTwvF0I7P8K2OH0vMzl
obmPQghIh2mRJWB1N2DuF0wHqVB5zrN22vaamV1Z5zOjzJ1OlF1MuGIgw463VzzESDQK4NvCaw2A
G3Z1i0Jl8+FTOeN6aUHSbeJiXwInPOl1YiQBxWig1bYOde+17l29Qc/MBbQabQAg3PQ8l/1i+BdJ
GI+OeYitppiRqO2Wd0S7EjGfHYWbjH4qWFSSuOMVowtJ4TtMrENYRs3dFBn9l5jI7tqze26YWaSG
Fg1H310Wb9PGa+zK81FlyJP6serC4GEaYvdKtfbcKDTx2eF8fHz/FgGYWyg3aQPNPIypRr/JTvPH
VhuM58tn6e3tOn7XvTlvB0wyt9dPILVpiVR7V0bWQek5mtKW3mufhR16G4T6dNB2tfc0Dlm7kX02
bOuxU39Z2FviGoy+8xaB0QwDngwP2Fh1ZBSYekZJ7G6rPM+3hJfa2up6bE0tK9z1la9mM4P+QeCD
h/0voCBDL8ObrMlmMcQpunJpnt7PdLzJ4U26dhaQpEXJoHNNonQ3EQe6CSMMVpT8cHlH1pp60eby
Mp4ZCnUVxJEorgPvWtIT2iLquIYMeE/Yzv/0YsdfK67xr2+615eHOg1GmAq1aer3lANPaIGoNSb1
QO7D7gvzLSGv8ahgrb0kJe4LIrCD19zL+iu3xLn5gYggree6g4ExvwnvIlo/xVi9iCSDqjG9xWvA
frAhss32q4Z+pW7x1rk92pJ0PwGszTSfN22gxc43lUD2vXL6Q4bPwV9Iz07TXYvnCt6OOIAjf6cl
AUjpHMeate/03CWJRBofeXu8P7t+mg4gxMyfojGc+FB7CHp41YRLKqD0ql+Zog6nNXAS/7UJk9LY
EPuVBzzecRVQdlGjga6nJH8qF9DC4pGMbtWKFinaqCnNZpNVTRCt876uPOQOO1Psuqofv1z+yCeH
n+yGuhAoATYVlYbF1m10SuVuog0HE7PHJyAh/8XZee3GrWRr+IkIMIdbslstiZZlW7Jl+4Zw2syp
GIrFpz8ffW4sqqGGBhgMBnsPVM0Kq1at9YeVxPZiOf7FqkJMgH8Mo9aFZPoigUk0HQ96iAix09vG
FRpf6V0Pa+EKFdCLZLytWLFbVMp2FETB1RCi9/W7zNPHINDsPLYxKwzBSQ0HA//sTaHTxM9j6uQH
XeDIUNSFddScqQkzRHAwuDCcC7f3S5INtzfYcdrBm8TYi740zkii2RQ94l73ho+87PEs9YD+xrVn
YLSaaX7anPBDcn4J31gwwESzBRfeTv+B+DOFj3qk+XrhiXFmKSiEg5wgcaU7sn9ijNkEptb3ylgY
Kj1WIx7t1dIUx5L6xluzfT4fBAivxi3w0w98fpbzWWHWjGlZLOZ1DotJYR1pW/mFiHhmBwNlgEnP
TG9P4e3f/xMxILh5JGNOiUYC5kTGVJXR4NXr8fVz8jIvpj6G4hR3GLhLnYfw82EAtfBg7VURcycX
+dGcreluxAGXOpTPEod4+64eLtdBinD+6hRRmfraL1Wq7gHigLLfmrPxc8DD0V4F3m65zv6ra8mN
rmlljIJ9sPmT1Kdl7C+1F87N7bZwG5aILNjeFQb1usbBFqvIOFnxyOF5LW962U4X4vA2dbsTy2vD
CnjZgCQgSjyfWipTCVLkSR8Dqs8PAU95hEdbzL8trUE+uTUPr6/lmSMAWxmgN5A60vt91Vjlli5W
F1UNPVPGTYL2xBGT1ua9rZndWxNFOHbb25pWwsZk3xdo5KpNvlx1OH0mbl8YSrS3FbIVF4L4uc0J
K3ZDfNoOlJU9Z9WUC68fVPZirZsCOF+DXX9OS1dVBw8L7t/4BVUnFNOL356hsE8dBbWocAqWTkS2
xEb4Qox5kTlQ0GNj0vwFE8KttrvE23Z0q75a6hj7ZeR34eT5uBO1mLFgF4HzD2OCerDsS4/Xc+Ny
w2xyCeBrIaQ930i+PwKKDrQq1ofOu/GttDxoctKjblphgOTG2r/Ddm2+tJ+s7Xt2GxhiP5FhUxDb
GnLPx03WcujNqWri1BTYH/EoBpVdJYbxwK7Gea7wh/EDdq6D9iXts+oXchEo28vMdn9pdd9UR6fE
qcRoXJyWcwHEMLLKrPrOV5Tf12qaPpbT2p0SM1u8aKTjDIYBAUu0r7Xc+Aa6P/8hBhNxCLp71UFr
cQK5RoQR+tCIKWt9bPG1ViGodLkeyK/KX0ONT1fY+1ZlHuZecz7PDa6//EyIMqGvlH8Pvii50dFF
ny+kymciCo9ZfBTAo/JA26uCVUaqTCFlg0aBk0QeNdVju+lsv37CXy4I0iBcOyC66RhiCvF8Qap5
oTFvNkWcl3CccrhAn4GJ5A+41dn91YhEexZqfbn+LjeBcUiZ/ZfXf8BWmni+I+i2gbqBgcSzWt+n
scgRCKPR/AJ1l5Sb3nT7NAuDXDa/facab7FOCW6zYUQGecUo/ELQeXkMiDbkcwbsJ+B3e245BqnQ
nNaq2DQtqnDJimvbHHDng42Jx5Fi96A/9+Z1ZdszFpVBRGCAvu5m3Oi5dB2ux7Ic3Q8WxhN5WGdJ
9vT6vP6VI9tNLE9IxgAxR0FmD+xoXXdFVzoTcT/mwdEvRNAgXzhPvxPbS3oMDbCNJm/HIBmfh+08
6YOy6ihrsBbr2wHchNaqhMQHHUG8vtEj/eXjhzFdcVFgbpRNLtICMxfEj9kGHvXmmwfdPwjXgEWA
CCDV8XyWkoAXrdnR68jZF1dJMPwOcusTOZF5IT14ecUxECkC8u1UKF4UJ60RW0AtENR0IeJPYaN7
3QFZyySuO99/a/2ALITVQC2BDUeCs7u+na6zsxqBjTibfT2WVabfGLk+1hfO9PZnnq883H9yerr/
IP/ILJ/PnRR5ElhDUMdZoU3w1KHI4cy4FMeuBmCZF5p1CZ9/ZhK3pg/AFkgYwPR2UUQU1dSJxanj
EuPNwxw4M82HxTyuDrYFr+/rl2GRj/tnqF2ihYmpg0EEXHLdwQVytSEdquntupOADf8dxXw+hSrD
ywoT1DqueYRG+upPBw+73Quh4Oy0EfhcVFrYf/tqiI2muesrpq0uRsxI1yXqSwO/+yRZT//DrFGB
R10ZvCGMl+ffA4KWHM9mJFyv+xtPq8URrqR/4dC+jOXM2j+j7NbGVlM1UTOvY2/y9KsiaN2rtuvT
Q09V4WNpBsUBOMlw0xXNm+EbZFEbrgFIuEM582/e8c/TJi9getVz0MZeMDjHyqjcg6myb69P4pnl
YqU2QVgezWRPu8/LalFalJT4vDnA9q0SxfWgyvrQ6mZxfH2oM7sciSKyMxQkkUHyd/uvdoS2dIA0
Ymxph58ViX4sfWoPbx/FY8UpZrMnoCI83xU4hwyJSBlFNRO3ENCNLbdqvce3D0Mg4tBuwnyA2J4P
49UQAFH7B0mpY1UjHU8eEDisbl4f5czqAOKmmI2WNsTbvYBb7WR+59t0BCucib8Yc4BBaKDUA2LS
b39II2FE8rxx0CkJ7Z/rVu9og6PxiGgT3zxNoy+OCUIfF07TmTCO8B1fxPsUkOi+/tCRDmWw6rtY
to3zNPlTd6Vy03u3lFXx4NXTeIGHcGbP8aYkI7HhT4FR2+25WfidrgK3i3HAst+5tbm5VrTFhSfs
2VHYb//f30AG5/lmyBqMKCqszmPNMrurbACV6etyujB3LxM7GnPsuW13O9A+t83yTzyoXB+dgIXk
xx/q/GMpV/rZ2aSiovLG+4FpPc04KF/S29oCwO7i3ejKW4ll6wfuG/LKSZfWXQPAT+ydW9eURR8m
dZcejMmZ71M3TW8MIOx3xqz3p5Tmz50n++Gx6JNLcIdze2dTqQWZD7OfMPL8+z2VIMk3JF08JAZ8
rtbOTn0x5d/rycYx1Gj9SznHmQoeawk0hTHJ5ykWPx8RntuW9S4t9rhd7GmjczSxoTyoxe2OpQbG
ANsgX7vPJj841qW14P3TFSe8PM0pWnDpej0Y/M0P/1kKSk+IZ/gkWvwq+uj7qo9r9Jq5iNSJe/Ry
w8WzcVoxW4BOg2an7/q1GiMPdbGHIl3sB1da9aHsEfPLcn95BGfm4nocaG9L//7+Jq5fOtPbvqQy
9nyKCtORLP/sxFikZWGZQ/UazEm7ev3Td3Hw7ygIq6EPDFgYSM5ulK42C1d4hhtXlBU3rQb/qkIa
8ZCMlnEh5P6leO5mmU4ocRAEKO2PPVC+LnRjXFVixzDas3sMpkyeaSS+Isp6O3/Mx4HHMtKM/s/Z
GsB797awMOpx5z6NlmnNr6Q/ZnmkaYsvQ+Hhe902epOFc40Sd7iM0n9Us4kMaZOMQXagcjPcapjN
/MEZR39MheFUkRoz8Oqlapw0AnqrvKvBa2s9Grn1ZNR3ZnDjews6b9IyFzzDkCtfQ6jAtYxIwKgz
dxNGwcdmsIwyotvSfsfyR+BDkSzrrazWRh7KcjViZ87ER9OeBvc4jhbdshw0yKXH4Z4TQB2YcE9l
D9dGAK/QEJ7vkbr2C1vVyJDZ+FABmqyr4E5UZlqEvB3kcfaa9MbtVB8titO1CUG1V2sVXMIWnf0d
IIvoQNPS2jo/z38HBc4UgYvAiBthAi7r7BwfCmngnXaFCDNnFjRhMIU6VDGU9/Edt3A6stGm9VrH
uBBXd1fG3zkB10BdkFsdkMFuR6NPkLU5sIc4U9L+gCFq/2FCtuFCD+L8KDyZQG/BINj3w0FmjGOh
6XTdF7+78kzon4veFhcS8X2c/PsxLCubj//CtmV3M+EWVcxWbZqxJtWSn4JCGnjpSWv4BZZEPPn+
YHxWbBIRJkpkP6A5ChCVSuZPxM/mgXdxX4SvRwy6LKzm7hxvutqbpgd9GJrOz1c7Q5PQB2O6xsM8
D981FuE3pOXiQQJ4CKh2JQOiw3jOHV2EIuuwav20DmvNaZpT0tT1HOpumqfHJPO6lVrbYM1XpUYT
m5pCBv60Sik3Rnj2aS2egqtOg0+zkwVr5H4lVFje4p0MUcnioDtLeeMob/2yTjVitbM5Vjg6LfKj
O2XACUWJXnXkwPO472q9L6Pc1CG2YyIFfQpjYVlGMgvy7ChkkbwHWoVvirCG4R5vqfW7i4ujcTXj
OAZeZ+hRIIPEpMH5X9epOKgp7dGubXvtQa38WbwtbXpe0ur9P4lDzeYoRAqaZhgM/1cbSKSh6qQ2
Pwo+GzcvFDzaEEBFUuDHEHTyILbO24GVLJ6wa3C+1ktKoNJbt0GReemkgkNlF19xGJw2lJ43arzS
/eGu1kH2HaXmUvPqnGB61OiqmiFvj/GqBmeBqVmmNdYxnwRaO5iO1g+W9DJ5qA2cFsN+tMUUWURF
EcIFmFvspcV2YPORWpajY6MRVIHxfjCX5IfRtn/kYJqfsyynwSrbLHuvW3K4WpXeX9ULbYYwxwPn
wS685v3mk/6Y0ON+6tGUs07Imho301QLdoeb5NfCHab/8O+x8Ht01tEOg6CisVsGo7hP0wnfhqaw
UKWufJ+3k62Vg3HrL0V7U03YxZ2aOqPaKGWvllPmmPMvH1tUES392j/p8xpcZ94gfrvpumCEB5cd
POvYiB+Orzp2YzI1D5WYx5vEtIbfmSjKMXKDygei6Kz6r2Y1tDvRpZUZtYtQdyM9xG+jUfQneqNE
OErvrXPYMONZlOl9+5MuOrUFLe+9mHoy/uigf/UPlaUhcVg7wfhNb/viZ5+q9b6YuvWHRDngk8LI
ZA2HwgbRvDLBoaOyBgXOOp+Pee42N51dGo99PowtMiGJ+9nnHKzhOOgYc7uJ6cSmUtKPpJyruzp1
24dgtOwyyup+LsLedrouGpe1u5dloRfhMNneQwW9Cb94jN80Uuk2ta/Hysm+BEYjH/taT36g0OY/
1BJizdUceOWKQ6SpPY3jpKuw6UQrI1ObrRYX78yUHxW9nU+143pp1CZ52UUrn1Se/MGalrs0A6x4
aFo53dWlsJ/W1gTeuwyNTUIDZuXP4qYgUTrYVgOuasKoHyq7NsY7abbmT8wE5kcHXFp+MFSPjIBn
pDpW2XWWiQ/zaOsPaDuPG7BFC74OtM8cnGRr34jMeRE4O+RyzSLltUHzvqwHo+Mal1UTOsWi+jvs
FUcsFDEbPExzTZRaytEjojStdqcqvUHvHNUBkg2Z1244Oh2MEq5XEUENkkfdKYIVOcRq7dGfWsVn
BHKoCYrSeVCu5v5CSrjUufIt77Gc0/Z32WN+fMiXCbcMo+om2tWSQuvtiNHr73JOZPopHTrjUV98
Oz86KXyqsDQQe7g1hsUlBx/7+g5lop5MUxT6jCmqj0s4LcYxjyTCLT9NMMsqJPSZP8AyrunH3DHq
8pjM7RiESrMH8Fp5Xb1bDPCEHzYNYf1k1APIfTEMm5FnkZb/AcjAVDernSU7lm3h/+Gylz27clbX
w8TjMtLdZk2ilED2nzHLabny5kkDPARVqv21JA7yxE4iv5WGVuSHqXD6Ngz4MB42ZtL9GCGZA0+F
93eAkR/8KYeSRkht5XUbYbMoZZiMzuCEQZ/BZhjR6a5DTw2Be9A6PNfDbmm5B6xcQxLIQj3g2vb6
UYRsSvZjPenWteWIbgS93vhfs3VYIhOWh4gkjpC3FT7GX6Htep8HXa5fQKNo/ntlBto3Xa/K4mrB
lTK7ssA9jZFW9MEaNqaYVhA5PYE+XcrkaV3tAPQRtpPqMCYlGGYFH/dzQpnhe9GP612Vrtwpgyy4
IDJEAHlCLngTPrpK1dV1j/lnc9dgw9kfzKJc3k9igQoytVrxFY5L8iUHjx7bqTPAeknRxw9BFRvf
TPyhbzuhcQ1pYs0/4fiipccc4E5syF63gKePi31AcQ/h5mjumy6Ppyzr5LUGN1nccb6xppmNbHHe
lcOkghD6boH/EuIaQZhrjf9trWZ/iVp77Umb18S/bnI//Tg2lsBMDe3+9uiW4Fgg/XfpzIrWbhaN
WuqaYQdphxOcisY/gCRo2Nll7QYnfyo2J4ec6+moDc2Qv/eNDBBMGjRTcRz5JpOF7Mol8lWxfkod
iBLk9INdRFmhmwig56N6V2VWDVAc2Gxx2PR9irAujOK/ySSfDQutyeGQ9atB4u6PbsDZTLqn1StF
f8JyU2uuwJhy09cCr4cIO5IVJ1xauu8bmkxV2Pr4cz7YSaP1ZBsVHsBB1+vXNVXpqx4bz+zAP02Q
bh1p1Z+Gxet1UEfD/Ls1+uIuHaekxJEV3ko0kRKPvFNT9utcynKIjNZBvA4bP0dGmrDNJ2EvfUDt
r1vvbEC2DZdRsLonxE3b9/Uwi/ZTNlCOQkrYRBjfSITGu4ZlGsJknUFF0Qwo77NAYpPizZbGQ2fO
v/dZWtzDBLbcSEcjBl+GOnOraM5s8QDVQ+gHmi04HDupsWoUimfDhwdjzteIe9t9REvb+g+m6mgf
Jw+7htPSqg53U89urwenZYo7MpR3jTE1TwGlcxwcGgy1WW3PvQtKu+Avd7yLD8Lvs59YjNr/2Z5G
t4eIpumfZpZqYT5yTR0tMjGSrRUrrqhTZZKGCYEpCNt5m8U2aQMrgrwz/2nyev4vcWwxhN3Wmg+B
Bko6va6/HHJdDB8Xv4B8Tvm7+t7hu74c67zwIHa3waKua1z3vijeigtIs8TJvifu0Mg7jH5zI1yC
itOGUE5HDYXHYIgbrP24JnmCmIT09CxEALsTRzvAJ/FACyv7KMug/KmA/cCDyOZ3LeDKH2UKcwtB
USFw282LT8nqdFnU5NKib5IsUxsmc+d8zewSgEXijDjUYx5uvJvyKRWhNqCqdhjGfJP+L9V0Q3VE
zMia5a11tWab5GFPyjKEdjOXIAp0I3UOLpZhX6ohKMcb1TTqF7lRWRxnXP1umyI1eCNviAychcbi
Hn2FaQyXrrLKEHauNCAwterPilxBHmq0ddtDPqmKRI1Owxg2g5s+4A2ZFUgKpfhpu4vlHyklOrHT
DFypSE8tXbQU43JT6QLzEN0t8fWY+kwcZ8yLmgiikWgPm6Pp+zINVHnkr8kvEhpp/xFDXRK7dkT6
KZKFxna2xxppWb9dEpK3at5wgJrTAkD3k2+ZHZh5CEMNhcckT+2PwxTM79Klw3kcjh5FGa7UwQ6z
1ihpws918Qc6fi0OhTCN22wCsHRIKivhuCgc0ENN6xCIhC08fwe3Mto85/Xmg2nP/H2JyBUyOg2G
9GGTmzJ/sGpamhHWGlILgYQI5E3SRdbXXYV5cCiC3P/uWrnjhailK/QdpMp/GK7WDgAB+gADEBsX
pNAWKNJjSjzXQ+zU9vyhxJR3M4CfVuorqQgeqn5dxVXFs08c0fFrfjcLDe+DJfOgvUHuSDwpo2i7
Q5VhLPRTjWtrnyzMj/sw7f2qi0SG9FgYLH4tw0ZzsZRCh4IWNM7EFMy5ch2T8Ds0f2qrmT6ihaSS
I1bx2aND/tOd6mrWlofRKIMfzRikf3BFLb8ZTs2JU4tC5T5Nvc9ZIZNfrpiDUxHAFjpmmc9rvV5Y
kLtlLhVuVRnK0Iehd20USLOcOAfSKdGjpRxWKEUNk3xYrVk6xxR+FmgEqn39sUMIIj3MlXK7+8mk
lBnxHpzvqHpuCpGTqz7buGB1Nwlq4fLdKuf5fsZ+GIhPb3GEXW66D44/eDJclGakgA1Elvyx/ZIv
L/R1eZ9qWFDzqkMQL7QKZEiwLHCyz0RwetacBjxw8Lq3xtBdDPf3lBj1iaw/kYdUKe2LJy2/eIc0
CxYLVT9M92YiCYMaZatPZjZ4wWkATZ5dd3ZrfsYHzn5vicAZ/nhgucxDqQ0IzzVF3nxutIHdlUEL
tI4yS3Cct9yk+6M1LaVNKVpIUC0oZH4SYF33qCF5JG6QO3DbAyJzmfWh8mr3G7x9jIY7suEk5Pnj
P6mKaQ9TiplfvHbwHh1crPUwwJz4KUv91YiyksaCDJaSYou2kvNreDXXCHTo/Q8wNPq7ztfH/LAq
Q//hDU3/q5OlQBrZVM57R7gQTANTbfRs8rkk6nG5/+nzdHgPxockEdrOnIZu0yfp9Qph43oYTX+I
WnMd/1s2xzOMY+qkuNHGxEqPFpYV+gELa3uEMNqM1oWq7a5/uNVGQH5BIQScuGEytqr2P1V7DSeD
ZBKdFa/8/26bbu62+rmiHCPrtcRw2656h2xtDHI2Tq4uSei9KJ3SQKS4i1okpWyDDsLz8SnAoKDX
AlZ2XdFFBQLDUZ3q42+5dtUbxSO2b6UGBF7wL6IYUYznY6VD3WAR1+qxLhzrEyoJDuoqjnvNmbqk
TrlrBmxDIXbOVwHyxbfxBWpwq8pUgJvjsbM+CHNp3lG7yI+AN43vU9BcqHKfHQ0K5Najd6gT7iqH
NtDroUsdI046875aNhMqRZ20o/ZyEp16er12ZbwcDkUg4JA6VWgaf3vnn7Ef3X4Z8yXGStcsD85U
p9rV0s/lFXxpvThoY5rShtaGimTCcycRacTcp6yyra8GaawMp8St9DvhZykovH6VXw0Xh6Ywa9JE
O7z+a19uMAAg2x7b7H4Bi+7mpvbVghXZvLLosOMVj7ZoSRZK0LNmvq3PxqIjlE6Zn3IewAL6Dbv9
5WtWtjWkYgT9jOOiLe3B8Sfrw+sftOuz/R0F7weXXcwn4ZzxfJQs8YpWaULFLozTWwVQ7n622zZ0
NFM8YsBkHMZBXtJWflmpRZcd6xYoCcCbwBs8HxQKgTHUXafiQelGlBjzFAWUPS6s1blRgMVRFHXo
5sHFej6KnzT+SqlZxbPnt6SQgX1dZ+vbIAV/58/S0fjZoh4QjN2nTJtSm50PKuYy0GMUGrLjDGni
CYOJ6er1pTqz92jNYRi+KYOgdLgbqlf6UNS8smKUQrNrp13lo+/irzNZdAcvVJTPjbWJCrEH6fcj
a/Z87tap93JEhdZ45MV5wAGQEle3NkeGKi581pnzD2uHAAenCA703qk7aT1jSl08jnrKBOY4Uu/F
5DnRjITqkG1c2BTn9jsYEADYnCwWbvdhgqu38RoUrrgxFdZEC8KNYHST951eUB1fhwrJhWW+sEvO
bcV/R93dFbpfeDy1a9zN0Ih6bMz+MRjS/ufb9we9FTbhZhb3ov1PzysZSeENPEyUvDadvj4lg5Z8
V8s6/ff6UGe/ZxNpCvDAeOm1o4bcaqioGLGpGTNpsuNESTKvFyLguZ0BPgOUse6CN96vFXjuslEe
zp1i1uvjOjrpTUHlO482w4w57E2FyvwbP4yuMz1XQC7wN+mK7hbKLBNykxQfGCOvh1M1Uq4MRG9c
CLovpm8bBb4v0HzQGhB+n5+uwV4yQNQBXdeqzq6Meu4jEvjyAjjt3CjbEnGOSR7gfz0fBX+dpi23
UWSGtU5mdCKsRTH9L6PYPsABbkYAn9uB+yfl81N/9LrWsePBWPpjVXU61i9ue/PmdUHhGfAbjHrg
EHvZFoc8vrRWw4tzUN0HtyzraK6C6sK37MkFW+sdODHoI8CdOrCD3Z1r1/4S0DTy4rlxzE+WqHHU
7NaA5NxuT46Pjny2wtZopG0egyr3Tz3WOCdVAEt/4/cSeMH1g6Clk0zfdPdDZF2IcUBvMjZcTMv7
cf5iekNy+B8G2VJlLv+/5IXnS1cmddun+BvGPYL9EeVQLcw83NFfH+XcVQL6iVyZxMnmND8fRTVt
RRvEMGKt13lB01g4kHWmRzd32gtXybngjm8WgQlvYa7j3VCmTfkUuAoR0DCpfYKuvtETS92WMOHu
+VKfym6tlvlC0NjujGfNV76Ojv/Wd+V/kcQ+/0KzJfQPEnNXvzRclNCEPFEdDXhiiSqZQkfm1ZfG
XBszagyeSBdGP/PRQHZJdAILNXf0RJ6PjiVglifQOWMjLYbvKULP9pW5TOmVDooij4So9SrqbLe/
MO7ffGP32bgDcGQIMibUrN0e7YSB94IxzDGumtVjLjI09PIuyfPjYli9fmqmof9WI1my8BLLSmgI
wdR+tJ0GFSVNbWzXwk2h5GVBU18jMOjQubfsDkEeJ1Bf0VtBwmv2jTE7DLY9PFTAUb8Xuen+RCiB
XppqVFuEopjT5K5vMwSqUp/24sGe9Ar5nl6pL6bWV7dTQZnjsMJhVZFVJ/ZPPZWOvAMb0aWhhcGa
Cq1ZF0+UcLX8UOmz/AaMngcq9WHTPohUURZb0wyNuaQElxrpQo3v6nZRC7hiL/uGthGlIcfPEEpu
ZgstPLunlFjxPl0O9LTSb55RjdVVgvEN+pA41H/O5naiws3nuuEsJZKNlj18H2Y7u/brjTCDQFqD
0teSeIeVJvhdxcbRYoQ3zPKun7Xg16Il1l2HSIwXDYk2f0aoQrhX+UoWDY3N6W5JiHEDU6jh5vgJ
dPbXoM+pBZlTaTxZZl2PNyZNuiSSjdF9rEu/LkIdF5Wf5WB59clobYpYvo4lSdh1hvzMTeV/whJl
LO581XQG5fRa3ktVdsZx0qC5H+mQW1Y40iJUF8Lyi4sMgU1YZbxIIXLiGLRLfPOxok1qQZQu2BJX
+SDFo1QDW+D1QHXuIDGXweYnQBDZ4678VEPWjPgQd8tMeQ4SwAmRqOpD3c7iTm88wAworl/Icc49
f9nPHiwyAF+gr3fH16oMuqvZvMQV/NwbJYPqqitE/8uSZnccpqGMINfoR19Y6o5up3+FCmJ6HViN
87EZaomgVodKgK8bHcrWa3uw3Vn7/frE/NXd3J10ogvYbMg2dAL3mkiennaVXfZLDDqr+6Zrynyv
VJr+1MxRROuc/yqsRYsSmh4xWy89LtKe3gd1EtxM2A/R5vFdemx6E6Vpa55e/3Hb/Lz4bZAp+Vng
XgH2PQ9/Q+5xaec8YAGPGPel7MxPqW5uUgj6+DWzgu7rm8fboEz49JDwoFeyi3pyAbmmdSapfFdh
Omo2gQVuQybv6KDPLfizNL0A8j5zgVJMI7FHLGoTlNiNSERxBh7LRmwn4++y9Bvga1V/qL2meHPl
x2QjgpDfqFwbZ/r5XOpmPbDMhh2bk+FDEyp5grXLcluv7Rh6oGQujPcS5EmSTeFnq27xogWs9nxA
Z0p51NI+iB0TmEOH3suPrtOp/GpUfUJ70IyrzkhtjzZQ4b3Dlq661Tur+Zn1i3gCNNfSmdAu0uqt
l1sKPCSENvRuqfjuSbNSBzLizJ4dU9RhsrOxPLrYQf0XFMPyzfI648sCWpKOdFPf43w1Isw/OMBF
Wqu58aUl3vfJWpRvT6NYfaCFm20k0ITdVLVzLzBpy5y4nHmyioYyumfkS0gL+RIB/MyG23R+kV+C
CYbX+RaP/0np+XJr4o6z4z6xfulO5V5PgfNkD8twIas/c3bRmdzKXHwaFpO7bwqW1C9KFEjjNV/N
r0WnmjvTLI856NrjWhnJhaN75rv+4vG30t32ANt9V4dStzXDoIv9hbpdVtN9QyZlpZOpDxeurHND
sXvYQRv8Eo2e51OYJnYNwbSR8aToudfD4tCzmrPjYCSX6ifbr34eAC2yXZ4KFlXiDfv/fKh82uYt
xeMDiUcnFrQjDnk/iQth9uXlyCrpvCQpc0E13ZuHL7NToESVqxh4RvBBp07ymMKy/QKR1v6W6br7
2Pkz7dbXg+3ZUeEOutsOIbPfTuo/O9FYm8xKdU/GFYL+GM2t+vBlQnP4uyOa+nvhdc31qgoYyK8P
e2ZK0XiFzM1p+2vr8HxY7MMzZ5DzREl68I/G2CFyU4tLeNWXux94Lnf+JjewMefN3Si+xHMrGVH/
gzB+7GmA01KlVfxINLE/ySS5pBT+clNaqLoSQ6izsZp7Dep0NhQXyTLHHgiqUzsuwTVMkeEqWOr2
25tnEJ0tOF3I6XCd7KNV4EyOrQlzjIe11k8OFjSRXFz7+vVRzswgRRSGAYb71437+QwuLUhJ0ZRr
vGaD8cmxl+CqMuf8VNgY0K5rB1T97QNuykcbI4MywZ7tr1oYKUXrqxhj5EyElD70U2KL5KCpyr3p
MhARrw94Zidik0ydnDLb9p/dAUAvytByxGbjrpbpo1HM6nbOO/9CHD4DFt8EnRgFpgXHbc8jW1pn
ogFsKRpMEp48r6KP+gSXLMgaI0qX1T6ZeWZebYa4t6kJ82vQkzdakG5RZQOHU/Kgl4ZV+O4ymNGC
dCttWeOZcHCjPE8/qBox6gzo+ttnlfdCgKmdYYPh3kdnK0gNT4JKjZOx1T418/xAYiou3DZ/XcF2
gRkGy6YERhCBTLTLpgKZpzzVXBWnw9yelN7lDxXgidvB98sPjgC0ty6oA3j+ooF2TpzD0nYmsirV
dL3QfZ7DDK3O2w5kLZq4VvDV7Ep5LS1dfEw6OvmqqFBe2dyrq9ZML1DJzmRmiGtAKCTXRSgZeuvz
o1V3+YqWbymhuix073Ghl20EaLj4DYMcljkcItAYbZHo8n4WYNBO0MKM/wyRpv4NJZ9kiDtZAB0x
fenOD6+fijPn3sE6zyAr5mGDXNzzHze7+H8Uq60gw7qoU7l5f7JmQE+5h0xikXjmhQz8zANoa7hs
Yn5sTobcDYiqMNxEq1Jx3YNPQ3AIFSWQ7HTevW7pPprFAOBalEH/Qfm5l0JFku3JSkrZvhuyxPip
gTT5QwceOKVaZPB19CSlgLdPCtkUTHgCIvqmu1ABlMrmzgoUur15EJpzmofGoh7VVIqjmRlt9Obh
to6GjxER1SckzJ6vAVZDupuBfIrN1e6RqkdMu0+T/M4KCv2T0ZjywnhnLi+qiGghoIK+SZlt//6f
VCCVYgIeVajYWJY6Mr1FHZo0byNQipesd84MtdEOoVDSeiDZ3X2aV2j2MmTKjjFH7EhEvR7AtJhv
tEZeIpCfie+09AnsEJvgvO5pjlJPzE4kph37ffljWJFKoPMamD9fX6uzo/zlPVPhRqFqt33hcLlJ
ZvPMMjpzurYoZdyNQliPr4/yctr40/7WSN4wsPbfQ/TPCkEJqAtgsFaMC1AJXCWFg7Vhla2k8i9U
TV5+EG5BYE0gu/wVItx9kN6NzoQFmhk3bQ6LgSYseuSiv0BbCthSzwM47cjt4G9CFv/H2Xkst61s
a/iJUIUcpgBIiVBytrcnqG1vGzmjkZ7+fq3RIcgSS3ciz9wE0L16hT9IMt75lrNXdTLF4mqw+9vv
bpo+wah9xqtmoDeIwFe5Oq0/6rdI6leejcyC5iC3vcw/d6WDVW/KUqLP/FCXcRP2y7CG82Sr4dsf
S/723bPZKGZTfEuiGrfg+bOZoLGyWmNkHS9mTi+hjTLbmFHX0ks6Otohd933ztaYcxE7AZZwJRK4
94CZOSdp0IvCO7WZNz/R9RVhhZzgjTix/2hyFY/+BaAScBN8uPMHS4Co55qO/WO1FBt4Szvv/9Uh
Jr7Uuj7QW1Y2+6XR8/pkAr+kaTne4lReXJ38Ara/I/sHSDXo+w+IBbdZ10oZn5zGzgXYLANearJW
5gkBdpCvQ7LcufCmnkYx1180vDcLWqia/Q2s7wxxRDgvPXyfGx+cvHj3yV9/F9mdVHG16bjs8pHG
VjIUJ7X4FLdC+WzB9xr9iZov9nNtE0bgoKTSR05lIsBU4pkHr2MosEx3heigjNUaFM9ySDCFBPpr
puE4mhk6V4toC2750RqDRNErO6zRL/m38FLvs5LPi3e3ocQbaaXFlFOAD2/9PGUyADfJU55SiX4J
LOCWnQ+7Q4WbIex/S0uzS+TJM9eGpmiK+J58Qj1BTDG9o5o4uQ4nFeDCfWw4ytMyJDHwWof0CTTt
2nzFRcDTfZFvMSBgNYXkMqFKFaqLoqWAG/OtDIrYdULNyIcmNBTPgpemrq12qnKrvM86I/3Ud0L7
2JqteNZLG27QYhZuMDRt8afV6FjRtd8wWshKxH8OcauUZlh6Q2PRs+otCBaZ8MAVtFnxuTVjoI1b
NzaeX+kZ0RHmjJA93nGOHBSICxxENAT1IYE46he7yrPp0d0yIwv0wZy/pllnFUHVmjpy70mb/aMM
mch8p9S1f11rqJ+MBKYLEH8da7XJrXqNWrWzF4jz6/bHSkrjqU6LFtkY3FD+dhAHwIw31vTU6ZtW
Bo3d1g9DqdQFMFvsU4IxHzHmwmXMDbx6zX8AnWy/btYa/2xjkULdS5TyqEO4iI9lSz0SxINRpzg8
JK7hFy7Et9ZMNIFkNVCEEC3n9R9nM6z/cItaCZfxtJiBXc6gkzNHX47eVMeTD8ECrgDDlPJjmQJ+
LEbD+zAU+KEfFktXfjVq7E0+PBcDIsiUll+HEbK3b4hxHYKlSbTBd4HEFaEG+emlH9v8vwU4xA/T
E3D1jHjurbBZVGy6R08R8XHcTAQUXTF2U6AJdfuJ/A3imeC7+18a1EikeNts+VoBBEPjTE7Awnhx
tp8rsnS575VDWZFhkTrjlubRqezSSZ+PFJxGSZNCST6QK27MOTUMKA99U5VpIIyieRJu0XxZzMWC
6xivGySJWMmmQEnr4d9ELJD/hmIqP3Rrv8Ha7LX0P6sRmnUAHW7EgdHP/X8l8ila6Mym8QecebPc
aZpSP6S439WHzBv6P0VVJX+HpJAOAJgGN76WK9r33Iybn1brVZ9rbuc0GOpSf16qev4BU2z8Mk4M
f2Av5oWk64FBIjIUeUuCby0Q33rOBCdnqXo/a+b582i6+mMOgKL3rXWAz9qujrIdHL7EFLhVkhtH
beiUzTeWBuClAkvgm5ll5d+5MBdxANqtPndetdbB4JrNjyTu6s6nQeb2J+yk3V9u57jPplnGn5kC
Qrqh7WXA+1wWMYSG0RUiSNplznGv7oqEkQcwr0fMEjGdSEAiP6vqvCih2nr6Cw4thLks7Z1/nFhZ
p0OlaMWL6LV4OzSTMRV4WKXtEvI1odgrXm0/xcyI/tkm4/cMgrzlldX+VlhSxY599S89pyUPVr1O
Bn9A4f9DplbJV8rzCYi52uiKj7NBkxwV4PP1o9Ul2QcYBwmMAxFXnQ9Yma51hwzrj75U9T/T5OX9
oY+b5POaSa7PaFQigdu0Jt8hJ1DPrE0KFCo1FcX0hfDYLpXm5i9KqiBmmNlj8tVqM6uFXpqZAH/L
PvmemOnwQSvYNGGdeVggVp4of4g4804jAXg8TBVBzddsaJeNvTgQUZSsbfzSKruvb+cZ+1KNM0AW
TV9B1go0XneXTg/Nq8KiF5qouz2uXml/G+y0OaaGLk61ljo3OkL7tOZ1OWzNpUKq1E7Y3f6LmHUj
iWGlaiB+X/B9jh/L3oy/FFToIbKvJvT2zLjVutinbK+rwgX2JOsfqM2uNsm1daYiN7TI2bQx6qB4
HQVE3xsF3rVV0MYhd5I9Gkah55kN5rzNoCqlFiltDL04r9kPWlHeSK33Wbx8FuBPtiywkfN9pb//
Txafl6aLgsPCBwPe/JB6+hYQT8FPjmBe3rs3OMyo5oIMoazGAOX8gdIUQUap/nGye2u9m5VU/Byz
qv7d0ZB/7tMi//v2epebgxEhqBASIdieTNPO15srU0Bt1pCTgFP6q3LG4Q4KQvNkQZkx/HXsEWec
QRTfKCMuvxtQQ4kali0nDDz182U9fd6Qxhy9k5UTHQwlX36mxZrdqPEuvxurgJ4kNlOp8BXPV6li
2FWLmiNlicsUxAvH89MJrqSa57dK/6sP9D9L7d4j49+qKmhen+xmW8NS4ng0o7zl7XsBxpL5KnI0
UtCApgYj1/MnStpCqzK8pk52CXzFV0F+PS28OOET+6TmYqtaWdCsNKj80uy5JtwCqlCAML35Alq8
rW6UFlee2wH0zdmgIwsoa1czccerjesl3imDwX1yV1f7WDa1cuOYv27D/y3NeG7GyowEpGMqsNhd
NKFpqGEiPzonbxvBs8R4SWTHcs3whMo6LQsXy54/9mMNMcWqbLTVySKNF0MFzEpfpEh+NaBN40A1
LRyi8aY20EnpUCMAiAQb5qSV5vL+HS59dym6Xtudr5XH/8QMSMZGimuRe1K6ygy1eXXCdYQB+Pbx
vXz9jKQp69ARoWJlm5/vh4x2KJdva522JpsDfOqyIGv1+MZHvuiFywDIxYGgJFQLIIC7KwQZgthy
+0KPSkjbz4aqZA8dwLavRetQGmdJEiWeBfGK3PteT6YunNC8vTEYvzzMNF1BIFGXY2xPsD9/1AIv
lF62PyNRw6DJvTX+b8iqJJgtpfrx9lu9Uq6CZOCqpFiWo4a9hmGh5siyrqsaWYXKGcJNdn3GLNn0
ZycGPTVO8b3SZvlR15wqKtD+flxsvQ7QOalfvK5onh2jcf+8/aPk0T4/AvRduBV4B9AELkrVGn8R
JXV6NdI7sZzUrgRk5PRe6MUtvWgdfurb611539As6fkROzl+1u5k26gPCgUmN0K1FRr6XmX647rl
BwLdrTbtBeCHnQUvh2EmrTKLi3YXPfFTESY2okukKX3x4HUdImqx7t3pCzsNJG0WrGteHQBorE/2
BMorxmsd2Ylh/pJgFBH2m0VNPSf5l0YMZgAx0bt1BOQW371+og/8DJqftA33kr5jniolfJAxot6E
q7qYh6ktPytC+6ugF+Ji0GL1y9cmhfOojNqTgjng4e0PcnnWcU9g7ovwO1aNgKTPD0CdAhMcU2uO
2hJiv+PA+FtiEJVvr3Jlm732KtF0pSl6QQYA67rkm9Et0WbG4oNpbO1HsmMt6JcmOxbrttzIra49
lewMYQdmymtk9+kB1iXgHI0lavJC+aLDPIRpW7xXpUyGLqIjEGbGILSf5Gb/n2i8aXnbWotJd8He
xGm0uunYt4P4/Pa7u/Is6KsyRqb4Bbm2/0ICBSF9QfE0srzaCuFWOkED9/j9+4BVJLoBHLtsHJ4/
i2rg2ZjHfKGqsUVgF2N7HLTmvdgaBLrp1DEHdOSZBM56vkozWEqO45CIOtR1QjR41DsnM+tA0DO5
EWkuXxvQIskTklM1/uw2dlU2uZSN0KNYJHW0wj71K2GlNzbaZTwDwAUylzEGfXJzDxlDPWbOCkcY
UUs++jRpXXK3mJ2467DZunvvPmApTMHputL9h+Z6/u6wbR085EmMSJ9SO5z0pg6QAL+FyLg8qayi
6zTiJXwBcbzzVQxzid1pZZWy1+wF8aAle8kcrQ4wcOt80TfZ09uPdeVaZEUH8W3k/uSYcbfzTL1b
h3jlQzl04V66eSgf6rRZT0kD/GptUP1D40XBF6PIXjr0xv9M1UrHENL/T3UWxYM1l/mnG79JXvvn
cZnXjBAGtBEk3y+uxXwlIq7roEdDnVofaiZ7j6naj3dWIttjTuvah77rlnDWe/sjnj1tYNZ6noal
YaANpY7a/NwqffsjmVL9OauN4rNhLI6P5O4Q9mp5i4179ecC67PkFJw3uctiHKXwlgXJxqiwkiQU
o9H/w23nfoBfad/puWUHgyKx6UpzCzJ5bbuARWD0DlSJRsBuUw6mNTcj+qQR+bHj+mR7eZSXeu+j
yGE+ld3UfHz701xfUFqCMw1lSLzbLa27ATrPXD2ak1k9lYqi+CoX/feCztnRQDLu69vrXQsjDIho
cZAf4TCwe8BuxaZeGJMerSgovkyxpx1NL7t1CK6EEaIU+SfpNnfxvqZEGhC5JLsyojzlqqrGPj2C
haKVPHvvvk1kqAJqIP8B37FLum3sLCqEevUIDaIyKhUa51U+3cKbXnlrkk7GMhCpYYjsNqTVVu0Y
q+hSWJ1dHdOsySMPpan7t7/Nlb1AEwGsACNkAsgFIcNr0rhmhhbRbjIfKGFLNEda+75GfQ7ltG68
oXt45Sudrbe7veau3hJrpMXWVON4yBNzDTQFHQMhsMh4+9GuvUBJxcPXghIYsebzMIy2eY5FXapF
NBiXIHX1KYAMcMvU4doDkR7jowWmG7DV7jMtNE1JKSstWqoqA0c+TeRm43RX5+17h63c/HiZQOSm
rifH2CfjOdIcawZxKZrHsQ9VhEv8vEFp7O3X9gpO2AVuzpAkcbMhoHQZ5++th+NeuIOqRirW2Hao
IkX/L42+YQgI9N3RHjHoDnqkTf6puraw6OvZCspbuH7qAc1t9ZmOnyWVauZk9XWtXBGXhBGwBEjw
uSeRlF0Xjplb/Ta3SvktuVHIjcSthAjPBv8RhqJKSEHDNABf7U28P6mRWRNZFMw56rZdNJpbkUKR
ttyoMIUbjuuUMv6ZbwkuXDlXnBi57WRlQmPo/CWaZmtsamF4kaKsqDoyhyK8e12w4tR6rNo4v5EC
XNmGMAEpwIkIjDL2KDG7UcwW8LcTLQSVozoo091sp2owD7ZxI2RcW0pixcjbAQ2TTZ8/WsZ8f7bM
zI3SfjCOM+MM32TKd4yt6u/bW/HKSnwnUyoYcHHQ4zhfCc7AMs2jZ0TocEEdEojycicrj5vmitP7
l0K5W47BaX5SXu2WSvK19Zj9Repcjz/rQfX8GGLUz7zJnPdvwFchDmgEUstgT8pIFMdWlbR0IjGU
OfNU3TuMlMk3YGBXop9L1sXUDnQBjJPdKZ5GjAP7pFOjeqido412JUKTqN+9+7XJQYkjs1zG9Hv5
jXGY7c1UBzUqgHRFpqYUhzJrzbuk3cbD20tdOVF4nNNflU0PFwTm+RfySvhw0JTVaCyr4t5jpnjw
kEg41NqEqHth//v2cvIiOo+CLlWcdLAgRHCqdkn8qFe60jhDQ1uhno5gDorTrKvJoVFUhr8E6QVZ
Ljohb696ueMhzgCjAWYFpgbezvlDFtL0IWe+GNWm3Rxi1ey+1ZVRfXeQKrux1OUGka4jlF08JRPQ
fX3vzfrAWLCtopGilYS3ZRg6ILT79gNdrEICgzKDFHXmdmQnnj+QpW/WIFZ7i9p4E9DByvHBGvpb
LbHLVUj5mDShncEzufvTi698zXizi6PYgegIzb9GBW01b+xAGQPOtoRUswEwRnKJcwEPdf4shp7j
U5v3XtQ1UAgzb+0z381tK4T4Xx56ND5L31Dr6snODPtGkXyx+1kb2B11MhgyqpRdzh5LxUKrqeJo
zdBrqxKv922t/67r1pdl1D69/dEuduHrQhB3HMQueNDdR1uXoROrsbiRg4rUi4qw2AfU1vMjCor9
jXvrypdDoY4kA90OOrq6fv5OcXrF/RPuWhSDnPb7TBkDE0rcjS937YFIBBkQMnyXGiHnqyD8TCiO
LS8qing59UT6RyQ1+3C26ulGgvt6s+92CewWEyyQ/GAXU915y+15QoQ+0tZ0ue8ShEDFqpWPo24n
fxFct+9RaihRU9DtR6TJpMyr531yUpEHrl5UL/HoWafaKtKI8eJm+QhuoUOIwHUKwKHuj+/+1Mwy
afLIXjLTxt2+AjNUY9LsOJHiKuu9pXVtZPB7frj9vP0/lmJKa7GDbTl62V2xy9Cj1td3fARo/GFS
zc49oB38Dt30FhMBFsDFWZXeV7L7QN/acPf7CmeRFIyESUSYnQmX5L5RR5DO24yWpCqxB/VixRoV
DmjwI/cojOK57XsH5b5G/70U/fzdXqbS8Ft7rfO7PI7TOhgxLPT8TcmsT3E+VEywoHLPvgJu6HuK
TNwjvHqjJqdc4zjSUqUAUR6n8RgivW1tgTVyXSMumzpfFyhxH+0FUy5JWmxeiGsrAt9LV33WR5fm
ed2kmb8AoH9W0kQDxKS2NpApvepJV5H9+AsQr/0Rt33WhzR/LEBeS6I/a+lUv5ibMj6alVf8MwpN
K3wNyRNkk+vOSkIlS6Zv9kwLAF3Dcf7O/Kj9aCtO/bN1e7MiqiXO3yypuvwwM9fRv7Se1tQh3GK1
Ccp8He+Z9Q9/as8dPTDNnoLPF8CW8rTUqzlGcg7yMjfW4IQlWg6JX2GF0QZD1woWNKda9eEMpMn9
Ai4GjhTuCn+dzFCgDpT5Aji2yeiQrZAe/Gae3Oloq2t/b9rFoCOPPBhGkGWL8nHTwev7uqlYIbjW
bD4anbC+G2opvqSMqcCJJsZ3A0W1DIRTP1ZHO8+0Lkx6C6VmN9fHFeq6pz5VAF8YCtfeqPsexgeD
743N5oZJbiE3atdJ8Qnp13g4mIIDiRieMSBbrg74P4sO05cAb5l4e3Q6o/jHHjdwgEqxNV/s3My+
5pRzf2YTLhaIsVr/z0HmqwtTBW9AaNC2c3SMbnxucASUeMXOdqPRaDtAgJPhdYektlvvAGrXUD8q
VinVLuZU/b3oChvOs2LkxgtyBOOuqxHFDpzahNRplQakDCPV6undAZTGCgJLlBYSI7NvOltIlEKb
0+oHdKuRqrXZ9qVftC5mebqB8cfbQelymg7mgawfAhgMehK+XRq0ACOkl1/1D9vY6l/UddMWxDji
2PEVEur/dLBif/SNSzB0N144iK56hYVZ9C5wpaZCi+HWD7qMJ5K4iDQNLGruxP2VCGQAUPqKkHLv
FpYdCiaRayhi1/7VeHbRBO6iKg+KKKH/rIWtxCe6vo76aCboJyJ7rhmTr1dTvRwYD1IcO0OJionK
JZsfDTfT/80WPIyRiajTf3vsYvo7PXXFN+Ck4ldRzgaE9bUp0oOe9eWvbhpzlBmTIfmAnChyWgjn
F+6nukEFfdgQs+Ye3bQqmgCVfu8oOOOHMonVnArK6v5UpteBVwV4odxlamPkB+RD1eIwzS7YhKKv
0JjolKJxIyMv8g8O7oSTTzPRvqumYcjDMk683yr9rsQXm9P86GytEvCJO02EheV0HzKt7n6W6Qr7
0YD/f4ca79oGJZYnCJ87RukdNgOVWX8ty6HwjVpV4jvbLXhPc+71yz2eBSZc6Q7NUF9zK/dxaGLM
GtxxNe4QngXbljZxjqRnQb0RkFeO+Qnx3vpbKxZMpknDkHgVaYnedY3FswPSdxBNgNg+GtN0fpUP
vVbZSdi6c7OEzdq4aUCnyPw90UFMkJdf0KLg9yv1fbJwv/iDVfae38V51zxRiWLPXfUKkFM795bi
zkNE5MMirayCRXNrONhGp3xdFiwrQ29U3O8jX/In5gZpGiR2tg189rz/kqwOoZtaSUR0TkX3lCT9
xPA6STrsGQz1V+FN8xp5WZyMd7Vbt0ISq8b6NGnKBgq2oC99o7C/KHnontKpIMdEgQ7t+11+O2Yo
6M9W0zwMY2ICmE2GbyRs5n0PnjdYcDg4Vvypb5ytywyQVXEFdnGyYmKyn80t49BOhWc1WJRk07Fm
f3xCT7i9EcAu82e5iqzjyAYcUBnnGSDjByOuraGBJi9lQuglqC9L5ogjyJjpUWjjLUTQlYCBNSWp
FQW4oVp7X/KyFktnq2n3gJja+gAWuHpIjM17GQqh3vhuV5eSilPUxhIbscuhDXVBOgLt8Yd5shxa
cJgEbLnKJHrEYvTtQHh1KSa1niebWpa1W6qvWmRd7K17gMqHLZLVBJva4KC7ggR4e6Ur2wK4Adwp
RlqMtQy5Wf93MGzAfS+XrH3oLGs6VfbmYI9kK+9t+3DRyKGErPNfTXnPV0HId3Egy7EtciRve7qX
voYbS1hA173x6q49kByFIVJg2OD9d+mvpqt9PMVu+7AKTYmWzHSfGtX+8fZbe23rnFcfUCElYoM0
jGHSXntsbEqGf+aQPtSxMlR+3VQyLzC07bOdYpMAzJ9mjr9sVv7QFUOMdK/Rp18KY9RaBnX1rN4v
nlejzNKYk3rASA0ehY43DrituS2jDltsRL+xizJIv+z8dxnb808rUZMorehPMmzUscx5+6GunF0L
RJ0cUDDmvFBN6ZG3GPR5TR9wqhl/G2pq+M5WVp8McM2nNQNU9vZ6V74UUmbSAgqZWrrgu02+bN6w
2ZOVovSQj/44C+2HV3nejQbTtVXQ+fRoj1DOUxGdbz0XzzLJC8ke6lxJD+tcYq2lolH99rNcieko
9sCxJPphJ7bvQ2vjqE5FOrIK5iHRppEW6HZhorC9Tu1RZyz9jZHCLRm1K88mWVNgIhkpEZF2zUcs
VzNloSP4oDm1i22SscGuyGjr3dgZryIv59udOZxH+0r2RdjzuyghzNWMe3dMHvAz6Exfm8Zkuzfj
TsxBollpElpFlpufZ1tPfsTzkBi+i7QZ6t9bL741Vjl9TzCCwmxDzNsTcvK9G2Rzsph+jajUeu9p
JblS3bntl7FcYw+TD+ZyvphsHKQQUPeFWklY+rYsvxGcEGngzpv7D5Lexo+c+moK9NScPzPiy59s
aIB/Go1q1BdoIX3BKBRbbo1B7OKPhTICefTwsPW1op3bxyQdtjGsxyT/uSWTPYQW9d5EKrJ41XPS
WtkcNp3A98SsXTsJ7Ji+YbA4yViGeVNMvxpRbXaIR4L+3Oud+3lNu8EN1VWsXxa1gAu4kNQg+b9o
SRWYsLyxcIkLPLAM2DLjoQMGXYcV/XfvSThdmZH8edrHJlGy77NVaR/UefLsI+4B+b2KKdtj0Sat
d+/hkeL445hZmT+pojQOtVdvY2B4DU8jTK38rQ6Y2kMlca3+IVuxePNJ6eoZBzyRvFBrNr/E2iiw
ILxM13zMErBKX83SJt7U2Zb6dtMLIbGF6wd7KZNnaxnNZ37SgMFV60H0r+vcJEalvH7sUwokU94+
URfRiJ4asYhmo40kKxOk83PbMT7ASHnJI8X08rssNVp/rnUTK4A1vpvKW1DpS4inVJyWU2BAbrpE
452vlzZdow4o1UVuvjkPZuv138FWTL/jDsJRZZT6weibAsuCWFEKny+Q/EvjurrR1ro80YxGJEBB
ynEYyGud/4ot3dwtb5P8AaFiccynbnukcLvFML5ML2gGIpopkcvI3u67xZmVDhy8To+81ksOQ4x1
0RibMzm9Y7/3MwLRMZEM4pqEU3op55MnCSp0gxENaWL+rpxVfR4tThh84wp3dnv+9va2eUU57EIV
mwVNMopIgBD7cXTeYHOhoFQdGWSi9/T4aclAqT2pLbvVqrzmqA9ad9dhzvGsZPb6ybPqOKywUHnR
YpNKqaiaL7lobmI85YY9/2FyygtYmUwL7No+U43pGkhKY/6w5Ib2bYtjW+M6IgX3S8M0ykDMSA4e
si3HKjO3hXlwnIk6e9EU8eHGO5J33u6n0GEA2EZ6xPlydrusYo6wOV2dPBhlZvPEabx+Yybu/rXG
pfpdVab+Hbx4/YRZoTnBFZtxS3JUrDh8RxXGLypMwoAHc+E+npztd5kj/BfCBVlFOFUC75ta1UYX
dbBtcn6//dsvDwggDZW+psQ8oWy8u4lwKtzowG1xVNQ5u0i1uxD+i3HjwruyCq/HlHx/OEMXxRLS
+hU6I3UcuXGF7F8V/1YT+512vnStwWQy1gPSQNrl7U+hC3o/w3bFjdwU+7/WiF/EAItzy7zvZd3c
mFNeWFTSc5Y8fJah/czIYZcXF/wcFUmK+LRWTUk9Hvd50PRV9ZInIv+Llm3pM+SMDw0Ni9MImT4c
hKW+6N7aJH6J701xfOeXZMhIlCMPhkjPK94FXDjY8eKtwjql5QIh0iTq9nMd34g/F1+S52VsSgIo
eRPIu5wHVKGkse0JQOsVfLhDP6G3nU3KLZHga6uAFZeKp1JtY99Im7s22UbeZmTE7oomXZwE8ayJ
G8OpiyST2CEhvPQGMc24kFVujTFRhdsmPMuo382lq0tLmYQ7uOrCLFnLQ1abw43J0es2PAsWclWK
HdmUI4aruze4pPRCLb1PogxUuj4uX9PFC8y5/QCXNxo9ZIDa+bHJ57tyaf+b0O53kgJLmeE5Fdtz
b5nBZhSnUVhHhOpO/ZDMh6bAgrF1bpQTcgPvficBFtAOP5GfuqfIeBXeLFY/5RF6bllKw2uyfraL
Xf5akE44GhAGfo5kRhhW4ep54yVdXKjyHTmAt9EIZ/y6xxqAAJCHnYNDl8I7tltWHEyF1nbf6PHH
t4/NlbyIkwyni3mSTsdjFwAHCw7UJuIkmlKETx1MtWBh5BWAXjP7lplYC954r9d2HaJjCE9QT1MB
7C6LONYZ5MXMyQTiikCMTM9XV/UIX7vw8VaJqi5+r6vBK5Tif5bcbTm7QSh5Rh04yrLqR19p+mEt
IPUUbnIrPbk8uIi6ImNKeUMNCgz/PDysnmBj1Atvc9O2UxnHP6ehFTeYO5e4YamDTiJEnsGtwo17
voro+ll1ra6I8pkY63dmypRnTt2O8KqJP7HmlfOBaXBq+/qY5bMP5dGkyFfKQfczLUaUmFTYflJL
AE/h2/vpytbFGEBCwgkqpAK7dz1qqjSi5thQTCQHMCjeEyUdc7XRLv+8vdSVl00RLi9tg2EDf89f
w2rCmyqNLY/qukKLDbr9YezyWx3Bq6vYEIXAXJD+7RudjCMNTryTR9ZQrKE5L/VLYo/ae+ltSFSi
WUOHyaRpRv19/ixza2txZdV5REWGT7AzTAzUZ+tGHnLlsDPjhu/KDUkyou6KIOK8SHvFLqLUtLun
OFXtR3VJlPtFx8rXT1VzvnHFXFtQVgQu/ArW3TN9GbbC9FWLKgLohhr0pFpEapQwQZ4LMMv5dHz3
lmDyxFiclAQO837eM6Dz6mWNnkYN+z7INsTy1rww3/8agatIQgoNSDleOv9YbTN01ZrJi3PWsqMy
6KfC1NND3HQfp5y58dvP9Irc3N1ElsSuQIGwCSt7gko6KZNtII4dpa1epvdJP3cveP7F35J0m6JN
SHEEME7ab6tXSuEzcJ3/w3UeIQ2vThpEZL2y1o+y11A91NuK0Aq2r4N2z0rDR+kkhxbAYKtZwKC9
w8J+6rogLlrBzNSSdL0GAx+w9eu43Al1UcsHyGWqFTCzXuwQalMXGthe2odh1Rzhp3lc/ZwQ5f1k
6WW53rg9LjeU7BqBBgH/jp71/jQyss7G3Im1aC6EEyjOAP60BgtKTYiCOtrsNzbUJZWO6o+hJVm1
1O2GY3D+rbcsHXHN9LYoa5TWDMbJrn5mXdw1QZsY8+Lrztxa/qA0kxZmhtmamAkXunEUo/ASoLep
I6eMevdBb3MjPhYqDquOnjPxLlJ6UG9vlctYxY+VxQxAFhrK9q45mRWipTjlx/Z4aj0KN38a6nh5
b09BvhFucDqgEma3L5l0fRzRg1G2qKAdHdoGzu6acJYbZ+zyHpEgX8lko2VDwNqFqlhvUKzpLD0q
cmGGOJy292j5Ti8SivNeryhJpyAYkgjTXCDr3uVAmdYgLbIKM5pxJPIzy65CHb2gG0905dqGPE9q
gIQDUDACx/lWcoFDTMwth4h0O6gUUdzlfRpORR3BqvHbIj3KaaoYrCe6QY9bMpwyebg2r7oFFr+y
T+hLUS6iGixBrbuX2yoa8N/M64DZkGCjoo5oSGW81xyG1wq1UsYsyjI5ejp/XnL2QluF3iOUYbvf
ezKhYEnyd9NUWIVQQDgG6gAiTT9fBWX21e4Lu49gL3vHROnHA2TW5P2bnukqOrCk5Tb6YrswALYi
7Q0l7iLbTZ1j7Wr1qenoSbx9fq90DdF9ZdYEJBdYHWf4/GE8PR2tSqn7aEys+IT9QfOEPbWN031Z
PivVkN1pi7BzH5Wd5LhRDj8p8xLfv/0rrhw9h54h8AGSBJLM3e5wpn7tMKroIqwhrMDW0+qk2Hb8
qOlTfmOQdwkZ4bTJ44BAMQk6adz5A3eG3ui80S5KrBX1rLoKQbOYgRHnz9iwKlDFczCaisYgojNL
aNNLi77aPH59+5EvDwS1nsT/yeaMw5c+/xnkyl3VrEYPTsRI7spedKECd/pGBLi8vF5F2yQQhykf
Z+J8FafDF9uxucitPlFo+9vu0Uh1FWkePX1KtiG7cXldeyqGyxSwCEwy/t0FHCObFTWZZiAlaZaF
NXIn4TKZTvjud0d4RjNeatNA+9jtWQbjdJ0UpYpEVcaBu7UonY2gpd5e5XJTQtyCsM1Bl4J3+/69
NilOpZV6HVkCUYBsy/RDbmPumeK1eqO+ulwKVAOXHLU3EZLIdf6ZstIVSBepRJRlMRRgYJkVuOMc
H+gD3FQsvGwzECOl8YUkwFFl7BbbDHeyTPDVkZrF0wfwIhrWY1g92E3HPplG40sbd+AAvd61P7z9
Si+3B4NM2dqQMoby1Z4/Z1w7SEylnWB7TAaG2k31sapt6+7tVa69TaknBNKbm4DL/HyVmQwqa0pb
RN7ojU/tYm6h6a6waxyzu1XfvPLOz1NlixGPSbLG1Bk29y6c0HQqTWuqJsCqrR6WuMY8iAI8BPrF
qvMkDQJOdJFdxLYmkfro9CHdBidA+ZogFPWnLhb8qq2CADvSyqyPJsLvN2LAldfxii/GMo1Qw8k8
fx3rIoUri2mK+nEBYGIW1d1kg37HOqr89Pabv/J9IdHR4QPzTjK477SYjWgWfVFFhFhlfWg3t/Ud
AMKH/+PsPJrbRro1/ItQhRy2AINIypYlZ29QtmcGjRwb6dffB74bE2QJpW/jWYzLTTQap094w+ur
3Aa1P2NwbAEMAigNqesHkriVzXpE6ERM9TnE4Dkp2tCfG+OQ5Si6vb7YvUeivc1Mi+uC63G1mFm5
0kXbqznjlmY+dUroHiuRb8Xpu6tgFwGXY0ku1iowWR2jYalrzdmdp+lltkv8B03ZbUTneyeBhIJK
BqlJGjOrDnpsznMHtolVam8MUmf8ippismuc6ePrm3a7kE0sM2jxQr8hn14tBP8RE3Rk3s7g1LNT
Ms39EXFn9YBT+xZJ6vYwcKRJbZGxhkWP9uv1YVCYQy648OYcjVFxQMdx9G0jBTCnzdnek2ILhXbv
0f5eb5X8oZjXoBzPHmIj23wxEb7wZZ2En3rbzjcmHsaS9lzHFiwiEBJbHIQtABKrtCihRTLpY9LC
lyrV5kcKAuC9bWS1d0LpzytAWONCDhK5JUVJRTb/U8BENhEznMP0mFJUC1zSE4zApamoM32QUHRM
1LU0eXRKFK33HHzDDQw1d8yD6MzpS0RPZbEvl96zhq4SGPbcmr7pdSHOGUzPzJ9te/gexoXK7S6r
4ivOzvq4uIIJ7c0fHtevS9W+2BERV43rF1uLNpuZ6+VnXrt7LDIx7ARha/f6Sb3tDYMDptVBn43p
yg0hqB70KCtEVZxzbTI+TrTdPiwW3pEf9rZ6lK6a/a5Ad395fdU7hxaqMYaPsBZpha8123BbaI05
Voozo2Vs1XsEIGcg2j25qd+WWwy/OykvCARmSLTEEDjjErjeyijTK68u7YLKNsoeqRZxJgZ188Hy
lOwoM2hxcYPqp5JAles6Ic8pPu30xsus2Hipdx+cggaha4eKY03U5HYoOor5grFkrUZ+asbGCzVq
sZeZKB3wuoq6kVotKcXqGzKWqMoAbYEIruO30mOlYYVGSjeFzY3T4jtqas9NYQEIlt9bZD583TMP
gzG/vWe3ILZIH5dJ9dLAuN71UO1i3ZpFdratXhyLGVu6VNGKnUSZb48IbLSRr97mdZS9ZBbkPQt0
YO28QmnGZAP/BLQ9tCIJGqYdyA9O9o+QPnIZaEUqUBjGmOhl1KZs40TfXmAszgVJFUeZQTC+fthx
TEJYj0Z2NpBl+RqBdH/U8uzNYmnkjRZdBGpuinzEja5XKRRnFmaT5Gel1+Nd05TVu8Ycpo0W8r1n
Ie6YGGnADboBl1RumbkDnJ5zC2B934Wa8RgLs354ewyAIAAhllwY9OBqxyK7d8e+TeiMYwV2VM0x
P2mN0A4JfeYHr0u9jUh35+LiYCzAafpOOkIH13vXGe0s8FkDjvRHXMbus8rPHbBeUxjZn97+bJAx
mCUuYk2sdr3WUIZcZlB+znWt4LhYgRI5RHlYjEQ3azoh2IZQ6+tL3nlpCw2Rgo0mJMnEajs9uhfd
DBn3DHrW27lG6+0EGrhvX4WEk64ME9LlKK4aTDHwtDoBj39OY732Id8NH3pDWButnzuX0p8EDRjX
oiC6RgBFzqwOSUPOqRpt/iQMTTlJtZvezfhDvddrNX5Ukfo4vb6Bd84Hh2PBq5mcMOrQ63eGBTHX
YF/WZ2AW/QO5u7WD89bsitB8e7lLJm1gSQ3AmVe2FgJsndjSO9Uqz72hhkFrFr+x4jMguIny7Yd+
KRHo1NHjoje4OhWJPmYIt0fVGQHyfN+jE3DM4JUd86TbYj7de2kcP5V8jXkaFgfX+zcWQkzeaEKL
FN2wizunf3JQpoJ0k5Zp5M9a1R9yKbYaq/eWhUOKVRT7yVWzWlbzIh3qXFeel29+pzRZFMRO86Eb
EoZsnjodVK18MyMclTduGp6UlVEzXe1qOSLkrKZTeS719DlDwTUQcnI3Xt2dVIHLDGA/vdbFzmEV
Q6ypQyQvZT+VoclPTTwxBXIV9RGbr+zfNO7Exjz0TieUufZiaUR3GnnWtRkcTG7K6LKpzvZQZJNP
4NaejbhXnyD3RNlOqSYlfkibAUooAU0/9W48lj5e5FvggTuh7A+aChIyOJAbLA58MGuMB7s6y9rQ
HlF7dx6RmX8zFX5RQ15cFxexhIXScH1e9TKZlB5LDr731nuoDVk82E1X7l+PKveO59+rLM/6Fztj
Kisj9iq9OjtTZE8+IOJ2b6sJPZAiM09igsw8QHjeqqfvBTNyLkj+cHuXgHa9bM/oP9TBUZ6jpbRA
5AnsdNEz4q7MUWzNwO6dVIem8uIPQ19tnZWoyPaqscrUIU6g3I8GXOxUDJUvakw/axL7jST6zvng
c2AeBlKHCLqujBq4gjhMlsO5GD2TZ5vqnavEW0PgO09Fr44qhV1Ez9pY3Qe60TiN6Kv+TKLUPCQC
UKddy3CXqEoelPMmmPDOK1t8AynjacoDQ1tO0l8nxeoAYydV0zPiJlHvcQx4aM04P7idbR1eP5Q3
G7hcdLgGcgshE0JJe72U6/ZJZ+SKecrQ+cv40g3rIFSo1G/NFlbrrA5/Bsa6nRqXc17X6cXOgQWE
SRdufGI3eT+rLFw1qmSQYzfKmIVRYKNKEnlSnSK3HqvUVp87e2xxutaK9rE3OwPccNQ0nyerTTbO
4r3FF5XkRd4HcYB1+xO+Rt7PfWqe3EgtvllyxIixbuxM28mk97yHPtG1h7EfPfmQN7msPr79TXJi
0LpalBSoDK7fpIpgdI96knESUqBxqU6KbxnR//IeoUmRs1B30FVeHc3ahbFOGDVO1HsiMOPU2qNQ
amyclptQyXcGC3BBqMEbBrqyfhYrdLzKCU9WpYrjFCXOk+GO8Lzz5o9djQj6LJEvr2/gzVe3LLo0
5TG4goG4xhzqkW6ENILDk2eJ8aNS8m0j1ihOEJS32vK3wHbCMYkKTRaw4+TOqwdsGyNrjLFwTr1d
GT9xEuyPIHXSz1phKe+UKMrfh00q3qFyXx6zqlGOibDtY+bl1SH1VOVL32uxPA6x3W58QbfxgB/G
CeL30a5CRup650M5xU5PxnaqMJk/ZCKpPsyTvSV0eWerwdMsA/8FzEuD9HqVQTdb6faxcxJ0hL6L
WeseJe3/f+dU6hu5zJ/gfNX1+HPzoe6FfvXCIVidWKN33LmrdNYS+IfbWUKY6wCOdMFQ4arrD0qh
d74KwuRHGanNk4W5+RgglxVaAc103eFvJNE7/F7qfodDtfjCMvkTU6wKDvTkxb/xFGnrgH8TXblZ
adBg8wp9xJ2vpmPYwhoy0sTn6JphUHBbWLAA9fArXR6oVSLPZeNjAEIfKIFU4HfAObYaw7f5HHuw
oPVgw5CXAztY7bflcVJSwz7NikTT2aE38ll2U5X40jK6g+ul+QO3mvlOE8P4a9b0ekZjVI92r39h
9w4XBQHY2gWIT6Z1/TMSQ0JyyzEIE5gALVoaCQy3QWyscgv14GmXuSuyUDo6Tevrc8xiOUTwtU+z
xvdBN8qQfpnXDb4qcXEQWTt+CmGdAyeqvCcEotMJ3/oGg/dZ132dQu8Mykf88/ZnXxSQEAZegue6
8ZhliaoNGc6uegxiXS8bfd8Mb2/J8+guoYtaEl15gFPXO9xnmYg9a8KhEyBsYMw1Onq12wWJ9LaS
5ruHiqsOrRgmfgzvVk29yZrh2BS4gTZZ77R+XsKQnIbJOne9ipdXG1mB1k8F7BzX82XqopHgSKd9
eH1f74SSRSifnBNCBK2+1a9QQFRWdVgwB3Bq8xv+Af2LM3lIHYAGi7++vtZNHriQfRZlZ1bEomC9
1pSFuIIx6iFZajr0zVxtjzyymfqiM6zAnLP+zVpxrLgYtcCAQr8NiM31+zT0IWo9RCEBKSF7E1m1
fOjS8Bs+RW9WKGQlCK9AhhCxBHuyWgkBicjFw0w5DWOH3zZSEAoc9d5QcBiatf/hpS2db4ALlOl8
o9ePRTbkTHOmKyfU3IynLiyGfWH05nOKVsvGhXbvfCw3DBc7kHe8y6+XMnNbKLXpRecRs8eLo5jx
caCI3YcYc28EnjtLkfwRX+k+cLWvW33dMvHO8yw6J4u8y6gg0aSjCrprSllvJEj3lqLoxs8AxCEd
quX//1UhGMMAF9mbxVmdtOphcmfz0RWz984FQLqR1i4btLo/ae8tKRHcZKLq6mDErlXpiR3FZ9nj
3ew2wjmiMlLrfqUqw8dOLcufwEFFH4Sj7D8L4W21WG7zatrCsH2sPxMbwtr1s8rFMmEO7fg8zV14
cBYCrzARCEOEazcpLEeGEZDQ2Ps3f+3O0kxCjxwZG8A11+taBWm8VMrwVGVt8jOJGvNRSbTsfZbN
7gcDxYKNTOXOO3UAoTPnwxSBWe36ObVeKmEnlRMUuB96XMfYknaCHDRRjq8/2XLdr18pFcJCq+Qr
RIPo+smogiJYanDbtdadvZ1pdF79MHtejgpOZuifSq+ZYf9xM35/feE/icbNyoDrlv1cBn6rREQ0
nRMO5K7n0U713QBiej9rEgnAsg93WaL/zmT4TPxGHmp6QoFh77jKHslIcDmaKA6zFRf4bUb9IdLR
X/YKL954CfdOO81RbeFmcdT+XHp/fViUj6VpDAYB12u0cxYJ82cxGNlXW/bqMeq92ndRvLnA1Aqf
qxgRn9c36M4NA+SJ8RT4lGUQskqMcz4DQ605c22rVgFfRfaC2177iHJN+rW0cvHlzes5zD/4vmn0
cehW0TF3Mcyi2AtPuYq/U4EM+B6mf/qUuEOxceiWmL569X8vtQY2tvjBpmhHhKchw+jIrSbkw9Dz
e3sMZhXKcCoreuprXIdXjgTghFUcrYuex1x1d7OilB+mEc/b1/fuFp1OTxb/DUhAvDMSkNVhLmje
F51ehKdkVqqTPoblv1DosFXt6roD/5SgCz4l85EWf0mB0dQPZe7OR6zoO+xMpSNOcarrl7BKTT8B
ffzFiRrv+fUfeSd4AptADJIu0nL/rQ6UKuyhUZUxPPFzDmYJomEoy2dnHM4qrkbMe8OnshMbQ5t7
kQzeHnwdchfQYKtTJdmrqEZL9zQJHEilUdgvMbCIRydpzP9lKfotoJwpKHgd16GspU3mQWVRTsxc
P9tWCtEKKN+h08Ota+hevkvIWlBWKHzS818lLfOg9h1mZCHxWZ/38ZDP77QCSGLh5JADzah7Ut2y
ewhFPR7cIZke2gE+3+uv895HtMisLCQi7EXW3NTRi6qqRvfrVDuo2XEthzvI91tGzneiEJQuSFEL
xw10xuomUssM+mXqeqfMmQC+MO2uHlqGnPvS4DvaIQBabrzGe8+FtDhYiCUl5Pq7fo0y7BOw5DWc
SwDQO/wJcYESyhbn9t5zIQW7FMJoccBQul4F2k4xzUC8T0MIA5qpc/qoOn16GvM6/pjYvfL2NJdr
HGYZftFs5lrSBRXLMakAhp3QMRy+RSldnpIi83lAKGgjut775OAq03VAN0tjH68fLa7LxlVsRznV
5lQ+2lVafHOwEtnhHLG11L13xW0BwZCbgxJzdTpa1ErR/kwjWPuxfZYibs9WVmyhke6uwjVMdgvN
i2r2+oHwHKqMAgGI84BxT1BKQ/yETZN+ev17WkL06lKCW8gSKpk7skWr5FYtUOPDIMI+mYUzP7aK
5+2dRgoU9UtzeO4yRNzIB/KtD+zmbVGtcj9BIl3WviFShXUnUjMfUXNJemc31pHxkCiVuy/sfN44
GDf7uBTGnAs+UpgTxK7rfaRMScJSKM3FzUbnneEhYFNXwxbV8DY4Lr4HjCuojcE5Anm/XsYeUCFO
+6i5hJmm4aSLAE8VTEKvY6yj8mxkilEZ7zHKTXoa8L0O+N5so11husp/b3yl/BJyt4WJRay+6R13
tOY9jJP5JbY1yB1Z8IhzlZY6T8nUiPFoJI4HFD+20RZ8feWb3JHx/cJABqrnkBWs0eReWZEDzGp7
ARaP/mOcqDoij86g7d1J1x9atw0Plprb/5lpqziHNnfNDZjk7ctmeOnBoCBmk7uu2z9VLJuwMcvi
ohWV9xuEvvkxhcmxEdZugd5015YmFr1b9B6QQbl+2TGXexXVY3Exyq754JWhsW/Uof4K5Mbw7Vwk
HknO1JNe0MP/OdkuxaGn4R41Sac72LKESJAqzSM48ByaVeZsbMOd00iJQRJPXkuYQirj+gcaQ6a1
qhWVFwEXEhEDTON3kMLTj5XgV1jgD773jDHfj/gKPE66GI4Aud6c8DqUjgsCYhGX4xZdbqO/SonU
xUDeFVV56dpufrJS6Z5lE1tvRWj9WeWPu90fQuD6TkNHvZy6rrwkilPvmlbJ3zXCSHavH+1b3OSy
DLNIGil/vAtWJSMdVakNYigvqaVNL65IRDD1sXKuyoFPeS77Y9a30ZPlIbBUm+bwKY/k8NBTZb45
ni1yR1StXOGwwexVoOkqTc+n3kovNO9t9JERcfyhWVX39fUHvvMlwfMH1AEeDZDTLReMCgNNk+zi
ZB1dfbv2kKbZ9CK9vQfIsv7gMcFGMjxeXT9J6KaVGxfZJS1wV/UhXWpP2ThZ0H6LbPzx+iPdWwzF
S17k4rlIgLg+j1mqdtY0I0ZTTLrzGVyr8o5szHsYqrnf+ADv7R6RgUEIGSTE6dX3F4LVHqrBKy8e
gtvG1NWB4kINfP15brK5RaCDQQJcgaWbsAZ59m6ROqWdV5eW7vBvM7K1QzcW43/JPEc71eRIvr7e
HybqVbLAguCi6QmRgtPBd643cIpcB7sYkV1C3McUsPyeNiJhRpYSpJORFj5KdYhhmnHhPFah7uHe
ns1YAOXD0CJcJUTr4KaEaE1koinozxMzQLhNSH4HzZBa/0xJL4FKdLX3rabjfq6bwXrom6GLd5pW
N0j1RaGT+mY9hmdGKTWiAe2QPElXMhrNhEnbdipn42dS9rBNMPcKaQ1mav1ezxguotGQeohBK3kc
7Ro0IxM/7a3E3EWdLE/1UHc1SO+4guzXzXLalUM9frRbQ4+OxtC3P4xFHM4XYMsaX5WDm+KSLNTh
JAcPcGuGcmuFyHYzSN/t1Urzx1rEUH/CoY6IvXnxKx/6MH9upVOJ08abYeNXLwZiIta2aB2wdWvx
SbNBxl3EyIRWXFoowkObd5w0Z6y2qWR35yOiUb4w4BcZXzBD12dAobgQA6zziyoTZ+9VkA6sToUs
am7xB29lSR2iDwMW5LPJtm+ggQwP1WFuWcqiLN218F8f+jGz92Ej1TNq3u65VubotyuF9mJ5YbPX
S9N8idC4+1G5rRbkZa+3qBAk0QOqsOkTKl55UCS548uyy0huZ/EIeUGeZ5Rv96aTGv8gdGB+eP3d
3PlKGeAzi8LXmV2zl1Dx1y1oY27rFYuEa6RYBmmBlu6mqkMWOQzNoEqyb68vd+/9AO/n1TBUdzgP
18s1maJBSVYJcjo6Z6OR9X5Zu+pBCcst4vptM9MBk4aSGlRFIhCc7uu1DKrW2Wqa9mJW3P++GzlT
umu7wnuJ5llr925ZdeXJJQ5Kv/JG96h6Yhp8qlN1p9cgPLE8D1Mn6BwZvnho8PxuYajTSZq1Zi+t
pJYbt/idd4E8MEz7RYCE63x1A5Rh7vRV1zSXpHTH/xjaGWjU9Aj3EbnU+V1UOFt5w21KbIJJ4Yuk
YcFkZE0cnTlf7VQX6iUaG22P+hCOAEM/9f9qI9PvXQ4a+jFDPewUT85w1uywrQ+vH4glKK9iw0IZ
4tLjNTFCWD1zCPdykbFTL1bn7AyjVQ+uaD8kZvqfVWTpAQTAFkQGB+vbNbmO4HRAgmQStK5dUV9s
isJmTSEyvCfqLgZPRdDX58coE0a9q2wMaY8pJ+HoFCLkoEauFSIJbWBSl9cdic0Mhpuvtx0Hy+/B
tHlwUKz4H8Tn0lNe1NPom7YI3yt2MiZHtbCnrzP2S5kfjvTYahvHDNoo6Cj4k5oXz4T0+SVKc/mC
hrqEp9UiBWBYccUcBfM4jsHgKD03ldt+Mq18AnU2Lj8904f+2e69/p/KiGa8P+A0f7QEHUe/nsvh
W6ZnyQ8nCcX8MthKknLrhOnHAlz6t2kwxXs4Ve6nutW7X3ZkVklQpUPyrtCiRNk3MvR+zWllx4HR
RxH64sXY/9tETjv4OZopL1OaA8OxzfAj3P8W/X9rNn9FUGm5YlVNuahJHP4Uqiyk34sJmKoWRjmC
/cnQ5/6Y0avyGX1bnysvrvJd1UT9J0NItPJBaGS+jAWbAysBEEQTw3gCrsFWoUvbYGwxa06LH1Lu
0c11GaXrQdw081OXO/Jf6lwHwHtTdE+OqkTh3rbKQR7TIRTtQRajK4MmzVteW9l6g9/DWOt2jgi1
I/cqqiP56KBjmSQGk/K6HeYg4QcN6OUMeAmEbT/8o+Q90yyusbx5Z0V5Oj5hOVA2x1Ai/x9INcm4
fEPTnQNqa1XnTpdecRQ9kFKAiXXEqUI5Ow/gzGU/3AH9cd9INed9lg7oyoA94/m10W5R5p/deJ9Y
qfaD9CSfqMcTuwu4xbsykHUVV4HmVqm2z3s3qXej0Vt50A1F/thmhl3uQhwZUOLVO+U/Cnseto1D
xYZcX+pxIMLR/A0zMM99JdTV8FHMg+IGPf+RftHa7a+FCCT8Sia63IN8ynQ/jJPC9unJKe+cMZ3i
A6JhfXhIFC36BVDe7hZm1qQGvDyUhFUj5B9HFKbDE86d6hjTQLP/kiDPNQSSbJcDq/WYRsQlevl+
WE1hcgIG072gH539SF0n/aefB6v3SaxktpGf3kmC6QSQKyDTCPdjPbesF5CTqkn10sBwC2pPJI9h
uRlh71x4UDBMFOkgshPhlpj/1/2KrubgTb05X2j+lHvq3nmXoXa5qxyt3Qild5cCB0uTh+oHmOP1
UqVhzFM75+rF5e56l5eILXlpOz1EHv4Hb4/ai1IWrWAQADdSbuiVipYMfr7oel6fM0YIu9BV+31Y
ZP0vJ3XhcE1W/fP1Re88H9gZWrXMwewFKHX9fFVJf38muF0SVa2eCwXIr08Lq/waTc0WUPoWpOTQ
kKNNtTQIuCbWzHyHO6LLW3W6YPATtr7JjUGIw3XD8ec5b6YATpTyNGtWjEC2O0ezH8PG+g8vF23y
ey7Vjx0h4D8zawtl4z3fHlyQkAt8CGDiQohf5VB5F0XtTG7JpV2X3yz0s89oEdq9//p2L9t5fTPD
51kenhO1wCBXXaTJdbIoilx5aTGAD0yTSXRZ5oVf8X53lSCIv77encdiPfJolKSW+eAqE1BThDEa
WnIXNeSKqYUh9gn+iPvXV6Gxf++50ECjP4akBGnH6hghrzgxU20uFXPkKdD1QTnTisc/S1OSrNxP
XOpMvAcvad+luojOnTMmqCLYoSV3VhPGeQBIOKt2ntWN48EaNf1iWmOfHACmOp8KM9c/t+iTOjs1
q9rZt5IkZHDfdnq7i0CH4p3Tls5nx2wq5MirmAnOmGqjuovUOqyC2DPL33ZUV6rfD9JN93WpiF9h
2NOlaw23+qQ7U6gHilp506F2HEXzq06OVWBj8NkG6ai4477DDPuHTCNVkErkeu4nsQ2OcSx6/BI6
zWpenEwbXgpKXMrMSRrGoWjGNuEpU+N9zlU74oQDMHunKzL76UZx+yPTRZvu5YxRkt8nposfkOml
2a5jUDMFHVlK4Vuja7/U2FmlQZfHQ3eJJoUGX5jFbur3/LIYWieepE+pNzf6RzYdooOS2t0/o/B0
5dgKUf+e8i7+GVWNLH27iRpG+mPekYOFtaP6IBQQcXaWuh1tlWjAAM0oywDlluJ5qED4BIxEZBak
WKMguCIr5SI0c/qsgIT5NWjW8GBWUxT53Eby+0i+pB+ExBFQFp2SHbzY4hWIZkYrTRlUVSJl7aET
rM2dp+4FB8o5xkPfofwTKdp8GdN0KR46pJl3AxjG32Gmxy3KzTPCknaetQ+qIWWzA7xZ/lNYTdz7
md1RjMjYzF64V2WzV9G9+lTFtvGTU1XrO2Q6FD2AX5wWgW3MFMsa2tn8mfYeMitKT0b0+jexBIz1
l87Ag6k8aO5Fo+D6i5DmqHWaJ4ZLI+JxJ2ibnKimktqP+qjciSycPwxhE+N3+T80YQHqATbVYMDw
YtZiW42TDRoeRMNlKGrNB/IaBWrdbUH/74Qy2P3k+ksou+139Sjme6nudpfCCONHqAnNs7H0QJJ8
ynbgnLuN6/FOKKODB+iAGx+c/LpvqM7uoIk0lhApEuv9PAxK7sduWL25t0xrAdQAQArQITza9XtT
0qjvKyORl3kKs8tsLLAFE33n10/HH8261fFY5m9Mw5b7HpDy9TK16zRtWwp5QcF+NAIPusR75ADN
xkfh12l8GMfjxVVk80Mti4asc9RJAPgC8shXnMz+3mZO+A28lil9U6kb2AGTML9oOSltMFsIy/gz
FUkRmGrpxDDr5+S3HjaiPZlYK/4o9DqJ97huzNlu6BSq4TacqEeKQQ6hn+CTkOzCFnQ37THZyH3m
DLhHdEmNWLrSR0+RmbtPg5p2v2U2h/+Zsk4PHMS69WEXx9NB9LjA+FEce9nOVdGL9XU5YwDEFSc9
HCRoBwSkkBIDDVhoWzTd21p0wcGAV/jDXSKrWW0uplttJtTuImqvxcpDKi1GNXFyaoWu71GUyv8r
zMb9+Po7vU2lWBWUN/nNAqJayxQ2dZHVfWPwQZhp+ElMTvuIj7z1DibluJGt3H3AhYDMMJWJwHrq
hr9Ranvz2F0oM+3koFPaP5uI/D2jIe3R4vTKparZ6s7de0D4dGCO2VdAe6sOd5IaQxqGSnepaNOM
fqhW4btZN7LPSmTpx9c3815GQcFGCxD+M/Wtuf4OoyZjjMtt5xqVNQajG5p+T58/kHauBHVUTJWv
GLL1EzWqD1wf6oduGtN3kgw60BPVO4R1Xz+kMlZ/0M5S6EVk+RNGAOODk+reLzOT0bsae75nxxb5
I9+Gdq4rM994U3f2jB7QIo4JERkxgVUCZth97Mq56y8mzjEX6tL0gZJsPDdlJB5e37I7h2JB4S7g
YhJs+oHXp15tcIQcdNlfdK1qv9CEyLId5SDdAZV+nZ2Gyi43NbTNX1/2zj1AuwdRWqQKAbGsQf7C
s7sp6Yb+IlVwi1ZDK8AN2/xil2r/OR1Kd+Mxb8ktnGHP+//wDA5t3dHrmD7Ebmb2l6hs1V96Ys3E
OqW0k0ArB/OxAff/Mza79iWr5jkYcGXtp9T9vTQcaHKU6Ef52H4W31PT6z/LMG6jPawI+aWx++o9
1u64Ttdgf7/kIpTVfgzt+jzMWvnUxYryqena8H2nie4L8pXZ79h2Gt3XGuWLHdMpoOLV8vIwFfAp
g9e3+fb6IyYug7NFv5AyZRXTXGcUmTmnw6VUPAf71UIwX9a3DJluX+aC5gbAs6DGwdUs//+vyjqy
ZacauZtesrw/MNuvIDYM7Zeos/RTyRhi46Fujyw6VAyYAHUDGUK8YbVckVUWePvkIkMxcr2Mh0QN
K5CxWeYnofYZ4MAWDOVOEUoagf780qeEdLQenEQprlal7WSXCnHoLLClGJPl0oVACJNjTg86NfHP
Ohryf2uKwto3ER/+Bp8KyXO9GOBQYXepyD3DEvlm7zd4QmDoYX4ziV/sfK73w00B3NFA7/A47Olp
QMpaWo5bX+ztrl+vsppraxkmS+pEaOUSd48yV6aEGixKLzr1Akg/2R8GT+bH1w/wHQQFNxWzdJAB
vHRixfXD4Uwd940ddxcpEdRNyNmftcaed71S5ieXYfujbYoC5GgynIzO0R5qN56+qlKzg75Xu2Or
SuuSean3IazibOPX3cbp5cdRlwOI+kMJuf5xHs87Oo7oLik4JQD3uoXGsCr3Xta8WbKfl8wbJnle
2gCY/Fwv5ShjPk9O1V1KEiN8xrqRNq/c1JFewv11hskyjIj/QGCXD+x6maIw9DYqyM9NCs8d3cjw
a8Gk8ynuxxKNiARt3NDr9kxFdCZrfbJX2mH83LR2egTrVv8P+4vRH++e7g+NgmX//wosbaR01LIa
xauYlQuctP4DhorNYUSfeuPKvY2UTMgB/8JiwM2EHOl6qaah+sdLhI+oNTqfv9UGTjkm+9eP822k
hEkAYJRB5ZLvrac8ups0eahxsdPvjh8o86Vv0M/aNaAS93U7txv15NZ6q4+2RE5JSGqTy2Rl3ReI
NnJnThL52Ep5N+rTlsjAHfALRwdQPv0qbgTG/9e72OMi3FaOJy/QcZBOwSOv9B2h5w9VW4kvYdGO
tD7E6BzbwS4e5egUF1TIm0DtpNyi3d35OIFUM1FbFJFvFT3bKIw1p7TomjH68SMlmx+RU0VhUjZb
Rji3LGVSKODblgdZ04KptZyuvw5q13h92blhdwmV2vmUQqePg7ZtsGh3ms5msJXE00c3x5A8UOSU
f1Ect/+CPAnKk6lBWykYK+LZfqLmwYaPZv+WD9cSJlffNQpqiGnB+WfAvCZ3FbkzGnKmhWhHlvOo
Z1Ni+TUcwHNu1H2gZVpzxEqpCaxemz++fubvfFn4L0HTwGYOm+s/Ef6vvTFRvda4EfuLklNZRmFu
HPW62ypu7q7CCAFSJ/NaKIfXb8Au8ynV2rC/CNQTdlnTl0drDNON7/fOmQINzZh2wUbCMFm9Z1z4
siJcvicrQ2jTiJLv5tQ4O4vRz0aSc+d5WIkSBt0oiHJrueLQibTBZIB2GWYsooqh6ncdrtUbq9xe
6i5tC6pP/sDkZB1gJ3646hZEPcIfUWg0tR3UARyjjGkOGKR0x3hWtjSS7y0KqZ1NpEajL7PKVzpa
9EmVUIcqoJ8OrZwEUNOy2sXjNJyNIbdfmlRRN3Dzt28O1g56F2BEiEvcKdfnA5BdnUBlwjFZGT92
FUJttV5+wxsi3ljoZpBP8GMRWHA8Hfr5qxBYVtM0ZbluYf3Q9N/DrjJQj8rRk9GzVvkUYzSfHqo8
c94nSKU8ilapd69/bzdPCrl3aSQAQQS4cDMtqBUaqBDI60tbp67fpMa8a/TWCBIS6o3jc3NIWUpf
YBIGmCLWXD1rqCqeVJyovnTekAXR6GjBPODU/uYHAo+AKA8CUhCK/1h1/RVABgaWg6cU8cVRO/sA
tezFwV1934no0+sL3eJUGA3yzugeLNNIRC+vD0mf4wkUmkl00VNQQ9irCqfCzWpE9qAcp7II8BXN
aJ/PUxodJsOdnrypnr6g3RU/xUbfZ9izlxjHmXXu5LhtyOgfq+ynhYJZOiZcdgQyHl7/zTcf03Ks
mVgCrOEbhr50/ZNTrB5jM3KV8wQi4ScaVK2Ci6kdX4TZDU842sV2UKl1/1brL0I6GOWF9sLSzGyv
l7W9AVmSMoovmWEVqCQ1Mqjiot7j151t4aJuujr/x96ZLEeOZOv5VdpqJS1QF/Mgu9VmAhADmZyH
TJIbGJNJOuCAY3DMeHp9UVnqrkxJXbrayexarphBMoIA3P2c//zDiRGDmAhYh733RPT68c2WTCz5
7G4OdYusXgukFrdbvdCR28Ijyz2qrEoe120V5xm6oimBX7upp37aujur17Zx6+Cp496MhSjOysJQ
bWzaq1+nnqu8GQcco3OASiMjSiR+nwO2qmYwxFlp9u84X2bXsydhA5gKYV4sjXWFoqgwFIMq0EuP
+U8gCPYtlTTTrZ1a/2KIGuvEW9B0YkHmtuX54InyVuggqJNyajKyVnzp6H2Pqy4O/s02pYuYO+9T
tPbr54hq2kqNzs8++sle7wjcJn7XGmhz+mElXy3KrAXLI8IDX+p2MsyzXGF/woKQrk6CQnhVPFlj
MSa57VdeQih8c5wzMyM6R3Qp68b5qlypTr4epb7I7ErYiahUmyVIgrwF60XCsfYTCiYSa7YCDoda
pvCcpE7xlVFM5O2FP7cFLS36rqTqVy87lpsBV6MAKrqqg4JhG/VG16edt/nXXtZtwzFyt2FLPBdG
wc4vRvklbMq2P8LD9s39alUtaZD9ONR37ijbfgcJTnw2zBF2oiaPgD+pNEczNR1mYVxz3RdQV3Lv
axbNGQsMATCuCZUrrTjsm6bjcLbztwolAalD5Kbg52VsxHpmapifK6V6Ik2injSedfGML44qw729
9dZTh7XIvF+JBL42taGMfVWo6p6YtH6/Fl64L1dl5umMEe0NV9p9sYrePu/GLjizoznaTaOlb6N5
rh/pkt191Et1Ww8LpPogeFy3tubj4RrzefXtqU8w3uPRQVaDs/vqvmN2xEZjbsNzgO3YSxtAQdaE
95V7UtMBIxu7Hp9r28+3vRHOZKe3eZF/Ufkg3wDOlyi2JRtcWreBRqQ8tuAUuGhDEspDZ0lWW+cu
+aUKhnaHTUWT2nUfKgIMHb+Py9nW790JokJPO3y0LHB6ha1snrcwz78wgm344RKx0c5psqyIDULt
b/pIT0S4bd0zM1X71SUx75kLJkpG85t378girHel3czwYSvlqBSOjvSTvLPcT9MmRZQUmW0frFVY
DTYneqm5WfOaxW4fMdbGlX+Qty0ACyV06ZpD3Ibotbp+bY9+0JrVTmFN/6qi9nTbm6ZcUDDoMYx9
aXTc6wYKflKFYb2eZajk4PyMpn41/K76ordoaFIaPjqU1QDwPDhIFG+qoah03K0waJJOZz0j3U2q
JZHWcrreyzDKsxpGnp2EdSjeirKwht1GgLFIqHemR4vNRBHQmk1XwnDrZ2/sdL1HFyXui2Krw0TA
VoyuWtjBV5Ho1k+2cqw5zuEr2YQ3Rosf1xGR6nHoyXXZeeTef6KVxC6jz0R5OVMZbaiBZ+bik9vA
6encqfycL/hTktVTDOU5XWxfSIp7D2sFb3XcXcsiHJPBqsaz0u59iYJqse90iAN5MlT28EYeoDfi
aJZj4SM0NdG+50+KDpExdMuOnqkaUqsN8nsW4mgeN0bVV71fKPZEgaFBTBz4eOOu2Tqnij8qivt+
7d2kW7MwXmQ+T/uW7iiPvU6G3W6RHtklLaKTuCnndtkFg7N18TAvEjPnLBR2HELU9ncruyN22kMf
ulgD5dYE9Um2LIOR3TcOIw0RELGyeJhbWdqxHKHHJNvCBpuYmwqbnVAOrONcYqam8tJyk8jwva/C
leF9xymQXU6TnN5mHqFbdzM2TJA9ZqBJ5kh9VbYr4TmuLpYrUwcN93Rw/PuynYYuxQCkBK/2jWo9
2BrWbBqsQTZethWmM5eDXCGVG5nFyQsJvr2Kaqt+mq2WyHRZtO3zYNjQ0MEBsA7QMOf6eCALAnUN
4mgEFFlPynpmrSpxlGwH5vk6+OSWTpbvBvbnVNibyJPRjuDEB+StPU2hBYPXWDywsPY0QfMV2u6D
qgrzzmdb/eQQR1anA2jpFfx6V+FzD9Zy3qy2WbLfuN2Tn23NWcFqZ8BOTkMVG3mzEi9R4bKVQBpj
vY+2yK7dkCCY2BwC82CulB1JPq8WC62fndumbrgtedXmQ0pwauXHcO2Gu64tnXFPnW33BNpr753j
u70Bw93co8Xeo2MuzfwNupHU+zEDKr12x6h1Yz+Sg0ijKmM96zDYmlSbff/B8N3nRWMJ21PeKpSA
YtyqmeMWYuxFOAZMyz2PzPsUMn4THqQMSD8N1sX4CLKV/7Yl//ZYhVpdWm/kvTM2rYr8Jpf4Z+7n
jPygw1pbmzyFmYzv2OGZct+NUeMl+B4O3hHtGMeRmDoz2JF4V+udprZ/0Z5Z3hWjO39YBrSS/QYz
Y02cwoCREAwo6zuxtK+jXTVvCC8kcdc1ensk8Ha5VzbHHddOOP7O8vK13tmqkUUqrZaeL+pcw4lN
3LdgvrbLcu2aolh34BCZdXTI+aUDrTp9IKBhZYtkVtHFE9YVbtw2LZ7a1lZeG74zMtlxVPDWbzJ6
knhtvTTz1vmpxRiq3g/IEh5I24I0pVpsJHKzm5FCYv6+i0gv2LfOBJxRGgK2aCVXYlDHTWVGQkCA
M6SMbtUN8kxpJ1sBz9buu9VNiHF0+mSGMZgnfutgqFV52vEwP2qDJ8eu3Ss4OlLeavgxZdpRBeLs
6RrbkiqvyyAE+LKFnYvu/wpJCEcbUU9shW1rdXA9cka5yZZ1SPWLjn3dm8OpRunRRTcmBqJPwxAZ
j17Ve13cGr21wApybRkblt9+jLghfTH7sHKgxPrzReFZXNylH4yrbjSxWa+i1Xi1Stu8thxlzamz
jGuW4DSzffL1Vt7bq43FRT868GGjod3slJGk+CgnbT1so1l+NcwijHaOJrYvHkLdfPhAqk7c0BBW
sQ5Kc42h95JClFeT815A0qnYzYq1iOts7ERC6mv7CY7pqnbkh4ROWnt0Jsk8OjzgTmOdiryKrTjt
VZEtyOorELRptcunerKae2PVo0iC6uRVKRrL+KpEBRmnmjL/2GdB/1VJP3heOWR4/vuROakLBNAl
o/asjBWx6jbGs8pHoAjyBSIK1v6eT7pRx5kR2gcikoqHNxsm+6iLiKQIb40GiAhQXO8NNa87EhD4
HZtZ1G0SKAETIJrrBn2rcvBht9rGpdipdHEdITlgfDaLEs6XXKbtHPkL9iVApOpiyh3rKTRWGzfk
bfLOzLUbggQ003ioTVh3cT/M1ZvKZtKVGzNSzUHTCd15Q286SVvVHILZEEATmiW5T8eq68dbd7RH
Jxn7Mn/yhmYeYsIWWh2X2AeeMymVb/W45UFaYO3xLPNw+qQ9WYKNbcB6cYAY1bupp5mcgyVrvTIW
GLm+hL2jbheIvEa8LAwSk94WnZH0AeW5XFeDxDCCAa0j5rVGIj17cVM37KV98IkT+9oEuHzsRnQS
LyVJ8lHC8Zt9UlPjl7dd5rIH5P029ImJTvBlAX94WHM1hi+VX/QfTV0PRWJlmDJCZoVgk6wVTmNx
wNNZYD5UeJ/1FAXP9hBU3THPZlpR+PPetnOrsr/qZbiG+OtycsKl2vqvSCLwaQiGKEeuBbvsJlhD
A6rX1HpNPJMI8GCLQhqwhKW8q0aSTGN3ku3EvTatB0B259uIEUi77+xAeLsgX5GFA4hHf2Vh8r/A
rqfGEPsX6+QwxpzzZx/r0gCiNzlfzot8zg9mJobPoKDWpat1dTMr4kri2Q06AoUKsZ2yR5ZjVg3t
a+DKKQmDzLvVTE2ZGtbe+hfEo99RiT8jrt8/G6pxDkxmlD9H5TZqmrbCn5xzoASRiMkbCTRdOOGz
oaSW9yzh7XUWEhheut2hGyDJV60l9uW2Rom5SOuWMUWY9Hnr7Lze2qjohvlcuoU+CBNH0dCk4Y23
Ti/7DnzgO9D5b2/LfxPvzc33D9r//d/5+g1IShciH3768u+XxZtu+uZj+PfTj/3j2378ob9ft+/1
/aDf34fL1/bn7/zhB/n9f7x/+jq8/vDFjid0WG/Hd73evfdjNfz+JnzS03f+3774t/fff8vD2r7/
9stbA8x1+m2iaOpf/njp7NtvvxDCfBpQ/9uf3+GPl69eFT95/4oZzd8uXzVik7/9l71+rd/e/+v/
5je8v/bDb79AI/4VIBhG28loBIDxNPOY37+/5PwKmHQiCDMZQFtzAmfqRg/5b79Y4a/IZU/jApJo
UPuclC99M/7xEpYwkCLQjCNAIsjnl//5WX+4b/+8j3+rR3XT8Kn73375EQ3EoOlkXhXiLwNjDDP7
n7ETvEL7YaGDSFfMKo+ktblJ7mzmzqmLv7Lg+9227Z+P/Pf3Is6D9cgiB0z+CQ50vA3CoqRElf02
H4N+p3Rf4uyWk5TYkB02B5x5kyBmBI4Z4sk4JztnH1Jjsz047mH4KEzhHYcSgnPoDsgWijyF733B
afmX/jA/Ype/f9jwNFDFgwGzT3jVP4JKcBCDfuLmpdRqn0W5lZy+YXURhvllgz5jYdAfd234CIJi
pEF3NE0cGuWCDEP1IXJqA+JGO5ZW3Dnh17LoHgJdBEk7UC8HCE6pxp2UeV+X4nmU4ubv7JdiGg4i
D84ZeSJKMtpq5811mMore+jrpBbtToS6S+h6OeFUU+wtW55D//ykfZk6RfEtD7M7hyrvkHnGQ9hl
5x4t7v/Dyv+Xa/qHveAaodEw6nfWS9v/DdHOt9eBBff/wT4AYv2vdoG7Rr3Wxeuf1/3vP/F91dvR
rzjQnXzPTtLW70La74veNn9lfozIBHjHRl958pf5Y827IS8xF4BjC6/eomz6x5p3nV9JU8XkmLkB
ecWnTeQ/subdn8b4MFQwnGbRAwiTFow67seHO4SyPGxwTcgrEoRlB1sxNmnbMjo7+vA2t5vJ0uXq
USJsQt21xdTg1re40rZjLedsBgMdm9L6RvhLp87gsEfyOFiTFSUdM2W1i0SBpmUWEv5LhW2WCyOg
96LXZa2KNfErYXXXkKJy62I1l804DmAolYxHoUX+UNLSGZeNGjGbjIFGmubCK12hk7qAv0ElIcCj
pgaN+Jk95/0dNm/rpyYc61tnBFk8K8bS/cI2a7TposAR9iu0m+sARWSYjiJYOuRstdWor96wWSNG
wSB62QWCcD2bKeXkYj6aq1NlV8hd1/aQM5YEbCjWHqleluUzlUHvuWlk5vWzm6vM39vVNC3HGmZQ
FA+SlnS3+kDryTY6A3LxpdMbwDDjVUr62i+T0AgNsVf+LIy9EAGzrbrHm/SyGqLoUjmLum/LYpv2
GlXbhVnNjR1jeZSPMX9C8TKQSXO3+jOI0Fr0i5UYU+3sVy39cKdmQ7t7V5bsjE4V0qyZjphoguFb
T9WlC9T21Eq/9WOn0EGxqwSSvdgbDaePxTi678U6rJ/LPExFFq0qZe4HF7gX/m216OZi80l1g9mP
XVbSFZb4Viu3lAcjM+5UZZJ9W6ETeM2qrEqiRqgEg3D3ghC47cvKnohaL4GiRHIKpmBel/RTpz/N
ZuHaaWFv2eNQoyprMWi9pHgabwNlL3hLmexkvvmlKqX6KhBOpVGxVICiTvWGLNMSiAtrELiylNF1
gKkGHFK6TxApC2aPiajzpeoRJ4CFUH4nrdrQMOp5CT8cYkq7hIF28DDSz5RxXQBuY4GLELDUwWLj
N1o191TZOeG20dQeGBzOQGelU3O1eHIvNwOAKRYbRv9xPnUbHbVnjsa+Ezb9l2eXc5Hg37vutq5F
jGG6g9EltVUOR83+PyaVrYY7bGKNMbaKsPkyDt2Ga2BRbo+kqeopmQuL2NYBEA8fgMCvr5rCOCEs
aCM39LeTfmC+U3wL7cIboArI6csM5guI3zrrw9jDSItznfkW5sXdYBzXgmBmoEItvkVRnj9q/vg8
teGBN4dsyUeZLvPafnS9qMJUZVoi3orgu4i2N2672kOpLxc3C8DQUeVyoafqeZ6msgc3brgVttFY
n8CDwM1rYRTfssYe1gs8miBJRoXj31qyFI/M2BhE0LxnB8PLw1dvqqIohboefi6GGnKcXov8joh5
Y9qZRievKxHAeJi0xvsgN4SOmZwZECGqYOGKB9N8IWAfMjyVzZ0eAxh0btDbZ2UdZTOUBbf/YuBd
NeCFOa7HCXG/EVt1Fl0C3XsNA4pOLqmJfTji/a6cygSvW/OaniaL9nIoy+kEOrfjud25SxkHEL+/
tbMxvzeO3qqzmlgtceO1nQLVtsw120UD+9vXLfNsnfSeXb8IPsMW1/7obBfGpowsWVZDg6HQSL2F
QrnLXltt6ydjYQSPwzKpALVTHYyxnNAn7brJwtHeN9YsHdSoviyRM1mJ3iQE1Hqtb0JseiTYCdTC
HfWM05xCgbI6MazO4M2zk580OqiHYJjyPDZnEgjR8dv5hx0sDOVK1TZPvhBDfz6E06CSzlkw8RbN
Eu5bz4Lv2oI65rt+zeBVDT4kHiBcpwuTUJ7AeN9fwkfHxvMrFtWq+r1nTeoqd6CM73MPACBbpO3G
guLvpmsDACKnqLLbrDLIPHWdurvphk48+fbQ5AnSk0gcedOJkYTpZjh45o69Jh63bUgnJ1qLXWc7
DZUfENCrMmcnwPWDfS/tWNxYIeRMAffBPKOF801o3ikeiv2tv1lSxFPW+Dpdco+jypVMyWOrrTDf
cZsWl++6396CTISPDSzMdzDi7bIK7FklcL/Kl15OLvhn4zdZwgXns/szvhGpZp5x3xMoCVxru6Rb
UeZOAdO/dr2fye2Vh9kzSrrINag1UScKyx9DTwX29Rg6qL3ThAgjSqaHn7lrE0CCaLJv4STZjSpv
mzA1cdhsk4BP+dh0tf40FiF2+GrZVgUuHsr80PaliVlCjaIsVFDGMIRwx7N1Duwm9e11utswv4Zb
lVF6x6uexJfKHMV1sGoG82ALTPJ02OuQzrLZrt1+jkzyzsTMoWvN2zfmUPM59D7a/HEFKkvwhsDN
Z93UcEu9YLcJZ27whL7bebb8QTiJN0Q9Q5051BFsxMj9MlardWeY9cIu0Rc8rjgoBMfZqhkQtKCN
XWrajfD3+SlKLmGg7xaJWTvmq4n+zop7d0aeHtbKv8GoiUNoGzsXLYSoWofBiLveGCUfJ9GQOMaU
AUz/eXRz+3bjP4w9p5pZxKtTWI8cXU1JJPVoc+7pCf/JvHAMMMwSjnCt+tGMe07kdt8IveYp7dnI
N5IG+bSFuGztWt81riIVbYyfVMhTozoGUGmg/PBjElXDsKZrNiN2thHE0EOH+sbvyKodFEb7Wbh5
cdOOZuHsqrnFvK0ls+FcLWXeJWGbBxnqXK+4j7Yhz3jkuSM7lyJCp/ZW95+ybPWdWPQkeiQI9Vlv
owWUuHmLvOoWYgZit+nAlga0RVvayhoybO0267kqrekgcUbqknXxIYg2Id4eDJ9t/N1DaeslyUVW
PllOtuAzZ3ndRTWuiGqyYAM7UoPBBr5Cb/viNeM2cUL1zmNTono/YEa5eUw/jG3cw/XUgJdrn7s7
dyuY6i0t75SUuWyGeHTXejs2jB9V4rNo+pRiynvwi61xUJFy/ROmQdENHWIx7QJsld2LxfYFYy6o
ayMqACNc49mnT46zbbK/jsZSW9QYWfja4872Miyj1Z2XXoA9EBQaGkRMw427igCuMs3DHGmeHNZi
3DM4csPY7qbxNsfRT5xvnTKCM+WO/nSht/C0lLADT6ECmvLCWl0G9WMxASc3oSYOpl8n6w4lqnOH
lLx8mQMFH8BuennwxlFJ+Dsh9gJF2/C04gBaUnCYdV/vVRHmlLnzAPX9koqVCbDjL6V/sRVTjU2z
W87bDmmrHXyFmV9w2GyWEY73W0R9RNDoYpnBBfTxKf9MwSyrQ2bi+H5hr5sTnTOiapq7Xrf9vC9G
c7awIkIzsc+lZWVvXoFjCBLYERsJZ62j7gKz4tW9c9bMsRn+mZv9FyGpPzbQJwtSIAVujEcPhMv/
z341mbQJFJBanPQhJ8itLNKoCdTbn7quP/CMP+MXPzvUnd4GYxSAENov1N8/E1witLk9c8gyJYWL
OPaoqJZ7C0AXvw5aY+cUI9wy92qkBNSkRDT13KUZcYvfyUH/iYj9wo39P6Nh/70S7/rHPpjv/94F
W9avJxIkWlW43UgPTgLuP6Cv8Fe0PScaJmahIEJENv6jDXaCX3Fpik7/IFoRXOT8ow0GFUMhBpx7
uuWEZfJM/Ufa4N+Tgf8JSAX42IAz40KGhgpM3At/InUDemZalcV5MxudKB+YH7ru5WQuXklVv6z2
zGYYtpmFaQEOGXUnDyLaIBGI059rIDmMZmNwruxoNZ9x4BHOMMbKb0lehqDhCPXUiGFBWBO5xWp2
MY8jRiSvMmfXvg2CE0wbK3KCZvvFW6Juqp9zXUU5SBMT4Bn9Ue7l7mNAimaQVsQULfdOX3sqndXo
wQjaZm/acbYGTLzCGpJdbmfMOa1qyvcrNJH7tSSqJnWiXFz55QAhx3JLZccNpMAtmZop/yacsOoO
rA0zP3NlbrQXll+YSCNoFJt4g75kpBYNenEMQpqzGCXSNFyuDCYrA6OBmon9szssLfNqgRbbPwb2
6MvPbkOgaL8jzWS27sk4xLGpL10HaRyj+YcKdWp/dLE5jW66gkpjlw/1omLuOkyfeRj9+sjJaib0
vAPKGfgUTVzlFhwEu26ZvXWDqlQ6No7HVCqH67HgjLXEYaU2TA8a3VkwRrAPZ9rh1NPBdXrfZ/49
GD7Jb+GCA/1+0GV/qio6sOZxp9hcxIYLWDFRBMihdc3zyiuWM2b49HHatvTXssSvLIG411OPFyof
TXp9u9hyqESVjzSACAXL0v25sF1ZUdcKt17u1xb21w0uFIa1JxPrRPiKyqW2YzJfah6uqe7UlcmI
BK/zVtvzXhl4F8XuWJYY3DjWaBpHhWad0gQOQJgwCEa8j/tL2B6V5XQqsX0TmWzpL8G2ixpJ91Iw
4ZxSHEa6+Vxsfn/VoVw1Dua4uOVh4vcsx3kAYL61qGLWXVVh7ZLCWqY776fQZhSGYxrnqr3Wj76/
+rfCa+RzW0YD83w8Qh/9zcTHR5YBkVZGFUL/woj9wsi0vlxzJIKMUzIniKPehSMweq0/phvIV4Qg
qqw/02Lk5MrlrfgIcl/Wh9UKFkb4mXDNC06Nsk8quUCJMklr949+CF82JbOdFhGJlXHtG03nxbOk
NaaMlhEWqG2VP2EQPdu7oVB0cahXTt5BqHMp3eoZt1hTLf1buXkCBirSoJLHVRk3VusNUM5tMdI9
1Zgy7BcMck7HYeu/IOhFCIpoL0JVTHxnjUbAWQFviBnHeld63LNAcNLGocr9PGmkcPlceWDoeANz
e+15z6dpUcYHCckDiIu0RJECNsNGyLEyhBE7DBTluj+hQYhP5V0E6jWmZVg0zkWzLPlzpTuowRH8
uJnSvCjEzmlRIhrIirq0rLHA2huaHTOGNKgPnllnzS6Yxuqz15SwbUuqjiJhtW6fTtFar/BryKYH
hUKdgbEh11fMOzOH+Eb48NaZu7KGodfF6+b63d63FzketjFastiM2iF8ZdiponMD75qpYpzagCnF
Lmtt3s266v2HcWqkeZ21c1/dhis0C0rFIKtVGkX0lc1Oh8RSvM7TPC0ZVP/BYCZdkKGRfwOVW0IW
1tZtzDLb2oPa4RvR5l2HeVEyDfXAEZ2jGAX5Deiww/oYGTTkMUhmr+8X5tneju4pgwZ8wiZf8lKG
dJrt0g7dfZk7QZXqSVanLdedOiXOWJ/s3uwX4cZ8c4nsRqVLb62QzBVvUjUpavpizJOgZ//GMMc1
gvM28rP2cybhmBxCFJvRVWHVg0one/DKlbl426xPavac+jbMqmiKrSHCKwq6T+i2Z4ttDcGXoLAH
+3jaevFMIX62oC+VUxCKbwro1YTwsq2GjFc1oaA3cntx9rmu23pXhC4md3DjKWfhwbvwq+YOm7uh
rsPXQRb28zTbhnE/TSf1Ko2Le+tm/jiT2aCsVyRS2MFscDqLHQk0pDhgZWXnT5ayTMiLczbayWzP
1Rbn0CrzNB+9ubpCCbTOhxF2iPvAjP/UjzT0+8xNZ3FPVW49VKaFBwlD4j5MFgw0q5h3CGQShB1q
HuQ7gj6QtJKLKlsgAFXSUCJ1rVZxnLS4okFcATxhQTatkWoAmNvWtXN1AFyZH6fGy/WeCOQOaq6s
8ije5okFNoZdke1sZJaI8O1yCggOgD6rUgsyqXOWVQ10UuxBTMbOQ9Zaz5mu6vAoJ8MzDqJj9SQV
XHt96FdhQqwgCwryyVhDFaWS3bZ4blXWwDcyIjvO6yrkquRNdQcTSHqpx5R1b7rzIg6gsKZIaMqF
OJL71nVnQdlYD9CVLTcFfnH8SwsIFcvRqQ2dg+NU2wdhIZ1/ojNaLzzHuJCEfUFEXK1ELq7HiYY7
LgKVyfNo7trL2aowRakWjPYrrmN5tU5I6XcZUwJ4gIzAMEjMc5drbZpFFZ3jeRTuRdc19cEupIbk
V1c5rZU4eTzf16XtkRwtc1Nf1/7gmomv6EnjypwmnPvlAOu3c62PERAF3oxRzQ4WsH4PX4PxOPEa
+MrdVBIXs7hVkVfuu0VMD4A+mBC6dVHfT1L7LxA4dRZ3nv+7ABcFfZxvNfcoWFor2wmGHIimc17e
ldSAd22tywGLPKXY30JNcJ6d1RBujcy5tZZ2dM7HtoawZ1FV+bvJ7oP+E3XVoq8jtXGQ0x1PFmZ9
UbcUr1XU9djfDKGVhbhOSF/Nj4uc9ckmsMlIBTfA/HBTFA+DFa14yDL9qK8Qa3fjW7ME84ebWdzS
KYccnVRVaeRpNfpYm41uN0ANp5CBCO51EL304LWHXoGH02w7taaJVlZ1m7nwyI6lVxRkbE4IMuOt
9v3m2hIOAugedmaAuU7d7T3gYLrgQtkpa1iXiTPXy8lyhuxIYuAquHqlmgGpm9AXr6SimlgwlFrr
o9ANDSshKeVza2/rcA0/OmjvcHQe9L2RGz16LafRH1EF+Xbn1nYGaWceV/O8nMOiokMFXkzyQs/+
jgm5vyaYKVXyvAgx42UAvkQgS85qNTebdEp7h0pde081jPbqhhh7Od57BDhmBUZxSk/lauwgTFIK
5Ic81G2zjAe/4c/AnCfCT6GAAziYEOi8Mpk24fQXmIbID4xMYTkJaQb5wYZiW3E2a3uLja4Zrlpt
bsACFZAKVnVBkMVWuKw6hjzPt8wVR+J57mjboUKXRXXUve9ecsLmW0LlU2Wxgf/Rl60qy1uqq2zg
rHZAcjKB/dkZPoiOH8MTXltwaNt9Dssw1MniNThTlyapD/GCI1uZ9GMbvrZZDgaOdMDFLU00hqS4
UuDPHHDzZTBNGk+i3hVxllnTK1XLuuwLDCu9ZFvd7gXqjn4Iuq00kxNx67asZntJGz+rN4hFaiPW
TDbbMztiN8RTlCOMRPqT7bPJ4CSGFN1We6fIg6diBrNjY3JdqIf9bHjx6Jjyw1lcRhPtpHo8F2H4
f14Wh0iTpWiW/MSqLu19yJTnI4+oFPZj53AqnZJbwyNuz61It8A2v9K/z2T7jtnaJRobjPtGNfgw
kw3rfAvAI2iAxEyQUuC3ukiqBkQ1NoOC8x1LjUYluMFvR6HILUjI8ZuqQ2kaVsEZUuqnFV56nYDu
MbYzULMSZJN3LnPixXyXWXYyli0C7JUkiaLGwTUmKJdV408+6Z8G2Xm/t6f/2aefqB3/ok/f3vXX
10K+/kB24Ue+t+re/2DvTLbbVrIs+i85hxcQ6KcEQYqSaPWWpQmWZMvo20Cg+/rakDOrLNllrTfP
6Xu2SaKJuHHvOfvonxgvs5B7q0WS+TBH4Z9Hdcv65AKFsRmg/DyNo9r4z8Da+ASYFfMh0izIUMy0
//ekbnqfGH5zrHfXAE3Qvv/opP6ulQTjRCf4BagRxDnCvN7nATJeS7JZMYVD5ZueaG2kPWjKKj9I
LDPeeaXWj8FDtIZfEj+BKovGw68u3cofkMLiNApBkrmH2bWa0Kn6eEMDfbxHKf+d8qiBIy7oAstq
vnSymLNnbuRPzlT0R4dWfcZCnjonYPWhDxa8HlEXtR84CFfL1i9di/Vr2jT66JrYninosb39mqml
21LklQgxqsn9VCdMI1H1xWeqn15iIGDH1Buwg+JH/vnuvBF9vWm2rVfgt49GfkJnxmZG+56BVGXG
mM4e+8GS5MX1WMj+vi9HPUxNUAOLoqpa6j56KqOYA1Wi9/d1lsh7DDvyWDpdSGtiPvzyFP+h//eH
R8MWayYvnRwet/fQoiwxsC2qygjnTiibzolOmeSWH7UZ//QxGMsQZvD8/W4PbaXRlxZKqbBOyu4A
maYlKHH8CK/wx0/hfaF0W3kWJq/nrw9g7TRVa1E2h+DufUD0jbbz9Oj571fsD085wbk6MRo8Qqve
5O2HRC0VgJ+jDy84pR+BSczbeajqa6wf8daElhwUvvURwnX1+715cFhB6PXh6MWlyWu8/vJfPJrC
lFHVD5EIx2J8bPARXC6eQOLuV/GjqKsIAX5eEuRiNgFWefvL33/yb9d1/XRWENqNKyXEemcQXBYS
RGmKQOkaikubLvSlA4Hs+u8fYpq/vZgWkh7+eTJE4LMjg337I+PGGHkbZbaCIOftaCfjkWCx7DRf
qPo3sAyzB0QVeWiJqjt2MC33iygt1hh4aYWSL76Y+sdGn/M8wD9GR8sazPExVoZ9UpCUcMYYvThV
XprtUAgMMH75RW6EvIQ5x8yo3lhaipBFOQ90KDhqaTgU9x4A5Z4InSGFt+BUCScyi611iHV1pxi0
h11vijPZ2cXVZEL7zZLOeQCWuOCM8N0gsorsh4vB4JaGx7wb1DhsZ24zQx0W5TBrneHUKtzqiOnH
CUxmIju7AVWJp+RljmXzAn79aBYELaj1PB6OOh0KgYb8cznVMt8QOeee6SPnFrN1CsCCg7l8XxCr
cwiXzSlq5OxO8v6DONSoJwPEP+km5kqVGw+d/wPtRiJv++p+cPsuqMnA4c9MlnuelSnxpg4dWeUS
c6lFEHc3TSyiXSyhZXpL1e/8Yh7uofbN2zQr/S0WH+uzHjMH3Ra4Q59ig1mPhS5hRG5imQxKrXQJ
CWaor+dSDF8lCpsQMl2Dsc617W3qTCeeo+K1dM83xdy0ByHJF3b7Kju4lpbvu9rW2lOTWxiAdvqa
1NjjHLOz9nYzxScNi/iGXdo4dJCnDhxdDM7r3nBQlmr27NLudTPrdDbq5RJCy25h7EMhqfWXWcas
LqarFwIUGk5qKweMPxK+NUQ3s9KuY9XPh1bXd+haUD+pereg5j9XtvGENBvok17qGzob1kmnDSLA
SqbO+4kJbGK3Q5gXiC7nfDrNMg2uZVvLR1f1J6YTGQFTurBrok1ZqfPENPF0jOk9uIgtA2nm1Azp
SgP9CJL4NJfXHDCXcInT5oA8yL90Oq881JolDlVdnCV1/hkHF4pwnHIn2CUeveykzupvvVmQKKa+
VDEGgnjuTyO9+mpjODl4MVesgAEfGiUtcRGjzByTCLWAIwRulLU/FSO1CdNuXsJhklNIJDvN12ZT
Eym3qS1xU8O9PKGRqJ/4yo+3ucUg00mQr8/92sPCa1hZkvG8SSph9hm4OLog3VqL9IozcJ7r0UZ0
mfzMsVEQPOMfpJeaW1WJ5VpipDsk7RBdRl3+PHmO3KezGo4Yx4ewyuPpdLGUtlFah5elAsBVlvNx
wF67yeJBD+xGDieyNs/mdjxBe/Igdb0+IeYGCweCo3qyL7KlutIq07uDHD1cikL3HwbVLodMLy7a
qvcvq9Keg3Rsq62hdUsouuG73WqMwjlQCbu5ZLy6r3KUOmqJcKR3EFCjRoJPsrsAEgNKCOu8tonv
iXIumm88EmyCdUDMT/Ry561Wec8LvWhDGsOwoVrxmavS37rppxG6PAz4cCC3YatZVvkttud9Ybpn
McjcIPfrrzibm3stnb7Tz47DekzAUxXaiTW6y2c5ad+0xIyCovLpKZmZOV/MFH2bZoRLw1NFh0zn
0er7SNuBYH+OZgRIhFTvRz951Mzkoq67ew8x1BEVVL/TSskLui6Cs30Q+K0DGvHQzlMa/K3r0xyI
nE3jaCFjxCsDXY/RLvau1gRas/n1dSouJ73G9Q9vnvWgCTwskAu9iL3s+tOxzZ6xmJ2iPjJP7Vgh
BSvnp6HVKprBNg8Kt7hu1H2XIF/K5fygfPczw+IqbEefrjBmxRApjPXslLrke/jGIdWTu0pm8P+1
j3hl1IrvN2RkNNT5FBtUALR73+1VhSz0vE1d3PGatsy7Qo1NtdOnwSJZrXC1F49eOb64sZsddfCd
oUvDJi9bwFrMdqLd1PfJNUh5noVoMo0YVHoNtVfSm44KaugdsWFVCEBxvFUjdqDYIg44MDRN009k
0WJhwGgzP86pnzxr6UK/ReYz6UawR1HExAwNjtj7yidi/6CiTZVjf0PoNF+mTQGrdCwJJ+Hg6pU/
3ELLn5TVMNtfaq/ng7OlQUuiZzWiJzIQtN2QTuUzj5y46PGFX+p23LBiE4Zo7+ZESy/rWtVLUMZt
hjxIZxRglEKWp6kcRhuJS9LQoPMmWW41FeWfY2vyrnViILK9J8VAU3eMp6dEG/uN6SpneRpVgcZF
uWRtX5HvEKlQb7tG39aQ8bwtCsLW3WBF7PogphRDSVVWrrtjVF9/I1akbXb+oAltS/IFi5kV9eWF
Z6Fi5NBd2nc2EYDI30SfX3pWZLKj2IPkYgJs9hBfCf9cQ51Fe0lMNARpFRiIlyLdHrctQiHSKXx9
uCZwgE4pRmar3YzCpdnBuavkEKEzZtnmeVceU4HybKM5nZkw5TKn/pQQMfzrnTk6SF70NEPl0FQm
s6gqy+8nVxPJNlUDgYBaj+Rj64oMUzY5EiLbIc0t5zP6dX656+w+OnGhDBkB7lIw0S5QYyfIs9af
TwqFuWnjCzQTMLvtBqkwcqzvtlsNNOGiuGU2Ncy1v7U1O32xZMHyziSi2opmgvcKm7KiOEhKy92L
ttSnsNPp47JtD9aMMDcuHXoUzvCo5lw4Z2k5tW2okEqLz86ilfm5a3deNDEgqCSR1QznGJ7gIuui
A48FxLxBTvOw1WKRHrJBDMsX3xu0cetzIr3H05maQZSAPwhTN7VOM3Q2SM0KA2+9ynB5BOug3Az7
clJ3XaWzJNduNN2MQ5sjT2E3aOiYjrBEXJ6Dq1YkegGGPCZLHHkQfVm8ZLlJT0kaYdMtZF3Redan
QJhOx4LexjOpVaUXg9pHynzj1Gn/NTEM7coxlukr/2SsViFO/g3haffUzsX0JObWvuSRx1QwaKmt
TmYEgQze4my4mM2WMSUeTuRvhuowM6J8ch/iVtgeVHH0UpthdIeYTTZK9SAjFyXjZjj9GRF3E7cr
l8TwpDaLmxYpkkCkiQmLUavRGTyvg32dxm7nbAqtpoBKBzJgdizhLqmCTZzda5pXoIBKO5VyplyG
cy8esydNDjLaTo5gC7OMCS05jSjtC51eLsTcgL0guKEdvE0N9cDYaHEtTgm06fML12C8McUkz9HJ
qqZzIs8QjvkGAbZBO/bAQogMl6RimHF07Hx9tnfN2KN9LmLpPY6IFHnUhYs4lRb8cFHHOZM7N/Vz
ey/70kczGikcmuB0/K+Lju/6zHAWoU4Z9qM2VfQiEzySdYa0WOnTgcIE3avVTXdzVwtnR9SnjmJo
rMx+xzJhfynnTB92Q102+Z5p0MICphA0id5ZQADI2f1ezE4eTlo3t2cTTe3PI4nK98uaBH7q83QA
YuaGjWzyelKcot33l80yxYrDAo03bzvzHI4nldH5zDOWbuzDBhXdxTQKgO3JnEdXGMrQcff6YGVU
J7wzzKBdJHZzxyhup0EaQNPKzfvO+moJXLccG7e4pnXy9/zUujHtIU7C2TXlJdSfJb1AJWS0+9x2
os+DPVleYBZ5itwOsC6S5or6E9FkWuVhQ2fj1rdT65bxg5aiVUD3joJrypuN7bbjhdPO3bM/xjiD
5hhcw0af+wWJepR9jeKEtnk92OaFZZGTtDUWIk8cHpFDuWQcHlpMNx5e05G2ieVLtJJyXaw20AiM
NjBE131xa9QZvIzWVAUTZ63urNVHPSNlKhmf1zkViWidZtlbtyEqwHequFod5/51RWoctlKHKesG
UrY4H4umvfJ8LfnWWFpzg/92KgPg7IjkLZyfYEXgtZSIw5idVfbQBx2/7EEDXiMCFzJ2uzVk0dzN
goi4cDCKAvvvyNc4zM3oEiidKdveG7KPvol2sl6gHiNANE1tuOy9WnvxbUIBOPHZmK6mLB73Xo0K
FwKIaT/C5K/7sDVVfF+y8jOiAQPEiJb4Y2xYHo7/89JglrOouLlWZOd1qFHrmHPC7DF3day4ajax
6yNYd2eDrclFP894zqByLAg+6DejKRfkF1Oc3xUcGsYtkrYmPiCIcy+w++Hr1hkUBcJGkxtUlU6/
vckVE1roNBV6YcqX5ZDTTX4yYzntaECnvAGxx8YEEw1uiZsmd73dx5RWTl70IWsIgTyiN43yADlr
cLY5/fsmyBevZ7hAkgvhT4tPsOacjLci1WJ3U8ulvh5Zx3iw1rOML7xbdDTjdY9ce9pmXllejvCr
qDfYWF2U5VpPXeRwbNqmaVE8J4OfpkFdMhRBw97JL7l0vAszyywzgAxBPqFXJQMYAn8kf3kZkuJK
dLkLUmWaepgp9kqEKmI0+fyXZH5umG/V/LYlv++HnrPM5Pbs6MQJMGLQhgHBTuXLNrkltcCi2s+S
B600GMnGmTackatU2JgqvPZzTrPiGmSKyEIhIswnDDAYZxfKKqJdObh2E/SkOzF69SPvhu0CUX7u
xaDANEYC/i51xn5aI5HWmASXARJKuuxpmhjubyqFmPSeg1HK/MqbluVOoiOsDjZztVNUP9HDIOqM
gRYbEtpSNkh4BDTQbpD6Tl2g4PE492A8LG/k7lTLGHoZVmy56CMtiInJ+643BCz6HivTGV6P8apQ
du4RKm1zpIfSA51FtHCE9x5F3N4c/FYL03puH0x3SP0dzvXZPyJEQIrraYZub0ryLdZDriuOUtmL
vcW2QcpF6UnU8HgT7f1S0tvZVWJqb7osZiCMOil5YVzPRjiWuLY2dZIgdnWo51QQaTjoQ0QuxUuS
tywgIm9jZhYEeZ0yB+ybC/h8Um0I9+6i7d97Ta+BAW/6aZTvJmYwQZwAUNLXVvav/TTHn1yBYj+U
sBluhRUzr0vtFAkC2uVihwrYuG3s0jgn5InoqabvQlWudheBwZJuky+9Ayqh6dA1GsgUTAr5yBha
N8wQ+ovxHTDP9PM7/3fw8q9Vc/r/T142L4y93/gE+eM/py7mJ1gAyBm5lyRegKakcflz6qJ/YnJC
S3t1AIOdsAm/+9+xiyGYrTj8Daztq5PPpZ35b2+w84mmsbGOWxxanXip/pE3mIDZt6dEVO1Q1aAr
Y0/WdeyMa2P118eMMoDIPBTLTWJP6X6gPraqDbozo9otM3WLnBStcJLIWiffGKPleeEQjfULxgia
eRxvpm8WeIzVCUDNsjWbrlbBCt7k3OPRgCYHL6tIi6hI9QraheIy7DwPsxPprhMslsozbvvJdnCT
dBpqgTFeaMMxaBZn3dRBTh0Bw1bHHPybteGDEcbrI//kyUIXqA5QsHCqc20sdGe1XVMuWKqL1cFF
cJFcZq0GsqTps5ygICdmQOtqCduFdPXknjwhID7SR9d/KscRelbTSYJuxr4jVVhrht1krIf6yeDL
cwi25rMJZTYzWMIT8sDI0vRH66bZtcrs2Qn5J8gtUi1DimA1wiS71rTaW6syfMp+q4vuCL2jEO7s
ycczXFAbbgS7yQ39bCAgc9zTFbKwYeEpICr6KW27bvUjGp0ZTrqOOq1dlsLcppY0fqDIJl5j8BSi
DHvJ2DGAW0GAQ90WJ1wCNXkXZUU0UIBcBhjRSHIh6v3GbZ99do1pU+VSzBSzMzN5rVHNl741QWeg
r2cGDCU/tkKMKTV4FpBi7B92YtPiGbQFE7dXUbpQAMw0m6QUe+HNebozNctwEfJE7iM5D+MxJVLn
ZYBZU5zZXdb2F2lbZzKYRFcoboNdzAcUsW5/ooZyRakuY5dCeuFcv0HGMq84p4S+raEgK+wrBtc/
5ohu237iin6dRdTbVzgmy8eaMU3abvwhqzxYF6073Y2TxI0jM9dM9yTuAU3BUI3QFFNDlAXlkHYQ
l6yhvLQntGthAibigYdd0vaidrU2CpjNao3tzcd6btynjHa2vZ8Ws71E6Y4tnCLdXmcbHqURtH+y
BFsvR11WpoNz7g3IFbe6HOJV8ZJzmkcatnRo/PLaDaQWcwI2lWtGF7ay+28SK96NHkf6TcUFcvm3
h+QOmLm6UYNZs895+VrElDn4iGKavO/ZIK37bATdE4jOBcxEMkTyTHwe5JqY/gapMDF6HGiUaDiZ
eFZfh0WYX9nBOKEUNBL0o9ZM5klvpNGPkZRNctUKjJ4wz64ZKYonOvQRNJaqip57Wo8/0qLpHkiI
aE9l2ll3UeRUD7qJBuMEO2IMII2W17yr7ZY6pEOne6o7UptjWrR2CQdfj2dv2w9uwYPJCzlySKvT
B/KoZ22HMRHuW9qJhIZ9rJOIVQ+DoiZhN8aIp2NkDSKJLIwtHhXfhqOAglZspA1Nbj+jZx7jJSJD
w3S3mW0Ul2lXmcN2NM0y2TaGkzzXKBq/0o/v70bWlpsEWkm5bZOOJnHkzerFeb3XHGrk57gcxSW3
t+LZMXqIYU333GU24j9gLd2zlrX8qC7NRoNng3pk040ayEhPuvZLDE+l2ibdetRNmgmkVz6kxmNv
1v0ZZDzcC1A+pB4kHvmJfGHK6l1u2HkajK5St6nel1HggB7Hljd1CQesdhn8rcGIoAtYs1B6oKfu
5wuvn8xy2U2sC0WoDDTdKJmkm6aX4IHMvUYX40Lq4BVhIRJ9t8M/3T2Tk+KiNKTdbG01qjZGuXFc
HmG3Ws65BK656aymswKY3EZ2nbbgK+FjIWhD5JNo6mC2C8tjWTdr9TC3pAAFqgC2F1qyGvCi2pa3
6waR5WEUG85dCdvH52tlhtPeeVhv9K3jeslBS9NkOrYSDcy+SQEt7Mto7oz7hsJtBkLniQezRdEX
ioLlDV6kVV/6Ndoxxl8llp+616KFFkehLpLGofuUywHDWjRqDgcaxKLmhlyI/imOdVGFi93SvYrG
iKMaGzjignjMm7tUmPpjHGXRF1E40SWPOi9LJIzyB3SK5DN7bspJYhpc41wkg/1TgvDfGulfFKp/
K5JuXuZvyUtRvMg3ldL6l/4tUKG0oUoCeO0gFV9rpf+UShb/B8AwhB+TAe9P6cq/BSqa+ck1dCax
UHaos2Cw/F+pRM3P34N8Q3mFmgGAyD9jKryplDyBI0U30BqgeBEAQ4x3I+ZqVp1gHhttVGFp2C88
JlUR2knig/zglyvzoeTh3x/l4jDxOcAJ5/0svbLGkn4L2kYvwqCID6XBA124H2g91tLu/04Y66e4
tHRNnzMznApEFG9Lv7Zu54FpqoayFy6n00krrLTY2//T3+JCsmH+QDtXrCzzt5+idH5DVHSkgM3T
gtOBhBvZy48ypt7Vsa8/hnLaRRfrW6gezHc/hlmiPS4F6TaeO39v1Tl63c1Ei0FlKni1Ji9Iuxks
1HNxbqtoq1iTcOFua9TYdEUYLVyKRj+6S3Lz99//VoyxfjGiInxy5zDLeVTy4u3v7xNplzCi4iAr
DZAKfXlTx4zrfS8ZtzxJM3lpaCz//pmvD8jbW0s8DicLg0Sx1aD3rqofkmrsWeEArlWZd5hqrT70
Ogn38+TKve2VzXZ0Wk7kOZkpJFbrmGqdz1XiTHvHrJIDpg2m8XbshX//XmKVt7z7XjaoJKKi0Wvw
vr67S90oQMSthoWigqK8rYnNxPrLLMTNVA0u0lhFDQzljesFk58DtGCzpH597wFdxjdugnfMom4P
0gAZhOfGL1oKXWNbmHFKJ7up40e12NoZYJblmvb9VNGZJpk201IrjKQmcA+bKRGcf/9Zv79I5Eus
jCVuMsF8K1bm1zPU6MDlkpOeBLO74DHH+r5vY2vc/v1T1vXlt2vnCfQ1Ojm/2NfffsqSm7NjpybO
cltfQuST9KuYdWyb2uTQn2fuB4vQn+4VDyaQGnxz3LF3Dy7xRTj5oa4yBS1cJOODttHL2dlin/go
eO9PF9Aj/w6AOedH73WU+cshtCsYvzaghxGf4u8isRwpdsYO/vcLKN5KlF5fRQYYNA4FSBydsOm3
V9BQDYBsnSu4WH71OR316cL16Jvk2C72fePqO91IzZ1S6NiLwnMvoswQu8UZOYQehyhMcLsdmvym
T8AaJrTXLyHHTLixNPuE2veR43WKMV1TO8uImMR7Qp4R+q2HRWYO6HHaJhCF5xw8Pyp2f/9tb4/x
P38aKmaWc+RXqDzfvfD6kKPITjDp9YWJP8z1ZCAWAmFdpgWBMj2Hw5s65rlMP3hK/nDr1iaGsxLM
OHS+h9yJDnQ0bouEgYKZnPgtzgaNSdoHz/4fFlG2XRuAmYVED/nc2zuHnL7oULiTVklw6upEmfbL
ZEbbavCdwBvnZBexoH3woX+6puj0dF3nbTNotrz9UJxj+sD2mARlYhGOOWX5ueZ7+U0xiBbipZHe
K3OGXkZX/PD3u/mHi8q+TIlBphSvw2+RV7wjyzjTc56x6AdapQF/pnf9wfvwhxfcZ1tk8ssmQRH1
7gX3equgA6mzGIOgC3IhiDhs0Qo29BA+eDxfi6NfFy/qtxVy5684LKx5a0Pr1yVSzAkFCK5LsDvG
IzFc6ManLSAqyBmdYLRSy5uYJjhU8ya9nLvqNinx0Ll4Efdrat++YYqBuarwMUogtfpnl/vnlyMZ
xCbC22R1ePvlfPCanmnw5RZlJ1fErZTHSM4fRWWI93f1/cesz9svq1yNX9ohQY3s0sSfQ2NW4GEg
agaoM5ZnREbJQdqRPEfeNd/iilip2liB8aepK4JR7G3fRd8mGo2bNLXMQ4f7a6fN5QNbBk1zb4yv
Bj9jGuhmZUjiZrorMzhdhvJf/n611or6zUZETU0dzNAZzzehPv67y8XCDF10JSH19AI9P22/T07h
f+HFTfUtOv/nPqpS6h2R6xznXQISRkx3mF5m6qxGJsVD02vYNC1eXtBKhhuHeV6uqrXaNG7g1Wr6
ZgbcDorWh3OBSXgcFc7mIY1hLqeFtRWWpElGrBW+rCX/KIL5nXKG68U27jP/WKs11uyV0vbrjWqX
qBxdMg2Q0SH4qgmAfOBnFeGUJv4pVUe95RwzBCh8u5BT0XhNX57hDwyxiIxR1JjWByvRH664yxSX
RqDD08ko7+0XkqKN/dyaXWqeevpS2OYPrbVXRcASh45VzB983LsQr9cL4FprM5jZA7Lr94t62dOq
wCzrbuiKBvgIz3PHUYGaco25TtntcwpKvOORE8CQz8M6L62N6U8fvJZirZveLhq8Eiz61K+svtBd
3/5sGl/QduiAozorG3SlOYYu5fQB5bY6V0m10Jpd7CPo7fpMW5j/jX6Lpq2svbBBzQPTKjOeGgEJ
vWnK/DTtWhpymuXfDvnPpsULcSMf5EC/X1RXBijaecErwuiGPv3b72zYtdmgsCaCBV3VDnvLN1B4
AL+qD+MY//hJNFY42OokFr8P9OrbtumGdtSY31U/yrJs9w1O6AB7kfbB87Be5zf3AW/QelREOsRA
lgSet79pbiymvx0NnbRFqPx4mECA7mr8zdsJb+wHxfRvz7rhrkYTHr+1kmY08vbDjCVRrT+Cierl
IvakoUE/L6x93YQe0QwffNjvv8zjTGbYEEa4X+jx336Y37STB8EtDiJniUh8hsUVYiFs0QHY3VXu
4aomPPyjCPR3RBPeL1YYGhOch12To+qrzPyXnWCyFr2ns5qjCJDkXKtbHPvHeli9l/4ZEPrT3LX2
xCacU9d98FL99tTwOgm8FJxLaWgQ6Pn2FxezrWZ/XJLATAYzNCMiXzLp4dvE//5PLy4fxYTLZrjF
DzZeV5lffmUWNX3rCqqYIq7Eduho6CZT44YVM45tzpSYoVPb7/6+Oxlr1fLmYYX0wSvIBcZGhLB3
fb5++dRBdKWNGokimEPZHvpDBkO/ik/bcYz3dQ6dvvIhBZrNRRP31jkRH1grY+UfSDK9++C7rEaL
377Lqi7T6ReRXfTuWfZSgIET9zCY+nXU5coJjB50+Q2WbaYskYurLxr0i8bZlRWFJuysTa+rD5Ka
ft/PCGxAfcaaRFaTwR15e0n00bJ0SbpPgKDFQR3pN0eAXvWu47i1Nf34e2530T7pxpRohMm4QKYj
9/1ozFs6B/a3iby+1wvz3ybovzBU/vKMrOzqN2Tp41OR/tr+fP3jP9ufFmhYEoYZw1KGwr8RPEw/
J8XwKD5xtMN0S4tzdUCtLrx/9z+F/YlFUqdy5GS0kqL5W/+hSOufCGbDkkPLdE1l1u1/gtLxXvPx
fnmYyT7mm1HTEFTPpouo+O1T5BlaH6tc7ixaHTaq/Yy8wGLS0SCaI9+sw0rekfWTghwhDMtnarrV
SJtqz3xfU/7edtoGYerUCPdYZr2bHZh59cOPhBQ+eeaO0RD6pduog2RmJg8CX2qFyd0ppgOglybZ
GAviVWiFRaW+uLkm22BiZkjc79LVBgwblfhfGcfW8JmjOa3GG4/dKv/ujeDQGLhNoEi2ekXu0/cs
ydOL0pRds8XxP6bfJ8mQECZ11/mg+q3RusA3na4WOKMKlJ5Z7lWaLExJJow82VYSRRPdrmrZbq9q
DjLprN32o/8NbPRxQNu5JQwcj7h2TrcJfbupFRnaVdvqvT2jTpAMAet/I49e7XtfdL17JO7EiA9w
N009ENAXAem7dxbRThjS8fu3viS11IYHtEUoSGKTIhJlRu5kwniokEADkUBOAJUH8OcmMrXJ2hVN
08dno5+3py4aefnF0gDU7h2ZyDWgYxi/LDlwS3TMteqqQz7V5gWO8+hckZ8od3WuTYeiRl8JS6Qp
DxKvPKrBtjNupbToemBwYANjLOtFB8SJfh1ESFKuTabQfmCkU+2twerJ9Jx5UzrtSIya9P00wwgC
KdNGJruCL5+FxCdkRtniXnXsSgBlcRsj+c1n8SBgeT7l0uuuxpShLEPAI2NsB9+JqXmbFGbsta8N
d9h8xGFODfOlkEaCqSlZRokcf0KQSeqMMK1v1qTsOLASCcnWtgi8OJI+mZUbrfeHrymuV0z/syz3
TJa64jFLQZXso9YAcJz1XWOFM27A6DopM+9iAqSWmVtjiHP3JVV2Ybzki+tMN6u4fTzMHYFYgJQR
/InN0BQmjV8dGmzZ783FNRlQ1ZD8c/MEAmHWLNgsslw/NIBfxDeU0C6xH9qsj1moowVN7hsyGtwH
V5/1FMQQ+9oLNv2VNOOZwJg2AyGn4I8kDaWa9mnfehaaKbqhRwVfwYVg0fFShnMl/CzMaynrZ3ip
Kj7Yw9S6N4RZdekdyjupj/jHoGUwZl2Q8SEIb3t5KcEWFZ97ryA1YpvoemGcMHX0jNAFd8+oLVUG
4+XAdLPY05CIEC0jDsgT6zMivjxkoEO3F6OsPnutD3JUmkdYoTT4cpXNN1hPXHyCbXz22mWLXZvk
CxA2HKvc/Jn4kIlMF8Rq64aIvmlZxoBv5u+WPKlONA6M+8yPcJqz9eI6n0m4qwLolVibxmk5E5Dc
ITHNVX7rQch0QXMqHt9cqS+zUt0Za1x24vSLc1qtsu/IH38g54s/T010W3SGd13nS3yqFy7X/dUK
nyvEnuiheR9g1zsXJRP0W+/VN59W2Lt0VsLT0bOx1KsoG3ezNsw7ZCDOnW53y5XfzPK0YIB73sHm
hF/QOdvY97Q9/ToIGp5vDvdWaTVDOLza99NXK/+4dPq+FfTEe2l6Z7qnQGkO7QyGPveGk6WZ6wdR
kTw7CBrc3mA1OzfxrIEkFwImGjPytkY/j0Hf6Nj7hdQOoki1oxrk5RomGGRK6ru4GusAKA+Wl4hz
3gbRDRYYYU236AfVFpOGOpu6yQdniYJsMUqAIsN8JE5perYRx5/Ydttd93LCt03iDdAwUkbxmE07
YeURNYdmnFmp15+iyEy+xjOAG62GdxbpTrdzJxUd0hJ+zwpEcNDVbDAxYJtEQ4jbQWHHKu36PMO2
dJ1qTXoYUmd+gAAF7sExNe22TZpnxK/dLp1G9ZWkGnXV9h0wxxjkpIEGnisy7kVuJWd6lQnYqbqP
sK8cDg5JkvEykF1i8IfXR944khrJH/HAT9iOTLfTpMSubOQcWF2dh4CS/ROgIeNBoc07TolmfSVJ
yjmzPFwiGGiaU/TUZ5Sgcrs4fb9uWXZYd6o6Ic1ujUIcxqNyYvN0GuzoGNdJtDc1W0A3q7unORo4
fADdPQBVjLZSlEzAl/7Z5RaGdirEdUuOWkme93keo38ynNk8s5bIeyj0FWehl767s3ItLVGq93XA
cEi/bKoiux0pDR8oxImMQ1cV7/vUrg6125uXRoKESnsFZniv8AxA6tUXq7CvYGCwI2q6uNY4qm01
CQXN0Zt5yxCluBpc/WbobPeEgDLnsaP4D8p0NHfpqvCdc9M7Ha3/Ye9MliRHsuz6KxTuUQIo5g0X
ZoDNZj6PG4i7hwdmKCbF9PU8FpGszszuIqV2vaBILUqqIjN8gEGf3nfvuZX54s/EPGCP4tuwpy+N
BCzvmV9ED+26nlo7oEPIB8wWRQpRZj7oOchS8QsCwjSk7ns+uWEytu2KV5e3bitDhQ0hER4g6sv7
GMcrdgEgIsBS+ktiXE9xsvNsAbWMneOmWkxiFrHTnARJsJ/jLzCJ+gNTEv2BLXH/wJiw1qD8UG3H
JCtMxEDH49iJXxVoDSPGVzIqNkmAZyISZEmMGYSFLA52mPLZeihaQlFEOxMwJmpZmRB7Tf36C28T
/YHdteiIBIzKidSaFstEXTy8HuU3jikn+hAO1nsgY+wF3/vOkHtscjoPb+VvcO9C/S7796Ip57Xr
j3T3dXZ6C+6NQi0nKR5z4D/eloSVyfqC9UAe+kMbb6qKuqO18kp532v8Fqo8Ms6Z7/TYv+G1gfaZ
Zug03UJvJ7VgI82eOFHI4xAtwYY2dPiIe89s91AJh72mzekJnE/5XKkJCjYoGvk1iojBysYxe0WR
yCCqKndDKvipsh2fIlBgWmYKOaS18+xMSXD2UTel+aQp0Nph39tq0+ZjfyjGJffXdb14fPT9+aXr
fLmDTVJupnGxv3H5WmsHJ/c2XtyPMaqZ4mLXuPNAih+80unvXYWjhZSgDTsmUy5htiwl3YnlpWI8
A0vd5c5D3XleYGcZrh171rwvMUFl8vvRfWrs8hXsbv8A4YWsaZpk7h2xL3PTXF9aOq4Sah8VG5ui
H+3+WIPspYYsbsXDaEVlw6FTVNl2MSvzTC4zeZ8m/8GgcPO2ZvolZ0pu15gTuNiZhqlsIt5SA16v
iwaoMTh2p3XKd1J5JLIyR+wWSTDOnEnyuHaTbovELXYyGYRYuXTRPXokkE/Eanoc14uwV4Zmk5Fl
eXrtS6O7blk+NT+xCVmjXNqVVb327pyu3YjaKKIXBEpXi5DTiCHGsOcdi3iPYk32AHcOUNxXZTbD
suqMWrGBiwfnZSQI8LUQWHziZBwq7OQL1PtZUcdWUZB1TQbuifwaj8nsibOtjfFzKaPsM2/neApi
JaenQejNzp2wia8gSSRhNWviDNW5O7Nv1s+lUUaHnH8FuG6t1k9LuTiPldE3RwuacwEHJ7fgbC3M
MbU9J08sveMzrnQK6RZT6x8GYxTb3r5aNvMFe9yaWSPq3mMHb0NA8ag1fk9l5d3zlb609IytMklV
GMb9OjXEp9c0gHrbpmvJnkb6FL80Ofexm4xVtEd3peNdOWu6OapHgz6W+kxhXyRW4EXMLkhi1VW8
0bjBgD7ED5UNB79sOM9VO2n2GSvZ0l07KHUSIEU9GQcrHt1q4xKiI2ElMPbtPND4Iex11mZkP9ZT
l0a7lnCDZxKFG7gXIM80L3xfVMOM18LY+sri0TgAV8xr9b40x+akjdp8HJX9mWNmOs+L7d91jZUd
yxxMf4mvHYY4S1tH2UCnXCR1+pKZKQwtJoqVHRN7ZtdCb+OuT9Jy77ixs7ft8m3IizslkEoLi0Pf
nSkzF0zoNZ/qYMoLSD527O8dJZIffEDNh5hX99rqR/HWkw97MhqfMlKSAtvUbZwzL1OHkRva/EYz
9fSjI9VznKLB/NBry+0voy6nr6lz3GVntRqV8KWaQBxfC+26wCgcKkeZ4p33665uOYyDgdYOh7Nv
bgw6WYuXMp2BoxgWR981/lRAz3SGZg8tha8MJLXYgUxw31WcEsk1rciPNlaZKn2vAy9Igtm37P1Y
oxkftVRyhV1wsbWhPs4Dycw8YymhIkdSA2R6FHJ5rkwVd6+ER9gtmcz2bKxz6yAme+xuKCxvpg8A
ofAwEkrdvlKnNfsVbXUYpfH4Uebo1fTInRSo8+TDBT2inaPEc8s7zcX+aXg4/4kvK5PXORA1YuS+
LxGVDZ0dr6xTCh+tqYaZYJPuce8KwFTFOhu7Or6jF9CNztbQ1nbQDRG0rBJQtx1qfFPfg2NX8uJx
9WNvSr7L3qgBIX8Hec+zgoUIShNobkKlh+THt6I+idWuzgKi3TUGjPUrzVbttEw9kwMpDhFL9tCc
VbRJMx8dK6GyiPWJtRNR1n7pMM7fMbEmK3cpnBetBw1QQ0XdRlpUb7Oq4sB0hUcKAxsUvY00xHzO
w5UsU0HRgw9QiKM3VX7Y6M5r0doDT77uloek7bRDDGMrBLy90EiZY/6s+MdiHLSfg0ALh3a3mF9X
O26zEqwNw5IKOrnKqRvcEXzvf8zFIg/6aEefNQoK70BoA36Q64tFE3VN7gllpZnXVU+zLzg7LoGZ
btZbjc61jYMOghmCUsWtiEV/R5FrdCSbPmyxaonbWa+WcJSLsXHjnqTZPG/cwjFCPSJmNkhqq/ul
EidM0+Ic49vIVl3deq/4UrtwEXr/adIWciz0NtlMAisCETLxQyPgcUzQaO7jWRgWniVvJE3pZpj1
OW1WykbpXE9JRVzUMrm/84Hf2KXDD2UhrteI6M4k1kelgBkdR2tmidaofO8mZteHUW75p568VhDZ
kf0gZ6TQPo7zPc2nixWUzDR7qIszG0lh7Kk/z6CZTNExwYQcCGHkeImpM7Xjvg5ryq3POpXL0S6K
mvoto5IYBZ0GGwWauyuq/tBrGiwNTdjgEWg9rd0bOk59m4B+a5FhdEE79r9R5f9fcfyfwmZp8a+z
Kc9Q1r4+qv+B3D3/WXn89Y/9Vh6RF4mfXDMqULktSqNQ9n4rj9f/B62PZajNBujXYvw/wGC+zo6Q
gjoHugDmzH/qjhZMcOyY7PihAKEE8H/9GwjvX5aw/5AdXfZpWNnwIOEfMFlX/N050OMNjkcOb05h
XMqswq27qP/g0Vq5fdBVu1nfutOD7uDG391wWbv30xuIpGGUiICG2xXUQprgMT+Tb/auZTrPZv1s
z0/J+KQvl6S5VfQ5Z1uf9G+G/S1az96dI7889xJPJze6t42Hf1/8fpQl//l7R9pfetX+Zffi9Zn/
ZxXjf49GReMqBv/rZ/D03ck+kX9+/H79E78fP5rUkK4dwkfO7140Njq/Hz8BJ54qQfbd7DexoF33
ZP/H9yu8f9gu4SgeNZ4yj73GPx9Apod/XJ2gpv9bEWft8m88gAYmo7+ucdiTsbrhg2CzN4Nb6v5t
Z9a5xGF1kiKrXkFda7LcXquqxag4egHV1vqlLtt7w2pDi7akU6GLPuylOuhm894gNETOsOPeyFWJ
i98W8vxGEIslRcSQT1qFvGbqB8r371Ikg9x/iZoPSVNGDACJOuXDTNgZPOnL0Lewz63+Mujp4wyZ
8QYNfMMtPlv77g+vMb+GkuKodiw2hCdv27TYD332HvNKDfJIdKvCUtMzICXqWkwSvKbZPuOaChK3
TVZp5JMJGsYb7J/HpjetILHkqSrSLffUWyd3x7WTGMO6gjxTuXzxg7CC2sqTIJJwWhLYVra5vM/D
FEJlTlZdOm5AAPxsJmfcFEUNfGP5zPLixsn5tig+LA5I24HtZu94TFQAIgmhpvqpLZlcg+t4bdvy
Vs1ltfb1bhXZ/pednhg392nyPGnN8J7pNlVjPWhykp6ovWMsyCTzZQ4cY3C36VV+rDJirMME+5cr
3Gi49x71veu6y5p1vdBJbDfLq0OzfU/x3VZ3WWcQGwnMKTmandGtTNXdVOl4Zw2C4g4GQkGnryHP
uc+RXcrqbWkN7if1dPBJ6BCjr862pJPJaNkdTEgU+GsFMfox4nrIZJdkdVjkxXbw0KfiBXJzcTbb
8oKsdOjahMAG+fFWZZzwLQpGrMmNwx5z5CL9pU3RreY6hwlnXzA3/GGKq9uV2c/NVmM8Dwa0KUA0
Zacd+azgpPX01eLIHTSRC7D1tWHW6rZqzQfNS7WHnG0+LdNEvY3RhyKslmfNiumYlw802TX5qmk+
qdkAUMSb9yfTGu7a2Rl3A+7KdUejyHPqgYSpzCTeyDQ19/ATwX8x3zFKR1x2GrxrbWdD0Z24hcXW
1nG627aNfjaGeXZU/VLlNCW13M5WdDHcpNyhTqaVbMQAKcWfuxmclz2tYYacATvRauZTn9y7B9h8
XG5ndTFsyLOaTvs1FX/Wre+NH1baLxtUGaq/ILWTkE1ec8nPSHjxDBIBMr+W2Kdcta90MDzpWnEm
kjRvkkYnzp6K6WJV5b5YbBXMKnsblYEu3ALHYu57zlXOp1HIy0gqH00zKsO4SD9J558NCUkgc50M
RiKEqexMeo5sUWqNe5Jn+IFUQwbZGrmQU9pzRDgC2NI5M94GEmMpXJaVO4FITbziazTSkqt5SxtC
r+H4ytTRQKJ3/Bja41juSkAI7ZiQCbjepei7+/Kr/DT0BLiTyNY3bNbJhJUHKhCxhUzADuBzVQMR
vS4FOacAqZSpCdvAs3eU7LWk58GmUPCeFDepKBq6jyCC9XcVxCXff8+Mhrq8JvuKx9OgmI+pFLxN
LHqhikygMl+bWdUw4/5RmRs/mGKodyDHm5OjIeSzZy5DEN/dBoxJsjeSYt9Gw0BldY0+bkTGKwu0
B/wIdDzRrM6ShrBYFduXuvfB8kx29SW5ra1UpZxgLM1sb2kT7N/qiu4dKcagtjGoXHljLtP5Ktc3
8INRWpv8QOgt5EGob2mZOs71cOwK/8fiDo9ZNj4Xpb1uywTJZNK+U2fw2VnqUcg68iYmbmYtEEWG
+QjtJV85aB3obNlazp7JXyS1Xdej1c32OG47aZZnAavKpcJnncbUKMlxJ0EzJJ66sFfgXaDHxU6N
abKiX+uobJKmuSYC2iyc3eLrJ1Vqr40DO0U0A6xcz/QgEfH+qimO/YQAWh70SsKYnyZ4du1EVWSF
qFWSLOzcaqRmd7KR3NwNfMcH2y3e8vZezuauGjUBLYAwawHosR9ihPu8mB+jgl1dy/sbeaN/nh3R
nWHdHCpKiRZVHZJ57OD1mB4LRbaNq9G2xg2IN5vzgcI6EB/1lw7IB4nXyc+5k9xoUO1QP+ElAJRP
wrroJ1TI+GYsP0ReEbGQCk58Pl8QeZ2PQYESiftu2xqJiVJg73Ax7hKpbcYefFIkF/yBbJ8S50AM
eO0a6YXI2PNipw7m6/LATW+fgtoqbVa3gwZc0GHb68399+ySZm/i4uhc95HCIbA7xUu2rgbYEEMV
VjpnTKPOae89tYAlRhUdnXz8oeMyXGhbzylXbCOaf+tY/6Y14ckAuxhKq7Uh8/MwSbso0fImA32w
UgEtIvlm7iMMXnWKOM142kyN2iWJTxC2JaLYq/HeGvS3KV020kWR9pH4QSb31K3xAhjNnGi1VuRn
3+cEGparxTCCWuV2hrFtuhTyf+/xoHtRS/En9/RMUxDaO0ffiUpbXgEyvEAiBJtG19TKroE7mXTK
AEq0IdbaclhzFcwOhUyyT+oHhg3lUdy3bZccrztFsE+i/EpPTNWnzuJuv9CoudMSS72klpgZkFkt
zX5V3um5Hfrz4AatfXNtWmXbQ8iOms1BfyDy+1KSJH6EZDOuF/elwjS9xz9lbRLytQxIRcVpzkuW
K3of2kVPsnKM3v0OU59bI7LH+lgGVpNsEH0PpJzZNjffY+eYp8jwRgQJuwmG2f6AVEmxiWvvS0PT
H5q4fxGzw1nm3keuwqsymC8WqdI1DWJnM8ZRHIumOowG5R9E2Yeg7jgti7zu96ans5wjHJQDRZTx
DeTGQ+LrrHSwepbGWnKdRTltdj3veKEPgZEm69wFlYK5NsOCynbk2U2bEzHYFeFm2uEoURs7grqR
0W2KAUZUBy9vzo3H0rfkikIc5AWWAzXtCDegOLdJf/08wmKtS3eVw+PWGyfMMpczU54oFw2nOFlX
Dh8GP6IcQyGsme+z5Ao0Q+Yq2v2Y6pvUsp66griJsaj1kmmBTxWLk82SJLS7Un4RUqhzMXIaaa8V
mYUWXJOkxMq+RVdspThVIIJSf17NaL0UBuwAOMZV+lWI+rh0xEocRWZ+Yl6K+SBAE3O1mLim2kWs
uWQjtgUZA8aujXKcA4tNb2v4Lb/ySssp4yOUE1nLPQvdiynhjAG5b7bxtDxJqor5SuCumQhjO4Li
z0TuRGDNHGj97ABa5/u29c/YdY6GznnWzcvPgcXZNT6+IeS1iqpuV2CXIMlzw0PNyAcHFAIs1A5/
M0onLEprh8x+ThX53Y5KwvGhtiDFAJaqzQcpi7ehjl8q5BsaTzaD3+4puTmVsbbH/06XDi0hWtYG
kpq2YPrFBdDTzdSxvKfm56fMvVcb9f76bsid5k267belR0ebEhAVyVNH/GcUipWMtU1yVPi0ZhU+
/hjGMgS4chis4W1pdr6OHa2JmebbjVn6JzO/ANp5R+4kkHvSrfvYWe7k5B+hvbBT7eiCzVZt0p5o
A+LDO2CmM3iRyak9thazDSuDs8rTD3JdUGbgHbS+x8xUV5+iETsC2UGdn/sFv58OZS0gyADvoOJf
M+vOT/iQVN30nnWaHZeJyj/TLnEjzfYOTCTaXnx2wO+5uXdrT2W4tPcm4Es2jtNAouWGxmewWo04
6+mMSx1g/6hxmDS6XKMuJHt/fpsGfRM5xQs8nTPhm5XdGUdXuM+plTxBpUpXIEPjcDZAE5MHL1J1
Kw39LY1tsJnSVBwJoMuUSZ3lF3pi4GUZqKtuDipPW7Gb3qvKf+4dhpemV4cZeBW+D8w5pnY3mMZT
U7+6k3OaHP+LJykNMDjfi1hWq8FJohWXkTgc4T5VyeKHXk0hVWFZ52quzW1Vl7tlEhf6s25HZwnL
bkaF6JyI2P+YI6Z/O1fzd6vm55QoODcK8lIcYyzV18Pgv03MShlHmV5pp4I+hmV6QuXY1jD8eIum
3dqxhvsqhbirdzcNTc+xUEe4ajS0gPuzBo4ANdn7CHQnxr63Ybih5fUyx+0ZD8yDT5Axb81X9r0g
O2Lqh/sW9I6onxSJAueDcq/vxTymmn2rOyE2KHl97d3Ns73rFnWWjTLvWpn9mGR6lrr9XBq2vbat
OcypmBz56pJIu9hjGuZswoQ10JFd//QNeUcjSChrlt/uNwLirsyqY5zq0yU2bDggEXqem6+6wTxw
aHNbg5zTU1edA1TKJ7RiQ7FWdFfp4kAdoKop6eRek7QUjpSxrrWxOxe1tqURMYybZNe27XvuaS8t
9bnwKqaNrfd56LWC3iOOhqIc9+ydLnbLSLpovGxMrumrtBsNUMe5t6ZAMQQLGa/zEW6cndQ/sdCs
aoFVKq70+xw0aehe2aCpO/SB24/m3hhJ96auhF/mPUZ18oZ/nGFrUKfYEJe6aZ6HpSgxoFUjqVJE
o2i2n61ymWlJHfBUmtlnX1sPUjPllvbgj0QwS5qebLZMpk/DgJWf5eleK+duBRv2dYiatzKHO8AA
DygzASHmjtlXyaWVEuBJP+DvccGvs/BOPeczHuW9TlHcFY5x22aENUUEOG2W3Y3APrrEziW3dAQt
AvirpW34RHULhTIR2/YMJ8IK282b5vAa0Dqr3BHNH7cZ3tBAdtOy1T1cExTCw8CqUdITf8JVTo3X
oeh0hNw5jV4MI35MGrfirkKLHf82dZPzJo45wLSdQLjmlzOsWg22ri6AvnmKRhrTQtWOmODp47wr
MgosRnFf4b1KHD+M0q6GPjbScNZ8Y2O9LdplQ8mPwUI6whFWxHm9aceoOkNr4jLRYMKif0gLpmHu
N4mD6QweovuQDlYS8iOlW2/az4La8CxmWpnkdNtHsGBiZ4hObKWJB5hIi0dLVRVdKXWDfjhWJOdq
Y0+YkkmpaYp3wFfswzRWxe70FbNypxhlMwNuSXP3VWreCQDExu/EAdLFT4+z1pzL94QO5Z2cZc57
Ohvd1SSGd9wRdEpVe3gLXN1xgCwdRxutuSwqzBM7tmQHxuvIaFqsHN5VVA6n67wmL6NZJwdizN41
5KMyWFaEM5A2xj4t2XO0lJrLzcOgormxBaOw9DZuZaQfRjEZ4ZTT00FAR2zjHg2G+u/xGjlKsNxk
IPRDfRkKIhwLJUN8+nh7REeoWOe5M80VCR9nHRday1wnnlWUfCrQn8ZkHAe3ulg8iV6XQFogN+xq
jykQjMCo4T9kGJvbapPQl0TNlRHaVBi1RMBRYTiWs1KSAWMRssbMFlbQF4WKd44xHmNYW6uWQHBt
aBPVfymsb7s6oj1fMkY12mwOGJS/LT8PU8rM/NTcDSXokuYTisPT1Hm3wzisCS9slCcObqtWlKSt
O0WVSjp075GfrvFAf2I5uDQgT4r5LXbVWlbznWnFN9Ocv2pVfcKQtrMZ2hxpr0s/PYC8v4PpuDZT
9nbwiYJKG0+WzG7p9UZJUrfx8NJM2X1Ww6yjVSq0vfoVVcHau4zEDIyy44jVLCQCx4w3RdwbmyLD
TKEljKdRc1Fsk8ulmM/RNNxAd73jYxkkTvdoXfFki/ZtMfctpqL1vQFVSdIlrdL7fBL+ZZgy57lR
tOFBtw2A3GFegA9kau1bMVQrPdJ470rjpGU6ySHOqdXoEC/osqehi5GzmnE6dEl6F5l1Eto6Xo68
ai49XjIcUcvDUrj+elT5Op+0l74ybmLQPmshBdPlYlXrqm1e43ye45Uw7jW/a5mIimch4WcuDRJE
UTO+KygnA0TM2DCZUJKfXd7KfaSP/rnCEoeUk5lqg5mNPGV+i02JY9HjsguqSGJnjZcn4fPmHHLo
stHi7imSOyMM+WuNQj4OBhOssAuIaYvHQOyA1+WUCMfxPoHpGwyWy+J3esDY+Do0jNT/vo7/L0X6
P2v0/+um/q4e+vb7uz9/1H8X/f8byvnXeO2/VvMZZqrvv7jYr3/+j1WSYf+DrAERT53MLAh2ogZ/
rJIM6x80mrAwEsRafzfJ/KHlY2G3SHj5/M9XRgJZnH9K+fwzusn+lWJQ07Fxs/97Uv41zvOnXRLh
TjAipF9MC8aj+QvG9udsyFJremIZI7fddKKtMX7SAGCFcUTswvHn59Hy6CjNTvmAI7dkOaqGdLcs
zFt+9v6nH9nt77/zzz0rf10psOe4fiX+FVdC2cv1+/6rmV51SV5G1IIRJx/30bzmsy6s9A3JzPh/
pHD+lv74/VfxM8TnTDLm6t3/61/V0E+gJ6UqIUBEL4lVhWISpylyzJ3ZJsamxpjN55MiQM2g22mB
sBg6bZFtFiHSnaE6P/y/f+u8cv/zr8Hi12AI1iqCseIa4flTRCc16KsAG6ztes5v6maa+yzaeb5R
PQxlThlBshxz1WcBvkKwu4LtoBVIT9ePvsMt0rDS8jhPzShXcxff43b6iHFols1+KDqo5N2mo1w8
8rOPuRcI9NJJuh/R0nADBCKUr+r5ZPVbwvmQx1iLr7h4Bo3mvABCdkLq7gNbgQbXXCLKT6pr3VVD
/voSFWW7IA6crYz7jJb+NMTo3tK0pD4FckOv406BF0k6AnlPxcsJQ/Bb00Rvsswe1XSkRzLWTToF
snqvednDUvGqg+HrrTAOXuSg9lAkok+JvYol0vBgGFN/tKTW3F5lTm7GhnOL+z47z06Sr/UBN1Wy
XDHoSTt/JoDhXph+QnvgWMYlBZFezietKc+Ns5xJCKRYE7lkzOUrlgfCWKMH69YcURGdswPlXnLz
KZJSXGCYhPS0qVvCSU+jSc07troZb4mrg+2c019HMZcmF0cmfYakMNCjW055nFds+KOj26K98R7Q
4O75OeYT2WA1GQp9MxTLO0wSu8PCHFW7cdTIPo/UzvuiO1RKn+9kb7xIwdHLoXaASKWdaTT4Iflm
L4hjMowT/4fbouZrNt2SVVPjeBB8krPZmLZllcqtP87ewSkSK2giDOFei8WpjLkEYGxy1rXfiD01
CtgLzfYGuHgdNBXQu6r/yvz6YpZ8MBb7aV6MQ6Vbe5OpPZzL8p2U/HOb9K+xVlvrbplnBi2n2+vO
mO6qcjTXsd6oANeGcVyKYmBw4/eaEKFlO11SzzhdXSoShnbees057xGGI9U9xozQzLxacorEkt1L
bnBPfWH4n2BktVu/LGHHuz3Us04bvYNrtclXxyLvJpuUe9Zrm54BhxfxexdnPpULWXHgv+Cg9SIu
3YnGY58tWvxiNFZ0b1Yd+IRR2vNnNXfiYlIIfUOA2caHLez7lLIArrOOxg/NzYX/4A8JXkGqk2mi
U4ZxvgKFP/1yTgiiTGBgi6oebs2FkIjvTBUGvALzswFztHc1Lg6xNt73Vrcg7hl+s1tYP3xUGUpO
k8fRjiaCAJm6+hLKcF7AWbQf2Feq28GP8VYviXNP8eZ4LjtrOad6W9yWuTackb1R0UatlkcbnuWp
w4S6nRdcquu6FZ598ea239WzPj/VTWre9mD8znY26w+83r5g9jawhd1y/C7EdQdVJQ8Ls2bDDrYy
g8XY0T0ZJrj9ptbSVqZd91+Nrf9Qvao/Kr3/sKf6RtO99IgVLxm0aJs1lMuy4E37taWsvd29VyPv
LvZjYe2zoVvK6Zlk9NXPp6YXF/sfs5V7u1QvzvXP1wt+JqUIfBTHushw1dbdk0k16EHN3m4qprDU
rDMGz1crvlIs5xT3XmdxsRYDBfee9T67mB96q8EcJE0cOXOoRbEKCy7vWu3tZlQoKiFzvL99uwFL
za/zMDTThrsPoZmbaFh2pgH526fMWueZlFwElPYY6fVRlFvbZ3Iuj8gxg/VZRAgZPR5N7EtcAjZs
rbhiZ4I4fHlYcuOlBkwJba1M4xcQm4Qwhv21SEjGyA9YNWvbOlKcHCxyM9YvzXB0ZvJLZJgcgZDl
ij4QqXtrqy81Vi7zXr9dGsz9vEoMYzOKXe5iqi748gZ1Fq52k2UHYeZBnKFLJ+26sSku1kOpkl2s
V8lOOLWz6xpUefYMGTePtVVVFLWAugPywBKtqannVbvFfFAVyn+loVb8BHgOzZwVUExQXOMNO+jq
iMmcFWyxjtLoVlk0MLfS3yZU1iZugm6vreGi0qBQ8pXQC7fGabgGSxlmJF4Kl2yBiWmcO5rWWqtU
v4uTceWbtRE615NmWbYsZVxeaCq7yWoL0xefueGxSFgtet+OpB64aCzy63SyBFGSXdqJ+Xd+YLXn
hrjnC6Zf7TYBUb7gnz5PncbaQ9B6E5XfXdlVgMqxYtujecE7f+QF8nsGZnqNv+V/McbY+l+hFr+m
C+gzeIQIohMN/DveC7BIMthUUe/TiRuXTBmd4gvG6CJoeHXUrf0MRpLbntTCOD/UiUWDt+W9irnD
4DltmRg33cD9H1Up3vfjloz3HJYsFS6JZANlkRyuYxjpsF6DUdfkvWEL41ZVtFN2mvVpZ8kNoEQM
CZnxGvk6ODade5Bgq5QMT/liNZvO6Z4ytt7ocYrPVNIi6dsev4Y0egOkM9xd79y273rrzFiaYBLe
JcpmeszMSD63vcWCRw3Vm+i0C3theYBz86jPtOHZ2fCiDRZNsxSApSlLRSEejAWsqu9xT0G7PfsY
C7qyBGedzHSo2yObvPwAqXPjITHtMgPidD1xMrUxQ2DHxMHZhc+EcH0osRU+8KwcwbDnNyNrGCyk
3ma+fuvuctWfp4HTo9qMg38/NqyAG2MCooG6f929MNwta6Ulb32hnVLLQMdpMYkzq0yzf2nNKfTS
+on1yyuqALUheEljfSu7L0fAFFg0fMi0UMu9knUdxHrHVqnz6SrimmWlr4guN2kuvvOMeFFrOxJI
9wSTS86QorjV69zlrhjaXQ2+ZZWN5hNZqG2rd59ahDe/a+hjUcW7JyWlJg3O/77ZLt3iByVuYn5S
zMOtE5eg2uJXZAl9O3Q2Peo9sA+2cxnmfuuhbSmAqNLmwm22WJF/1UNeHHGod9GtoPBgNVv8Aek8
uwYPiD8rBI+09J5hSHShmDNq6XQu35FTc/Gdt65fM/QuZh/wk0cWB1i6oolWHCbPdtbNeC2kGj7q
zrWeZFt+TqwON3OJQJ2ZHXtGBQqFWzfILN4qZpjW4jTrYosSztuGopKq2Wdu82VpMILz+a4w9FBL
GOJcZP0+SYjYJP2B4mxwqk16TIis0xKiBwt4kUgTdx2BQNQE7ZCX8nJNP1my5xlgraMPvQh8A1m+
T++XDMFsSsdAn4od7KdnsaRY350z1wM8mBxYU/biVe2xM+AOV/t4+hEn4lQIFnpTsS2GsFZ2APRo
1VefurUEJFj27CDPXHnCmkolmp9WBCv3rnygXp1GJ6CBbKqoa1l5mb6a3FdTVcHYsTtrokOpdCQY
VO7yRBOBx4ptMfY0Xd/ljf/s6WtV8zmM5W1abczKwE/+7bJVAcovtLPHotdRW9PKL8wGKDNe6CQX
n5WnarfzMHJ9WVCwAjTvtT69x91W9bxr6TVTzQ3S2UZeRcDm3fbmDyv5qNUPbeZnDzX3f7N3XsuR
G1vWfpWJuR50wCTcxX8xVSjHovfkDYLt4F0iYZ/+/8DWkUhK6g7FXM3ECZ04oegWWQZAZu691/oW
uGs3/UpU0CY3LiPjTqIA1LCQ6OYlEQXBWI9rX6v3ThwM0deU0GcZfx9ndxUl21p9peNJaRDMhXZU
Zr/16pOxuC6xA4S+QR7SqseLNTEIEY46R4m8BSUbjOTlabAHln0DsA5OMp6653wMXIsqxpT4xlqS
YNZ+O17DN0YoDux9OK8ryKQ537DyVrIyA/LAz7UmqEz9SCT6KsxCcALiJNH9QOP8lXKgzyLu2r7Y
qhYZPAfVwrmymi92MW8mi8ZNu8M2AmlXbL0ivjD7fg01eYPDBqb1WoGUJrwnyIc8kAohsVrcAzrw
amtltntCDdeLTDJLGViZ13Zjr2R0wyEMDrUXOHW9G3QGZhbg66bf1lNPw21RGT0WxrzpUBhgQh24
A/MB/CLJJORRr9CnMMHgZG5OR8d8IV14myakqSCN6GfvJEK/I3cIdO4dgkq8Upzhl72AD7cZbRs9
3ekEjUab5HGaMx6rKqBHt597sZnTjS2ca7zIK2HL0ypxTnoyixzn6OCOYfU4KxnbOOIiNZ+hCa+L
wgicqbyyOhZt+TKUF0xwGEp9sWmoZgwfSaEnMjuw9YTiKcRQc67ybmcWbNjtLLt1wZe3lh2o2cbO
/R09lGwlLWM5mtbnmaxBHFn6rsiSq1J6V7HKbhNapehI0GpHCET2Oq1UfosxrSzm5Vnfnw3FzDCH
lWGeOASNRXVfyOh7U6izgQzskyQfbkZiAY6hobAV51lxUvcu5pJbck4AhPeX0gjgY+xQdjHp1eSx
0jkeMKhFn86dzVmh1/Jv4cxKk/ImVWI2ayf1xL3RNvkmtIvdf7UQB2c3c7NDE0p5PtPlPMvNBqN9
Mxu7KE2XWqzQikMicpyWdNm2hUoIyMsz69LC+P1MdpB3zBo73WHhUMeftxKMVwjhHx0dejgm9gfh
Ix0FuAPjwn/fSqibkRlKaUaHevG4BoPbjNfUhox3UsPjD7v6JFzqk9krp0Mt9f4yN8IlxIJEeCZY
1DThUt0US50TvpY8aPb8m/K1EEpfiyI8kPZ1uFRKYqmZqqV6Gpc6SryWVDWGoWvNbeMHox7br7D0
kwN7HblXkSdzhH2tTw5VKp5bdJao0WA2nHkYDS9K4cRfMtiLJwg3KBITjCOrSkrt0k6z8HM0K/Ou
U1p6zXSCfjGQPVQ73S1QrZICs5BnnrNYcZfacl6qzDlmSBxCKo8oYQxq/LEmQlBNs3aV+0P3RWVV
f1NaPj5jzMHVa2SdeIx8E7Czii4zZZyOdm6tyrx/mfFjrUSLF4bBiVy7fXgxY0gRRbqZZvwcJqFI
ekfIZiwpdxMD74UyY1ZRGNiqdR9GdHl6b/WPWdn33JxR6acHcF3dYzy1fbWWY+5u5pH5Nxl6mX/C
jN9wER6ZPYM9VH2UHGbbbWKTYKfV5MM/uCq4nW5wJfaMLSnuqqXMc5eCr3qt/cbXOlAuJSFCXv+U
pMHqqF4rxnwpHuOljMyXgrJfSktsHc41YZDDQSyF57yUoMZSjJZLWdpTn+LeCxlsUrJOS/EKmbjZ
//zupa35sRvp0gKkwekIBPPO8vdv2mCur1WTj6v+EFbkrkW2/zh4Bfk0tQDAikEaD2TMcda5+/nL
/kX37d3LfnhkNCezjAlj9GFoKkJ5bM5VRkYkDNiRq5+/0l80Od++kvtBN91he8zh/eWHmOG6FiW7
MGUw280kWyW/+lTG+0JkWQlMNN/QL/kuaXPqHz7WHytV3KCazJcVh0fdO4plFVLLelQuK1PvIFlJ
l9VqTpE9aWgbkMBErbHLlnVNH0z0J69fwz/ynvxPBP/vZgm7b9X5C8Xb/4YxAjf0T8YIHXvg1/dz
BH7gxxwBBT+GFP4H22yBU1tc7d88Af4CvIFO4y40See1efy7J+ATfW5+Qmef0F2dBvPvgwRNfBLE
hy/4cF3wD033f2IKAIP37uG1QVjyxgwg3Py/aeJSeP/wpqTWaYsweGKycdU29qbwNU5fWqKfMIvc
x1MuTmJHEaxCA6UZnizQL1i5LbAIwKk2jn3TWzejNQEzzQKSP/y1SdYdR6TVQDyvp12r+aaeEFOi
5q0KJPnhaUXzY+WMkfFgRSeWeW1oL7ly9qYKN5Z0VNB1vXZfGV/r3kDCc2QgVrrW2qbkauSR7jZ2
Lkl+m2sQBlilusJ+jRLYUMAjUwBoYQC481uIyaA0SArqQMVmnlWlATwLDTURIrboAmu8D/S/O+TM
VX2EtE56Pnry2p6vE4uDGymdNzFZaVE/nDS9diLwAiwZCXbfmCwzWBgLpWgNtNZKN0BIEsq7ipN+
h9B6r2G+lyZCMyrY2NaPDc36sH/u3V4GETFPa83XGI1GX6vCC0qVng0C1YrJIPJgIQOVQP9XuZ8T
9mF1J23P+2cLSWN7TS0VxAxjaxjJMQP7IfGCrgUdYpJWrb5rFYKi4jsnrY2Yq10l7zz/a4xUYnZQ
wg+zf90L41wRe7dqOxXvWgLUGTSeERVyN4+OQxONbvSoe9HWp2bxS06mKJqsLv4WtwR8Gg51N1mC
mZvep0ODr7xdlWW69ya0D8ZEuaCZboN4KiElMY0oAk9N8ZKN9qPjkKLjm9rTXHxO/RFn5tngV4ce
//LGqhXJIliY4Q2Uu1xPuqNjifa8mxEHlPY9Cl+GvjbKDS4yazyytjWBqPptg+fDjcJ7g1QeI7Ex
qNoPTjJT+g/nRdej8xJuezLZ86XPLrlLvCNKOaQ2/iGPtMDOI/s4itEgZi+3zizO2tRiW5hJwWiM
G2KCjpXRLdrjb02Yc0dX8mR0yo1e1QeLm5Tkje8GtRbitJ2gR0am4tZoKoYFwiDowh4XawQ6itA7
c4jZGsi7auowcLEo5rTPtZ3G1J74T0wvCOiMfkKQQgBF6e3dTocVwZBCqzdGDpuQ8i/uGDB5aTBn
Vx05P/RAptVIwKHnTTtapBtaGRehm25cTDlFb1xhnVzr3o1IhpUuBxMYEZUVnCZhHXTUIRLZvBk1
WM+0E4QmazQouZZsy/ZLW922oCr0+5AOsimQnoQ58uHQvzRgNx1sCoHMQrs+acfaw56R+kxLnkd6
S0551dn1wYzhWpb6Zhqc+sIqJDaAeNqP+nCN/mtnzNWFqI21Da3eEgn5sGVHOoB+PVQPYaKdGOTJ
pTknVIY8i4+UnN9z0EX8F90Kk9SxTceNO+CueUj0R5P8krwOm6sBUVNdoc/Qu2FragSPHJR9nbWM
yskf6LaquzJSejl6sTUVAZPDTdekh7m9ql5FFVIFqIJO07HYJ7S3Qpd6MkLiGKJAW8CsS35z9lnh
m4oHp1+H9IfMpN7ImMc9dQ5WTXxtpl1W2ZMTm99D5PO5QJne345h8hiibQFGVHJXfS6x9bhAcGqr
WurS1TSirirWZZjRzuNJsw1c/zE2IfOuGGjJ85jXOlGpZN2P87dQQ95IExsZZW1f9w60gPQqTUOW
CEIqE/84W8YjmR/c2uW6J0nSmBDy5O1d5dhV0Lj6xtay0wJm/4xSuCBjtImLlZziE08MeFoyWsMk
FSrmkYg6OMXG6b4XALgm+t9Qz8dtHLIAouADoLpCi79usis1P/jeC2A0EKt8w3G5Re+44b7jIKj3
O9SXiHZHYdC0aYDouEX/3ZXzyexppzNuR8Y7igO48K6EVd+2iujMSD5ho98xOdpTc/VomUsHgFfD
Gh9F/nzqYa4NTBGfSztR53ClUHY1Sf4ZmNklVtxy5frNpVv4zz1PbVKqK90gjZBB/1PLXiPLbHxG
f4P+q/SN0yhrN00f7XyLZqsjyNJRVXxRFPaVKVFFg4Sc+GDJUabZuQyL6dlPdVTOxiEs2rNhRl1s
S4dmStKfVxUqJ6Ma6KGaHeZxpe/hiHWbiphQCvD2uilielq0/hiyuvmhGTD+AUXo7VN0K+ODI5N2
FzHCuKODhE6HTVbHs/atH3zzAQFxtpcjgKjeaQVdaDN7lMRMr0RBYWjrICrKMADaIzY9ZJddO9Cr
5QNuBUNC0XhfCrhsR62V0YE4NlgMJHmHQEa6k7x3u7vQ9lTgyRmJisdKVCV2HyTEla/i3nuIGYck
MfqvyE/u2wE/jMHm77vDFQ0Cnsj4DL3nHVZ4HP7k8VIkoafzjHufrs0gxTUegGgHou2SRsiAL8kM
Ul08EGMTkgRmjjUJ3Udsbt+FjlLUrfTyswGw/yQiDHpeYQ0gZ4MhODNrcAlMH/WI5yk27kwb3Ebf
HSeB5MyfH1CMBuE8fsGm7QV8ArE1E5J2befgu/XBUMSytiUX2O0Yk5fJRrAprS0bI4Oj8mQb0QpT
Tfygl8NjZZsPtQmoIsMcCZjsEBfNZVHj06raB+kOICZlHDjmKAOCGj3IU80eBT7jmYBB4651aTfS
Map1xnyO3QwxRBBtXwABiVPFl5loak+Q+Kqfu6MCzfGdQF95zGsgqnqlyvs61OiPTyFOEJshnNFp
bQc81p/YV1ViqZ1wWnWlNAsAi2jFRQ6sZyYULLaJZ1dhd1uKKt4IRP7PDp4Em1VWSmPN0AJVPQXG
gilfrDmRhVBzYtGuE3dAYj25a6eraR6GggNRkrZnDALdncRlf+XJDEtXjfTuHnSNiA8OE4Wr0Laq
BQSRLr3C3kr2gPnh/AzlLsN9J1dmHrk5SyjRC3S4EQ6uQq3yT3A0caJ0u8GnCdrS8KGxwvNWxJp7
5KluLzLfc5/EpBGH1hbqlGC+sWMJa+3nUo8rgjK8OfkMK1JunUbrHituhk3fKcw3MUFzaPl9bB0r
yf564vUqP2VOSepSmqkDa6K9ET05X9mMX4Ry32UXzaZdoWXzUVlRdGXSlmJGOJVnmpqTVSa+SP8W
5+jR5nhxT0NsOigBlQBnBDksMR4PawyHG9BS4xPevfbcidmQhjS0gI757sbDJXdVzZN3Rlu0uuKt
LLrF8drNwz4owIonZSrvs8kA2ujnKHuLTpDrZkwzU0QTdo7hHuqQBr1feOElm7G+bVErB+mSHBAP
+jGrLe28M6ryc5no5X3sVtWpPSiHRy9dDI84iZJyniJksTVmCCsGG5LGd4RtDadJ3ex8oyZn09pk
Guag1MJ4aNleg2MLa6NmZ3dRLh8mg0mxH2JAh/gEFF1uWjs1nt0a/ARp7pT7pT3danNWvRT0uhDE
t+GmqrJh38KIDHIjprHcTeHWnDznzi39GEMpQxjfCQnZBv9Mm7HgbDV5WrzFh3rlp2iwZ7iMZ0I2
3bGy+vRa5M4XwJgnslQPQ59sE+9qbtqnOLplDjMApuhxc8X1YUiTiiOc4e5DG1lSFMYXKkRwKYYe
hediGpJtxzPqx6diFLe4PnD96A0jSfgiRciMjbRBLLdJ8q0ZKBrKBOy7lbmnZjPeyAo4zHIg4Wy4
x0oQHmpDtsCMOLDnyZcoAa9Vp86j0bn3aa8zThvVtk+JLxdDe+L04jTNvudcy2DKk+swbdWlnrIT
h2lSBjLRsg1C+wdbMx9Ke+Rom0bpUcVk36I9px7xr3MvWrMMHicfBmFuDVcEFjyUvbpUVtueqLaj
OmA0HBmlCQ6gvZt68VQtdQvp1cQgM7czG5S/k4YhcMjOemekDPFLCiZf4M+LXW4UByZV6+Y3LKYc
iiWsm4oGJdSNzt5KzbyPMF2eFVisDkrFfnrp+jTRZu7bb6lN/8yKw/AgNc3dDIbGPDecymSr2RVM
OGRW+AwAFW556NuzLO+6c6aO6a7ri5Q0YXT0PBmFH0CvLINIul0bVDkGo7yJyD0i5q5fkwdrbGjQ
ztRRHmIXxBOVyXfSyq/9MJLMl9eVDu6D+dEgq/hzC1EyYN55Uk9a256qHmrQXIqIoOFB7mtNht22
znQ7OTrtiPx1D8xjfoSRkm0wf++cyfiW6jXN8MYNsriiK2s4TxTFDEPm8SWq6B0OGgihf95v+b8p
zLRpaPx9R+W8kir+Jsv/OHuRyUv58h+02V/Kr+1b7sLyG36TapKqRrPMZ6N9ZaAvUOHfpJpCfOKP
wHr4aCSXHsvv2AVT/wQFARa8TqCXBwuBH2orit7/95/oOw06IRDvMbD8iG/7B9QFFKRveqNo+QzH
NnUAIgZNBxOK0Pv2iqEBzB9xgF9mmrQCXWPFzBoKrhIpc1OW8xoGUPELMcOHDiKv6ZrIIYi2WKSr
6Ajev2bdAozjDDlczn3XgzJkShI3RfHj7vxbyYTxIdVgeRloASAtPHr9tKQ+dI6MOs2HwjSW8Uxc
nsYpBqM4HYN8FpzwNGb6cWtG5N1mh7H0bpy8jnZv7oq/EG28Bte8GZrQa7Y94I/wMxhA2fCc33/Q
yuu7aZ4neelVimNunWGbq217q/u4OJ3Wzk6Y+pnoTRZHc9ObB3CrNBUqP6e0wH9vk21wpF2SnRmK
43GEm+6z5fTxL76p5WZ6fxMsyljbtFyGO3Tc9A8iWZ2JRko4XnmZQqXYOiXrhl1G2m4oC3s/m3NP
c2TmWO9bzXmiwfDS5/rJiGMiXsX8VSVR/KUkKv481WVzUoT5eBaHqb8H2kptS0Toro68dOt5fg1r
qsPfNQ2PhtViwbbpE8QtvIsMqsOzk443v7gEf7oJuLX5+lHNwIY3EeW9vwRlMWmc+0R+aftAw5rS
GNcuNudTnbnc2pc5o3Ehh3M4A8MmLid9W/pMi3/+Jv789dJGpSeEvRJAOJ3M9++hanFhMmTPLgcI
ysc8tx/SiNAta3C67eRe+DMZLZYj41/dfn/67Kg/WT0YfHDxTPTg719X6T6Kn7KILgfyNhGBGQ95
3AGUxq0WsK37+0TFNy6BxehAQL9pkuSxn3/yj2NDXbfhmPPBbZt1jj7zh2eQSOaqTJ3Sv3AxaJAh
q6EXbWb3GgMsqXihm++M6UZE6UUL2GI1MRIg+TbcGp05UyM1AI4tPMuoWqcrJJ17xKU7XNkARJTx
qEjcUnQ23dn/kR36t0vHnxYoG928cAnhcLhmMNXff3EZlQO7tOlfyMR3b0AQ9Bv4H+Ev9NnG8v2/
Wx747fQlHKbgtoFm/8OXY45VFVWuN18kaXEYo07bjQY3KeLpVZfZ6dZQcnyBkPo56agoZqJXC5jh
v1iMX++CD++Cl4YixfWx2AmWu/fNdEzLZFz21WxelFaon9t1f6rPI85d5Xs4uWo8WA2oiVOT0SoC
YL3/jDEdxUZX083mNJRVT7Z9FrdEiawBNvjIczAIHkqb6Gc6fqLfx6RTsJcI+Tx30vr28zvsz2us
Q7ymcJkOkGCj6x+xVVElHFtmMPHiwj6VxBTSRuHeSoljn0hbnHrK2A5YSNq0FZY2apvVOPbhwe1t
3dqKxTgspth4tgeH/qPuovjpwYKeEZA9/+qBfD+nY7N1TMs2XN1eYpIFuK33X7XpYxcmx1ddWGnR
XJu2rXbwzt12HWXGVgNEI1d4748YYsc7ag2+wMKgfE16LMnrJoVKmYmyRu3H4P1Cg3KO+6v0+x8P
7T8ao/3fPNYtR4S/P9b9d/FNviLcbl6K6uXtYW75uR+HOY0nlrQHzmPLbsJ+8sdpTmOf+aR7FP4C
WCNpSctU7F8TM4O/wlWD94aZGqc694/znMaBjufPAbvFegOEy3f+ycTs/T1mLyM8y2QkB+gLCjF7
+vt7TCqy3oXduzfmjDYhws6ALHVSmywv9UOYqvYXhwfLereK8TmRvoMHc5ewG1QuHzOzTM3ym2Ku
+lvXn6j3E9oZ1E9G7IHSpIj1BmGe2qjRtzrypn3li2jXAm0vA9qe8Uka9kjlugU2QtQXVoDEmr6V
dfdUeHY0rEAsiWv6O/lzpFnZLgoN7UJL3V7bWG2RHKa0T19GkUX6mu4CzRWHQtkWojyBlrw1wnu3
80Z3pTeziZq+KZ7e3B9/ccB7P+H/8dFt9jgeZZr7/usC/2bpNMyQWO2iV7cZjqB14pksi5P1CK7K
/sURYrlqfyzSyytxiCFGCEgbc1fgge+vqq8AMFnKKW5LeGTnCVFXIBRiIwhdAj5WIkKq30Hm2v78
8304Qv94WRtSISuWALf6UXRsxWiDS0zSt7KxDPqVyz6kkLcKC+sLMcQZuvMho0EZn5YYd/FqjLc/
fwsfThA/3oKzRFQJslewcn1YM3VC7aWANHprNaV5HjUy2Y2eIhLeLs4BQpnbyMqGTY2KfBvr85Ue
MzP1kRQH+CyyTdYyd1OZNuycXGZPmUDnNgk3OaSmP584/lOYxSbdqmE+zeVk7n/+5j/eH0zUGa3T
a2G1pw4gFvvd1sp8DbyqDwYs1R8cRjWoShH0/OLW+PjALy9CHcULLGzJPz3wfdQ27HqZdkNXb+ck
31RBI0D5uzG9f/00/94X/nNxBf79vrCOX76+3Q2W//rHbmBan7BM+p632GB0KgzWxt9Ke+sTBT3q
CPyHJBwuP/LbVsDPCE6U/Jjgb5e18/fK3gUCumSs82c+/EPEF/9kI+BH3y0aAH15W5yM+KU+//wp
d7yanU40hnPSaVmjMZQwKHJoesV+jdKYWQ8KvALacu6pIru1/Cq+SkL6yTPqV8aDYQMvYsxm/9Y3
IlvsAcsRn5UU1pQdYViN+pGjPacYd0kMcTBE+ch9GtqS+TxralrpWZHU25Y4WXkXGyRMriMNEjhj
5z5NrCCqI5tGpMqdKcOd0iWYjVI5tO3BHjK9YOQ7S6ADjk7hnEShgDrYZIoOv2BAGXtVeRkntdyV
hQ58axT6rk0sK0YGjvCewQEZ16JEh5oh8AUorpM4IrVSP2d9NcJhxbvSTxEfZo9zX/nFPqOgcB69
Msdpr+o50EYFTENnyblEYN8CZpJwpc5r154DmYd3mJqm2kPT7sqW8cVsG9qDxa8IMlebrOuhQ1J6
zkiw0gAsOnhA15EfXadFScrOmjdajxnIYwwypJC6BdnPIfTyi1LGXnyta9OizU9Do6y/juyM35pG
02nDe30mxqDXaQze4NBjhGzjdimfalIZpu3EuABk+Dh8pRNlWLAoZfU5btzpu4IJ1sywLQkM38g6
dy7YUPU9fHxYwo4VFsm2be3uzCvKOb1ABkp6mtaa5gV4rBCZr4PFLUij0pjuvEofvqWmkdWgsJ1Y
ZqtIDS7zfQZkt03i0/rWJjfQ6aHvdYJEr8oZ3NUwoZGw1UTUTAtJbZOEZmzdTEPR6oC4XFGM2yRx
qQkZl3PCEGuDuTz6YGDFIfbDofChpYFtaIHRxmT+QLeKYlcXNN0RXPZrRpNRtcaF2kwGzE1PMun0
Z7xhoHM0S83ARsqw5vuNsBGsOlsgihxFZXpHAFHsohypxgkxqeW2m7oaHO3YJQ5plph3vUszVE53
QipxGp8Q2NaEQIHgkwaYSHB7EY7e5XtXZk15aKvBvncGooUS2q5BVY3tjjIKZG7BwBC+Ye3UCKkL
tOUF0gGFcBpqlQ+ZsrMiZqVjOC9wco08oT63phv8oIwxUMDK/WhUPZ6merpIOXsGZkYqzLnXNt3V
UJWwS8bWLDMMmHl0bxBTuTfjCnxYDN473rRTAUG+76CAiVDmN2bldzxCtOwPdWOKq9F065eojJyn
kFtLrj0XOCiS8qFGMq/Ps02IfKShe80rqz7YVsnwyMOfyhQGFCYshDbLtNO0y9SDE9rx7Tg14tzL
+KYlAc5hy0zLjNuiuQPVlibj19gc03BGcqRE7BbaqiGhESDemueyUf0XVgVhdZtwahrXx0VhMUpa
CF5jx/25IpwUt8XOl+XoGTtLb9SIHMSAYvdsEv4xmMe4Fbq68duUxCTFBMXRIWtpKYybcJRzVRwy
hCJd9b2WAyObGrsALk6yxoqOaZM+limjrFVN705Cs/PJNkxWI+wQvziGXtcYivlSM4JrGTAOi60s
5QJ0GK1BbGvAJj7RAi5f/or5enYL+JO3eWYNLRjD+wLwPBBD4UnXAFdVx7m+S0jhNZcEVUHaitOb
obUAB/v4ropyVdWAz0hFfyEvoy3vfdWVztOciyq79cx8QOFmdJU88zOVyLMl2yDZ+Fm8wFKrAZjj
pYzHDjSGTDn1qAwAXCkN5uQhPqKXDp1SxCLduHv4G8SyL1ijqtLBqnBxF/Kcthr49oN4cZxafa7d
eBPQ8zLOC8Q0RZptnZF1YULSgFOSX3Q2k0904mWOdx2XTRRM/exsZGIBQx89j+6G3+klARVD+2RZ
aH4KafoIbKy5C/qBwV7S9b63Ardj7MbCz+/jyXYvIjXhD9ArcCzE1+mBpSKiFWJXHEr8VhedUw/r
QZrZPnRKZzfRaDzoNUGjqwau5XM/MWuC5xljdxpwsDCs3SOLqU59lnM0+s083WYSTzXTa1ttmHVa
QdgvidiEdJu0mtCS0x4w/a2wZAooibk+KPzrWVczOoKiO6k7/bsjNOPWrWnnIzJEWcMw2zr4cV3e
51Pq4KHnu96FlvtZGVkjn2Piliwgrn3ffA1zi7ZEnVRAZCDUc8EdQuHuIdlQ8WcVm+0TfmqvSoKy
rAhBYPYqwrNR5oIwyaRNX2zHMbVHZ4T7c4p2pPS2YZpqYcADYgbWwC2zaiPTJUQ5SgYyo5K2vBrd
qd4lUs8XzrxTnjvkeeiBKIUB34je/LRNRAhWCKamd5YnM/mDRsZaSjKO2qUmDIBGYvgaI5/RY4NX
+RKVi5g3Ft5yElsIfyOsoslzInIYKltbrahAERsIBGe/b3aE/njPdjcT20NtiD2ep/MKg7t7GqaZ
c63k7NrrNvNxXVuiHD/nmsUY2MrqF5pyMw1bFBTbUBumejPbU4a4E7nyGnCOeukdnWu/L2O2mVWK
XGT+0sZ2HJ+HOJOBdxbM2XZhkkxHK3fM04JmvLtKoyReTZhpv0+ziKZdO5eShz5WXVdc/vsIrabD
V6ZSS2f978/QZy+dRPrRtW8P0q8/8+Mk7VifKKQJPORaAZ3SffGvk7TtfKI5zkma9oJvCFpovx+l
NUP/ZDG0WA7T/CjtGMri36Zk2jJBo4NmMj2jaNapjv7JYfpjr5a+vc0ch54OjXR6jfaHHv5MClWZ
ZS7rX+YaoNbc8c5pUlQ2S07TelYDJJ22cYK0URxSVTWnL4M+uN+bJp5+0XH5ME5Y3gr5pMunYmYn
flA/3nQdSqjN8DgRMZtV1O6JBp5BRiaM+uvcjZjIxIpA5Sj80hB/vHpz0f6i4fG+1mQ+aDkWDHhz
uRCu4YilF/TmpZ0G3EALnDfwtfjeU8bCiBy/paO3lVFj/eLFuORveh6vL2bzUX3aK7wwE7z3L1ZP
0kEQ6CH90MQUTHFHL1zLdj//RH/9IiTNITTnHnuVn7/5RGRryggyRB2YRYJjskr7gPhI6+bnr7Lc
HX+0b/goDDw9rpS/fBTqxQ93T932imNap4Ksr65sjSJrjJpb353J0ZmfspmCrC8gsf0aAfPnF6bp
SLvSFxSb/mt35c3HQyYBmIPzawDKDHV41ySs7hlhUw+hlwmFjYmlf51U+osVzvMZMHX/NhZhZq2a
Hm970KXFklWCfnFlNYN3h67Wp8oo/PEhsXpyNYUJ6gdrmgEDq2jMXgS+M6u1147WrSIv8zaWcbLi
kD5jRgJmHB6acprP2ZyJsASHnptsta1ZYchCnE2rPvL8A4yrBUMgRYesuki0+zK17iVfWbSH+etk
K0N1LsSz1EbAZtUtpP3JsRGs/vyq/ene4EITvAMUSXcZVX9s7xEQVmkZXqqAsi0703RAastA6Bev
8qdnygXkZHu0T3me6Qp8uM0VjseC8a7CdY891lcS764eIuFZUJ79jBf055/qfStxuRcZB/o2HWKX
BZeG8fvHytHY9boYTTFpD1y5rrRWg9MICnLUN4xzgB1OGMV//qJ/8SEZgDLrYiJukXKytCre3IcE
/zDDcch5dbPukjxggmziVq0Gy78spyT/xUf8iwu3uNCXaTYrtqkv7+bNq83cHL00vC7gYI+IXQ4G
sQ/kXP78M30APvFN0qnxuXaswYJNy/l45YzaTAYWrmAgjfQZpYdJ/B9YU3+Fzt67JavyVOtw1wdz
ZMKJnRq32JaJkLD4XNO9dabevkjIG/V+fPx/N+rQvrAZ/v0p4zT5PL28O2Es//1vvTqbuY3DE2bA
ivJd/vVfJwz/E3+4dOSwBvJX3KG/nzAs6xMtOlbQ1+aeYdLg/ZcKhzCVD62/f6DCef94MDpBpcBe
btHzQ9bLv72/YdvJKtpYUhOPPZWlr9qRMWqpJZcuqLAbVzrjj4Po306433em2Y2wbjGbR5fA0NcW
1vL3b54QG6ZphpAELvhIzrY0hBa0pvaZ3TDcvrkCf3FkMBcV05vNz0V4owvWG6ZRfDif89r719KF
l6eeQhtIjK4ZGZu8Biav39S+pUHxBBvel+U6dk3MXxsQono6LzYhPZO5sS2kAzozQd+tssRYh4gN
95OjLA8ey9B+tVoy9qpCm0FblpXunuaOVZ+7Wkg6MahaFNWVnd10yrO1be6NICe0zsmtU38k04/E
On/I17FRd/4G9aBRfRkN+gpbm9TcaEc+nsMVMXXcs/syaWGyl6nR5kGRZSxkufBILGgLrxDnoNGL
9rICi8ywQaun7Cyto/FLVyftUSZz7b4U6ViJM48o5svITsIzpMwQwEmjSDCGGsWwss0WFxrzHH8W
0HfTqFX0EPwsry7yVA/PqnnMLMI+3QzZTKwU32XgUMijEB4MYKSnduFKa621Fo4cI9Yc+DfzyIFt
v9zeX6KoN/KnEvQFgYyDVqTNcZw60qZHWDMmGbbMsYyjFzdjvWC0Ko+Gm8iM2aHTZqJUmgI9hTNu
bWYDOMC4y6sio3eiEi9LUmxmdM0emxjT1ZkdaWV56w0VBptVWdk2QaBpo/f6vTuMGbVjbVoj6m43
CdkNN94AaVxtEVFVTL/pKJRSrSZy+2ILNGUzLKpfvZWzOEkLLSbBTKnGKdqrRCsaN8feYOuQnfTh
/7N35kpyI9m2/ZW2li/aMA/CUxBjRs7MgUkqMJLJxAy4OwDH8DtPesL7iv6xu8Bqq04m65LGK7dS
CllEIAJwP37O3msndWgS/uHOot+0mRcsN0EvLXpiOeTLoL5mTxjMd0nXyPo9veqCvMhZZDaNpYWS
9lPVGC14+agP5/mWG6AC3oqiGzws4EjYMfLRrmkrcoTMjAluzAkBml7gDF19Q4HiXie9ZwDEs3IN
1Nxd1HuZzjxEUtN92wtlt8aW39Fvtk4+RB58e9oQWx+MaLldeh9tmi7VHG4m4hDS/RjU6stSiG7Z
9YJGwWExhZM+DgiQUYXxr5nYe2fSSNJrgzhsgiGYRDbA2nRELHlTNFgIA1DA0F2jQOJ8GnugqQal
1SGJvPxIPwpgGH0rxBFNTd4GtqyOX9Mp+MIaPx+c59HyRnECL+K1V5Zfhc5FRZR5dZ7PxI9DyzVn
WEtwSzKwn07fdcdEyvWvVpNTxDZvhX1Fd92E7zthSkLRHq44PArA0jwWBIW0MeGqvvhqtpVbHkmv
mNNzIinTcdPZlvrcDSS+x6WXT2c5gGfzJAyiIFZwMREnywnBNUaGXafKTtHxTaIFIWEy9YZf71tv
AiPTl7rWB4+ZZortJBPWgfB1eqyACoBQQn4QR9BIpN2DoSrrbZJ78FUzO/NgywujaWPTwxaJVw2w
yqgKrzmGVugT4t038L0E/iFzRypqGd2UkYi6I7r18R69PYrChBc5PHgS5tpdynDa7HZGhY3zsW2T
CRNjD/ck29Da8GTxYWoMozIA5lm6v/TDhn63OQEFOs7dKtMaXLvls/g5HQ6nyAxxgTgPV5Jhh5U8
gGnOnhvH9ZFpLl5tx35VEghkR1m6osth1E6tudzlVqWzvecLjLMybOQ5/Z5wwnA5enqn6wEzjc2G
UG9LMoinO55KTPEzfRP3gXHKBHja6quUpqA7IS6A0BSEoi4PSkRusRBeYbvWO+ZJCyptI5zm9iOC
otm2P1gEYURrz/ZfPVzwCg3VLYMsm/CAtkc8Pz6nqEw7GW60myRt91kzQcqddOPM2nDH5+mPzvG3
Lek/9dHf17r6fy6P2Alb1XavC6T1f/ijPkKL/E1wTAuGEugP9cofs0zX+Qc9B8bMVO+cXSlV/qyP
DHQtDgJmyoi1QeKSBPdnhUR67z8YcaI/XCsriv/gtzowa+X2qoxY6yMHnwDyKdfm8/nRmyOEkp1t
5qXvxCKlqGaws8YqW+Hyblhy8x19YW+fjINn7Whj6i9mY67cHlHf0cSltVsQX37WNs2HqlpfYDdV
NFMjdwAtB8eOgBamXKslvG5vko7Qok3kZcFlY/FQopz0OVt6XTrcj56XPFbWmjOknb76KFQDcalR
7bBtgBkaA/DSbUry7+Xa1li2DBPEZUXa6dPMCehuqEoXnxpEz7zOHmRqtu+N0YEOYVYcypg3Wv7B
TAqiftoxJAxgTN7nXtt8mSLlG784JNnrF/aqKcEXStweHQ8KXBpuxO19X5dlUW3NVT2TOeRV1v3S
DuqETolwU0mD4Bb8ivXM0IDQZHq73WYkatjcMM6R72Bgle+hiYwvi6yW45L0wmIUWvvY/Zb8TgGD
H7dtAzy8yCrPOZbkwf/iw39fU64PgwfPFmmfjQKISfqb+rWi4qvkjAHcaSaxGyMvOTT2PO1AyIc7
WeTm9tWLcvPHt/IaI/xWZvjDBdcP9KpgRhqZZcFYeXCewhjQNx5MkiJwAzuDezu75V4FnmCBDE/m
QMcbwXm1EAhX2SeY7O/tRO/Wye+E3ejnH+zNUffb5/IJbQx592CAfFNnvfpctuqmkQeeimJKknhJ
6vZklFNy+b+4igX/l0O85//QMxAEIHZBIHhUDK+/wKundpLwh1/8qN+0aW+eSN+H94DWJwAd8VYv
7zjlkruQVaGGhQZgrtY1KDWsJD1n2pU8ZkPG3Ax60vze9BWkWM83mnjwzeKTchb5kpm47HKu4Gyc
tI2gLeGrx5RWl18tu4KE4C6JtVuGySe5IIPvZZIMp48mET5jQqh8lA43ljPB3imqVNxBOW6epCAj
a/Zqha0Up3ma28zSZDOAEFrYNAHSgV2ZTG1XsVVMy5nTOH72R6PhP/vV32l6vXoQt5/6T3/7Ch2m
n1f0yv/5+90//2/7N4gu//x/f8Nf87cb9c//33zJxdfXO9i3f+KPLQz9jG9bMM99TvPruvDnEd/n
T3hV2InQ49C3WUU3/9LjWP9AUACvZBXoMy5A1vnvHcxcY1Hpzn076GO28YBo/9YU4fs+MHYeBzWO
T7OPYpFJwts9rHLtCawkrq4cM8XYizO8L920GRFGmhUzXOJDjZyltljQRVQDKmVkkG7sIO046czQ
6+EzqB9MWqE3XhLgG+jTefk4QwDZplHY3rt+2tu/6HOtYqVXGwWfGuQXWwRCF4v/oiz9fu1DNDdX
KvigPYFYOtGWhfQmnQtq7K64RX5HLGmoGxzyiQXQQCXpdcWM/AWQENyKynFPTmdPjyTDFNfV5AcI
gWRonbMW0gcPDD1+0LVo7vmhTXdXk/u9683cv7D4Eo04zCvji8Il+dXEt/hubCbO54OjP6Msz8nU
S4KdzjTKdKWa4mJubYLBSGeKTdRDEJaXssOjnS7di1cm4YZBK272Ch72QABM+4v1601nlSYxtVOA
FM/zaej6MPS/2yN6qiecznxPBCYjC7vKaLeD0mjdnR0giLIsit9vr8N/VgbmidR//3MpS7/jU/05
l8N3a8G3/+lf5SxgI4fGmomrbfXRrYrZP8pZkEcoQShZfaYya0QCf/KnTNtEtmfSEIkoMNaalQ/x
50DR/we/KW0z3HpuSBfxt5aC9Vl4vdXxofAB0Aynpqb9ZrMOvq4nzIDTXeqVpLKaPOVE0HoXmDuK
W+l3YfOLF/htsbRea7XcMX6i2YYt7vtrlTqIdFdBAAWcmsAHUaG2aPw5UM7bRJ87YQmy4NWv8Rf1
0tuyhEvSV2QJpi6hd7p+j69vzyvDuihsEtIMfyR10ZmNHeK2/BeT0L+4MWDIHFccm1cPlMH3V6nQ
wsvEwziUpVEDKpWp6cY3Q2/YZ3YTEsPiNbQWf35nf/HD4aii70/T30Wn8+aaGRnLAQG5I7lkcxSn
7lwnmypbCh33wfArB+Ff3SDx70wnLZS9WJK+v0Ec+tKyOQbEumvA5jeR9+y2ozxi+hWnIVd0on5+
d+vv8vqxdLx1+2TAy8Q84P15M6jkgTR1W7ZTrMfs3Ozmz6QMi3OaMY+0I6ILUCfnmex2P7/o24dl
vSiYL67IbArc2Jt3IeuTqfWngvzoAiqnWfsT6rO2+sXD8uNV8GwwE+LYsHrh3s5gtSTCaTErZCyW
0Fd5IPJLitrPP7+Vt08H3AF/dUSsBhE61t8Osa/KcXb3cBGKHqrwLPUQQVW6KW2/PeusoT7+9qWY
SvJCczIHxf32fjpcczRcPcBmKefLTUUkLvW5g7XSGTMosD+/2vqkff9gML9ivcLSinOKFfL7J3HM
W1m3Hf48owgBVkczESdCD++VJLOQg2SGcqnggPjzq759/vk6GVFQgVEx+Wgd1j9/9XUyuZZShBna
VcvvV3XydF6EUQOQRigYT43p/eL5/4uHhH4FaSksk9gs3lrypiKUoVmTK5gnMtyRfUVeSjBPh5/f
1l9fBZMhJm7Idm9f69wjXzmvmZ47NoHffUHC9xQ5ye9/eRH6c9xKIfYNnsbvvzziToJsMal/0MfJ
Q1t6xlUi8+BEAABnJcjuNz+/qx/XDqJjaBRhJOTGrHC961c/FjHkPqY1hMYE1JMygy8tXCIZt/3w
JGrrugiZOffKOv38qn/xxq3yEIZYFk4c3rvvrwql0q4Z2lDl9XOwU4PXEgPsR0dCuYaHn1/qh59t
XaOYb3EApg1m0s/67gYlDdQBXa4bs/etdKW0ODSNLH73EcTFQZVNZ5pNm2H5m69xMaRZuFbtxOWc
z+jmalLaRN9bd795M+sqhSWFp5wdOlobd69/rUKGeRT2CD1ogBPDNkYhO7Td/e7NRBQeq2Bq3aA5
2r95gTFD90Hp8pBHkuRcWxON0rVNsP35vfzwDPDGmgzj6QZRSfHtfX8vM8AnHTKIiwM3NE6qXJYb
XHokEvpdsf/5pX54Br5dCk8PciH8HW81IZy88nksGmzHXuYs8Qx43T2b4RPZu59faF1Qv1twI9os
q6+HtRYdyltZiNLh0PY2MPSBcanFmj73wTF36zV4PpiBq/f2N+MEUzAyNNypJJBoLMLpt+/Xp/jg
ucehzE/41l7L++qgjwxQSU7wfE9zIiLzYDs1IUE/v98ff0OfXt66elCocp0377GRFHWqSIeIq6kl
1TDCM7wMy0B6iLDvf36pH39DVGyc5ulKW1Q5bxuf/mIhVK6BeXV6EdeB4TZHsoZ/FdnxF1fB+8Uh
gwk4ekF/veHXyyGC+tGpZkIZwibdtaUDjHIYs198bZH19osLOcOgl+SOEA8wellP76+u4+VFseiA
SNAizfppV7F/dTuTFMPnIOwT9cEAsuSWcSCpT7d9LhIfN7ZKsGGmXZk1d77q0KXYE3L7HUQco42V
PRnWlpFiaV7kZb08B552BCmnc6m+JmSFFhs3cbsa+n5nqrvU6cChQ9AxFTh4OTU4blKrVCcTQ0Pi
xl3myCo/dcRlQ2zDCoKuOx7brHSjKxbpdA7PpF1E+W2RTa7ej12Y+mSO2rbUtx5kHh0X/DGo+aYZ
rNsAAyQCMFEMOg7Q2kQYo705OMwOaszzoejEo5e15sFpCTPcSO5OXCduZAQfMjXO1aXZ1WjL1m6q
R1CJn4DLm9s+OpY5uWg3S+S18xmBx4AsjcTNJTlnxjRdUG9j3IibYJg8DCmFWFPSx3qi440LlD21
9Npg10927r0j2zXJ9sibQnfjLJ7h3pa1p/JtSRLtLdEnRJG4iAJWB0A3QozrKK4w/IeCRE0PH8eT
neIbOLW9VzoPKDkyuudiUnn1ibgtWpcixNYBsQ93JhJtD1wcVE7ZH5Wrg5rqlgTbWEFf/lgWIySm
XE34NGtAog9mhjHlDAwH0WnuXLjZRtmqRWUyZ/5DmNnVfGyXsBrPtAqcl6XTyMJRay+0UonYUfxq
eoZi1zG8IOQ0GbLbdCCxfVMH2Yr1b/EYU4fyr9/Sq8pz9i5/xNeL6YYBZeVPY+wPddVflRkuuFMj
7OpmIBrZv5/dsJvPuo6ZaMJiVo9RvVM6LVxcBCZZnsN2nLrM+ByCA4Ycujjm1F2pwq3V+UhLmhwo
o9DqOa/n5Uw58MQ2jqg6kG74FHTssla3tGtz7Png/cNe3YleDoiJlCccZ9OQ0I70EqYSgKpjSdwP
uoAuAXkLoreWKdadVKIVCbY2Ixv9DIzRhPkWyqr7CqhTCeIayh6Mx96dHevKrMMmO3UizaadVr4l
oZvr7ktphg02gCjISZoz5YvR+R1J823eG+fpGAXE+lBgM3+SlmH1Lkc+x9GoAJKCX3VQMHnPomnx
9WeiZOzmkJI8T5hTJOnJGaUHc7Vpi36E6Ma0OmbaRfKowuE2nSmdV8FmyXKZ3k6VQ0Sd1Uc6upz6
THRwLOv2GTlxrw8ZXgvzS90RRgcYWTbn/ZKa80U1JUa1H0OhwzMnK8Fnzrw847bKPH0F3iVNz/Hm
9NW7sGp9HDF1YcO6NaS0d5aTpdN2yXCgxEmUhDTBklKT0VBgJWeEUNbhISuSWmxYSdnBpkHwNRiA
w9Zk2MS/pkloPc5VC6oz4J90d8T+8dh3QZYBsEci2R57e50X9w4+wA0kfZlswkKnDP+6oPy69EFO
AZxVGOoEkbjW0SP4avzgla7soL/j6zyS2FA756KrU/dmJdX779t2GPJ3oxk14swPYfkdbAw1KY8Q
WuF91PTRe0myItFwkZHu7Kpov5rW0KWXmZAzr2bvwm8sCdJjNJUyUruTKqw4Opmttf5Aw/jJ1VGP
j6Vss3uInECpGxVEOD54/a/KqRnJo7DCfD4GaesUG6tjAhYXPgf+I8lnuMubLtNEaPI2PrXkwK3f
WVXfdoNqyL6bKuOqnEt5x8JPzHflhEZ6cGzNqsGsHVptVovyngReQLd2Gk7qQOKs1+2XMCzE9ZzY
Zsbv1/trwCM2a/yKa3K38AqRb5A/qHDvWkISGzwVKnmCLoavD5FUZl04UW+oKwt4J+l/KnCPreUV
BcnSdt586NMhK3bNsEQf/IqNcwOLZPRfpJwzovQsq+nPSXdQ0JTnbLQRFYW1ceFLM1dbjJmVf1pG
C7NlOpoDGdSLBfLO7Omm71x76Oc9mhgLkFTSY3YRnWNYsRXNiCcYsvbLKeNtsSDDFWa3CXGv9iew
qtAzJ1949S6cQUSeSdNMsGJVVWE/9P2K0JwCcj/gDKawV6YRe2Q80RSiRvHJSiBJh8bNrrRF8Jll
TZqXPob0/YBZVm54WYS5F3ni4aINWjf4qItKRxtiNMzyNA8p42d+SegeZjbQlBDzwp2M6dC2W+HO
8F893XrLLlJu+jQnFq20ecIYiwROY4BFU+ZUa6gj06h0sn34z5agKBSRr76ipEoUjNu5WtU0DSPz
OXLG46QZbMd6zmyJP6xEz9azB3zMZzXeFVZOmF2NfoZU6UoZ18JIAiu2RaHHuMJXgEC+0FFxqkrb
UNuZ1EkC/FpXFfsg05IQDDmVLvL2oHixa1vVmz6yxgAweD1/DoXsyL9xnXWmjXSHtd1PQ+xlJjmG
W5JYwYfbZmVXR7MWA/FtNi6hVqPrBnA8Qvlh0Y0SVmTtvw/7JmvO8roxkP9k+EThn46JvwnafL6l
6zc3G78TBFsoG+70vvWL6rxH4B9ufMC0j8GiG6KoOkIm8EVVZrF19DCbm7pM8IcFou1vyfgsAz5P
5lmxVxbAAGXgExqINiqaN0G1YH/rxpITp0kc15PN1scr3yxQaLVUgU3XUTrPGfGcbICjQ1ur0+jH
sQ1akoDmWksg7wubwVaFRVNt8qVsPsE4APALd9m61yFzSGJmbHlSjEyyjWUU6xS+KYJdkOouuHI6
tDZ7egtTSIFUEawoRZpE8cB4C86FDAgOsmfA0zdpgsjrmnQIETEpCmvya1Sh9XgumwIxH1N0M98E
ZtNml2VZkRpVgZOcQIfU2tu0YIuKK7dwF33AK1CQt2WuBOI6m33rPEH7VJ4Laon+vikiu+ZNW21j
J98ZUhGAaO4AosStl0zmsq+Zy7tnrVzaPr2wnTn3vig8f/gba1si0YoUG6kfayhFLnnfhuOKj5Qt
NhzqBV8NCsIxSbauUQ9HKK0Bvlo/9b1jji8VHE5VQ4pPORyKGNsj3i0fKC4Kek6CT9KY0+GkqhD8
dlND5qD0DObbcMglCMchwiyJmSVngJ/4w0wMWJpjb8G1KLYUXUjdiLmw+folX8GOX8YDYAnG8jC4
fXVLTh42cV95y3tEh3iQi1QOEiikglpSj/rkdaWDIIsV6iJNgJpuoFn4PeNpxHGEuHVK7UbIn/pp
SG3naeZsy+NmEwS6J3oMxnVk1iVwznwmbo2/t9ibwO1jR6b+M71+349bZJzdZjYdeZPh2Ulovigh
WADZGldxv3FlKqBJPPINSpaihQez0fQU0h1axeIJWQMriGGAjo4HhyIxdgj1FXENj/yTYlMf8YwY
mPS0XfflBuv7+F5iclxYhu2RFDZL+PddQRjrrrEsbMV2VfZkKbY1IawUrkrvZjtU+oi8lDS5apHN
vWfYjoF8ESnBnrIvuPHN1AdfWlXoXpw8K54IRFbFJvT05MRhWDWIewWxfapiOBPLYQrfWVBPiTyt
CySskIqJBcgyqb9WvQ1WP50Fr2Ehi05hYBmIhE+doH/shjn70paKlikstMjEqeKNL004C7D8hX9E
gEYtZZYWpyXOAi1YJqPsLuZA8a56CqUl+02PjaAuaIJiVQlEHROX1X4ibCs4h9c5EcaWFpW/mypg
3xMrnXiIckUu75QFHY/SMJfBVpJSva9xZxh7lfmlvzfLpWZW2XjjQPIcJD30nJJdr5yL5XZoirSP
IzbTC2alaXrKisZ4kH4amA8itFeWgSr19SJd52bqBtPZhJlrvMuLKDN20BP8PRGpwwUKXNICe1Sr
8HtL0RKqRBycHjgyUmKXUH0725fLBkVUAmeMzAJn3Q6S5GC7QzGdFT4HjVt6HuPXVbH3Ugntedva
6Ng9c6+01TaypgYWT4imMjVdNSGNSPRsJZsy9XqOwQF0N481TjUs0zw+bdGdB6w20QdjXmp1W5oG
wBQi+sph3gd5aJaAxutmRT7YM7w86IPK7q+zxqh4Kw1hdlKCK1f8SWAmwWOtpuVhRCvf79B4eXo/
CKfqtmPveU8pbvB7l6Mg7nZOoc7WWhoCEUnOnJEL99iT97Nh6fNpoWhnarxwDOFtzXnozMHPEBbZ
7ooElUbnrt7w5dMku+EZs1+mN220gs7DEM1yLAxJPqSz8vRilowGJHOSZfsaXV2/SZraT3aV6qiA
l9p2HtvcMR91werNYluZ9SFi6H8smsaB61pN5lXjOlXN7yDQlARU6s/pkJCKinGnfBJkSBFb1DfV
vhRu7mx8e4mevGkwxI1d+iNKUiR1nvg85Bzk7quaIdlHvtsZp7ExypkIXkrvuJwG/yETKoLlow3b
j/E2grlPnFrrfeoui3teB4OHssAepsNEKUjOoqabEN0atDOK8ybAjbj1g9Jgzq0780BDVn6xZs9l
bfMLipWgH7DUu1Y56R3NJgrytgdZtFFScFLQ3eQdEYFXfgxvAmqcYU3LPQyR4WPqR6h22tK0nkJA
6ZfNzD+ykUi6fVL7fP044mKGTalMcmF44qgdaJ967LWDwFJG1ChsENrDgjgMVaTVQXaCWF+/0s2X
OtILKx9TWjLpvWK0NkNPHIfTtISXzlkUiA0FaG3F49AOnwyyt/OL0Wvx/xdzGKgD408EV5QawzsI
qXnLNh1OV43V1atTXWK2UwsZaWRFWuVhaXQJMUAbRn6g7edwq5D8BI/h6B+DAB0uvQgaz8Q7mpa8
avOcxI48rPzgQtdW+kSUXQtai+i/Pg4Q+t4brY+wFgl4oONu8tfarSoU+WcDgORgMYpHSj5olgK+
Hca7xOPll2NQphuAITUxrL1Vm3EZRvjjNQTMLwEgJ1ICnTVaswisEvgFe7UgDh59NrtMhHHDSOso
3VZpYZabcsirj5KcgijuZpcyezGX6sGQ0AyTIp2+qloCf06nXPWnUWj9zHOZEqaCDTN/WeaykQgd
vdI4JVaOl3xAqcV8GtdWdQzV0DcHYFTsnBIXl7Pn1GuaH4nKwI/ROEUpdwoD/udJ5qw7A7EFNxXR
EO1ZaSzqA3Jo4nctnasQA/lSzkZyacxEYtZ32Ty4vF9ymIvDiKI8HK5MEc7o0gGEWdt24aT6hcZB
UX80Cx9+RKqsrj90qaBNRdwFZ/X7kjKObEYx2r7xVLlmnt0xVAwI6kjEUvKeZp5Zde8qp/IIo/An
Bi7oKXNxGSb++IIFwpg3cBRK1mk74bQclJxX8sDPL8olTL56UtcvFLfDB6GjzH6P6H2oXoqJ6nuP
aM4h2NZvbetsJjOuvcuyFDy6DcEnu/d7htV0AWTxvk/7d1DgERx6ureABvBoOIADt06BYA5zYLZN
hGcf+Z4/Yj68kI26blr3hfNuucVk8dyQU/qhiMJuV4dphBVmPHVryWmgow/rCYK+NdrulzR05+z8
vwSvUlJC6I4zZVjNlkQg48bwierceXYxsEkKl55hYXT9B9oSHkcZVDR87m70rv8rhD+MotDiO60b
YqNTIpM0g6JiuI4Gx7rjZEYGTjhklKfzGHY3Imon9hg5lA8/7wv/0EkNIPTRrMUqa5lwg99M2yEp
ejyZvsEBpEAmQYtyM4kk2namMf1iNve2OczBkLkLMyS0BHA3V6Xad03byZmw8IxISI28vEzZBrdu
P0+/OfLmKoxETEbejEUQx7yZi3S+5xIXUhDz6QaIe1m6SSchYufnX9s3mcXrUQWXwUZGK53JmOPa
1pvZcJf2yrV7Yi6j0agS0q7YddCJuY3cBV05X+UEUV+NgcmZokyl8RCy4b3gO6L0+fkn+asfEIUa
Dfd14Om+xdVpL3Etw+AHpFAmTLwPoo1h4mRqpPGvccV/lFd/x+n86lv/QZP5CEGu+VR/J8Fc/48/
ZFcIycGbraBLRAIca9Zn4V9ENNNewZnhajp0kO6tku1/I9HwHEApC6012pwGyp+qq/AfHk3ZENcg
GqaVtxn9jv6S48D6Yv37WUWawbsAFtnCGgxUgvHa9y8eRr2sS4pQHEVFa1JsLPqnywMBpYW47JhM
jNd0+Bv1OHKCcq5qNOaVG9s9HetVqtVV2I18EDSghzKRReeZN6hnwXmovtVLVmanhGJj/hgkuTCu
onCEx58lq30ojmysQxd6ZHJOYhKnhs/EmUPLlXNOl32WvZluG8+kJZcIxUECG2SSnsKwETchSJrr
KOigGELYIGy2B4L1mfSl8s7z55xoiFwb48uQI3/ZofWqjR3ilLTGK8fYlFQi36WcHbjVJ6sVgX4Q
Tm7mh7AhwKoDDGoP4ckOKmZviC0NADa2NdfdvTlI8i4UnVnMD34tH6UrOHO3Tr74x6ZmZ7rwO15w
Uif9tj70SIbuZGs0yZk2C/79YLRDcUIMy7FiqvowOQf2SboYbDGqs0OSjd30ebBor6P5gcRzzLEX
0ag2qpLoOzq0xn5qg+nG1fYYXhgGfNBD0Cuz3ZkZx5F1FzUrwGllS5EGqMp9p21fWLSFxuA9efbZ
cu56bcFctIJ3tk0swGokEzmaVBqoBOmGw48czqzCVdnRa8IoJ0O5a9e8qxH7X6/ZItnnVZZd9AUj
jk1jpHgNWxN41aZqZ7onxIxooz3VfjW4G7p/I3FKYTCSNZ9PC/lZtP/qjVsZ1rwJa5ydMacaB2Za
1Lf9e6Nd8L95IPfOpqIbseINtqDJLPrWOBTObHVik6B6e247y4QGbZU0wWhyzECyNclge1ml43S2
8HeSnTchFtgkXQgPSTepuyb0peRycZAHaac5iLE625xbshou8iJKL3skcTa342CZssccczrR1wlR
d3vTT5b6HPqSupDaLb0PXTHOn5kZJOVZ7aScgNqsLrKPbl+WPK1F0AMws7qCTXpJhnZPDBSVSUdb
87KPxNQ8Sze1yN1osCedCUqWZW8ZbdWekLOZ4K6B23n0SD15p+kY9LGtXBPWknQNGi4sDl8YH7XN
uS2tiZmdGjVZV4Yy3fGRMDyCR726q7ozNJ3Lp8TRy7QXNr3oAzmBiUPZw5iDRqduJU+3m1sXy5KO
87VWyiSPVEklb2rHyyxzj+wDMO3W0zmQDk0roXzAI0PmiZ27HWk2HEOWo2OXzeqN9SBUkFPEwR1m
FW3fwm3jjKyd6qoFHzRfON2IlDv29UpUxH5HUlDYodG6Z3bf4h7q+EhVXOVAVMDFwPWrT40aIoKG
2i68J98ozXtCuxdWgnJKYZpySqJERbvM6K2Rc6q3HH6S9pyUuvCuLIbB3tDyN8j5XURL93dSln03
oFb51CwcObd9t+gRfJY5eHdSQNt/ZOjnXNpB7i1n9WIIpn5MJY9RgJOTRk03JIfBNGhmVEk60UiO
dB46BLkPHoM2byoq3LqzKck+HCHCTp2oUzpuQ28RAtjXycWkCAXe5cx16pOsSM3ZsORKNy4crMob
4Gae4nac1Nwnrd1qDjC6ILw6sDigLpiuM9q+EFEOxdIa/v0g/VmhCNA9CUD95FSrRdy5X3QSIqNy
29o92Q7grm0aitnfe+ZIXp1eCT1PKpzl+kvQYj4GgPHKo5NHzlcpOKDHM6ec88Q0hREX9ULoeJ4n
fUfeGjFe+6AeDQiJ8Ks4WLr9SEo754EFOt8cZed+hfgqTumLtDvDWpxPmS/5iVwVzXTDIACOm9aO
xEdn7tbov2ZpPkHlmpm+B+lU3M4ckPSOHs967uLM/VAxuyIO2Z3vMQFfkozQx51PHzo2x/6INthF
TG5HD/VYwndjLrEbcoZNoKquql6/G4gVSqsxPRGNegJCGMaAtLoY+fkO11CxV7LZLbl8tMzBuAiN
BKcKPb9K+89WOqfXUNwMB7hiAgO9Mp7kFJRbErYNFmKD0LuyFEfPY/bbtvkjrbdoWyx+A1KPfE2+
oSEpX+i3pVsamx/p8zw5YX8MvIC+XK6H6q4YaP7RO5pPhttWu9LC4uP5tzl+PAYnn5i4VJeGt+hy
6xnOc1m4/ktqBpcMht6llT8Qj9VHF209TxseTpo/qr5MJn5gZHRPpSSkyxkmxiG0YA9N4N0FoGqI
8wqgHjqHiQSkGObfe+nrqzQYdkPnEMy5tqjpTR/7qGFa2aY2x/10y0ZenjDYcuabxHFJCaGrG8dE
9dgyokOZ7afjDQK6KjbN4cKxR03MZd+8DG3DX3DVwSoCnyAJ2/zYtkb+tZYuGmgei83SJEQa2V/S
0TrXhbLpvcnO2nYGo05VlzRek/lsZbNwkvZ2Sz8tO2tIAbkRc0QoPLsGyYubyqvPrbYjDK3vaWtW
DiOSrmnPFjx552loAjKCyITU2yJhb2PP7nlHjHkVuyNN9El6cuM0/Ngm5bGG+aLs9NTXrjzzwCwc
qqQ+OQx2FbXPlgXqgFHfuJyChZzFudx2mqulpX3eul54Vg/G8g6nHa1hlXQbGAS7qRg6xl/koDLJ
P5+dZXpEc9vvEaAhCpxZm5o06WHP1hPGSHzik0XOWQy+/yVBIEEgeb9DJzx+cMegpV+uvYck6tb4
quDLrEv/v9k7jyXXmTQ934pCeyjgEmYpAqAtkuXdBnGq6hS8SdgErl4P/1ZM9EzELLTX5u9Fx2HR
IDO/fC2ujsKt/zpTZRXcbFX7rhan/nFqJWgpdbwJQsN88o112E26ZhN2N9VvfMHZV9/idxdrudWt
2nwU82yDh82MCm53qjQiYlnoHMgkMQbmuMiDWrqtSobiWCfDaZHY/rDKFyQLUsKn6C/9w+VwdXkP
BR9WSt36CzkkAvjdmo4GbPKr3ZnMGl1+MhY7cshTCDLhpfBRhggszc223WoAZqz9X8JuAcwN6WzZ
hnyyeJb+nNfxpYSmxK49A4b6gmvxAt/cWR9kcN/kINTxqpjeNVuyo22QKqgHiRSUxzFTEB3pelim
lmsybTd1lEsDGU4/xzQVrn8G33c/y8V401QngcJNDiJXtTLAXXugNOTVI4e9SfKvWyBaCLRag56p
a5/qzXHs/INKb4CNoiN0Luz7TKTXrqnbMJFdQ/JN579wXc72c4LvXenQxISb+hx+zu9UglrjvZcP
KnGSQ1fKqy8Vv3kJAWjZyx1LOcIDGCVe91F7tNvq8GJBxatHgtkAtb1SMKjqt/UELZb+kdMZXCbD
fduTmiFccVxl8jStyHaT5pZO1uS7OO6OiT1dROZ0n/Oq2T/pov2Z9WXdKT87e6VFx1u2hrgSI2II
xGfbg2RYLmZXx1n+FKayjY1dUsin0ZWyMSdD8gYLuqO7nB7jKj6sy9htKSLrYS/WaZORcRAR8UxG
uWWd6yKmktYb/U1ZE45V6X8GqYHfJdrBGuWfsUq8d9MupxNe+vuClPc7kYiHfnEYxJhOXb929rPL
JmveaC/dMmlX9f0lMpLW6892tYq7cXSvKob2KswqqUgLGMVD47jMnxM+s8Zs+9B1ZcWShlwi6OI5
aeCLglonVxVV5bVdFXEnME37W5ZnOMh4b7TttkhiEQzaurxVlncGLyNKqZi652RIrB89LsewaOv1
1FN2RigqH/ODEAw6ZfqPuexPcEwt332mjrodW1EcTypay0T/W6HVLG726nmvjTTQBqjakre+iF84
Tx+zjkbTYS1zQMfUUYx4ckHcUdzSLQpIhhZnQGCJW0oVLYVNX72zP3nHpa3GwFjVbyP0vTGO1iaW
Tv+00BrwXBqFcXCyiU/vZaTlbUfdo5uwly8NmjdkFblHIYfyz56V+n+yrPSv4JbZg2ZTb7rpBiCc
aAK6vSdlWrtMWkzRoa/fe0bfsavZ+sOSNO92XhEHbU4RrWvJ1kQ+szF7Ld6jpqDOuPNOjHhfRNxb
QdlrBM0nuXVPJOlVavFz4duvVBE9JeQnv5lOOc87f+5oCp3qS6Vrcuvk6XJaYjvvgo5958wUQ6bq
lO0ahHqvRZYw3zA6P3uUFf6yF8zXeS71v0s7PU1xtp0X090JOBCW4Wj79XYqSPrKjZ96svaONXy6
lWt9AI0B69qjuzHFON21qc4TVadSXisAMyYOb4mKDO8sPdHjp1zbMvDJlAv5NtNDorzke1g0neaw
JdmP6/wdJzZ16rEDXW4xM36OBsO1bg9PFLV0YZ16Y1DU9ePitA+5lu65SUH+IKreiN46zAYUfi3n
i3T751oOd1YyXfOUGJPVbvuXjFKxa2G4Gv0D1lPVIVUYkRiYQLQBH07fFX727Ds3yrE1vGOZ6nnU
53XWBk0BinVre812wLTbfMw/GH49Rm008o6cYvax21JXwxeJQ8/OlGgRKPtZmMzDHsTL324igI4Y
VT9YO8DfxSkwIJFmo74VwsYoLRZwyji2eQBman+L3mjfC9VzK6t0g77n+SsZc3HKcTWRCi71cjfF
sbtDUsLpE08J35eu8usIs7Phkj1vMmdozgOhfJsBAFUxCu0y13qf15rIXGcKG+nq4VwbaUSgybY0
jU+/KtpQYkbcyUrbcrUnxaj8iOOaPw9xGecPRebeZ7WfBTTXvotyOheWHghRh3lXgSSr8YRY0gf3
53Lr1jnbxiSPCyr0TQl2v2v0Qh0zQxU08Hbp0ywnCwIeFR2UM8HuW8dPGnEiRgnEb0a60vrrSTc1
+nYL5QdNWV8pSD+UjnEQJUqqsFb9LSRaRgRuE0LVV0+w87ztwq4e2FBOBpqT1S3eqDmOpJ++pqb+
23O/JTK7PjAm6UdHJBBlRcJ3lhs1edh1RUSUv1M27yyfK/ZqN3OnGOqJrEQC2vqFTnsX67bVf1Qo
NkNtbkMRD/d6w96eEUpjL3J+hOBEX92szNxorrKdhtV148naDeD+1t/Y6o0tP9/R73JimySRupm5
OIG0FFeOUi/vejFX73Y17CiuZks1revi0LXr4PAt+2Jn8iVuF4B3KBBugtKY0pRqW12dl06lF0nr
dSlqY590ddDY00efrd3RIkpIkJU+HaGJ0Qv5TuuGhnLiZlPk1bdVJMcxTb8zneltSjiXXNWlwPCQ
L6e4RRiFdYgoKbjZ1aCXUik5hLpbzGHRL+JaDLL99umFIuwmm/+QjNWfoHWnwOa3jjc3SRpslxCE
2REhNgY61PCpWjiJOekvS9pLwobgrphr/WIHvJUfKtXPh9pO+2lbNklkL6g2mpZrv0zn4iRHs/k2
7eYupwvggpxTD9vMPOVJMlDJCh9WkaW0yVTbs7tYy1e8MOyvPPvvGaNqErjQEyprpjtpLOcu78pP
EvdRJ8v6klBSu519Tf+Geq/37EGvU4Js07SXOEKKRW2xhoMD64p6x9qxa6ByDniu+1eB8mxjL7NO
fnbWI2fS+HpSfScXvd05qe4+mBmDk7MsfWh4RXUHdlhdlpn/oGSqAx22fmMN4pOF/k634C98zUfM
0YfmTFbque4Ktind3hae/uhm7XLkasuOmHy5S2neq9oo8EFXhxTCMq8QFvQ4wzFX/2a3EgdjaJeg
Tsr1OleU6XaTm9wNKl/IfC+SdTPALu8bRJbPIHk+hEx8h44n3fYaeYiakPIo7Q5XldO+dF7S7MZi
9EPDipOnDmkSN1SrUFRA3FSHREtpoTVrDlfYtOndsKbgVttUwkxOMwaFgCrT5s3qJvO+AeWIymm9
MwCI7rBt9Udc10W0gIhEpV82W0IquosSg3lZ7C6Obi27m8VO2OOK/l11C63arvt31Mt8O0puaOZU
7ErY1m0SLw8lasGnm4o0nDsnLLv53K1Dwk+cO6g9Bt8ugxxgmizQnDDSzF0Ywfupb2m7TRL7oIa6
e0y9uXw0UxdZuhotwrSKpbW2jaXl23Zph4mGXEcN+74i7hoV3t5uc3LYKhP0kbPTbA61l/VnhW4e
dUjXaFs78ULNRoW0zZPY+yxiwuIS9PIb1WpiMzgo9uhJe1uc+XtYNf25tmekAeA6/s9YIfaPkJbl
F2Gun2mh3Ug7+/2mCo0YEF8cU2oREafZfTLA5iuT7GoE1OGwTnZQtJ9D0kFSd5Suw/fLjeVnu8kd
D/bcMXSzNDbaIOYI/+gYI3KXfIRkdTb+KH8tBogrZZPjhZnWvid/v3sm0+lvttoZ0JiLyL2r4+pA
XOx6acgCqwON8IJArM7B683xsRnmNpgTh0Rx4A4mUvE7NOU+71MuNar+cib70W/y8jIMxaUhh/7A
JS2JaAVgk1ON+JvY87pHgVdsSNI6ZTftBOEj23LVDIbc+uDxa0oSz6OsHvLn0c3rblMvWmqHk+se
h7oQHmniCu2603FQWlLX9lZ/S4QR0h5/XKcnA5DLD5k0DbCBY/JIHtwxLx4mT+l/wQzJLi8zwyc/
EDkPYXlLU90j+ad8Phtr8zdbRuuDw4IQLdukEVV51XQQZAmNHNLednWb0sXMkH0iYBNox0kIatAt
hSOZxaTi42FgWVll0uy7xmArwajMaVn0XEUCU3CFsMj/DyFlaaSsxEiZCHKK9kHZXXNKaxDUohmA
xIlYAyssWw19Q8bBRKIRk2mc0ybUGciVKDSaLtOgC+Sk7lKJyJCj81yZVKwEqbPIhhrFDA3nVAjk
96QKFmpbjnlyPw39a0uI2Al17zecriAKzS60YCIw2AuZqLR7a0LtGqStsp6SKtFfJdl1f02DjLuN
SUgSKySdygnVuujezZY27o0oSeylqwWevkkNnlI2vfyZTFnnVHCBYPzQ1wcK/ZCAUO7BiJSQkvbo
xmb87ujLRUNlg3WB2pjB08YQXoUzqfFz7xF3BqF2iEDmqAZxoyV+7ks6OMxUP0jk2kGhu/2l9qk4
iPX2fTK9BQ2LqYOAUZZV1CHYPRqnReWPRTyCZU1y2taoV2yzU59cN/x9I/XqIuL04nF6RP7Umqeu
4UnUC/25kt6ZWrOTlnc7nkS6sDX5SJVgH7HC431d2/bLutQL/6mGveaqU1HnduiKpt+2oMmJM2o/
OWlPuegxGmiAr8zP37dRSa0TzEKrn6Tquo1r9hnQTJEYm2KikCBzkPwli7JRZHP12RcWjTabWie9
TpEIZYLS4IIh/lFaZn4oLDOxESA4fEu+f9BmjbnCSzz/LfP9DwKUj7Lt5H5wLBp7uGiE6OKHsBtB
BEeaKXboBUEgHK7ZBZOBMW0rb2q2qEEuK56ivMiOZm1NIWYnbHzDgLNiYP7EDEz5BPxH3D6RK0iB
hWPWW8dru/2Sy6dU6e+YhZoIeTboNFwWK8rOHhIC82RedI+2YWYfqYsJpnHWMmL7Q/fYFkix4zpO
7jW99I2NPtbdczysbg/A7ZPPhQoxRTKQr9qjPYn5bi7n9GB18/CA7BMd41g6E88XhdoceDDNNNse
3WotDq7DydoJfUBC1N90ad3o7qXX9vFuMdD6b5Zmnn8K3SG3Wq8WvNzqBvlsbH9xqTOntPxmP5os
N2L/QdS3uML7NJe4f9Pyob9VcC3e2SbwGyIpcfo7epVRjM+Ud2+B/PgjbudvYbpyPSBChJSyW+RK
RHi7GYp0nbnSm/Uptssa7M8x+QwCiLeOeDxIn3eGOpm2ooBN26xZvWs9d7ggkjE+sTWQpa2gx15T
SPr3lpydszlxlBLdOZb7fhiBNYbayCPDb7OXPrEqL8h7pf8R/fw9apT+0kXDAQesRtdeUPXV8FWW
xJHhDrXsdcfRh4jNYqi7ernnrpE0s5UUTdroTTZ+hm4rR+c8zR16nKKP04M53IpkMibzzGsOfHP9
Q6fP6i03aAFkru2zPwMhylssNMyMsjGWk2P6AKWWJuovRfP6Pe8ymwFi2epxX6FuXM2ieC4hDRGy
EEgaAAOGo+nMp6UH5NzwFNCwIn1/3xo5fXxptlrAw12+7h1eq9iM1EJESqZf3OOOZIln+7HsRYNr
wrZG5C46YJ/duObR4XYaUjPQbIwhNfc2qW3XWdj5wShBkoJUzauOmn7S3mNMLedlmMSvyl2XOhaF
bQyE6O/IcXzi8QgKKzXuWm/0kFlq+WXoRnxf+jw+Yz68eR+8doNjDnQwW9YAZLt/AVCuSs5VUz+x
AQerXg2Itpz4bRxXKE18LcOTpsn4J0G86SKXKbXbcp67Brmdzuths1i0kzYaWhEwR3pf+shviTrb
ibUqIoJzaCOtLukUVXCt63FS83SPhg66CrEpT2VeUtRUzM0DDnbtKy26AwJyvmWwr41IJ/GYxDXF
r052MLC/PvSuT639rPLIhyrCOtAb5cARLngvStPtkIgTXCUOurhFLD+1j0JwS9G9usth33fDWqVz
kNaZ81JSMPQ12HA/oW01QyQd8VICFfE9NU966ulH1GK72HX7EK6LswBVtwZ5NVn9oydQ3RPV5lxA
zPNNb/Z/Wi1/6/VM3y72pIOOtV15zlnjUbrAfvpu5WMeSCv0y+l73Spie1xrOhTpDO2hV1lklJV5
x4JfIa5lV/YYDryXop0fi3oxPwe6py5Frd8RyxmKm6ietNyDZ6ABmG6l6n0GxJp497Hq3zw3188F
vHTQ1/aPDkWHLHtx/86N+eGpeuBA6v74y/yMPewd40wT4dLnqtU3IL7kE7dRbNtkAJfS3qGq1zft
yFrROaqikutv1JYiC2yU0YAhglYy8ogCxc7/lPOURqssVm46xVDcQYV/GDZ3KjWQSkpy33EdVvNi
TXUadrKn8pemWkbkxRgogXOBvnPmI1trIwqUPLXTKi8D6MvldfK7j5zs0AMCj2kNCoFe6oYPuYTx
Ss4glO4+6B/1NgCFQ475JsWW/qKtNd1d/alJVv2iLRoSQ/De/pGLIbTnXI/Wy9jNKgCC+q05RK2z
AcYqcVDpGq9s5flnI034Wwp+8NcmFjYBm3E7j2PnOMgF/p8ltje0hPwXNzag1RvLAjIaRPJjzQa2
6q5rCqS+XFI4dVltTJdMGN0/Xhjdg/YakAykafxkImWEvBp50OIaVAr2cng1PC1fsejVFp+hbQ6a
Nl7isijP5tyNHCyMNhwm1vuA1z8kD9ZHze4ujEb0wZGa85omGnuXDublBE1G4TPKvJlECwDMjrTc
IiGMkq0sgUWiOStYafpAQzFt1qnN7wE9CuYlM0p6LZzY4wMnn8SW4d1l3XP2QtJfBU7fkMz9Lszi
yQw7S41kLmefXpGrrYlJaUtkMvuA37EnCTt+45QRpBquMrCdOPmwlNm9Ww7YuauhS3U7gYBv1c8m
rozHGSXoGSmXDh7p1o+9iZSf78E4rJ2I30elq2MzGS6cQfxUxeavqdyHWLP3ozsBKsVm9QuZR5D1
PPZU+/hN8uBw34WcQkkaGOV6QYJx17VYPggpKA8ua4+nIHmkU2tc+CLGcbsOznpVHl2CoURcy1LS
4+bFNhGNzlrhXKdxfC1Nu3jSW4SQIFlTxf/DhXLBKoB9+UGObXcXq5G7mjcbsIoI7SkropR5cskN
J8vikBmSpriFy1UJYYjxIADWSLlXFB2qmy5Zhyf0ttLYZFIVF6GvlMNhDiZJuG8aqjA63DrjifhR
Ie+XtkzMu7i2B/uZq16bAEgp14TIyrGjwTfgV9oktVU9y3gxEKeUw8AG6OC43anS0nbN4LhZMOmY
9HjD7TwDkyswgTg3Ji+QrLAvSwxGhzVOh6+uV+Q7IAdoLJEmI+g9wXuulF/Xg3NqMyOntaY0Z3iX
VcitT01ZH2UdxrxgVa52IWBFlaFdkSERsFITZNdJUb0sqs3K0Go86zKJxPrWFh0wcfZ8qkSstHvF
6w5APNtUxOEPHu+cBG02brPF+midlqxUH0vSoXdVbIcNrX3ootBVvEHr9/bOI1Lpb2LN1lXGCfY2
CiSZLVp7XOX9VJKz0NKzSGUFluA2yh1PtXe6MXTkWee+xW131OQXsU++Qtpus5ibTENb5LWoQhC/
lBRdFE3dN4iHDQ44vIDdV+YiW9pUQ4Vax6r09tACPliMwOOE8gAiDLEOVJhPFLWRYhmbFCopr3X9
d2MWpJjnM9x3CHHavBNGPd4NHql2HEDVilaAAyLeamYzzpsaxfxHIU3W2lLMP7wLCT7JHnNj0vxa
BkmsGdoW3TpgiBoaW4aGHTN0G93SZ9Hgpr6+cTzukDdM1PgxEGzgD/PWZuIN8lMTOKSmemsms1Pt
lsJTyYmnmss2qQ7ctlJDepe2wsu07wzXZCPBr+AcdR0FUSQrg0kpyWc/iVpiVMVDXlIKj5XITH9X
zVfPyWj57yvTNdZK8qfkeTEb7HotAvDH0cIHuV89vec22pndguhaDd/scMNdYuZoAbBnkAuIaq6F
Hq9i2Ggq3ZmdhEx+paWb9h/db3qMaKly5q1EDS+DEg19e0AD52M0HlPP2CCZKwOsKE4W+IoLrOJu
/u7TAJyyK1azsyE1vdQ36zyoli9ptAg+r3rRBy0uOm5Jxij8y4zQ7g5NXePv+e4RD60yy/od/Ap2
H0os1xQOcDTLP2BdaQELWhvD4zLbgx9xUZ8gUJsqTZ9iQ2X1dp26SnzXBdvuIyZ+EFGUPFgp/kjf
zCj1I8Y+hSWw1/qh7NH3b82USX07GPW4RKIbly6IxQzjRkYAhs/eJPfw+m/azPt/CRv/Pbf2P8c2
uXyNFq0j/4SveEQa2f8lrcxO7QrHHZEG4pQd2fzj8J/X//8y2P8p0Kf+9/mDATGl3Z/yf/zv339V
xj/+bcevMvv+d1ns7RX+pYo1b8mkSHUwdhkklPK//6GKtf+Xbdgk/phkGv+jOv8PVeytMl5ndfo2
Km7EzDc5+v/NIjQJ5L61z/uCSFJ+V4Td/w/lIyht/8tjQgTVLf+Z7nn0t7St3bpR/l2OPva5K7lC
7LKmqhKS7NjbLG0/tDXR9Zpj7+1O/3R6q93prT9+2qveh3J2hmvr+c2bwaR77agPqjaF5tZgtQw4
hZ19WbLp4nBtpz50pszZuY5rhFU8ZzWhFLr461r5chQVrbn/vCJ2DhWSsPS1FMioln5Iu03nes0b
BeQDXe82bnydgIDXRLTDnRRW8QjUKe4cY2E+9ZqWfw2UF6x4fa5NuzovzG/Lq5pyOiDH/sdeDF6x
F2Z66EXu7oF7rfPscF/MDP6tvqg68uOyPpd1j9m4xGuWVcU1Exi98sG9uCW6Fae0zEPe6vreKvuf
im37Laur4doMiNpywyXQW43uBSVSvRtJwThUS+ZexqHtfzMt+0KbC0rBv9RQp18Qg4pnYL8f8liW
09T65V3i8ZZhb4erUpr4pdqb1J+scPfemn+5CI9v9WTFlZ2f+fGfj5HWrrNvaUR+++ddestcXHVT
uux17Q8GnS+3WHvanSwjzPqxDxvqEfbgPEbIDi1+7Rss5Y/QAUFqzsN1NCp9L8Bxr8K/XeGNVIWD
yysgvvzlV1VyY9AhfdA17BybXhrGjnphvHo6X3NepegoOVLpieZj0xngks/A+11i4P5RLsV1BpKl
aJQn7rI6Jp9E4+0LFwBsHHuMRQsdBqDPKQXFEzJnrmU3DBeBHOLFODV/KhJH9nNhUZRKPRxRF//8
eHIZ9A2zaLG7fbl5Sv0w0kkQ73aJxW/ull+yLvmL1vwDFfjVUboKWyyaw+1rrS2ilXybj4w6D42l
rL4wRtf4ZPmjbps4v563dL/CTrKD1fCDlIS573OL/hkagqmUxuOw0MT8yaHIt+hNF+4ZM8VWOlrc
fi6RPPaveqzfG2WM0HGSjXlwvQw91DjL8qmTgxvliJavWiaLkzHEaKenGWrEIwTiFUMqVtC4068C
G2XUUhh1V5FQGSWOz+mPs7/ZYs3QQo1le5FwWpHeqvhEmL51xpVTEaUzdh9ZoQD9bJUdfKtIAyEA
8lJ3UAVybDf5wYEp9rVbQ4QKs4n37uhZPxaDZLoZloawGpSdTVTFnWD6W/vzkOAy9hpv+JvPgjaX
yU9y7F4+DtJOQ0/kef115oH3GjcnfkAZeIpXS+xcu3AepD5bb+3ozY8EVDCPcYYjObWWm1KZhbCu
TnfySgHrqS/z45K4+YWnfnzrUs2IamXLCf+ZvDHf9Hr3jtEe3XXWtwZQ0cbpuS6CpjgyaszZ5HYp
Y6gIN+XRGvz7kQ6BENhREBQqzXNB1Mglwei9mWMTXBLQNejQ0QcL2wbxON3UBAlpKftU12e0rnXi
7TJrZXafc+cyOKN11bmrPOkNkT/SoyxkFW5yLFvseBsMgc55Hgvri5SwbAtrKQ6IRb9H2IlHg60S
I9SkxLGshIj82r84YPEhGjkdW0L/bNT8ttFcQJ5ZOpdoK24l77DuttbEkiBhmCLozLQpA0njYKyr
+Uhnxis9Ns19OhrGJXea7KXQ0T+ZtWZ/9T0lw2iEQD41UoWI7Jco3Cp8vy3Gds8CxzFeerpG3vzS
FW9j6xytFVpgRfj67GZ1Ezna4PHAkZy+GhXkxDrD4851Ohztuo9fhYnINyugLWL07fcYZ8d9R70M
F+dKkMJiFUNAdFJxGoxcOzudGz9iffYDPW6Z+Dod+ybQNSW0cDPrtqXXgemfAOifto3/dgMmw1RT
e6A02kkcigZw+vt77K7kN3is/YHjJ4+3uhogxNLOeUPxYR6MASUAappiD5/uRjikuwvfPzUvdk/u
SlnlV4Cgekvwo3xJZuILHWWIIxFSyX2SKC0gUQQ+RNjqQ5Gdc0pXVFFTT2VUXyT6Rii4HVWQEECs
xrwZuwnorDHJSkrc5M86mnymG/eOvASOfdXeizVeLXDaRmOpqKY4rt5aUZ1cJqHZmeaBy6ATdhm2
546wFugxYyIpp1LQBmO6T+yW5R1Tkz3ZI1w3NS7NwOf1NHEqlUJgBi1y0J0F/DMuMep5jWhOZVVZ
0W3ePCMv5+cwsgQzOxi2cUqpljghvcANanT012GZkY8pQsc9Qwn2AV1hV/RjKGd9ct46ELRIm72Z
ix8skZzb536qs0PXtNVLj8rjlQR077SoRL8tCeuCadlkE6ZC+cjYS00BsQ3osJxZEw8M3sterJo4
kE1V38VLg7xeELZkmkiscLPV4UgKSWSuRnnBO51sPLQFu4o3Eml4a7gLNywIjwMZ/huDorSO6O19
tMz+AMSbaJv2dlJx3uUHM7XzBy1JHsEOlksiZv+UDWvxM84GvAMhwmQW1M8xIvRgMsw5aC2zopxz
qc8OZZfc2ghJjBH5b8GVmvuq7J8QJWSAGU7sbm/pIX+tDlBkQ/9NjkyBhIi9H1fmifuw9oDCE6c1
T6p7dPiD0HCTvEJx6D85cbKn3vbSV9NRGOHRzerLxC0vtsd6S1dTxdXBae6WhE3NQa8Gj7ii0BVZ
83i7Od1YQMxFJkEz16FBWIlUa2e26Vl3bPmQueBaMr7lA3WDuRe8/lZo1f2oqTpEXTY91XNP7Q/Y
E3ac6tqm4rVYsNzQdTmFHegsMrpkCnBDUx1/60+wqjNrdUG3xEPce/YRw30fVG1bXV2cFL3FAZDh
TyakIHSq9YsJdgljlaF89cWnHxs8pgM2grbTNRZtJjYGWvqgdcsnC0HKtuu4gzZC6cdqgT9nTNMC
3YeqjOfUPbHT1JExW8a2GVF/41advtZJNbeksybbxF7WXYEIFDrq2L72KNqJy1D+Y4ZictcT4bSh
iHL97fzu2M369GSIPr7CYmgX7D9ThJY22U6JtYSV5JxzZs/a5dJrIpHJbm8SqxNNhA9E6Wwt23yB
rm7n0f62Mq+OytRdZLRYMOfl0L84HG5nSt8kRsgFdJoAkIWwk0YzZ1YNGk6vcmR4S7B98VTlfC+G
Krc1gy8i1j6NehQ94RKPxIwsg9xmnqu2VqPIy5g8arfGpgonFFipD4KwGVnS6LaHM+wRfAjEV9Q7
ujjmeV3tmqY6l7aPepxghB054PVF09gnkDE4L9ZQvSFFn2l1MyUgg60dnGpod0Lgtc3ShWCk0rGD
vLS6gESYGCvE/KBkkxM+Q7wbh4MK8G/hFJBscUi+1n1Ta8t2BaIIpmUgRqzuWGjplJ0mCcWPGn7c
e8bg7dolR0xlS/1nSQtnl/f+stF7i1QCulzCJBvXkzDL9V4xFNSFlN/IyquALKjPHl/4xia+7mFl
XtlZvrLvmoVUuH4C4kCNDEpZBwa1YxuQaf1p0Y3r4BAaVpuJDFD4ejsOBlKwSKWi/srX+m9y1eyP
ktPtO04X/1C3E08XzVnGoa5nbux6vLTs44VmnYcixtaD+skzb9FB84nWhe7g2qV1z4ptDwY49Bnq
E6O2NIbsHVq6uBOgCZd4iocYiFeo52nQ5J+M5rkQI1y691e2lLE3jMBopvyMi2U9eV4FWNe1mYMW
qscjMKI7fhR2Vz9UvqZ9kKzWEV0onHg3W9jBIk4Vtwhss17uJ5DZx5ElWmFJsuIv0cBRMxP2ryLW
i4QRacVqkPX2S9bUVJD6DuhdjiFbOC62niEvETPkrefdz36r710YWFJG6kE+TKlPKA0UkoJbqafx
sFZu+2U5lfvDQbEeRDaBNQ9Okt7jt1l3Q8OTB+gx7ggWcl9hh+aIOvaZSrOpMc6JX1aHGgnifYY9
vULu0+sKrtDKz2khzqj+UoIletK7KoksrheuRTUMWJXiqvRISl5oAJlsndGmE7Gt/lBJmIR4GqcT
dEoWuelA5Y7jo3v4P+ydR5PjSLal/8rY26MMwqEWsyFAMigiGCJD5QYW0iEcWuPXz4eqNpvO7J4u
e7N+26rMJAgC7n7vPec7A0aOWdovU0tu9qgZjzQ2vaBwh09GXslW4iXi+Z1ZpNmnz9hZxHbSqE4Y
MLVbrHFvHZPmbU2/HiVePJwF3qTzILu3rAcRURs9XsVh7cVpHNYjHtrPoQNkJPPh3l2qvZeBDOBa
n2amv4E5ZkfZM6QfkACBa6m1nZ8zXpgG+xonYHKNgGJ8z5wmu1HxLL6Z1xp3o5TJ2UfXEfaFy6Fs
TuR2svT8iuPPnVvMP2cjhXeQDPKadjFyybQftzNorKNr2PKIhlbbZgyGYR7V54nG2EanKA0bKcp9
pcXLTdX02dXsDsZTZK9RjC4yRnABtAHN7kzb/JO1MwN0FXtXuSt2iHqyre7nO6X5TxGq0WyaH/IO
VSDguCxIk/lHURah3uCWK4bxccpdj1lwKl6rEWdmmafurTVHxaM20TU3XesJc9drlC/FbW9jtpwd
5Ikmr8J1VaXs5v1nUtnlNsuN9ykvkT/3/hD2XsFxq3Ewe4MC2qXW0uA+KPNzync7lJx3d/WSPtBi
OLhxT4BdNmYvil7bQFbPhQ4CCXlJ8z4n+nuxnqXQIf1oJnZJvI5hxsmW1EnGEpOd/dRQdASdYT9E
o/Y9MSiDj3Ep9em1HEvQDNN4S1TisinwEJ6ZQmlHhxk95AorVJZRhUsU8/UL2DpMZJ+NleHGCfA8
4utC6ZG5LDf1OjrNzGusyMO2XkR5zCSnyU6vbDKdPBoWolJ7T6Y3HEuNTaoLUB0o6rDD6vO2cmR1
WEyVBHHXny17KD9wz870i3sdgqoNG89nkws7f5p+aNL1Tt4y+D+JvmnDwUObNSjkIfhI+BPWh87O
dRxRzJi2voPreA1h0satUQz7lLNwQBvoewYoe6CzX286jQZrVC4mUlif57gvTqnj/0Sv+rA0SHoI
Jr8GaXJiRvs92v0HLrFdUWeYjhm+GJwpko5wgbKITknJvkkn5yb2oz1S5lCz0hNMWVY2HRHk1Hrl
jvigp0Ix2/bTxzapUEwg8rivcHUHhll+O9DP+sb8tEGdkokTk2pIJQdM9abvqzGMGfsEOPKGbWcY
z7WONobzLTTl+moo7BPG2Ii6G+Ipnp2jivpNqzKO7wggH6AyQa5EQ8DR8pUWe7UKXAXwxPFl1Isw
1wzE1ZSF0hkRQoPlZySBz1m4l1KDfGR6MXllaU4Ye6fy0DMZcNZe0lHSL9884Ctbf8aRDrwWh9RT
Je38Djx4v9f84og6v6IBoB51Q+5zpaVog0TItv2kYY2DETIdTb3/oj8HkraaXzGbtNombq0fphZh
4NCWO/K9X8sWA3s9ti+GVt+VtvGVi/wZtcT7OMvvVHjgZqhcrJ5q3P+WyjigCuTKlWluZN4ptALx
/dJ3bzHRrKdxWXjaKqvfORhwgfU3L5WmQajBqnzpdMwv1aBHZzcvUzRPlgs6Js44aJKhmyk0m1pT
I7sa0mrjt/m8F4qwLsvbYHsZEIdo+6HKj1Nr7ZtSHEGDUNVpzlUtl89iwQfE5WBvrBdc5fUrN/MB
MuAVFuObwgO8GisAUJZiW+0PiWycIF/FqdC/1JVa4nqnitK5FD0aQOq0DfifB98EHcYccKcnsI4X
LKG7MvEDphb3GWdzmMQBPU/KJuXediral35+9Abn0CBcwv/N2XLMiRRkYjrFyZNC362hhcYOJt+c
1GITWdFc+bin2RQ9uh3Jw8JeIwsZFAyDW11xjr/TFu2a92HPv3LvLOnFhIe0hUZ1I6L0AHqMEbGn
ngkHvsfcFSTYf20m4oFf92GZLo/Vgp1ujhPCoDK6Ga2I73L2LdS185M5xUddRRcAX3jmLX2vMthV
fuYfYpnBTE36K8ep5A9CRjok3f2rE7Un6uF6g3FhNbcbMcwEC181eOJN1bo8vXFMSxgdN1qkRblv
DXyuTZalsAZdDdW5lpkMRqrhkSYh+avY4I8xzMWg83Sxx0ZdK/yjafu0EPprbfq4pIHhFysYz2Pi
BqnJpeDvluuSdIhDD3MXEB72lLGAqoC3Yp2a0hrCI24bqHU6/0thLTpErs0hIIYt0JWFT0QxkXjC
b4drTqrF5wyA4BmgcUMkx5IckdH0LT2CyYEYOeXFg4vd/yNqc+OVFpu4Unjyb03Hax+bFtlN2iwa
NIhUpyzvoqNys/koSxH2PsJoLql84mTioieh/DEQMB9bDqohfOmvxdDUidfW3g1uwQ2eMZlEnjPd
ej2qMtaJ9h6y7do0QuRz6WKj2Xn6MmwNt1ku2VJFjNwEgC3lx7dxTaUsKsN/yXr0A4nuMFUf4vrJ
HeLiRxur7E3iBd9PXtntYsWuZKHUPurNqN0NCQhUbmufYD3oAetYxBy/YpOOQmwfSHsa0ys5Sptq
5wvKML3vxj3pX8OZap2GQ4usuOaFK/yarkMFQG6DQjcJ7cSOHlyz8kN/rI3Azaf6qrVrtRti176q
01zcefPyNcs0uuYrRYe0xAwQlQA8wf9R8BqgKA9FMnZHdpT2VCgPBqjbI7ZzG8t4ASQ2XFN0FMx2
ixgtDy0Cwmlpk1gyu4/9eX6Iy1IeMLqpz77v3PvYbl8sICCY33rtGmCohXSdY3zEwfjImPPOaRhL
MoorQ8eQvNz1qnvlgt6ixJsfKrsFn9UB/abVNe05xvTAi+zxhJkT6b2ZN1eibjSoYR4HV9doT43U
1GNdt9TDBit2xST8TGa0fu7Z/86to4lQgPo/ymw+kEBN56a32wPDyP6Q4RALiG/SLjiVfo5o4zez
kzwsK+I7r+pLp3R5rvSKQYZX/ADVat4DYzXpNYPuxDmSQ5NVFAw7XcdNE5nAJFCqFQeV+0lYZUt2
bqBzs8x1WODz2ghBezIbzuNiOPDPlh9LNvSnqCwRR5S9tu3l+sOSqIb8o+kH5ircB57MrYwc43rE
TguweUQVbHXbPtVrdvMp2qTojw8Fpm9UG4iXZAt1o5eN3AB+QeKf90Uo8KMck1QZb5NBjdiZ+HJw
MdOz6Jzqepr4VIrKMTA86W4LbsYuKvpun/hmc/Qsths52fZFzcOPvprn+w5c5KaU+nQo52LgtAxm
ylXRXTfb3s6eMc/kM9q2uu1KZKolurcEE39dzhzJ1+bqKr0Iqhg56ZLGyT1Pbgf7yiBImeT0jUqZ
mTCwcUM4Y8YONt8D2uHhoSudDEQBCC8Vj8VzBtF56ziTe+xTfg1a1mWYufBDGxeF92BhLKPXwtjE
0ewbFCUDPLa0vtMyzcHFbkc7rue6bLOMPiJEBiwu+dn0sp+iGVdyhVCHPhrqfaW7NFCoucCpZ6yO
vjjy/uIjN8b+MmQ4ksyqw/9hj9kV0C+1s2X/2juYZsbM8VblSXGVZH22T+bpfWj0KFxj/Qo6k4s8
ddAtb7ohGz5l2sIyQwdkHOdhLPZQRZtjqTf1NaOodMcBdUePazsMdbczRW9w3i6WEMeLERp55+00
qdnbYqxK9MCRvp/oQpxoWupbIxbJLrWzryEBt90B+z9YONW3Uk+Nd30qPES51hTGshVBYaNjQYxC
ZwjB386DpHccqiILnJGU6Y61YTdV8OUarWZdj3vvmh6M+zhYQl3LqDLDMYZss/IfAyS4902l0K+Q
4fkjG1OgIjhwg8KpeQMJpTnOYFdRW+W9OqS2emPYCChQ6eP1wJ8OLHAI21Rzzas20+0fIDIgKygw
V6Vjn+NccLRf7H7BGA9NYkA6DRAj5013tZYvOUDD9BtykdifnDvTQ1CFbwsTQFB1c/IwZKrdlzlE
NOXi3ogd+BKbpayKOzcTTKIsy3k08N5fjNZfrrTF7z70rq9uansZv7SeSaahke62mRRDsYiJ4fVc
LfW+nRRlGD2VWzTCdCtcV6PzC9cWa5x1cMrFejGWtb3aqvzJs4ecvqtQT/A82lDp9J+5TP92Tphy
TdagsAAyLVz8YXhENv+ZJLm8yVvOMvT1nfGpGrTppkrSJUBu/+nHf05x+Ud6pyDyBSlgEpb4QV5Q
bFW3+oxtN2uM5kWoxL+1NOTOQaTbfYSmPs05mlvogepRmuEEsOE1H+cRmnY52mQ2ClIuKj3FZm72
XJuMve+JQxH91oQr9/ICbIFRdcehKKantOmAtnAg/AnnUnuuhq67KjzZHXvHG171yc/vjM61mVoJ
4dxYlfc9FnYGXIJZ/GuOHOoalJK4uJWhH42slwndZG4moZ6sb+4qqWMKed3IrnwedO4ew7lvv2Hi
28wzwZ0xA04xcQckPkFGYBpTnWWcjE9h83EpeWcsdTJ9rz1/xLpf4I+bZ9pfCIL3tTkzUbb0drVn
kzBPzvtBJnHCaTJp+m8Zd20a5vPghPXkc7xyTRAPqtCKUC10NGIeHdNj6m67vYqCyqCwbmb+QzAP
3KIpntGE5y1/Oy3kVQYF6Ta2fRMxp4gOhks/tWdNPlh6I15qs8kQBWXc2cWqJkofvi9JHuXzYvTN
S0GOSILWfr22EmdzSLA8E+KRhvD1YuaUybO9wJscGvU+dGMaMhOKNoK8CGgww6dd8rD4ueLyswHY
FGP26liOq41Y9BIjVW5dWFT928LmWsAb55hnUG6+z3ZldZ+9k9eVdsfHdCfTJgUqkInuPRkWT1/J
0LrfWNbidvv1rhR8V6K9WbvCKuf/Ixems9upebkVo8dMznqvlwyBQElYUo+ESm/tYASLDvfEs9Cc
kgQcLsjktlDPedQt9W7qiDqWEK/n+BnR2g38QhUzvRzowa+M2Rv7PtErOV03qgAnmkTie84H4PVM
q+P6nHXYK8NIxXxoZMxjc+NPVfq1gLwl4zRtK3VRYIfD0Std45TO6Du3sHDs+N5UrnmpIqyruIZ0
w0DlnpckTBdI6tlNFkW9zLoglt1C2vFTRBclemjGdOhDzZP3aeKZLvtmrTtlCPmCHcmcm0+cPaia
U94gcP59vjQ3fUrcA0rutnnRc0n1S+dbPS1UPeym7aI9Q/gZ3efCwf2+y9AljJx1h+ykAPqA1skr
hwfR7xxc2G7qv4w2nOBrxjSPCPZZUEYtqt5ySarcjRgM29tPpdcfvaTs2N+6SDeekqnUDLhGhV4f
TB9QTTiCOQ1sfpbHpWTZ3Rj9spon+vRFt1v7bbCH7kYDtGpd5Yk0K8axGcwhM5K4teA6xfQh6uLO
k1KHIoADlhGsZCG9cnmiThKZTmhQn8rQ8xh7hmtPb0dywFVba6cFMNYGX/3S7OKeuogRJJ6JWJbJ
fla5d0tzmzXCngnG6eMRWvbMOcM7ClFN6nlsoynbY/7T88Bv4zTdjow/VL+n9UHQhlF29dmsoWfQ
tXbUmhs7mW3D5M4Q6PpRuVqhh2ph3KA/wyHeFP1wHXMZwMClKKIzvRLMGTbq6q+I4Gra92NJIafo
/Uq8qL56x0YM+QuPWv0Z265jXcwMeVvgmHH1jcnQuGg1pAYww0N6788ONbIFCJlJWJHW99hvJv2U
5tacnZieVsBKoiq5VEJIse1HzR+OBVdNuRWhGC/0joNruqKvhF/Gd2Iw4eAJHveNBSvLC3JpaWqL
eytFzt02vh4M7uIi75HYeA557QOP2BTZ0vNvVZrv79qJUcf3hBcMDA/zatdGns/7F/hRNIdaZOQH
a5m7HU5f50JHpN1rJbg9o+zTXYcYh9yKeL/EVfeDU7LFTevSL8qTot1MbdRvfXfecrRz4Ckr9cQZ
7Xqhb9BYGW3jxJkPwpiaUIMrGJQLRuiSkKM77mbCJG9+0crZC10Mqm6JFDuBZQQKFoi31lsfzCM5
/gJ7q9mJz4KBeDzHYpc62s++BCC2dMYdqvX6k+A6xlQsnfhY870xtggXUioTuteniSZIOIxOdK6c
lXbQ4KcR3kHICHKtTYVEzCl9iZJ0ATTm8ULXIy7DqYToxtE4jOsumGmlNYS99bKNNxxVdhgn/FcM
TcQ9GPoqUqS65vezfiw2m2zueD8WSYzFUNNRL6VHZ5RljPnU1p3wpemy8J49hJ9FUBtUhCQ/GkEK
I7cqZ3OLEhZGXZmzIhYJXSCYFcVNkjTJc8UIhHYSTrZzVRf1D3uw8+t4lo9wkpKdO1dPPh1aODW+
PWpuIDLuLx4v8tdvvMj1FBQU26noEEVGus6rEXqCAQgWHIZbURrTLU2D4biUjCI5/iR7AIjbWEbw
Cw11cvvxzs7zsErtWwHpjI7xAUNBua3xRgetrt3SHGuCseR8kQMkjyKLdSBzMY343VQGST/jcGn8
+0IxzW29cdcRzI2D2D3rwAPBTxkXYBjpBmQL9BQBHrBYTNptIntf0tbdkV1dPOgrCbqqJjMYo9nc
M+5DYK0tJ0Tz2b5IEdEJncJ/43QcHetWOgwIFk7klEB6KAnv4DeU6W3t0/KMm24v9Sq9y5VzkjXp
29KcD9JQWNsTcSiT9FmIHAR6La9oA9LRiiqljhgq6fAZffnErHR8M5OSJlpXNXQok2cNZPQJAPlP
yzPj+0mZr+SxNUHX2trWX+NGsMS3e6eRW1jRO+IezcPs2c7GJOZ60aP7xkBRrIM8vmrFsOyr1Oq/
YMp9GllMRwrmWFjnDAaJlXrKGCAfxtb2blAl0oRbYnVWBR5UBo5ViOj8oDRr2gmdqYVpM2H0DXP5
ZGXCwIVm6c3BMXYGJqLvFO2XhiYPftLE2Trx9BKxUfVTXJ6Fpuh0yDfqqJcICwrBOshQbDE+2rZR
0yxXIBfxx2xa3fUuImHg3In5zZsomq3CoQBIxZdFpolk7SounrEwuPbicsfP6myjFmHJMOE3XLz0
zc11THQlrK7YBN5k2SDcTM53WMDFA2OjT6VhoxinyaPJmHahOy/XwPC9QzW7j5pwJzZ8ZIRocBhF
6Jb3CooCiJnFFGO2r+h+aGTuiJ+kScX7pNEoH76zwjw3hf/h9UhVHHPBLcwqvckldsl09axg173y
DW1rNETT6B1db+04586t6fOrtybuirm08OPH0V1uDu9p+kBmyiXTOBwRVBDSZjvpOjEgVjeEGOtv
TVmBr+jw3fRW/u42Kpwred2SJP2C0/UZ9N92TvAG1yPj9lrHStFE0ceQ9jtwCfOPxjaZR873jefR
1vLco9E0N7G5lAQDQXBzs58UwqFXxd96l8KsdGnbCN/fjg3tNy/Tdkk0Hmdl2Ry2LH9vCZsTulNe
UhhgO9Qp89HIyeHwEhlBfPFeJlG9pOASCDHKhMDVJpDEiwk6oc41Dv7OGVHJtCsuddOZ9rVNUZL3
03gxneTi2OoR++whhr0XalV+WGhIUYYM1FrDu59W9Hvz2N+WePpsldKgdpvHsouPXZOFUVa9WRz+
MkIDILcUH61t7IFPdBslJ1zTehFfog4ziZk+SbfeW7JCRdjd+Xp5ao3i4ib4Hj0ySlIFsLC7wSbn
nFq9zfBlpaS6GkPRU9CpUBbJUeQI9cqC8T9i2dCF/YjYoHyMvW5vFSK6a9SYb0GW7pZWHLs++0oH
8yYr6xMlDlZjr0jDVHMAsRY89Sqm/+9hfCzT6R0+CacG2tnbyCrtn1aGcghGCb4TNA2kyXiYINIS
HEpuOuu8ztw1Gk5zmq3jvd9L6zCMgLx8o0PuaNQ5oqHBhTNTm+Ls9J1x0wr2LZMnIAqkHfXjHBid
bcdJODYzrEcXDemy0iCItTuZOS+aHwu0MPpMIqCXQH+Jo8uac3YZ8ZyGNgIRP+PC1Mhcq2KLWXAq
Kjt78jjuBzFa3StwCButAIy1UM45rJ5iqc8NFn8kVVxjYyotMOIUUWMR0UON+wPzy+EiGksEWHm1
277HUdoWGBOsrArc3q7PRe55Z5XW+Nuy8Y4cnD1MXn5kD2YVniWxp4XjHUH1ZfuxnU6d1dzAMHpi
azvphQ3oAiARxj6dXNHScK7w/vMQjNBvOuwwtzDhsdWTaBiA2TqnoPhJr7uiOGE0SWeIpLF9XDcY
R6p3mtPMGtLOCPQSOMPiaWFiN4fOHc9ah9+pkNf6Yh3KTj2xE6FXm0IrLx8rNaLw7Ue6NiXn7BVg
5H2ScAf4oXc6s98ilbG/RmEl16lfpGemkxjAGIceiZWD5DdwJgwB9olPx+Icl9T5N2lJY4DyJA/z
IuHk7rbencHpOBjnLMITB1idTQcwOCOzc+5hl/4fa0I3Hz7/93/ZyPf/gzXhrfr6X09fzefXL2YE
/s5fZgTNNP9YST/kJ7grFN4X+BT+YnRrpv2HRUdBsGGbjmnq/KV/MLoN9w+DZgMMboKWUQ6vxPp/
uBEM8QfTR1DfcAhxmujQwP8bbgTxK6Hb5u97Ls5ULsD1XYwPv8VWy9wxsVm3Etw20sCMxFtJlp/v
vNoVc8AhW6yftH7hdcLKI+1qPd0mfmZZO7S5+VtppMc46lH/amRkhGBqqYXwBamLU3XiTXileeo9
csZgwY2MO6IFPPUG1Yz3ErFNXtKesAaSd8r8GdVjf9YQRE8r6qMeTMPCPOVrzxjrWEvIUtrHvbDf
GcRrbyKfLcZixrgVaFoDeJoWuWnDfHB1D3CQYyaP//Sj/htnj7neh78MP389Axj9PBjrliD71TGE
9RvJvJzJPsoK6xvqoYn6nuZoq+pp3EMkjwIhFZOVwsiRjNrFiodz+g979ikvlXCRPCKFnB60JDXg
G6GDetLB9M6bZpgaRB/xNXjmStH21Ad9QxIeEz+DSMQtXqfl/P/xPVxy0G1fp3dG/u+v3hNraOHl
jOU3/ZX4Po+ir9jK5r2q2O+RZLHPy/KzAWXJciytvRxi597PUaV2MwPu2a3SIOqk8R6paDhGdke/
NdfPQzqaB0/GDSCOQdwCf0g5F5fJ34SPr9f222/gY9+hLcBrw8jkt9DihuawRQHyXeChPpMiKs50
Fqi2ugHLeAYh8z/fq9+SFng3INdDgyAaev1V3d+TFpZRIVYwISRZ6oXQz8dYLcbWhlF0xaxTnaJx
1Dl/4q+h/86zP+V/E7Bg/cvLyQW4WIsdD+uwML3ffqw8baeGWghQkIIJyDiTJjDuofqzjGDmLCqq
SShshwNaOjvZ1oM+v+eCDgO4Lnt+G40a3UWOJpxQUfNiA3TAq76o+udA02JLVosbh1Si2A0WEuNO
A8kTxbY0XI2oJDh8jp7ZO2l14JRlY90vCOH6q1w18rkoCnmvRR6ai1551ek/3/c/Q+R/+Z19ViXP
tm3HJx0Fk9Svz6jAYyHjuPuwhgYgR2k683HGHPLSTDXzJLDRhM5bif4d6xPeSgHBYV0LohaIq3Ie
YtSHMS21llsGUGHGDoTaaNPMVf/saHp3EzvkLO0m27tj0mw/TbAlbvhPQCZWYDbLENwpir1rg37p
D8KqCEEW7t+kePzLo0zxxBPs8hKahiOM35ddzldyaOz3qkZdZkdq2aoM+DVJzitlBRjAf76l1r/7
PD7SYAEz1sf5N8sZ+BPXtOb6HZzh9GJH0sZnjTWjUF2e4pLwzTcr892rgdI47iJoZ1nU3ptDsZap
A+uRSRbiuUTgzXF3ZaRyZM4kRaDQ9kw9XSp7r7YCgwzsPujBQQbLDH4k8erhh+maprapOzn+MKCH
dK7TnYxId0966VoNegdO5Y1mDdbGRimM3LT/5u03LrYzWAGuYd/5m5uxLhO/Pl4YXoUjdHJUEGZ7
qz3vnyK8c5EIGDPLx8h8L8xkQx4Ed2xDvGp8qjbzpmV3+ZuPZI//1490iHVnG3F0tDi/fmSc4Hy2
q+lDV413IL14HeGRwwijyv+7Retf1gzeGRZJfmYsi7w8v307tmo6QU37MRNz6DQlg9Wqa9WrUURB
uvglQz0JCyzDmMiQ2HPVT8L/4KkIKrO/uRRz3RN/vdF/PnC6bepcENr6X7915iNCjE3/vUTa8EqT
Ku9g3ojm1kwbzDjTgKAcsAvFeBqNKEI1IbUXUG/ji5k6tCLVWF8mqy9VCEV94Smdii8bU7a3gbwx
IHwaov6KlhkhZm7TEFkQJfjSiWlLmRshCuQjc7f5m19yPa799qUs4y87qE9qOc/ur19KTxavVprz
RjQrGaKOmpxPvWVE0fCqX1BhA00tvIJTjnKYXlS8PV9T45HblQhB4xKPdlDDEkNxk2TjzYLMfGsw
bPJCuzCKt5Gz+/fsME1AfrVA4YkX8wHrTHuTyZmhHgPCpxqkw4W1eIDDZ1xlUZ3cMVUqtY3L1Anx
XOlxA/Q1NoWIibK4MucehVoF7mtbadqDyhb3CLrbZlBc9mdDuavqAommv/FtTEy4uTBvGJBqGYih
Qy/+5g6a//qEWgaVmy64AcLl2fj1DlrQB8ZWmm8NOLFXAVEP/Xi80oRWIz8wh2Ju4Gv6U474w5mY
7dFroSpVqEMbmYZowXVmXozaVK6eXbOz7+FyIujJaIMHVWVhlIR43Z/8iQARdBRteffnavo/Nuz/
WtfC/3ets397L4t/LnPWP/5XmUNVYnOeNHw0Pq4LfoYN6K8qx/uDTc4UFCsOr4v9ZynzjyrH/MMi
+JMGK0uiYLrOq/aPIkez/vBtR1CSAPnFkG15/60q59d31rV41DhGWb7jstnY/Gu/PnECqGXdIrWM
m5r+A5AXVP6MNabWtG7+6Ybc/rW4/TMB4NdP8nTXsnTuAgs9+zqF1W9Hl65y54jaZONBaQrcGmDQ
NCxr3URE9H/+pF8X1398EiuQw1cTLk25X7+Tl8TY1GyLZk5NTk2K7hcp9d8t4f/m61C78ptRJFL1
+L8BDaTtNYQs+xs7cQFtQo65tHODLwYKfvo3ywJjXK74/24XfCNc+45hejZ1lk/F/Nt2EYFoBJST
4bykAOBgDRn92q/zBAjxxCkzjOwUl65cWkJS5GDxggsvagHSLxBHenQgRYA9qTNpRMmWABjZ1Sqw
MCMCWMq6cnnwyWyCjT5bzLXX5FfzRsZtdslGy2z2KGjlR21EOKJsu0dtrJWM3bHHEPQjRwCxN1q9
IjuwtTjfgDrxQrcsWANOIVBkyQL9hDG1ZOmc85oPNhIN9QFsfgC81jqgJT4cVUVWKd87EuPjABM1
rWbEll44j32HpRfj6ZIhzzUIA900Ted+cNZyVQAUlgHMlPkodDKGTq9Tqw8vcStcghjSqEE7RpoL
VHiEGN2mc638OMR2Pe4iV2/JShhzclBxjLwPUTQ9T2Oef+cqsa/rkup7Awy0v6dJTt8PYDI8Ag0b
MipXAEUvHlksVBM4qd7bvnYfI1Azj3DnYSfSdUOAbZIo1W1yP0/7Fy9NiQxmopt3L7mHTGqhzTQE
hQc8lX2guDcbSfvfRJhwXtXbWTAKl0Zc1/rdS4PM6r1ok+Sdt6Z/wxiEVoQwGnTABNZU9Eot6GII
/xZgxAa/jK5JYF9KglAIPQalI/9wPb6u5217n3uAggNczN6rtArrxqRuvKOwHvAimBZZHiYUo+fJ
JKtmQ4/1QjhgXAZIrbOHAjU7tP4sF0/GMGkapTjnZrhe3fPEaP+pzih81jFl8oGjoX1o6a2oHRIS
ALnZOK38QkjUm2yR09nzJ0eGxqBATsGV07/0cUw/BlmqNDAxjeEKGRp5ZzLs78NeFJTYje1B4UWo
a0CbpsXMMCzRmDcrBC1ZUhBYNvldRBhEjoCZ+Ii+h7vaWFHYN3DnNwZDZiA8y5Ivd9MyytsiN4af
2ejG7xIipXvPGFy+9E6CIgGkNhPFpma+EsxwEbpN3ev4JevOLJftUGcotIeOcHuOxkb10dYtPZcx
cfsXo8rLnppgtD7onRZjUDvUxqQzQ/rj+VtN6HqqAZde9IH8Kiwq5UZNS35fWF58xu4D1WnFbZQb
y2tJVk29bP7J1J1ADVUbvPyTZYMAx1PLW6b4RLU1oqb6RCygQ1prbNQ8qMlHEcZtXz426bA8Ziz7
ftgAkvzsBf1o1PgxyiKrRgiGpJUGtHKBK3IxGb4RTIl3Ojm5JqB/G914lxkZXLdJ5/nXK4dRTLUg
NNkwHiaRCxj0B5EaOVgp9DGoLiqeG7+VBFUmVFaMhH0LYRVOLcQlHOmGlyUfS9BqvH8fEw/QvZWa
L6UPoynIun68aY1p/vKwSXkbIJXZGERxwTnXzyIPGlnJqMGD8IpMh0A1LaypcJ8alsyfTaRxbLd7
a6xDFpwmP5BBULwlObKKTetYJGbocm7SnYTfRXJDZNF0j+MVFkJR1xBLgu//usSKztcU2njh7+WP
8Jj5A6SeTWTJ6OtIQ8rY+l4wLr9MPpxJZupOW2PeiWA8FIiigVepWd2ZGKnVFpb4eC/5AtmONIAl
8CowpQ7x4VkokP+6u9YRZG9KjwHHzkK6TKTW7GXefoCoMWEOMrHvOcngnOi8jVQqVEoBdAGuiTYB
yv2q6kwWM1Vmt3ZkADYzocZv/aQiWUIQY46/zW7yI2ICpihJyYicXCmmKhNOFkQZFuuzC9xssOrD
3HuNtQWWRgHSjhP8VWOu7dtmyFdHKxEDH0BWSWIA4oCWV8Ue1pE06y1UCHLscfj1fsxZWibzcSps
+ZXAVRRbaafDrcDcPsB1UhVhJXo3PfSOUCVfQZD+nGM9FlfwIXA3WwgrEiZkyJJIdh3aD7yK2ARi
nREfGV0Vi2+rdcaVX0gT/uBYJHVYuY14RlMq1aZ1XVgSiaZ/kU5Nw2KGQ4SpAa6H5REyhpXMxF4u
ls5CwmjW9HQJ20M48H/YO5MmR5Eui/4iysDBGZatWQop5shpg0XkwAyOM/Pr+1DVn3WlsjrDat+b
2lRmIiFwf/7eveeij+51LBkkhs7N1Mn8GZZl8EaCs/5i+SP2DsdoIiK8dRtdZOE3t61tKnvPgAK1
U+UzeUDxwlF2U+g8eTGAiLzhAx4fHWtAI8HubmT7itST+6IMSWjGhU68bzZYH6O4n8ZViwCJ7iEp
YQQcpD1q4c716jeTtW2bw79AICnC6q1Ek/JQaZNBZKGte7YF75YkceAexih2wvC8rwP//rSycBUx
1nfbTh8yf/DvJvKvec4jzSZTEwKpeP/K5hl7QUwPU47TTgvb+5Y5IbMzS5GHwOgOOe7W9li/Vo6l
9MlI0CmhYvXMaM3ond1Hi9YfsaLFjHV4+N5q7kZL/pGFK65Hs3PwREJWUhHpZFMGjbwbLZjtsCQb
wC6lxRuJjbN+igBpvybo1b11OPfDRTkI4jnycnzZ2gQeHtl7mz1KEAJMmFbPH3k2rdcqIJdvNaPe
blYpTH3mixaG8K0JrpSeOq3Iz2ToRhne5oQVINE9Co4SK8GdB/muwKmL4x+TwYTkQtVB/RnNL6+p
N1f5w0THmxaarW47NgqeI96+aB30UfJFtMv7kTp253L2jjQeC9cuP3o+AG4X+CwLey+Ng4NpapfY
RdhswO4OULsTX5HVFfTsDlDqXAgPDWHZZul1ZCNNTuutyI3viHqbOow4KRL2hj8oYpRMc6TPk7Z7
AKOGnVSsRPRTuKdty6687ds5gKER4SN/QHdXZQ9WvcT4NFZdZ/axjqTzIDym4CtTNPx2NmsUecgy
ygEqhLJ+A/K8yjH8WCvf1xa79Jz3CMd79LPrwUQAfkM8y4C/CEgzGAivsuxtOyT9fRoJ4jM7H0TT
zUgQHbrxwTNAPWCNYvDqefpZkUOEhZe/4mNbVu19OyCS3PqFrw9YH8Zsi+m8aVaTRJ4N2mUxHDjk
s7+VxiBc6OXCPKVGDfdyiKHwIcTpYpuQHN44NhJDPAhgZdEO7xahfM2IJ/e+BSNCFnm9eJ7MWfhn
jWC9x6znpqgFI9pegFVVjhsGxiwD3dEiK7Go3fFVp7A8V5J9EV8YNrF4k6Y+MlbhhFSQcTv6cKbt
VqyAmSEJEN7ymTv4E4Cwgx4UNRzG/uSMVfOtm3tEWdJFsbLK8OIWa4u880WmpRuAjYHZq7XRuC4w
zZY12Kwm8zjkqDKQQXq4HUmQU/UD7rKmuUCHSgMcmaEd7DJp9oe8L2KffG9DkVNHcB7kXoumxJs3
WM1CqdCYhsM8EMzmtWxS+y5pc7HrAkMQsEh+GS9G7LIDzUlbnpCcj/AEMGcy5E7ISbJYckTvHEIX
2L/aNFFQAuy0I4LLKmoK99WKKf9XYcghhH0ZBZb71ijPHvNV7PlsB1BaA+dS+w6SOivM1SeLIHZr
O5lNaoJPqEZFtlEa1PeZ09TevRIOwWHIU9mDqevc7Pv/tyT+Gr9ySvy/OxL/hfr6tUya9vWnvgR/
56+2hMew1A84UTrg3iTNb07Rf7UlXPMP2u8yYKqztCbtZQjxP20J2/+Dky49CdhsTG05E/8HBBf8
Qd8KBJxPDfrX//oXo1eL3sdPJ1438AW9eJ+FnNEw86Xrrjz4SROhlxFuLTimZ8P2v08xdF1zHs5O
ErvoSYdTjXfjBMgqOhl9/DkDILbzifY2BdI/1DzVhR4Zku8mdOXOKJkbolgD2rWuwsWxTLkT4PDu
wmjb9ImXrAb68Pl9lsoG13PsyBqriK6Fl2lkhVklvkq4Rfob6ZPjzcwQBSl/QKPzI1tN8alvvf7S
Ot6b11ndA+RoqMgWDJyShaMgAZGJ0RarfXCsXWJQnBZbN8c0/yF2JsO1oMKapbow3Ak4tiNuI6St
9Yf2HIA6nw+JU6w75qAb21fdicw51jedWxxlmSlwmmUTNpJ7bya/WTL0WplJfVsYfHWjtm8YQn+Z
cF1tOgZgagUwUp+cviAPqExykNBAjPKxSjel0O6eKE0ccBbmtsa+wc+S4s4062aHyYZEi8AkVneN
C9gqtn0oqw/N3IArFpumscDlRikbbe/AF0HZUZwtN1m428W41US/NDUBmncYc/DVFtaPzpguCxP2
KaqLW91B84YKOkzUtaanP2jWAum06aXhn+wQOLskp4V+xnUnoNoohgV+K3y6xfdm6h3ie2pA2BQx
MYT+MQaTvikom7t1zBTLwNOG2GNhaq5tcyADOg3xzYnB32F8mwZYCFb81AV2e6NjTrHJoLIVKIdi
Z+HxQKvmqBvJbbs3U3Xs6nkT9eqeg0i7naxabHIaa5tIuzvq1deMnQiNZ2PuCXlcuSLIGoyPnd73
wdDi7bFwjPjSumPb76AriwpcqOKR6U9DK+P7iEmxuTIyexgIKM6nFw8YB9tgom4bibGmTU8U23OM
GilyOoRDuQq3sWZwibse0GyXpDa1A9b1MMyPus0gMsWcQdRDXsRzfFKxlWD4tv1B72Q+eBpSuO3r
9bJUM4Chzk2hztfuHMu1aLxk3xjRERFa+CWgW79OYrLNenx47maWI1IcO8WIbc5PAMWY8iO3Mjdd
3j1b4ewhYGAjWLFoVN9G5SYcdXyxgr3k3NkADjoCW6k0XbzbUbdBfmPuSmesVzqZviR98aO0k72y
qlMEYXGeMZlkwZubIcLMlNeuQh2cPSsJPzgDQVBTl6odGwgljizbrOE9SlSyoWEftvuKTkXxXfAy
7Ximp/HUAeeAYz9nJxe58i6Grv/E1JPt2hu77jJjnAVTy9KTgY6ux3vPpNxgwtz7AGXTErh4ElHE
jZFjgl5ImxNofo7v2vOoZM2zK5QoOVIa06nT/U0YDSmEcTzG2BxIHuKY5BaIKt1e2ruhcjwQADbu
1JnW6x4Pfg+S0jPjHL/arF/N2mgdtIXY0tdzMyIzgXsoT53oMs7oOYIULBHqEhGGKzifTuW96Gq0
lmrkqLTHVGS99ZEVUdbqgRNsTv8B3hw5Oajl/R3xudGPGX4Q69zUbmBzjVBrweLB1IrtVW3kP4LB
ST/ltFLCfQ89Bz9BxxjW0OkAfTjMRsj92BURIb4Cag8Ic/J403PKnTqDc2dEtv2c4U08kUHV7E2a
ynvcEBq1oD8gISXVJ9saU6uPc14F5qEmpNiZjeYUTLW48RTe5JWXRe2wcsY83bcqJH/U0bU97GpJ
x0/WLQJPUcTAjRQWWAILX4mood3QUBRyY3nMknxbVT1q4Xms+htDaSIyjcwCJzLAhCYONrfmU9V5
xW3qLRJNrxksCrRmT6WpN0OU6ANG22e6MR2oDSiZbujn1HFkSQThqF8iR9zlio6c0fsHN62J5o1H
f4/o6RPrqz41WLTOqMjhRvRZc4gmdfEKkIg06EzTlzS/zNFA8NKS2gTuKW2X2HJ6KOBB4dfI7hzP
nr4xaEjIAG3dyk9pma0nR8CkK0TggNxMEvchI7H3ZJPP8bnP0vhl7hgxrWohPttB/dAZmtS4mDTe
QqsXnnLwEL33IBD0rjLLeXAp+wEWx/UlDOT3dMq+0cCSAPeZXW/SODRv8zR1SWyKMF+wfFezWosC
p8B6wDB2SH3nkS3KPyWgLReQy3ipTVU8lwSIaBLYiq1tmPUZnzgN43nxWM2hpsuWduTAMznf9C21
ZWN1G6lwqLW6ZMuFRX/COQJSLOFUR3McDl3W9xulNZGhDERp5iljJn8rxI5UBDBnQhjulbAv5qge
w9aa2x1nrJIVNsEB+rEGNeogYi04xJRusAuNEj+W5PwvjOiQwzalsZ1Y3ZcZQetzm/jGMWlFeTfX
ALfQItndtCJjQdOf6IJ8XrsaTJuXpPyQOB3YHMuMcRr525x3SLCkORvVDRowtrHXqVVAo4oWVtIe
Zff0BD4H23OSAoZeCdF97emq1DviQtA5+m5twqDxkxOy73LL0WgxDVp2fcKndctgm41lbjAMeXC/
wfaaZzrp6dYe4vPoewYjCRQi7AIEadPxaNrPmUes/BrxuuXvGmBw9y6RUssRwczBSBWIDkyrGWHL
wTEPatF/9qJMi/PYiFtLZ+k9Sad7DMrZJs3LryXxEihKoaKHMU7TtQDo8zwnGSpm1wrORP8VREFQ
IjKtgMQE+jqN9lnqpScBlO2ZfOwR6FhU0I3Bq7tL2SrBXI3JuY4JXWW+gUZ3gg+Oa7sI7mPCGiOO
JZSrcLeH/C2y2gz9tUumCuFlSqO5c5oQAqgKsZokCLLGVSZI3sGxYgGFAKhAZ3EBPbRry4zLiNRY
ki7ysn8IU448a3reHr4aRWW14RfkdDdPMPY+OArg6jodm0pjpPM93AmDeVHd6GGMoCgNb2PbN/U6
cdOkg8WBegRcyxIfNoggdIkRTQh/M7vEGHajpke47+kq/oDMCynI0MYHnHL+ZuJROhiNKXYuBcrI
SJaz9o4YGPeuF7y0vp1tYiDj56mq/FOTqnaXVD380VjvFNpqY2IxJfrQChh1BUlJmhxP2iYbiQbN
UyRphuOStMe9UR9HCJy0blxztMg9Mu8bKzyXlZh2qpLhDYzAfkf/3og3pd9l4x5jjoHRIy7McjUW
cQt/MpnUph/pHKxqPc9H10fHNqSxwIgQkubU0YqUJq+8leTf88RxVylBULeJqb1LiIeb+AjwgUj+
SiVuTbbSN9Q4MEXnvLmYJFutOQ9vUoR0DzRa4aX77hSd0BveyMwSe35lina7cC6TLeN90BlP+JmT
aNN7SXNKjGrcpql+ERGZOFSx8dc5ng5mVoB+4hT9wRvKMYaK49tvNNMGcuwr6wc/rDpEeeruA5AU
HDmY9GNULgmEqMKPjCzHLY2A4EtdW2a/iyF0naIe6uQLKzcOwTYOxWmSethWxeC/xOzTdL5MhaM1
zaLhrTfM5MUO84K4Z4j1bmW3e/RlWEwiZRvHoLLzV0SGSy7OxKiKpBr1da6WZCQ0LD+kTRWzxfR2
yoyOgcBEH03t51FO+bmjvcYQqI5caEpDmiN/6Itvue31xDfOqZPvy4HgnaNvENhmgfSnTzp3RJrM
VZc9Wy7EJSSLBX/OF+AQ1gOtg2LlIdmILj69a/J0JCJ0ODVlgtg0jUoAdXT911NZO+Wto6N6XJPZ
gQQiduGhhoPfEOCVMnx8Gr0gbY+ODvAWGqpuiRKPAgaJK+IkEX/YQSumvXCY8rUY7NbkQKMnN0I8
ucIf3be0L/p7cGORsyOTk2tuI96xcsItlmgmlbTG1RedL1EccC+OrAS0lEhxU90rjlXLOnQIRbIz
+UGw6grC9cxuQQFp/JcPuZmM3zIvFgnTlIAylCxj+dw6MqGw7DyptoqMdUFraLrgBHNokRKGiv6T
Th8xnVX+BOggr05tFM+wtsRooWnpJkAG21C3zbc6Zuy0GwZ1Fwxq79lx8WKSm/DJlfREafjE/kcJ
GiY5kQ0KpDVFHnOnvCq7oe8i34qysr1VH7TO557YrRaXa08bMSPApt0VkLCJ3dT3AGZ5i+0lITrn
eMTY1GOeVcPhmty23TYRS8qm72QUrGzs0nRHZSioOwOjl1towFmMOU4lxs5k80JXZ/Lb780BdybB
KFG8StosjQ4V7kRsFFjlPYIQUnIJyy5w15ExZM6OjqTlfhn7pna2WV7namOiaf5AnpPbr+p8aoja
FDisaIC58oEcNfa2OBqT7pzA+Fm7fRu5KA6S5U0tGLnqULo5YM7UgqNVEhrZOP1SJkXZoezJng5x
0ryhhqLRZhmJiVZxYKpL97gMzqaTVfdZoCTQ+DQsqeLsaldapg3UJZVVepGc1IJjiomHjR/DqPkp
CPIY65uljEueRO4Bb214Cwc0iTCdJtVLGQHi3U1R2z/kodW+adcy1wy9wh9NCZYpsyZ35QWxWfK0
jFSzuVb2HZyGXu1Gq64i/uvhyHFjCGnmaNfDoxxIkYwsOYOgnWnhbUIgQv62TZhmXrpgSmpq0gUB
UMdNBbgBnFy5DglWZvDsS/zO5AE7IeaTqfs4KqUfgxlp+aqfBzJHehaBZYJGqBZDxIEsaQNQ2iYW
jYOGWoqLZ8zOI0TpE6nn2R4uAQcUtx4hdgSqXywWE3zPWFIVrKYpz8ZLGWCOtGa7ZWTdlMnHdG7H
4hSA7MmgFZkmRW88zbCz5ihikhtwCEJLQEAaNbXlTxuGRfGTn2M7hp0gXE58TjKRq2YN7nA0etMb
D3RO1AIK5ZB235Brkm6gqMFW6ThtfcUzBkuckNtwR53LVtYMqv0MFCAzVm1nuDdj6ottytNKqZ6n
xsMU5w27FEki7ITTowvAY9f58B5CBw9cyvj0lm6te6QT09zrHOOjb5QMXg23/OTZXXSmBEF9yHnl
SQO0/IIxyqFoyH2LGfiiUMjtkAFKH/eIBoEZ9YTFixE5PXa8c6/QrgMFBUstyuZkBtN8lzj8DvGY
3LaxOWwCQ/OTsxxsRsB78S15A057EJZhTU+5yp0fsT2m9k1WMw4/BIyHDwzwQQ9WYU+AWcdjTk45
wOLy3m+TOSCJuXIlo/rWG0vGVPZQkN5HoZ996YdCYSHivcONZsjiMCS4ljvsVN3BYYJq2gOWF0c/
pYoIM1yWaSC/GV1ofhxyj3fSqp/HiqBa09CgDvinzPxhMKMDGAq+eJhOdx313pOi1IZPIS+hKg5M
Io2aavdDm7HvlfKES+iNovXVAC4TNOpRC/BuVnoWnemt4dZtq2Z8FbGRACdpj1E4PwZpzpyjyV/r
opxIgJYfGXQwYpfVvfarB98qPsNdeCJHGneVI89VBDEJWRPVTFzdEep8R+fmZgh4yLQ1v8qq+lwB
7t/4XiJ3QIFxV7NUr2JSUmo3E99yK+dU0KKZaXX0OopsW+E3MwJFi2bJ98y9cS0X0kYbNIRBmWJ5
YEi4zDhSM11DYFfY6aFQybNZaFiuNOpJa5y+D1D1EAyKxzitPuiGE5GkCT+5Cnrfkl+Ih6zRR0Nx
zjmY5B3IhKcpH+RLUIJL2ZZq6vgInqud6AV/Sb3F439mg74NJwA5AXPRVTCPdxJcXTy7jzR1LpVV
HofS3fopfQ/Un7tpmYhJYFLhnB1UbTbHwehtWEzpzjPHGwPwrk0NH2apu8JDbqDHcNduHp8H1ygu
5MCaVAbVndmDqmnd9nM+2vOOnKluB7klOIp05JOM6o6CC7IaPYFYlsO26Hx3a7btC+GU99oKqjtl
R+eKk5TJ+rSiJhjrl5qYB5G79tmaHP809BxzadrUNwb0vFvLHW+ptYhk8AiZ0Mh6ZAt+ww2/RyWR
akk4vzKG+2y5WbzFYoep2EjOJNLdw13eD6MgfHZyHu3cZdAFcWmlzC44lTzNx6YyyoNDRjgmOzpU
HhNVVA2FuhFNnRyddPoUxMZOKT4guz/yHfcUU64yjSQKjcAHYq/yW/DW49GN08dK4vHlEAlC162T
MxyMxt7ay29OnBh2gf4tHDF/CIeD4IQGAhzJrDZ4vJGKA0IH0VveWUb6BI2ENlKvprsg66c32NtH
Nwo/dPb8Jam6U2G73h4Dyh3dBJQ4lf1oUb2bs0oOE3qQfVFy5FOWPKSWY51jy2GIVkii3Jq54znr
oYqOQh0Gso4YGZIAXg88Tqze+DyL5onLqK2PGWK3HKgPGDVf65zq13K9YZUpIq9LUskPbmMxV9Pi
UgpUSz4dtVWnsmftFo8yDT93fqxQwhY/qDZoDJjh95w2TBaYwMqpTMMkabmvCdtQFzw0vi5PVeyU
VCN5rIOcg3SzHbwp2jSxLT9Fkznu6IAAnfO/2GF9U1nyS+X1w9azfLhyAc3uPIgGxFz258YA0RMl
862Pb51Bf3OOIBt9CeI+2xLqeqxz52S2NTheRsPBXRF5A+fI1BXhNqkRcR0a0DLyQJ+fRmkp3aj8
apcCZJsOrAFAQxacE2XNT+SnEZmsYvGgY99+hoU4n3vUB2umih/RMGXbWOYVcVAVgJ3JAPA5NNNw
YJbXfMQJvCBnJ2/rJdrbdaKdHpswnk+2Cgtez9HYddBlmctq760raGiUHY11RVkUp4qdph/rpxSk
xE47YwSzMb7xhiE7RmUNBGwZPraK5luanKqseobT/IDR7jmizkeuVHs3pEJNh3TqDjkFqXDEnmru
Uto4q0xeK4QS5CdLCBs7l9APtjjvGUd6Df6NyK0yEdZNTZFy8AsoF2Z8w4vrrvBS8jDO9UdtzsT8
NkmBBZucd9Gk86ZXXoFiG3h+0V48m+5EkSVgc8yXqXYPZqPUxqF9dkM0Vf3dmKkCom4kI57D08bX
zjkh1Bpq5Hgsg+44eOOpKYrwKVLddIY0AM/YY54dLYopMjWbT0qWtAznFAkbIShxkV3sfGi3WvTZ
GRG8+zmp86+OP8tVCLJghQHjZbZIkGAUZG7iWmU7yCcnzEl6j9jxWXuoJGMtTnoxmiR9TZ+8KD+K
xFsoNNVbZERvqik3Q8iJHs1Euwny4UfGS1JljNhWRl4xQHVYaWdOjRwnbfobHEn5VzPR8yp1TbTL
I4eEjwENO6fib+lgfPGm9j7X1l6yjhwTJ//GAYcN3jD3oi4OrR9/Gv1wLa3pJUI8uaZb/uI6yv0c
zZG949njw/sN+JSgzy4ISd9mf5DfBjnv49H7Eiblx44b6lsWn7muxX6c1BFewJFYzUsfzt+FSepz
UQ/4oYfE9sqNGLvoyECsWDeAjRGeN7azIw4GzsA4gVesygrdntbhqWOZ+mCb3ae0le3Wr/0PqMg+
czr5Yc/dXTYm864W7S114bTu7SVpvMMHQ3NkU8Z0bPg3n3wX3UMf8tNpPb86IPKJxWUmXHvZrq6c
C2iklnaC5YjXPPUtdwVqaAx3kd8u4rkaYg+NzKSEbUoGq0NYxSoZXeiwSQYUlX6bdzdA6l8pn9OC
aGJ5Bnvob8fW2NOB8bZRHFSfcr9yATp64zdphs2rZchP5twMTUDm04RrmfZAcyeZQxkMHGWIlKUw
g1sqrtI+zMhGxTF0IHZu1cAtWIcE5Hwg8oEeRpruqikCJRqVCsAKQcUvvm0uQSX5AAdgiAyXiO0x
V0HBxofm4g78sR9xjyFVIX9Djd2mj/1cj3LbWRqADCepAWsi7tl8LVvGNZPEzK1ZOn6QzTNdzG5I
vwu3jTokRVYyviAV7E1WBK88+LXdnDKNcw/w8wBI+sK38+I7jF0JyS90aHcFva1oFWetvadrNvEU
kleOoAvLd+J/mYrikjkjrVbXYSMFgRIogSM/JYpUy2onyszfDYlJ172vG3Vr+PJShKXxNeFZu7dQ
3+BdhPMtJkhGQ0irGfpNNZunsm3CnRUZ31hubkuCa3McQZsG8OLSkh43wJLWZUjmBQ2EINumfSu+
STHEG14dZzNWdfWp5mTDGGggrzFFTFBFlb+aA+D+dqGov3nCWrVD/xpJRiZaGvSXfsQuKSjpueXo
LFwOm3Y1UFOAuMjSEJ7qSvVzQzVQNvbCYkO+u5YEWKEXaQhnUE4PZmLOsjfI5GgzmTtDBEDo5247
N1/7zv/n27XgsRcDsftbY8WWgUj7d2PF8sf/UjDY7h+L4dUyfXTLhOaaaBv+UjAI5w8XjSwwEzuw
bQu18P8qGKw/CHeTkhmnye8aSP7SfzQM1h9B4KBEQm5AQ4b66t/Yx3+20nkCW6rEQedgYib4BefH
lQnBmFBbOm60HnyHMBYwYFV+UoiAU6I4nBw8WvL8N33HPxgsfrY9/M8VA7YaroqNyL0yMqpFFKRn
mkOZ59/YZrUvwmT9+0v86ev9XyPCf67hYp5jtQ1wcfz8reC6tATb+NAPN+lxph4TG/dHeEoOyepu
XH3nm64696tendQ6eMcXeuU5/vPamBM9fjOEoZj7+eX+bk6ccoSJuqQIDvXXuLnLQ5veo7pRcJii
yMCue1uICs7qj3e+8+Lk+Ok7+0QF8RChDPNcD5P1z9dNyOmJ/2ydl61N/lnF3mHdgqK6ce2ttAk/
SNWDyOXed7/8/srLI/LzhbF9WNRseHT4Oa9vdusbVTRNJPNWDnX32HMEhGmxzfv+mRBpEuGQUL7z
A//y1PoO2hvEN1jFLF/8yUT4mwE06aVfRLCO143iSDKO/clLfQ7OnXFP2+ZFB07w2BRp9o7D5R8u
C89BBuiRoDpgxv35FpvAQzwgUXQ8Zgo9mNbiLQs5HICqO4Lh2tjByUFa+PX39/eXF8Yn7hKYMWwe
AaX2+odFTm/UGSBoqi1ILvCY2vzjlPtAD39/ncXZdPU78gAJQBK2Jfkpr5YCF+GLbmpSG0LGA6Ci
djQcFuzODaz7d27kz64k3hFfmpYtXRBR0mVNvHpWXfrvnqwxUpaoJDgdcQRE7/zORX69b8tFsKfZ
1CvLMvDzr6XmPK8sg4BLhqHoKj3CaIex3/7+pv3jN4H+IWy8yLa8vmnFWKQITRCY6LgivLgfFcJU
QEapGW/+/ZUwmLKTOB4GK+vq6yzNR8E7zmMQk99mAHSgV8/L984X+qe75oDykjbZ3+xAV8sXKHYf
/RVcaEIGnz2pn+ibv3MJ6x+vwVsk2BRtvNRXX8WAcLTICbDycG7HqG6Le0gI1aHX1dNsYl4ohwBF
NBzWjW0EJNEFRP+KsjMfhe4tgRiVSn4kAO2dD/YPn4uXjNtLASvwtl59rjEhWcKExYZZtSTloCV7
dcf4M3z8178k3WSeS4HQ1EYE/fODiXPKRpjhk7xKY00wy2gMhkQ4sn5/mV93QV+ywWJLQEAZuAja
f75OayqrbZiTrJlOvemATKyoTZ/NIJcwlsDTYcIANVdBiikiQNiVm8AKqDumlNLMzjVsuIMDJ+xY
4yDrvM7+0XbY/Qf82ZvZ7Mxvv/+4y839efmRtrAxDvIugTW5dti7XuTkwWKIm+k2j9+88BbZwMNk
v/z+Mn/uv79cB3IDzAYP2ah7tfZYAUPFbLQJku/dU6fIXh3wYd76VcgQrtTNEq3YoApfTbTOXbwe
+tBByNpqEDD7ycionc28fmft/XVnoTSECr0UfcBkr3eWQjXCZLzBHmrQQdFTdA+o+DVrD508tiBn
D/RSjHc2UfkPN9wOMOguhldu+9WNoI1asqtYkL4db1sNyIXAfSFUbd+Bvly/Vdjg2KNZItk5YWNe
F0SpZQirK/hhEUoZd0G8WN0G0bxzlevd6/oqy6f4W0kA0jKkD8LwEUqb2MQkXTB+mN0bgWloC9yn
e+cXu75719db/v/frscENYlQJ6VrqS+OdTPXH6x/u078eQmblwHTtY9H+PoHqsxOtwGXIOcYxeuq
8AlBgsf3zguxLAN/fyG4DDoKl/chcAT52FfLhMiA3KclUcKYLYYzLgl3n4dq/NyDtr01Td28Ng3Z
DslcI7AY0WOwajGfR1P7+w9yvQD8+TkYy0Hawgbwy9cd88kqG5/zPMzVPdlCiMjCjnXJlNuW/s+W
QIJ3npk/F/RfvjqFCKskNCXzesH35WCjBOlJS/K6ce+oInwoOgYHoWuj/kr69AmSltwAYHM2NQHA
rm2I3ZjF95kVKdqTt3NZH2zvAfVr/YzR4F950TFsL78M6CCYY6wLMHV+fsbk7HA2goG8dsKh+Wqg
smH63LAV4gJ+j6nyD8/zT9da3q+/Pc81sbNSpCyLEzDlybS/kYm6G5Pqna+0PLO/3PG/faWrLdZ0
iyEeZip3xBb+mZbTCWYwHjDnbgqSxwmwIY3W7tXTmCl//3j9wzLkYLLn5EytRu1+dWW0X600bExr
0kWrjdYpu9HCf2+xs355m9hWFo4Ch6Hla3pX95HNEXAH+RfrrIgR0BbFYeLYt5IVjRkw0GhPXqoh
Iuy0PJEZsseK+c7C9MsBlNKdJwfoFIA5j+Doq5UQP6geZ5+h+hhF37zWuc3tnHRZE+58Ed9Zun02
O7TwCeQBHR5/f5N/eYqurn31xLZVH5hZ0xNGYX8diEMVhD8CYHpnpbDE9VN0dZmrm2ypoaoH2gjr
epi2nteRuZi8trRYVuiaT24RbZlVMVzpjrZnOBCKAOtbTb///Zf9ZcFaPgWWOaQNzmInuXqiMq9u
zKThp0aKcg+pC3WXsTWs9MnOwy0Cw3+9QHK9ZR3Ab8LK4DpXN9eHmY3QSDJ2QWvAkrGHj4x+cKcx
jozY7n7/7f7xJkPH4dsF9K44SP28IsRG3zcNjCtuMnNclZxi2T80QXIqicq10uDCBAijxuydSdMV
K4ULbjXp99bo68poeZo9CCP8F0qXuK6MssQbMLZDHp7j0ume20awRiG+Jv09qx39obS7QT3ljl2R
cZL3Sj7+/jb8smxwEPbptdG84xzueFfnobIZjbltKQozPD3cZcZdbvwvOyjLYZsNCPAKDQ3agVc7
cJUishQjKk3I95+l7NaRitFQBI+uWX1qw+mdwu8fv9LfLre8XX9b6gfI0jOin4VciCZ0zurT2HdP
v79tyxv40zp/9ZWubtvoOzHNBpBs7KykWA9o1EsPNw5vI2vCO1/IYqu+vh4HY5vihdaXTdft+t0g
gtOP0RlglUWWvB6bCYC77EhE/dHN7pQTm2wwJCFUKgvJswmrJ4TcWq5IpIfAoma89fCemlSCD/dT
dedHGLo/xpEv81ugj6V3Uoyz02rV4sd9EgwFb5mOGJ8IJPZu7Bnqx5emqUPiV1unuhvgXQLCVyHx
RlMKVAMxht8dMl3re98j5+F76SfiLjTxUL8EFjI1lo2OdEuylxmY+tvGM7wXD+zmwyDiwT8nohn8
wzQEBNkGSVPtGfxUD9qsmFRZDTELKCXHD+YgekqS2Z/uMJQXx9G1JWhxEf5I2Fg/ge5QFwEdEPGZ
RESetergZNkPifjDOTbZCOxS9ZZFWnU8R8ACKryirXawhE15FLn7SXBEXJfU8zV8CzSAE3mOYLR8
vUtA151Kus3DtpdmTPMTb/cnE+dZi7GNsHLCArHW+mrWp75N7PusTXe5aOObQYbhqbayfpdjtOT8
qV3IINmsD3KyzLOJE+cBkpQNTHt+coFV3GLHaI+4ixpo/hqpeBfvQpJZiGJpyJJDRIjwgijS9r/Z
O5PdyrGsO79KoSYeMXHYk4B/D0he3Std9aEuYkJICok9eXjY84089xv8L+aPUVGuDGVWhBOe2ICB
RCIjQxJ1ycPT7L3Wtw5aEzfTS2eX6Pn7oZlOxsHCP2Jm7pWiO3ONu410+MquUGHxRCN90dbhUwKZ
8d7uZ6RDWE+lHc2YDKvT0avXI4gJwCCtUXHjql3fEAuHSJpgJBPqwvUETRsjSg9uBZS3J8hel4X7
5DRl965Eb+6WUV3ogLNCV65RKpb2ukIHHTAyyWct53fPQZvW4CAmpDWttThoq720F5IqJzzkpeV8
ldWS5qFTY4jI1zLSssnZbUkQXUi2uXkJVLq4Bv8obnhe/dWcZUKHwLO+2ALSueChJUGWlNxndCYN
bXKCsP363Rzhg4rcu262ulKDNzqhUY242CKRgJSLx6JbX1wzcz5DmiclAp0bSYTbL4gb4XRsHAjG
jbvqkOm0U4xF79K0ALcXE/pFeus7Ml2CAQiRVhb3+Ywu25HNqTfiJwEIexunb/7SYUgBfKE9zXZz
tWyWGyYmSCYLCQumasJpXeSZK6HR8EUA1d1lOlPbgq+tsUcKqQ6DUQ4G4cx08HApLeFKqMMOI4h+
kuvjFUwFI+ycRT9MFWf7cjqWc7uDynlXmu2I+jSnW0C+EGWvEXGoOWdfaqAhQWdXND/j9tUURK+1
WSkvfB0rDlun4godsvl1mgeQGaaTWmex+rKW+ZHCnD6Ffl8n/pMLT2aKq6uyX+8r+wkf3ERf875h
eNTkW6VzswO0U5/UZUbWReejeSQ5t/g0aTRsAoFz79Mg3i2CaiPhDcQB+RGxDp9Xw3hONIbZrAsV
kJ0lNq1Pf1dQ2jp2eVfedzEMdr3NnR018rQ465naWsxRwaC1J4gTjdcu0xxa5p1/im5Vp82M9UoU
+oWS8DDAri8pTdgEp41LHDk9xrM6TU6mRe7WHiHbiHs79XCuEoS7ifyEsY6hqYOl9vrmIRlR2zoG
0n8dMZg+5WqHUwYvEhio3TqteytND5bX7WrU36SCBZbwv9iDcQKlN8IlChInOxmtGrYIUlIS00We
cbk8QhJHjhEhOA2HFCCWzq635M6Zh4McDjnOMN1ugknABhnjiIUgGJtm6g+oVczHdtLnqK67J+Yx
kqJKMZ6RK0lorVScMtd3x+tDK0NWSGTpQy/nkdgppoXE2RSvazHLE5DP+ssmRWYTYFzBOm7PLGWt
F2TbOcTO5+ZkgO7h4DQmQ/cK5/XVS+ybVZTlwcudDZkfVy0pMH28GzWkIjun9j6ZCU+6s60UL+Kq
NYFHTuwJUOL2doYzyfM2QTKQEyKuDb0kBXXZ8jFWYsHGJf7qdSjQqmR0HgRokQMJiBdbvE2fag+1
bT3laNall6NKJ50cAsS8czsTd9faXpPd1d62GhHhIE2YXkEZEBfYzpi3XMTZ+qnd6jBZ1DJbN5VP
gVCfN1AVKAw63C7rA/Taxx5nRhh7Q17uqhqH71nMwWYPgmIfb3YxpGnDu1VtcXbkMS3pXd3Xy7Up
8G1oWqUhhipjZ792lXvs6yLVICmsXph1uCdKyyCBE0uJ56FZgvwUkoIS9mk+B1PvoWDT9ddumB/F
ODsSuwNOoWGc4lffXeY2iGex7vEHXJe01jmxV0U0FfIyM4FQs62NtJncZtIKwRadecj20EbvesTM
RkZ267ik4SC7+ZDBPkTKiO6b8h9OjNBh7/GIvQiwtihrZd12WAfflN6yxZHTsGMPuyNe+8IU6QUl
EswgxNG6E3KYIG4vs/Ey6yjpSRTqOdmLp2VpKSy/1F0AQTrtrVrUcIbmbAICZGZINCcvf8Jru5Rn
HZhNPbBs5FZpRZq8Wvy55IXmFbVjQsdOlX2aJ6Z6wOBon9m4QYNBoBQLkWiX/nFO7DVsqVAEDGZB
MHeHFLdeqORQJ0VQm66HdErWO28cGj4gdoj7VU0jNSfF1cLOw+HlJ7BS4mTAiD3pr4kwiWhoVlLS
Gl0+MVM9U4SWFM17C+zk7C83iaERyUDm2GWpjTnJFrGYs7AD37YJSSqyNpIZBWTiF1MZbWE5YKq8
BoCrHhccG7XmYnYXETX4d++1QjX4AoFcHvB5Yo6nkADIA2xQdjBad+hClfjJZb623pdWyWlPANLq
s6TYcxIZHXpz2nWY66Mx81sbXz5kOPLP8As+da4kwa+ETxwY43zeG9qpLdtPRJc1XzLX7veltbYn
0tF0l7s3Tejhp+mycqrlOiW9E4mU/2jmfXshXe0w12hfiIyzq70rCyPkq5Irfcb5GrrM1BqkJpS3
xLYTALNiB66rexhKdDvaSYKxbf38oq+whORJkjwlqM+H3RavCqGtPUhCmRAI2etna1ku67nz8oOT
mIfUg9JhJtjkPQ4osEu8HkTXnL/CMcRWVPuTR8lovomJWXDH5qjbfXvbpEh4Fg7rUZ9axaEa0vS8
9qZTlOCmTqkxIUe5+qxyJG51qdJdW9yg9rmrZd1d+bH7CG8af1Btnqy27KgMYpeLFcVJDQV/9ZSs
3JVj2UFCk6wPIXNafEkUh3uw1vGKEJBPXmETprYM7A+J0SSOqUasCRtnzIKCdwl5reZqgV9at3lr
gAgA/HxmLY06ApvpnsplviVu+8YEh6ct5h4aSY87smTKKfudbdbAoIAIOs/FBFsQ14tpVkEh9Pza
zFhs+vhUrdZ4nfVNRw6rrcX+FuqhXqa0bh/72FO3ko3vVduRPTx1q7wbVnlctLFSETb12yzzx8jo
gfkUvRs1jSze11QQWqHmJ0SpIA3cjGIt6s6HFEJWZAvj2R2yN2JC5/PUmBMJ/MqOz5Q7XGS5Me2h
iZl7gIYCo3f2YJpNQ/zUQBTRvMU7EzUfDFN5TOzGvkLoRQySjb3QGtmOd0t2mQhx3itj56+48H2s
wZ9aJElRns0zJj7pEuuYPTsKLTrax3flOhQLeplcoYY+c6AzSs854XAaov3bWUODJRv/365szeZ8
0nHOjg3RRY6Xdgd8E0AXAPBgFnDzBMsUmCeNeFvex7BJnesFbdxYGO2FWyIwAm0EE8eeq37vF5xv
J1mycBu0fsejaW+KqVnFe2d2SCfQySvLseAQVaJa0hFnUe0Ls1+S0OVQ8jokLuw6ezJCq00nOGrs
hOwsecHdtLEjEwLo0+7W95svNUyd3SggwZy3ipQP5pCl5wVIi1MF9eKi3Zzvad/PV76qQQ8CK2tO
cp8MIWfA/BxhEk1okFEvDPwY/rrUHcKLaANZGfOpOyuk9PMa1++GmWqnCiP+bsxbdF9u4qb9LgeQ
Bk9RUZiCE7MzkF7SEu5zJKfdS73Q8OzjjBDceAzyiR0VrhomccLF5UmpBtBo2FqRHhaoXptifqiJ
BEFjp10mc/HeGIO6yZ2+Lk/MyS+vsoxl8tAzjaaolCf2oXpPGSZyJvw9ES9O/bxOvt+ecWqOk+O4
GrI+n2tjWRs29ibhLgUBPrd+vEk0OGImczTo3ogyMe6r4uBPg5pD4FokiAc+a2Z/UaBWpE0VwzCM
fFnwuy26Xzi3iuqNeULHZdSjbBH+6TybpXEmpbWIa0t3gFdrGxn6MOLAtsnB6bUodR19N5SLuTxm
yjIsAm1AWA+5RjAV/ZuNe+25mBlqvwoSbBTxo4FEPNsLK53avZ7quQrMwZXPrROTmpwXRb2FxIvy
fulGt9xN87LcU98vzH0rF/8tMYqxj0bLleQdmOk1xuT+k+8kxP4adlzvEoBD87nMx+mMr9S1LxOg
i2qfp8p7AGw8AqJqsBm8ZJkkKTbGYEPYdG6aV2xI3OkhHYx6FycEjwVxpi3ew6gldXyVypHYyUTO
bnaeD52TXDbmIuyNcUoc25aswZLUn8sm1Q+zmm6nullPtRpyQGipN+AY5MbDi+gCkI2sr/S+lXlW
FXXrPzb1OAxHytFlHWrS9PdFYft7mIRDf5jBJpFRxDnKkHYC1cVdY4fR6F9C8Zou6ME/T3p+rDWd
AOy6NTo8azUqVma24nVSibrPUCGfS7VgCaMzwzQ4kJlkN7013xMGak/jXsZ3mv8pg9SSOQ0HcUzx
TAXSgVtC2hsLnxzTy2aLNrTesqT9BNbQjM8AbBjnHM0TyBYTvD2LU6zY6+IG8tYazYkoUW8q060w
j0QAV5MMikOpdXoUpwbx5/Ygos7IiGheIHmfYKbcjWRdowEdCRDI4qOZ2TsplqOpHi33y7IS16f0
7CQ2l+YyyZRZ3ihlOPEhr8JpALHBuMMAZTc3srYjd73mgs3TZOjyhKydL0XOdj9ZAbboF2v8qLxI
wxNqzcelG1Cn5zYVulzhHMytFwoeWohhxMoAVNbnssvOU+SiF4h7NUAHUuMuOVNPmFyMQV+bQUYU
mdiP8yreOroGQ5DZa+yGJrSTu5KzgF3w4i00pEZ1FMAabsmVaR8mo72XR3Sq6tyFrs5qKfnpKg9x
+VegOM5xi8uSnLy6i5JKAHDRL50WdyzTuePjIYmnVD8pRRFfZY6zwC4AGsGJnTA2Nnup9mJA03M2
FK3TE93KJFvj1sgJPyRaFDiKvpvG2mF2L9FHYzITE7tD7pBrljquTas6tf21LXcZBgyNtlrmM8Hh
FcNH6aQ3i6hM7cRSTdpfVLZ2lhrGF39d5lc3KYuoMTS4NskEZzRkQHK4cWvnmZQ7ii51Q1FGUY+v
z70i6yFkzGW6I6w0i0aceoiVMHVeEteIBxEfJIKfFP1zwMat3OE0sO76ZT4STZx6AUmOn3Gan7oq
ntjCWdBjdk3CiCdHErhcO6R3LSIzuUME/9ZZAEHc7rFvOYUdqqpPXUpWqRO5tCsvgXTA1GRt3hW8
J3fsSZPb3peQaxwr2cVpbJ8a+oaUmIR55S2gUE5KLWk9vC7VON9ZTmMFG2MszHQvnqLO7XYi6e9m
p5bOy6ALEqwKz6UCgsIZ0KCO3XUDZQVVx3wHGYbYLe10sImsLjr9pEkVQIrxclTkIMS1fzZoEkCg
sHZ1I3Sc/F5XEPu1jgRVDpoNdSVoJgDCDBy7OHcJAO6jHv8sRdHavpCtgk7EtuGZ6FdQnws77TMX
Ygb1hALFHcUE2O7pWM5XY10wK3rZyjnMbd7LMi3zm9pbxSc/pi8UAv4FyylK7bEB/XE+a66or0iq
Xdjl9XN8OnitMuJAQZgAhB+rYT0b7U6cm0isvF0cN13NbiFllJUJps6RDS5Wr85v8JoV9R1WmOl0
JTrksUnh35x36cbD8PD9GrvEMQpIqfGY5PvVWFxC72Ryx/ZpIaNRm9Y+IE/CehfEDUy7ruB8OGpG
DiMokad+bfSvseVMdx2L/tdSqELbj55W3awIwNmYjrEeFbLAJ42TFWKPwggD0RotSZqUe99ektdi
6sXR1/ErQ450e9T3fWM6QYkS5nRjle0WnA82pJvOndv6hNq1rOxb2bsp6BYevM96FzSD5DT6GfuD
xclLs+ZOcoLqXOZ4+A0JKiD9JI1XfgR924J0gf3qxHS1UykpDEDRSq/ZQ1n31MSvzW6tD0Vlmkdw
dwAvKw5G+mBq8ADIcD9LALHe5SMji7qE3nRhJUbP4nxW5fbOaBHkO4e5FHKKi6AAwNlqz2CRtVAT
2JTwn84T0M+AGWA5/LWuAsPvm6IJ8IyFbsr90JLScaulaTPhvO5VlFH+WpjDHf8unn/R9fnYddou
RFPP0R1CcRFdfmgwGjM8AOI4FWGiZR/Ca5Qh1tDHInUeObROEc0oQjFHq/lFJ+Nja+bbdW304rSp
hSns7ff6XWsmRRCeaCVqt7Gqyr1QSXFZASv+he7hY+Nyu4qNvs1BxmTzrw+3Mek1ghZKbmNqOaFZ
62FSGUTcut5JjTX+tB9hafz8wX3sC3+74ta7dAHdI7H70OHq4cdiXKCXWFdX2nL0Oyt0UvsXF/nY
c9ouQmOUtCf67ogLP9w8dpY1irpNKpidUnbm1LXzRxNeVv6Lp/RnFyIOgfAZakOm6X/osMvSsGAa
IcQABbZLtHifgwK6BG3WgobJf9FS/5OL2QgW6IHqOtLLj3q1fAYx65U9Fxs5HbL1YJ8N7QVrr/mL
+/cH7QI3kMgmZCAYAawtuuHH0SfcHEooBeVwfPKv6vjEUfcxjiEWh5po7Tk78exTsLl//W4yyfER
kTrhCvj4ATPlky4ecy4qu7SGB94KOO3GBMEdPEDc5NovbuifvGMIIjE7ODaHCqQ/P37KlCKtKheG
iV8kOeVa0QWDpe9+PuD//CKOg3KbOYQwiR8vYgv2C1PGK0Z4HP7strAjE4jiL57Yn4wNX7hIPRDx
gbv86N4Y6LB2k8mtq72rarytp69WeqvKh59/lm8vzu+buYwLLsMsiBsF2ObH5io57lUh87klr5RW
WV48dNn0zOqHbqc8M/P8GlHPCdluGGbJCnWVd8C1fW64Q0jp6d6ouc1aR5i63/jX7tT99fHDi4hg
lPa5i9Tww9yS9lXXgprD28/SC66Xkv24yPoUfK0emuiMDj+/Hduj+/FuWILIL9dlsKJhtj/MnvoE
usOQvCVel+/9ZAlLz7vMYWGC3jpMhKovqXrpi/Lp55f947O2UEt7nI4sjIT0HH8cURmrf1sQkxRW
stqzckQz9HG7c2CIeb8YvH96KcvG5MBb6WM9+PFSc91iBd0qFRVl4YKuEHoTXXHM/sU6tL1pP95J
FgSUoSx0vg3L9YOApqbdBXiBedRs84g2bdQPkOX1dTepNFp6qBbtL9WO5sdrsnEgQm3T7NhId/wP
b783OSaeSlb2QbfMYJn1fZ/qxXYEolUu7ju9+Nw1APDoa7RgNYm0f6vM/jbP6WX+/IH+4dNbDtPs
ZgjDAOH8YRUZNcyGpAOr0M74tOZNMwkyzqvAVBzTykP9K9PMH8btdj2bWQIbCbha88O4telzCdUY
dA125XV/XIM2Qu332O9//rH+sLngMtvsugnPfeJtPryOMOtGCric9SiH1wE2D9jj8XIrbe2OTehG
JBmj/7MrGj8OV4KtvcqgiQce4iuclXAsNfonNCG0/mQL9/751T7q65APWpskCEkuG0Tm9w8jCKkS
UXgeKzDhW2e6E1+aXRVJzqhbpDTB8at/kkjtJJXfMwD/UmrVXVPxz3/dvue1IfAhS9L+G8L4X3/a
vzWXzxBlP37RD9/T/bdvf528NdFz//zDH3b15nm8Gd7UcvvWDeU/fv73r/zf/cu/vX37KXeLfPuP
v782A6UjflpC4MkPLknG6L9nQ+/a4blvVPZc/m0/ZPXb88dv/Z5cpf+GGWvT3/E4yDraZLL/MFja
v1GPZseEbx74KBIuxuI/EdG/fftq/oryGOFIm6Dou8FS4+c5nuDbdNTIGBUhS/8FSvQWgvX7WY59
PJ68bZZzsbxgC/w4cc++hSF/oUKH9XjHCWl09tSrJG23KquftEHLv6BtbloE8mwbcPG39Qw4Q+/V
BUEV7gQkGLsUjZ9ppZQMJdHdxaNTPNWUCrLQngRM88HXhtesEdqz3VIBPVo44mWw4q/sotWwtc2/
YHl3ol5iJ/TFZPFqZKm6iq2CeiXCqoEzN1WenYZ/EUGNhR3fkqZRnw+uZrZ0ESw1nP7uaV7/Y6L/
fdTWhwnQ5AzHY8P7uq3eSPs+TEgJ6BFb2tRiSA4+IxN0eNIxCpzO5ZqSDa7peyxPdhrEFfTqn1/5
w+7s25V9YTqewzLOE94WwN8fs/TBonBMHC4ymXBwZH/JQiAvfn4R7+OD18U26GxGJqJ6D2fmj1dZ
ppZ+LjmIFEbJZaCMTiExWwv7RkBUghFh5109HnGR01sDNzXeYNJOM/zZ2jAUu25a4XgSMi4LshQW
eppN0G0ZC4R8ZLSrvkUvaGVCY2soDboH1bd4BrRqgxWkIEURMzD53uvfwhx6RZZWsFLDtzi12GMZ
DT0s55M+MYcIHJ/1qaBw93WRZdtEIgWMOd0SM1jeDogmPiswT5dFmhrvqpmdDLe9WNYzbIvi2RSA
4cIUu7wKKHPFUdvQcobQ1coXH2v6m6xHisJC+JBBqy1eK9IWvF87Va4iv0BB46+RBVujCTsFsmTX
WqL9TNHVQp4Di+XNc8hkDOdihaVVrHHWBg11EjpsSRn3YbMMjjhYbdktNzGj/dpPgPJh+IVwvbOk
oT8ZKEFioHGDDjQuGZu3Cp7rfBindv4EiU9YqLR8Gjsdxk4N0LSe+VEiZFwci9jZsiW+5Uy43zIn
pNXQql8FYdtbJIUFY3IJDT8lqeLnY+ebKeZfWyMIGASoMas5xka4J1/vwwjV1iYryu5r46XNmd0q
7YZcNER7qYeEBaocxRXZgpkUzWcSJ+ag9MzLqgYlNUEYh9+dJodvv9BfWnsuslfVdM17/3Fl+WEx
ukK9+KlXb2/9xbP8+JX/F65BxAf87tlsq+H3tWtbRP/j77f/+d8H4l5+WLa+fcs/Fh/b/m2zClJH
Ya+DuWCrbHxffOzfMBnoHAF5fCaebB7h98UH1PZvm30f5pyJLQqDD5uof64+hv4bbhQqXGQdYCDY
jHB/ZfX5cTv27bBA2C7beKQpBlrqD3t5w1tJFOliyGwuAptLF59yE3oz4jYYqQJsorloQNOsqgI3
b40+sayxsWjTESyAxTivHYhfZuzn614bCcVA00NIzqk+I+4I4e2T6unq2taCsFOBsR6RVYaiyAOx
3JmChpWtUuMa7rhGPFDqQ1W29CWl20Sy61dmA9+E6zKYt2joQSxbCkIiwew+bNJsGrqDRSdggMsi
n7rBaV4TLXNfrFo1X//68P5/beB6DKh/v3m6S9/+tn+uXrIfdk3b9/xj4GIy/Y0NCegJyxQ4YqgG
/nPkajrICuYe/j8xGtt2lzfk+9DluxhT2Le/WQKIhPrXvom/+laLYDRzxHDwyP+VgUvt9od9k42A
HNazwLPjUqOhXPlhW48AS19Amt0YM1EHIIRz70tdKfvGrNwSbQVgr1peWTp8vDt3JHcG1Xfr3wll
T19XgnO6IBFefrZKj8z1jmDxR9qu3oxaIfdPkSGYj2OcGWJvInCN/DRbbxtnLapQSGj9Z0y5rnbe
upXIOdMP2f3Qi/aLQpE10kKYwfTbKu7ai0xLhQiSqkywjYIY7IOahdwBC2AAlUSM5GdeA/4nS+AK
Z640iegZGnCJJN4hmbAyUI+IhMxlEx8RqosQILZ2DoxkAooUoUzhMoxZHiyej6mEngzhnfxIBGWy
NSnTKgJsgPOJ+JVcRRBQk1EgtAWtmya7pNabOMrNgVxgOgwJPDyLXiLYdkIvO6ePgWMnExJmG8sO
sHJjcoHdjmNe77RiHu+kwDzUD+5K4k272i4tiNGimWr5KVmltKGLoNLBLUV632r5qQltcweKHbGS
2fvVY5EDfoymymofiaookar7rZah1ZxrRIkKtPhulcCnItPceJWssO4lMGqcdxzmPOCOE3qxw+Lm
yKiWCR1NmHiqmA8QrFjhYzp+4Ygw9qutp1ZywiZ7LiPauwSVIVwBH0sXKhfhIieNHCnCniGyVQLu
SFsMWRl5+DroB+aL0B86I8UNxUZr5LtWG9stk59BLJEz5mAe3KE8L+l+9ScuhbAkhA8pKzyl7Xw7
ZiI5q+AQlBHwXZQoVeqv6Peb3iAaLieahBjUyfjOT/j/q/Hf9c3F/u9ntfA//0f/9rev/wVReabe
fn8e/PaN36c2g/gfWgA+alwBmISV+X9Nbd5v9I2oMW+wBqzInDz+NbWJ3yiyG0Iw7YCocLaa7fdF
2frN3M5v+KQxybIoMiH+hTUZx9aHqY2KMEcqpCgmIckEGm9Fqt+dP1DRk0TaLuFQxVunN07ICA0H
slKHu653BS6ABb2h+uyAH8++DFlVGEhNB2NRpyJp9aqPJh8vv/d1bjG0xNQapN18nSrTH4aLOfbq
J6ILgC4TxSA1gHUzGIdeufJQx359PcJ2fkm6sXwRdZw+eqnLTDCyG/FPh2zCLGPn2CvCuFQEW0AX
nN/93kMhx68Mcq/DAAkhr/CA4RdWNcGTR1d5Nw7rpj5o9cGO1qmarcCfCHkTZAmcysQz39ZEjAsp
MJTdIm6KXlwtAvXMHYwOvXgydNCdl0nj6wfoF9UXOyXrLA56JhLaVP20vKe1btyY5UpuyOoN6Rer
BWmFbjwZzz1timXg+D2/b1zwpm/TqGOP5xMhv22kO15BCApxuCvRvk2G7adLmFTc3hv0B2NAzwNF
0ST+LSCVw0x3euNW3sbNZuthlcn0SGCNVRyXIkVrjpHDeihbl/S1hu45+YISHAx+VlvSgK4wPZxS
9tP6CxNuS/9S6V3uPplmpqPgaQlD45SvkA7YzcAs2nK48QOCm5dhZ5q1vZ6Q9lF0oS5hahIOb5Pf
sVTCq6PR1NuvMcrs7GQgYvK8smP02munJ5e+g7IyMLF5+iHLfn9HKB05DubqgLKQvWjWSw186J1r
zRvQcZ6F9eoiQrRCMx1BkPmlniTH1E+VE9qVsRbRwOzcBq4B55lIhY4ogNWqUZG7/ZBzz22dHyz6
dLjioU+AcpExxWFBXK0KWjHQFSfoEml+rg/1Z+WVJCK6rMPgqDtDonUXhf9Q13GP+liP41NK9KsW
JBoEiGCYBjiCLfV3BC1lbxV7Q2dQkFtJxg85EZr3dSp9Bl3pl6QaZnU6LJGyBoKxyrSP3aNlFXVy
Qiyxf83itj7LeeoIIhExkUsTEsE+aAgigdkmrfmLpxnzra6E+9zJGfy65yRZtukXY5wOgwAbv5hm
YZMVN8bPOegI5EdsYh+ytifdA7YyRVor4We0aI+eCKqpbxCeoUX0m65424SrbcTRNnuBKm59WkDy
TwFdUDTMY4cTTnWk2gWEn5n7LnOT9cDdke+YJWo+GYWTey3Nqwe+0r2WIkOE645D/6lgsTonSWQL
eIQCbYRGjkYh6NoShuPMpn2I2OKMn3M8KXhhdCVx30zlQJpmijcHS0lDjC8vd6g6i1VRFGvrBOQv
94/J4uQrTYXexp2lFyXPY2nLS21WwPOHvO9eqQmIKxJ9HBexsoWPeyxX53Ii+4Fcq7YQ4rSrutoK
yXJB56Dc+BnJa67tEBIjSGlJGTkaOtGXiJ+6uKSssYm7gK74cWgk+YJQsV4+i6nrX8yZ6lZgUqq5
XK2e6gJaEqrKokht7Be1qMBk5tRYCQgrvdMkUf05qgfxAhmZpu88uG4bCdFUN1zUgpqjIPgjX9Pd
KwMZ+qMRezaDjq3LkVhA56VZ8JAFQ8v3Qd1Nl4du8NNLPH3yU+sXFP+bxa3vk1H0ty647iNAv5Jg
C6NAcuNmSLrcKh2eMgIWCCdOyB84k8S+dgDxO/tzyVYoP41bLZ5h08fVzVBURA8bCc19mhweunzZ
ivbCRUHfRDUimcvWdIsmSvxq+IRjDcmBwYr4aailAhZr99WRz90ggtBSHBNcCokVTFiYOl7equrC
dqvi86C8+qHFD66HVTfCFPYnR+DQS6D672w9z85lz4wVOoQI4fki+KEMzEZgXMaOm0DsLoFMW6Qw
u5Eba+q1UFW+IDlzkQf5Ki/fCNwg6shZ4xjSZMtcumbLiBJ1mK7NhDQtNj/81oHhNPlK4Fmavhp0
48dgQoiJ50YuZDY6Q6tTqSR1zogMX+KgMOvY2xucWfEgTXlLnqgyindDOsNnM9eSMohxLIKJSIQP
1NqxzTvYWWDB+xRzApXK0bjoiI0eacxhmwk4Ytr3PZShW0ZKjFgmTs2vPtZABQGnxheZlOZdNQvy
6WKr6R7KbClOC7eLCcimP5MhLG3jl2pqgVQZnVl9hl+9uHvdaoBkDjaivmDOnOFB8ZjQ9K6ug89n
cVP0rFrhvfZ0tfep6XR5YMW550ZJUUgIwpplN0i+OszqnHx9a/tviqEYhAl06XKF+aLuqumsWTQ/
3aPyMa5tzyFJOLa2+BarteMr4scq6mZtSuVK8ZnRuGtiOuClMf3IJ3wBu1clEiDoZg3cm2ortk4b
aVXYM4tiPfE8YKmxZ07w6SjF0w335g0mufL7dOBUwN4i9HGDrm8cVC9j6Ty5nVJn9Hntd536JDHe
ehnnB2lBDA5Mi0Djnaf3U3tSiakaowIF4bz36rKn0UZHpbsYCKePSSKV5r2et9pbV6/5HV05LB+r
Dz4h6I15O7FZBoUEfiDh5HpPBPxRLxMESSAejHSPi0u7q6qRl2GGJ82tqsvSjCaZsv0fNBF/QS9o
QCqmUfUcF+sqg6rnB0QNNpOXRCpMOSTloKvnnhs4I1r9vcZ6e6v3mfumJNrHqOri4h21UUGwInxn
cpzKdT5KfVDvnOOGV0+sHkGz0smvx9k3dFYnfY0DYuDI6xqqHhkZhcH1POmM4tUjMCyhjtHZO53k
XBTUeaX8Ez/hcIl5UM8vwV4gB611TKCwZj2YwBTep90AKHXaGbMFKc3TUwmMZZrTaOKI9TrZQ3FO
Xdd8YO1z8yPjn7ylpFqJLEhkL/dlg3X16A+eNexVUc83ZPquX31ddXcjPNcMDRVph6Yh2TGRAYvC
LlFdm4eu3Vlv0gcMGSgzna90Ohi4GJj9PIa2xMhG1EmFGUxfpiUYnFx86gfPbs6GVJf+Hgdpf8wE
5pvIXkp1VSpF2iJmC9KYnSLRLwnVMS4I3XWYcRFKsG909JWkpNHTWRNQu7UheWL9Z4OgpaNq8vE+
ky4uFs2t831drch2a0YMm9HRldeqYAOB2l2hSeXP07FDDvCZDDWvZdZMpiOSestlr0VAAVZ0HyMX
+Sh5vU9o7z1WWBo5pRHUc55T1FpDzDXNs/L5UGeq1iUMYmE+u71St+SKxUY09hbWl0503qcWdR/x
7I3RKcg8GoGf/aRwkieztE4gAdr2kWc93XOc9N/R8W50/Aw02I7MqWLYWxbhg0Bj3fGLnQ+4/Fas
jywFcW9QVPOmz3AVlcaWStZ37f9k70yW21a2rP0qFXcOR6IHBjUhQVKNRUmWZMueICw36JtM9Hj6
+iD73ivS+sXwH1GDqqgaVNw4Pj4gukTuvdf6FqvNnd22cxJ4peWtBzMfpw3I7PQMCvOG9pqLHM7R
nHPRGvkPs47S+y4LNXGGiUL7NCIZ/YRRzL90mp5RaZvTtFvxRe/wGkfOIFZtPg8XUUdzjTo/Ki71
MXXZT0ae9iOtHXYIZM6UfoDb20bjEedxvI2sRO2AUUzamoYiXgZ/0O2Mj6zbfSiiGDptqTnzew85
OZqMOcSlGqc9VEG/m0W/ysk7K7ZNIdXWjGWLB6WpQBDXKSZmZKBUzfpQ9i7TqYRNvy+TsV1lYPo1
OoYeX47//S1A5gNvVctXXztg0sTrHvQAn//S70rZegeBbpEf0LLzaEgv0/pf7WtE0e8EY9ClSQ0R
71eP+ncT0HDfmWhfaB0ClqPCXmC3vytl3XqHKZJ/bFBD8+eG8TeV8h8tQOa6VPKIXQBC6YZBsf6y
Tmbp86u+S74kHgJY2ltg/aleTuiHDsd09BmXgyxqNzrkAk3YUqy/KMbpfLuRGKMvg5fFZ+VEEBTO
aO0CeespxtKrp7OQ+ODGoEA7VirhwfRzf/I/68TXQE4Z/P5DO5VVFry4ya/MVf88jEERDa7EYezM
neOevjyhGWMjblL7kS1Q4W3YKXf31RT34YnrdtzEMBmo05x1mHogFWLScXgYA4eb50nzcY4LMr7s
0PwUeWlIKhDoDZIq2m3o0nHIyqk4NVjlP/zv2dhyw4CxoJtBYrI8g8dYrIwHsMOd92gysghMuiHs
6ZqkWkMy6TZOVhhBTR2zn7REXr99ZekAvXJkHhEG+XS5vWXY8uJRqZJKM0hueZQG3ZeHsbCGhV3V
zDYRvQZLLfsUC/fVGLrkRNlGC1fPq2lev/0r/nxgKX9Zr3UIT4B5jvGZzpSwE6mNxy6NaRXL6J4m
DzjlrND/+kDMoWBIMn7kWYLve3i6g6bF7GPNR63N5DbsYOP3gGjXPmCp87dPCQHN8aVF4urxj9nf
MipDkHF4rNLRtEHIeD9PZpQTHJrE+JIA69Z0t+viLlEDjAeFyt9aM2sOL1yUdy3KtAWK10wOkVWp
0xuwNNshxuUPzfEpdMOaEkQ55tdiaKnuqPZUCZ1DlmHgzIRlb3rekXnVT7PhQcNKPBsNOxzcS5MY
Thf+HNFTKzUTKwjEodG/AaEBLU/rPvaXzTxhcaZO8Cum16gvVjjqXJD9TPSay9DU5yvPnskSI7SX
7T52iWQ7yK7+6hWUK1eNhlP+1vO1+JPpUFWv6QmK6sxII1+Sb5ySfJfpZn9dSwok3DIDMXCz47NL
1iDE3jl9WVBAGlZLGNxEyv26GObMXwt81d9120Won4s076H+G+qemBhBm6lWgEZySk+XNNaoOa/D
GpbsrDnVuJYKPNnKZu58hvWY7dLQheTFAYyf+nuXHoF5OZcOFQ/K6v5LjFLhuxIlBQtOJiMTpEm7
TvhVVx52oc5xwg9zb2vtvu8wIazHUXnAZHRn1LiwO0EAiSSmgF6buLO8NDZFQNvW1G6rzmkcHNIh
+wnyjUNXAV64Ce0kU0O6LrScto+7MsO21bXNRMRYDzi4HqgG9tpsa0p9rmsIzeatMVsMfs7EYBfN
h1QovWtImsy10LkbKr9qx50PjQeIrtllbXJZkCAqxVa32J4wW8nsGGEKaTRaVIHNLyZ3br37ZciD
HGutzciVxTZyE24+HTc7HlVAE7PKTStwjMiVn0jEMpFhJJZLRPwKTUVkwWuoHW+pyGgOt/fs3kBK
rEySmX7OysT3mhrCIWiQQb+qw/e9GZXddMPeJ3XEOjNrU6U7J51s7Ep2IbSyfGhilVaSLHUa3TY5
E7VJX9bkUPhPk6iW575sxmzdtVIU+xgwm7js+9ARu8ZM1M9hqgZyhU3lXfmxg9Ol0gvvk6l6yIat
5eQ/0rwyop/1iCl130yIchg2hTXtk6jXrkkdS8LdyKoXf5y8GP0EzmBh7Fw1FvNNWNn9LZ8FO7oe
64iAUR2u9OeRoAh31ytSKYdVa806F8MYxupTjOGl28Wz45nvWyeMnbNk8BVtAnuECp2WEUZFvYzl
o5Mhgl0VM2lvG312QKK2OgadnTaMbv0UoYRoaaCaIzZCvB38q9YoyLyCR9FFj0OY9mrb+tilHqah
7c17fQnGuKZ5o+dbb0JY9kioMO2EySlE/N0vWulASZFm763yYoK0tLI74O2fgGP7+PhHXnf/KhXS
yYj8aFO/vSL9p2DSRZdoIBpDomhJSchKVN5BoY7d4R4bRMkWuaoisPSaQD70XmuimXsZ048lUxML
tVeTyOJBKfRWJRC928Z2soG0UsGq09v4b7Bq9hQRSdowXyeLy3g/5DUd+1pX+a3uxOMNDdy0BXLY
RH5A1HQyBpYdoqVK7YRQe8kF3S56F29dNmQ4rk06YASaMRNuVsXQx1cFKwtdU73LyDcHWpFAMhwL
mrGjE95GlB4fm1FO8FVoWYMUgrQkuEQOnyFsjJh2CZvo78PItR8qbZZlYEWFFQV+BVRi26dO4mwN
LbSdFVDnhAhBNAKkg7vJZ0KJTBheUD5udCsmJ8qvtCxZZw1pNjR7KUCZNtjF9WDiKoQtk9gfS8Zr
X7y2g0VnZ1r4WRhp9a0D7nI/2kNFTFlspD9iayYvO26S5gsgAQJysddmzC2TDGc9o12QUQwuP1fc
PhUwWmYQGpuNZq+Q7wOm8csET7alykuiYVvyJcuh+QSDK/48eXbxFBsDAghDlfKpLSoaew4O0vMa
FkRCeWQMsBr0uTjPNEt0W28svJ6p7Jw80aSzb3s55ZiyOvNrSk+QCtabStqqrUzu6MA2X+JRtx46
oQ3fWKHIKq26xPcCPnN6sk5dOmPruse/P0xi7qAhxe7PMRppQs4cBj6QHODtIvylZE5ojaJ5azvx
YTYs6Bc04RScBPaKgn7zjGfLG0Jd23LSYcxr5mfAL3g5ilXttkyoqflnXj/mUFZQpqbUsWlnw37J
obmc2YtONxOWi58d1vn3jdYPdzl3YAhoE0F3KrPOyK94dcI93UBDBjjWwnldkhSXstAyag/gCjAw
nflK+oi8vJGsq9qFfkruMjyQOYu+TalbQggFIrz4+jXWQkjbLfT1ya72eUMlvRLzUD+pwW402hM9
9wVlavHV8ZTUg8phm4HipbR7SGNuCZ1FRFkdRHM9hDv+bZWvY68hnCsrKjLNMxjR6yJpCLikd5s9
8sqU+m6AEBYDFGgKjOx5C5/VNeAOmk0yztvnfdH/DXr/ASrpxRbxD9nV7lnwq62SpvnaHcx5l7/3
bwkLdaEJ2l/YzG2xKvy7enXeIbCCg4ovhv+ByvPfc17jHeIUfEzCQ+ELDpat6D+rV/HuX4UrouC/
ErAcCq+oUiieYRLCvDOQmSKaOdzQjpIsaT1MryOhOdPaadplYTPY/dBuNTaMm9SDIFFLO7FnP5Kn
/zouqjEfBY5jM/9eqocXNQr5bJXs6+QaAYilV1d4aNEZY0BXw3snKX5YubFpQlgxRJ8/vrhDr9Sd
rx16Ibg76MyY2BCae3joKXRlPkh13SemuizSWi7Q5nLe+mg9UKMiIo2uCPOrtnT7BRp9xxlY1U1F
UtGJX8LdPSzUYO9iKuHH4M8DHbr8+YuLMEDZc6wpvuaTERvoUglxD5ocUfRqgLZIMnvDXCzInVJ/
GirVuKu0kCF7GJ/CfB3hPb80UpqYK6K+61O+j1ceDHrX9BrYlZElsogTXv620s80Z5z9fZxCgiNj
B+5MYBGC9zCNLS09nXqsuuyNtqxP9AX+qF65KKA2XO6Rjprh2B9pT55VxFV0LXgGniqbsLix8h0i
N8fkItcL/VNf2O6N5svqo3BQD7x9T5abf1C1L0enS7CcsUm76ajAK4TVOHbj79NIxR8TZ2yfDNOg
h9ga0e7tI/3R/1iOhKXQ5R1YuPZHVboZx6OctXDPnEc8eHojzwjH1k8c5LXTQUHi02YBxGnaR693
X9kR8a7mPgqtOsitaHyAXCE2rSRc9O9Px+M9RjHiGQIG7uHzkveGDTEzu+505CGyceQ1yeXyRAH+
2umAGWe5woe1qOIPD9JldmY0eXJdEkwsEdfFxbmwpPUhrdrp8u/PB/esi18P/Q1RdoeHqgb2GGGS
XVsKu0HP0A6fWdR144nn7bWngO4UTRoSPTino9es9YfJbQl2dP1svk+LOnpPaPcpX/ORZfZ5tV0M
not1FYsJnqfDkxnqKgJ8HF9XiTC0QLqyh+UINH5Niot6LImYvBvgNYiAiZLBypt6hYdiBOXwzgn1
8ZQ56ZWTRi3A60Wt6CH7PTrpOXcqu8i9fdOW6jyLZnHWI+XbvH0Dl3M6epNZWhFBe5CZLffYzF1T
4UAn1PcGroNV2jEn7aryU5xnT6OvTlgEXzkhx+DjaeNyRTYjlrbRi4Ucc0Th+/a4BzUQnbu0JAJh
Ejb/9gkdGVyf7yI6bR4TvM+OTqvi8ChpGQtf5Mben3rjomgYSxWqBubrMirCj9CsZWhYG4MuKvw1
8tofbWdG02Cl5vu508JzI8nDe4kY+o7+DSJCJRZuksY80e788sTKs/yYo8u/aMboIGOcZEJ11N61
OqOWhmHsHUNp13PV108O2qOVmiyfTkUkaHqIUxTsVz4dB8c8WoOAwo3IP6x9CrKCWmFBgcTjWFzW
Hu2z2AT5s2LE60L5wMb5nh6Odvv2LXrtOUC9DrhwaRNSSxzeoa4GPM6isnfDlqaUppor5ATJiYft
yHXx6znwxAJGcBDL0/U8PEpT6VLHErJnX2Gam26EtxUYhBZXK2P2+0d6STFzxaa56/yJHc1sljSJ
lAMTzUqFFsEWzh2N+XMBte3t89dfuwC8dAihHWfZuB69CLNupLUvrT3PsReEwHOWUXX+VMWpsZnJ
vf4ozaEEct+Y1Yrv+PhIaa5vYvA8/C/fv0nCUf+ZF+1wYpl93k8eP45k3S0sBLbZBFQdXjP0sj4p
pGKPRk6/cJmForXJ+v6i6RvrrLLH5K5TTfUZnFB1qdSQfDKRONIzkA1Ay5w9/AbJm3E+4o67KAut
vn/7wr163Rhy+TwzbAvMo59HpnkjKBP2mrLLXbNMgKHpdCcmEq+siPCDxRLlSHgaHezDawAfi8j0
qN8XtQ5ATrZW/IBwnOz2OWytbZmOxYnP9WvfHUT2tJvZ0CHFf/aevVgX67kf0Ko2+xG53aXeomZs
stT6opzBuBlUCYVv1GPaUpMY9Csr0ccz1Kj9XThjDD7xaL5yhXkl4aTgccPQd9y5z6q0MmNP7XOS
Yjdz0v0Uxpif2DO8er7LtMfwTeJaGEscXuG2NMwwi5s9UiAb2UpKna4ateuA/XwA+THw6YUcwUYi
BLfQTX6rgadq402plDhx7Zc37eiBZyhKfWcTzYNL52j9VQhpVaKpPcYrqDCG/rmeux+DJ57Cyl87
87xrIHS8/RC/9va7LG8mH0AC7Yzny/PidmeIJxu7qvcmfHEUTgrCbWqhPdR99IyWfm6VNDq6yXiP
efKTtqyTZndrT+2mBWIaLXuOt3/Qa/ecAm955z2b3cbxamR6klZnufcxJJ7zeJeBP9nuibP+8yC+
zgd5IQSwA2AIfXjPtTJSg6rkvhiN+CEhauNeJ6Tsr8+EcFUGij6rA1kpx1LsillsIe1hX3SW+mYO
TnaBAaA+cSZ/7q45CHGnvLGLSex4blhqtDFtZ9i3YjDu0Ny15+E8l9E67e3iJOHgz8WIogTVO/0N
EAdgKg4v24RofLBitcclU04rPGbRbTzaUEUJygStMHrMjRBeP4iw6M5HKpevk27EF1jVriIw33Wg
uT1yzBwEvlwN7ZThRTWbegjefoT+6BZwudF5IyygP8I0/I91w7YhAYcG3cCRjNQWLvocCB/WOIwa
msJeY5PujekOB78zNBr/v52mM8jfOMTe/inHD9ryS6gTeMPIViHt5OhBI1Ql92I57Z3MxalKfjL5
dok4sUwePwNLRYqh3AbewTrGeR/dFs+LNCKv90NJBhHTrOHKEeMKQ056ImJJXz5pLxeo5yMtdS87
GIKAjgNDO1WYQ8sDUDBJumW6l8LftYR7wVDF3Cb0/VdictydGuJbVfbxTWkP2o/Wl/5F7cr5/u1r
+8ee6ujXHMfIoGsGv0ZsQ2I1zRUfkfJGGkN3I8RwJTXL2choih9ySLZ5h6e4jqp+O3kjNgAnglUB
DjA7lX9yvJk9/kVHLwiDtyRVodrPg8aIiMX2e5g3+e3AJB/7gAvFUrfsTZbFDF1q+ber2nJ0oEBo
FwxDJ9D1aEOC2dTrErvZuwUhAR5DUHjndnFiwTmuEZ4PwlKD89xGESmWNeLF9yLsNalymFRF3Rof
KmZqjJ6nK0ONOx5vFUxDOb4/cZ+Xq3b81JnYXV2EP0u04lF/J9fKdPZbuW8aD2j6OAD5LJppvvNA
G0Rc5bYDry6qiO2Bl3xIR5VAisWBaDNDZ5524m179SUgxZRXmlIYB+HRlgwEYGvreUPFEvmXc1/Q
zEt6C3wWMY+PrG/INSk1wPtZTLF8pwi6xBNbCoPypipq+fXE1TlelJcbwr4Fv89CAuD/Dm9I2xce
6sd23/aTpqFKjJvP8IBdbz2zq0zXHZDuq0pOjdyMtIISJt+186NG4iAvNPiZiFsswttXWth1uzSZ
CDrQcqH3F1Yhsx8nfutrd5KFmSWRxZBtztFKxVdDVGNV7Hu3jOaNmVmM7hexK/drQEeFgqDVaGIQ
0yfXfiPam86O3B/mzOBwxZ0snBNfileWZ7BHYpGBEej9h+qG4ekYgaDc65qck3XdiWHn6HnX//88
MgjBPJ3P0hLfdvTS4KEvUyNZzht++Aqmg56uM9/M2VRlpQe1sajOS1mZCEacbl4SqTId8os0yQgK
I1ms0Sp3f9s25cFB4kTlZ5AYu9Skhw+O16rImD3/imREn7w8K7/t9Tj+kjCxunv7vr9ymQmAZMpN
05Rq6XihBjZpZWGuXWF0gP1RFM5mzKR2Ypl45T2gywinz2L1o2VmHp6Oy6YcgZh3VaMqOEPf0wUl
7eJbJPFkS/h9mZ+9fVKv7DIQIy4oFzZgYNKO93flHAJtH/qrhgylR6Hq1kIANJSYYTy0rqsmnkex
Re9OjIaf9jkGCH2Yvpc97qQTuwzWneMlkj0Z86ZFPIaEjBnJ4clTPcVj19VXkOCY1mcDttcNjob2
cVSz/2ib7fAAP4ZpRJyx+/pmWch21hp9peZmpHVlEiDPUPwqLcKQOb3vlnI1w0HvzsnnmJ+dUrP2
SZCNNl9g2xEXDJWZgvpdy7XtlN0RcTWTFbJGVznu9bnO7iT+uG/MA4CFYGIt6nUzewQRu3NpFYE1
auDP7cLVnrqyy277BJEMQ9VaYmoQcKwBbH+znSayNphhGvxVSe6ejZM9medRkY3NVevAAt3Kzi6+
Ta2ZI9egGZoGlVl0HxpLVyGBMFQYKyTxYbfFnNuR22MY2XemvFiCh17XPsi5r8iBMWClLDK/9DxL
q+FzXZoTqHb02tW6yqC8Bm5vml9IVsal0Ws2A66IJCwI6QTDrTk4c/JKiLK7GFNMklihzQ6fBNMq
eCtpjGd6kk5Bo2fUWdJ2fu3rsH+9Cf9K0DK/Tr61mWBkjryht4JYWXxPjGGaSghhz6FJvvKKXdFX
mY+1u2dyvOJv4QXDtiRQLKPl77wzBPWGfRWihZpXBHgkI6o6zR9vsCx5O5PcdZxjlmq7s8YMMSSk
iRiIKRlGQudg3GLGwNImV7iaRmJi6qEgVsRT8x6zS8bHtcXvR3omPKNAOfnIDYSgaK9Cne/4Q5ti
AQtS7HH3Rm+rLvD7JnFWcLjLPAgHCk8ybhwkfiYuynTVN9ydYPYjdasVJp9Nw8mNW2fIDX1vNaPL
GgiDqFgXdqPnm7npOnWmc3MhtxBtvcb+jN9Fiwu47ylBCUCY8w7qg+sn+o9Go5dLNMz4BdVkPl+U
Ao/LDoWU+lY5RE2R8DWVxZpkwTZfI6+r7to8gmM0IRWzVq2Z6iRNJbp9M7VG9iGaJU+QmHIJx1HW
KA1Cf0S5XikfBj6jUJ5qP6wbsTaJASEciDiRcVtNJYZ4MOO9gQ+JViq6qwmsALibyd9EflioTYxH
x3xv5F2Ko65Ko69WG7fovszSvaucabw3J8MpthaqgH7LwGuMCTAZs3tBMgffRyIE4jVVa3/Th0N/
i6nUwGTOp7/YJPhFvjskCulbhY99U5A1e0kKcL0zQeiTTtU3Z1VkxuZ5SBR3spZ+6KwGtP4Pjjvp
BRpbFd8nstQBNlvapXQijLluo6PRKry6c84r0Nn3becn12MbNuUqiUkZePZmfmxxk5prY4x9oNgz
mB28V7KJghqZRffrk/p/8oV/0PpZVO//b6f6HYSG/7j6+lW1Pw7YMb//4m8FgwMzQ7eZbvB5ooXG
V/5fCgb+iF3rQiEj9HPBJPI1+SeEw0OaDxNDYFdfOm8mO7h/Khj4Iwbf9CKX0T+ryd/I7497u/jJ
bFz0DEYAQYLhOJ5utRXt5Qm3IxQHbHdKd/qVb8uP7E+tqv4IJpxwkqq878ppwHOKgC3Lk5wdGplp
lJ2fWjIp1uwepxMbwufN+4taY/ldNOkXvbBY2FrHm6IhlyPa094M6gxHbdv05ZmtxCVZEk+L430j
cgxgaERXcT7foBK9yRZ3jJVXH6dZTOduvnNzG8tc7T3ouhKYuDCc5dEVn9H8PWApAcszxAdXeDcz
tpXAHSDIL4FZa6XMdIuFD9Gc7+EqczMY0M0Y41ecVvjMCcCp52ljWeISRd7vDOP/jvepJxqiUz94
BOvmP7Zd+f1rC8XofwCPiSbnW+8VDxMtCsqvX4DB8+//+Y/nv/HrhdL1d0gqFoXB0ojH9ck7+svP
4r6zafKxu6eOELBl2Hj+fptM/siiA0i5Z9lMGS3+zu+3yRTv6Ngt7xOlG1oi+6/cLId9B9cAcLzg
CYVwBe4YqvLD7V+KmHUUU1GilRbFl5z0l4vZgjYWh11P4F+eB5Oaxxu3FNCXGHHtXlynm1+vx0vc
3mEDajk8SIulqkPuYtvimFtpTSaawtyq+Uo6+r4C9veUNOF4B2Zebf/yUDCCaQ/zzWMEvczGD8+0
0ELw9ANuTSqq/H5sU2ddYRkNpJ77J87qj4sKq5GzwsSDCmMprQ8PZTLrUGrE/Sxs7OLIwhONXEsm
YKt4tlEacch7p/cKnTyS2P+BaJPd6dtne9Sd58pylqA88ESxJIE/PTrdJumiQSjefYqNtDob/CFu
1piNQWEgd2Isq8tabfFAzheNOxHxGwE+WvVmVn802XqnW9SP83dnkI2xKQdFJOjbP/Cwslt+H9W8
j+THgo2+tFwPr1EyeTlqaWI1Sndurmot7S+0QhYnpqd8W152gJ4Pw3yWh5fPEnXK8QMmu2VCydQJ
E3KJjdHxKAVWZj8TIGArQ3x2xyi5LjqN/CCrxK6wE5hQ2eW7hQW7hHDB20QZ8a2UZZ+tpewrbeMB
9AFVWGAwTZsK027HfzpZD1Xubuc5Yh7kuy2I96HVFA7XyTC3U2z25DWCBvj29lU8rN6W+R76c3rP
OuR306JSPryKjCiKiZcMyWmXZVsnE95W8rqthufUiDYebt4+3rOB6t9fuecDMjaALLe0YZbP/OEB
Iz/tBq+ayQEkW8xaIhXgeAV9yEw6zL54obqrPHuXsu/1K+vzIJwL4YVB6bW70imvouUiosI98bCz
GL5o8/3+UbTBliGUYJJxNPlxbU3YWj8Vq1jZyV3NSrYpwunH3GTe5Wj1BHlJchrfvhLHz69BM8ZG
yMslYPnGcXh4IeY+LqGV+FTomVedx4bIyEtt+hND3NeO4uI94NmlD2Itm6qXPVOasgC9UXcQ21aX
gMNbcx2iZDhx/V47Cl8BBk1QhGgHHn0ESNN0wr5cjkKq27lut05Q+W5+YgbwylH4xtH7hXBN4+hY
YyV9JulAO3gVE/kVv9HwRZfK+n7itjxLTQ6eUJd9qMsGTBes9eJ5YXzRZh7xC1R6b39TRDKS3xsP
dnbmJLNf/6BBBzalFtGnJoIgcBZZlmYEOUYnexPpfYRWaqjzYd+1wNT3dpIw1+xE5lZ7s7Db5gwX
EE4zctMqed5a8JbXdIxpyRhgfDxUw+zfbknPkfklhSm2kQjbTbW3OklMMIk7NZ+eSejzum/CdCmn
SWgIShW37NjIkb+eZdRHRCrXAiBOF6dnUaZ8fyfLxWlM3J0rV2AFmOWrKB2f6CRnaaDaAf3YXCxg
Jck8bIm3ikz6HWrMmbmak7tuSS1s3udx0c0fOlPO4oEI8MjY9Z1qGb1hvP/mj5oWbZUqwHYI0IzF
mZvkZhZk+EP6gNbrAG3NNQoZtFDm2aP2zUSgDHakaDdZs/okamIIg05AjtoWYW1fl1JlYjMpz+su
wrnuCccp4Zzg+yBq8wrnvgQXYIzVRF6e5TaBFerxvefMHZ5vO/b1rTYxHF3BIAqHtUwNT+4MmvUu
2QuAdVbClBqfb+AUxD7RdsXi0evmmdAbobbslyvzHEMa1ydr7Pncy1yNv9NE4ksFa4lswcQiE6DO
bGKHdZD1RRDBfiNrOS9IapwcO7ptxyUFO+GbvZ+MRI2riEtKnlvdeg03Y6LKmNO5/zxOdfZDDWbf
bNwozfxNxa9/UL3iIcgt64PeTrp2zX+MpMMs1J1io8iiHHdGPdbTJsnC+VNmEE53NVYpQX36WAoI
DNNI4g7RIai4GhbhCwOAHag46Hb5jdY3mNP1zFjSRNKY7lerd9qjTmsB1F0tCwkUQhWfPbMvnsKE
HKQVe9IkuZrkGFUrN3XGdK9Xs/wsxj73AsyKTXJGYyg1gkYU8jv+Qwz4vpH0Z5jJIOBH0qGjNTR5
c14RMpNy4W3aTjxLk76B/KHHGETcwl33Ms8le4hCtWwbqS7XZTKaT3ZFhveGdEMfVHShxR35UKOe
X9YkrGOZSEn3GbQue5ITX6014Cq9xQBi0SIYXdkCVak0QuXDsuEjnVRu9HVypW+dOURZqk0xacaT
N9LZWzeiqsYV4bCaBS23aPfQ8Er3vMa1pi7SUE79jZ37Nm8K4WAgikAqGaQLK4bP2BJ1k3ad74bb
foqdBFBhTd4HmZYEMxpzjW1wmaaPu3Iil/2m6xvjs6PJur4JmykKH/SW0fCFNtUhbUZDx+FW9wna
D8rAGBnMaDgo1EhKWUWNNn5OmR0366wnGhX2lauDPvSb8svkJ8OtCcYAzIARul5LDre0wShlIfAj
q2kdZ1P3tU5qNsyQeYfYw1LrJJvbfGfQ3quCJEJajNSPccEZOIKZuEisW+cYK7PyPbhE3OrOYlpY
eyRnWgtUgcwnhN8uqK9SeZeybmg+GXnh40nt+hL/CqHAwKyqmDh4uInzDVhuECOeIa3vIqUluLPG
KYm3TjrGn/S8qsQaTnH9PTFb98qoTOImzVrwHe5Gn7xJOK2kUKVefeno0rnnJ4VXYdp41aokapSo
LexFZjDmUp4lucIsJCBP5aveLp07VPnWueYpH/uOyK2rrHbhTcnQBc1CMFkWBUmOD5b+Vu1fGHFe
qSuUaeyGMHMq89wAoHwHhIsz7oE+f/ejTgdCNrvynEHYRFfAy6FBGBYkiF2W+3MdmPDTJK2ydnbO
bae2AGPYA0nJjjPlIYCQRn4FsDldikIvkrVVZa6+ptGaf9THwq82NavVbk5K3VpBLTJJ4/a9plvb
KSS0yKR91hJQfz3jJIo2tWY3A4QRvmuryLCLIO4s/YJ3szDfk4+nXRJlbdDhtP36FnWIkW3rUjkS
ssowEGrqGjluL5jeSZB6aQsjBW7IT96F5nFCrvW1qitNYTSQuDKhQjE9w9PZCrZxqIXhXIYSa+MY
TWCzM5BhvH+RL9YC1FOzGmvX/uJbmW6s47j3GuBSPSF4dhO3ZDxGhXYz9RrAbYE5G+sux/xmYUYL
t9KqEn3xf3kdKOtCic2Q1oOxaU0zekz5OJUXkMpiSGpaJWlOV452HYWIa4Oim6o7UNeYp4Ffxzw4
eZfcZ+3oPfhjHf4sOj9tljGEId5TTY0E12VTUu7muI5+Nl4fW+d2ZhYfaYZS6hhRY3dBPJY0kZ0k
NOGuwBDBJhwqddV1YfNe46WWqySD3OLU6NXWedgbD3kYt96apcT7PLeyvrW1vHyoMqYE68yIEX0Z
At3r2q7gq2J5dSaaLAJy7a1bp/l4pncjrDhoNIrAQS7IniZtNVygCSOpF3Val7G+yOFbQag8d8Ih
S4Wvp1YX3IPFblanNhZyzDOr0GkX/W9f9B7HXCKtDR23yhlG4YzPFDHgk7kKNTfr6HIvr5WfLHe1
L2Wxx9NaJgEubTJWVx2hpnDqFHzl7Vgz3LiBfl6Odxou41xhhnZb96Lin0FgRUA4efjr3Im3zMid
aMqD0R0771wuehdQg+jfWGWnxvzZxRZjx1FGXlmQVpc4DK+fN3b/HW2m/2Gwb/o4L/a4f7jO7rrv
Xw+6tc///q/Wkum9W5qOiwh9aW2A8fhnawliNzNjtvK0AKhUIKn8q7dkGDSQFg4+ogjGj/oCF/nd
W/LfLZoASN8UG6hBHPevekskRh8WZr9iSRjW08qyljiZo8LC8mSGsMx5bLBVOPex7BmL8MVNMb+/
50lhQh+JQaVx0JZzU6svVjtoxrSJwrKYzib4lGKt5orQLzH6WCJlUYCbWueWH8/+rrHmPFmHtWm2
xt7E+lsaW3LJO5YMwLw0Qwt60Q2RghK2WIU+vAy0sIV5tuC+Iofo99E09imcNP7THam0hLdPlajc
bMvYTY93ETMT5ykK6TdnW16xsmm3A+V45p65mTL7gKqSMU/umLGzIT0TDERJxC3rCKM6Ue1QV1QD
Wwu8TNG2gzqFq2QmqS8jADtL3YsMb3KXb9pwMhSbeimbJMiXe3nBxsK2v6egDMRVZTMl3U7TlICk
C2OrTLau0dBL0hmLipUkHrUmVVXpBv7UsgbDb3UA2NxKkaJb84RA0fPqFpdrhFHWs4dJspQ0aVb/
JNK7qAJztrFgsacGEvCUdqR0750oquBCIRkp2QdMismhHHMqBlhg9oJYll49r2B3et55i38k+zlV
VslOKUHZ0l2KpiAsQhswdq0mA+X1ykNP8ynUW8ZREKT785hcDwQ5kQDertg03nQSw/CKWJLujttl
dw8NAEPzEjVWtkBHy868wqPcJYHMYGVglB3Dy7SLGrZCXQnXBV8JwdAsU4RZrqpGzGqXlyUg5tb1
6f4zQM43GQ8wvqguBsT8X+ydR4/k2Lmm/8pAewr0ZnEvMDTBiMiM9H5DZKWh56E9NL/+PlHSaKpL
gnq0H0CbVldXOJLn+16L5mVsjjVLgYgyjT+Ib4qEyy4Rhhs4a0HdPYF16XREIqk+u6qEizQJgaKv
wdLaEc3aVju3IuOE8PvZo129gSdcJPsT9Qh45BdSrb1x4wNr3cqn5GG8eQxItemEyjA6beSWhrRg
vxXdIhwkJZdZ0GHdUQRbV0g3/E6YlYTbbvXJvQYpy0mb1l3FWEJEH/nnnBjZHDt2A9Z5kJq1GO/p
XJJ9o3KiC8eXnULeVuDRKa8faKndjCKW5UybKxI8wVFAtpYIqH039HBKc+O68fCHRv3mijSgF5Q3
hS2yRe5mWg1naE72LrmvXrvGsMuWTnZiQX2nZg2f5tTDEm/FOWY79VySe1dmvgkUys5HX2OtveGO
XZ64avkaZ3Vo0NqvhUWyiTuP1ySo8FdzoPIvC5n0LFFyHViDJqN9pfSjGzCY60k8s2Qy2Rf9+EYn
pHrvJJv5tqmz80S1U93T8Wk0l2SICm1/ZrnnyynLJscfWp31fCCUaGaosheTO6TgYqvaypx9UEDH
9slVMLawA+jJjw5sZI7r3BYHAC42ipFF6c6lPv0FJSqEcUsanBa0oKaU3CUll4qT2fK1M3nE+A6s
77xvVXMVl/2mbDuH4lH3bcnUUVQkCBrJcj1CodH+3qbZOWJ9rrvMZ4QZmuNICsG041G1GmEhdGu8
F5QJVacGwnn1y3kTtRekbQPahcm8MIvJL0XNNhEARjvb81iS3XKnjJTXUuXczQk29pVmdUjUfsE6
d0oNblPNH3TMUiFC1y4P5EYXd0zpWeZoXKXEpcrQnFWtPyx8HXU4S4b4KCdV3b5QUsUcD6WwuuG0
TpmrXHDfUjw8m6Ih2G72OrphFUeoNsntau+S6ejKhvzEypYi/UDok8m3xcMq4ltzQrEaVbma8oxj
pdDXLKzaPpcEMCjLOuMQNp1W+3H2FG/loSFkU69tPzV60u+9ubDTR1oSres8rfvBH1PHfJxZeyqi
DVOya3Vb9n3cItMijudFxwLXBJ5UUGgwXWnbSsiLnXJOuOYFYct4/ksyV56LoSyVS4mbabprcpug
vSwDsPBtbpjsvs6k0XMgVQ2jjpEvnW8Ij0HJyWC1d7Te6BQ/s+Qad2k9qE7gUjJ8i9fTyoMeRxoZ
8rVSEPLCkgjtQEjxVSI7hBHI/fR3V62gPGracdk31ay+GixamPnitrLgpjpfkmpu0QDnOQNRhMNs
N9WJ6bFQaDK3bfJ+OoOmgBLL25Uk6IfDdMCjOflsQPr1OFTJGndKVc/xsGYJaSg5iZeFJ+b1IMxe
FYFqj93XYNvtC83a27rzvMI5EQTRnlLOpvOloarHOq2tCk2N6hX7DfCCwNR52NRDbg+cnoJzVw+x
EKbtzlGEne6yqbIrNOUtS/UOnZV8V1Ayfqbe4pYnpWdW3RXkx56tAyRGM9vSP4OSbZ65ZNIBCbae
mOqRWJiCWFnBASD8kgzMzh8MhQTorhMe6Y/I+3LquV2LHEIn1S5yo1sp/HCs+Q0BpL0QOuJl1Y5u
BhoROb5HnqognWqQuW1O3xzQ9dEkj3Hx123ryLLhct2XozfMu7RorbelzVKyVSrWA5JEHW1sg4V1
aturQzVud3Y3kLIIXG4AqtE6f+SCQkTWeYu9Qc7O9r2rdm0eFQsJLjaJ5YRGTuN61KukccO2112x
M9pW9ldTk/RHNsO7qiN4PfDqubryPOmuPnqe5p1lrH2YlcF2o0XaCcoaW88b49RZKddYTrfC+rja
mZKF7ZAnyj4ZdP3atOG9fBI0teK6yspNHApyM0TA8JHd8iQxXg1BpMoe+iz/sviV+UJrYqRe5Kib
02ODkm0iQKpA8NST+qofXWlKNW4cyY7esMHyDPJqHouO2QHHjXYN231Li5YxfrL6EjUS2KODA2tW
ve10TmaCD1/S+84wkZUomaZ+JEuW1ESBTBOnjejqKSKMzrnTpQE/lMw9YlTdzfoHe9bUT/A/ZJZ9
ljr8rqqxfVQLl/vOwbVA0PBQETtNSbTzXi6I7yiDyOhYQupvXKjUg/MLDysLFdBoSYIppOjBqvki
wA/MvPaL3JTElGpDxu/Wqo99M2ogVMJjqEiLkTlR2VoiYGcE4mnUoFbicTxWvPlC27ofdZ+SiJqo
2fjuaWI82gSVPiuyEXcUs6965KwlVVNVK+QpF9BWPpciY5bppXYT5SM+bcDW2jsMhVp/S8vKLgdn
TL6HRaovE6NfG6/SsGK7Ulkd+3ybO1+4Z6PaSFXX1zxJsIPF6pInNZ+H78zyRPLc9QVIbqe29ULz
cJnpr0ul1/KB2JHSIVs1A1WNQTg1NaRmzXSNP+FJfmOoWAHgFHDYY2X56Xw/rwi/wPGe7Kxc4UP5
GRnfNb9EW1WR0NThNnfKsebClL32n74mvhy2Drz6qM1VRIh/fE2djQmYInd8Ev3rC9No3XgrlSVa
E8wmJTnn0S8L2b9gsdmyfuWfDPI0WMHQz0PMs+f8/nqWshQcChrKtTW9tTlvA77jKdIQn1PFPKKX
WzQZ6giqUS4v8k8CAH/jVc6vjrHGNjCKwN7AgP3x05IwiKlMw1e3CFuNPHukmUxv/oRX+Y1H5UVw
l6H6OcdR0qLj/kZEFWPboBOtbLrl6ecmy7Aj5ZyynigtpXj/91/nv34tsvds1MXYUs6X1C+XTKIh
1+tzYYNr1ERFpUr93M2eekmAFGjUv3+t3wnNnx+MXo1zbSZeqH8KblS0jjK1hZg51sQqsMGkmFtr
ddv3aFyDeqzmqGXqDrul6I5Obbg/FKrmI9A8Bk6aEM/njvm8UM7+TkTWetxwwv1ZpfI//8Kew4+M
c4aQDBR5Z/7zly9EpinlMTNffiFcEdG9U+1NpUj+JpD4/wjLX6iN+uWq+CeE5fRejVyi/1e88/PP
/128Y/4VeQKkKF4/FdGCy2/zN/EOqbIaygoeM66GFgcZzT8QFsP+67mK6mwjQ6kDBMPdMhCVnf3X
Xwy62VQkcN45OwPK9T9rbeGl/vjoQQBwPrtsRB7nQFx6+f54aagz8GtaUhNhGeShuU6kz2Y4WQlZ
1NMtaECQr+/ArTda9b5lN+70OIl41IFB1+xWnYrYADxYist6xFA33JNowPK879Unw9T3BhGKzP1R
2omAZP0w2faudrvpY2BbL1t7snO8CLz03D7oSzxCesgLpf0QGS23kYYt7tFeblV0bf2DqMNaOvjz
m8PIamu0PjZ2dHpJKMR+66rYbsmeSANm4KPg/3KoDbTzg1vXIUk8vtoVPt07VQ3jSVKdOty0KbJi
88sUNzaZ33nX38sGuq/93mbUxd7LCiyq1d0PLVlZt9YDvQG+WRr+nO4hpk6lWu/wy0JHvbjlD1zN
EEtp4CA+ViYdjNgOtSQQsxf1q0G9w4fetpfCulcTPc7k+2KIJ7jPaEnmnbVug2/MYl8nT3gFdlqb
7mqRXaQd1RhGCr+oHRQh+RIBjyB6kNBGJGqHzJL7Gf5TW77hVWJsKq1zu+ZUyBxkhgdPvE70n3QU
YdEJqpas3jinYJQML43O0Zpz8lEz3hAtb+n7Sv3Stg93e1C8dxJZgrE3IvJlgmz9YZFhPqb5jZdk
D5ObRYBXVp/CQpaxOqzB4ryo+XZYlQ7Gao4Uk6gAazwlcggqLYYpjrICLSHpuU0VnAX9xBZeL1Qw
5CbV68OyKw0tmDKDyYSuWJtK11ZGzoIrmCKwQQ81XaB8nCP2KB9sj0TGLsq694alQCm4dHIzUC8w
6Rzzc63LBok3FaFc84tW1YNN3Bsd+uXPc7h4B0HbUDzLArq49JT0b1Rm4Fqq4GRWcjRZPBsEyakR
L8i8bauKGoq1wOZoP9MDg2hRe4gVQemO18Tm7FzaNfrm1PCbxDyXVcQo89vRCgwnSnNC7/XqmNpP
UmKlJqi/OsFc80F5D9wJ51dMrTdtmkDeyABtXstV42viSjUORf7hLJwa/RpKwJqOu81tDWDPLZRq
7+PQ8VeIR8tUdkNnINXe9g0oUu3NvPs02GjTzEcQIeODWNM9oqRz4+EaVnhzx2zddQs2sZnwRAeW
wrmxaV9X1Eup3bflcl0n4S9Pwn8x2oD4/mG2+dsDBmBM59hBRPW74RmlBV2i5z1Sr77zOXSG+rFk
OacUfHduX9BvUsPwPUULt969NLvisDp1pMmMXrhlpyRzLKpkt9jtjqV0R1C6n5o3dQJf6Gn8Z07A
it8sdxs58244fpGLCE8ak3lB7hWTMZSDKnZzgdAXE4MuL8iY2DoIKPLWybujQc43WTwd442FT8eB
5qpPniKIReGnl2demnsc1HO7tM3PrKA3o1Eu7OGiA/eEzi6yd4No7ZWKtZLAzoeKN9G4Q4BJmJit
6yG7q8c1sJb433+pv/lPz4Ilntq/fKm/TTiTs9alMPlSt+pRHcsbUxRhxq5D/i98z9vaakGjvti0
0LixtvbR2v2dTqH1lFLsf/G7/lQO/UEmw1sgeYJhjvQmpuTfpsZGKmBvQ8nyptFuQr7tikBhCdPh
psrCwv6xwTwN2MmcyOoj1Q0s/c60D43y0jmHJYlKcc2jQtVZNS6565X1sFgXqRtXpPGzjKs2EBjR
j9OfzLq/bRPnLw7lGf2PzvmdkzHxx+OOiFMCbr0KOMv7QacTkhMb7vMSMvxPrvvzX/Tb18MLQZ0w
IGIdPQf8/TpyTQDzE2UhVOggFKCZr/LrlIrSOHf3afdnr/Vzov3Dq2kMCVitIGVs9ojfc/lmV10U
PSFnEm+b29i0+WiHfJj3aS320kaCY25hQzKtVhgvSJQ4f41YswDicEKxRc6n6twQ1GyNX67FozvA
JpYV2AVdUVX9rKJsAscIMsXm7Kz3VSPuixRkz3jKuHnnfPxU+ibi+Y/1qTvkEuL3/DSfWr9Nr+bh
QzPzeLTWm00LsavQj9wfl2tTve1cZAN6jzbmts9AiDQr9OzvlYjU3mAx5saEkvTdgkmZrg11886m
lzfI94NQFxyMo29qPErmJXL6aq+nT5Xt8oztDm2fhkqm7NMqKrZvCOa0HI59FruDE3BV+EWyhKO8
0kBBBZ2apKvn4EY5B6JLHdOYPKjVIaeu0Rr3TnMrjJWnerubcypencHv+RqcV5n2u7lFJPV0Poad
voyt9TmjXQTwKEjqbU/3WCDNe3DeIM8BDtTTDI66rJ+aelmCdtrbTC32A1xB0FWfq1sf0R1ibD/S
jgkk8u1qnzTb+oYaKcCsc/MOyhJkzrWj3RX1tRz3k3ooxzvJyWGTWNQpz+xSoYqHkxOgFs+AimFH
+req5dBTYKX65ayFRlEGCkWiZLr6lcuukq3xZqyhnbWBzd1qMrSN7rGk3WIQC0/P1VdstA3DJaFR
fHTPh5TAVmUcqFl6cKsxzlLwpSq3QlPO8E/mfjHzcCDAFNnwyodHEow1DXx/mrikPvSO+77SLjaN
NZ4w3Hyf9XFa6UGBFsRZP4jRBruWkcF9InSe95x9Ux9Y6WVF8C9FO5F5VlZZYQNrRp3LAcif5qYn
cg6Os33Uh7iheizD6YBUMLGftCSN5NThvb8Zia92N2d/PlKNmdjvpcBtwZO76fekTwdVBWZmo9z7
TKbkdimjpIImK8aYS2+HQLPWX1xt83WL/2xK98ZixqnlBtK6kC7D45odLXpYMRdixLQJ3C7Qa+d+
nxAUOxBPa91XxqO05MlAgka501Fr4yR9dPE5da7hD6kRDFlUuFWIpMuvk7uST+IqN1miBdp0200f
82IwfdFRrFK8pB7JeEc6C5zkwCsOx4GECxzroV5/T7PNPGJHrtDvyPiNKnr8NPrs9PZbqHt7vGuJ
oi7wwHBvJQYuR1Pzy5LavPQlR1O1qsBMnkKks37IvBvGv9n9One7ovoJaORzNo5I7alzrydLC61t
bzBx1QaHeO1xUCsPVv48LQ8qzJLi8uvM2X1Js9hGMwxZVEGvXyeqEjltv5+GD8RZcLEv82QGlDvh
40fikKT355FyLoaIsLEIGZRvYkjL2o9meG7Ldq8za67k7dnqbpxe1Tx7NBciLnDEUR4QMd8Zw15J
TgMAivskMcpsCOjy9FtvGTWtFY2PQ8o5MiakkWjlGEjXUfUhJnyjtgOit7lUb6qS++Wc5LvebYyj
7vTskCfCY3aQkJG2T1VMQDYG0eJbhAsyaNwlXPUXoR4HJWppEVslshEM1mcJBiSjod9o+zKbQpPg
teypU7JjikptFeWTN8tohvhycys6rxIkFF87ThrZ3bozmi2GuvatZozI+fXlZIY1PhwFb99SrZR/
DdedBjFuL/vCq8H8DwaG14XSJdvmNu7f0h48vu4O/FqosJ6m4lFrvhtmJaVIfYvWR1CwQ7IyOxVP
g6NGG1LL4r5aPi3Wnk5M+6Vueek7RbHjkUSLDCbFStpAzbBSDndwqoeE1r3GAQjtTYyMe8DFEOzW
Tyc8pUS2bMYSuc09R8MAnlqN1QOGEMoZ4606SHRjyju9OD/fyijGUFNuwCtCh30lTdfI7nmnomes
GnzT+phnwj80blu1Dw2u1pFG3KWNgA/9zlIoOTR3GVNtqjXBxDlUstm60LepZfm682yt97XZhCC9
lGuII4Wj2ogL1T1OiXbB6BWnOSVQVu13gfPD3Y7S28/EEpXWCfv3RTI+luqe6kFf9nEp91J9nSeO
zfGyoxQOQdnBMq8VK150vNC3vRKigkzVuE2O5nhpLPcrpEOyr5gKXIyOfRvqYx14qrcfOjUcaA5b
XhJ2L2YfzyLetdR5FlygNKUJIp67t615as+vU1ekRhVvCkyGtLo37CRBQhZF8dThKXXLjceLvhuW
h95JL/OVRYKL1iOaBTEBTX5qMC3XpbWGMwna52q2tXWuCPvHytztNny8vRRvbr4vpR4qS3cxzkVU
bTuTHbaM4NwfNHEQ9pUsX6XzpulEfdOyaWrftcEYuO3aQoQ4FuAkuU63XQZRRCQ1s6Aebm+L7INy
g0sJEhaiLD8YWLiVJHJdrK49RXB1uKqWvzo8wEmIX1E9e7c0dYYFOQlgfiGCfF/nUl3A8jZWV6C3
QoYL4gYPAYFLlzQkfODINMy0I0WdodXGsLN7qT3SAHerCyta3IybpYzLXu4WF6GUpzx3POrnc04L
61XW3i/D5TR1eHupdEraS626HziVR0oC3TmLPOeF5Z5IPXCS7jFZvhRlvaJG76CYdLDpJixB+Q3d
5neIs7fsAHALKsEP84plGr7JixrqtqxqCUa1OXk1DTMLD+JyQgXGOv9AE1pQI9FYoDIGdH+Cy7rF
qNgvFm2YyCFW9qOMLinc/jYCDdGl8dQUD7lA4y3OhxyRT5hMvHFG9ZXAHCmRrfpKo4do60m4D2q+
H3WDrudiL+jmRXcSGHxCK5Ec7s1J19vIzrKo4oipkBkokvOcNi8Bo9uoe3oQjqNq+mW7hnR3wrcw
yZHw23D4CrLyTIaTOSDKPqjV5UrhXkZHj9X7u8PCPejVPqOuxHJuFvJ5bCr60ITkVJ/RpYZEFNu0
EjpAPqVuxRQ90pZioVHfLg02fiUpvqSKDp8Cg7Ju495o9+ZQUc3nXmXnKcUYrot8eURAEObmXkNo
vg4ybJH62Gp7MlMRisRkaRdhOT1RHhtMQxHZCVcqDnHFCBGiXlVIbPA9ntrxuqYNd8I4vZy31qV5
14vuaurTg96XKDgpdClx5tTTJ6aBUNrVcZLaIYW5dE1aARDsLN3NtubRUBe7wt4OHoMolQdum0Z0
Kn4aTraTPPaxPQO6vJFmtcMNACnf+aKywgQHwlqf1YJMn3xHrlUHUtnxMB7VC0OlEkJBWa7kO9N+
rd37iSAIwF4etCgNKHMJtBWTDdWXxZiFJDSHZQpJnrwNBENkSr03V1ZlsYWzeOr1bQfRHlXicWse
WQr0dtiplACZ1cYzbNe372nlxI081ZvyQp/vEXnpRVe8pO5LXTJSzjKe15OxEFXnDdW1MhMmZwwH
dI9xrs8xIJxlVkfJ6FQ3+d3Pffg/Qp6BAPnf715Q9tkPQflwTofJf5/yj14M4nv8t38q/hJX7/XX
8PsfOr+bf/xdw3///Nfsymc0+A//EDVjPq6301e/3n0NUzX+n1bt85/8f/2XfweTH9b267/+8iGm
hkD/u68Ut+uvODPb7C/AwT/h0vdnyPh//e/vPv/4Azz98z/7hwAQfNkAhSEZ6JzDDHzzd3ja/quJ
JQrfkI4jCorl785SBfnfmUTQsWKfnUuI8/4BThNt9VePiGqoRxV/Dpvvf6T/034XAFqIa5ETaoDh
qGsAxH93+ZnESLmW1KlRtDW2NNR+HXhlNThU5FDc/Kovpr1y2zaDc0kyNlxWYHQLY0iSWgMgIhZB
E6BuAv/o234RASa4lUJZo8q2KxP9i3s7d0Ci0PrbmDJxm2YvL5tCrQiNUGmL3G+1XcSlZabpUZ9b
jR5oraEuOaTycJb39qbqSe2vTWMM5GHo2xSmI5FH75WmObNOf4ieam64JEp620zDRuGk16/2mzqU
Y8s6y6dO47JYoMz8jXT95Ro95tJSB96YCRNhX5fj40xuEtIyUJglWNx1q65rUVeMH03nFveqrljl
nU54Tv0DV4Bza6WNrd5ak226R1t0lFxyVzpNqCMql7tatp2gq7mX7sO0OsIauL1d+to8OTfVjzod
aV8cXW/eTGaTRNQHqk2kd5Ji7HXGrc1xuM25YootHGuswZxSKMHSK5DZyc0DPp5YX63RU1jHYLXa
L5Lnva5CMSfwQOMGKLvQ2+qZDlykxSz0voUyUmcu7rTyttWyon/LLCcfrnJbcRWfoI5ZOdR0mbvf
7jQQJKJNYhu+VsTy6AMXSlZZTAc5G2czFmFsNKJW9thQZp31S56x6WM/2fZFyk/yvaiVbVERulEJ
kghN8LN1NQwwKi0N4+Z1M0O52OjPCtvmA8pEOUsOebM5XwSJyNP5z/fVcE1WkzCupEfXx4sy0XVv
0AiVTwuVSJWtDW/mog3Jy6aT2/7UjbMQN07XRDTUdvE25A+46MyLkmf6U9qW4yHFX0tFs/Nirnb7
qYkyWQJFyhfVTdswISHn54V7m5WlCEx7YbYhcnyDc0whIeo0Zb1elqW6KVDuGc/or5PpFY1/NV9Y
OpXDyHxzqpKHnJYq1pjWnNzQwZ5hEf5SeTXFTcDQ6IAKscMAsd2yrLQ7flRkYkqmLqrvKGSAhQYq
GIRwJW9n0QiHZXkv7NeOBbI4eFbeY/oAhc7Vq3Ipe/Vmpg4sTVCP2kofqjYV5aWvtdTCM5LmuRrn
NJVvP2xTS8YkspaSiM8SRdF2XeltqT87iTu94h/So85UcpDyca2NWHiV3HGHJa/8UT0uWkR+MDk6
7e0dVVbdyYMDwjWq5SSXqmovxzvSC0qbmX7M9IqcQKhQeT+CnyrsuswGP1AXePOnaw6ee0DtpVh7
BRtffkK7JPTvXlVLsdMURDlH7My01WTqOrFQkrZTIT4cWjHuN2Wo70zDBFwZ1459Pes7BodtHYrA
nAacC2jLzCUwHUlP7rQq4lWRGSa2ghYsDuOJR8dVm3DPwGrnKAy9n1u5q7BReizmwFBYXXakWiiR
KeoOnMIZxXm5FbgIvKkixWFSisuSzV0A3g2lcZFsIyjUqAGZ+ETIsuKqberqMHyifpH1xDyz9l55
odCPdYOxTakAhwr7XKlsVjSLGVbzMun19pUI077Q8EAGyJPmT6G70FFitu/qzH3ZEmu9SxCbGYec
Dw2MkCXsYPpQxjUjR5SoGwZalP3pkTeiuD5l6+LgdLkWb0LOUU4uJgkvyjC8LgieLFA4Jf9IkxlZ
nynT65G/E0h4yBlF2UCtxq3iFjVD3CXTegnLUj+kRT3fDsht9WPiDN/ER44M03lj7jrkNvAvnngs
HIKPAnXU9G+paxWqYcs2fGWl16nfcmeOanfUHlKDfCX2bEmi32g4L06FE5NNgyipfF3sqEfZxIhn
906AUtx6MiFStnhLNARhdQVSoAu9vCQYz8lCqSfddQbgHNn0ZpXsdD3l8M1gLF9TLx/HHn4Bk7ds
XsxG7R54AoCEaqaS4Ekja/swkez66VbSu8oHeqZcq0lDo9HXU9UPyducYfW5rAQ9ynLC6IShai6u
na5wbvmal4Nde+Xb0E4s25pwp510+VDn1c/sw5TOqTxA+wRi0Wlau291u38GRHZJzMFp1sWONM27
SgHEGjUne6E3UOK9dpWYkjjzwc6G/rVX52lHugotTYuT37WmMURdtRDO7yhH2gOoEDbaB7VcuqvZ
9ObkeiUiad8XoJVGW88ymHtrvRgpfOGfx32ujwAIatJ3+2lt1KMxq9Zjr+U/zK5tjigCL8vMA72o
Zmt80tqWxkQwi5NjTtclUQAP7bZt4aqxXE79loWLEGMg8+RyBEIMLNLCbgHkxYW3nUcBo9Xr1zwZ
nKOu28rdPBC7NTZCXKvkMYd6qaSvXs5+39WOjPDDK9/VpqtL4HUFKkzK0c1beg278tCuyHuJcLJt
yDuZ7hSV/vlqm77TvLj2nJxovS55TTT9BiR3uDe7TokKLDTPHXaBwMhbAm3HU691E1RSS8oD6kb1
O8HhCT+ZXZg9eJbWmdkTxqgzDTuES1ObBy9lI9uG4dh5iurXquTBYphoMJHP4njytjl5WDxh7Tj5
PjHZ5DKwHYDctp5ij6ixC9oFd03TF10oz+m4h5ZtBqCnVSUOn/G6GczlgiHH3fNA9S7ZjJS4rlPr
iTFIsd86QaHe52KvJFyqVdPdlZUKTdoiOgy9nBY/1JgJYthcGMaxH8XyYLliqENJ0mPbhk7ak/BM
j2TZ7euUoeROO4uwXytPkz8yt7bbEEZt3ecoO8N5tBGWtdp3m075uuMhV3+VHPlX7mQ/V0IpXus+
4/Esui3IHZVtLhnS7sLAPblPRo+dDHq69BeLcEri/kE/HLU7VYuCd8rOkZl6hJ4t61Je1nRevHBn
KGtUKKjkePNQ+fgWU+jCkVWxkrlyqNrzU3vSUscGo8uncef06/qxZMqEOE3mYrw2zaSL055EOQvL
VCRyKhk3ba7eJP3oFRs/hExiS4C6XtG9XTE4Q1SsZhslbXutFwXCANN1ksDE/hAqXbWupBSZ9SXp
fbwfZIQIC7ZLK0FEyCbYNJdrAtToNWsTC10KYHzFwQCtgSgmpaLo6Bh0bLX4YUEO7Dmdd8uGumyQ
xnxpkLUWUKXXQohTe/bpFWVz35R58+rSnvKyotZ6WfAo3C0e9ms/dSBPpbq6z24/jHspy2a3TOIT
L4O67woQh7RQ3VOrNfVJ2POwc9yt+qxn3Yin0gQ2KGfb77yz0YK8vOteqllo2USRDemQ38nZbEDA
sZYlc10/6hbom6Vb2nPmtI9VrsLxdq4a07Qmv3SrQ3hSOV+CqyGWXjUExKYqfpuRwy9LeceYMHCY
5mZN7IZnBXgt3Ru9SbJDsTnpqUeuxmBHBAPYVHIqxfCVV1ahBFz/XmiZZnfX82sax2HAikYUXP1s
GrUSYtWrYimq7MfMJLnPVpcbbsCw+zgQjhKbQ92QITiZbzMZdA9DUSMKZhNZKl9ZFCcel5bx1Gmo
cTLnfqIroCgFwahIS4NmLIEZWd4aZrNFYh4u9O8mt6ZDtTFf+MOiOhHBIjoAWu6Q9GaVyA10gNIp
ou3ePrQUmmo+hezMDIpuHnqM1EVE4BMkWZf2iXJ03Q0eL1ncKR7GRH+s8X97XJztGCIExdNOF7z5
oui99W1hUf2hd9N8yr2RaXEz+7dVB0Da0E+f9TzUKfnj0LTvlJHVR60hqcbekJ8H60aPIyJk/FZK
38nbunIy3Pr2ljLSQQ+jMLrCwt7Hmorfvaa/4c7RdIsgcaiWYGgIWEkrIWHvE3QUkz51pMeRoHS0
9Q39Q6X2XIlGj0YXJ0oxlSf8/RPqE+hmbZnp1sMgpPhuVpdQUjo+w8TJtkuTyHf1JLi2kV+ses9H
IiLcQBpksAlyxc5XBD6UD8s2q0mooHFvLxZKE/cZ3Mxdp6jrvhPIb4+yz50kHC1zeJyxaRC0VSxa
sA7magWTo2U6+ZultjxPw3qiG00kvqaUFSbuSs32a9YYESOMdWOQZxx3qWl/WPqsApaWYrpxeQwf
zLUsLmkcTX8glnCHQ6qmugNhLvoIIBqtQbmi0SQFAzF/7hHOh2+r6rcLS1h4x2jskzv82ECNxf+w
dyZLdjJZtn6V+wCXNBxwmunpT3SKXiFNsAiFRA/u9PD09SH9Vak4Uimu7qzMapA5yZQQHHD3vfda
3/I5BOZufY8RjU8RsxbHFFRg3xy/ZdIYhinKItv+GHUyeenxyW4JM+2f6KGUHzqH9Um4QPkZcjN7
qNvY+NDNXfSBlFEzXCuEM4+hvYxm2WCmda2n+MrJgg69DziMVMYVOnBhm1fEPHlXQeUMz4IjJVIE
1/nSg6CsUMJIM0R5E9YfchbFI54S58J33PIe0Xj5yfMBIqyVQ/zkalStulW44na6zPPzyWzNz24W
NdsyDd2j2daGWrH9hK+OavWGSddw59v1cDOX8AJX09QMeg/3zd+YshV7FAZf6IZHj2hP0/Vk2PFl
SyeiwvsfppuJFuItndX5ABy0o6Ndeindfd8/a5tq2CtjcvAglfJM4yyZNvCiPsZChMcaT9jdFBrp
V7cly2EK7O5cV7yKndmGX2QEibvF83zlFmN2K1gU2XiAyQGAGbOb2ApyXrCxea4w/90koRnSCQya
rSt8rONmd5G7RXRWBjKjH8rtr8sy13ekn4WfEX4Xl5aqKbiHLrmIi4R93Iiz6UryFmMPO2AUgK7a
JFAi10kh7c8yDItz12jURWpHYqvt6q6ZObSsRiGqXWCnpJmyfuPf1emU7Ic8TM4EmgbmkAl6Dneo
80eHiExkSTMbtFfm1Qb4N2aIJi7ETRBZzcdSe9jrXJzxHOA78HJrRrEzf2JwgxsA6pVio1Uz0ccl
yVwp3RMO1bTAViMKyEPLqalctRYocIbrY/+s68p56sZmeFAEj8q1M6KQRBYn/EdRYlLjdRqDY9tJ
FZxPs07Sl7kCWHZINWd8HHaZfQQUqscdCuWi2XNUfoW3AxHEbIbrvnTI7+21/8300/5Tk+Rmcz7O
fpd+AFZBP8nnoM9gPJ/yVVpnL42sx/E+7VEE5iMeilWmh+hjEE7uoRmd5o7GR7jXyQgldbAiUx5t
qTNvbdbRdBjGWjroKNC10x23aahb0cSoNp3q8syQWKHwBwTDRdmVZrqd6cBl+3q27V0QNj4uFi1f
3cjU+5CUkmGbo4yr1x6nqfXghQZtXsR8LpGum7xCXj0GHkyMhgiXbEd5Og9b3nHhHDGp9+1m9K3p
gsYOUwr8pzRY2S4XPVxvYLwEjbPqTaUfxtrBAFe2JV2vYEGAFEnxpWuFPGvivl11HmgFcG+buhuM
L3g3Y+pem1YAM787NFPOBQdUe0N/yluPhUVsTZqkNyKfy701oB/x69K77AxnvPPaMrviTinEjCL7
hE+hbjYAwzFNNUWRrRxhZ1eTb8Tbop7Vln2V8aXvo2ic5TRd6lbjW0Q5y/pUpUmyk1Wd3rrkvoKj
L/NgG0/gmNaUXPm1ayRZsx4JdTYvhRfSGcxEgQl+NkfbO8PEOpu3dY5vg9NDO+XndDsiH6CNhZwx
GTvJOM2zDfuuVk0VXRuh6qjbeLMGZim4PB33q1PMXfnSRSRG7zJZa9RGrV+T8Fu7mHMeE5/l44D/
nshEQtmzMXxqZbc4cnvthsYej0WMgENRt0f7PPUyed1QjDOm9dKsJWVjoJAhEC4Iz2MLIcDWNxOu
GrfSu5Cj8r8NKenNn7EFhjiuzJbFaVs1tltf9GHhXVM5OMQ4BwPOLwcJSnN0Kj/1MVxVoX8ZUteG
NzK0w2qXUzUMR0DoVbqb24yrYpmTryW1st7MfpquKga98yqxyyIlLAtLCo4plTqoNSZphSBeCFuB
PIGgzV4CtFV+SEVvdFuuTbS1B6d6G3V9e+4MCAV3iKbm7lYPXj/vkswqwr3J1yQv+8Zv53N0p5Nz
kBnm1QP9ocI7z8mK6fbkY9ORXM3dLMJbw5dcvDFMw2feRZD9nk7h1B+joCna68loi2ll+xnKl9T3
TGOXxWZZHNrGMozrNFFBsZ85vxDOMTVWdQgcAqIvcnMsOSRTRpkP9NJdlt0y7VB/1iku0AyGnHEd
zCPXnduZRu3/hYrna3P0whXjgunCGOaS07HzHMRCnTVmGMzrKQbOufHDprrwiIef1zgEJ3/nkkg9
MVERJuoXWbjXzVgMF2GHwc0LLXp/0CdWVCf5YXbCvTvgJGOi7uYrOMPFnkg/a42Rk3MHvHNwiC36
l9oMH2hjwHkza+/Y0T08Fpklzt1pro+IXTISM6nis14C2rHqL25rJWu/654iHIpQny19Sf/Vu5eF
TxRqzvECVrLH7D2ndIPHW77qkLRIv2i5lv9UT8W4wr1ylqjmDFRyiCcP0JAM+mrLqYvheYwlWJsZ
mpAMGULc0tGCW/Oxnjlx9KmCuaIh3CwIvB3qimKr4yjex2NjHLy+phR2OIKVbYBoBUMiyNlt6wOr
V3IedmFhkiYetKgK2SyvZaPDdW9FNojiXsXhUTYwynGamxlNFRbwyXECRmYieW7s2N/JkVU2yxqY
yWsPx6Z5Oddzeohz7xx0UnRI7arYOsaipLXy28aXz4mbM6crWOJvIh8RU0/+8tEdnOYYT8q6bzNX
fZvgY181FGUIeJneX6MUZe/CeMcosOouUQLrT45J/prJdPTIGR+Fj+JynwccNYdYlvam4Js6jxI9
fvPLAIu4bPiw3STr96ES7kuc9hf9POaPed9GH3vFuI9qw/tih6n3YhYJLUse7JPXcO7omzi5m6aI
uHGcRVdC5NO2ZkS0pl+G2sZmOGz3PZQfA5GbWfnOzlTxR7cKphSdvjZZxHCOYnwMolujcxVos+Sr
k5XuMdHTB5uG4irrPUQmsdqIzGCp1olJI7SHtTuG3xCKpUcRF/5LJX3kzzTHtVW8TgoUIE4KtZln
+bFzURMIzxGMjjmtG60Oz3uvVtdeMT5zpAcDlPe0PPjwVpXMouvEn/yNCxi83Xhed8MZ7IXhMyia
MGD3GZHzML7B0JcMO6DS5dNcZagWc0e0AL2UvsvaBAlKko757VxNN6KbQ4q2DjWMMahj0aGCdPJy
BC9uig1cbTS2dnaXQtRehTqo0S7wye4J9FLPuKBv59a+nVoMlRn8uFIw7WirJ8Orq/O0cCFjmdFB
Z7xXqT18KsU4XybddBaO/bx1bSdE7qScfYha6rwHendZoC06E4AKVwPn2qMmQuZSK4T+Ap7APiB4
6SoZ2l2kffFVB+DFG4TXSwsYAbOr3e7o2fWXpGZ8pWlynXna08hRq0OVMyex2iDfmZrzVuoETNRx
yTdZhGrEjZAzNO4Ta2j/CX3nGUSB8Jigm1jbXer2205jewHB1RzaoDqbcvJCZbzM2scCHhSYdjlA
lOntDyQVZTDmbbIvqaAcrOp0d+KN4HsZ9jmknnM7DN0r2+W1VXMyHgK7mDZzn39U5qJPqEPxgGqw
YNY3FRvGSyW5fLDip6JGZSHLhzpyGUvzZmaL+D23S5ZvT3wsrNlZ82MtFVvKZD3JJ7phSeNjpzVd
eAoCPjuKw6wAadQ4brHnLFBs+6SUF07ZGa9BOBorXAiEdAwekSVx9YBkMDuMHeOuNWhWxHt5Y525
fQrhodHRxznLOfshT9klHsGF+K/1Oond4lPP/HBbGxMqaaJT1ipl2EbhmMobu2mGfYuhZCZ9Xi0b
wRS9Uohy1rByJFu4smPWQcV7TDbr2UDvF0p+edFloX4UNXJvL6JxjayVj9LX5cETScQe4WFaNCPp
HtAj76lmEELFbUvQvWtOA1jW5KIr3O6M5iBreNwhDMmbmylN5Tm/YfnVmVMkg1lJkfJdYdd1zQVa
+uw+rjhsgL8fS24txUCzNIe/GS3H6arpqgdrMtGcOplP04TR0abI42E9m3bH/QpjcC5rxSt79By8
0fSQj0agKodU0rhpt6NHWlEQkwwA4ci6cxkebgoxvsSWEcwIWesw3Yb9kNibLjNMSEYlPvf9gO2N
GIS6/RjSST2vJjbLxI/VDdPtEpcRZs5saaUh/BuClR0nxjMNDA7RRran5BGXlt3mD3OYIrcjS2MN
VvjVn2S0oSl1A3XspjWQRy4nRZROM3LxVM/RRjgmjewMRJQDfQ99zoCIhRaztTGV/yVJWwPIl+mG
W2IJdMRpqUYLq508BVavFOSPKaIh7Mp4LZmkcaotrA89s1caQE6z6xNsuuVoozvCbcuUuVbDbpot
1qA0t/qdAuqyi01IlPhbmOQFIv/azeVZ6o3I6zJzOk8a4IGs1+4eNF6Lt6YBvuiH5j0e1HblTWSI
/CQw+I0t4K31UkI09UgMJmgGGLgjnF8YnUU0GHY5IX61+gMV2i6bOsGAd/Le8V0iMvhJX+/jnDNR
BRB1v9CYlwyZt/r6cJBD5oU4tmu7dPQZBn5rPJ/kjA35z3f0VsjvcxsuyHrhAMAwJRbKE8dA6E8w
x5Cs4LzNB29b9R7oMqYr4ae+4uy4CXioM8e0IL4XEb7hv7N6fL8+0TXYoC2PCB+cem9vdNBQICo3
gKBRGk6+CmnDOiuZIFxwYjJ9dr7hBeoJ/UTaX5pdLq7NWdFpwEsPI4K9N76IAmUGl6LtGvnDJ/2/
upv3dDeLIedPMQlf6/r5/1x8rcqvb+Q6yx/7obsxBBR2z6L/4BB7i9dzsWz8EN4Ywv4Xxmf4yC5Q
Lh+CO+/2P+Kb4F+A4Be6FmDmf2Q5//hCEd5YQvoBPApiEjkk/VVIwslnzDfso+CRHDQIweXfd/J1
1bCNinD2jx0zmeeJCBngMW3XvghmEsefHs1vVoy3HzLmIbKpApRE8GUsMOP28k/5yZvcCJFqrccj
PRHO+yQMAT1v/b9aLf7zInh+yJ4gYsI8uR9LWbrlUHHknDxvpJUgHk/1ey7r3zw0QW43s2cHKZXr
nFxk7Gwf+Mdw5I7bV/yD5gHA3XADNyf8KxKypEXLfxzIPdSZLLPByZrkAtOPwwEQB+Kois5NjhRD
McJ4Z+k7/Wl+XMZ3ebNMhr/2yQ217hAoL4L+Gbb2fReTbETYUHv48++//CX/ti4t98Jew1AjcDHP
O8I7MSCnTGSh9VDSF8O07wBU97SwXZollKfmEQ6Ufgfp/utdoSrDjhhgyuJsYS0whp9eOKvhqN6B
N3VdtJ8tcOI1jnt/+/d3xacNWAHvL5izE3cc2gxw+QWi48TJ1syqwpU50CZwDM5FHALe+6V+9xD/
fTmEXW/vKacd1s+GOBhFIHdovOW6VUX7IZ6RwrOO6Js/3913LPzJj0bflfgWm0fIpri4yn96hjMI
8a4ay0NO6OLninrwRXUzsDAYn4xwskRMIeJcP7seXWoI0O51gDN67OoHM/JpeUyO7LF9lbn3SRVi
clH7hto4lPSjCBzIK/ehgeUPKauJm0NXZWb/TAqLNG7q0bK4bNNo8c4vdvr1StSPEqQwNwXTEz/d
21uCARQ6ie6Y6DVy7wVDfVmQVA1EMEz+Mi5uuRIHJZZxAImu98vRxaXJl0/NASgX1i6oeUgWpv4r
sVyomttZje8sfr+7My4DfQCGioRp8vbOcj2JRkX1oUwAZdPHm/a+Pw54vol1+vN78eunxZ3B27B5
6T1SBU5ewzFtwGphtSIwemaQVxmYjqm2/voiywqOwpAdg/3g5Ifq6DJMaVgd7NEDiwomapUMJGH8
+SK/eWZS8Lws17ZRoZ6uSpadGKLzikPfMk8n04raKooGmlJSv5MC/tsrcQGi6EyT9Wh5pj99SjQq
fdugEE/9OrlIRWvsqqpU23yI7Xe8r7/5dST+UADALi86C+7bK+nJtEaB6nuyDAfPY0YZ7MXdO9v5
724HyoRHjvj31MmT20lkps3Gyw5D6TPGkFjmY4SVx6TsnOs//0S/vR2OJhxtKTpgjr69HdKbENpN
+cEIkmlfDXayqR0mDH++yLL7vF3oljthxIktgs/dPNmdXHOuqJTSA5OkZ6ny6VJ5nbocCsu9Lem6
vwo1qs//H5ek1ccBYumI+yiyf34hYup1a5jSQzbreJ0SgrYzB1Ec3HoqD9PUKkY1BnzOP1+Uo9Yv
d8pZ1HbZG8kCwUJ88lnRMWsjp873jSsif9u7g/mlqRJkkw0f27BBk4RttiWdjuxF1X6yzTp9ARYo
MSjYVcNIkBPlFdOK4cM0ZPOE87Kqz1ysvmhY/ZToa5YgEw2mQu5IaxRMOvkt/jbOmmBaE1SAlW4J
BPBumthyroCs1d112ld9shN5mTW3yAQxUbca4fkmn1EVrYLQKiCxEWEVP8tUlCYiaMfAbMtLgwdN
W+EHqxbpt0QGujljNMf0GRFEdY8SQ8ETsKDVb5JsOJhza3UrG8TipWl1iCwazcNYe6IYzmxrATsL
Jg0RHg4k2YJxbYLGt/GvKpGGn1x7IviiEAskc8wwuDiycfZj1k5PeYdGfUO/xEd/BX7iK+bMchM2
nUlKnwRftYsiBnObBEHphV+Rcog/LexhmJVj526iYoSQFigN/1TpOsDRFnsNP4iX+QIcxMQirtN+
GjYZQ0IJ1hbu6DpFP2qtCVHBphSi2nhCYyP4vzR98S1G6HZVs5zl69Buwzutp9BcR0mo4MNGaOeN
chSvDrxNvMGN238yI6HmrXCs8RJSHXEWJTKjVyj1mHJCGLDkW8QQp7GV5bjEJgQda9BwpIyFumzd
QzR1VbmpghYjeWlILItgrqbbznG7T8GQtS8hH1iDpzdi0qHnur9PUaTfxiocYsLTRybVBz0aE3GV
1iBinEnkmVz0HvPDw9QUGb6wqrIv53jA3sQMvtrD4s/FeiZmbV8rfe8a0CMO/sSep5Ciox6Qgzss
jfVuHwPO71HVD9OtLwROHRvN+FnrZ9njhPLocx4V4tIfx+gjp368wBCTsmbLCR92R92VyE7d1rDx
DWjvqZj8qmMKHpHm0U0tlYzyaqPYWSk4Al7ItnmZwsjDphaLPEFm6ybPJHTI16ZNEEQik4b55ahK
FTSHMz7xQiLyXIlhzL9FqmFZa/Lc8jZpW8TPDJkqceyVDJMHZTDeW83SZVI/tC2RDk5ep3dyKHCQ
GdSS6EQQslbrjiUFpzvBBSYm3siYaJqa82UE9z1aaTAwRxWVetxgghyRDzkgxzkP0fLu+th4tD2E
eoSKeC6JowSU4Ous8YHSfMCPH/dBwodkdtOeuScy0NgTaLV8FFvQfkJhmMDKEZi6QkPmcceKEM5p
yv3HXBeAbcsYwRDK5rmLt26fBY9TZ46g83VioWxBsKrWkoFKS/M4Lx6Ux5/CQSdgtKR0yUYmQ3Hx
JSND4C5PZtlsp4EP/Up5XoGB1C2cb/mE6ge5JIR/XGQKupYdSl1tGMRx727hMx8mt4qlJJFl+AWp
cYQBgME12awwV/Md/RSEQjni8WLluYy8N05ljV+Q17TjTiUMKtc1lFQonWFU09+LZT48jr1yJPNb
4lPhGTCTScOLcLJxIpPZha29prcVX7pW0/7Ygf+qKfP/5nT68D8NdG5zdP3v2y73z+X8XJ7G6PFH
frRcHPNfICjZUtlYl+hJyQ74o+NiBf9Coyapo2kofnc8/VfDxTAxNHFgWvL3GFFQF/j8hf/0XAyS
+TwX2gZeDfA2Ln/J3yRTvj3QsMZQSIH0Alxj4vtxTmvGnmF31Bo4FLooTMdtyhzzQB7qGL3TUnx7
RFuug5wOamvgmcAGpXdSvE2BCw4mRNiUpCrNoAAM3RdnnquPdFmHzU+/wLvdnR/XWlgr3lJUeTI4
OVVkFqkyugK1YI6s/mRo+hs0gvlfVVQ/rkJ9Q021nNYCcXpkahDR4KTijghzuWHgC4OP/Jn4Q+YT
6LCCZ/Ie/uaXZ0hPhAYCvRGiqBCUnFwxs5wGUggLSuqQYgH9IhlZn1IHhloaje+0SN672MlD1OY0
D5Pd4BwX/jTuc7SzD1lk00qAg6p3f/mLfe+NmETdAfhZcsNOjp/tEihNStSKzotxwyQe1cIg/y5M
kV+Mq9hLB5OzGBYxf7nln6oepDYoDGJUBL6a0vOMsBeS7jyKRmk57xxtf/mslkst12LTd2ihn14q
ye2OoxKu7laJo+Rm1nzQwzsf1e+uQkfOZLGwWWG8k4ZPXnSS6RLu/lo5DIE7H6kcoTvv9K6+F7f/
rkd+PDdJQ456hLQG1zv5dSyDmCT8SEg9ItjDm7oZSQrjIaq43ZPtBWzBm9uePESoAM9RbaTTRdZh
8tiPDIs5ppL0VQPb42tfl02gyx2g4ZDsMSRRl1Mp/H4l2pCJTY8cGFzY2LrgYuHSd3gfKqQZIeYd
gzGXiL4NyAmZqtozBDXZp8EzKgh6qnNpYxQqZdHcBqmpwQEleGo2ZVd5nyLYRf/EMf+3IKrljk+f
yNLT5QcWrJ1LgPHPbxKrQYRk3CFwasqIZJETPvfAq/Kbqm6zWxc3CtqYTuxQT0usTUYS/FVZ/f0n
gWxmM+qjW768YG//AW3TQ90kJA6YMO4ma6ihLNiD8c5b/Js1gCkUHQIal3BUT5c4ct+N3jOhITF2
ntZWb8lzu4W0burM/fLnFeBtJfj9hhyTdoTHbdGlck6WG8aRbQI7eOEd1uWrN/ZZi9jEhmIHjzi5
K2WIWPvPl/zN1+OYS3MK+y2JsvLkGRpqTCqmtXhr0cOvONX1uwQ5xzvbxOlVLBpvDrNCx1/aH78U
8wjU6sQWICprBexig+q5Ie4LC5a/+bvbIWiAn4j2ORuStbwWb1+JGrtaFRucFlPhxmdixrfkOc14
9/dX+XFgIC+bV2/5HX9aQ+m/cvQ1OA37wUgIe6fSje1j7Prrq1i+uYSDchVmoCcLWzEIpy0tzC2c
q4vzCij7ClWG8U4zZ/mBf/6K6eXby3YjmWFxEjtNvE2DpNNRgooqaGZ1k6Bc2wDSpL9SvFpwPgBG
Wts/3xddvNNrsi8wXmOrWy7rnrLgytGNqAYbvRqKmjTAxsQRhY2vRJnoK5GUR78L3I9O30Pbx8tX
kPXGXl+u6e3i4S0UMCnqnIVlwfbVbXtTIBwjtt6HqF/rDrmZYw/+tkGI2a/rrphemNAP3ho7Tg1o
v6qzb7MecgeZzWKt9sHopzvXnlPMPHbb1BvXLKP8TGK3pRxSKD5Xwp4hFo6pZXwgqaRU63L28CZO
tj3cyWB0PkfNQs3vptjSAPDDuliNBGAc8CHgdkToixa4REEBEIpUjK+TUMOM0NBCbhgOQ1WDW/Fs
UsAF+goMxUNmIpEVmoo5zOOnHMkq3YBApXT6fa1AIGpR4yTCa4EkIRaMCSdriHCg1baAQEKEcLDO
S/axz/koltqx9ynCybiUeu3OcbzDVFubl/7seC+Ogvj0EJgdcu20HZyIRKqKwCu8JqIkjgfbotvN
Z2ZAo3wpXivvoxUvQWQj7JSRfa9MFC5NAe4lJuuswkQCSWVmIyrWTuEO8D/olWDBbOhNNhtCUaAy
hwqhHR2KfvQOEfI/Qh4U4EyblwC+kt+7L6Q7xsMjvrzw2av6uYUBw6e9soltw2PkGq8jAMRx1RWF
vu+71DFeFE2Ne4cjSbJuMR0Vh8oVw10ExyA6qhTz7SIWKWaUQIE2HrRfjhI8fyKeyBaKP9Ncwcin
Akt90hGRw/2qab0m2qQD1padY2UqXuvSa2gDWsWAaAZvJJLRFIVQvMavo+2zrJ964v46o0ejioL7
s5cVrbPFywU3M80pDfbdrOxpZ7g53mCNE8zYGU2E/qto5hDgG5GK1t4hb4lun2l4n41KNN2qdNO5
J7Yl4j0PMtu+xdGSuOjuXd2+Ori5p3NaZLZx9JH70awxc/RNRmC2+S4DEXXNcxfpR4tNzvxS52He
Pkx4TRjwaJFD6FdGia4unLynaCxD+l+9Su8Kuj/2sZwUD7aELtgfiynMHJg1fWTupDngstZThgQp
bRLlfXMLk842aHEn/UKg6mhc9ZWZesTPkEJy5ge6xcvRdZHAXuf2aiEmFIjIy7qbdYBKNZ4Pki9e
vUK8R9rFcbF2N0Q2jjOtApGomwmYWbklYMqAuwaUXwJgikmHywQGjRVtblpjsUa+s9FToR+EFTl6
IxFRl+fB2ANDQ/kE1wvcsuOv8FFyBq4clRSXTFWs5jJOkqwotxi9h8jZgxQawBU0FLTGSAYVsitF
DEk+Ev1ZyYViha0gO2M0CNk4otRriBOYq89TH1nHAh1Qd82SEzc7q69FPNFrUZI+h5+Gsv7UeOix
2q910lHI0HqUqay87egGkZ/B5CvxTT4SzSSIrB3G5EPf54u1HBHqXCH5I+EnCrYzJs4B44RVx6I9
hxAXEaqQz/lzyGP1VxDeunGrlBXcYwkhGSKCkLCkS7f6cfQXGe5QjBENrMrOy1015P2ConNrPFyF
Y9RraAhofB3DFrjBZM1JFaiiN6+QNYEX8jPKhQNpNbLedLD7utdhrqd8bfe6a85phmHNw5Zmm/sJ
c24I+4dz6pYgJJxaSpORsiGESePt6FMTaqHLcBabfpNeMY9hy5Y2IqNt2kYYZBPIkSWpmT7hetZg
B9e5E5HvqFvBvz7l1ILiHbPfXTtKf7g13YgyRjPTHPeuDDVkK8sBq0/Wqx7XrlLmDS6NOTxT5QD/
glctuk7dvPhARQ6GUML0u+PvQEY/kD9D9m2dNNl5RSYwVcXUYCljWD/44PH8WBznBpXrDt2rf8eT
soqVbQzFE1ECeEhF5eZfW629hEgpS1KpzmEAb9Iv8dPZlR8uNPqp2ygqCXtl0zw21qo31Ithdcjw
WvyB99Ad2m43Jr02j62giYcIyegvjSEsrX1LtwyxL7rn5WMp0JF6rCqPrdeaakP2pnU/kqFabhRI
X/RxOqKUaAoGsNt5mt1nxdZJt9O0kAfHhlV9LiqABdDihD4GesFZMa/3AvgTHau1J8T8aDDqtHdW
GyMpTNx2OOfjANuXmiV0p5SgWrqz5qLatUIET7GpI3IVFISp9VgXDTfZyuihSxs65gXB9Hptjjjm
v+Km62usRb2sjjWs8ZwXyEjhlMcQOc7bwvQ65HRtodaF8HS+7egBw5crrTj87PDHuo1otKeOohFD
tK5rHwBe4HaQ43rAE3KdatOK7rrRkfHWLsg5XHs1JIa1DPPMvGwyg+Es4UWkh1U+OnNe0MyqznxY
q9iGlCYPrYKciX+bjooJpI3MoeNEexlaTVbZ6bnPwpNsRwszx7YKg0l+RueC5xYhtsxQ+zM/sHE7
6yl57EwkKVvdWvw3LhIZXqkCCX8GqbOszYug8TTQk6BECA9MRqv6JYwrt8ZREnbksNuZLMi+jjVS
aBbm5DA3Ymk/ZwpOj8HaIg5BoOOHOotCGCzQQ/E/N35YbfMkZfQow8DIYTFOINBc8KPtimCfji40
6ltsskktm7M0V+xGXmsFZJp2SRQCZXBLNlTOTvZ9gpIUBSVZx3zgObU/AkgHn19r9PjLCkt21jEd
TJ+nawD72Oh4GEjTY866TjTV4LZ0M/YwimSgbDm4xf6MrBOW+2TkUDbFhpzXGBQGlMX0/67qRKI5
7Tm2AFWc2bcwM+MvWqejV32bWGZ9sI1x9OAJAzZnwkoRnvu2V7s7vn3Sl1CpVpBLmyYAouBa5AfT
KAJuiU3R2aB+SB9iUwxoe+1G4hHMsyLZqqlbnm+ujceimPlG/DyH5ZDK/HskWDTX6zyBM+jUrb6w
IyMstkFMusu2ghHagSS1p8eu6Y0Pjda+u7GC2v3m86OZK6kRWGyJAg7NbR9aYQJ8jqbB+A0Xj/wU
Gjgx78d4HBfYA+fPtRH7OND7SNb4Tzn6fbRJE/6SSFOVF5nqWOVhYyI/ZZI+Tmf2UHbW2imR1WIA
r7pl0FUu3mzh47jPY/TgnWqCB7ziYE/zACHuqhkT8yntPGMxXEhMhgEYg2JnlB2jt5BEvTunKOz6
GCEmhr1Zi4IRYO1R1NPjt6NV08/gk9qGgfSqMjq+dEmS1H1O5tCL44VDis8WJfweifhorivijiHk
ScMl7CDwR//GK+nr7Nyob7wrWabsgSIb863dJVmMycDSZ2jHAChWdiXuXRQBEVzXrHzuW3yPa6MF
CL9sxLWBe1tjTlkcgBSZNZO2FTVBmXBE0PZrp2sP/kCSA+3D/CAgvnaVekIzPM4rN59RuScoYJYB
Zs3AAqmaxJ9hxmxFlP+Zty09v7npbF7yjdV3CJf8MhaAWhsRYJrhnbQAaDbOo2LAGBDgkObnPbUN
lpZGMZBpnR7wn1sl0ztyoO9CsDfVG4UhPTb8SK4L4d0/qRFNyeFUzG2xwqQxFWfQyJN4jek1xFyI
79zdJXFrBHtyy+BQe8lAKkHHjBgedDtyls/qKttNsM+mTVzms9z7Y+FEK8dVbXWdm1KUt07fEF0b
U7ExdCJLyzpGfWp9aiuj7LeEJCbhDaV2lCCcL5N2ZaOX/uSafuzdi9mzj7ItXW8D+Ch6dKx0fExn
Oww+LB4Oc59mvBd7IwwNMoYgnEFQr4eu//TncvO0qWLRnfbJFGKzoq3CXP9tsQ40QoVRybQco5F4
MHDKH8IgZcIli9R8yIEi3f/5gqcNo+8XXFSVHm5ZCxHL2wv2U+qZ2UTq75ib+ZfZqEmEpv0Xr6q5
fS8v6TfXciz6X77neFzQOe2Gu3bf5g7OXVmbzlbr0t+BLIiOs5uV75TtvxbtxBT53JyLPsdH+fH2
toIyBAlXRCSZ+uopSLLpcvKT+p1n9+tFXNNyvs+JlqmPt/zvP3VWUg0r1+2ZTRZxl34rUiu+rgs1
HP/8C/3uKkiAGUjxzaCYP/mFcNJR2lDkrGJYFQe808la4EPc//kq4tcfZ/n7aal4aFjQnp1cBu94
FsiGueTyI1WIGDw4sLYhXCLcmloa2PzMRl+HiZith2w0jP4upZSbt5TsqCysCdPsBTuTdo9o+Sfv
GIsIK3OIDSvY/Pnf+rsnQtaXTw+QkZqwT567HSgDhejy3L321lbCODZG5b0zTfntRSwU/fRR6aSf
SnpEH/RWq+DJuw1lCOda1J+bSSkg5n++m18ePLk67GtcCKORRczP27coWxLu6iWtxlh8rqTZtkBO
tW+sZ+c/2DuPHsmNLW3/lQ+z54DeLGaTSaar6q5qozbaEN1SN733/PXzRF0NppLJSaLu+oMg4eK2
hMgIRpw4cc5r0JPbKNPdDkZzE+g3tTp4eqDHrwcD6Unhypghe2lz7c0p5Mm0s7/UKoYl96d1U6oj
fukWJTMZcy2Zgvf1SKpeI8uMAtqOzYuM+QSVlNssfoqQq4E4HCEQ3znyW4+9CJoCvEZlmhaOcKN+
fSIDQQVqbJoHUVb6LlZ7xUHV2c0vU/v/rfP/EADG/7tzfojy9IdwdPv1ol16/vu/Xv6DfyRCFTzC
TQuENrmuQ5mUDsw/fXP5P5FYwB6YXgF9cVvnqP1DVLDk/6ThShcbmgJ6iZawKP+na244NM25CJEv
Q3mU8rjylqb59b6n10VvGXovmHp2JbSHxW7UUKoInZw3lYmWRo2ksj1cWjMI/3AK7R9kxf/ZahKb
7H/THDEWTl7U9CED6ayDYHO83oSxAdC+bSOKBHQafyIJ1GACzFvWBX9qtbw1cviBs4XkP1JAyQaz
anVw8iuDZVbIpUVYe3UnyXoAiipQQk+IIT6QXyN97FQapgsoGdcZQ7e2n6FQSCni1V54/tcE/1/e
Zc+8cNrmv/7jpbd0M2+bq0oHAskvWNy5Gs+ICqEYJKe1aNrHEu/MqZ6kY1yUw/txKC1kpUY9f0B4
KzxOGQbqXBDqWS0SNLKA9VdbP0ggFG5+kCPTD0MDCi2sRbCTlFqmLIUZVZz7/WOqF+FljvHqYEui
LD5Xxe/MQeEHnZQOdFmE9IVqJM4HEiVlo6WkiGVf/BRsScjtSBg0QAGL/Qe8qc5m1Gy8FlnZd3Ge
mw5kz8o5mzLetbtOCrNnaaBCfpD0qviO9cz8u9VAGCF2HuDIYslT/Qh2TXbc2EnAzG58O5F6L3+f
Ta9LgcYmTtwiNaf6rzQTgGmvsofoI3TF0UNJe9qbtQ0aMsc0K22m+kFL6/zQoErnVkHRbHT3lJXv
ZTngmQgHNh2XZXMcwQ6EaHwb5Uy9Hp+qqNQxja/T91HXSGcAXRZCEQEMgQldaXT+EjyRRzPvf1g0
t937C3IbL+BkaKAIgB2wc3Ti0utjBBwPP4kmSLy8idW/61RPDmNstceWd8pG5iU+/XLpXw21xPOU
Pi4WlRElnipTYkfRXuouFe+MP41smp6h6lmH+3Nb2YtidQnVgudkKYtLMlKcWEopQ3paCOoQ3fj8
QddzbSNtvb7/X6IgB4XuqUV+I0AV1ytIZ1+V0B9iRw1cxS36pQQ9MJE61i/Ysxo/IHpbG19tkcT+
z6BgbUijBCFzsY1jaZKiMRgRakcv7NBlyfQcYySBepjUYnnXhQejpAjKAXD2nT2X+OVQYqMmJVvP
SYZOrNJCTdipnWP8MfdjU2ycs9ttJd4i4hokCcOJabEoxKm0iroi9ZqiVY95VaL5nGJEplVQ+e9/
5dttZcOTIvCJXjkp0SLiFAS6ASkk8ZWNHu4SBU+fH/Y5qNLeRZ052MA3rE1Np3Eu7CiZ47I1m42I
LQNJib1Eb8NDXoEI8UFonk1Ypd79qa0NBTVBZ25ctCQO11urSwCVSgWmTXbvWJ5el0KRFuNt+g9b
wH7ldhvb4I508PUADnhzLC61RG+sSA4rTmfi4KpAu2G6oEdLL85JfXsfD1TgkEoOtPdKUU8w7XWM
zCV09LGtcH5XmdJ9jTrdea6iafiGAEDpFVSCTE/POm0D9bP2U01ZtKhJQXjKL647dMQVR/Z97IhK
xLmG1rR2ShekB8Kb5iJ2iwVOjkv2/W+xPigLxFNM5tMvAuWcIBNFRSbxoqZokBLIEorBHKpTLc35
73Kywve0AKWf90dd2wHUZf5n1GUlqbJVGNwyxe7QafWHyO4/pCEyi9I8vo0SKiKKqIsYxBL4p0xy
sddsc0oUn39gWxHrXIKO/o7Olr3B7lkJXNfDLJZxMLBrUWD8eSg1pBeUe6pdoAXRSQlkxbO1GEWE
yio6VBs66SuQbgMhpRHbDwAjSXiRw6T6INENddGULB+NYbKe7y/4WjQxwcQ4nDhgMfICDNpbwGx6
NNm9nuT2pHVj4JWtbX5C/bX4Ogyqf7o/3krCxIJQvYEjht00mJLrM17IJaK0uZIg2VVZP1ugsL+m
3irVfT+2Bs5LjTN8a5EHes4Hw/5gt3o3UnGIdCzGnAQMUqj68o+hn4F5IZSNev3937e2HkB9VXF2
IFkvmZRDgIaTHfaZZ3Tt8AngpSTtjIIqPME2eYB6tsV/XjlnpLHgYwmtUGSWeb1gvFqDNWYe+vRx
RnOJ+yNSreRrS/fjiITXWCP2hQDF/XmKfXednAD0QuFZETRi/l7syyRUlAFJiMxL2HTADyYaQqNa
HOTaLp4MJaKqj0z2XtFo6BaBpWxsg5VzzvC8JV7CGu7D17tArYAgN7gYeCo1bNd0cHLKyjLZp9o0
bgSytaEoTrLjFEAZNyxm9BJsXOoGrmYLQmJT9M1DTK9gR0GvDTbu5rWPqVEDxfBZBWUmrDFeZ5dW
B+upM5PUc3wgKZR67UOS6oY783Jwlcgfj10H/vT+p1yZIHg2rmggu5RjloP2GpiNvowCL6y78GPj
o04aDfP00CXyFmxXfJbFrjHBtfF8B0QHV2wRLRJ01RT0DHEQ7mLtPCr6sPNxqkfzR4CgeeW40dhm
Zyxqf9+f49rAhhiQvIdSmnG7XQefUC65qhmM3+iENd+AhIVHjSSINkqnYptnJ3+I7HfrCbUSEcgU
KKEC75eFrMn1N011vdaLCL8eSXfCp7QKfuPfYIKxCpBLKrTBuz/TteEYjaIG0YBUfrHEPLN5o/gK
jps0x94FFFy/JvNcfqlojXxUfF/dWNnV8RwqhvACuAaWr5TKlCpNlQbJLce2ecy5rHaNTnYZ9HPo
yVm78Ra8/ZAO3xH1FgYT31P8nFdlDLRhA3QNsfed/SIVr9/20iZNSsVS7o5SWD+jxfcpD41qY1lf
qq3XW5eBBWcYOLiONvyieBNlCaQ6Rw49zI/U3gVtgXL8WJrj0UI39EOhjXnuIQdtA8YCjYUeZIPB
4ENpmePZikkBwabL4YOKbCyCeKFc/50Wfl24gxY7X6xYc546ECHTDuEGsHNTgOYfOKBc2KMkhvw8
DU6DSjtcRgn9RE3+Uyn9GFNqBKQ9YTyib0SilcQDhocpa4RYyNjakh5b652h5vMQ0eeX030KT9VD
TK100xHTSwiEaOKBFPdyWU5dmkUa/59EA6/Q0wNq4cpeSrLpAS1u05NUkDj3N/lKRYDfxh43gG2D
LV02JVDgiNFhwjisxBVu3xqz+rFQOpkGqmKcZCU0kdwS+tKpg9A/qrbHqRsRfEtMZ6Osdhs8UYGA
iEVfBEwwBe3r/Yhn5aSHkYHRooBmBmOW79uC1hU2OfppY9JrYwE55clMwmlQk7keq3HatFV6BSLp
1KPnrUxafem10oKEiogbjJU2/sNoRhllxCro/5Ik5NJ2wzigamfO9gWUXbWnTSwfegsvEBx48dq6
/xNv7y8KvFRTaUahhw0C/PoX9nOZhmUbYAMW81kKHGRwDozqx9IobU+VQHYm+LFtrMvqoGJVyMbR
gFkS+kET9rI+4NKKuC/GZFjVhqdEpreHM0eefBtsDiMC81tfXsTtRUCgiPu/wy7iOmivYUQkmSAH
2vEMtqqmJJdPh7evqEbTyrAVbkweatcrGuhqEZYNYQf8oXlGpReDCiApHqRDAxH1HDPCUS43PqMi
du1ybhhFAT+ns8gJW0RZFfnaVPi+eArCzCBwA7A9qDe7piHNH3Ep4O0oUvsk14kFBT14obew8Vlf
yuG3P4LyvGbRIoAVcz11p/R5uIgfgXeShivCGJysIK3fm2nbfuDT9l+tesAyl0hzbtGUPeN4Vzyi
oCZdoNqp7wzhC7WxMrdpL4QGOleobqhwAZe3q2LywqwtCkck4qXXjHX+IDnWcIhGUMdlXLaPbZxl
SPEB3O4oy7r3d8NKKV0QKqjmopHG82f5vOgA6+KCwfiNWSHwxgP7gPmQ8ejUQiAPPySU6wZAKgGI
2J8N3Kl3+dxYNaS5UKfAUGob1/FaSKJvSJ6h0aikon79jVBJrWhS1qHXBtF0AsWGOQSGuXYA9OT+
1FdX3jHp1VCZ1LiXrkfihZdpEyxAj3K8cZpqXf/eU0k7ls4ECwN1PdSFukE7KbkSvvf7Uf1+f/yV
xIMuEWJTKtRKWDTLmWK2YoYpiUeqU/1DOuKXlufd5xGsx8mCG3VWzSjGlKYOftwfeC3O0LqkdwLZ
DXqp+ASvMp5sDkcLXCoDy+VwzAExP1g+FfD7o4jlWx42enEoG4guHQCJ61HMgnYVPg+h15W57EUy
EoZhAy7WKazgs1bn2UZhYy1o06InITbZOdzl1+NJYP6iPmO8OVKnC41nLAxyvxKqtUhL/0Fug6Io
Zkn1xjZaG9dkFTVTFgIzy9Uck3iW41CKPMgG0bFXrZ+hNMlPwPt/a2DoT5Wp/b6/smsbh1sC+gvl
QsZdRPBQwocsIOX3ah3GpTNXLTnqZHVuTzfoK7ZYPU2u1Hlusnrz0KwdTzAETBdulG0s7+PIsvPE
cpIIcfg8gz5baC42EOEJCTh9IxKsbaDXQy2uQ9wExqzvQB5KdoablFkDXNUUB8Rl3h4auMsbG3b1
Q/KUgYhFxkF3/3oDUWSBiqdUER7r5MH1bNvvSl/FaxWx732UYAyRTekWS3NtPRlKRCDecxQarwfV
m6YZUA2JvFkP6GTWUrQPkKY78EYfNjbq2rEnrBJTEdxWbGOxnkkXJw5pE41BSmwHNaAzOZVB7N3f
nC89neW5t2xRG0ZLUPDarmeUIMiOFnYae4jy15dJrbGNACcRgaOtylNqB489KOzvimWXHy29UA5O
Vba/22rujirQ0BNJ4OBqfal5CYpHF0RTkJCAdeCBACk3QvDaJ6cPSKfegsCoGYvs0poxim3TSnga
yNFeqnID3Lmheaj22vu+LGa8ak3t08YKreRCQAMgMkPDBFK0fOBOgHTzpK4jL1Od/FFVu69aG81f
MOqA+oSFFZYWVXqCHpHs7bk9A9AdNprEK/OmVQ1oQMeES6MRev2NpKaFCCPMdTGK6DxdHmdXH+vo
5GgS+F/dio7IDI0bi732xKJIA+KL1q+KSoH4Va/unUYrjCCseW2UvV0fw5I2mNtboQXxKsf5Ie2T
w6zoGcKgbY/5dz7A3cU1A6ymj/T9/Y+wcu74LdD/qaoSy5Yvn05XszEL9ADgNawdndj9hEG35mra
1G+0q8SGXxwIelQIrKGjgHLTsq4fBClOKlMSeEqbKPol89vwu5aZGSYn9FiOeRAmv2LNQpcqcJxs
P+R1fb4/2bXPTQmQD0eKB+F0Gdn0MmgxxQo9Wk/6A8Rn7TyYXXROA+V3JRka4vd9d7g/5kr0pirG
tHno41m3hGgoI89juBp0a8ARHrU46M9YZtpnSzbTU1cm4Zf7461cig63PxK84ma0l9UUa9T9EjQr
44FfwAwyyg9mq0j70G3+6kp9fEwAhW/cGCubiLuCA0RZjCTaWWxox5DGeMxppXAZT4hFD8YxRQTh
oI1G8uH+9G6WkwcLgpfwkVlKGNeLoSr6bDOv+ASDGr0TL7TmiN9fBc1AklzJl6uNqd0eVrYqFxMc
duq3oPgW6ZvgkWZVmkhuqHfNmVqE4YFHThGvl5PqU5Qo07lFcM0LzF45wOgvPoexgytClqUb52dl
6jSyVZnrEVEToF2LsDEYVS+3VKkKeS73utzkXpUeBppVRZ0d7i/zzR0pZq0aQiRTlIKWKhBxRdQK
ZMbKZL+XQbwjCwFJqsSZ7f5Aq5MCv/QyEJBe8eevYmHQJhR65FbCbhWO/iR4KRIuNzTOe0DfE8zU
++PdXsu8cNiqbFIHRAblxusBC1lpAehDHNa7ujwatdBqGOroHci48FfV0MGNVdwcRnkcv4MbwzQw
HPXvmVwah6Dp1YOVOzDKggiPALha3yF81o9JIRW/+r7uNjb7zVkWv5WEiHY4nSCY5Ne/1QnGFBfm
CDJsNOYXFTesn3Mvd98VLG9mLDXq+nsxIUlo19nbVA1owoqhNQTgRLTmkbTY9kZW9ZBCaVjIbTud
+7hSPzcSEqY1tmYb9+HKXgNtSEamOnSBKPxcz3KcncQccFelkzoFly7FCYsqe/Tl/odfG4Vu1ksv
zxIvhutRZlR5QdzEEqYuanHmsdA9dGW51ZtfGYUmEw0YRIc4QI64A19t51jxtYICs+/Ck9AewNs7
O7U3tgo4a6O8VK14tcvc3Iu5YPVk820G33WC1j7llRQf7D6vN94dN1Fd4LA4KzokVZrQS5S01Ekd
NaxW9Kyw2A7CVjv0hp1i194pG1HgZijK4eAXRZcDcRte49fLZpaWnVETMtxgGmtv1LXoaxLOOWW4
LPjr/j64OVMmNSbOE0LNqJIganA91KCXcpMiNeMGdaxcakX3vToxQhJyBaWBsAmfMO38nA2t6t4f
eGWOoKN54PDc51Dri5urbrukjYFFukNiR09p7geuXna2F8+qvZHnrAwF0hyEO8tKqXEJNyvxJbQD
uEeuIY8AZvB3L2kETtZDh4vo5N2f18qC0t+j8Qd0D7WXJWygN/FPMMLBce0xb5GKjO3xocbBl4dO
01g/urwpvxpBEu87PYW0dn/wtZlSNhLIepA2N1gRzKZyZIoT361b+88IccJLFuBOYvvgU+6PtDZN
hLAp7HEJmze544yE1ECAAgyKDzNct3acXIp04UcdfWV7n42hftEzJ/8a+GW8ESHXZomeFSAQioE8
VsSfv4oqEa5vsdObjptC4ocEZVkelBHD1ZRwC893E1owvXgRl6GzT19+KQvmAzzV8tTHo2twlDMU
5/7SSWazMaGbW1+0mICdakLzBQaUdj0he1SCIQPs4ZLo5xcznWCyY0z3HrSWesIT03z7NoEAxdQU
mQc/QtLX4xkgCuqiVm03i0qQvSFITLrl0skpSmPjnlmbGoh7UHJ0iW+RcskAt12GE+1iNOBc2iLO
TjHN2nRXwLJXXX1o8T++vzVv6/ksJ9pqNE+pE9n87+vpdUiIcFE4lmu1lIN2/VRk+I5NqeLBNe8/
ZooJYTZOJ+S9Kw3bIT+T7AueLcoei17dc8xC88xGjv64/7tWti0/ywG6xKOAZuci1PZSrTXM3+Zi
D/M/Za743g0CFD8ne5yf3zwWGACx7tSSEWJapHVGofvTmOPxFiUFuINCs9wMpwSszjP1cH+olUgA
UIrkkRcInwyWxNVprEPLD7LWt90a5dZDGMN9IYYrxd6WYWqHWt1/sbv5Q+Nkxa/7I68sKCNza6kE
ARFrr0fuCjWGDCWM7OJW2VW9X51KQL9CaLfa2lM3xRlqcDL5OJ+OBzN0xeuxkhhRKDUwOaIZIMtK
b5QzKs7DMRl05Wxi6XaYtB43JfiRaONizhM4ev72e8zm2SwwEEQllHKvf0M8KyFNTwUS2ATsqZ8H
/ZJC0nSNvNe/3V/atY8KfIY6He884e1xPRRyOEM7wQFzVYTLn/posvcd3eeDr8cBagmxwdsW3rse
J7hC3x967avC2YK+o4hjsiTK1GoL0MyB6uZn5a9stoZjoDEyjZZ5o9y1OhKZD3BhwAeUQK8nWemI
DAQdntF66WDZbdJo7JPipzkMzsaXu42CoAAUUc0l3AJgXDwfBoB5I40y240zAIQF+lGuMdSQu3EQ
eGynPt0Y73ZmjAf3TYQaEp4laq0ziwTpY8ly26H5hRpJeuq76Gms9PH41o/Fy5duA2w3km8izfUS
Frz3jLY0TFcBCXOSUQd2c5AabmVtXSRrUyJ80hHjsMOtE0v86tLPcSkeh1QxAcQo6o69aJwCZHlF
XUz6NybFncWT3yJddJa91xjpmElJkdMJ+5THHiB+4I19tsdwvXvzTUybjwcSO537mCLO9awgZYm6
aImbIG5gaF/rqERJUgOYQTW9N38qSAW8xlRBu7wBjJYSjnvKnJquUdFP2HUIKJ/QriieuskYft4f
a2W/i6IbHX0xLSBp19PqZN9o4AjhkNdb34DOjk99oHTuLPU5DW3N2IjOt1ka6FCwfsxLtC6XTE9M
LYMqVwbTdazGxy6vd7zYSqO3FpwI/HyqfyGzOFmLSTk8YSdK0CblB5qWmMsLzEndnP24LU7AAell
3F9F8QS6qhAvBlxseSgxDd+RfagkmKkrumR7FDmg6bazjomiFnmNk5cbaylO7HJQIBCQyfl+nOhF
5jCPPiplDmuJcrj5DkFxyWt13AtstAsOKcXUfTWP1hkWkn7O8mn4cn/OazsHoiZ1D1IJ/AwWMZln
YFfhxGy6EgImKI8kiMxjrH5AfKA/gflV3gqrYo01+Ob0O6iGALS/3qlD0XPyNIxdNLk2vsd+K+H/
Ug3Gxc7sYqu6J3bIzdqiiQqESzTal2XEigdqojVMDvtCIWcXjOcUn94TMMr4rW1v5sWZgGYNxlcQ
XK/nlVvdkIVzZbqDHLWwjzRVJAyNK6d2/ZELHJPRqvg3rjlBvxEXD/cO5dLrQdsAPSBcyU23mpoE
twIMTp0xaPhHrewRFpffHj15/VEloaFIWWaZ5eo2sVmNmGSJ3NGhN7EKbQxdOjtyEW68d28L32JB
BXGKAjDVmWWMybUqpS7KRjF1CdfkXulSfV/3aGMhiha8tywk8saaxEgGtnEalRoXw8jUjxMvjI1p
r4U7Ng8/B/CbTVJxvcy8VxO/77GgLdEkpmNrDG5hhdpGdrQWfZBieME98mxxFidDqpoQtERvuKmF
oTgvqmSXhFq/0/OpP5i+0btNlFsbV+9t3ikwjnSHadWQfC4xDHqF8bjhoySnlWN21GMVhPowmoc5
pmfTTuXgBknfn50w2Qq2a4FHvCQskHagEpc93ynjbqwrzXANRCKfkjivMJWfIuo2dJkxj39Rm9sI
8GsfkicqTV/eaphTLYJdoU8SQl8TtqPaFBwmtZD2VtrKG6ystajzepTFveWDzMZQdabEl8udN0kN
Np09pt7ooW2Be9aGojwPkIBEA+uyxY01aJVsz5FiUCbXwILJPvJU9Aa8vDQi7/5FcQsdZL1gNPPq
JL7ZGNldnwIMpNPAbmXDrc2wk91xTFRk+wzf/pZoUR6f4yRUj1mnOHiI6FSDsYoHuTHYweje/yVr
X5FGGHx7IRRAinD9Q6Jc6wpFoYRqoMNHmGutdzhGz1/vj7J2L4sUUZi0UUoXOgmv89868/3AkQPT
LdpS1Xdpb/oP0OzwHxnaQQr3ehV2P1HaTfN9PPvNZUQftNjIgMQYy/uLvECQ+qHYO0uONvdiWiZz
YrqpI+Vu3o7zwcRbvXYBXpXHRlWi34aZa9nGMVk7muCE/iVpAB55scAaco9tYFMOH8dZJubW3V7B
bJfKVa/ha6H60paSwNqIQNPAFSOQTFRYRNgc14zIjLC2yQvZfG5k4WZdEMcDvfM97I+LLT7O2h4S
sGJYZOjf8Py9/rpo2fhdHbWmyzMXZ2Q9KN4PGJBvODatHU9bRBoqGVDGlnJBVRro1qRxXwJqxOpD
F/5JaZbt7SJxPt/frmsrSMUS8y4U9EFsLgoImlpgzj4QyM0QSbrEkFR4uMjR2iUI/nrMpo078Raw
Sjh4PeDiuirUUJlgnxluiw3RA1aCjqt1erY3hcJ9VVUOYvpDcpDROcOPPPnTRi/VMzG02ZttFx3v
z37t13A/C6lwGjlA9hen1aylOndMHltzlVd/RqBk671UlxKqe5KR/cIFbE49VMISKFeJkkns4ih7
RLZCohCRIzN+mua2eTO6hQYP6B6yepGD4oZ0vcuKRusUHPXQiYXa6I0ttdC2Nh+nETnV+wuwsp+v
RlocIHQDVd+sGUmRlK9lneTHcZbMjafKynZmEFIU0Q5mQovbBu9GnLrTkQdZbaQnHTNYF0r04DYB
Hl3357M6FPhGVeg90ZoV831VfZiNvOi7TuZ75jFORXRZLkikfp61sdxIu1YODgGe1grmJ0SE5ftr
iJ0C5jwVAavW20M6qNZBBvZ2su1c9zQjjjfGW4npwHFojxHnhGDS4kt1sWSXWkbkGSxIN2hCajif
5/IpjG1s3dIiSf6w5BDk/f0FXZ0mzDGbEguUg2XtVhmc1hrx33aNYrYfgbdMz5QneFwms/9er415
40SuXJ+0G2ndi4oOzLzFB8REt85RwuXppcQDNZZi9oy6Q4iHE4HnG6ozqC5O9rshwhMLnbNuY/zV
ZX41vthgrzZQ3HdtORMQ3UHX55OaSInXpKp9aZH1P6AarOwN4Xt1f5FXsmnaurAqyE5oOyxzBltG
n1ofU+y4iqY8hZalouYugyeonPDU+E16Rv283BeIw26c/7XpkhORxxNquADEn7+a7hSXdWoRVlzI
4eGRm8jfoVKpIXte1O/nBOvNLqvejLsivJGeUDCj/8nHXoQ3ABwJlzSHNLYpDPJYyNw2zeNHAumW
gslaPKBEAmGELYz35uJzZlOdav1E3XNGRn839waayej3HHq6CBtLuXZSXg+1iHJTbyq9kVokfujQ
H+0qVk6p4iso4OuYupEIHe5vmuVJweWGAiF6jLyFhJPkIhUp47EX95rkToNm/ZyyITjm5SAjDY1X
AAx33T4pldEJMzcd7I+vTcNG7rC8PF5+AcA23vZU51VtsXlyRVLDAXC+q1DxfYCnq1zi3Npqgi7X
9V+jaLrok1E6WPI8tL6dGsRdYSPTv9qDsMm+gycDoBxWpfQZnGn0VsjDy4gUR6COcSZv+tb+VPZ1
mLSBl821c47nyN8XbaV7IYf3jVfjcqjFpoHzOxSOXgceiqWp2xp5+1j6WArQwvI/3t8vq19L8A7Y
NALQucz0MnZRHHaQBYHKHyWlaT6h6pr9GxMCi039HxUUWl8i1L0KKB3NmhyaUwBHq3aOoVH+FWQB
5iuWvvXaWB5tsXQ8r0TipsHDXeKval+bEQgWLD90n0E4+vLHHNl7qGdRsYW9XxtLvOiAwHD1Iv18
PSvFjmJ5bIFqAvntaDdQzW1gGZGXFtEbqwBiWiDvKQ4JTbvbWlmmleGELIxX6kN2mtH2AEpepe5g
jIX79h2BgpaMjIGoqCwxorI5BErRqcDIsSHx2mZUjtgybPl/ra0drwsa6kyG+u1iR+hBzq0SVaE3
YMi18x2TGo1aBWetCpqN7G8lVNDaFlIJINRpnyxOUz864VC3UCRmDtZjmw7zAel66wXVerSt0Xx+
8wKCixI3GPc2dHdx5F5tdipUCQRAtAKNVh+eVDUL3idFqm3ManlHsyNIndEJoOFCsX0pYQNCOKg0
/Gy9Apjevqs1zF8xJtoneSw9q3EQeZFT+Rvp5spSXg26iBZBksEYDq3IM+uiOExp3j8nY1I/WNk8
/LSh9m+g9laiE9ke2sJcZ0IWYXGbdYMKhiYgqmdNoyHd4jhnVJ+DjR1/U4wSa8nzE9YgCQjbfrFD
YoTsfTtB9muWZ8nzHbvZj1btI3CvzXsTmdpzn+fBsc0N/SL0DXa+mmwJMqwcCBDnkDYh8qDttaQn
OzGSo1ApEm8yyhDr4aI/2q3kH02exd/ub9C1oRSiMcQFrmhO4fUGTRsQzKVkxJ4vZ/W5HLEYmTHg
3Te1bW/sUnGMX9ecGAEsD8Z7lDApXSyPueCMZEWYJp7Z29OFbVJ/yIqKjiy36RNWBcBj+wKr2tHK
Cn9j7JXNyth0tfkLsPvyq44Tb7TAyBJPCiTT02ZeQR096L1WcYmr5RBvbKPVZX013iLxQfw9mwyd
8TB1avY2Fjx7pPDrB7XTthACK4efZrqwMUNygXRukSvbQ4bagoZYGhRs+ceYJY076mn8oYp0zK3S
tkr/hB+7pfG8OkEAdcJMUTO4y6/3TceZN2Kogl6F8+yFfy89pSW4UwdhvPPbtyjhE1wHsjn08LXr
oeSGtJ0iEN9uiHAFD+LoC/IQ1bGOki0r+bW1JPeBDQGEFtrUIlxDN0jrBkN5r7LDfKfaVXEI5KHy
sDnQn+YhKY5CyGAj7Vrbm68HFUv96o6wWkOTtNTkXFhyeTFbjILKKC0uRddhH9S39kb+sDpJAii9
EYun5LIIq4dNGyZ+mHr6WLzLcFs7Fl14JP0yj37hAGpx7K08Ym1Irid6buLKuHm+9uokm5WDMsg0
4Lm3g3+uYmRjgIzXsTLaFYSgY1Tb4capX9ukOqJPgDExggW8fr2yZiIHkoNLstfmDW5pWB8doN5D
uO+Mv9++R3XRVkTEC6GipdyoFBeqE/vCzEedjVPs4+IQjZhilIXUHP+NoSiUkb7wqqKwdD0ptfPr
3qogB6d1FDwZQZ6egShOJ5w4+sP9ocR2v47YAm0NTYYXAfCPZe0To42gaWcr9uDU5s+Q7YpHvd18
7N/uf1aNRpPAHb00768nhBISJfPZz4W6pFvLQ3cwscHbB4X8E+sYbSMy3z6KqY8Z8IzAVVHVWIbL
RplzJyqbyrPyMDtiTGIfykB6MrqkAj/bDyehmYKRW+sfNX2cdvdX9PYgOHABxFuc5odgd1/PNaSX
jyBD26DNh4l66vTTxaQp8kl3unbnI9Cwzwun/nB/0NtjAIQdxjOrK5CAywq+ncSWnttOg+CM3++T
pGmOjpxgHdJ26enNQ9F05RHEeJBRnMXmHH0n7CUHLTv0aLp+F3eB6u+CJndQ9TeteAPycZtRIDuL
dzVOrELbYgnv4kuFCc5dqTf5WnUZkNVEtSIo9sA2HTez84+gyrVzaG25I6+Ny8EDP4q+MVqOi1nm
NQZGrZrh1xJn1rteTuOnwaQiGQzSpzBTMSyKVWFjwFZ++/LCZRYUCB4wYCWut08k13PPwqZeUNdo
4PfJfFatDl9t9OZkeWOvrs4SniU8HFNIcC+etK02VmbX4ErTzIAqpaRTmp3VoAWUdNMTHmzV59yh
+5P0GHi9fZoOrxnRDhYglEVygRerqtYShdXSQP8AkQDtWPnzeMYqKtvYQitnA1gs2wjw40sAul7R
NjaIohFqYEFta5dJ6nLPkOrgSa/KfOMYrq0n6gPgoaAc0QRdJGpNFTtpLCHYm9gU/QrbbI6l1GOP
4avKF0SZ1OOkClc/te9P99dTvDaZx3UoN8h8eWT/03heBJ6mH1Cg9kfgHyB7eizJFBLi3VAmwp0y
VLL2z86X/XDv46hEEGI3VG4XVIUOfCtW3aDMcJzU2nk0d1UsVZ8UKbX8XWxqeLMNwwCCTOrMao8e
R1ruLISHfmNwmsheTgf0J7AFYT7mjE4Ggt2pKtrODcjFUrdaQPtd7g/7KZq4WdQsjBgnCscBDjF2
o+SXrfZnnyZVdh573x5cte20dt+V/JsMlEg5BqoxxqgDloIn2UiyZp+VgfotqpBQc9s2nN6bUR3E
xy7opD+NyXBOUMITxLBGDH+PAbP21A5rRFS4RoykqEaFjaeL2OLCKmpdmp3NhEssKlSdwRKe5aYI
sl1lB/hYDY7RFbum9/V3TRTqv+MkCup9C18u3IVxX1ZsWhUXLbuS6JmmkTw/9FEoaXsri2P5LHXx
kO2cnhffbiooXR79yU4/gbHsK2AdgXVEAtlP9o1dOn/rqtT8VWWYnFEMbNNLF7eW/lBWOIHtMFTt
B+ARUn9OSq1S3tuTKT8mpjxoDyFOkl94Dagf+jkafuRZlH7XcUn6gWxc2cNmwox3F2JX9+jghxh6
mNgV+R7HPfOHYvGo2NeWPQQHGQm6H40iT09cM1BMuZyjD3Ij0XgFxVSddGuchr3eRma679U+q9y+
wiBkJxcdOR824NJflZTHnXBF91WXZH4+VyUy8Pho10h6S52sPrfaoOqnGcuzYd+mnYYzlmZB1+0w
HsTkVh9xKGyMVMP8LTXbL6gy+u+VKWkj2Ht6+w2dlnHcoV9iBXt77NN3Fe+UX2pMFriLShssG0aH
yU+5G9BeqIpR096pXYABNAyuvNwZdpLjqhcV2de+dvxiPznwhOomaEu3zLLi3Gu5qeOuBnl1V85d
/kfaB3K1ayp/bPd+W/ElgrRShx2Go/ovKlspRtbpLGOS0gXjVxNzNv+SMdhfg2NpGTIuQUvfWrbJ
Bqxamn7CFJ0fEiSv/7aVjlsscfy59LIspsiQAKFBPNjqiucGIQdr18hOLe8CE5HshjI3DF/f6H6r
VD3/DmVnuAyGn6RHWZrVz62VBepeKnKzYU18mczU1vMDm9hvWVakmPZWmToBaGIpag5BiPMcJhOZ
Eh0mucfqIftvzs5jOW5cC8NPxCpmkFuGVpZsyXnDsmwNcwQYn/5+9MpqdanLdzEzC88MmiB4cMIf
bLOswwYs5fpxy4vNxc83dWtMYgG+D9U8ephmavrPdIYsEgw4KV3NlgmnwOzK8tfU4+oZrHWt3YA8
S5/x41ufHGXSU7GLZTWAMPj2rZRybbEE9HL7ly5yX3xYy2mLO3rwU2SLXmFHbHdLH24JtLUmWsq2
yw4rZkkZb4OSO2xSrMMP4+j61t3Gf/fdxnfb/piYi4XvtlQ5QUOJea6ukNLpsqdMkz06oq0YnZ/1
qIQ4dDgAtP9VGEGlwWBtSo87cvuH0ShGvQntKkvskB+RtNcpphDY6wiVzfdpaWxTUKfNfCuGEsdB
1bXSvZy1YSi+OZq9lBeL0QA2HoQG5Lauh4l5pS4lMLEkkZ8mqKHrRTvs3qyztjkvPpaRdzZC1JkV
pKmxfkhLUqCwn6WWAr2YF0x+RFWXP33cQYYA8ORYPCgTW7whaHuRGY+lRysg3Nwi/wyvFacxYecT
nvWZMY1YWUEij3NgDDhkykW1UZZWlhV4a4bGkW9N41fHSRM3EPhsmpeM/MnguPNFdqjXfDEO2waj
8LAabWverlZe1C/TZqTJkzVkjXxsEWF7AunHtRH4tmrvncI08zvllfP4u0KNrLlBPMrP7oW+VOY3
lRamd+dNeMJGdNi0x67LOmzuxtTejdwkHqSWu6DUY69lkV9I3S1f/EqMqFOXs7rsDcLNQXTOJC59
0fak9fmY9eGA59G2m9K5vMRcA4QBX0xdWBn+fAen7HIZ1YkYX9B61q07vMbr/zCFd7ZI61x0D8sE
X8G7ot6qz522qOTaTdGfjzo39x7FqBt1zCytHg6rPbb/uaNowBtj3flZU+NUhRhRa/ltpnIwj9iK
jngtjv5WXNk4YKfXuptMHj5pvZZfVpq9zTejlxI3t1TKG8tGHfLnCru1iIbG2dBuqaquC3QlS/NR
9nmTfeAA9iWAF6vS+rDWOW73gkysvTByYQ5f4ciZ/oXblS42pYONqOOQpEI8KgMnBYyw5Vgnhxb8
0xJN89qCjZTlsMpDxcP0d51MIfHqOcTeGhicnK0gH0b3hnbpVF/60yb8Q67XK2FTW0a6aAnQHDv2
0j5Xv3NrS78r8A0YAze9J+J2dKzPldDn4bZITS+vAuTv0qdcG9wiamw3R3sBlRpLqtgzs3FbwmLE
k53sxAMcmt5Noqs16+Cj/eEjA2xki/+fYVWZ/oA/pT59NRJUIuMCm1mstRg3OtbBberNOwzSRYN5
BK4yxNbqadgkqhSOwwHznLX/pqfbvGlBNmdWiRe1No3LfWP3/QxHpCi7wE5po72QNALS436mq93X
au53J85ZfULMcRdo7fqMqGh3mwHsomm9SMenkTvPWkefT95orUPh7aaSsM2GLmhLWc8Yh4tO/+Hn
Hu7GcIxcK5yzpfPpEwoTg9fRbeYg9UCkhAtgSBrQViKwZDVLIoDSa8fdWyhqvVVDXdTROiXZwzih
ZBFnY7Jmd+bStTeDVlVFlA99dWv4pVZf1mLE8daYq/R5gnQLalT3yirgqGVJWOS9SZsEo1I/GLTE
wRZxrP3lWtkEOXS5U0zbl2qR31Zg9g8THJ40gq67JNjR5qMeJHo6Xy1pOtuRLHNFcMPx7Cuiu/4Y
wR5JraBY1PrQQO7VKD7xpQ1xdiu++POAeVCVldWDITJCbg2iOIsMQgE+haNt5h9yXVHaGHZZ15j+
qtxHmtQYsd9NPIXl8WCbW31QUm/LSGlzYx7WpKKYLlFgwsvBWtcHiYSLhebSiG9Fm+EbFDSMh6eQ
nrOL27jYpvQ+RXsg+42DtFrgKUxJ2YQdXTmckSuPhBiddHwM+SC84lC1i7Pedp4j7StoPpZ5WTVL
vlw60lDdBb6oit8+Cq6jYvf/9d1Pfbe6fUkKNGLkEFRJL7CaLJzGv+vttlJ3XYEGC7+tm30TzuG2
4tO9Qtfrv5Gu9t1XgfF98pDUGFpboU4eP6eB5pRjdzPN5kYr21yUusRboL5PwXGkkejLTF3ZiSfT
IeJvWv4yZGnt0Plu5BRNg5s2sauVA+8FFessIDjUdpCi3VSHi4PaTbD6NarDyzR67SWNmU6L/LWy
5kevbu3PBv+37WKb8acKFs3EphVTa4D7pr56P1t365LAUC4+er1MM2xArSWXseUnyXQz2778JDba
nLEtZpTA0iatdVxmpRoeOlUB0FxcAdU135SrR4IAgQdt5UgikaZW/24hfS6CjKtliowhyX85i8BI
L/UK54c5Jw4ut8JPP0pyEhOIv2tfaq5erMFa+QzeKG8yFYFsTkykfm15y/lLNOSLis4KfAYUD9Ly
2+WikfxZ42V2GZWaMv/bysIk5WNW+pjb8/JdzXVx31cWbeK89NYKX1ocNcOmT1KHfuYMLibTJYxW
rS3hXmLMgwC0UaLItTJyAQvfTcZnp8zEEEDK6dt4mKrmoRpMOYdaZQ9+KEnbPvSLmQ2wcC1fXVCC
9b83PE9v/NHzusulruZvWuP7d8XqFzafnGVsZA8G/4U7oXF5mZfiIEtLe2jsZiQEZ5Z3NRbm9rt0
16T56M2j+cDBtAYKh1R7Au8gcJ+tq/IayEPy2a4BtQcl1cRjUiapjgnegAqQzqG/EVmTskzu6Q+L
tvpG2GiGuvNxu8VvtkIe/sZtF/ur1MlieZRkVZfFCh07kpYzk31CafnqGBVfvOWPK7bzwzokV73X
VyJYat5P5KF1/VCs/SAClO3Skc4YHg2Bzl13o8+m/gsUGJyisVrl88jF+Bssr9derMov7hbVc7N5
46TnO746tWI+BftbUfUKbaFUx9i1Vo6DJTQVjxOseYHcs+2pLTDS3LjyBnPvIoEwP2yJVeElvOiT
GVq2GkVcWpNx2+ac0YAGbVIHhUQhGTCzSJpLH1BYE7HRrhs7ZqFdU09o6cFtB/dXNmqJCLdpqHPq
6a0quWE67pDNanx5TyY2NkHaSMc4SG4AvKIZQryotV2qoJ6qorkonTJ5VttYUCsghu/ETooiAPz7
tf1oUeem0WRn5l5Oae76ZGFeSL6JMvpNZ0r+32U5Y8nLUWjcECvc6mIbk3nBHbi2isdxMvRfEADd
MUx7UTaH2vmjOk4pjSa2lbuSe8E1fqENWaURXvUk+WXiNgYFvQOaoqVvuYTKrcwqKmx0rAKjzfI5
yBYozYAPNZdqXU40Wd15dr9sWoMvr48s0U+02Ycl5tpOJRczOuABghi9fQF20sQza+mLKR4d0Vx1
eat8RJSmZOUF02YB2ei2RWAMw+iFro303P2SVN19rVdCBWnX+d5dQrF7CTTa+qobZoKh8oy3TLCl
vvVUZBjG0+3Jtyir9rvBGk1rDXUdF+XALOiLhcsoxkfXlmYWIM1rF9dNz9AvcAvb/pS3iVwvZVf4
Xzfyx9tiSI0fSLA01e2Wu8N+p259B6u1sj6ajeVqH4rG7X4WtlY1h42s9mXZuIzDip/4X4sNFZFk
3cTdXDNxCsgSVX4JkQQJ5QKZUYxuAbMqMNEtdpfSGzEXNnObjKXZ3B9ds0zpdSWbkmJy9uwpRAED
MlFiO7UI/G6RHNOxItDzIiv/fkR6T9DOod3ygFlxOQZAzeVHM62T7TDjTv9Sl8s6hZ6z+GRTCyTQ
sDHs7HmvSLjciNjzgXJ3+s1FYOSR5jSYaq/VyIa43pIfnH5RPzf6AVtUp63m32DkZD60YCSemg5J
/FCf1vGKiWZG1SRE8bGxnXUKOtPVcPZT3c6odir52Ujs/Nm0BvtFLcpnNp107cWiLK4pSjZKcZvq
FwkI6ffXpbdNeJk3XkHrpO2qhHhurC/EflzZy2Gcf1itrlXs/YidhKlK76FGlUAApcrqXy0CFjNq
kL7sIT5vSRG4qWs+JltrGgF0BbgQWrv2+oVVkQsE7PHws9OLBo2EyR2XAFhG+0l4rbrFmjptg4aT
8DC0RfU1X1fzJc8cOOmCgitYkrog95DuVTlv/bd5Kidulh5DkgBuGtIOqZUkTG6FQh0f1K5xrfIq
zy8QfMCEWAy0uAOtNhaQ2H5KmCvmYc5RLqjMLmQuBI6mVTqVgI4J2b2qxaoFCv+DgQe3jUs2o0kj
CfMHdX4+zic30xnBFbXVl6gUzS2n3s+GhTRAdc80XIROLpIujwXJe3PIZrvlLM2u/nt3WceWvCsq
DxO2Sj7XvV26QYe2sxUsw+LdD8PQOqFfF8aTpenGD7/KZiNc1GD+UpXffiw48Fvo9OZ0jfpDJ0JN
kYFcoVyIpfncOe31sILACLVC2Ydspa4NVvL3OSgBv7ux6JJZI0Gb65Xg1OXf0HWovva+UX6ThU7r
Qepr6hxU0s3PEsehR79o6V9K35Vm5HSO+z3JlopNo9m0MVi29OfcLq3bGRjcHOo4EXTBhmjkb29u
yQdHaifiADTv766VIbeypRPy9Mncy1s3N1qNQr3cbs2VnlkILQtclum37idDFvaVWU7lt8YZ0jZG
JNl9Id2CCZxrvfskhbF0Uaav5VdauMWzUTnrGLVk2j+NjbKXtsJGDuT2HmsqfQTl5c5b+7waPcmS
Uv7yBQBnrUJr9l1OqdBqM0671iB7Smpqt04u00X9R4QWvXP7shd5qgdV2a70RDz8IqMyGfaInafO
Q18hGE6vzPF+LVkvX6a2B83cYHVih5aiWR4K20wfcTMXVbii5/pLl0RdtPoa52UlLH+xx6n9kjvS
pPuQO2QQiQanI6iqvhtCkZfaHG+WgXV7Kwp+dTlI3aMJwbQu0Ex/0qLFd/v9KvS6qw5OEq3d0cof
fC0tstAVao4gDo6YSdh418OZ0usXQ5FERf7cOFf1iDBDQJljf1EFwJ17Bxx6j1KDqwSfh6oHOBNZ
tYQ1sUdc6Xm+mB8aW3CGtgkVmTCbZ+eBsaerhxZKGbiP0e2lumtdO7u2aDJWscqK6rqzlmk61Lqm
/MCodWcJR3fqDMRStI7JxWK7U2Aiu/cT8MXAa1mT0aRl06SXnkGL+cIvjNkKU+YaMzonWXlTWYml
3VkFVX40Wb7WBZ6y6Nv4qWODdigtg6x88lp64rLon+ZJL/NobO1FBar2x+yB3n36Q5mZmQZVX6oP
qnYMoHRb4z7UTVelVxW3/GPbZpMd9BnJf9ybWYvkU7MsMkq58P2oMVp7CDdvNS6UHIsq7tepfhoU
fiTBuAiS+YSsYwCpgy9G669NwxhRzff9WtAn8pt63AJzdLnXnMoRPcmztWFvL+e+Cwy6jU9mA8ft
0pdF8Z18iDpQSzqx3iifpkwg0loSkJhJf0wbq/2ee3byeVwhuuxd5La7UcwlvHAuqGjCTUrnWjRl
N4V12jMU8xt/bfE+sab6Yqkdb7lq6dR9r2iAfEw1gdl5z23vQy3snCrSZwOBG2hg411qLaK6WWm+
GAEqo3TYGs/RvkP9TR6yzVGf+mktP7RlR3LVeK33ic+Kl9R5SXnTzgnVPcpEnvmo+5qWX5VmaoHP
VV2z1xUuHl6tNuFUy7wFMQqb/rWyqQltiohiIotbHarKCGEvEHvofXdFyJzIubDTyVwuqqa0W65I
t/1I9Gg+tIhmF9wKeHtHQ+IYEEn6xqKPNRl3pG8Tn1JmFI53O3T0SG8HarbrTLTYvznzMmGnZ6w/
xmZU+bWvJGEwHaV5KWsXkd6ZIQYUgsTxXrTeMR5SQg2fMNKyZQwFwP/cYUFIHxau8Pc16QEZQv3w
OGDJKJ5KOTRFmJSuUwRNPXQiyLHTQNW77ER2kc/maBx0j34At1ufArhskPyinwfKLbAGMco9jfUu
qpb2XbQUvfFptO3qs5OO9v3c62vBv6XT+W3TZb0Al2Azh7Kaogv9EfXGQPlZ9g0lukRegodNP+aM
LH+teYk7Tr8JCiINhdf64A1Jpccu5LKHRo18HNlSMMRxU3uhsUmuqUeTm3UfBWOx/2yzn4qAzgyJ
SZrSZw28tAaYUG2p81zZqnj2BTDVYOuK8TLdlqa8bZuRStPkCqB0ccVyTeutdoIhFTL/2Fh0t/Fp
HtozINO3AAofqCIACuaKYFvfSJvp/dC3vcs4erRJvfxMP3S6NHAwyZxPRSqXz2fGiTvU8vUwkQVt
SE0eEjiOcQzFlJVCO97Uq1jkzXpvJdgMlZLQmUpk5BID82Mw+NZVXck5yrTJP4x1oZ0Zhb+h8e+6
X8jGgezGnhrQ5g61+As2xWFXGRVSDbo7GW42zsjT6Kvyd751QsXNUJBJZmkPvRxbKe4fvMz6NHKM
OblG0J8O7fub8hYrw4AVQNWuv8p7OCYxK3Sy6qzHSNRMk+aWEr791Ft1fgZ0+3aMy1gI2PwuC4gY
2LHIq1xt9Af9rY71NG9vmFrOBADXuUmbLTuDM3r7QCB/MP/EsnhXETk+VRnDUWimfhP7FYq1Y9bN
N0w59DPz9xOAGOw5GDD6gHHQdNzP9l9vsa3VZnlLzQPJgRhQi+ql3frhE9IBC/okax4OWr88vf+u
Tu0iAw4Hmtyu0vdG1Gand5Ne1PGW9XPYeot1afttcpBZe07p6wSemAOxwxh8NpJjevSAWuW5Gwj6
Jraz9Es3AuW1pkmGTPKaW2W6yaUJB+rQuob80lrbEFYVhNt/Ppuvf8PRp5Jio2TNCvHmbSl05vVj
1dxmWmX+O8CBYwKiEFFw9AiPxQ91gcD7Si8kZi3aElIvnukT95HaJvuZYQzpQFFO2XcwNe4ZjOip
EMgGI0gOKxC43xG2QvjjRjwqmrip7PE2F7iJdWs2gCrouh9KY4D8/gk6uR6EJpiWgMSx6Xt9bPPO
8F0NA/N40Ks1plM/h5gKuejIMowbK3UWlm6dCLloyKJbTZAh9B7hN9CrTfXVqZo4qasuuypXVgpb
00lu19kt7ofFUo9SMp5r0tbGYXhmamyV2uYGpj15yKXXznU9lubX9/fhVJDwES8xLPS7Ddg2r/dh
bBwLcdIcGzspyh/aWG4/tWQpzyCRTu42vuagtwHOUJO/XiUbF0UFaIIq2+gB5L7WPpTGzGSaKu9u
IKs4872cCEq7EyJ3C/guWsRH+KPM7XtnoiTAqs7wr8xxVAfGmg5dMzBfeqKcj5sY2ulfnxIgG/QX
jjCsYYjdR3irrcc8gKy1iWXTJS/CKcovkKLW+85YtqvVrrr+zGO+jU1/VsQzYPdbxqtij5N/Bd+s
XnyEcLI2Fo4qrhhr2J/syqd15m0izMF4h03F8V5XRdvOEEAoavAw75+gN6io/TfsKjygZ8FFHkOu
1TDZRbFqHGxduAij4zpX2jvTbaLf3lSpefD0Dq3fvhrPCCu9OVWsDEODLUcuih9wdKoYo1kqKWQb
Jw2k81H1aQwQRQbdOs9xMdl1/P6TnlwPwha6ZsSpN1kTN+iKql7dxkjFFT+9zMVrXFBGPW/odPSh
uQ3qTFR8c455QhyBaPEi4AYP6SgqLrXPEBCUNzSWaQsS4coH5Ohm2g52fQO0QdyDnxBnQsKby3Vf
FBg8YsKgFGmHvj5U+Tg1Xj/abTx2XhP4PuJfLZNLcILVuRTl1PPt1zer7HiFY1FyZhamzZSkiXOh
V33gaHVfX2YpRPDA2nR1QeFQ/kBDtr94/02+cbpEuR8xWh0IPR/qbh3/+hnbCSAJcKAu1qCMPSrK
WHpiCBmHVYEeBKzQUn6h11fEfZd6X8EjN0ybpiS9zcBiMZIA2BVn4DmessxIvKAyGXj+H9EEqtSe
IzKGeEP+Jfe0psxN2tjr2uZSo5mGTITsLjyf3k+2nTVBOXW66af+sb3ZsbFHrz31e1XbVPlxN/cr
FPgqO+B1aN/Y1W6tnhbneLFvhDn2d8BtuBPeIBbxj9fvoHNrJqG16uJktmk7o1D0geQiXW4SpCYe
xOpu6HatmfVdaaa4L/Sm/uCa04DJ07DZHzsJ6P3ft9xAf5R8YOdlIqf5+hdNqusn2SRdnFbklr5s
u0v6LllcN5VxEKAdzsTvE1+agbYW8FXb3llNe87wV/imW2E1qT6z5YWVX46DenZWN409gXrv+wf+
zTVPOqdz9YJa55J/Ywq22XgBpibTkoJkWQaunlsvPnbtZzbw7V2wnx9MCnmlO7z5iOKXzvg9TE3Z
x8hy6AcQPk3gWZZ27W3VHFgO+Iw+EdYVFcM5l+m31eROEwGcSySBHqYfJ5BI2/itmK0+tphEUj6X
YDKEyCKFLuYUd6PtXql2HmMzI8+xld89ZP0ov1EhzS/v7/Xbt2rsAuVkHc4fV739z/96qyVqf3ja
5X28GV5yqS3z8p8PY+fDrJx+PLPhJ9cSNA4cGGRk3UdrMXP0wD+zltfruGkvln7ojWILlnUt439/
LEiVJIsYU5EwH2U3zejgtuVhsqyv0o44YtWVmdSfS6MvzkTnt4d1/wqhXqJljU/ZcSRiVGKBc/V5
lUu5yYCuMJDQTKbdOamn/Se/aoNwZlyHrduVy/b74PWbgi3Wz/ZYDPE4rF+kcj9psB+ibSpk7Ljd
Em3Wbs68Yw96rS/PfJKnXh2PSOtjl7Pmwn29uGyBGGUbTzlrlX8YmNBcAUbKL8th684s9faaRZON
+RXfBZUdmfHrpWAdGNhFZ0MsCgchm053P6xkTrGOqSS4Gmokh1GbP5zpdZz8Jv9e9ygNN90+00uP
dVvIOUyIJzySa884mE0nD42TAz41xHBVF77PDaOGp80evJ+NC2T5378TCj06ROSENEOOGTRY9w11
VjY4ePSjG4JI169FDTW3H/xzVLkTp3c3nSBdQxSSV3u02XXqyIz6fEDez2kiuk3qpqW9/Y/6YX88
CuBX8NmzEH2X16/UZQDD/dgPMVYWzUU3rVncQPQPlsZYztxSbxMDyMW7DhJyqbSRjg13WvzmU683
+Ur6aoi9Ku8gBFnNy8JHFXjLVv+r/uOfZ0PeXecZzF0H8vWzZZgwgAcRA1Mm/DNm2NRRVTq/QRPA
PnDK6szXceJD3IMnovkoXQJrPrqFE7yrDUBREo2EFFmcxtEDhy5zuLKpZ76IU2fDwWkFpiG3Ax4T
r58MuLTAOGmQ8cBuf0QmOWki3y0gdb0fq0+tQ1ZN3YBqC2J9R7FlHTGTKMt0iDPlebGfqHuIIMMZ
UsqpfUNbEqsM2hoQDI8WwTSFQUsyD/Gc+XWE5M50SMW47Rr46T/XQYCJ4fPi9rP7JB1/vtJw1DQs
nYwRfqa087P0kOQSjMuUL3cVciThmE/dmWvoxPOx6N5f3Duw4ljjv9XKrJuKWcZGTeXuD/NwCU3l
Q7dK4/9ZSSDAhaAK+dOxXIABq7CZ/UZi2apP17jwsBK04XD2GLr988lgG1EG2p3ad2/J1ydQ7pRv
8icZV+vcf2AKJQJbOdOZc34iZHCtGSQmdE13t5/Xq7hN4m7LZnPOK1x9iqzNLhtmb1HqMvajlfx/
pEEQQmkH455GMDwW2TcTaRnVOqq4zWB8j/oigr4hDSzqbDnTdHhTOlKJUzAih71LHKJMf7SDIoVy
ACIWyd8k0V762bWv/XLwY9HD1QiTDRhlqA9SjGGxTtNNa2le5JYI2EQcJuJ1bg9fy9RxGE4X25M1
a+Lbv73iXesdFz4LfX5EtPlaXm++Z619ZW6GiAADjbeolf6a074/80Uefxx/FtllFf8og9Nne72I
rfdjJ+ZRRAndS0bKWnGxMMgNulycTe2Po9nxWkeZZ76qxR/B3EbuOoiWL3ETRqS5zfrLzHz5kgNV
Mh4wcqbfh+9x+d2dpZ2GHaMjKLKZi3ufwPJBxPUCx0V1oMn/MRKyzSgU7Tn/bgVG5+T1Zghf08eE
2BUhL6Ku4YwsIdxuIwbL7p3h/r/dC4QiUAlEiQP2KKH99VLauJW6B5o2mjTHvJ8Ld7vq/E2diRL7
2/s7Md51ZSGN41aB7BLNh6PETYOWkG1agXgwwpkHDzj6FQqZ4APLalljuXbNJznPVmTiAnFGJebt
wdqXFnQTscshTh19XoNyAcFiYRElCnU+aZhdhF/xclhVVUbvfygnl6KiIXKgpIvg6+u9TIANWSBK
nUj4TXVXZrQ4tmSsQ1gVX/6PlWwb5VyH/IKT8nql3SMXAHXLW/M1RpvumPBQEqnRxfhXKaE/rw5+
PDXanrcfmzvrbQtxtUpsoENNcZnK/DvxTB3EUhSosJbzjiw55yh9HO6P1jy+VPqVCqaUrDk72hTp
8CpDLJEB8S2wu3IK4n9Mb47XOzqe2+KrmdYS6/VaG28M8eG7Wf6Zr/rkUwGZ3psZzBqPOwrbIAD2
0ouCzDCXQCXArVTdxFys3BYg6V56Jgs4uR6TRn/XpuQRj6IInDbkgXrXBklWVI/GKr2DZy5O0NcA
QakqzqmrnfzIyaqQKKIJh17R60M5qrrKp8nipMA0O+gOnIEkW5eHqluy0DSB5GqaW12Yg1WcuTxO
PSk12J4h0H15I+bjDpK0qvDpIiDBdwmAH21gTTWXw6IPV8aqfX//63szJtnPC2OCXRaKiEIH7PWT
9sNkgvRHn9zMtATKrtdeJw5Y8aKYYZg41QhjFjoed7f27FnNN6PUz8mxn3pk0A67iTmXBT3n1z+B
m3QdDLGgidyJXXOngEGSe5pzJdExu1q18pz12qngRj6JDCdDTgZhR888dj7Al952ohGkVrR5AB2V
263xkLQ/39/ek4/GBoMyYHqMf87rR+ur3B37Dn1pmM5drE95E0xiEaDpluqmNcxzxcCbtsKf14l2
MmJCe9J3rGhqmcMCypVHE6DQYiOd9ENd05xlcGAGJuIgV5WWuqGxzvaD6xfyogZRE1ou6hLvP/n+
hRxfk9xUJmU+Qjykuq+f3ASko3CAcVA5FQmywCl/U7oBbXo3XevRQrvEUV07N3E7fZ53wX1vt2FC
huT1ulU5VmVqjrzbQfmI+w/SfJwdGnLKzOtf1qhpv5110cJK5PYHUyTjxTJr07nu2ckT9ge7g24V
+kdHUdjNpQUvvUML3i/Hy7ots+8Qt57SajMO7+/zyZV2dBQNQfSxjvvyRj4xrEpIR2rlWY8JzLzb
0dbk1Ybo9JlXemopkvr9C0V7lUnf663tdTddNZ2lzJWhRF55EP3pEB7W/Kzo38ml9uiLcScZ5PFQ
PO00W845UalAGTfMRGd+28oSIKE75b/e38D9IB4f1L1+Jveg0fimwKwq5Q0bE80I//rhJ2IJ3C92
5p7ZuxOBAI0o1FTdXdmEicPrvRs2Q9G4IXQWMz0/dxzEd28ZplsNGL4a0/XMQ53YP5sDAZnEoRQj
sr5ezqzAQxqabUfV2hkXTQmhgs/Q+6m143yuJXVyLTA4UDlZ0jn+0m0pZ7tuco7FOAC7b01xrRz7
2fK38vP7r+rErcx9TPm2S07iFnkUTVWDp4sQ5FLV2Fn2Aept+tE1wKUH1bgNFpR+L8dK0meogqr7
mTd4KrIABaG4xYuYv45zELprZidXcoJZF8VhLuwBVQyFhoinqU9VWdUXAIllEaTEpeummLqYqUv5
9f0tOLXZ+0fxB1aGZvbRFiwtEhrDQrasNFvpIcTW7rrwHPQoLJ3G8fuLnTq06JmhkAoikobjURYk
BGIPelJT6pQ+aRZKCuCrnBnAyDhNZeRsvXZOQ+rk8/215H4E/hoQLRkgcBSPnci3J3UljXqJlZF5
DwnU7/D9pzt5mhhlgr0R1KbHXpnW0upZ1VMuLi3KuSHlVn+x4B0fA1kWEH6UW35OFjF80dzZOJN2
nVqboYPHBUlfBvne14+J68Tc9gSMqK1z49b35ylOTaMOfRfgOnrzcwwN6Weedv/a0CU/sDk8XE2I
7DLSPqrrlg28Gpr5dtQMQr8QOZj3qbIgpC3rFr+/v6depYUFKdGHspxGxetnhPSklZuLRYDbqt+N
KJ0PtVvJC8ernP/jnNI21hmUo0FE8vx6JQ0+fmt4rRvVBNdokpP9AYUPLdJWHX3kRTy//2Cnkixc
yzBfMnYQAu61r9dbsHOFkY9Bidcn2c+KsHeV9YVzsyRm8+wjoP9pBX4KOzbXolybnY/1ip1P2eby
jNPNHwDR0eWFBwqu8lzy+8MfhYPcn+Aj0DCPPKqFQENk5bZrsRTeBuN7120dvH03v+mR2L5qEow2
fb3WOWRuh+58CWk3rTCpcdDye3+HTiR/hEjmSQhb0q0/xoUmreNAv+T6LrVxPgDjEJGuw5OXEP9R
t13Ta39b5JnuyImL/NWiR9Gqq9pJJqBUd//0KWyFKS9ABTlnroFTMXF3VgMTyNuno/X63dco6Obz
nLtR3plfRpE7F5vCu8nRi1s0uM/Jau2f4/H7pV+BHCLxCQH/o29o1eDpogjgRnrSGkh7p2Yw1O58
nxtoVaR6t8RpMeuBBQsinOFafnj/PZ76hPcZMONzhlyA0V8/rOMXk0DpBKc8ZDmiROa7vD60FifP
mov/ZylAcvsMFrTT0b5uKVMmm5ZZ1LXZcpk5gIqp+PuHwrDPJecnXyFO33Sc0JSlU3j0VEnZMVbF
kAVqISYbTWo+9ONsRDp9tMjt2nMIz5O7+Nd6RwdzFxiQs8REBCVQGJqgJEM6i1vsa945K42Tj4ab
kbXDjLla9p/y1/XpeejXSBp6USrnBEFe73+cnUeP3EiQhX8RAXpzpalqr5YdSRdiZIbee/76/bIX
i+1iE0VIwowuOkRlMjMyzIv38tlNG8aj3LxsxkdDT446oHuLo5gmYC3UZuCzvLRoFhTs4p6Sf8F0
u1cMieo2dDhcGEP/FKgj3q7XpjbfremcZGBJqE+tzEwlcF74XVOOB1XkvStHgYn+D1VkqiKbg9h1
o9KmXCjI5GCV1GLHHhgGV5y7XI3ksxETAOa1E95XzGL8qzpztx4UmHd/AF6dF1N0QrdN8i4Mly4G
+OZnfW5PbpohgqWNo/MbcgopSEvuu6mN0gli9NxX7CR7/+c3kX4vPGc8pcy6bN6USh9ihwBPeLih
hBuurmF1saFQ+wi8Lz0ir95drVB/Z7ehP95exjZV8tIIsaZ2CuRm4TS8Wxk48ON+Gm7MJClOKhWL
B6tWzMfVmI96NXuBGJ0CkAL0rSgIbc4U4wkK6B3cueLAtOfKU/ltkFPpowIJ5kmd+LjZWPdeCy/7
gcPbzSdAWBK2WCRPaAJf3pzZ6ga5nVFvc5Rh/Tky6niiEF/d2NXoQPs0s2ipal1R6vA6o4V2azXq
o26GOM3bB0ZgwUXXnfmNbSNXk5iYD0HZ+9SwGI8Nmcqmb700B2d6zy8hQyOLkRQmm7aV9zwdKloI
aAQbcvefnnfKKa7rFI4ovQ+oVBxxbO6u6uUhAUREr2Z7hMvcTsIexcpOb1Nvnek8metyVHrZO7oi
AhDE3aJ8unkdpahzsnkg8W3UaNbEfPfySFMXFXioAVpYpzpm2gMuum24pMhK5A9WPv+FwiTPs0wl
kyKbKLdtFgvFjT0lCpW2UFmjrzIvjTtOU3knVVbuM1II54g51CfZrjRXL3IYb+ohPJh02vu+r3/D
1mnKaZNkHYqaIO5RV1nj9kHpCvUGXtXMlREpvrnuo/Y+MB6KaTQIjzlSm62Hk0A3rYiSsV5V000F
2d6NkyzTx+tW9t42Sg1ARZA+x87mhk4xVUuBm/IZOEl+QgmBiotd5DAaOGM4/ilAVDxvNuzaKvNv
Ara/2UNlsPqlXIlfJS1toX0Ac3RXJ3BWenasdabbQ90Yu6XZp5HbA00/qtjurpa4AbQtzoDBtUt/
pLfTmEtdS2nBmOCNLiAAWdGRu7OLeTrIW8TGbb0Ox5LTylAnkeVmY7NpMcuV3o2/GnIRuUoG94kl
LaXfQy0bJLkQmV/gpLr+OXetvnSGgXLjgzaHpimZ9i1E5zaDBfG2MrNPFTMLZ3lKinvItYr7MuKm
Xre5t6kU4QADvIh+bdvflU4y+lIci+FffWwjef2sjEkPU2dz6GT3LoUIaCm7awp1uO0HVLV5iqwS
KeQ2rU4VON/HSamig6sndmn77UTGhj6dmAXdrmjMW31QFjoMcaVq/xllV05+m0MvsiSl7jNIldz1
fbMi4ZZPB/iS3c10yHUFjoCLt3ms9SFSYyMvUMcb4vG2i3MEStiNu6iNJu8vvhuvMpqgQGfwNJeX
wVEatBQjysBOUxfBYvX/QgQxBsyD9X9uiXwSlLtGmY2S98ZSO82Kw0wQSopMvHrjVIZ34wQ/jKub
g3b+41UZzILT8WKihA7RxsUwpj/OWpWafr9Eid/rihRAabM8xhnZ5XVTOy8CppDr4YjQZ9M338rU
EanXUmokUTVIv1PVYhReVePvQ9tAVdEUR6KhO48x7S7hPwUkjVbx5QezlClLZBOXolR2Kb2bCkn+
VIdOvrj51NXTXZrUsOHPdqu/G2AigvN7npav19e8cwE5LFxB8gdejG3Zw84jjWCZyg+I+vTzyNxm
APuA+vu6lZ1bAHierogorNBS2Lz3QKCLVIUewe+UMLkv+yn52QxS5YaEIQe50J4pnbAQQiWQLm/E
q/LK6bQ0mXXfhjXnRrMb8xlmtIQZifFP2d95/YikEDsBYUcXa1vJWmSqy0D06biP9RpETsgc6NDa
hExRchCs7Hwm0adgol1cBNSyLo+KabbQZo66BhFJMp/iJLfOiUVV4/pn2rkABGO4fjpYFObMTVFS
H2wgJeK1IUXuA0Ud6n/scSp+OlL3w1aT/sd1czufSswl4/dlJL6JHy4X1dpw7VaUVv286Op3pTpN
59IZpkBVpqNAZW//FBwjm2dRB93CkHh8ekNZaS7BZKTc2M04BA0Mvgf7t29FjK0wVQgIY7N/kEnD
lEU8QCTAjBchifoAa/Sfajpw7EizGc8XvsohDbzctszpTWjZ6KdEudTD7DCuZPejDC9r+u+ffyDE
yHHyPM+wAWzWU8qC1rygeQX7ov4klwvMw0uceJlJh/O6qR1faEIjwwgZk6ckXRtTRVnSy+mIJEsl
V1wtqiEHDiGmkWLrqyblse5q3SrftMOcnEejI569bn/vLP6vMCa+WLSmLzeVGMuynZLovCxM+ezM
7ecKSnbVjbV1+XLd1N4pwYbOQ62g/rHtq8phCXVqg8vVm7bz2rRcSldvHDU/WNLelr62o14uCXac
qUlWUgFz6YZvFqSBt+tiw/Vvpfmpsdb+PBa1EcRSFbrzhALL9WXu7qjIdVCNFZwJmx3t09qc+g6f
v0K596BmNoSW8roAxlc+/bkl8MkijGSaSd1ONMzrStckUWnADVl2U1at8yHuyNLVMDEP9lTcrU0k
yXpEXxHUNe138W1fFStnZ7arvKPXly11/ssZdPnO6OXs3whAwx3o6eLJmLUjuYi9naQpQf/WoUHB
Q3pptAMmkacaZ3NJMw22fpoiYxn2Nw5IA//6Vu5EyuJ9EZUVtIw4opemZk2p21Ubdb/pZ5KZLBz6
c1JVOSzxVnhqe6N+rtVC+g+9mqOyzt7jw+tGYwhQFXD2jelWVetRimN6m5mqnouKhk9pwVXFG6EF
nVy2B4Hl3lIJ86hlyGLgYVtGkyAgW0yCc4SUVeMW/ViIB+ew9Ust6kRvUXWrnrGfJO6Hg5ux5wDE
LBFfFOEYBkYvN3lEI7pZuXo+9phEmOe4cBF0ag68954ZYllRq6PgRs/40kxT6P+rWwg2tdD/rVpL
Ode5shxEJns3gpCBmiu0BWAMNl6mjRH3RrOAa643z1WRGee6K6Qz09YwkdFG8FLo5m6un9LdlfEc
cU4Z8WHc9nJlfa0xLQwzvE9XEJ1Vte2DcXV+XTeytzAeI8bmEZEVso+XRsZKiqGiTi0fFn9aLnCM
Q90B7ybxeecmeVG7Q5UcTT7srEw8fgLtC9mPvYWLSIsiVzJ0sTC6DsPoWqlc37eQWf953xEzAk5M
yA+icLO2JI6kRsqp19tKJ/2uITL5rNTWUTd9dzF0jcF9407ALFzuYAyPrRZnGmlibUo3ZiTBGtYM
g35wAsWP3fhkRlgVWRWFWuBkm8XoxVjJ6UAbzrBS/QmN6x8hw9mPdajBwDol76C0+C7PTn6vjhCu
Xj8kO66ZkSl6SYhPUcvctpKUGlBEAVm3b/WRc192cELiT9BEaZVZt/7GmAoUC6Ib3qBtZ7URPJx6
Ito8xeI8w3tiBapR0C6Wh7qaD5zU7srEFI7QCCU53CTDYxdFCxhLy6+aGrJyq/m4Erb4w5ocKb7v
HROF4QAIBCxe1i15g95JsPE6If2MomlhsZWm1V3WGjWD69/qpYT+5qBQZCJqFqw122GLfJKp3UF2
58vthG7EosYPY82YVrJY401eMVPsQzyq+Q3sobkHg6/6PFp2fUqozUdeO8FW7Wamdqhxu3uAwRJT
SJHB+G5VnRW1a6R1YMIHPWLpe9bGwx0pcj24zTyEJ/bDdh4FX5fiNhock56ZiQm265uz97kpMYKy
EZVcCDwu72qVNs2UZy1wCxKBR/i4BgiUzfnUTuphrL3jWYVUu/gf76BvY20lMcJBo6BB1Ta2b6u+
ks6LMbSeyZH7Z4rL2VORAPuL80yOLkBoRPIcqMsFyqnZQcQKqDDrzOWLOs2Q5Cr58L0goTk4aHt7
ST2aCpwN+RZQqUtTLSDn3JBKnIJq0w0L1dD6L1PzojwPTSvrp+tfbu/6aAzWkhMyIgYY4dLaqEdL
iiKNRXFTUbPn3K5r46Q31vIXYxoknNBdASDigGw9wtCOq0T/lRmxtX5ntYr9s9E6/b/rqxG/dntH
mWmnls/A8NvmZtSbThuG+DiZWvA9EiPKc5hbphcnKpTp04xayXWDex9LEJWJ+gO1mi3lQhhmkQNo
0PRLpzVPWgGMDpGx4YQIWvYXd4yuMV8ddiNRH7j8UrSmR6XA//mhpJm3Xa9lN+3YjEFlx0dopj2X
8trU5rRD0G1VbeOYPnF7FvQmfQpz7r/18MT4yTQ77rQqK5Q3be8WqVUf9Er2jiRgPSgfwQPicDep
X4WKn2rQ7vL1TjfeQ2ybngpkkQ+iwL0vRy5GqETpkk8o3MzrXCwnh55SsBXZErU3Swg/ugRE8WHS
pengju0+HQY1dRqzLynt5tOlUQVmvolAFTVKaNy2OVmsp8pj67gSVNmmOzYR/nmOKB8/mWuUIGgw
o6btmoupfAPRP5/Vspl+TQi4VAc/bm+3IRQCDMBcExnU5lt3DDHliibq/npRf14qMB6AfP8CNMPM
NCU0oE4iP9xkE1FcI8OOiAhDCkoYWHr3byU30k2kwJ/05zdSjEQKiWBm+LfdBSLy2ZhUoJHyCvlM
YBZtAg2jrFQ5r6/qHMw2754iSnUKBPz4tG0Ep47lXCsZbX7FaOLvyHwpN2kuq59gnDUPStN77x6r
UqgcqMTE20BHZq4i7guBkmGSNFDJeP3SnqhPqwviStY030lmLH2+vpt7DpWHiMlhsgmBVLu8JcpS
QhU04N+46/HDbMAEjGutS7dxOtmvu/EIFbdrkGhE8I0JiIjY8FfXMhwWmufwuvuSEsleIinOj8Zi
sGfstPifuNKOGkS7u0oaDR2dBZHbthzajq3kLDIdNjSC+6dc643PilQMp3FFxDswG0SWIEfRjqLJ
3Vv3yuzGIxhMtvZNzX2IJ1n12gTe+nFCXu0vvh6xHYdFNDW2df8CmQoVaR9eJxINMk5DWaigxaBP
GG1JRo/cEE6N6zb3boQJkkt5ydnwKJcfMGuzbgTlQ8sSSrSnbim0IJp06zGz7eTgRdzbRLCgUI4Q
KNGb3ZhC/CscZ9pPvjEkGSJaMjgudyigET7Yx71DQl0LOkPiV4aBNoYWuk2lUjDf3kGUbrmV2a+n
UBH0aLNahq6dO/BqDE3/9fpW7j3DFhhYC3CCoFrZPFEofCSR4GfwY0ZZoMnuEeFoU7AYcaLdIzNv
nkxwE57KcA1zr7pz4HD2UN90nQULCvMCvJSbuxhXuTKtIHDoMDaR7TNgUz0b8Sqnbj31Suu36zg9
9Hrdzq4+TAAvJ6Dxk1sPaFF6tt1URz3qve8ACB13JII8ZMovz9bKwECDMAbnucq1B/Dc0YmUGWHX
Xi5TxB0axdcSqTrYh12rYDf4gwcEZHpplSn7cRp6gspUk0VFsdJ+p9mc3iO9uz5VUAe6jFfWB+HJ
7ubzrgBNpzYhGIQurdKJkgxtSQjMQXydNNQ5vK5s42fNXCwvBjv8zQGj91Dy2AUwYJvECmHyj90h
InH9FO7dMjF+JFhd8CPbAAERKXOUe4pK5RiHZ3KFCCJVGC7/xgqj99C6UE59U7qac6C7A2k8Yhjp
raZO+QNS6kdEv8KtbvMDXk8wnsTscKtvNnVOJU1rRX7gTHlH1cU0z+mczecJGa3bfrAqtwpzJTDT
Wj5fX98bgkP6biI7BlVI4ZbKyOYltQalX/Ua9TCrz4Zn1ZZkL8yL5UuECuEQSEx7D+cs09TaHQ17
etASzvU8iw9ezMaz/kLkdv0n7W4GHQ+dUBvC9Tdk3WEDrUNnWcQu4fJDm2UoWgGuDYqr1usc3ukK
GrOE3/rD3CrrwX7svfPkgZRGqWLT299c5XYtFS1aB9uXwmJIn6S6y/24VKV3kZ414zc5jvQjmLH4
uNuPL7IKFe5DEa1tWgTEVsiYQAPoT2HoGI9qb1nv1QaGp/fq3KjP2dK3QWc02kE6s7NSAP44LEC3
YkBX3K9XEQ3uEWLjsLB9lNHTd7nK9VXWovjVtdI/qzGWB+Z2Hg1bQEBpv1gKYDP10tySVVlDAYpz
Nmjmc44Omz8zWPoddinksJbR0e9hrFE+OaWcgyuXjAPHtbdcSjMvgwYc8y0D8JK38Ljmui1asWHt
SiO0BW5GAfX72g6OCKns9df1g7wHLCb7pq8tNAyMN3erLdAVctre8ueujr90zaierSmLnpm+MX8l
2YAat4mmKuqY0g9t0XqUtFL1wE3u3CZ+A2AcKJ9Bd2+73Z2ZLnCiLFQ8rXI9t2YNtwDzaDfhahWu
aTJ6xzS6VZwyVD796+vfCblI3+jpMzdDkrUlaBngPgYojemlSJYPTV/bX5hctW+V1bH/u25qb/7K
xo7oaIh+jSy24dVpLhCzymLITfzRqdMnwgDnt6UWDFk4sVqMbpgqakU0kLVPqMIierPIpayekCKC
PLGUBT9zUiMc5uVdEePqWhV5n+s/cee94hdyEigd8HBuO8emNMRQoye2j6bRgthe2xcPVI+1g3O+
Z4ZymUCE8J+2LQc3RlXIVcKZQxs+rvwFAbkxaPI1/3h9OXv3id0G4aVToXvTh0OPPu0dLcdrwWYU
eQgwNp/kTg3Ru+QgW2H04bq93XUJekiBFYKNdvNOKVpWLrZNUJ3YS/kVtIH8yzKHI6zL7qoE8Amw
MWuyNu6/q0tdXixYnIp1nZ70CtnYNl4bv5Gs/j10FUdXZMf3oyuicy8pcwCb2Pj+yqbnl6az5dfT
IOWeDOdGedKMGLn2eEW2/VwpgNcDBHvif67v565l6tTkszD9mVtWa7O2jcXpyB1sKUs/LXoYfeKt
4GCqtcm7XyhUDCtpOXAJe68AfR5BHUMf8E2xcGwIwqWUoL0eHW0AGLV2jzVSRu8Y4GPqVkGEsDlB
rRr/jtvEiT1ar8tfVGJsql6UtkCMCymJS1dhrmjYNxI1c71TGppNchl9c1B9Xlx9bo6mavYOFGUs
IEAgZSkbbIL0zjEGgjjCqx754ZMOZaQbmkvzUEbhj5WE/mB/974q7F4Umgmd6D5tXllbmyaVpq7N
jKv2gKpoe1MO8jtjKZszqlWx2w7NEd5z3yS5LnQA5APbwZUwl8yCAqHtt9CLgW+CDt1renvxZ/z8
98pMi/soGo0DBPKeVcEKBKSCbeWuXn5ENbfTbIlluksa5YlCiqVAMqL+NlpT54dZG6aHytohqcve
13xldRssm+qcQGZGV0JaOvnZgQHsNBfy8n1Bm1v2CH0m1R0GlTqGmZhPkjropyatOl/ppxXa9hqU
I0KI2me2sfsYpdXyVOZr/3z9Zu95Sri1oHsB30bDYbM1mrREXUUTwo9n5JMrpwyfumH+U+JJ8gam
lCxxmW2emm1ihGSinBn0gPwpmkEwF6XuyRlSysRw/en6gvbiCKYxqDDSXqMuLr7Kq7ddkVsEM3si
VcUZe3+WUCFOqYCdIZ9KDu7P3t4JPaIX/QSkTjevTGESpJWZDaQ3zbNTM4bSKVet8eDw7i6Ix/kF
uAmCQPyKVwua0wwNG01U2YrlN4A8JBzb9Tu14CNIyZ4h0kmiKpWQiOH/S0O1rAx13oBWk1oaZ2Gm
TZ5ewueURUT7f/yRHLg04fqhMMCbsvlIJdLV+SigjhVDofedBrW3Cu7cY1SxPYikdlZFjEd4wxaS
uWz5DHQ105lhBzy/JkkYlPWQnSpK6z9WZOz/whQZOZg4mhC0CTZfKhphDZgY5CXKsVA1MOwYNTJY
DbpUOar47nVjyP/EHI7ArkCEc/mxyINiJUtry8+RTzoraiN5SY7U1zJGg1tSY/bmzGqCzh4XN1wi
xukKpTnHSMK5sTwstx0CIweImh1/R8PLpP8goiEwbJc/abFLtMJLli8PCQpL5sgEVqUQH6tm4hnT
oAbXD9GuPRA89EhNhqO3wStPdroqDfCMeJIk8KOKsQYLqkNfFlQrb8K4VQ+i2L2j5FBj0OEhZkp7
KyMydBq0hyNRkDTV0+80raLbiUggmAqnOQD0vHR4Nnk+RSRdFIWFAMF2M7MpDwHt8WRJSoWIR9Wz
tU+S0nawcNFbf59mkvlfonbt4Eu409Bdiaxhe4GzqmFeMJ1Hd0F6ofcLNWH0eOqs+gOxsILIx9oW
stsZzvpcT2AcvXpVx88pUxAl8rE5E+7M6yBPmBPLx16hS+VTmgvGEVkeehXZwS42flXKLBtulMNj
gf5ulkQM3DYjNb2mad/naz38Vuc2R+W3NqExW5ZSbjy57avF0+Ime49W7FCfodLT5CBF90LyzbZo
P6apavxcm8r8EBeR86GNw3b1O+jGjnoKbyNL0cNDrs4CD8HfImB45VP1AfIRQxmBJ9hq/bVrlj4o
EqM/N4ZRnh0LXs7aIbrt01DhOZQ//enBFdZ5nQiBBNHKxvsNYTSEdSbubhdGj7NT951LOmo8msbY
6d4Uq/avv7AIsgg9I4j5eYEv15uhIVQpFkPLNg75yQQF4i2mVj0rVlwHXd3bB57wbcAl2LN1cEaM
owsk36W9yjFidRlp8/UoSsBhEvcn9Bd6r0LUggxagceYuamDbX17PTFKhwhxQMZ7gWlcGnWyNCrQ
V4BUtzPzL/2aqNQiR+MpBDl88CYLT355OzEF/w+FR4rJID8vTUXpIE1LSH4Zcxm9IpHCd8jJGAc1
+7cO7tKK+BWvTmmyaHNSmlTP61Wy7vKmHB6sTMu9eJSRNNXgP/qbz0YPCjgfgzY8m5cGQ1vJpQkP
TwbbwzytrrkHsBzF17QF78mU6226IH94/WzufjYBwhTgN9EjujTK9KZmMNJDX6qPuw+mjvjpEI7F
89QcDqfsmYIKjBkLKEmpRmySuaoZ+k4yuPaDXsJWoo+NB5ek6cIOc8RqvHcDNNFu4DgSjDrip7z6
dmQWgvgCgFfUI0Bajobj0ZQLP9tyVD+a62S4pl0cjbbvHRiqRrRagDsLcYxLo8naaO2qspWImNfT
eVaS9v2Y22oAV0DTe6jTwkdw/evtrlOwiPAqwsi1lTyV4fPoOxtAYdMk6q0tl6PPrGLzUCwM/WjO
lJ3hJajOf2OUlFwM6FIr3Vw/vbcTOJCAvXS5XDG8338fHOLuWJJ6T1qyyctK5Wih271l6pnZVRHa
MemN296cHUhmmFDMsjWgElv6XRZFvh6WsVcXyKqohbMelOa2T9SLPYJWRgHwn8Sul98yzDpHXsZk
Daasb9+LntM5zabhexYuzR3YQftcp5H83mmq0FOVBo6f63u8t16WzOsoGHfeeFOrHuhkmDPrteLv
VtrOCBjTnzT16RaZ8iOFob3VUuRBuhf/DZh4s7s1qeka01wKolDV3Xxp4ru0LuXyVHdL8xH5cmbx
lKX9Fg5z/tDPtvr9L1ZLj5j5WkbjiOAvd7uw0cNuu3ENKFDYUE8Yma/Hff5oDoqCTvpwNKL5ptov
Pi+EgPCRUcijLb+5qpMzS0Lbmu3tS+VmnVbrl0jKzt3QK4G+FJMv1ZKKkHAj3+tKFn+MwawdRAVb
d8hv4O4gtkK6QsPS2DyYM12Njo+8BigsLv4EjMJLjTT3UmaUguv7u2uKk0R+AEKLuv3l/q5TVKgV
TZMAbpThSY9z+dSXcv15nMujOccdU1wXLin5JR3nLZpx7RPD7rpqDYA1mh9MrSA1mLL0vsikg/3b
+j72j4oJjFS8JeCKnM2hHaNUAr4RyYGam7EvySv8f/Mi/YgI659SqCY1t9SL7iAq2FufSZJOaMof
ns3LrdSogKplwVZanWx5ISw0bkgX9LZJ7fbgad47pSCKuBegJ5hJ3K4QIZlUMhRpDUZHTHvM1rxQ
GEjNm4LGx7dFy/Kfq71YkPEa6klZa1uGDAdGxgNftLPRgg9VjOWCkXkzq2EwQWq3vSQHfTZ9kSJd
ujOooUHKWi6neB1p0PTMbB0Y3dln4ldRRIIIkXkU8e+vXvC1MHL0eyMlID1RzkoUSafYmJMPM5nv
wXu24/1IpugjABmg9rsdqStKKu+KmSlBqDR2YPPX2VYgnU4KdQkarR4eHDSnfIQ4Sr8a5uwgcX+7
UkGsIZS7mEHm0mwupyZVs4yykxK0pkDIFFH8NXLy1l+idb297gfevipi2pmkS6hKULfYuL2kaNMW
DRElKIAjeVaRD3eDrK53de3UrtZ2/efr9t7uLMp1dFQpcHKQd5jVWqYJIUoP5oTz28rTeNNZ/U9t
qLNnQ6nqe6lzlDuZL+2udZn7163vbKygtyTaZBafcvfGQahhHkaVPgp9H728l5L4v8Joomery+TT
dUs76yQ6AWpIlUMRLYTLw7qYw2IvNq5obtU5qBw1+wD5/nIbGSUF76Xv7qvISlxJTStfTyfnoFzx
Mp/xOiGiAYavhZyFkwpmdYtJGRo68105LoGZqbF21swwk10yPhXScjOKHzuKEY4XMXr+066VbjqJ
lmDqJXKfvs9JnYp37Qr/iRurkVN7PUJq88u0yXLfE6vX94NZ9NSwIKtKbvMuDVu3aWwqXZk1hOe8
mMr64NO9dTk0J+gQ08ZibXQrLjeU7nijRH3F7Q/t6oyI2xwotSw2j7pJHtVIhs1hZf6+/hn3rXID
VUGnCGDp0mrR5nBay1hNikE9M2U3nfsFjUlnKfv/2pm0HTHK+N/rRndOKVhjW3B+wqRNYeLSqDlJ
pbOgphAYedi7CGpot5ZRzuhnowL/F6YQSIXh3Sbb2wbu4Pu01uwtOUi6Wj/XIKA9fLDkwSNZHHxA
4bS2J5LomZwEO2BzNh8QouWirOJMRtrYzjwtSZezGdqJK0u2+c4JHSkwk/ae+n0b/PkaieeI7sDZ
gS7YfEMUruKlBvcXyDPjhKbK11RiyzrxwkQH127nfea2CcEynij6N1sNhhqPDngmJQJhqOYWeN23
ZXXaU1HS68jkubnp2769mzVQ8W7Zpo0H3rI/WO+OS+fGk72DiScv2gIsEysyGaNsOT5yvnrpUAx3
yZjGP1sgYQ9VA7nLwcO8Y1CwqAgiXwBCgOQvz6tmR5GqNc0SDOhIf4oqxCzDKCpvE011AokU9MDe
20spJhtpKBG50Cvdam1kJvU4Ou9yYJtJdC+V9gCcTQuhY4jN7lTl8/hp6Sz10/Vj9Pb8EuxQymLY
CCgUsO7LVepDr9lxxbYOAI48UdjyCsYEv8RlW94zVPIDcUSAZ4Z00BB86w3wBXSZ2Fw+J+nnpV0t
I6hbWl5M1eic91mf0aDNkvwuyfL44IrubOyFqc0VjeZBT7MKb+DYaQGgDZbKPDLsd3KrTac1rGtP
0dYjAfLd9QEzkpnWFoRim6adXC1aE9d8TaXS068gr4tflsF7MsWFc3Az3poin8TJCV44Zpm30fNU
m5HRdwsyk8R93kKh6HFV4w96bUl/7Fcp+nBcQHZzDWE2vPxoEGgkZteuQP/CNvcKmDlPVWfrrpVI
0ofr5/JtpCGgGPga7rygtdi8FnUCJSJza5iy1OG2nsbelay2OClzSjGE8+gupdEzCFAw/I5s4/m6
+TcQVLiGZB3OWio/wGCYxrtc6jQUa7UgERrIa9Lc9uVsfolHS3MpFilPldqXHkFSd1Pm9fCeR3Q9
9QxS+iNwg9yLZjoeB95h7yODbUd3l16NKLpd/h7koc02hCE9KOp1grClkD/THKHrpaB5eH3tb++L
rfBuktLiFOiybY6uOZphoa1hGUSGVnoQWf6azNq5S8e+C6pRWz/ES3+EVn/rhoRNIksRv4r48nJ5
cm6FTU5wF2RSGPm5I6muKY3L45Llg58IJcBmWdST08XWwe156+bhwYBmn6/NaBsN3EvLKxjHqCjV
Kqjy2CByVZTbOrXnszSEirsSKL3/890lvcTXEzIInOulvTwtw6pX9CowiskOEtnKPKjAksBeO/0m
bbN/qGYetdz31khRkeFyQYmJ4720mRG0E/LJVRBWs+qlVhODM4q5TPKcelFlm7fX17hzWAlr/9/e
xk9MhtU5VaJUwazXias2tfVYLX15lu3aPIhNdpdGkQuNBh5OcoPLpaE12tVhN1WB3uijC+knRYSy
lt5lkGXATuz8eQUPp0D6AykvgQjjQpf2lqrLY3IUtnLOohs7q36PWVWe5xZqynYwnIOd3LsXL6gC
pCCIm7cet1PNVsvsoQwgOjO+RHT8PcdKEr9C+8vvGsV6NLo287JUKw7uhVjIZWBLkw7aNRYDwRut
hcuF6sw55zkjO0Ecxt07ZtOXB7MYs4Mq0xuAAX72lRkQIZdmorrWFmUxyoC2fgKbcx/5mt52D3YY
vQ/tUr+LrSIOYkDSXhsxlxWn7LY+DdMDOnI9Yf2sH4wp7p0o+kOEfvTeoNbffOHWrsm1ewuG+XWZ
gibt0aPvigIc5Dqd7Lg/qlnu2nMIERiMFqXSzQnuBhMpU4Zygla1s1+FPFpfa1WdZG9cuiJz46Qa
f16/nvsWSVp4wUVhceOCzLTrSdP5tHPT6W5LbS8YkrA5KfoSAUW3j8bZ99wBnSJRVoM2hDT38hv3
iw7+19RL9IBt1Y+d3Pbs1Slv67rpD87T3tslyqQ8JjSLmLe6NGUP1QwRic3Hs2PnUZ+WyW/KyvoY
dsX0AP0XPm8ZAL9d39Adq/Bu0ZaCWVWQOW02dKQYac2jVgWw5Ha31TxKN8UIXLYi4PeGylS8lG7V
gVFxATcXVPBYwFP40qHaMj2moHPT1cmboFeskYqGHj5mpf7LGLXBR0ZluosNNXoRqrnvJiU/uCU7
S4bIiYITrwkZ/ZbNsoONaJ00qMyUKRy8smFuYHIiCNHVMftkma3iJbp6JPT4ZtCLVxoWIopAmuCw
fbPRZUllzdRq2wcoXJsBnZQVWuBmNH4QG+u3Ua+FS1AgHfeumMEN3y9pH351qiip/dmUpIO3Z7sH
4tcI7wi9FBBAhNwuD9ui0+4sMtUWGpPLbdoNQ7C2TRoYPULlUwaLaVgVR2NZW7+MUWJvFFGp3AAJ
2NKHwAYrGXGWh74Vx+UXdrv8Z2kPJ8O3h+vFCgAkELuUUN+A9JTQoQY2FiEEOIX2oEqS/q1wnM4P
tWi4ndsxP3Vabbh9klT35WgfOKitwxDWqWiKGrEueAfExr+qiWvDYMjxrDt+NNTrQ1xqd1qEvnc9
Uay+fnP3LBERUbcBiCAGYi4tzW2lTZBSgP0m65lco6Qk5TKO2XyTy7U8gHPsGgOLI4anX4acNsYa
x5jWVQXebqxZ5+mh2XoTndHU09R1+XR9ZXvnRIzf/p+xzfvdOeuwSAOI8ravayDPdnu2gMmc/8KK
yAZpjhAWbVsKpbloSjgKxC2TNSc16Yyb2O6tD9et7G4cgBA61LwTnP/LjbOmGn1VcPM+NIfF+3CK
PoOHG04LirwH63lT6hJHT5Bjgu0hAX3TioLpwlLTWmOAFZQqBVEt/97opePxiAz3dRsrXhPCmg0N
bXfW2tF+JlD6U/T6y294wXOAbaJmuokIpropErsDnw9fZHI3q5niykpj3kJsvfhKJK13Uq9PBy/n
NijAKNEXAx8A2AW2Y3PnejPVYzlJcWZmPfiF3HaTl5Z40jBU27NESnvwUfcMEkKL5iKFU1gaLj8q
Yy1hksH6RAc6ZN6pYbSU7VZ9ezWlOyU91BzdOURYA0YFESih1paeYYzyOh10B9LgXqlurLoY72J9
MU8WUfvBXu6a4oWi+oNrQXnzcmllOOZOOdm2H6pT6StaLbsN5ehTozPl98dXg3qoIOwWc2ZANS9N
dbNJFpCPrCptptu4jn7UDAO8VzoSoeuWdp4EAD+Q6sAmhRTKNsjpU2lU0H6BQaDNzffLqLb/0A9O
GGYzyk+kseZ9Ga6RJ0dTSM17ig7M7+3p/7D3Zctx49i2v9JR76zDebhxuh/AZA6SMjVbkl8YsiWD
AAGQIDiBX38Xq6vPackK61Y/34eKCluWqCRBYO+114CIZ5xHoDSCzf1uDyg7q0HbBlNVAlnbeqbT
uymtzaaz87dff9APdk6AaYBggTvBw/49SaRCNlEyz9jTMgl9sw6d7Mmvs/aTw+Cj5Q8qGt45SHpX
dtHbB9fGKo46WLJs+m6St30nqwOjfMxDM6R7D6O7/Nef6qPHBxboOqWArhruHW+vNyBgNFkiDF6F
GYedbanzIm0srl1PhRwJPpXZxWOqjmU86AeVGPpZ7MpPrd66w6z+mKveFS/gT1Azm7IYQG+2gQTf
pdsp6sq81IP4Bmq5e99Vrdpyj05m07dxOCPQxvQFwg6zW4xzJdJ/MpZ8YRkd/4OFlaC1RnDA2g/9
ZJRQYsDXqyWD5+sSbKGfsSQN4DykMRH85GVd99B/L9n/uAMgWyE3CqDiT2SnkLophytFtlk0vAew
07XZta2G1CMRjYZTy01QDDr6bEF/eOdBdwLPeR39g9Hx9tljnw1SA9H1RjQVu+far/YwrWovdUXj
HTqjZiLB7K9Z6a1LCXUjdc96pLWD9T8ugHfdofnmRrL8jEPzwf3AiwZQE/wgnD7v0Q1BQzEMpc42
aec1pMd92y8GF6wsgM7W6xtGOqS6bn/9Jnywk2BvRsLICnCuKM7buxG1uqY1pvkbqCoXdAtBX0xR
NCJIeF42v77UBy8dwBOwO2LkxODpr7/KvxWyUwS2uidxxk3M6QrEbIP3EJsW4uq6z3u0CYdYqPtQ
S1HIBV6Wv776BxsZlhlklNjH0Ji+n2A11PQ8zqpsA8JisO+Q4Y5ecao+2Vg+up0I8YTZx+oug77g
7WcMx3gJyhrnKqTzzypS9J5iDZ4jJvUzIdQHWyYIVytNcPXARaH29kqaaToriXs4grmWNxoONg3c
VfNkMWuWt+afAOEfXQ9CeRzgaDUhR313trpMy84NTAauSi+hVa/vDNLud45uVN4K8dko+Y8J37vt
AXGv6wQQNv0Ant59PjPSGg+pyzaDqtSWVWyEJXNicu377Zk1zrKvdDqSDnGSZI35JQymuUcRYNlm
k4n3QxS/wGDPz+cYIDqy96ZPbshHjxrbR4J3B08Ac5m3D8AfwE3NMpFBVskCLGcaX3cyFATExbL4
9dr97FLv7oXAqWmkwqUm4coD9xKJoV3AriJYUXzykn7wmqDWR8kL2SDmve93oYpWA5/g/LHRYU13
4aIw8l2c5pPX5IPFhB4JzpGwH4Bb13tHDQrKb98iIBQurw6eq1pSShJqvKINJ+iW+jT+8es7+B46
Xrcb8B/+ANxcUCHeNYCYvC5lHMOzqkTS7r2XAo9KSnF0WmYfLeC/E8wWeqIWJj75pB88OlRpgPn+
YOhAVvRulTSx9LMpwiddEwxSeB2QDMP0U0i1/ASF+vAzrn5LuOAaELje9H/bXytrAZ36tNyMMN15
hQADbmuV4yoNF2nNH21E/VPSOeWh0323/fX9/fBjIlB4lcaBZfJe7LKG2wQJPEJQ5HP/i7bgGdk0
KgXJmvEzIdFH18K+t5Iv4H0MLu/bz9nwJLDxHGNnSKVPkISanvG6PksXyJv++qcC8LJ2gpgpo1R7
eyUEM8zoNdsSNmhMOwXgHlATh1E2Q17VI7OfHFEf9dsgPaw5IXD8WR2c3l7PjRiCiNOq3ExjA7gy
k1H/FPt8QOJX6hJnqSHpKeMvS68FwlhkmCtl2k8W7AcbAH6HlXIBifoKxL/9HaqShhCCKXxmZOY8
wPlZ32v0F5981A+KHaD7GA8DvPtD2/f2Kjg4nSZuEgB3o3R5kcqqgbIOChs9eJsQ5kLR1vGM91dz
UbENADTBGgWkgYrzveui6zd1zUK33CxeFz1F7hTf8Yne/eVV8+Yi755ixiu1tB4uMgemhOQEL5vf
VHQr9TT9+PWlPipmca1VYwvndhgfvtteaiPLOgmGEibkVp7VdM46MiS9uPf9enn2nJidWWeud3oK
+Bfq8zkHxa6tzkzaNZL0Lsjw42ibzxbR+hHfHd4oFICeAAgGJ/z9kMOZqmAIF6/cDJXHd4Bw5y1C
8tbgpVIToT+zVPloNa0OY+hR10n9+64ltd4YIWIAl/NpVdakg+RoIIDJlvGAiVl6NY9Aq06gUJjP
6pQPNiMQ+FC4430BcvPTNFmFcwalhrNJyxDEJFjf3zItNEKzahv+9Yrjjzk5LMRX3sl75M9xEjFN
QY+0duE1uam1CziY6WLyJDv8emF99ADXkfy/LvVuF/Agrk8bMzmw1pLBRszZsIU96bjNnKHPFZq0
T6730W2M4HAGngnMMcA/fLsfeJkuJx1ZB3Y4GpPy0gtffDY/SG+Iv/z6k334yqxQOkx1cez/xDEf
k4r2no8nZrPGPi8B/EFJ4HbPg4Y18ezH/u3atsPTV1QExhnJAZ4nIdEu2LEGSBJwyFBvfv07fXS3
V8IrsLgAMtX34eFB2TsicVxnY5IMEi4oD8dLjXQ2ouDvcIBsd/ir2ezrRpisnB50m+j33xM9rGi1
49rGASBe96ikE/MtHMa2QBrWacki+R9siUA74EIEEBdo0rvHy4YSAwWP456nSu65HJAnk0L/wtb8
61/fy49WUgKVD95JsIh/GnqiJK/riWNHhGi8vBe8eQSBJdt6Cf1P1iw4mBBHYAqHeuvd3utlfJEs
np3NMvvJox2r6y7spg1j/mfi5fUnvd9Owa4AmR6sIHBP18/8b5WdTaq6tRnWRz37ZtPWoSGlM392
5z5ahYCCIU3CjUt/8o9Hi7kA5cE7GMa226Vmmh5ADyyJI/p6S2sIpn/9pD78VMCEIcEAaTh535E7
bjLYabVqHOrG3cwJ19eD5SCk//oyPy8INDJgE4DSBDHXT7iKu8CtUMHSqIiquHkQHQjEeatsc11X
S2s+qZ4+uBiqJgihcBjhf+/XxNz7M2I3G1osnlzyoM+ynRuVST4m/vTPcv+/vs//h742V/98/uYf
/40/f29a2zFa9e/++I8j+941pvnR//f6bf/zz95+0z8u21cF0PT1tT8+t+//5ZtvxM//8/qb5/75
zR8K1bPeXg+vnb15NYPo/7gIftP1X/6/fvFvr3/8lDvbvv79t+/NoPr1p1HWqN/+/NLh5e+/QTny
b494/fl/fvH0LPF99/RZvTz/9A2vz6b/+29B9DvKdR9H16qDXwe2v/1tel2/4me/w40WPA8MzTBP
XTOokcnVV3//Lfx93XZBYlqxYOjyVjjYNHBm/ftvjvf7Kn5axcQQtawzPe+3f33wN4/ofx/Z39Qg
rxqmeoPf5h2sgdZoDQHBobPyTRCj/h5vm4Tl4DFlNxpJaOrQsT51iGuHaiIVnZ0jLOVvdQxpRe40
AgxZhCr4xwgu8KB4Aq98cqYEprkynlbUw0Po+673BxHllcUGl8M30E5EcG+ixEj4NxMnwvLZVHyZ
Hl3RRPYwpdwmJKUAIEmfsfJu7PtxLnyd8pR4biWfLQ69GZYT4aIvdOhqeLcGldtPE6m9ZSyvs2WB
7EfkyaQQTh74lQJpGA7pXbirwB/2vbwRvba3k6WVOAcbIMj1GEuA2NFk8atOLZNxngyc3XYhjbud
2/m2Bnl1HDk8M1AqF3O9zHRHWa+r3EWDIKHK8uQjHNhAOqWjcoec+p6T5pVf8h/u4IeP8HPSp3qW
KsCXSluRkVFl897Ag5xAVJ/Gudsgm2ALXB45BLaDhx3JkIzNie9OXBXIgnT3mZVq3JUxr7/zZEaN
0LUw1SdT2QtvO05u8DXgvr5vBwP7t5Q23TZdSliUIbLP95Bc3vKdcEPcD52aNjvnDG3lrhMQlj0N
fll/j0oORrdY9GIe2DRNGKZAZ/vEZ1HXG05xqm1sNYqDtF44FXMvowfF+uU5mRnWiVMhCjEXknk2
d8NpnnOnFXB7nSK+KSe/55tEqqUkIFvUF13iSTjXNx0GpjrRGEalvm6yQi8ZGGyowmDDjFWP+Ghn
Ng2RoV0uEoiHkME2ybneB8EczptRe30JbxsPHjaxMcEEmCYtHYIjfoaftKfSBSy0xRu2taybKHeU
E5ebNhsDdD5RuGQk0NYFKDZHsH2XCi0MPD2bKSs8FZSScGuqV08qxyEdXWCuAMmDFvlUjrAwSSdn
QRdMo3oiOI3SU+f7COKYMifrNrPH++qoAl5/81rlXc3VIOROzA57SU0Pm68xUxUrRhOPd0wm/s3U
J+UUbIJadn5b1DilU5OnQxnUmlSi1uWTRSaH+EGlRowK8ad4GQ6UUawOFCtz3eQLMMU0b/CG10cH
BfJ3mg5TQgZ3Ds2uwnLr89Qb7aUIliAu6GK76Oggl9PNq2YYHztIsY9ZI7125y7tRLfKUywqEumM
qKmTsHO3E7PszJfp/GJjnlB0w33kf4GKjHuwSGkrsYfI3osQqGjsLmh5/62Ev/RdtTCELYOYJ65h
xDBOxIlFnyHgwzH1eZ84Ayvs4Mx7eGZSFxZzGYPpdTSf0pnF9VbWLd+HSOGZdjKly900mTAhtvWz
H25L61NW6sUeAUFoDBgDP77tYW/z5I5Vh61LZ4MFWa+qvkxujX6+8hPgEkmoi8Hopsu9ivcib92q
vWgU1/qmmYKGkiDmcVTwVLVPEXCphsDWK3iqVMwfEHgM5r4Uc4DEzzqGtXJauvHVFPtYd5HGzFXM
bUQ3Jovqe6TfhuWJt1wr0mWdOOsalra7xWL5bkWadGEuHFbb3GsrWe+8vrc/2iZQs7mIhmQYMfEO
6iZsSakmeeNWCdMEOsXpuRxEc5mIKFYbmlRLkvdLZdkm7Qd5xOScVmSuDLa8QGl7SVFES1IO7qS3
UaaCMIe6wWCgF6XcxY9mHaRAYcXNdehWsVN0LLQDWdLSWMIxzDZwNzKS7wGs4efIvkZ02NxFoiVm
TGds9WHJpm9QbIT9Nu6r+bvGPv8IFnDyzVXSu4lVlW4DGDOIAhGii7lqojZUXW6Cju4bECdUHguW
fQfggczzBvGG01naT81A4EQngBKCiI2pVzm2A7rzaNnDx63MiqhscTvmmXewGupA7Ct4PSxf+0Ti
lUjg27rkAxWN2vjxYiaCIiwZitkGDt36JqzophSD1gToZ7nkCEjrz5eh9rzcNO70pc1gKUDcyKRn
IJV5hkRR1ywEhbb5M2D7/1dKqJRQgP7XvwqSnyolMnQ1U89/2z6b5m29hG/7Z73k/w6ZLojwKVAa
sMvQnP2rXnKi31fJiQtuN0zjAqixAQL8WTF5qLJgWwdrAcxoIFOM8aU/K6bs99U8a8VMV63KmgL5
Vwqm1XrrbfODTnW1ScR/SAJOwSF512aJugIKoH3UG43IvX7UyymQWfCKPFKc8hjgE0wp0KqrLN6B
k+0/Kcq3ekSGL+bbuS/nzCfaeqBu9wWgGoCrTjUAhAdC5LVZcr4AJ4KrVo1dzIbb2GZs34pFksbS
kPRl5256w5tchfdd15+B5djmwsfJgt1F7weTxeeN4beVs+zgQze2m5KWl6yZu7zP4i2YQwROjPQI
YwldpF47XaZjOORNhhPPcxhevqHrb7omoZvWltfW2ocSfi7cwY6jk62symkbeyV9QK2mci9RF9ZD
5o6sF3cDy0r/Uc6m2rXI9cx9HbLNYoI5L2MNR2XX3MuRR5dT7wcH6LElSWL5Q4okK0o9mSs35suP
yGFffbBDN/7iiY1pan7wWQBlDS56yZE0e46smPoaTAHvIKugy1VmxnuWSIzJh3L2zqKSukuxTlxv
QiphrEmj65ZNG1BSv2aj8F5mLpKeGD7DX0NBz3ttZzXSDdjW5UXqz62Hq4bLUfdLcAQWr5piojze
UlmmPzTkBUUFMLEGjzRJO4gYJH1qUgN0HEN6c0VrP3mAgWKQkoEt9qrRQp4CvBVwUpVwjo5oEhwM
fPH1lYEP35F1yY+sFywkJW7hCAfEyR4sNtLdbMHfY8T0CMnYxTShUwDKF8rGwYwMpEQ1xXkwcG+E
n6bMHn0epvM3jEDLjWO0e9nKADZi/Sh8707Dn+I0dsm1ip0Qs2yPaey/ooZqi8cY7aPQx73T9UXD
IB9reKB60olZgt0m4ssRLmibqmZtQXu2XJZdewJdAKm4sBKaTyINAuJoac8WmnxBDe7XZ8wPFXyI
w/3YQGGCitRuqfK/SpSaDZy48x5coQdW+nSzNCojPKCkdaOdXqIA85rkkGJ/vkRFXJ3ZxS8o/klA
r6FztUQO6lRO4UVYuxe8TlBUj4T39jHR/EgXWdCUnasBpF/MMwpa0WKQ9Zgz9A+BcvZoStB6tKRN
k3ypuqhDQoE+Jkl9GYwJFORjnmIiN0tzl3CaAygQu9n1O9jazaeZsryPD31wMza3Oup27WhR2X+v
A4B01uJ+uo9w5DI3Qz1cgnRJ5lDvsB0N2w54nlv65wK+S64tj/DY28xQjBL02KTlftErORbZku4Z
4+VeuCxfOo2n6mTnKWsVWAhiO4r5XLRzvrqR7UYQJHK4jHj5FAcHzipzNobRgkgTXLdCpAdxgBMW
OhHtLV6bC49fWeqT1P3K6vS+clUeLNHOIsZGD9khkAvJ0PvZnl8iqC9vIWMBafkcXeumYj9C7CrJ
7FUHE7D5fuqCmHgYTUqud2GToLQquwJBFPcIsUd9ZGSEfc58LYGyXFQcWWRzzX40QlwJ3hqCkXia
D65+bBEC5sByCxIOkRz8cDifZ6RqzuKktHkW6CM9AEr7PvC+WVXP9CjgTQyihgE7CiItcd3UGGjU
wD6h5l4aMHX1LnEtCwjM/E79DJs53jAKi8ulC7a8LZ0NH+vqHGbt1iESZmZgQqArIImTbamu876q
N0AgC2vELa2rV+a43xQ831EwpvW1XKZ8GeuiLWEPpOIQVtfJ4NyEtjQvwdLduI5b3nSyZPBG9J0T
r0aENZciGzUZ3Ww8Ipei3vit0+2ntklikgziQGnrfcGowpBGmubRadSY+2FXFg74TjeKc8PWDve5
7gzEEgHbwhapz5MeXj1di5okhVMyQWN/jH33Fi6JKo9Y+iicdCCz4PNhykZUT6N70THOzqoAKsEU
DUIegkJ7Ufo2RZmVwXkxzU0r7zwxXQk9bqq+rfNu6cWFLhW/LFWPvb+6TyzejMbtUQ0327B+ZjAX
jSp6mzDrk6RxX+HGtadxeaZMsx/ZWtkynCpBPJ9TeHgXTq2/Y+xyTOvhu5yZyUsTNjkiHq47z/uu
HShWLUWy4eCxvZw9J58Sv2jjusjgQ0sg54LcD6kjRZrwuUDQLMvRfIYEnggpEUEssRX6U17BEpXI
pf1eem69Fb06m92Mv4yTSHdRo16yrjmbavQ1CYWSOgLuJkfoI9yqAK3whNCBS60RbwB7EiBkqoLt
FaxudAuEc0S9/MWbvyzLk4HpP9TQ0P6kjx3K1HXRmaR5yJAhJDqcan3Ii36Y95HzxBy1C2o0TrG/
PCRpvePOU9yZ/aCnYxLOd9SZOojytdpglZBlmEkTJbvBVdedGLdhMx8WGuN1gIVGmIxXtG8vMfQ9
Z+24EMbVtySBJyfoyEcfvnyD6Q6TCjdWiWOmw3sQQB9L+OSM43BWYxE3VUNoz8/R9OaD8sYcvP2v
5TqHku0B7XYuk+OSDA/MOme+E9w5IMEQDOhPSaZel/FWm6TaeiPmWYBMKBlt+CMuoyLg0a70nxGV
sEm54xGX0ryco1vgYY/W/JCJ2I+SHhE1RbJOYSd2+QmBTPu27ICEpOwK7Qvxh+oKiHMIRoJISWRd
vOZomRPTb9O0OlbB+RSUvJDiu3bZgbZR4RuY/wDZGKy34JZP22z+ytI0D/DYSTVHQWF975iV405L
x4ErnTmItCYOzCe5Z4nLBanMAxyvzwP7YKdql0q6neFtBJWpINyd2jMXzuiE0fEGUeX7cZmvx2pU
OcRRBZTEL3hpN5UJdqUwlLhJaQ8RcmlzNjkvcdseqizb4oblWBq5FdWhkaAuLulOdbbgo7Nx47vI
6Z67yt0FGEQs2DYoSE14AbtT6Q7EVf2N38k8gdmjcvTBjhxeOVleYtrjafSijYvoRV4fU5PAtFXI
p9q8piI+zco8+nDXHLTdh3W0jdoFrkGTyIVqNq7YTT0/0ASkZIhOZR6C0gREKMDjhVUnovk2ETAY
vw0vktC/sMhjB72dXqM3vUen7Gzk9LTAhF7GotkHo0zOZ+NwfNDMnvXyBY/yUPu4J43czOhM8WqR
2fDNWIdnsSmBcI31qdNuQ9SUXMej7AC8TbwIhujYJromiFUuTOXf0LYEmuSbG41CY+zHKwdslWX2
NlE1Hbqlcknmmo0/mZ03I/98Ggj0Trcz3DE2TT/BNSmV7cZA+bQJw3kEcTF8zLJR3Y0KSrcgMtl5
5mD5xaPrkmZ2ojsbsEevucuW+dS3wW3TzJto9LeD019XqT6Pff8i6acVD0TFCTpS2Jmz3nokpvo6
7PyblI372WdfJze9Qk++dbILfx1XLu7OX90sce9FaC4gK74DqDtuF7d/WTf0rQwlzoNm3Ikok3nX
32vlH9Z4rrU23dZtkhEXp3ZWlQUYyWSKJTgK/TaxDyGvwP4MxRaozbBD34rWl6Sa7cehqgoX+QgF
dBlY6pBkRVwWTuZ/p903Bdxgh1K9wlIKg0L6wxcVyCfPpl99gbSkKBEFQqewBYD2iRH9Q6BUwbL4
gFE3nluNMwP7wrhAd4FhHk4OVkckSMrnHjTNYRSnoJEE1UmeKJYH0hQlnBxMHZNZHmGZAabRqWRf
VYOCJLwUtdmNyjlERj+Z0cfJHIJRB7S5db8GVGxrgA19WZGJwiUPGukIQ8gW4xPMP7ttA4f3vvRr
gj3mWccBIrBskTI8kMi5S6bloFibtzHboW3dz1DeUT/D4pnaXLb+Timn3DFEu1U8RN5JFBfwoSh3
PcAXSAFuEv2Vy9TmKlXJdglvghQBgJF2UjLV6bYE8KupzUcGb1vupmOeJBdo8LZlRAmCeuo8FfUX
Dfd5pGrv2ZydIqvT3BHfgCfkofdskvDKhsk3j36Hc8q8iysNXJSfDd5D0PjPUb1gzQR3rKurrQTc
A/Z2SbhjFQpLo0mjdPC1Kr3yKaUaB6lKuXbI5Nvd0qGRZH7TEN11t92clF+qpuTr31F7NICqtj1o
PfD56hskhVEcmEbVBApFYJE0WrBNxOdBWH9DatvjhP0Z0DvE9hC2YEnGY2Eou/Jt8E3OoJDOTN96
c7Jtmmk5A83xwdfVzRSF3QN36xe+nqVlfeE4kvjetIMS7jqyPWxFWnYCOvWCwO+zjskgB9+eRHDt
hanTiw6n3GIJZXN6xPT7JMKwMKJ28sw0CO2E0zlO/mKkzgXAenPFM7R7AN/roxo1P7VZl+2tiXxU
p6LLALgKPmQe4Vx2J3S6znZUWXAYpjq6Fb1vtlmqqsc+TuqvpbNUK/dPrOpIcxELlPV96yxfHdrr
HOMA2AXBJO+IrKlsDxespsk9vx0NMeUUb3uxOBdgyIppEziDC8fIhMkGYe5L+GNsq3YkCUCtE8Tg
wyWNOqfOoyVN8ULBHmch1AxUE+p1Fdt4QwnJvGF+6100qHMnvVO1MzTZnjczCLZlX9PoC6YQUKil
0UghAGqtA20AZTusNEmoWkaC4AnUHQtK8CsYdNRIjsKWm1dDyU4ZCyY0305/6MEVJSPCTxWBtYt3
liJWgOa9oDAQ7+Am3pO2CT142cMoGwlYCW2KEfAHIA4UFg8D9lGG5wZoOg9hmrlfgnQ0KOTKac7F
YjiiS8BZq4hHQ2s30InHWygv28PkYfNGkdrvY87a8JToVvhk5jE7LMapUmKopXvbJd05+AfZXSNx
EhiEgMKCImmWVe4N+2XMFUKuiJqb5FSCYZOzOHPwBPHF/YDql4xdpY4DXfDhh7RurwEhCZsWk3Em
fpl6ThRvEfK5LHdRyFi9wUzAQQeZZRWxmccOUqNdA/mrtF8gU66CbRziXepqWBdYBQODmLutOacL
APkiScpEU9j7Jo73HW5MtXvok4a3C2mSqKuDPV9qVwck8rTXHp0xUNRDMBFu1KFUmRIXfJrdGdUu
Rlq5iwHGiP46mZPuJGwP7ZBYkni+5QNoRa9o4KrklcGwC0Mqs6rwozKeHyVbpou+D5c9GOdyQA02
T/ncpWzvL1A53+hwWDUdfPDOSw98VxADZm13quei3IHi2mGuFMLknWjsJtjPWpUeOXQJLYkx04s2
I4DXiTT4K5QEGZWU8DDGs4gXbo6xGQVGI7WzdPlY19E3MI9Cmqs+64ezcgbzfAtDUVA9o6Aq80DP
Y7STtEStZ/uIe6QZ3OSyndOo3QBxdW5iI4JX1WbDNxAr/Gvrzea16VGhiKyOoMppq92srDlr3bF5
aj0MLsiMdJHlMLkWObRDVsLpTgrrFypqVb+Dw6m+qRhvz0YO8wLQCMpqk+olZiSeabeN2ewfFJQN
OeKP2SMT3JyPs8D82cDmJnSnxGIgCjEziZcS/UNNvdc+LrNDNNbZbdtH6Y1maYMsviG6BnMhQu+m
Ju+sMy0yTeF/lT304BZcazX5a9sNG99cRAa547E2yLKVltuzWMp2ffoTByDCouwK/VOUI76EH4xH
JdFV0oQkAsMu3M6YOD/MyH364XYp1vpUujZHDJK6VaDkXgLid7a6tv65DCn6Be+CuRVQr6RGDYGJ
jzzEi8VON4NDz0kkqH9bY7t8BBWjPeNeQ2/LvkM9Ek4GE7JhBNoG35D+JJmfPZrB4vSWrIRYxpYz
xuNKVLtRojfmxnjf60SAd95DXPEFmTsRYEbqBIS3VXNaAq979ai6xDoSJOhb/sPhqYeFOi1js/N7
jMeAM2kkwqbs5AoXICk4QOh0OW2HG66lh8GAoeFT0MDniAj4r6UXfZvGDzDcQTVDE4NRUQB3yUF6
aN8Q+9q3WF7QiBOIdxZgfn013QNznSxmau6I2cI6TmhCFMnhZRAjf9cTAYzpXMSuEaidxXaYjdkD
hgsO0Uyjq85LSzRrQXMIlq9VdzN1iNYoQfW4APJpk2S+TeBlfqbxFp4F0F9sWdI3ERko6E3S8dir
Vy8ocWavtGc+UgavKE3D2ylQaBDCxRBfMXM3uxUaX0DQZkuHaD6KgYZoW9ubpQ7tCSHdJV6uID2H
k7nY43731wF2GJQdnSqm+S6ogRD4gBj2ItMgJfeNk9MqMiTuAEniWbjzeQ11cKHTbtyKALZbOkDs
HUb98LaISiCq/WmYqqMrcJxGfIfXSmzcrn7UNrqFhyaZGuhOs3M4hb6oUOyMCAkYsnliMC3O7H6A
Fp74JcqOpSzcchkuphTs0waTw7wNGx+LE9PVNAHg7DXdeAybCUGdnYVVv1sHL7B6dB4wgIYPjttM
8ZdaYHcKvGL0r0rds8fY8HOb6u7bvMjqKO0c/JhQOHBiQ3c8161fP4rG2lcRBuLJC/vwrASRKJ2r
ruhUifktEJmk249V2maHXjiGoyas1bzD+oTYb4Rb86NIFH8J+qi6hOV38D1cYg0+cOKwIqn/L3tn
shw3kqXrVynrPdIwD1sEYiYZnESK3MAoUsI8OOCO6envBymrOqWqyrJctNlts15LZAQjAMc5/2iX
n7CtGy9uE7Q3Vq9byWbMe+0t6YSnIk+bjmlaqEeD6jD8e1owXGYzWe5GT8bA7rp0v+SdXZzMjDGW
/7RXzqgf4G3dj9YovauUCcnYjmYxvHXSBp4YpbhYdVkdfOHo+wxFHjuXt+xrDR22Vd9NE/iQis/z
TNtoKVNzM6RT+nnuKmNPqpm5CXRVb6rmkvAIjODR3I0bJAmheVlw1GNr13OYCh16mwc5NHiw3pJT
JonWFdfDWPVgz8JH65CcgbWgwq3EJTIa8mwgBxPkInCfxoW8yNo6tKaWfkgP8bTd9GdJNfc2Vkoe
mti1o2JxbBqZvCsvALFPnOCh0nqWWdmTyoroiFkh5cE+bD36Kakojj/RoZzv0TflV41BacnUSro3
m3m59frmZcq6r/kwRXnVs6uInCWrrk8KKH5jDlMTFUZyGmT1pJXI5WNhvXkzHTRtmms7l1QMJdQ+
8ev42Po5QMzofjJcLvwO0/xF1TlIi1Z1OzAt+GrJSOdrtAUUqru4rfMwjElbgD7Sx9l78RfTr8+Q
Eagf5LLXG+1FtCCYzUSndMVlHLRDt9Fgh6SyvK0/fOTOyHJBsWZb91RxyOEuTlx6W2o+l6GsvK3y
h+cJ1xH3sXMDaJM/MX4W+8YZhi3H+z7O6Iabkr7g18z3vpXTQdXskjJtdsMQELpkNPOhsQbniDTa
OAaAvYe57oaX2SwrRusOsMJKtNvS+eyQb9qr7pQA7W7ndbmhnfnOKAK5I+H6rIjhOshlspbQL5Yl
1DvpbaaqSKKi9Jl/bfNCpicwcWaERsG91BBDXTp15ALU+eO7T9cBgIe+Y71uj2jwKaYBNxy9wrgv
U7mVuldtzQTdj2aILWzM6+xTEyOKlolJyWe7ADoXgdihKoFLs53xVvM7Lg/msA3mkmKjx8iNRmM6
9pM8lDbYY55SfDCOXDFFibIg4EEifDfflZUqr6quaB+CWL/GyGQclVY99sZ8ZSbTxzR5J9GKs794
V9D4T8F3qG+UD0zwelg1SBpaw5s+EoA7M0+7Gxhx7TXPCu/i6gVdGVOnDpy7iiTVsjz7VZ0zfPDH
jKpZ7lyz+CKVJ0LM2Ig4dCta1VkheQIJvE5yU3XpJxsQX8+bCvzeZLJXxzU4cOmLOyjCQ+V7hzQl
nx0enqfTyPhlVYeiJ4pPUxdC97btlH+Ww+LdzUJtrG6u7/JeOG/k3vj3TmCWJIVz0jEt6eU5kAlj
xWTajxObwKakj2tLUXrYuQ2lkhY4ZgXLsh9kKa9GzzqZgHibQR9v+rhXT8hO0kus9TtsX9m9US9A
btKfNqqd7BDdCUqcwH8TAlpxI5rZvB5HA1SnH+Kj3tgAYgYdh/rrvAgDGUkS+llgAgSO+9FKjF2j
rEfFURJNydSdVF3JL9MqFXNl0XJR1PdWhp+9Xq6IsLrXeuOLaSX7kiMRf9yGb/RkyYGi2oeihrVJ
sjFEg3OcY+2cFPbRrJnPg+a1ncdNVg/nUaskg3gnI7ttim1PmFTQtkT/80s3QUnuJmqsd2uooxb5
xibPxYdhWfdtV5wbK7uUBHPPeTaFQPzunm1pPtDal+4Gs3yaAR+H1LQ+qSo4KYC8ml6nUFXfYUFu
hCk1+6cJFd7zVGnbQsC6+Ckumm4kUs9IF+fsdeIlT9Iz5aKQBTDcy4bKJrXzJpFseS5nG10fP3u9
99xXzQPrbPmJP6cKe2cUm9Y/ji26KxvEeEpakgiSK8s5jWl7zgGQbkelZzs1O5c8+zDLMc/CnNDI
i8DY69X1ZmIhfMkGc/rSdZNzGdD1fGTJqIj3ya0pmia1IumZCOKNxi1o4/kEJA1RLgZ3VR1LxmDU
zjg9lkY7w5BrF1or6pcmcZw3fcXcSt6ly39a7yfCvTptw9xGQg8edRG1lYaR00TIxAhTl72CTTH2
jjmCOsf9cEE2TNpQm+rXKKJxRHcehJRd6su7lzJigMdUXxlGE3hEzPvSK8nJ90ti3M+JBXkJGPxV
n5EmMgdhqR73eFTMTUraxoulSKe6jm1rBtzs8VNAIE7Gpmzk/EOh+39ikP8yVwvqn4hBEJNmffq3
p6xLsvpvx75ERtv/JAtZf8EPWYjmIooFzFxNPBiUMTMju/iho13/iaxsFCOoV0nN1tdMiL/rQvzf
uNIwkFrQ0KuRgX/6XRdi+L+RXbSKy/1VnEvh0V/RhfysVcfASciWS3z/ag2mouBXK8y8dF079XgA
e7tr2ZqmflP3LijpXpXztz98TL+LeP8o2v1Z0/3jtWjQ9A16oVHE/BrApPd0Mw/kn0eydlBtJUm+
dYXeboO0f/rzV/ol0v33l1pzMHFy4dBYZTV/FPpPgLxBDKwSLTjTays4D/5TXU1jZMw2Qr2OeW0a
hiNGVg3FZ/t59qaI/fg2zZLmtbK+Dcm9ZvAYcbRKjwiS6eMZMt8qGE9tQhHTv9aO/OP9kpqHswOr
xRoZ+vP7pf2icnjKYMXkbAmXnmZZa2zaEDDYC1sWrkjzTXv755+SvX4KP+TwqzqcV+UxwBWGinu1
DHHw//yqZZk5pZqrICKb1Nn4orlLxPCtNIPyzp266zFOawpnx+Y6zbRpM7HGEG0TXA826B8+4Ui0
OWCMf5fakgWOp73VD0Dv4rodniatGHeZgcKWBEonnBdwDafCQ+snwevsuGFZtM3D2Ll309BPW2mz
ac/pYm+US/Wk42X7wtHTiNSUGHlRPG+6jhm1Sqh8a9ryuefAtaYh+w/W3++Gul8+ElxofBEYYklX
+NU52o1TQpeMDKLUVxPncuVsKPj8YIPJwswgWIVp53MlJdUAfXylx8GpRBqPvJzMiz//dn7xV33/
dmiy51sh2APTr/uLaXZugEuqoQ2gWLMmXHcZtEATQseKLMWFCMmwxNC+zcyoSGmMMnopN7NN+Jcj
ngm06/5StMw/vR3vF5t+YCuyCoYmiAKNMSyxRBINVhdAYD9145L/eLr85Mn441nxs6flx6txXVoG
kXRrWvAvYrVsSirbGsh/EGI1P48SdKUFYvnzz/h7vs+vXzc2R05mJHEGp+DPd0Blt3NpZNittRJ+
dZjkqzVNSPIzdV1pE9Gv+QK86lunNrW0MDac0+y1c4S80kudQ494BkmyR8jNVN23lllvqIY91LX3
YdWqRzl9rUojvl5GHU+BpXZxbQ7btsn2mq25BJL0GsTijbVkw4bciU+dY1wUAoNz65YCBRoDo0jS
PAyyttm2K0gAvHBjzDQhZuookqqKYmLWAWe8fe2n1daeeojJMn7T9PwDHO8lSXRx5ZdVqBGjCIyg
dyHdmV5YZJ+GDJWo78LeuE2/ALLk6AZqpNzQjc1/+Jz/5bWMVQPRNIExa1rMz59zOpVidAuCF4h/
RasyoXIh1tGqneYg4bzSIW3OmCZAz+ZUQxof0WwxRaXjbwZ+LPzzb309TP/pS/dI5qF2FYPbr1FM
XtAq6ccxYqvOx7LYM8dVhAWF+jthfW0/9mGbyv+UlPQvX9THuIeZiQzyX1+UfqWKQ4IXrZNbrCKI
d1zSx+1OXFMbjJGkgBdI8pc//0v/5XFG34DPDUS0o+2sj/8/GN7qkVBs2CUe74469hTfbv0ZF/PA
Z9oMWsBer14hJrRwaLzXWS+yczU4Bx8u4z/cz9+tdb9+6FRbMQkhp3aI/Pr5ncTSWZpWJaQvdqO9
mUmk3cQ6CrPUYxfEHNOiT7A8VI8sTXFHDrHopb81Pe2mZSo50ZenNapBRN39p0CW7/64X98a16XH
sECUtf6r14yCgCRxiNcgmuvF8kR5KeebGZEhA/4OzS/wSaC3+8a2jhYLrRvP12hGOC2cTG3zypFR
kfCMMnTAAbPrwqYNXvrKcjYladib3LrPzK7fpH0e7Kdg4beR1wvHjAoSxVM85NfCJ7OblQFQaI6S
AI27W7y5+hBQ3sbVQWkcRsxDMGIhRBJek/2K7UBqooVUT98cjrUwXeYdLak4T5KL8GokCBWRDnXS
nzUdLcFYafmm5INOkimP3FnQsriwAGERucsK+/LnV90/zZQgW57poIJe66fINf75q3ZS0dYqXvOJ
8mCILAWC60sUotmnzDR/byz5n1hDhq+dVN3Xv2He6/+2U3jfJIa5/w0+vlWr/e8XEtx82ZfsZyPf
+hO/C9Od3ygB8ixKQOw1fmO1KP9YQAzjN9gDMhx036Fdl7jzf+wfmuH+xjyqEyW3+vw8MkL+sYBo
ps+/YS1nvDY5QWkx+SsbyHo1/PfdxzJA7hK59dxHMJQ68vmfrxbaLAJjNiVSs6Ez7oDBXnvDabZu
4Zu7P3wq/2L/QD/462utFa3M2OQp4EakWf3n1+pFRw9jghdDx74aagqbyajz0nlZTdpG1si/4JRG
wpFs5d7oQ5mi5ZvGB6+K67dWWvUNjovVTZRWR79yisNge0WYm0ikytT8GrDyHdp2es6awDr1qtdu
M2WCzYDK35KuC/kzJ/5D4zc3qaEFoTM5wbZ3hq9zx9w81on1nmlA08SUf46DpaSxskVj7NoglqTi
Up4Z2hqCxQ2uruHSV/J2MIX8GpOU1aGo9L74DoF7WYCtOeu1PrSn/FQOs7WJGzFgu1plWJ3q7G1c
c3fMPgKedWull6lrrYh2XPEADTDnUYv7PN0qAFWIl0omXzkslimyEBPvgH2Apy1H6iZuQnDYTgKF
BxoNcF6VaKX+EKQuBe/+oakyoHMOAMcuxUmnfmEBlp2a2RtP3uRr42cA3bU3C95wYMajLv3SBVZw
OxSGei+nxFN8R5WdbUq9tt76SRjTNtGRarEXU9hhA2q4YdNL7SWIZ/duIUvuQ7kNmJ6aA3/TxhTY
R4PRYwvLx9l5lYtwg2PZwmqGuG74zI2xCZKTk1r4zpsac+gkczQIPDcnMC8q5XZG58aHJR76T30z
GkgIOzdzT9BdokDOptPfgxJtocUvkD72PEPPnk18DPKEZWzW8UMMXG6JqLzg1CAFRzLlY6xHpq6U
s02qAh1wwAs3Ud05eHwkD45m1zL2nTyFhoNK2DzGMbp09ZMDeyB3/A3yMdedMQjtYO71MNOV+82f
AJ4j9uuSV5NjMW0MP6UUPbYr5hkDFj4Obb2nn9Sa9ZQQcdJOnvucuWuDZMDLAfZq7esQ910Vdllp
fvgtnDheuR4C2PI0mEYzYB208jTQNgzmxE01SPBOy5ghc6o8G8rMQlXU4xNbr9zGMpv3vDLKCzEx
ootA5yax80avQqExNsb6v6X4WArXQCjnxUWDftgTLpqNUnURLlgx7IYumGVy12Mu4FzgUJrb/mvR
+XYa6bChL3A+JkIKRvVTa5b021puGghgaZdRPCXdA1BeI/fsJJy5I55VyurNza0Cfintyqi0jEnu
CD3hw8EJo8NwFX0S4JNDvIL3L5viqAMdvLOc3H/nmsjsY9vHOh9uORScIl5O3pZTTvOXLtVSeyvN
wix3OZaxjKpdn9OEyweB46JrD2YOhx2NJIpfFsPGIZH1Fpn1dj4t5j5ouGZCnL7jXTVkrhdmmcvG
KdHlrtSgJZ/yRqlPfV1jMyBEUTohJxi0aO9pM1js6GSH2h2bFFGg3n+tXQNya84YUOoaY+FBVgMU
DapzR2wtfTDzW32Yxg/P6ruJDWZg2kkb+EVyrjTtNqGS97M+xSr5bOWB9TEZjno3Slned3FKjEkz
2ix8nkbDLwYID5VVgVLW3glEEphgQ8S9i1nlWzG7/W3cotkLkROkxLo7iD0OjUq6+3VQzoE2WP9C
clCTb4VVJRnzlGa3J3wEFBOrGOn7tpOlhSqwmhp1wUpBKHlQTRILRR27RehbmUp3qI+6ZmuOImUf
iwfPPAXN4rRHYUFZo/zJLOMQSKdBgZrn5mdFrbS1Gc1g2CeTPesbTdTrjYSfPrmaxQwb5AXj7G6X
WpdTuJi60B5NPIDvsoDJCUFv0fq4UzCci6ySMbZla/yMgM8sDwYGPz+cMI8Um8zUoCrHqur95x5w
nUEX2h/DZMM5kPJmO27ecniqu6Q0N4luzPK6JDQkeW3g6+VXAizr6psY6mX60hAIVkWFKYQDf2QY
Y3cf5JPt3/WNoy3OxnRqdF9hOlBksCWWRB8fAm1Mspu5zozVEO6t1E1d9SbAgQOyM7SYMiwSdkPR
N5q1V92cjxc+Z0M7Vr7WIKjR3aGFrOH3xwcgoEKdk3S2+ZMmG8rFC3HCxNa3XCva6iAtkGyF7WfQ
EIchHppR1wlLQ9OazzWKykpTxiKoFNdiTiTdE/2nMdBnOFT4/8p/8ma4BA7nJBf3LZS4FfmzaS6H
enYaex/3FvLO0RIDRwnaSQ4/UVTZKcmM1j3Qdmp7txqKIOEgJmx4hvKgVZ8rIy2avV6bNtJetCvG
JokzgmkZgPVg4za5Qn9T1TDw90XP3XGgUU95R8D7AA1pNRcGRPpoiOB57l30f3UXkMUWtfjf8/dl
kKZ8bJU7mNcz4b7VteO0hsCHY8+sAdPYeOlV2/OF7jGEVvEnvTCXISL7aEj3Zu40Fe+e4ivaiarx
Mo4zXufUR8h0zfk7jl8lMudVgZxUzt1Y6NbVlHK+nsdFjAMd3umaak1+W31fBIEmT2kau++tYSdg
hU2QK2oKy5og4KVP1S2wovnFIc5AfSPyOE7fyEOvFHtMKZIr/BieeSxwwGKybfRAppuRY1THu1zP
wt1zqUw5uEW3yhw2qZ0s9glR1MfkVDYLGWhQkGfVjUuuEoNHPFdm1M1tkHOmLs5BlW0Kq1khtCC7
DweYicEWZ0TOxIHo9OBgJ8hNt34ZCyEg9iun3WZLmdGmnZY3zAzTN6fBkAvRbOYhV2e/s2t94U72
kR91U33piirdmVgbEc0ODmeu1qKzHEZxBBlerVAWSeCxcCJPzu1xGJrlqS7y1AgVaYM4kQlHMHtZ
hLMjqQJIEOFe18bk7ztzNetnwRghmrwhFSWsW887WK01XhkGPaBD7320czEc0hUQ9KC0NqyC7U4o
kexyOX0syLD3rolGUMUFjgecws8in+rbYEJHlXupcehcmtzqMY1fJgz1Rcjfii2RzGRWpx4otoNy
pTM5NGeGTK100B54nti5uXOwUT9tMX3KOeppC+OCRvuz2tITN4rtoNzp3qK9B7H7hcukv51s7CmW
hMRFwqGuO6giaDK06pxWJTmyllpu56YkBmF225NwhbM3HKm9J7Z95aeTjIRWVFG1WNoldk360oQo
Trk3dw+Dq5pkk3lK0znFupzMm/Sbqm0VMc01PCcJg2axzRwMTuC2pl0+FV0Zh+O0qpL7Ub/H5zRE
a7jNUVDIE5L8Vj2gpJ+vY8MX11Lm3bEuHYYfKl+ifE70XaoHI8cp45Ns4jXIlCsG9KGzQkC57MqQ
5sMkg4SmvLRFH5w6m1hr6+33CL5iqpPP3Lxd5JHS/KLDqm5AuM1rvOLtt7rBPxrTihi2ALMhCO1t
GtSfTCrdMalp2qGU8Td7dqrDGGRAhPB3/OYMGrBr1N7L9PmpjKdF7NLAfnUYccNBudOxri2UsrZe
ypGMZm7qSNLm+bYq/m4tgo+OXtA71y4Pzn1rjE/e1FUv84AqeyyUdSonD+tOJZoPEZg4YCjbOZHG
UR5hTR8CAcyejrxxZOVpFy50ym4pbwq8TZ/Z2rihIuhTkKE/Cm3EbF+NhnwA/C9u983szezY2GYc
IZUE3IXPpIOyL4L1kLeyKGg1qSLIq6Lgtsvl16XyVURcorYVA+MpAo3PeUGJgu2WRHqhoDw6MpjA
J6wRvTQFsN9ykQ7JDzjpf2Lrb/+XZfa4f0o+bvsR1KLOfqIb1x/5PbXH/I38rADEfOXz6ECA8vmx
7Fv6b2t+4NpE/r3mxWLP/p1s1EznN8/wqc8mvNrjWlhhwt/ZRs30fgOEXzv0bIAkEtvMv7Ls4zdn
xf7vdR+qZ7WyuxbvAdscDQ2/0AhWMlhmO5FAkejJXrTtoz1pOFJrzBTzvnMQ6UBZetsgwSWnVF5f
2r7OzmMuEMbpRfA6YbJ+19IOCRF3AkktfiHMI37dy6DA1OcGj15RS4x4efpM6WnUDtmXlQjbObl9
qqWekc/gb1l5mSOcR17L2ROocTTnbqfcWBGTTN6MqT6rTtziMnDJX01ptpuopjaH6pGMSLg5mtme
Ks0V25QNsGSokZW+jRnF1Z6hXqaPeWXGH12G/BdRviybhymtmfFSg2khtFEfPaDIgecql5xWXwdH
RjXq4iapvWqDNkzeag4efE79qTL3yK1R6yM9FsmTSegG+jytxxiViW7OtnJMjeHDFgLGAZ0W1o01
AguvLEs5wC4ZgE7BoG2k8EdyNK6b1BBXaIA1/tbSLYZnhVog2DIEuPuMpqVyZbNoDjM7fEEhiqAE
gs8Zr1NmjpLZFzMDcMHIiYEkotq2dCs+LgQPqhtrqtXejLHeYfLyk1UbOT2Z8UCCSuBW12Np7Hnt
Ow6aBecQ4G8y61Y46lp/MMcmueLSoeEo5lskh4RtpQuOmk6wTGj28UFg+x3HOKzzjAaf9GBnpAyk
3hrbIzz7TALPtgXWZiU/y654JKonIY2kYwqW7S6j0+nOMwoEV1r2vDhBek3USr7vMmYnhhP2xYhG
MZ3AoTntjGe/04IKx3Fl4pWXhKomPCoCHrRabVu4br8DU3/pNPvTbLGfMsn+bVbZ+nr/iC77/ySB
zAVT/PfI5etb9Stwuf7A72eZ9RsCB+52G2CQNXDF5X+cZaa5ZpOtEXQMyx7gJefV388yH7kFkf78
O/+BWncHIubvZxnSCd37XpxrEsXx/Zz7e+TH7/Dhj1y4f51BBif8M54If0S291q6SfSusXKVvxxm
EvuK0iADwq6IV864qursFJhAHKXZZ3UZYsJ2WLtAAZJvfWdMz0LGVYAbLqOTQouy0Rs/Jiuf5Z4I
n0ScgkrXkevIIfO/OrWyMzfsqqRKb0pSd9hTSfFpqKuI/b6EdQiw2ea5a7yazJPlbeVoROQaucEY
5mezfscOaiXHQKuxAcfxgqkkyTSri1idFrWt1PjZbut63i2amv2dn5SVWMK5KirYdjM3OoAwOVlu
lLSB3p0RX6KDZTbpJ7J1klkTd/FqwcI3BmhQbXXhJv5WNY1CUZl6dbF3F51pHKb4tVk4ShoT8UAm
h/Rx0YzhnDo6zsfOlxv6PKfPoi8Z44Kas1n16qHrF27buHmx29W1D15Zesym5myM55EPN+R2lRFB
ZuLNW+W/nqMvx5hylUMmxm7vTE1+revqomUUbpSmmkMPl8LGQGyyLagBO9TDqM59X9RRplsvs4SD
jVvdP7Mie7dmpcfYBbHSu1TFxnAoh3ryWKxT6xkd23C2HHdt+tHrb1h25QmztbVn89c3bcDmKnq0
tQ3PabZ8T352Kj8OWzk7Yd4Qzyo2yN6R+kMwNba8SA7hlTmWrUD8pvngU58ml5iGXeH1fFGctnrT
3WkYfoKXEVd/fw6Knh8J6zo3GRBZWQOi2PjjO9vbmMDUJF2DVgyXfMhasjKSs03yzHhgURIlhr7m
thZ6nGx9V7UxsQAF3pdGoVWFuSvMECLBWVDzC6ZGk5KsEFD+sXBdZO85JJfO4Yi5w55xcbK95hXO
g7gDaSM1QGJ3sPkJu7ZxnSHR94N7cjxLiF0tUNc9dT/RRH/R3YLcmbiGwRfWQ5p2Jl4NRw0vQxf7
NhsWYPdpyVMrv6YboSHKq0eoeoXC/AvyRN0+alasipOzxmEhr+9eezR2D41LzOsumacRQWWCIeQQ
46k/lH59Z4IohZTBML860jkWsBpPhY1nIW9n47Z2SFlTc30ILBzQm6A2qjMQiL8x9c7rI2IDaxGV
ZIrtVKIB+C886Pr3HqKXYaKA2dvgP90bo5eD1w7eQlQTNeSrMasAb/ZjIsBu3bT1JRISE9yUmKcr
G4kRk9CNUEu5txmsrb5FXYTVKzTBTZ41fl3zufcX0Zzbvsi9SCMb4KTNc1x/SQQK3lCVdjtG3myX
bjQVtSPOpUeTdpR5pTaFMK5j/j4QiBdsdOXdaA21tqgzB4eUMKXGemPXQ0qgimO/zrmDfw9g/j1r
QAKGvr3igDI8Mgl6vlOMxFjv20Rk/ZHwI+fZJmPF5u+sscUp/csw15aLk3noMo370po+OAtAjrrF
K9E5yg6tYk7Z6hpGM2X4/AZzxNa7WEN/ythLcq6JfonYYNLuy1AOcRbG5J4Ilvg4NxGcLDh1Yauc
JuKJEQcHjViifNt1GjEVLS78hHn4StaGccfNO21B2pprz/XUvk0yZMxJubygjME+LN2RZo+BCD2c
Dx92XpIoYCm16QloPKaQDcQDjMsnPCMXxg/QDKvtUVcay25WJb4ubz4TMartiFDzzn4urTPDgX2y
Raa9+ypzODgT+mV6B2Hb0bDVLHY442xrB9zl7Agl/kpLTBAZRTa/Clk/99rg7EjVm0+laJqd6MlR
MuoOuVTD31045NlZzgd7cnaNmNkPl7EWaM1H+3lEyx7Wc7ac3AxzyFgNE7Ew4IZg9PZQXNEuuURO
rPpDWetfURCl95y38VXgLww5BA4h1JrJn+hQBe49t3KPTtXIkJak5TWXSbMjVnZ5tRHCl7hb4/wq
L+vyiMKguPM7uz4RQ3TBRv1toqxSQmrE/sn14+aqkmI5jZOSuyZ2zPtiAYYTLhpVTlr/mBVDcvKH
Nv5kTSVJshyDAnuYPR6NuR8vGY+YDqWLAWdVm85bMTgBnFkdbAOi8m5RMuR3M/k0th9XO88g/3wq
s/qAQ1G7alk+EW6soTujy4eIIa3nnXju1TTIc5aV3o039o91XGlOZImgt7f24nwD2bh3nNo+Yi0a
9l0eX6XzAPSMOEM2zaFpzbfWUBsDJFurFG5fnpeVqPUHE8MSSSN31STOiW9tPK+fdgt5cmczsxai
W9pmk1rykHeKMDtojLAuiXfRM3zMJsl9iq9t19nzvTlzxs+FG0F50Iege0cChPstn7/9FNgjv2qU
7WYe7WCfZl5yPcW+vuOpv1plyviE9EhuEltLvtiGUqeFLsi9MxODSbN8c20QWOE1qNiqYMzC0pnf
scKMdz4m8y5LH7t+tsNaMy9Oi2+1bcZHhWiaaA7NHYkJSpd9bKlvzUDIb8s03ZPvIK3XvuuiJE9P
KPHCIiX8I58o6lnS50SM0aD0S9YZJ89Eky1d8vSyLLnO4Vowduf3qSeugpweWX/Jt3qXGFjVmieU
0QdShTdOr+EDcvCTu15xzonnO04FxcWQJfW8N5vlU44nkAiZudo5nn7rjj5/y7QLGkuPnNnlydt1
L67VYwWaBjdy5IxdbplZDjI3LTiXbP0+LeLgsQiEQzQOtSWlxlrlizoDHbP7edkZbQK+XA+5TUY0
VlYLTX0m0yMyLQ0PWpmSbNGh/XozreXS4tPcumkFO+p2YNYDCiypFm7DOu/Sd3NMyqOgG1CX10Zh
KbhjzAHhYJXlJgVg3mXsyRzWhX5Ol7h6RgoyAxETPjp35FWEi/DIxt5zB7WUDFfW0Z8lhrVcVZd+
USkZPHarTiZ0x0tXm/rO6eagZAHsPVJYAu1Oqzldwt4YEZ7YkkVn7+v+9DbMrG6r715jkFxywxQb
UHrgV7zTFklP5uA9D7h6iBeVA6Gu2dAnt7op5WXpTfeAL8G6qM4hyIEwASwQ4ywgEtJ2yInvWfMd
7NJrSF4yltsgn+2bNhVkoBZWsV2mQuC9giqYFF+6WRkBvm8XCDMuIdDGjAiwROqsZ7YVllXeQZkN
6omc4PJunIndwVpxKYhK28wW1+5Cf9R+MNsZQ6HTXc+OugfJexE0dd35jOCQxMWFEXC6spXwS6Jj
sOFORK3soIEfkj7ngpYGVEjePemIXiPC+q5MfcGmS30HWlNbj/CfJxemFp20iPpm7PURIzwZpU2D
9S3DXULs19fE1d5Kz0ipFh+SLfmX2MC1Y+/m4xvhlSJywNS2o77I49QInGwmD04A0LF+5GsdXqpU
9VdaErxPNsghyUPFoemd51bruxtWIOs4sjVDSdYPMMw8wmZvRq7X4p+x6f8YyZ0gjC1c7IwssXRJ
r3yH58lmcEgkLSmRvu1EuTyMNMSerNQCeTf9a4oenL2Di/iIjhNOKJvnxwqY4tmI23g/uv+Pu/Na
0tRYs/at7BtAAYk/nI/Plfem64SodtiEhMQkXP3/0NpG2jF7InT2z+hIoe5SOUiz3rWehRLhlY7a
T6qIj0RY/EM8WWyu8fB9Ht0H0HzqXW7RoVDCvBicKAlmmyJVdNaDI032LS5FfN1Gq/1O3PeUZy1n
v6Br34t1RSdusugRktyTXTTyHejSd8vYkG6Y68d9uXyx9XQsp7k41zhBv7aVbi99QkWPw+j0zGFS
KimHMPzauv541+ee9xJXvYa8nIYlJ5XUf2pmXrEsaIen0V7rK4tUIMG+KR5/Uo+wHHF2T6fKsfXJ
GkL2NKEtlPoOF5woxjvsikwCAnvmGP+rscarnxefLzuqW/NkTwTbcXacbOU5YDBIndMCbDGONs0H
dRL5oV0i51CZsbybFJMm5u7yro4W+0uBL+toBzUT7qh5m1zjnIw7wSggyNbOOWPNIoOzUwf9BbWi
Y6JCgc6TrmkCbXS9rO2wPa3aKU7dVAAOBtkcsiLFfXqFzjOdFAiXh3gc9lEPMQt3heyxd9rrfYV3
gEHyWFxaDPJe1irf8HKBf+JFfcxVpS8Xm3HyotKHHFFm3+aDszclNI4Zp+uV4SC/b8lJTwVJIHo5
D+VYqveit52HoW+fgSJ2V8bNbjKQ2rsqGHPQ2IV1doeoumO66DM9ggJnuVn86WvMflE0fok8k99L
Jwuu1OqIJ4cCiWuPrSOpKDrcB0UG0y9dXtI2viR6NEORyN3HkiPSMbNs8HuOqfdBg13O1D3gysyP
CxhS6fIMAJthfDXi/ABGgkzkeFz4Fjaa75TPVgeOtsV9K0F+cE3ndpkivd8GkL5A0JHBp/Bp3PlR
nl11LTicJrXsy6LTqGsx0csYnBfrnaVYQbz1vpiW6cry5+J6dLrHCe9ngsjG3SfzkQEs6d9WXZ3d
RCWaV8Yli/3R2Qg2XbvD6h+fu4XMVEQUe1+IQR/LSvmPzXb+KWYgTp5Q3xiw84Z2YBeqGHhLalMN
DLgjvJhn9lShOvvo9vq1BIqwC/KMe+gwK+7eqj0vJArZiIBrJL7xfnRZ8w7bRLyseT9SjuuBonBo
OuX35W/tv9tFuXjXXPrfeZwvqCQuqMGr82MpveBkTZPq+PYDeQGfm25BhAJE1HjJyAaAp9qTwyfT
5dpQsH0cv4c4Ne6lV5VUyrkZiFqSsNkURafUT288YT8KAa2wRJC7HfPopS2mvWO38YWKoxsXJTUx
HRibuar4STXxQ5z6gHvGKT2sXfGJTkI0FUD6KVgq7wrsxJnc67oru/XCzuqPSW6h6m7Q+m6yY2K0
hUhWJw/vFo6xVwD8FCjjFehJ/S0XTXbO/WHciFTBWSAWfKQh4LyixpZj5HqylvgKHIJ6ssB+fJ22
3XlwzWHECP8E8eO6DkLIdKBcjpkXSqTH6hnhSL/qMZ7vRvaB/TJO7nfuB5+Rsm5bp/nW6Lz5JG3T
X9dL1UIUKMlRt1jcE8du/J1lUUJLf3d0GSogdPBB3nALFCdaOIPP0gn8dzN79gkW6nVNYDphkYFc
IFZSfzA8ofUBMThzCf9wN6fN6A3vgWe+84ikvBZui6gurJNJZ/u6aFqIWW52aN22PPpD7f2EkTI/
B4g6zHUnMokxo34grsyVMKfvsqIy58Fyv02y7swukrrYi872YZJO8sVgJWHdzvv7UqvhgitbsGfj
tfZqJKgM1d4HIpSBfEJFAey0YD/ya2DMEjIkHmxr73uM8FdvwRsSO91LNyGNQFT0ANzM64PwvPpS
VYIbsP1zNXDdYofWV1x5dJKr0tJPalm/l6lgGrdAjNCN3d80lmSvjDoSo61oDr3l0/vquvrU2hiT
omUyV2KN7VMGEdeByjAv4RvHIw7lntS3qgU6gRHHuwYZ2iYtNgvg7UMaflAZ1HA0zH+ahb18w9ju
9RQ010Np1CGk7P665ZtLIrUc7Nx/rXM6m0YYYDslUf3jMQ7ZdF15qnRjPuvBMbeQvuuzT1x838n1
fQRvf3SXMbymklHyqYX3w8pSK7ExyTyAhDa8PW5KefcgUfU1Vjuuv8w4CvFUNHZ71MIekBS2e527
grYZI+6EnbL6E8wPj3s1azx1OeHBi8KHTs1gTnvsOKGI5HlJ1+6iwxR24Qyxk/SF+IkCBbTQL580
ecNdDS6JcLNIsfs0IOaq3tmjbv4UUxlfNZMbnKUIh7NwMBV0PYlPGff3lLDBeV+EncxB4bMHanmJ
Dye9jSHmgyTUJXyOALmD8Kcz7xnFc2OCIZDw/viJZr7wQGq6JQwdN8h1fYw8WmtA5hGno3SOKSRz
l3A/aQMIxod1ALIhsawF+GWKZ4imbPINAeNe/Fr43eHmCDXbVxGAoItMzO5RwvldGnmh8qi8cjKj
Tn0L1jhNQ86OrA8b2DYq94vHhDWqYNSUBmWJ+J9zcjttMOgo5wArQR+kr1/azLwuGcoi8qL4yOr+
a90Gd0KmZDZWf34lB6C3Z0tfCBIdJ0TwO7MCSq4C7wepQOiebV4dsBxWR2WFA4oP0Yk+mLtLQUT1
OgWzclBNGWIuLVFes+mkMzPDXoRiNg0LCqKXf5opTd1L7uxDeiUW2jF2U6fz9lQFMGavxQCfp8sb
3z9C/8ICkGYo8WBSU7vZh5PIgEQSX1zutLuW14Vr85MNUhdoS1V2Gks6y0P+2oXQWCrYNBlGyLJs
3g3gNG7QtnHhxQYyep9X3ZLqRcR9q51ZPRcTz9uuaxTICSodeHf6TAFSL2PDnTDKHRsjmSZQxmZZ
Wxn3ymjesr1SseRpu+aWMi/lk7I1RBtrQK57CIN5ti7LvhUWm5678WH59IN4GCabC3fZ4XDYO3E6
qht37oW47HD2cG2MBye/UovvTgff6at2z6LprJcwhsUGKV7q/hKcDMf/NQ+kuZaBPbq71UrF3YD9
4Sc8d4oZ5smGhmn0Bn0rkJbvUf7jc6gLItVN9izXsTxOS8AxTd6kY/hCLmhNdI0Al811/9hk/mXn
OV9TQsME/53hMMkKm5QJv0+Ds77yIMwv6LcQJWwDgiBg5vrm6IWEdInUgQHXHDVOQu8gKunvYCCp
m7jUNnEB4MjNdiyPuoGY01S+GvyYw4PQY8PzAGjtHBP2F6AIpuaR4FVTHrKJwNtT08/qykYQAo+L
bKn7TL7haszmnZzVeDOrlbEEFhaAe12ic4DFtVitA1tn+0q68q1u5bPsAOz1UeU9joXlPypnaRKR
L9cGcCYIIWw/UEc5Wwz+EylvrgUskjmLEi6IblTNvRxydVHFVojciWT+uuo0vHBV5B+7sujfBWUC
P920AaIrCry4Lg3oid+m7zC6Fng8MLzcicIqBAAfehclJ3E/WpglWDEiZgatdm4i00P49c0MYlsE
OCHWVfnLpwwwMp1lAYn6wFG8889U8eXMrHUal69FoQGWEb42+qLISX7Tp6K63r0yOLuKQ+A7aZd4
DGi5QAgGP1yRsZuF+8YTfLm7KS4PccGCAAVs0u0Rgp/EMzvS9PNceX5v0NSqgl2VsFQlgRLuaYJZ
1+6c5bLRHIuycJ6vo45+Beg0UOr43RyHNc4TsDXrYR3XN5O390jTl8xYAQbhcN6FS9ufnRWllqrI
COeIxO+poNms82JfMqMoKMkGBrXz/GY+bVXyRzdDxvZZ7UAOVVtLQXQTT3BQmXfsZq4rX7K+v6tB
nlBNY+RJzF52rGodnO3WWHc9Tkfm761JpjKCqcfq7vhJ4EzdBQU3ETkrLcUVZi71AQ0nfM/Al1x3
jlccnNWdP/Iuyi8NEilIwBxVdosVXw9yhRUyxhFEGZNdjrkrx+Oshl7x+yk09EHBbq/yrLL2NY9M
UvVbYjfMbYH1rIFvB4fqERP2xwoe8InBwLV0nIt5ydV49E0+/yQSbU5Oz7HcTusq4QjeHCYRpOR5
Bh0CDaA7hv1T3WHOgYiwRpa3UyhVR/CWLno83l40fCSft5VqDQWBEBnXcLz9EnT6h27RmMmMBtfK
hVjM0wT+pOEMUyrR3kAYH75OKrobZi5c5VgMR07oMaRGQwaqyCEiZFI85K17G8SgVPphOUVTcdtV
+tyrIL5ysDD07EdldxdHEyN4pgMJLKw56Ssgbbs6U/QKTZqxz4AHGfvH8GyF6S3TDjZFLtMP0Lf7
nY0I+AhH4yboiuO0+pcF47zecXnmnbz50lm4upol/PQVOrXnMWXK4zJ7dJY8OKMC5A91WLaHePLE
KTAC9Tbni45huywirr6qFTBYPH02Ci8pyLozMRUacVADUtzeUtnmG+utfAP9PvM2dukxsJc72kx9
OkQG0q8WCsG+dytUJHIv83lUvf/kBhv3104lZo7Zcc9uSd57WSvxjCr7Yw6yF+nbjL947659yEtn
0PSkO6N1wFEc3wYYve8zxe8QDyNnhdofewAYMrroDLOmHmrXvgauT2QLJ147uNbt6FD+4zhKXhmr
mw+5x/rMCx1ZT3XUdk/TVD3St9RxgwWcGjHb3OVO5eAWg/eW1WDcHfD/F80YvjUlxj17iQCIzjO4
UUtwCUz7E75W/TWjW/DgjNltuP1Qe6cPD1zgyr0tXZr/OM2RHXvvsbicp3Tk+Fa2r3kF+aiKnI0Z
PH/OpYNTy+LkTisS9VQBS8hV4zbyBjBzsKc86lsT+gxpSBE9Q+QUiVtNN4EPunWFA3nhZumRbxA5
Oih/SWW3jV2hHdNpTTrG+gg9wKaKResSj4qEA7nKZt9Vef48EV3RVxUMyv520RyTsMvrNLiSqP3p
Rw+vyD8MNTSOK2K+y26aHI991wWzPc+ZAdTlXgE05uoRK067uIKDyyCVonhh8JGXSRVzET5Xy9wO
e26Eefc1De3gqk8DTCTdKLS6/OtOjf/ov/ij/eJ/X1dciIniPzs1nlpq3P72NH7//HPD3PZRf7dr
+L/Fm1MD90VIfpvF+J92Dfc3D6gBvIoQqF3gb7Vw/+BcCCrjAtpSHAfSBRCKfznP+KCYYBitKTY9
zkAq/hLn4s+2M25z8RaCA3QRbUaS321pfwjCZjlznrCvv8BstJ/9KnMPjanryxZEyx6EbICJYeq8
3309/J7/e4cIweY/ud22T0vObDPWbTeAkCo0/vwPnxYyMt4qHP5tj8fsMIKLMad28VOMFwXJfsbp
83brAc7EJZvqKWTg8FlsfVQA+PDDVeibFzTqFfWZOArlVUSXffFqfpVaiUCb70wwikvSPRoVqPT4
X5ROV/oHPQ4mO6pxFArCshvcoD1N75hUKNFihkyhFgUQGM51VFG79KtyS5SBjxoajlRxsfFF34B8
UdDlCvAkSfGruEuSUKczrrWUotkrmHyr/jkUjBW/hL/3f5WFsImQh/y06QbDZmLIZeD+DwGk8iuG
scdpywrec4DdGzINlBVzeeh2NK+pSIzxt7glH7DHL6KY2het/RUsRvmlzSmUOJmcdf4xguF/483R
nL3yRwYSponi1Tr2XUFlyzw6DEI9p/SfkD7MqxVRMpPMC3YSTjuTq45x7vWBZnmYQhsboqSM/CTz
3jyqGvcBWoKO2LBCSK95PtrnjodK78N4TbNdNhu/OI3GUg4EZmndFKUhejcK4yoECgq49qhfwV07
97OEj9cr52wyK4+TqLW4NDgTTqeDDH9dRv1tBJBoPXrzgyo202Aeyq+CQzcVULMf0YAKmXg3yzX4
UFv/HCzgjNhVxqkK64U/5kOSo0iOe2cdOEzRP8dxBcsD/dAgEoG2CiWr99wLpi9DyLmJizewbHAS
KaaXZnCoJbCtsYcaK1ySPINhZgkdk9DLlQ3g6hh0s3op+in4kubRgpUw4OeGWZK9j1we3em7Nq1z
HEqxlh2c6mK9iDOonag3fO48LH+MbGY/5FhBHIiRP+j6037+Q9sLubwMITIJs4adAv0AABmj1rNq
MUnTbtCCLEiFl42Jj/+pT0Qq5+vtVLyJ2H5eobYEhtFhkRbfiayg2nZu2qOY5D4IOD2r75nmaLoP
7EJdNnLpXjxFdIajDFYuQo8+ABpbzjMiajM3J+lxCUzM4qanMO14XtaoRKzJF2Vnh7pKpbf3xswn
caP0dxnHxeMMA327nsn+tkB7ePXsCTfoii3zejucUGBXVf1jS+SCQFw1D5dhAa8BIpmqjmVu6zlp
GS1yzBwyPrE063VMjw6eyrWpJ5ohcE4mEWgs9LGVz7eLgZEj+zKdAlYgCqyhFYk2COLVrLFH4Q/l
cOGaagTQvjnOuEr3z1FfqIeyYvDCQLdfbzrDpMn42v9os3h9c1FBiSqJcrz3nah4opSsuV0lXYH7
pZ/jn9PaxqRgIMu5l05GGd+O+p/u3aONjdEVouetQ/TteVkMLzE0g/gRJ8ryiohQfzJoQblI08Hh
3NxaBZS0Cf/uDmcF5UKeFEsSxZYG+0arurWrV6cMdpHRHsQy9Fhnz25OXipG2BWHtPQrkPIjhJpi
j8+8ipI69Usb/LktCvXT42V5qqgo6n8ULlg2IhLrcBMHizMg2rQkcF3QMzTElA0467nKGCj3I497
gsLag7FjCoDmmntNcVyJwTpU7fhcXo6YaiL7JuuV73+XYRD6l9iROgRPX+E6oohgJaNwsNFc8B6I
nhhbn9gm84qMPkuqCcFcd1NojhNR4Fd+yURBVzxRHjWfbh4cCAeFdFO3w6YzlL5Thczql4buCEuB
4qyO1qyj4GswAvg+BQQCw+oIArOaMRyqqGEpgrCIm2HN11mXNy2c8mav+xnYnWjJvZ7zhjFqjcWl
57btMSBogIsp1x3EbeVFVcEjP1HUxQFSRkwluL0HFWkJkXPiFq2NSheH1XJOrcFQQRjnbeBdblsU
1XMVx+3w3JVjS0wukjFrXI49w+6pGwDofLNAm6hrgIBaB8+ZdDwsEi7DHXtbVZvwpIiLhQ0NE0JO
zykVN+JLbytpcPVggNs7Q9enb04x658LzNjXGTcngR1rsn+0dF2JC65Mc7cLaxtkPcE1/zSlucde
5+f2O6td+pMmvRwp1pY/yyqNLsphQP/ILIseBV0y7seLh4MALGeK8M8ModznPTmMQ0aO4jEouvyN
2wkxXvDDn6McULOwfnVfvWUAL1wyKI2TieF3dkhX5eCThn4MA7rdxHJMPeRHO3x7LywefZ4sZI1v
WbEs8j3VdhNerFxf9KFTzgc2IYGNaepSZC9oYFeNkxOJpbYxwvYQNuFnZ1JI036oSA1Kw0z9iHFw
/aZT9v6d9saR17uS9nc3yvvnsWHOkrhsdPjU6ip8zOhsGg8BEfs6EZTpwA6Ka/tb73pMpGJVZ08x
4i48Wp5pADMz3+gIZwjluLOmnk0XbnZ+VCg9XN2bamG1yUvz4M9R9LpW3TBg/KxJsyh4hOGBwwKd
16Z1KaXqNSUY+7rMZn2oGz19md2QJastF9KTtfbAsdddJ9ME/S18YVRWTcdY6gAiGGnyYR8X3Kfx
NMGMOWZRC9xumX14THEmvhN3FtgpsUB8ZgHvD72rTSwSsKPKkO4nOQChsoT2rMiS1XghyvDWwyRX
7W2QflkiosoQXrO46OxYgouBVrDWvopzAxFw7AvOICzIE1EX4DvBDXGBml1I0Ye+ExbLF0ecNeC8
Zm2fuw9QyS7KCbR8BQ45hJDPFHm/UpGNUkfuqjvgmGu7c5TlbQzcsWJFD/qlpmu0ElgY3TpA4kHg
hGsO8KNUx6Xl/GOgZuHWxaRaX+i5nbwDLC9cbcvqj2syuKTxKaoNg8uCAhaCdD7uykmkMVHWFNKh
nUWsuP0cTAVdEWl63fCX4101wBjYpUs60V9g5Typkx+m/pn5aawT2t3Kt3mmWzjBcyXJFktHfx8H
K3SOxlknehzmnIIB2dQDuow03n3pTNHDNBkLccmmgDI2PutH1hGHswPLv2Wu23zEMp9vvAGsA4yk
CuWwCs2H7/i5OFJ0MgObhWaMNWwK72wT2PgREM5/qGE19/PKGOBIztB64zsPgOXAC3i2LHvLmy4h
6oqjYZzvAiY+n23YNmxR9BpiDle8nV7qlElJBTCrXS4xcjSl9RGVUf9t6UsA2FTKErLryOC+G04L
92kKPXrWS/XGb2u8UGBeqECIOuZohGSIh2FfKPfCKsRz362OC7fRoF6b2tD72mpAnqj/YOdHH00W
X21UfplpAZe7GkCkOU1zBC0GuOYEcynFQgL3f6pk0nYNV2cbM8JTXbZDdmrzYKsb1QY2wlCZGmtQ
MxP7rlhiQLqXhJ+3oz4rGMwIVgB46KS/hYGInTE9RQeAHeGT3u2If2DWCK5nKgUe/RrQU5I63iQZ
CsVbkURbVPd0MVk/fZFZl+vEgZFUnhO+Nzzw97ouvYd4GKKLKWSmwQ+/8pwkzzM46Fz+tb7o4nD2
EywZlAfiWoJu47lpfuuDUfvRyMwFqOe1EwqxFVhHsoAsCj5H8Iomh8VjgoYr2cHzRtdyacy29RDJ
bI6yJbAL+mrFXYGwwjcxUFhNQtxyZIdCvHAK7cj+EdrHNPjo4B0kxZfSuneYB3/76wjIRRJzoBtO
ozOOmJ4tibRIRSX3mbjt73RQlTqhaIWmtRVjwC6E938XwuF7l2qYvGQtVloCM5xRF+0wl96xzHSA
TVM61o8mTDOJzz4b5TVlITrfaz7fChK0Luc9718ePEUQqpkTcUw0RAflCmo3oBcoxY0IiJ2hmI0m
Omn/ugiofKDjoIN62pfdfY29HhKxm1EazSSlCpJKVFhS6L+LvztpXbxLXoIXg49xMyNo7N8qJKiU
kMaRX7MoNMBPNT/uyGndr9GKx3CHGDfoPe+3/dHkMedWtVWzsAJ4L71wUioWrLS9nyCOIh21LV9P
VRbl18qz+SIEPbaPTgsvka9YRc9154Thfu7r8ORpbEachWaLxwITJUcQZ+yYhYq1D86h3/Sgjkog
FwmpdIS1obPW64wzsjzEZFAxArOsMrCxdBwQmR9dBgouGWSJy3eDp+ejYizAyKSduwA0i9mWKcbW
W4bes2w04JHtmNbcRcBDW9nhoAVk1vsoo4XCBE4hB96oajrQW+3wQ54VfaecqYjSckQsl2NZEx5N
GukqhkQkcbGz4pE+uQ4jqp0J6YlJMo4uuG/tCct4aOXmXXMVaX7nkv2lGND/TXGJiMz/JC7tiv5v
z59zUf8x1fjrY/4uLXnkdggn2kG0caXQlv4hLbnub85GaQxjTkPu73nHv0tLv4eEbAASoYu13BX/
CgIJwEdAXkkIRQ7snVD8tWpdUEh/iDSGwvV5Hjw/jG30KmSef4PbeRGhiYimbHxYk2aEx9/h3r6i
t/9MlZt3pAx43+B8O2W1eQ39zDMI3+tUBtjqmW9UqP9IK/7jXxcr/8dY2f+HgTHHJrH6n2XI0+f6
+bengXvrHx+VXx/0z0cFERGVD5TURtQVKG5/D8AC4gUx5ZB/3Z4XGB3/VCFd5zfkyjiiYzkIUCL/
8KjwR4JtnaQqJLMAQ7v7V+KvLt/Mnx4VOmDCLSwWIGmC9fx3pidXuyBMFbKG3lwvE/Gl5nYC8RS3
5T51Q3NpsWFgW6TcgWswehP/KQz8/twj35m9k3c4fMj+uDeUjlVXfhdjZXQw/+8C32VtGum6YVK/
tCBRGvxzM0lbRnDVKvctspV1p21dXTBQhwwOGIR+jEZzbEhV4ADKFyOnqLBpGRMtjOuPf/1x/L+5
vIVCRBvoDpsMOGbhEEz8nx7i//q6/PhTgPu//fjfn2fxz6WOIHbkijiMhS1QH337X8+vY/++CiIz
szo6ts9D//fMY/ybC6gthG1KJtzdWnb/yvO7BSv/+PyCzvcAGQofiT9inBb+W+ARKk06YzX+WBqj
6NGY6qDrE4wBNuKQqUKEAezIDSWSmzOkd5f+EuMi5UwJ7Vl99AgEJ4P74PZTrfqPViOLQ4Eoqj7c
c5IAab6nxtQLv/31B+9/2zrob/3x/3kd/K9m+Oy/DcW3P1H/fn3Q788N68s/Fj7r17//Ix8b2L8B
vGWx83lUY4fg3z+fFSvyfyMyS40FFICQ0Qt/9lfysQRut+fhX2l/1suQsGDAUgcSkhU3/rfnRYEU
5Q4RbZPPkZKqXsjLqnLiInKA37h9KuCsaMbns5RyGn4q/DKDfZ96vmM9BFZHiUNHy3Av+5k+W2rT
xKFldqOtGzfPYCEndRSPZXcJs2710lu7MJ7h5gg5huGqXhCqqQidVs88ac/3SguBthvNdElcrSFU
y/0Y4hZhxZ5S4Z6AQE4+Dh/sXTsYx9woZBcSBrGNx4W83dJ/t/UwycMiAa99G7wpwtKbDYukFxWp
n+KmrBcnZSi9by/pZMgQGIdUW2C1EFojmz4ijysgCnYaV7jUyQZ01CkRErL30yKd6jjG/npdZ1NX
3aph1MWlLmqEvg1F1rXftHHl8La2Jn3kl4cfe67HMN8z4RX5TarbeH6rNI4RJ8qyvZfPMeSRbImB
FIQMbJgw+eqFz9B8xnGnbg19df0OsQ1IKa6XoD37KTk0jfWCqFIM4eWU9sP0vY7dbrhaZB7c6zWF
WsS8il7Ga2+1YHQDdpzeh7juLpgsOYdVB95nNfR0mhRLkIvN4xwAI8XXe2IQYmMmdZzXiXHwcihC
z6avuK+wWJEoKYekMoOrksaugbZXE90F6Tx5+nLI+/ZtpgB7P4yLVXHGl9S3xqPxE2sNV32ctUzZ
5Oj+SCnXsrni0ZJ0Ln1NoQ0SD4WwTz2+ouqVCK1V/tR4mPDMElp2ucJmRXhn1fTpsvaQJsYEwXJ9
wbBtLPlNY1i/6iPRVV/t0ZOnaHAY8WDix1rtZ1eT8PBvmSB+IvVUY0nP6X/Z5cy79l1QWXckXAru
QTgW0CnQLRagj3k8V/frwoSIftRcfkRkGY8YU0svoUIIk5mHDRhMAfRzllRB/hTaBHZLbmcEghf3
wsDHexNYRan0DRaSGymL5ouM9HzPFkDoiuLc4nntDRZqS/WD+UkjqxoOPkOF6YGIbJWsop01XRmw
Brl+iaVr04PbwHs/NLleznrJqKIfXCOT2iHZce30VHzkq+yJIcqa1GDA0dW+air+F1cFdYc0G+VW
tqVOcx2TU6wsKBjqIIuRr7IvpvY1aGUzfcIDdI8keNdzOuPJgrGYY02gKC0VP3iDCa80NLliwtTW
dY5tQp8hvnERb5gx/hpV9K8ylEF+b/IKRHCfugcNxO6o62Fl3qi86cdMXPctXgt5Fv5gvU/jWKXM
j1Z2GtBP9Q095BBzsO5DxaRNep/GAOTa1dY8nCM+qm3Up+/Qoz1+8zR2Qs8ZU6zx2ahgwVldyKhy
nhkYHeJxHlEi0iZbkzUrmbJQgOYexnGNzisS2mEyBSpHOrpVdOMpJ7MfSKQTwxv8Osy+Ba7bv9Fg
Vqsr3CKROTPc09VxoWykOoww63JaePP1PAtOZAkHOZFeG6+ob6YoKh4d4gFv3ZS1L8Mi5relWuI9
9VO+jQl4yIh/C0SDJgP2UdJK6gHqaFq/PzjUzyPxGO+0BlV2P9WhcE7ZqAOc+FGGEd1SJGTH0oqu
GVCVN4KrFR7iMu45ccYTIlTLPxRpD9WwD/Op2oeudFceiIV8pZelqKGUOtKCM4U3OtdRt/dk1LRk
tNwOJ/oSpsk0bmnsaOyjpEnr7BaVUoIzaD1xpLa0ER+9t8IMoXh2SxK1rB3JpC38VtM6eIluNuc4
wxTaV7IZnxwgYgqgi6kMb+Zu8l/TiOWb+Po6aVBRlGnvTCc0LnAH4cwYGK9fRN+W96vKYrL9ACgX
LIPGQSurhym9tlIjyZIv+rrsU/PUhjGV7BorCiXUvvMIt8+7a/BhvxIl7ayfqyTjsjdNi3C+dDIL
GtZbDMe5WOqUBG6VioSZLM56drKC3pl9A4EsfQURXWARXGK7u+8ClhhadHsO3fMshvkh9BmInUUz
Y+ktCv9jBSanEj7HjKgKNjQ+BrLszk1u1N5pMn59LnODPbWqDDgI0FhuvCvE1NMXwBtfPAaDsa5W
VzUVw1wgFchEPbPFtA238EDaPgS+2uZtLlCFyYYd0UZ4OZJ69BH/UDwEJTdL9gU1Z34hYSAwQjdE
yn5Qm+i/56xLHTZhs0Xx6vpkby8TOedIHjWvJ2GhKCfh7w9bD1I56PJO+WhBh9SU+U02egwwrGCa
Y2x24aAoIltpY4u7mnydbsNhpmGpZ+bLRw7tVzSg7VMMkt1XVGV2FtU2ZtcTeM5d646kV2P+TAHa
bnwGDR0OdLZ37eM+oE43I4AeP0OroTEhJwu76/vQq1sMe7TS4osibsCX1qeSNie7XS/D0J/vsBxE
zZ5rU6OOBpcEX9HIGs9Jd8iJCTSMkln5XDhBTj64R85J6xGjRnyAeOGg0XsdvaYh5VjO0auc6TLS
2gh+VlaQXWSjnbc7aGQSr0NLxr/bN5INGttzni5H9njn3kjbAi6rcX3ecWZaWP5KCtHXgZ9WVhec
eUrf9T8nqbzohKC94Ol0JFTZHWq3c3bhkTZAW4GTktdNuwb5zFj1S4yN3hw6GDua0FJakvcTKiZY
61a31iypSEsUAEC+qYbC8z4tqubCyUtUS46Pej6x5c4XFoMTmTjW1nbcYVdn0k/x8oYfiOh3Frnu
Ycml8XChfFJeW5el963BGpGdszDuCUmjBE6PYyXnGmBHXN03McvezhWNMufGdmmgbPFwPDAnUX7i
jzErtwNQ7k3wnjOI9NhpX/4fR+e1HDeuRdEvQhUDmF47d6uVgyW/sGRbQzAnMABff1ffl6kal4Ok
JoET9l47hbX75nSWL20qZPLuMIaOSUKomheFpPX3Mlfiq8Bv1d2nM0bRRyiGLKalRn7T1QWaOG2x
vu49z5uf+sXWXMasciJ28GWU/yozlf0hN1SCXtZTM2xNmWbyOgkPDXVshavJ7B1QwcLVQF6bEBv6
j78p2dhgzZuXuA369bhGGVWJxwrnE32IA0mjdDTsg85ZmmofYDpdYSX45qyFE2C5Ha0pt+gZCABF
CEIir0hsgbqBW+53N0Wo9AbU/uKwOGKtcZ7pDDpTHa/Lq0VE8s/meJuN23BCNvOqWWa7/Y2Tgk8F
RmCXhM+4mdmbjsrt1ncDVJNolcAmPL7oM5NDSlIiLNtlSK58xBq8gyjD08BL9WxRMH6DKAEeglvc
hXo4tQMYF1BcfH1iKqtdsDSxYMkOGYEHP+IIz6Wcwz3gVFBcU1JE3WXAuk4wch0n7d3gwArtjz72
9RBBDbD79lh13oLypgiXNzPJ8t8YjYQlR2slduM4zoLEb1zk2xiFLiX4ouPX2WO3dWlWWea70nEa
AgWbApWty4zHfzD2ltsLlb9HTzHGw31bZRGXdgL2+B45TPs9DZgi9hnfPjtb18v+4GrJ9FPQANe8
aHAjR3Z26cvA0wM1LKij7htmCyj9XT3FzR6fltO/rCHGnefKhrfIG+zOjMVnL+4RboDjCd57dvXs
H4NB3Y1IFm4JF5Wpj36yrg4cFTLJyESIlz9pIwL3siae32y7HtLDZmrn5F0joyUL3G28a0DJhRGh
QENDuq9oi727zFC+RNGH5H7rBdMdrP8aW1oWyJLYDQdX8lwl6wX36oK1P+giuYnSumwYq8/2Ra8j
6L5GWESvDQ6MDUU9tuIAGY1z6CUnPh/HHFzTqnADHgtE4QeG9N1/OTnnEYuIMHhrbzcq0/gueyim
yc+/QsGWjJz2BoJaHHTKeyo7G0lWuvB6L1HjxX9qCGn9hrVheonwfEt255rdHbdymG+lKNRvv2kW
cce1i9CqzKCyPMVsvH7gsJYNW69iQtxCn3COeh1Nd44V2ffadurOzkP4XENtzA9sDNTMin3J72k7
URnxt+sN4GWP18JAzshJqwaefvWWuHHvTFEDRZ9g4/7rPAWCMZ4yp/wj8ZrO/5wsxR9WdIN/E/jn
CxXnEtZ/ECKYo+rn6m4eSNINWZpTqGXZn6gMbnBvZCa//DXWco/tUX2IyLJqK7q2fmZHG33wPYME
DjvOgw3yQPycXT3O2IvqMoKekLb6fXa0l96DwkyiPacSeZEA2Gv/3k1EgAKdsIj+Y/HDMX/D5zer
XcjkqnxZHVMPF9iZOcPANqPn2zY2ZqtM2pHj3C9QNKY9OWAZ1oAU4zg+Ul/Bfm7H7AhF37zJxjrO
vnPFwpp1iIv5wVvD9DfCt5YyF42OhvY6WZOxvvaCFQJtVKw/i6O7AJZR6Y3H2q7ujbg3H3PTZy+T
jZwPN469d8jU07l2ctt9SDZDO4TM+svnfoqfi6EBjTHHwcIzzcyXEMDSUlDDBCXJVbf5gGcaN+E5
i/xebPC8SJbWWK3XMCtP0dDEx5ydODtgFSGVL9N7d01JHUxL90M4dc1TOaYBKVtNP3LoTDOT+pkS
bhdEdTKxI1qCp9CGLp5BFoEaMqH0Ld65HKh0Ga64ftDdoxBDjZmAx8PSTBmKBWoKq/bk9MYQa04V
BKcJ4nzG3eXBRG7b3N328RBG2xTNbY/dveONbpKgrX4pnoXmvgtcWop1pOXFmwPNk5yeoHirwW2Z
A65jj0aYrT64ChJm02Zcz7WIy78tNf8uZSv5ujpN6jygjRz3UZ6Ej3hb+nvp6oYGYq0jGnIDeC+M
nDr9jt2KzgXN1fjYhgsrvCnOm0vQyvVhcdt1+moJLbgAQMd0VplI3cXxON9N1Wj/Wb+Kor02bv1Q
ZXIm3iTrYCEVM1vVuGHus7NRaV8aslVmdtY5we9hsurXEoUDMghiSiFhNKButlqp8Z8N1PDOFHwO
LyOuO7ntSqfHuJBHyXsIa/r1Zva4SdNRblgLq3uTCmC3x0k25jsQxn0Vi3Q/ciOybTZYYfcVNvZj
G3vsEVEtLJS2vUdR5hX2AS8hn6iNyUXEzkjCc6FDzFMhuAE+kXBh299DPT6KRi2PuPnjYwLeiACj
XAtIqGaMz1qt/p6YBrVeJ+ip6TbHZDfxlHglG3Z0E9u8GBBZTOymt043jmx7VSrKz6AQfHBOzEh0
V+bU/s9uTxX7RFMdpz+AR7LPbAnoOVee0gs5He1LQST1QktOtMqOOlA3j62L+AjKSZV4e087zsXW
vjMgma+7vy6hHdGnFnMILXeKQwlaoupurap3X9K1ri/caMHv3i8cgCKEfqO+yOvPJmljc8FgkG89
YtyfY08OxM2UQ/nKCrkP96VZW4Qio1giduPw0wKD5Q8HG8Kwc8rm4NPKKOjxAuTpU2Ynol7zaqTj
+X9aLGjacD3ZZI7f14SXaz8u0lR3pYr0TIZ9JKJd4Yn5O1gD/94PBUgtSFgPMl/mv1bKrkI6HSpc
XUkGZnfOfmVd6pCF7C04cnzMmtjL3eAEj6C1ELlM8Fov3g2HlWElTKa8Gx8oiaMD933iHtuQBCoO
VoxTeVoj7u0DuQ7PTpcvZG9Ng8gRYjQ8Oa4WC7tigweJu7kPSVJSeOQf1cQ0YQpLX73mbgJajkfM
/86UHu5y+H2Qg4sgii5uY+JXmPvhnrelOAJsK88yi9LnQMTxk+PjQtnBtq/DE4KWcqcDN7kkAUpF
Bgdee1jJgXtH/1ef6nrq1C02kUsXjTZQa7Qw/e86JRn0g73S4t3BSm1xPvPAIEjzF32eOKpqjOy3
cQTyRzKOEPIl6ZG7MnlVhRVYfYqK4OZyquxzqlXxW6QB5+1t3HA/pBXNfyKx2R+ETgp+cyjmk8Bt
yo9ricUXJRVmWdaYzb+Oy2xXNRNL9Nkb6NaFGCDkeatAs8sUksohadML6KTII/9JufdokuZg3wdt
h41KulUzvEe66qbH0uL4/q9FA/sUcyuZh8ISWoFthfHcUpPCYlOh5l+oDXHxd2qRO4OKrt8PQZWX
xc7CoIBnPXBGPUSFryuoQIxNOo0I9N1XuUSt6q839DuHVAgYsBpNvO1gHjHz9cLhp2sgmrCyjdG9
DciLD0qON5YELDUveQa/QVacSFmPPLWd1FhPTKoPWUmTu5EokD9MjjbWx+vmb4ZgdshzygWZtLEZ
m2tYd8g03GVKtz5Tyn8FU5ZyF0f0v4dlssQ9tAUIGor87hR6CPMPOVPqR15l816jTXrRacYkYMgX
JenJoxl8oTIV0CIo+YYUOMkojlQCzkY4NEXjy881CstrmU+3UzAcJ9IrDA/IfkGhG5+6DlkQBA3c
Umcv51Xb5WqpPvvMwx04i1g/+Z7R76panBItcizLc+ybLsGMk+ZvtZqhpOF/n5PdYGFJ7IahDudr
rhq96WbH+V2NZQ7XB1ThdDKjmZd348bT77mL68+lRWVYK3+8pbc7FKtsjBBcrgHzpH6Z3pXRnJmT
0ztm7/dxfMpDiXS9TcfEHDlOm/Y5LUUCk8AoGC6yShi/AdHh8F6TPv4uFOOWTYu8D7pGVHWPXtkt
xzrsmt+w67KrCGuzK8C+7RNAZIhyIXZvxzlEac0MJDjlCuPm1jALvwluo/Lf1ENvYZimjlXRi2Ps
a3FtcFqc5mYKzuHgkjTcJs7vcljmK99X9wilX5xmZYO7oiW749goV0wwK0Tw08RtBXEDn/ZpMmF3
RH2e/eSEGL+XvW3UfbOSfb0ZF5P+Kuqqec4aUZxSTUoRqMdhvMBLIWMi8wjo3DhQSWqicBZ8so3I
GSj4FWqfm7Ui/utXVv7pSzGekWUh1wIi2m+wjRQHvzRYWXtpG2+bLLMuDm5o298ew3heo6h1n4cU
MiAKG9vKS04iFC5v/GrrPiFVIt7VuhhPOp5JPUjQ0DpYexPrH7RHGsuxknM7MgfwRn9XoTLi8m9b
Q23vSpXcpcQd/GqgEMstyKOF0Z9XiCvslT76YdCIfS3F1pFvhYcv+VBjF7nn/oU7oNolOS4rNa8v
1u4h66tAbhjHZsuBvBHNPEH4BNrRq0OnMKLnlZvC7HkuJu2RpQT2c480OyTgOdMe4/bYq55aM02f
qfGyN3S/Yc6xpVhEBMNC7FxAOtX0JBWK0nim6Fu3tpM107VK5fnTDKbxOVDcFw+ASlGRD6NRzn+c
e+knKs2wBWRWxPdz0XtPTNj5CPxanIAEyn7nuX6IZC+V3iXIu6L7Ijcl/p6CqLpPqzbaB2XZfxLn
XY5IdmMqVCvm+OT69VLsBgrP+oBukrElboKlOXHQiKspx7rZuFWKUWLUqnwMYZw8V6syzUX0cS03
edjF3yBZPXdfgb3klsFuucu7tDwEkqk/iyYE9B0ctmg75w1yTqv7cN2UZRlztzSyjbetWcBvj/z2
9VVHWXmsvTi4mL4av601vLzyRjrLvFCQqaeEfwoSQZxBHIr8DlJmW6OWnMbfSse7Ft8kMLLsMI/Y
pHcljLIzbp6bw30ZzKGLffEz+YZxCuI/plr5wFCGNnvCf1rrut1Q75s/MUXONXdGwaxXdOujO1fy
b+ZN7cn2YnrhXFnBiFV1ekhnkV4DT8CvQafRq+NY9JBTLPxx0n6BlGzLCvr0C6DFItrPPj7UQz84
jAlstRbbNXaq9wEMyq4e/eQ/p9DOS9YG7a8qs2ByijnpfuXanZlZ1aIu9yj/gucxFiA3GVI6/w0y
NPeMzv324s9o9HkejV45DSvZnvokQwhKo2NhkBomb8+MRjAzgVnLnqJO4aSsTDKudwoqgoLr2+pH
n1St+K0h8azHxNGh1Mv4pfAJP15yZNzhx0eTRz2tfRssd1oGyJWzGKvrMcbkvy0kxhBIbEET7AbW
LhNtFULOo455WTiEU9ZdYQkbwpmn2P9SydpHeyT7CN4L683drnUFtAiABYW7Y+KpJ8CNXH93Q+7U
CFwBK1Vo2dHUUWKaLpD3CzXy39TGff5QDfPSwhLCdYoTDgLWLmp4EDnySvUrkf3IAkbM06vfFbML
PVGEOxpKui4yDaBZcZnIbTiXxasq1QJ8BNE4NW8Rz7sQhcGenhDWMMDGnrSQuG4DZtLCLwJvM05k
seXAyExBCJuAjAiho2K6uw1VvxwX3v5X68SIkBX/PrGOczOQq6pFxpMMfCbxc5y1A2zfT/7sBFDQ
785rzOyV3dL0bT3t/XKS0bzFxW1NJbEUYedHzAmSq/OtpEJaVxCaYW+rj2pJFnGNo0b1z4HM2HoC
IPNCFnVh+0a0TvgcDu3cXMpC4qq1doyuBqsijX+Utt1zQxRXdOpwI4ljWnfzTU/RRdNXOqZe+1tm
o61/LGQIw0EU0f5LNy+aQ1/CSn/2kyVetlaRAMatDzbq39Ak3by16SRjtENTEW5XNnhsM4FZia2B
m/SXORXjMgqW5bvTPh6Qlh/nhmhkYueR/KoHs4TQ97lqmEpNauKG98fG3cfg5qqvcOzDb08bmrNk
dYHciXT4A81RxxtZTN3YQd0ssYcPjMmzM324f5kKb8q3Qeix5Gg8fM/YwKL7KmxWNKJmInGsj+f2
kX2DA4SlYyryxkUTDUx5QqgtfJE5JQpTjekd5UFqL87c1scA7E/4gP85YU0JRtm9yaF1N997Xg60
12XCOB5gLd9m68w93iHj85TabJ7+w35ivctITK668KHKO5YNKLD7egCpjzDUgtapgtp9W0PYB5el
7fvbrWzar5TNPHPS/w/cb1+pRQTggUpdl2VaXpu29vZoNswnvj0aIzgCo7pUnBbzee3zxT3DQ1fn
sBcmZFvHnMKP66X8w3Bd7KekIzE3wUQnj8SxlPc28POV5ghEcDlpuAX+SC8/MLS9E1XivpiwErjU
FG91HAUz3Kte7ifw4+ecqrMF+kyLkHZ9NL5hDzCQvSsQmfcD9Nnq7IYEggfr7O6B+jt3bGS7X0aX
EW/vOpvEQLjt3XtCqtyXUgJ82LW0D9TBhuTvHfrZcecMcoHGvzbVu14d4dgNG9pgV7EdwtuGTuhz
bcv+jlKcxdkq8dRVlLth9e7Fxn47k7K8PygWPrj3QK4kbCjq/LrCa7TuieLGWRyQwcyiP8Gaq/xQ
V34fPlq6Kzr7aGyR/bbDlL/SqUa4RCJKv1OaMdOpN2FSz/b3OFo/MDvWRV1+zaa1nvbUEUWCZzZV
dHHXevLipdjLoZvJJLJge8PkWLRhghs2mpdmFwDx0vIPFljhY6PAknmvmXbOz47inrCkGIx1Bt+U
qK2IaaXu7EUOrgQ8gY0ymO7UXOm4JVzMlV5zVryZy2cZ5Jn31LZzlH+GZC1ViADwYqHh4M2AfYJx
1hEPHiAOiJphP+ujaUmXwNZZlM7Ruk7PwJs9TfIF/yVp9RahAy0vDiWnW/ZiSkYULNBDASsRMlkd
Fjl1SHCgHI2vPQsY7DK8mqp4Q66fofHC3s/M/kLIjiBzsA0CSUgCuuk2c7YzKU5C3aL8VNIfE4bS
GJ9ulsgTBEYqvAeoB1H7p+Gpoco3q22BtIpcUxRHHrMkHhcZLFfCdCoAvIJlGS0CM+z+qV4BzBET
iaa+3/Z9lWbAo5HlRLtVOnKGCjFWWUFaVMeY7SToXYl6xHo4lccsr1yK5JXhPEGbtdHTSTGyBo4F
NTm/K722V4+cHJp6mtUu68Bal2AwUbARABls+TGOAUwPt8dcRExXNeIobvTSlpe0WrtWbPNcz9FP
K6MhesdW6ROwtax9vV8a6Hw7SN6RBL04RBbmwVRxPTpp7ALKqpgvf7SiqPU+Jhqw2bPs53BrAqQj
ZxIh3fKBQZoP7FYPC5AnFev02FZpkvzAmAb9hUeVZro94RFt/R0JRSYhrmsNbnKglgSkYNmzvFoi
kMH4KbAALYKZIGtiki0efQW3wtDKVUXhn+CXqvEOAZmGpBbSFFM6ox/J/w0Fu7Fbsd6MYP4sHGYv
OFYrfLMFdV+XufaVrAA/OCKlYRdPpaSlcwS3YwBBGSQmA7Du3g+aTWRRu2zbqCnmrY6lnm4QDaje
2IRTFZ3ZXmgSGxNQVlC7W8ffDyWhi1vyoUrGUa2uTHwEiRcO6ZGzYXEAoDi8RLuRYGT3VJVGLD+s
YKohOxC0LLID318wnBX25vF5WfLV+a+IiWx5k7wV3Z8+EyxW/gtysNwsBptGssSiWLYJ4n+M6EWN
ocbJuImcgBv0RsAXg/gZVtLzcG758FEq9CXDQcDPXBgJMwpmKcdcb9NlpiIcBfgyy1lvUOtlJrhN
PBSYjNrtat0yeUr8pOEahcQpgm47EvbevvaQPBKoayEMKTUQAnCt8poKNUhxRbExzpX3XYQgWDHF
Ms1y7zJC7DxWqcEQ/TcCFcdum5PqtvcYLo/lrrSeB4C4wiV8P7eyeXPIJyQRtnWT6k+xOro9GG1Q
s48b5u4Vs6QNMpvMbc92RYnwNvm6TjXpCSIo8I/2wjvMPYuC/QSjGBhh23bE2ba32MiWAEh9lqRB
it+3HUF4Hrmwoy+Oxw5v9FJ15QcIdTM8jD1WV/IkRjeboat2mb1L6nXE6+I1HtDjKees47aY4Dnf
mglSgUnPyrt2n3qxsodkzBy5q4bKCK5Kq9bvOBwz70szDA2uDKIonjeJwxXwWslQVMeG5kEA+HG7
kdjE0I6FrTixIhbJbAWThC2qg96ngo05OV3IML+uIeKIxomhBkcW/1C/nyh7kwuznFafgdMH9rOT
9LWXXqSEoKGlGvpk182mW8/odLz+fp5kEP/Hfw2NliMBljzEOEt60IIkcDSXtb15QbFF80TS+qQx
BLwC+t4hZxaWHhAnltULgMRsSxQGXQJnoghbRn1inekq/GrBntKk/GgeGtZXya+waXsD3T6czQgF
PfPry4h0IT16Lmf10xryP6fIcYD8bApnJHtxA5M0psZKFAqCJ+z9fr+1csgGhjrGG9JzuGRtfagW
FzYY2KjGf+H8QFRxZM9u65eCGL5qZ+Zcc5yPVV2baybi2aH2nnMiRVy4B9OHrLRof+ZaOdlP2PVT
+cKJ3LKJ6uRI2ipnjXcdhO7lgUFlqT9oweLsZDMmTN8RfIYITp3HbOqRh3zp3+3aEXSXQUcH4DAp
pcE0ugumVEpM9mcmtDmhvaBBTP1pcvIHuYEKk9mLxawVHCSJre5/Mlo7jI2Ojp+h03DesWN5jLLZ
AyflFQFf5GNh6lTCDlzdfm3OdTRP6yHU2gECzziwn7/nzsWMRjcfTCREzpPbkdcWGHg7d4xB1Nyj
4AqD5NHYmM9pY1Ga5OovBEE7z0RXtWv1FwoeTSFjqLwlTrACt9D6Vzcug5XqhakVeU/9hAu1dIpl
405RKPbg9Cd2UR5YIYHLqZb6RRK+2nnwm6n0Xr2yjbuTmrhJ0eJAPPHUpkmGpvgKZwuDax/nC2pN
wn3VbNdD6bDnWbf8eHv4eoE7yQe6KDifaGUQbjy16PpgkJRIt8oT8hNwVDV3OGnVnmeWct/p2mSs
9OcxpFjFyxlDpZMT/2iCoO65mCdwERGMEHYsIcq6FfvveyBd45IVMfr/1KKGrzkf5XMtFCBhXwl9
nfoulDgGw7HZNuThJg8ChjWCXdgqMQnRibb1MY2D2O6HuCZ2mNzJZdL70BmcFnJkOauX1PMH95Ck
uqx/9MzY7xEtl7d8eRP0Se6fPpNRthkj+jwIt2lYH5FMTjy0tnRdvGHGkeYKWEQ+4OPND0PaAwEt
MMWy4CgRzDluSq7XCFuZybArh6cGStwJ5B479IGAyZNt7PCwogurN42robSA0NqR04wPCLugfZHk
pjwqmBWWVUxffA0lVLwciuYl8EO4bGsy+GRvCPEVhpI/jiWfcwImyUcHR3SXh8r5ptyUxCwE7p3L
p7F15o48ClAxyWFqWfqRjiIvgxNUO2GxO27RF/tPzVzPj0oJQaisnaAqC/K3WCya4CFbh2bnQYm5
B/HrsDhmBn1u47l+BUbmbUkejV48T8EFsYB4t4xqvZ6m2yDw44T4aOiM9ySiTJ8RMmIohHlzhN6Y
7br/J3mly3gRiYt518mG7pWmCewtzYViKZs0KVC2XpA54nXRloFj9QlUkrVy1Kz/OVEWmkdWOxkV
2lDJEzx/9W8kEE2TH7BWt9NSeX8raQezBS8Esi80BCPx+xF3ZirirQjyh3jyi9/AX1C2AHsL3hHM
osuQJqQ6mCf/PIRNvK1TlV49eCEw9zOEKd6Sg/gSAw5YztcOsWU7IaEBWzYgmhxAxnRFvZ+CyjsV
/9fmMlYH/mJWIkC5FBwi0mg7QVAQ+qiItIgI4l6GN0cH6Hb5gtW9X66Lh+2VBzEbqvoejAhAM6h9
CF0gB/osRSPbkREjPPASw2DBuBrzEBIZtWX3BoMPsMrebTRSHC4Vj0ejX/2NIqpii9AnJvgIG+Wx
NHHGto1oCC495olshRl1FxV7eVIrypxOfUUOH6hZortlaHIcQiW/GGWVB38s1qMf2/jAloxh4YTf
absuRX5e0WQ8mqhpLiZRVOvFHFrmk6hY9dWzvKY0d/VrJVjaMzGILZGsfVDdQaKj2+2beKMULeN2
YbnLoFLVaLzCkniWlphwyUbHrggJYtHYQ+oxN8JJ5417NoXBDctf+gRDSbYUpenjnfA6qMM08+Qb
wAI95z6IvNkpoTH0DGfPKWfPedJgAyNb6rPqmUpWTT3d5fziJ+LZ5jWfaE5jK/3drJkK0zPE6pTX
/vLYLyX01Vgl97CgF2RfgJIe3HlhBu2EIUD1OkFSRnCyPJGdIS5ptMo/DhMeYEEJsGh5Nl5b3Ljd
jX1vU1G9OaVu32F/JhdvHbx9NbosRl1jsxNVK1uNdFYBOIsp/oiqhSITgLDMAINeO0Yn12kpxpb1
jeteFyCB9zlyls+47yNvP9QlrKs6jLHmYHCIT1InoIQUFJUL9gHeQneq68eh0giKYi4ZJXnc4Uy4
6jogZ8kPunLH3TrHhItIFC9bCj+g4vGw6oeSjd5n4yPmX6OgPdEYN4eB7BoWqInXE1Cimy+e5/Iu
T+Fk32jFcj8IoFJdlUZiw/ogfNBcTmg72XNyS7CTOoUxXg0Gozp9YxRtrxMd+qd2AD+z1QYJj5g0
2/gt08EMAzN539X8lHSxhTRxYwQzpj0E/g33QIl6TSqrd9ISs7jNXQrnpxGa8ICFoC9e2yheniI+
h+0tqiY7uJw5PwYta7f3LL1Vj1Tum/orMacGcuSuBb/00mDsOIE6o7nd1CHRT7Zf818F9+xXXplc
cd+IjrrJYduGmWuhqQbukO/mRc+s8sPgbzek6avqBsmshMKFSctIkuXJZ+tRbU03zuueUYiEvstu
64nGaaEfCOr3Ea3wnd/5ydsUezo4j8yyjtONtvpokbm4G5I31vcsbZyHDJsLC4oueXaZIZ0d0ATn
lkVCt2FyH7sHkzoS3HWS/SDADIKndR31KxPIURyyvJ+S3UTtuvCOZowvrSlktkvHat4NAKHhKtj5
rMJAXLj/i+FtKGo/2c2507fnYkSou+8iHOIROkxv01a3pKE1hxN7IM0W8A7rvPDhxjX00W25459Z
Ju77TRERY4yx6twSMb/Ps7Kpj06fKHPMvNSxn7XuooKZ5MqfP/GDr3wC8Kyc/mWr8lirVTl7QDb7
qH2cFcq4KCInP2uDVnovCEMeF/YdraQYVMlIrKgmXH5hQJkU5XPqsHu4dfhuCl0imAxtZOpkiX/H
dbdITmMiLtiomgkqkyfQq4yIu6t850CVQoZcWygA3rZNkL9TMa6amZlvgvwK7k0hRWBPuLAw5nf/
QkheU62UUz/dUYEl5MJNof8UrOnUPoukks5BRPEQn1tGXJIGkrPwwi0IYj+YUICkETaCXZ/FED1X
say39LeMybbIgqH6UMJNFcI65PMHCOUrNAI9AVqL6P/QImKc/5J5RKMYt35wEGTp6H8zTeG2Sppe
Xzi7xLdDqdHvTDDx3YuW4mdE+MnL1XOIbMp+LidEnBnp7rKQkTql62Lhj9T5c1bfDCO2cLT86nTf
979ilaNoAAwAdEYNwmM4KmIWstxTlMBEGUb5HTESZbFJydpBebh6ad/f5QBjojcl+TEcA88m/X81
KE2BdICfP7Vqz7F/SvRIWAez2uXAMAPRax1FieIq6aryYzSg6Y/JwpZ2p7MmOGRofPu/eGo6zW1t
QvelGxgSXlm+TA1ThnWM3F29Ag85G60wNe2dSeN02wag8oIzU8jhjabUU5g+yubiJmGp0KZDO3lS
awMgfdOlS4ukquf+/yBnJ/J3ncGp8BeiNOPKMgLPm1o26IYJWiZ1txk80h+oQURHBTVyQu1IGwEY
DH49JWFCRMwjG/wVYDXGjiwRElcf2Y4KGP1DCb4nq5CrO079ndmZntXmzFA2qgzSAR9V8xLNzQp2
vKhCIhSaMTkpN28P0+SU61UwfMWeqcpbyjow8OVvEgQg2NIire+6VRbRc4r85gcB8lKcQ10T3rNW
XNA3exzmizbL/tajHPnmbMkYb3XCE8lgxU8B/+zCci0kIihxzBX1748zEg5mj0WU+80XPEA8dIy/
gnohw7znvsmkjfia4el0HHw9QJoHJFatgiVhmuxvbyVUQozSoz/tyPSVGN6w3I0n3xB4X237NhDo
z2npEuc0SVpZ8OT14BzqWqYCGYw3r/TBWKiQZpVxUuVPBAks3pFwel1/Ct0ZtnD9kNjyMK8RuWy5
48hoU1K2d9u69mbcWqDjeO6ilvjAKMHP79WNXHH9LQhymJ1bBDsKQF4ygyDehRDWRrq9YWj+do6r
1jt00RH+jiTTgXjH60FCKMXMMif/OpaP9r4rNXKfYcnRsBgkYOW9ahQoL4ecpIKRpdVje3QkU5g9
iATQpiIbSa6zHcr79ZQPEOn01oxB86e3mmHeZQG/rdLdEnr1SGxOndxY44XTRg7CAFvKOniFMDIZ
cxdGYmCKQtk1WW/Xp0y+EacsVbM+qBG3VrtlQSj7CAmPlhIDD3PwBiqfixqYSadDAktuza9wHLvx
1Z8yOPQhFmUeY6qXEC5wI0AnnctSy7+Wn1TFP+UATNsHhEIMX82A7GATwKSmuPbZYprNEBFxdZ5U
5HfDAZJfo/dqFhDHN6KWpnl0W7nwz04eKM97PXWreHZa9T+Szmy7cRxbol/EtUACIMhXzZItz0Pa
L1zOzErOAziTX3+3+r5Wd1fLEoeDExE7Ml+9s6zKoB4FbRIeU8VynROS6lvc0YuuW7sNEgJl92Dj
/T7aFSRIy399nrjeH0pB0TH3FSWefOcaXQU/+zNUq1heOPjCrPYMi51neLL4UWtPiuluTvl6XluW
4fNe4Xwd6AjI1VnnWKA2or7tp+w0i4PbsiDFHU9nKk+lpj47ZK7ueCbF22BEm7rg08dF2MTjnxxV
cZfjRZI7j4GJTNOUXUxCS8ehDSt1kNa491DZyNG1Tc8zaN/JLGoPOhkml4ompTpeoqTS9G3xsSTT
uWkS7Ww9Pl9OLsLx/65Zfevg0m32bZy+h0a00oroydJoVkUsMrhIF7T1ok38W1IVUhQ0oQC8UDYN
h6boQWObgh9gr9XQX9uC2CMPhbp6xgIbXbxG168L1tiI02Q7w6iW9lffIQ3saq9Wm3GISfIi1DbT
o3RaXLJL67vYn3DADmf8FutdLiWhEry4RUJQjNckK2I2BONmLMM6O1rRtvyjnB6tFpLRYx7S5Sj7
2Uuf2O779Z2qo5ErX0zps6bmuYGbJparZ/GkcIhGNpVIouOW5V8nHqsBIfUmfeJYB1fsvDSgrAi7
Fq2ERzmU3iamkarixu5ycZZJ7dFOSzDGHioffX5roqTZUdGUfko3g7MdDoHLGSZHSSswmzsP/lp0
x2LAxbZXlNmKHWwsnhmWjes2BUI1b7qgi5tDpdxkuK6d4hRH1I0yzImS8HJDkGjmz2V2C7/mxGne
DEDqeDuQzuE5aGnNPJdSj+6Rl8n0s9RkDcjg4NJpqIV598JF1FvROxWuMjJI7d2Ig4sg6BqCZx4p
3GmKWZ1Z9srkEHWg+aWTILdlyOAfPlVsAeHiYfkv0SR276wJxxcoXro7G72Oby6dKyxZnCE7alpi
64MIOU8eStOrU5dm3szx2S3VY8cm5amCZn+xarL6wZq+vWQFSUGdMFX3ZTufaegKz1Pf+WcN3/GP
gSjFfiJhPa5U3jxxOubngu40lO3eJ9nxxwxxdoIQZE7cKsme08rEANaxdLukC2e7s0sshKBm3q7h
tWkxCZ4suMnkIIBjEMhLHHRSB2crdploQliHYEgPpqVKU6TMqbw0R/tfH88cbTnD+2z+Vmjhrk2b
u4y9PHdz0ztfYYJs8+qWeJ120dix8KD87kp+I0E25j3tcWio+mPTm3TaAelE6u3jhqlpzL1s72ks
BGwLwuFcwxLPdyHjwGsLSf2jkTZi/1WagfGyKS2TuydCwLKQ2xsUJCwEqfSfF5e6i+08LxWEvRjQ
fz04w1PkZNlhzZ3ysowREBA14jsa+uW5JPy4dcA1EPIY2/5hAU946bntLCfOAti6O1K4B2/xVikh
jT0s2isfLdccRMHG3YFcSUGhF5QkuPh6HXz+Dt5Nn6X5/1qC5fvAgwkuam/UMQkc7E1pOgLbnW08
sAGWBa4iFj21ONP7nDk737EhtoIhao4r8tfFwZrD7D0QAD7ghsHgvJqM2zcFSLUtiSQSXco8TIGJ
6NGTvcHXyynFIE7eehoCpgxPUa+KgnDqxeQeaBxkT5a4kfOXoHhyDAs/+dYtntzNGgl59oZbs0UF
Z9VsPLaJ7Fhk9K3IFX3AHBucLRWzwYWEWX1I9GD3Aspg9tUDi3nVnk5XHAKoFB/WcedzZ5UrDxVq
ESfD1AvByqP2NHudJsVfZxj8JxutTnGidzsV9Lo6mIGbfPpDD1myU4Qen6uFNvsSN3MFKHfG19A4
VFZbFNqzRcx9ymC+PvW9LKKXFFX0sRnQX7Az+JylcgxHLPIrmWy8sYv1vuL4V29SF/tsR3/0BOm2
lH/8qVqin6qqo3vUBO6yqpJGcgiJfcLYrLhOfYZrrdz02E4fh7LuM0LvWCGcZUYy5GmQvSVWVNlp
iIS/d9GEGH4Gb4eYPLMuwxydUVj2qrTLAbgnmoURjNLff1Pb9QLGKrt+8LYxD1XCK84uGAgZQrVZ
xMHDN/C6wCXMNizUxLHt2iDmsXkrTGgJWvwJnJU4mKCSyrq2exSZm/r7uOaxsbWZU7EFYeS4kjBu
qHFEaHmAjNd+TBZA1MbvdcIXFE09dmk2XB4lu7QeFpoionx84dCbBFfT9/G5rFt5H3jtnF1CshTh
wdZo9/BtG9JJAvSj/UQmoYvuptK151m2M2WS5M2x8SKvUg6EbRWzAokAcY24PuwJ58Hwg4+guOvM
om95EMCSyRpqs/OisR4hLaeGPUGmHvB6FPEmUbSbnOO57mjyyqqfWsL53bA2X878x/JB1hWeWX5F
x7sYFtDulRpr72EK3eTiyK48gRFsfnF2rfr7xYbzQp3SqNlwN7xFSZMYNZHWMjZmSw7f4dLfDqsA
Ksl61Z2gxLObQRZrKfJ/FK9yumhm3f4DcRWpDU4ZS+gVEDzvJ/pkvEvkMla8TaYXDAoqjCHClk2U
kgvIUbbKkS7Fm3WSJsqgzZ8cVav4SHkcacsJdBHrV5J19r1LljUVG7BwPu6ycnF185fQlL2D8NHR
NmTwbe+6TviwELCsFns83Ewjwht7eyTBRt80yIGcYZD++BP6XUimBljIjrf29Mjw2ra/yIyQPMeg
JutzwOwUnFZ6uC/r4szffse6eGlEiUsopEBmIfHzfFsiT7+s8eG8Ahmm/2ugufMrW9hfbDi+ru8u
jhquaDRe3IsR57EHLymh3ObEGTDJ+TI9taXxAhCk/XjHnwh9gRNC+w9efvTurW7HPtni+MuoqFMI
PS5MAkyYtK2o3OvN0aCJRAVogSYmp4F1JiaGiL9ovNEh2ZeuXzwcUzQcTuUyRpogPYvgjuJ5imcS
08cQZk+yk9WI+Y4yTmgTXaFkp3YQ0KPwuHpp+9vzh4YiRyomN3QGsnTkUkD5p2ipfKZGwn+pig5A
IDbcXV8tLsi+sdnzfKEJywvw6vY4yeY3PWLH0GvWH/HShfYlANKb3CUmSZqj5AWQsXXNl/U8aRAe
+5hmm2mHvOTddyUqlUM25lzLBJi0MvXC0ndCvQlZ/8qOPwy6xPAYYbW7xCzG/zggZH61CSACXlpj
RFA5wGVTkjU6CCrPeGwmsBw4cKgaxSd1Dn6n6aWZMzXuSUvx1Jkcry13y7ISJwEBQz6mE+mA73fg
u6uJSyz8e7nvNX90jbywG+IhKItNFMyGKjleNIFDdp6J6YhfY/kxUTedWjsCFWCchW+jbjkoeM7T
f9yIVUJ6P+4fOFZ6cjMEqni5IdH/Tu6suZ5YtG5a0N/HtR77K44WxF0qMqjyEVlD6e7knDUU4aOd
1wJj7lCz4Is9xMs934vz2veazHSy4lbNAhR/Vjt9vR97n++14CSwF6QTfomYe/PfIppOfDsLlkmv
XzF6u0vKVE4uudyNZrSPhI6Cc+cKlkg5VG9OUbHQCF0x3MW8WGd2NtVENdmiXlvONKfOJiOnmaTK
jlRU0rSl9IIptGlbxznRictcYTV5/QOI37DfrZadOPFqn19Wd4FmfMpXrjL+MemWbuLrK8LyoR2r
7kqjWH6Pb4iAWRG5musOyv8WMjjhNBsTNTFBX144bqo9kZDgL+BVEqltp+jP7Mc22k+dQCUFuBGS
AuwmDJwkDd50qWXzkTWJQlIKzESJlrQ075mGIG6edAXPhYCgPGJx5bfZxkiI3o2rAAhwrAG/bRAA
ije37XWAoMqvhxSPynAapaE9wDWVC3W7l0l4Klkl1/sCPAvWF4OqThZ29EPrYuemQMlcPEgqiM26
iI+NY4X7RM50GK8DeZLHMsk59wYTS/4nYToc/JgkFa4GdLWjS6ELyz5+eWcTEF+18D96KgGzbH2E
SN7xr/AJ8hCo/pwRy96YMzEzKkWJ2R225nS6F8OSY9CbBi87lk0fUH4QaKe7B4AeuvftKnzKwd1b
2V/UQy/WLG8+Matm33OYjw3ewgBzLO+i5r11OEcJ3t0AUFd8ed1xqpwE8oGrj2RkWT5SiDWSfW1m
jIledpcPUf6VToX5KwPlPxdxqL3r6pZTesd5ACMjb/e53CXsEli8snt+qGDN/AlkkT52/JzPWNh7
Qt6myAI0MQ+Q+dYflBudQb948tngRZZ76fUtfAZ24iDRK0IMW3/C84J4USALCU5kkLcZvT2zQW4Y
cRjGjKZzGzkM6zSqRfwL/yvoAKtRzZ0w3ps4HTgLtC5Rxizpw+CwpEx8pF6wmHyYGbv6MYgwvOyN
CMPzMmTBUaqkeawHm9LmnQEX2fFpeiJFmPPOXTUt7XZa1uGTfq3mn0+pVb0rFp8oc+UzoW1MPlDQ
UWMq2M4UZdECiQPq/saiHx/meJ34dmSN49TULYpykBgW2VGEhf26BnHx7Bgq967OKnGyaC5ac3Sm
pLt4q7Ps68X1L4UMoj8w68fbU9jvzJ2usaxdYV6VlCMJYc0O+25RX5KiF49FWrU7JMvouab57C3H
Ukx1GsTp9g6aehxATFoVEh0dyKjTLXmpbVg60F3XvGRvFrPTnr6HgS+IOsV8jLC4ayvKEyo8pdow
qgeSQCU1UXC8T5pG12s9e+IEdWnxfiHWB/iqcyYHCOQDKeUb0/3F4USvtpz6g+C8ZHo9oWotpODs
qF4XNUThI+YITnRNTcz3GpK/oNCudOSuHMkjgM5FC/dcnHWXyREgfh0PU9XWiaha/SrcWWZvbdVV
QGCpqfAy4lihx3xc8/eilrugjrfSJu4baR4eDFgcPO/OpZ/sIY8gNnZpR2dwy26Fjwsb7xWLfzg8
4843HNIhvfNB2eKhVMA/s8+h0qu9Iy+aj3SxCcIB/Cpt/k8w2ql3WTYOrGpEpCnc9KMI7qYphu9T
JzWOCiL58H1pPo84IqYAGP66auwOJiiEvjpUc2L9rONOkxEYyhUZa8OOSAR6A0kK1qQXSpFurBmW
KzeK3WvdwSgq5nBXeCH291QMw3F12ChuSqugCFUyzKMDbg19yRbmcY8KnvuSYAehikXGz+R2G/wF
LkOCz7nzWkR0105BZivFvEBO5clzCJWcAEaRGAB9QBC43gzY+gvClFSAjNfchJW3N+Sg2t3Inh3k
g7vcqpY5QSTHUvasvCmbHaZNnct0PMraIQ+c9dbc5y2lsN/EZLR8t+SvfqzmgyYtVYfU4vAQJATd
QVizk3t74Rh/j9t9MAf2uGI9K/ZFm8Xti/7i+oK04wST7n6QMfZKQDsKnaOaF/09zJPvnuLecODG
64TCkXQ+7w2RVcPydwny5rVF4AIVjKaBmXBbFTmL+6XKc/OPFvo6+0SAEPEJZ0NW/k/4xiti/ZnC
EVdn7SFoJKfdXDdK7ToI4gHyurFnxUSBIu1RoLeC+mxut74i2RKIqQzvOASvI39rsP74HGXv6yFt
P+k069InSN3mgeXQmu/asQ1aeDyoX5R62dT5r5za1sWfY9oLIiZPMrRB574w67zH4lkQGDU4nN2s
P7VAqXfAhGrYHxjYM1yktfLenaHE+0Xpl/kBUHA7uE101mRfXUi5bewseNuGeWag9rk1oJ+j48CX
4RHieeSYP/DU4vwC08Wj+QD3CZeoZX1r9qGY1uE036jMY8Fi+VPmFWsVFov08+ERjrA4let9zuYH
rJfFRbXjj6/J4UYhe5khQ/xuW24+IhcveZilx26MywYA28RaonEnpz6PoNvnjbbxGMLBIZL6SHW4
1z87LlW+lK76Ka7Rjv+Kn7o340vfPXMrz8+wmNxLNpbFk54ms25qEek/bPiDK17xfkfR5LqQQmGy
BN2GvfuG8ur8X54dbhuR9KaDJiuRtQt74fRLNqHRGyL18qGh4USyOpnLXP9G4MckFaGt0Vuh8kdZ
1obQiqfmbygk4TXO8U9SC5fPgpSmWI6zYmo4zqUTKSAtjdX7YsnER4efnoUiNcr2HOMD7k/caAY4
XJOkJd4kTBPlZdVTd2+zYnxrA+zDJEriqTjCwJkog8zKst1AbqpeVs7LWz0lxUOL8D1vQjfQW+jH
K7gIvGkG0+Cxx6yzdzjq/8ftTyrK6TymL5c0KMCqIYjOzTzMwWnIKVA8Efxa35t1nOajXypHveRt
hnYXY14ttn4Iw2WDm8tnHR+AUfgiXr5yw3axHz53GVusLQfz5jPgg8/ALgRPuJKR4uL7SUQ2NnFY
gKq5c8ftGHTrF6b6/odDQk6Lcb9Ah4tmCFJGs0KMsasdVg6Ar26Sr+wLEBbEoSdglu1LZNQb2Qg7
eXSQrsAcl7mYShFWEjzjvDj1oecB1Tw3sUlxntHHcaiCyl5nl9ffMxGm0buGbqEuqlQl7TMGreyM
1b2Vd47rw1u6wa6/Ycq7gUteu2qIJDi6bA6JsUHyUOCTzn6FsvbPVmP8hGA1dAYCQ+pOL2Pvlu9B
zcxXhPGwR9fJm7u8qqksMD4cmwW4lBKfU1LPv6Oydk5zV9/6jqZleSkcbXrE5q7+p2+22+1UtK33
RLBAFgeGUgdPYGEgPKkkTWhXjZzmvmCWuUJOQDMIpeose0IskuegHCIqsFlYFQfOoIxcfTCVlCn3
HCYx5K+Kba0TiufCXW/p3EUWDT6qaVYnl6jnpcRlv4Nf1qQcPub1PEa+Lw8RjkRsUiXXOh7dcKCz
uZrDk6zD9ElrvEdgudzqrcaS/SeUUbD18D7dp03X/jfrXLp4bUcYG7EQV16kI/KlDT8FUUvo/BY7
EleXmq4jxvVLzcZyC3KkI8BZs3F+QqshIehOaHKXMGE/+UZ3QYq7yYN7Un4vqyMO0UwikhE9Evxf
C5BK+8RrkDc4D2HoZGivm/s5FnBL04l8j2XH4e0DnyqmIh/Kv/lCfbGgsXwg06A0DjM4uZvQiUGL
42YPX1PEiXv6yPP3dBwwEPPlQznT3BCjH4l2V8JiMm9Z5yCCNpMvyStqrIy3/AXGgb435wo12j5b
3PL4ZE1b/IWNQFwiUTPLUCnM7UG5oI5Bq2t+r2FbP6/psv5ORqPendBxzD2sxsq5sjZJuVlQAyVr
j0pOe6o11+x9SlXAy4ndyg2LRrE6wr2hiSbnpXimv2g8x2wA/cOS2ZV+VhIZR16sScwTPhseeRVT
KrbGYXkIitKlCLlxs6MZCrqTM6ou7jXt8nbjMAeBdOSKckAshtVvVsQQR0OCFxghutsOLOm707qG
rBLFCD2CvGVx5sbs8Y1Je25xe1IoHy4R3VIVhiTQVS2vQvhmRGViik38XQdpI0GXkdkfIaZkj+Xe
3FGZ2TJHqxBvb+vF+OHa3t/VpSUcx8UA/jiOQkLdAaDUS1PRcU9Qt1krAreEahjc0NKQiVySUgfS
IvO2UgHby2lOx9essgkptoZ0znOR9Izm0bJkBzGQcvcHMXiPYBhWj8qwskvOK4hxfJ2hn7w1bKNB
47itTa7MGvF1TAi1gCNliOBxv4qNasKwosgjXNtH+Io4ryDidcH9TAMRRsaltPJSo6pz7YJexMLl
xHbZq36s7R19WJRmpLFTkW2j/3WBUw5Qbxv7kiR1bwHfkqfCWbjDO9zLLcgMHJKhiL3qn12D6sHn
9fUtsy54mR01npQz8VzKE4zMrvDmCvGXerCNwtj/kNWFbQ6YZYLHXrvVx6qzfNo3o51e2Sea5CUk
y2JSumdSMX7FqxvWwMWCEO3Bdy2bjX4gsj4q9g7/KOYo1bfiqPFvKhZiqW02my9Te+k2xkASEElv
aVdTxSCfZaVbzV89zesbczK1iE7CxqbYxX63mhNtbGvz7o9R3f4txiBOf3PCSIk3dGucX4K1JXSO
MMSb16D3rRhli0AdiiCuwIWYMvjXTDr80HECQAOlm9c+bguuC1TWbnxjGcidue9JQTxoZ3SjRyyH
GBEpaV4QjRfq5T79oFDPs+Pm9Wm0xXKWqsIA4S31q0pHjFVCUcwruwl6lKXUrd+ItF0uWaOD78YC
oPpTkcT4XVG36iNm+lX7Z9Jl2DwAh0/kGZahrnCWBZwFOsKgbDkqPObNN8c6u/wlQlXnO2LJ3n8W
3n75ZG6UD4EWQOHUiSrD6tjiFiIiHnCg3EgTBZeMJ+9VU0ziwwEx3s/ojf5JhhKTiaGbfC8jn6uc
wpRqK4yZXJwbst0DGOAAVs8hoRkgGOs5wxU1/7KD8u0XvA0vY85Z4vG78+w08VZO/U+8BlP3wpXi
th9ABC3siDmkrWY7swUkwF3nTzwjAMC0U4L1o2Nlb/023ncmDO8sczjE+8gFiEXcbVCnMp/L5Jxk
XvwPS7updjypvScG1+ES1qu57b3D/nduy+ZXQ78wFtc4ticSHv1LByjg2ARt8zMCfXqw+CY6GmBi
CiOxV4dXv/dmu+FTCMRm/JDAqph6st/s4mkmPwwZRhWCtDKo+Neki96jjmp6mmssf/xqstTT32hN
JdDiGpvgsAsz8NpfPLn5v1wZmCJ2P5F6sAknJ7qNtHdpFaIK5qdVoLpMwk1pu4c3/ZHD+MhZvmWg
KwibGLPla3S/GPYMJJaksLSiGCLFXNGzM9DHDlJ4ovwGn8ovQgwZJkBnVOOzKFuu/o1Hsqa5p5Wy
aXZVt8Ck0X3SHcPMjCzMajxDO+KHaQqtqyOIpYKxcp90OhYM5D0bwbrVHBvWtAgcMrZdqwG3dtRh
n8HKVxrvazP/7SvG8fssCVgAjxQ30SCfi580RGuP9zHSHR414aGhSnCmM/CJCHBaV6zJM+d0nFBd
m6OGdfP8HEng2dOWXJM4sUBFQamIAvzUQRuvryn1RHBf8XUcpUV6QsPjwQPJLRK7ybOLpVMP262m
Z2ss++8qr/xrRhSlQjSsU/3faLNS8EKlEEhsMJVyzdygkDZ6JoRVF+9lCsVx3zKlZYfFy2mX9OAT
H+KoWbJ91VKTA4KCwsk/gvCe+0kLrIuFQUEofB/ILeSfAR4EZFE8s1FygVnpvSL6UeFAGBSXmDD0
AdU8uvZKRegSbpPUx0rysG0405f3ZpqJWKc4XZ+p9TI0tU6OfmL7HaX73IVh+6f3koELBJKo3x8Z
bcibQFzk0Dt654jBxtshO+HYC+Y2cXYyHIgp4DYieKlTsxGkPI9VQQMAU6WznlYvcJy3qgfjfQyG
JE5vmr0b36/SAbEnaQ+zd93Efv/ac/XYY95RmX7sFOvZXRyn/T3X7/oBaKsreAc1mJFtj+Ok9oWL
JOKm9ncyt0O+sbLKcmIcScZtESg5HoUGXrVfBpfyOeYDwhWSkzrkomo517PIZjhlXrEPMX6zPCPU
cXalhphuggEtpfSIUG4KN6JvW9bxPaJI9lrqBkdIJlX5ERZATDjh1MkPalb8G6qngEIyjViz8XDy
28Ii2eKKlECmHB2XJR62VRfdd94s/njKZk77OYUNimb6iQATmgUZWDoQGPg0eL+PG+YsY3bmbt63
zDrhRkq0UK6p2mv32ELHHZkvKGTkLOAusWC6ifEQI4F81dVK1Sy9fY8s4gn4pwWdIvAbcAEtvhYp
WxSPdFbFrkAT/IStuZH5ask4dCMblchfRLdfPfaWXFft4ka7IFun4KvhgQS2tWGX8QpR0Elf/JTl
xStCIhNB6IJnPzF1LMn7ynMw3ntxQjCKQ9O5RE+EPhONR53UaOm5Wi5Y8QG/QRk9LWR+m41VGaJG
4Y6G4MztThYCWv2Rl2GqxSbGf2BZvLcwWTCOzNPvgO9wuWcJu4Jsc10Sbbjtqw6VtedqeF25bPNz
jx+BFFxPWha/rB+8B0U6/cBHkc2nQ6CCMEPFx4hZ6lwq35j7jA3NP06WES7FtivQ4/tKfmSRF8kT
2+3sPuGozPk0l238hDnFwymxTIjT8RRf2Rehl2Uxwq4mB7Zhfa1Y8I1KPfeVAypSuzNpI8VefM8T
S//CMeO81LmHM1R1CtIu2JHrPEA+ScC5opFPTf1Tg+i666q2O3DsIq2kROmdRvwNb0kCGv8akG/e
gY5wBHQylaotHpfiMbGtt5LBJj+8zd0J6R/tS+5ReZd6zx84vi4cbt8wwvvi6BN55GuaaP9cxZyD
/tcmv3TaGudQN5F59MfeIGouMR5E7AVe/5GEZf1nctlAkzFua+x5wo/uUrOAU0F+8N4lQnp1nst1
am8Uny49QTyIrnHHy4803G1/tulDUkS3u61zf9UGsuEPU6gKH3sso+3rHA+5uQvgVa5vAS2V3VcL
MvRQNSFQ2pA2MkVfLnPV48rGdxe47fLL88h23sSvfzAOMSYJC5i28rFYRUPbfKtyYc5oqqHT27TJ
8nsoyf7wLGfJxoRGyRLklRZ4KoVuTwRrY+/ctowaQ6DRzW3Nf3FTOEv73Tjr/MtxCJ6DtLKkkfrx
CFRE+1wNtjqPjlexztN8RFS4JbAPJhjx26y2yK5uAIXmBRKGF+EE870T74y1pBy5wcOyZ+HgfwmQ
Fs/kNXNgJ3XIKmntPM6LWKx3JfMC3BwnHY7gCjjXg3vO/0tCZ0ZSpkrqYeqrcv6xWYDJbvb9xUC6
GbqjcodiPIwFSODtgClfbpl3yy/rezBWm5rE+FToQG7Y1alH3hDmteD0ivFEJmQ+qiD/DaDWXgF6
z3QNY8d9gmKc7cqU5zSNqv36qkyY0xxsnOooSfPvKxURKo3cJSdjAomFB5M4Cobt92Qirr6J/VF9
9Qv5bw7C/Ewz5/qdSwE5qGsgVh8Uoy6vJBuaJ9IwP3hSp9/Q7JPTDG2G5X1eXAqsMicJTJAVvGoy
lseTPhtjAP2ktwjzJhC9aClhXKc7t0tDue+dnNK7sYzFs1KB/9NZHtY4f5L2VNCOCfxi8D49lgks
iQbr8XjoI//kexphW90wPtgU+JSsipN/a6ryN1Kqy28wkw50Cx1JND7CK57ATo1nMg0f50lUrx0f
+wt2bfvEhMoopsAFkUoT6XMxTvonyzya5hwzhtdQjP5yF9MObI4EbYmtzM7sH+lO60kWSDhZhlTO
g3IrDl9MCnuV4KXfCgt+F+YqztFxWa8elnsmTYjPSOlYzMYwKZGtRLzulJCjv8NTlH7WiU0+Ck79
POS78CFpiu61aVKwWcwz+edg+l9pW2i+rhxDQ9fJ6kpNoPqiwL54T+RMAtL0WXry6Sk9r2r52yTB
dMziVT9T75Plp4Abby956/WbVnvmkZJNbDc+obv7QXAQ30+9P5Dc8u15odhql5mm/8X8sexbkjEH
j5bq+bduS+HTWuythxpmQLaJbYo8iu0blyxd8ZDddUqRSThGJ2emBHbn9OI1CNX0IG6HLHwjXL/J
BIYSg3F455VZ9CLYJGx4SRU7heqFtkGDyaVrZHpmS79fVD4dysQwZxExb6kPTZrgMo52AGminsc5
AQCnlvriDGn8sYz+K1Er5+DB57sKXM+nqnKDJ0OY/LgW9TKeXaqOdjyLqNvOsEpXO1dK75Ly+0Aw
Qj1wN0pOCiVmcBkzVFF9LDyGL+Du+G1RmhI0njYNPmt0zPWksGk8K15WpyyJxCf2B6orMD0jqhqw
H367DvlukipQnB77H6yZ3RtduFiBCj/7xIjpnSsNg7gYvFHiwgcNicU7+YNSlOzTqm9pC8cP53d8
rmqGZZUNLr5pDlW7WkooWLmZ6BgOJtbB1OzljwQbht2YBOFLgtjEkX5MY2xhjo9in6kioacHeheG
ilKc8GRNf8e5mX9k5paMs/03fsN57xXTjFe1jMIPJ4hwq8XO83r7SzFB1gtVGNwjNwIMsQuauBEW
QHAD6uUEO+AH6NvxlFOxswVX591hp+AgGph5uGmeVKQWc51eDEEbPuoKLbdMsXEIj1EH7Om2G9lo
K8DUG5cGjScEKmDR7H2ymYGp9XLJ4zBuaUTomjPog46el6HvnsJ4PfFdh/vGrtgBjYP8R6T2x8Ma
sGvd0bnM6XQhUs22svH77F/gJt3G6T1efh3f6gpdOX9dlzAIdoNPU9sF4kFHlMluOX4WvNAAcv2K
Oe/eBraBNnskIcZDXFJP9GgEX06nr4m24x24gNi7hLHLQ9UFYf0gBmz8PdSnLel4CKa4aq4MS8VV
z7fwuY/V4nfUuHzfmjquJswD/0BTSOtC3+CKdqg3zSx4MC9dAC2SMziwd6GG9hY0KayktxuAKC/i
wJSveW1yOJd54Z0Dts1fgbH13WwGIuiMw7+Z3Ks/ZVk/FreEJbduZPgfU3a0Ea7jfk9N8Vh3Nv4V
wDHf9Ciij1HglwfI6JRgTzFY122mw1EQsKl5qafqd+W4xTMvrPmimbSoPwXLsxlaun1OVjI/M9xC
kpMGXAi1O7dXaMEb60PGAoAuu1y+wbA/saUQLCD5mKtld2GXdLng7MFtnWSkFzCF2F1SGLYHzLYb
Rvrw084xUYKhNidsQAA4soKIbVbYt67oOGxSCNRhPtI3ZOo6pfva1ykPmf+/I8qx+Is4FVZ7tcTu
gx3X2CPQwM6I9mlo81bC5prS6jfEFYptufxuhlfbJ+95FHkP9LhkLwrZfFd0cwB5nPl/3lrcIWYv
uzXJdkU5JBxZ4wZ5FmbDBoW/vU0WyZ858vpXzvpfTSSjY5eBPSZRz4SAREoFQWm/EeIn6qpFY+/G
LqOePkHFhg3Agu57gbKTbH3dVOOd6Djy26H9y3Y42nWBnIBZzUPzkvoigDoVpjfjeYkDyGQ3tOgA
8p10uPem5UTJjm6b4ttmbnJc/4+j82qOVFej6C+iChEEvHZOTu3sF8r2GZNBgBDh19/V93XqnBm7
G6Qv7L026vt13nkMtmGbNfsZktlj0hl1pUvhLJFGmf9I9DArNSxICUxdMWpRvp+uORcC4nYA/Gz7
RaZ6d5MrrOkqx7WxgAU1cxtvrMpC30EY+FY5Bb0PWtaabYa0T07MbLfDrLVBTNxvG5O1GBrI8zZ2
brq1nAYSIfImbPU2WxSlbIO6ikQutRkAVnKczG/A5tA/uqOl1/0YYW0d31VK0jJoHqznqJ1g3yQf
ZsRXCkUvwuSLUjmdJgPPnD275DjDUyGsF2dmbeO6prjYget8MKNJP01gq2OkI2n2oiz2ECJv8qOC
7wd7uJM+xjXDsF3gwF/sWpw7a9LGkMbEHTk8IwbsPGuPYN2sY8bisdlbmvGgZwL5XOLKfg5cP91E
+N/I5YpgoAW98162vf1hgWuz9mVm5z+D8ZDccGtVv4Xfj3cZaqwIuDsxXWuHef/NL06xTwJHxckx
ZPe1luXZG8Nu3ZqQUT/cBwwdwHdiTfw52NMB4b7pvZuOHVJpNqhDlocYBTJWXVWQeCj9pn/JhDAK
t+QptzGWN1THKKryDwYv/GND9FRpNqdERZ8wCRB2HI79ew6NHo/KNDNaX4qkfzXF/JLEtxoh503b
j2i5EQJ7/maGKbSVOiyPGM+Sx5aVw+ctGZjUjSpgrH3bNThTyvGJx4mSC+j6niUDU43QrsjXsdV9
F0L+zOeifRnhU6yLwrjdGmGCuOkU05eb1u8Ny8NcnWKGHlRTRL0TCATi9bKAUd8ShNL/YMCODMus
pOaAizKUYH7gzvRuJB5vlZ6m36bN2V0O/Ba//pjxZGVVvLaUAPQv8Op8KVOM54rpjLunBArBc7MJ
x4vGA47gNqssJrroSuBy/0KfmN6Zn9j7sIz8lqCr3n0awqZLj4Vgnb3rF8/DyIMRzqwENq0/R3hc
RRNi0s2Q2vo/Hl9R7ys29q9Ono31l21M/bB0i3oMYD48jshO6O3aSODsD8fihukHYXNEzeaRKhXZ
wHpzWJwjqdOAAgZy5jpZXWkcvY5ph+IGR+SaO4fArW8Uvbgaz2Yap+hroM8LEEr1uDdQLVnPC7Lb
+b824xVYggDSLNMmZCLDkgI2JEm3PmdzyM3LF5jn1VMwDgYIx6KKU+YEKcy8JvuZnVRwq6Kt9ncA
afzyEQ+AM25HcGLvpNFRaxkMcLtU1vWB7hCNNMHUwYMYQe+F2stpbMslfE6TwgcoZxD7PduMfjOO
DXg2VBODa4Ytsod6G2thRRcUMI5c67Lyt1nu29uxpe9GLwi/sMiI/NvRuKaM6pDIuJGCsulLItQ8
rkNU+E10WdK6tvfaTN4/9qbNqXB1RgdIsIdAQe2MF97CG/KYEIId1JL+N0Ou+cAUhyyfKvI89MKx
izYTogMLyBBjkdmYzjABsmEVMNbB5r8ePIbqOz8Mlk80Nz5h994iX01fzvUmsWvZPowa8yghdR1q
XL0qtQ8u0O+y/EaGc+j00g1W15a0whkP6p0LGK9+YZFFRDsvIq3Il00T23ykHuoCJAaKZQq+Cvp+
/nPlYDv1J6ui5CLBqV87PVOpFiVv0s9HegV+TMxR+TM0E+ZRa3Ydgp+OfSgur9QrJBwpUKtr/D51
/OQmRZrkG8RV6dRS2jKAzg4cDVYimJC6iXuN0FRgGUYfmb7CUczjt7gaTPQ5YpLXJzMi58e/0lgG
obaBRteM3EbkFDp71AF6PKS8q3nFjic1FnCOJrazOyeOXRs4NVwnaG4hGRDFsUiyYCLRallsTcZS
200VkVk6Kynh+KMc1bkU2NkpN5IYGxhtiMn+2Eba8t9YwkEZAS1kuafQc5RybK9pGbcx+gr648IH
hwf7pdsxWgYDzsWzXJGFRDf/CkmY1yi3rf7QxqCDCFHhOlnRhAksd8qONpVsSUVK0DmsMMoyF0un
hAEyIun+s0im216qdMwdHW4MUh3yBRUYDhNvpTu/LQ5DNS5EF0de9UmYhl0drYKkAoEfaNg4uV3k
B7ppshPlPC75PZy7PNjPbeCGxwnOWoyks6bmBCjjnIw70KNA6WHx5NO9PoPmgfy4sjyl9bnSMRMc
tPlNDWMrzKYrviaUw7WRtNAON/twX+gp8A9VV0fjLrSypcVg15hPxxng864omCbvQvcyHnrckcjx
yy7onrsbraMRt6hGNK+CxvmmBCZ4Mc4wyaNq6Nf4PBK9E7C8vppsQBzigbfmrql85zFI/fnGzNLI
m3pJcsoRcVg4HzvlynQnnLGsLvyTsiVStEWQy3EgiTS19FtnzcETAigzvpBR1D/IwHj8UsTQACpx
3ZYw5soFahcxkRFOS8PvIy+joC3tkbM9bV4pFurhd4D580tAHW4oh+V4iJ0MA/8dEoXuXZWpAm3L
sP2ptgb9F3n4Qw54XpG0lkhK75kjuvmD1zoUPm44bXns0m/cFUF/tJiurqRK8oec46Dcm7FMi11N
9N2PlOTkbDI8iMRcMLpMDgVctxQbaMbPCX+4OgMMk0RVWU7mbZZCOfMf8/jh2iVtM+yjuQt/IMbZ
eKpJUGTM6GpqaAlcw96kiWyOjZc3//XARZgr2RbZdP0y2mebLdsXftLpOk/KeuO1Jf0JtRAJZ+GQ
D8Gx92NxP9K1eLtamOKcati/VGeKo55vPvd2XluwIe4YGGDZwPbPAqPNo7sSEpu1SbBl0CpyAonz
WC7NGw4dydCfRglVtXAyHC1TIOjbHOnSJJHQ1t2ThJAHRDgphCOldNrvmBCOi+/L+DT4WMm5sMcC
7o1osBPKnr3lJqgt+bIk2Dr4O3CBEBWaNOCVBhFcyFPAKyUtyIE3h05qGOGVstqgbvOLtwou+nio
hqH6scoJcdrAbJZnNpsE9iEART9ejkcVH72IgxcY5sUz32jNTqAr+xOxH8GH8OnhDgwBHTRIvUF8
nNXhsOtq5Vu7kB642S8uQ/YNzhS6T9f2vGnXIYEz+FxtDH49nu/PbBljdS596MAnRLBp8l/XpVW+
tfSok601tm15jIEzZpBiCWHDajGJZ0DnsLclu75bnieF2oAJ8CnohpaBiIhFsS5LSsLVyIcJKlSB
GeeWG/VTjn7rbEPczPaCW/GbCEV6Zva38kpVAtDUlLefWA8284raqonD8fMSV/w4RGwvQpvKwS3z
CW1xJTi3zaKcYI/PBXIzJyXu4p6T9wknQfUhGp/MW55eDAWJgZG0ISkMEhtXIvEQLQfR0SRZlrx0
M6Pn7QA+a1gzPnAfM8Bhzabld3hJDHSuzeR6BLT3i7izdGbjTUmW4tLomtKrZ+hafXa+1XWvjFPr
i6WXMcG/NarsRNvnbVucGnrPZI1nj3VYPYEAhRPpIce/MJGzTyLh1BBpbL5FFZYYacqF2afAQ8c2
aIZ/eXvmkvrYsi9EPUO8mUBCibs339Sj070CDJPzf05cEQiyqgQjvO/cNcgUKD1deaAgNHLVd7ZA
Mw2LOb3qoubTKGYxkn7kySmCxhMxSZqmJuq384ijfyWgno7r0qrMvLdHK873JgtDd68txmFOy7Oz
UmOrf0LBfnsnSzVeBKIc9a2YJxcIGpJOH5mOW8lFESgq967JpaSCKoHIjAwXruXkhqibOkpurKU5
VD6Ja4hgE7ZusE6YyQo+ammS0T6wFtDZFxveob3zJH7zg+N4jX/NGTbbK7sb1HIom56MMbcZa/8w
210eHrktRgbi2Q1qqhP6YVg0DvtS1wapvraVCl5qbJHkTQGFSr61GWp1Srj9/whqYU/Dl909Wx3q
zU0PJWS595La/kOZPD0MyQhUWmWQXTA+CPtxbqEZbKYRasypa5zgDx0DWzrp2VmwDpA9hifSRpbg
q4UeuhlCJFAaiiHVQ1Vm90HnGXtruIkt+iLMcAJZ73ou0+C0hBFZyJRWTODyLgXqB/N9UxEvyWFA
RLLY5Tb7zmcX4NqxBIlD+TDWv1OAKHplOo2GxPjwnLciqRkNaG8AkFiXrX7o4IZQUVaGkjhrM/+F
3yl+nnwbLBx3dmSDmYsJc8rDsBmeMqSCx3xhy3+DqNn32N/TS9OKD7tl1bvR8BsflnGCu0IWXrvy
gbhs28ZesONb7ikEMphwUEuU7nUYi3f8qDp/mgfbB1DFHHztcO6yBrGchwC6kI3zuZIMwhrrUaBB
v+TMU4t1xaBvp6ycQMJb7kNXI9ralozJj8glUkgjUxXtkY2x13ejvPpYKoO/tXKJjNqPZrKKSze7
CJWMgBim24jPwsTxIrbQ0lrFniteygJl7IIdqcmdf0WLJyqtJm6kpqlv1VT4eWPF3PMztPcg2til
umxaFVKnsnBW2djAMqur+Uu6VQd4d8GpYmNOOXmO+5Iw6t7GVXijVhlxQjkFtaGpog/4Mf/BOvLA
sJrxEb0h738+LLwEzG39h4km6go2eOLAY6K6Q/SYvGlLe/si5DEsxjkl56LKBAz9lDbAV255B8UA
rdMc6X/K18WpVrZk7Vog1dxGWVFdIicuDn2Zy7cmLLkDWWTjO+ogBa/GFsc4asEwzVfcCcE285El
Ax6Ko1WrIwdoGgaifTqQSI0SHN+cXjpiwIuxCe4ygccZpAbiNYNZhk0KlBLXW7Z+7HGTAjO4z4pU
PqQI3y6hIGqI6TT0ooCRKVpL1f4MVBvDhrptfjGLCwaJSjzyvhvGqy4lL7/YenIdRlMNlwWDMrUv
eQTsHcr1uOHTa7k75r6FwFOrYuq22hmy6cg61443pqw04FkqC3wwvBvPvNbELTJaLtTOBOlgbwKv
VcV3MRv2CL41ceTmgLcAClREFL5kKKPQ2ygDmwxttEyBdxD4BoIA9dgRSK/PkHqyG6/dCcHrt6H5
qOaP3lZpvRZLH3YPk5Xo8cKsBWOHxLHn8exHKBtWSYwldZ9YN84lJwHUKsUgxV2XzogigKFPhIzS
9qK9p0x5Y9iS8sP1kvj30CluazSd/osSHGWwA9R8CwDiBCEFEdE82A8nJo1kx/qcoFv0EhWgsogc
NHrugSPZrW1DWh5DM9Ls+gqNjJllwC8v6D5vc2TkSussrdqZ26gSA+MriGcozBFMb2onCZ6habFJ
45/P39u64Tibw0h9uTFrvjXco4gbBA+vuvb4bPl6J6I5txPaXfxe2JGxpeKXBR0SBv2wQ27pPUMj
i1jNodxI0PnlKtunBSXPljObFWWu0yiEmBujrA+4j3jNyWOG6pmaERZjCjpo49WONx/wBo1m3dWT
dvd4VJ1o74I4OjYRgBeEHakxjE7aNr/gjmjbvS7YsWxFr0ijiGSvwKSEVv/gDbd8jJD0+bfKUij5
NLaRa+sVsGVBCiILzk2YzZwkyrb3xMgwSeRJInM2I5HYPXdkKzpYueou/QXVAYa5Duf4ywZjhtxE
t1m7yaOyZPvkxt2LTSjh7zL3ALTJdeK+R7Db0OAHnrj9bCYM3pZE4/2h6ixx1HVQcE/t3GekCBLA
5+6aeSEviFbEo2NyqNx4Xcmj2wGa1MsGRSwtIvJkykDSfc2ygdvtwOdz83E6KMAWfw5f7FfN2De8
q+fcms4cmtijSYXzMNzRYD3xeuNnDaYuZGcVEfdCRRBlFkE18sYHQLnwFKF1hj4Xs9fhebKL49iC
w1qbfo4+rdixnHWQ3zxDKFlrH7bp3DmsGnr1ibwUUBsVgr0baCkIwnFQIxBt3UV656FxQvDphnOD
AmPoQ+ZN9DNb3XjwmpwSVNRqCEsYGqZ10uLcMxzxGXw3fnZg42bZR9+RKPhMrCqghsaE4XZSmkcI
Hokc1qy4Gpe9TdVf/RyJ/M09OtrA8jj8OFNcRMV1XtPeCmr8cMM6ixOnFIIQnQSfo4Q/TR7uls+h
KSDTxMo7Il5xk2cvRFr3wKq9J2DDb/zp0xdu0+6AfTrDvihDJ1ojHpE+e1nkWIRvhf13ykXSb0AF
BLeRK0F76xTd8fOUlQRD4uHT/j6R1uhvKcI79zUDz2+/CFouC0J0kEWYF3g+NwhRyuIyIAMEh0Qh
fCqk1f1Orr6hzKup3lMIJs9DgGFkqxqBrxwyzRRebCmysIJJbUo4Db6p562cGnizAXpAlvP6plKl
IpV/MIdZ5lE5+OFprpz4b/KHnEyq0s1+51SoS0V4NaMUKC9874tXxuSHIqdEEhShBerYqrJkgTP2
iQyv6RnjOjCPsLoiV0sTy4KUEWTfzAyMYVKr0CnFrTxVCdIsDBVqfubPgqcI4a3aLi5Kul3KINpZ
Y6rvf1jETtaGUqX1N4OV9sMDY9siZZOuayCsYvTpJntUSXdOElb+hxVj4jnORc6Ax+sMAe/QIIdi
PcX5cDEjDv/NjOyk3jJiUu06wel3RRNB95t3EPqs1Pfeytmfzx0a/R6MrAoeITUTTUP2RquPM7Up
B23HsgWUFrJCqJNDeiCtoP+zhyb/sfqMWnjskVEeHQzG4uBzW7/MoCv/wBTF7WPtYJRdKada7geK
mIeuz/37OlGsI2IOU2A2Y2M9JbNqrEvVt+V3SjL8P08nBIC1CnEsgwFFLAP5n94Gfr9Ekmd6AiWj
zoKqZmz35yYe5HW1svxeslD8D66R+EWjXj+GyYw4Lcfst0ftBLXWTlwSxFhYQYLryBrB+5fdwFpR
IAfWaG5BveYJQTGLC9R9J7hF52tKZ++pbAGcb4taolhTlsdqs1Mgvp5hZzpq0yE2/FE2fTlBFLZ6
E4SOBWvCMbJ+14U9y5y8Ywp005xFV3zYpHX5Ik+wiuNXhUKSoa3DLGzsYBPMacpaFTeCVlX0HbdZ
xwwFrtLizpR0LT9hy6pmlykp76XVe68wMq9FM78AYnwss3x6tKaZ8IZuEhe0ZbB+ujR5wC8733c8
Uhlo66k4lghxj9IxSC5QK6fH3vRyxy1THBBjt88k/MxXtvnLlg6PmMopsL4QMNpnQno5n51BblVP
ZlcOeGonwn5+T6R+GWtvRLeQ52s3dYPzhHXoTtY9uucitE51ONkbu/c/Fx6Ubezr5xZgzaYGvIc2
gWQ7lDw1y1kmj+xjW0w0UZCaD4wK7yzsw98Sq9OTpSEVUN9nhxQlJbnPZfSlJKikRBgWZ4rh7Spu
ypJTdeh3c+TJLx+o0ruV1jd61eBUj7UI7Dt3TOM1cq6vOCScBlxkoJCsKggQjELaC3anl4Ubf6Vx
B0DXsroNZo2cVMMp+21s6HLzPFingriUpyqH0GCX3fyIeJB0jM4iUSgMuzM67OpcFEP+o1QC/COv
8kNHJuCDZYblXfJSbmhjAxxC/vJFyz4fuT+xNqRgR9+nDOcic33/X6BsfYapdINddvFvTiW/ScKl
O0dt2F4c3EgY5vv6gIhreBuQiLHY7duHqA3orjtokZYd6JeOqDgwGjhOQOvM/F71T54G0Vp3lfNq
I5pch750jjC43YNntPsW54n8N+Bx23cO6UBIEMSjI/ri1ffz9sP1Q/p7p8F97LDEVp1VPpMT1u6X
1sbQgEt6a4FEkarN96JS/whfqbdgJBjilYwkzsbABY8blNG+cT2mvUi49jHcBOwvXk88D/FG+7lE
HEupgjbMRYa2MUUh7srWZG8wgUrE0hSOaEqG3SCkPviyHu9AusL0HSQDALKIGCRGTBdx97G7YGxy
hH4wI3zJx5AVzxSuKJejR24WWcG1noP70QufB5wld0W6tJJTuR+Pjm2V3+hxr/hH1Kc74MOJ0gGZ
bDMdyWeK35oi2lkM0T592qHz3FfOvkEQgcGUaS3+uf7AA/SIW/gj67mcRWkNf9gA8azSM5be1D9y
xn0G9ZK9F743boDTMopyYEDVRCxCae6ZrjPjepsyyPVpjfuH6t/fO17LuQBhELeq2wfuOiY96VqC
kTKANKqtaKLyADq4fSR7DCdoNQbHBW/QrhT6iNnORjWionxD6jdNm+791xlNyCdfxUjigvWssOZ9
WgUtA+KJ+kIwHCk1HpoaIH4DZqKaqOeDclLv4INiI94bUiFL5pqxTTIuv5VIZ6T/2uwW0WKjGod3
YdmoxkmTlWxjE8gI8Tgwp6QR4Hobs/lZEg1OBK6VvMuujdczkX0vhUkJBF38NviBgjI+FC5byFXd
LVgU8MQxkUcn6vwkfe9vJDwnsfKVzqH9J676WlT1lCofrEAvLy2wUaQ2FQkZ/B0FnrHWXhPQqt/z
tDbPfCdyxX0d7AWudwbMvvnP9uzoIxgRQqYTtPu29StvuySI+RMoYnB/Ec1s6iURL+7cYuLwHUye
Tk3sKUHYV5E3qLBzGHILQs4gf6UHUfvQqaZNuZSw8RCaq6NMAJaXCrWC1zCBlagYWuCYD6Vvsw7t
m+XTnsgBmWIE+SwLnTPrWb31RlIJhYPgIoC2fmzj6GP0gfpruqdrloTZH0NP9BMqo/+3iybfBZkM
NjgM8HpQE8bMXJX+cQKG1lS85NswmSfBpw1A/TUuUqOeQhVzgMAoSr4QIgi1wO9t21OYorspZETv
x+R73cVRe0jG6v8NKZ4MeqL3bLDNBzY/ancWVs2J0zj9KhPpnLvO/LMN6gT4aF+ZJ9xz6xCNPRIM
sIuBzq2FdgyEjzq5Z4WFFdRlZ75BrYWvv7Tnna11fY9XBfxE0bFI6VP8ok0u6xarNKs58Hrtt85z
7y4PTfwg/ClHImila3vw30DBJm8MYFhBo3h7sKwy+xwZLTxNosNJWMGIb2FR3hE78EBqgftYmkDs
u3nKHl1LmHenRIyrC6FvWNIb6tVS4bkN824fRUB7KQRd/F4gJe4xluD8lYNZM+NpXhrPRg1bjO22
iWJnDdfJ7Ji3yceMd4JqOSUGEck27rkl6P+KGAgYMp/RvbKdiTGSG3FoGQxunFLH16UMQTUkpOOh
U4zvTEC8MO006UgIvdxvPGDYaqapp0z0Bk4r3JlnKCtQb1BpTG+g1JpkIyM6zpVvs2rTietd5jlT
d7gX2eWLxNksDN3vrUSJC5TJ/jxNYXvCS9G+Bx0NpBRBu2USPH91SfoEJBIlbRI+gsf9sj1foUNl
WLeqHCw6Mq2dawz2Yqf9uT+7juL24RrcSTm4RzGX15s5eEuQFYT6wrHYnehxP0d8IGNQDu1ajQmd
Wej30cqgAHvIsFOeDPqG58DX4lXrTkKNt0EcbmPcnnpVSxrgs8x9eQj72j5SuovDNHctORm090d6
Jpuyo3E+5eLGxwKn/6ldaH0i1gybLpZmOyDoEMiUu+5pbip9qLNpesexXx9CXQN144MNIAyyEH2e
WrXcRR0rdXuy0nMXNe5L7oT8tGGfR4yV+IJvQI3hweoKa11Y6cuUwTokNgAwqISX5K1Hm4AIY2DM
Thi2kL2GCUt9j1EkaFYv/W77uNmIMY4/jK3vwYf5T05245hVQRyf3V6mD2UzVK+41pDBlsBMo4H8
WVa2Q/NV5wxp2Dbav4VDuEqtm2HTBW0JEboh58Ia4iuRHmwUoR7/ELvtfUN02Y80rrh44G1chKjm
fQ2nhEYRiXTN7HFwN/1MjNsp79lT3ZD7myzO3HTD/ojoRqSaCBitZkaGHTtexha6WrZ2qZN9PDEI
5cnJ13Uu3BndJbdK3FIXuItsftPU6L0/6eBNTyb7RR6MvgKk18bHSP431wIZAGdGt9LEBe+zwH3X
I+bWVTT747jBbV5eGZMU8MJ923p2cKJ8DrUxKCR8K97Jxo/vs1Gm6LxpE7aEG7+lutVEZkjvEX0T
5DFO8IKKb6pJCfDwYuREbGDLYUPzEROk8EJLihbO1ckGdWK46yrf2ieVEH9RPoL5uAHXSQJIqc1j
/8Uj3h0TkNM+I1/uoAvGM0ALErmzatKkAZPRw9qwHKhcx+6KWWZ5AqZm0d3PAZO9sjTHDPIQFd0c
kOWgwg3JgjEKzmT49t3K3jWuqq9NJqOMG8RON4kQLH6TkLiDJm4oD7oshcocySMx19F9m+vuW3MV
XcYyCF6xYA2bOdEsBWi8fRKeXB6EtluKaMUwuVnHTK+/C0V6PKuo6SIYJh8y/CXXPCUjceO6dv2Z
s1b9xVWZ7gjAZM1W2PqxV2AYnCLNfpXjooKyhlt4Vuydkevl90s0EVo5W95bjfZ10+hq2CWRCG7y
PxW+I+joXllNxkfXreK3uR3um2bRJ50D8a8JvflJaJy3OD04NubeWaVAM26gFAFqJyQFWhSWPiGN
7P8FvRl2/H/xixXatMOtT+zcAFv/BGPZ3zn0+ri7gvkiYzEd64R7e6xY2zCCdPR9Rl2kCI+90bhM
9d8418N9DcHvzvdxjyH2hKpuT1gMyyr/ZePP6Z6l1o2ja9rvYSJEloHeaQKWtQL5nPxjklU80Aao
z3kyJNO0RtSvi3HeMNMxvejJHlwrTbEdqWB4iKAdFzdneM1wyPPfjYXODlN+MBK14MtTtzDbNDH3
bD1UydVRpr3PW20A1E9ttSJ/bXwCoWh2vKI2wQtWeGKyHul9wKQJMcP//Wyts/TXKUzMSYMc6U+k
JA4H8mWquw4O6EqOtFkrwLgaCllZW5y7WfJZ+AOByBjR5KpMpnKXjQkdJiPhN7/vagy0OXtaKK3X
AnTnnsixEDKUTf4oppAJ8SncI4PdAs/IygE99//sCZwcriEHF2krfjIqB5py9ENVGscHVIbRdCXv
ZJAXJETFhlSJ+BnKhqDSh5jUgOG/5ZJ16xKo9K6TbkcsRHgLZAlz8qCF0/8HhDN7ICfLz77MHPK4
TfQJvP+vvZPxI3Wu/mAdUmxKPqxy7S2h3OY+12LCmPk9BGxKQOiUNKvRkpS6Glk3Y6XRU8wUhHuY
ZK32UyT6n5RL/f+7k/ALjaBHgDrwSI6QYbtgcqmOi9V2GdPaiKUV+xniH6lvVLHt2Dc+xTiNfuMO
FmrRxhImXuX9Jf7QMZBhJH7h1Imslc+bg2Olb48BHnu566bgC2wppPlmdgkbAilzcInX44lKKdvY
NWCOU7NtLaBVIU1KYMj/gKcocZcrzBNrAEDdeSEr53nUYCHwm6XnKJvaf2nX9dc4qgssuW33mXEq
nXDTmk1CUOsz8R/5McLUe2GFqveWpB7KKh8h5uxZ9TZ0dHYo7a6rtpGnuquw5PJmVYk8z4Xlhwjz
UA4ibqhQ5zFKkXwlvb2DE59u9ORnJ9ep0JdNk76iCrWPEZPoj6LNnS1muoLJdt3792VuaYSdVGby
UblW+5GxqOTQYoSiYm/GTrKo7DAhvfzsk2T+kU65PLahLh5mtficCeRahK0tHkQvyYk2Vf3uEae6
0bH3H3yrnlwKkKZ91Vvf1kj4zeSa7BDAEruJ9uvPfnKY398yKuIqlYyu/PSnQPjBJqB2zpJAx9Vo
3AwvPo4zeB1JANIMfMVjnKKYWoGNlMfESBecT50/3QBcK5MSKyVHnuxcKPAa2Kx6ak2nDB/xT+sX
7MrdXU2PR55nsVMjMt7BPYCFcfcLWgeGRt58RwKl+V763IIdsTDtzyOD5QK9aV33lFIMGROM5lNY
H20uM/z+UZy6d4NCEmUz/EfGWco3Q9cUrcCpvWOKwE1t4Tb5jGNl7vErj09LmuhjzdVW44YlNMST
uMpdWBoofME6sHQZwy35DMtuqGS5z6J4fAWios+EXldXccsfAcXhIXllucsmEZAUM7VeRFfLR90B
txlpYo5L4OpXuJWJmKHzxm5tcr0j8tT/opAap109aLIC0SOLs0TvLXaOxbodvgGldMcibz8oKMnc
2d4Ho9ocA3RmRpCg4UzohOeEl3mcAkAaU+Yzfe+z4ReAhnCQhsmUzx0t3rZrMlQ80SQJwLh5SHYe
Kqn3+ka7f2LgLOQWPJxzQm/GDogxdOUT++f7drTNKJFe2DUyedJVwPYvywlr+8G0OD4xAU/ELm3G
Vq1H1CfT2U17NL1E1iX5I8obhwQl+ptfVwrbXVcli5Q7NP99A3g4zT+ZRKJ5Iow0XVbYfRA0i2Ly
q3Wl+DAYuMny0WQdlos5r1xMa8UID5HBOBJ83mN0yUQMoVOOaA71Mll3przhZVDJIjDruNnIYQqK
5yLyNNMskVXsZgqTp2TypOgYqqhLnkbUSFcYSggk0sLCCg2fZQs5kKI/cN36oJB2UKGUddijzxMd
670ITNKxssSNnxlEyz+MC/iGwkWPp84sYjnBslQvgJgBwnUsq4EnNLdKLA9EHD4CeWXzi4uK29JL
YQ0BKSssvm1/xD8Z0V0x+6rxMp4djK68DJmuiDAKE10eDFAw8PcTUDAcoArsG4R2ez/KHoNKXhcf
IyJVykJMc/KmSSYTzjQqOi9Zx7eS2c4CpA/u7xoSn8PojO09Clpa4KCK2HkaL4X00VqwLbbTHNr/
it4iCgWvlH3OQALQazYKOCW/JE6bPpsFfLzK90/jOATBPU4dxXuvBEHKthVY51mYKt46UtTVpgON
os6ViIIDkWx2exyLEgpeMGXi+0Y3pfo1XfPn+mOwqyRRGKuc/cILq9d+IYoGasKuJUJtPGfC9v5s
M9C6lGmo7oBAeA9ktATvCYc5LSxz0Jc+pknaCqTHxPoCK9v7VQPMJuJ2hdxpfQI7tY/waQ2DVqdq
wh2iSxFug4qF6oaxF4oMco72Y1uOzw7z1l9LF6/EBINvSSJmqXjZcTR4kFPM/A1a+IToFk12XDgz
stp2eoa0Ep5paSg8Elrzd8TzBDgQj8pUDcx8XJhtBIxzVTruO50jAwZTWXsq7egt66a/2c3/R9F5
LMmJLFD0i4jAJQnbqqJ8e6OWNoRaGuFNApmYr5/D5s2LmBiNplUFmdecmx/ZTuGyF2i0db+OzoqY
PUcJag6o32P2Qu6C6VUSCNl/nibXwZcBcHXwvfC4/gHU6Sqoke5mprZbb3pm0WHfCBriwOGeKUm+
hltdMeIQSe/2RzAIsovz1LNpDhc3rslZHRwdUNuDecjcYuoeSVBRcg264uwOQ0UkJNQnl1FEsJSB
eqTTIp+7EQl+n7DKBbpgmY70TL4IOE4P6Nb2rUg7ebFF6Hz545hc4eSxcBVaUftz7VT0UJotK5X4
75Um2K7tKP+7cLE/2XSs6dWCGmkJ2FQRhrRvdm4Z3sPZnR8ciIP7qrUDyKE02Mg0ZO8Kw0zs/JF8
KAzEV+Rl5xNBMHxAr2v/pIljnsN2O6QkD2CHAFiS4AhvsnK6J04AYb8dpdbzuCX1S06ls+uELxn0
VzBRcBNqRxJd6buaWv3qQ6uogF0Bif5Rh/2/CF/9CNgm+bWAUfovYYubm7HxnwVQw2OZdPPOC60z
bhiydx3ywrYp59x14FA5CwZePHnTfqSWeNEcMS8ObJVjz07kI1CHEjuVRxQ+1zktaZUMUWIdGzfr
dgWCdX+Ygco/NEbUNy6zaHDhKx5hTrZCBTcowQll2MzOOBdOb85aLf4u7OEXVxNDpg1PnBhFGc+B
pN6JgAnXRbwr9A5NInERP3taEbtRe58h3lKMrVPvqK8/yS5KHq3ZfSgoze00nesjoCR+VEM1HpZV
muMyR90BJbiJVwuOqBZD9w3CbzwSZx2Pg+//yBbqkIyy7znHA5YEX8wJFmMhsmV4J1saXIUhftw7
TGj1CXk709N6dk30XqUw45gRhggTfK/UH4E6msa7SYLUlybLgh9Y4jexEhR3+jxnIVmgqWrn57KY
v64qHwYYCIMyroeEaqubl9TFyZPBhbSqfwhC0aLpJNmZaHIVp32GitiK5diOvfuM5B/eRL7cgOqh
NSfTO0Adn7PQGpvMX27kLH9ljpbUbnrg2KSVj2SefgOBxGBL2ZMkxgkugpGvLV6YUgxd3XR61jZa
SsXkO08J+8oaB6meuZOHfvYdOnbe4qudzBr10yFzfJxUCx1YTaSGb8x0ymBvJO8GvhlAWR1nN4dE
eDF4xAkmkvuitmwDx1eOs0vlx4MBPDFtnDweT6So+zZ4VGQ/yaM72cFmDxdZjZ1yTqsHhxY0aXh3
PFMWI5o2OWaXmeq/2uPjM4ar9dpzCryGdj+cgblM+z7M23vijR8R3uNb2ntITQURR8Pu6JB4p056
87djC64TfniXKGDcwUAGgbjojzDXgGpR1jtDPSofB6gxp260vg3w4h2zWiMhYboWYRAMLGXwKDrL
vJffzAuSEimrqWWKntqrbfCfqsgxjwTIHigsszMubFyccGna2POX5FJJi9suJ+f8mjUaeQNAwGmS
toOFQYmhZgQAcmSh2K9lqcCnZ8t0duEwd2gFP2l1jyPBtErA05CO5jJOHHMH22ukQOrkjwri0BGw
lDqoqMs/Msf6Btaup2uYW6AzaUf/I25sg5OBW30i89+Sm84Z+baaWRzXnvFahNNpvnCu5j3YevoG
zcY6F1J3z2yxFD+50JOPypXPzxK9Le+W9pkpCHl3PXOMlj9+m/toRD392A0wBohipXvYUlMMAje4
mAjdorB1+RxWnthFoWu98rohuDL9VgRvitOMQPjT98bgr9Eh2RknXZa9KdLBvWD/cq3Pf+rBT54C
3ko3dMUjYYLwgZbDXXiSrdWi8VN9wDP40RiC+LxhwVONXBNyNn/quSKG3WoqpHz2Mcn+5oMkUR6p
8sD/ia52tnbLzVmb9EdusVsdJq7cI9CF7AIFvxdv+U9NxryojBlzHxgJkkH1bYcJuY9svYcsGDyp
jqyXndZ3VaseV9QtCS+Xdlwz17NfSX5UOyHC7rhMOvzAFqbNUWmulJoFk1Ph9ryVlIzu4Way6xz1
kXUloBxpaju3bu55AXaifsdfYXOWr/Xs2y3cjqz84HrFAwnHjSobj3+/RQ4oBB4T2NGglk94+E/p
dmwED1c9lKtWV68Z3SOh/PaNae6EoWtmmQ6uzXh7kFKwrDmu/SJPxVq5Hj96i1Bc3YQB234tvKRO
cpaycZlVtNFGcJ9fZ8dcbT3/CFV6jEYiVg3lmnX2ZrjrTYcL7dZ/U2/pOrY9LIgrkiMhKvbDmBfy
s1wZbpmX4skWAa8s1YtrMyXHqi+/B6sCcQPlPwIlGCz8YdIyo9iU/h2sVd9o9MBdmnhew3Uxj34U
ecj0eX9asnH7PQzpU+Bm28sv8MTdCtPhlDr58M6rdIntqQUE4tdj9SWDIPhjz07xh3wZRJUsb2M2
6tp/iUye85wyTKz1+DV465MJCsSFGRdrPzIMkK3B8Bq43UmPcEtk/52SRd5jVRUUpmb7PInG3DHH
tgHpDehSYtdMmYkFUcY9r5BvTnBXkKTzpV150PjUsi9uv9AZmcc03w09I2zadHWMBNuchLZDemR6
8zu6D1ygt6AvExoh6XAr7ab8GFZ8GC0NA56opAbnsC0/Wo/nqrRSqq6Qf886jE7g2P9D615BWQ9x
BXPslpfkK3Pg3he+Jv5Da2WneaH9NXlNUhwGRPBD37gQrXM9WdjA+Bqi++jJ4uzwzcGqOBx6Z7sG
0inY7Sn9bUu9WsUjDbvJ5toMFToZfkadOYPhqHFX6hbUTPRcFtSxZEICgzIPu1xyyS8s5xU3jl/p
aSY0cTfNF1EeYtj63WKqLIAu0tE6IqKAir7CNjmlsg05eDeDYakNwqgFce+kJ+KGzVSe7UE5RyX9
+sXQF4zbfNMKi5oFqKHiMFwHT6lfnB0KfFRL5+E3+X118nxrObL2x+HblbD6tO4ezJq9htBpOJJA
dK7hOXebDO46ov2mo5z/GcrhjS+Qw2pnNb83PoF3XFbxh2s6Cw0eterXsqv6B5cuIiujSMduqH/1
QlB22Rknf80mlxR1EKWbuskhqgS4CV0boSbIu3s0micyhC+dQ+h5YbVwB7PkOzJNewND08bjknFa
NNvqeIlxfOutTl3GII8Oc0oDUTac2/L0e6l7Xo7+7B8JarxnTvPUdT2vUqTRGQhHKs8Tx6FXjZtJ
T2gmhYwPVU15eBqMtN6oO27iLT61S0B3++47n96GpysijjlENKuzJbKXFXuHJE7ZHlKy0y9WMj5X
JZRdDhV2jFZjx12oir82OQIeM3xxRxGVpxkBK+YJ0kNsIqIUM3MpWKC39EuutWHmh9bGjtBvkZIk
2kb78iD/6gSdFSa8tlFvdUsXrEwwAEfD77PrfHmkUMJNLwXDywUY+Pahz/3m3BcZBKcExkwQ/kuG
7O6TpYZ8ij9Thr+5DgSXFfrIyZ088SB5tJ+sggbwzOeiSXg5QjBxYjK7XGkRS8fp2CXh9B6KtD3k
Iize2T64KtycB08q7z96NVh1uki+PKq6G2oPBlynwxhP7TMNbU3LlktRSPdmmUnrtCuKejQtE/YX
aeCDvR06DlbCqZViPlPaaZReQRA/RpY/obLDgik9phKuK73ohwp+/lWuoBP55HbyV1TL4bW3vMcO
mgEWF9L8hcQ/+cQsGvNbFkLkdzlw7Mi0F09riW+iNasCBd+Oj6Sv8/3cOcPXikWH/MEAN1Sa/Jrr
NA0utSCl2qKHcJZHEwMfDagPdg/XTbfKvBPNqurAd609ATroabTA9fOZmgPPLAkrc+5kMQkIKT+U
ebaeYNjxkxGV9cUpFBg+1bE9McnHjRqJE+vW145MJO2ShVfjzZVz/ebP6fhhlFCPbZnaxyFbp3eH
NQD0O+Si6xCgU4h6uVWGQZ3WrTkbsg/8D4h1xHFy2jpVkmGnA7FAAFh1muvqyM5S96i6wTvqwfld
Rs1VhOP0x3CHu1EAdHj2Un6Zcbu84V/GD7o6lbUfkCtUCi5AXqzJeGLdYcJdTZJn4tv6lpo0KF4r
xBr/OAnUoEvgDDz2O67MFDxRIXZZNwwO1kwrPxXtidhnLvpZ5gjS1jqS9Cbw2Pi8A8rhRcrwj6Pz
DK2q904VPK14DhYyyaUbCbjMwRz7XL2OKweJUxvyvam1hKA0UyJK2f4hv642v86egeHQuiWw7pfr
XzPm6vdSy79LMwSnyvRljP+dleQIa77LqG3nFXTMSyFq61fYtQkTUlt/nfgwFdPQZY8X2rHiYlrp
HXDZv7B76Ve6vG02utq+ZIHzxMVp3KuRMRl+89Awsu1ez12+vQ5t2tGtp1jup2y0EaEe3f0aFRfR
5ITlVG+IxC7qziMTFgFpcaLYtl5+DNptAQzRouJhycxl9a49rMqrnKaC2Ebf8DGFbkVYcczwBBEY
2IfJ+YkcCewE8gQ5YLhUDRGhfUCA7ERyrcfWzOv+k1UYqr0wZXxxrSEftNOjJJ6F52tpk23nMYIT
hsprmxPEs/V9Jb4MeCWQIl7r5Cen7fXVp0dt7yipu2ckKnPR4BXeKS1L4CKEAj+VNHD6iSLWr7aZ
plOZRUQuR/5x2x7Sf/AndRwxhXmlEv+L5kZzXgmwb2E6FmHrbZfdWqCJHiGoqCb2ZOu/cnofb+UM
eYzwFQJeZJz0KQn6IM4jPpdE3QlodBNarVt8sRMzXDODgc8FtwdbKrHDKNnrqw1vFDMdHRLjH3sB
pzwjhsgcH2sZWNjfdMjoynpZ6O5ATTGXxXZjSIsFcQ3FZIfmUJ4wHrwirhyCG4T5M+fDLc1nsTTI
kMsC44bav0doT6h/Q1aD+QRSiuruxpNcnkp2dnc6I2bE9+cwNzp8JGsTPPQkdYEYA2lUPsbvIthU
4n3wN/e0c0zqJcMBmz5T1wPlCmcOkgx3uItaV00EpCsTVDkjpyvb9OsuX0210X4c56btTD4MHITP
VEM8tnkgk4KrZ0pHAQAjvDZdZyenp4UZFFcMs69eu6IinG2FC9BEWXYeQ0XbOofw7VdDdOjRYYiZ
8uT9xemKMHsy+h9J5v7gp7op4GRzd6lV3NdErj8aH35hO0xE2nqXOc01b56d0jZxaBby1IV6ZYcU
0z4B67wtXjj/UvQPWICbnYO+51CMh0TBv2QzGBDNeVMB9YTJInn68ulZ+kPYE+Hp7JaTUsFeGYtv
Eet8qrmxQqIZpUxCjKWhjIvtJJpAK2QaYw5RWojZH2jG7lqv4BQZTaxGQQp/6gr5b1nD/0aK/BRq
IJOMFptXJJQq0pajTwh0ZZ49HoV0uTsJsp/wCWFx5kV7dMNmS86sDb/gKj7ooDHjHsgg/8mL5IWS
J/sKDiV2YOUc+Bn1WvExWJ9OXheYIDQWlnF+5P2rXmaamcuFyrlHlYq/LGQMFp4aaIAjkzH+c+E6
15Hk6xlRtT4XxchEiMtIHw5edMAfaLE5HaK6blrcZuIZr2E0HzK4widpe9jflf29ptbJqJ4VywrK
opoq9K3MjV6WiV0FOTM6Ui3dJezYoiIEZn2ljPmCfOzthG9TsEIOVM6vZtBZd2RdFGzIBCm0CcR4
4hDaX+uVqBfTmN1T2C/uuc+njeLAWFzkGmoEXoTHUxQ33KnouYis18lz24MPBZd8rIWGW03uzACQ
IubeTwP4mJFFzXDDrS6/OnbXQO4zYH8ba2grWyUi/NV6RizxXCxrfbNhnr9JpNr2SlgAvcL0w8XU
7QTMtA+TRzPytX3C0G2reG5LSA/ZUuvpKIKVWuwB368ZqN3U7m3ut4e3MuptLufXwrXFwVXmm1LR
3O0XQ9oSfYiTX7eyAwn0nFJsn8LcISOVEmQToAcOMzfDc51H/AHOtvg7j1F3TdDpiDUi/fVh9WFZ
NA/TBR3dJg6WgU7f9RTeUyq5M472PKdokxXhntIuiVvYFWyihDowak3vVLdwZd9VLNV0L/0K6psj
U7WvurDmbVtMtrsnrMAY9zK5nzzW2/84Baw/Oi6Xc9yvcn5DazVv/gp9vKCGfXZQJK+VZX9uhOyY
eYkhTm03eif+PFL1ySbC4d44YFHa3TWwVXjhMAHyopxlTNwcwc5lpOUZosJS0UlWBX3oNLkL3krl
k+UZZ7rhAS9XyCoB0a2wG8/ELKYIq4MAU8E99SzNlDw4zgpVepTl11JXwe+OMaFXf628T5ZdcQVU
bcKdCxqab5FhOmiPWZXSEUnYwa6RBCIAB8AmO7//KPiFf6iq7Y7a+DFqBWuJK0XdI79Fl2OZEZSg
eYon6zWQSf6aA2N7mEIgZmhikLRARBbzMV9mCiv1JMr9Is3wN2xx5QepkJ94Uh3DgEt2y2fXqvMl
i8FNAH5X9NHOIOwUn0GueLthJtHMrGyRH4BHEYXOw+VgUxM553UkH9u1/AldPI1X6sRU46S6ZkH/
WA/rewuqyjVYRkCZmKex1v6/MUU9jGRLFjuYoH0HvsRfrCtrFwS1AgmRCb39u96TJq/+1ERB4khp
RQ4rj1ZKrFZ51H3in234zmQ2q/bHGhQnP6+fgyz/VwY8BCjg08YeC8oJ2BC8v7pJbbMYQjIRnlvF
Ps1gJhUa7G4KDzRuBgQ0Cn5D/WnGoMQrA7+NDssDtifLdLS49l9s45UPq6FtP6A+o9xgFHVJdB6I
kJ1LbgmShtvypll7f2Y2ueVDs6ACa2WOeTSKG/INV2dZ61NLm/meAhj6L4cpAEwY6BNycsT1o3Lb
J7ks0RlX2iWBRQl9nZU8DjL8TzL4fWMEiCMHhPUTjxwIraLgh8DX+ChnzggkWldaYEH71eEkhMyQ
rszPjEbsRa+dcxu6H040Vy2dlkr9nInn0N+FJJUdq1y6LyTLXxhx8K7DhktI3PAx7CzxSEYQNxNj
mZ1apwRanyUvGS7lgWFLVx5I0o8sgWgvimFBLh9Kj853GhACdkP6UbponadOO5xvFFRn+9xEfXAQ
fVs/1VExHzyaTa8ADUV0XPjbzW7wPAMnm5DTDZOz+/SEVP3RmGx6K03lPq5FwsfVy4szzcjqylkQ
hyRwKYgDr9x8dQ63WEfsO08WmYRAVaN5naTofo996v/kHDNey3SxTp1xiluUjWOA3mH5JyBbzh9E
/Ow/e3EIvCOSV8vQPMi5eph889RiJFGlj6iMT1Veva6NLo/seWxbK5Se9tEUeLB4LcarGau61Nx4
+R+/ATvNkjSuAsMcrfovz8EBuT2PdYRYXnjU5XEJG+Sc3do0QGIn57VXM78I31nW26svpxjUceK2
Uuxtm6174cvkOM0NM2IseMDmiFg2xPm8ZAoWKOpVuy6wjDCkz83spAmVjtGzLhZPczpgrZpeB1dZ
MxqMk9yValx9Lkb+LN5WwEVgOcuAm7EPcJrBHkYzDayNA9ujJFQSiePuQ5M5CeCRJ2dIiO2ugueC
muCXCUbJUMUNzVBWgwPnT4Zr+QQggbHvjh/Fv0yu1UVXk7TwdnjcNTb7IPFEE+4pJEV2g1YVHfkE
Vs9LLf4aWn9x4sBCzgQYQ1oF/W7i21ZMlKeXwLCoDn6i+i8SlMnojGDDj2hI/4ouRRAfnWo6DcI6
u6KuqO81Lx53C5LwVBoQdBhsSLuMzAuoMCwBBxPECSz35HWKHwrNqTdQ63R22QxCHe1mUFQYm0ci
e4A05oaEd2CC+WGlr4sWpESCgIvkRygRxdQLI0hZTdCe0xb7gNy0F63vYhyyIO57OfwynV1XbDXU
S35IZkKwexpxfOkIR2jzCUyJsI3favsuWdG+RkVpRW+ssQWxdBQ41gZ8SsxetPvPoQz8EvhpYnYz
0aWDIVjwlQ0w93Zl5nsPKllGltcIfR+LKF+TEwn3pkcDqs22OYhLX84j+snsDmP+xgVw9mKwmMjZ
jQrrw2DNxZfI3PLocYsIfnEfn/TFMt1UHH17YIoUnhYJtYCn9s1dcvXS9uCpoB8n8hf8e1k/ZwiY
/tsgfHwlIA9t9mJ4GbRxlERd8wRsW3DtY0dad1dD+XM+GlFYYhPRsvuQM+XYTXnhveFrUm3x7DQc
dpBQ2CDccw9Jj3lCYRmZhiFphDGXgehure70RD3GrBsr5Iw/i8VMiBkM/OJUIWBcal+WKB6kIon3
tgaKVs4mc9j5hkp2xR1sJ7t17m9L4DrV2wy6xTqNuZzsZOcY1aKHkNJiJ2v93des09184EW/qai6
x6oR6fpE7rLo4z4Z0uWDoxoFfnT2vPkT+oN44dBXy1PlhwnVRo2ANNRieLQqu3RYei+n4Itec9s9
eZ0j1hN2AOmW3eqgDe6XDNZKt0Ns0pAPS9CfiZVQBstdnzdeywpYt7dmv5r5+o1I1Vy3bM5eBHYj
1s1b70JVUfz2/YJZc2Js4sArgt3XpHD0Y46RWN1TcLUkaQiGXdair/1HpwXH+8BWQvPK5a8UZy5A
E4/dcqY3nDhgRndZxu99V4ZwqyDHaNiPE6+LBTmBt2UU1RXfVt9lZkDLtnMOPHXyL46HHpOKdld/
LH2p1Q8Ad7LgT5B4PFgCc+qTAuNdMT6bXNkQs51LnY3pfMdoXwR7v1y39sD1sx9t3bfyMCWaCovh
B3+vc+FPVzJnzQBJzgvPRMAG95N6L5umPtOhp4Cz8Z+ChY5PzBAl/uSzn98nMXJCFXioMfCW8grD
ZnyqJqc521uZpLVZo9pZHRI7gkawRfuB5HyiqJUMUTYyTX61nFinl4D0Mc8w1qW92vKZcmmHZrvu
1poOUzAk+fRvpvDcHhqRSXUkgDOP35VlovS7YOV8utru5Jb3apT6YgIUU5aE+mrrok89mWQrTa4d
iSP7lWj2/EohERhgPxj2sYN6BWrPEE7G7eeR8JJL/C3ncTF7OfGvVfg6vzd04IpHu3bZb0wXt7h6
RMY76DSZj0vGXdlUCIhsOJwbuyDo66i0JCXjpa+piVgmEFVP317XFSuRY7HcLULcI4azyH9Ya4PS
7jesIz8pL7EIwHpAtALWvuVDMa/hD63JDu+smdH4BAn+U3WdODRzYr+GbddcRB6Mv1M3CiR8E1c4
hCvphd2iFcpsnsO3hXq3mEaz6IrigV5ctPkJUYx5vsmkdnZyPQoOPNipG/DEYdll7BMy2+SZ219e
kGqPk0JhKP3NePWXLrWnPwxE6a+1RNHMqLxVeo4hh6OH9incmy124STdJRmUS6SrGlYS4bay22sB
lgPAaplqxDaGXuoZ2wWmNMggqvLe6q7fjhbj9Mn6RDoci7kttphHlrPhoeY8LE79ZPsPPVfx9dVz
iMGVEI5ks6N3I+j9s8vDtJHp1HO2sMVAjozRvp2jLZZ/mgYRKDZ4tWiwaPvjbbBG7SNopjJ8tKHy
J4Alcvdny2UG0iI8O+eUsax1VWjaMxlT1/oAqgaLgLEOHcJ73XjK2b53sKu5xg0uENlrWBLSV0hI
BYPaVZESK7CTdhu3dho4eB7MYGIKvLrnsVfvpYKvILaA72eney/6ZygH6yf6pi08eWEou1iYm0Rh
Hp1lsJEzW1tW4hqy5XpsE1KT+15Dr7rnk3YNmwpek126kBPCWePzxyQWxw+vzwGjdWnL5XUL2lyk
D7GBxC6AH4as5B+O/0PM9huhohS45nPkYl3eOofo3usYbAnDcWlduKQ91ibZPpaAHrVThXSucxrg
rGUxNcWGwFy7Xkv7zkSkl6tGXYyzBQPtLUlzLLoo+8dChhM+IlcG9SNxS58UaOSEijKwg/KOFFkI
SZmrmHj1yMwenaOH5ymfvCjNcFawKw7eCmv1wCG1XO7zyAv22W57VC+CRuom66n9pN8xc1RqrOFH
ZbsqLvO6c744t9WXnNMJzrNIA6AvhLWHj45qeYbx4gUHu8eRPLlpAoUryMJLUffJXwmqHw1ddzcw
2cmV0ebpLnOnhpTD78Bn0XjweuKdI7WPAn8PUqggTjBwEcPs4i9A8bysghcgDfF4ro7ZkTD9MB/8
TAAGJEPlEx/zfAxY2opZnDoUhW9NHWXb4sWo1/AW+C4MrknTXRn5LFB+a4WuTgP0AUyiRtofYbOB
m4FgIS26a17HJS5lvY/UAi6fxiX3uIqnyr4wSlas1fXePuPs/JlrGT3xn4mvR3JXbzHTJXuSmFvu
ztXemJ04eA+EiBndEE89Od2LFWLMUjSfyRyCPCXrliphY1l4y6fn+MGnmxnnpdQltvm0LRI8hL3X
jw82WyfNw4gEk/ypcfh4criS5yk8OoatzlwxURzRmlhpSmVeWfkhokaZVrwm+PyerSn3eOUQSnlP
51repRwnq9gxXmNVD4vNnQc6VQYYfua53+2G2pJfnEwd68W2sUm/bIiiJ6JO1aemUDf9IZQL+Yz3
uZd9yZHjyYkceze9NsWSMf8yS7I8wdIth75jDITVW+nT0ZHtiweodqFZzd31ELCgwx9bS73ittaF
If+1MVt/aKsvYi7F3SuficTcaeq572yPsEBuc2m45LirEk9bpF/UpsblQEIu4qvFH3lyS+BI0uTs
VAwGRDOMNFly7w1z4+MyuSILHoXhgnQFw1iLdQdOZSEPpdJ8A0h4dP8/EDZS4toeevySRBRg7az+
Gzghv6xLCDLGz5o8Ml8coc/J4kYX0PcjFj9fk9hetEpv3sx9el+Ss6+fChXAfkDK4uxbTSoAdzi6
2HiuXcL5aGUwWCS8hJB06kKXDq4cyORCv4yCmB2HYP4VgSd9tBz+9NwDyvH0qZvR8poDy1fDF6xs
NsNVx0HEo1Mx3NJRySsCQVbsSUJsYkHg84HzC7+nkejAnAx3Tui7+UX4gRNdmiKX5d61eGPs0GCJ
I2YymGLqXesdCXj9SgfH7k96UQHSS78wBqRXpqzopk17wnv+vQGYB+dPZE1xKNkNXSnwJoP1Sdoz
uYSylzwMwVZ5r63bqPklp+/ZFvsKOhE9sVKloTg6o9P1L3W2TFgXkFApEQgiqHwIlAFD4pkLeqy5
E8hymUxeYItYQtwl/JfoQFRZQKgo2sH5pUDLBwfdc2reF7BJFuIqTh5VIKhkM12daPOo2swVnTq0
0EUirtFyEos+FBOfSdwvdqcrVrj5OnD/OlIKTA/prMV3Qev+IeRTemaYW44M+63t/OpbNnqwmhJA
6CMNFIDCVeFTr+8R5AMvmvuDWODKVb0iU0uqevrGJMqyP2HH3vADLemK4qnLOuDRRchMSGEWQzm+
ZL7GTPfGsKlOsH8c8YpGDr1+kl5zylRioQmopKYax4RdZyjLnwObdmlctEV7I0BQxUbZ8pzOxE4P
dYv+pGcBc0o2mdyYkyk/5rV/YIiYs3QqpmGICdZ5R6T0icwVTqCCi1Po+n2cw7K8l3Y4tQTcV/tv
lCnnL0INRN/W8iKHfxz44C/FF0Yc1h6QTTqP4MJ3eVBjLY+V/0GT0z9QmdDgxBrrZlN45lCHNtha
h64KnQYmXFVBAklALpDjcZvk9zoPU2ygdGgfHFm6Qu4cG8u9qtS3t54i/ramjvYRVFYX/LaHrH8g
EL4CXeraE/EE1k+wkQqP3M+ij1DGZsz+VqPbQAv0M34ehatjEIM9t5puGI9CEVFHtQynV05wRfsB
u43UAW9ZI+kOjpxqOrHwFlAmDMJ945PdXNqZXDnE/3Tfsp5JhrmzlvKF4eg1PBnNUe0yjH4izmGb
Ot17tTWLkN5ByPyezTLDBGwgTRVbcrrrriuIMurg0nY1d4I1zV9Ihff+CwCtiT6Yb0Iu41Fmwaph
0Lqbpitcxaxnna/h2PMOO4571MENNhBmG1kiFkGu8VpX3o4D15quyJ7DkRHCnTZkCUsi1mVLb87G
gmIqhEnKIe7kNP7nV5sPXiDPXHsZwrnhSsrslTuqjzZPo1MuHE8dU9fJQoJcwn+v5yF6G3U5vjt9
lP03A1WwfwngDBvqPXT+EjucSJmXwjxzaM9AkmQzgYRSqIkXeQbep+dXGaIW4dQa0+zd0ov1E5Fo
eY3Swk8Ymgjh24Ltg/x1T+DJvSRc1v9TdoRYxLMgeAeHzRpSVU56eaoAoz900ch/PNAEj8VV39Rp
7HfKd9lCVew/6SBr+7h2KIbufadablaBvcgKqWPe56zPfkcksJwjGfesfg47m0JJEtHKitGOearZ
M+eIlPTxO3hKS1wXP9Qz554KMDdcK9E2oL5LBlJwPvDqbB1FD3Rduo5hV8VoUB0gld1qIrgV06rM
bNI6yXwn1ux23NwOAxqAGxvbeHm892LigMn8TCko+qIJUn1gSU8m7nGvL7IOYPwDBHpdXayXK1fS
oL6mOJ/fmd2bz9A24QONBmtBwggXtrBdIKFR6kzjL1Yt1dTdVoUm1BKi4l31mBucP9aCrc78ZOSG
gAohnhXLDMxgQuUysgmPgbldEch4rEM4DwnE+K2lbjPrue0eYx4rKNPDhC/IUBVzviIMemjD5PPm
R+NE5smoUT66eVu/BbAMkydrLtmndRMzs5rcyTFyDo3TDZz7ki5qYxfqZQZqX+XnXHfiM/PZqrtg
0svhfeD0Qum8cjPnELEhI7lKd9Bzd/QgJxAzFqh+h2nBc9L7+bfIHPUh/B7ATWHsP1VRRVdiMOrf
mNvjvchD/9ZVaVqd3MgwkBRRjkCum+r8b70MG7bVW1PD4I4VPMoEc+txyJIs4m7Ikfi2CLt372Se
B3X2DP/FJLYgG0VZQ0mrncNcQUN2g/85O7PltpFsXb9KR18fxAGQCSSwY/e5ICmSgiTL1mDZvkG4
bBfmecbTnw+1b0yIQYZ3d0V1R1dVJwFkrlzDP4hvsm+1W0j2zfAZTpqr03anIEXEvYZ1/KtwuPwf
M5nR62UqMRfuT0s2Mn5Ihy6mw2Qi74WRAFcKQDtfjNwvBnf/Lsc+2Ni4CI8d+36O+gfKDtDU8OMp
EcY4RsIQI9Nyxjh4JtO8te0YTOwwlS4+51MfPNUQzbqbbjISpMTnUIhHwC5aBySVlN8bscxgjSmG
LOMLZ/jQcz18MtU8PWIfbJcf8RtKv+Z5QEt1cAMbxYeojCCgLd8OgVqQSjlM5l0D/UV7kiaCF/nR
CDAOQdp9qt3ykyZdZJC12EI4b9MTc8xisQWOkZ+3QhdJD+VbBahUNVAlbBicDhrqHaU1ou3F7/V8
lE6xb7DKLuvfNCaCodhabQk9jHZUNAZHes3IRZtiXia/EpPTe70i+gBhpCFHG2kKPweIypWwy4u5
3jFXhwNOK2VUrxJLNBTBgY7E99JtVBuhF4joTLnhynLre4uR05vtj0h5tGhEpHRKioAiP5uwSY3R
dEA2YpQFHGcE4KksLSvBLaSFjmm8ZVndItsy9WGgP1BGtkD3UtiaDNFFIRM4EhBHgMo5ctboxsOM
ZW5Fb+iWfHfk5TWFfcyMHKZGUI8ahniOdStslTTIh5CVoAaL8In9vNCOy19I5WaHYLDKg6gouX8p
a9kkHQYdt8o1mUz2ZZT9GGNhxhT3xrzrsTpXO3y82Y1DV9FoDTvs1/6aBxisx7Sg/PgQaaosHk1T
66p9DTQs2Bp9LtNbrRl1G/q1zK2HJEgATOLGB/EEz57jyP5HFlMMtv5LAslPDzDZCJsxpf2dPQSo
6EZJWj0iW81V7ifl+FAwMdDdTd0Glf2SQriUz7AXsjTYAH7SboC2ASMsUbIC8OcOb0wC0WKIXB2Y
PB2jACxHqZkPKan3q0EOkn2a4zx6tunYUrvRN/6BUQepnSOD+pPR1HGxw1vBucs511+hO85oJsPf
vaEgo1nELNMYk41F6TGipF5k9l1UBPwFVO7RFsR1wUGos9Hq8gPjtQjt03AWlf3ZNtR0RJpAwpbN
MSmkmSc2nYpR+M2T6rYRZaI9NtRAQDgMYY2PBfGUiSgjhWzejY0KbFAvrniJkAIEERW5eepFzM63
LsDkrtwNWWzWD6Bpo+xrHoKe/SZtu+8wMQT0vrX9ph22SaRr/sdQgyDEZF2SIcCHLUz7S4Gkh9I2
Afpj5hskIIZkgLrc5BbwUflgjhJRG2YN1ncXhzgfShLOx5j8EI3sgzbTvMiocmjeP2iGn/i/3IK+
FVplBGVkdb+VfFH7yLGqW5wLMt2oHkSDE/Ln3qIBvo87szQgYepK3TCOgjkXtMN8AwsB72HFHAq5
l1bO6t6ZUD5AnmJWDzkeK4ox0ETrw71J6ecwv0HY8oV+Vwh+jTkoSYgDJR8mlKCIKiBBqKTzYgfI
0C0BbbafsPOuAsRRNL8hZy6ZI6bY9onHdBb5tvQNII0kjGHuvDZ0qajUy0yNP2mfA2Ol8pxALdBu
LBPakFhijf0v4fKEW0NG9CjcsWtekjTM5TajG/RlIhYzDtXsMCMDm8aXhuT6Yzr3GicrrN7Q0ZHH
qjS6+b6yesrSCLnXvY3sQvAqDX2kmTEbif2TGkNCXmO8ZT6nYeW8zVhEBMHeNGdEPEaiP7IfykjQ
xZJ+/JIXReA/dnD091hmIJjeJPNzZ6C+t3g090H3KsfUCG/cfkI7FcuyKm8/ce3EAJ6zLC/ezCrg
eMKCCb8SYpwvzTQoGi7pjBUtPuTyo6FZrg4Zoep7OmrpDGAik/LTRH2g37ZYY3wrnM6J3gAYoWA2
WnWCg7Tji6e+8E14QlVCSRQO8ouJUb0HDxlOLfmqFby06HU5nzAnpdri5Ljfp37sD64wICmPZXZX
GwvkniZp+kYCOx1p/8KidITd3mDWjFQiwv4tSmDABqaHzJrqN4gS0ficOOkw1ZuiN/k7lw4pTUdS
2x8ts+wFuW/jeoVGDcpJXQmxLs9qdTNTMUN4CagFt3PriuiXj+Dk/Tjh1OgZsVswq0tauzyY3UwC
iipfeQijLmYoU1fou5gkrdBomXrh4zvacpsPjfMBe2hSbhggTHaTInO+MnIuP3XS7FHYsLK+6W94
/Zp+n7tqqL8a6PtorwMkcW07w/jalgRpeWsoo0b/q1Bajx+D6MOfivw0va179CJM/DDUPc3svj4K
CMr9DpG5DGyU2yTlo+M6A2w4Ki3N+pv+kwWxW0NpoXxKwUwXN4ZS8BGRxUQhG3rxwHjV0tLgo9BQ
d9OjEa+HG21uKucpiGsopeQw/pYRJ8IfSHchWxXBmdNu+H2qfCgHvQB/7BCZ8VNAnbDwKet3/mw5
P2ZGSlg1cwpeA2Q3wFkk6C7Dp9AwziQrNNNtM2eDu6MmMsVfbg6Bd4t2MlNidH/0iWQYbD6zJhQM
EBeCCUi7gBHZs2g1bCoqpqDoPtqMKQczu7GQ6eqYKSnqAMS4wJyY4aJRq/QWKgqd3WA/CEjaPQKm
YiuYxr2AkdeTfUx2skzI9cn5niM4i6xVaFb5nqG0D4EVK1hvHIr8NWvrmoFH3E0ByMpFtpPqFkTf
PiRBheHbIaqCpF6QfuuIYOOjk7hmcmfEXdQ2e30qlfZWIrulvpadiy5jG3DveKhugc6rDP47TTza
py8oHKQkxiTPj+bY6cm8kQIY1y9dt2PeG4HFRZAYXbb5CJy/dRBi4RN/KRHAnt9gC9gBSjpxFnbP
Ba6Bz8xuxwALBSf4G4HtLvlUVY5E3hukwiHVeIdkxQq8E2aelvsNvycDDwIRTd+nFn/jMA2YskIL
FRtnCsBgKz2ghGBAsegmBUH8UHZB8Sv1HZcGgGHxZ+gG9t52enpNy/h78oB3W/VbHY3+L0Z4TvF9
4KLANBJcN+mR5tf1S440A8rx9ACffKuiNZAgEMT9YTrz90QLS0hxJHYQ+/Akx7OmJOhYHbDUB3vU
h2M66+VdHQ5++wLYZxRPi0hAfWjNFsmCXdlVE24inU8ckSGM+WfsirLwmRGTyZp6AudUaLjVHDCr
sH/hTEQhGjttyGgp7vaV66jHSvbJramS6qYyYv0vBa0PLj3IfOBo+NpU9/Zs4lNFWwyA1syR3MNT
0HVAVNF8MIqcIqjjbDij0GjvSJ+WCg0nBDV0a/5Ua8CsdjKzhi95kI3uIcG4ckK7yXfxTBAx3Ygt
kuw5VoQED+QZUPH3zXH+kjMEAyhq5HM8QYPgbt8yk7IX8UsyjE1vWk75woDOmW8DCKAJRc/kILlG
XKyOodXXjI6m8oFxZF5DybFy8aML7fLV0TpDItwzDdYM8EbjH2zzqf9o53V3D4hHHXHM0eDuJCaA
i3xAimBylbu0/HMkXt28n99EW0aIWOnj8KbDh7boMEEP1fuMLRzxXuWRZCnAlDB3nxkw8Y4zzYk1
AplrQe/El8uCk5vFRvEcuGWG4R4hDqhkV5Bf+2ijeCBQ6S4GKGSnN6RbMzgMV5Zim4DCzQ9FxxQ0
AIMs0UcHX3jM7NFKOPd9bX0FXVnELd2GuKIvMM8AJ8VRQjdghXjSQ+cTCNjoYW6ytEDYwOm1j/3s
DBiaVa6tP46V0eoesQwSIVVY/a3G++Zjomul/1mVnWYtkhNmfRv6prmvIGJ4WOxOH6ScmMlqkf0w
UVo1X3qbGeyWTpz5ky5LEb3ixjC/Vpoia6MWVNvC4bV+wh0xem2Y4mzBwZbWT2YPc+nhneneZR2+
Ols0T13mUDFGRFCJcTa4Q3I/+ci9ADWJkkBoN5GqXKbXcQavcd9kaobCMkQc0dGrkMxDBFjS+cX5
Dk9UnKQNG3MHpFDdId4aKdmDCdClh0F5TFrdVvEu4HyS6mZWp57jgcpy13TzQHUvJu1j6UwaPONs
aWjfz8DJg8MQw9TBRsm1+m8GsovJy9SMSYAEnd7QlrAGF5oMRCu6yQFaU+Ne6/Ha1LcCO4NM23Sy
ZA5TOXiBIGZfmv7UP0EGCObqb6XXXQ9tsS8naJTQotqRvmUBbi2fdn0V5q3+jF5ujP+3rzHab14i
gVTe59Yp+vEBoI5WBj9dku3Y3zM/44CB+R6Byx+cDrwxDmsZlN4P1HozNhxS6W6QImSBEMQRPxGo
D9ZE9fmBnr4z77rCLL5FtVH0h1hqFQMkoxKyO8RcZB10vRGCUL5VGRBOcWRcFIZfw14SsY4T3qFT
uTdy8HFW+/e///V//99//xj/K/hVfCzSCSujfyF/9REQSNv859+G8e9/EdaX//n253/+TRmCSqWl
UHQha3MtOlz89R/fnyI83vi7/49IgqyFfVV+9+22qnZUPsMh1VPjzTapJ2D7wdOGOI8pd6O7E9VL
7TC5HxPmWhHwpMu/Rp3+GFPR5MYrwoXTabvLBPX0xzC9m+yBe/9rYgD32BmydL8YcFraG7PPpuyA
kQp04CoJSSn+cGVI+ZZl6krYAtV+IU9XNiUzIC3UhjdyxeRQZxO2LDbgOKXs4B5y5A/DR+Dq8pqG
e/q4AsE54RiSnjkacApz99NFgU3RSlLgvTEAGZoHR3Q2wpGttLIN81hGT5uBY0NoLhvL+GiZ8E4R
wrfclNtZKNpCJdPUHa6vhX60adPGNLHqjqQAg80Fn6hhd52Mcdk/D0bnO16QUdjcX36I1ScTuiuQ
FHYsV5oSpJXrnD6DyQuaraDXnyZl9MCTyvEb6nn9TWPqSHUJkpovk2kGt5dXXf5ff9u1wjB1A4MV
uphsFMuQy67+bdcWc5OElm8Xz0g9YmJR5k523ycwC6ERz+2WdrBivozj7G3o4M5xZZtaZ1YXUkl2
q8l/6Obp6h1Y2bpp9OLZL4b2KcmE9Rw0C0wXfcQrSy07fv2gwrFMATDPdqVcttBvD9qYQmMgIIvn
pqWyzAF+bCET1fsuccd9rXTn9fKLXX9Ow5RsSPCGjsW+NPXV57QQ7KlG6A9PuE7CWwjdZcxCHwNh
uSg/0vBnbmSTHl9e9f0LZVWLBr40TJJwSz99SnocPCjDt6ciIUXfzJr9V9jQwWZqps0//ngttimd
Mccy0D1dxxj2ZqXTYvOfGJ2LVxJFdEugo0VLNwo23eXFzrxOKaShHNOQDFrVaqdISOA2revFGGih
86Ne931a2DhIAZnw1yjWsZVMI2O6ubyu8X7fSBZ2bL4icdQVyw/7bd9YGuBR0039J9BXXqmJOt3X
Ai3egF4LFtsNEvXRMNffM9t4k4tHzzZpWnwGfBQraqKtDfFhoJ5z0X/5iGTJi+v28sohPvMbbQpO
utA2TUddX/3GKiyDoUG84mmSOJNswsymLQdfWt7lDb6PUVpUb5dfyzrgsruVSZxin/FKCCGnbyWk
Wp6dUJNPJmcbYCD8gZamAPhoGwVngYrUUdoa03voJ+0+wiB3e/kHnNnoxEuD30F3y7DFaqMnvQFN
pAvUk92N5m0qGzpJZeoDxu27K0utb3ZipFwgQcRZAG3IZYjThw3i0e+crLSfELRzdyW82j3we2pC
xvmHPC7vSjK/DfxXsTMMH5WNogAcUM/Z8fIzv4/Vlmu4Fj9G58l1a3XLtZi5gOMfrSdtcE30bkfH
uC3T9AtsejL9AinWPtWnHRzZ6MrK7z8315LDoo7Dlc5rOH0D7jzUrlVK+QTkgwmoZo1qN9J/2jtz
Yt0zlHpMwRrt/c5ewCFOeXf5wd9/bIvriavRMEgpQFucLs8N5cAZaIwnMyaTNeKhGBF9CuediJr+
r8trvT9LtlI6RnXS5NgzajtdC8NpfDcax3/SgTPu9cZdCrrQOgCRbre5PsaHy+sZ776qAlspFEEG
RrKOlNTpghmIi97RM6Z8gWaUd5gbxuLYM/GkNRz5Vr2320G/zbC5QURqCrC5U7MtbidM7eaPDZKT
fxWA7cUml424t+Zk+BJZ3OJIGtUQz8syjD+4oeU+Xv7Zq9dk24DaORDK1vmzMNzVXuybqUM11sjv
zDmfj4iG1cdCy4wdE7n0KQj1a4fw/XpCN22+C9q9Lm3b1Xo6uCM80ZOKEaWLTW0+wF5HSdRH7J+p
BRLjzv7yA/4Twn5LGHhCQEu6o5D0cggB7iqo9oAmClBM1R3D5PbVlVp2kNLMt3aoj7eRmMUXbZAJ
ZnAjmJAya5PDzPh6p1PE3FimOV652ddR6H9+jyJtYFcibuiuzqCRIqrSmWgqAZrJsxBjz1r8HOLS
D//2S+Zwt3U4LkI/ehofclAzKA0jj/oscSlyPIHl6euVF7QqeP75QeCQHCGIiYxWVqeSeZ0BZrLl
kwRZ2m9RhQapIDFrYodasf6IhyRIYrqzKBph1ziJvdVp+t9paUbhrs8k48bLv+jMHjGU67qWo5vO
sl1OT5KrawOZ/9iCCLDTvRsb0zMCU9OB5oP4pRt0jS6vtzq5ywvgUjBc2wbubOrmak8mHR44Hb2O
uwrZaLSDkXIaHszEZsJdCYD5R6eq7fFDTXv7BYvNvr6yRc0lNKy2KMksVz/v3yARWyXvTZdiG9OE
zV04ptNti08d6qD6+NmN6g9k/BItrfBxMa/9mS0DG2pgweVU0TO3cU894peEwjjDnXGjAEKhDGw4
fwc9KkuBPcQbP7Sj50kodYxEChwko80Ibvb75Ze4/mgOdTMfDEVIyR1Df/X0ozUSQUNK9/S25Kdj
eWNbKNio6JE7UG0NPAueLq+3uktsx7Gla8GP1k0m4q6xOtahWYcKQXDt1nHcXofpSQd6ZNhYBRDe
Nmk2cYNf2ZfL/+Xvn8lxKEm5twXPaeiGvTq5NgQFGv5O68lWL4+Ktje+HxOiRa1strZVjTcILhZX
NsfqyuY5HWVRDBi2aS1yjqvNiWXelIH5xJTAUQ7jwwyKmvVop8xMjpVe1tMe1S9Nux0bo2yZ2gNu
2MYd458rDy/e/xBXR3fE5EK1HFKH1QfOdfA9NcQvD3sffbhn2Ba2TxmY8ozr2+6aL7IzbLi9HV2/
nQhQ6skQW2vH6UX1kdXct0xd9c+0dy26JEgJ69HXQSyWOSB6kd38EIP0S54qZDn8nc5wzf3RSNQ3
bwxw+wSesKv1pxLl1pAytgIvh6oFSvZgo9uQNK2cItyio6E09NsGfSDcfTI5Mjid4kJbCtFIj7yh
y7oeE8cIiP0WspQWvIgBdebXGIB9+pH8Gk3CcRjHztxgIoE29+U9++6MUKC7lhDo1VDTmfbyin+r
QUwwe3gigFOym5wJaeIP9oYRI5I45lz+pLHiXPloy+Y43bEsyAkx+MPhyy2B57cFkwb+Nn5kmacP
Y/sJwdzyGWPU4Moq7640jhjLUFubHApu2tVzlUi4xIDOMw/ABl7OdA5vaylwa5G9wPK5NG+1DKFF
TMBDuE94lqRl1mxVOCVXEsx1JOeHUFdaYGQMWjCuXAWFMRGIXmIR4AWuHF5llUb7HG9qL8eNr0dl
ftGBjIrSo+StrryEM8fDpDVl0y5QFBfrV22gzleUkYFvCPTCrZ3n0WOGltHNsOzCEWLHLZgfhVkk
JsQpLZmPl7fWmS9NUSPYV6T1Uvxzxfz2pcOsMecpA00Z5AawVzCh2U8tyqI/38EmwDadaxIcr26v
coV+KDqFGzlfeoaeiLzpaD8Ix5+sfRAPwRtwfhwALj/ZmUPDF1VoJZIzIR6z2lxxE45lmIWh10hs
cWTf3MEgBFbfgS6zTDwxLi93bjOjwWzooMD5g+18emZqPZlaRmKhN9gp1+iY1MQ3n+AxjskeqQes
UtISnY0pLu8DnxHB5LTGo15XPy7/kHdZAZuZFjl9J2UvbeB1WtLLEQRBHWQeMqom/uqjGh0Pss6Y
fJEYls6bCt8q8W1sQO5tqaDMaGcXdIw3s2Npwc9EjXr56HcmkqvItdSzrW0Yb1hiVxtuYIpNQS4Z
e3E0D+WHGVhS/1gZCrq/qyN01Gwzv3PFschlDQoHWC0CnZcf8N0NzmUqaLWTepIKC7kq/VGKxETa
pBvjgFj/tSjGHtq+R+IV8BAGgJcXW/d/uEd5m/xhgSOms7IuPEA25E7EJYFyXiryfYi20A94nkhl
J85kHwlqipIUE855b4IdqBZ3rv6lxJInvecfzZ9NADH+VjlN9IBrtlHuMfI1f8TksMaVLXhmx1OT
0XdXnDCbNuBqB06FDrG3iTz0MGcBWBu/Whmo5tWaTad4aJls/H357ZyJmzZvhddCCSjM9Z4f7dik
364l3jC5/Q5vIQtYrIq8mDC2L4XZ3DciwOuwDOLXyyu/2wSYggu0VAnbXFBMXk6ftUkNnJmqiH1o
YzULlccMMtCfXXSXAfV+uLzYmSBJgm9RfEHzE7RXTxcTFowAo6yw0hPOeNtCstwaU/K/uISIU4yP
lDRtCqtVNj/g8tBHsJ69Zk5oaYJyBkCqGxpGnggroabQ4To0AYbz0+zm8gOe+46kZrqtEy+XjvXp
A86Ac9xWFrGHo1BKD88sDi26w7vQYfmsgbkKR0puA3MeDpdXfp8bM3dY4jQblvvBWB1mgOxi6Nwk
8VpHFuox1OgB3eCMEj6bgclkd8SuEX+LYvT/fOsuudRy31PlQ945feS6lGKqNT/2SjxebpKh1DYT
kPb7cYztXyM+dNhhBAXEFhqu5ZU7/93mXbrldOh1poV01cTyOX67dMGPB5HTzaZnw6TbFvxdn2bT
Rw8w1rMr5dW790uFw0jSYBbIQ3JET5eyAHbkNIlMD09nExoexk4K3PkmsJvxZkJ/j7mvnv1pIOKl
LqtyCwHyJ289XbROwexPulBeioDHHWUWUlYYA23yuY0OLQOQK+/z/d3LlUChYzs00XSbq+F0QVNl
GOgkmcWVB38AeiQO4nH8d2XjRYCFybTJo4ynL3MU3EPoHtAdzX0xIlzzh7t5uZoMRe+BSQHbarWp
pB0n0g986TVt5R6aFngn2hT5TtZKbIDr6i85JLUrT//u8C6Lck8t54cl3dXbjnx0MUfdF17axHYI
grebQcwM5Osbl9TdQ+UQSWplZepYg1/908yO1ZlXkmmYpD/E4tNXL3WjJrrHFrJLTOPfaoWDABIg
RfEBYFaCUEbQQDj489fMEMgmRjLJoz93uuas4eOYBT3JHNZhsFKq+MbXCvfRwfHkECx6b6Bis/jK
rj5zat0lk2TcJU2Dr7ta1WDKMQSt9CY9EzqSVE2DulPg05E1QsC0l59x2SonJdjyXtGE5AhxmXP9
nK6WpaqLNS2XniyJDG2o8i2Te2MfhdN3gaKhd3m5cw9HHUC6SOLBhb7auR10tggFKIFqxJRtWzPC
LE8H1JIjUXCl5Di3X5feqjBJl8mUV4l5ZVTDLJmyeGmHVYQuOveoIdm9z1Uubltw769tZBg72peo
I15+SuPsYzpEJ2ouCs71IKNG/wAR2dD1BOrrmQPEeS6LLfI4Y72p4Jb4N24EFu0Gvw0dg10MfCVW
EYE7ufS/WmEj1O9D29/wz8YIZaK1N+n7OUd44hWIhW9ewQSc2wQKMQWiGz1WwvjpJvBb3w/qCEbw
7IBE7EGAIpehsmMeU9JMYaJdeT/vEh023QKfYMNRNrlqVcPMIPHLagpQGM/a9iemjvUBVmr24fJX
OPcRHFs3HBusIjthtbVl64yVrtfSa4uqfcZlKbtrWySeomaWV2Lj+6XoXhiCJiUpPAnO6oGwJ7A0
pCkUCWqvb/2wNW+6SiL4HPXiSiBctu3pgV0aJTrUY8ew3wNfksBqaiiBCvy+A+YqQAtZmVH7GZR4
v/fJwG+A0/u7SZSQZHSUWS6/1PcXPcsrBuRgj4Am/7Pzf8spBIpLCE/krjeFznyflvIhKVG7pcXm
Y0cP9tAMkRG4vOb7k8yawIsUe5TM2FmljSgyYgo4LaIVtOqe9HlEy0wNApNGlX+wCryWm6GHhV1o
Py4v/H6fLrkTO2eZSC5go9Nz0ThDWVVAgjw7zmz5UMoGlXQ0k6vk8+WFzu2fpZpfiiraCGs8Ra9Z
fTUJ4kWISISHf3d5H9nha63zai+vdG778Brl0rXlA67rzCRs9WgyA8crw1oDxma3WFJGdXxnDAO6
cUle9Z+SVGVfh06Pf1ncjZ8u/4Bz73RJImjQ2CZFwOoGoHYtNS2bbA/5qPnRRyMQNyPq/T+PMdRr
pIcOJ4VpzRpx1MdKagrhBM8K47hH3rStnENCe/GPowzrcH+CyaPpzJDkdI/Qvp2duVS4W4I1/abk
nN/BJ6qp4fSfl9/cmWNAsuvYJui/5V/LJvrt6CkZSkDUruWN5aTd+LqR7elxj9u+r3DYBoBGjo31
ssWo9Mo3O7cyqR8hx1aCj7f89d9WZs6zYMSJOfDGs6/oJsU7N2+henCfolsbq+yAtl+3A1h2bfh0
5mTQm2T8xUASBMb6ZBRRD6k07JQXujlcLI3p1tSmya4bnOhw+f2+vwVJt1yYngQbnYbK6r4IY63/
h3zpQSBmjOVP0XDMJE0V+sQIrmjYBV5e8Ews5bEcBkTcu/x7/Vo1lKnKMia8GAGCyr1121kuAieR
wEZxKOqdQvvj8pLnnlERZAy2KrvIEqdfkrphqBBnE57bI7QdgKK9kyYEBl0VEqGZxL0Sbs59PnAO
tCltalAwNKfrIYs965OohCekCcSAX4QS2YwryeD8eaxmKkuxK+hIvW9rRO00VqXeC28uLPfN6MN+
51hjceW0nzsJ6H1YNIUIKWo9YzMbAyVAJFi8skJCuXIz7TOGAPku6AsQ7lZjNlvkGL9Fyv9D3CaB
hT6EUI4D2E8C91vlaGjYJ7j0kagbgH/zDVxY+3NTuG+mAdBajpAj6qUs++PtYpIOopm5FAnCXoL5
7we/aFVY9gk9UBpWhzZIgp10C/+lQ5lkV0HQjK5khmf2p4kkIp17lw8J+Oh0QSQKYHEPFJl920hM
rqP+1sxN/xZ3IkbtVvN6+fneoS+Wt4raKwUlasBA/lbnQY/ryYrcTngo+7RbK4jRuQFvuIuGAW7C
SG6w6SOB6kYvFaVCXz8UC9NnYPaLvkPYDFde+Jnr2aTBwJCIy4vjufrKI26LU2EPwsPXtmFq7mDw
vgGTAk/VxhzyWA9uuW8gMxwr4FhPjh2n+8uv5MyJpeZckCiI54CqW77Qb59c+rPjR11t4ocz+IeI
abo3VnVzE1ZFcOVhz8Q/YYBeZeToAHwxV1cnGoICldLO9OLM0e9gmiCL2nX25yKeo1+TiqeHVvT6
lSh/5g2DHAcAQEWwRN1V0G1dS/VqtKSX66j5IivudjPmEAi5bNIKW9lNj67gh6BF+2aLQLu6U3II
uytPvpybVRLPfQqOx2IexllefWb0J2OU+yiAJiwXv0bN4H+a+9Cc//w0gZuxaLcuY3qUZk6/ZZEO
yPAVhvAMXzF36RA1LcrGhJ4PLU/kTHr/fO+4RF+QKnxNQtXpetgUDzjIMv2qNSP7OWrS9jCR1z4U
8A+u3J1ntuky6DeX6p5Uco0MRcIv0GqZSk+nc7tF8XXEvbJFRDkwQwTMLz/XmahE8gEEZylBQNAv
n/O3M+Em8dyLklszA63+4vZUdRtIgFgtCYwc8Hp1Hf/Kkmeej81JjcUh5E5bb1NoMTHXmWN6ELj0
+7qwSpp9DRJ+Nhqnl5/uzImglWnRnf6f0cNqlzQRzm5+7OP1ZCwYHQv5jWETYA2+gz4Hz1v041dN
DPZ+QNiAEnOyni7/gDNxAKKcw7CN0wAEcxWEpyhVeeSX8CvDYdbgyIsF+obyDdob5mggUgRyJ9nC
znKqKyfkTEuXaAvPCeQ1RREV7emnhchcNVURpqRBlprgCvqozek2FkwzBto4eGkOIn1RmHwYTCPe
9g5+3s4cOr9kq+yby+/hTFRglEqJC9SZjf0P/eS3bZaMmk5VrSd3s5YYv9gZ2bZMY+vPk/nfV1l3
UnvkiDok8pM7S4/9nemOEu8PpKFbJys+K8t9mqOy9roovwbmPveZuVgUJ4kJF1yQ01ctc4CcLsz1
uwFemLybarQcXtzAMp4ZWqbf2lFHC1AZqRqvJG1nztIy/KFdQiGP4NbqnolbzbRRp4zv0IGoj07e
mIc4NjCuCKJr9/c/g6RVZHecfzJdR8ERWicw7cBfE9hd3Kk6lTiqgGrFuifKMkwuurJry1ss/Dp/
H+AVibnvmIP1PlYVrOMZ/2hoRVeu8/ehC9wk05+lZ28SJlfXOUlPMvtTlt3F5P0VPqH1FG11cr5P
U2kNj12bX6P6vH/bC3SbYAlbY8Gzr8IJ1KjA0rUYX9pwzA55qkc3lZU1O2XKa7nK+x0lLJf2zELG
Akftrj4sPq0tVkNw22K7ar6HRpQj58kRRdYnbyGeh2a20ycX6cTLB/XMIy5AQm5w8DzQZ1ZBo7fL
LsZM1vdGVOlqbtI6e+iiMC+2ZZIwsr+82vuag04N42D2rgG7dr2agLiK9wjoWtRtnQ8pemg3ftlh
GIPTNxK6U9e1W7NcwOq0u/0flxd/v38Y5y2MBJ5X0V1YxeYCeocaMKH0rCijw5d206a2yh6ive1u
0iCqrqQQ72PgUt0w6afFyG3wjt4oMjTscObxWr+iiWql5mEAxXJz+anef0CuVpvG8JIHwmBanYpB
mej4YmTuTSTVH4vGmT9oEMm9tM3dayXNubW41nTaNrS6yexPw56KVFqCd5o8hIYWYEeGFjUS4JCV
k2vN2TNLUTgtkHkOE1ivVf4VY2ffDoiKe1Onou8YbqUf81hLd9o8x1c25fmlkNRjEgjudB3nsOUo
dRSvengYxfgRWZH8aBYyv0Fb/Br++cwWhCexQE5IYpeh5+kLdJoewz43G7weya+DUyOhnUUDmI8C
lcB5aLsrj/YPFeI0hluMzRdAjmJoj/Tj6YLQifVwsP3ew1Qww3HTsaLbKRz950JW1le99o1DEE59
vKkzWid2wD22KzNzOJopjjOE8hI/Wpx3L+/Z98HOIuBQuQBGoge37oRlNQZxZoztFYIHSGuYU3Cj
Oj/xQgRlUOMYDwiE/iHji6YDBELQyzSKl3C+Tui7TA55ijqnJ1Dx/aKBaP48ViHymUhC7I0Gx7rL
z3hmVy2pAQACuF42YWf15t0RfZ0s6rwGsWgvRxT5lh7/fFSqMQ7/i6UgxABcoNZmSne6VGR0Yx+m
Rush1pVSbgf+rdACuQ8pzK6M1849FWFGLm2Upbe42k/YcHeoX8WtN/ZR89HRDPdAwmu80OhwrrzA
M5tE0YimcUJNpKz10DNCaaPUK9V6ejUiO6/V7nFQ2KqqMB4e6mpCsGou/rykpuHG1yKHBuVCxXn6
KgO3qR2V6bVXDDNwkx2aJz5QtBTvxgyP6hDFZVzQxvDA6B5BrMIVqf8TdZayuTLyPRMpyL24lw1A
iXQmVvlA16V4HdcFGHBUfqdPLZ4H4W1eVyjSUeRoCKF20k+3f7yRHEFgWkBNrLu+nlUz0WiYZeMp
kY2HCe+tfYQSzFFqqCddXurc8y2vmDLUJbt0V9cW1lxjgnkU2fmiuuPr7s98jvwbcHcTOgZav7+8
3PvEw2Lqxe3IUIoJ+hpNa3Y9ZWNo1Z7LyUeSH5r7hGnGscyLT5gMRcdm8etC46e5cjbPPidpAAUw
TYR3wAsUC/NJw6HXGxsrekHeI/0y2FawQ4Jh0VYs65vLD3qmCqRDvZwaMl8gAesrJibNKKu27D0L
FhYAtDjBrTzFUmw7DS1aM02NTUkwRQ76ktk8UjBlwV9JrSXfRiNpbi//mvfhgrMEtWjpt4JUW4eL
cELVHE2amb5bNQQ7nNjmD26fVNNBb4zi2p56/5H/P2fn1Rs30oXpX0SAOdx2Zrcky3Ia+4bw2GPm
VMz89fuUvgXWzRaa0M7FeIABXE2y6tQJb5AnFxUHSa+Ve+v68PaRSCYzq9WzVpf4mSUpYvA77OqM
LxNC4p89G91trKeSdCe6tFpBPN6GK8YCr9Ns4iL37eLAAjXSJvSV1DMzknrrNEn1QxtE/F9ZKEjL
eNIv2GoT9+e7XzBQdBJqWivwqZY4ywTBVtMasOYNNZTlzKR1PxS53uzcsMlXdvIb35IGJ8AlWlVk
gEsIkdtYdWRaNKeGMjV+FM44+SinoECoosB3/6nku7rOWuCrS46WSf9c5WNef8iQO1IK60/nEMT0
gbGqhX5zYZ0y0H8njG8BBjQKGJikGpGaqIqVM/TGkzrA3/mc3AVUC4tLwEWTN5fM0jMpU3lsKEU2
A+YkG6Tl1hK0N5YCPcQ0BIAUNLzlUKlRFYPcM63PFWD4veZN2accjyRsUEW8EgLf2KA0hZgL0pyi
ZFjOywTtH+yhR54KeVTg/aPSnMG851jYIxX9La84yBfBcSnffZUxb0VaQaO+hNzuynfwVy8IfGw8
RREOkAYeIcCXQmdySK6ded61COb9qjwxZO8k24J1Bi9jGyYpvSRSLdZsMSZUscUuzrk3VPlxrlUv
P9RRirRjbnc4oZR0fVeC3VsvGHyWHLpKfYclhpO+YNVD6s7Pc4pnalBbP2M0ozduBx9Qt6vfheKt
QSBubxceEzUJ4A/yJl1O0rRRWhB5QX4WtdE82nNTHdpRzyFh1flxUJo1DYHlesCNZVdPsqpo6rnL
rETr0NS1R9f0Jy0rQyTqDawsMbmNwu4padWsKzZyRKWu7KBlPJDLMlqQY3MpGLSscdWyLCL40oaP
2VXTn6oJtdptbggbRewO7dgi1CDC5Za7ixjg7wd3HPb3I9LNtcrmR+yRBhRYE0LCEhUsaqx45zzU
fQyEWpq59VgMn4UFfungzXGtPo/YdtqHQPGC4FChHYJ/Vlal4eNQ0WPfRyjUxyu5+E2Djt9Ew8aQ
8Fm4UNAlrw9WFNohINZq8rOqtjZlGIrLyGR1a0GbAUoR4XYDw3Xr4itFDy8NjxU+a+8taeWP4KqV
KRxMJTAq1z9C44ZXYtgk/gBMZ++4LIij+Hh2nPaXiqPxSoq6vOPlcjTWKT0kn5409Xq5yJwwOcr1
3o/sYRTPae5lsJOiCTvwQ8M2SZwNCrYp7s1Yv8UTI0+sEVa2o3ykv68nfgOwMVoTHHIV5N/iekK2
PsZJw+x9fPL0P/Y8ZV8zEWVPoon6lcdd9pBYigYkOw+UAw3OJSd1xu5PbQarQymvcHCcqJu9TQG2
cjXcHmtaLcwPZR5BAFvmjF5uFUzih97v+2p6FBm0XvQqsKbJRnXjInG3uX+a3viIUnuFS1aW4vQ9
rz+il8DPLLS58w2+3vC5T0vy8S43pjHH8jC3szMUNz3AJhH34k2Ytaa6MjlYxmpG8mRLpDIQmwHD
qYttZFepg/R42PhssgSjgsQspuwAvQ4ySVo7yF8VStzhQ5kbGHmvKSvdEM7k8jw6VxTtGRId+YL+
uhK7wusdnNlnHzeuUPdOvaCwTzcuJlDZAU1t4V5cZn/ql8JEL492uttW3rAVs9q73zvsVrSnYXZd
45jZeqx8V1DZqw5Gjwb6XlGRLzg2EMxCsQ1H2gW/okAk2bPWJQ4GHaUkQv1wPeyYXxr8yxHTjCOk
ON/7hUGVcE1ozGc4JssUyoy9GLxvyOwrrj8XUYcfdIuzTaNksCn6vrh0jt4eDC1WVrLU2wNjgMeV
cDwihKzir99sauBcPdpT4KsqSNKE2msb2VP+9d2PxypMhk2KOnbP4vsJrINL3ewCH+M6PdmETScF
o8x+oGvYWZV7dG3A4XtnTHUTLGkefnrv+gBK4G+QZoCbxQPl+ikjpyxGKFaePzsB3FAildh0PTOn
OUqDn3gEhrs0zDoPwS67XeOn30YLZG0oZ2jdQSUknbxeHFm+Cnmb2fPHXsMkSLXyh6R28+deQ/Wx
dln1/sO+sR6NGET5JO8H9oL8/38dFg+l2z5KRsdv0hpj49IwehxPBeSyplIoAJqwXske37hZEc0h
4aAMkZiG5aVm2wEJeF04fji3kgqC5flcUn6oEzNypw4MJCzrqGSQAZgmjkmepxi26qBF+WPaeFmx
cpzeegVgy2lQczqlttL1KxAZegAM6XkF+FCclXD8jGR4vQ96NX3MKyVeyXbeWI4JiQ1xDGCrpBxc
LzcUidNiAWX54Zggi9NCDCnDyd5roTZuJpXpwv0vfJvfAXSjaUH5rsvu4uI+GE3eJdY04bkr8TPY
zJWOJyk0eO2nXQbFQ91bNkZfk9l/QQYeayIPz5LidP833N4I3AasD2ERlYubwJHbDJIDowGfNWrl
qWuwbE/jKMOpgSZJESJzmBHu3jnOpYfKOBf1R/6U5aaMZn9t7ZwhF02CITwjqeftcmamR690igPE
/jV1i9ukhaVkeSLrE2Zgi29qqPSdMY4JzziKK/oBJcqw3FsqPM19nzXee8GuPBl9S1nAozgi5zjX
T6ZVaYWhkY5Bs6M0PoaXyqbI7fQ73sZrjYm3TiugINpL9LvYsdbidFSBgYmo1uHbZlnzwUhx8Sxs
/MoqDQ1xMQzmNhmRR0VTDlNzmEjY8HrR4f72eeP1cuNQVlMgSBjs4nmDTAnVqvc8v+268jAM1kd3
mpOHAATK+2MBGQPJC4Gft7ts+cSZZ80WMjZ+z/s4unmhVhthYJCwLfpMbLMwj98pOknUQbeHS5Xu
L0U81eb1x4xnE4H+QUE7bdT0RxAPFsx8rT7BKGtXdCXe+JiygUebiRm4PIyLfaqHQ66FmCn4c9XQ
J6jrRv0vqGrtH7tP8Uep4U2fzakdMXqeOvVxNpXkG3aA5kpIug2BrxQyNjHQLMobGbL+OplVObcG
tOXaHyvFpVHbopsl0vTRLYXwNSr84/3986ryel1UQFkjZaGQYlRMlX29YNnidIiPSeV72NcgWWJn
uVKeESZ37M8znhQ8sBHkqJRLbZpj65m18jLiilI/WIOa1n+CWpmssx1Piv0y4JCKgY1ocuOnk3R2
iD3PYETx1gy6OPdHfaq6g6cNBSrNscDMaJPoOmaeuA/i7rsZGeeq8WYKQ8/4FnkODj5HTdRNdLDM
tAevD5dC/65iG/cLjS18Fl20wp19NiRh+uwWZd5t4kAUyv7+K7qN0MgYsyu4KiBckF5ev6HCKHVe
BL8/bqrg6I3zCxPT8cRgJD80E3hedQzGldzj9liTqksNP3qecgq1WFNRTNyu7RQtV9wcd7HAw1kt
LBuPK5qQ73084FKkVRAvqPQYfi8eL5nyIlLyzB/rSf9qYmER7trUbcZt4OjdeKz6EYzyLIinKyvf
lmPM9CHsMKnkbINfvV4598JcCJwzfBsFoBHOeqiCPlFCXFxohqQH14wxj6x7DFxnYtxK5Lz9rFSA
UBVo7NA4owt6vTqsr1pwbY2+1ecG8txwCekkjPuezs5jkbnzx0ISse+/7De+q8dIgskazVcYo4sr
owMqzcwdM2pHH6P61BfQBk+qXkYoZDfvvwuRWHMM1Dfl1Jt51/UTxiEWEJPW9L5aq9bebjANJ8Hx
NnNirPWpbl7mKyhMRxvAoSxg2HW9lINy8zSWUetXYC2x08zqPWZ/w9MYqtq5SLIUS9V0DVN68zIl
9oTeD9MtUGKM9ReLUleaQxk3fhuEaN/TDrOenHryKvTTqvDL/S8nt8NVnERhiYwctBKAUj7f4gnj
KcF3E3cWv2sGbz8y33rKh8rbhEiU7SeYi7spJXt0u0I6ddfmyu17ez/JwksiKWTLHveAxf2UxsCi
8Dyq/dKAsI4svnc0iyFDdXoW0QdUjbPtxNzJ5BfgKr7DkLjW8RZ5N7id5Bz8H9185gfs5KVmTeqV
2Ci7mvDz2UCFou0s7A9wA99kSNp+vv/Oby5DuZZUDzGYDNNzW0TBztLR2ESJ17cmAyRrgXNmsila
lEwPRBTrYEZ1oK2c0LfWBFNOpsNQDfHpZVgwUdgQdlD7dWNV0anKtWj8YgsFV+uSttCLA23+vYMf
+U5NRpVEIjkqXqqmBk42Kmln1TT2uvI/Gw7V1p5D+8vUofFx/5XeNpRZi+SCjUxuRea9eKdVEge2
lXfCV/jCScd0tiqycJuJtqFlqwSTdiIh8PK9W1XeFxL1ytpHaaw3LwoupkGyaYy6bFdi8RsvncQS
yBWod9llXfwoVEXaFmvr3E8wd/sGJLH/QX0fKRtge/2RvlTYvP8z08Sm0JS6RPJcX8eOqpgtRymN
3O+yvG6YTo9avItwaJt/BGZqfjVarCNXckxdntHrGALbhfYjpAmDLb0sTtR0MGKLNpk/A+zInc3M
wYmrrYVr4YSIiWyT6VFWTdHZMPAr+mjbRTIcalzarKep1hGzaa1pKH9pOO0Y28rS2vDVbTHB4aez
6YJ4cah63X6IPA/NOXzABmsTVdiWfVadcRSnerar9nh/R73x7aQgLjmEawM6Wk4ootJonGKsM1C5
ZXwqFEs/pYoY93plfancKFmZPsjSdPEOaRdTskqtbwrKRRys8rzUqjhpfJX53jkd2+ZSONNaH/FV
EnWxDPQ+wBNcadzUy167iDwUtuZ68LFe6R2fCrdAikXFYuRQuw5D7kABy2/vRgWnhM81eqnaOSRX
Q07ayIr0ezpjN/KMU/QQfKU940UfEhMPuGlneYWh7zEUDPH7S8mUpW/rWGHMhnmm7VvDSEyHD+qi
DD/VmbG34jRoj6DsY+UEZZSOWyGKGiYgkAP9FFdmr2EGXTnWJp2zyfmIrK2KQk6QefOPtsSpFidM
rL3+LRRNjfZ5oJvVU+RpcbzPEOwYtnGDM9Auc+t5/JqZJpIvsa73f/CgyKenudDa7pJNkWIgU2tE
s0Z+HhWFchZejdzQRtOR1Ug34Dos7wnJw8ClHzlhRXR/k91e9Qw+yBWl9jKE6SWgAywLv4EiwG8R
0x1PTaWPOHWHUZxtocw0/91f7SYxBSQM5IBcGHU4tsEisYBBHk4eQ2t/tDOnjnZoipv1M371jnMs
pjFO/2vrMOm0nYtxmbOPRwxWXu7/hDceGFg2hE+YynQWlvFJGUQGHHmq6S2MxTcDSsU3gfEM1qfY
q/x/LCVPEhMfmBzLG88rcmey40L4LbLQ2rcZwsTwXUnJUP+M6HSZH+8vd5sq8mrhJtJSfNUXXPSw
h65OKoAAto8lXPOYCxzhYLj6mSa6R4xXsw3oQWsl8r6xpmwcU9YTdyFzLYKGmYBRxZkKa1gxFd1O
71pdbG3FzL/0YaNsEafpPkUe1jf3H/XmI0rqGNgHScnBOmZZzJPW2AyOHRsgW2E+Ophen2Om1Zha
tmv3+k0Ufl0KHUGItZKbt9iyIomCBgEN+9RESv3TbLxZ7PHaTJ91xFD83Jj7lRP55oIEfSn0TjN+
CZM0yqihT6/YJ9uc/w1Qu34csOzaae78O9fV+Mv9N3mb/iIhSMCHEcI3BAogr4W/+iK408x4TDrm
qVSV9KPWWep3syOZ2CdpYUfIJxclZsnJ0Aa+rjittlEDRKN2+M/q+/s/5aYQMBjv0GoDHgoJh6v8
+peobtCEbuPop6HHbfc/ZYqmxtnnrjsk7UM1Wkko9cgy9WlOALls7RrQ3yFJjXz4dv+H3O4uj6IZ
VQ0563Lg/Vz/EK9rGGDGeK4OcxNuQiNSj7rVFMceLI3/7qUoH6VzD9tZBR17vRT+t3jZV9iB4nrr
lrRtosywP+kitMdvpGmu9/n+ejcBGBUlKf0DQpP5C3vser2EmfE0qkp3tBN72De5Hf07tThK0foR
x8isoGu7bXgxzSre3V/5dkTKEcJPAKgFSiLazcgjK2ZXIHHTHiOnwbwNUZGXGMvfi2IE1Z5XVO3g
uKLwozktQGfNQTKxnB+aRo19uytxkzPRDwWYkO/Qp0PMK69KP0PZmcLMq7E87Tvro1UNoa8OOB1m
gdCfTC1xVgLezemUT4G9FQRw2O6MQq9fYAxcJTQxPTzynuxLVNe1n5Vqsk2wgThga7amGnsD+CcB
AhOCqCq1ONCEZagjGbCLoUoAdZlmVB1Qc48YoRtBlyE3Oc+1Hn4aURrtzsIJ0vBDB9I+I1MAzvPg
YtOhfvbGyFWOmGvSatsoiCmZa5XdayZ6ldPxGwkfSClQZgE1XsRIBY1gqx07cWzwaDhrzaRvhIjE
pqnjchsNSvyvnevGXp0H43EsA4pMdB52bZ3gb1slyVHrVHenmSGOVFGUfMSG2zw0llXvmrlMfdT8
0wc8CLECRSv5i9dW+sETsbXNCI5+FTX2xsJc9QBkRDlhGjyt7NybuCSfjuvbBbOE4NpShgyhPwSE
SkUc89ApdtCrsodX1/CyEvouSLv2cUQzaqe2XfvAMCx6b4iQy9NuQnxHDuCXF1AqNGSJx6g55uUE
5LSO3WMk6nnb28ZaHXUbHQCXMhUwSFkoBZaEUw2O31jZRuLXueqJfqeliRMcBkuMycGYy6B8cnU7
MX4EYVTMP2dB+09dedk3CQUsJE6XweyHRAaM1uJ8WemgZqLgJ6TZeInCstniHto8WkNenxubg660
83y6H5veXJQHhtQlA/5SXHxAwFW4dpj6ntDbPt6KFqVxlMXt0jmpeIzMv1Jdz5N0W6SmaNaUxm+u
G4SA2F1yPALql1zx+pGnQVR6qanBSRnQAussB3x376R7+kzpytu9XYpOIjM8mjg2AWUpERJRzNhx
PnmnsrGzEy1E/SMKGs52xo535Ta/CZRcMjS+KfRkf59e9PVThRMuyKoTeKcxjcODmiMS5/a6fYEP
8FWkevre8Q7L0WtmhkZyJOeh18ulY4nZEj68pwyi/F5FTX2bIaZ2UiKsspQKgeL7W8ZYvEpm6CAK
yHhfxxfUJ4tsmz6mGpjGoDyYwERy0KFlPTzkGM6kh6jr3Zr2Ye4gyEs7LRQb4ahV8Q+ev4N6THGJ
tC/uYKqoy+JPgtAsjEX1QB7dzd8ritI/lJRYtSazBWZ5pnxN9qad2tPRAhowNzuMp9KHcUhV+6CN
VRptPJT/623QjuOE69UcjMqTB3v5GVUSszslE3zFLULcTDzMAGTDyUkqa9zNVR2Ex7gNnJwSPNdm
Yw3psQgoMGzBd0jLA4nckeX+9VfpLazn6fyED2pmBEchxNe+tezPRjA6W8fs7F3SO+B5pn6t77U4
0SxMgUn+Bi2VTMM0FwtrVLGvfWWkykKENFTtJxwbZV+nre5rkTmcpJjH4f6WeGNNBDmJ0Ybc+Ii3
XD8shslxZc1u/TCGrn0KY/QKiq5yLyIxJ0TGw3QH/G6NZvyaFf919yIBjtAqS0rAJuKVywI+7Lne
LWHNFxo4prrve3fWseVps5IZmjZFv0sRDP/UqWJgqlw2mbl10SN/CbE4RsAhgWe/rWu7aTYTeqFP
Zl0X4hDkkeM8hlXofrVmoYffyiRXspZIDJgPee8sMrApz6Opxs6NV1FtvBB75Sd0stpk10+t435W
a80tdrVattVHw61m7asYyj5/cLANS2mpBFNabosMDHWOKK7XsROlYHyIPKDAtQJjhwHU6QudPfQ6
tmptV0B0nMob650WNoXYdfgNXZoG7tqBeyT91lfI1G2Ymw8+MvSzuo+5Nj+MUOl+p5jb/edBUHQ3
DZbY74t0fAFmM68ybozcCHWLK6v0osGbkbS+5J4m0BnTfk5TED+ZsHNOU5wYKxnozTZjOZJCkgGU
iChJF8sJcHDBCKQRwUgruTRBbzKcxRc8oG11mDvrd+GF7+RaykcEjsFRAvMOaGCpzOcxD2pGuLaX
qhPTi1XN5T+t3omLbTCv9aRY3/2jdBNc0QCURgngxPFvoRq7PkoWwqNxSGr4VEfWdERYLXmY56g8
Anqej+9civueQIG5IaY4kg1zvdScBnUBOTh4qKm3P6linDbYF7Xfs3FcI2y86hP9fVaBs/DVUBN5
FfgBbHe9Vpq7tUZp2VyIlSU1mGG2+dnSB+WHoSRmtQHiCQ5+SAzvBXzV0G0VxHi8o8CT9cXF+Fey
9/BBObUunWwYUIh+1FOnfWunVlvDZS/ubxlXpMoSwVviIUlOrn/rHJY0tuveuNSlOX0voOb8IrEw
Xia9+KkkolrplclH//vV0D+CSkKia0Fyoze8CJ5F2tj5UJjzBThOfxnwKX4cWrteCdG3DyXLFE6N
9LKECSTP1l/NjrKr8KlMq+ECtCLFmmFS4yetstrnMZ4wA+dKWdnIby5IYsKQmOYR99H1gsnUgw6Z
9f5iDvOEgkileds+da0jgrnhoRClvabvexseeJOQ5ijECBFAXa5XHKdiLpWC3NmJalXdVgZK53Fg
xPl2zNvpgxpiOtRPXrryZm9OLDbHMoEmKMkx9TIqKRpS9VDUtEtjzf1OSW17Q0n1p529NVXoN1Zi
HCKPKiN4SHKLQ9RCu0yLrGsvVoD00WbqIeFYJjXiRrMjsRIdXqESi30pox/jSj4iI/HF61QhWNlt
FraXIFGCXadzv28VATrtn85wWrHR8bhsN+4wRd/71uzLTet1pocoqx4YG5kpaJ9DBmH9qe7avt6Z
nZVi2qEr37gHvXKft1Z3nr0W2zJbi0ME1YTQzAcH63RGVgwEkr2T992/ZmGr6RYJnvIjAqh6elDN
aapQQu4EExOnGdfO4+1bhsVPTYIvI4B+GD7X2wgO32hptVAvFt5txxwh0U3vBP0Ts4thJZW+PSME
Mzrk6Peg2YAgzPVSouk1a6L7fymd/k9RU+wHAzeYJNcnG6tSy1/vjPgU8yBE0DCSujOEtuv1AmB9
gx0NaEpmuvlnxHto37d6PR4mJ5zWpF4XzQO5d7jApG0oAEyC3CLiOJMRxKL0zIuF0vOuKkxUAzj2
F6sMHTT4+yk54O0pwBrr2Xw0qmhNtOT27dKyYOL8qrrBJSc/9F8hL2cqXU6Y9l7M0B3PouvMauul
+vzbtYX1wSxEHKx8z9utw73BYAWwKMqF8CGuV/TSPMmwd7cvQd3N+wgzHD/sBncfjvG8EnVugx1+
Vcjb6uTdjopy7/VSodW7ZqhRTRlBqu1VNENPnTlyK1bIXqiY4fxwFSxp7++fV3+8v2OCvMbpo0IK
5HCQPshX/tcrTUQZhK4XVBcy5iwBwegM+bZH53neC0OZqwcU35x/YIgFKujfoJ6PlRrq5hap77zc
xZNZpRsxl67xlESDc6hU2Pgb2nmOfkjqIlaPWaCLfn//Vy/3gfzRUMuwKwULIeGf1z9az1EgsCcY
ZTH5YfKx6FJX2zXQx/6toqiqnodwsN45O5GWrjQE4fdRlEv8+SKIzO5o9b091Zc47bN/yXncfKeI
tnr0kqRrDl7QTz/e+5TcQRKAQS8dNscSTOTAgc2mMWguoq/LR72Z1RNNcPEtCdUOAUdjTT5jWeDy
hMA+iFlI5YLkXypG8z17vczx2wzBuYdU4Frc7kLXyAO/FDhhbWwUQr/Yc6VsB72bv737aQEYokKA
SiMtj6UYjGsVdKcGrb5kw2ib+96sLHfrdZUXPY5Dqe6TzOKHvHtNyXAC9saohl7KIqBJ0+s8cCys
xKas/BqPeo0md+uqG0tr8o+xqzQv9xdchhPuSDmDkS1YEuKbsroxba5FXZkukhJ7ypi+H4QHlLLL
mrVa4PaMUAgAhyKS0DO4wfVVgac3aIWMl6HSjH1tmuW2nDz1GBbhr5mu5Eol99aTkcKwGiA7Sfu9
PpIS3zEYcNMvBaKX0VZAie92Q2S2P6wqfq/gJq7oMt2QQGw5YcOJ83q13pti0wV4fczGedg7ev5t
gFm265HUe0j7zlwZY76qt/0dJVkPThMJDnNTSbtZZE4u6cIA5LQ+ltoQQSOmqsmf2s712g3oqwwa
lR5Xx7HCUXITFoXxCkMLY4DNrf2ni1S011GhAKc1NGP57Gqp+61WRKNvAkRPP6mNpxTbIldG5s2w
Gt0tdtHZPkyQ9wQnrXT7sIAvToNJFNF2CtHU20ZOlX+5vzmX1/vrQ8pOuQRPwP5bRDhSOjxb+1oc
h04RT2GTRMCX1frAAKxgJoTtzmjT2dUKMzs6XjCtXLXXy6MmI3UhUcymtcYAhsB+/U0LLWt1l/nT
YRrt9BTouX6elCHZG/Ra2t2gKBUabHEBtsKqvoepuqYSvgC9/e8HABqBrEGoh/642MKOVXthCt7v
YDTYqRY6ZOVEm9WXCMTvDhvk+XHUXetDq+e9L7Qm3NegPHeJrVQrl/J1IP7fD8F8hz6YpNDxa67f
RF5HneLNropVeAAGgIYV0pEhwrld3XTnAKL0c9054QFWh3m8vwfkX/3/NjqhQjY3ST8kz1ZqqC3e
wYz7NkCLSD+mjh1+ToM5eGjI31c+9XWweF2FQSCXG317mj/L7mIWl7PambNxdE2KcowqtRdt0sXO
S4K1PsV1GPy/SzGAJylnTkypdf0uA4BUpROZxjF2Ov1DrLRcXkIbvwfh6B7mOVhLqG4ejY49hQZq
VwzX0NhavEBX6VtP0IA6xkUPAUaF7oL/qHIYaBls73+rRVTi2VD55LIkPeBrwbBfnBgr5BbHIFA/
Cqttn+euC3aa4robGKbaUW2T32keVT718fgF38N5E1qR+6i6cfrZLjBaIrtrjuxDgBFG6e4m0q3z
ZGN3rjtJ/BRHufIy2ynIpQEVZwG78NiHbg77WXpLImOwL+yu/nj/mRYj4v/7TFIZg0Aki+LFM2lW
M9Fj7vRjjU7qJ27nBIkAZz4ZqSHoPgOeVs2iP+m9ULZRNjunrLAFM1hF7F1jQsvARVT1/m+62UK8
ZgleZKIla4Dla1arSDN6xktH10itDwgvf2ynZjqJAkXXspz/3F9tefjlRyU/4FKjI8pLWBz+0p5H
JqeGcYSN431OPfTL2AM0qtVGPVazqW1qSGPfk4rQ+O6VmTuRACJERw94WSanEfkZfBLjWHE0z5EG
ViYxomDjONX0STVi5RI1s+4HSrM2gLp9ZrgONEKgOBLvmHZcH1LDCgQ90ik8ZbSJd1rb9QcjwcGv
NDMKS1eU+yzLsevtjDVN5ttvS27N40oVbYuiYvG2+8oqBMC29DR70Jqq0in3pWVEj6lLfoYm1xpN
aLEekzRpmyDzFsoIot9ivWw0EZsJK4hBRgVt/jCkCjlZTmHneugdjzMqp3RW+9P9T3u7LA0tiGvc
62wqSIDXL1g4MaLKttBOeWAomD9i1IVn+m+zHsZDPIdrsK/FVc5Tyk63y0e14KvSLbxeDo5DF5oo
Sp9wIRO7xnO6fVr2xjejiKMfluK1p3R07R1vWt3kfO2VtH6xnV6XRyrO/Z9POf9xvbyNN1Q3odFw
yrjPzx0gxU0bK8OxrpIPcd6q+yxOv8NeNA733/J1BU+3hyYB2BYyU24AovNi3bBQY68JTe2U1UH8
zcUVcmumQ/iM5Jl+nA2yO6a++Upu+uaitEbBXEmXn2V00mOE8Fwv10+jsIyDktsuSgwETLOJIN9T
yO3qVlszGH3jA6M4w3GhPoUEcaOBBdTXnnNTP0Wgyo64EgabRNPqo5EgR2FTVm29oGtOQVlaO4g5
+p/7L/p2O9NY1wxKYyhhKFQtLokBqVc9nh3rhPbzuM86K9/qzpAc3chKNrMavc8qUH5YfiS0QRJ/
uoc36PUp1o10qFP7lDC52Nql6z5FYDhgedboTa5c6289HOJF3Op4BcpC/Hr3IntRKHPf2aeUPXzC
zlk86YMETQ7m8DXn4KykfAvCwf+eDmYf3AoiLw3vxWmty3lECiV2TjOkgk2dGPNDNQz5J70MZE9Y
M44isoujnpkYu4GVPE7cgZuEmvXY5+38kAR6/9IkmKpTI5TPRlXkz60DRaTStGgLFCgHhaKSEg1B
OOTvSyXlp6EyoyTjT7AZS3wjzdXeKIME52ZtyJ+tLre2hoYeby26Nbmb27BC2JbmJSpaB2Tp+vWH
mftAKxqnt0916SYnT4cQo4FCeR4aG+QBjNhtmcXuIa4Ra7y/3xdJ5etDwmHjigLoKB1qr1e2G27I
yAXAg3GK9c/s8QM2tVGjuVNo2uf7a72x/cy/11qcrQqxVtzGW+fkhBpO4Q4s9cnp7LMNhWArzN45
3V9vYQ3D9pPMdKBgIMM4X7Qqrh8unqvODpi8n7iauhel6p8LrUt3ehO1nwfhRb9rL7noXWX5PaIh
G5TZxgOJiuSfKvXu/o+5edHgzcGAk7dzW6JIsDh7To8htAqn+jQ6ir1F2Nk6Q9N8jLzG+PTelUhy
pXIsMGz86JYKvCDPTEchuyU9R95ASWZlP1SO7sepbr8zoDA4YwmoFbxcRj/Lh+rcdi7rwtN83a7z
S9FGPxW3+h1nY/6i5eq0f9+DyTEdKawkIdItvdFWwN+ndsLMMOEc2eZWNF7y4BWYNWZ9vmYktrz6
WIoigStPgsCYEi7u215MAosZNkasNtOmmlpb7ol5m7eBto8m41+Rm85KgbI8Hq9rUglJ80AIYepi
h1hTwkTSbCw/Qn//oDeltsNTtNjGtoj37UyX7f7rXAYduZ5kMtETAQBEsLw+HU2GxH9BVeIDJ693
nVYZW3UEO7ibaJP+6hXU6NUx92a4eT1H9f7i8i//qxuA1oFcnLXBOnMFLEfMalA4XT9aFhjKWv1u
VJW66wKBK9b9Zd76jnQdKDog9/HPIuSUeWV1njtYPkZtysGepi+GAnMncZClRlMlfKxDp1659d76
jsw9aPagAnVLnbFRvq3aNLb9xHDDC+Lx/cfE9lJC+FRu9XxQ/73/jMvIIl/lX+st+xBmUel2SifJ
L8fyiyqG/gGVwum/PnbcNbTDW0tRZvBwMoKxba63DD0liHZigMdS06nK2jJ/criodpKMsRLF3nqL
UNXBiYFWlAou10sl6lAELhAA3w36NNkEduhu6zhLyRsQt9r0dlGspLtvPRx3PWQ7GlVSHO16xTxs
TCNTI9vHDEIcCTTKY6cHlp+CS333Uug5ybmLS5DWqIqvl5omo7MSETm+Fue/s8yYntQE66wqqMaV
13j7UMwEZF7BII5y6ZXX8tcQrusHtymdzvGZHkQfoMkbWJUMUpixfh+kghoX4iyzHTCFstNJxX39
UGmXlFMQGo5v6N3ZzqRbsju0ANRcwGoOtHwjsucv9/f+7S5hrgNFEhqMxHEs/XambsaU0J0Dvw2F
vrGhs55VoUnyf2MeAW++T2bt9RmlCA0NOMgNGJ4t7oU86MexIUM4c5fau6kQ4bNjpsZKW+hVNec6
OnpydkTqzPSUls1iGUMLM2syxxCnQC8/OlnWbJs5619iZZo2Q5L3T1XNyMBJguilNuNkS4o6RFvU
y+N9wr82TdPrJ4g4HbNLvXdWouorVu/m95E7Mq9EjefGIMbsR5S5Mk3xE7sPNw0Agd/YP/UPohu+
ZiXCR0pmGwdI1cbOaCtna+WFd7SsotlNQaSf+2FsT8WYmic9aQwpK/NcjzOI0DoLEdd3jS2zSfGP
hVvhFhM9AneGiJ6i2OHethL7d5oM9iNiWem+Ms3hUTEHxy/GfDz1VePtLAGIekiccOW+fOMoMawH
iCw7ShzbxaEt7bwhUe8UH6ToeM4ixBKnpLD+D2XntVw3kqXrV+noe/TAmxPTcwFsT256UuYGQUoU
vE/Ypz8fWHWmtUEG99GNohQsKpF+5Vq/OQheiWcG+OOmZpQ7RQFKX4uruUjqRjeKUdobXNBX8M+R
mwbLcwi6vD7T1Lsb0pxRDxQpqQgADHcWSy1F6C1BAyU6WF0TrqJYUvdO2MiuFTbSXrOh8ek6+lGf
b9t3/aNRQEkU22hwtho6PSrgBXKMaEN8QHms2Uat0Ww1O+q2uR6fu40/aoqU56wVTFGPlPZpU5YE
3yU0/fggiQIjmsEcjr06CG9osvwMNfzdYUSvfm9qcTu2aWeMxmDHqJrZrVuHSr4eQy1cMf4vQUAB
8/NBXOAkOYzm9uwZccU1Qry4WJDOCF3WqtAD7NrC8HKpKFZBEpZrdZiw+LHy4LI3QHkYuWVtRklr
Af1LE7hh5BPUWMmvHbR2HsagK9GB4WFSlGnwpyEtX2hhfQfshNXFJJwOvm/lpRJrqK9w/GfXcWt8
GVQl+JbS5sbR0+LP9Av/GhGqFcAjKaqywLTT9jB4CXqk8BMMVrp8E+dTfRXnLRoluSW56BdUktur
YeVNhG65O+hNfGHiBHcmAFyQRd8+A3IOIC2oKuD9lig/1a7kPG/k5OBoE8KNkow+7lAOk341qUmE
6VJaO89m00WCjE82/WhUnwKLA/e++tMza4YZvgmBk/2GYrJYksDp0Xkt7eTQyuANpwB5K8j72cZg
d59papm4YzVSaCaMgNLB63OJsqhF0cUFNnyHMknVqyBLLdcAdr4OFas/Dn5lejZuCDehGcoXfoDP
1+e74YPN90bGMoDhvVlcn079gKBgIZAQO+RKN2zsRg4PRSw363IsxnuDouaZ9j6cZBJEXAkgzWcV
+0WD/eRPZdalh84cNBZ40oNdmUTl9o4ZUo53QsOb4AAE3pS2qlcMyOawKc/ZH3407OCg5xoHIZCx
DMn9snY6tAjTgzVYw/0ACGwT4Jp20NP2iZ/0XzTJST1zbCLPFBjznLk+Pjhe56gS7AIPZt4787T8
Fl+KqQpGv5zSg96mPkmjxr5qzDI6AJ44Z8z3foZZwrz8yZSCoiWPctpU2UHc7wYnO0hVOLpFb/Wk
hx3pGa3OB7WNknNqze/SRzP+HJA1uESCMTibi9MLshmoWcVpDkNh2Z4cI7LYICIMZSksXCnPEVDJ
YAHKrZOuO01rt0jT2LeUH40vVqefq8m+W3CEHuQjWXKzTB7A5cVQV7kw01Eahl1ipcJxKyAiu5Si
usdSK9EGmbKriHHYj2Wnf6PMX22jSPrxZ7uMVOicp0QTguGAr6SezoFdx0bRFxDGWs0ZwIR3qWtY
RXiBFMdwMVjVufT4MjohNc7lQYaAy4Nn2TJQwMiYYCs3lIOj58ZKB/2+0tS6dfElUtHiUFMvCXLz
zPk9hzy/RbdAVGbJR0CgRF9cJEs5JL3yRQHwXbq0x0I75IMV3khC7pD4bynLis7YDQUmHVmen0vQ
f9jyrIMx84RR+lsc18MQkB4aYcspiSEfisCxtzgENvuuQDq6RibRFbIS8rDBue/ziV3kY+gzgkwk
8MjizSfoMtkdoycSdlRzjg24qFXSKf4m7us/rFHOrbCpwAHyHOWZuJR1NxqrEU4+ZcdhUNpdKAvN
DcQQHutGnrxEmaT9571anE5v7ZGv0HgezgDYZXCbgffpA2PMjqltxSvTqINdPQhswCf1XLn3g6ZQ
IyMnApcPIN4SYwT/POqy1M6OvHKZp7LwLcvNevRKnSq2zz0Q56j1dIk6J60t9iEA6UlqMjwrKYRo
lhfVcGDb3kwp4xf3BPLaDTd09VDqtXNEUExzcXJWzsSfi/N4Htw5r8DlwsEErmlxPPYYtiRpaGXH
otazYJUhWOXB09Tua02/0KUMOczPZ3N5IP/V4gzkIDc7pzMWb5VR0GVrZIyNYBovEmM84jPl/Mpb
qTq0+Ofd2gpRbhk7X4Rj+bIXGGQ6EMLN+bjyHHdygW/mZJr7zxOd9yB6J1wRp2dhGzZNg+Vxfkwm
Q6LyW6em11WNDv86AdAmYmYjU4Ot2luZJ/mpCFwFiukRSHGzNkIdcWmNLGFQ2uZTWyAyaSEOoK38
bFTWZwbuo+WikGdi17EZmLTTTxW9QtlckvNj12FgmUCkRfk/MD3L1+XLSCJSEeDjvld2oz82Rayt
A7uzuzPTtzjL38ZrfmKiyj6nvORFwJTO0bIdm/kRv6wJRERvdBTPzXJrVF3i+rGQXEtN/rCe/Fer
sLitWUqLp9JilfpSZnV2xiwFiWZdAVz9mg9qAchlnNYdSFKv0MPXopLtx6nupjP79KNDgavyfxtf
XNm9Xw2oSzT5saSQdyUQ8FtBzTMPkVp++3yKP9qMhF8qmwOCGJIlpzNsl5IfFuWYH8fKz78DSE7W
VtL25IC4qN2Ml9Dm8wbfX1WIAIC0o6aFxMe7akVtxmVL4ic/1lFVXtchNmd+ZLbbfhQ36JRHiJna
w0PHTJ850z9aRmBdqOnJPK6o0Jz2VNb6sZFjJz9KWMtsI7mKVkYPSVbJrPBCtlDKnwJQIZ/39sNG
ASBbCDNSy16SV1FApgYyBsUxjNrpPjat8lIL8CG06szY+HpQ30aleU4beQkbfVu7vC9mmUTAYdyb
p10tUtkPkqFk+YSp/jyiw7/j5hrXTRU3d41i/MJV1byyG+lLBYX9iHFHTRLZ1M6xpz/qPboeEBQI
jOYa3Ol3+IMSI+NS5ccsdZSNPprtTzl0qEz3afR9cAz/cmzb/sw8v03k4o6bU1JAOUkSoUS8mGhA
CXYyjqT51Rr5dvzUpfuqNeD12/HwqI2yLLygkqfnTE+NDcCjcGtFzsiUFMXe94tyQ7E3vGTizuV5
PhgOtKpJ/3LR8xJZBuKlSWG1NbPwSC0HgaXWHleWUWtrq0YVcVRsfzuOab/9wxU4XzKEo2w3kCLv
ip++VAZZggPPsenCAKMrINWu3BaYNBAMZFdd3yIfY9TmmVl411eaJezmD5BHxPyLSSgDXTIghIfH
VCjKrxQH6T1wleSQ5v3XaD7UtGE8F4su2gSGAPmX7AmLjdIKUhWny60cmkTr0yq/LrF2iba1b/d2
6oKqLYzCo5xniRvZF226cVQxmn+WsqLxObeLwgi4J5i6S7f1eAozElZWe11UU3HBO+6JDBfspaFR
XLRNhjOX4uLcBgrJ45IiELiPmQumLdKTbdmZRqEbAiaz2NYt/MjeSJB7x+BmB3ZRu/l8FTkM3W97
iuaA4gPEnHk4BPrO4jasC0vPHa3X72Ts0rxB5QWTxYgAmCi0ESiOw7qXaxzXwzS/TIpeuv+8+cWl
8XfzLCle8vM1tVhNYAjgcmuRftdoU7x2uqHbS1ktA4ccnVU8qA9Gb5seFO569XnD8z/8vt//aXjR
b60JNBEGpX5nx0mxapC+uo1V1X74vJXlwv1rdOHEsFEQb1ymHwNMHvSqbPS72Emkr3UHlVHipbkZ
bSvYFVXqXGS11p3p2vsVxJSie0SGAvEjULanu6V2miSQg0m/m0TRb7CLM1emANGMBZrhZo5/DvOx
vJXeJvFN1xsdDXbqUkMmjawoNydTv6u6svVyxaw83M+QodeKcQVdKNiYcR1vUkQ9HgoUbT01lOvb
Ct2WMym4RXQ1f8ibM4NGRDnbJsyT/lvuKWnsUUmi2LgLzSBfG20VHdQGHvdUFOcUWj4YZIyz4K/A
egI6vhS3MoO0Ag3WG3dD195UVqcctMAwvqddAlLKGqpzZN8PVhKFH9KovFpBvC5xC7naOP5Ut8bd
CKt6l2et84sLQFr1CHOsfX10sAHUz3EnPtidGhI00B9njzfOvtPxxLROixO1Ne+wzwNQ6sRi7wwt
hKNC6MfJh0+RFMWdLg/jOT/H5V0/TyXZesLIOak0o+1Om/Z7rL/aXDHuyhEKbGpWlHB1NNV9EJOb
0ZcxrkyCaG1Y2A1RKm83BRggN0Sa9toXsbkO81LeNUF9Drh+Og/gRrjoCb1myDovPB4mp9+lxEkY
kqsxf85ECeeCZGeqXviRXFfOytc0AL9dLuLuKWuLwPgzsf63xmkWVjS4J2gmS/ha2GtkV3Ev+zmU
VrRJcGE4MIjhKjGtc/Tn03vhr6aoU0A+xVPRAjN32k89JmKxtcH+OQJT26aWUm96NR13jtkivSBZ
MPudRJYfbRzA3Bjf0j+6dUmJ0jhwtTnZBrYEhtRp+0aqDC3p7fi1GCCM7BzUFeWbpgo780tShUrv
uxKqAdOZo3ORUJibJbmIMh1ZW259RKRPm1WjKh+FXqmvU5NJMOSc0EzWCFGZ1d5K67JrVgCI5PZe
g25o3wADleOrscnCxtVVH8g7AhL+Wvi8oM+EXafnDV80+xqj0k26mwof+lCnH0bEBWTPjORXUJLQ
a/QkUTaxn4tuZTRZ9dXOy+4cBf/0NCWPDfcd8ijZ/Bl3/Q4saUuo93WWEf4i3dHglD30j7gRDq6S
ZeHPP7kn/25qDkRmyxuC2cXBHYqWDYeT/S/IepF2GTstWDfoTXb6oKixdTN2IRaE7DXLODPjy3Fl
pQOihyRBgg4RjqXOALltvKacIQ7cpLPai8jOte2Iqr/mRpYp7ZAcyM8pvb8bV2C9aAGR98D6kZN1
MZWdjxtU5oTYxkoWZXYpEIZXBpzqrVwE288H9vQEZ2ARo5mPbnIdVP3YVKfLRuIMsyRR1YEbG6a/
K/KMun5a9O5YKtF1P1n6NZJpiRtaU7b7vOl33QRiO6flWLSzEsay6XrqyBOiC4nTuG6PV4Ez+uuM
N8u1WlEE/MO2Zni+A5EL9hRInGXhu4mkFlBL7tPN1o+/I3dYmi5osfYymxqnOROiv+sZukdkSyFG
ke7jz8XZmCgxSfMp6UMKxsAMQRklmdvEqeO4PZfUmdbeTSGvH2o7uE5xNKEwuWhNnvRgCtTUDF05
0OWe1lALdWsj9HXqH6mRzGBeWAmOMRZHbdTtr5+P7aLMxBpiZP9SbiBbSE13sTl7Mrep1ml+6FIF
UWXEhLV4XJV9ZqeHYnDw9aqLIMa0W67tn6GNyL+bCEf+KkQj/szzi2+ZfX5nbX9KjLMT8uJbQqLl
yXJ6K3RbS4u2rZqKC1GUHVNu5TgSTeekGN6NPtVFslkYt0Hc4nxYbCC1a4OBxCRkhbwXzR2V1HaD
uJTk6mnq78OkaG8DU+tXBkHImQ20DDXQN56Nedi9dJv86HxF/xbNYmti1XbW0fSgxdm3MSvvMF/W
HotcpnpsqeM+QW7+zIHxJgP0n4cRlSZiLqI9ZERJj4LbW9yAnR9xCRWaHLo6MXxzL1fwyFf1kI25
x9/1B80Mh2I3pIP6zRRZdKtlaps/m6nSXTboMfauUSTjoyHnkeIOVjaWl1Gc618B7RlHxWqGm7oN
Ia1HgdFL2wbC5fCd07C/FDKUY08QvNU3lhok7V+Pg//6Mfyf4LW4+asPzf/8N3//QWKzjoJQLP76
P8foR100xS/x3/Ov/e//dvpL/3PdvdairV//cXwum39s2vzns4iKfPk7J/8ELf39Jatn8Xzyl3Uu
IjHetq9IvL02bSremuOb5//z//eH/3h9+1cexvL13//8UbS5mP+1gM/6598/2v/89z/nB+Z//f7P
//2zq+eMX3Of8yB9/vnahMvfeX1uxL//6aj/ggYLCmtWrZtNoYj3+9f5J7b9L+LqGVVMxpNDwOAa
zYtahDRp/mt+2XLEkyLhtTBXRZqiffuR8i9uHrYP4eMcWWGX9/++7WS6/jN9/8jb7KaIctH8+5+n
N7UFTZdkAE3r0Pb5krfQ7bftgOX4aIaSE+2muEDmeBjjbRBS6jKnPN2i/6Zvfhubv9v/vb3T7Qen
juwaNV/w2sgXAzpePH5yTUmaLs+D3ejbg6crjf+gd2G2H6cuPo52KF+qHAFnDvvTq+WvRgFPkG4i
w0ugv9h9amP3bVfowU5UhnTZpEm4UnJTc5FnOac8dhrhvzVFxZCnMrcYD5YlpDSH0jCVuCbvxjaD
N4F/IHqfjs4LK0k2NYk/NxJWs337r9CW+8fPh3fRPIRJqgQUCmE2UNhmRk9PNyPRpz417HqXiLZ1
+zTTNqKYpBsVINLoVkU9ubYI9as4sqsXQI/NmYNuAaklLTJnE8H/MRLU0FnYpx+Q9J3htybmjX47
T3IyqI9tI0Xfkw6lt3CMpt7161C/KNVqxWu/3VZZbpBhHlQz8jrRKPeWiRudrbT9137U0nOOL4v1
/vZ9ALXAE70ZIy0lMqLC4FhJ5WpX2SFmVlnerRpjMPEi74a1CHLp5vMJWaRx3gYEUOSc1Se7DnJo
seARGLJFJ6BSShPNurrSqgpWLRwWa9kv9LuwqOK7uE5WiYwWaGarwsdA1BovhwK7pPXnX/OmOPSf
ewgc/Ax0fTtxCOpmLcvT6claq6il1k92HchtLEzrwCnczlKbQwUae3C1GiefrnSKr1Fb/sQuRGyb
3pzW6Bjpsdv6dninTb78XS/UOnIhxOICnpNpfApEW+7rMRyAyJSWAhBPKHbh9si7XuIkHV1meSXt
s9BGD14NUnXjd4V/tKAvff+8i29x4rKL4Fiofb7tw+UOLIVQOAujbGeUvY3OQV412kqIcnhMaxN6
iFUOTwVgAdlFrNK5ktMy2WDTFICq1ptt4htiX2R+89IphnQziSG9T41Wpv4ymruxi9P7OFHKbyTJ
/b3VtPFPDdkTDz9P9bmdJCdwh1z0sgccXHvS8QtAdz6fGlwzum5dBU56/3l35w39rrdkRWY5orfg
7XRCpa73E1sK090ERt81Kc97zWicAx0udw3LBoomNw6YHZ4fy5eAbZCpH/iunYUm7lcpZOX4ArxM
PRmvdiKfy9Yvzut5lZKQA5vMQUZQukzLWQMpiammOS0rgiPuFwc+bPAcbTiX1V1cR3+1xDGJfACE
FB45p8OXkZoPwEanuHwEwTF18uExNuX0fkLl/dBqUXqPMVx09/mcLQ/puXtEAsQCvCQRAF2EoIgY
OHKKEdpO6CJ4EXFv21SRK3YisC9FAxNuak+jM5TfEpGyiWpDOjehH42wMROn0AEkFeHME/7btS/1
phXj7l3uKFVIqwj/N9ZNm0ejpyLSdYaG88HqYSaR7OXJQ8T9BrD+rbFOi0MhkqDelZKV3utRz0kb
9dYW46PYDVMhfnw+vm+0wcWmmOkSYNupJTPA8/PjtwYLng1R5WTFTq6Qy/egvBpijau9IKEEfjbz
JimZbtC3zVchdneU1As7ukS/Js/dLozseF9Aej3mftS8tGbdvmQqYD837H1t00emdOnr4hyy4MMZ
Ad9JnozFT4ru9JtV3KtNFe0TRJoDBKklIhMMA/ML5JOrh8/H56NFD8rPmfUm6cdSEjG3owqpPbUk
HKr9o6I2yrFthv4gqZV90LUkvwg1SNKfN/pB/ygxvpERQDHw0D/t39TrVaLmUr4btFzfWFruH0d4
17vc8KUzBIEP9tfMdqQ2xDNzri6eNlWgBJ5OY1nsfIHW1yYz4/iSwpu97vSquW2FMu5VTYjAMwD0
X/bIPJxZ8B/1da5MzYW2mWO6iDcBgVs97kT5LtNxzITMCtJwLJ3rNiqcM0rFc1+WS30WmaG6yQv+
XWhLgG7Oh2W207mzDkOuNeCiJu5mW560p0BtAOTZxdSA5j07pR+MMwwt3OwxcyTUXQrdVHaSTkZv
lruokrutpvvRXViNGm7QVuof42nk7IpggaTuWPOqdNOAaOvzVfXRUiZvAQx+dlB7N9VTA22xs41y
p4cyKvewxfZ4Q8lr7GJvs0CiNJeq6bmY7oPp5cREZYf32exYugiiSKVoctVweAax7lz5UkdEZ6lV
Bq8HBszm8x5+cMHj1UaxgPCRBNny8Cx5IdlJbxc70o3OVZTVj11zNkr9oBFSFKxV4lUohcu6ROZo
aPYjNbUTwYD3p1JKTuxKQZO4n3fmg5HD3g9cGiuWXi1HDo3ETiqlvtwNZqU/JRHQPrcs5QEVai3/
MxG2t1hX5S7lTYUc/ntKUl30CTRCUe+wSVW3WehE6sqRiWgn084u8E+Tbvy2wGCll8znz/v50XiS
VZx9r+EGcQKcnkBSTAiAh3y9SxNTWtWd/iLF3HqfN/LB2gfl67D44XW/v8MdSa6sQbayXSVhyuhP
BA1TMDSHQPTRpkmqPnIjJzgXvHxwmbPXoaDSM66q5QNq0sMhHFM/20ki15/yZJRuUD2qHmytiHex
mZ3b4W/V/OUJx0uWDCm3B1jtRagS4AafpZNZ7GJNy8zdMHZ+5cbUgn6xGaxHDgZHclvH6R+n0vZv
nLwnNR1GRdchlxZXv0rcp+77WOUVUOejtZVKpJog34cvhh4R+yeG6DWPsIBMrF052loLUW8qKrV5
IHApv3w+aR/sACC8gELmu5f8zeJuwi62EXouFzu1lKTOLSFwrqzKl74AFu3O8LQ+aGs+GOd6I3PF
2/N0FQKhLu1RTQhuTQmxDaWfNhPuCFtnzkX8cbcoZ3EDobVMk8sMyyhXIh/VMd29ZTwa2Ro82bcl
DF7C+EwgsQAEz/sacoRKmoETn8S5vBjCLAqkXh58Nhe245UrSBSTLwDgqtSp/B33zAkKQ20U07VA
fTd129E2AdIl6X0j9Xnipayzm9HupksxS3Dq06B0a6Yk8sJCKl4+Hxh1vgxOly+wujnSJl3HobdU
0qr0sSHPTUIEQ4Hgouy18jm1UumybHDRcvsoCl5aOawfhFEFvZsoPiI0tTrdBijmX8eUKbxQkcUt
bMLEA3oZ3RVp261CUzQHoPD2bW/nw1aOejS7fTO76M3oLB6c8/CkE+QLCKVAoQKggr7AqC/Os7ip
KUirablrCsnw1L5uv/kUxjIXH6ESb6oaLofbQRt56YkHGHJQBLyvJyjwHpm9DBrNgEuZZ5daBXW6
HPTBq20ntD3c4PSn0I6k3O11FUBJUZhWhtajVq6LcSJwGXTML3ZOiWfPRuiUbKnQxsG4NsekfqZe
XEbrRC4RZ+fh1qaurlN+c+3iIkkk61ZOwvxQAcU4wvP2j0FXV6FnGIF6HQdETR6ejpiX1RNv9m3V
i+LFCNNYWhW+iSMcJRHXHvXAbafYOvhOYj0quuhcq9Urym+Fs5aqAZ1TpVkPleILz5eK9D5KA+mn
XfoaSzNOu1erme6mJP8lK4W6akYLEfJBcaMxcVqvNAOVp3Q7PctDDQ05lqGeJIV1larSRP+78sGY
6p+Ob0VHrXTAXjRyk1EV1/THUDMwktZSlBRUp+mOlS1N7TZVJnvv53F6HYRVukOpmOlA4wHz4mKM
vo6UCQ23kCNzF0Lb/wXtu1zDcNI7V06iUVwaUeo8RJXmX+Nxl7Je9bxYq3Ztl14pSmMjSiwVEJ6M
9VXclhFWU1YnjkXK7Ur2we+enUpL5E3XGSFczP57UwzGCwuhGF1hZOO3etCjfRNXSOLyCkm2ra/B
4rNr01jnfRPfETWngqRM942zM/uhDGLYk9TTLtMsLZ+coIMNbmByZ+YOdUmcu0rmqA9Bp/r3SDs9
OVmKzCq8DUffADQCvRJLynDd9Phwx0Pq1O40Ti0kI6dxtFUaYUwUysBLhzFCsWhC4tMu5OJGqvLm
MuIG/xLBMljJtR8dbOEX2Knn8ibPdPs4Olmuz6Ad+5upS/WekmjiJZDneSd2X63STFwzk8JDrBk/
Y3SINhhiabsMQ7sVt8O9PhTPlhDZLucmuBddUj8YsaXtmolHaKsC0HCLGgWCrJX1BNqZFq4bxewq
t67UF54szW2oJRWGE3pyIJWn7oPKjB8VSZHWEy/ZS9kPgRvGDwCK4lUb9eJAvrbOscPt01UeI+hs
KigvF8gNraPGn0KvSIaKQTKdKNzUbTxufKUy3QSHJGxHQ9LZkIi6tl0LeSgrFxceXlD2KAsfDFOT
elxiW0VI9stQRQlPHd3emHkI32jwqcTnoeKViHWvcK8OLtupkleWFXbHMATe405R2q0CKtH7aVJG
C/cn2b6AeCx5eaS3rtIZ9vcOQYZHPbfbVV62beOxxpV9Vs8qk0anSU+40BwFZNEvmOag5DxEymtU
hfkvH/umR0k2i5epuvUlS+We5+TcKk4bbPxSj6+HyS8vLZQNZS/JRGR5vHgKzzAr/m71M+49K7d2
1JdXM27tpayjYZeHwXDoJ0m+a/Q0+N4qkrru0j6HFjhMB70zLdepDa7BvlS6u0p06qvZZrIXk31d
NfIgNkaufmlkjSy5lFcUI2BMTQ7pBxnKjaVTBh+DkuEqMKj2zLKyHhGwbr/oCc88uHhGt4YFn2cb
wuduNwh1/GFbA6iKaSCaSXq5StcWqNcUNG0buCCqtOsRFh4WcJk+3Oa+M31pI1XZGfA0VgMqQeVN
pOUSZ3c1SC9KPEbbVFbDdQzf6glRfvtikJPcq2rW2krvpmGVa36NC0jfa43X5fhyhHkUr3F7i3Y6
wczBcPzmQUKCs3YrfHYMFrFa3iC1EEreGHZK6yaZr28CWeCWoDSTlbtGX3XRhnjIuUQSKdvILdIa
UVBqD0bp+CRnNCnZM3lqtcE9p9sGSZb9NHms3HcoaLw0+S986CgxTHr6Sm4SrHhkXSRUQTkg0SbW
jdtG4/AdLN/ywkkqvDSVrftKyZwLgRi4i0FcnvAVHYd5qFX+s9k1zrUo4/yAXVh1EKUuIacKVumr
2WfDUcmE6RldiC9JkO6yIZYBamrJRquV1EOOt/dwLam2bNt2Y0lqu56Qf12TlGlX+L9LG8wikNnC
L4kbhBjie2/OxioV6bn7qGmd5GsqxVhyWKrYKXqfrVn4ZeZWYnw1pLI9orGk78d0LL+BraBoErbx
rVoaOJ/aVnmfqka/ziwp/Dnq+fSE3Gy6xlBtK1Q1vW0t/ampUUKXJRjEUz8MshuqA56eYeErjdcm
OMwA9vC7bzp28cfWNoJDprWmNwVJX7oDdjB7Y9SATpTkcGNPmjRxUep19JBnuYKlRCMll1mn99fV
aNbFoRUQL9b8grFSg6FjEkJ0ECY9jjytbs11JhXcbOAWYz7JiB7U3pI36NwMD3Uh2VvU87q1bVBE
stTyCpSagpBcGZDpziNh309WYY4rkpq+5KYmiNjQGrLbQqAw7yHXH0bbXihEp42lvQKTDTZ6qjXy
Ksdm7hakVrhKs7BS3HLGD/mjU+4NAwAzo59e6rK0Gyk3vMBYcfZD1sVkMnSj25p+79SrsKvTy26c
mp+hX4WhN5Ww5lYpAGVqID3Ps1WAdut6cKbWy4I0/5VKrXJVmqHx2Dm5gbCp0gWXXRppqRuVMG1t
p8BauGnN0lwXCDTfdkGp7iYbuoWaBZM7FJF6MQLPB7llhlflCNTZidvpos7optRg8eEOpam4janU
yNNrzw3vAM+W0twbpcbnttXkZAWLMeCcNbI7GYbuWjfCknpsWWHdp3Svoebk64lo5aLJg2pXoAr6
3A0BC94KVmUhdXshAObodtVdBhFFBw39ietKWMGaPPCIBkERr0pde4m7vv4i18bgAidV4DLY0g6L
xyelVCbPTirVJYsEuyJE/HsfDZCoxiLD2jR34p05FeE66Hqx8nND2kU96HVFybVLSH4oavYF7pJ4
o3gBp5/bGdz7EpUbb+TYv6eMlm3joA6Pk4iTgB+jVAGiWLtOklC7Qw10upJAwXJ+OYJEoOXc1aXf
3NfU44SXqEPnFplMCVUe7T1rv/gSarW0En3tPw1x1dxKfRHXXoTe8Cabh6ixknFnqHG7siKz3ll1
H6y15Cu3H6d4rgbKg64k6HI20HpcEsA8TJQgj45BY+4VBvkgN9OzHarIBzfCRpcuwSwkLzrPR20B
n9laru8IcH6ZUlZ876a8vujC+kvrD/U3q3ZemnIk1LY4AxXO3z4xolVWK9992UDPk3NhnQfZdGcl
4knqfUjHqhTdhu2UQhAkmN4GFaabmZpPntKa/aqtqUK2Kg/r2hHZUTYbZ62bolr7VVZf2Jh5bsIi
dTaB33tZE9d73YqiI4+Q7cgFC8tQG5VNVk3Bl9qWgv2YhXe6lj2kIyJmXSOwEc2lEV9oP790NAis
7AHIGL7+gr7AHNsN5tpR+YNgc51nZfQNKLx5CAkeV0oN4g5/62JVISmylmJ0iwaQsu6AkjqHwdCs
VVyXCTTr4xi3tZvX4smRu8FNNNytwOmUoysjeOspSvRm0xU58sby/VWkS+ZjPGZT7pZSFYeupcAw
HgpM0sD+O2v4r+YxTkXoKVPRbbtMkqCNayUXQGYdEZbNrofYKH+UOVR5Kx/u2zdzaXgfeLBG2Ze2
DzqUcdC7VYv+oXIGlSJPaTylUZQc6yDAAT3pk2MgOc5KjnaRno+HVC7lvZr28lWNY9c2LIp2p1SB
7YrMjlaVVDaHKQu0H30E/0GYcQNXyyI4a+3hUZ/x64x/idGbHh4o8rbrPNS+R6nRrQYtndap6Fnh
il+TEih2NRQVLzYwyU6VdCBKkqL8yulFuU5qo12rfaVf2wXCY0qY/lCaSDwJv9J3nOjdwa8FacNY
SdZ4igUv/YiML0y2kDqoljw1Zvt/mTuv3ciVbE0/ERv05pZkMo1slaSSuSGkqhI9I2iDjKefL/eZ
uegeDGbO3QCNjcY2lVImM2Kt3y6fo+GLH1HlV2/2asbu4PXHpQudm1nldMiGTOaIEdeLsVp9dKp6
sAThbvKwS2fis2t1E3fl2n9TsFqlzi7Jr9XHcgFmrsyTaY/lPXkgQ+IWXLqmkRsHo1yGy4ixLS7X
fM0CS5gpH1mblNIYGcFnK45UeHR4T2MuhxCJBiFbwzQnRtV4B4Lj4roJbYbPbU+NvR0zbOZ14kyR
/Lk1CEtlxVmIPXs8SNjxJAo4e3x2mLRuO3HnN9vGYhpSVxBREZdZ8zDQ99AbmTEWTo4ObCElRtXN
ere3Q/UY+Kt/A0YzZgS4a55Tnw71ndJSfETiwao866FnAjwZTHVnNJhLss9sxNNQFD9bdqaYF1Ap
KaxjDG0/ljFBx6fWmEDjTWlxqBBEF+b6thXVl7mb/v3VavGj0/X92jPgr4b+4w4zEWddcxfSyhTb
yra/RbmWyYJ8+wdhzW1mk9v35lS7cdOSm2/H+7Z4VWz6y0u+2v3tAPWSll5/P6/rB5yAjN3JfO2b
Zn0wFtGmS2mTDyT9OZnMQp1aa2Jft+fmh1wF9zYgeGzO1qfbSkfFY06NvLXaFYv5kB9Nuyr5tm/N
oXTz6JdCwXxo6+p34yl9ix3c9xJRa4p8KT2O3XWmnhiP2Z+V2SqbUTWcLVvWj4rsnNS2OXOpQHZp
Qh6hHxPCMd0P4rfMWHWtccgtu3sxcJ3fhJMfZk3u70mxWz7kYb7E9lbsD0hGvsJC7umiK6skhCr4
agai+NibrFNUuu7zQrBY3He+TK1FRGg3r/EAld8GXB+1/ggWPi1LznQ6EA/1IqKIMIplO4WBEke0
gfN9G+r+pevnngtF5OlKAcQFA251mPzdbHi3/Gd/xQMp1HSO3NI/imgdP+elmA+UBt2Ldtho7OTh
JppT/vCLzvtNP9Mv21X97dpTdFzt5JnTilVdoi73szqYAjwPla2yzZ+W2zEX09PezCpZOvbHRLVb
2MZyqxr6zWiPLIryW+PQipfOKA4WrtlE72t3MXNw1Xjt5ZbNTmlTtr3ptO7qk7D69SBDcCzbcKK4
WCY3aeulOZFrrb83JtJb8nStA4k/d0blzE8OeZv0UHvIYpDDpZMViD9OXojEGYyJ6YBvHhCS18UB
BMljjTwARQ+n42tQberouZLk+HK4nwtl36zt9hE149+yqoMsGC1xUh4dMaYmvD8iK/uyraTdxq30
178G8qo+MQqxvtTRXr62YT3+8YbveiTeyvOEebJzKn/tnlr2wNbdeyFwR6P6Xy7jqtxLM2zrIwZi
rhDl9/PBziOS1GsrpIBrLvyj2Vlusl13eUmlfAZul/8sFIdXXuj2VM19/cTtuiW27PO0LhqavCSV
4jGKe5G1YuabREgu+nJYKAZG0ciPvFM0EgxzDhLVlId5qUreVmu/ICf/GlHDXkYV5cemHYZfINPB
w94T8ROXtXnrOREJZqKtEwQLIsowmjcmGzpe86xkw7BixmiDe9STRNW6+9isB38QkGyeSwgY8tXR
LPiBBqnSyd4HpmMouCkVSscjK8izUFufCZDqc9A0jyX254MoGMFLHbaJuzdtUjd6yEyhmzOaIZOL
I5S/dCf2LWaY3YqEBa9xEuK698wnR2+LPWux9tioS+uwVNVPMCsYAdIgZrkzDgZBIxmjNz91fG0l
hdm3GS+j7vNwyo9WXS33W96aGOa0e2i7IKHuXiT+0NzhHPhce72AIlZEJ4KYZVZEUbf2h9jKTeCJ
IVpulBPlp1a5j/QajaA0I+NnacsXcyU8eMDyGet8qYyDUPn2CjlSJZ3HJi1Mf/hWEF2fxN7UP2pj
3ZOI6SsRlSyPll84dwhU7bfeD65VL0zaTtx1dv1XFoV1JEPiI5KyO6iot+MF5ejZMpv2HBjWTSG8
VyKh+nPQTTKthuVFWFZz07rOeoq6aUq9wdWHDrvP+4rTKDzuOMEOhDpy/k696x1VkHtP7eY1aess
lADIdrnbEKVdZF7tWWm75YcD6NrEaizDdJhWeWe3+XQIoqn6tumIuDfWITyyaa2pz8R3WXhKb5gM
BHF3QXSa3MJIxtl3L12nTWbY2XkBUog+g1DYN2PpT3feugWP1MRD2KiIp1CEzOHL3svMn/jKsk6R
uNVu8w9N/sHjtjtNrEsQHWxEy3UW826mbXUZ2hpn+WwIcLyWn25uGG+8h08mdlgjNvfC/1PB6lYx
88v42NvX5vdxZ5thbrjkSzHdcVkHiRnmwc0wk7AV95YRnBYCM86Ug9t2HBCheRm8KX/TQSnOdbCa
51AU1i8LjClrdLNGTBLlwtG6alZklC4fY47CsK7IRsH2uB2qgKY+xKfKjUUf1K+I88cna3SH+2IZ
mbnbWuki2TjJRBxpY/QpNG+iMi7qvvosxM6fPforWTB7WGx3PixY6uh2+z2XKOhxabTHZrcsoFmh
1YM2jPGHyBv7ps17+VxbRcM00ZMhY6yNPAylv940vjLrpKhnUtsDjQk21o1l/VFVO97WJP5/mZ0P
NF/6W/2Icr7vE1PLyr/t5p4hIBxEfTuFM2x/MyxhmQZbZb+61Tp8T0szznj1iVWy65CLeauD0CDU
y84fe1UtXL1s3LfmgjrwjtQ2w04s5ZHPP5jBn71CQas5F7+LXRThDXOYfyKrgnt1M6wyx6NuEUvu
NVThSb/3QIomY3g2itL9FbXd/NvspQQtzIs65AyDI1UcVR/LZBLR1638uEttVLfFgt6rIX7uVxs1
wzd9PuYHH3IQU9wQjQdlG268lLWUKQwl6cgRDbxLPDkGMiDEhWE2sdKB3zf2KS8d+0m243S/l6bT
cTNWex8XtiCAnio/MuvMeWJecgHJ03K5yoKjYnvpdYhgchAdOl33n5/LyVcvmWRt1hkD5vA+7ZsX
xfRW8lc5c+KpfuM3oVThwUFecuctJRWdECr5ad+C7UXkdmseVbdHl3rUeohtf2mGu6IPTCdG61NN
T9QPIZjIzaI4Bh00abWu5fS01hILnNvVbtbVRl+mq3DaJ8fsi+bchnlZJfMajk5KReBYJbrrnXjP
Ixdkw+Zbny+1Q1vMBCnEhVAimiRkx4kjzCs3gZrapyGs56Ncus07zMHCGzLtE2+phdyoYPyXlpvx
lNZWBmHGZNFNULfNBOMVY3HixfNAt09AGsUbMDwbdGRIN1ssZX4IMq8u4Od1FlH4+svcasJuyLDc
ktYQ8zHHgPh7Ust8b+3bfiHedqluIujeewBZ/vhmQqijr4xlSPsX3/piyO82wYOZINBHiEeP5bvf
M5lQFlrcBWhzs3xY61OY+9C4fbAXX5ZR1LfEy6NpWKmZIxLJB3hK6pIF6dAAWq6JNKNZpOa6i6eg
k4SGVlOzd+lcLTyNRe7BU04h/3ekp/cWQ4fzC0SgonyjkiOHRTttnyLyhuda9fPves3tAIjOMT4N
G1km/pLhGVTTYLnbhZ9WIVE8ZNKs6mU0nZHwEgCLxurDX+wM/n3gFJuO2yYiWMpnPhjayeeS7w0/
xk/in6BNmcdz+6qaaGWxZHVZoxab8N+aGyGo8cxBes/3YCbhAHC2SSgUQcPoWHsxpbYkijJeCDkp
jkugzDfZNlWYtDMKQBAsnqxxrQl9AKHv43xw+CAGkv9ifzRbPsymljdrhTzX2ccp/4nCgnsXMLij
vcsz0mElKiNqo/Yxmvu8zawcXDU26BSnGdMQAKDXjAUUDDTTIxDzfjlDx0Mw+fK9tWf/j++U9W0p
CxsYclccD+aM6nE23KCLWzZzemH2qt7hGEy+PK246lRqqd0l9chXei5Lg0c+iHgCDTnwIfQLzFE2
uQtqq7X2HB339F/+Ksg17E5gVOrFCKv6hMufLyyEwRP06JK0igeXayG/KwO/fdqvUWJk2pbTpSLC
7Q/LjupSsc58N6oZCTIDgTYQqRoEEJQzcrojc3RRZ8LNbVLAwRHfWoJrmLOEtKczjpTyJ1fR4Kfh
2OT12SfH5jQSkjDeFnw/ukRBcXyUJAi8N7BX933Dt3PHaJSRUcup2+zFG+wUbydppHv/oEgCYOgo
C30wYYzq7B/iekGA9k2lsLAPIl857n3p8AgP9fX7TSr1MtyHV5l3v09NdhWzeCzZfW8frEZx3vMi
/KHRrl5bJwIWVpE9Ps3OrqCiCKvK6uvJ3HMBZJHetlvTy4sk6oX82Vf9BnNkzduBoZ4bqPH5xyDO
5tGu+/0Oz9vIe4Du93EKcuF9NESHVayQpQ+ICq5+Raj4kLaunY+iL1mGxu5avrTbtd8+lPO2UmE3
iLNpSHGOiJe9zJoIhOslJ/2EDxiQOxgnJ/M2/pqWuuFsV2aVP7SezxlZURgFjpALDhFzMJxfrJS0
KddySL3CKH+OPN8Pw9bkdwp7ymEuvfVkFBZk2cZMnXRC8ybtNn1X5KOIifSbvgdpJUM4Ny57Z7ak
cwoeOHv1HDehu3s92jaca0o1IMO2CUp6LKFrbiFMKUyvnYaTpCcepYYxbZE3z8vwvEmL72I/+tHD
Ktc15X3wT/kQGUnjdOOQqlGMMCKTdxHwCUXshMiKbEt6zy5P97GZjK5gLhPeZ8uFwpRs6eEkC3VX
d1Sp30KFcmXNPiLjnta/9Nohf8IY7JyWevOyuvB4VFYY2kSGMB+qR+EYm+WuXlxz9pkbRy4p7HTo
G529fWLQMuqYsYeHd64jOMpShnaZqIBQ6ITp0L5hjV8e9mGdYyVLd4uJj0PGX2/WIxjVw0JzcRz2
pkUVMneDYWxIoOVmXJZFTRegCX4br3TyKQEaN/DjDYyARJtxxhv9NHFUzZ5b/JeI8b/loXsWHf/7
TzPcv9np/t9sdse/4upLm/7zj/r/0VeHou3/7Ku72z/77nP8N1Md/8F/mepwI/zrGgmI6hPPKv5d
VGHqH1Mddjsa5pHVIzG8nqdXrcr/MtWF/0ILeJWEc2ejczTR5f5PU130r2uWNcmVHkwOdj0qdv4b
prrrq/+b6Mck0hY1Kgbtq/wMS9a/K69Kb+mJrxGom8PY0SlLKNsHrjM7+L+Jc7AK/29iQ7rNPGRe
mKI90sn/U2FEg2mEDLK3j1uhoWMmVAw6M+x1R3qsx+4hWlDVZUuL0++CbWwuDi3PPRBoqdWNsit6
eAOA/DkWrrR/7mUwvromkF9SM4X+NpU7vnFJyvZFh3tNTMlIInpCEgh34riCp2dB13VOOki3rVK9
LjtqWLcMlgRhDDSKxewC1LvbXhM7DVWc6eCXxVspgoGX1HyG+IhWAQXUudaRCnOV7cOO5mGkmACi
kdWlpweQvTEeehEFKVuZ6OOmafNblx/msysddCgGORJmItRu/OUnVgYqpXZ4wmah/rJ4uX4cEtB9
3rEb5Ede1brdWofe0Rx9z6c1t2RZ743fZdvszc5x0nu5pBoyMoiBQKst3prSVMnYMiunwl3c39Rs
Re+IaRYzblxlj0lrOpqJxy68h3GTLn2BlCsxf/GZk/IiZfFeFtQAgRQYrg1OPdb0R9SVJZJ66NdX
WeUDXiq79J9HE21OjEwNR3qVF+PLZNrTL3tnOym3lul01E4wJE679QItj8ePVLqW/lnmqy+hQOSq
4yDYvD4Vpty+DNxkU9w5uQOUY7tum6qlEw+iUiPoNtF6AJurxSnfdiMt1rYPdOA37AExgAA0TSnN
7s/guNsYV2OgrdgMJ/nmM0k+e2JYnJhGu6FI/LCu74hmqoqHNQAHZbvKjSUOC9P7Qxg+TXR7HSxf
0ziYb54ph8d9x+2PNkluZTK1ExQ5E8/yfa0NtOKiVRE06rRX53Z0J3UJl9z3zjsVY9tfb7Bgrlmb
7O9tra1zW/kCbZpttUYye8GMFk7Z+1+t9naN12Vo3NibNz+/dOvo3+S43QXSK6rXDju8LE6xxjC5
FMNlB6Jdt1CiyapFjorUN887eai/J4skgtgHA+I6yKMyymYuFnxfLhsTSmm5GgnKWMI8iY9zHobC
IqNZGuby0w+X+m0ea7u7jKZRv/qb34SHfK1cJ/a6KbRhZ8q6Bgrs6jwpyNfOuV/9Fv1A3izl0S6w
FD82/tpMCBNkTcg46Je800GHYZwG4TXrXbT9jIihh4CwktvPfQKLhr664mA81P0PlFA+X7aoDX4H
NS6vA0QoX9zFZJbAgWNCrqBvgDpoNhp6E1kTQQGDr6FnPSWggmtqP1DEOZ36ctZ2fx+2zoAwtOay
S7p9DK8CePNKJlWqQvmCcv6PcOzyLghZWfa2g7jzYR7cGDRFrqlYCgRf7bgTI0VOgyZjDx7AuDcA
nu/9kso6gGn4g3TKBSI35bscG5JElTWBnsuPtuPs78UokAq1Q5CPiWuYE4N6pPyYAhHxkU9CncXk
engPsM3dgFeErw1MYsuuBlYBkOVZt4XhuhdpOPNz1LlzmGJKqXSSu4NRpwaU88usrloHQpsBITc0
Sbj7Zr3emyHihcM+29OfaQOUO+8cbxgfG1O/5U1T8/XbGU/TaFPGCxlzW36MSvj1rPAhqpLR9oXO
ODmpZxl5IrfUR//0ysvynhq1FjIlYqQ8LnyYIJ7AVYC89mKznIZq/FFw3BgvaymWKRZDMRWxhEDu
Dgx1wUNkRbB4I6l6C/KzLlT0zOfLD5RCO+SYRBp2DSlxw7TLq24F2FgCBC29x3m7myv6Ic9fgj41
d+lHaQSN/BIKmspZkOX8FZUmwJUpDR93wDi5QeIuchKUfHgSJVcgv9Cq8VyToI5ao+wEKphumKDR
dxXZQ7zME9dMUUurPftlzSFdMrx+6Can7m12lvquC0D2YoL16mOtpGtmQ7VG7ZnBDDlFEFr6d7hO
4rHfu0DC8DnQeWPbrX66cqbpLHRQVGbVdcbPajSrUdwVlGadEZ0tJIpgvxTxNNjSiZ250vSFtQrZ
jq22V1cjGY4trI/v5HPZdlqj25toveRZiJ184+AmVcFz45HJg7SelScDqQw5vynvafcz9ElhSTuO
XZuRsxYwJYVV+7BFXvnRbNH0VnU9LXNz6XtD7IhtfSj2usmTxsztT10Bb3Die7N/jOaIjbImJ/wb
G/0EhxBu3poZ89Kd8fG3zqUqKhnd9Hx2USo2a+oOHlLo21k4BA5HdgGp5EtaR+KNdtUg82kEcuNC
FCjCdoPjil05wge+hKg+XU0SeYZ5gPog35Dg4LlwiO6eDO2io6o78BZ6pasDdqfISeAAPI3uLeIn
14tt/hRGM/OkCZDLBEyqud0kJ2cqlw0t7pDveZ24HPv4cOfe/+GIyO6TCSnTexG486foB3u96VUx
LSclh3BhTiKR8iC3gmMNowjb5MaZe0D9Uv8ySShD2t8zm8TW5hfGg+uUar+Iyu8R7bU5mCBxscZX
gQe3RKuRdyAOCmnEwQcPXsg1m8fDPtrhl+aAbg4ahOvBYzIyzw76PxNSrRr9Q0A4G+/MVOffvl85
NjiSVie3GSM+v3YZngCCijVpEZXZiLUiBp4prLz5otSwVEct1Dox9oHUgqaq+arosJedZM295ZZh
lDtMhR2uAMxW+LWixuFejtrxWE9Od8l7N7i07Go3u2vUBnhoDRM9DXr/C2y6v4iG49gU8sufXUws
49082R7yF1b5MdlFOL4jmDDeJ6jkQxB0aDvHS+l2KpFeXZ7R2pjJUo1Zvztb5oqAjRX9OOx7dApl
e25Cd74sPgqaGO0d/5R4Q/Ov59vIoq6nbckkYscuJFwQNxBmLrRX0XxrT+pkgVxKFSHBiQ0Ik7Z9
TorOojXlBTik+NVpB/VuLam99lSOgkvZr03TSPQMbcth75M2G5zI4HtsVpbxNreCA+FNdFsN3YMh
AxOqac5agmEeO9ObgPMXRqB46ZddM32URSZHzGdhScJ1F8xk96M/FeeOuhpQfItzbuht/6erreaX
RK0TM6yMAM6+YuUeR7gtQitiHEr6sNWKZzjsZGJT3/6FA8tLQIA356DzCIumtRR57Af+e9j1HOpQ
xp3LRQFhN7CT7xkP1xB7/mDx9uB2RP8ceLEKrCF1NjRiRWS/dgYC2alvKi+utJm/KbuuDlsQnBd0
CNupMxkQY+oJ3L/gHt394BbVyTLW9UpY/PPRct+m3YaoPVDNmDhLqeKpcq01zukgutNlQdZDtE3t
p18U0ce8z5chMCiEX7lQkTPfDzjw45AEsHuP/ofEBCBDtxAkOSL0ILZZo0/4/Y1jU4oxjRS6f1nN
OgtAd3/oZjZOosBmNLaPRqc/orkenoalaG4WMo14+KlSq6rhZ61nZ2QSbFYw7KAh0yioM0j3IS3z
nhAGlClBLD0tXgW60hgAPqXplD1bTp39axqx1TMTofdesAjcmc3QPDvauR3kovkXg469HecAZ6g4
WMvwK1fteSFp4odm24NE6n1x3s3aOEq3SWkt0ukiEH84s4HlzPMP+6TvsePwQGlmk23l4HX0BCRQ
eSLWnfcNiLXGSG/2n2qyPhjgqwLxkI3Sa0bMMxnw5qroeeuJYJlTT69myri9vGxm1/4gRoHprpFR
RrZTfpoNDoHFGuS3Nxv7nTvaRSbMnAAKtYjhZOLI5cRGYeAP4XigiwLhQtGhIjP6Z5MjuAH+7ss6
Zj1QJ9ENhzrsvugO53wpDNSA0jma2isZ0hlGTfI+ErQx83HoOR5gSlF0eH5al/qBGjKZlIiMb/Ap
/YTk+EHwdJF0s+PGk9Nb9/7eGUfKko8c3K9OVF36YvwzVe1BK7OIW0i5Q2X57tFYa2Kql/ayl/tz
w9cKE8N0Y2FvQROyw9rX79Fgn4WjPz3X/tqtyRdx2dAruWPgiZ0BgSLmnDKNJKqdcvC+HaUA4LZw
O3TeTm4RT+DdbvDKoatUZl+ZcuSuLB9BO8W5tECw51DTjBmoLYZvC1D0Ktjg1Vj6W6Y7+yz9vc9U
KywELU22ut0vjATqvPolUO+yk9Sgnf0wjjPQ9uoA/GuBYxc1cVw5hXusqB0CJtJf9IW8Vk45xhwd
4wNH0kcZrM/+Av6YFCWgf7pXvbPEOQDlXdQ30PcTerOOcTQ22lbig3F1YgYov/rmaaF1eq6sH/24
XWnJdp0Oy9Dl91XgPw5ha2SzXTNqcRbwvDkEJ3r7CGdCptYxiPqPqZtuAnPivW74ekWV+epAER02
O9dJgGHmxrDU/AEQ8qcKovG4YOJA99Sbn4wOt3x38lh5xXtoGKciWh+FH25xMc23PTvf5HmZ0YqV
HhSPFjzSZFjGVjQV7qKf3KB4g4tkexpy5xTatcoqy4g+F6dBvGtW9QJBuq7tuZ3QYLAf2PwO5Gjy
e/XzazdFt0grWIGdMAOn+6u5TOgXL8cp9YVxXqR7WbU9JFEXPjLwFWkfAMpKsSRBMLN4WcGRb+aU
jo57R9XrHOeVe6YB07hgtftbBbKGI+NveZ1vHsY6FIdxEW+6wQGOUaM1FTLQ3Hq3rfLqGwwvgxLn
jQh8CuiNjdmBOYnsVbT5GpQ/dZy8PRio09Gg5ixffZsAJPtHGtS3xIvKo0IMVU0KK8Rw00v/RkTd
e75tKGID//dsGJfBVH9IgdtvBjk/hLZa+5hYxOjGMCzyzXR9NxDBmJB3k7EvZKMbnizRlUllNwF5
KXt1bxdUt+NJjAdUfqiMwvCBeXtiu2e0rWfjze75pXzVjoewwsLRmO3PPShcrqLGfXMYzhj22lO+
m89hUP3Qu7iMo8E7ib1xI4hnoGgHZTxaqu9Cq1uCTejRwNGxc5XJEuPDzjpebKeKoPW4rUaWPd/d
IGE7FMpuXSehLdUtWkIn7bX1us9LeWBes5hfjXyUMW6c6YQA4QY1tTXFZFGpDztwZYIi0Ey3gn3H
E8t6Lp16ypN1LCisAE0K0wihBTWqZn/blap7q5FAfBTluqcdwth3nqblbZmCAcqneiRcMln6qWOz
6KJ7TYbF6kordadCrxzilNPt9f5m1HAD2T6L+kfD7oK9gvq4H225/rE6L+0iU8eicebDiHyJd7RM
B4fUdWf+ktqnbsEy7mQ/zyk0p3iTpfdjUQgbeYBvSegwnqPeL26lj5xARI1+q0Sr/9ra4ZGYFGtX
Xv9wSyOOpp2jqQ8GkUQNfpWs3hzzb7NgAlCtxdd3fiAcFjGkVtDDVviuzYYadxuzTllHE+f/kFmV
nt9gnjaPLcIfLiJC/W+JI80B9c0gVqTkM1UpxdNc1/z6efehFkkypQ8pVnRf+dg/blgf6wYvSW+J
R0Qg3pu/uWW6mN2r1Q7Pjrkptl1dpgguvwcchXdeCVKW2ypefBtHSbX8LXNzvhjgLRhfktyXF2W5
b40xH1fb9Y6eswOTiAklqcfTOomr086WB4Ldmwe1hMZLpMt7umugpoCY4o7lKxuUzcdCPCny8U44
P8kKYzXeCkq4iPa8rJ5ZwBSzZ5SoMdKyyt+ZuZt4LknLIyw/tpfy1bTIq3eFGcbj3GCJ2y8EHp8M
6+pJlJNMVkxjyCTm+3xRH91g/AWlXWJzGg04Eca1Hoo7NYgH5A0LK265tf8qSpSb8Od3LepGIzKo
ucklaANm0vngtng3pxAxejr7qob08WlNzsPvRkHJRf2UIyauriwkGug9UHA2oDNAeFaUof4dbtlD
P7k2A2h544P7rk+8iZfmt3HtW5PXjqNeBgda0h5mF7Fl3q/d1TtRObFGSYmmE+IuGpA7YgGgxtZi
S0fZxVf+BE0mMopgr8fBWJQ3uEu41QxaccYqZcB6bgKUU6kqgrW4UbXWP2ljPq9kMa/xtkRV4jnb
38AfVEZOLq41H5f5KBDBu/PZ9rZnLI+5fQVeg9TyVrxT4tRp3jXteODIu+6Pa+/pFCk8wYTl8Kjs
xTHidUTKMgaDcQrgWw/YuPLkGlLXpLXb2BkpLdyx5BLz4/d4JYVzQFzgplRlec9Sc0Bt5WwlblQ5
p1JOOg2rwkShvWtxZ8rqdvDWp2ZXKdb/o7CWVDj+/jdiSUmmGfgiRtUUHgqg7njsNvP6S/Hje+DL
uIIc+8CBkBmEjjNhKZCuVAGvAwf2O/AXrT71xz5YfX8YO811tfGc1WocTsYCL5jbWMhdVNbpYHot
+GRnXnynuMgiYC0v9bfZw3TagIaLe9yj+XUCprvzmsJ40UqfLDX+Wt31N/bDQ0TvQnldGzmV9g5Y
z7aIcwv5TDBl5M+jF/6E3QjRIFgDJKggvAhHoxrjUi4fa4hwLjIaMIitdIHei+gmVBGr0kwXKHsc
lb0+ia5HUCM3QyudTE65ppXtf0Z0AtyIXn2jKcx6cdXnEdJzpgwCM0w7/+0tiVVSNc+RaI/rJl51
VH5h5tEoqOUpZ2X83G3GqQ6lwSitBpvROGV4UPUlNIOXbqjPY71fGqkd6LneTtbJSlUDWGmUV30y
fZXPihbjpGUedKULMt+8cTiA1xXWG5/kfrAD66HjAm53Fs3NKfpYSAN4O1QuEEB9tOfpZlsADoa6
RiQ+O+BTRduY+Dr1ymLW65vILp1Lg/j8MvTjdx6RFAwEYL+1xT+HXrGOt9WKOLjZqw+2NMLHd3vF
sbvfdmp6I7xsT6P1f1B3HkuSI9uZfpfZYwxwONQ2EDpS66wNrLKyEnBoh0M//XxBcjj30oxj5JLW
y+6qjswA3M/5ZYaRpszCRyqvptuaW6WboKw1wEwEhb7hp8/2K9Ydxk7/fgU2eG665TLAf9+R6JEh
EneGe7whz9jMeIt108RXJXE6cJfX0fJkc6ZC3T8AE94rk7ElYkc9XOMu3pLA/hny+ph7c7ws9v1C
wi1m6/ZNN8KOOYBF7A3Du9tGiLqi6j0Ix+BETUK64Qi1oSiaQ96ZHCVh8bFIzpqejSmaMrUb0/6U
+nwdbtRMr8HYAlVBvyEHo8c1RcWKVP3F16Vgy8apgtm0eIo0Nj8WCY0vc3WOTrqYfafdRz3K8BIO
k74PWuc86Lx8rTzZfJvOrcxGoDna1FmxV5Fu2A0LD4jU/831XONODZll7GapECIEJtYmv5fD1JNG
bxPl5nEKVm3T1xvMe0C5XuXpeythoNqLIvoOMQ+zpVpHOoLTu8nuHGDTKNpV8CdxVSoUQvg3DplY
nZ124CkSSPcdrQ44ZPNZHwAn3wL0tOiQ9UpbbKS2UTh9L4Ty3vizGDwgzRRzc9n/qlpErzEFatW+
64cRNjwZD8AELbqm5BwE5V/XLxEvTMco6r7mApxb+8a8aXxhRWyFbDE7rxVkjEsTakQjiWvvMgzU
yEpWP4l5IAtEun2xvLNCEGhBGw5hdSmzpmfN1hpbgRVWsfKvtpqGZBPNlf612DZeMlriEdpM1FYO
enlG+UQQluN58gLAAjSHpKf+kD47d9La+s/qT+lrLmxmQ6BzG58e49/EaoUAcZ1OHcsuT9HS7hPL
Xq+TfgFt1yfT9MT9N8Tt1BUH5VTPTVhH1JNmv5fCXeiqCOhnQ0w7T6jnoIqu5ahm55f0hM2NJixP
t9zMXRaV29VOFc9Zvd5Ibs3tYhg2O9rPf8QafuSO48ZN4oYbYu6++1HxWs1u7GamiFfycl/EyBJY
2UYdsxwJebqa/izpTtqOwdJ/43LwDl0GzEd4Rf+Utmu/xWY93c0ScR/r5rCb+6rA2Z+k+85L6/ea
LcQ46itKw27b2eaQOs6OfFwo3Nny7zCHOEc98NCOVlKfnCo0G4c6FW+31I4BYcXetx/9JnluCyM/
na78m03q91KnjwWhg7uetslNbahJtJM5rqBI0S0I5zIH6metkBm1yfSHoPgvXA/53k7DZ5Q/zbbF
1PiSmiT9lTjZC/TgvZfmj2Ve+q/Fugzbslh7jCv6DZKQL9JaT3Xj3tMizzmAPreNh0S8N7X7DvBm
tuCbf1asz3zF5uBr1saN0uHvLEcKpzG+coHhf/JmnW+QXnI/0lAEsOYXt84E6+egvt1meviFXUvv
iGP7qgpn+Gu3rafjQWbeqZ6c36FKCl5ewjU8hTdET+3B92tWpyi7SUMsDabK1XtDgpPJ86cOFnCL
K1Wwh4uruyrTjL8SH7bLC7rxk2FBgehbd/XY78rAri8LDmLMAftiAAmt7L0ciocBZ8xDMA+AiWot
9sHsnrGolLvZnojBAr8z/I5ODH6n0fj3ONqKuO/IcycfVc1vE+J52lan6FBHxMZVGm1VHWIObRbp
x0XX2hzuabCnNuiiicrZYH38mfPsyXIEZICW+1xJprY0fGKT9zbhyMDmGj/bzzwnF6exDnPknhpy
8XWRNgmdhTgVEFJ3eTy048tA2yN6NHXCcz9geirpti5n+aiq7BJk6zFvc33EoQNVg8DojEbM3cHr
BLtiKMC5Eri8CLXRE4kbDo7paVp+lRDSdyja+WsnxDxp59InVXxVjNSwC9NbAZ+C/l6535PnQnJF
gUFZRbHM2Q60ezJRjWx/PPmRlZ9zvxEfuAJyTJl2TWppeNUWtXZe4xUEUEB50eFY9rNPN22zW2DE
6aluO7a/hBkNMFcI74AWrHvisw7fPmwmxj7t7d0sECgdQ1N/hb2ywg3xwQwyPlxhvUuRIcKiL33E
mtIyluhgghtIEPpslnJNAtyAdvfXdop6Yo+87vDKAp/MigQmvQ1ZvGvRHXhD5/OyNOWdJWCruY2B
5YxEh9tIg3WIfLrNaoz88VpOL0CH3+gYGerpu79D3kWKTltYwUuvW5sWxcRxDwVdso+zaRT3iG/k
l9spAkOCJaj+RKYZj9BsIDgVL2AtfWzVxC3GOkyDbVPLm1bO1qVX9Z9+9eLJuGOshsZn9fCYOUNV
6edV5O+kqEPCl0G2E5F3hAjk9nRTBla7qp6HKioYX+cc1TjLf5LX7Ste//nTQpn10cn5c53kCpZV
qQxboPDOdbUyxCGN4uwf8wUJgZ972W23tk3L3IXsYCPDlVSHorRGey/KIPlsZjO+mQXz/ZxE3Qdm
UfRVusEBh5cn1VAeUj5ZjQCkERDTwTbKkBND6eThr6BQFURu2a4v/FY4buYRNH3JOsZapyUQOG5G
v/7UWgIbjknus6dmC2aUpvtD5Q86gnU+qBynNH2E4S9by12xwhcKvDPHFTPWSyF5frbsGla5tctI
fWf2rEKONT+I02S+88xg7XrUoHHlmvYsikS+wzmh8jXLe92Z6n5NU+4PMylORNe9GfMUe4jVhHxL
Ze9uRF96H15tYwt0jIFxmdeXNp0zDMW23iLcg/lOuMk+MQ+YxyQf0ofB796SpOYo6SCBsZD4hbqV
xMTaO1FM3tF2suGAxI4HU6On98XokDcZpddsYDN3gKx2drI59Jnkm/Uw+1NycReLCWaitUuwh91q
8pxKKhNjQxLhSYY8fTk+wS2DTnFj9YEGgC2SF2QkpAwXS7aecl/rWwdxyhl34l4aidFyZI7isFZH
URA2tEmd4TUoWwf+nYgOj9tt1/jWVz44x26yf/I0GbaulT5mo90B6OG4ymys+VtUue2vbsY4zON7
xSaqgF2zHNJnPDd0Amfc8wQA2M+FEyUYta3RfBYWUv6yNpdWLeJO8Ib+xc6dfjDrh8jNRW34DWTV
wTaC1O56JO9hCplGvUohpEz8qXnFBNZva6vITmRLEoUwWdtUGLQPfYj3FSMwSNKS3nUryiIBYeb1
1Y1lQYtJzuJpFw5r89ftByuGQh+xHZTtxilBJ13tDRfW8zF2UBkzmMF1+322N4IU/gKzW77hYO22
yVxS2rCqad9hkrkPg3D6kwtoLC+DGeqi5LqwJ5SsENfwpfEPYlpxp3f6Wd0fS5s5RrmbfaS4095B
5fPvQdjecJPrYI1N5swvqGO8c14Qc3gNIcreEs6z4xzgW9bNHB5IHG5eQyXXfOsRuBCj3yn42SNb
x3wAHcVTovASBcAFD0NRY0WtCpjpnHURzMEiBS36xYLcLRxxi/1EilGBLkH91IXk+6oJot3lbrJu
XAItYncmqC9VcxEPllv+1K0z/B6XMjsWzHobcrvcu3wiCSJZUC/J/sWq+uAWN3i/G0EjcDHmzBTh
6rYJcqV5gVBfkNAq0+e71cGkiJbXs+4G1AkvEcqdV0sqCFdrmYmEIKWEu2B10C0lsr+bhzmrIJkT
8ZYlKkeCJWwjIa1EQfOKWnjvEUBcGG4o3SNCCPpTrSvXVdXUCRtnZk1nW07ep79GV7qqK112h6w4
z8mqYpVxfMSEw6PnGrMRR46/rPCDJGBl9L317XNnGlaucI6QEqd2TuAUsnKL/Il63fapRovuzGiS
IULrbO+xp/s+3cloE5Qdu8ZlevXNV9nO033WOPPrkvBK1H0a3Vik6O18PAm41afwj5OP44Vww3Xe
TEMJxUroyCaTAieYAIjWNVixSN9t2mBvuwQ0Ih3CBzQUEQ42MDTWUIvuto0z1JKfZ412Kdk9NwWx
92QM9VcKNW90nPuiQT0yTyfRpOjGK/PBytZRTIKFb5GKq7vzz+0goQ/BIrGULPdZUjxhudNnATKE
ZMyvAe3kPSKiLQ7BFFjK8iV20izABRs0T7YNeid84rUxwc6aGWMNp6Olm4X7B8/DBuzP3SQj65QD
lht39RDtPK+XWxeMIybh+pfBX4tcSyBvYWV7g4Iwh8Rew58kjFokQA3ivE1okeTGE16kvzM2H0CU
sJS4k7KXXPb4GyIYlbhIkDFc8R6spWUC2r0sEfzI2HoXaNYKu5dsc3QdwbxV2WDvmT2ZAZGZYMFY
VRV72B/fyapgvppmt2BdRoH2YiVmPiN7RjrQX5VCOlcPNJFkh44ugN/EO6t339fWu4NCQsZ+tEaf
8L35nS0xbHNW2NEbGC7rkOjGu6xPHTCL8hrM5PTSycDI0HWoZHLPJiyd92wW2ZNXN5LKLntqyW0w
1jcQZ3dJncK/L+fou7bNq1KIH5zM+Vuglj9OqOAwT9TlprexleWOeQuadYfnSWx9VGXt3oHRQvbh
Fl8TNKaGbALzdZ/YRy/9kN+QnQUte3WtbaLFsKj61bL1QvOdyui5BTY/raQwjJ3K7qYAKClIv/Gy
jL8IbPp2nT56UH3L7YbZiII5tHuQZPVuzPKdTPLlgP3xg+EseFpHbf2KMmfg4qu2Y0eSbkgkvlWT
pRDmyUuLxH1HNxidfWZlR3FNSDYOQVdECvOQujjDlhhPFyVqXv5VJHZ5nkbrc63cn4qL60Q+Ukva
Ci22AE6LGw33bZE3l3byzuGM6A0b8mkyFTFt1yK4MKMhb/DucM3p92DxLhYZXmqYz824AGIsOL0w
lCCSQ3ZMBADWOGRCkJHsgaIVNyyjixt3xQJiApQMEDBL0pEmB96TY+voRRATUVvcLLmPZmeunpY5
eyY6a972TXQgKjzwYrJYeZETwrPdmDGh/j3LaX0osLKim7/nTq+/C+Mknxws6GcImMqfJiDTU562
7aPXFnxiUTl+A95OCFgU4s0XDsV6P0PhquABRUdeHcDUxaUrSq4dcDVrWs9FndisILwVGzvw6rfB
c4mg6Uore2VaKM9J0/2Yxsv2flJZOHft0s031/DsbKMDsdyroMEJDH71gWinvvfnzJEbe+q6cDcA
f66bQRF1RnAeSy8vue3d9hrTnWDSu5vcunjRQhnGI9/j/K10hUxYz+68Q3XZgyhY+qIys1XoU63m
w22vvhOvtUjYYzNp2SHytX3o2+mOuK7dqgc8dQOSwNadl9vWrrxzOgVde4u4eSZPJHK6KRZzkwFE
EKhh9ml4vc8yK1l6AIAc+4TpS4KWOFShr9IyGf8oa2bhCpvSVV8t+PzK7YFVn6+exIrqp7Xo8j0p
tgt2unG1xwcvC/puWyRu+6ojPT/mHJ7eL7etmudoUv1rP7fKbNMxW919VQi+h3EJCIjHItjpHT7t
+tGMcrAID0jq+pt4lqy8Hrm+uqjRJlxPFMoeT6pAB7EnTWFNTrVphb2LmoWtgh0M27HMZ7L+iNjH
cNPlcxARs9H21dZH21nvLeULF1NHFDW3tZEOlr6+8MVpnCvsPdlKf8utO9eAYCXxChQpdU4WviEM
o78R5TVXvZYNX4nulhckg1AaWb/ilY+ywvR/K24m7ksL2g04jIBG/Pjj6gBy+qLa+0sjwm2nRi+8
kOiDhd4aw2D8tRqu79u2KMvnXoTDsyo6aP6w45rlroHk30q2bufilypZdsjbhftCXoy3bBFHhCt8
Fu1Z8ZLCGB3HNHeiRyCKnp0ClB6feNYjncNdwmthoRknoyp0Gm9fi7oliSVMC/GtXMt7Q4pZcgnW
V41kkTh2EwcJ+s5tBwZoYxGnSRtST7K1uCk9LfGcDtGnj7RH3RYpKw2fWFbf9Bzq28A4mY3Y1ZLT
fkgbgPeB3P+fMkcXiaoiLB4aG3CU13R1/WMx9YpHbl2wE1Ay15bnqOv+BTEgYQhJ5+Kx8RYDyyap
cGLZLwqN0lHZbdpvfER/9rHKumDZh4BJHd7iwtb3s66c92ulFCzxnNMF0xB5BOwxEIJxIIRjKWMe
IuxCnBQmJA6uxyvP/Iao1FVOS5zKtAiDs0cRHRhHxESgSFJ+6m/bae3VT9t1QERB7yLbosxx8l/y
JtfApI6rbsp2EP7G4zEQJ9O0xMPBNK3owd2FQtKiWCt6A1dZtNuWzc2/ryEQrPtSrYs5RqJc290E
X9py2DQ4z/UkC++I4HUm5UpnrsmPkytCQn2gIQEXqc9F+qR19N67Y4DROvTd5qJ0qrmZUR9Korbw
BlwQjk64Uq/9fwQ3zvYH/tUKhC538EKW8FoCRKAs5MFVqqO3tfC99CADsm83q4eP6TuqqD4aWH+6
XN6Sm5p27y7VRstnT05fgvKoS2+SIp3VCXnjOj8zADRM43kSDlcf6FgxuQXowbeprHwPH6PtzXuL
O1McRn5l+R35kQMPr+X0/mlM/L69aYiJ+WqnwXH2PWInuZ1UZ2HAbZDEvSN5Jd7eb6B4uF4RosVM
p1hA2nzpyi0wdfqZRSiZEUDCir/ymE2PSVK2JYEjbbGSkYCu9y7Pc7nc+CyoE8dpkf4COKkx5TYR
aUFu3wQ/Y+jM8j3suqBlyNJl85jprKhPhd3ZV0wbSSaWOsm34JEzSxwrtxGPpkJSRZIDSdqofJtc
avl8jQOzDhggXfyXuiW0iMQNatKwiKTQw5h+0h18XpXdlxlnAyBx4w3vbUn0/RawRcznrvTL5al1
UfJxw8I+MhzOqHeBdqAhPhafCOnXFunbdMzn0ZS3spaoVTxM1mo/oML0+A7Qvx7myhdYx6ltwaMc
pubb86Nx3hpbw5BbUzYSJqxC457SrpXTFrh6ekQcPXe7PFPR3ZhKM98BUtN2t3EoxsAojNLq70jf
Z3NxiK56QcoNecbvkgHGsn3aYrJUJdHjNK5zeQhWD7Wl7zGKxKPKuuwAnFQsu558AXLOXM0qhQS/
/z0PxEzwm72KUBX5bUh+0E+F5y5NEJVFuvfeWoak9DjbVu8DlAd2tMtMF8jdiGNjPHptyzXmG4dL
WqDhn+KkbAYeEK5cP877bvnM0LjqeM3swkX6mI/9ATHyPOy9hj6nc04VkNyTm1gyfVheQpEIngMg
Dsjiv+ynqKDqYe7buI9ap9q5VGn/8RHuUrPbEsu6lf0cvkZWNNw2wkFKWZba0XfLELrixHNcqH1v
Gv+39KiN3zl5aXpmPdrxji2r9B9+TbOGHy3Cr2Zx1R9Jig5yYWl5D8h+JO8y/6/1PlLGHKZocqdd
6SlV3qsSo/AO6HsYyAZOywCR4MwOglpSuE9M5Jyq/+vqYftvef3+a0a++/Zv/dx3f//2FOb9D3Dz
XX1p/7mbb5MN/e9/atW7/vf/3pDnCOlLIspBCRzPJ0P7X818NOThoLMZgYTLGoTb7x/NfEDFiKMF
kjH6Jxz+0L+Z+a7leXTo8M+/N+79N8x8qEr+yc1niWubWei60X/IT09BbiR+MHH0fPCCBpftVrlR
IRCp6+pIaHV3Ftegiq7GhRqDfwBnSKqalivc6vSvqgyLN8v23jPpUYWrohYpS9nP+KDR9Yc5YWtB
9kgR0FgCzAQjIXY+yrCQ1LF2m4Fkfs5Om/3CXOY/hRY9LgFUGkHvVxWMQ8hV0xJ8ORlw1B5bTXrD
neOdDTGNMFyBg6emJFl0UyNOiIvc7kEHSNNF7MC2cPZGkb7pUCTL0a3xfLDlXatPc6G7vSPb5cnv
vEU9WKJWIrZcXcL2dkGE6WJdciT8/tJ726E0SI+VDOuXonLy656xPqA1nM5uhPArccsutqUuEdX6
9S14VvmLoIfl7NHeckO+mDr68zDF6DFxgiBkbWIHJ9dXMph6v1zBN92tE+NC1tyarJovaVWSbeSI
A+4GSUI6sLUOKhSQTk80JigVAdiensVxmhS6cGaHiJmtk4gzdIjAD6o+PC6eB5lV+sr/LJXVHIs0
lTeEZugL+4V5ZNl61tBUxyRJB/wt9nqI0IlDTACqpNK7pThw/pPAsoP5LMudLMx4Jgt52ZWFJV/a
MKjvVw9sFmaFlGGXdNptFY76ndY576xL9CcbxJnBaWmsFKVLG9SnqpAz7uDRuQ/hvV5tvJ77YL06
VppifVx5Mjmbi9LsONDUvOWSN09IYcDvnfEKBZqILcuas/VAPm6zma1S8vzY+qLz/kg6FwlKMBYn
0PiePIEC30Bqy/fApXuA+/TdwkR2ASeS15ay9D0ZBwxAKwc17c2azbXV5J/h5I9JnMyO8tqciB2S
7PbKf885w8nRy+QxIOQPrheHpmRHC9DCWJBPZGtWFnu45U0uEhkdJnTM1/ww4JmN/O7h+rAgpEt7
IlBT7RYVOoeok1ioWl8ut6AC1sUdCrjJdRggTYulq1j4YNDFkTggkhpYXIeHybeSJ7V6xAWtnsPt
kyYlIVsrZPr9sMxpt0uzkvjunpC5ECA6d1FAISG51Fnl3JIZuL4FnhWExKZVY3sc0tS5KTvPflGR
b60HVQMWM2tBTHqBLZ2njhSOAOqJWrF+T1ikQ2qgGYXFn9Qp6HpB+neVec15aud5X6cEdm9dR1qP
Ig2A74UIDrb7L6/dpG0Uzl7PpJa3t0oQkMoP2QwguA7xhAHGvYOLwK46ckPXO2eS+a01TMhm7am+
lKx8mICQ4MPa8BXhbZc621drGmLsWLJ+h+rJeqWlu74txys6P/X2k/QawaGEXh83DcqKjVtH08n3
Ru/kIqr+CZYoeUydpOq2S9uLF0Q0PZN52QtnmznkguwS9AcN0S9Jd6+9kDZqQoOprQLmF8XBoizu
z0DX18kPkZ9uTG+VD4julvNQ5mgyc3WVkc/G4IYW1OLer8KxHhtfBHsQHpR8Xpaag40qHvU2UzD+
gcmqAPVgfDfEF8wT53Dq/OrDvEHnE001nB5ghe2GHciWusKf+RTKBx6u5UYQiJmAZa5AeoXfWXpj
d3mEvFMIFCQKmsowW11c/IoPfZnzzPmaVLUS6twB9hnFzUIyoBP3YUGKaosF7xCZKjglBKmil5+K
8g5RcXBjjxpfdAnIAmG6yG2Vegi55ozQBKGHihhf0/e4HXvrhI+jQ79LEdeFSGNzU4UW8SwETiy8
jyMqYXbYp8aI10AF6tmPqvmzDX39FTI5IuDyLHEck3n6+98fTf4LMQT/gwIGJL77/3wkiX9XX823
otrnX1uAr1W/1z/xfxMGgv/tM1UID2t95F4nj3+dSeiT+98uVWZCElYSYJVkjvm3gAFHMnjw+mOy
DMgX8P7fSEK+gONSPe25Nv3mMhDBfytf4Jof8I+lIvTvIJOOMC35fiD4kPz7fyi4i7SpAGLngfY0
D7mbLoctefzdTs1AKAK25o5ptmF58+DifYKRl7DM3v7hl8VYvKRN/Y9NvtcB6z9+CDdgLpJeAE5J
V/w/f4g6xA+EY7s/AnFd13a7jC2Ef6zS2YL7H6+t/TTpdvwiVrgEkaAW81iN0BIkwdXqtSpA4v7/
HwkPz3/4TBy+tudQqsxA6fnSc/75M0VeOiPHKlBvtkFpY6YNcQSjyLqG/me6+pinKzdb43uLMTmU
MQ5rvMsKV9e0naXosPJi2tXx6Ihg2heWZVS8TNhjf0/0s/x41N/YG6wZiP/ga4L2EHCiZDHby0r2
TkNqpkiHP1OrOmgPydmJANGtw2OfhuppFo0oj07fGH3rJsU8xlbvRh+LscKbMuj+ShzTPy5OthrH
IeF5j7KaknSnyhkQGn0UDVJLGFr+uS4aBIlYBXR+VI4O7+xo5MaMJsdBplOEc3px0smvDo03E3vN
oToAapCZPELPk1h0LkrhfAchBr2NCbKIH6lbjNoJmVRm11fY6LbRQIrLJkvQ+O3HOaox1nn9NQzS
NJrwlaWYvkt93Y6BUz5Tt+EWESXOkr2TVWtGmIPHCNR3xXBTJVXzYbWElW4jEwGoemZVv3r+UjyE
BJoSi9aJPMJFn/F5vHQgVwYuonI3srLbk9A+u20lBQRgwBj32/IqBu28qc2VtWLv52cAUd/UyuJK
TmcJflTxTs87PJ/d1wpcChzr9J06Fjhd2pvcdap2Z1rykQiZ6Ejgx9uiHww3mYoj6okrlKSTuMc4
vfxNSCIFCVhmgmxpR69BGydLbhOi006ohprqZlpS+Tl164hidEQ7KiVtviqsfdAKXzhvaMCznpRP
Kye7cHT/dBDyd4uFbItrbKpeZQbzGJuo45Lx/JRs9mUOrDtiqStiQvNEkGgtGSn3NYFRNNs5Ob9/
+pIvQvZ2AoTWVOVlTAhVo4Z20PBpfotwK+8rJDPd7Kxfg77aqtBRWIqJlv/pBqnzAB4bTC8t4Tz8
1DbtHZ4/Lt0BEtUOt5NvSG9mca9fOM1wbEVJRvxnOEPoUpYlwFB3Vi17+bK2ZSpuCLojQqErC6Dv
tPMXRMUj9/slbOtJbpspXxDeW22XgMLNxd1QVR1eo3TtYY3mbIqj0s8EKpdw+Rlkt96gONXg2iGQ
485Gx94wnvRjsF0RvLiIlhtotmgevHGjraW76Rcv9R5nXIvLRs5VrWKnXcKOz0s0ZpjhFEFP8dZW
5T7Ip78c4migMfHvBq/tfwMjPeNcivPAPnlh9AWYOp5c+OLbqRF/+gROpzsPiRS3Bfg2eDcpGSFw
RbrMPwHELiSWje+FIEZYvGlj4wknYHNBRcY7pQp/iwj3225nlhVib/kFLZ46r73Z111w28JUkdZQ
bv1qfgz68SYPwHAS54Wi5s1ipRwjdszn2PTI4/cufUHUGw8Y0/dt1ipsEC92ZJ6oa9hSbb2bs6K6
CUiobEhj4pUAICTcw0+3ztQ4P72S80fIXiDItw1DLzsyoTaD4YtDo5ZSHTONIDHBzN9Debk/nbsA
PNHFiYHrw5MvYYpWOfKA6SPENBFisqIOUDs3Ab9le0DNLyOshUsTF7q7kM5YokvIEItYT3bTDRtL
00O2Ro9NOJkdbbOkc5BRuMnn+VdX4eDKw/bRaRgns8V7NyRRa7u8RzSEIHHqiwOQFJpv0yZxUxfr
pZbyvhYf3sR0qZzjivG2Kxz7e01/tHDSmNoLHCgNMm8oI2BJJF8XcmnMLRprZ1NMlXpzovY1ab07
Cmz2NFjQlJM3w3agBwG3ztpTCeRjbGuzmTm6mk6ei16vo+ymqIx+ZCd9TTr30TP1mbGegoT+jBqg
/UH4U+wcsiQ+E3s2SJkogGDPQKQ9DSsyJl0eXK+KdgSBP1UDo7XrG4zHy7NJcaeWSfhizWK/VDg6
U5yoz6ixN6IhlMKedosD2r5X2Ahst/1JsdxuA7k84XjaRwswfOsgsVpqjZqxdYdTNC/3xqJMCNHL
lpa8RxRX7xPOoOu4EHKs3LiueHP86jm5+gxcHuRwRp1PvKgXO6bof6+ruvPb/F5Issszama6b4f8
E22624gEFBQqy8EkUXMTJm4DxZzDs5jI6A9rci55A/5IDhf9Xck9Lnh4Y1et49dCuCdGZuXGvrFf
rSo7mLG+G+CofoF52Luytd0bUvXQwtsjSiqiKuRw6/QDWn74/cYhKtC2JR5u/J77qEaOh6nufUz1
Z0QUQhA+RoLrBcD5pnXTmxJkT5tSQl4pcni7cyEo+wjkJ14nguMIx10RnUP71ZDTK76sqLYw0hKX
Z7E96aK8mYL0fhnS/LzK6MOZXX1AkDghnUpJKrBJx8DlEOlHW4Ho9aT/1Gw5fX2TJ82efbSMOcIO
c0OJDzKTW2KcboTb4HWz21e8b2vcwyGv7Kzoa8CdWzWSet6IbVjm85OW0LHXupou7lPzUre9B8R+
zclowqR8sZANouj5oHz8BFv1WYnsNI5ImlN/9MHOHSikjpBsL/GIE/D9QTzOtnkIx6rA9ES4nXvk
YHVhByKEMG+RnyPBUAS6rARJdw4heKKuNp2KDtwoqL3Sk51D707J2+LbeEO0Obp+tFxGy7xGDQxs
tUZbMyNhIYThyvO1Dx3xwvRYrBeLf+0pBEUwkldLA/e97c+3eUL/9KUCfNiQqPTiBHm5N746p52U
xNIG6htT42XoKPxwAYTsFYBiIoyVwq5zExRSxW1GaRzSwwzxK9ZnciRqcSsIyUM6RLINyX50Xek0
UajefOcPP+C931XVIXLFyl3uvdYuCZfQmD/aIjl4cRFixZTPnInjOSAyUwccEJeltc9ObtBp+9Y9
41jwLorlr5i6S6fx09SjdZukQfgwNyS5AwHdcPzWD8pr9Z8oJMVhLpN7JMEYxLp6T0VyHJruzVhi
v2YzOvSUEHg75WxgDkUUORy5vLp4jGjcCxKzRy51daH+UFe+nYMPW443Dm5M3mSEMY3LlAbGUMAg
DO2LqqfTNX5EFjUXi1h+51ZTPHhp9QC7nItt1048ax4+4Pz/sHceS3IjSbt9lbHZow1aLO7iT6TO
0pKsDaxYLEJrjae/B8Wenip0Cutczyxm0SQBZCDCEeH++fnEnz08AdV9Q992YQTeoo3rrZ4WTwmf
L1tRmzUJv5+9FverSlJJnysui35AuC1dZ/RyfUuQ9RciuxkjQ8snZrh2xX01K2PPfa2RkhL2tY1Y
abTBonPdlqG560V3QfPXfIBu+2jAcL/vUd2yDU3L7Cnq4JhzZu7onUOHH7zjaaNg+SlEmOtWsR/c
tgVGIjYIIseDPBtUfKNDRVmpWCZRpUtzuo+0xkB5hNUD/SppbH4PjM7/DtrShewnluZ1UbXCryCn
sWctlqx4OA+czmulbo0Z+51QtZOS/poNQMiObQ9lnmwViobPfgv5FInatBy+mZgffjP1jmOAIrTf
gXog1of9AptDjN6TaOgecwfwRZaRKZ21VC0vlFaJIdn0hUq3GkB3cpJ+ViMSDVpCYwP/i7E0vXBu
VYb66loCO3dUQDhv6YOubOAu0M3vQ+tkixlaPYYrSpsh8ydnNlMB4lCTr9rAIVlbefA/PDO7TIwk
Yr0Y3gjxKEaxGq2Q+T1WZ/DPDKiM7jJ3uvwVRbD4Rp4Y0gMCH/9ZclUqvbpZWCFnjVjcJIEQXveN
VVwHVgEpppaiSLgCK55Fy8rkxLwa6qq7z6DcPjYVjZu274gohF0F+jTttoDbyePQ8TzaeNHnOKA3
mXWujBievpzODt2KPkgjdNsGLq0rGugzzZwTjWhWN1bYZ+ySBdmVsWMRzFsf7xu2UE5K2xsM4pzK
vdgTM9giJXNNwwwRdBu5wS0uBMOzmjq0HoiOJLxLyNE1O0y8+rYPqITPSzaBVMkhwCD6IpFMbwNZ
u8ge0OGZKMA64R6B4A/ozvEFhHwk6K266cxYwKDGEOqbSMu9n6x0PDkU9gGODerZpde/MIMfdUxc
tPNYb1dV78bvg0lKbGa0XV1fcSbRiVTQ85wFucsQeabUhrirhdQG1ziqtjECpLAN7HIE4s5rV+2v
FEwW5XmbtD3n07DATgznrOJHbml44oVFHwjXGV5MTyC2fQTWeUMjYQIjWiZ/WVKFUPQ6wxwEPEq8
diTd+R63AtJLtM/Yrw0mtehQZYttt/5QF0saMPwfoefLPi7ijgeVJQkVHQWPyqEhdUztW0vhgHxg
YKXaIpTr5rKM0IfMPdfTaS6oxFhYlo5EVyh163r4piGivscZBlBGlLicR/JGQY5meWZcrYHId/k8
Zrv0IMLEv88BNP2IO3SaHnpEzxYakuQb3FNIH7ZFnb/nvokqQihj56VQGoARPeTUXzQPok3ByKZ5
QbKV6XODfszvRKgAawyONxbSdhEnPA8NHbFYM/O3Jkqddzei0GQXSkvcg9dFq3AOkjCZFwLkn0Uj
5/QGx61L1t71/PzV7UP0LZRGxZkf5BZfWDfUkhvdDTgED1R5ZgLuILeF2eChwVEL+ZABSBibpkrP
n7RAL9qliZT31S200LLzvLF2mjf0WOdGTQs4YdDF79wfa9Me4V52IlkyxUaakqqpGukbQzdxgZAm
JvWSXzeVwBJai7hAbQOr48zk97V9PCWz9y6maCqQN1XVtEYT60+ZqnzoRDnPSzoHC4C7Zq9/dy26
t//xTXT+N9YQVROE5eSnuOyn6oCOGMr5CVt8Ui7PZhmE2+N3Gct9n5NuDBgHQ7bDpq5SrLfGMuGn
n4LqP8dgq6CupaucjuJKu67jgLw5plWnPI6nuTXuZSiiaSBB1agYTn+RDzVGTHKvBAghFu0s99FT
iUELacrUs+pewIYQuTOmd49er7DD6ziz/lSCPohn2G0AhwyhU0snZsxXF2BEZmMhlJSnQiaeLd2H
MfOnARiCChcFwy/XLI0fZl8voiZnQ2m+9br7LinseWMhP+GkLu29qcncIa2qSYYxmUByHUsZ9mzF
OjMhFqr07l2qtJ9sZdnxtl1QyrdFaYZYalXWgs51f4ZTMB52nidfK0pkbE2VrYJv5O1VZKRk9uRY
EcdQ3C6BP4eLfzxFQMiaMm9MlaHTTqaIIgtiE1Y1ms5IdjYp3d9INiWYLX3xJzQY4q/7nu5Jv+5Z
WFS4dVGXYNZSNp+MC1JBk0ZenTnPX6Gmi60O3LLgxCv/+120cdYbJHoNmTr85C7UXSQ5pjVoTc+Y
sGRj2s0NWvpO3GW8yteVpZGu5URGNtkQYeN/XVmCEmpZgVHZmkZmfBesmrYZ5Hf1zYCo79HnSP4A
rrI7YY++57cppHMM7omvvPJhPP9pOkdswOPKapL1oJMqEen7pBthtNg4Pif23UZXRBRjFAwUQ5l4
Z6O6tOouFJO178U+bLlk7Dvrwovjd9kzhKqJQEg3Vf2DiTwZwlD2kEnK5RoDjnaZWHH/oDtSs+kD
i/OX40kzGv3/eUTUiLc6hBwYwyIx4etNLbrW2awiyJMF9JBYtgATLdXepuWsOrGy/h4GCISQTiy8
nlFo6BOishaoiNLEMb8A3/9dDwNyuqpaIvCni0m4bfQanpOSeOUSZZnZzY+P7vhDJhMUVYqoUHYh
npniZIIiKsR2oOTu0ORxuHHc5DpuC2q8Cg6jl5aFe+aJJTFe8esdLcKsLI+qGCQdH4WOT5NTY6cj
U+tv1hiAyaskx5hJ0kTQc/zt35/o/0mS/q3Kn17z/LV6/bPSNwLS/9+/7wv/XxevSfi1AMg/+V0A
NKU/xu8vNTaRpfsbJP67AmhYf2iywi7AUIGvfpQG/ywAWn+w0aG0QCTjX4kE5r9ESdofFMnGUIrv
gMVXVFP/SQVwMj1UxEQ8lWay6TGZJ+pkQmIMpsvoNLqFVDTarUVHza7SJXL/ZRC3y0+jsudLM5n8
v+9l6oZFQo2i5nTf43d0C0Fc6hYGncmULITkcsjQIzhN5t6EgSyd2DLu+20GLa4A1NnQ/W3qGx1o
L/zpSLmmJQ38LTv1OGbPOPb8nrjVJKp8/DTDQF2mKfw+FvfXAKb6hlDKukz6w3KsG0koix+109cP
BrJMaZbTG3Q5YsRGq7GiNBbHx3XfzZG7GRK3lhXqzF9vTjHGKvtcwCVSS5K1ApYYAgQq9+tA9mHZ
aFJ5I+KatAGQE7wdv/Xkm/Txuy1VEjV+Bi4t4zr5vJXFjRYxuyF3C4pS8aWsx+FayWr/RNSUxmrr
pyA23oY6KYQSNL0iPUSTX2hEfaT1KQYdkdSFdMtU9YWJbe4qo6n+HrunbuH6CbQR5LrhjV7WNHfE
VY9bQ1M3J+Lpnl9MWXgUGY5UflOafD+cSq2CLha7BT0j4Vygp9Vucf68PD6uH5eZ/uJx346gRpJ1
NiVfBxarJxoSTN6pbLbDsIylULoY8ghZfqAK/Ytq6TGI0Zba2pKWCFqw+LK6D5IZVdKJwZ9sCD7G
XuU5iDom4cgaZ9+nDwh8eauhPt8trLrU12R73Se1atWdUHfum982mH6wLbo7/vv3jTIHF4ISr9yw
9MlNTTNv6RSL+oXoBLxci2NBb7mrf34TXqCC3hIS8t9uYiFzCsmiNgvK7M6MFkMYIFl2xoRBCqYT
/UXiK4H+6/gV1IC8NhwnjGJ5u5o0o105enTiTLlnwNh7csrjQDnKFsa3+OktybR16w0Mp0UXhs6c
NsVs7Fq2TkTwPXMBNRNBzmT7aXCO+nqXYnRHUSWnXVSlqSwkyW1GYKmfPmI1S5N3h95eB8d8YgaO
V52sBUXmQyehW5CINZPfRu85oJaiZARb8BIqgiooJMQcEUL+iTj+cR6e3IuZoEocvRTelT5Gok/j
iE2LmsTl0CzwXUQmayW+8oqRlgq1bChoGZcGFef7TmrI5AskqACqG33wDqulvPakwAFeFNKjgJOf
FHon5uuecbBwKbGkUcFMJ+xkUQwBinSSnKAFtUraxq2FGXBaW9tWlb0TL3pP/OFFktGRLHQwhKHJ
m64aETx61/YLUwdgoGQrvi8PvtBsJdG9AFPgzbTAWMSZtwsFfOL/4cLk1Guw2ZWJsApiu8kPbWpH
6iUTvlxraK49yE68SM3/uOUcPPj+bTtCPxzSSObTKD0CJ/L1VSMbKYCBZhX0biWwU8SpM5QT5P0H
t10pprA4/qPwVpjOY04bKP05AMPHg1EwOcAhQxwG/CHSBX39SmVHHQhwGwgw2oPSqxzF9oBh/czI
wlLDCTtMUKQIO/S1mBkgnPVWpLHZLZmNS5mCmbuVxRodaZfr9QVqQZlTb9Wkb45LhXhem1RGl1FE
NXIWhyWtFgFdMyr0CrQoNr0JApAev3SDmYHi0l86CdqGlYpJFt7P1Jk6MtCxcuspxYCVMz1pT0Zg
UqAfvfu+xXUkybbs8zGeQz8DmF1FpizZ5agnXwS08cqPRSF0FmwfzQzwmwIJM9cbOfBuEFOn/W5I
Ut28ybHSUBY9nLNmhhzVe0NrASTB7BGYUDTt03WiNhSFsJit78tOCu5D08FBQZY68uytYFjxfdIE
fgmOi/RChlRb1dx5bjaEiIxDpYs9Cp4ss6rU3cSuKfBfYx4J73WAS3eTiAp5Y7PW89fIQc8LKcxP
MK0wuFHq5dSEHM0IXp2KTPRIuu7fAV8G2KyIUflOz548LGqCrojZlup5G0oH/kVQW/SexbxrbSGM
NUHAMiRlZ6EZ4ukaIg9Sr+QapPsup48mvdCMbIDmrJs9HMKZC28nusLUVhXndaMVOCBYDXZ/gxlk
SEJrPhxzQ8skoHes/HADNKrE1t0RkhddqfCbx/YDQGGGm80PN6UvcCOhowX6OMT+kv5pUJucw0Fk
KJQcqyproIrQgRUsxJCJctdYOBFujUoWbk0hJBuU4jlWzWjRBMxhUqdDplGw58D8r8I5ujPLusET
O/epkJiu9YrVQx2tiq7Sx+5Hk3xjo0Pg2TZhDvYCSDI+nUklOfRJNb2z6xu2fGCTIwC3DDKlyjZQ
oapBt8DztRFwA5YJO/W8A850g7xeKbaCnFP2VBjNB3A9Xbo1kxrJvIKHc0WXuFpfx5yh1bkLC8ul
uilkzyE9qnDmItcTF4nbydd+gykijlyglvF2T36xB+ifCXZesvI1r/zu9gliY3qiUPtUcq3oI/0n
d1dFbJIWxefdf6vIt7doVvrqlf5GDcrJuLmeOUNM1YAIQOGa1rd7CAVco8vyAN0GxOxgjSNJvtRQ
buj3nSIICgwfM+jnZB0dfVGMkpmboRtAd81UOaWxu1JqdWnRVQVZJNPKihkhlmVtY50jaHMRDDUa
Myr8NRIFMTI3qam3TGSCAuhVOcqFq6qn3e/NcHNEJpiMAKGw9Dp7zPRU7755blLedo0pioiqlDFW
4IHE/M0cBHiCxkxn8XmeBYuDwIUHjIbDQV1r4HVlz6lArFXOMyAKqH5sbCJzWVuu/Du99r+0wr/H
IsZhWfGqfo0/S4rHv/2npFhVsRnTcR3l/0kOjNZkf2qK+RMSub9Nyfhy/FdRrPxB8oHyjMkWlAM/
uuH/dDlJyh/jsZXEBH/GwZxD3D/oclKVL185Zgq1Dc34eDhpTF6Pf/5pB+WKbLnl1o2vW6qhD2Zc
12u0TcEPmgkLOocoTT/7OlrRNb2D0aYd2nxhpPA3FxiiamNbQV+sffnS75EJLvIqdO9iJu2dQk32
Oogt+bnnwPsgYZz84qYtFuBAiTOsma6ocPTNsiPQa32oPsKErneVgGKMmIGJIg15j4BmkbeaoDYu
aGLO31BVLc2wqW6B0WC0IBdqY6CRbFKcAKlhbiHpUxpOK9RzPp4cF+T2UKp+vNT/Te9/s089Nr/X
aeL+Cwis+6/7/+N4+F/t/Me/+3OmS+ofY/IGBbZCaUKV5b9mOtOWeY5s3pLHc/inuS7Lf2jamOpk
/042fpzQ/5nr/JGExx+bS4saxPjv/slc/7oh/93Ph3p+egwCphy3+CSLOxdnn3DYWhwDMFX6NBh7
smWHLj6e9D6tH4rPeFjLrbhr8TjQ6/Ip891NY8kntqPjZf570Pnvs0+WZ2NU2GeEpbizDNAaAhbj
/u8JfXBfPe7O912ZUf/84KaYBZCza3GHZmERydgodJjdQkjtu0tZE2y/eT8+Qod+wuSMhog0x5+A
GxXmpVRcGEASj1/40NBPTgRpLQ+yDyVyh0XWrJPhAAuWDVDhH53V/xp6c7L/9xWzETD2YYAw6soe
jYyE8l+fhz0zZlwM+0Z+el4SAtp8wGVKO0kdliqkaIvungbBRGvg7BY21zWKGa1jT9+5a6LhjVGg
wqeHlI3FRWdp17RoLdiw7cy8ugzoGpDFrU7L4Azc6vr4M/KZ2fuI43//NKvTTIMdnIriDvjnN+yX
aMKiFSH8ZanxVtKa1fG7HJgZ07KpFDUSe0dGWEpeFM5MXXBi1RyYGdPCopvANIhKVrwhPkHFm+nd
MjZP5PwOrJuxDejz0NDCz4ZZ5KHjGgCnsjAwFQykN8O7Fgus4NMTP8E4NEsmK99FbG+AnRJ3mvKu
d+WObCK9hrRKRi1iNCdeRYK5VVIY7Gm0TUVt6Uo1zTXJokdU4pqcxnvAIQJ4AsdB5IlQ1RiuseAE
shLO6U5bxq6w8NUEFWYLKRl2l9MWgALAOMnRosmEpWzSfakKq8K17JGJ7hVPXf+c1dXS67QdBbAE
cb9AX4DWeFc9CewabCE84yXtLpyduqsWZpxrAgXERTiVlxHWW8AfqCcUKwLPSB7flKBUyrC9EuCX
W5TYip+wrGcN9CqVLKlj/Oxg3HHkscFLzkwVYyG21Epxe3wCHponkxiYtBAwzSEQd31ynxcvyDvA
tJ6ITh/15D0Blm/Xl4mCDUPByZs1pNPaGA/xTK0iCNbs9wcwJeDVMZhcuOqNr3p2TUooS7SF0tOC
QVdi1tERA10PS5gHpXDXZlVvMQDb9nzL5vjN2z3O0cfHYAxn+x5zEkWhEed1VjCfmwa2ioyZA90x
/QuaIDstvg1QXgFqnRiTj36sPTczJjGVZdkNklCJO8V0nnuUQaVJAaCwHXJ1gzWSHN+lwGBpadeV
juy4EqW5qxs7xa+Q67qzpnI5mIrPbhTRLJB6eC8C5Ze0Xaajl6QjPIyyNRRvGzQm6IwB/0TTDoKt
hZAU2bfG3PJq4UIqQaVnvyQuUozoOR1iFBvKMKzBvaUruUOZrZu2K9630hPVAoeOIR2kZvg+2pnE
6LqOj/2BAGhMMmeOACcdfI64QyE/C8As+s6JK8uHLj2N4BLH7ViQeK0I+j0PpA/JJ9LaXsHvxHNE
wMKj4LufkNJ6Mfs1sm9UdPi6kW8CzD3Th2eo1Pwnjc+LdBH4t1idIP3UF4mMvvu83z+m4D59ZvQ0
UHLOJv3Or/q1q/I1E96OX/nAB8wYV/ynK1tYEjm0bfNp8S5o80R1bIM5jvO1FEsn9gcHgocx+RBk
rRv4VstHphL4Yj817asivB9/+kMvbxL7wyzG9rVnXljWLEeIrZ344B4alUm8y4C/Y8LJdXXCiIO1
hFR2s7zYmBX9/cX98Yc/NC6TuKdDdm2kkpu0zk2qXwX5mx78IwnPX1syYxKrUr3Vh9TtxZ1XzBP6
F7T58UdWx2fbE5fGE/rn6QKRjaR604m7DOIizayrxKkWeh/NE9EidW5uDP97UcLOK5AlbQDu2bAc
H1qMgYzMhQtSziWVNljqUhDx1w0INqvUtr4azzW5WLoOKv0hXwnwSHO8trxC3/j1Tel3t41xJSMi
KePXUk0WQr/BlCKrso3PAZtWL/dZdYMTe7oDk2pajxAaKPI9HhI7o0DSldOzJpx55Ums0TOw3r4f
j4eUu6C/UHAgOf5eDsxX3Nm/vJYMsw2UuPqwiwGTt/i4iY238PTbzjFpfxBPvf0DL38SK+hOGATZ
CQmV3kqQN4V6YiEcevrxRXyKQTUtC6w4NgChDybMvRiC56H/1YPZh5pyYoQOvdRJpMDGqNL8wBl2
kftWSzsHNOzxoT904WmoCGgVkWO+1IWHPQjp1RMPfCA6TCt2LSRIw3DkYafTO6VL7Rzs27XgnojJ
h556EiAo4xSlQqPRLq6wrW6WSvqnaurgcfnAc2uTCIHHs5OKoQXb1LkvIeiq0J1pMToxKgemijbZ
CKCicNWiL9jsU1AxwodOvPFobwr4Zsvtz+Nv9NAvmKxSH15pbXTjPYp1pT4aYYl3uH7iBxwYeG2y
Uv00KqgXsFJpgs1Zo6fO+IeuO1mbQCfjyoy5bv2KmwWY1eNjceiy43//tDSzyhR8WieGHWwCr184
w/y8606WIzVKF/NlHrdSaZWT7vGZOH7hQy9vshwFmXJCPV7Yda8b8VbiDKZcHb/0obGYfK+p8yAL
IX+Kl+FGaOZeenfedSdrUbbKAJURj2xxrhnWmnbeu5tKJF36DN0qG5/XWxl32Duf9bjqZAmSby+L
POeyAPvpT22G1XnXnSy7MGeTWJRcN3ZvO+Ul/xPfcjAgHXht6mTFVTSQObpFQIqM1y689Gh+O++B
J0sOF0AsGVJiKHJaqvheeOZATNYcBb3BiRp12Kn6vTzcV6cOsONA7tm7fVQ4Pq1lz2/7BPb9sAuy
Wz2sbms6t7sWE6LC3HQYhJ83KpMF6FYjcD7lLvge0J+/TTv3vND5sSf99PxZU+bNUGbibgBy1m+6
7rxv4VQwEXs+DVwY6OzCaJ3iY22dt1CmwvZayII6V7luz6Ghpjf5vF2kMlmAyiBRTg+JF228xaDO
OfPQoEwWYFvFEnV8q9vF7VxL1r1wYkYcSJxMVfDgWlI0C4zDYL22xS+VWnpPL57ilHOreFDdfOlX
N2dNPmWyJEOpkJymAKzuY3wZ1w9S8uP4hccL7Fk7I5vx83cwBnhn0LY+0L5LiVgUV3LPZ0BbHr/6
gRClKF+vHsaOFYkuez2oJRhq0Ib/ct6FJ4sxQIWUJQZD3xQL3Vg79ZkPPPkUVgkdis7ohahDixuQ
Hpz7wJNvYa+AumQjQ+zLbpR4U9e7swZiqlEqFDrRDI/3l3i7CJWX1wcnZveBmSFPVmOhuiXMS4bY
whFx7H+u5ZvEPRVNJ21ef53kx/r254knGtSczXEDJgUvZe/dYAVne/WyB4KGMn9haY8jwCAPS9vF
m6k3fDAld5G06rH9EnA9wObU990Tv3Uio/vv00y+pT6aSEEpeJqyMWwnBudJb3aHe2Gl0leGUWLg
27Vxh/LivJg/VkM///wm9blDHPU7J/JuwMBcFyeC/qHXNlnQXVNoWO7wS4x6FSAASp1rCHwnnvrQ
xSfrGeOQwK/H2VYpkp1HIVTxex8f4ONzWT6QhPmol336EEa0GxVlIXc7uSCX0nSzOneXCa3SXvri
lPjzYkrhysJW7usd2n7INME8A+jY4l80MhChdC9Tyb9KE2EeAUEIDXFb9c2JxzsQzD6e+tPTDbpU
QlRjCXtiTkpo0+FgcvyHH7ryJDh0g5FHbFaIOr0tpZvEOBHNDrwuaXJkVYfUKeuQ6/rSFtvFmQqh
VsRi6/hTfyzVPd+Oj6X9aUCgLfSJPsa0tkScCLoj7FEy0WGPHbsh412FP54VPIuNtQiaH4nxoMor
DcyClujzJP8ZIUpvVHivz+oQL+h0B1iBkZ2szwNc0SwcibPySRPujj/tuJL3Pewk3sCpgE3Txv0u
o4c89G9LWNOwem0Vcd7xOxx4ix9y0k/DQbkHJAqyl10K7j+IfvXVeTFemsSKSNMyz8dDeCdS2+Ng
cubRWpqEikGCitFnZO1o+R8Jfhh4FavzxmISKHwsjqQuYLT7FAt4O2lOvMVDYyx/DZsK+J+iqCUC
kKFTWWyRCZ6ZSPvoafn0+vIopg0aWyKcJGZDMaufzxuJydq2GlUodQSLu6GcyzfwaM+6rDhZ2gI1
XyTXar9rYV5cnX3ZyUffCsIK8afT7ZqHwW9+ZFH5dvx5D4QicbL8Mg0/iqKi0NoU60D43sGFgBJ9
3sFBnHy96yBDB9p2/U6IbGqGxXmbzKmmvunZGqf4j+06HxzHLD/zaSfLrnMql9fHZZUL7S7ozos+
4mTFtTj4ZlCT2L17N+BLXyIBGuKJdzfO1T2xU5ysukJX/lx1WATbUvMdL4SZBoA3dZb6sAEMjszd
vRUBHQmFNtOwpsKvc+GZ7yUWMFWaLULnXhCyZZruLPOWiWuDfYb1ERbPOo28fYWgPsCMKwWAO+Sb
jhaiJHhrC2GjSf3adNZafVe1W91cZ9bGAWY9I9NIbxlwwkK1+1wBJrWIK1BqA6ZFeCngIIWp0GMh
fjs+AgfCjjg9FtAwDs2j7XfIokvddor58etO2lj+2neKk+hgWL6f93iz7Vx0Nbpx73qYlEniMm6/
OQJQsZ9R9C7E93n7rDUvLtuf4/fd/3swwf4aRr1OrJwEvOaOrglaELH4OO+6k/AR+q0ICFAg4/Da
pJA/zvqa/I0lAtEidIEfc9lfcAvRsB9/2v1bApgKX0eBL57UA1xhDx48Yz9EI8mdrr/hbX1ig3Ro
lCffbQUYNwQWHjt1nmDn+OqJVPAYM/++HGkq/vrcupolulwMHaVtTKIggTaIJ9TgTku+N/Gpzfih
h5/EEwv7U3bgJAEBwbkNLqfz44O+/0OAGPTrw+eGWDaFOr7LeEX7DTBsi6aPU8WlQ089Wahhj5sO
XoMMOQKOdAMh6/hTf2Qs9o35ZKHCIEBTVtVs7pwLyVVu5R4LMWiw/YPoPXqIsQZ8YMRGW0ZpcOPT
QyxIV5IlwFHyZkGZrzWvWGtqv00oXCpuuMgzfPBS41aiK0AQOKVgaJS819m6gOtJHwFu4nZLAWhw
4UJCdzz+M2jC2z93pppGtZEaE040yehSn9M4tagzdW5Sc27zn4Ej2Sn5JRo3KA/Htieai1jL8YjC
rKXbNBEA/drYdOz2y+KqyVokacncVOuloEfrkA97oePgNiDmcVGpwQ9FupXJCf5BF52m2mlKwA6j
hSU9dupPBXfPIMRwUrhXpWapyfF1Gv4QqyejlhclkHlv5MoL+lJJgEHS+dKrb5l/4XkCihZ9WaU3
nvccBUtTxdq2Geb4581MvMdF1sRw24BqK3EOT3GxKjToOeYjVmvzonuNotpuxO9RAk5MrCjFi5wp
C+xG1VlnlDac5ZkbPw7ajZHKthMaKy0MZgmOUm20GMRHpzdBz2FFLGpXuvlkKhdhao0+knOrtxZG
uxIcDBIC8QarVxtc4KKQJShqv+jqp6XkRanCm1KBF5aX58XcD/ngp33rgINfmmtjlUWxqZA16am5
sv80bhqTtURR2QSoxV47yx5S88L8mV4U+HtikzosM2nthht8FY7PywOzcirr8DUXJJfGSdKJtnQT
0l630vOTlckD8XKq7WgkoU4tkx8iCtJML14Nthn9r0i5yKKHKN1Y9cZRbqvItS3jrXTvaVDYRuW9
EC5HMGruYX+hwxUErGqplxya1maU34u0SXgSqQfDs80smznmXeGmT15BD18E21RfxrJkyyiqBYu2
y3CFBq1FXlcvZIjaMtRxVd56wZNv3CbuqjJWQnZKd3ggBk5lHpVqdE4viEwIer4cgSr47fG3dOjC
kz28ExV+AReI2GHZfn9TNA/Hr3vg7U/l0IOnS/h68PbN8iIoYDuthe6EVnfc0OwJ29M2a+ThOaYv
fCoxP0Eq+DOHTUhH2yzxgmVDxO71fItdy/z4DzmwoZjKmR0cYfvW6btd6Nxo5UMRXmL9PquaEz/m
0OXH8fu00k3c/4Ym5RvkYFpWCP4i619Ky7d1CJLHf8CBlTKVNtMeKIb1uGMRkx191TPL3Djllqmr
hyd+w4E5ZE62FXJSCXVU8YHmqKbUy6hdHH/yQ9edbCukyI+UkC64Xagt8WePqxNR8NB1J0GwBZdO
LxYZTz3cdJBhtROHwEPvcrKfSLKskJLC7XckVOdGkSCfju1SvanJo514mQfm/lRqWwh1o5pjubXN
n6L8RRWuinAEPZfUedyZ2I+C41MbiwPDNNWxpnpYC0lAiqqrEluuzRVCs/OizpQDV/d5mqhe2e9M
zH38XXCq2nhgrhuT3b8URkrvjVVBvyovpbbfpClQylpidKKtCOn/+MRUxhm4JwRNhaj4z1VNJBPd
DMDWAn0qyoUFp28QbwZMbPooxdTqB/ATAS296a8VwL5iea1BamixyQ3MZFb1S6eQZiKemq3gryAy
2102PGT5Ixz+1TAaoSbvYXwp4I4g+MUyL2wM0pbHn/9Alhcg39eo0+ldgr0OKwuP5qgvZzn2FUHN
GTtuFon3I4ghs+vyLKXIkGe30L4j/dYwfxQ4c+d86oIY1fEATz3MdwN5NQGMagPOF+Za6d1K4RM+
0rFxKgIf+JQYk/DSdQLU2oqCoxrO22rerJTgrCQs/KWvw2ACi8B9idfoggqixzmAan98hA+sHX0S
1p2KvjgvHyeI+ZakN/CEj18XB5T9U0+fvLphtIscLA64BcUSGby1W9yF7Qv85iIhT9a7Ly4VgSh7
udVmRa3NDXUbZU+S+6Jg/FXLgZ2T7DAGcaXKvu32v1qcOMTgWwRNka4BZGrfcReYR9GizFcBDhmq
EMxao7HlSls0hjrTXQnML40lHXYaAr5aO9wFxPhOyi61eJcll+JwGWm7qn+vwDyqS0n4rof3/nAj
lCUwhOqhFFGfi0J/idPUnQFWFxtd6TlUQ85320L/3rfXLgYImvlSFRcFfgvNcxLlvu141mLIykU8
/DKqO7XC0t67HHRsTVQOKCqKd83OFWMOaGaGZ+ylV4FyrR6M/sHPbuT2IW/vcB2Du3sjJvdDcpE7
G1G4CpO1G19k+XWf3wfqTle2g2/OvcGdG94uwPrXaq8xbiZ7/IjVWqb8LGlL16Wt3zsrPxg78n/C
aF5ghnht5uVzT9OTpz97bWOXwi2PrtY/j7/5Q+99sgoaV2nzVGSjRmNJUF35wplrYPKRxZjWilN8
RXatTDPK5XAqFH/UlPfEyKkmNKcZBG5wx4VFZ0lZFICuNfewIouFmac9RhJ882/B83dnqQ0XgvFd
0N6cEFtXc2OZz7r/ruGdnhXRrSastSZce8a9FBRLjdNp6tJgd54wCpLK1xgAjgHykIQKw8mA/ho7
0T2xVMf82J7fP9WW5oOvBAGdMbshwg4Zc4981XSPUOihJY9G12dNi6nG1M+VECe9iv17Tv18zvnk
vOtOzgWmniSqkY1KgRATk3nUzI9fVxvHdd+wTGJuGOnJb4EN9CDsypOFZbx6zVLmk5IIoEykO5BW
ivGW91tMp2BZ1/M23cYJdiDF2ujol4W8YCgUJxsHEtCPor8ipRGZ3azKRbqa5mpyJZRXCiQHaVFh
FSU60cKXf8lWsE7id8HMNnWSXI3mNZG0DTvBdsxh6frNbMgey+I6chZVfYlBhKZcaRrYB+3MNzX5
JGA92Euxw5k+z+8AiYFaOvPCky9C0IA9V11msAQW/K32T2wSDgScKUMAao8ixGMOQhSwIdC/OWSu
js+BQ1eehJzejDKhFhyKJW+CK111RnFC9Hpgp/DRoPbpMIUnsSu2ZY/iA2uKhJOypz803SmY2Aca
ed/UnYQKL/FwVNFUjoL4DhaesVNbmqkiEeP5qlq6yrtJAdNJMIkZqTFxGLFdEaG+58FVhb9n7wov
YOnfLUE8L3ZPRbMD0vWYJod+F+vVT+XZU9SfZ72hqWzWbZ0QOzY8PjRrZjhzgPHnXXcSVVxT9jOl
4Lo121lv7r2fd9lJTPGF0cc2RB8j68+FuD1TlGxOwZypEuu5kPK4sQ5oZ1mfrH0cCILquDI+TdRG
DOD2Q3DZVQBrDAO3N/3RxCMtSy7C0fas+ZX0HCyqeZALturdksi0MW2HmnGXmG9eoNHW29PvK1+n
AV0o0besb+5b2iiryJnzlXFiOvqkVYcdnlil63Lk7Xwb5KshvXHzVRT9f87OpLlSJfny36XXjRkz
xKI3jHcedDVvMKWUYiaICIIAPv3/3NfWZq9upVLWWtSrSntZCAHh4eF+/PxW0kgXgIqt4ajEs5Xr
65+9iJskpTIbHRxzPDD71eo37Dvz0i8CxtVL4t+PS8xTtYCpgAJDfczHVBffrJ8vjou3It1itCpj
MCz08W04pcxwVgKUhhQV2jr+lTH4w9V0Ezdy4BQlhvEQlgCzGL0hEd79j573rWoX2BIHxmTX9TSt
pIi+tVT94oHfqnY1muULsF7YUvSdfFbfzTt88bxvRbuTZcl88Uao2/m9i9nejqJH+iDzmIrLzx7I
TSSwQKhy9VyiNji0eylQgpXfpHNf7C23al2HzbBiNHHvrvXCugWs2x0o0j/bwm8Vu5bT2fBrw8UX
J5ZzIvRvrvvVTd+sR7O384GVyEGd6sUlnw3aKdwr4p8965tVWWYAUioTHwnDNHYW2t/d9Fcf3015
ztORN3sUqochsadV16c/u92bVTiRuQFZArfrZW8AQtv5z3o1t2pdkLw4YbCT2+JgaOmxZD+731ut
rr9MqATpIONpRmSCFfX/51b6/+QJ/q1Id/Yw2Gl5FSrOaXYaH370cG+9l0vpcH1xcdFxx+PvDD++
+BBu9bQK7r9LY//fO0XZ5+93+k/d+w9Z3D+FlX/tvZnocAYwpmkLb6ywqoHhWlr3lzJkSG2xaVoR
dtnVfzupGiusYUJTtuh+Atrm+6ceZkiBcGlKccKozhrEal23Z91j2z83dr4C2y0qnSUqc/UOsVzM
YBLhNbBeyGToDGIJG8vcCFgeOOWDX54qTJzwtTMeLBMllCNAnKnsHaD0ngDjWLcWytMVECtd2OkL
cFGFA/mr2xihjtGYcNI9UFb7dVa365GKTQFcmjPN/V4MB2V2G39Ih+xumlBQASJ+JRozNYUUgTGZ
kLrCohGFy6jPytOi6LbU4tlVKyC7gHObFWCty5pQtSakS2HfmF5xHZ0i96QEwbsvcndFreZnx4Gr
YdW/d3eaL6WXKYpWUR1lNADt9O9v+ovgd6ueYjq+8snDaaAcdsJ8dgGuH/QfihJu5VMkl2XfWVid
vfMhzcvc3v/spm+Cn+hrvRqaBdMVczL6RmzLZ46P6u8X/2JB3SqTRMvV7Jg5thnMMVZRaX/T+Pjz
k4ax13++Qd7OvB8NPOliTJGJw+E9uWZRf7/pf7S2/71g4Z53c/Wy4QMMlLDPwJF0sYxouMIN9Ude
UDAegQOUUyCMPGpbE5arn5r73EP3WossBX79DH73Nzfy56fnXa0A//2dVj5sTCsXgV73nzX62P4s
Z4Hz8X9et9RLg+RQO2zN/hEwO0v+7G2bN5u/IcUEohHCp5XkD/Ovv7+NPz8E/1bOT+EPbxWkRFMo
yffzN9/P9Tf97zcMl9r/fAK26AmTYzFvPdAmbdS0lwEKGc2F9u+bqH99R3/6CTebvwNnX6YYRjOs
zE062CDpzhQ1yPZLcd/Mzz96NrfS/BKyUnuq8MCbNdv/sEdxK8ivDQCq6qsGFEYPDwz/yX+WKt8C
oDQB13cbdfhtBb5La931GK74+3P4czgAU+Y/XyeTik86JpC3A1/LyUYLCbL86rsRhS++wFvlPPR9
5mRI3HcnIMq5gHP0zT701W1ff+C/EgPTW+YinxAdK++VacvZb2CpazbtN0/lq/u+WY5txoQClBDg
zOUo5gMwn39/2tcg+4dP2zD/87a1mU6w/0YvNfMzAIPR6+QwicUUTZvVoabrETdLwNPv/v7TvlC3
+reS+hwG2u4o0BW2inTpSTTQ1wmVNkefUtWI1AYQE1aScc8ZirLoysgTvPD//rO/eoI3i9hyqQLN
D7GnvkPL5pvI8M9k5x+e363qnoNX3ZIewafz820h46EGrc93jh0q6hn8vxm8UGFpHffIneaWxjrw
xJ227m2oTrounX0Y9hovuAJAqmntP7b6caGbOse88vhY+XKdYyolg4IQBKdfanyrxaW+cvoA24VT
queHnHxo3nfWkv8Mevzp17nZLavWmjvL4cvWMlDr2dhQjNO+jRUs0GBVvoUKx67Xc33E9EIrrnbh
59L85tv4IsjezgNUhYOR5wqnzbbYy7yEE/NamE8N2Sr/h33V26mAGRCdAd8BJCGPy12d/Oi7up0J
4LwCBNbyp21T41168Th/t+bBZ7guw/9+H96tT6mtoLlpaIfsFgbrQF6b9Jerdrn+7It3BXVha63y
8Vj3JOy8t7HI0XTfQEMCT1AeytoLxnFV5Du/n+BV9qS8J9/dKOMZX2wAGmfqGzQSGmYZYbdG9JMh
dp61tvB/kacug6LeCaXF04XKVIPAj7or+LuuBMzQhmJD8J/GvZvsbNOTfmvwd4+MQQkwq2sZQTbB
a8X+TR2xNr17jfsHWPAGuX1AiT32HT+d9D41S7hA0DIa6Xy3TGZU95shOykDdAbfjbIuiwAqC7m2
yjwcrdwe898+uLzdnhIW5VdsvMhDjMpHvLprUZhoF5CA4V425uqu6PXE0R67/nfvGWho408EwGJ4
mPtNbGaXLt/AMH6bqTKZrNOy7CBsDjsWwa418LQ9pZvRNsJCWeEwfs7aziwAOTVWdpUnHBQiN1MB
pTRm2W9dvanJD4BDCGaj+gRKfOWOgJNLFWv6AWhVXVUxZ3RVG/Dqn/kUAF4WjLO+nhaRzjosDbXf
qp1OM6Iu6z6ZvqkHgLT9V3DuYQdPUcJNHPTSKvOp7bdE/S71tSgfTVqFOhzzh6KIZu0w+WMKTPGj
yO5qaPg5b+9A+i5mLGCQkHGkTOCHEKnajRz5qWgfdUOPmUUz1Z0TqWRQWgfWLIGGsBSoOTFykjQ5
iCAev3IEAi0DcpwMuO/3utoDMZ+CRhX2mH4wpj7yyyWyvQuqZqgYBWLy02weQlk2IUGfzjS3nNfB
WP/2WHmwF9hnYZpTWQe4pAe+AGOYQAJN3pophf44Ak0tXUCp82QbYyOFGkToESOxHVf2xTFPgtzn
0/1Y7cbmNM7JhD8O1//taFc7ScBT4Sz50NcH/LPDP8d7ksp4YQk6p5zEYV1EFermrRpQO0+FyQMT
5+xxPIzQoRTo37mHlm+Z+TzMDKoaBGL4y5svon63xKvvp2P2Mmcvhvxs8O88I61hfVd68PZvtH1T
xVWzz5bXzFxVDnTCLTgnp6k59s3BhFU20hgND9QgGWaXocaMMrVv2z0vY6XfkVIHRQCaGe2QQUtR
FX2sz0fUcZJcYysGxrlon8eqw/6CSSlkF/y1rdad5PusmWFUOCW62SUDg7gCQy+FRlZ+N61a+whB
cDhoB2fcK3cIhwFYb4xUt2++c9/NNPIAEZ+5vAeRIQKrKIRL3h55UjwYxzbHDYsNX8Dxrp8WunaG
KRnBXweQ3s0ZqO0b3o2BjY9UAyJhQtTRjCwg18YsS0wEIg+zfhVAjnYNSTYeuarqQApgd00ITJYp
9E0B2kNqZQAuYk0VjdyT8uTYR08/tT502REE6eiJGbKAd8Kbx8+GOe1y27ybGqhQLDvQ6scKddUF
SqcOvV2c0/3uUg/linAtgn1EDIPUTkN/GCrcRt61/QefgJjynU3V0CCzqtSy7jK/BWeaB1SDSQga
JJOwoDRXgdk6OI/KiKh7QuagF3bssReX15hshf68z6Mhnx4aFFMk5VFlXODLGzi2Cjh5kAIaKKw9
P7cjUkxgcBxqPAHSvpXAcOTMC4GEWKHHH2pw+gByS7OcnQulP+UPtgFdnihXU7N2MHfujRHmDSC0
qiNuPRL3kpmPsuQHE9aTQBVDhlyEptUnkNbHvXjNR9RdOvHM9emXAUWfR7T9JLAJdEtz9c4MqduC
/y0BDAX63RrWHCemscYMgt6/UEjgwV0PdIgkZONEvX/1bqoTW9zPrAuIzJJplhFfSlBBnKSa16IZ
tuB+XyEiGkrEbtpNl2XEWGoVd3LbiGdlHyV7dE0M8J+17gklVK3fOEh48Dcm0JIt7bUrzgpfEMsA
oIZI/8r6riCpr62jgS/GlJecoidv5ok7pgWPfXqsFApVj1V5sbFYim5Aq36TmWSL5ljYkSpy69eJ
9hsEa4KZMw04dGrr0F8bca/fjYaZVtj5RuvB8u4WAbFlEzUKk2fsiWaY9SQ1ftJa5Xva0dhmNspq
RQxM2n1pvXZ8YwC+YhV91MJX3sF4GVRacKDV1KvoPxxzbQkkff2aOuc+fzcWgRWxg4nOqmKrofll
DJsKt0TzDcRSa3cckBFuR8cMsupezak2ymjOHqEgMqgREdsEND7RPWivyvcJQ3ZEnR0R5eJC2DP3
k3Y6AuojzXI9DHco9mALbWb1vthGMPIqNjUtbRZ8RS9u9yZwlioMjiKdtxkRYqsehgrV2qwwVb3v
OgOuChTJF1/lAN21NGnmAwVIlnWIXkUkjJNR07SDGywTS5J5VWDkeVw6JwwDrpv8sKCC3YiV0n67
8DCEaEenWP0GCp88RJkQJyMHDn3gWARdN4d9S4JrvFmoCDMx3Ets8uLc1smcH20rAhe1wJilV6a6
lWIzhnYsrMs+KJtIN950fTWZW8d+WOTRsB+N5mQ1Eu2xMwPCvMAAs7SDzDyOvp8Y6EHBB6PCdqiK
pyGPOBB7Moepw105PmjY+7gPJ/Whh//xwlG8xc/A6Afp8mOeQ0tdaVs+vOWjhoVpB2rka1NmUQVh
GdXjkSAhG1celXu/EQEf2tD2kRcs7GjyDAyS7NC06EMga2nrOoK9cJgPa4Tng9dvJaIT7cEkzvOw
ICLVlBOankKqBVvVboxNjMbL/kK0PKnHfaVESjoNDnkyIGWCObJTgeJVIVCeRdu3LD71eV+b25b+
hlWkZpyaYjPIS9bKwGEvw5LFuTiVDDF42vfl41LCEnfhETBgA8rWdvki2qfKTGoFuzmZSMzX+DUi
WI7tXVaJB68WqsBxrz55tcKgUlh2JT4iD6gyGKMgAkxPhNw33moZDsyhESudtJFbStqD0atDnUOn
BWMgoB92DJ5iA/T2Won9BYAVnIx+Y3I5nai46xkL+yyLyqVJi7F/Hya2mmTs4ZfOCAdonu1apeCM
e0ZyiFDgJ1DbuM2b2VLgkMpoHrQItMjEMO+h/gk6wHQWfzc6v0xj3WbX52qdRGYGI9aQGOrtgEfg
4oRRAnxWjfCTTju9T7r6fcH+1iJ7WZDTWz5qEPiILWTYzCoSVTuROf/SsMG5cAOW/DDnbxTJtA6H
Cq9YLXjKHRNh4SxH6QBaY9vXBUAKucoF2Q8YdLKcD4+LpPb8ONcwFZZ162HWA4uDp4PvpurpqjFe
p66P3AasethA7A2wYzLHjPlQJkbpxqNYcc6iqcEwoXb1wtjUcl+78lK5n659yty7uj0hAR2ESDlV
8VJvSQ55icFCWq1gEhO6EtiDRSK+Yxql3TeGEwHiFLSus7dpHQmG3JCaq7afA7G0KW2wsbEmFQzj
YEDmuADKmAjPg42nJk2MVdnp6HwoAq+/GY2H0eufLO9gTQ/9/IycYTXq6hUwCPx4a5sbwFRPGYKb
gn7rfe5TPXfiCqXYxT1MoxeAhxVOEh8j0vKejaeybUIwvjslIh8EIdkPoYaESroTRNoKB4IpNbyn
orWSRXa7sXOCuZhg78TOHG6VBTdOtoMtR8lAsHprWh3OAl6cV9uSRRlqEaQhoRj9kLUwCXNtVIRp
QBZkN9wPRemFnr5mHNlijQu0eChcRE6dLN4EV+n+NMsj67ukr8UehNQQTK0VZOShBvcLHxf1oM+o
ehhFu0BOMX9l9fVuhOG3hce8aMuOdNCP2c5Lg4DKYa9jIClazM8Bg35uBoodbddCrZ2pCRkmiCaC
DB9GNKbTxFY73dWLSjssTp+OMGGRwYhMfqqLk29M+2WA+Ybl6OHQfbgePZrlltM3YWWx65vYvFTk
AtvsgQllFgdBMePkb/taC2BCHcNJD2dbzLnRFNbGQfYJ7lKUDY/SBfyFdQnsy7cW2eD3aIynwinS
Yk7IFFsWcKKwHRqtdG7939UIqxzSxbU3RUUe9deJ6Z1UQ0LnZPCOAMgFPqb6OgWhupQH1nuxq+5M
c04H1ICo7gdw4kumEnz3vt2xAYJIDgmrj4NjH5lugebYw4AjYu4+5gUNGcTxyByrPIv9nMbl4mFc
Va1Hn3168AYPFFiEiHBi3/cXuLcErnmWtPzV2sVpRqTBFGTH0nIpQ8gX2ha+yNOuM0Ykd7ADNxC1
SzF16xbGMoNFD8TfOpgTg8FOoNwOM1sU6mR/lfV3gu9V7iI6PpfkF4z5+qCHkWddFtjScAIqB0j4
EcXhCWxJ46B81HkWnocgQCaGTqOaW3sFjwHPsCKsrbRfHjpMS+bYeB11gY1i3PuwKs/ovXKmex3+
3bKpQzR9MNiYCiNtQMXuFy2op3lHNBWPykvAioBQIJQqi1khA7e6N/ImAvsznGecJ3CQVNUSKizB
KetiuTx6AilBa4et665IZWBDJ1raQQTZIlTWA7z3+XQiFnZXwxgi5mSPC6/D1ikOi00iU1/rdX0i
7NNnoGFhgFNYU7RgPHmB1nya7BAksWD2xcGe7xfr2KlsuwxmbPZYj86WZOcFh/KiGNKM4BScs8gc
7BCcmRSoO+Anxl1P7U8brvRw6Wf0NFiJ1x1yYwNP6IAYL2b5OBbnkRQBGXaIW1Cz83LPKpQ1mIQS
OnFhre/q871WVGGWmWFNmxPaXMgfQD/z+9SdydmqilU2kzUwRnsbQGUnNz9qZKjuWOyU9ziPDN0q
ZAykRQlmCUpuJaQF8A6jsV2N4OFqKaihGx1SLDHOOJCjwADfNphDm4FlwYGnzYMeZwk0eRM307aZ
e7Bw0hAemsnqXnoL+DQ49nuLlebWfnQxgHv1sqdT0Lg8NgkNHL8Pa0Q70zaOpVbsFVrGSo9sjIJp
yHTaHDNKZqSZAA3M7uvkf5Km2DJRB0b5a+jKB3RljqiKwLzB2HQFdrhGegff5vdiyFLI7XBaOPmU
HvviXE1314Np2CIZLgcrrNS+6dBg9sy9q+bQtwekZwvORdvc5YceWMl5eYMtYuh1VmB2Wrz4rxVq
igqrCHUj6HGbAi3ycQkadIi7V9pgbP1aySnuBv5WoVzj2jYysyZi+SfoF6hr5aHAWhMwqp+ttwnC
SBNdX5e8Z15x8YGyRQLtSH/lShxVmLUraivqXQBtrqM0PC5aJ21JzHFnnvqknhtowls5/QEVx9DA
q4eVeJr7q6LzgCIeQ6KViYvSmz3aOOBjTQALMPiY0Z6ugWdt5WIFtyJneMpcjiD7uSBwDhj5rLL8
0GrjKkfS2lg4Txg1FMgViIvN59SLENJ0wAfO17KIgX1M2cOlMlc+O6DphikYWJt1v0v2RkS2LfUh
NRj2HWM+gQAXe82ntqRO6yRmtm58K50AdysWnur4aisL+efkrBxkDzgbG9YSFzOogkq31szzca6l
UdXmq7YZTx157Qx5oKhGOY4VyBG5eq4fFtzagPFWARRD6T23y0b3nkZIdHLtN51PKGvM/sWJ6liV
H9z0dwRVodo7zIIkNXKqTtWY8n41nbc22yhU2vlKDV0q7ERgFlmr9zUyuVE8V92aoohhy9jR91k5
gF7HkJ//6mCkXBVu0GMx8dJOluVzQsKy4HQ5wYzbErvaUDFDgbiCqZKDcSfU1yDbVsdWaU8cxpay
7g4V4jRrAE9om3UBLGhDlsCoIEfrz904RTVIjRTn0mWKWpy0of3e5aO/8wprBTA0Nuk8INNrO8it
nh37ssQk/pHmfqQxGQ3kzRY2XLPKfYXWhY77zXUXT39cD3Z91ByGzPiz9UdAgsd4ZMj+qIjqcYzG
vATXJ0O58gFwvhXxUx89LhdUn9Jrti1/BMs9JAtyK+pspY+RGh2V3OF6jnT2rJg3RISYCwi5B226
24ZaA2mJaMMZOnVS27t+QhAnPHALEVM6odRkYPhBhS2ygonZqNhBiArgChvxATIDcy+YVEbmxOlv
IbtHL79a01fHfPZiHdTW3CWRw7Ko7RX+qoyKioWFqXbKx4fS1rt8PoBPeFex6cSnDpP2CGKVlthG
mY40Qx0As/2dWtUIVdx79dw6YNC/gDeIeTqkIQB3Fibihvs0YC7L0Iwzs8mjA1cXVCceMKUbwut9
zxbyUHdqbQtjP9jjfs6mVEBKq6OybWrrtoHtPgqQ179e2Rqy8S72pipoRm2N7dCceYEzJtKxfNwP
86/pzh+s7TAML6aCFMXEKVRmKsnBpw1c6mAeWLsUEiU24DsDA8URpzBPOveR/fIFGzw8GbyxXKmZ
v+ukT1vQQZmOkb3W3rSGFg/U0VLVvi6ZvXUgN5gdoEvq2ATSExNQGP4HD3OmL5OAKJrNBzMzom7c
UZh0TC+WNwV1du/kzzknG9nXW3jbvRQLIjdRKV/m0KmwQNwnfwTuxvhk4xMDn8MuPNBvAdEZsrio
+7g11VHwZgo8t7jDoQTqgGjscFAnz8Xgb0DIfJsUpLsu3c/MWRs1h6OErtVB5Q1oSaEPhYOQQiCq
K+jgFb6vOVa2FnpspxlqZ3E84/mSzztfO04VXtlKFG0R6vkDYMLURZpPBmAKfHhVmNSNbIcD5rLo
IeNnBx5uUqtyJFFOuGSHO1Yun72d9rwHSkVD9U3gnEH4kCic+wvyoPM7r6JnjbGY1OamEzPq1ywR
sPXJLaihpgtBuioY2fDexNkMX5g/EhgG9YFbvipxaVG4yIi50QcPlU1Gg4E7yJkWGmn2oarXOUTb
12pdknO6Ms2zvRwKaPF9pSIKSENsNayBnPrOyTHGMnZv/nWysZZJQUw0wWRy/TNgMYmFXhXDfw9o
Elz/fJ0VzegSL0gGleEHPcbUhrK7nnvgloQLt9JAitjAU9K+6rHXOuxaLLYbkDCIpTh7gIFqToFa
qvM5ZRTuQrCiEa0fuiDhLu4J44xRjbZOvVUtijAcqfRk8YugXjopHih0nbNJT3KJ+hM55iD36hC9
SJ2FwywvQLm89QTzBxxA3fY1Q8t1+nT4vZe9LxLbpOYl4AenzEY5GF4fY//h9ffM27RkxJ4rYq72
U9ElQpaxJY+uryUe/nq//MbpOB6dfiOFTAWxI5i9YoaCBEgAtoMER2rPeJXm82s3rwtn25pt0HY7
4j4yXcS9MoJ80SMNVYNKj30ds5qGGQI0idH8N4Fvv0eJ10CPzSTIwykKxjNmKQyovowiLTX+XI7m
Y6+cBstRpSh93bX+RutXtZfHaljPzvKmI+0E2xZGUxiAzNeZWmWMraQGY89OT4oSVSopk8xwEh0L
YcbDlsXHVHdvpWixwppIcxW22g9/nkI6+Y+lBZtJ4tUXvzJCo4aYXoP+bKnMPQxhkrw2kFtvRrXF
trHGB54OXF9zA3GgHj9dRCkq+tVi3OdAl7i4f4anP5cSJcbMi2bffhuGEUq58kxyN7BG7NFOBzct
igLSsnSrbvTbyNPtaFrOAAUZIUG5b5rmuLPKHVxbzmDG7JSod767rIrSXGeavtI7H6c6e1eU3dmA
kGsYRJrhTDC2dsLqcWWPII+gbWE0+9x6qEHVrd5J9V6ptxxbgAFvk3o3WG9UodQ+HHPnoNzziDNb
B6/gHJVIFEw0rYnr5b0ST2R+quXnhHGrbj7Y4wo1fMgEdT9BBdUqnNitMaawv7avuZFjBPOEhqLB
O1zhlJtnH1UZoq+1YTOpc833eX+wm71R7Etjr8/vk3n1877gM4zGvk6kpp1hCtohNC16FTYZBpNr
NT8XGOwU3mF0js11B7xnRX03uziQsjZu2BjiYXxQ+s6dpLcgbxTYcad4ykg8lSEikQ8Hl+LiIt91
UITvCnh8Ak9t9eECaQoMAjeejQMYZmWtDbjP1+PlTE61duQS1aNur2XW3WJxYEchvbHRClzBlhyt
t1Q4GBtG9r+cHLXO2k+YlEJusZP6u6HlKwu49l7tqyoW2uNUPvAJxOwNSgUdXKNqdfWpEVvTSXuL
RC2dNzj+N/71fW+lZx208iCGo2PDugTdXjTTclQvt6redNK3XqrFTDFdtG3oqzmRnSXvbDHBi7nT
4UZD3iSVRwekwYiMb47+OBRGgpNWkpMSxEPgroa4G34h5p+XnKxszdpf7XEaefaLp1ZC2C4ftPKx
Rb9ouPh9VPX+xi42PlLzle19aOrivHTVWuMiFrOdCv1gtEeM8qOtEYrUHyE3zeM8g2GPsO7n1ggb
xGOVMXy3B6sZz2V98EQRwyA9bczsxS3OBSKC7sDgBzkiGgY4+Pll0HkpX+M407p2KP2L1Jq1ZuH8
o+MH9SAz3UMpGesSVUnt0ucfbd6+E0bjZSQ73cq3rrnszB6tZyGAd/ag7YUBa4M8nJR+7CB8lyxx
0XwECaVEFeBS40hqd1WiQIbmgy9jXkC3VFiROT6ACwifYIGe81Yf3k2uEuimAhOljwaFDKfVo8HQ
LlP/gfErJlDL6PFvuupBKnrx5cXQv6PY/1n/4t16hNlFLrhUEAo2gGZ36N9/4z321XVvlEnV1FLs
f7iuLxJG9r33I2W8d2sLppelTp0Z163QyJQr/aeCyRu5YAeEmdn7UIDNHGbSeEXfKKm+GPDzyI3A
KG+ZNQ2thk3JctdV+TpqY2y4BvZYdGRNO51qFuaNmbTkt59Nl6YQoB6j/0Z4lGPkvfvl1vU39/LF
O7n19MKUv9NU19+ROWhNRfXPXvWtLc9YK9evKV6J3h5mtLLQAP+Jhsbzr5qg97e7ssvF//lfxv/2
F5eMZdtiYsiIZBWDRv/36/5ZGurd2u+UFvfrzMR8MzabzmlTyz/g2B5kzfKN+OcfkekfBDr+VQ74
rzsv9RyA6lJTcDFFuY6FchnSvEeOjeb4aKy9Sg8mDQxCy1rjxLgtHSe2zadsbpCGHjuC3sqIOIzK
iJHRg87H49B+Y/v95a1dP45/3Voz1ote5FAct6h6AxeLWfUVvAfyvt/V8gM96DWTq254gNrHdvc9
LNRduFhozIONQx00OEPgJAQq4C5r703nZ+O73q3dD14HRTGBwKa2jVBzBin176/6q0/+qqD612/L
gCkXQofSdUBrdjZ/y5/5sl950/9xYUU59fiCC9upNgRg+Pzsfm+ihadqw9aIC8tGM9QtHEOjH133
1uPH43bNVMlxu7MZ5VAfOiiD/OzSN+JAEPHMbpGYROyGrd4k5fSzSH/r51MAJ9Dl4zxvjffliX78
/WatP+sJvf9y8ylNzXNmD+HYhjoLMo/RubrRonwyLSUa182xbC2kgNmZaNeeNYxBOPqLqtn19gta
EJq2s6tNiWyir4DFMu01OhFJDVIuWz66Ebayajpcu/OlTtLReNazt5HdEVNPXe2+yEcIojbG4sJ+
GIupNe7+/mtdn/Uf4o13E288syoMExX/baMuM7xKFB/BYhDqxerZW9njVyyy6Wef6K3Pz1w7rdsw
fEpedVx44vmPf/8dvliqt5Y8VmfLzrBLRPt8R6vrWeHv1/0i2ns3IcC1ZQ+vTTybUaMIxKAwahkK
Sz4I4N8ZxP7zTf7p+d9Eg7HSLZ05WAOVWYRLd+7oTrfv6fg6NARVxgwN5PVo7QTdec1rJ47Y1mn3
xDQNQrc6QBUTpesmpOy9HV+Jdsm8p9J8AV7dnVGwBVEDJHRx7VpqsNnJUdqhTULZbwt9UpCwXbPH
dv5Q1o9OGUHLHPho2VQkNWC+5LEiHLy9KVNPnXTUEfVfZXV2jHeyvKD6HI7F0ZhOi3tlsZ1aTg4a
307VoaSQHVCGJuNrj/rO/5B2Xs1xK1uW/isd/Y7uBJBIABPd96F8sUiKRpR7QcjCe49fPx9070yT
oMgaak6cOBE6FCsr3c5t1lpbldWNn5ngIkHw+HfIGTrVRI/d/H6QYlOkHzrvogSf7V747RnW9wuY
cNteWEIFKayJWjSJZm0OgkGAT5Rq0NYcBxL9CvCju7Z8nY4b+aYgEpYk310/+Cv5OTrLPjXv9eDm
Wg/R6zSUV7536M9BqV845EvNRSP3ZaCBHzi1v5z3xZk3/SWjphaO0hhqudOVwPWz7qNFe1GgoKTH
1qhuSR/mb006rq12g69v9FGthJjoME1Fwrc3RX0M4iPRft/srWQkachiU9WwLePKz6dPIqzfuTID
baBunSzYoCy410kuD6E6+tMh9c11kIaXI/nk2LxM6c0SmueY3S+t1XyhH73djUz6bIp1fIILFAj6
v1OhsZcyWl1NNbsK+NjwmmpceE4x5c9MD3upoTU3G4jTlBPjWZTlfkCcOKjqL99CZT5dirDu26pE
e+4UTmgwbNPojKP60pde2EZdS2FcF3xu4KdrtyPTAZik/7veifZSrUnQriMVLaLl+neqo38XbSy1
lWrNyOpkgCtif/Leq2+vvxEvHLWlrlKs/FrrgOnM2iR1tKn/MuJaKimpvs69fl6B6dN0fU7p44UH
zVrc9rRFp116Kb6cW+4rFzw6GCRbAJNwms3frcfi6skIg9In5nDKv7Sb7OfffejCSYlQYxahw2Gr
PpX2lizO333svKePzERahQTdOX4iKEbKXO7n1z/2pVVeXDnD8iutNwxCOLM92ACAU79Y27W5N5Nz
ArwvDbG4fbGBtqYDEhddeYoSPzt1G9Go3o3PKBe94OoulYtaEQWmpjfYz7G/HPxu5Sb9ySGdORo3
kHn+zk3/rcn1aPmjRPZqiFHONVJg5ge38Xevb8ALd3IpRGSUsmvHWodT/8F/r/3dwV6KECmZU7AV
lAgs3TuS1IfT/vq3fcGSysWlVJ6P9OYcrYTxIQbkhH+VB9n29Q9/aSkW19FwaSmcwnacs7V9dxzN
v1yNxY0sxsgiM84S1/VunPHiq9e/7wsnbylFhIRBaaAfNtISDlBwg3B9DGbuthyjrSenM4O8cHvk
8oKq2PGbiEFIi864DuoLEtSXWf/dQ7MUCDIt+oX4NZoOqqzDlZL6Jgdu+PoCvbShi3jBtxw9bh02
1PJQg0P54YzX/NLnLpxmBz3xdBz5zoa16b9r0f71r/s7Ov5DfLPUBJJNb7mx2w8nASdsRBMwApM2
+JcR6qza8GPyOxCP8IpquBpjudEGAYXrqMBcCmOlKGclOWiud8pwAABD8yiDfVSYFD3TfT89yGyc
K/2nwDHWgCVndVCzCB7cVG6dUe3ziaysuddVtyFhtpZIaHjZt5kdocUCqMKXiSCLbg6XCsG+YUpO
UjRANe9roN2hon6Ommxqf6VEv9WJsnxSfYqSS5Bk+ykZjkZTbRv0/Zxso03qMvHHoxvx4/anRTG1
eZh0fxfATOrSmxo9f0/eOQbIhNSAj/qAgB3ogjNeiGXP+/+ndV7kUqAK6zq+aY9ydwPX9oM3PFjg
jTQAlLlzn4+sj/elj7S94ZrH0W12TVxdjLWihnFhNyN1+f6Q2leZh3I5+FSJcvngUiovVp3zY85K
xPlFZUMmMvL9LEEymNsYGIAvLoAK7n0JYYefjtO7Mv4RGV+hPsBweJ9ROMzkYaL2PLS7QYJjmXzk
DTd9mW5CcN5h/z2H94WE0VrW9SoBLGwPAzygg9SjXUx1YwKUlFCot37QNVr1J7P93CXuPnX6vRWQ
JAGhPX7LjW8RnUqG/hiBy9DfNclOc8HdULMt9XVVHAfjF2n6da/ah7jO3hVacxpjikodlUpIyrWZ
rysgZR4Yk9hEA7b/MNYgpbubEci8n7IS0bVNTQ6CGhgpVNBCZPe19q4OSjBg8pAEcj2M2l3egPn8
quvjqiXYLIJ8F0/xh4H+30n4IZ+GbV6dTLXLBbV69BxbvdrY/LBPP0y0Qu6t/laDQV5KftkIOxCy
mtiYAMbb0VhxDQp1jQ7WaigOqmhWVX1LA411FrZbU35PyktrtDaRytZmr3/M6hKaIph0vlUXmt8U
Mu60mjqELqrrfdfuxERnazgpaVDfDWUxo79Mq74bu2bjwKRoDW0DbmM/hDfgpu002yYIlNuavu7D
7tiBwvftZE1byamg7UQwHTUIVvKaBnubBDi6a8U0ynDWOl/BYugSJEvnA8WaC4xbQ3ob6VVH3at3
Xa9QOnUvdKierjfAqUq3gd0cWmptTRhsE8AKcTXsS/Wr6bxdGLqHDG1NIzC/Zz7QaQhaPgVaJxVb
FRqbLLkfK3OWiFkrDWnfKrlOjB+hfTNCZSBJuiYdAjTVpX9eunbs9tgE1nqceYeTB5joU+IWt86E
JhMVFGulwUfQtCs3aq4KCr/lsE3lp5H2u1N4aSN/1x4IhG7Il71zpv5Sd+/04Ofgw9bUgSQUINut
fD3I96LvL9x4T0aJuqi3t8BbMPRq8HdU6dDgWLtg0IEFuTUtHK56XQAXywBhlts+md63DoSgEtio
kKuMHZPZx2r4KDiJQKMGigRe561TLwcqla5qX1tXIxoktH2ZXHtl9h/RPa7DYB0PUExSkKlTuuvN
CwHMQTUBcDaqlgVo3wQSwNc8NqEVHsvIXAW2SZ9EZP5SmI3VZTgOO1SgkB7cRvF9nDoAB352prOi
Q41eX2gZ5HTyREPHhndqbaIXZIo7C9Y1xB3kww3ks2rrS52nu4BqhhO9T8e7WgAw9901mwHG6mTA
GHYz8PYu55hkZBN/1NIKZSITLoZxSHrn1rfc+84+Ad9KgT0X4UWPonkx7FSlrloMtF1/0hI4gTFc
0bDeiAKx5gjXCsUtyiagZ5Mg3ibNp8HifrbAdOg40pk/UWxcGwIC1ig3hfW1BN3aDB+aIduL0Kb2
ehs7yGY6B8BBehOv24DekTP5sYsv8umdzhOmhx/rFlR89NVV8lAUCrhhdXBtQXauW+VQOROrW2mC
Swfh551Kb/OYYzxYKwdcv3APo3vl2bRrq20Uo/N11zw4OuhNMPabPA5+iii58IP7lPo6d2l+EHsL
AJT9UfYZJjLbTo3/0aPa1QALTt30SvlfHB8oPAeuAT/X0x9mNQIaKriiwvkQgfTIaKGTx9ONKsVD
CiZ+TKEXDxl2OXK/pBoWMRjiap8MaqOaYV1Z5J6tKv9cderYiUtAqQFqMWg8QB1GgVRlOzM8Nd03
vboKkytDfHb6YRflvMoDRcl6lsztT4bk2f8xNuWxLsx9HN2BNdyOXnZFBLCW7BvdYKr43irQZIYG
2LjgaxuKR1560G33qjKuuupbSUXe79cN4vWqQcfQL7ajc7SqYVXaD43zhdzSJgq7Tak+WOkvU913
0Wf6hm0kVBIfp6PNvtnwGCY67xi1fVtFN0VNuxT/Pqo+pOGOG7XvPT7NSsIrPx5venqChdpF3Ntg
6bDAYHDRVl1TcYGIZ5WrOKrhBDsXdSbWfQp4IK2jbRvdeXlz6jJ4GmBxFDDvEuymwjMhmFKu+9kb
70ScgcMFwOIH7/3pnq+xEYCOhNN9MzvvshK3mnzow31DThgq1RD2x0S7sD1ywu5VTAmpAMQ+y6Wk
o/29zXlxup853LxwTHZpO1w2NlQ3l/tbfvJc/TgEVFlrkJ0ahzURAr6Mt7Io0s0tbbVwwBXucdTu
rPacgt4Lmhb2UuMtoHmiByGmP7njdVPrmxDbXFcww8tfso/2Ga5VA9AlrDKaQEFnhz9A99+tr7R1
H8B9C39NRnoXezxu3n2VppvU8vHzjE3O9Yxy8o7OsWk7QFcQ3sNmXQXaoWpzUOEuXM17NwEZmuU7
1QCqAhj8umcrrRdc5t851Ufxa94EbVwEHZneDrxiAusd8ZryNjDaQ62VmxBjDNP40Jv7spguHf1z
5fwAA7syErWx824VTHAvIWIVoDyGyIKR/Y4OI6sJWkQ/QSDVtqVsT8AKw+E2KpJtgeS8im/aDNJq
ZJzqGUtY4KBS6mskrHi7WCfZ+1i/bRA+mJp+4+TmVnjjhlj1RwoJ1Y2nXeijSkXRYLylYfouh8gZ
Hnt4YmFzY4FiMkd6EImHDmlGGzJJ5F0lwXegtFbRXfTqLuKdivps6xNLOq19FcUg0sjme3hWENio
M+QxbRJ7qNP1BUpB+iotQyjluwrKfU91ugIUhDmYqi9TeULzB08IurKdfxQa0tekEmcZ2la7tEr/
rsFwjTABhnrnlleudV1Vmya8NfLpIKLjyL7XsLk8H1Sxlh9Mw18DTsMvuPCKvZccjb5eKxVsJsyZ
ZYPnhGzhSMDZerGVzrsMoyzKdmU0OVYcyCdEIvOrbO/69C6Af0YWNp9T1eFtAVAOxQy3cndhjAPq
7DUFT80Ul2FyPWlfeDJAZPYbE8+p6O7GiDqpvxPe1cTjWZX3zuRsfGOvDav+zq6vymFaeXOtRZz8
6dbI3tv6jRVXW5odryRF8rC9au1PNbzM5Dhg1hTusqVzkmdcPHoCMfs+hV8cxCZiaP/1vdd/EOI2
8L911SmMPnpwq0POQsr5M63rwv/mVnCp+ODofV6Fc8drfA0MrgN1n5IW/RU837kJYOEMNrhlGqFt
W4iIVSreD8ltTl3dpvMAQNutkxpH19B3jvLuaMq9jd0TjTCcuNoVBfB7w7hs8uCYEf14QMTzRIGc
YnvckXJB+SGvv6TefR0+6Kl7AUkIQUDzvTe0nzRRnBKudG5/n9Rw29H7k84LtHnbZDQ+q8k/tfl7
2WAhBESGIL/wQH+aIQsAWzrU/HsAXusammgneATG2zz1aFU2rDrveqR7ZwHSrfzq6Xedka8qiBiu
jX6BfLAQqE1D2LIivpTFQ5fs2+FTFI+bvL1ArmxuFIrbCgpLYhh18yrjKprFLV2HV1wyOPDwmGnd
wGX/qkd3Le6FYPfdB/hd9B1p+q+VdzKpChs3pEtw97cGQOJmurLkZdgNe8dxNyiANOI08n6k8ksE
02FwP0jnp05LPxXmW7/L72zpP2SQtUNkRtBAaZCB37Qe0PiAFygm/vTR9t7zP/UEUYcx2Kf6d68Z
t86AGwAqfF3Jgwz2Y1/CZD/pFDETRexbf4yjHEJ0DG6uhdSODENXPzhafRI5TWPKoCFmVt5hwr3O
2/pTgEC2cls4WMFeuggZUCVScBC7Bpxn2mx9WAe1LN+r1j2iqX/dw+q3R1CtySZVyKfpEO90d93T
YieaQ/EeVwj2f6tuLMj/gXc9s2gQT/GcXTO41OYw4z5sZYQF0inYQWgqiQH62ZmjrZ6rDbsAuG/m
DxsH0oRdX4Ti0sg/DCTQzGSEKDKtYw+PHC6Hrpy7YqJPyLyf7rjPukPdHedHyEjKX6FMDpFnrqGc
r50KQoS8H0khpGSbNChZU+JvIHwgWXEMW2DQ6jAMF3XkvLNlCrE2vDJNRHITQIVlsw38fYToilOn
d54u9w1MGL9qrz1pXqCbth8DoFM9zd6q4TBJ52i34lQnnEcskoMQc2991qD9eBkGqr7zAfhX1Zeu
8nZ2Cr75PT17itG7HDP7Pon7g+6APEQI58xz9kL+YJEohLnEYsCZPo0QC+FFB9XP1z/4t97cnzIT
i1Rhr3eql0Y5nJy2ecCYXXvI9AwKP9REGIIeUSP+v5MC+nR+IteAD6LWkMtOk6a/iwfnKOrpQ+D8
ilz/2vV+vf6l5rH/9J3mJ/3R011Nbgl+XiEblshVjBM0Q5T7It+8/vG/1d/+9PmLDKOMna4rE0p6
hTA3zSQeev8iM2hV1P8KtXu/1SnMH/UepHFz0fMmtmN0ndjX5dn2u78F+f70DYynM0SgPFecQWZI
HmWCYW+MKXyQcguS7MLrXVgXdJnM3w30UQhhOte8VanBK5NdNsUJqOuAqoJjiL/L9ZuLtGUAESyM
KYyfAm2v9w9TeCa/yOv6wlYuEpe2yuBv8F6dIN+vSnrsko2Dl3gAGnFP8Aw5JDvhANHKI1lnVP2z
8HuZIFSvb8RU3+e8KFMgNyUkNd6CrYQqPcBbSDLC39uu+Gz6cmepdicneREU3TbQPksQ4rnpvHPz
T33RrUc/3Kbph3Ky130MG6441vWlN37ImnKDupELI1Zv3lVRtE4RFalINJfejelcOFhTbNq6UJcw
/8ryYyxa0mto2zR8BwhlWPc6hxAUT2u7+IxUSOLBZrtoOhS5xQYUSJvaOI/Q5LXmY4ChHGAcDXk6
ZxLWnlavZpWBsi3wKr7GAc5iDFAXAY2kgRkaOFeNGo6aBNE/K3VsneTSFVtIrHKCrlheB/mxHr21
RYrQIA8xmOkhQogrJizIG8j0+lEW8QpBNziq+fgQNfmmaoMjgqkobX22Tdz28BiXFwUpNlothf7X
afiV5f6pgOhTBuCnYTGi0GKYe6u/dJGrzulrQInscprC6yoMeY3x23lVez3irqQbf4AB3kNn9Pfe
zrd01KZsthrq6/A5ksZVlv8y8/KQOOMmaWd2/0URvA+r6XPc4/woeINK3xJyrouQFweaXp297+Ir
I74CKIq4kxft3PGbmerbUUR3dvPTDb5LI9gUPeJxqU3iIyLWileVIdZDdtCKu8YuNpNZ/Orr7NBo
EzHbZ1ueAJJDd20uU9PcomdCIC/XqCqtOpXeTJDJe/hGVTfs+twjgZRcQnj73WHcD5LPDsCCIMm3
bfEpJkHczvRKhBTtKSKNZJ9S/TqYrhq8x2r0Hyzt4xhVJzf7aQewaq10M5jldoRX0PbutQzMi8Y3
v4UmGQiAG674qXUm3GPaatUWsrUFjdY/RvC2UBdri52LvkaWypvIFmfqIC8Uc4zFm1LGUceR8Xq8
jo6s4f3gBxvNAUISwI6bziEcXrDlS11u1FozAxGh/tTEDylthq360oXW+rolfyHGW8pzu1NGkIIn
dcrFIfJpmDeM5+LHP9stY/FE2L4eSjK7/Wmor9runhfgzAe/UN1aauIq18z7zCZT3iIP0XkTymCI
yNHsOBPnnrcXig2/EcKPnk/LzpI6niw2FiZHETf0EFSkyy4iJEvC6CEQ+zFzsDPh2pXO+vWdeGmb
F3Y+m3Rhj/O0quCrac+eIZw+JABe//QXFm0pluvEQZBOLfvsW4JO5KfBaCCgIkLX/3h9gN+H/g8P
8lI5N/IakLSWyQuoxtlSH8MqvI4L+U33SdLTmjfEsjb6d7sbCG+T69T75FSEJHMnPAh3qCxt2gLh
MH88xAURrci/uSo9NvAtKd7tqk7fRlFyyvCmz3zjl3Z5gWQTavSFVwyUGmEYqoCygsov++Q+Dj73
xSd/aFBZ8z9PSHJJRD/cGE0fW0PSrFlpPaiuAmpnDRnJyQUlpa+Z9j1CBP717/bStVxUu2ov0lGX
c8glgjvkERnJD77+ydZ8//60T7Mxe3S2S+JgvZWchCaLblJr3Jepv3Wb/miocZ9DS9P0YlXnyQbh
elR+UOPI8g8uBCGdpLafHZyoX0fqix6BpMzNC6pNKy8Akxqtc/ubH2G54/tyFiohranruBn0BBUw
hHu0oPwaOS2BpJsXH2qn2ZrB59j7GlvFFn7coRjjD/k4HGLgxkl4Y1LMz2iz2rpfPE+ua3efhUg/
TMM3Ocg7ukaTJTDPrMpL12NhycfYDfwSSf6TnuQkQZL1gGAwzd6o5P4Lv/6f34f/5f/Mb/65xPU/
/os/f8+LsQr9oFn88R9X4fcqr/NfzX/Nv/Z//9rTX/rH9dcO4nu+/DtPfoVP/tfIm6/N1yd/gFcW
NuNt+7Ma7+CjJ83vj+c7zn/z//WH//bz96e8H4uf//3v3/M2a+ZPQ0Qz+/d//ej4A8bJrEv8n48/
/18/vP6a8nvH7Eee/azDr89+5+fXuuHXpf4fQndN03AcFFGN2Tr1P+efuBY/0AURrLToRKLPj1+W
V03w3/9u/YcrbMNwXbi+SmAcuTt13s4/0nQ+T9gmP5QCDVgHEfv/8+WebND/bNi/ZW16k4dZA39m
tgP/c1Mg16CQIqQyhCN0KcwlocGqHOlZrWvt0pQ7uVG6j36LQVfQ5NQXepHuai0Qw3VPvJMeykBA
5nPohT6deRj0pxHAP7+HNIFsIfoubOb89OYGtoC577Vy15mJbeyDmHfwWqguHpA3K8WvMYNnh4Ba
k3yfTJcvZI1hvhFJGdw/2r1/LdDjBXl6S/gitmVapiENKnesjGM8/SIQSd0aVSW5M8r8uyYM8T2x
4v6zRlvwbetG5+gTz9af4Wz20xUKAWzHnl/MRxbLMxytQddJ7oLGNuDZ44IGBg0fqfgEkDfF0IGb
iLXpm53p1kFJz7l9fb5PrfA/52ubuq1LSdH6GTOiNoJElUgLI+mYuDs3aZM76dfpm2z9v0Yh+245
phSuPp/nx9O0TdimY6+zqlSEP+aK1oh+0kRnYNtP3YvfoyjDEojNGqymWEIkcw6v7/fokeV9TTFW
1Cg6iASK9dCcI5E9XzalS6WYi2UZhmMvjkntRuOUA60gIEjik1XVivStCN+/vjnPJ8RaOZZuSOU4
urlkEWa9XrhdpXW73o6arcqFfdFoslt5VEg/vz7Uswm5JipDrmubpuLfJcAWTZxYSywy1/FIZIpW
Y7oWQ3Gu4cWzCblsjVKuYbpSKs7803NgTu5oWbnt7eoZvQ41toyJ4emxCMM+dPQfb52TpXODTV0p
25LuMgDgwXbcTuneLmrpEb7uSj/vwVc0zcPbx7GwxgZj0Rt4WUzqhipXbUuuryB4uXVEglKXjMXH
/79RFmtX2dRVZFHTAXeWEMhji7YuZXSOdbncId4B+oVKR2GMhCWX/drKIDKNDpEV8pbFeOV3cQd7
RmaIqYHEeX1CfxjKwRRYnG1p8wLNP39k+6LMT+Ooavpd7dGydfC1hF6YohWfIApm5y7sb7Da45eO
iTlStwTT0i3Yn/MFeDQaIH3EsQWSxdlkhuauppSFIoVteVB0OxRvpKoEQrH8R15EaeAZJ1kXNFRq
+6RKERRp0V5z6glhvdATSG1G9VR8lKBVkcyIiqz9ENZ5Xt7XDv7Wym5iICIpKnEjxYO+mLamnRQU
NzRaQlfSLZpjU9rhZx1Ye7+XjQRt01ZtRWIhnfTsFBaF6x1TUc/q15bb7mnNp6fHXmlN26/iTlTl
YTTi7IMhugqdYBp2r5LGhG/81i0yBEnw+S10hWUt8a1t6xmRn4p+l3qASkra7m1kGTqUPJNztdjZ
N3+6PwwF4cdweP8tBny6P6PmBJlvoL8SlzoKuA1T97pyQgms0m5E4eQnTZru3ZvnhwfGa2EaJlT7
5btkmijs5UgO7FSsiW1ISwoKi9LTD3ZbpOfYnc/Pu4GJtQT/uIy4bPRU+3UWsMQDSI2hXQ9ePxzn
dViZbeRs3jwvw7GEa8yWdn5wny5mHRs6ktywgEbNnUGXafxZ9UN6oK+G+eX1oWazs9g3U1oMwptB
Tnn5cAjP78yuGIadZkVEkmPiXhS9PR3CLDUuc6GhBNs6FPSNMdLebEAME0tlOWw8mLCl0xh1RWI7
aTbsqhT1rY2ZU2mnOlaO0xqMW99tX5/p8/3jKswPMvMFabkcrnTcysjbDnE6evAS36nbakLXIY2z
t2WsbMfh0jm8j3hkhAcYyKfbp5wwpH7nTjujtX7UDXDhRhvjN99tBmEimGA1RwELFwYnXDXumItd
HqK5VFYKGH8bAH8Trf1GJ/P3fB4Ntbjbea0KPxxTsSs6XZKLDYr94OrqzceBCeFdKJ1tcmy1CHR5
l1OUgmjBPY1pSfm8acGLQQ/xApWfWbult8SEpBBSJz7TzfkMPt0gUj7RpJeh2NHJ00TYnLRQIUvr
zC1exiLzKLpyhcFLzKP8u2zy6MlCs74RNfZyZ0RRRpsI1ZtI1xci/FbpY701xwml3zefcam7rss7
aRiCm/V0YrwmSqSlEmiRGg++FjYnmg5+Mey6evtmEXbiBdrzGf8nMOfR3Kx0rBHIacVOZeH4vhv9
9qKbGmrdM6T2zXPCwRAcDe6sTkORp3OSJn0GpskYd9JHbODgB3Zh7BFPr8BNmaY3HF4f7g9ngzjO
UMh5WJYjltQYiFpanubWhJ/mokZcIbfd5+c6S/3haDwZZBEvR44wQtOZsBB60EOzyEsdLi+Ytnac
3ptVnJ05F4smQL9NEgOS8iWwMtm0xSJmdTGVlW1Mu8pEUo46d9L3W482PYD29EC1QHQyy1mPSWtw
9wqLxgKhDIAF23aZ3Hu6iE8ybBGeFmyU92WUVfH5reuOl6TwwOcI03KXofRo+qFT4Gzt6qhHBKwu
PilzMM8kKp5vLp8+ZwZsYesG9ubpWapokwmrnPYa0hElkBjbe8//OqeH8Xx3MS24Q5bDP4y3GIWG
AviSgdbvRjsJwT4M19FY/PBSZAkCceb9XiD75p1lMPwOncWjn9bvnz+6ifooyxhtkH5X0baq2+ah
0WrrOI3yCUnHFihFF6R5vy+KOs0P+ViQSB7SrryqRKUZN34e088ktSsXRC0a9lV38uMciVIt85Co
HKjuUjCqLJluW2FxD9zUKYZjxGkZD2Y2DVSzIAga+8q0ivtYyOYdeLxGR9ESzNz7uIxxOlZBn2SU
KJpwytAMjsPuh4GkpOYAnymr7wQYBSBjLGm3wumJwD/68Tnu9vPXX+q6ySphHh1LLgtiPlCbPLEl
LpUjEdr2vYieNtJdG1KcG+r5IcPvI+jnadFd4rHFy1yUIPXLkJ7nLqD//Th2xqa0Qmv1+n15lnNz
cNaEIZHUBnorecienmUjp4FR0ZqUpO3oW4r+6Q9gd+lO+a62DsepuPTbMb+smxyUnzEY7zKRnf0S
z1dV6QRkkhXV+RZicdJ722xjH0H3XTKEVLkjt/0YdDailsoL34SOmc85aU5SnBZJ13m6iyJUrNwy
TeusQ3OrbVcix+lGtmw8Yyj/MCHeTZ59aTMGqZuniyoRxcyikgkROWX0mZiMu2kidjKi0ngT6fBf
E0KNl1wxXoJrzV/l0cVFqLNu/KJmqKhL7vwk7BAGbLPPQgM49fpZ+eOslGFgIRRP6e/X4dFQjq33
WhEW3Q5SXL1H2jP9VBiWda18HVT562M9DwTZJ2Up11E4wa45345HY4mBorlrAdkuqbKEerhrY+fe
bbx36K/m9ECW3pkB/zS52fDZtAvFRiz7qk223Y6umgfM0WTF9CbbTEB4yAjm3ryO5NfIFpJg5gmx
l8XXMpTlmOlGhzoobaecBGwmAunQoovhnAqVyzI9jcscg/wkHjGpFZu79XQZ3cpug6IcjB0YLEp7
vVUhnTrgFZcr0ZaltuJ9y+lDYIzh9ahPkPAMR07jG1OyDn6ksgSX3HElIcXiW0yNlJrh8C3MEkYd
lKhpWjlj0xwDu+/OLO58MJYzJp2uXJsLTviwODhqSPymzwTC7w2zSU16IQkNwsjrx/P5aXEM5gLq
mHQFtnn++aPjiQxBQpu8wgBvUr1326RCH5xHGt/J378+0p/m48rZkpCMs7h3T0carSYoUCg1doMO
JiZRNEfzEyfcvXkUx8BOkceWlIPk7Is8mo+emY5mhRVazXMXDL+wjP2cKX5zBOiaJMqF6eo60frv
iu2jUUI7NyetB/1DoYceNAbvv7HytbzPzyza8+1xTYX3zZEz5rrbwjG20sKlu7kf7OssDy9UJWFy
8B96gnnnmtI+N1QMRQxD4UzyiJmLk4C2lumN2uTvzTIzgCqPLd6BVifkLqle6h/aXm/D/UijgHOT
fH4y5uLf/Gq75JxJJT3dM22IPVcqYFYRPlsEOqQM6edVjPlbzwZeKP4nB5AtI0u2mGEc8MTFU2rs
8lobtuOEtqbtIWb+xhPIg0xG1tCxisS6z6RZDBqJ2DXZjmxQ4NplP6x74vszIfsze0ghl/jANm1z
LrUti0O4lDQSz8SAME7cQK7VG8SYlWhEBucn6uIjyU1X+9kYMlPrIjHAeQ6WOwXnoD3PTg3fw/zt
HZiGbVIUfrp3XdFUXhcnfA+ZXlLmhbJtqavE1W/6jK5Vyq3P4WKenRauHCZLKOk6cva1FiOSXWhQ
uRU7c4AT2o0O4tSD6b8JHYo3onhlTOJd8hVcCXsxiso6PVMiU/s2LcUms2mTVvR9duZEPrvejMIh
4dYxEcsxFu9JmLN+qTuhdtuOASQ9B+CmUf3IkvycVsSfRrJJF5BPIpuEP/501XrIx2kGhWVvp8YP
hU/yMbfrfB1NvnPmZM4r8+TdYk7Yd53Ss9KJXhcWuNSCynDrxNwHNKWj3R5dUAeLJpIC7Yf7VLPU
yRRjeQls482Zkd8jMzdK3hj/pY9AH+KoG/Lc3Bu1SghsaHZBx1rwtlFzToJwnsSzSdrKxp+bp2gt
Jjk4xmS2gqGCXo+vRrcH2EhN6SHQyuRCTV38/Y1GhaCP/KnOkvLsqKUMSjP1mYysEjKxqTWQwRHt
NgcIva+P8juRvpgWBphsBrVTqvhLucLaHzrPgM4GH0aDSKmK2J55LOUMGc3S0VyNfRbgfSX0+9kJ
v7SuJxQmPk6hpImTnaaGg4w5oNm1DhTgew613ofQDI1jNRixhfpyUnfnMAd/ONmzC4M5JN7Hti9C
FMv0OkkZFlZTCg6s8BJ6OtJL5WTViCO+vj7PTA+7YBJ3cVvnovIyaB7diKM/9cbe09oEdMHYHNA+
F8fXR/nThEhVki/HKEhgLE+vqm3EtaHTVoikD6CsFsr/KqOrLKKrYXT4i6Fm80aEbujG0srVRMRp
qNOowO3ApUP5Q4QvNOmS4PZvDVdZOq7JnHPDgSbX9HRSQVdVg2ekcp/karoo/zdnZ9Yjt5Fs4V9E
gPvyWkvX0q1uWYvH8gshW2OSyX1ffv39sn0fukiiiBqNgRnAGEVlMjIyMuLEOWZk7uNESzfysrWt
A4BEFYAEkLx5ZkXEaUiUVaCsHpnqYcBFohNDH43SRNkIc+/1hPlZITknNeddrFrzTtFYt3Xv1cJk
7NNmYKa3vWMzjdrRDDQosbUBSfHYyF+QiBDfRF7BmBAy3+YohD3UUCcJ3DMP9z/nSlSiUcBFzB6T
4szZXlzFGwOfNAtwYB29mdZg/0iUcjhzzQT7bFKajUty3Z7NRts64VadJW6ZnmhlHADW1mJGmKop
e20d5dBGaG+LKPp1f3Frh89xKCLqdA8Aq8xuMK/1WqVTAusU0n+jyR4aXxrh+RtLWvMg5gbJVExL
JZzM7v0ohq4PxgQOn1Wlr92E7E9BhfisdIG2YWplQZ6uk2VoGjg68HG3RyLwsq4YO0w5SWOfUiXB
dyDB33hBLBI026VrSnuHwOVZOMWtFbMQiaVIiZwsdqpD7vSMVYdRiihZml/y0CyehZ1v9RZXcgDZ
c5HVXhJgXkm3RpmGcNW8iu0TpFoCqvy2Lf5q+Sk1oiEDgqoicdEDGUbd/4n66/TjvqesfEOeZB4X
pkMt2JkjqHOL8YghNcnd9IaqfhEWX1NbMU+hA0XKfVPyG82CgAfcEayMRQgADXS70CFnfotBDPvE
13StY11Oqb2PmYTUn3OgOjqDzj4D0ZXQ289M/NZwhxRdvMUutrrdLt7Ki4P3zZy8PETIt8lH5BBQ
8YHfWiR+mxziZAo/qcw8MGnqlO0XkvTi4AyZ8XR/C9Z2m89p4MB0zalw3W4BIMZSKE7hnLpGr091
VSCDodj2k2JMYmO3107MR1MzX667rqFWVzunNqvsvToNOmTH5tao3JoVl7KWQfWANHL+EI56BJ4z
mkAnxxcj5D+Jh4owRAD3t23VCjkEfyzpObO1RF6f1W7CN4MhCp1pQ/why1Ybh3/LiPx2H+oUvTE5
1VgMNvxEhvnE+MhXdXKDja+yFmFcj+oRLWRyojnJrcHQZG1KbE/cNy/Eb3QP4/KFqli4C/qIOXbk
hB7fO4/nLxyRGijM+anTBXp3VcbjDBxw9B9q+/FLT7cs20j31jzbA+sMgJZm4aLEjhh0ZIgowUzk
DFebV/SunHzlKVRzfWNFS1PcnqCjZZnHU825z8FLDOuqis9lEcmERPQeUupWu2lKf93fu1VL5Cs0
Y0jHKCrdusQQNsOQxkgRRXpfHu1MUQ6jVjqHpoTA7L4pGfxugyOLMgEjydc0wAzpOB+8LzG0SQzc
5Ex82/X3gbOGwpDmH9pW0598u4keTpyxhyUCoUatbI7+TvLKnbhKCcax2nyRHcIDQPb+tQMRvOHz
y4P13slSwSMBZzDnfRGHZ2WapDmuIZIQvdhC2XtJvjXVtGrF0ylXgSRTFyfLmQq1qicWBEXdeG7V
tPtU9n2y0XhZ3mHUOHSDIMSzmQxhlsUJoRq1rNietMkw4N2GJqjpg+6Uiah/SnrU7vsBxry66vVz
r1FsetxLaMX8i9KgAic34YOXOI1CpdbpiVEJ9MgZcMKdWrclwol+eXLH2N9I3JeXpcch013NVrlL
3Pn0U16lec5jyDpZbgVcaEAkMgGVH8S/KtjctAPQCvc3EIH+a03XYSumLIOltA5gDkiDRa4+yy81
JiZcRng4fh4KMJfYs6v+wiC0mZ78CmmTQ9N69i9nrHmK3d/nFWeSLX6HxIh2L//rdp/jpLYNRI2s
k65n7sGzC/+gDvFWr38lvGicd4e4LJOReZXfFDGDF0loodObozk2gBnRM1Pb602TbTjOmimDlhCz
JhwN3Zo9/Lswr9TEQipKF72DemGeZBdv8qav4Qjd2f3NW7UlUzwqmBItMbMVxSkPwSq1T6Ev5fmU
OHmJeq68Ihq2hkdWTQE+BOIDmhgPvf1OmVJIbHRhn8pKHaRYHw/ZkvTKob6x4RJrR8GwHao9wKN0
05sF6MqBREc3KjKdxhk/6UGvH3QfNvSud83vppkV5zI1GKouNmPOmjNSLSYboB7JG2i2n6OKJnE3
kjdPJhQMVV6mJ2Gr5cb61qyQDQOlpFxsYe92K5PCSaORTsdJ6yaEVfsaorIeppr7vrFqxaMw5FGH
AiA1u1F5VbRhmViI+1UieqtMM/2kaJ3x9XErFoeX2gmtLaA0t2vpXZiACNXmKVACRjRUGBvsWK02
guOK89k8R3EHWsckdbMgkbWF4eWqJU567IR7XjDR3gHliwtASfjggrjSSD9s8hCLqrQxcwHaqBHd
5VqcvDzxd14fiicjG7YKtYuPgxXT5ILTSHYIvTMrpPg6F5oTnghK5bl3RnHwJneLnXqxbViRiahs
pYInm49ZBbWuZpUD4w2JVwcxWuI3f/clqrpJpNYPN4alMSbleHRyaS+qLl0f14xZAQqD8yX/O21l
lb0Lh63OzrLABTKCXaMfqJPFkdvfelzu250XNzG8jrIq/L10hcO86RjBgPy7YnhBdUiVRpT/FEXg
WDtthAJt71kNc/9lbg/D2Zp8VXkSQ2dHb6PlFeUf9x1ITi7e5pdU+UgviR/cM/SCZs6q9mmTKDXO
Wg5wgqYGdGD/NUanMg6eM3QazDGl1anfJ46UpIVSRvF1zNTIgM5rYCq40+ysCTcupSWy0JE4BdIl
oGc41zsPy4d0phTCSz1XRCdgutFwaJsyQWM796HXo2Do2l8it+7+rvzU0v6TKKIr/ygspzD3gR45
0QvwUcitlFDz7Sszs0iZak5ebIHcFxkfv5FfZkgQA2WaOXZIKd02zC01OgVVE+fHyA+0bu9aXTEg
kztM2WctSy2EB6ntdYwRsFtQw/aqd9j4gDKzvHkg8LimXEuYAeYABn0W03RGPsoq7eJTHudNdcgi
vHrnGr6f/PCDdnC+aYOe98YODh4Ba4ieGVbyM8/V8q8yAxWqHe//nsV7hZ9DNZdwYIOFIX25dfg4
UhUjdvP4pFsjbJehpyHiNfnamxYF46em8YsNZ1kGJ5q38uYlo6D1PS9UAfpo3cLl7vMUK3hLGy35
G09/uJ4hW8RMqAHk4pTQHZstSw3pP4dJSuEUKgHdSzM4GtVm4wU7o/ehY0ovGpSTKQdvKfrN1c9y
MZlOk6niRA5IVRHGNWfclW2XjtBsRJUenJGs6t29laBC+0wprEguJgfl7zYrpuxtSHVjOiMB4xX7
gOl9RpL0sE0PemN05VEoGtQxeS/U1IQjtXGqrVxheSbo9rJHsrssG4izi2J0Wt+2iio9RXaQe3tP
CyD6ClLfUve+WzDXQhHV6Y6KngTlEUSrjq6oMSAffd8HlzcJ71aQRXR+KOXR4L/9WB6lZ3Mkrz21
FgJnfVX/XXqBQAVV3XqJrHg7YKb3Xi21bvoGt5YatZsE8wTxKYEN5jvTntDLqGn8PdZH+zC1mbLh
ICvO7ur0hHn1mLj8vBCNsExZILgUn4Qahp+b0bemoy20KXn8FFMbkl17Rj+ZgZqti/4z7CgCRUQL
HMlxVCFe3Am49F4G0Ux/dkm8VZVcfjI+lcXpInOSz2e58A8RX2mMTEcRID+VEDu9DsaoHK2ElkHm
1c3D3kFPkLlyZtdosNMzuDXV6x5OOon8BOVIeLRHKUw/5fC82Z3IHk0FQSaArqD6YLgMhcyndsqg
6gI3jfLT5EIaO9poYjcWk40ND8mNi2BtBz+akmfzww6mijKNVhWzg1Pm7DMdkiSn1wuOnGpt7ODS
61kVMxqccBJ2T5/F+GHguZDbVX6KrQRJSyu5xlqHxFijQCgVQxN4/zgvnV6agyqBcRdyKG/mjGad
UsMpi/wkGoGwWs00AS/UeqO5usQ+y2/1wcwsarQTOcUAFQRzSFV4qHvh/3SHsTtMZgD1Ok25vUHG
1u8CW4xXr8uaP/s0eYwOR14AZIoslaIYxWB9PkU0xlqr0HPEYaaofUtGUPCjonbnyoRU8P62rjkM
AD7YKGg6AD41bh0G9kKAmn4sH43iMwOv1UmrgFl3g+ttRK01fwG0qHtgIsiU5nOcpcqrmKJZcppK
G51214e0bIJiXAXSDyXNr8fXBdqaFwTtayzO3MVraCLZRZqelM6CezkaNdSh2/TcdHq4sYVrnvnR
1MxlYoTTfDsP5X3XEvpHYKjpoau7xN6II2s7CIzVAm/LdWPPSyeOVnl66gbpiVnf4BuFhuqfBnqO
J12pB8naZG98MZk03iaVJs8jkHfAkmmvzvdwgh2WkQ/2sEjU/KAAk784mV99rj01+C8p3vRmtF13
LaLG2iikrm4pHQmAG7gfMKtbrxyMSAytgldWXuu8GEME4cjQY+h/+HSSZYURVTDX9N1v7UyZYoUW
zCKweCLibTo+ONRGjBv7KB1gvo/k5pRKefrJMaZbK1WRU4BNHayQNB+M2rK/jZz8L4h7aJQeau05
Ldw22t0/AWt7CPSILJUciL717GQjWGMxtWwnJ00BQlnRyDxWPKG/3beyFj9oSNDo581OsjpbWxKb
8ALErC0TXf3T6pMh+RkGAJVQkbSRQb1vbbEmMjrqT5BRwHhGv2B2a0+g0sLegZjPcevizaCWCCGx
Uz3qFVihxEVuwLZx4chf8eESBd1TqWB203PrGkPyqhd9M312bD/ZQoktNg9DssIrSVZoVs2xaErX
J6KOkuScREm1jzrkkZrIy3cC3NKj3sCbyJSdIwo3cqx95g01zM69sF1Ji9t6Ln0BVTxVg6H/9/4H
kp/7xtVdg1IrDQFe7IRddRYLuVobNGbD+Ez9LbxmveX/IFms94EF8Gofa3ax4RHLLeSxIYsrciyO
AuS8ZNjWgzW0pThbYVh98RS1/9sv+/aSxoO3MbKwrJLw9gN0JQ8TzDhUqW79gsG0pgsFtKvaYA57
UIOowTEm8daNavujgj30qCqt9+x1ff2cgWU453UWoZQKh+P9XV4eA5kfULaCG4Nvac4W3aVW7Vso
gJ0tCjdXlcrDUyQgP71vZRG2ZCEIqAssRBRimNa4XS6FMKtDHSM6V6qu7FqwIF96rxv3QTS1f1WD
On7Oe2buHnZUrPKEp4kL3mRRaXZby1FotUdnFfLtr62hDl8q09A/31/b2g5iB0wLbWmG3Gd5MoNQ
vptYZnQuobdBgAoeoDJOt6DCy9MAplWO/AKAkNZm4cq100ILeis6g59LP1dGSEc/80JoUQO17P9r
mUHw7f663sEOtweQO5srm8ENch8c9fajRWnX8uIpxHnSYy363VMq4EG2VhnGm6KO1XR2p8KAtoRn
3YTOSOf+pK9c+Qfb6VT/qBZx1Tzriu8oJ4NPbO6rtGmRL/A7xItaoqLe7rxR5OmbimAZbYZeHzMU
ik3msF41wI79c+L7uS31VJToKPyoe3hAnMoLvSNwMiyR6YpZJKMbWE2qAeWwYgMD3FdlFP/0Sjhj
9rEj6h/393ORApGFA18hoElsOR3x2+0Me6MIpkIT58opiidnaopnpAeqNzevuxcz8dVfI32ZU+d5
3em+5aWHWsCGGUjAOMWL+XvHhuJJ1AzAnhn6dY92nbmoqlRbpYvlGUdbDpw/sAyCJ9WE2/VZsVva
Wm1zxgNvap6jNNbjp8xq63JHeQqEAbDNNj6XdvIg+yr3HpRPklINZDvdcs78renUCPi7Ifs/e4rt
q3DXKPoh4a3a7+9v5OKGoCj63q8wwZhaCyqXaIB7HH1LBIW62P0M8At0SxO5+lPTNdPWPOTixL9X
YJkj4ZbQqJvMnLNkJtkpjDY6KwM69RQ0duaovfae8jYp1YZvri2MMRGQVSQQDATPboHKm9pcye3w
nOs+mnUJNPaE5hLFYWtTyZxvcRNVGGgij9SBhpNIUmG+/VZ+TpmIFgGBbBSa+FT3kWV96WPd/Zk5
XRjuq1YJpl3WOOkGy/DKGmmw8x6Hdw9YxdywwwB4OoCyPPOe0vZ2RZzuGheKShfe6Pt+sjhwrFF2
HfluhqSemPljNfQhr3GOgivScQ9qANJ+rfeP962sLQi/18guJbJyPiVYtIXpUroT57aPkUELFNZi
qOI4xSio3De1XBCbxsOG8SwSP7DMtx+tZ6Qy90YzOBfp0B2n0dW+JF7lb9w4ywXRMaKPBq0F/0Up
4dZKapfBVLmhfkqaOP6LMUQY/Y1CfA8qBOLuL2gRrGiy0GiRY1KEC4bTb01l5HmFSuGMq8n6llbB
tWijL9Cc/8ns7CtwyYfPlwngV6ZX+IWzYEBUI97adLm0UxE27tlvwScISy9QH0fu6f7KVjYRhwAC
RaKAm88nVCutsEPfx5SaOd9oqk4XA/bHnaZAfPKwJWq69CPlK4CwONvDtmpdWviadkrG1GCipGiZ
TbHVE1XtrQL8Mhby4MADacfwyZjunH2uakx62831Ux50UEDY+lFL4r9docApn5obvrHi7IRb4PPU
lqCpm1eXbCPQ1bpm3qaGI/VNRWbxBaWOrbmoVStyfFrGQJx+FnK10UgKK+Q7wUI2vkLsaB/VUGx1
z1a8wdPgEpFsKrJbPKt+UAtgiIT+ysnLQjQlfS83ql3p+YgclHY9HP8Hj4DfUbbANe6T2WcK3SAo
88LRTqWJjInWa9XTRI/5KSnKramKte0jZyOxoZoEKEL++w8P69owMyWiPHZyw8p6jspMnLOx0jdc
fNWKfBjJySvSxNn21ZEH1Z6w2L5O6y91ZiLsDEfNxgtCHpTbKxE3o0kHbRstH16ft2sJ/XJwgzDW
T93kMMerpmpao3prpS+6P2TarkvjBmkZQPlblfCle1Bxp+XMBJBBI3LuHqHLmLmozPHUiMB7ThUK
083guddwKh7/YKRmjMTKOohHyUUe8Q8fTBkG32nNYTxVVZMfNRcmfs0dt2Yclh+MPJDHJtySRFkG
DW6tJHaolp2BiE8aJD0SZU2xS9Atfrrv52tWmASTn4q5PzDWt1YKuOCpiIXTyWjCfs8DXz8UDZpZ
960sHgwe8Rs0AXV7CQmYA6oVuGcY2RyGU9eZxrPrZ/Y/ZkvVPnPz6Ec1oRpWh172R5I3W+QwS7cg
YkBzC8cB+RLvo9v1qYA4QgORzhOzh9U57eBirlqnhEJCuA8vElPcVUQoXbrg7BJJ/Mrpw9EDmug2
xUnSnbg710uSy1jX5Z6ehQNdZcgzsxmE9sf9DV5+RtC1ZOkko/yHf26XaaIUZ3p2ZHOBaf6vaDAn
AB9N+ethKxTmyJ4wxb08pzuDjMDp/Ky1ToCS7WAXumn3vRGFuUVuufLRwLvREpGlJUl1c7uaxEtF
yGinccrqUD3mitcdqnFERtkwt/xjtnHcjtAhMiLBa4sNXMDelDaH+t8Mywss8ghIjEaHjEmmjlso
5FU7QMRoKMmzMK/RxhWhN7fK8mKMaCqjemYipjxs8ZzNwu+/q/HgPqbMKKnS5cZ+iExFPk1DCJ/O
pcpE+7fShw7tcCgnq4Oa6uM/XeqieRvR1k0fSzQWhmchMeB6mezQLi6FoitfE0oh35q8fxDS924F
sB2Lk6hSOuK3y8sbDd5z2u6XzOExlzHafg4rZfz5kJcvrMzWojj0U+s0LS+W2U6fwtz1PovQL7YA
IfKv+XBV/mvmnVSKaUAC1MyM3vv51DDJchFh92I3/deMle2ttpWi127w2LPn3Ro3I0QQZLjQ+c6s
uUHiT6JJmws5lomSXA/5JySjk7rFiLzmgmS3REJsUcWYnV09rxvDyePmokGCFx8yJfHFiRf5MP4W
tmWXfVL9EKlHMA3meL7/4VZ21IK4GipmEjedKY2Ze5hdbFKFay91UwA169Rem56cIW3bfYUAo/VX
nCb98CCvidxZnJEpCkluQmF49kJmDK+cLK6USyIC5BIt2z85ZAjRjkwRbI9WimdXgRz58Q9qk8YZ
0DSThcC/f7vYaaiCGNEvzOpKD2oi96LnNIQ/6/6ersQtCm14J+0lPumckcgDPBV7UVhdLL/2W8jH
yUm+h9EYZL/9D4Y8cOlkCTz65li1mF6I2UU2Z7tzIPEL+myvdMPWyNDKcmiVUWYj6hMl52xZDKvR
uw3i6mLo8PIpTnu2EEM/3V/KLNvBI+TYGHGKU0C5fn6y49bR/XKsy8tgNfGzU9R/tVCc7WzgLs9u
ok/FZz/wrfCQZHq+NXG/PAOg+nigU9kwGaqZ3zO5p9cNVafiIoq+/lIUCdgaRevRuk0cZ4z3VlBD
2nx/vcsjz4uZG1TyOpDdzd/plp2qTm+wXjMnEdmXFPO/FGmTVsci6ceL6aAW26h689d9s2tLpX9H
isw8vk1L/vYEQPcaMTOqVxet9EFoqMOopafUJA3bo7Mc6bs2y81x4zysrJX0ilEGAgzv9/la7ZKx
r6DkohvFUL0WHrNmv2VOLJJPihdH/i5mBiY6cxGjRHt/uUvXlSVbk5o37kvlanbgaTTbQ90xVB00
fooebApRpFY82PuXvgtaFgkAOZhKe16u/0MGYWRpZY99n1/acohPil6Wn/um3GrVrXw6rJCU8/Bg
VmnObSChw5lIkvyixlP+bKeZ9w9IsO7AszID96KlDyJh/10WAH3A+nBbcD5ulwUH5Vj1up5fUFKP
UfyEaSqMQJjf/0SzvPX/rUhBCEKYvGhvraQdzYQm7ph7t8ccwhYb6i6/HaHa9rfKSKvewOijSiWO
KDOPy5Xqa4ZIDHawt9ont+2zi5EMW1nD6oJo1ZhESx41c2/nQg01Bwnoiy/IhwIUBg+d2fVf+iqq
n+7v3apL8H3oVMlS3LxUVQrLgVAFx9PDfup3iHjrTwDGocrVRst50fxCf6yK/u/XoqpNIZOxcsZ9
b7+WHuTkqZ6VQ2UVO39aOkKYSIZEX1LPeRCh8W6K+IhfwOjDBTdLiuKgdkdbHXEMXeuOTjjYh9Du
po04vPa1QB5CjET2RWCcLagGfQ5iOCgu4HHb7yKp7C8ds9PXoFStjTC4ZgqmRA4URxVE86w81imN
jY4opuBDUfdBHbfHscmsw9hm4fm+Y6x5+kdT8t9/iEi8zaaSll9+8QxR5gcq3bY4FCSCfz1uBwQI
R4oblGLI7BtpmTZpgxbkF7SehydY8ewTs1Zb1fq1jQMtwfAdPRVZzLxdTV7CdFKWIic9Lgr/xTDj
zNxrcdv4zz2EwlvZ+Ko5RsZotOPkzpz6Tqh942bOhOONbXEwAy88C71Md6hhJBsHeO07kSPC5Upu
JXuLtytDcbysRE1MZ9cmVGPTaVcVCMPe/0orC5JdUa5BWdYB83drpckbyLurkkPbKL21H6K2+R3A
nN59oqKjBRvWVm57IEgk2ODUJK2kDFoffE8IK8j0zCO2+g6qmDAlRYE+7sbA3cWMBu1jM4g33H0R
B2nIysl57mFGfAAs3JpE411J4YXLoLtS1M+2eC2KfaFOzaEfkKG/v5mrtmhPcY/QqKKUeWurM/VC
qVxc3p1CsiYlaaviKc8qvlodCONzpTj9RtBdeAmPCB6GpKe0CyRe4dZkkVih6dPAuahjNH5KqAwj
nlm3G4+JhZeQKMh2Du1ECiHYubWi+IOZILyGldwK9nrVmK95PmZn4ZXjRthYM4UoCoQAFO8ZoJxF
wqjP1czN0vAyDAGKzJC0PRUytDciCjaQrmumJCiA0SHOM3fk7arUDBItwMHBpUwT6+wrqveqt07y
UkEJ/miyKQv43Pqyp0Pbd76BRqGGuTNawSUQDuBdpfw9i8ctLtWF+8F0K9v0AK0tLsc5nVSSJb4T
1Z1z1q3pNdW0a+T37q6sxbdO8R/sDxDTJZ+qpCjC82hgzlzCB++RGUmTXwTp/dFufAa+XF/4h5L/
W7+7f7AWXo4xSgIyh/4Xd3T7pUytCeqx97OLsIR+QDja201GtgWUfC/O35SQ5Jg90/ASCCDLv7PL
xNLosaDcUlxcvfG7HVSqdbEP2yg1z4nl1vm1MaZseB6QWz5UBbfbLuuj8LUMtcbaGBFYfEv52JVT
tsgSApqZs/RYE4hl3i1s75h5DD74ngpNT2v9cEU1fKoTTd1SE15aJCjLKQsyRv7M8aiF6vhNVjbJ
JWrs6o/a0fyXpEAj6+q2sZMegM9E2sOfVR49mr74EVO/7my/PagHrKowk0tV1xUi6qm2d6Ed2ail
Lo45+muSCp0nBLkVvJ23zhPWOPGAVsSlH+nGkKm0iL5CkJFPVrxh6v02ufUg3uwMH/AKk8+i+Yrc
hNMQ1CUE020wfDK1Ebx+GdYBFlXx4iVQuLia1e4MXw9PhZ5lL7zbnJ99YDkIe5nRlujT8uBQS5Mc
fhKEiHPPbqQ8LgGQlml1yZAf/QGOEMl3r9kap16zApTSfk8jdABQtzus1po/DV5QX9rObMPjYBvK
te3iWt3Y3pUvKUEg5OJANnntzlKiCaLesA7r5uLCn/uGygmsoUYd/0iqST88GnFo4YGvohrIwugm
3y7Jzt0+6ZUuu+QiiwM0xxXrC1Pjw7f7ZpYrInMFT0AL2YGTfQ4sHpPSINGbMNPY5p4Mpj5GLS/c
aBL28b6pxfmmNMBKmGuypHjrfOxtnKCojOt8upRBX+7Cogt2sTDiA83Kihmj/Md9c4uVgRYDzcu9
R+cEpNrM82qTsXMwUO0FRjmxS4pGO4Q9o31c7lsQ4hVTJHgo+ciozRzHzP3KNlDdUbKz5Mh9HBxW
+tqmWvmcF/7DRSOJhqZ/TCWeyUEeu7duEdaZ3Tqe0C9tCm9pPqbF0YrtdCMxkT/4JorQ15KcUXIM
B0jLvO4x2QXT91qi8xpsgqew953zNMbRz86csr2VFfoLIkkwON7/YvKLLKxSiKOpDDumNX/boFbj
KaM36Be1M3zEMavqODUQvntl0r9qU9M9O5mZvlbIp/4yjGyrYLEIInLIXY7cSdJ5DsTsK5p5IRi6
8MaLUtkqnFPVsIv1+uEHHFZ4f8CoDA4Kn5m96UFkukmscQrqbMgOY2f/Y9Wlfuhtpqnub+d8PaRH
PBRpDTGOILl5Z5b8pmiTeKjV69jVylvPOb8WxqZ6xNxV3q1QWURbhH+oMt465EBam3qRO1191S0k
vPVbZfa/6cAbdk1o/QmK+en+suZhRBokO6dYS9LMfTozqEelGJ3Gmq5Jag+7wAntwziEzs40kt9R
GPx639rKJsqhCwiD5PgnDZrb5VWlVdhOXA7X1hH5wawUfw+5/RYrpPwUHz2fdAfeHhrxFGgJxvP+
uCIzauB3/RVNsPyXlWvmIR+m7jSUfnL2y9r4I0EC7QnOxq2Ufc0yQ4pUkmSLA++/XV9jMLJlOaK/
mpooD0M91Qe9rOsDP2d8clMn/1wPhrPzy8r7fn9n50FTrpm8iMYN9HVSf/LWcgW75GT0fXeF/VI9
AsVHdScAIZ3506PxWSfx4CBQRqPyyULlR/7w6h8iYCg6+ufXtpjsb0lRZExnauG3whniDe98/7tu
PyUlJwrgnDrYRBksvLXlNYkaRp3WXgfDFupuiKY0vAqltrvvXI5JdAhN+Pa/uX0VBOexM0KIfYdU
uK9a54Xa3lNBCV1JKAPlOCbqEByQjuJmfnTvGdB+R6hJ+bnFiE9vmn2vD0N7ZY4K3EfUtcVbJ9z8
SQp6HB+3xbsQmAROTB93tiFWl0ei1tv2GqV2vm8ppb30aR9ylorh+31Ty8OKIwNJd3iE4lHzOcc4
CLXMshpcKi7qr57b6N/HRDzIkckQPfBVFHQd6JsYQJmDFlQ/zWs3sOtr13r+HrrHZB/Y5tbk/uIt
+G4GhBOPPqxQl711JB2OAADGSXOdTCP/qXZx8c8QDNmpadDCjgt7fA7tpHmiH60ey8YNL1bYu+f7
GyptzJyZMTdODM8XKRsxu0Igs5iQI1LrayzU7NXyC/Gp0ptBMrcPG7OwK6ZIaEjXmEcktM8DbWSn
ApHb0bsm3RRfdQGUprSU9mTDIbDh/Us3oalJzZ4CIIUQsrbZzk5pU3d+6l7VpNB2QVWLpyAo/I1I
MM9moKyQ1zsRTjaoCXIzK44JMIg0/ho6bYCYU+0CSRL5WaBegghHF383SXiuXppGT8Vox6f7n24Z
2CmpMtgm34K80+edninNukazfOdaggf8NLb2S0nGfeFtMz2RLZRPU6dpbwZzDof7hpf3Mx8PORNI
OyRbjz7zGd1vagvKCfdqOskfYTkU0ESKeD8ZybirA/VRCBHbjF+inoJYN+X3+dVpD3YVS3GrqxLF
xrEN2v5ac+Ec7y/qXZnq9iRQHcBrEG+3KRnMq4LU9kuAPIp+1Y3em0AbhlZ3JU9V24MDipnA7Q3h
f2vbyLW90pdu/pa5jVFd0rTKI1CS3Dy0zBtde4vTyokuINT9//QR3YPd6DIEfq6r3P80QXYfaDum
JKxgB9cvqCEGXuotzqmlb4AaJpeRrO80A+fpPRXJkVeQpV3p+DBlMvqNaiC3MST9m0bFpX/KYMkC
YFAqlJxcOKK1jRnTpY/wRqd5gX86BJd50b/3p6ayrEC/JloU2Tvbixr3e5C543/cwXEmeLhsvd0I
MItTjy3CKEeSfIfC7iyeKiQGTLU24lpNyXBCpTxC+M8yz/cdZc0Kr1uJqeSJSxy7PfWj6ecWHaD4
ahZK6F9Mv2yLfa43Y/JoEJN1Mh5poKNgElwgcBkAa1DO6ONr4hZMz6lZc4SBJfz28HIk7yggKLwF
llz5IT9kTlVUNcoQRskVXAYjsWh37EXk9hshYxH7WQvDSJSM+WvIRuSmfrBSVJFlDr0fXfPecQ62
KPRPud5Ne0NP+sc49MlBpCkKYxLfxWDSrIJTJ3Fi9LYQV9BE0wGtA3+vuIXzYF3x3YrEdYC3oLA4
J3aoswrCEdONrhgreZpoSV7u4yHMt6Lf4vXFcrihJYKXKgff6XbnMrdLMvi5omvXV+5vTTyZx0SU
1mkw1eBT7yjlidao9mB1QK5O5gM4IONJPFhujVIBLwcx9dE1VBvlJ2Mc48/E7cKX0OnE19Kw+8/C
TqcNH5E+cBOAeX7J6hEfTUI+5kVU1UL4QIOG4ZrqSvrkIz4Nqpfo+bC/4xP84fn/rkRwuzSYHinK
mlF8dURkoMxhRs++Zm4lICv+jp+TRoLvpo87vyLDMIzbMXXia6n3vTjVdW5OT0Zch8E+9dJN+Nqa
Oap71NZhgOTumh0vJwgnVID64lpWgX/tB658t9bCJ8BG2UaQXdwslHkJsnwlILA8zmdBNh+7om7K
orz6ntEXBw8gRvLGQISd7sEu685uijy0A4NgartTYBTu1qTvcq3I+gBco2ZF/gVb7O0H7Ardal3m
YK5GZ00HdvqXytW9D7tp64wvjx6W2FDiCK1rwsmtpSCoMs3NmvLa1Z7/qVDQi4g7x/mNXNw4xGin
nS1nijbC18ry4NLg3ma0EjaIeYks7EAyW1GT83CbhhMDj/W+HMACduWm5PWaKUkDQbUWrjJygtv1
+bHqe7BK5tdSQ2uMGos+CcTG+ro+ao3qKxv56sp20nElVWYwirRk7qQgBHy3Qvztahth/6T5zfgC
wGb87DD1+NmeEu2zhuzI3/eP+yJH50VKNGMWh+yOetLstg48u4szvxZXhyfB61AI4+igCHZhxA61
zqwIW/F1SiHUey0SxapP8BA5D8c1HpGQNzGzLRuZ858wMvJu9J2rXCDNjPYiQIGIy2Ors7iMnjpX
HqHag7UZn519zHLUabpElX+ZyiD8zHTd78yxiq/3d3PNiOw8yVo4l+xc3SfWp8YqYWu8ZFGaPGVj
0uyNOMo2HGXplwg2g+dhyoMbCKGAW7+MCSkhIoXBddTgtJiGprnmqLXsQ0sxNm6DpSmCJmUj+dzn
wTiHvntMxWSW0efXlJGwYQ9HbWnsPAu9UPh4+mQLVLb0Rp4wuD6EzVANEVRuV6YkZTfalZtcizjR
D2nyf5yd147kxtJun4gAyaS9Jct0V493kuaGmC1D7z2f/qzsvQ/+LhZRRAlqSBfCTHQm00RGfEaI
S5YuQOvDaXofD3Z40uzIPlRtOB7HcHxQI42NwGuVKwL2NwcylZTr8Hkm712lXy7LtGTKoTQEsBGD
asfgIYw378ku3q4WwlGskZqylDnW7+MMfnvc2eVyybPZeIoq1zkYShEf76/J208IBYg2EFBRakIk
sdeD6sgZxmyOlksYWPRLGmG3ntvl9IGCugr3qn+b0VAQkzNIzeumuN9NmHQp9nzR1Lo9m9ZQnYua
Vdqas/bj/sBup487DvqsdK3lnWGtrh83LsYldaaBMrioQ+rgSQI/yAARfj/O7ZDkXYogNpJHsnUn
z+03ubmLmzePUX24YJunemg5l08Z+gSnrleXp/uhtobEE42X6Wt9f63E47ZLXC/gRy62goSd6hb9
KVTsvZRZTsx1Iin/fh6ABkAL7pnVUVhNyiRgr2gXWwVM71WRKJRjH8VJ7NXxOA0nknV1j328Cvoq
dYgZL9r1gPjllXo9i7bWqHUcOdl5tPTsu9kq2VPqms0JEZn2Nz1P9sjBqzxMxiMR4zKVthWMUb+O
p+V9rjRhkp0p6Kr51zqfy+o3JXHphEY0q3MvH5TFeG6HpYh+dVVS7clmrr7lf38BEkDJhwKQtpal
7URB9XTus3MJUPaiJm31wSggyT+0Yl6j8C15FfA9ecisXnOIGqVGnCz5uTeqX8Yy56dBKHstkq2h
wAyQ/DRJ718Tc0QKMsgsdTQWq1RUvggc/YJwclA+dlT9bzCyvwtUC3u81cVWCkTToxlfj1RtM3/S
Z/0ljXXXa+M6ff4X8yaL5Lwcedmv71BkqxWADGN+Dm2BUWRSllPv12FYho9t6f+OCWEOWZJHE2YN
L5jmonKMBN28tqyDoxIW4fsyUoYddODWFyKNI1GlLcjrYzVznP8ZCU6LjiIGeX4XJdWpEPaDVKPX
sXAz6yRR8jxc88KoY5GqqehExkMefTBD3K8x2xzHdifr2DgrpKGCBpbYkFDV1d6tMafXEkUtznhp
tIdcNerhEBtGFfnhhICGNxs44Oyc8lszSMdE9segNHDYX58XRls7Y1qhB9squupPfTwe0zg1To8v
Oym/hAQrcE4ev9dRJjOmsYUw9VkdUG9XdMSBx0LbQ2S/7vo3J/zrh0JRTbb6IAPfEDEXkZZjH3bF
ubH7d7ONzA3FPywux6962H1TuvYFmNClFCagBu7LRiTuzifcnE6UMKUkzQaULWmnVuTJUpyFyLvj
sKAc3EVKtbO5Vlfz6zgRtOX65wVBu0v+/zdXc744vQodvThnDPiE5k77oaoBeJXUt3ZCbQ1IIsHJ
DyWdY813MPUpAdPQFOdkrCyvbyzbm6LwYYMebi1Kp5gh6FRpbxQSGr2fk3moWflt6ph+JIK4+1CG
cx+8KLNZ/P34ajQclHM5cgm3Fj2bUzXFPaFAahnFVa8a4uZdVYh554ra/Ej/F2Xdk6RwW7WagaBz
bZTDadH06ZiZU+xb/bR358pUbL3uwQ9I2xKUJnhLXK8HkReUDoysPOuDrX3I47qbvNIOAq+tAscr
QY1/ZVvs2Q9tRaWHjASJC06UesF11GwW6RKnSnGuhJanx27qkvZbOWTLD2vJ3Z8zZJPGm3pVq//F
qY/OMghO+KxUDlaBCZMqfDS+X5L1fozx2YB8o93t8YG31r7E77NKuJShzF4P0I3SpZuk+AkafPMh
g/tzzOhn75zAm6cWx4V8gHGP0Qq9DkMHNlVsMZRnJcm1Tz08kmNAau/TObS+KXk4w40Y1eesUsY/
jAj18XIZEEdxOnvnN9n8oG9+kfUyAoCAKzLy9Pk8/B6GY+4prvIlVZrfunSsQDRMPx7fiLIVy0ON
LItKyPXIOQyGhAVUng00VQ9jqw4emKiHRV44XCgewyxFVFTmPtdRgpimUqWxTuEwTn6VpX+omRv/
i93+NshqTVrYpVpJEZZnU4+DI8+x1tcQRkZXUat3Sq1by5IrTkpqSAqGuvpMOHHTOtM4WISluN8R
dE89oQfJziG5YerDtL0JI1fLm0smNOqg0jJ22dCPv7TF8gtH/+qq8U9bbY+1Er6D7PExmjov0LsP
tDsQCPintPaUsrdOUXB5r5q7XA/rq85SZt1StJL8BBT+SwJa9FkDEQHIt7N25lXO2/oUhazDepRA
YmNd9FH70lTgFuTnTHT/qGJQvEQdYHdNP5I62lPj2wyGLCXwaFzOwZNcz65mTU4RNRF4JBuahOdO
pYJyiWIDsxySWB+ekpS8bOcy35pM2TAnL+Y1etOht5vB6ZpKIsOtZfFtZ9L9Np/DYziq485+2Fqk
8jaXgmWQn9YlwajL9MoYGmjcU9Uq3riUfeObdjFGp/tnyOaYwHSQbSHZQ1n+eiJnqyxFZibFGaGG
7nNrjOIIN6T0ZzE3O+fj5pioO1LjoTDIrXAdKqhtPcLJXCJx7NATRaiczCUzd5psWwOSsgmoDnBk
calfR2kitxsmvS1oKpAwD9MUoZzdN8c2Vx6kmb7mkRIHg5iYbKytefdJOXdZuQCKw+GiMLywxoHa
D4cabyV9MvC2uf+pNuaPSZNi6hBdbgu4alpHkXD64mykAWf+TGPZGY1l54m7MX+8CCmqw+uXNf7V
8ajBObYdDPZwjwFe4Jn9WFbPbV8K3VebKd3byHJ9rU4NGpQUM8HbUCRYm81PQ2Tm8TIk5yUNM+W9
0w5gNyKEKSrfqgORfSgr18qe6tS2micRoG62s9O2xkuVQpqo06lHzv16vYQmTZpEFwkSbXP/qWvm
6TlWbOdJJ/P68fAHfIVP8b6hlIZ503WoQoO4qABNO9emBk+uLszyN86OaM8nemNIdOoF/VhsTyEn
rG7s0WxzYadadgY9oR1tvDTOTmMJmiThw3LcyLkDyX7dalIycjWkTJstxOmN7DzpJiMapvypdKcH
kYNyo0EOoDEqO6QUiVd7GqJzaUwNUZKsyv0hFaaPYWx3ePzzALOkb0EFkD79Kl81+qmRbkpEwUj1
z2JRct9MA/uf+1G2Pg4tJS4QoIm8tVfrLemtnu4/vgtB7iZf8bpyhJfpTf+cKXO4k+nL2V9tLpI2
ckPiIN685knO5HP9OMbZeTDb6l1UNLxxSw5NUHVDcATmho2foFy884rfGCJ0Scr4VJbIBtZNsxEk
v+rGKVYuWTL6bVIlPr06zNDEtIeAWaM95dLATUB+MXDmtJVXx1UtiqIdkiDjkaH9R9EijOQq69dQ
NL87Y07bHDTWB803di6ZjaNYogPpcCFYBcVx9RHdvo6Tfp4ozyHSc1osCMmWaOzHMyo6dSgAAQ1A
qWBdC3ajnlr10GTn2F5ST13KwgND9xyPFNBEHvyLvQyfD+4DUousmnVR2O7tATSynp7VyCk/2aCn
Yz+n1LZX09+aPNbkq1WeCyJwlXKMeB06Bv0eTIvC3sM2tHzG6q3bOdf3oqw6B4pqTLSp8SdWq1I8
OUGQvggrfRAW9br8ZK3s1SYUv+nV+ZdHbZW3ZsFRW/GWTtu58mKzf1j/l0X+NspqxgYLTDznOWdG
Hwy+FZeWn0xjftTDxdjZu7fTJlk2YF1ke5/S8+ruGOYiVu3MEueknKjch7X9oxCT8+f9Q3ArCkge
OhwyD4QSeH0TVkMXhfPY6ucwZwkki4A9l8R759DG4YBzjzQ1kZhCWYq4DlM0qGiPSqydQ9XwCmX+
ZGXFae6azovV6pzqyXvbSJ9aKz9jvOrfH6I8eK7PXvChUs1OOlzyaFivvzAqUVJWxDlTHLs/pZ1I
f4hciQ0Ao0ZxCXKEvg73Q27M6qsdBzAeGqmUd66Hqxs9z6+QkEDLuqccj5NjvkTdToL4eg9ej4ya
FTcyA4OOeLPmHTcJexc60dmtE/xeXZmV+VnYt+k5CvMiOmBNmDXnCVpQgggthLCDSPug8cxRZIk3
VqEye2o0AdEvM00oT9FQpqpndHraPBnjTD6E5XeLxISdDs1LEqv1r7icy38Gba7yQ6hM/Pkc94HW
I/9tZlSMiijyckoXqZ8Hetae6L426bEtRfpnZWLiu6Pd8MqVWk0BD13QUoCYgKivK4Y9qVtP+Y5S
D926xI9KqwyfldrssJjvujA8oIAVjn4N2O9jJ6qy88dxWb4FKfITB9KCEJ9XDXefQyKKtDu0YKSx
AjCyUHsJhtKOfT0X3YPkFc4qiRmWosc8KhGZl8vnTUXCUEoBUcilojqr9ksbjbFXDEN0UrV+r/l9
uxIJxfIgA5Cu4OvSnwnNLCg6UZ5tUVeHrF8QHhzyZud+3I5CrwJfKbrD68ZfVo5KNTVKeYbPgc6s
JroPyFOqD5+IjAXtf555KKBwb11PmzsMPOZipzxnYe6+Q9bWOuE9Fuwgu29zJhlFcigpJ4O4Xu1d
kVSq2yyMBdLy7JdlEfn0mBcvp8Z3uH9M3GaFhJKqfxKVwLt1FSpz6qLul7I6x13WvB8mVfvaNkl/
DM0RJWctEH4ct3uqhvIvvdkx1DHoXnGvYIh8PYtVDpQKj7PqPIyT/tXicn4Cvhl+yO3Qxe5GaU99
SQ/StRXz6f5wNwrEPJnlESzhMpJedh26du1WASNHeT/IsuoJKnUa+rS/qaWg6Nb+bpiB+Qd6xLr5
NA5qF/szSp3WcVrU2vZbWhAPErpfNyKgUulyKAnx6/y4M9C9AnNTnrVmynQvdwOcq7Wi+06hLDuN
VTb9vD8Ft3cRM/Am4CpdVbUo0JOCxaXa6ed+KMyPYTAOX1QznT+EwZ4T/GY0cFBYFtCWYtqu57vS
A7NpeoYXpUX3BbBp/9lAyOfboPbHIBv7ne+7dQro5JG4qfDeoM12HU5bjKgoIo41ZyiD39quH/0x
jfcQj1v7U+KO4cNLPeY1YFxNZuEEKseMRpfwGE+p8jWdRPt+npTw98e/FvLtKmklEsk8SK8HFMSV
gUuqQ6imGv9yG6d4UiLV9Zhw5+xMYb6jWLI1NHp56G1JrucN4cqtASfViPyfq9zK3leBrftFVooj
GsPmTu6wtTQktobiKUkZWOfroSlxMCimQ+09oqvR45q6uNO5z2138ioXoN5FReM62bmttxYI9WjS
FenBjFTsddAoUHS09mnv5WJoW6/J7aZ6GVW4PN8e/3AkGRypkDLY1qttpuTzOPdpXp0dJcBuysK+
CzeI7KCAtz8qWrbsDGxrNlHA5DpHt0oCs64HliwLep86G62hlurndIlqBD+t8pBjLnqZ52He84y5
jchtzrpEPBmRFChd1xGjeZlmt5BLs+hakIDu7C0GxuLW/L3HC+XhFJqPRWOWxYkAjPWa3r9JWJqp
jjoxtjUeCnqR+HYzmYfBne2/TCV1vk+JYn26/wFvdwIBZcMSlAqkp/XOq4KyYiaT5ixaxTgardp+
aauxQf8iHL7fD7U1k2jimmhQS5nH9X1oidbgSDarcwU66muQTfi5YPFilJ7OjfiMkGqzp6Bwuw+Q
2gPbBs2Q7oy7hgnWzYJfUs3Hs5Q0PpqTkR5ArD6I/eVyIwr7m+4apX6SwOslQiav2lECezFE/X04
K+M0/8prxVkOgRDJzgfbGhIcRRJbRMBoLq22NtaJGUYKVX2OisD2g6icDo2bRg/nmUC93kRZ7TPb
ioYmUcoaa4guOhRGLA6QUbOdPPM2LSOKAUUBeoRgUaz2Fk4FcVODlD4Pok6e01nXfuu12DiOZlN+
nhWtGQH9BNPOGbI5g+ZrLxRG0g3QDGUXW1Wyoj6HZVnXnjaYCI2aYc3pfH/Bb+0tgL2y6foaaHX0
lyIUqdHl9TnvguwCGwPwKEq3P9zOcHZm8jbXZCZ5EZBhYYGCzO31ErT7FB7IYFVnc9bwpSvTSvMn
rTUOhYYTgGc4vXPqMyM920O+h8Xd/Ip4MPP454cOynVsa8AfWIRJfS5i8zkX6t9hpSTeNHdnRCFP
cTj+uj+tm9/vTbzVDugRtQH9SzwrqPoD1LkZ8ZVgj/i6GQWwlA3k3KFGuLrZhqLkH5uPNwxN4VNH
7kHwCe10fyxbSwQUAx9Msq+5R6/nzo4XHQMlA+x30YdPdAs5qkJt+Arl1fl6P9TWgN6GWp1SvSKQ
ALJYIn0eJqYvQG70fl4be/Znm3FQdyQbJsMCnXo9JM1sbHBMfX3OeJj/AcAytaA5B9GDApavpy6p
hwoMRram1yoASj8NSW5wRKllPf+p9HNG7S5zqLMg1H1WGpypdjbZ1scio6DLBB9UykdcjyzUrDEb
dJaEg6v5kyga88kow+lFb/U9jd2Nu1Jq/zCFaH5zgqwaM3YcCBzgp+ZcGlVnepo6tO+qHnb8gT5z
92ddBt3jvVYaZzzNQKzCZyQXvx5dr8YI9Zng9hBssH4V89SHngPNYk/mbaNESToleVQSecYOWwWy
1Z6TyECeQkl79wtGb/GxceL6xVDr4B1YA+dH2tbJyZgsDD6twv1hzkq8R8nb+JaUAngbU+HgHbV+
3IRCzOBbgV1aGZDOqFfK0zyEUezh9Do9/NpgwP8Xy159zCKwEruMNWZ2FIo/u6lFHtmV/tKYy/H+
Jt8c1mvnRKKOAZtff0Qk3Fs7jdryPGfUQxuza5/1MA6+B1GV7IxqY5/Th5JtbM5HUvLVASnKpc+W
ZC7PfazXpHBB+WWq3GiHxbgXZXW5xL0523HeU8HrE+tpssvp90IZnC/3p20zCmuRVhCofdjR19M2
LTba/SljMe1h9GonQB7C3vVd3Vr5+DQCpmHR46K0FoA2cj5NpbPojKH/NptK81mnuUvvIfJ6a4Rz
O55GTZk8DY7aIpru6eFRSptICq4UD1HvkLPw9nHR5g1ikqxDJRvi1our0T0YWV/Vjz9iyOggW8g3
hQZ06DrO2M2V5bQg28B/RWfXWepj1qqOB3JcPAdN9qBvgbwJ6F3TuEHZFeGBNX5jHCgy435TgNvW
0l9T4qpf1Hl5kH15E2V1r6lBZzeNFRTnaAiqYz9Wg4/NxT+PfyIdkul/hRr4TNdT12eTYpahXZz1
OtDfFepgHVkM2ePZPSkHMto0qiHdrBvydT4OSVZw1GsgUV6GrIvemf1k7SQc8hy/rn8C56LRJR9f
FJP1Vf0zWBYrpqAIth6ixH/SJBl+1/TM/Tl0Yd18sUuhNH4CMe2FzHZ0z/cncuMC5aFJGwraPPXX
dQk7MAbbHJOcErYrXoolCP2qmD7oev972ZIp3A+2cXxQVgbMg0AZmNy1mLFtFgnQPFCpuEVXLzkS
T5ei1ZLy8fyDMK8a60jA3QiGwJwaqmhIKKIW0fxzbBTDr1WopZEau4+/kSgb8enAx0kdm9UdjXl3
jyQqi71cwvwn9B/tOTetB2mkr1vKAUMD3I9R8XK5Xu1KbmY5Rhasw05X3gVjYx5GjDQ+5L0T7pxJ
W5+IkhGMceBklA1XZ19daZQRUYI8G3WZH/IR0Ykl3c0Q5ZJeL3myKFhepFKykHM9oCgoxyIK3AKS
GconE36/A4p4VRt8tOzmb17ViUf3F2LwnD0OZaDQxxJA3EiTtaPVXLpdaGtRxRer0Cf2G23Qfyp9
mO/s6c1pfBNlNY3hokRL1jDAbDKTCBYkqhdGkoc71fvNeSQ9hGQsj6e1Ml5Rz8APqpSiaVGNwAvU
ufFGFJ5PcdRPnwwlij5YdGwumTuQNxpW/7CfIx1DHjBU15lRaUR4/SE7q9fmKILANaWx+74MteQ4
qIr6GScZ630Ro6fq2KV95g+74eO7HEwKhW1k9zDtWJcAo9jOolYBntq5dvNBhzT2e65N5s8ytvrH
zy1ORxDMUukQkO/qSmsUs647Bdr9AFcfMV+9/KAmuvX94dPxKsrqLGnDNBJaCgh2qZr0JVTr0Hyy
3KoJT/8iDoevFNmQdN3V5nP7eGjTmtHko9l5AtJH46VzNO/VWuS3X21ynmYoKkn/HSkKcb02qkot
nYlGz7nHATabK+OIo95vVV0+jhqS7mscWiCGgI2spYE0fdFYDASKo8J9idr6Y4Auxk6CvTUa1F4Q
cJcKURz316NxSAPifoGyKlS2EkKwHy3cHA95n8x/3f8+cjWt5438DF4zRWAef6vvUw4z8tEtPl2i
Hvygh23ki1IVRwxQut7PUEjxgLhX0/P9sBtHFsgQqVDMKge3vNrK2Mv0nCVxfk4QgPMcDWNCQ8/3
hNu3okCZ4rySJDtaWdfTmC1umis26HUzyRO/Fvp4ipHw2zkbtqPQ9yevAYeylpbLerApou7ysxNC
drfrvvw0ijDdKbBtnL6UUyhZWhx9uG2uxtJZyJ6C6SCKmw3vFOTgzaMJOfj3MO1LP4xq57tihvjJ
RfiVeE6daDuX9caapLCNXyoQMHC269NXaRaNFzmA9mWBa5D3cOBSMUwvc92Pj8/oVajVW6U03UQk
EQRQuH/2wWnsX4Ib/F8FAaOEdC2IzfXKx9u9yjq6RedYz2qw7O2vQQ2tx193HBKUpUAqoWe0TgAq
rdXzMeTOLNQIoNLIbaGR5R/v76atT4MKH8JJNI3kNXW9zkUucidMmK82C4vSQ41P8Qcz697FjTJ+
vx9rY7Vz+UreOZsK0t7qMRSL2mix8ZTsiZq+oivpZWpYPZ7ScEvbYPIoJlqgNa5HVCtzUwHGYLGN
iWN7mlFn53RWl//cH8zGpgL4x+sbCCDknTUtVu0MNIPigVw36eZPyxxZfe016Qhh1SitpvVyNUJM
3+3buj6mUdS/DH0wxtPO1tqaU05Cuh5IQoIsX19ebbVEmPPm52UK/zMnsfbB0eJ85325NVY6phyD
MDZBy62mNG9V8I2Ci8vtBSr60+D4oT38MM3uc6SLdyIZ3g+d3nmptuyglLeWJzcZG43xgbpZ5Roj
JOpBy3O2c2XaB55j6jHsSjDgdbonSrM5yFfANz0XcNGrQULwXyrNgo8VmN1fdTYdytZuTrYb/L7Y
y0mJp4+iF3/kRrazK+QQVtfoa0+ChgHvW0rR1+u164OwTlNIZ0HR1jnKt+Hyh6j19qvTKI39NcK8
wzrFkHSaI8WEedm5HDZnmGsUFDT1FlBG1+ERA1HiKHXzsxRc8oBeKoOvatmAt0A87GnsbbzipWM8
jEV6WyQnq9MmNjAFsQW5sBar5sHCxaeBczQILzR42tupae5Vp7f2h9wesnDAU3sN15gDQ1+ykaU7
lVKuYVbM4ZAHqtizOd+Mw2MNaRn6S3DRrqcRClqvzIqTnwfNLb7muEb5DljFx2u0NhgwXkC8slH/
WUUx+kowHMC+ZQx9TzGr6l2YTNrx/tG2NRa550iGua/JVq/HYixthGwpS6JU1PSQxVV4dozU/nI/
ytbCextF/hZvqpep1dJmH0R+dls3+ausEJ9w3TD8mQWj+vi7SPr8yCufXEtbo0zMXOkr6rh8nL51
DyPqT4cFwO7j7xUbWKrOuuY1e8PiVgMnKwuTaaOjm/5lVXngoQEt/r4/bVtbiE4GTH9+qMatPg5V
j2jhcs3PAGd+QrD8oiFC6GeNMnjJtIeE2EjxGZJU5ZNJ1Y1qB4wA1cnQszjjI/EhcqrgvZJb82cp
Af0VpgAgDzHsXGhby4K6B9on0vKYFOt6WeCAhUmpTcWUjlbtIyNkotOkLb5EHHv3p3JrdFQkQMOh
90mGtcpHIi0d6lDRuVzwvfkaa02ReZ1uhsc2WILfOlwYj6iJ7O2u1QB5X9JXl9k4lVTEddeOMXYR
aVPgVNolxbnrkACt98Mmtv3eTR9kQryGkiA8npuy9LAukjV5vqhLHmsXMZGKzEOWn4Ajpcf707g6
Logi9fGQMn0dE5bD11/M1KuZl4NQLwNFmGMTapHXVfMe+GIzCp1hXs8c58h4XUeJYk2t0tBRL3Ya
9Ke5NhdKAs1e1e1W7FtOFYudZxJlqhvi4bwsoPIBFF8WuwmnE3pnRvzPlOV68VJMeifO8JhK41On
IFbiNw0n8GlQ4qE5ApKKxo+Z2tfRU1VUvfMUpiY+nZEZRIriqXndmn6o55nzQ5uLND+qFGn4A0NB
ZyNpI7o2MNzcvR731rRhwoUrH9w56qSr7CKZ9KZBKnTGgiGZfui9O7xIv+a9F9HtopaCRaCBQSlz
rZurJ2aIaGnWzf18sQOlOKmFK21EUscXYf1gSiiXGw9/VJIQjRCkvvJXeXNv8FmCGOgeQntGibdw
Nc6fo7zSPFE37aeHV7aE/8Ot5R5Ek2k1eUalx3beJvNFRRTUn+da92zIvYf7UTbmThJR4IQCOpOF
rusBxdkcDu0wT5eubOqnuWmCb3GVRz7c7L1y720oMj3mTzLXYBWtH+Kmobh9mQT1haNB/5BlqvYz
cSfxQrNH2UlVtkLx2Ic+BEp2Q0BzjifXnkRzae16fqJ3U/rdYPKGrZzP9+dvdYyzIFCFoB9ILLTG
4Ddczx+F8khP+qa+6DpWe14a5orlKc2g1B6ulCXCcJMWlSdyqmQPY7ExSPCBmgSEGUAu1zdI2ZWO
2bPlL3U5a8/4VXbHFgWJUx5jD3J/lKt7X46S0hacdmRC6cOuU+cQ6IYRVVZzaQolf2rtzH3qtKLw
kfsb/KFX97Qwbg8OyL3oP1I2pz5wU5pC+d8c+9LIL9Ho5s94ARvHUBm+3R/U7fwRhG+G1wwAHFQZ
rz/dmOa5URdLfilmNfrDDUf7MONc/sxkjMfHQ8HZBWFPNAorq72MH26sorWbX/QOwbsoq00va4Lw
UJRR9C9CkVY4fCSbwa0fraloJnUMxvzSW+bfYmn0p7C2wkNYdcb5/qBuFwV6bVRSUGmhVckxdT1/
7qyXGejl+jLSQ/oPTNeivFDw72cYUW0SXWBIansUva2YLHiprPCaTK8SNIwQjSqhAnsJl6j/Rh2m
PSS5iE8hWlo/wW67Dx+P8LC4uChqU8G8ke0PzVJVF6WoLpNrZIqX65W9eEat1ilKvGr1z8MzSkUH
QAc/Jgfk6jAZppE2DmYRF1SfeRMbegZ8RPsRTMrztEzV6X60jfUv0RucXgzs1hfRikejEktfXngL
1cWp6gutOVJcbMInbDm7PXTixp6WZWZ2NasGzMrqlnb6dnGrLMZrzMmmb2pYC6iMTfH1/qA2FggG
STCwX9FuN/K0IyKFSdgFPe43pXvSrDgiCarMc4en7XMKWvHhW5p+9mvrhrIfuj1ykt8kBEYRoxbe
h8MFsynHC4U5X8wqbHfus425owsLgY78kPNjjYq1xwL9kAmF2ikZ8EXM3fY5QV1kp+h7e5ehO8Tf
zgEl86i1J1sC+lWPlXS4KLia/lCXeTgYS2qdu8AuD1A/2vfKLLSd8t7N0FgTBmIzTCNHyI3CX6HG
CYRshjY2mvga6yL61NT2H/dXxVaQ1zcdlQvmcV3ODmcn7gr0Py+wpp2nOUlyv0ij6vB4FAoX5Lu8
58gSVwWmXBezq5CbX5y0zA5dbgye4S57kuo321ZuIp1yKxRi/rOWAeqi0e5LRxtwcJrtj6AMKRra
dfJxLPLw8W+DmgEZDvL48vZfLe4kUvo6T5vxooxKq19UN++mQ0QX9MHGiTx+eO8g98/3R5z7ltGn
jHz5YrzwyjO+2spQewJM7veHvw/tNFh1xCHfXRewcLiGENOw1MwpnDsMDPr+uUM6Od552t+sNonI
gzKPdAzgOAol12dCj8hAx1UyXWLW9oHH4/Quj6rm0eObKJxyr662lDWd1VWoark7dKJRL9qcxf4y
tpFXDm52rLpyj7Z0s+RkKDYpSTsiqmyg6wEloejnWcvUizU3OhrOTjCQ5PKBSHgjRLmP97/TqhhO
VwPhXuxJ+DfpLXoy1+EmhDpsM2ZkuF4mJ7XtlZ/D2BvfujyOThFJyWfYcdNBiODvJjDc5/vRNwZL
fiHB7eRqPCbl131zoqPTXUz4lKmXONKMF6u0XWAGRezHIq53Lo+bA5eBIpzE5qIeDUB7dWAklpn0
NtCoi4pSvD8X/cfRMY7Q7cajbefvlrxUHj2iQAHyzpNpL/VVMrDrwcWizMWM9swFhulUe2jb/emE
bIydHXA7h7LezdtLkrOMm/tKnUWCbkGgXhRR4Tw52OzsUh2OWmW3O5fWRiiUkSU/mUDUgVY5U1K5
fQoGXLuoRRH8PXbTeCwqu/RF1auP9YNYlxBwyF80znjwDevz3S3Qo8idJrgEUxnXaGBM5lFtAL8G
oYtwyf1leHuIyGBsb+m6cksZAfrF8e8mAQ9zJf7HKkR+EXr9IGiHIXHfs6dpr1FhhdF+vR6aLJgM
lHDsSxqPxbGv9NRbAqje98dyu84B0gJRRkZRYtnWXAcHF9IoQPX2otRxeUrjMO08a0ydI2T9+Dno
x8mnYLBHJbqdQV52SOWRy8h0eo19KsKwS7l27IuoxEgrVkXi1Kj2dHZvEk5J/ZU5O+xfQCFrvt5g
aPjnBrq4CHAaR0vU0ecEwf1LiNT5OycU5aN3MhkGmhDSVAVyINfZ9ReLKGgUZAXti4B3/JLOcQln
Nch+u//FbnYV96NkM9MF4Y4BTXkdJQiKUQGTR5Q0DH52s1F4bt6M76Z+eUyqkf3E0YdjHW8skiaI
lavaKg3dQB01rT9VzpQTBmCN8CYN3ZmHLsz/BiKFfkVBSY92OeY3BzvkP14HyzicGlcrTuE04A01
1PE72pt78O7r6fv/oXiFYF0h3ZtXY4LAFkFum4fT2InjJET7sdS64Uu/7GmSXK/x/wbihkSxna4M
NKnV6Re2gMvS1mFMHVX80U06L58xC7i/GuT9/n9d4v9FsRE1InnmbequhhPR+KNJS5S2M8KXcDJM
WtKi9VEztfwMG6rPVqlML53a77zm5DJbBeY9zEXF8oAOuF6GNZ3GRJ/wZQrRuTmb3RCRGHaVelat
qTkkSa0+4SGpnYCrugcrM/ZanhvfUSbArBmouEhNrDK5GhggLHHid4VSeOqYpn4bF/MlL6rk+f4c
vxImbsZqym4JWw5qxSrJqhSjEXFWjae5aHQMOnT3rBTNcBZG2B6s0F08KFvzi2QkSGibfYy1XDnM
6DB7pjaVT30et6diSe1v93+xjSWG+QAFRul7JN+F19smShvssoeEOegK7biETukNQ7EnevG6zdfD
50DjTgPzzqmzCqNFqZU6RT+ejAZ3uAIbsA+GGpWA+tvgkI4i9cKstc6T2Xa+0oJHCF09OSZ20325
P97rA/11sUucJBUtqYkDo+t6vChTdC0yTOPJDiLLy1xHeamzVMOzMehOQ6XMO5tra43BoOEIpJ2A
Jujqu4eNMqcjBeuTFSc414U04nqtrGjJFXssx9tQUqaC5I8SvANrfrWP22WBEKQJhmaOy0eRpe73
vMzSY+Lq7Z542HYsGo3ggqiMr5GSplbOSTQ54ykxat5arWKPHq5cYAbsbk8MQJNvnevFw8BeqdHA
1mU34/qbjV2vamGGc7zVLkH1kg1N2H+Y1VYbT1Fkd+K3OXWsT+oSSEXWEetZs9DM2g8Vd8FYJQp1
nkx6WpKnPJTFycWE9gKJAYATiFo3qDMDh7BKzPZ4Csws/exkQFsi1x0fIlj8LwrMOQlukQI9q++a
GZjuAPAeT0uR9xdhFbpXqe5j+p7/i0IRQN4C6JetfUhSOxwsDJan0zK7/xRGn/muMSU7qeKrs+vq
UwrgyRCY8QVj7ay2X8OdUilaPZ/cMelRfa+CqPYREVo6bxKtq/h21Vr4C7SjUx0NNUgRzK5E2JyR
KanbF21GJ+nQq1FqfCIXrWc/BZTePLcWJXhv/n+cncdy3bgShp+IVcxhyxMVLMthPLY3LKdhBsEc
nv5+0MqH55RYuhvPTKnGEECg0ej+A3iFrdrSjY0OXUyB0k0U8q4g9sOymEkjrelYTv6/84JUiZ2M
37DxHDcCxXUgBiVJWZiLEFcbf92vsEZ8o2w/mkhdKi1EN1GptU1bo1yHP+pKbFdqwmA8eOesjpJR
T26bN/NxVOekWbB81MsHK46W0OmsDdWuy4fBy5Yi/cOuU1GQsD5dx75yIiHHUv5YagXcxd43Rdj6
1nJwnDl7yIFDHPN2SL+9HuFf3tWXe4x3Fe8RxEFpXYAev5zjkAU5CNraOUKcjf6LEpitJ9vOhiys
gtoIvnH5jF9SCODeQ5Vi6RJm3pAbx6A10uCQurH9WwvM2d71xSzmXYu1b/SUNZ6fHXTNbruD0S5u
HBoKd/zH783lkQZT8aVb6ry7t6ssbs6lI8boUOul/2CW8DNC2UCpP6WR6X5Zskhrw2kcE/N9KeXS
0t5fcI0GDOzIM14lLhivSI7ufT/JOTYO1pSXf3R7GCNEcS3g1mHlpHOzcTKvt5+PzDmlipeGKgnV
5aJl5jK40WJYuLgv4pxgT4lkTvM2u121I3gIoA2rlK9ehGkvR0nsPJs8c/aORqnnT9XQGfeVLrfc
sq8TWkXFgW5B1w/XIVvN9a+nQFc3RuF1nnesNFk+2+WkHUctnp8SKB77phmSbxGu7nt7GPqNR8iN
kT3Ykjo1hJd3lbrJ/hq5ygqv8gfXP9rGcHYRxgtnaf10Wiy7c/E0Ra5ExuaNFUmIHzptcBqCCkWl
OIWrDW/AncUgonGOY9GY+wVNmWNaG1tKf+tIyCjK34KSlqrfAYG+nFtM6IrpczpHo6EcosWp/7Pr
y4CGtPM2SZmXCdnEKDQJX/5YS/vOsqmygfrLUc9lv7OKafg6Z/7y/fVAsY6FTIhiDyV2xfkAOLee
UA9EFJEU5wj7x3F3/bI0n2Hl5bC62yn44TtSfxsC7WViECWo+yA1pMqfqy81FjB30AR3SRiWMexT
RE9GwgymAvMWdOrG50J3HwI5rU0StLUsxOCKxvBmhho8S4nImsMu05V6PDza/dsXUm095FzRxOVJ
fLkzQBWD3lk695hMU7Hz49z8Hsu2Djt3ip4xZ/A2rsobH44eOBFEAUipyqif/3XKFlE4WK6Ahcjt
Md7FtU29ycjnUzQ07d7itfh/jEfiRVOatJoi5Go8c5yMIgI6dqyz1HtkFGRyywX5Fa+fDyXmL59f
X88bn47nOHhtNFHIdl/y4b/mZ2cuKbsaj3er+Leqi/4OKv78rfHllgPX1buUQ+BRPFNcK1xi4U5c
rqUxNunQ1UV09Kah+YrbV4SOduH1Zfe192Xhf+xsv3FCFKIr85wY7WSEspqD8c4x4vmh4soYdlIv
En2PCJndqLppU51fX4/13UQdjBcqe4jGGCZv5iqe2xSOZG1r3jHFEWNv93MHK7f98/ZBaE8ZHBb2
MWWQy4VQNiOBF7eEbnxg9kXlauHsdlu1FvW3/J2bqKnQhmUnAS9DGHs1yhzLIoO2HBwLBJ7vxqLV
dnnS64fJ6YfnuYriOxsdsoPXm/EnbzDaw1snyZ1IbYp2BNcwtIfLSeaZlEPRZzGGa7xBcyVS5Mr8
5+uD3NhT7E5189L8IP6s71+5FH6Fz0F8SsGtk+tgSh+j4g9ofd/0S/DDiBrdPg1jFxgfI3vRo4zn
sNPN+8zXRRvGla9RjxizoHucarP/4/XWuOWscb2nlHokQQscJiDkdcyCmBBlvR0np3Ya3ZOVlc6p
b0r5xqcbe0Zx8DHD5B+KHny53lieoCq8FMkp6dJ6hwFnQik82bL4vDkXXF2U7wmEwnXbhwb+7M1V
lZxQTbVCd8rEbqRuuBEFb42irA9pMdGb4Ol7OZcSw2OJRE4CZzYy+aP2d5PViY0uzNUo1ErAhKNM
DiiHf1c//yv2DVMQxXbVMIoRpIcW/O8uQ5/yrXPhb37hOZDMAL1Y93p8RLlllmkJ8iZudI8guPa9
7ubqx+sH4SUwXZz2l2FolVFp59W1VhtB39yd+jbCPWUo3f9Q83SWf0wvkU5IwhE/11FQNPcanrn6
YyZt/48+5607kokAUg+LLh3TfTeBpPw5VLVvHuPAyD/JzHZx+Si94V0cT0t3byVizMLFWZzkNIDB
RqFXZnEb6pZIjVDX4/5D6/exudGpuLqkmBtihsDMIQrQ1V9tbVWZdCOeTMytNkJh29VDLrLlXqvy
LWrPraFouUOjQI8B0OAqaul5hvIT9ug4CbkpT+MOGwHaKGGGjcbGxlg/WZUYDa5n6upFE5U64eX2
E5nnwuXBwG2oy3OX8M5zBucn4fjjLNzn3nI2YuWNqb3UXpFxoVnMHXM5nlYngFbtNoML7NbhMnbL
u7bAVlG1bY+v78YbJ4uEUwF/yD3JQldDZUGcNFleZyeZmzg46824d3JrS8n65iiIgSOoTCuLx//l
hBrb5kVsdtlJM3J7h8iU2HtGG21svpuj8N6hjKGIN+tmjzV186BllKdSXn+HcTTGXebGWxTq9WtO
aU2yVGRivFgpi60injOheZCmRnYaPMJQbQv7oSlKA6t3W2u70HTa4c9sOMWdLcrm29u/FuNSeaJW
A2dwlXNWip/rNYzN66feB6M579HYdN+EPFOSAaRTNEBUgYZe1lq7parHqtY1LztVeeLsq2QAarK0
WyJPt74WDUeKfurxTx3tck8UhRUvQ6lnp7x09J23eHAWFj14a25DFksbCSIIxWKSrFVqlTd9NxhJ
kZ9MlEfOQdnzAm+3GJVq2VcRnUAOfwhQMVy89SBjalvzsED77eo+2tcL1ZgO9heWzdGQHj3ZGL9f
3wfXAYKqjKvQqcwJuadVmPXKIYIQQvHISbrh/dLP1h7JzPq3mxcboehqaiRBFEygM9JqBLGlvuJf
N+8Yu/aoNxjcYMTV6g829KQsFHEyuWfbpF/8OIkBnsnr07s1KA0E8iNaMggIrKYX97oM/ISg5Nfx
tJ/1cTz5Xet+qLvOYWn5Cr9eH/BqPZklaESSJaDa6sl6OUurKhCTSPoMVRpTBoco8UAeVYnnnzpb
WFvQqlvTI/9lP3J3EUBW0yORjVNPnxlNJnNoGkP3Dwo//k9CtPUu0ty63L8+vZsDqk4xwZfcdt0r
6FzYK7FN2CjRh36nRYbxAQvU5AdyKuZ3Iy7LjQT31njQIniF0zSAP7o6dB0V5HwBD3QS85zVO3fS
BmuPx0d2Lkcv+jDVY3H3+gyvPyClIWWUrtI2iEerEluMS4FmDLDSI7HQFY5oJ+Z+mr7X5rk6vj7U
9eQYCsqlUuuiVL5ujLcxNK5iQgjK40NBwdDlF8dLaVvkQxyJM34r8q1lWGgRiO7BCFK4bVgf69lR
eUrtEs2EqJ9jaidYsFai3fhoN5ZQkRUwOOb6ZF7q53+d9NxvzCmlj3SaDB7UoSaj9Hngsvu82PHy
3+treBX7mRAYHfhHBE04l6uoAimoLuZUMbBla++anOC9b+pAExsb/0Ur9iIyq4GAvWFBAgaUBsrl
pBB6wolEG1DWDors0+imbbuLFj+dzqTD3uM4j0EeVoiHtvfCT9v4iVAX/yO9FBlYoKP1+97Nrf7n
4GbUZ6MidrCc0aEyhVXhONF7mQl4WkXSTF9A5TjVLh2neLmHkrdY9zjGWG6YxkPjHPraML5Xft8n
IqQAMAUy9OyxemslXW0USD9KQUYRdtffMBDLMhctpHBtoms25JHxDs2I5Z/Xv95VBrQaRZ2Qv3YK
UCfTFDkkXU8G2Z4syN9VZW8eB+yTDn7WFaxrIj+LGiex10dWgWP9OQnUoIZgyakywuXIEihFGxcK
/Sy09Gx19XSIzL7eGZN0P/qtMZ9rI04/+7HJO2gw2Mb/x/gQ5kgAUUkDgbsa345HrTZQohJtUiJK
XGbfEy2fdqXUiifZmgnuh/b8rtOG4EvKtf/WZzBFfXg1XBy4slCaXl0cPQgSdxFKWyDK/TvXGpb3
eCfMG5NcUVLJ/xgGlgjFLUgOINtXs2yDggZcQXbhe4Hs7vSlQEE4TefWuqPRKufQzU1t+JX0lhaH
euUt5R2v0tq4l2br6mFljD4MU81N5C52ci3b5bY5legnQoQNW8+bpKJD6eluLOwsDdtAzO6do/Ui
e8AhqtmSD7sObOqW5V5XZie0U9V2/mu7skK+KEHZUAkeqnAuCm9XaP1n39K2xHPVwlxuT1XsVvGM
gINsySqNQIylsX2k50+DvTgG2jaz9lgJW5xqGcnQ6rGz2PhWt+YG4ZoqAjV20NOrQGrko79MEYF0
ruLisGTp56DRgl1gJlt4i+uQTYrLDUvtGTo0cmKXqzhBmep5vFUnhNqrwzDa+lGXwxZW+Tq0UEQi
N3rRJuGgrVbQXKS/9IklT10QfeOmH3b2gB0rbcNdC0RqZ1ba81zbG9nDje+mtrpHzYLLFRmKy7nl
bSzlWOC/sNhzerIzXIKbeqh29lLGh2Gx5JfXw8iNtbwYbxXGSsR7AA+P2Ol5rX63WIMRDrxrd6+P
cmNv4O1DTgQdgSR6vRt7nwQoG2ek4es6SPdtU3hz2CGYtveyzNuIzDeWkA4uQQlVc8hYa3fCKhFV
Z5UYZCFMAmptGv+brPhLKsSfpYt+vj6xG8tH8Kd5RSiE7rfOn6cMr5hckGUJqTe7uNJwb7GDrdzh
ehSIctRGFAwOfZX1O19AxPcz8PkIwHpt2E5lp4WRO1RvhQuxXmSMaM0q2BTZyio8oUGf+55knMFs
jbB2F+PsxoW1f33NrjcDFZEXYK/yokHn4nKLt0nkdr5YOhTEZjPeRRPX5mFwzMw+uUvpb5EBrrcD
jV9VvWLv0a5aI0q6HnO01p76k5fAUQr9xm/FmZyhSJ8iWefVs2yN5m2MW3VvqeY+LTDm6Soprss5
asqEszX0mSqxK5BiS7VdsVgGte9+6468Xk6F7UJlmWChCpCrFw79M6nXhqafom4Yd0mUpntZ+u1d
ByFrQ1/xah+SzFHxps+k7Gyv2OY5m11MVMVPcVNPe6SP66PCTG5cJCtpcRaPv57nDAgJ5deHXtLl
4uFh1+eLXy8nXIebf3EqsHVkguO03SX5GNuHXtjNV6VuhNlblDXj/FgZKCGfrRz86paE6fWcaYyQ
3/DooXFBW/fyl7HLetSsPrbR/1rEDuFs/TT61laH+oX8dXFfg49Qbx32KDJjGDxeDuPNmFAi9O2e
htLJl0PbeXHzlGEqI/b0qDQ/TN2k6MJ+zCbtATxoYJPOSyN/bCm6Lbz4JqM3/tHTRrj6aZm9eoAb
0s3av12vQ5f3Kdran4QLSOFQL+mIBKesIMgUNfh65D7bicdAFXfLPvfM2vwepIv3pQEtWqRh0xfS
2yWLUc4PFNDFk1MK0X0p/QyC8OCOUoZSuK13kFLWxrnWQTI+9Hpm5IdhkG7/VAYSZH1dDVmMxJed
D/ulTkz5uyrb7otVtHYbDrGTNKc6a40BEUYNxriUBpiAXUAj8H5O0Xrfx5TvBMwkW/pn35uj4sMS
J51Lmh/N7iEymqj7p8cMzdvzkkrHdy3Ig+AIoQaF28XxuuYgBAYJ+8kbtYVSzjSP58E2+/IcFYn5
jxUsi86p6RLne2142n84Bxb211KXcfkjsqJCfyz8JisOTdSL6PfrMfF6lyluG9k8iQa4sDX6epLG
1Ga0AU9t0Mq92xnxLihGeX59FFXHXG8y3BvYyUpWkRT9cpM1fR0lRAr3NI+J/JOWrnjMGpSw+0QW
jwvKtodc1Nnh9UGv4hM7mzyK7iKu6SiJrMJ9FiSzJiubHmbvR+fRrYxTCUF1h1ex2IgcN1eR9JrU
CUbbVbU4se0BhgCHCB2e4VEAbbu3Bl3/Pyak2nLAVsDnIClyuYqzLJI6zSP3FAyxEthwi0MJUv8o
2nn4+Pra3ZqQog7BBsR+AOTl5VBTjsWBFL578rK2eKqtUd5HTiDfGtaRwCR5QVNNp7iKItTlKLXe
FHiGjNppKAoTaoUW7YH6vU37iahO0Q+KtXJI5d18VRdL/AUWx2h4p86vvH9paUb7tHaC42TX0UYG
eLXlGIptgJQRmRn9idUFog8tF2VQ+dxTY/TTjMo52y2Tkd7nHRIOG5vuejA4ZUyNRj0lP7DJl6vn
y6UcplkLTgK6yGlwNf9XaWrVLukqayuXudoPICMo46lqOwU/3ryXYzVurLlt6gZKZk2CSG6pJFV1
sIWCvj0M0CVuI9jka06UlH4G+NQKsM9Bp7R00f5t42hLl/zmwhF+wXQqkuGap5xqAfHYiILTaHc6
iACl05UNXb+Xed1s6Z3dmBJxlTop2xu4w/okwUxKdQrbTCmpZQjKuN9VZr51jd8cBaADDQMk868a
wYmVowhUxdFpqOwo38eViH9Rm126t76n6ILQBVbgQ3rbV+llMbl1P5eZe4qy1A4zE46KsLvuPOm5
vYGRvv5KqsQF/Ir6C/vOXm1vnZTKjnjTnDAZHg/k2fPOSCN3F+h9s3GSrlfPZdGQfQYCBEF9PRQ0
XaSg4jZA9r8LQn2wg11sbILz1Bm5uARJ52A9A2JX+jFg5i7PUO35PQoPIjr5rR9HX7O28vX30rZi
HegrPaUwXQZ8yoHt578TTXXRFs/EBO71yH69rCS2sJMJiArZuZanc+ZKs4xsCk76RLiVaW/vItCm
uz7bZOrfWlYSd6BpAAaU2ejlhAWOHrnG6/xkIGbbHZIx18u7yaqsrev3xpyQJmMg3t4wRNcvrahx
4sbTq+jk9GW7K3yqTaUs6Qe687R/8/IR23kn0EylxrxWJGkJ7HZv69rJrBZ0w2rz26gD6CzBZL19
JFV65HmvmptX9tN5kTcO6D78rvuiOxqB9A51LrzjmGlvfjQSluALc6IZD/tltb5/VQeHaKhFb5jx
Obfbb7kPzndqZ+2g/q+NC/LGlsBhg+4bulOkFuvnaaIJYN/pHJ9ju2l3WHf1OzsY48PrH+nq5c1v
RvICjpCkE3Dk6hrOJlyZ4tGIz7KqjhpAvDBI3N9VN/BoEW9TP1HpBU1ozhHLBxeVjXG5eI4llFVT
n5yTqPdDcLdU4fsp2Ch7v+zhy+ihWsFAcBDWVcKCq2+kmQnWl1WjnWzNsssxHIIpzd/PulsNz4tp
R1rYZ82gXAKXrA4xm9Y/Zk3QizBvfUrXAGhEcaoSV8qd3kWd/NEXwjOAzyZ+tJE8Xh1HLggyEtJu
hYZD2+ZyRYwxRjkqjsszgmL/SpHxghLlN1G6b9PhZulZeGIq9QeYo9R2Vt85qgb4X7kU5wnz1r1X
te4h6Kxq4yBe7SY1Cox62knsXFqel9NpZtTTKwfuhzWazbRD2qHqwmVI9A6fu2Uo7hd+yS0V0es1
JAXipgUQz910JTHeu7KgPZH6vJjQCdq5wUjN0ojcaTmmdhdviapc0VBpmBHVdGTnAPRQPlrt4mAy
gkS4iwcfqFzepeUU3zeRUf6nzwiMHiDapX0YdEMgzlklEu8cBGk17ixNS9ojEvPVFvz66rLkcuLJ
RuQjDUS4Y5VwllHq037xmX8a/ejm5WQK7d6J42/xlCOT7/5r1d5jaW11ma9LQIxLzCCJh4mjWtuX
H9tvLRFUcRywDtIwQiMWVuinkb/rW904l30SPBhBmz4UlTl9MHrN/BrZpfP59fh19VxWvwTtLbBo
wJCAY17+Ekk1YO0Yc0f7rUz1I3URvzkEZWk557KISCP9pGqf86SEC/X6yFfxmZE9CkEWAU1pwaxO
1AKXEBbSHJxyo5Zl6Ehvpue7OMP/Mw7BkgczYhXosqxn6FbIR3YB3PbG+xnnS/9Bt9pyI4W8NRty
AkqG5HX0RVcxk/5oarTsrVMlPe+RRnx1R11p3r99zSgycHTIUol6q1FIVAvfjHkbLeRs1mEUuTHu
K2Matzqv1zGBl56ypsLNg1xybbIwOTHNhYkkn1dzugMjJx8Cr6/3WVFvmYrdWjneeUp5jYINWdXl
97GDXOvTIo/ozjTpVxfO5cnJK/P49pWD7ANvhKADX3jVcxJtEwnU56OTNeTzIbUy/dxrmbvxZrmO
3yzbX6OsTpME74OPInn36KXivVic6l4mtnnsUs18R5/dO7w+q1unV+k+k3coavvayA5/52CiGkSG
bbj9nbv4P/J6mHagVeDSz/dZBU7m9RFvfC2l+KK4Cy9llFXQggOADoVRRqc4mduTrzfZPpmC5cPr
o9zYfrBNGMilu0Adb7UnijpCDiaT0UmL2vhE/AvOY5noB3aHs4G+vDkUDSGKNUpJey28NXYjaYPV
R8qd4J9ZTFSWvawh5xHF+fVJ3Vw6B1yzQi5C8lltQVvL6WygDX6aWr0Je1OzDrrdO2/f6Eg8qPQQ
Ig3xdZURFY3rznEmtFNQ9LW7i9w4esQ4F4bQ67O5sW5K1ZIkkciKCPBqNlzxowhEEp+BYJTvtawc
HzJNBii6t+L760PdOFU0SSB/kcwDKFjTRDDcXljQLjn3wtQfumj274SmtR/9wu2+O17TbNUK1TG9
SIADsBg+5i/MTxXQV5u84Z5EkjRPzkZhTjIca8tP9maT2JDlXa35RTYb+cdqdBLxj5V3XhMihNA2
v3uvb8SBzrZeZ6GM2vI9XBBrfO4R/UAJDOaAE4oGz8Gd8LwuDhdfDvbPwe2jH5E2Jd2By3aivoZ0
nty3mRlnoZ4vrv8Th+xIsaANPXmKRpMAY2DZ3Z3irtB+BUgT+FxsGFoejbZLgkOWtzqM/hhyDbzX
wdbDfBy1fGd1E7/BaI1tv4vHOPsqEA8X+znAS/rka7g8b8SnG1serDEYGoiWioikfv7Xa68Bmost
tAUSeEyqj0igZkdoOv/HrahSc0BCvBJJmldbsR+8CqTejC57lTgHqiu4rCyUOl7fhTfn8tcoq9gO
fcq1eLom58jIfth9P+0ldYz964PcOFX09ZEzAh5BhcFWR+GvBUNuskko7rPV82FUpHRJO7U0Dgnu
zRvzuTkUI4HT4fFK5f1yqEYYs10WRXpGyL04Zw5vjEFmxkk17t48FD1wMj31B9Wz9YNSgHIpUtdM
z1kSpwcP+ZdDNAXT0VrANb91AWnbgjxUbYsXjYvLWRWQv12/QLcVsVhrN9Wecwhiz/nQ2Xa6EQGv
NwRD8S5UOBbw+1ds/QjnDNx8snNC9zDkhq5Dow+2EPXXn4lR4NjC26doQvf7ckJ1lw3CSuGcRiKl
Y5gF/c6c038RStrizV+PpGoZSMUqSS1a7atLF2ZqjpSgXp1rbzSyHWgQFDwTYYzDXi8DfetFvR6O
76Pud+g2dPVJAFfniSZ3LtwiiE6lP6M84puFmZ/TuIhNommfLBvloHWqpIaD/8cTl7YJTLBVTHek
WeteQzUNRQjQTWUqH4zBKvZtlfanxodu2uqFvpHHrG+ul0GVb5daV8BqqzOmUatDKRVdrXY2kk+a
N7SH2WnsOwmB4R1Z7pZ+jJrE3xcX470QSVSRyGaqq0gYIa6wQATXaA6maEjJ9o8wjS9F2zyPfoGi
hSGPZTbeYWy+8ci68TF5+6gipQL+Xcl9RDVQhRjv4TN+YUWAa0NcfpwBbLeHcXHlVii+sawK90Q2
b4DQxP5kdSZ6O2qMzorPRjxmQBUEGX3advdVnE/HcQjmaSOArY+6WleAT+wbcCHXquGulyRaIxgw
rv0pDPxGok1eZhvB//YoL1KUlBJ5SVxOy/drUSKCHp/tOYl3tqE3e1uP38r2YC4vsFamA2OAIszl
KIbFu84RSXp2y8iBv2eL5qFJqvgxcZ0ShzBMut6+eqhukY9CQ1bYj9Xn0meHlrvdMiImle87I+/R
wjS2RNRubEHV8qD6D6ObEv1q9Yo0mPwZjfqzVuTVQU9i52nWTPNk9vlW0fdGLKFByVOSWEl3Y01Q
1Bogt1i6cZ/Vsv6YJIA1JAHyYCVNVIRz68BjdmpngzFwfbj5cigt0BZVifD6cGMNF5iVvmTn2der
4ZR2gzk82LFjpMcR5fD2fnT74lcXpYs85EbTe/upg1n7xlvPJdUHFkDNBiQP1dDV9hlTzTW6pMzP
nZNWn8bEnz/1fSc/vu0aZxS1rjSd8WilW7YKnDVKcE5q2OlZr9v+AW7tskMTwXxKI+FtZAzXp46h
6DEiCqiUOtY5agvzv6tMLz1PYvpdVXq9rygPnV6fz61BCMhUnxQDg2vv8tDpTpdpTcx8kPMRz5qn
IR/mii2vv+u4SEORMKwisaIDr44ABZbapooK70c66bNexN4XPOSMOIwTA/sSM142tuStASme0uDG
s4Ti2iplsBs3n6xxzkkZnOzRLGLjvk4y+x7nje4ovLm+e/MyEh6R8VPqDQirrLZFPINHjLWuODtS
NEdz7JM7MzXGH//HKDQ/FBmO99+6zZLpk2GVNrOS/iB3KQbBSaiPTf51Y5irSji7nI4lcChiva56
O5e7ojcny64tiin5JETztDjFEB0DLZXDZ2no4o9G2Ux76Ooqu5uixgzONfNe7rIFyjKv7S62DloH
4eRxbG2v/lD2s1k0ISkruhKp6zbuIcnjJDipYeQB99CxIPEegl8D+3zYmZi11yHkIL8+mW3T2Dt9
WHBzqPK4Fl/1qDPtfYwglfspckbuPWgetbfvFoDNd7FlDs2jsSRIXEf9kiQfUfdy85+xiGQWxr1t
YDU8lJrZPpjW4iVofUVAYtDd8OdT1vpa9wlGj2HtnVqXSONEdad/j8x4ng+NOc7tISnx0gaNhnLU
Lof382EIjBSGsan1iK+Ca+NhnkWV7SU0nKbehAksY2MOk6IZ07OovNr/k8XSGvZTYjTGI1IYi7Nr
pTuI/VhaSftu7t1ZP+VFVeofEh9Xl70IJn18SIQeYClLjPX2g6iQswk0p7Q+525QBaHL/rZ3dILi
JBw7bJ36sM0wvXhSclv6owN9AzGWwJzzHSpG4ieC/mX/Ph+kb4bjpFfOrhON/DN5NHrujUWbyw+N
76NhQxMR9xpNYi2zD7IJ5mXpwnjZT/m0eIfOz1Jirh214l2tlV5/1DRXM8+8o8by0xzTN7qLmsgt
7pold8b9qMRxPk2Qj81HgIgFVmdtnhvfEPnzRvj7gLvmJ0ZBhU6HwtD80ug5uj8QL49IPYZYiAMS
QqkInQwPmsOMQnyShMFEsI5Bzxv9+OQ7tPgOEiWX5JlEPsaOqeGyTUCeOG72bHSzpSNI6XaI2bTz
DFm7AB/c7cfWaL132QxAHqJWLM095ZZ8fC6cKg7+QByOgw91LQ35IbCGoQiVi2TuhkupteU5dzXb
+9UmblcfJt/qmt+N5lTWHEZlMmFsLS1Dqz51XhfwAXzZjdN91fVWe19k3Ww8NtB5qlOhBWl8iGSf
RcldTuZqfnnx/Pw9TlbmPbltrFuYvBlm/89kUp8+NlqGOk9STMb4dQYg2d0V9K5TzpreT9lByb3I
OzT8p2S3IBWUmWEXJxymcEiyimaa2VTTf5TRRnNfkye1nyot8q0jvQKRfNBUZfxYtgA9DwnogmwX
B6PFM2+cjexYTd3wpZFGUx26oE/cHXtmaEI9CohK0SL5KkNbtfkxr3tLfAdp7nK32JOn3Zla0X1Y
XIEAfmgXix+Noem3Q/B+qVrhfxQ94n/Pej2acIwDMerpEjaL71L8hFpD0o77sfOkD7R/z5WbjOaX
0inGeW/igRCEiFOqv6lDDmVvpFhy308YjaRHaXeOHnbe3PqnwUq9AKNZOxKfJOmmGbatlX6XVd9Z
2OH1bWcdERtNflI5EOlhMdo8Oi/G0svDIONp/Ko5XZIdfL2wHdBtTW93uzIZxvJg9GbroZ8w5vKY
gK3K3ttmrWFeTLsxrveIGLtZaBV+N/4csfaa7swSCcGd7YmGOoAYzMbYp2laGYcxgkaKqFFeNl+G
PjCKH/6sY+M8LEmAICNoBe+PUTa4cIVT6Y/pSaSdsRus9s4xR3BJfj37B8tp62crI8vYic6t433l
ukOwz/Ikbndoz7b1h6wU6QN1wDE/mKgNDfdl4WbpYzQ3SxoumpdnAMOCvvvgL/C8w7EUgwazLYq/
q0JukoZuMzbLjosxav/LtCz63BtNOt0voo+KHqiSP4hi76VlYuOl6Q8+zrt0zLH7zueJHD/sh7Qr
85BYlunvjLSw5zvDLvDRcWcz1f9pIjmxAaKyGJa9K3INNeYAkvsgQsPOdfeZlTWXuyqAB/8JZQxn
/DnVvdvtxeADrQ67Nqn7EN094Z6aoHStnei7UcA3cxfLK2D4IIa7t6q0zR6zJZok+gOyUeHbFC6k
NeC5+XNaNGkSerUofqIBN8Q53Pema/ap16EGvTiS360dSomMZDvVrvFQR1rS3y124bKKsm2EnrFt
o84PPfQj/Xt9MSvjPsjL6nMAuGu4T4y5FWEaLMl9WU+6ds5YVecop752wzFjmH0uLONrG9h5v5uw
aqIZbSd9ul9wc3Df5Vy62lMasyOmsNbhfb7z7cYx7+u6G+KT8PAk/5nlUbY8zZM5tNxYtdm05ymb
fYno+kCy+yFyg6h5D+fK/BhUOcUjsdjdvz5C978iZJnjUHAzRTtMnMbHNu7Lr+QQybMcersMG0kP
7qyluvsVWuHwpRZimnZU6Rf7Edciz7mnezikYTpNw39ZvTh/onEiJbSzvs7PYh5YQxxXW50CQeAg
HvSUe/Y0f2mMAZYS4LrYP/rlEnOKrGRxPZbJjfqPhTNb6YPfGelchzX3cYkbjpzcdyAOh/x3gSqB
bSEZazXlFwP+RAmYv5m9Crs+4ZpDyIlbypME3Fl+TPTEx0y8ixb71KMjZy7PtfqPL0WV5SiwaIW0
/8fZee1GjnPt+ooEKIdTSVUuOXRwu93TcyJ0FJWzROrq96PvPxlXGS54D2BgZhpoWhRFLr7rDbNg
3VKsH4NmmEmsxjznV+OmDoF4CzT6sBiLSXvQemv6ZIyg9Leal/fZXg45ZVj0mTlTWTSNHlvb7PzU
5JRjalXkhfPLJjKwjIhxEd2jljpdFToufMmHORX5aMYOgTJ/jbUwnvietPS5WYY6PyjDzIu/JRcw
GTXQvd/bb6USDOiG74RAoGykoC8rQSoInQNRNSeTUzHuHM2N6CRBmqssN75SdvJXvcSIXg51VkMb
Vm4oAMDmVDN5D1JUzb+6v15D/i+vyNzAMWaG+scdDpz05QNprSw6qZb6lCO2SWpnpiFibM6j8pv+
OXcnPS5kaV+B2y5vWfRed8E+l6xdDHV2/+lmfVi8omlOgyELEY/mnO4ln35Nq3YJNWDUQs91xxMh
wZ5DDf2S62bd2uIkiYv/d6myYcQNWvp6rDZd+/+4CiOoxeAaPzwoemfvy0R2bW0qFScfGxKNz8rK
nlpqahV10K+usa8vHm2npUJXdoFpcAw4Z442W0fZa3TtSXpshZnmVz/5Ki1sMuvty9sL8eLyyOoA
u0NXiK/Kzo5+uUTKDstpcKfpNKeckjZZ5FEerM9Y9GMVbL1bo4FvIRphpLQu+AlJuWcolNvlg1wD
k+G0qo+E3MbdUgX7eQc+7NtPdjGJQBcsC+A1sEL8I8/udboaC9IUHCgGpfIO3E7cp2Ct8ttWVdOf
dw9FeQhLzwK2x9X0bMkHKI68eWOoKWBFlLOfh3NV5jdt0V2zrX7lqXbMEIo5DjW05c+eSpPtMot+
Mk6GnZKPYHCc57voaXHyazZZ/vkeZdFdIDcHatLu+HmufjYM6WUNDYHTrGxjSOARmz8affS60Myy
4tkSZvpZZDzoodravD68PacX28g+Ok0COAHQUTB2eLkwayObckswesbt98gV3ONIcq/Rzl4bBboy
kCVjkKGzz8F/Wn3cQTqHK6N50iuaARh2zrGOK8iVLfH8IwMPBSnBhxvWKHjJOYmYLbHbNa7+aWkM
P2mtfksqe/4zI8s/2nNzberO1wiilL3NwmJkMOzbzh5qwkHNk02dnqDBtMd281WsW8NwIwJxzSXu
fP4YCorq/1rLFmjoucN4Lmf4QgroldrAiSoYqck8DOIK3Hk5f7uFAdv87hhMFbU/8H/eUoAJcqBJ
1z9J4X6fhHE/1m4bcnX8vLpbdmWwi0ci/nzfedmo2BX5j5eD5Q1+y6m5WSeYBd0aT2qgBm3zqvjx
9gK/eEs2bV9Es0wfl/qLakPwLEHqGkUyqAGTwqJo62jnPDyJRThXdvnLsYAi2Zv4pKD5QRx6+UyO
P9du3dlVggjfuh05uD5gXqHdrRCnr0zf/l3+t7IBKt6pwOy3YC2AkWfQdGmqtWwCrUp6YuyMw1Lm
pvsz71MQjc1MvU9Dhyzgo7mkZXG/iLZ61KduWU7vnVuaHJDZUBUhOIOv8vJ5t51flhl4dFhjJ3Cy
F/OzMcGOCQtHXAsbuVwvxG7h+8TLpLfITfvlWFzRIJqLrEm6jcxSObpO7MncPb79RBeuPswrBRwc
YIIhdpLZ2TApv4Jr1madtCsXVRKV2ZljVetLEQG0+E9TQDxWAmRBYlu7DlLd+2hdt49ppQob5CHb
9NOmfPersYoJh4eSuI54QtyVx6mZFgSjD6PfP6dasepIsbIyKONAeETYNl7n9Qenl6o9dVKfJO5I
c78+4dfoLPfBRi7SwR7aa3kT/4e8vlxKtAT2rj7tYtxcz48Ac6q4iAR+llRmQ+lz5O636kWiO3W+
Q1Gq95dvjt3N29PYb9L+R3ZmY+Qh/ye3PsB2KJ3YdRDUfsgr6DEPqGmFjJxU8q6I3NmMT7UoqvI0
AxOBYwUk7B3aggTwcIX52fxaKog9EQIAffyI3FnIpBU0bg+GV/R5tJi9SGMAJqE9TWbnk7TaqbY8
qNTSlkPLRaNww6DS178znRM7biuz5ppd9r5zWlYikKM2s4wV+415LB42WTX5fdv1GIi1TkBt5Jeb
JaJOwYhDLFt22QcvwyDz4MzpOoR5pVvqzqmQ/uAzntOp/+iNnl9/FGNtuZ/40HpyFbMhrSNjVRl6
AJ+b/52om157VE6Q27fsqV57ZxdFVoebZakf3N47/SAWr5EfDJIc/AQeAOSr0BjQcJ8cDCiGv+Um
gTGARG0SIhovHaK0LMv6KNDKF/HGtcw4ZM0eYyQq3/vLN8pTr9gcz4le1P183GpVBRHBSulPUVWY
YlqCQKBQ+ZpThatyCRPLZ3P1b8bUNH5wJDQ1iz1vhpO+OXMX872TOd+P1aQ/rq1yn7R1UdWnqUod
7ZCnZfsDVaH+N5/M7FEV+oAhIVa9INPannXplHIdcaWZ8q85WGoQe67bPxbeJj8NrTYj5HSkdj+p
yVmPDSmqAg8gyrvQXFTfRV7doCyvnMwTUW0uVXBfVp7zS69BuA80KCrjGyiNre6zLkh/Yi5apLHR
2vkUBWUgNoGJkLf5Ubk441PjdhgaEH4xDJE+1EEfG8a6gusiycyXG/JgAnzVdaF3T0IPVHOHyexK
vnmm6uVm7VG43onUtv5dB3urfrqZ8OsTsFynnRxbWdXjEnDwEyujm1o49l7waXC3xdqixdCE8RVx
tPlU18oujhVGUk0WtpQN6b9+1/vFH9DY+muRi2K+0dtydT6qjFZqrNsdrI1mK3glasPN/rEZijGL
as0hwGrJpbFxM9JbvFC0TqP9alaT/9CIppw/tIWm/1tvMKtOpmj9YonwwvTmT4EcvO7XGjTFs00y
VvZxkU3/ZfWVYXxpcGUYaPSXCpiqkJub+EPfIfDXvbV6doJSObEaA4OgSjDcv5KW9BIqcyZmMcN9
Tw8DXdPlfWuPdX9fekv+hP2RnkP8YOWHVqFS90mudTD9zc0UXrVUlS7CYUmb59XOu+lDNi2Ge3T1
Wddv/L50ndu2h499D/W2sT8XbTo8WHbnYE3qotd/aFMx5rExos4ETOrB7iw6ENunDl1w+URzgK+x
Apk2QpaX8KiUuJI9OJnffSQ5gMaIg7PGEAkrNYLQwCO7PlRaidMBgX7YpgFlt8maEVV8MFOQ3IOn
o2qNcruprXCy9KKPwd9B+IWX+790zdnKO0A94RwVxaeIpjowP+NSVjnxJuqpwijEnMgm8P0JMGrN
xiGy1p1HCWTjf5R2RffD9ZS7ELyoOrQRs9UuUW6O9JbsWRuX0JlqMKYucwcr9iHFE1rk+WWRrGZf
+7sECRvJ3nWnk+eneRXlQiP3Zi5zB68jzyxENNAy+W2upJSEA4YKtMxB64rIKbLtS05tJw6WNegf
M4NG4MEy8v4D0n5mdymnISHBrP/ljnBtD7aV25/wT2hLXPe3uoqU1Ldf/SZo1Dv4KyWmhVHiQUyB
D/REYRBqikyZg1d03QHr/u1bNmeVeWcpM7VuPPDuP6U21BjtLO3isBdbqRtrQnrfJDz/PlIcS0ZY
teX0wDWo/j53JqlUwiwWIFyz/2zQSvtNnsD2c2oW8Y850RuIhkD0VjR6k8vMGWVVx6vJ8QBI4wGu
5rrzqxzy7HtR+msQTRNSfTKdzGUNtQ2dckzr2hd3K+f5HzZPqwthda1G2NrSoPuGrnOO80Xvvjnz
5gfECW0beplGfPM9La3jXOJJcyhmv4D9uhBPjwVZTXta2P1nu6+DH6s1tGYkna6+G+k2bqhgRH+b
B+ZsxLIiGIH0EXMbQyNI1/wQFIP5E2svUi4ACZhPEWiZEZZFEKjQGQBNIexCNLlZ6Q6kXBg9az2Y
Q+4HESXKBsPFdJcurpBQ3KUkmvyq120BpsqLJWRWUXcp8p1/V7le20npGnMZTW4LW7flivHRKREY
HKwKKWaU557/2zM786tnK10LM5YwTTgTrGve6nGA07YsbMB9rsG3DVLHifN0XcZwImGcXGc273/T
2fMsIGe9/BNMq/k9XYllOlTjNH9bloEG7NJ5wdcqU94Xr5krwpmXrbpPtxkyoN/P8xBhN0AJJcaW
rpAGi+k7OXAm/7pi4B5vI9FrcZ8Z8gFB9VTFM+XpSWsDZgaFJ+ev7w38jrjNNHk8Zw4HBhDWaHCe
tdIPWSH65952u99jxtkNO6gw6yhtOHwOva+pz7y59ds0No4WGsXQfTFJYOrDwQPDDYchsx6KTHry
EPRj0cQ6pK05bOGOE0eFFvNbS/LiEhYrGuR9a6WlS9OlZ2NYiq46wCQVH4Z1wpR2E4N41O1iEjfc
G5zE5HC3EGl7vROOa+qKo1vPzZeqGzx82VVF52AxyffFf25io5EFeNnjUNf1AcJMWsWV3zhfeo+O
YkjxaVWRXJXzmI/ailU25uP+cdPs1sNRuLL+0Ta+EB597vLIH/X2uVLuhPUizq6/W9X6Q4Qof6H5
kW6IcoyZDu7dMKr6h8ZNx+FjMQK+29TP9YPyRosZ1qT6YdW6kYbCbdv0AEe61G9oY2IXIqVJT6/M
xVCG5O1xLPedXc9Y17hbGRl9093SZVBlOKyVwK1nAcGNMGkcHzHPVzS3oas/YGk+lwDbTu+H5DTp
ZTxuvZ9H3ew54802M2eHcrOLIQpsQi4jqU3qL/bxztcBz8V/atrHnxo7WEZ6ZcswhUPgbm3YtIvi
tF3K/g+w7vxHBz8L2LNH67nrIRfc6nqjmzdiWbp7a9ygr6Mf5NTcBps2kpu6OT3grqm/UHh1X+uy
Gb87qYnszTKq5TOJuH1zBM3yvlT9anzzCR/wwmUFJgwR1lDmFrXSvnjQDR4XAsSxAB9KLDwMqQuy
BYUltQP4qXW/5bY3xrWzYcnfLlsz0c/amKRh6GlepI6byr0f2t+W1Mfzx9xogoxAlap8LPTJx5Fd
1qZx2tpqreNl1WTP58HZF1mLa/42FVtg3A3b+t0NhvQJe+OgZU+npgqnzSQr2MaNcAmN0ejNG24o
qyYiVzqqPhWWP+U3s9bwNWKxl8+nbnHK9deM2496oAC3tbiwxGI8pUpihszTDump78t5OzJLVX0j
68zlhZItCb1/tof0O/QOoT5SOBTtN9vRBu3Q+NIeojkYCnnfwZcbP6N9dvvY1Rduab1pV3YbEnjK
5h3ObTH5h1Y38zoSwyiyb7IreprpnCe/3DTY0me09istmybVmsOk6yt6n6UcJkSSHCMP0PrsPs7M
wfOf092U7mh15tQcan/qy9s5c7nzrthqbEc3LU3/3qbBN/1wJn/UDrpfmsGRlMHR/YWgbmYKDE1B
Vmq6uSK3epiStEAu8d1piOT7EGSZtiWbUquZECqqvg2sn+Gr7W1Gl4UlUqfuoUY8636AFWI/AUOZ
2oFJKlwRZjJt5kgbiKVLMAkPxjt37Lnp4OjezMmwGk15t2pG5eOXuTb+/eCQDBp5S+G4x7ykxctx
3VJuov7Iikgv5k6eKCK8FYCy65rY4Gq1/nRNR7OesexSkCe42Pr3HgXo175Fp7J3ORsOy9bg9lHY
bcOlTSNp+h9yjKvsadb23KRI4/rSRnXbju2zg4raiGiw9JxxGSm9C16407weOrlo7Q9Vz0hSSVzq
gjub26r1geRLrbrplCkkXTm70T5gXkWqI0vRNlnywtez4CDzVlZJw3a5fDBkTelnaf3q35EYvgZb
7NeQwL+u5N2puCeLrwrN1GmdO/g0+XAs6sDZTsiJHDxZwaia37WZE8dNOPy8hZmzpEaE1MWujw2k
9SL2V66wXyq7GxW+NMpzP5Rl583xJieyG2EybOpP10uYfqFsFLZ4cmxscYAB6fu3zSKL/tBm+vA4
jFpr3dCN7LjJ+OVY6bedgIr4AejZ4BfdmiE4apYqxBoS8xF0t27TBu0VfOkVKIsdEyo+gItBy/Uc
C7QQ9eGDUyf53MyHJkvTiA/3K0DomLwNubw2koewAMAMSRjo2Utgx8p9fQaPrJPVaMUDue3fNy8H
8BjUt/cPhFURwhnQbmxAzwh8ue23hs4WndA+XaM01QmMB8+IBLKqKzDSeUcQEFCHMevAfmRE0KSX
zyRlSZXcVG0SNIHzgNwkiMpqfMbyVibsKNYBksfft5/uEh+Dj8400kew6VdcsC4pqFouqnWC6YkX
z1Y2s3Ms1rtfFncl+o4UvfQL6NG9fLBS17ACKbwmIZIgJ/hlnapbAVKmYgtrgitr8HIWdyAfdd8O
/mA5cbYGMwetSdZwG9uxTD/W3BYniMGYx1O2jRnXvsExKgyAAvXeuJ49QQlbU37g/rImz8Bpe+DB
Sjm3icd+VoT1ADAdTr1vysPbb+1i8e+dTr4xPK32L+1Ckm7Y7qbDkElUqlRop9A4/DRoIg3g9spQ
F+g+uCmKsT2CAPrvBeDuKAisHp6EiZKt+VfK2o3quXVJXTN6dsRueW83ZjcJYcsGdEcPx8p8uVQW
XAYNfd7KZBO9+WTypT3DOeh++tpcfCGkOr/yzV1+ALAE9N0imaZCgC705Xhd2g9WCl82WUfNitzO
8790TdO8u53AKFSxaBZo1VG9vxzFbdJ2g0pTJTmcUSpNRYZuaE2dgMKIyfw1W6HLh6L1vrsvo1Hy
MBE4m0TZywD6XJUnVroRFiuCefjXx1P1vb4YtKSxToLrvjsHsDmeIfl2B8oLnaXALxF390yMnGcm
Lcd6KK9JyS7W4d6QIfgVD8F9uzrfG7s0nSaDsLVEq9s+Lu1gfjKMfowXN7ee08C/RuK/+MT28YCa
eDb60AiUXr6xyVX2tGVzkbgDBUW1rWuD2W6j3091o31/+3O+eF18W0g/Uerg9kFZe7Y6MmvA+kKb
t2S28/WgB40We3ZtX9kXXxvFQO/OUYb7gnFuiCy4A+aGToG44Ij4q0tL9Q9ONbN3pbN/sf1iQosC
AyIBZjxY7p6dl45scnNtHT1JV7QyxRT0yVyhcQ3rptzCAlA/C9c82/68dw53+wqOGTpb0DOcs703
KLnHEaYwJGoKhuOefht1XZVf2Z0u53A/JplBWOnQZ87nkHdozRV8OHYn7NtHCfA1auU1csQro1A+
MYHs7HCDzk+wJufeWfrNmNi2NsdqnrwIQsEYvz1jly9qPzoYBs4lsPX5TltXfQm014+JPkgvKgYs
TdfyLsvKOx9ybVQN9rWT+eIb3mVHe0vV2PMGWSYvvyk3t0H/JaWgVszqsR766SbI5HBsvdRKprJd
r5Qdl/Po0fFDDLEve/bfs3oKkdtkbLqxJMUYZJFHtnUIlXB+9zyySXBWQVTgnKTqfflUTJ6F54I3
JbhXZH+93KKTiXNL1kfzQvDziVZJ8NloWvuaQ/L+F7/owO31zb5dUFghOTq32l/GdG4XWSFW3Fr1
V7eW7jCJZrvTlVGfFA1RfHbLwnk2uAbcvL12Lmd2HxoPSlY8Mqf/9UP/0/Of2rootjFfEz2gbKya
WSVmAer59igXe/D+gMH/Ul85y+iWvZxZUYrBnOplTfLBoKWIP9u91dMFC8bt2on52lB406BvggNF
eOTZ0jR8UiToua+J2Vl2qEs5HJSfe9GQ+teaxcErr41qgAXJAcMC3b+S/8wdxh0tdX4B4dqoiu9o
CbOO9pSryQifKdJu0n5LPxre7PxYhFyqSM+m9op/2eWHSOsfRhQEIqYXmsjLX2EayCpcsVNOVoEm
4GguGGr/qHTwOK92JvVxpTPTX9G/vrZk/P/balBpo/J6OaY15eY0g/Qnvg3uoc+IHQnY8N79yUNE
wd8dOTGm6xeFlgLSSOeKUTTY8Ye2HehJVtOXt9flhf0bRTesRm4y+0lgI/F7+Swe/b0G34olEZ5A
mN1oI7tY6qh1+wAKZc9hbU3GJ+xZlMHGqldpqFwXr7vKy7TxaABwDzdpNSBPEG23TuEkB1Ee4Eob
xTWjDn6T8z2CMHtKGDzU8fg7W9eblvc2tP4lYSGvj8Jwxz9Vu+RXZv2VJc1XymYAW5Gi6fziQxRf
6QpS+jB0chr3I0s6c6NSl3Ue45jt5qfe3tSv1cQX4kgcyahHreOn1yCBV1YYbDDQB5xDIQo7Z5WH
UfTSm2ilcJdt/GPp6v0dtqXD4e2Xf3ls7gnPmAlxVadGPFekZaR5Em+Sy4R6ox55sXpuRHKozCAU
PW4eDyLVtOKBbnSp3l3B4YRm8YyUwNy5zgX6ZQrzSaWlTLxgmO5AFz8HRT28/zuluqHQtndYhVvR
y7XdWGa2rgXPV40KY39h1IdeY+d9exYv91tcZDmc2QL3m9cFYUbSBc9ahVJvohiMEd54Rejh+e8c
PKLn3+uUi0EXvGdoQDt9fCfvvnwomyxrWRJDkRjN0uDYVnFPzpVp36aIA6/5nF2cywyG4JOLLEvE
pS54OVjZpMTeZpaXFL3f/c3Bk5ubeRp97aQvbPYxkiTNe5xao3y2MM2zIoFLfhXVJCl0NKKc8rtA
k8olR2Wi/shx4HWf1FJ2XzXTHqaor0vxSJZTIENFp7tHQjUt3XRnTmXZRDkYzvdlW3M/Bmutf9Pn
q+qkCqrqmyUcWk4rCQpajCkWzH/HUmubDFitOHSt9TJ/AiC3ScSgydMcB1cG2T8bwp8/9jZV5i+S
AOsqmRuVLZ/Nxue87xF6zyR+arn9uJGa2d/N3DKgipiUr4d5S8cpsg2w0nCR3nItT+biU2Siberx
PcR7RxvP6rt6nldR5JaTaJP+FR9Om+10udHKDtlXRayr1w1XNrqLZcuI7KTAjbzeXUX/8tU6ueNv
y9S7CZ1DZRxHr8RIPEM1k0fWli3vLrNgmVMiYiINM9Xis3w5XG6vQ6UgbiSV42Pg0NGmn+r019uf
4kUxwCBUkQS97PddTs2Xg3AwTGIhMzvRyJeM5sYYc/pp5nRvl6L/pNele+Xbv9inGdDep5G7Gt/i
uXcU/g1B54uFG2JAjISd0lDHk9u88qpeHQWFN1LvHVCyz17VKsoAMVqgJ/5SLp8knK+vas2uqVJe
GwWvAeyqoTY5wI4vJ48OnmgtVKOJsMz+VOjNFtKgvwZ+XC47JPEcOOQ978X2efyoGWQr6004CVpb
86DRRooqo6HhaVvXjrfLB0L78j8AFSATmvLZkvNoufLxm04yyL3xIZFCFRj3XjnJLh8INJj2ABdB
rp4X6Mpu9pmZ0+Yndirz6kkPSmLXHKPoyt8Y69iPb6/wy2di83f4Zh0OAE6bs6WwwO9d5dD7yW6W
/g2yYv5cleqa5cqro3CjtizL4+fcebKZ+7Hr0tVPZsOfn/tFzHeGlsvnt5/lf9/8i4oOUAA2KVsy
jr5EK55tekTc6jbK5CCh1YHUCh3ylB8VDgR9hFTLsm49S/l/JmmU/6ZavxQ3ItOnn02Ov8IRNsNm
QLusUuP49q/1ygtFCLAbYu4Ww/y8/A7Wusr8Pq3JACwN4X6SEEbGU+3U5fZVwQz58/Zor0w1zFNc
n9gWgUgudDFjtnT9KhnNzZ2I78U5uvjcxG+P8tozoYIhyo4mE2YH+5//56I2i7nVy3QMkpUkXihf
hZ5IFN8Q+eYpfHuoy5OMwA0wKeQHJHlzDX051F4v0G7npTp2Ud/4FGDhhl/KbT7oTahljv7Hyq9+
hK/Mog3IBL4EH3sXCLwctO2qVkdrliYzVLqo06s60uf1mnnp5fFCBNYe+gYZAQOHc56wgGM1GVaa
JgJ554c2z8tf2LNjkL3gh9iD/1w5zl6ZSsrJ3f/boJWGzO3lU3WrTG0HK4VkyuYg1HSk+XrmFk86
mGMcGIN5167LcC328LW5xHeR8GtSLNAGnr1A3RkXka5FmjQVJ7Xvr/pNYG7XRD+vjoKKGAcpD5b5
ueeswjPBttWYJtZW/cJTZj2I3n/3FZpMZnJROGzoZdGE3H+J/yz7Wh+8ktpcSxbpm/Fmm9qxqtzy
SpX8ysdFBYUvPJAAEjD/bMJEjzqQQ01LpG3m0WA69bF2N2xLtubnu7+tFyOdnWi6g4FCljJS0GFm
5qH2v8t0h094bv0aMs1IXmmVauPh7WFffUBWPD6j4BEAni+n0WxImxUG01gtefoTsMAYo3Ue+i1y
13748e7BkJyR0rK33aHjn5UhVMFE2wHHJzYlyCeLHLTQaFQdz6PuXMGOXlmD9DapLMDK2O3PlXtb
bm0wI7w0yeWQYpnRozeX7nt9/DlHAb5BWThMUQqeIwp5QAzWKG0twbweTqBewLB1Z3l697QFPAmO
7pRXO5z58h1NWtm6mcqz29Qaqz0pNzjU7WDdtzQsPr091OU2SOePPZYLBEpm1v3LoeY5XyAJbiqZ
pfjXlumfoLAeN70l3KQqb94e63LpMRaZDrsfrL6ril6OZfake2XLqhIUfBYEDDzj8Yb3sYQJ1vjt
oS5XA0PtDthcq7EDOm9sqtzN/dIxQRIrd40GuE5xvk3vdcf8X9dKB13C6QqA9pxWknUtlZVa7aTW
jCluPfFr2gIXfpdsrxzEl88DqgMk6vEPaNmFb9naQso3uJtg1bF9InivvC2DUV7BWC5fEOc8HTiu
JiBImHi9fEGll+aCPDQzSSdhH7uR/Nhg85uwMrZrSbKvPBC5a8h5eUE0Tr39z/+zm0PmaLx6kFaC
ndhu6+FDkJSl9+56Hg3gruRl6qgmvLM7ZOUuC5mWrpsQuUpPdvZ/iMp92Ap7ubKrXj4OtS/XILTQ
qILgP7x8HOxuNqv1Ci8ZhfF3crL8ZJfSvlLMXpYQDLI/BipDSvnzPlWarThtdKOX4DzSLKHVaQg8
Snf7xjVZg8SKTQT2CnDY3msDuFuvE70KfQRpFbeis9plnTSjHAboN3IY+5Pw5kd97tIrT3c5hfCM
qNAB+cAU0AO+nMLUr3Du6iZKlY47wyBlGmq9Pl/Zg14ZhQvrbtILd9cDWns5CjuTqIGX0sRWThMv
TttE2QhF/O3tB5iCv+fldWgXdbOFQyIFSTTPPiUdwUMvujxNqkl6QawVi2ecxsUQP3FXmJ6zXtq/
G7vVtaMlpl37jWt/7+9JZoGCXuXAvo28cjGrBzMHOHocqk5bnvZmvXZMi3S2Hkw6vs2h9Kom/cxl
1XcPq54a0zHDKEdDWaFb8wNcgc45+vTABAqxGlDNMFsI5FlTjusdmpxV3WD/MaOtCuqgPGxd5tmx
Pg0O/Nu8ncdbvDor495RzuRWYdF2Y3lAHjWrmxnrju3kLkaVHkiotO2vtqatz/k61A5yJOy1PneY
admnxtLEGntDCvNVV1ZdyXiWi7udqs2onMSSgC6RM9YDrS0l+vFRESZtoUrpx79DLcfhoW0Leobm
MGVfVw2X7HjR0y37OK0WCQc1wroh3tiJNyjZsCNjrx+cJ777Lju5lmYC+2PlFJXUlPah8WBKf5Se
2XweTZ74IVtNqzy6WET3p9mzt/UQ5JXEbsWs7CBZbEygihjf/EqFbaNhmmMUCv8Vr57mr0u+qH+L
bsJDR9vmyomWwnCqR2nR5CFQ1FrRBUnXzcawgmdGqhXWrpJQT4uDiJML0oiXb4QzIndZegQ3GOvX
nxFiieBBIOer6UYYmvwAdCm836rX9OrH2Ekp7owJJ9Abm+Qq/R/T29C2TMTVabfKdL0+RBWJcgb9
nFOI47rmqzzR8e1ve/DRb87YjsVt0zsYriGm0mo4K7b0421ajflYNGSXxCsGX/LGsGe4+HVP6+S2
cEiavfVaaJqxg3dMH7WznLSTnePaEAsYRM1NUVHs3WqmITkBbV7LPVdv9WdWzmx+8KSB6EeD1fJj
0J3BBx9w3OG0dUMzHbxmzLDwMYtuwTvF2j7naer6EURfkX+wFwCHe2cbjfmWmnwubtwCB6FYwITB
K2glKNVBfiWxM1Cd3WD8pjTZ4Q3Wl+OdrGWZRqq2J3wjWnOro2FOtSycR6uQsXQLB0mHo01LuPUj
ljWdS47t7h00V7djqi0yzLvSGk7WAHsqLrFVHg+cKZVirXR6H1G0T/DjNbJjl0cvkLzeDP6djFTu
+/IuGFxlHWd9y2xc0+Z1OqxiyZabNnPQT4RNMJrLp4CGEOFEa6prB9LJO++flLDT8T5YSv8fMRX6
F2zYgiDK004099mCv0KoV/iVhpOFCioqt4H1tHvK1ZHvLloabhlChGhphdFHGre2FBDYlUWUg4ao
yK2QAVCs2LkM0ZAHBDUCynxslFZ8MY1O+2Ji+VJ8yggTM74O61bLTwbrBXNpQtjVrduX0gubsh/r
72htxzleoKppsb1W0HZ7N/PnGfWkU6khksQ9t2Fem+RbC2v1/3G8dG1vcmn3FqITOt4/J0G8J7xp
JFkDuOFqP1aTqP6dnc7obpbBUhVMaX15hnZclI/KgwP30UMTsJ5GQI/hCQMk3n8+Bu1zry2ZEaML
CqCNGyt5xD0pBx+LieTcY4Cl2o/RUVX6YJAeKQ4F37H8qRZjJZit4XO/W/CMRbeK8G+8nyc1Q+GG
o9pG8Pqr5WZPKXUP0+gYa8hXwhSixRHBd7bhtLxBcTYP4bQHRp6Ul9rTKRVeMB6Dimz5qPcIKv9L
Z6Pzo2mdMxPvwg3DSG0NDCzqAAK3e28i0Pdz3rtIvFq1DuZn9/9xdl47chtru76iApjDKTsNe0aj
rBmvE0KybOZQjEVe/X6ofeJmN6YxPxa8DixY1VWs8IU3iCleTkM8atPRzI3uZYncfvoYQ6aRh1Rr
imY/8imxXJez3h7KsVnUc5rHEdTCVuBOjYJT32n4iQzC2g+TqFDts9vaeuKpjaCrlLQlj4k95eqM
lYLVPBaq66ewRIBLfPSHJreCNplc4ykfJmgsnemrLvSWyJifCLpt8+/IsNWPQpmj+cWW0ne/540n
qpeImqb2VS+SIQ+LQUu7IFmUvZxKo+qeswUq9tHJIMJ+x+its+Wul7Mt9k40zhNvvorgIrNN0PxD
PdKDZITSTLPXIAWVMBK8VqySVkN8rBqUiY+ljPJppzrRG88YmyzL0Zuapt71TTyzsRY4iievGRz8
Lou5c165sfr614I6rXB3tVZUsIuaqBqPdMX6b66YrXk3NF7knjtBu4DrIV6SkAOuf3YWp9YOg2p7
48FvMWH+CVeoaI9JRg3ySFeh0M1gykWcfEpnNHYBtDd2QaPJEstR2WTayM2R9CNCFi9/JTZ06C4w
5kjke7vl3oQrUNXyo0//tjsDZzc/witpql+aauNoD9uIxDYljviH9hVpU597S/0AIEziN9anoImh
1lX2byuNab6hv1G3+4K7mZYpzHW7Y50Xs/iH10eOH3zhCT+Y2xJDCVFmerpDkLMXj12WQePzZ/or
B7tG+i5AkrSPAvp/NkURTCkJMW2xuDu/no1vjV22aL91NWSuZfHc51jrnCyc3SXLDkthCcTZS61r
Dhpvp3Zy/Jm4Jqs1TLVjvtIUQlM07R3/kVd8EsjczkdPUdLcOzLxMa5bkoaTpPThZGWT+NGmGGN8
cudc14I5XczXPo779HMmPMmxXBBm4TZDWqz7KQW6X0nAHqnGr8soXP+rj7gDbCG6h+bBK1qaFcjI
o7eG5KVTnxZYnS+YQVnQp/iREc994pp4NsYCI/F5FqvHV1Wo7+jgAcDh/l2eEP+ytHBuslTse1hi
3e90SmvMsdux+gkHKkJ9FhjWLwXB6dcEP2U5LNkKEprcweA+jmH/QPcz2vyYIhf+G3/RVB0MSDTZ
Fzvx0+qpjEtpEByOjVEHxQQTY78mf3hLVHOd/shUlrc/KuQzocUaI7IMCl0a6M+TOX2i14gfeDWr
RXydHQNWRZDwjn23AaHLL4qEX+5LerQZ1Lh2fs7dpC8OQz539YdpHOPhgyu0UT1AW9SeYDTg3pa4
fVawzKL90mmDRYc4g/ZzqrsucnceyAJtBzcXMgjRJb8Iknj1OUZssf6sYaPsnDxL2X8jYc5uG7qk
Sj5GSa1wbBPIkD1RChuXR6LjpX1oIiNVz4WXtdUO3ezZPUXaoA+/XNTrPpXLqlOJXZIznepFT8dP
5tiX/3qd1+lha/X6DzH61vC3H0XSOFTYu8xfPf6VDKY2i+eXuRRQ+/EvT0+S4DTUUXGwd6iS2BOx
W8Zd2QzNoI59uSBS0Rk1RZJA9k2L90/joZJ5NhH1BFwhobXsQEtHPLZmVKeHThPmt9ijvnhUOLUD
HVikhckNooyeG5TCgsE5WF7Gle2Lut+ZXtwnf5nJ5JlfvcTumx9dz2YIkZPDzcjm34t93K2aDgEY
l7F8ctqibBAWzEpqk2xW+3NsDa7+XLPh5DcvbozhIKNKWKeK2x4YhjPbR7JCE0mBHNrLY1VCSsXD
xkrHx9xqc+8JqtBYP6x8ouafwpFRceh6Tzjs5wKm5OiW6BgXyGr2J8h3QC9xflBF0A2GUR3BD7vG
R0NIER2qNIlQC0ReURueGiTetDxQWlwiVqHiVPxbeFHeH8teLTSHBBTJYwYBwkJqN104PbG2qhvS
YkIBS3Kl1TuVqeh5aKT1NZYdjDe7TVX3Ad/bygljgevvLtZE+YLiHhuuaP1aO0YRlMhghOtRn6Ym
GtTHIondEm1MKnrouIxWV3y2XQUvLugdtSq+V9AVnvwyb5fPs+30bDehjPGl1CpUJTN4jckuirPF
DyDa5VpQ1y7GXAlPobP6hsY/m2mKqh1xG/DhaPGT/WRyDQWz3hN28bg59yxz1vrsZWLpU9AnfSW3
JF/e9t6jqszsMvJ9KpBmfEp9ZFRV75gfZhPpDbQPPtcyQaxClHOH1Kz1XpsbWiVg96mpUExZGU6b
Qkfc92PdmG0UAhkpg9oT6TPsEizzcEu/4+/1p/a4mSr6LTRM6DCjGLUV6xNeNrlS+FHYomSbBcpT
/a8YGsbXGkKuG/RGk/+s82SZgpI35oufx5q/W3KR/v12Nn9jyamJ6dSQHHttuG3mjKalVgMMFCFS
s3Wg3Fwe+ej9EW2b9ghdegj9pMT7Ie2SPYzPL2+Pvv7tm1UAnUwJBrU4HOq2ZAZkjyUPaxGfOWGL
PPbt4sK0JKR5WdAVRcinhJZ1r36xHZN0Bkz0yuIBoXCFydfEpCzu3SiEO07G50byuHi99WzNiDn0
mj7fqcqstZ2LOTIelXVASTgWamAv+PP/VgNJ/znt7KoqpTOh2431d19woWZKdXts66IPBOjjX5nT
3xNiuip5riN7Op39VWKQCvjlyBkWXB0FE+o0WZ3v8kTMHyGvI+SMtNtfb3/Iq/LdOhQ9CtqoNAJp
yF0O1dEznqqJDiCIzPkVHn55HFtHHkuEUk5JT/oGQAz9j7dHvbW0fEEaqZTdaSZsNm9LqNR7ijZT
rOcvhU9/KUvUoz4Mf5s1ySzk2CB3kMB4e9Qbywrthoo4fk6IUW7LbN2gFYLMSoTS7fVDHzXEgYWr
gggXgP/LUPSQqIuuWorbdvGUwdpt7EmEbhN5B1Ro+mCGVE09Ib6nHnpV1HNBk1JO9jUQG1y/m+Kh
I1yrEGJAn1uOqFePaL+bi1bdOQy3RqGYTGUcWht1oM0+EbVWVhwTvhglkX0FCWwHFuleR+HGblyN
IEGn4Yu8+uNc7kYUjTJleDj4ppXIvvdoM3xRrKR5bi28Y8U0eZRkUPA1Ht7eGTf240pToWnigePh
UrscV1+aBRBfnJ01zN/gkcrinA0KFRXbQgCz6rNDrPTpS5708s75u96T1JZXXA9GNpSYtx1CcAtO
O1MHOSNqrXZtnqjvA7n3joLRPZDXNRqGM05HCKk+4J3r1XY5y0jMCNmpvDqb0scWFQvTXP2MVRen
z7nW9lRd+163zwk4d/tBp1b8bSbh6Y7Si3pUOhwTlQg2otb/eHv1b6yB4XIw2VWcTAAxl7/LMddO
FaLS51bD7IOu1hgHHa1I8lzCxuPbg11vMS460A50rFbcw9Vx6SZTo5+en5fJRPilG1s/GNAyeVQQ
EhFdMbWkfG6yMprv7LHrE2RQ6YQgSocW1N52byeky22LbeK5aqRYNTvIC4ha3n3xMIpPydKgIQwH
dZ3+fx4tM8+QUPGy4ow0gvieV2l0MOdlwHEhunfxXB+aFcfHobdYzRXcfzlUh3kwhGSKknbdaOes
yqxTg9IMN8Qi0ftJkeMrYGVTwnj3XcTAlAgxJKPrxE7eDFwYHczysjgbmRgOqFRNQVPM0Xv7ji6j
oOoGnJSwA3/xy1Hc0UaqA4GhMxIRzm+zRNTSMxf5GnlD/16Q55+hIIiuhC8iWONyKI28hYPLUJHf
GgQ1dBo8L//99sZfV+UynOFiRQjUgy+MC80WcuehINW23sLnygvvEyrCxrIHuEBZOM+B5DZebd+j
vN7a8iQDgGPArXCxrn/+n83YdbrTzVNRnEu1lH9NQ7E8uhmSOO+fGDiOtQdJC9/fRks0tHRZV2lx
bkbNPWJFQuozz/xfR+Rtjbn2/vHYE6AxqWIBLtoe5Ln1Gq9Mk/KcprgYLkvxo6PXGfT5GPp69u/b
k7txyACcaex1HsXVa/pyCe3BGXpE89ga3r50VX2qreKrkZDmNKYRHUavmamqyTu3yI0PB2gbZQDa
T9ABzM1LMftxX+VoJp1zUXqvzchlyK5U98LA64t/zdngBsGGAemxjbCl3mX5qnJ2NnM4sCO1/GNS
mflj5y53Cb3rI7LZ/sTIxBTeimHxtiSKZaGso81Rc5aI5CxBiWhtH2g2svFU+F1cSibaDN+0tug+
gcFsf06yGVWoRTGODdzcWbeHAjJ/rXJEw4J0in3zYR58s3hs8840Hjx7EXjLEHWKPQYU5XBw0z6f
9sNCW+HMO9qsIuEcsWNOAu16gYaO8nLiNVqtvMeh738lnt9niM3yQXY5WJH5QF0B0crclHV8rqs+
dne0B0ssClM9mQ9IUZBno2SMBCDV9Ch/ECBP9J0Ns9cD47kQUCAV1daPEIHrO3nwjR3icztoJNyo
8KLmerkvI6+z2CNZdbbp07yi/Kc+Y1dzz630Tza9+Wr09+m7r4gjNCrW4/GfG0Rn53nF0FdnVKjM
5hHNBs9/wa6E7my+UGoPNAPR0TMNQdp0fSKn/slIzbjcw3ef033tjOY/aFK208mL2kZSn51Vclji
pvwlYNLaocyA9P/Vj1rS7wYKsHH49vm9scWh+8PeWV8RAG6b81uiQRpRe6vOQuTitWAPjmDaNP0w
O8J+t9QFJD7SKtAp/IM74ubJwszKmXWy1TMGjMNDr7L4kLpmc6QjJu7M6/r7cx2hFUzuRtoIiu7y
w7gdWj4mhThuiMUxD2j4DiZyROWUHN9ewOtni8oS1R0GI0G9gnm4mZ/pXspVtBAX97umKLBFSE0z
yCOsmqh90sB4e8TrT8b1TjxOYPPnqdyEozUSgW0+O8W55pztUGiqOXY00rAL13dvD3V9u6/QbOBn
AD/A7m1XEXHYso2suTzrsmz3xvyhaqodZjsUB9dyMlak5SoDGt253m+tqb/y4jRATsSk6wr851QV
uLXEOIGU5zjNsyAZvX3qFNZOl9bLyD1/5728sVUM4PdIkbskkODLL0erVkRxlXrlmVAh2ZedmTxa
SfFu2gfFR8dZhyDKhqCzOWgLYlw6+mPNGfEc/KcMqq3AW1BO5XPe+Wo3JrTKZK8QdHh5ZN+XExrG
GAlkMTTnsVTqU+r68UOUY7Hy9t648ZHAP/K3A0fD43oLrPKQ/YZeVjbnrjn2+siiVdkUWIq2jinu
bIgbM+KV19wV57TC7DZZg0oI1Wpk9s4x1aCjBG9xTOZi/vr2jK5Tr5U6RcrFshFAbdkYk8m7GmUO
6zaT4RLa57Sy9ALum13jdKa0qdnl+BUtd1byxoGG+M87CHwQRssWB9e5cqjQjW3ObdFqRwUsOLBL
4e8xFXg36JynCtoRaJY1uwThfrk1zEyLB6+L6nOSTcu+sWW/z+R4L5i5MSHOLQEvySRF2G31dUmA
Wyyt0ZyXHgxSGUvvawmA/mQOmfPuLIiHVwfdR2IOH2jrtT4iwIv3SCPPiFp3ByIaf1fKzNrNOtaK
b2+PG5sQlXuKAIjkoByyrZmtGOohG2t5NpE0tEC4+8I/zKYc7lWZbg3E47jKa+HKgQbK5UdSKh0z
BMvlGQfIDKmLCZqYEPcy8Vuj+KCYebdgwAPFvRylKGZr9Hu041CC1T4mYjE8dB2BtN1Ztut7An4g
JEvwieudtOX31F2JcKsyhrMfZbH7YKoZpedU6+PpMAsfZb10duW9sOZ6cgR9vCC4PiBlRNp1OTns
O+muzvVw7jq/OI/ECjR66jrN74QZ1zt9dWbF0IcMHGj79ui2Xt92pdKGM4LY8kiRfgjglHU7yOP3
qsO3pkR87Lg+/wMXsf6U/zyKneEMVMKdAZBDkh1H01BorYh73JebE3LW9x6yCA/VZuFgo7nAH+Px
XOhT+UG4IA1QnLVNnAgE3O63T9T1hUsOZ6/WS7hHoMSzuY1G0866FjDReXS6Kt9P8eS7R7MTJA+2
WwzpmfK74Z/moow/vX9kMgOY93QDeSTXTfufxVwsBxsauYiHXJqVs6vQn61OVu2DY5lnsE5PbY8P
3N5w1Fgd3x76OqZayyhsOJoLKL1sVRx0q088L83bEOGJNnArc/muJzZCuosWPyw06D+1jtnuwPtF
d5b7egfxciJLyMGwoMFtWSytKTupyrwLByGtU9Z0vGxGeg/3fH3eWVNurvVJW3P0zb2ilN70IDu7
MNfSr2NW4ltbNq9eUv/j2F308PZiXm9XGCUrCHX1qad2tBlMTy3gTJqDKlCbIr29xPMxJ69AxUO/
h/P/Qza7zPXWsVZcPPVEGFubPROnRhVZVoJEj4w7dy8TMCF7VKEHba+a1MpXqCeYgRXSs+wxYtSe
aECMw9fV/w/7TyCEeh9YiTIjvDNV3yOgDbTumIqJBukYm6t35iRHcFmZG/98e53+XHjbHw9+gIIy
KQq17M25nmIjm3TZNGFXZEsC1rQtzU+WiYDCoSgqr0kDyu1FsptUXbjnCOZntis6c+z2qVQ5sOps
JPBemrkbj/hQx/Eh76maFIGKS917bLTWtJrPJcrTxouVgHQ4idbLftl8nSXIE25PnE7IwPdZkeh6
ANIps58BQmDjOFHNLj4bGE2M+xhuL5Ji4N0yjD/ionl9ex1u7ReCfJsPqdFj27oodWOlAS6xcphq
wFy0uXghWrADt2neHwO5a/0N+26ifopUm0cczdzUnAA4h+NavOknazxhMDxhiRkvh7cndX2uXdQL
kEtDjJO5bWvqsvN93raoCmse4g+gg8p9YbjFu28PQrq1pY+wHfnSlnhNstI1rofv8qC0Yo/WaPRg
NKV+p3Z+4wNBYaVrT/mS9GUrylYKwFV2MshQ2knx2urGku3RcM9PtlHXxZ3A+8bC0ZFcuyxrQwJ1
sctXYFz0ypz1RCJl6r2uEMpw5JW/83Wu70MYT+sbQ0pBb3dbpwdFXtugTtoQG6XpAWHbZUGmu+vT
UItz63fkiEHeofVdLyLClDwuRMVExleEOxiSCEE3PDFJkSXfVGtNCFQKf8DIm8hyuvPJbkxwfVXQ
7EAqkIxws9PNSUpix1UJDlTJGOS2I1twgyioH+PZSiyw5zOt7Lf3/K0perTIAXkQFF2RrA0x+7LH
miZsqqb5BHFj/FLUnnzK8O+4Eytc7xJIdbwx8F6ocHNtXO6SwiobvD2WPrQwytaDtsw9KHJtO+fH
t+d0PRAuihCrAVagRnUFExI6Jm8l3q1wHno9UGYO+jQ2383hhr9NcEfxiCiEusfmJfDKmAKzbfUh
djE/Y1ue9FI9T00P32bQ3l+oX+NignAqHoSu20tDYper2Yno4ZL1xesAtvoANni6k7hfbwZGoUlN
Qx4ZR2qMl18IfScgqZocwqlS1SN6aG7gxY5aIYn3cvUb34hCKXMiDuc0b7tUrobxD3WCKZyaXOyA
Z2DyvYLx370T6IJzoQOcoB6xBU8pUdH7sKjvo3eGbQpeoR+Fvix3gqeruaztvPVyQupk/USbZcug
MrljAni9xhPguddWL/uu9u5cRlfXA8RUDg0wIdoUK8H08uNYReqnxjBNYW661E8GXTvgMYaDiSjS
04QZffD22t0cD90FUgo6YOY2vtY0RL1M1GJC7Mf8L1TYp0M9qeb3aCT5SegRrJm3B7wK6Jkg1mkr
YW0NEN3N/deKAocC35xCW87WIY2TB7Wkr2rST6SgH/XIeFpK6154cXtQTpbBVlwHv1xV9Oal1iwO
307TXn132dFgbIOuwRQmSdIqcPvu41ROd8JIfZ3LRRi5zpWiAdkD6CEigcthMU3LOqOtVdjGgPdH
XdsvI9jOrjTyx6gX4gumKOM3VVUpyM6ytb440rJ+q8j+/vaaX2WO/A6yxv9f4V+lni9/R5HNEmy2
o8K4shwEdgdZfha0l+NdH+nVSnGqxGdouWQfbw98a3ch7vGHmE+R0N2cGV0NlIcMX4XDMM44cTm/
JODbFnfJoK/j/7092NW9xix9YkdqTtyfJG6Xs6Tm7kxDirRjQhn+44CzBLh+4bxGkf373SORiwKg
grHKvbPVj52iHs/DBeVPhW/DGS8dqGyDXoRqNJzD20Nd3zqMhEIKbw9CydSfLie1IBdbNDnkeR9g
+4s7uPnPvJX2nRv0xtLRRaUkxxW9Kghvli7RDYw9qkwLsUvNPlVN4T6WpYg+GWNX3okProcyyDzB
2kKRpY+2rXaSeBZm1Wkq9DJ3OmRRO+2VAcMoSet3M6Yp3v4RsCGf4AHfZnGUp3VXwR8K61GOX90i
Gl8I9dI7Ad314eIx5RtRm0GXkIL75RdqJi1NZR7Pob7IeWdIL/sep6vs22iKoz6koLiBQN15jG6t
IlhPLlKwrBRyN2EJfD5vVlY5h2kM+NGHifRjZNUDUcfL9/fuQDqCCC+uHX3wTtviT5zPbafDgQtT
WuAPRQ9mFoFwtX97lJsT8ggWVi11JDA2q6gPf8R69DlE/vnbjPzfAVQbpFecQu6MdH2iQDyikgo8
jTibm/nye6VG4brJbM5hrtoF5y0/CsweVtjb87m++fg0oPNwRyXGvwL9LjjIKsevlpCW99e6b8Ke
zmdQzfLfBi3D/8tgHN0V9cu0trz2ttBrL4KYFvqDNyN24S7uNwsIMHwnuKJnn2DPuNNJuDk/ntI1
VvnjPn+5iiub0qnGaQmVB8Vv1zit2kkNqov0jQ4oVzXfmeP1BrF0mllAxvlo7JPNZ0ME35tn0B6h
F1VtqKMTfhx8H9Ox1p/vALhuDgVGDGAVapYU+y/nNnX4r3rLbIcrjf9E5vIvRoLqwA3V3pnU9V5k
Uqi9uCvnYW1iXI7U1XMUeRIZR8MV6TGtBgvtJiqsb+/FG/NZ4QNrnYBWHdpGl6OkczXqg1V7JLi4
Ho1lK35aJbwjjC7tl7eHut4WLBrZH3gjj67ZVtsoL4bOLivU7RrLBos2lBDHC9OMDzquUThT+uL7
2wPeWEFEI1Z/YwTRaDlvIozWXHxsGiwnXETmfogXMAz9Yk13dvutUTwuDW5398/3ulxBu4VaiImU
G5q9V3HL+lX1Py3Pizu3+o1hKJaum25dO/qql8OkrZcTjVpeOBdpfBBDgeExvej3b7r1ol1F16gY
gY64HCWr/B4HyzwK9RTz+ryU/mEghLuz6W7Mhft19dahgM44mw9TV3qyeuJ5pH5z8tsuF++jlsf5
naN6exQ2t8G9x7OxOUAyS1q9t3MPC+S5/+AWtb+P0cG+8/lvHKA1hAA/QuJMmW3z2sYq6104mV6o
IaCGHJ7UPyBIirmpyu8Ju/556C5zBsprPIOUHTSCy62skFNljYhLhCF0MqG4e0L8MuilC4QEvPbg
6T8KF1J0GWh4445ZvWdddug9YNGRIcA5f01wtxPzj9n7ps3drkw+9AL+h1N+S8RLJLMH18e4Tprq
f634/fZRvD77BI7rpUkFgfR1+woNbpwNOCtEfAuQlGbRpOepMeKd2VhogUfjPU+F62/PeOytP9U0
jv8mZCBNFeOcwSCqTU9heVTVezpT90A96z69/B6A7CkMUleggkbJ+PK0YPPSQ99ZkArsmjEkIqPj
kMJrD2A6+5/AnuVns2/lE4Z41QtZ1nRHLe7GqjIyh5XS68rO2uxwYK+1gxVAfKa7kIToa2BUjPXi
nngt5UnK7un8XlPiqFrb7D8YG2vjZisYrXWp4aIJF59zL5nVv7qHHfFTXIGK3dkYLQ6nfEUsPCy8
NGI/w9T8bdvlCmxJrMI7vHtLAQtf68Bkj7z9m8mnQwbHui6SM26o2n60JuOsZwLWCEqz+CD6+7eH
W3fM5ltzJdJppP9O43kLJWhRyKNzk7QhnPv00OutFSo1GY++zOQDwNDswXOW6cfbg15/YPTMod6R
rNAAoSx8ucEwGXSz3vH7EAfSlmOfIkYMEdFN3RBbLZTs8nrp7jWuuYmv5koOZq4cmRWxdmWUFCWr
NjJd1DDuBk/sUsSyx13bdlN3+ENGeBrHevnu6aZ0d+Wkyex18fvBOTjwBD/2I3Vr1KA0vEOrBKOF
nPsoifKSGwiYC8WrBu5xnqJSvYNqV9rf06WJ6mCICXiedWM028AZ4A2Fshus/HM7F7V4rQStC3rZ
yh5W/+0aVzaMzdv9ZKdD/XehhtilGZB0MRldM5T1Polg1X6dDXy+cUkV1GPdohvLgzZ5yYCtLErc
Rxv21Hcx9V77aqdJnh9wInD9gyMHzTs5alXyQE6g/d1C302PMoaw+JhH45jxM12YZNrou9C9ImXg
xmjqL9BBsEtE8Wb4kubTMGBUWHe45o5Zoec78D1LfTLSXtP+EpY+iQe9WZYOSVPRjD8Mi0wxD6K4
8LVD00W5/pJNvqeeE0ke8RtL5xz5gDKeVf7vZEZt8mR0KMU8xsuALGqhF+20M1IHmY50LOIfWZ4l
+ikvlzLZeYUEnkQlx8m1x0SrPTqmKpszxdg5Ck7uQXlFah7d3HWbcBhdlXzNtTqOE4xSvRzPAmxR
W8jkBE8B2Dt9+uj7hcFR8FUud2pMYRC2VHONk581rvvAtPNhZ/Za2nyKlj43VpnRqnsZZCF8pCiM
pXnALyj6R4p+KV+g7Mf/OGiSJIcUBff4Q9PoXtTszCqC6z11BcT+YqjRsugoVCENNdSdDMZ0sLVD
RDMYU+q6Ny0UUTpN+94R5PbfgJPE+teZ2nL6BbRwP4amPXcIKyF2jf/4UCMBk2SlOxxSsKHy01jk
4/8WEw3pD7xho79LUAWK95lW+AsN3QmtK+xyo3Y/FIhxHDq7ytITRpuDepzRJrDRfajm5sinZo+Z
Bnffg7nUrbNvc+Uk59zN8umosfYubt+idP9HK9uP/5FKH7K9Ptm+hN5StHBAK62sP8ouTer94k2y
fJCN2+VPWqIZf2Fv7+TPrYE3c1j3SsIe6RKcuIcEceRnmUh4+8jFFP2ujoT+ZbRmr31KM5RHdsVk
jPazwWenDdijxvDkGpnzAX0oXKclJp7dU0zvUz8iITi6X2ZoeMn3FPv34mPqA3LZgw2S/auM5/IZ
BXbESkoWqj/Vrh6LczJmcL1RVXH0H5XXev/LkRtBU7lE4uxZaMAkjgmNkfmUt86MporhRYYWVJlZ
TgfT4vXUwwFjUfN7O7RJ+m2yxax/tKMGEdIcFiAerA1CfakI8ESaDbxIsaI5Kh/H9ICylIzOykU0
arekaGV/qMUkX1JqVJEZRGaZfWhyvXtSUz0iEF7i0Xty2960ReBB9XullR+pGg5J4Y9FgGQZV94e
faUk/kICFqd4AKd54++tWLjdscNdtatXx1LBrEWcR0cTlJn2PBfczkEUlUMUztTGX0DLeymyVL79
g0AblX8AjxO6Q8loODt4xoI6ZyI9f6+oV8q9EkhpoYVStjPHMR8Utih+jSKbO+MSpuN7iyG0Z2O2
3cvJDT1sev3HSUuaf8yEbf6Yoz5W/5SU8LxQmLixvtpznv02EivNXuH9RO1jp6vxbxhxHr7JCEf5
waQ1mrcTXjxa+8WOZ+808uiLc6qwMXrWfBWbYSL5tl/sEb+Dk8hMtwwqPZbJS6xsKnN4frZq36KJ
IRHKMXsr1HLc7oHauVX5QePBnPECmewFEkufooma1P20m5q4WfbuoDzrY7Kk099gKMeXceo77Xks
vdxDig2JxqBKq3n89+0n9UYMg/r9Wlpm0wIa2oIPZcY2T+rFhDWfaQf4WGovFqv6gDdQEpqoq57Q
kLLwFxrbD6MlkX7xkGh7+0f8QUJfRhPQKWww9Vwu1IK2kTwoulbWiWWGeR/jHamWOC8PxDNwp6YR
f+GZz+k8yqGD/jOVZFDfTF26zQ+9FPMnLqNK7qt0GZD4MJcWS3gcxXPcuKXhVllywC66MN2Ag1kN
Z8/rBmQkQMJ0v42cszqpyhuOUdeN4gCSRmHEDXnLOrID/B+zNFsedTcDzBWooevrXTMg3XZsYTUY
FcpW9NHawFAWTt+BE4/u3+WkR8tHi9b89N4Qb9VjhOMI4PuPD+AmxBOI5qXLWKXnCslxcyd4/tuA
85t4p7lvUD4bHFVo4dvf5ip1YNCVoAckm0SY9sxlzBUDr1tQYUrPXayPh0Xg4VzX3Fz/h1FAzcHR
g85NlfhyFNnM1bK4Znp2i2R68lpKmbnd2XfmchW0gsYgW1x7A0CtSBUuR5lGzAYtt7YI5AybCAAO
DFbRRvFkZ6I7E7T6IXv9nu/R9Qquo66AQCwEaLpuUuLRpy6BVpcVSoTgatSD8FoJIFqoO2WEW7OD
4UiZmxYlHZD1z/8DPcxNSkZ4stghQJBhPPCeDumXEedjc2c09Qy+xiz68XGUpujvZANXgTlCCqhH
MkXyLo7fZoq2RKWM3YgUzJL+PZTTU9uOv/zc/TdJonu+h7fHWssyMLyQAFn//D/TlNVsNwPN57CF
t4aIUhR1p3TRfBwoTBQAqFS/vndvMjkE1FZuBa3fLeAKUbjZNgSTm8q+2fmr3znSg/LOHWjd2CYr
pwLbKO7ClWB2Oa+pTd2orgw/rB2YvQcIX5YRVAbAsp1tI1a3m9FlbB9t1DaLvVd3C296MUPJw1RL
PMo0NZKHLrVja58UiZ1Cn/NxJD/Yi1TjPnLban60HJkicZW5oxfaqweaszOiEkE1UXRe+qPnaDpH
A6nK74i/TdB+tbhbdkQrZvddR1ar/+6nKo5ODS3iAVP5Me5Cu87THnlDx833JdhSImYSP3RocMBB
GrGNPW0H5Krs+T2FmM+NvkC6LZQUzYMdpdlyQDsvemkcUYyBP/gqfW8ND7zXChQBLAAABuTS5bpm
SWJhDa8hH4roUbpz0IeDzY/k5h04wvX3YxxqD2u5EHDqFs0TK90YpIG6uu50Wej3dvGI4lp9b5vw
ay9eynU2gAEoexIHoRp/ORuTFAACAoJDSLSqhyLx0p1lDvfO8/qSXI2CxPBax6XAtrUGlm2bkPOz
F0EkVS8Skd6DlUb959r0kzt38vWyrXHHyk2lmrsCSS8npFizHvW25NyYVfHdMEapjm6KCu+dx3P9
zJdTgoJqoF6EDooGumv9Hf+5NmZrGox6Etl5oUuDX6IO2WJP2AiNuGutZQ5auG64ZLlicIIiL/s7
vNH1w1yO/4eyvwIQ2Ry0CS/HN23cvquWkh+ugGqHci56x2764JnDd68Y772n1x8Q92MqJBpRFZWS
bXkcUmhXDRUSPpGUP3WtmI4VLKFgsUGjv/d2XF0iCUlou69iVJuX24mxCKaTS5RfpJTayvIfu5re
DVvib4ZxS7Gf/gRAts374jp1arSpEBT1UtKaURFAy/Hd9DZG+VNNxmXFoZC2uSmGzPWkW8zxOa5U
8Qs4QX1WdnFP4+h6w1Pspxjk+uhQUwLZjJKBsyBhd+OzlhfUqas68sOkc+45ad7YAas+OdcR7SVC
6s0w8dwOXT6XyVlUifXZXkwzxGxLnb0xNfZvb4FbQ6HEReWVauAKjLjc2llfDEvVeckZedFpp9Fi
PyJkmz0jOdPc2W1/Nu7lMfJW5ry1HmSIUX9wRP85xq3ZoeOow4qdstoa94NvNWPQVv+Ps/PqkRtn
1vAvEqAcbtVxNMEeZ/tGcFrlSFHp159Hc3HgVjdGmA+7WO+V2aTIYrHqDTUhN7ckxW3gym3+sy21
VLN9TUOR0R/zDuKgFU+o+c6WG+cPHaiD/L6Zo0Q72nMJ17zEA0a/M4asjzeq0je+Nz+X04j6OGFu
/bYBaFx1Xa2lgTSpIZ416tLGWc4tz87XP8P1QEuWAsBBB2bDTbT64rZZzG2bRXnQuqLijVBk7y0v
2TKwuo5jy/LTceMZQuNl/R7IMhPXDbQYApmr0ROCkYtfsugRttVg1qJhGjYbkfvWvEATIqUBTpZm
yerwm5ioplioQtqVM7JcSPAmhyRMzbcHGQ/s5YIzZhODdl+tX5viPWskDsx+6vMB1b87aAXNxjVw
fVboi0BfWVJKHeGq1f3deo2jVaasAn3kcb1r3TFF8kvq8lkFP7vl07acvMvTsqiqEGNIXR3aW/rl
ycyceZJJBzfYrSbzqYaNMFMpl0qBWkiL4KIGmjr/FQ9FOYLuGylFEc/RNnjzxlweXLwRsJNeIE2X
v8JRQsGbgYK9I+zIt+ZceUBjU/n05lG4iUAHgJdasuhl5f+JDGOVNEVoW+FdE2XaI6STzsdZoNj4
fksW/u+KLr1GJGkgrnMhAUdYrWjo1moRDjDIEbaQzcmDVzWdo0LtMx/F2Xk4xy6yqH5lhXj1vj7B
ZZlWQy87h0INrwOoDKuto9qRg22aA8XWSV1kYkeNmrumDx1q/E7c+jGXleYPiVRJsum3bgy/PobM
3IKMDUWQUgAEvtX7ZHSHfiqKogq6olJ2nT6MO12doo0u9Y31JYKpS2B5wfEtv+Kfr8jjOMJKZa6C
fNLq7ygkl+Wu7ER/GC2eMeg7a7spTezvb11aUM8LdpDcjFCzFqsYJ4SmNa1sA6jmf9N2qj9oRTEe
1KULHM5OegIcNOw6YbsfXx/4elHRkARFyJZC44Pe1uV0BxVDB9Qz2iAxPFx/IA4+NV2lb2zadcxe
pkWTDnPDpQzBm/lylFoZZ6c0axHg5NbdxS6NOdlpwzHV82E3mUZ6euusDNplHvk8CBAEfFazkjny
ZSDDy0ColNetrgcxTzl2Y1bX5wECLlyoJf1kZmtwBhrVrhurbhNEogs7X7co4u4a2x6rvZNru149
J/PUtnetVLectF5uucuzuPDPaQbypAQ6tRbVqWsrlQiAtEEoZz164P9+OVEeHc1FUH6vgctGBEw0
S3G3LXXh25k31ee0i0Y7SOe6y3Y8jDXdB4qBLwUz5AGUehD8DsrkzunRsyeZP85LFTry4W/28bGQ
qNw8aUk9/Td3k/mb7L+vKOC7KTq/UTimd62RW85OtRQKuQjAtuLQYjuaQyXXkvAUjo3EuiHq1M8d
NXKK63WBthJYzW70Ea2uhp2iumHkj1gTO7shLAz7fgpzL3ych84uj0TUydoJa5hynyCVirNMO0tD
Bb7UUXaG991+GlHj9p68EPMdP5E6nb2uTf4zjNGJ/1bG3M1fDMWM0zO4sbqhWYcXJYppcf+xLoy2
DEYFUfh9EdWeeT9UoxrujSYawzvV7DEQcPGa7h9oRRifx9Bj3aqCCsUe6QWDToaSowSr1Lb1DaRr
KYJRlP03Uxj1H71RE2vfIl9d7DIxTdN9nLtguVOLZ25QAqV7q6wiNxB+TaSnOPQA8VrfRXYlvEgL
G6rNuTcFWYYlry067XMzd+odXgPV+6YFQuFT8t4y7lknGNRoFstLxlwOBpjey7OeORXhW05tQFqb
uqxZO/3Ua7tuuBq8qZ+3iDjXsYVMCZE4Krc05skLL8frXDq7dtiIoEGLzD7Vg2K1D8Zc2NkuaRr7
Y1xmstuodN6YI8ICiAlyCS72nqs5RmClcLKbIcdrXEXINra+YvBay4z5rRprLCezA3GoEdIgAq0u
XT2sJi50yPG5xf2w9MOac4OU0teq9mpcGLxMHl8PnjcWFJVlC7gOwpALcv5yQQvorfNMrT2IVYCI
IEWh3O2suC2NQxiZwuPqrawtDYAbK/qiVMN6Io4DIe1y0IlGqh4Lpw9SFxt3P9HU8KB2HRJKGSS7
jRfR9Qztl8uI7bI4Fa8FXqwydnnGjUNA3ps/8wzGkBzmwwku3PBeZulW5nJjvEWrCeInIq6s7Sr/
DLMRETRdn4Pe1JvITwqMfHypwln357joaRqJItzCq16vKL6Y8Pr4h5wUVtflitJFVHD+6dVgsOzq
KR/L/FTaUfyzJUpvPPxuDcWjDO0mwDiwrlbXuy70zsScQQ/Qk09+VIoYEVSngR+0Vik3EpbrsZyF
PbuolNAtBOt+Oa240XpJjcYIZmOQd6Q12n3cY+U0OEiNvfUgkK6Q/FDwITtC8eVyKLOZUBhJYhtZ
lDzk2SCnh7LVsw+z3sUHZOy6N48HkpRItggYLJqNq3dmNcXomJuKHWBrkvpKjNBGkenHWtc/gGMR
GzHsRdvyMoVYcgfeRBTpFhLb6iUhrSHWFCAqQdqjvbdDV6DPd3lY58qHsM/DEUxQKFTq1RmF8VGL
0IkeTbOKToqKi96XeFSr8Ujt1/n1+rIvy7r6XTrKOtAXKFbTrlptXEpwmSZLVAfGDluCAoeao644
0Ua1nHbN9TiU5WmKUZ+EibQWeERhQXBXdTG7NgbdVC1ihGcbGwTjo2xSQWuz7WycO0ocwLvTFAK6
2guodhNdDrupfw6Okc+HrK6ls0c8wVCfu87FKDEu3eFTNeeu/jlzs9zYs7ca3F9UbbSOg527tHnp
UCg7+kd2fV/LMoTSMCZl86MbhFo/5kYcRkdiVFbtI71z3+MJnHqHcDFK+mzTiX6gK0zs0FErV/Ft
QJz8gf5KhVUbAn3DfeaZTX5PglIFFVAu+skk/soOPyr3c+EM4y8eZ2Bpppp2/j7T3cH0aYom9g5s
RmT4mJHg4tGOhvVH5GHjnkHOFmCnynnAGSJqoZ+2bq7M+xi7zvxPbmIw8SeL+lne9bGRhXsa44YZ
FCFgwOMsY2K4KtNi/lvV+Bm9g8EItDhGrrE4GmApml8ij4vkJNWi4J4JCc5o24eYc3UU5BOuPMg5
/V0O1zvC5V2v0yHyESTLuzOPerPep1phvnOqVHbvhsSzvxpO2U5HvMZp5GeIEihHa/QQXonBcrhI
FdQhPUjbCcN9axTxMzZ4pXcPegdXnqZFAxtno2jk/TU7X6hA5fUuJ9URBx6fTnHnhJkwcSIcquYQ
ykFTH7pcDa0D/GagZzEKFDA7nKbAJtMRhoNWZBN34bH0VPGEjR/yg0DXFO3Yw9b6jcapMuwaMlr1
gY67FUEd9XDvKsWEU47qKvN8UGL6ZPvFGeSXNTRac1L1vPkyYbfjBQV1yG9enJkNb/9Uj09G4eXa
wcaCqv08j9CONg7Ny5NmdTaB7y9VVhucBMfmMiRG2ljp2syTJ00MFGUKPal+JtriPm4hf/xndFFY
PkQ4f/zW47S/NxI+b4NLi72fIro9O8PKKvfYS9X7YGZGlNIYJi3embmpfXGkQjm6DtFDuXPLgcOC
VE0XnjyhTW+VfKAGBJaAlBFVNApu6yKiM3VzZFlVFRhJUQBWKtt3NiZUGw/EGxGGZqq10ASoWYAV
v1wtTYR9ZrdRHXQmKGB7buNDWDftySg3aUW3hmJCyyN+qY2sX9h54cRQdac6sKahxJrKGd/Pmab9
8RTb3aiQ3IjPzoveFQniUtpbxecmbck3bK8JWm8wH9Ek0Y5iqJzzW28B2hOI8KGLBxmXi/Zy7Yhj
PWaAeROYTlg+jG5VnBJy1TdnLssofB7y3aWmtizrv9UexbTEZKRNUI/J9C6KWgVYZQ6GEK3Y/dsn
ZFBZWmpYxCVjtWxF1CmWHsdtUEutOLiFLfakhFup2PXHoYPJk8+AYEatc+3Z6ykoBWXa2ATzWDnc
2vRa+tCMN3KH64SWUVyXTMxA9BzYzOWyKRQgzVYkVI1oXD6gWDydJg3i5NTq/X1MTff09rXjnFLz
p6vAn6vxQgtUBRC6NkhtfLfyKjIOtdq3G7O6tXYmQsWGpS4k1PXG7qa8lKAGli+UpIdGFqA8a2cL
A3R9UhfDATTi2XYqj4HlV/yz5bhKgK4XacvdLO296kjvXHpav5NzFW5M6LpAxVBUTAkLFE+JQZdD
GZ1B9pMMfCbwWruij7+6fXqaB83w1VkdSUlKA/s17cPrX+vWDJFgpD61UPjRkLsctsvtrAxtvaUu
lqY7RE5VHCrxZiWt3dqIt4aiscVzleEWYu/lUIqce3wEcDO1FAtHNEScaQ/tnWIc9q/P6daOX+Lq
8qKCBW+tAoXtxYo5DkUb4H396KBlBRgvkYhoFgURI9x6Dl+1GXkscnWg8QtvfVEVXoW/okuVRKiM
N0RZ+qAlXf4uch15Vjw8gs2p9Pa5JM1UeDV/HYDlPw1xhd8mDrXfwqgrjhJcwy4yIMB5TSZ9K4yU
jQD94ll8mQvQrkKccsnTQQytwWyjGPVcSfEmDIuumo+elZGTepnqJTueiSVgdbVNw6PVgGb33aaN
lX3bWt7nWAzTT3fO7MGPFae1/HQwq+FA+dsefSfyCIyJbiGWVTIR2xfaPIz+CCW+8218I5+Tjhfs
3hlSK0X1p6vijU+97Jn1vLyl/A8MkOLx2quZ9DDsVMC0QYOe086NB3noCkwZ37yhFrAVKkbIe7Kn
VjWBJHYVp7IqEUyh3u2NMk4+NEjxYNrQVt+ROeUJ/fYBCTguY+IYQWHn8qgA5p0tMboiiHBwAF6M
8WRaj+azjpv3Xy0Nw41c8epoai8GQ9COiaVE7VXMbnhVAkma+sByIb77hl4TuucWO8qd3TvGx9dn
9yLqefHVGGWp/6HN98LAWh3QqhKh3eCUiwK31qpPDe3nAS5BU3jgu8yy1vx4mHR3l8Andw6d3VjF
L6wfKzTaw8nW7rhUR+d+6txUOzRxmtnf+goRN3+qmgItY2G3uCI1mhPO+6oLey+Y4xBjOp4CdqKD
ogDJ39z3Ih/h6nboZj9qrTLwnokGDdNEGUvvVBeFJu/Ii7t4L6bIo7I+ARNW349jHYrfscKT8U+J
qaT3uTQqHkOmig7xgx7bmXwe2s75Y2lR+YOS/NL/AiaP2lySZ/J7yr2Jn31jZJ6fY7UbHlI7d55G
ECr5RyMx019QANxP5kIKeu9Ns2U9yLnLx4d6pOz41ugP1wbsCg1X4NSco+V4/XO/jfBXwP30WtCA
FTh4Xtf7eQKWDz3+LQ7Y9RZjKDR/EUx50dlcbWlIUy4Gw7YWFGmefmpKRewp4cEykEaab2S9VxfA
UkonQ0TtCf4ir5/LaUXjhDl12WmBMprWf97QxVA8O9f8iMZhfCq12tza0eswRPxZAOlI3y3avGvx
DcXsFNB1sxEkhI/mME6zSA7zLNL3Ii60twrYE+1IRaAR8qijU7+uPZUJW6OphBVkSaTuUQt1/Vbt
Y99Qx1+vn1SwddczYyHxr3G54VABXoU+Nx49D0HoOSCDVOKfejd6/bOtTsN8oCgGJyOceiPeCa1r
xMcWus3XGYHPPigS+EG7gQ0O/4GqFkalMvEeRGn2VAtKV9Ttkw5Sy3N9oZT9/F6DzzL7EZIg5TPm
lkm1K8fGfmio32eg8dEe3M/akNq+4mgThM05gyqRDR0GQVGCbIJfm1E9QkvJo/QI8GXK9oJFKY+E
mEn/ME9V7OxdbXLdZ2k2NeoNWWcZ8BUKF5h+n2MM23HCxAP/V+bHUbHH8ZmYH867Xlpwg9SmFeH3
2HDjHygT0r6K4tlKj6HXD+pJR0Dd/lGoiWcABvEq5QO+h651UDB7jY6WNQNdxYoy83YNHXu8g2f8
5B+q3LV/Fr0swt0wjF7mp/MILcHiof2f2tHWI06UnX3CJagc9l5iJdqdZkR9B5RgSskhCigA2j51
ijzFOa1bwKpJrSvhX0gOmuknlTXae1GicXUsjDRJsL+e4k8Yo2OmDL/N+68ZZmV+zKs6f6pRFf1A
FoMfcDFPeXzIpeL86Kn+Qf8LkSvxB6vndSK7pUOVxIn7O5vVidqJTOfEnye11o+CrY91b6jEv9HF
Cgu/AXuEm3WVJNr3SBn66qDHubRPaStnd+d1iRrvKjfPIWNjOwLberTVr6Qfnfcu1xH9fBwmmVVH
N09leueiD5Qf1RiddyzjeSgOvt5rwn5nxXrcHUyl9PBsTnhSwfScUmghrx+HNUJmOXg0+PgHQBn9
snWNAIJ5DQXR5tFRezMXidthMGzErgoGIC9tGj28fSZcKzo9OY0GLgy7vpnaLezhy/vz8gKlWU4h
EOU0iiPc2pcBDuYbXSUolYFmScN9xlQ99s7ZTC6xM6Wh1icF/Id279Z9UpF8tlhwUkGxegS2oyg9
dGk59u9wXneLU26VYXFqFBVT5UWSpt3ThLNiv9frGkktr1S+F2E9GRQ9+8w71pi+9rvc7Yqviez7
r1zOuJ45UhTmvi+9bNypvaLqz01VN/pzV2TGTztC3fioTHFp7aq8Hrozp9ZIHs2a6wcj+0lMqt+V
pQR1XWlNupHbXH80mqqqTgMCQgp/ri4et+hRKWpzvIqrzMn8ySoz56NH0zG8GyFXzNjq0PHeJ4Wq
ZJimtwjK+FIWVvft9c1zlapyvcL6BugA3g5ixyrHquHpRYnZecGIY8Guo85FR9fcknNZ/pbLnUF2
/8K1Rk8PKs7q6hs9XOkqoXhBn/X6dAQ+ilPkrGJx6worezDM0igOUR8KZyNlvV5mnpAkrKR1C897
TQ0raf6Pbalm923T93Tlk2OnOQJybXfHoDPm6qLcV2pysuru6+sr+9LCvZz0MjY1MzJ0dwGPXR4H
Lx5dCbgwu1dl2FPx1fvmt+Kq2Qc7jZB4iBJVfE4rJfkKnqDuz6Mbx/VOUdCawLqosh4muqbfoRd4
JXDhctD3LnBecUBocxweY6l2yfH1X3y9F2hiLBo4CzQK0O1qTwJ+zjEojvN7VHIlBuvNeMqoz2+E
q+u9wHvFo9WOvCwgtzX8lZqFOUdKU9zPQgnHwIPH+Fmj5pQc7UTFbLo6eOM4vX99ate5FzVnnvgA
XqDe02a8/BZ23an1oJfZPV4BzqEabf2bY5QKcbBJv5h2Xb1VCxMrH/ruBoTAhZZoXCHdMstIBujJ
9xpSNbVvEqFxaFW2+HQ3PtmLfsgimr7QwlapMg/huJzcIbuvLUTWJgmer4rGLbDC9Sejyk0FgToC
6gwkr5er5+WTG81gFJZq/HTW6mh61wunfj8JKZ6zPOl/WWo3fn7rJ2MBaQZTdwIsiCj75aA0Akyp
h1Fx7+ZZe0rqSPvqonv121MabV/1tbaRnl8vJSJ1CFJrCyYYvsHyVPjn1dGRPQlJM/0exFftJzPF
T9LMYvf6rJa/5TIoXI6ybNR/Rsk0k94QIMR7NTHjdzYYd6TR8UUXYL7evT7UFSUV+CGmr/wH4Thq
rOsKUDykXTbbU34/FKL9z06lx5Uad7VFf22W2bnFLj482jUdqsOcmnFzsG2RKB8pLGXuLix1NlKZ
eCN+TXkBFL2InP6zZdf1j6Tz8r+EdAP5iIl2oCFM0R5KVTYTIDYkA56onw1AaXpNaXdT3sjI74RZ
5LuiDCMHcBu9pX2lKcI44LFd/VRqOYtn2Q9p9DvCQT30QyWXnzFCG9MnivabLnlX34HCorVI+FFH
R3f6SmtEG0wgZHEctKQkeytG90LIVj/UtZ2+9ZO/DPXicAibhZ7X5Sen91vgtxbFgbATB5VVk/wz
jH8W5M+n17/41bNoGYnLHNQUrTCqw5cjZYmVml4FYULgcOSD5Y2/2k5knc1U1/ZjM0nIIMNw705e
uxFfrw7Py8iU8REZIYuwV3Ms0Kx3h5rlHK3OPXPC1FMHznfjNr81Cg0DRKxwpljah5fzwzIPyulc
KHdu1HRPtTv2j2GVOm+9BpkLxXUEgJfbkH8vR5nBPyqgj5U79KaTp6Ya6/u8s7ZQWTfmYtEhIM4s
tyCAt8tRoFCRHmcSpR9sA5xTUjX1ex08j31+fU9cxW6AuXDiaVFptNTgOF2Og3bGgCJHGgWKrfY/
kN53v+Ns0OFpIMfJ+ThUhehPs5WFW/f8jRMGyoYxYVzyxxpfyot0IfWECgS8doGZJXGNzXzRUhJo
PS/ZCHa3llOnKEluyWHmsbqaZsY7dgRlGojO8fojrTK92luVTch5fT1vDURxA7k2FIpUIsjlQHWY
xUUehgzkYaaN8Ik402pOP799FIrHLxyVpZyymg50TxSDiyEKpKP89Ro9PWR6uMVEuhEu6Fn+/yDu
6jgR32Hggc4lXNjT98ITFNqsUPZnaM/xzybpjF2j2Rkh0uQl//YJLiArEgrIk1fdZpXORC/dCshw
Lbyjw43oN7iDb7yybm1+AgZ0ClSMYMWsAmKEtEffxG0caM4kjlVfyX1Tf7CaJ3TrzWNOIrwxrRub
3kaBcKGcYvQCY+Vyd9BewvDSUpNAD03zp2e0+K6Ooz3rBxoc05YhxI0PSD5L2XrBqVOPX/bqP8lE
O0YQszw3CaaEytcwI/2BD2a973OP/o2aaueQsu2XNI3TaGOiN44BQQudWLxeQP9fcfNKpRFahlYX
JIfhjIoDTxerijZO9Y3lxM6JhJOeN+yFdQu/QYaxSxOIZxArtZNqjb8NgGOHuk3ct88HqB4SsRBi
KKWsgRZNrMlBTk4ajJ5snrK6VH+AR0o3gvHLD75I//BxXmh/S/Mb0Nb6nhw7YuVUpSlsJkfBDwK+
2RAfhLV0NkbXQSmJGE7ja44MxYp2fadMI5kTsHd6n6My4nHeDGIvdZvS2xwPyG4aqUthSUdXTN23
Zu1p91Udd90+lB0dIBXcz5fK9cr/ZNH0UG68xPw8A44yH9NWSUx/xoZ4bndRn1r2R7jsZIFF1lv6
0fastjvbhZE378tsNr7GkQqs//UwcPUu44KFgwAEmgYDlgGrdBhYPzdxNGCxih8pWjli2gt8Bv1J
UZ8SWWzxC6/3E6kH5kskD9Qj4IZfHpg6pmOSIqsSiBKugJqiS4OpYe7D2d/ChVwfEIZCbY2uIg5M
vDkvh4LIGDZtDcuqR6v12Fp5dKqr8s/ry3cd32heeCg6gHNk764FWFuzssNcQQV1KtzkYHqD+D7o
bv5QFZW2Rwd2eMrifkv58cXM6XITs38p7y3IAC7CNcm4M7Opoa4B10FkuW372aBE4klf4Cl3SlKK
NPYzc/C8J23U4+I9Clm1CdTQEigolKoaxp9wKu3VL0qqZ/P3suqVxzabS90f2b3JjnJ3+8k0++mh
GuEWQpZyUeyKRFkKf6hDHWUjs4Ttp1Yi+5ZVyNz6AkXi/hRHSrH19L0OsdD6FxkBqmMgidaFg7od
SBLttg2s3qktP3ar7n7SY/VZRt30Re1reeq6dB7ui3gSxka4uAbYkolyNDCco2ahETsuN5GmZ1Nu
pD0tXhMxtv3gmIJ2kTEr9oc69WT2WSZ5LR6arHGrDyz9FN1pMiv/AuiOja92IyZ9pyaUYD+8vu+u
N/fi9AXFnPyH6uU6PfHIWL3OFUUgDeo1+iTmdxq6Dv+9Psr1aYVV5oGcpuFM52xtXZI4fQJ+Cy6n
MwHh92sgo8lujHjUnqGfzlteFdexaMFmoDUNR3dh7q0WG70X3ZhDDhPWwXV5MF2Fdo8FfLbezbE9
frUyw/r9+gxvDslntdlcRKU15s6t83b00IAOWly9dt2g2odGuP2xKmv30KTZlvnRzfEWiSKwQ1yq
a5KgjVVCgRwYQWkcwvqYDnH4Rc/K4pnGL1dM0tJG2bhYbwxJ7Qbvdpj1HKB1klm1qsY7J6kDENLi
rMRtu9ONNj5jp97uM0R3NvLzG5sGhjqaOuQNoF/XWikImdWiceM6MKesPWpaPj0OWevcC4Tsto7n
8hK8DIQLmZXgzlEguVz7FtOZM0fVliAM9QiESSqtyYFV4NqfJ8RTZZCK2n3fmUP1Hlg+PY+sYNvu
rK4zi2NiGGgsWo7oJozvxFAeXt9a11cDa0BnCMQR5QBofpehoxAiyyi1loHbFBJZXuMgirT5S4Gr
2I0txZi9HES9kW/fWvx/B13ixj8JKcqwYu5CWHAq3lZHkRfeXisjlDdVrfofvjPJp/uipEqJcPkp
/ww1IaxvwJWB6m6W2rHkvgh0tZB77NO3dE9eStLr70xOTzGXugp0h/W0aHaBbtHKIERdPfEdVUE2
MjLC4Ynzy+K2WO5Uvi698L+pr9zxQZ+n6Dv1S7P1wzxP36qF7C2KGHT6SGCWls06WVXiwWu0EJp/
jVakr3RU0eYueasfMqOAEloE7WCKg9VcZTCdYgwxcuFlMIsMo1HLFIA1neb0+j69sWVIIdRleUlg
iIKX39EezFkZlAYcdSSUMzrXM4GvnAMZEndfH+rGrbVUJEgpyVlU0s7LoegKz31s2tC/aesDU6ix
5K5z641SAcuywealroPO3YJgvBwFcpQQqFggWDA0iPArtfEk50zsX58LLDr+ntWmpDhOSwvkCu3u
dX288HonBBI8BJhT5fP3BIj7/MOA7iAejCIq82o3K1zf33KRKQUd36RuxMHtZ73flROWoB/VWcNA
DVObsT/YSdwqdFoxmrxrB2XS/yuy2vgCCKBKT1TbcJjX00zVdoa0mmg3p7HxSTVzXi0CJIn7yGM+
Rc3VHhvNPbRWA5iow1PBPsflqLX3rcXb3qdgUgoUuUhX3tlKO1eJb6Va4kS+aIB7pr4oUyU+TY4e
aft8Qlt1X7m9WUFkKfPZd3qrzcEBiq7rf6hVPzlnaXVFGSRKriY7HcXs+mRaQ0+IDftOQsaLm2I3
9REYiDAHslr3uhZ/6MvCqQ4diaTnG5qwoieNu0nuyjSd8g9RBESr9Psx0RM/VfWxP6Ita/d4h4Rm
eS6b3LF/l7U+SVhj7lTfoaBZmh8KxMZAS9PodX6nlhrZgZNWanGAh5GEf5hta+0M4YY2eJHQUKnA
lz1C24n0kAybkco91nytR3OKRPTNbez6ezjMgqJ01iBC2lI2b07Ypg4/Jkq79d7ypG3649DiT+4k
ptKcY1ORybMzoeSKpCN+kK1vYMmXn5CD1L9G/QjL2reTOp3kHuHcTv8DjZiohS4bkqyiz51PUs6e
heZuC4albNFHyZISPzq3kA5eGLEtcGDH/i0vHueON/spVMNC97VqHpujEaqNss9kmDhfxoG73R9s
Q8zPYD8bh5VCwGkHmnPSvjcGVVy/N63kx2wkpQ45qDfrAxI8rvN10kv5IVdz9GW6rBXzo6fGIj91
aH+MB9xXuSl9R7Zwp/2x6dLuLo0qpTuPWt0j7ex4RCronmw6vwZOUPgGudxwxOpO/zMY9hx9ef0U
3ogoixgBZdWlRXXVxTfZtkWZKTUXQ4pCv5h7lJ6jqvE2kqgbQZJxwJIuaG/q+quY4qGkW2JP2QT5
mMGIRr4bieRJQhbyqZHUW8jSG9Oia8kLGVYfoJL1owfCyaDjg9gEUNWavRo34WcdRs4Gh/bKd5dI
SVWOsg4JIg57a7S8WYf2GNvIVgLX8MJn8DHdd+Dl2occYFv3M6IjN78jky3m81SXOD5WqdewZftS
utZdbaRW9jhNbtrsvJqGctByG3Y7pXP0r8j46eKpm4Yp3UUtXrl7OzGLhsdQGP5Noj5HnbxRjPST
1c1q/I4db3SP6Tzb8q5NAGz6o9VDRFWVDk1UhALcZF/BUSjuXt8/Sxl3FcMXK+hlByH/cCU6qXWa
19rmBPjcrPVFKRwJqDRyaQlaANGVTEUMtrDBH6mxAY3NUuw/r/+Al0+5/gXUD2BF8OoB+7raWRbE
iGlxHQiQdbCt/Th79btQKGnh522I67KMM0/dTXptPbi2ks73spzrdm/0k675VVbQHHRcpTV4fEdl
urOVLpSHwkyFvUOlrolPMmyTH7IZ53cFcPMtdaAbl6BtoLvLrY4wIoCay8s2V3HGGnqy/RHMkd9U
/b5CUmwXifaBbNfayFVu5NQ0a9i2EFY0xl3lKhnqvBpiyyhTOXPrW+zqfY2G/Uzrxpznew7SRltt
eXKuvw4ZHthnIF4UrZbp/5Pk8jqIq0RmxJdsUh91Q5ZwFUWHzH3enHEbU4Mpm12QcZ29sTNvhABs
fZBcwSCB9vG6baT0doRYXV4zVeqNOWqK+ybstvgyN+MaZBlabbRirxFjpTGiJB7WgVGV/U4ReETO
ZavsXTUdN0LorQnhdUFhHrMiCvOrpRTSjKj/M1TkhkPjG2moncrM7De+2I0NyVsQ4RKUhgwKcqvG
zQgVF8U2qw5kHD5C0Ci/SdP9a6BpdmeOWbR//fheTwpyDMUDnW/EE3tdsnDTOkWBzxG859v8Lger
+jjqYtrIm6/ntHQZKI+DYqLBtmauNJEJMA/VlaAcs/DXIlMOhMbO6yctNEN1Z4Se/PH6vK7j4nK6
OGZwHyl9reuavYZK+JCNMlD7ohkP0mzkcC7bvjAPfZZHkQ9ewGnOleMQIi3hGnKXKTIMP73+M67P
O2V65syzBFiUtXbobVV9UiO17YK+THETzVXzCXSxvqMW96JOl3yPQ3vaOHm3VnsRWOOap3CM3sPl
mY88vQ8jqXWQR4Z0CppUleDUvFSJfPxah+gMgrTeMj5+ySAuI83Cll8o83hegRhflQsaYEwyg0QT
cJPGygcvka3yGUEKKd9DJOqjT5U3xxMQtJIaFYxk3O1nTSpqB70FTOYu10w5U2Uo6h8An730W6K3
AJZb3F2j94PsbPfEc9L8oYZdlMDaoSj8OTF7xdtbQ52PT0o4Je1GfebG6QB9hxw254x0Zi1DEjaK
N/f4VgSuhbWFPeTz+5LqxcYZvI7RS6kJdD3gKHbKS7X8nxjdQdHGMUjKoOHptS/JGJpdSOLT+6ow
kq9WMebHCKGnexk72dvbqAzOIxC3N6prSDFcbpbeHjo5KkIGM0D4U0nRx7cdNKRePwc3FpLuKZAI
4Cu8OdfX0JwotIpiRrFzxQyMUSu+qrU0N/LB68tgKaUvyraofC3s6su5uKMXVWVssZBlOn0x7H58
5HWon40Kf4j/YUI2x+sFLsOD/XKomFgx6MKUQQ/fFFkDCGeNkevH/2EUSpBL6RMe7boUKVC0iwsj
7gPS0H4f1caAem21VQn4P87ObEduW2vbVyRA83CqmrpVbtvtIbb3CRHbO5rnWVf/PfQP/EiphBJ6
J0GSgyAsUuTi4lrvsPlxwFKC4wX7Tb3mdi46m09PomoIkN/2zok2txe8BpYfj+ey9XFkk87lZgNg
dAd7aLQmiTp3CJa8aV+7QY+5s50S9Jil7BRQ7oei3ASjjX4g+D9YmbcTEn3ptEsyEvx7rXjOTTf9
JVodygTtu53benMo0MF4TclO41r5F3ZpOHgtuCieBb8dWsB+ZNXUBgZlzyH0/ivB+aSU9mfHAbFd
fSWAU3NXmrEUDEKZY1bKzPfQKDk9/kr3d8f/Q34BKCchvhMlCPVJJHiojEHf6/1yzGmsXOBZlOpr
HPJpeSfVZnJ8POb9JUlGDaNadnAl1Hl1X4G3h3SQMabbtvbH2R5mvy9qaZyip4Ft2PFZccu9o7Ux
UVBTKAahIk5Gt+6j4+KBmgcM/0A1OuCMEaK9Ga4er5Fr1+9Eqe/5G25sFJ7D6NJK0UykiFeTtJ0Z
QsfgjoHSw2DpbbyVPFGG56QZvDffWry8eRnz4Kd8T0S83f4pqiMQrfIpaF29fILDMD3DIN3D/mwt
IFQNm647WkHqukppmQP8hzSagrrs7BK/kBT3nLLX4zmIdaf/mi+Z/naMheS+UcmEbkcyue6+FwPt
XjupEXBOQdgK2JSI1qSZme5cV1sfC/ANxxqdJya3+liTWSbo13dTIIyyCdLQ1i+FgZY9ikH1zubf
WEayJsokphStouF0+7HsmYaHqDw1aCvNeormIT1GrVsdYoLjeTCKfme8jalRByI0gi8H8b1u4PVW
qdoNQp+Bis/CPzMuWEgICqu48gCwdu7jrbkhkWWZkldEaV7+ln8lNm3ZhjW7QgumulROboF3d25m
+YdyQUG/FrsiyfeBhAYAFS4QYbD69DXYJ4uyrlZy2mZ66lrvVWqeR41843uR5uWzAHT6KZvRD3oc
ve7jsmyG4q7AW9eU8uy3kywnsG/YQY0BSbd60hJV8UM8LM5vHoUHvIS9kkeTK65AmNBfkiXNMao1
66WZn+gOIT2BYEg9vPmVCxoEBTDGABBCMfZ2Op2Ns0becKwbo4cDptni46IozVtVaUBJsWo0/mks
qjRbb0fBl8tMcozSgsolp+EFbx4FQs1+WZpvFWbnTgHCTpkQXDEExnUORU1Ki+AZT0EHfN2HFVng
O6NlB8eOqv9h7cB4uIRfqdS97uZmJRXoqVOnYIFd7vdCSdGCcPauy/sTLGu4DELiTkK9RggWraot
7YyKPdtdwd9y1HwlHqaLjYPE6fGu2xoKtj50dnIPCtSrXTe6VmY6Vb0ElePS9SXziHof8saYXgbw
j7/fPJoJVAMtYClnCVXkdlN4OvZhLJdKrcpDamy282M7ju4Zu8a3yqmzKYBVoRBPuAAfsiaIt1Va
t2M6qkHThN5RxzbygLpV+fblA7jMGeKe5GW1Bt90iEVPFbY8QByL6kCfHW3cXCwXI1X25B3vohC9
XN4HspLDa0FfM7V1A1II3mVO4FKm/jlNcXesxjj99PgL3Y8CC4TQCqqYC59r//YLhaOZRlWDQmYz
tc2Fuv/y4nYV7MPHw9xtOwNHOkIpdGYJ/l4n1WOfudmopJQSJJ4ljz28QY0akxxr3tsId1cUR8nh
5U0jnH8DJXU7o97Ip2awvCHok1Z8sYe0P3bZol1mNevObVvugenvp8bRRV6U5ju4JzRjbseD24/8
RKaNAQ1m5cmY9cQf+yo6T1q7c5q2ZsZ7hGeJ1NXmXN2ONNfQAFNLHYMEM+oTLS3ahPFUniutrL6Z
Ubn3Iv5TKbgpAMmoRLIkpedpx6+n5vTqEjoUewPRReEhgg1+dXKE6vpSlO9csF4/0n62rmjaebCq
de9CJ3S8LEDmgkTHQ3A2CvOdoc57p/AuK2CVccpA0VLjW1vOqjAVxU5f9oYyBZlTzv5iGstxKrvy
fVTl46FBce2zk3Z77Nx76hSVMG5QA/wQriD0Zm6Xf6qsuoYMpgc9tXnvk0j6Of+SGVBzP5clFKgf
obuY2Rlktam/ULeYUXjpare9jhH6z6dWdJbAgqchqfYaU/vgIUZnHsBbmQvd7BxP2VGvQvGro9zq
+lQ5M+W/thJaWYql6KRCpc+TvDlEYxt7T12cuvWpxyO4eNdjzOJ9m0VZJUdy4LL1ee5lys8K6erI
j2tO2xGFnyj0cZyYjeFYU50Sh5IiafPWkgCrA14DfJ48CXcUKmrs+UA6YwQuEqAq4AGd91CMdfBk
FEm7E1TutwGDgQSHsMVrnWfL7QcRmdMa6eJIrWvP/tvo3Dr8VDejWRz10DKKS2NaIgvoWs57RJ27
+h7T5J0EkoMMhPLXKsWvrcILkxk7jaRxTd/w0vYJp1ygbH3fvLQ9GpgHq67aU5na4tPjSHofsJko
OFue1nC6mPrtpBECzifXrIygRDLkAGt2eM7tct4hPt6HGkZBLQo3FHD2jHY7il4tU6aL2AyiUJ8T
3yvttPlCxbPyGA2eOtI1+TjtpJAb3xMPJEC/mHtQrFiXFC0FPdJ5ZFCegnN/WGw0v2g2KoV5qPRJ
6Q4ZYjYhqD3iz/PjVb2fL9Ebs3NKS3+8PFYftALMslijaQbgtWzj2JRJOdPhxFfgFBVRLnyzCevm
+HjQ+5sDSJBkHFIklu4/q0/puT3ADGjg4Jo897kNTYaB0/+c5O6eMuX9hpVddd4zvLRNUPqrS8qw
prip6WagsInrsaGLD3VWfR0XNPzNIfraKjg5l4O5s4vu9ypldqn+QALIM27tpi4lPMbEAPcy20A9
EjyOjkMft28FGFIQAS8gNTGlSNCaz4+nmQprDYmJ0XHbw1QZ4aUzQ8uvkCrd+WL3/H1eUaQx2EL9
SWrXMPfW1EG/VY0b5GqY1/90M++DQwrkCsgKvW7nAvhZiHMe5rFzFE1oaGic045Ak8XKrcuUhH31
YhtCx4u8p8ryVBiCTJUo3pYZ0ioVFmCd1RTpHvVA7qXbq1xWdoiXVJCAMa+7Z1PiRVleF14Azqud
glQdLbgVsEPTYzbaWnwt3EprDjjm4mXjKhhPndq+CL8+3vH3G4KIiTAqCkSSr7n+VCMCRw6ULhEk
atn/FaYVGn4wUr48HuUeIi+RiYAg6SGz5bmsb6OX5o5CQrRFgKwshwroGJbblpXhTJQPlEOf8I9A
EDe1JPxjLPCt/Oj2Buo9Mwiv4Vnpm+FZb1JlrzK0MX2Xci92TBbgPLgSt7+rzPH9WJB3CPI5BJHA
m9mr/LHOxzeDdSQHQ0obgESW5fLVce/mMg4rbHWvSMKmB21q+4tSI/TyeJ3vgiZnAN6SRFpQmqHC
cDudcMxKrEoqCgu0gj94ddQ+VRCY32tO3l1xu+/2TBnuohgDok0CsopOEO+J1bTIc5WlUChHmmPv
vUQdnj4XVKuq0p/jDrXr0inSf8xmmdEBYnPtxJm7r0dLHcg6Nz7fTzL6bqeLonAqlBJ8BWbvpN8F
XVk0Wry02ElrNpaVm4i8VkrBIFS7unvLIk/prmbU87poUc6ZborW15OhfEFvLjLOlhFNe/fDPZwZ
iVKEumix/+nmreuw6IVi2T2j6z+NyTQcmiKp01MxRN6rq02O5rtuH/6T4bkHTA/M3RFYZOX6WFAn
3yL68eL4eGttrLVkfuH469K/wmbudq3TtoqcnEwzMOwWDoI1RM8isqqnx6PI/XITFJk0mqwSaUwM
xl7udpRJGeBhtoUWtKJNn7oK8Y8mFl6gsf12Ns/G1qWoLlkroHK5Q1ZHXxRLm9Op14JxUodjbCcO
YioWktTKlB/MwjGOQlPnD40d7hHktyYJShA2KOwOhl5lGYk9GqHXNEjMIav0Aux3/iBZaL8Kexze
et9DiOKxSDoD2EUqxtyuZ97NLQhfTQsaMKxP4AecJz0rsh0C6MbeoLNOl4jysySyr4pKCpIpNc8Y
zkdSVZe40X9arTB2NuDG92LXEWdk/YUG3ep7xW3olLHCYy+0B/0Utnp1BdkK9s3o7NafU935nOEY
dCrCdtoJq5tDkwJLDQBpVLDa+9jO5IowQl0CvLKPVY6ku53m2telt4dvKu5ImBt5AuSwvad8uBF5
8H+SmjEgr6iAr86DaKwuHsWiBYUwh5cwbqPz0HXxDwSo8XZd6re6BnI784wHaUEVHKri2k8IEJim
Sd16lPkd7TVX6v6oLnWC8+IAVvDxWd/aNbIKzo6hI4lcxO3erLtQpfSKm0iIackxydPoXEZkP49H
+aMIswop1OsM6qvwA7nlV1dUOwsbKLOpB7YorxMiKlmlPBuR8k5Vw6+5Yp3UwflvbZgf+8j7W2tc
H4OMU28Z0FsL3TlE9h4+cWve4MCoI9Kp5FW1/kHahDtakeh0bLriYHciveZQeZ8ez3sjyHAtysII
L3HKfKtUQKmSqF+qGlnJJM8/92mYBmESW6elWfbgLVubVFLxQM2z0HcubKpa93XiMJQKi/8nFaoh
MKLF/ioikTynwuve+jSkkweMh2SS+EnIWR3HTCiqubipGbR5n3+gQJ8ePRQID6WiirNq187bg6gs
blHWQmcU+vkqXmtJo4VY2+kBzs0L7q+GfoxV880CNMwKgAgoJRqGvH1XH6yx+yWG80ChxlFalE21
5Ljo6CKj6bQncr2xAxGnB6eu8pc877cnr9INAc0Mb52oLepPoxOGT5U7ljtRU5OXy+rk0dQA0UXM
5H1219kY6tHMQtUIwqXzLvQjBOTJQnyY83kofOCCXYP8jRH5Sgl/Ix16cRp1fDgeH4SN3ckBIJ/g
xiV6rVXtloaaaVmirZlNPIWolLYiUGBxAPMZPZxJzWRPjn1reVHENYk5aJbfdcOm2Wi0EolRUIFi
PlqJqx+KqlvOj+clk9v16oJVkUVu3m536uuD01SJoYdmYFnjb7tSvtSz9UJP4pXr/rMbz6+Ph/vz
Hl2N9wfFwUMGsDOPudtN4+S5bsxhZYFFQK7yguDUED/zflrGY0cxIzpmS4LWvDOl1TMvt1C9jCG+
fYd0aarilxUluf2suH3zWoWDZX4GcBe7RzENsXLQKsVwL44yOh86OE8yi40n3CYKO9ODTlEz/T9D
liBURLLcxy/tHKcenouG98Wyl7k6VFFG5tTi/No9i0VX08sctRb0AGVw8yd4/0PnQ12Ph+9GPZv4
37SDohDnxVIeo6k1v1djlrmnSVc792g0iglsEkYTbFjEx92j3vA08BMFlVjfdCIdja3JEX/x5btf
Wp5N4TGt8yQ6GSJBnZHEFjWtsaJudc5A3GT+LNL8s+sI/fdMDXo8DLo558cJgxqeDqpQvtsV9NQP
llqF+ksZ5W2gh05VHPrabP6KZiGqgxGpveuj2WtkTzXvlB+VolKRsLvcjPyZOAn/SVPS35k6DOll
jCf91yDgjB1gDDUegWtEfTXPvfQ/YebB8qz1PFePWLD1zs5x29j8Nhh/khWpa3xX16Jni7VNjpxx
N4AsLSoH4M9oL8fHu3FrFMlJYY2pid4lg2VBdd8b2fyholu+OkOLVsx5TydmaxRuajIv3uw8TFYh
eQA+4SxAiYKm7aOjMUzOaRLDnrfB1ijgDnlUkV1KEZXbgzVys3iuIpiLpQ5fFjUdv+dDGp4er9gf
rdL1+ZXsEWwG+Sx38WKivNjgMURtszCRV55lc+yl5JVC4RohE/2I5xnAmNaOSGWXHhXLY4LX4W8M
NFvjqCVO1n51Kr3/rVKjSfZ+3cZdAT+SqCn7uCogndtFiOYSSJUAt2qjTfutsBrt05wojoPaiGXg
Z5q0qi+Fin7OzZie6cnNAa2GvYf+1qdAAg4cvdQVu6MQd3ZOLoPYbaA3ufYe8n30H7QGrJ1ywkZq
Rm8SRTu0IihcrFHci2sqlExIAAk7v+ZEhJeBs3/I+qHfWdaN+SCgQsUJbohExa0yF0gHAExqoQfR
NEJIswr3kCtOu3MTbY3ichI5J5B7OCy3326wrLQg4OpB3GvgCHO4b2NJuHq8gTfuO2Ct/3+Ue3Df
iPJvM+pBXo7DS5Xm9mcYZrqfj/Fy1eq2+pIN5d6jc3NqJtQr8iWPDGL1RunDdMmjNmdqpdv7SutN
T3XhWDsLuLEhAIICFZMZA0WPVZwJlagz9XIygkRY+nEMve+qOhvHuEyjnUWUx2gVBFCbpCDg2LzU
2X23nwqXtsRuAK7BFgeMqdSZPZ+62U3b89AW6Qe7Vj4X0dJck0aY3x5/v42lZGhmx45nj6x3ieHy
mM3oAgYND+hTRgg/YZewV5C8p8rJ4gCTQ6iDDIya5O0Ma2VOptLLzCALm4/C0v4ZcleBJtefXcX6
6cXxMVG+ObXynmD4eaEdipKN/uqCFvFJso40YEs/7MdPcTu/do29HLRl7/xvrQQXJGgIlAokq+/2
Jxq0Qhx9ZiVoZ+FNPC/uOUzwU3u83lsFROr5/K8sKZjFLG6HIWek/eT1ZiCg0wMWMMsa/eJhMT/E
I8bQZ2Q9w/5dbo9F9qIvKbVTTUfI5mzSa9RIhlJn7+G2NXGeTxAhiPRA1GWq/i+sIth6ZJJhcQZ5
j/EzLh75SU3cPTGgzVGk/CRVRPwB13CTiUpUx/zMoLam7lzqg3mOh7r5H7YzhXzAkIhc8u6V4epf
c4mXcY5QjTApz2bDqVbt4mJj7r5zXu8jA2QOibAHqsN81k/dcajpIZWVGZi9Gp4HF16tF2vduSq7
ty+bHApoCaVQWhVrRtOMTH5mtCU3sBpakOqbePzuRLtcmK0Zgc4Bq0V1W5I0b9dtGLI+VgxinWGZ
CSodCRWZMLU88ldR7rxZtsaCSEiLAMyMRu3ndixIpuDPbfYbSt7hu6k22oM5ukowN6W3c9rubyfy
RPI3l06kSZl8ddj6HtX+SbGsoBzxX7dCs/xQmF1xAaDk/oxBUfv10Kk7e/BP5eE2nDMqNAzUkKgZ
0Em+nWCcd4XmtKpF6sjL7MNCif6/SewVlX0sowoX8pqHQ8T7TK9edUQalpPImvb7CEx4OMytPjS+
inPOq0AdIgHlPY4oAmDuAEtxkIxmHlF9dbaqsv8ovKj8O2mQjjj0ppkthxSW0OIbuRe+NmUZv1qR
pX2liNo0vt4m4kvV4+3p68qQKJedyCYXcz1tfBT4rvBBZCt7NW2kKWKr9ewA3rfw6eMaTw1x/5AK
IorZaTzIEvtTOyTGUyaw88GzAmuMKY7zdxjnlcfHP+c+3vAryBDk5QZseJ3OKXhf2n0x2bjTNOER
f1IHZtns7ryrtjYYOSOUAxrnmrcuY+o9jiFpo9uBGSvTj2nU2wPOGPmTaOM4WKAW+8NQeTsMz42p
0V2jMQwlAPjHulMxaHpvWH2MXFIb/tCwAXlthsL+/nj9Nq5sgjXEYvCOMkldQxGtdjDdpR1EUISh
1fxQHUWHZu8hP5/4mYMtwDINCNiFYezqF65sMwyaDMNbH1HcrG0Pda6nse+F9Ji/YKNefnTLWk+f
nURkI6R820qCOF6KMEj6InN85BdzY2dLbkQargCqIvBQuXLWKIRpGgv+CB0kC8fyiPQcniQdHKUS
HY23Xwksl7Taku24u5bAshRLyil0yLYz+1wLrz0qealc0qrvdoba+Pzg1JkUwHvi1Nr+oh6yASuE
mVmB+kJ9pqG5Wzp7KdvWKFSUZH2O+ZAW3J7mTh08PZwKN1AWCySMgefLoC9iJ0BvjELlituSBxG9
qj/Fyn/d13reZlUXSfwUjapzZ8fTBdzWHituaxS6JjoEdjpFNDJv5zJXnhknMailwu3xtUWm9Kkq
pz0LiPssXsItuan5LFyja7/H2Uwp7nJwKbPnFFLV9KsZzU+OsUAmi+JjLOwTfep/Hh9TGVRXQRdk
FH0acIQIHawh8ZVjIyfvpVbgENk5nkr0mnKWv7tNoaErEfHZHg+4sZbkB2B74O1Ak1hTJochB5+U
DEqAWnp8qEwjOcatne+c3PtRkKyV6AGo82Am1spWEEpAdPeLExhIlJy9sM+hzlI4e+tcoEdYVDfI
QmherL9YY7VOR3LtBSHF01dRTvo5hjTx9lGgY5I4ScYd9LTVvTg0w6TPgnqfI+uTPfjHv+2U5uib
5wJPli8D4AKw7xoUGCdomrUgUALgAOHr1DvTOVvS9Ov/MAq28BJUKWe0igpjY83oPSUi6Nq+elpc
bIUiHqpvbu3QdSGyUTjmQUYqf3teyQjCChltESxQq/1pAbc8hsWezcj90QFjAG0aEAksNHgrt6PY
c9d5de94EC1jMw7UsTE+VmFovMyga7SzOXve5zevHqgG+cCnysQ7ePUKRjIDKzUqsQG4NfdZqOlw
tGtjb1ff33oAVGiNwSQAJaqu0VNYRPVDnOUiiJZSIWWck/MwV2kw6smey+TGMSXL4gkEg1qyBtfd
B8+oS9dMRSCwd/tNuzF+X5W1u4N33RyFJjE0NXY2j7vbD+UJr1xGpxaIFNYdzhdR/aQiV/Tl8cfZ
XDZqZbJuTYt73elL3AhX0IpRcLITJ1UPo7MVL9nLKOuvbx8KAAHoO3mUCAu3E4p0Ly+NrhN8kro9
aPrgHgrhYK3cZXtQha21IyzwcPxTBFyXlqyuHbtKpblW4Fn/3l3G+Lzo8Z6Wytba0fOiVM5J4u+r
fZDWWheNCrliJJzqKSw97p7IxqhsLPrnx2u3NSFiAwAFUi10bVebYbB0BZLsLIIUcT4A7LF1drKh
f3vMxqyH61rSzXFgWEUgNcSS0Y0NepLRkv6VFtNX0M36Toq9FYCQr5K3D8vGa+V2GwyKmcdZHYug
rgzlQp8ufa+VUezHg5p/dtSleHr70lF44QZjf9MvlEv7r2QrQnSwagHnBZ2dlJ8HJzJeCBN7Lj1b
Hwh+D8hSOOYSWHo7ig2Wd0hwQQ0oZ0ynBceewDQX79PjuWztOIfeDM1y1CIBbN2Ogoc3fcl2FIEx
aPExxOH6JTQRwawxnj0/HmpzQsigyKbxn4b17VBmU6KE6zEUwHD977Js5msMrmlv3TZn9K9hVkGh
waYqybuFoFB2+osaWx+U0osulYKV9OMJbe07DpBsBJKXsMdvJxRqAtmjVhdB33ZfB8NJLqEyjX5T
Dt0JMdbMfzzc1sSQDOUQ0RREBWO1IeYZDxUrN7nNU9P50vZp/a2E45MdBY5YO1OTi3SbDksbVRRe
eU2gKrhmYnUIrkEzG8Lr4ljNaaai+au1evEzT6bClDPkYToNDjKcj+e4sUcQxoJQSUgHjrJG9A3j
Av1oGFCuRG3wVBC8PnaTY/x68yhU0bkzQNZCuV4jXi2lyzMNRHQQRQu+aBQkTnFX6m+fiyyWQbWV
+sDUHm+3x1g3gsoMc9HQqZLBaHwJazXeAXpurBjgEwfUIFY+lDaN21GcKazcFsueQCzJgO3ppJ7s
xunefnaxzwGhSIxAP2Et/mjNVZ2W1AYClBCnqxthhyFQNt1RXdmaC10iYJZQK/hztWLxkoRxp9VO
kC/m4JejK06dtYvqvj9HiL3xjuDAsmDq+k3kIfdoa1hjg9Zf8GMsSu+F/qx7yqJOffMly/8fjjXo
IDJVvtPtx8HhJcsUtcIW1ZmMo9oi2cHtX+4s29aEYMoSWVG04BZcpcNtpVuZZzAKLruuH6GGcvAG
nENLzKp39vR9XGAqMqnj4PwRPLydkDIpo65H7Om5d7/1qRIMUf07dPqXfOYk5XO7U6LbnJoUP6ND
SZ1mvbuVDiOSZWJqUaHqh8kdh89urVvvMqNzjo+Dwt5QcnP+61avNHTF0lQeJEWdv0z6iPF67haX
NovinVndXxxsbuxXoEwAuLtD9mt1veR56tio/FuvltP8Rnf6e9i6rQ+Y6Pfjad2fKTkWCA/JguaS
X8WH3M4cr5G1u1jxah9EUXPq22Uvbm8sHn0imUWAxiF5XW3Bvp88xTMnJyghwS8H9IKtwzBOpX6k
iununKqtwYjJZAlklPhtrXIWBIXdpA1tJwjDKfMVwE1+li2/cKo23hz26COz4flO7HdqG7d7Aj1l
rxkj3Q1mStIHNXOGc0PveudQbXwiUMJy5ShA8UpfRYmmxrqojhY3ALXvHWa03I5KU/73zfuAhhSX
kRR84FG72gdc9mOc6dQCtKZT/K7s8qes1PecD/5wwm8TB159UhGcrg1V3HXCP+JcroyYkwW4RC9N
UIxD8qkBwv5lxCTP9mt9RgnHc/rkvZJyso7pkk3RoUJAH5qwUds6hy7nP9EyjL2/m+NS6YfGEUvr
22OnOwE7sHrVvH5Z/g6Ju+JXhtid0vlqbCil8PFujOLvUdlo7QFkOXJTj1dRbq1H01vlYEgiSSEv
lyc0uXgeTENbnmJjGp7H2V5e01x8hWA3UZaP0w9tG2c/Hw+/sfOhJFFIlpVRMMmrGGUWruhNq8Wx
2YO+19RVco4Q5L6Gmf3r7SPJxhs4N8h7vHlvd/7gCmOO5MNNNXHJdAdVOVG1dqiMQut+PNTG9icR
o7GI1AAwlHWeJNykM9W4UAIlzMOTwDzswhq8WeaVcgQIeXQM5PqBrbudkGj0RamKWAmMqpnPbl/B
U6vDH2an7okxbs2Hu4pqq01nm0z2dqTByPMsn20loNrqHgc0NCwQQ5Dvd9ZtazPwYaQaKsRDCry3
49CRiaqujMKr45Tlccnb4i/HDcunZXHGy+NPtIG2YMvRk+SxS8JM6f92LKNWFmqyDWIxKCISez81
Rvl1rnTMVDP42rYTqb5dFJ+UorugqPk1mua92sj2b2CeNKI4ADwjb38DGUfdaGBbAiOz238s0dU/
+lldji7KsOdM2J6viVZc0rxxjqOrN69u32mHhAi+8/7/0/NcRQGalZKzQrFBXqu3v8TprERFyr6+
Lgh/ZAcTTQDvK/TNJDrPk5qYf6vZJH5W5qwsz10bog1SkeFgPaklhSKOJIUIV2EprKPSOQ+Z8qWN
ZwVZ2QgGznGBOqIFgDOVr9BivO4DzrV1/Hm0e6U/2p0JRTyt1bI+ZF3utJbvzE7dAwBu1KACbqC/
h2JPLFVF3JwsL/ay76NZTV+TxmiSQ+dipOBr3STqoyFivKFtnrHGWZnUP40p21me1b6ZlC+wXakD
+LVSN8s7DFWj/EucV8XwsRqX8LUYutAKtFzY0WHOC+9LlGSTdhB6mHpXA9+t6q9sntXiAJRJGf3M
iLwq91senelXCzZTcRnIGcojD5cIvxSRVt1BlJEHDlWbxv5cul2hvBijk2UXt2rtNJgdq5v8yco1
zbcUnVeB6fY45iK2YMz+SO/EeYJM0YWuTw2w+Z2oWu6daR12HmmVNgl+3aRNSXEo3ZxuaaYW7fzR
mbO0ftWbsij+UqZmMhB06Jz5V2omYXbKNL3RPkwQnxw/AUlfacc5cURxAuIRlb4bxs50aa0cb8qj
XYWWeUV/K89e3NiLq2OoLxYP2cXOtD0t/o0Qg006hX0SE4r76wwoLHJMJ4QmAmlrfMV4JgSqEPY7
2c+ffbza52BNoWdRwUNwcy0YALFVyaK2UsAH6tpVz8zuaxJp4yEWEuINWmJ4RqZSe43nxfuwVGr/
BTPI9OPj2LM1Vxy/gRDKSw9t1tvDVk1GjWmgJwIHSbaDRln8lOj1uBNMt0bhtQ4WGTF8qTJ9O4qp
1ba2eNysdhK5n8NcRLRp63KnIbMRsiUEiXoA8A5K5PrtKIZeIKKsp+E1FwJigVfqn2V3+yXSQnWP
t7QxI1Ab9EjoOTvAxVbhsuiafFmEogRCJUQfdDF8waeh2bMz/JMDrzYJgGtkO3hPAxFZS1QlTpfO
rsE48bC8oEtzUOww8ZMiekd0fG4n7ylR3SMvnnfTGL+fjfC5dTGUbPvwQ2ZnxwYYS6fNFwR9z0We
/6fL6jOmY6c0hwQRKuVhVqej1c6lHxvmzrW28ZoFrilZT4AaWKHVTY1MbTohqB1egWt+7wn5PlVk
5Wi0zUtu8M/SfjsrkAMrG/VU8agdr/GbOcwu/MSb8GpYUeebuTY/k2kNOwWBrauSAeRFbcmH87rx
59WxPYmpCK+qi1uNyJNLlGWQx8AKWvZ7WwwjtjLuz6YtcDa0P469s3NFbm0+1pQLkrIE6OzVymZV
aORxNIdXOCba71hLe82vG6Bcb44NYGBlE4NyKJi71amlPo7V2sIHjNCoOSZpo+EHEe5peW5OhmPE
wwZdqrtWyTwoo7aUIrxmoxlSlyqhnfg6frfHx7O5345UcPgDUVlJ/VtDrUoE5e1BNeOrWg92dqL+
UmCEuqQoAYZ67yQfs9GLPhkF4iY763gfl1AzgfyPxj6VMeo7t3EJQGkGMb5Mr7plPJMipBckPh1y
1z35t/vKh2RRSwgR8Nz7eg5OAZ3qAuy6xtz+w6FStSb3zdqJPzraNGPNOUAz2jnlW2OySzjoYHJJ
l1ebZBFqay11WFwrPuPrnGlNfOjNDtmqOuutD/Kl+fr4Q95vGL7gH/EuhAgp/q1Cr5O4BvDiAjkM
U+t/CLtWn1OtyPb0nO+/GuUC3vO0wjll6EPdfjVyO60bYrtAEG30sF4ebJ7N3nQp1erthRCYjnCM
pUUOR22dexdJamhzxVCY5IjyedZiMV3GLs13jsDGlIBcoMxLIVOVna/bKSVFkwJa0Lm0wlnxDauK
T6WW9WDO9D3Ywv1Hog0FhgnMPqVFdGxvh4JdoWgLkuLXAY7cT6ou3sUFkbEnh3BXMaBsBKqLyAGE
lSb16mhV6OOCVZ3Hq6YsWAM6yIYZL3Wkj6lfWGH5A+JelLwsdZ4Pl35sBEZAVdHseSvcTVbiN8md
KP1I35i17VxiYf+2wEy4ZlhZa3DlOg3JN5j5b8bvSXA1Q3DCbdkuXzV8HdwUqpCL9aqm1Xjsp2T+
3PZLfY0WXfn2+JTdnWsQydJKjzYR4oSgNG4/oOkttd5nxnA1czv81mTeEPrgkLCg7q2e2hGK+G82
cJEgaFAN8LhQu7nLqbBUKLui1odroyfVe0xtCz9Vq+mtghMYndgEY9Qx6ZvzEW4nJlzMzOzGHK4D
XcTqSc2W/FOMWtie7vDGAjpgeolP9M0l3fB2nBpDGE1djPFqGi09EGXozEvUZH3oJ53bzcif7VEO
5Se5yRWZGR+LGg9mBAg+rELxWOWV0vRyxNrr/5tpbfE0DNp0yawQqS5Di34UvOMOsT4P8enxbrmL
LHJonr4OHVTu8DXernZK3IG5s68WnhxPpt7EfzUYJ12spt4jI24PReQnJhPH1s8mdXE6e46G8doL
G0/6Si2N/LRkmfpOi5e9Qt3GyUbvHugVqQnwuDUGJoxDjnbdjte0tI2/9aIzrz0J//HtqwcZBN9R
ifIC9HC7VSix2JQxFCymcz3Bhy/SC97T5uhU70oF8aDvbx8O1UGKPTDGPBQDbofL9KmKJlNQ2Awl
l9jp6nMlxu/j0u0pK26dAeS+KVlLkqq11imDcYx0WpJOV3WZlp+gwaq/h3DWxie0fLP4rFdJoe3s
xM0hATFKmXGwMWu9dlrrw1hY2XQNKdM/ZYba2H7hJdZ/umrOMwzEQtLz/2E9/zilS5UjZ93yzLRY
TWwnma52MeQ/bW2ez9Ri0AIbw3bvBri/8ChFAjjlMU2tlZbG7bdjFKcmpZqund4nh0QhRvtKU0RP
Pe/d16lwhvdZVzQHNzHKS1lVe63qrRhDu4v0WeKB7uoFmrXkQ0e59RqO9YCVl8gvXV6mz8380+xp
XvqtS7MXcKG+7Kzyfb1EMmv5pAgjyCrpeurVmKMINrNtp7qe/o+082hy2wjT8C9CFXK4AiQnYGYU
LEuyLyhH5NTI+PX7tPawIogiarwuly+y3exGhy+8oX/GOD5pg9pAgSKoxjj6N1bjMfXNWFQf464b
P2mK6TcUHKrg3Z+b3JLfQGQDxNLbvIxLK3078eXhEc6aSzuu2G0q6V+jFQ2P90faWWwZfuJEpxNa
A8W8/thpokODcdI5xGVmeVJS0/gtabv6UopZe6uicYC7o+hnYr0jlPjOvYcguzR+Jwogi99ss9rL
VIMq7Ewm0Yzn2eizy5BH4sB/YOcqJwpFHYVbSPZBNvPDj71sePTnsG365lxpdfWhd4bpTEyXHrz6
O7tH6qy6oDhkgcjcdmqVDJMzpYqBVwh7nj/rRVc7Pni37HUuc2UKuigRlW8kC/xFY8YHLVAMKFKX
Iqaze7CDbr8rt68k01PUAYi//S0NVgGam8TsZFX8WXnD18G1n7pp/iZgAPgUl/3IHH69v5duv+j1
mPLPf2rA48tbelTgxlAZOaANuETEINr0YMfeflFyayod9HXBd9+wq9wuTnEUlo+zUzpfm7Yzfjfz
rE39yI3mf+7PaHcsEKPSBl5n/2z2qBYL4hp0YkJszaZANaf5TOVaCabEe/8NL1kzdLYMWkK80puY
0Uidoop1plVEvfK4pFnxaKtldZld92hv7HwnOquyQIEwKYWXzZkgrl/mMpnIaNIkv3TUGZ+Loo4P
cE1yba5DRSaEFgv9FS6WG266uyydUajzFPYOzIWighqafGhUNffnOqmRsDvU0tqfF28XhxA/s633
h620va72LGE/8TKlCEi81GObHYCwd/cEMAxqjtTmOGTXu5yNgFcAsjKhGNCrGpV4huPfAFw2qndT
TFDgkxK89FYpNlOPuB4qjlQ3MakNhP0gBqQjgYa1dIrP9zf5bThD9QHZdjh0LBuZxPUoJelZU9Xa
FLbmCHbG6n1Mx/Ogw/PaLwcypP8wHPVmF1iLhEvIn/PTLaFVkzHY0LrDdMrcVzp808du1p1/R1VT
HikvLQfj7e0K9NV44whD+ad+PZ5T20iM5eMcRi3tfb9B/CX3U3fo3r+M/P+h0NA25vLfxg7GIoBw
NcoSGgipOi9uB2HxVLjt1DHatKaoWWl5/XR/MXcmJ9MioJBo/ENdl5v1p8WkQU1xJR/VkEI4GOOo
/Z4i4nC5P8jOjicuctEzoxDCi7IpCbRRt1C9FGpoNhrewnZif9JJv57M1m2OfB9ug0/oVJKlLKt9
pHubu2lNVzqQsRhBFtvFZbYzRsjddD3jCmNLC9l0Qu94GoIsVdLfFmEdmd/sTfbnH7A5DUU1aFGV
DGPYtTDznUzJfGNU5o+KVs//4eP9PNTm49VjCQYq78eQqJOOt5cYvpHjRXr/6+1EAhIGTDSNTjpd
wO2KLq4zaWIZw9x156Bhx/hTjPtp2S1FUCXaH9mQeX7X2we7Zm9r/jzuZiFp76+RmKYx1KyMNqPR
5q9YPx9B+XdeGQkIAdzA/kQzfLOGhsKrbyYUdEyMuE8EuckpsrUI/lId/6OoY+QPonVP719S3s8f
O5Ri2baYmiDttYwuhSuv7IvvSzFUoZmN/ceMbvqFR74LUruLP9K8ezdSVOJfICFjPYxEBzHJ9XlX
XdyHRcF0FarFT3E8fnfHRjym9EMPAsgfaheb9xt1ewk9RDCLD7nZN5NdZpWZUm/JzHJ+0NN+Bv4g
ChR2S889lfGqBWNlYFZRmN1DWlfexXQT7yGLKS8Yc9eftdhzz4C7VMLu3rlEqzii5v6IYm9+I9Rs
MLfEGPSqrpejWTLINWYyIR7dN76rleVrY1JqcPP25PVGjNVsap3Qj2ouRU3Cjlmc/ozpho72Wq+c
VztvvtzfGnvXB9RDqgLU5IBBb6IDrSstTQzqGGaNFT8obpb8qq+oQa3CO+JJ7G592T3j6qcKvpXo
X0rVLdF3nkJnpYR5SeeyrEE5xIXwXas3XlVbiaYgm5MjFda9k80TR+5GT18ykK5XHc54ZjpLTnY6
2V17tgS2Q741W6t50NXaHYhCiywQA1naFq1spVNX3S2n0HURhMhw6vMFlbKDa3gn/iHfl8pj5NoE
CZtN1MOxTRfPnMI6tZHsms2ViK7r69Tn3sR2yhZqd0Sr2tsm0g+Ez8Yq3mhsWQKIjSuLfsukeb+O
6rhwzNLlRSMwOriHd6fnshMlTwLM0+aGzKpSq4YiGsPKq9Q3I5sQaSl1u/TVMcEOfk6OWkC7Xw1g
r2TFSotG+cT/FJM0o61oRZ3J4sWaRg/jsha5Pw55faQhuzczcKo0qSGT4he1+XBwxpDAnnpyXJAr
um/lGrH4YCzzd6QnzeZSK11zUE7YHZK4hMCfXO2G01WsuHkpKamTl2jJg5iG6kvaqm6I7rnxuaMf
dHACdseTRAqwohSIf6gH/7SWYhR5ncxkAKUwT2qbLZcGI4knxa7swHSnX+5fXvujQWAFcCDRSZvX
RW8sL7YT4KhGiY47Xsbrr22ndNB4bPwGu1U9GG9vp9AokUkUQCjKXdc7JV4rzU5djw+I9L/mN1NF
jWLJzP80DM8mlT14+lsrz2qostVL6eCJrs8/51o3f0Bhc/4vnwqcDlcIECQg9NeTWRJ7XJuJ1oim
9PHvSmJnZ9t10t+Kaaq/T3l+1DzeXTwJTyXTBYu9BfhqkTCnkXsk7KYlzy5K1ONW0U1q9/X+pti7
quTlIfN4NIa3fZdcr70pKZI55O10z3aVNxeEaftnjK2s4P5Qu/vv/4ba5rtJoVurVVF+RRcwDej2
NH6sDS9qZD61/aGi8d77yfqRNZHIszk218fqYarStOw+pOXsx6lqhrPX4Uo6opJxXmA5xX5Hifz8
/jmSQ9GvZkzOtHG9TfRqgDmSccZcjLrOU9fHp24S+suagKvwEZI8sg3dy6g4YVLQisY/IibXAzZW
HSnjyvcDwqNj4VJx+P161IpvfdQWv0zwfs5FviifJDdR+I1Suf/8hylLBSj6WzxBWxJV4lrK3BQ0
L1w1wXRjLD1VCZyJEsAELtXxayFtU++PubdrQQdwu0iDUeSPrmetVJYyQDKZw2GK9SWI8tz+RICU
vdUFz+TBvt07itB8QYN5OOXwHl0PlkelN0cqHQsVF44vgjOiBKriTEcR3+440myZi4Pocvsa0Jak
IG8LitmFBqC1wq1ySEZxcJHtJYyQN+nvElKDfdi8AplIjLYZGcWJl/Gjuy71ZWgxusF4JltPWm/U
T9NaEV+WdnRQQt/5atAT0XDBm5N26Fbfv8lVZyWIpxsBEILD4VkBljuxvypd+f4NAmGaRQQcy+O6
BaooIi4Mhy5PyDLE3xyjXEq/UErnnFV6//DuzUg/TSoqAPcB7r+5aaylx3dHS4nxojVGVC6e8vqi
FOqaPOvaKI6KQjsXG2hI2OD4zEn7oE0AFk/uAjAKdnZkCs0NIiKoPwkWNN0fVHP4W/pLrQ+2Wzjm
QWl0Z39yvEGs8hxhBLltOqjq2LhazEFHMzh/bNHZe42rujiI13dHoTjEU4vjHOoe16eNppJQ1p5N
AraifMp7PQ6WKj3SL9/ZipKTC+QH/oyOgeb1KJVTrlUlhjmshWV/W/Sqe+3AIHxTuooB7++PnXeP
lJFaKE1HruotHSE3u1gotse2HxwUydPetAIvstD5ntJM6Ce3tbT3H3LGk5JgVH7pd272iOvNKTaY
pB306bsIz8fCXl90o2jLYAA28ttI7pP6VdkkZUA9rD/S7tpbXsngRtVGCvD/cBL9KbDVoNe0ilhQ
ECia8vNUow96SlpsUAO76+f24F7ZORHU0H/AhCmpI2hx/TEpP2TuAuY/zIU3IuiYdMoQYAW61mct
15f2qamz5oOTNlp8uf9pdzarzIS4sanjI9m8Ofql9C603UWF42OUp151sg9OZ1vvhaWj08pZ5wn6
UQjYvrAZnqA05y0VvKJowlI1+4uVSMVBdXQPhrqFJjMW7upcZXw5ykObtRzNTmCi2WthalHg89eE
Cik4khgfVbBIL6g0LPO5nLLSDCgAIQVfRZUiaYJ94mej1h2pKuytMBerjOuxhYF+ef1ts2WxEypS
aiiQAvSHTB3PutIf+V3djoL2lmQwg+bCtnKLNBfCmssiG9RwQkvvbVB691FzUOm/v1tuLwKwu4Ro
srhHDrH9jl7SgjunQhsuHsiC2dPKv9p6mX9vbKXHzN5M/74/3s6s4KzK+gOS5pg6yz//6RTWLW6d
9KDNcFnq5V+0d5fltHhGchTY34YUPHtUVyg/w6K/gXSknY6phl5VYVqnxutoD/GLXSnJU5HF7aes
iKxzllj6gyGs5t3nD+CkLqWz+GoS3HE9w3FwtLYyKxGWWZSdHWulA48Ii/flvQsp8ZnomBNs4jSz
xefkhrXAgMWpcrDb7AJkdHpdDecoFZNb+brcCaETTyJJcAF2tGWfaLYQnjoNbWgpdn8qC6fwxWL9
AhDLpPpRnR0U1vyurT7xGf66P8EdcANjS4F+Qgoa4uomV7dEZg7Norahq0zgvBNJFCldR5xgmQ5+
VffDxShq50Qd3jtZhVZ/MdDeev/XBJdKfEg/g0d5ixg1JgpBa6N0PMprOvsiVYc8sNcuOzJ6uz2I
MnqSIRu5NdXvzcFIHdBjXan09NV05xsUs3452fHietiFmstwymK9XT/eX+LbJ5EMm/iJmjs1hBs3
2yY3Z8VsG+hgNEs+grWqnT/EkuXNaS5p/R7c47ejEf7CQSZFIliDnXV9MOgKVSW3wo/ORf1g9Kv+
ceCqRk2lOqzT74wl6yKIz2KzLkWvr8ey2tgz4zSvQ3fKkkfbzmCdVmXxqKy6dvDS395oRNrQc9BH
I+NEevh6qJTrbGKF67BW2+5kNXP/ZR2K7vP9T3W7PRgFaV+4AZJa5222h6q3VRTD4QxzRxOnqraV
l9hyx9BdU+VzKTrtAEuxMx5pMxcLLw8Wh1tzuTxZo2XQ0yY0RG8i9J8axeIrY4y7NyCBPAtiC2bn
5d2TZDDyB+BDMlDcnHjI421p5HbD4+AgeNuvw3MPvOIcNUP3kjd2dLD/bz/dD+kY5ijdciErXH+6
Ik8GSsV01TBe+54ZvXKJl3Y+35/U7UtEK0yKjIGathGc2+wPu0IXpDdApahZpwUJCgOfG7RWHqp4
+c3RkiL2G6dyz3Scv94f+PYMEDmQ0ZLpUceFy349uyo29QjxFWAIZTWubx6J0a9Zqy3jB7CyxrtP
ARc0rx6cIInh3B642ZnSGso5Nbs2zkNjSZOgpVR+kNbefrD/Fc+SuS04za0wctHmoLTcZA2raY7n
E5QcNwsQNJ+9d+9EyLIgHEDUA7whsbxeuzSacryQBj3M5rl8Kd1kDDonaT/mWJCeRt7Kg3zs9luB
dgBPT1MZeRKqg9fjKVac2VgQGWFpK7qHlapRNcEcidZ7NGvT/vTenYHXAscMSAzFCCRRrkezBCDs
jHMdOqLTgxVJgEtszclbX6jKwULuvOKEQoTKYD051DeK2WLq9cJbkj6sxqh4dDMdElWe9H/1Onx1
VArT8VT3jnKSYLQP+dCkFVQTYzHO96e8s3NAGKNCLImUVGE2h0HxskThTwaQD3l96vsiV15tdLDE
wZVy+yGRugJdSkAmpWa2WWaqR1nVWvkYojZk0oTSaSOCgleekn7SDt6E2zmBn6JYQC0J+gz52PVn
BFKhlQNK0aGxxt5JV5vpnBOe+PdX7jaTRTlOckLpZUhi2mazYLyU6SM2tGE718rvU+LOy4eecuBD
3k3xr0DeMgWRZWs5suuQv/469ISjRj0EaiGZAty469kZdqs5om7mcJ1a7aFrhukBdnB+7uo8/6Cg
pfjuI4iwGxcX7HVwnrx91+P1Ti46QjxusGQpkWPI+kvVdeYphUdzENrefDiEe0DVQyDgVJDYbt65
sZqtCRaPwZIiIz5qk3PpxjR/75aXo5B/wCMj7OIRv55QYpW2ALNkhORJ/2pu6/r62Lz7dWMQiRmU
KFKurm3plnpKi1pnakN0rZP216Z0RBkHmZOU6YO21PY/5VB781uc93n1mDdG4R4EKjtriaQfMGBK
AzKF3dycbZ2JfCxyNfToGV56VXEDQ0+0gzrjzWaUEunS5Y+Kh0HOtfliMUcDmqGnhiPtodfUnOHC
aUrXvZqiTc+LPcXTe7cjUwHNSvRK4Z3+6OZwp9HY4KBhaiHuDclvePi4n0o1d9/KWs9/v3/Cd5aQ
HFl+QjaMfSM511skAk3kauEgsGeMlh7kJ0Sdg7d7Zwnx9qKJBRcOI7Gtxk1qlhExgmOFeWfPX5JU
1YK5rpUTjoDl2ZmM4nJ/Vjc3MY0Y8n7CBJugnGT8evtHfbJ409JZIaLctnfOjUaj6uY2oP611Rmz
p/vD3S4izzeADopCpIoUN66H89TW6PtMs0KPiAEXRaFjPg5bqf3tP4zDfUjPFxQmChfX46jpjKom
jKtw0LLxQ5kKosim7g6esduPRaENyAGNSnINro/rUaIWpmvTFHbIwXsSatmfFKsJW81VTlnWfr8/
pZ0vxQtjExzzLksazPVgauS2qVuPlrSvTk+GpxT4WuoVsv3tEdNoZyhcWCjLcv/ytGzRbHHUu95o
L05YKACK/ioNp8L/olFRnE4HylIHgdbOMtIIBOpD5YS24Ba2N4yJk1vIw4c29exnml+O8DWvLx7s
WAWe3gvlqFWxM0EWkaiOG4O/tylN4xFB2XbjhnY9TJdeyYZLVOBmNo3i3Ygi2c2SFAVkuKCIbWGe
vV1YjbpMDJX2eHyg0GaMZzRtsOGs60I9uOf3JgbsTsJSKF8z7vUmQRqiGpfB9kI9QkFnUNpfUict
HjtdPzjIOwMxMSlJx5MJ938TB6SaiO1sHKOwhKIQzqk7WudedOKr2cfKkZ3e7mAgHfkLgCWox+tZ
wS0rygS/QtQo7Mb008gdfle6AjQH+O0/333MwNDJKgWPGEnhZmJTEqsJ4XgUZro1n+a6qR+FA0RW
Efbp/kg3ISMpDCUzQ1LppNva5vYAzN82TqtFoS3q7DtlfesF3XXtXLXzcuqyfn1oYi95vD+oXKqr
eFEOKrUKEd6nTLJt0q1VYWO3y6ClYuiX3KF/m2bukX787Ynm/pBeIqrERoGL3XywlNtpHC1esbX8
vZ7Wb8CpEVCtheMvafvX/Snd7g4Gc2V9nko2RILNns9it1WGlFs41trorLVW9URBuHk01iw5gJnd
rp4cSqJDQD5SV5bz/qkub41ePyyTYkGzTlf1HPEvZ1DGZMB9f057A4G2R+eRxZMth+uBmthMRDQU
Dgxyc3ksEst65II5MjG53YH0USmUycocWcv2nhc0p+bZLR1ZiSh8bDAR4W/+nHX1yeq9j5DGvt2f
1Q/vwOvdB88DMjCwQGCqsKmup1UqrZ2m7eSEqTa+DZk4Zc2Cgj3Et/HFU4dLanboE1Gerlfvzamm
OGgd44joIvfDzY8gTv1hqMLlvznhUMS4sqCphjaad7h3FG0R6FQnH0uRIIdZI8R8ypNm8SNnHD7f
X4GdvQpGXMYL0vSLDOp6AbJcMa0+qh25V4UPBkZ5hFaPmpvIj+zO9obio0rVCIntuTmDtUhwwl2d
MAMN/+zquU0JjRZgNUXawU22s1s5UT9YjSDebu7MrKkcTGNY0Vrk4u8Svs+/wmnfLf9IOMdtwosD
XIrF26wdyVFv15h5hfmc5B9rZ0reRDYoB8HI7VwYA0tDAgNOHrqZ11+oiJq1sPIle0Ha14BtxYzU
wEzq6Uh2cWcgAm55T7IRgRxvjjjo33achJm9AKlRkYRQihMCgLr/3g1HZRrCKYOAp8MG5Xo6qbIQ
hcdW9tLP3XxGU2ENhtHUHuhoiP8wlEwjANkDHL3hQBhJvaBkV+cvSeFo+fNsO9EY0FRYjceqjcoj
UvjtG8MVghktEYHkq21VOocS8Vpe5fwFZYva9tfOaAJFWMZb3BUg9krCoHdfynJEKbJErMElpl6v
JU4FSZ63U/7CMgts5r3lnJFAHbzQt+f2epRNUTXKdegxWp+/gIDw0PW10xNsyd5v2rQ4mNDRUJvr
uFbaWqT4h7yoVtO/uKvQPxjt0H1cnGV4b+WbhgUG2fjJWhLatfXvrJyGJMxgqDlGsSzOJsfvwOMe
XES7e4JnRQbbbPgtiFOhyJrVvZq/jJmq+FhaPsy9gziI/TqIvnl37YEpkbbQt5Ct5e1NgcWdlXWN
kb9MxNiBV47LOYqG9NnNpqMPtTsvWwIpCDxuQXH1XM8lV1b+khrrW1FkJ2jqz0OiWYEYoyMa8u37
SNFbFh90WKcSgnC9zYdxKZ2K8uFLvVrJN6frVsPXcTLR/EzrJsMfK6mm4c3jMJ/WwjkUPtzblQjZ
yLly2wNtvh6/USEMGGWRv4hWMdj3di+CHJxcH4xUeQ6OwM4tLNtoRCW400GIln/+U0TX47hRiIwz
3aOg+kbAXT9QXI8e7t/Cu6MAZaZrjXszuNfrUezEtecBt7OXdJo9DLrN9HHux6Mq487CoY5MZA/p
wqEivHm6jEXVqa1oXMA1yl5p5KyITEcuSnfOIQttbyyJGJEYBiqb6maTJLVZFnGxFC9ju3j6WSub
+E8nirrVX0avnoOhqXk3K8eGf9Yiv/tvBRtJC7TSUenSIwn6WivW+u8gKu+tzlxP8XnbVfPd8TpQ
bsTOuAq4dehTXa/7OqjaoBRR/pJT4voDUHN7niZl+PP+1905neCcqD9S+QQ7uS2uZrPSpqg+5i+L
Yv+aG+mjC57ztOJ5GOf60Ufe20rUgGj+gg0Aj7RZ+DZJyrUWVfGS6G59aYdaykYsgD0OXvPdceRm
JVaVTM5NdmqzUbXcbYuXVomKU4Kcsp84qXm6v3R72wg9J7lsYB4A/F5/oDaZmrQfmuIlbYy32VQU
nH7E6o9L/P6MiqQejINsnYM627LJassTyjSaxYuy5tOp9JzlspTJfLk/n71Vkz7lUrdFRgmb+RRV
k/TUP4uXyuvKU7kUI+KshvnHfxiF54XLUXZHtgedF9RI0A0pXgBK1pfJzcXZHMD9/L9G2aqlUfxV
Gz1WihcY3mkwjR1Rar8c6WvsrZhs6krPGN7QbW3HiZli0jBKj0RsUI+5zk2A7vb9uezsM9JbwAX8
Tetq2wScrEoxhzpfnpcyFti+4Xwwvqq5UX5Z5tg40nfeHU1eOrI9pYJIud7VTpKmpo1K63M3wXf2
3cq0g0jLjVOXmupv75+ZLYEgFDRJ9bb6JIlVRBldkOVZb93+AdRwXvg66/mbViTjwTMmf/d15iz7
qOQjoK9lAWRz9zTqtFRjY63PSQbUG0hBn/cvozupzTm3o9Q850rRqoGL3+tRUHK7TaTPiu1JBAqd
ke21txZrbYJi159NnNK/WRMaiJkF4+H+Yt6OAssJGVX2igcoeFuszcUsWE9MNvTYXi96tNRPqjY2
74V4ATqWsQAeK1LaYxsLK1ol1tgcMHJE8+JjjeX606A02gWV9KN3+vaLyVxZCtj9SAO3zK0YP8Vl
dqSDX1E6gdHY5Z+60pofBjN2T9qiaH/Zo/FukB7zw8aPTiMNHupLm2hHh2y9zDnzo4+Zrr49eMNJ
X/h8wZiCoHfGcUwOzvfuPGF/UkplotQ3r0+c20QQdqUXuJFOqh/PTgIhE/MGgWHmhZru4me2/eXd
m4XYAv1b1HQM86apWw6RpYsJO4p0tqcXZeqHDzzE77Yho4wPFQ6woyyzg7S5nplHX84pS5VREgX8
tp3qj0aktg/35/Ljmrg+2qir4RnAAynpFVv8guemlRorCKgXndlNv+SJUVSIdtei+1ICoUufZDtv
8su07kc/gt44TMGamai+Wa2KLDmReRkFnbbI/6yj0/zmpWBvQzVpnck3vEoUZ9MoeuGD6/csVAfT
cggA9udHz9bt5ctM2Aiy1Q2revsErwhR1abDTLrWwLgN4wLzX3yU8THt8rU+VGnfuTJkpgQIXSoq
oV+6+T7RUHmJVSXhas22eh4QNWsfPTVu3Qc76jTtZZxQzg5HzRy8ryjnVfETv7CkArOmVPdRxq0q
MMmW0gbGggFv6VvRssYIJCrTF31wBiVwFyOqXtNB6P1bn0dTFohOndXfU7ssoyfbbOsJaQFE/r9O
fe2N724pScE/8iMKlxot9s2lby1ibdVOzcO8Kcmj+yW9VF5cvHWU0c73d+FtIM2jCVGJgjdIagKb
67XE5wRJl0wUYe+ZM6yvtTgL4apgCNg9Ub2+27oG1D7EDNB/1HMg7m3Oltt4uRrpaxGOkRDlabWi
wj31WFd81vXMUg/iqR+GCtdnDLYnovEApPEkRkb+enoRDUc6FAxXYoLRV/46tMbw3QWk55yGnEJ3
5aNt7TkQbkwkwPwu66w4mCzVbT5i2Q7KIdOG9A9D2IjX0qnv7EuexZrxkswt6jHYZXjVVy/N9PnU
xI7+Dz60UQml2qrg3MeGkpztnlrtr4VOMnZRjBVexpyQ2r9Z1ej9Q72pzXyd3+OF67Co3UOBgvN4
8I1vzgu6CvS8JDSRhxbe6/UiQDKtsqWusnCce9NfHCU75V5xhBS8BdSB9GK/UpaRbF76r9fDdE2/
5oYJ5U3gj3JehIZwslVZl0xEpT/Gie5jdoMfUmUhwEN38aFb1vQADnM7Vai9+EH/gMJQYtj8hqSr
K8JboPmIMehP2hR1v2hJ0v1y/9Dc3HeU1ZCYkghF8hvoxNczHTxkHRCrEMiCRs1pcZcmyMpIf7DU
5KhzsjMhmJm87CAVpTPrJrupa6PD+sIWYVPof/RWbiLhgkfM/fnI/8nVKWE+ZJ2UomFiywLb9Xzy
MmnceF1FyFHIzXOzckRPkZlaxklpu8l6Uqkc2OeJUsfftPjyxe86Qzl6ReS32f4KtE0YHn4aM93c
eghqda1jI7ddtnX9ZqVj9jBn5fSALaMFaHdw4odqdot/8slWD4BGN7cgWarU5YNqAKiJRsT1AizU
UE2BMVsYJcO3MTeHD9HQfbVa13hWs6Q4uJXkedtMVHp882KShUm7+evR0DONTCVN+1Cphf0YqQa0
8yar0dRP6zLqgmWqRvJl4a5H9+HtPKFxyj47WnpgiLcSUWjnWVgYIYBSChQ6nyYnZ7qtriWXsR2b
4llEddse3D63n5UxZTuEiFji4LaHpcTZrc+iOezWkailqCZFfa0EHlfpqVNbt3sdo36pPzRNkn+t
625dLvd39+1pJU4gYyduQxSL4tn1ckvFDm2abalDpFnf8sJTn0x1hXaFu93Bw317WpFS56pFe5ko
lTbv9VDcjHoTR8gBFXo6fTGHbPmwAB06SGZ2VlQWOwCFQvmFsraZED0sRagFt6i95JYSIPKl9r7i
wGI5V/W4iBDrKCf6JEgSR1+l0loe3LK324jACyQxOxgiIMI219McBs3sihrGKlxSRRZCcrsL6tgu
01cIRIh0CkhDRxyM288okwxSG0Rl0arYBpkeyoHgbbs1jPOxPsXD5PmeCiwQvsfX924Ybh+K4LCe
sAK6ca6P13lAhUWDQppa9iOiEN3ZaLX4QWtm8yD7vb0K8MqkdccG5USSbV+vJDg3s8qXVgudworQ
6Rr0DjLLon8mNEw/G9pYvU2KlhwcyZ2l5BwirQoFH0zFFv1loYG0rD2gUW/q3EfEP6LFn9NWfEpq
9BPvL+btZgWtxHJKu1auuu2V40gRtKK19HAtKaTjE6ElpPkJGsSXVrqLB3GSD8MHWyun3+Kp1o46
iDtzJTORHPn/hSZujqQT6TnkXTUOTWnxZS504vEQmp8qDCEPziXgXj7X9c3+o84gzSbJjIkxrj+n
NvZLtcZzGUJBGqsPtTJmgx93VrJqvt2jwPYci3HNTrGmdd0T16XqBHqXmMqvRZVm8Zd2gIIamqAH
vowdgoRNMNmripbZZFZZd+rdaE3Pjie1alMvG4uvdmTTdx0Lv6tIUBN20VfSShHIYDdY59h0/MFU
8gv6GOVzzuPuXvK57X4BBaEEuY1UcDnGv7tmMvp5ivAD1t5OoSHhjiKEb47tENSFVfR+l4uyDsrJ
dk6dvfzd5lb9SivTyT9qZqoZmE6N2VvVO/OjZxXmU9dbUXaKGvXiKN7anbHJy2CZr33nAcFDDte3
RUS1Vm0MLWv58cL9KIpmFEHptfGU+AYIXDfoFM95tjDvhLLTLy+loU9LMAyL8q/oR+L0GHLyH9Kb
PArmVPPeKre/pBOoJKTgW98dtOIX0Rvkd+46rkbg8KD68domDwYyk0NAPuvaPvJmf1SRZvi9jiBv
ZE/W2SVknP21qdQFOBrOG0tkrCCcrOaUOjHHxEXJyI8iew4mXEGGoK/ti7EUaEealXpyeUaVABIc
UPMqw6f2r4H/4A9zaTHq7MSSm/7g6XkVGFmSZOdcDN3w7KJjNQUIKDaNP+ar5zwWeg+p3C4jq39I
47UUJyNHjuSMa0esPVJlir6b6pyIEx9n4ARXwzDzU5N1Lf2kQxEi6ExV6Z8GLa6Wi7qUa3dwe92c
LSCWcIIogaI6CBF28xCtgzU3mD3CTOjchNYTuINf9KzLTH9y1O7L/Yvk5m3lPYVkBUbWRM2Gu+T6
bHlJo+mTOZihQtXybGXDt6Iqj5TYbyJhqDEQ/Kgh04ZBm2gTg8b2kql8E5f7OEW30aA0EweruXZM
aS3cT+ri1lHgmqPgWzdKXn1UqkZNDgLEm/dV/grMVvkBQMRuePy1WxsKzUs3nE2XDnes0vPzRPdq
NRlu5R4uk/eX9vY7EuCiGqnhhkRl7cbKZBp6JGQHtNu0DoVQJ57Tv5Iq8poThfb20/3Bbr8jIGdZ
BaDfLAVnNhey2vatmlDBCUe9ygMHetlpruojPPXNKMDdpcKrdGgB37wlN1JLtuKYCyPs6gzHS7ON
uwQwf1R5B9/qZu0QQSAThMvrMCJ5wvW2NOpijKKytkIFMy47KMw8/jqOhvint+b0APy+MxZ4Zh4y
CcVCeUL++U+d88Wqx2RMXQPLnq5dAwTROvtpyQpdO+HkeajF8uNTXD1nQKQodaDtRzRLuLA5Dcok
60blQEkxbsaBkuLoRb6al8P0wYsSLE+XrPQ+AzFJ00e91al5W6tbjs9WaY39SeBZYb/WMTHb84o1
ZHqw8jexE7+Ofh9GAzJrZWGuV8MVcS54+OFRUAw+49SUvAqhziD7lJqCz+w0r6WArXWQLN8cTpn3
s4ElHgmEzVYrbaZ3FuPgZYfLnDgPpfCK6Xs8t4XzMDTRWJ/J5df39tShVJC3URAEdnW7mds8jbps
iGvu2TGPLrnpYCrWre50cA/cxGrgauiksrPQpoC4tFnRwawSd4yyJSwrLTqncO/9bBr/9prc++IY
C2IGdWR+iqvpqFd4e1qlbiulY/Y2v+BHaemnjW1keQ5Pt1HCsTftsOun7Bng6rtrj1RqoM2CJkZY
CITeJjobrNQVWpSB1MfvhX1s9V+doY3eVu/Qiud2b2LgiGU2pADJvtkiQb1y6PrKaT0Swbz4PAyO
+5BUvXtp3ak7Ob0a/WPnR7oUtxvzh7sFH45emtQM+x/OzmNHbqNdw1dEgDls2WlmmpJGwbKkDSE5
MIdiJq/+PDX/4qjZxBBjw4AM2HB1FSt84Q2356HvuqSe6RABYI6N92RLOeZoo+bkR7edlfkSK03h
vXXHUF2lKQ7WQyb37JzbMUuaFaVpjd7V0rT6z26ZnAcjaYoD8Bu8me0ozx9Elme/6rLTdoKPjT3D
0LSBpM48IoKrzVqIkULsYHrXMAv1E97QxsnLJuO/jEJHjWofKwrx+naCELKSVm0t71pQuPZHJTT9
Fl2anWW8v9ix0+O1otckq+Luqpc2qUOXocLsXSc9rA4ITrnHph6bwK6okb/x+eWLMQDpCdVR/nG1
S5x68obFBtLbFqn2i9pi/a4si/jf10e5u0kYBaVWrmZQqaCTZZz124F24qrqFk/uf2rgy08HJ48P
xtKW4898jt32oDjEv2cTXRE0DxWt+Pn68Ft7g3uWYyAjKa6W2+HnuurVqo88HsowObQFZiXq0k87
D9BdsMgkuVLgdjAGNGT5K36bZD7Xy4hOiXvN0ccwj3bstGDnsiXu/T5XvdRPcMX6ZdSdWOhVwnQE
JZCNeyibjV8BKsUkdKPqjhLH6ggSg0NWJM26tv3gWie9n8oPvbrMqh+boxcYbR97fp7qy3JEITzW
/zSLGCviNy+4lOalWUpJCG/NVZ9FUypuh771rt6clCczDFEW88puZ5SNG46rjSiLoheUtHWdWgmd
sdYbl8PoDqWPh/n3KtQSXzOq79rsvP2hpwcH/J0rU7YZ14HqnIR6OqMmCkduUN9D54geAOl2740G
MzXHDPeImhuXgCz1E6vK5jPkxtvtVGdRTNktDa8DxndIEUBOSsfE853GXnYKeC8rdRvZAQomMIYZ
guck8NbbsaJJRVUEt86gndylPWa8mVLuBj9UP8pK4+PkZGF+thG2/XeokCP4YHuxm/hKi1ZqHuvD
cIgNdP2PgzbWw59VmbXiq7pkRNoxCrmFX9bu7BzVyIusDzXLO33QKpzqL4vpTD8J66ziUgxlnx4H
xD/UoC86tzpmc0iLbsJTvD/2NqYTD8Ug0LE2xhZTCH3gLPuDaLr3Y6dE5kFzllTzM6+P0mezLx1w
MVZjJ5eadsZ00GBidMcBzKR7zIvQME9jO5V/5Q4a/pclaoyBQ2oO1cFTNOvbgMt06Y9eZ4qjChMF
5J1SpeJhNuyl8oVnRz1K8vJy1rJlmp/G0kGW16mJzHb2+P3NSfYJgEnmR5KisKqtDo3aA0WHWuVG
ajA6g36w29ygyKOhvJ6iN/MsgTnvaGLvGbpvxCwvxEnuTbILoA+3e4JgF5BozemCcj2f0N4YS1qT
avau75P+lLnG8qyFmRvtxNMbdzU4Bpou0GZkzWy17bMRccwx7pSr2nhJ81XF0YRNOOpKsRNF368s
kC0uDvJ6SzaEVysL9W+MtWaIgtgNxadCDGFytMZuzh+6JnSz2NfpWXa+VbrC+Ti4kAV3SqEbMyXt
hYaErDjtrTUVC9dJZ3BEBPuw79Ov1ayaJ6Ma7J0q5NYoMDaldLm8TNZ8pymz8VvlKF/H2YxOSTwl
B9Ns39xUQXuD3J16DLEXXYhVxOJ5goSlhdTYDk05+rqTLw/o7EzRQRHlnp3c/c7kCWc+iJxCIQNz
d7szcWA0R1EVUdBGUx8M2DQdh4k9mRdG/EgBqvqGu9aeo+z9OsIVQ5OStjlx0p0sQLNMXl4NbhRo
5JMHr2siAjPxZjSu5F8jo0hlS2r6rDG/GR2GZojtKEiaSHs0C7f9w6O34cf6SNn19Ud6YxmJyGgm
QzCnWLEWbqTwHIE0MqLAzJZDZXd/oY2CP0vVPdpUsY6usnPg7h805kbTBvCnlC5Za/Qlbq7FYZjF
gTe6auRHeZIf6BKaXz1BGP363O5DA54yusbSmomKxXrXR1mlLAL728DqHFooy/QNRam/Q1sdfFhY
e85IL3DS2/eTyhfWasCoyctpbdzuyMlBFqluQuU6ukJLD71Mm6+2NUQqj0WiqN/DbODmROM7zg4R
cCUkowGVVZcBSSjVb+NcMy9aZlndqaPn8h15YhoT3ahXqDhVnascbHOu6r9fX6SNDyJFnPi9dJ3I
f1dXrY3aumO0wkZUHmV5Oux/p4CnnhI934m/769aKkZwFbjN0aiiOHO7PLPH8zh4mX3tgCxAgqSv
9IkgYRoPseIaH7By6K9TIexnYcbtX69PcuPcIucLVgLJ55fC1e3Yrllk9jQiNEDum5zTzlZ9qn7e
zn7bWEoEQ9hwtHpA1ayBRQv9zUHAkL4miWO/K2aVpgUM7PEbdJPwz7fPiFWEuEgyI/GWtzMSU64T
FNgOFae5PEVl2T7Vhrt3o2+tG0IXCCEzBFWY1ZYW6VSKcorda93Tq6kBIRBumHvhzcY5pSRLIx5f
OKngt5pLa4D9alG6x2Fm/KGI5eNUS6FFcgffEIhpvn3l2IdcDFyz5GmrJz9O69RaosG9YtzrPvRV
apxqxdpDOGztBURCYE/R90dnZTVKPegF2piCpoHlTH/MdIlcEl5/RBbi39fnc4+xAmGFEhQo5hdO
xdqF0yvGyK4U3b2aeFzUPuI/ZX703L57LC2nj45Gk43fqoE80yfwTytAaF2bHFQbeazT679la7/w
M3D3k/kvmNzbXTlWbtnl/eJeY0XRyPai+WDalfvw+ihba8u7TzeG6qeHfMLtKG0TO/BtbCY8pIOv
2GN3ycOy951l3Mu/trYm0HByWKk2QOf/dqg0NKa6NmhMgIls/ihctbvqg9n/ibCl7ruV7n18fWob
z7F0UyVtMIluOHO34/X6PFp5Xnu4iXTLKCkY4qFaNJAUcdV9pjlbHOK+frMAv5RrIHeWKgR0SNYI
uaTVKm2apDiKmyJvFPbKu7EqqpNri+g/3FuyCU6rgoQG7eHbCY4wM8M45PQtA+3SSOucQ7vUew50
W/uQHgyAWXxEZOnzdhSRRPFoNexDbWrHJ6XM4hM0/L1ocGtzSFE7ee7gTa1bIRG6t1FdTNyOA7t9
LJPhOYmr8t3kqOVDFJX1P69vjq19T14sRS886nRr0bdaFx65Lwc9Jbh6mCPN+jKrCCPasWmcXx/q
5TusghmqRyAaX3qATPF2BWMXCaVwUb2rYU0YxfFz8ufe6wzNX5bR7A6F4/TF+6aptNh3FQOdRF2I
RfGjSkmfUfczvnaDXWpPc5blXzwrzb9GpjV/q5Fg+VaG1fwMayX6nppdqh6qVvmTUqh+LsIU0EHr
jfVlDIU1PZhdnRenGi9odPezfHFOnAXtm5m7nXps3bTDcScpqK1pWWHu4P9eSG/rJZBYH3oeSDFy
v94ugRPB3OxD0hk9j11P+Hk+qb2fNgaAX8QyLKpMtCyn6Ker57bxI8YG3T0alWVCokwAO1xVNGFL
3jCAGp/GfLTFASOz6AFeRo35UVMu9Tls2zR8LNWujZ/NXMn/ff0z3u8YyaKBpgg0i/B+rW3TwFUW
LU2ioDbs5MuYmKHvZssS4LfU7VzKG+EdyhMwu2T9XYoP3K6WHjslKGgu5UkvFsAMeqQhKDlOD001
V5lfJ6P72E/zcNL0Knx7vcCgsMwFDaaZkuOafaWij7XUVLGvbgXTxUsRHiDAfnucQnxC+wZwFGEs
SLvbKWaZBTFpgmk+ZdNCDY5aM1gMve+KY1omNYFrn7+9lUwMgUAWEk/gUe+aRo5TNEs5RTAZW4pL
dlsml7QSij/VWJy9vlnurzMQ2lxjAB1Abatr8o6KN3uh4t4cpDSLAPvP7QmMZv/oVpNxrLJ82jlg
95c0gFeA2SqjYl64BkZFUWh67SyXM5+GU0xZ9Yid215IsjEreg0I0NEVps6z/miVNqvZXMV5YGXJ
jEOneZlzCnRTEZ4Vd3J2gsut0YDRSQFSrg2kiW63yEicXHl6BTZDy/qjUJv0rJcaAvCa+GEXVnN+
/ZO90GVv7yjUoKGUQNmV1YK1omU2kWyJZCwCw+j09EJpAmSVAoGvfQhNt0iDvK2q+mky4S340wL9
4DjOlmceYjU1f+LB7LqnUa3a/GQvDcgip5mb9yM8DNDHWTr+qlSjaqibFolDJbSYil8zgUJzdMe+
/WnWVItRI+idL5bGy3QspspL/ogBxSzPBDFzc4QTk6knPUPO61QpUf+pb2xN+GKc9cYvJm6ngyGm
5e+IjT74y9C5zzaoVRwmdTF86U0TvrNF6pZe7Aqe8HFn+fgaq9UjSyPrIFKXRq6rR25SYn0xcdsO
6GDEB81YhmNRFcvp9VG2LmEJzJXdZeoCaykzDWhL3VuiDCLFsr7oyuR+Dcew+taZyZtZ6XQIaLry
N3U+YhJ55H7rPunexKUk+jJQI93y0TdIT1an7km+bE6IkID+Kj2JO9m+xOm9HJhmGczI5J+R6kxO
JYjCc9HvJhRbQ0FwlSQEpHPIKm4npCh2gvpTUwZxEi4XBU8RBGJFdqkhYex8po3riCRU9qskNh04
ze1QcekVSqwYZYBIa39ubDc8mxSBd7bc5oR+G2XVBKXeXKVVMZWBgt75r34EQtMOjnaZ9DnduV+3
hqKuJwG2VHfu3FLapGxV1L/ZDG33Cd9I/Pu6KD5M07Bn0LS1dL+HGaugPpuyEYghYUYU6dkVHEJy
yD3Fe3r9HG2Owr6Gf0nqd0dUiIxYFQoe8YGBUbZPrqkebCVxL28fhQEAv9EGQ9hoFceIYUjtQTeq
IM/t8KTgT3RqunLPnXLj28BoYRrEKhT/111LSgZxIkqtDApaTT4N8fGhcJtPIlTyNzcYkJABtApu
kQ4/KdFqW2vUh7re5bCW05DQINWixyjr3Z2Psz2h/x9mtQXC2O1cq1XLYLDzv7XU0R9IAkYf7a49
h8itkcBDUPWC5WkgLns7IbQOq2bulTJI+8Q9Q1Gqu0NqRNYzEMPU3XnPNwaDAEmSx03HDl/bnAH7
StK8setAd/PhkiTIqFS1yL/XwtmTCJOhweoxomOPqJV8jNh9cvv/dnc7beSlnohFIKU4UBuetA9d
N9tXMWfaQS8SK8jdxtwLIDYGldreUhtVp8y+ileqSjiRO3QiwBZYGc6dHYX9MW694fPrp+oekICP
GpUaCZ9+KYndTi4nK9Kb2S7JPKbnqRWIbao/s7qCSpk+pZWR+NE8f8ay++vr427cGbI6JtFIaCVA
9rkd122VeUrDtgqoWhV/irlPnvHdKU87o8hL4fbbEUeAn0FGTmLk1lCHxF7GPOZEB8mcdPonvVzs
6FCbXPTUFsu6ubhqmPYfx9qIzXe9BTzQ78wh6g4eb80U4GGcxu/1hSbGU1fok/euHKKh+RjpfVK9
W0KkyPxlWuIWdf5++AocUPzleWkaPVXmEhVXmyKtczF6POSxD7VqwpiIT37yBABM4HpQoK4qSGzt
oI4tadHYq+GPeDQL21fdOfrHGSa8krR6qMTn0amXj7pV5MN5yU3lU06pCrPZNk3+9UQdD0c7TPVv
Wt2N8bFxRrvfySPvTxxLCQYJAyOJpVx3URTkeekM51Uw59DGnd7uDr0FtyHLzGrncN9vjtuhVicu
zpemS8ykCmLDyU4YnXcnAb33zUeMUShqSzQXr/C6kiKmCcFET5CDh5Fy0VLDONS4w/yHUahq83LB
acbT0r7d6L3ZxwlGb4JLYl6ch8GIpxplidlOdxZN/o/WW51rTz4qJKRkw7cDTWy10GrY6mEmtEPj
Tu1RTCNu8KbS9I+4Ey/azuna2hHcwJK5S2mZJsHtiK2bJ0NH0huYcef+bTmp+GpUXaX6Fq2InWV8
6XfeTQ+0KS47hIJ3rE/HizND6RqBXoCwsO+zsrb+OLl1PJ9Jn5pvvRb29Rd3RmmKipStlce2M+fp
YoVu8qdIilr14SGr5dEtRepBELAX5IuXJv6eQ7/wDq7g7T1AztANmqueNRyybsnHL7Y55I7fDZ3l
nuMFXoHfd+XsfeLizuaLiVyrfoj6qINQTE1s9k03scxLF9lN71dcov0Rh+ZFOUS15sw+Vn96dSwx
IItc36VC0T+qzrRkR72M0+zNTz8ESliHCC2BeaMNcft9WATpWLTwfZKkPlGkVE6Zl2Y+D92eCMLG
5qPrL4EwJLs04lcxegUHx+5qUwTNjMdH3g6oQrfGQGdqUS9LHr0dXI/iAtLyKG9Jy9+1pJgT6TG9
w0kEVlpmvxaExXq/juqGxrWSKHtY5I37iKlJZWiEmGQH8XYhE5SD7DphNFVd2gPEsfTgxKG2U+a5
jzOYkwM4FmypxE6sqlgehZYmI5QOJpo1n9ik1desF+ORWyrzRyNa3jWxl//z+gu5cYZlnu0A1Hgp
jqzeYWNcMi1JGNTKJ90f1LznDLh/m8W4HP/DSGxD4hk2CXItt4tYemIKq94VQdTNwPHQsRDWh6TA
IOlkJjwtO5t/65sRYPC90EOnWL4KoKhXpamKlk+wqGN4MjBB+qB5y55B5NY3owElnbol/2zdafBS
Mw2tom4CT6iL9ZcFNW308zbBLTSt3coLsPo23ZNCBLYHoriP3AAYEj+x+yEDkYXfrmemLTjOjk4T
DPpQ/sh4n6fIV+AZKr4SVVrmx2XbIWyUptniG5GjNH6SGbG98+xsbSCIDkQEtKekKMHtz2h0rYqH
Nm8CS6vMc92Y1cdwNMUHa0max9d30NYnpcFC6kd9Q7oJ3Q7VJYjNYwPTBCLzhvASWbFun6cQBYLT
6wNt3WYYNUpkgqQVr/uYTa8hLm5ZfFXIm09RrnTgQsQgnjx9Xr7awC13wDcbA6KDRntWnn7Z0L+d
ma0sC+SYVgSpMwDyMZJfXlxmvhtlCRjlPdDZxifjkqaSTJOd+a3ryVYYjUAueBcqxRAf40z0p6Rt
3Y+9Oe0FjRufTL4HNPuk6CYIyduJ1SkmXPrI9QJyEGBzpub+VA7m278X4og8P6AuCLLW/bciT7SR
viKvD6/4Z2odCx2gpNLfW+Nk/4Es2x69/b6nQu3r/wdcd58XMBEoNtki6CotJxaJP1Z5/nkBzA2i
+h3YrX+FZ+10oLeWklSGTIauA0H46jXvk5IldBwmuShac5jnxSsOSCtpby+BcJlIoBuIICoh65tT
M8Kk7Mh/gsaDlhrWneKHQisP4yz26rwb1ydDgRGEnwWfYm0upSSz0oRT0QR9bdBLd9VxDrwwSx6L
es6e5lTvToUa7kFAtkYl86RWAXwGathqUzqh5YTpFLdBOTvRQ5+12jkyx+7c62YfmEMrHuyx2ItY
tgelg0PfD0XPdblnLLLIM/OwCUo6HI+NWAZf70NTKts1x6Tk3c2r3c7Rvek164quOYAabk2qJKtH
QpuNFIhZ1QbDIkRzDpWsfnRZ6o/ojYPctau2RIAiL4+NamRgql07CyAk4cWWWPDNX79WN+4dwBMa
LA/4iRKmeXsZpBHcEZ5sfkxpA9QQ07EDZHyIsIzdgdVuLDaafohdwFKD67x+G8NhyZsRwbtgbMf8
Z2Ko0Q+sGOsnWPrps2coDUFIFV1en97GAaVvRocVcWbOzloSxxQDkYZZdYFiLtn7pSydJ/jk5c4o
L3n2bSJEGQHJWVmxQbV3PTfdGzHiNFlFW9TNqZi0HHH8xkasAedRvFhTWOv5csyzpHuiQTkfiy6f
j3pe9ueu6FELQ4S1eNuXhViOf4JsMMtWNuXMVfjfLvZop53TX1WXyooR1uVjunjx1RqXN7IP5VAA
z8nWpdMwf6yGSuoEgGqTTFdkIRVf97TI57+2z2/6li+jSLY8IQDrjKzb7VbNsbE2nElMV9XI1UNs
qc2Z0GfeifjXSAaGkcJ4sFa4iGhOrkuLUBSyrkmS5Wq0VIGD3Kvj5jI2s8NdSJsAlLvWttVDbZZG
cbKxK/2ZKK09YIYz9GhV0ML7287TpfxYGvESF36XdPb3DD6vcTLM0glwbNWqUwZJozm1keq80VpG
/n5mAHuMPjiWJesSCv1UV6tna76Wk03lHy5GxG/oQWUVRr6z8V+sd37b+HIwzjTQPZ4ldv5aCdej
EmqqXWpca1uDL0aFrEE+eEaHhH1An99GN67N04eUopnu5xr14TOWYKo4aHpa9UdchKy/Wx6j7o+x
qO3kQ6RmQ3Y0RRkjm6pEy8Wb58HxM03pv3b6KDLSrtxudL/oatc4tUnXZF8HbVHE0bT6TjsbMXIl
jD2n1c5kV1clbS4V/RwsiKTWF6j9VXOgDm1KzNhTBcPgIiXR953fOdP3dtH7ndhpYyTZVUFujwoO
LQ/573+rbhcd1Hu30NuA0pHgBVZ/mKKhVRQpx9ePlMP/aPX54MLLigM1N7iGq6fIhtGb1nlmXg0P
cRf4PGl3XBQ1OuR6aH0cjKT4q7KaN7q8yE2DpLWEURtMj0zwdnpjj0aKUuvGlQxMs30TdORlgfVX
+Ga7S8pZvQAvg9EhgGgPk4MiqVyC39bSMtrWy9LFvCIZZnArx8sRInWz0zhaJQuMIj02eAE4d2RC
6ynB19eFkzjmdUYa89Ec4uizkZvuOyvRlgfsf8cd/tnWeAA6JZmPI85mvJ1VknsTKh+IJiRJaPvA
lqonzU7SR6OPwBuUzZ5g3yq4fpmfS8MFBxFqVhD6bscLO6+t0Imyrvyi+DtKb+O5pl31WEFU9CvU
ed7Tn1/OLcr1O8/YOlz639DYs7zQjoBerj5gW+kuJFc8BIWSND7HMr504fRPi1LX45jERdBoVnKs
SckuWeiVuFx6+D3MrPvrZ+XuUEqpMNnv9kg+cZ9f7dquhIbdUEOELp3bZwoP0yGEd3JU6mqvRbwq
I7xMWSq9IfokxbrWSfXQemq1iMi6NkRsfpFX6jEpqvJYjJX6oDf9te8ZeO4K3P/iKtqp0mx8a9qf
cHbAysAAWNtrFvBecqvT8aGsFvsgEn24cIRYWCvtEAKq4xM8dmSXsn7euffW6Gw58ZuhV9usr5vW
VkRsXxshxlOnzUiOZKr1wdRr57yAsD+EfPanYSz7Qyv66GJGbwRavfwE7nipuQXv+Y6Ia8L2zWo3
ta9JWthnoWn9IW7FrtanfCxub16aX5DVeU0QS6DbtzpQBPQVGqfqVWj25JyHJqTI0AlsEE9DEquV
7yDwWft6m2gfzFYM03Ho6JwdGs8pusNiY3S2k8vef3YIVPREUBAnm9XXjNZcR/qzyw312sb1deFp
nZ6M1nlH/Ixvt2O9T9HL2Im17u9mChHsc7nOAC/Wzw8Y6xlxTpNFKKz8pKix5mNkOO3cIPeniSuS
AFXCLelRrOvSS5YLWnuhcZ17azz0dT88tmB5j2UeRucKQDQ690v9E50qCvLxsKdQtzFJ+b5KPJNB
WLnOp8W8ULpKCvNaaZWF5pGXBA6Ahp2jszkKjXDuHVJod40PLDWraHJlNK/E3eoTq559SaPM2XFE
esH1rLYtDToiIN45StTrymKNmzCSerVzVSsvH64iybQICTQBrA1Pxrot3+tK3VrvEG7sondzanuT
b8Zl9I+7OGn43NZ1r3JzpWYGOc9p0TiID2hwVf+UM45iDwo0QtXyiyZ0vsRggOcDQsDJt0R10bwT
liXAkCpZoTrPQsvb0U9mCk8HlDLSv1QjHvRH0+k7BAuUyp7eKCTLxcC9zwXF+r2kB6u7yYqB101R
al4n4ZbvBfrmcKmd7Pvrr8x9RMYLRseGRgqKHxzE23uBUqpZIztgXssonD4X2dJ9jtwOuvwgjBON
5+HcKMVwfH3QjaOP54PEl5JZcb2vBjX1yGn1Be/cWuvqB90uFMwMDeOBuMLER85LTo3npoe4E9me
BMTGvqUzyoNKR4ya5Pp11/MqwZQHxz+syYYjymHWMeuLPcHY7VF4zxBwpri/vmjUjn0KFt25TsOc
n+hMmU/4r+2VqF84a6vTQTGJ2Jayu2SarTKERGuwRIhhgKVIDOIKo4DHHDXcmaamPQs7zb4vmWo8
T6OafPb4tD956+Lj0LTDTyS05+fXv+rGVpKpMrV5ivPUldf5ssixfmsVjCuBrD7RFXnXZngJuZBI
4z6c3nuKkZ5fH/I+RqKeJVmdsC6gNK0DlyiKaguKNjpopRK+63rPPCWj2T6U5qTu3Or3n5SvSXrE
16QiiuLS7UFJeisSxILKNQfxYPtz79T6sXDsVN8J7e/nxOe0wcNAbeKBvCvXueFEc6xVrkozTd8L
cv3Md0Sj/xGO3p6u6P1BlFuHh0J2rigkrQ4iPTq19BaXscK0dA5qPpilX2RuJY4AoeLWV80maQ+I
9swGgvqp/kbzKS45C+wbiSB/gt5fBwFetSxtpJVRgN2069dU1I/TJL69dZcwCFqtJNF0yyiE3n66
OCm6zkRiMnDa2vYL0+m+QAddDmUf2ztNnK2PB/jiBZzI5b2mpWga36zCuyCoqkJ/aLB6OIuusJ6q
ONJ2jtvmULj5Ej1h5EAaeDsrAwIjKVEH3b0vPzaJWT9QSv5jcXKxU0i93/nI1YCMlq4hAJPWT0Tt
dWkctV4UdK2qvOvUofipxWZ5fP0j3d8evHXAz9A6ehHpWX2kPkymDD3RInAKV9rM9uW3pmvFr9qz
2vdTG3XPAoXAnc91PzX5ynJdSUkqFMZW7fZixiUssxPgii5YJhhD/CMsO+fX63PbGAbKJceLCJ9J
rjtgEzwHXu6uxnSupa+Rm8n7nif58vZRQAvyHnCOiPPlCv9WeYgJcdJQgI4J87471EAxD3mh7ZEo
7rYdwTNBETh2qYYObPN2FDRkJaFHaQM9G8JDbvN2RlqeIczxVuTyiwkE6GhZ/JLc/fXlAA6uqTMA
eddu6LrPxmLVP4baeCOw42UUwnWTWJ0dcEejJvcdZjJ+VNiiZPxcLijDLond7USyd1sA8AjILHw0
ULgiLJDL+tvHaQlouIfQaukmrToOdRwdvWVXAen+45BIU3fiL3pb4FVvRykRRPFmAdUK2ShDOyWL
nV28wjPGo17jFvL6ftsajM4ZvRyEACWE+XYw28RToTVC75qMS2w/lq4+UUktizn0dZi5O5f4XQVK
Om3KV4KiEO/F+v2tlaWuZsAMV8sUtm/nbeZXVnxSpuJbPJd7wopbo2G4RwbFmaXbujpL06AguR0t
4RUki/5jqifMPLNaeezI7CLfiqw3tq/ZhZJbT22b+gctjXWio/a96ilAOAMDRNNR5E136q1ybtFj
7uryQjz5Rjk+OaL07wKoBQuBavqqIpDkkdWN+GzjtzlY/6D6oTw31IE/v75J7ve9PFPwlrlnIUO9
VNt+2/c5bFuNVpQIUHTSv3h1KP6EXiQe/ssohGbcFJJOsZpLCQkJzSsgBh5s+xOu1BToxLinmXb3
RFEf5uPI+okU3FxX5LAHwwvB7vrAKxfnQ6Ym4jTgY/BkpBg9ZfY4n/JaeyPAks9EFkhznOgFRQmY
D7enLDcbS0Enug8QqyvOWpWlR7XpEYyGOXB8fRVltHeTTqyGWl3tvUXLq6EnHOiFu3w27NQ8zrFE
f2tGckzyKXv25jh/zJRsPL0+8n0mwyGTPR1SQnIzapC3s0Tqz0K7W++DaWjjxywGXWfaeXXs3Qx3
nxDt76Fd/KoNnYtolQHBc/hALXxfMJN+7rbFzg+6v9sIGOlm0W3SoDOsZTJZhHpppn4MNBc3FbCb
ygcnccvThIT1Try/savA+QFBlv1c2Rm/nToiqsLozHgKhjbNL3AlbT/vhtHXpibH56qaT4OIjZ0D
szko7u2SqY6B+5paQG9hzBVEdwLMMcunCJjYOavNIaDQL54dpMt/pW6614e5K4zpwB6QQ+bNoO53
BwQikYmKpsqGwI7VIv2QitLyES37J5QmXwua54ccPW+/BzCkXQbL2RV53fiqBJfSuQGZLVlXv11q
q0qGtu6iEd25sD9PzpwcxRCR5fTR9Lizo+W5XB0mippSjcqRlOQ1iWjwqC1MszFiPBW1pV9GjWP5
UZ/kH7VMqtsY6RT+LJnl4veaHivHvDOR818GQYUpbNLI2jndW5OXHQW+AVwj2n23k697mtxIjuDC
V2D/51iDd+hG5eKpRXPZmbsMm9dzZysj6ElUzZ+r02xLIxO7T6YgFPVk0SGpP6b5dz13Lci2dTp9
c1hw+BIJZsP+gHGJb2HntdOy0rYmbKCDSHiC/Qii2LcTVuHYVsXAwdKHFgxd5nn9qbZj752lF1aQ
RNqP2tBRmkqqKfmWZuIxVt0vdmTGmZ+57dnTC/NQR6gcXBKBruFO9LRxGGC88BkQ9+IsrJPSfoaP
b2XqxMPY69aTRZnYOgjq4Y6fW/Oi+4nVfNFFqMdHE5mixKc+H807rZetH8GbSYAjBQio29wuUYIR
nzco3RTwCjXT0XaRcyxsET5qKa0Y18v6g4jUfxunyX+Mbodm6us75T7MIho2aWRy43MTrVMWBJYb
oeZcQ0lf08XMp/c6RpyHgmj1QdRiZ7Yb7xv7gL1AskdjbW1GX9SYPThpOgdNEbePqghrchcBNcM3
5+i9qxa1jzB8G9TEfntp01qATL7jqDzAWcQEkaLnGi4YJmkcNnE5B9RFi3OLXgFdFRcbl1Spn5UQ
AUyjs7DQEMIULgIJTfXZU1ucQFKvb/VjhYNhYCxje4nyfjzpjf2zrJbqYJT1XsQhz8Xq9P4Py0Ok
88KUv90UrjK2Oo4foPD4NuceSQ2/S01z55LY2HpScpivz/mkMb+Ka4x60OoqTuYAo7v4vaLrADXK
SMNaYDFP/ZjN6KxZ4tPQZ82v3En6P1/feS+25nezRFrPwlEHStM6/C0c5NFr3hzAI/10WUY3Oulq
rCAcgSZvU4X9ZyPysi8RV+rBtYDmuZFS+3GemOdkUpyjMzuGP0eWdkizdjq5FFV3DsfGGw1ZHCCB
jlojaoqrC7tNkMvH9mcO8P9cruU4L58nD40ePzaahlakHrbf8lzbSVTX2LKXjcqdJHWVgNhQhrz9
/I3oym4Y5jkYFa8+WH2T+UM8Th/4nZ/Yu5g/1lV5cqrQO5qO9Luu1eGLqK3paaDOCOLc2dO+2Di3
8ASxcwdPp4LoW8Wl7Zgpc5jES0CzgpawOg5kgJ7SI93QpVN2EY3Tno2cBsnoKtkfr2+Ura9AQYW+
js0muaO8USLtGx1dlqBVteGf2UCU2jGI91uAuH6de/G7PM+8//IRqIWhioFgNZSC1elAZy038AGb
A9fp1WB2NY563wpVvWSlrqKgbPF6+HqcqDjB5VP8hwKHs3zMUNCzEP3PmtYn6XK/VpjHf3t9QTbu
bCInRDT4caDi9NXXQDMvdBComAOwrIh2pCmUdV+LHfocSxO9m4ypa3feyq0bic4CIRuYCIMm9u2W
xNlVLRULQ6GlxUtDmXL709IvxU6d8x75wRUN3F9ezrI9tQ76u4S5laGYg0qnAn8MXdc7aXNELK6M
VZs+eo7QP5aiNv+1wQz8qyB0Fp0bqEbgP3pd+z/Gvmy5bhzb8ldu1DurOQ83btUDhzPpHI22JOsF
YcsySXAAQAAEwa/vxazq7rLksPshMyJTtngOCQJ7r72GPyWi/PJNBFk2xkkFYS5cbX7+2ksUwh/Z
mdbzFNB4qVruxmHODTxVCwnXpZ3b4QmnSIB8zcKBKlg8+O6LSZbhEuuphiUgok2+mTaZ7J/u1C9K
K9TxEEKhP8K/3+NMKjOBQxq1nokJwkcGfwkXtKporeYxRB0ReXY4ZzqDTwn8n751Id+vcOE6tlkN
yEtDu/i0wkoghwtYkksYCvyhpfprbvHz5g4BFTxlEPICl3bUNz/fucld+swbB/fsA2fVJ50R52EG
/lcfQhECy8GMvrsesY96eetk7UO0jON31jvRRcQIkp2UNZ+Qw5wt1SZRxp+XCsL5yQuvEgcOo6DI
aKL/UJ18XOQ/f+bt5/+BlMDlP44n1uAzWzi+yD4LCpggZsffv70fnxyukqDcwtz1F/NPK+uNR0rc
cwCeBT13OB5NlY486G/clQe0+P3lPjb2ONxhBLAxdUFnhAfUz98KCr2M1gnWsLMm4FIGago4js0W
mTNr2u2Umi6zkubWSSxDMQREceOhO+ahh68MQ4LYAg/x33+m7ZI/LQ7U0OhJgLFBxodd5d3iWMJ+
pcQP1jPIIIbl8zj2lQETBrFmABWunITNSTEFY+eWoIm0+pMXNvzr7z/Dx+Zk+xAYP+NA2ahm78HT
aYmxY8OT4cw4/EhzQ5HZldfBsOuaaAG0GTrz2Yn8Hj1auhQdzKyOMLZKq6QBBEqVA3zEsf3nxba8
bBY4pP/+831YjPh4yMyB0BY+hymmdO8eG4W/J5mVe+7x3g550NA+ymH2Eizl7y/04WzfLvSXKRnk
h0Cs362P1HW6tYWh7pmZvkehMbzWy/LkTM6biFgJYvMudsfd76/5kfaFIRYuC1wN9EHU4++OsJj0
iJOGFvpsPdDUC6Ud/TliEwFTZCYCAZ2Lnm5Q8zoDSG80oPk6BPGQW2gv3T98/4+HDj5LiPuMrRQT
X3A9fr7TNmhGDGmse55ClYkbp0EBdfJwil4LOtbZbkDfR0sdhwupwCHjEVz/we9BKajBO4QvcPj0
+7vzi0ePihi9CgZ+25znXf1XM+1zKEW8swyUuCKZq+9oZLM/defbW/buLQTwhPobqwtL7b0LpKel
Xhjq0LM1Jv4eqxH0+mZ0Zl6OXR0NhdNY0Z5cZBt4pUBXTooVyRgvjcpsli/aYsCR09HnCO2QkCr9
Sc3wlxbnp88H2BX4DcSV6IKwSN49F2BgDqqAubvQweujihvPOrc+vLZIiFhHgxxyz58Xezvi/8FU
MKMIZNuRBKXoFQO3uKvcxLGi6kHthwi/69zpIBpkPj5pUdulHPjQm8c2oKHZ+ZFxnIeepLN4Sy1b
5SUjbRKpnPqtYK8ioBgV5bCliSJZ1sgiGlbI6EwwlvUokXQf27VbvsXgV9TXAlkX+jyqbnD+sG1+
3Mpx4gM6QimMYxU2KO8WRsvjxRdL3V7SzvqgEMLy53vYxcGXZaUG/MzZFx4Y1VEGxnPo0ODZUguF
+xTUdCh95TXDA6QxIvjDVrU9iJ8f1AaxgT25Db2wnN5tVVBUEjq1PbLEksbcyEipF0wZ8C57sWOy
myZZ3ADxNYgjPPz+RfmwdQHfgjkLGiZQK8HUeLdCXAtsqR795qIb6JgPwvA63fewYUOkWCh6MBkz
dYGEqhZIkIeX6h+ex4f3FEAqyNj4BzMJiDjfHWO9YSic4ri5iD4zIkfQ6PzJT9iftAEfby9WP8ph
HOKbf/p7pnnCcMwskTteRpiUp0WgMzPduR2sW19t2ow/CDqVr0ibQhzD72/vh0oFRzRGAVD3YHcA
i3D7/v9RD23GPj5rYbHClzY9Tk7m7BnihvdhxJw/FEUfb+VWDQDph3AUvLD3rkXZbIYUQxZ2sSK2
Bx8JqPsG/uDl77/Qx6tEm9f9dhkAXpgE//yFnKb3mdCSXdypj6AnWpKSBRP/Q+37oT2DqnH7DrDJ
wGvxAWdS80qyzlfsosOM7eGiqPcmHcNPyTxnle85KLt//7U+lFObjBJAjgf2Nhi97zlEfpYy3Qda
XFDr+8gURZeKALMAnMqdjdqY3KAQbdl9DdnhUsHDKDEvMpua6U9Cqo/rBTQVSGLRJ0GKDu7tz7d3
XrNAwGKPX4DssoMrfEt2UFRzL9eJ90eZwC9u8zY52Ww1IC9EENjPV4v80QCmbcTFwZKqxmmYDmNq
s8NcBz7NPTBNvT8sn198v03bDMQM4CVoOO+WD+1YaEF1FZd6oTEycyiI8RlN5HOUOMuP3z/TXyxV
1CMb/QusGBAl311Lp4vbWtcVF68NhCrCoEbop+trIPW/v9CvbiMmw6Clb1P2D+gK9RCQCO6RQFJq
6xYBYsjOgKbEta8VJgOdWewfLvjLuwgr1X/5QQCA/Pm5uXJO09YacWEGDTu4xe4J3pXrKU5Rav7+
u/3yUmCehdvGiCL63fmQILder5EQF0OyeChW6wa8nKKszo6NSszz768G0Bwf/aeDEPxElJHpRunb
lNTvXgAICXszIhbpAkNkpB5nhQg8dgMf3OGMYHtWBjB6fkpj5+y45iuFiL4a1mzcWQFY36LKLNK1
m68XDaJDjnTS+Vu4ivjN2LGwS5cUTd17xwaSrXwMhJEFAjHQGPhth5A05uWB7pu9GHp4gqoxa58a
z56FCpLrTMcemnzHydm45fR2WX8BpL1cLTJMb6a2mSpUuzNSkubzzBWmug7p7cV2WlRuE6fwt0rg
+Lfa5qm1nmCYnEld1XWDmBytS/yqeedr58sg6XVMxuXAXVi0mZboPm9FMjR5UsvpAiK5V5c0SIf7
MYimK5iedFfdQtz9GE0WO4VLclhm3owk7St8quWSIpR6x3VnuW6OGF4u9RMFiv8AG8DlmycG0pXc
Zt1Zbk4+BW+MjK8TyPLb+4SAeXPi8YqblcE1O/scITOGluAD4vFs07lPZpy9Oe9Z7/NDZhP2bVpM
0+STy5GfxRBy2e3sEAOizpvB7/FE1hGVHe53OIoLZN7emp3a2klGxBKJ5DUNDW0P6TJv7gpqmM3U
XBSOZvspdiF1PyBsJSRPEPm1Mi40hbNEVLjaU+YQJR3/MS8RqLppszThDi5mC9srb3M0c9uuaXcr
2P2o3aBFQkeMV2uqiIPkgDKw0rQ7eI2JtYJSdrlyIBH66uuJI6yTodyb1ymud41n/KVQiYJHslF2
8UuXuikrogk03TyDZzMyVVwjXfgmz704qF4249WSIdvpEKnWX0p0CMP4yUAtqPaYH8/wLiQ9kHC4
VcQoEJB64Z7B4Iq8fT/SAVlgnHIfMovUqeWT6unkfApIZ36ocAqizyO2IzkUISZuXeExV2a7JuuS
eQ/KPSrr2e8hLLVBKgXANpyxOyQXzGPlmY7BiMzo9IsfDvBgAFNJd/nEY460ISBgXTVHIrvno3C7
op0sGRC/RlqWh1lt+j03HdefQwix1y9tI217L3rNXmaECdmDEK2l5ciljPOERXy4IzIZIMtpaQKB
StxMANNCS9EARPByqaecdpr6BaLC/QYdoez7l4A3o8gxG5gDnc8GEwVYmlP9AAOlNDzpru4fzdLX
oPNC4CVvOVh7QQ8ihecrXGZzzgrkYCGJhescOdUSoWKXSPIk3t4gkqqTipCSellDBkRUqgSZRG0b
G7OD57Dtrwkljf7spMz9gTJ9asomQteGFwj5dFXqCdsh7MKdp7slsJN6kJnianPX7F1zQQSPCHJk
D4VzPqCbWU8Joy4vVhYB+I5FujlpIS49kySHo8/cHdN1wUJK4XQTcyCKawD4WQ2xc9XB/Su9Y2YJ
GgsBQ90nJQqymX0PQVvJPjdU8aYUa8zjwlGudQGlaw1PviUxUDAjgnpvuyg134k3sP7aobgoEkL8
WuyMQTy9H5IUBzx0shQjYtpQ+liDGD3sQhrOc47Ye6QLEVgqPDW2FlMeJW2jbxA/bMfctZ3RVzCI
G7u9g1rbKdEhRBaaaR0md7GFcVoBd8cwyd1EhaKyeG4qz9ZpoqewSwZd9v7A2XZqdSi8o57VVR+H
87q3QvXDmcCBLMsJDXxx1FPkm4ttfTg46GhAmpMH9ypIXUY6ESgoNySjXbnr30YxFkXRkqFG6nOI
xLW961o+HIG4I4lMr4Ae8hg66kd4AgJxiJ0Gsm6nd0N9i/CjwIU+3fhZkclMDmcYHgTOPXP9drrD
B5HOs5mhXr8kHlmaasQCjw8J74O1BJai/BKPOg3yderWp6iG8R7D423CBrsFoO8ikaGNigS25wbv
ACF+VCDKWEblMHjwr8aiN7pKDLXpnttF9aXjCt7ekthzRmyiVNs8BZvd7EUIuVk+oQlV+ajkKm6t
F0Id5S2w/ctHIbHXSfwydrCb6eBx9Gg0XOHZLf1hnQYgwCbjw2O9oJTFSyWwWDs+TY+a0mwomTuK
KAeTXr4ImAU912lC3CpRcEOCMyKE91ccAxkkFNY+9vx2AdEP9nK8GfaNhQwjRw8kITlnIzRKTj/H
9gj7uGbGy80YQhoYa91cgYX5xRVTKAsRQS55cOWyhKXBNuneM8Ixr+gWZpu87bes5HSEHWa+DG2/
VouNp+iuS5WlR9lpBaWSnp1gwWzVOnCuCxuqmyJWc9Z9o6EO5YU7GTK5sGkRkcNdL1W7KGDBmU2Q
Rqw5taPlebqMGqarC1mdneRDuH7zaNrxXbyQ5MvMIiZLZIgB7PVdoZdcqJCMsKZCjuwePhGNn3vC
HSFVsci2zaW/hPfruI7DLsInfFih7pdf+OrBzADiKohYCmwdPdu50O88te46MOxA6zre1gopH0Dp
IOIpMaWU9R7ssA7EDdNaXlHche0N6mqbOwufsgKhSRjz21ktXyYwZZYdS2ByUszMWxGROZrMf4BQ
QQ93M1y9+ASO6dB2xcha7ZQ11NHpGQL14Hk1UQjXepHY6wFWnyBo9kEwPyLbZJEntc6dflaxbcJ8
rbUjj6BEJWPeegvYHVMaNbICi7fr97BFom25cgGNB8aPej2SXq7tsx3dZNpJjFbbAi5Uer2YcNZm
56ZySksT1pm9jgKefU5COk4Hwj1fPixAMOPC5xGZDlOyhTpzRmDjAiprOt8hdIX2u85JV+cKh4l4
hhs0Yugz1rXIDQVI8goYiTalxM3GODuCl+Khq1fBrn2ajMkXtH8oEQKVBKaKZ+7oCwLv/HFfp8ij
K1aJ3INqiVjfYUsKWH0Bi2FAngTezuQAHaTbF2ypQ38HRzaUgph2zGu1olLZpsuYaRXpwKMml0sQ
rvuQ+3V/4wcKzpXzWM/ymMnJeqdsbRLENI0emOcWSx9TBSs6uWvcaIxL1+v4vO/VivJFUL9+XFIs
ixNWPyh1bgNkrUKaWm+vkKo3T7vFgxQ01x1runsSBO1FDYnHi5jMFNsGCWyPRE9PM9wcIwhk0Nvc
Dade0JT+wAi+bZqMt6aFx+uuDVd/2IceirBdrTOmT1yguq36uhHOA3LNgrQMpWycLocZxYxCD9Es
GVkL4ze9/VpnkmZtrnoHmUzO3DFR0F7ARwMacCZ2zsQxUp1SpKcWiRK1KRePOM5juJL6W02V7z84
jZiePOLBy790I7vIQwzZBlK+m5bZU2ta73lyQvC+iAZal2cyJssORTi3N9kQIiBmGsfpXvksy441
wu/GHAWe5BXo+fG4gzlqA+e4IOozHFxcP0bA/U4eJTE9QpqvoNfDHen2S4+VDwNBM5myH6Ph1TPu
GJULVUt4YHp1PrsowJIcSzdaSr166VgsMQ2ci7O4Q7sLBFMnFtCe7HrXCSyCIJpohNbeGRUSXiZs
A/0aImapjtxlqBpsx9kJ9igcuz0Z9HiMse5VvnrTAsuboBtuHd/GKQowlL8XE3giKHt0ezaPO1NH
+DdbYjBLFUYsVjZZcqqB1Ie54/T+A7IAAnoIeTcmuWOx+1zx1cZZHnI4NOI1QSG8x5PSpASsM3tX
bCChvVKrRDTUkgZwlyCRWLDOkrXFkoH3IXYiuYjhFPsJZ0cUHIoVFNHLSL4gyrx1q5+YvbeGTb0j
GKqvebyoeNp1YmiDysD/t7nDu0DnvdANBkAdEo5SNGPDys6jVy/9fthcbHJEVMJpqoAf6XwXtF5H
vxE4TenSkw5tlmLgQtyyuhMvtqEhPALjlnCBjSBQ6RUDLbbOAaI6iPpFL0nJDnq6rTlkcnUbnON2
bq87N9MYPxvMRk/WR9O1BxaSkZsMBVWwyxY3q8tubFa55KCOkemytAFD7QUeCa1cC+H1QTGkCYLF
AVPCoIz8dm0uM5NClHRQyVrEFKzJAv97kNdbZFqwRwkHATBqxrQ9QWSAONbYV5jc0mQNH8JOmPES
UyOWyqcoUZ4hdhehxWzAibM3ikmaugRtE0EMbHTfglDlDjU04OBZOsuUg0HBNaaPQybTHMYWc/cK
ZuAq7v7q0f/X6/Lf9Ru7/VczLv/5P/jvV8bthCQr9e4//3lpXycm2Q/1P9tf+79/7Oe/9M8b/jY+
qOntTV2+8vd/8qe/iN//7+uXX9XXn/6jGnE82jv9Ntn7N6l79ddF8Em3P/n/+8P/evvrt3yy/O0f
f3tlelTbb6tbNv7t3z86fv/H3wAW/Qdcsf3+f//w+uuAv3dlp9piSP714196+yrVP/6Wun/HGRht
Xp1ARsEOBiJl3rafxNnfQdjFpA6ce3RUf3kaj2xSzT/+Fgb4EQiEYAXBPuJfP5JMbz8Ksr9jqgRx
LIRdAJA3q7X/8+V/ekz/77H916iHWwZXO4m/DaDtJ3DlX0aQm6gV19us7d9z/y1iyjiHJPIgp2lc
8qRd16olvbMHe9M/BADmRohSQud6Qa7UoQsmc0ySNqq2PKADMBR+Zaa5/95z37lBD9ZuycwPceOt
E2gajkCYj/COqvcNuCSxVhc4dk4/EL4Ca8Fu8kgZjX34Ns+9HPJohl5a6yH81MG8jheLbCC9gmxk
2g9L8ChSC59jxkl7m4DW0ONtbsGaysgYPtdhRl49mACfKDyFOF4PvDn4hQ65QR8ImCaO1gYbOOJf
WH1wPZnudN9fJ6yxJmcq8p94S8M3uMXWe2macefiKDz6S7YcxQKSaAFmN61WmcR3QwN+XNb6K86G
RD41oF4fIwjrn9PY/JgzjoaunXt+wOggVMgzr2HLDBFM8ylKxv7ksgDNrzLiVQ5DXE5bPGOwNDdI
skjQbFu/Let1PIRKfWsn9GN1z9cSCxC25wHO4IQFmETFdKcTenYDiwO9R4pRixgb0G6flPMqxXCT
pouTo5rWLw4SMUqq6xjlLuwutKlfQL2Mrtv14oWHegIMppRbCOrdW8JfeEKfuSJJ4fiAl+JBokH3
143d7eU+KKbFksbVOgoc4NGy5GsyfUP/ABU0rHNAIgI8wfovmAsm6HxSZw9lGPDPYKq2ZreDwGCK
mXpAuWUfQ5hDd1lUQdmVQ490iIcAd9FUoWsPfYzsAWQgnOAKE57Gsf5uDALUUUkUnSZRMYgXj1Jk
N3V72afOWVCFsGdrACmxdSz69A3IJ0716U7Di+OAiIivmmeFJ8I0j2WGjmYAAzqAwivXgz10pnkG
s+SxieK2z4WDZQhsKj0QN6jizQmZ0sEcYUoHrjXeL31wG+lUJrZJvkzJaotupf4rh3FcA4QvsyAa
u1gCd46KnQLTzD31pT5mWYvpIZq1UKu2ZP2ky8F6U0X9HgsCDPlmD7Pd9JN0+7ZaZz9B3dzdr34D
bYycccOEoa9948Z5ZJA94QrqXGWTr3dORJI6J1MbXJlI37dxAPcwoDwVkNt5R6Gy8vNuaOYK6ODF
TOFDbHz7jDTZZb+YBdSlMY8skzsSxeIYkVZdp4i3v13lQB41iBtPKrqPGkv2yaQoSLpx9jD3cL6D
21aCYiRtp1uOnyC5yYhjEHYByoxhU7c48/R5jZeczmhhQnccCw8TZ6Q9cH2aqOf9SMhcH6lLCu0m
+rCpi2/cxl1KphpeoEOS4Od29A7yJ37yQ7YWqcmCr05CR3gFAWb1PdCgovHQyeHeQKtZiCSzRyJF
fMlcWJJEhB96ZBoUyTJdUMFndU6V+3mctJPTQcivUU1z8D+KvgMojzlo6Qe6WHV2PbkWEN2cHBxC
SpHV1511arwlI9IpO44xfX8DvcwP6TRAbWuxYvVH2G1Sldeu+Uzt4haoPLDl2CM+6XIxGXtq0cZj
4Edveiq+1AG+zjDNJwCND57Gjaxnv6R8LvpxOTU2PY56rPr+vCbkDoSh694uJwlvkKBuHi2CLXIx
GHJtvaUAcvvSLkDFEazKQODijy2dyyDuTyoe31A/RzQHFby7ZMu6Hnor0NJhc85Q0IrM/RIjbfMK
oSb0PgDuPBsPr3uinMKbaKkgiyYD9c5zNvqQ7aP1VVvx37E9WXVQDptjON5WrPghR2E3XNTKkbjV
lhbuJQUAtmHvhF5p0i4pXRjO5346HoY+AjXF5bm7Ls3BdT85CIY9eNpdsRu0p2BaEdgIJAGzfg3g
fRpzaaNnF0zpGPiSTXpeoqUc8MB67H5uUzph1145I0z6AON96YT8Yh0lQCX0bdlH9TVNfZMHMB0p
ghYeCsbU98Fg7UGH8M1ekxq8hq5qmmksapjPfOKtfBpox89JBEzPfXbYtiESvZcKCCyiK07odveE
oQlM04tDhyKYHBwzWXxDZx6hfPXRZUTg3OAiO+hF6DV6XHUaBF6hrHvxIXrAOyeqic+2hHOnerH+
0MNc3/uBLi54WRwPfR2LjrGIugKTnefMg3cQ7aKXdGiq1CGATfToPnP4O4XSuVniwWIBN/weSLHJ
xlOsfshskY94O7ARtrG9XhJY80/UjPuOymMio3ofSbOvXQRzxI24xmzudt2Q2oGTzywLPicwezvK
rZ3xkUZQ0jlInohrrlbZoaxv66fGOFcwh6lICFfw2Yq5JELPp05zA9wE8ItkbfR5mJbwFjKw4Xad
vH0a0ignDpFVqOwOesmumDr1LFzS+TnOvHDfkOQIvmDVhL3aHt4FeZhdwTJjt6LZhEW9Tm3OOnnA
CMQ7AMZHDK9EtgFCckrEdSFt2EVotFcPXS5Zsk85f+oz35xH2t8HpqX5ZIOr2JdqLy371nHxgsE/
1FK23vr1DoyGbt019XQ9IpwEQ/UbC3ePsu56u1Ok2WMuGRYs8n6oLj0GGy7V8M1cK55DXCstaYzp
jCKDV5LOuxOCDcXowb5EUPGZe/Tg1QqArxTJhfHEf4ABo78DftAWzdTrkk0gjHnYbdEneIWzjP59
7SLDjZgFakWlaClJPB7WxeWPIhCY5je6irnNof1SOWmSgz8A2ll9W/FZZwWXdIcg0KpmaVtBuBSW
mN1kNx1Mz9hgdiPP5lMcDhXmBgzE8249MG/Y+whAq3oT7aB+zpGvwfJ+G+HEwjN5N4d2L2uyX6Zx
19UMLWG3yjJU7hOP0Fp5vtj7LM07G3i7JcbJ5Kf8OgzbT0QDlUAJd3GABBes1qIA+SMF6uigtWeK
V3OM0R72amTzEnUYkSuhINUvYlfdtU3v5dALM5zifRl2EwImxn7XhKSvmHdDYCZeaYr6IcnIEe6w
pAgkduMevtyWrF0RSvdhcpYzlEloej3v2q8ZkONRZGdeE5RZnfuENGJMDRbEAE6e2x9MsEWcox65
1DGqJp1ct8gdBCv5ACOT+pgYFAtG283cY/5ERhxZgxleZlT7Rwg5AUjPzX3f+FWy6vCqjtpG5E6i
BnDba/fIoZmBX1OawTxLek81EHWEL02PeGcOGGCX89D7pTcZ+kbdSO3apk0OEYC7MrYaS671v+mE
sfu1EXcS+vwi7ExSSVRYkD5QnL/YfBMwq0AOzrgpYPgu8xWCV6Ab+7FufjBoDO6cAaD6Mo8X1Ysj
HH1zE4KSSrj8q+zpC1c5ducOMBr1lnTemXE5Os3wFq8aEu4mO/irfhmUn14RAHPVgn5hB/fL5quB
reNOz7G3G3sgd5iixvMBPs2A6rm7vki/DSGLW8i+rQN11aK1BocWBZsyWFZrOnqfMxG/BsSXe4Ec
QaAebYIKcmwLCv4zlohTqwd3IogLxcTB3oh5+hKJYTEl73rvBTQaADEt0l7TsOO3rZcuBxrD/zRr
j8oTD0lizy28uSvkeIuHoQ3napPGfNe0YcWE9vrsdNlazLVHgTzXrJIcRCcB+PIQwQxxzJXw3xQd
4Ndos0meopid7Oz9AIP/FWoG5G/y+krCOIIQ8RK1jNwy3vMKuHGyh2MBO/TRj8Dg1GjC4DZN7ZOq
3bRYkQF0iBh7HLbeJB4xm+pA/8txs+ddH/rfGjkcsnpZLygS95AzVwkGZUVtW52TLr4aHderQFEb
KtELmgPQnQsAGjEM/jAJC95gooyiXcnDEiK6wE2d8NbREWQ/t3MWNBeHD7xSSU/vaKfCAuDdwUT2
Pm2DTxq3+wKHEfzDX1L3K8SNOdzBvoNh6t3CM4jlorOPK5XfppTeyzq49kQNRDzxlluSiDEH4R6H
F5/aMkZaby5CMxbE1mON+ZC/XFkvMqcAVcztCpz4poatb+UhMvAqqrPgQBPU9jyBb8+UDu61Nt5O
GPGDZLBW9cbLsLZA7BtebZKiUuA8r/VqynBq9HaNoKr7hl2MJuY5wNQUtqXO/Al9Y4jztc0KNLL6
B5IlySfCau8+mkfzPWihnoNQ3lz7mCJpbAZx/62eiH9uSKB5NcaaVKBwalReM4dHgxb7jXb92kbz
dNUHSHdtKMoXQMl3vFf+cW27HZv6DAAqzXXAf8TwdoZVr8y7CI+g8/vHxnXafTcDKh1m/gUz8EI7
ZC2RuIGzbsJcA6QYUs6ZjpwclsjHAIQ8KNjXHBmpBpRL2xaQn+6U7fpDqv353FF+1DOlBd46fT27
Nd+FJuZlDV9ysAqBrhHtHZJWvqoQsCnCYkvIiqHYRdSMI+jnFaEDhQIrF6oGadzLOnvXmFAcMeiT
e+4M8QmOChiBkLrwM4nSJJsrSCBUifkoxiwZQPR+3aXGL+DRYStRr1/GFanTeeTE4gYu+NkpjE3F
obJ4Sg19ABNpOIa6w2Q3Nd7RDPbbAFA5yyEx/t6R6QGI4y4RAQ5rmuQ1/mpWI2TMcbrwuqV3aAyO
VB8AihasO8ZOf2lHfrRQyX3F4COqosZ7aqb0AGu7a7SoawEL9bdpyHaLxE6p/K2xBBAwrl6+gL1W
Z56tjJfU5y4h8RVjtY9RvRKlHqegGDtZNQyTJdADoqtwAPSICMIFWeRuuov0UPSW3zA17nrczQce
A0AZ/Pig03As2Ir5YzxcuQizQkwTtGWkcaJiclzyhLwjB+PthckiEYNXsSAC5qxUcLvYNCi8uYYj
g4KrHgrn7EI1Os2OBQImrvZOYnrxXY40LkUCevnCM+8hG6E5V2brEeJa23ZnfDZViGpacs8M5CHL
+OgWpIfACejVfF6Ezz8NSquzC0L4VAQ1SBDdkDT3PhFxBe6v2aGbZHsDE9Nj2ofm0LGVlHr20v9N
3nks2W2kbfqGhH/gEmYL4PjyhkVygyCryETCeyRw9fMcdc+MKHVI0evpRYdCEnUckPi+19LwnS/T
+5BtO1pS7IPZFt9KoxNpgi+Dexe6ZI7ScX5u+y24SMvrT8IcGVKccm9nWbOThDRc1rV4c8T8MLYE
FpbTat1W1tw/d357cxXlRiP3cIR8goVDmwXNM/4CE0B1yTzJhWAgsZ3gCtuDsTZzDJ6W702NEVti
HvuUrmzcdtMYh8kz5w83Z6bZtWUQ+dr5Kh2eql3J980QwOZqZfabBwnrxhBYbYIbDg2Hqr/Cqh7C
1I3qoEXMAgfje7QyCVgIVvaJZtDBaPbY99K4I3P7XGkdJhKK9mBsVfBp7da3TDOoUfLZHBcmsUQ4
3NzhZJDEwpOmau2XZh0vo13Uh6kHmFl7OOo1bW7tjTuTqIUz8nYjqXWes/Ib3E8kQO9XAr9fBw41
XMc2j9W6vJ3kx+w5PIwkCg+aieqTmdOV3PqgJFZhv5pT6yZc12UkA6EjIMz1ZFrh7UJN/C5ztB0T
LF3y75K1gBkxPFgpwTTB6tJUazWfh0zOe2B2VAbZhOkeAuKwrRRW8rix83COareyOU3Cu8Yzq3hQ
1XddmtW+BszdmfJa4OwXZ2MA1VfTVNMyom7bxXiXaf2YGsOPqby6wOSL3+bZpz4URWLRwhoLr0Ih
syn70dTyoaT8+FMwezzuKbq/omBYGQxbJI3OjI/GMvIDWaavFDtbUVP5zq4x/b1EquUQSLutVpgw
0a/J6haXqrz2jaicWYekGGu276tG3yK+znbTYD0xp2ZRawmTePbgU4edZq8Va7Ejb1J4zkq65Ii0
wYPve5+7QT8RkHDiyX83jcNOD95edE3S2u5xwFIU2yuhtAH09FYcfW95Scs+R4ni6W5v2eaT30FU
iAUEzKvzIZp5UHCLZ+yzDiOa1BL7ssy+pdi9UkZine9VqeQXmU1rsgwZxkX0YPvBGZjJxorJgqZk
PJNP1iCNb2mZZ7dINpKMvzh3i+knWWp8ssBHfyB227CMVGcx8id6RDcI7ZxsnxYfVAefWAOtRA4r
G9i8h5HATDyVCAXmI4BM/cPNsNgvqezixijlvqzdfT0a9Yvq5RzrPPCvw6faqXDiKQIDeqfRCROK
TCJG5euXtgKjrId+fuMjNqfGcT+D8fLuasrDSc0tY6yK9SGlGXpv90FGzunyVANCxMWV9/NnY3/9
RpIOwADWHUABsvplaQGqzJ51oJj8OWkmTdTpDLTZKr4jkmbuHX5vEKr1yXY8gMFsmA+OFWJG7T9A
YrKdVa4+AsNx3mHh7GKBgGK3LcX8teM4jDhtXkTvnryhfsr99rGc1/a4rX73aFP/HoWr+1atGhc8
WM18ZdqzxUkPvTaXZKII82mqlP2kluvxWauDu6RfmlbeTly/6IeMpynN7Is/bNmjv6FS8kWI0GA9
LVs9kx1jxCExb3GOrm4dlAHmVdW7zJrP/TzuBLf1qyEz/3u7iAGQqgTncwBb3Sm88SAy75eaqR3x
3bE12u/TlqIFmA50D5APnfL8tMPzUm5b1FbqK/jxa+3onxzxRDaGaXfX1HMS+FQItC7lWL7nY41s
9WNtl2GkZNrF2UJhdsQM1MUKHAU+KtTHqwTiaIAFq5AYqHJZl4euai5Qf2Oi5VKxSSzjKUQKdFqW
c1Wos8jEHLlI9ZFCIQC0/I2piMM+kilgU5HeZIFTJL7IY2EMWzJTeG90dberhD4x0hox4gz3zCec
71K2ZzGAVvdEGLMKLQEFCJtkU2me4NbHSC+1wYTeLa+kFkwXIhzPck6LSxNU8o5BcQBeLl6zBRgx
E/achIiyXwbEFiTpGjcFZRd7kp2Pag6/bkspH2xHHNJO3HWhO8cYny9rYX/L/PGBEIKfIVOuVlu4
qytqzBBN4C8HxvCAn3/WqfU49NZlBNIMzTaLxZjuu0o6kTP8dCc/TCDJu5h9fUicwXwaXfu+2RZz
v4YE3JJnVu5I/QAxR/9mDn16cc2uvPeFUSZD59QfVQCLYa9Po5QxeTlrEuYWE/s6tkOEVqFIlOne
egsK0lXaHWIGjie3qINd09Gb5LfuQRQjB9xicEIMDekeqX2U0oz9tNnui5qvnYeq2jeLia7gy+g3
7U3dLWmcNwsWNL0vyRhA9pT3zx5yoQdJAfquS1lgKly19ziLLibhvQBdbDJ5fUW97DSS1fRc2v5d
yqipG0By5qgJDqak5KhBb5MO5xqLMM9zkLuCkwl/l+/dZ5Ynd9Zgyn3td10UNjlBytJ5MLq+umA1
2/aeAgHpanKXmYttg8wDe7G3s4tSJ4bV8PYG//1kJHnWdabbITRO7KhXAc36o3byHw6l7VFpF488
L0u6neShbSg9Kv3uSMdxvDifgsw2f4KrFawNQbFj+VM/AoS9KWNQ1HeWe+ozz4yHlIj0YWZiKNSB
FKNHA+XYwcm701hYa9Ruc3mYW/+kSRjy/aMzNTeBN3gJYp9oHE2LZjyfBcJS9aHNcpmMlrrtt7K+
5xSXsG2Q07aY0xsB+HckmlSZdIL0A6DT5xpVyXkCxOEy1M4r0kiXMIb8QrbvFpfdts+DDh5iHBGH
Tva7VzrPEmY74mt9nr2A5N1nq86SQuZtBHU8PmELmhFRSgQUa4vhvO/jjBrNZGGwyZqFkWrK028V
TdO7tZ31rgu50GwEm0crVJxyi0aDpssSXGxxu2dznaYXeNKbNkdzOCr/B+vlU1dt1u00Lqq6E90I
we2LLP+mbHFqGJ30lc1cG3lTSy99WtvGI5QcEfaaio1DStfI89TaH9IrVYC+23iaJRFRg/nulmQb
67yqAPvnI0wBXtrOfW7T/gI8uXF8TgcRjhyoaKy+Ga5556d2bFo3QW0mLo6bk+5KtpO+hgBCuByy
J+nvlLluu1Rvn+2tXg9jXz0BznIWTGC4agYLy7on6k5RZlfVQ1g2R0rMo3Rx/DgYA3NXtM4xLF7J
Bk9Axp44E4146NY5HqR8qW3uHZ3rMi6sed7ZwfihgnRk13OKT8JzWVjnfE/kSGKOxPwNdvXI2kca
k6WheBGMdEb+UORiSlpjfp4LF7ntJHdtWu01baeEMYexGc73KzsQq68dI4daYtzGsB5yew8Y22gS
fLfGXu45B0Ub43KGPDHbu3UojINhVMbdOor9vKlbunzDo0vwAPk/jWwiwLIpyqc5OBW94dD0vN0p
5LSHRrv8fWzBkUpD+vUYoiISnvaV6O7SYHgzabeOrFWI2BiCl6mBf1zJVov8XK2PyMGLAwWcCHrD
XpyzTce43MNPptPJXcYDLS6cGY3cQzv157mxH0cYXxKClb0bgPciVHNBTBayxf5f3dKHcdcG9j3S
fTvO5jzBQMDyIhN3QCaDIplCSnM7WoszJhhz6ogagiHebCCqjV5dstwdI4I6cZ5T0/YSPYZnMo+4
2X0kP66pksK18A6IqE8b7+ixw3DeTBMdiat149TOz2rAnG8iczXLGk7EC/fp1GDYDIMtOxEOjB7f
n7phPy9TdmgYEt1IIS/d90HhHsNeW3QkM+hAPyHKWRnqcRFWZfEw5q2RBIjKXiFgL7KwkTla8eDn
Dzwyj0PgB1wkFV3hk1wL4BK/wXsQDtz+iF0O7CJ8XLfeVbXZfrHFZD8LWX2e2215QMiEg7tyg2FX
NKhR4lFa4qCwpEXdTC/ELsCjHOUkqT8aubrPbGqNatcek1y79kO6tOvXHkPbt6FNzUtgVJ9AbNuE
EdWIM8NXF0QvGdwTZrZ5y54KV+eJ9tJvtuHeWQwnS/2ZX5amc2YUUWe7fJkr3gIMrZpecx5ti41i
x19BZCpxZNK82borJTCdDU/AA6HDTIcafJSAmDYtn1YkZU/dZAJoVKxLo0avDwhRCgQHKEfN/IvH
c4mc6QdSn+7DtSgQKo26Q84n3yfnGy58aGVVECnihDns5rtwsaQwIgl/T7XBY4Bfu8lz51z14XYM
rUFFWTffBohIW3VWhb/PnOFW5O1FT9WuWv0xUSBcT6qxPxChLyjN8iL5/S0X60e4lcnsDklJoE5E
gzQn0rQ8pGmZcZTTXLy10Wxk7+3SvEnvWK/zwZIpT382V2TzX9KQNsQ2XE4bIl1GPmsJ9yVfA/RD
zZ6H2NgNZwgK0xjjwjVOIXqxQ+1wjEma9hJUB+R7L0991+4M8s9Krb9WrguOjZKG6NuzGuvdsjVP
+ZIGZzedEJ9tzjUqjF9rpWCCkILj1nT37QbV+DvUWrUBaGUoHtxOQDcRpberTWEkPtGPSWhi1EhD
5USVCqZPpKaGibfgN4uqtP5ESPwYp8LIYvy2FyXGWz3Vx8Ar3xfhPLZjvsUk9hmXWgRwU0XAZj/0
vBgm6HjxFKpXwES/61FTZTUDp8/yihEgNnJ5hGAYd0HfsHB3jY+KrLJ3pjkEVuTXCrDOKLePusiQ
dPey3zuIFF62JauQ1PRNeBo6NIEYRZbgpPrOeXNtjZJi9WZ5kJZt3M6/sxGlKL087v2VH20ixPlL
Tp3Rm542+qCzxrvrXUQeB2V1XEgV4slS+Y9r6te3+QCkuM89VmvtOFy1xL/c0aSX3cjJMx7C2R6+
lLkv7vtGhx/IQ9sg2vRS3AA2mPt0C6As1m6iOrEtGt5Xl1UnyMd0J/zMuQwqReFOL7v7MsyiOViz
9uF+6bT31xbZjig3SJLVO6ymKD5cb1ti5xqwE3X2UB8aDEuspWG2HGixWu4mp9QHk8tuTyand1+2
tYOQ98rbmkt75wuXycbvxbvW6kY71vwOaFvEa5ohqBwfK7M9dtq6E02X3/BttTdj3ThfTWs1H7Z5
pBzQcpodKYmMNXgC0MZVcTrbuAOKApPBOo6R6Fbx5AST9VHhC91ZdZNHiM9Xhr3hEHhXbTXLLRHU
3lsoxk8oBmxo1HRPvXO379zZ/d66zck3b81Q364uHpnRt/KvuViZIvwHoavn2tBvc2XbkRaZf9At
Q3/otleC1XtKSyDHnP8V1LGX5s+aWPf7OscuFc86vQn7ubhbTWIyyvBqf9GobfbEYTNYm69DGyCd
HbShVNSpPEa0NcSLQQ/OmnczLAkVOcfOylGZeGwiOLkv+BMvph1IRNhDiGgS903Do8sxsp1qlutt
NcD5ot36cO2ujNn90cfYCA14ECQ5XOVXhTUtmfW8sMcN484ucucxWMEbVL9VsRrz46TkDDpHuBik
oXcCrg92SB0I7vZIzH/JkD2SPNHypjmPYQNsNeSwcYH6kXXDeL8OFj6ppW1Aues+B7j511gtkqHM
3C+z0DOqkBbuQLjvc+XHfiWqY3CFWrJtlmfPN+oEco192AzK8zJChJFiIG+qMVuoxOuM01yswVvX
z9OuFh00tb8a56Lwq0es6Rvu0MpY73rNHQ4bUF8xY2IsByZmuXlrrFZ2nGga+xrV7WTX77Joqx21
dvPFX4Zt39qqxLbluBerndUuGFbzbdvEB4+lr74Tnjq1iBvQBx7znWN431Ylg0tf1jUPtLW+Bdzz
4DdLdWNoSQ/M3OnnBjianzc0QBpc69VYiFFMAGfxF05t85ETbnfE11U57AMe7bJ1f5HbxGlTGzl2
c8evojlNp498zIpn4U3TZ4IPBDmM7bRuMeAmeL29bOmcyJbiGG17y1FNvToCV+WJL8enusQkTwaN
daHw3D1pa21OI8fypfaXa6O0i9hICDx+OK70bUG61Uc2oNXqi0l+N5GIH5XdotbeTO3w+KVOJFqX
VD/RUtglS76hrC8Hnd4Tw2/vK6OAmiiCMjLHgccYchEWrfLeImTHHttbm+F5x3Lt01sor1Ogr04L
/SS7ykvbx77tULB46F1cv7OeV6vKTmKsRigq9puITsf2nhxqdZwwrqELw1gW2Y78RtQxmIVVo5Yr
lvYkcrd8Q3/XxS65SbxnahbpT4tF27W3pCf0F8twsleX8EI/IUpPMYhl9wizzOvstzZwnb6cT7Uc
l+/+VLcvFjLL26ZZl1jiy19afm/LJJoFp9fDFqr5i2z65qeJhwy5nSiro9PZ062DeAegwczmz2oI
aoTERojJz8qAlOvpZybW6S4tN3MHiKt3eY9gTlRe/kRQ5xwRIYdIRM/541wSYYWqqqJJcrLY96nZ
TB/thaNoICwWA2NNPkrJprYFWDpQbjPBEGFwcqbRaWMlS36xQQd8glB+MUZ/va1DH1kYGEnUe706
0Tu17dVImj2N0dOeiJzpEiy9wUBIRUs2p3zuckCDbfj6sVXp/MnoVPXIf6m4sNl534W39CRoGcrN
o7KvrFdUAjmoY+WK+yzwHjJ/eCMtj+4V1LZJ6WWKAScIj9lkBU8maFl/IMqquM+2cL6t8nX7OlYT
lG+xVV/COS+gCp3wzivQUfjWNibDgMyn93Jz7xR9dUcLuwcU1st4Nj3wP38krIm9ImqcSlLN1KQo
5Yrs4drthgSpJeA3JTTEU1hr0tTQh0VW+T63ahiErfHvqFdSF3xN4Q6zxbjLByfWPB7iiaSXm8EK
uK40Aam5DoqzVcKxRWHhyvtOtctXKTSo4Np1c9QPY/h9TnX6XEm7f13kXCZN14XvUgnxsyjL+Wo/
TIkJ0RS+wXyVRxgFXLZc7eER7P86DAVB+YhFJlM0G7blR7XN6pMBQbdDdY+aMOyLO8KnP+WkusZG
Ufrfchyz8XWh2aV9F8gktRp941hdBeS9gZCKsr3H3VfEQ9Xz9wjH3S84aE+hZdgvm5jxdxFh4vbR
pD3LRoWL0oqdtg1u1dbgnLAJ8JfOPP6sXcvdr2bDadKA0XEE8hb8TLbHqlbqfpq1l9SqGpLULgFI
LYR7JaLbe5bXTB0NUKg+QprpP0mL02uo7HGfj8Ry7+qVUU41IIpz1tTteSaQBxB0cCzW/2b8GMmm
wftnc6K12FziGRT8tBke/muJPE9Lo49hErbIqYU4e2U77kfdy9Mabtc67TRH+TqJGbJudHfG0pqf
0zZcd7BmUG/Do9NLgHxWWIOrJ5FKP3bBs7U68l7QpfmyemK4GbKlxBgo3KsOr64e19JFtznX1iWH
adjhDADGNMDmlVXSJyWX4WLNS/ZQK8dJwpTBbqaGDjyt7o5FiaUG95+Ql0oAzUMn45PCWpPUU7O8
KVt7eH9DEgnkguJJmfUHEXzB47r61btuUYLHfnk9al2AlKEyP3KBx3lfVsF6YMzt90Zd/1yXCT/u
kBOnyTgVNu/27BmJgJ5NXM9BoyLm8vOguvphFVP3neUfpQxyQtnaJ1O9N4sXNw6aKNz3+U8Lw0TS
GDPG+M7rhqjxwu7RRxp4vaaWIrLwDd5dG8+UXMBjnfY5lCmSQ9hh8zWHVOanGY3wBVYPbW1rVrt1
QUTjeakwI56X6kfl2AOzuyW2Z1wTWVyslf4gIRk9qp+b38F+syeoH4DhralRWTXGmyLfICrTNUNc
gjlD2wOzJsEnd0UloQNoo/hhLrb9Kqtl2suuDG7WamKo8JrtIlAXYGIcYNCaHiWPCamDtYsjBBpc
AajkTfFo8AnP6DLsyCmM8cHCvUaQSODtCSIjBROHC+dAX7WJbZCXLQNn2pXrwiRUpXq3oFjzIN5G
LtxZuzxWjJ4dKH/U2kkMx+yeVsUQjEwo5yMjrUs2XMhx76IVvyyyzwC+/fYhZf2N+rG0hqR2cDK6
XCFZBBQ4PdsKTDRqlkE8BgbEGSY1HND26L26aiwO89bCz4psBEvQbblF9DsfUbIPZzxE9ftEzTzZ
TWPFzjhMh9reCh4LXfjaV5P3YaRMwYRRHowms3ZUxowJQbXDhfkOeb8x0HntGcBCbAnZk1kIYycr
AJnMV3xZ4cqVTI/OZ7RL8oZlpHmyyg0/usyvA6fG5k4yTPgog8J4bIio2i0+8jxJHsGTOXZfgwGp
LdGzdwyCRrnj5g/jJm00VMqobvLN8p8b90pt9uaVyKdWCZkWGnh2qVzsnXLJP8sBh9jS9NhuvPxG
tIb3ZW7bPJmLUf1A4KWJsmRUOq3aX5/z3jJQEo+WDfMOAvqQ12ieEAoYN2WZlgDlzpAflRqbu2ZG
zBKJcKsQG3gECUYDcBgT82B/cUcve8/SnG+AAIzv1+zGh2JkjSK2N90HASIjl1utP7s2kCZQ7yI/
Ox2KKFEH1W3QBP1JpZ3JLec72VGU0hmOoQEar1n3oqWq2JC8zLvvGouIm7QskGqtphtvWWAiaSNI
uqHF4XXZdPuVLATxROpUf/GuTsCqECtqVtsKiMdg7KLlKnixWmAmgxq3m55/ilEgDMv7HAso1DlB
+a8BwPULaQSLhqCx/Pk80ftug5+NTjIsOODy1UWw10kMqI4awTURLECy5DjVXycpv2A967v9Fgr9
BVkssE6Ts35vVGXx8KblISma1TpWftFj8PIyccPFHn4Sg54edNVafHh2zchoKvaQYCQwRXp5gCI5
nYLdaPfueZ694TXlo18wxEwRsVfjZ8DkAnXXhNDYQaOZ1J0GfsWv8uxQYxIFASJdAvbI0e18deiW
6jmwx3tbGOllWnC66SDdLr5vVm/tJlJaABv+zwcopH/MT/DtmagIRsI3oFC+TXk3NfG4BlcO386P
vSmGnaVVvidWujwW4D4vJW7qeBJiS1IvaxNtpOLeGg1s3oiGL6viP71mq73HoIhJY/CJmvMzdsMN
EWsFrGRoYqDH9tJaOFerwbFf3bB1MVAY1YMMuvRmasPmee1E9dHMuJGiypzVrSssqN4BBdHODbCn
QkHh7M82aX51kCjdE5C0IvHgiUGFqHjMLXeKQfLNr/mwzDeuW/EQXCfzPpBCxlzj1b0TjvVD1+v8
zcnluB8Q11BFUqn7hdniDH0P6mzTyhk5bGw8O2DVZWCqHQBBsKsL4d+HpMMm+WrLl47B6q1tQbBX
x0tvZtmu+5zw049SifyLi+b4x1IHcyRR4MTeRtacnbrVPizxHEWlrLw70j/8r15frpF2ibeLu1WF
OfqWJjsGuZ+9KlltBkgtuLCxoNBdxVDHsA7OCUQ4/WKGefkonUAf2j5Xn2kqqpK68bfvsnPweRfu
eMmNxT8O9VVs5W5yBVqezWgyABJNxRs3hJG/V8hVX0RQTmTHWD1meac9q3pjCnB4GhokdWO/sdwE
H4dGKl+3Mevf+GPJdH5ZiMV5X+ZS7nTRIwJyhSDHYJsUZ/oQEuG3OUQwRhOavO8VxlX+DdvCFxCC
GLY8075ZZag+elU8MQDq47AQ2VdBSbwjSh8u5HMUJ3L8vAFpH/cpT9nA7KIxnLNvQdfMhyzkIMNw
2OyB6MZzAJwUc5zCUKcYCojisOJ6RNZYeNo5LbhUvjLKZz9CVI2v1+aF7GBUoTibgeQBFXYwDVdP
EuURayVfZL7A34+WER6JZiHgx+cVHd8NIAYX8s7LvrnVNmYb3RNvkviTh7HG8xvWIXEy1qK3eVpt
445FxH+2uhwOD6uZdBbr22CH7qfW8sajniwnlp7KXixM4Duk9AKYsgCc6ZoMxVkrKZkIJ1c/XKXe
3PDzWiB3mHU0KbF1Uc3VeyDjaWF/SM8c9DY8up3eK8SPP42gAyUhNrCEbVwwGpGRwrVt6W1c4yqY
sw8lavfoNHOwt5FCw8eE9dHKJaHl3EIM26Gnz1hkIdizqSpO/XXHAlhZz6Lv5vc0tNNXib+YRM0Q
xk77QffRu5u/FxRB7G3d82WYq/W0lRqsxL7iwb3u739rZvjVtdvCw+hQY7L4s7MQkWRu5FQu4Ys/
EReRAX0fwc4/7MxyqtjnIANfIR7NSdOsjlKTypPdZszV0cYPzydEloL+r0u7Mw8g+9EJMv6ZsJT7
6nVT+Zn5hWoAM+iT3+Csw74xM0nfX9gfq9YZf+Yb6ht0zRyUVXOtcMQx/YM5fdoR34xQa0q33dTp
OgZVMQ51JofTgEw7aQe7AdvafvTQ+3deWCPXXKoFOmeqPabBwHKgVd2qfJngQctdARuBS7CGIa5G
t4X4hfaxI5KE7RtTTOVxLQz3pl+ue3RRLOdSrvUxHx3Fqi0hXwJfq7fNb+EuuQphrBiLHpkkbqmc
nb6TZK3JO1U9jalG9qJGRMm71odpx4ntR7nTTTcVydtRgIgsmWtukGGU6rnSxmcKwex47Ev7TK5p
dm5UP7zqLdM4NiqX8IM1ONe92yS+OWoyCNbs8TdnnNnJXV8dh80qYqczwn1LtNyePGkVKTpLitx6
5fkEGz9ebQ40/SLi6sXGtmF047uUqUpKq8At4bRXV7msucJ83+6/cjrUO1aXbY9P2EmmlUqL6DdX
qACjohNii5naPc8u69GBsbyxRRbcZkY6v6H6b18lQpnkN4X4Rjfm4h0IUskPeZYhBhlYjH8bh8wL
iGHJjhpJ3kOeoj82vLXYWW6+HBSLzGHCWfSv6LR/u4d/scX+X1vy/x/u5RC38f/6P/7gv5iXD0hc
v9XrH+3O1z/wL+OyJf6H/ELz2ghG/g26NFLZ/mVcFv8TECBCfbPvmCaJfSZ/5t/GZcEf8ixy9UyH
eH8CIclU5Gn9u6fZ/x+bTFGa54QjLP68+G+My7+Gd/qkP9rkCLnXDgGfZFSHt/DHDE1ccdfjYSNE
BFQek8ng1YuEYU3NPFGuFv0tYYr63dL18A+Rmr+Go/7+ynwrGKXplfauRVO/vjLQbpGjq1LxgIE3
jSA0zO+dx/NpRybMCmywEFBxmkjo+DFUEzTiH36hf1+qf3RsW9ewu/8Xhnd9fQfbOIVaNEeQ53W1
p//xk4/u0LKV5CRz+X4DkJqXrhMzTjeHZtDh67ha5Q/XXms7wc5j8Zxp6U0eGdEOf/9Gfg0B/P19
ECwaEJ3Lm+HyuH5Pf0gxnc2m7LqVtIY8RwVtOkX2GXnMcp4yeIh/+NC/BgD+/lqeizk2pOPJJZny
T995u7TLNhsDyRBEUcwvQboGiSjSnNJWdvEpmRuhH/7+4/31AnN80lmJFHJNi+iOP11gA7zvOJl5
EY/YFqFgB4LkTtSXkcc8Mjej4VOIG/xtML///Qv/p++V4iB+Z+FB5Th/ynEcas9f7ZZj20Cf5915
Ok/zs6ONksJ2iQT371/tr1eza5rCIcs04GJy//IrrqqamBHRjZSluAzV8JHjT572YLcM21axN+i+
wCNLLPQ/3Ef/4QvmBOHOtXyacgjD/fX6acGTg7VghCi0Jy4zdSc7CRCelDL/qHorPPGQEf8QIXv9
0f5074D52fATeJNd1//TvaM3c0K6RMwKUnHzOylWXKk5J9U/vMxff0LX9Dk70T3yh5El/frRameg
Uqa9Lq0QpUAaBaqjtJ62j63OUKf+/S/4pwCH683B18fLCEHdpUXs/6+vRjBjUXc2485MM/knf648
yFcLiZJlqQn5MeEORTKiZC4Q2cBAR8s4jmhbfG3suqYGJauIh/qnFrC/fgfX3i3iJMi9uPY7/un+
KYjIajAmUO6SdQ5cY1qtDP1hsdwynoX/9VnEA8fiRDR5IvhAxb9+BQSQUjMIxhNjdhOXsTPVQUgH
y+LgLu2Xv/++/3oNXR9uFt48TgbXETzh/njueZxAOfdIEy9qClHnLVxDVdsynP/96/z1zvRJqCVB
1rL4VU3xp880ppYm1ENiSSNR8zZfjZIup0UktN9gyPREKN9NOmJfqtSY/6nc4q/nLSwsL0mpGGc7
2+Gvn3GsaaXWLZ8xo2vgezcpRkCWOIVc1M7t4nYiwPqf0pb/w/fqE0hvI+D2g7/eNJ0VSK9OPWxx
9oZieivLT5y8QfL33+pfTh0K2QKOgPB67Nn85a+fjNSMjQI4VwBDWcYDduT0Nu0IkSwUyhdWkfbZ
4ub970qPuEU5W6/9lrTR29dXvX7ff3hWNr0xG86sqdpC8BBeUuxbR1h4iHEMM8ERkcgqDzNE57JD
hM0FtZae/FB1VR8Hc97wNpnEcx1ZvGEB/v4L+f3e+OVM5If2ULE6gWODzv95ngFgCcd1NtaYFurm
ENgmMUz/m7kzW3LcSJPuq8wLYCyAwHpLkOCaTDL3zBtYLlXY9x1PPwea/jXqnC7pb12NWVu1mUrK
YoFAIMI/9+OxuUhqqtZjqYT6cYSsF17gKDoYCuZ8D6kp4DGekx+R5VS9a4wM3Tdo1NFfPdf/6yGA
O2dDawaizKUz9W8XrschbcdwoFyGofZz3fbZ2+zYqrkxpzS6zjGpR0IaCjcm+0S2gVBnRo26JugZ
BNnls2EN+Y6xUG8xzuk5Qln+AGOk7qwAF8EC08IJxZKcgNMb8agzZcdoPjB55Gs0x/VU5slXUXMz
uT214LM3gV4biMJy6nFLRWcDqJcTnAoRjOJmMEf7R5+piOHEtOPYG4sqHTAC2Px72gQqj1Nrkh6C
iRCEFyzPVi1iRlllOPIhnK69G2s1ugh6oTwNPF9IJdiYflqEEFwxDDSS24DDAlfnmnDGVPrxQiWD
QnHaKO2jRtIK52HZsyNqyRslrzG0KbyUFFdt/vyu+f69sKqzj6fuGw67A+Xg2ztnTJMxzPoid5Vz
2ntZ7kIpJU6EnvXnf87ytuDZ+MP9qeuSn69h44IDqcIF/bYOxgiqrVOHOLP1yAzfFSD2jPpGiCUu
fWF9sZrrBrJPrkJNEXGJf7CVF5/UCVqE3zerpq3lycRCcTbzgGF7YDokTfFnpAmd1KOmoH2ZzJOG
IdZd3mn+3Zxkc7WWPHjhJszwgUBvXIiG6AGW78+1Bxfubdb6RTOd/dIF4WFuinJIN5z6xfvQTLti
rOIXUSfgbG34vPeEjNHb2PAQW+dqNm5Yauj7xInjtVlV12VJjLwKR+fO9xnNVDOqDCnlJHZLuzDr
LdwSH5e3HbL2B50vD6wHSzhGh6HrWxZ+AAbzg9j4g21dh7I2bhJmilqiCEZKoSLqtb+0cG9h1ZtA
A6bR0y2jhrjaqfOzDKJ9qZdyfudLV8nKUxW9rsIxbbaKlGDjIL8NjP7SrH+gQgMS69whWpdE6TvY
m1eV8nokOT7FtFErUzF3zmwrBwG/bR0baXP14a7eVXAW7zV4Nj8wzUJ7cnD5WIz3jEZ1A7pTAU4F
t1RrkSSr04XhxAzN+VkjfhY8aorx4mOHQ/1VZ5vBJTFb8qkNQODaQtQXjDeuKnPHPaPciLSBbxyU
Vnom9fReLUd55OKLM1O437BU8RafIIKDohotgxmIai1QKONH6E9vsOSYjLbd4LzU3FF35DNLmKsd
alsRUauUAj18bUWl7gbct6s89Z+MfNAuNVSpVT9rXyh1+SaObHtY2TNV8m4x9ZPnkAAWq0C3tBv4
1/ExywzjjpjmUJPxDoB59rFcpppG/XNE07SJUbE13fY40pJz6pefVmjeRzEu967WhmnbM+uCBTWn
MxQUqT5BYc6DrY8k7gGJFlct1gk2CfgdSlDKFXb9zxrUHuMCvLhNH5HsSWR3B00F8SVxqq3vZHOy
5vhWbPUiJorCjdiiuzsNSJOOKxgvWIhGUdoDkIEW/6Wf+D4m/9p6YB7/EGqAtA8cWijSBmgYrpnc
N1vNKQ0SU+2EiQaCGFcyMVJWjCDgNaLoqTumRXdBUBdbLONi3an6fIM9cTxwzDZ5uKNXop847QmL
+BKObAtFpuqkh9/6qY6Np5iTI3l0De+0kjN0W+ajvMdXAwsX6iNRA1PJEi+tOtVgvOIYX+QT58rN
KDLAzypz/L1F0/uYdQIU/wQKTmAMMNDSsaJObaw3vR7o135UlVutDi9F2paurwXS7Y3wEVOAurec
4L6s2ura4Y3/CnuTjG+RnuK2eXAiODBmtsTIjfdynN8TYGIxQiMJMnY7X/TbYbxSeijplf6CWQWM
KieX/TiDRun77G50glvirPlRkCh9jv35ltgcpexB9KrOX3UePdqB8xUOiNAzZJpJBDcsUgEmJLAG
LQSFmeGJY1Y0fDf6axA4EIYM7VZVmgjLQekxQX+UVgs9UYzHwBxv8sBPeZsWjwEFEFtjSn52k7Eu
be3VMcoPEUaPjjFAmCQa4mYdSjb00Hea2ci2J+X0yf7ubpTzgy0S4SkN+oemAgc1ysXenGfVKm6C
U8k9loY+LnlCHH5gAxDrq1OBb61WsS9ouD0gMRBhCU31NtUnvqEZeg+hlhPbzxRGeoHMU5oMSotJ
OaPYDti4B/JhWOz5E4RxGM1QrDUbT1eGcEy4SqHwVxbnXGWWY1XkAvAzWZyF5A4CHqhkGT8EKJJs
dWY2CNB5Rp4TWq3FKi2De03yDNl5cZtMwnXaIWMnTIgnDPU9uzfDXteUDVDbrhpfCRuPchVnyvjV
4vt5YfibH3yesxMIq9LV88SDWM1HHxlh4LK/TRqVmIiijfe6UrdAsvJHKniOs1UTmyOhtGV97rBg
0rZTznt2EzdzA7yJoNoP9N1yneJ03gDQPvZq85In/qGpU+AaxCdXit5tWh2xCKnPcRkVyXVABQDR
Bbs5E/x+tOAhQoxXmd/EmfVQzTPh4gaHfKsCFguuKfsvWJZ4TFJjuCax/UmRee+yxgYn4t0kuHGR
N1oQrXuNFREf/bSy6gDojQLN2gERDcS+/NTC+lCFiX1wWllAz8p/UksD0rnIop8cD0NXTwFLA7IN
v4D759ggjcyjYS+91402fZzhfG50LXSWQOG8EWVeskCrS+Ao8eaEpgOii+VAupF74oeWwXLWVESN
Dhj9TZTl9r4uJzJJOhPm/j7LsQd35V3ejPEL4+orMSXcg6EFYqi0P9WJuVkRpnI/97WGnjXFG0ii
OFEq+gFSoJphG51nVmf87f2dMIpw0fy3Jp5QndCwrKqQ+11/LBIOFzZpQbsKLnFC3FYxTvPYX7Ww
YqHr+rOmJ+fEKh/8uWfHiWoBi67/WcxtAeZwOoUBRbDwa089mDOiv8DGoPH/NDFIMReDTXSMZF6w
VR2OSQFfv8Bb7EKXOkFSIySCmYVdhgUQbbxKmH3SU7mQVDPwhWftK67EZs0Ebauw4DB0zMPkLAhh
4rg2yYPn+aPTZp+cbAj/1c2gAKoAblIj/HEvzkRzmM6dq2Y6YIukJqFzXlnADbeM5je/hwG4UgNe
4tKM2acowUmNNHFDQhdoBMS1wp6765BxUyJdkNoGr4RdBUp63vuY3eaWqGwxkUn1iS050YbmgW1o
h6SkiNXC9bxLNIc3Ofhlty6zdxp9LTB8+ZdgRrBCDXA8u2sBwOThKtNB/Da9vM3ZR7vD4D+YeXWi
gA9RRjOJFDnlezCoxz5wxtvET7odeH+VQo2mWiuT8twTrr9JCVy4XemfC2i4GxWBIWXwJtIH2Hs7
nwjl1FNjUKnHaGHJhkRLbJqM/Txn7OTTIVol2JJbX276tPqK+vDTxKsaLNc2NOcHAxLsapp1az8Y
9W9mOv4LSAxeraXqOgnx5QP2J9UXbRXKIjyj1i62yl0m7iuDKoKxaramVJ6gGa+GhX6l6Rd2Gp5w
ZtKzAAxQNL60FNpcVBxnoWyZ2JGE6eBrNIbiBcnk9ZZ9QVV+FJn/FZPdJgNOp7y+0btoUxTW/WBk
t3Nj0BiaJa/UXq4rOTxClWLp5g3bFCo4HV338E7g/bXTC/pp6o0M3zZaxhSxkqmJBhb57Dj5OhxD
XVOa0pzjeGDDziQ5h6IRSn/YOSN3QZTLLclfBk9DfV9VzaZWlBKcyIJY7pcNj1I8CeBQhD1pclTE
nRZYZxiKVCqMylEtwBGmImkPVA+AdOp1/CFpcFR0opEUL3CBSKZjGjKdtwi1Z+MnmGZ4FUB0dqbL
NMVHMEQnxtP9uc+LT2syMOoMcXwqbHbk7Kaf7YyoIKbw2242MdQQ9pOCRjgL/1GtKdEOK6byGHEq
eQhs58PsSuQiwGZYs2xTeTDIbrcNAuFo6uBn7J5jKOH+3rLecA8ApDbLbEWAmmmlnG8iG6sazmQ4
2lb/irz+3rXE6X2SuBsztx/MAWtlqMIRy9N5O86wi7GAPySBfR8SlULWqK7Mb64WQ7ez0KgfmIv5
TR+UQw0b0g3NLlyn0robU8JJRBr8TRbQ3A4+nUgqSKzYtPZs0rZLSQcMZPyUVmika0TzW+y7Fpw3
s/IYt1wJX3wk9ZJgUcJboEfst7DujCu7qX7qanrNGpXFf8HiC7N8agjc4a0ovwo5XNXS0felPclH
RV0YWUMLldEnItepDf3bw3zbWka7VjS8WVAbgbtVUwbgKqze46w7Qaq4iXiBHapZ8deSU8+a99XS
LsDCccN9Nx9HnNVtnmIPyibWObYj9GppJ8uB07DOVNzAflh8Km0yHtrWaTGfRrdVCz62iQ5Dj0m/
zGKHaC8k1mSylA3QcfzXNY0tKvlet8B3vhLaDNAT28k6rjEEOXH2VM0N7vmR5YyVZSUqazNlSn5K
jRizh8SZ1+WPRab8oE/JvoigCW+EXU0Hwoz43yO+5hH3KeT5IbiRfYV9xN+Hg7ZlMKS89rjmXRNU
rwOIFibJ4G/zVLnEdu6RNngK+vapcCKiIBO4Mgtb9KSQ/wQyBIz+VLTNtejgf2hldZKzv3GMiTDX
hGvAwPvFqCW86xzrgby07hpzfamEAb7fuXU6uesyoe5rm8ukwJpd433fwJ5/1AGhq1EljpVdXCme
v6vU4g7zdYSRPHqlXmIrc5672dBPdB6MoLe1Q204B5z9Gxs7/ShqjiWcYHhVe2GL3V8pLE/varwU
4wYdY5/OVKuoQIHOtlFoqmvaFN1rNQbcqnf25D2vqp5j3bZGwImDv6fcwpPZ8JThYF3T87QZVQ61
I+wYf4DhV8Ik0CKa1EJhmWRrrJKcqcpgDXuPJjizFr2Em026u1hX8TCQBR/qunMTg8YVDoztPaDR
EPAoba/ZmiIG4OhKTL8C6EBVzGcKLabkzoxqXtNT66QNCISeYkMYvFfQYtXPpsBnBmOvYctYyUie
NfwrqFlRqysHf0TzISVgaF8oOcYTropxRwRgOLfSDNqtCqvuqfTj8rYkWeGTQI6U1INUQH6yBFi5
rtXeN2FppOkGxHFir3mkbPrOGvwTZac+FD2m+VNntNaDSUHVRUNVXpP0vJ01/8Gxp+sCjP4Ylz6O
yn5nvVtMRh8AOvGG1JBbKi0+mMGU8q6nLyb1hBDt68gF4g5rgCQTZuXEG/ZXQ8NhaKFnka5/FyBI
fCV4GHWV8ic+9zimdz6HZ6iyFy3AvGnCip3qoXOxAd2OYYr0MRXxjTYqie+SU/Q/CHrj8I+BjcKR
gSsAx2iObbLJ+kdV29YGs82wTxkSs7YXCzXSn+mFUrh3aWfiLVMPwQETVABEYCxuC4Iyfdc/JxEY
xKYS3UNtaa9Afp4sWm6WzC1SeBlaH/FI5HAofOp9gng+Rk7LTt8Kn8PEgImsUuWxo8HFXKWN8ZRO
dnoPDuCFkhcAQGMJtDXh70ToWa6ttMV/3segY/0ib22EA5WDZ1CFch32tAxkAfGEpt8rsrqLOnnb
zkVEH7LmHxmvfxRJXGwDEkj3ITCu/tSRaHznXBZ8VHltX9IyqQDU2OkdlmuU3QhK7NQunKlhuEOg
XFNfeggBEF3GvilcBcb5tuhM1rMYxCMgPNjSeWDc84C/N/V4idjN3+ZOHRcrm16NTZyPyiMHYRRX
n8HO/dTW857XIjSDBflSZpzxYIfEF8vqpoM1O88zSaCDrVqXQMbPOt/DETdPsQmpXXlSzIwbgU1b
s2kaWzymBSf6LkzCzRC22aMzIyCYUWbcE5bir2Cq4bxikrkf28pZj8RFLuXshJ+2bZmfRm/0T11q
yFXa6k+VKuwjWCC8p4HCPtwY45vU9nu2EkzR6YYinlDBsXYm7WgTA3PH0jBW9tBsBACDfdeMn/A+
b/hamKAN9TuT7XRdG+V1qIrhvQxRn3hivGx0KrQ2PYQrGucbUq/Zvs8BXNsF8Z2oB0NclEb/KMeJ
+FbtmC+a2mqbik00ibRZ9YCfkYW2tG6TOBn5ScfZREhDuE4nEOw5DEyyqET3oE2uxTTfm32ErVWT
yWEWlMTxAFK/YUBdsgw2MrXdvIBW+RlLOvBs6W9S9orgtDRtE4VEBtJiwnUz9ZVZ3Ae1yJQ1eLL6
pi1nFCspe/GoGz7vBa2ErRc48SsiCb04gylw65qGetSiEXSEraGfKVOHj7W74LVEGSN1QqbOz9ct
7cOgtOux93pRNrupNKz1SF1IzfKeKvtiMuNznZlYGgNdgcBOUMqjoiHAZQ9/iQoZ4yaPuxOIymxN
c0P6mrZR+JpjwgZe1gwTIzdLvGthUnsOwvEP2xEqQwLq9lYYuup3x4lD/RQ3PqGMnNQzMZRG/SwX
pZnzEsGwwu/YqPDsBLo7ahQFHYsJUj8hz2RiuziC1JIe9KAeAckmAwRtftQV61qIKCcW3unckLup
pu7cVVCteb6Bb7sBpKz3WfRUs5CxDqGrNjZRuoMaRjUJFL8Nc1RqtN2DCp1D/9G2Q8/T23ZgMs0M
GM9bzM8cXqRT8y5Qk1YGH46WR+NJzK1Jug3AcbARjBWemqz9bSpBlhJEFY/XKoa0KqBus3tzYVot
OZBOqFu8d9LY864wC45AGMvvRaabHwHApUvFgT+A37SME2oKZ+I929NJZ0ORN7tOgLQCacQm70Dc
25Ke3zbJsCsI0T0XZspNlScm/2DssbG1RAGY8iOEWEp8CLVxAvkxdQCk3EYb9fGwdKllZ1lhmkyn
DtKW7ITchRitHbc2AGu4HbojenadTeIjqzLhZhl1ej9amCz67dQvoNrYIAbGqGzpu6AvRhm9eiy6
aocsn4GZAqOibBheZiA3bAEezepLJ4Eu6bc2HTkFH0/R1hy3t3AErpM+osja1UdG44nUhq0zlHcY
4oeXIkZ+dtRPhRLqrGhua/qf+roBoUmK9MKjWe16JObrjNy6tpuQ8NAcvobsasO++2G3oKwTethf
mzRa6zZq5IQblk0Q2h0nrgWLMg2cfNpxMNdTjOCyHOJDT4cJzFHzrQ4H8mfCVBgbBY3qcYonT9xL
QLZB/RU59q5XhjdQwiZ4NazDiTN6AfSSW/4T/R7JPHmQ0CSehFqSijDGDxtPoxuHs7UjcT5sOEKF
3SqtNOsAKQV8AQ5evmJkSpIeMkevIzjupFtdtIV5pb/ettZA3VgNxtoE/6v3NkERmsl4RMwqk6fO
EvlHoA/Qv5KYlPWhaoZMojUs41aPGrV42MVNxIFeN2D3rvOw5VxApoDjCefGDic55KhtUQCYO0VV
TKNRReDfgYpcRvlGDpVpHfNIaVK6NjXKtLhh7MaTfT+Ko5U1inHrd71l7ihWVqyNrmAx8PPZSG6g
JgrzSC5LFnu+3ghIR69pGObHls9tWRW2MTwjTGFxcwSDV1TA967smMfggUbDVJ6SUbAUmL3Cr4RE
mEQJUTjtWpbQb9jA+Kea8onWG6lJC73QIIPE6mIH9qqo4TOeMnWe5H0iB4hOTms06U4AYB92dmZA
nwbrsywTvR13wIOBsUcXwmkxyJGKsc5a0ApHEzwxN3JOlK3in3ZMksWQFyW8Br8O06NKwQFq5sI+
1WtOWJqV4AQuMl6JetLccg/PrVf3pKQ2EqPC8NQ5ubOR9Vji0ibvt8tA/eHQR964JKKsd/jIwKbM
wxNQHWIdEIGddT0wvQzYd57nII/2zOJ+Otb8zCuVQxYb8GNVywlLfwDRVwdH29vpLgsdc4tdYXF+
QH/KwahtM62YN+EMardRat1VAf9slVwf9nQqhKQcGb5PI3Mt1zA7+QXuQPGYmfsvfq416iKrhS9Z
E0GibED+Qchn0xHvkKDZW/Z1O51yuHVs6nCn74xGVsfUkghBIa0F52ycxp0W2WRboYgaHENyf+MX
yW/9lBM796zJm4dlrOJ1lDG/jHXicJtLO/+slGTa0Dx4Cvwk+RgDdboqqqNd+4YGqu1gJ1T6KXOw
n4W4JwqO58cQkYc9A1hnlUJl0tKGZq/KaTwl6LRDxBJRHUYOZFutS3+kgQJrGK7avVZrnGoQ5HT+
JtMMXbuo3xy+tPuQ8ckblPNhLVIHDn8OTTSFi6dCslW4phOmdNKOyFtzLfTd3MjokFNOeLE4qV4s
7jvX0eSzns/QTpnUagTfbIvBmUVbIROO6TFh0PoUJrK4Jqr1IgeEnUHNSPiMvU+0taPlGpv0hXiH
YGUoUtfS8vIGtJOFWN/at4nTDVTNImfTPwH/GKBZ0u9rp023tpk4H/QTtduyH4qTOuTNWfqiW1ko
lJy+DeKLuIRXWhU+qQIAiFV2HzVk3A1Wv70V+eNpGitzzRujPTutJQ/Yi6DL8G2/WxG477VawTxP
6nzRSGPZF/BxArmBGYST2bCk/tEpYdC5ipNXcJKTjDssocLjvbKSeABAoGgc++Po4jC4ewn1qX0Z
KJfbqlJcFX7SjVRn87aTTIbYYOTzQTA5diD8z8l5YCviNUoOVNSommtOv+wFavohVkGuMUoh64Gg
gGpFvx5CEQ2MpHYgp8pXALKkpiab+rliys+NHohdbeEDoNeAV7OrkrTYZjH+dBOjDrUeYg7fQt+0
PYonqPVtmWszgi1L1lUbB3dWjujEWPTxnGlHyEPmVnVMShPDTBvcoTQE6v4QqDwqtk3ZhW3dS5Fz
HMBRuWUgCT06D32NVJnGmd2iC9MNhnz2Zl1UNwF9Hh8Ac+Q5TvofHa2QZEAriKtDR8NG4dNqIjNF
7HPImfvKZCNqUPByVCO0LH8WxpYGkwgK0uzr15FCsNeyKTVQdn013WiOMO5AXrDzqMt0Q/+hfUbA
ASNf+LvemHec3yKvEfBhSjHe4QlRyM7m7bVmKsb2NSo87n/sEaQgvSqN5HOjQlwnz2XIfWBwJ8L1
Law7P8IBYBdxugeo4eygifm7LrZQ6CJnHduiOPDI7peGr1fcdKjaAdqjiM36quh+sw7Z9nOibeLk
viMw8jJQn3o2EqJ6vdRCdBxTu6Uz6CkxF31VzbJ42xF1gG6PtwA7Xug6bPA52zUaAa5Zbv0w6S5z
2aVsM1Kf+z90fsjBb76yJP+RxjnodvJM7z35sHNV6NVC6MGBajVQ0EZmegy7R1cs3E6bwj02NnF6
mKzGs1P6OBlue3ql7EYqr/eGSe2aNRoHTRsA71tR6TrF9NpowBkwkjxmWfJpkD9hMaFZYyrBFuSC
Skin0tku4Bf0F9+9qEyQDKqWtZ6SLfsbCuXWOSVQLrrKeEo4jQOaH8M7pHCajkV6R7nZqqed2VwX
DccJpWMcCbDDORTjgrMyJo7MAZyN8NjUVeTRnhgc8Xm0fBGsiQ6FL6eEbmc37ef7WQzFmpBIs+m5
iV24I1iphAM7WH+wRPyR4RfzDJs2bAaCG/Ze6mOrJjuk9viQOdNb2aj0U3JtfhB9ZHIth0h3TTk9
znY5qKsyWloOsmZh0UejHR6A9jrPfuZnCJYWaToC2DFrZU8hNyFJDgbdwJtsVRnAg1KFY3XRD8oD
SOn2oHUDGThez6s67BLAbVmICD82t01lIyhZae0yJg6PoGFyN8SoeSY/gYaO7DzpttiiKXII4djl
5rbE+ef0wo2rrHyIhIJdiUV1k6eZ4RW8BT06GmOSJZm1LtFebqArowULypvySG1ctbGcY5vXvAWN
wLgTvjXROd5Vj4bPITZDqXxRTGU/wT4ppk5oFC0VxQkVm9x6/RZ1RnbpOsM5mnEW0UloqLuqVshG
2kTm60rYpyKoqi/EY3GMFLpkVPBbKwibgMSDWNzi8FL8DesZUwfGZAx9gtw14OfvygkToWMve8aC
wBjhZQCJae54mqYQONMTo710Zq6c7YixBV1V6kOpANn1cZxuUhUtTAvmEVL/lBZ3QivfbdnkwCt4
HXrNBLbOWph/kT7FbjtO7YfTMuVPMVWvONyxPGca/SUcvW4mZO67YAiZDM9ZUKluj9R7UHqkxmXL
yASIrhe/UkH6C2vcopmoBwtAI73O/A3yGgNWPKBsegkploMJ9Llc1VSuHwoiwcuQu3ibWGnGHU+1
c0/+dUEQldm4Dq2mgcbRKdTzjuA+aLVtN0DnUJGsqd3gTeBpi4y6fvZrtphoH7ZTkyjvE1iknSqO
Y63ohwBNRXNlV1mPegBpkkJQZ9fW7Ml6ilrFY2mYzXXQdeWRFJR2U+dWfZjb+TmmyPRm5Ih1lbFR
HzLfLO6UbFrouAFtXKZVdTUyugbOZ2A4tpZ5z8lejNMN0n66ge7gi1WPjF/sUzNnlYdbpaJfw03Q
YQ4EtWuarejcwijzz0nmVJU42uw/hlWb/JQg9ZipKLwLbJtJQ9sKbhtKosnh51EBM7EsovhBKydD
X+GK0+x1VFQGe2C1ObZNk2xZ0NizpcaMB4xz44Dl11K9pp0t9IQZI6eJwpxMXXFRQk4LD1QtGwyE
cMa5viLt2wpBDyTSrNbqk46ngs1TbAYHO8+Bc7SdKXdajtAgAODChg0LRh4LqaMADFaqk0uqNfgh
2rhnLkoxWlmGyUGTufohm6E6tM7M+mDIkSmGnE8leWOq3OjaAK7kP2vz/BGOuc1Entl3QqbSH6II
hKw1nsn/J55VgpJgNLicknUavu1h34rSX1VOfFNY3WvETY6aOEJijIqwx5hk2JuKuCoHm7LMMhfX
VX5r4JgKNpjQWPXYbe/oVq1WkRahLHUyrtxA88F2BRlN2uaUFfydTFKloWLrVPVZn8h4kVdX+bYx
DBAhXd7cpHFfu3VKKJaTAXKhdCgqgruBvGJQNj/V2V7j0ODK0f50rIWaj5lym1Ee/hwrarB3Ch/U
VNpW9Q45quIBwgjBYVdZTRVAb643PiL8eMcEmCXe06HovZkgjpeEE+LxzJekhG25npliACyhLvmh
Lzh7ruGC2yq/mdPirs4X2yklqvwUKPOBdZUZrcX0mB0UohfzUZ1h0Crj5rNh8LbUHAU5e3R+T2wa
FmkGyFklUMywqHAgCXaQ1GW9NsRAyQHGEg/5T+lo7NbvBsaMHhEK5kOWjglrNN56aQB+U9kFuYlm
WDtOWO0L7SXDTpVlysbBzmkaaJTyRRLdTrnPdeulNhS8glY9QTX2DRK8YuRzsOnzmXlxXg460a+V
vrmGEkmzSakLJMlYzMT6UQb+ynT5vyyXuHRMQR00FXEWHnB+/492ZQJdel8X/7DTz3Y9jYQnTYgS
CPOYenS2CKxZy6mztfz9NNjtO8N6i0Fw29QEZBxOwbsB2iB37JhjcGU1HC8OE0l2YxRVJ6u5lZ0G
V78NlR9QYJfAfkcj0X/7h/+tYN9DkfG/36pEfw//fesk/f9rLt3+KJbOz+b7j1o+ze8/+f9KaSmR
k1/n/s5Ly+h/HIv6x/sfs38qXaL/L/wnxX+aGPHxXAuC647AeP3f4T+sA0sBqc2NIRxsdSa/84/w
H62lAqMX9wxnVNx1Oj/uH+E/af2naRFjcHSc3MLi138n/PfPUQGFMImFj8vQvkWGBlwl5QLAv3Ms
+FXAIVQ8IbM4/+FaYM+bgiL/Y8LuVz/9WzTAMn3AjX6lXPPYeM1IouLCn72/97O/+dgbtSMpAwHo
jkDxLXxze90YlvE3f/i3x1W2ZVtlGmf0PI3fMEBpwMbYsPy9T/7Nfi37Bs4S1v+7ZoD/AAfuqKim
/IsVZ/mE/+Px/p8vVP7zQuNgIwJulAZ3uqL6m25Qivc0FwCwoST+RdzsV9+q9s9/xMCfoMwzf4Q6
deOxGHi3psK/+XsXhxv+jwuljbY80ifhX2fyGmtf15/GVvDM/f5o/ovb8VfX5pvFvgHHOU9R5Fyt
nk1mUvPO5SgZunYo/uK++Wcz/+9XX/2WZGqLcZxzTGfXwCrnm3Qoy129mLFHI2pJuS81J2r3oRA9
+YtYxy++C/Xb85vakiQCg/hr3HXIiFQFpDSL/8W99Ksf/u3xNRw24Dm5oqsITGpv+9QtauP5z7+L
3y7Jv7hR1W/Pb2LXZcehu782qEdaBVVoZhTq77X2yZ4fC1wLFfp6cptUMfMmk7qFXdp9+v7eaj1+
LZxPwgh/8RfVlj/0X32Yb887jJ5Gn82mv3a4+YjGejPWJhpQ4xsTPo0hP0DJrUaQZb227+0XC8JP
ziOLonTwxSlzlmPMb/9X9cby72Q4V8LeArc4bZTi51KL+xeX7Vef9NvigQfOz0YmPFephHspP1C6
XJMrIscj7YHqMsbDyaMwEJgrT8EkpentykqRNHIHEGf1F1kn3jL/+op9W2fodomVWpvgemZLI5JD
T0m1sjMcFCZXiBOkth9swG1XSPAQ7kiOnNgNW2goMeB6X/dXY9vu+JeTxKPpa4XU9udXyPrFU/5b
uPMPWy1chSTPlDK6VhkWUK3GATiKF7tCnZTMoFoUuKEusHeVHGiUlKFN09OQY8RP1FyfGlH9ZFB8
QmJ7cWR0p03KTedEL2MTPCoN9ekU71L/dBhASNThdLRV5cbqiMaMYbPHjfgIavEjycR6gB9ET+X4
VvXZJkxxjIfhsSMUxvZyV9vM8+b5bLbjPfuCA9z1bddZRwRVUNzisFyxiCZvUEPnpu+27MCvsdK8
RXl1k5eqWEmt2jkA3cMovUamA+9UQadhNDYR8huUwUsJ/9ZGDAQPlq6WjgcjKg8Ulm6bvjoCLTtL
Nb9L05IhV4IzpPMvsOL+5ir4bQ1X0SPwMSfVhbQb1xmzC4chIOpdqmU3osl1QJKSSQv+9j//zn+1
UH1f2EcoVcYEwwf2radFtYeus/lbP3qhL/zxfRQPVCsyxSsv+sANwcQYc9e/l3/9/W0hvi3eepEl
tlnKipkxxI/Q9M+c2+/+/HP/4ikQ39Zuov3021lG9V+cncdu3Ni6Rp+IAHOYFskKUkmigiXZE0K2
ZebNuJme/q7qO+muY0lAjQ66T4Nikdz5/9aKqNcgTLfAR77PsSLdAW5iu/PzP/LBcz9Naf/9cKDo
L46ZLH20TN69NMurXC2iyy591iM71BZ4feu0SEXYC1rZjpKA7YPPL/7RwznrRBVrdpXcSHpEje5E
sQFhBa2n5r0YVP3C7+asf5wt1sutrXURxs9oVRRQ4bb4Kqj+0XPX//vcpYcAb4QWGsETYv/GSrr9
1BXpZXMK9az5QqLNe9cs+6icyxMVjmBK8v75g//oxs8aauWlC9Xcsos0ZD2ARtbIVGHgXnJx0ztr
qo6rAJOY6HbKWDNheYAyEZXz/bKLn7VVTkdEbYJ+iorZ+7WWQInqTP1iLvT3p0Lc/r+vs9S7JTfr
bIiq3t2Jjl2uXsMNc9mN/08bXfq2cLm47sXbptdXquf7Jbjs4metNLbmDsGkSy/TdulpT8cKctJq
X7zQ04v731mZeQLp/Lt7qUZAiBN+gwgsGOUca70dy+KxLfJrAJV/JpPT2AE7hAV47Yt4+Udv4qzV
9gROVrU4PaymIE9T+oagJOCyZ3XWaL3aSYoJ4HWkdw29PayZTW2a+88v/sF8DIjPf58Vvk03ydjL
j0ZCo2+ispTvKyiVTTnGbri2s7ot+Mz8Eq7FLWl+iqNaHIhslGoPTBnaOzFa8XZ1YJJSTW7cliq+
BUEcNVBszdrA856OAEt/FwAq2ZTW7As/oLMOAWq2M8+KOkTUkb0T+GYbdRy+uPapaf7l83HP+oNY
VmzxU1gVUb2h7CurI1trOM8qdmJ7KrujxIwVlo36Fc7og4/HPesiViJsnlDaIULLuKFwlXjTwJHT
5y/4o4uf9RFwHmLRSYWhdrFjykudYdO79M2fX/3vA+L/0BQ0A5cactAhQsqYweK3qmtzGqqgl5p2
0YAOLea/H6gk6cDfLbooVWpWDMQ0QscmZP35D/jo8Zz+/b8m/XFrNAMHjH3kDIsOiLL/bS+cgn1+
ce3UiP72JZ11C2QNlopQbht5GpkKKrgQyU3ZL4cz9o3RNmuYzyMKMzctOPjSPeCjRhuWVOJ+cQMf
/bqzrqN2SnpZu+uiteof6qa7lsL78/lv++jSZ/0GiWiz66phiGrH/NWo5m+qX39/fmn7dHt/e2xn
jRsJgSFjN+uivJ7lQWsXGy6f8FivKhRtJFgsA0LqZlDkzotN7jOYWq3dFHRWBM2JFNkpZiZvRfLm
TJ58dCqh3BDgiLeTV9WsbhbFR50CeqgaGI7jotutul2GolE9srDWUzvGVaCtE6GzytXDUQEjyZmF
BXgcyfJIKmY/cLwYYIsxtpyYrejjIQe4i9UcUgrVKAaR2a3iAUkkgNJTFLG6rwWQX1Z+WFKMpdAf
62UeXuERLFdaa1HdU6FmXlz1l6QgmLiEkwdU7zSblbIfiIY2kiTbe4UoRKQapRhhbEoAs3n8OXPQ
67ccy3/Roj94r/8D25qUkgOCuo2gJxcBFmAozkN1+PzNfjAwO2ftATCua47F2EQz9G0flqtzwp6/
46xkz8EV0M5xa1OtkbPyWOs0+WJi+kEv5Zx16GOXmj2lh01EV54e8CYhOvOq9jDr4xd/4aOndtaF
UzhWFrarAvLuYiqlqdSr9U774pWcZlx/aQ7OWRde6KQcRtVsIrbiKfH2OtD4nqOwc6AsB21Rii/e
zkc/4mzGNwPbaFRH66O+ae8og/6hivrp8xf/0Rs468TnrIBa305tNKWV8d3tjOpBqGsdYoZTg8//
xEd3f9bXLWtbcHK4NJGaqsepWX7nhfvy+aU/uvuzvq5rFopmE+ZIXZnp1+SV4dbCuL+xWBx/8Y4/
+hNnXZ409MJRl8GO9Ez1jk2vjCB1O8A2C36Pz3/FBw/IPmsFUpHO0i26HdlwdTczVYa5Nx0vu/bZ
9786FMuODdeGjSdJrXQ3TX/Zzr5pn3/+KA4Sm9OvKC8pTt8RWb3sns8+d6dwFQoaCjsqx+FQedNb
YniXzVnss89dn2e77XrVjpzMI64aJ/DegFVeeOOnF/yvOUvnKSulmJ4VtSmQPg83o79o6dVlT+Ws
izameWwx3diRpQB26MrhNl6Ur8iZp1f2l57snwH/33c+U9FNETVhB3VsbqeYg5SEeMVeehqOew90
REsdyhcdwgdNyj5rtaDwOlJbhhW5c4tUIEfn4rqdcmuPs9he9rDOWq3ieZQVgGWNKE3CT9c+K7r3
ftGlz9l2SQYdvekWXjIFz5tEJXowWxTsXXb1s/bq2lin8lFy4wsZf80Vj2OqXTaMWOftNUUBiI+h
iwQZNU1zyNU35uvn962fnuxfviDrrNHaUG3T3EI9NOdHMTg71S3wm2518RSncdCTW82sgKTNXL3r
xs/SeFHN9dqw0cNhqeGf2itYaVi1v+j3/jkv+9v9nLV0WIf1UpB2jihC3FBuBhWspAAalZaHYCU+
clBhyjunzQ/FeCsEApuY/rE1dxjm8/Z0iNHa4rJ+4RxTSCi+Xm27rCMmB9v6FLxbwKhdePGzfkGY
Q9awlKyj2LVunLq9mnSqH794q6e397enqP+3RyOPbWOGdKsIUsT0i0CpPMmb39iczwh+QTzRW2s5
zFnzM43HJ1Nrnhuhug/zshqAJ6CXEKDqNwUknpBo0rCpRyp9jUaf7kbNTO7rnv+up8R+X9fN9wyO
36aa9R8cNtxACCm/+BUfjK/WWX8zc/hvybgTEbHgP8C1EFy7aAQ+f0QfPaGznmatCParmlZF7Vze
1MtARQQLO9KS1ZueTJe1XPNshjBxgoT/cSoj8ARvEkucPT1/fvsfPBvzrL9BclGDPh+rKJ69sPJy
cOLksj+/NtTqv3495lmHkw3p2iIVLiPJmeUhnVftsTFOGWVlHTZNmVHrVvUNRdZu2wVDosy3iF/K
h1UiRuunptxO1IYG7pTbP9OsHo+uIdRtkrF1OLASpBZCe7L0WSdyN73PnYF3eaL2PKiwLMEFuOxE
3jznKyblGg9SjDx8al07Pd2xoristzfPOimsKcIou6SIaEU72xHPgHy+6JA/erGnf/+vEd1xLVau
5VBEhSvevcZ71ewvutaPrnzW4UBbhIsq6zxKOisJAeF1qNH63effzEcXP+twLKdzTWedsqjCdhNq
FBoHlGF/1VhPVVZ/68/++ff/eirE9qxmRRATVc52hNHErIbNsXshDxy5V2B+GXyJjr4Zp6E9w7ah
7SoTK51+OB2bFNoapKUV4MZk/+DZNdOtheg4IQEVT4SNtUfaKT6gp4J6Q7d5obCBOfKmMPRHEhxh
z+4kf2lwXyf+rTVs///PaonjX/bwzvqiSVV0RDIlYJlV/Un4ze9PdomLrm2cdUGcRmuw9+oi6saa
s/J5W2f6Ze/8nK+N+CGxlUIUUdwmx1rv7xp5Wb9pnHVA+NvyFKXhqd9ky8cFzZfM5bfLHsjZhKc8
oUdRCFaRZR9iM2ovHM/P2eZ1VQptsuciMjCNoK6rkkMjO2d72V2fdQugm0TFgpOr16SVYvnKvtzL
ZZc+6xdE3VZF1ZlVpK4FdnBZQNJEGBRcdvWzjiG1ahfUkF6g/0TN0tfFrRmTjLrs4mczhKbWbcVu
ZR6BNXvR7BRw50k7ftnFz1plvE6ugRRMRCdQ7pYKZtdw6step37WKgtTpf6NWW2k5f8kfogcV16s
7y+68/Na0pVdp8TWsioyW/OlysVP0bDU//zamn2aYvxlbqmfNc44aYqC6EoWqbqyoyM+0uwt+5m+
FswP2DAQT9WhJyZHH432J0yHF5u9WBjB/pKswWKyxK6U+2Q8gdXgoVbgoPrfRvHEFQCAI3S1YB51
GxsDo2HLPXu/G/BXB0M7YqcKCoOPtH6pWX3a9O1GQUZ3AAyxRnTgjbD2tTyM6vbUVfekJRo1B/9x
WPkslEk9MH60RnoQ9o8Z8pffDTf8n+AtmCAgFnaXn278W3W/aVBQTPOOxe6RwcBY3d/dfHDsNKD3
V3hZcGv9NieMKw8k9CHEmDv+eusMj1YCypAfkjUPeXUo+D1K+h6DmKi8X70E5Mnf4ZIae8EYzQCj
3vCfuaoZch+WBk8K8hPP75/HSCJc7YzdAEuGP98gN6uAdqnbPH6XcD54IIxmMCiu4tIMZKYGlRMT
2SGhoW69OOEft6cxbnG0TTWWd7Umr0FxvsQelZbNi24Rb0wg5BgU9J98Y/YL95Cwv5JA9tC1VwLL
FMVb39ElXscC5XIrfFvFgETIsh9udPvocICUJjgN2UGVhHATFQjRqlP1JglkADOaT8mug1S3srPJ
9myH4XsOhEklQIbGLShTygeboGjQFQE0la9uYd+wCbBRVzVoL9xU+KfW8F+Th3TiuNdzrDzqczhj
Wmz9QHP4RXM4ffR/awxnM8Ek7UfMsCwjnGF6Im0MK2qWpJtqXmXWpQNsGgS4nze9D+ZY+tkY4Nad
3Y3UhERFmhwJ65CIsr+wO3x06bMxAIIfXj7ZFxG8NBO0S+xsTrGhC2/8bAxo5OzZyWmpy4nNK1Gl
m2KovtiD1U53+LcXcDYEQLhRSPAYWST49tM5BVs2XdHAUmkhqt2eZjw9zAM+vTHdp6t2qw1fLME+
evVn40M5Q1w7CUwiQox/OPNSotjrm6fKdkmAQay5dSVhy89f/Uc/87yeuVti026gy0WAQ9vrycM9
KPrY2AjsVhspFdi2bg5kKW9JAMUSSKh98ow0Ru8ifNbkIXMS7Yvh5YMffl7qDG6/LLuyEpGa180N
eYjydujd8jVTTY9ec0lCZGr9Zd+OdjbaoDo17RWMSGTN0xsy2tdqSd4+f6gfDGTnhc9QqtYKMEwe
aUlh0T870DJgg/hA1rODSg51r3jlEuiaXl+2BNPOegtkj0vszkUZ6SIffQpcOG0EMPb5z/mgDZ+L
QlzH0iuLw9KomOrvAstmpeo/Lrv0WfdgpF1PcE6WUVssz5o9/mC/84uP6aO7PusbFqkUQ27qeTQ4
6nPc5y9tZ321DfbRtc/6hjrvu4EAeRmRMH6JCw9Q9vDFBE7/oN/5B+3/r0FFi91alp6ZRZ2jV1fz
ohIgh9/z1GObDtNczxKosy6ny7XS6mE5LfeO6RDC9awqD1KZaQBhUh2IjAJbb2nHcEKJEmaJ1wZs
Kmj7rkrMjTkm9hZ0BUXMuiagTsRt/MUP+GhJfV5P25EiniBTppFEh1RYKB7pSTABwz1ySWffM59Z
KKjgf1SA9gXZyNNUa7JfIE6AKopOM6r1ZCeAD7FGegEZ7SqfFX4RDmV1y6J6sCtIQVXIbC3tzPA0
dRjd+AQTA3H/oyoeZD8GhsmZfG/uh/G3Kl9H+cW48MGrP6/otStHbaycX8fEN1t2APg+bwm680/V
0l9GnPOC3s6rAezZfR6VWpM+Llkjt2yert9Me4JdhJw6dLHNh4VWqaE2lclO4HWgmhwZHdF3FS+h
zGNmOJ3wPWuIdZ8yi+q5AI8QTuQPE/KTWhVk/dTdTl3Gpndt2+BTUZcYkmQkB2vj7VxbBa56SsPa
xhr2YtRrnLc2YGsYTsX1hOXGh1StX6kAk+aTznzcptQc8oaISru196CWamDN2l06dEyiZxwHOK8J
Pa4L7JOyIa+ZNmvuxwJepBBjg6E+M46whwxm8gDNcJ4a38zJRBuiiyI0EJX8UeSUv7lI4t7Hemze
0ybv71YkLJus8IrQW7kJSrgtEPeaJPWdwXQ5TXfbGRiQ0bjkfXOQtzFF/FsbxdTByBU3qA3j3tWs
n3lqLGGMzBd6Ttnt8yGdr6izc1qcyDk6CS/ZFW37lsG62zTTaN64JjYGQ0+e4Rh890C2vrTwta5N
vY93JMb7rUX82VernMIPYUzjnVBhuEzDLPeLLYGsUqDiQy50rkz8jQG1FcxUp1UBmpU947tsbnMF
NbZSxu0zayJHsD3d2G/QIcy7fOjuGa79QUnNPeBGuGblIDaaOixbYtsa/wGn0lPdT4TlgQ6WCF7u
4qLP7rJmxM4qBwXbav5jmhuc7wXdyAL4ez9Wiw7lSxv9AoHEo5I7tNPG/EPhkIneJhF3XJZKj075
JksKqosEMP5mTCSPasyWw7KeYu0yt5Wf+eDppN7h4CR9NuwNrVU2yWrIbVY5etAnKeiKQmiHHMeZ
wDdbJxt9gLWqitKBx1zN39XJMgIQGhh8BMy8waMGq1wMWF515oVqZ1uR4krxMxWJgfOTgqBtLZv8
CnsMqDH1RKJyluWpBOwLzERJ2d9HgQ6tu7TdftPRt1I+1tjk1T0qkHqCt77UHMB2mOWmkhR4vh49
xtD7bjCT98GOa7y3pfET3g85XTL49c9ilPnWU6wuhBan7uqYuPGCK+S2dmfDZ5FhvFRWb0ClVuLh
LQcUfBATqKF+QUqTp6oF3EiO/R80gXyhtVpcueTt3rIOray5sLqUI87mBQnAToIz3I52koPeQL7O
Di7GU6uBFDjKediv6NYPkFLlW2x11lUzOThT6rLBVeIN5tXkQNDrRha8kiWVARx50F8tvPaenh66
bkI4MdvTvs2claiM590vZSquhAdnp1cz40ZbpXtCm3jZlaRhMvUsk8OCzfw+7RsgIowmO3WCVRzm
g1M9a6MwjpZidrsaoBknZuXiQAorjXercCvbzw1Vbikw6a87yXYNG6eZdpumXgGwRhNIlwHVFNer
Ya2Q041cO7iAoe5ceMReqOOo2xD+rp4nYeW7ikTNt6EfsS9bRlujkE3dOfS0CqhV3WYkaNaaANWa
wtkHqlitj4tHw5nbaf3dWyuJFeAhiw11cVaXLSZ0QgiuW2kUv7oKw49u1v29YTeJpA58Hn7lihOf
LmRJUGAFm1pFN/1pkM0vYS61mWoz3ZD37trb4QidfQ1Lr+wDCb8HfE8rjM0cV7kP+4ToIFio21av
xh3QeiO0Gkm6ynT6KgCNJ67yDNRaZfFrRKqV4L2MZqOBywq7JYWMtvbDddvDN65wLOH4cNUhXM1a
CWxnTkJPTPJeZYMwmPNTMn+gqq0YJ8/PhAGOP+moyiic+j0fhvWtpzYOmswak+vPfNm2flwju13F
sZn0ut5MK0VlyBHIKk2F4kCjI3/uKMkULLaHKjizJnMTj7aOD5yztJ/u2JJkmlQrMuCprBu6CjMg
W0CWrhn0rWH1hQ9Bvwxn3ehCaUlAk8gA4ZKkcJvGhPlrP+l+A+hu4+JE7gIz7+H1aX2tnzTOw49h
GuTLJNfpmFCKu28dOTfhELvF49h68T2SgZFdk05VoZ6VbiB1L0U4FJPK2phCnTdVzplNg4SBujK8
KFpma2/GYg0/l8ph80Jo7e2Aw52pelJdmfMsDkY6s4OgCceHawxsw2obNN2GfWcvWT9vCrtmerNw
Li/wm1yl3Sh2hT6aoQoO8pvSdmKfIvq9bRat+pOnNjG9eb5zT4xNO+uNO36VgaZ5nt7jeFnuR/Ry
/tB4488qN93tuozKizloygGwmPFdVlrJ1yUTFMgnUBOGsg24mB9alv9SKwe2b2X6ea8Z9+Bg4b2C
KyX/KqdtVsaPk84AUJnlCFpcrAFSFzRKJ8yiiQsIs4L1tpqLudErbsjVAdGXgjMMN1XWgABndUOZ
3HDXVxN2qJVp5TgaDm10Zc4FsyksDR3TPNEJvFypFXYGc7u2UPQNiKYqSOEz+NJxfIVZ6waYNxW8
xlsj4MLLyteIpvsTQ8Y985lfqoD/lltQkBmalBuS892hojo2KBvLZdI6U+uib722PCxpl+2q7vSL
kiHZdqmm7dxkbL5DaRA71xyc2w6L8tYrGvVhgr0ZcnBXhIUJAAn0fGHsskkK/n5X8IUKtXkSDdqO
bd1rJfMsnHJ7jJUgolo5qgdwXIJCzqXbAkGdfIQ49nYx3O/dKH/hn0t2y6KDja0LhjHm7qFRZQqI
eFfy8c/VVaF6tAjaaBzq+jwAdpYpCbnaHMJahwMCdeR9xFHhJ05WmhuvE2PmZ5VSgo1Qs+7JXtyG
zqoyg1TzwFY3drHroVHt6IzYwzN7ddeJntd/ymZmGgwPQ8NP4DcTqdGmS7wDFgXgjeryYGaluzEz
C1WPCT/OIMBMpUP7fprZ3hLUBcsR65O6SZ0hgewLuSKo9WQI+rTLN4paSD+zGgvNVQx+XqQTIDPa
dCVzVOOMJFdVrdd4C+wT4Ml7TdfcPojMVI5VM31L1FH3Vap9D2OLEsr2ENbkZvGnW0ZnXwz1s9NA
HDGZyLF1WlAf0q2W8s1UcuWNHdCTuMISW8F07qVaspPUAQRZukCQdOX3nhv0e1MTt5kCccmt2/ib
LafuuDJ8Bqd8pycWXIU1EFFlHr+1qwruMSuKw2LNKxCWpN2iYQBZZkKsmSHQ0zh6L9sZZe/tEDPB
FR8riIvKDARfIIbatsJJwtkYSQp7aGg8Q3tc4d9uGo9sbNM7NoIeJ7lucrtg/1EYVzlzE7EZOuGC
O+zmd69CH++jP4PBd1I9gEI3UaFrdBCbxiwnhxmNxxpKccH6T1aJPETvj3Y7M/tNtBEQmju7TzUI
K9wiemb8SnVVA7zZJdfj2twxZ9Sf8nF8Hvs89ifK/oNlTdRgUfTqIYfyvZHUi4SQmLy7Lu7ku2oW
01XiZX9sr1FBX2b6t9WuFYA9sVnvp0TX9sg3Gir7c6irtUZJc6yy817LdDnGLUsKX5RpexqzWwRg
2CjoK2MejHLicoJ8D+lKxfdCDOvo20VRBKqZFfSFQJvSHO+YzPrbpU2c63Wpsx+mXec7Qs5Iraqq
DACLL/vZrf6wh8/6RvbpdUG/ey1JmGznwVaDOIYBZzkDtMZ2Dnhg6e1i6LR8jRkf3MSOqlNt2Xa5
tfot7kkCEEW3MTW7hDRj0C2aqcmpLdhFdr/WX2m8LujT3Hz2FyXDqQJfi2409XQYyiAjBz+FiwOc
E4NKlTavlRq7x1xozA6ZxBDNLX7VLQpEsF1tiNin5otSVyq5RnMlWS6gOdadp19PaVJtchf0enLK
9tbOModKVrybCN/v4egA0mSDFlyq0w4b2SvVk9eYFRGIip117vu3bKoRrk1yIhrnznbuGnsHKaI6
QNL0mO9KsfVUjzL3AbkrEGvjRwP+CKbdCgWe3XHY/dm8J1vXQ8yZ5K5q4v444Zzf5+MqbuSs1XtU
kuCL4gVjGzXxfm5L71aOhvkNkmVztIZu9HtKATbewCeVEKiAoUj3pg5tyWIgTXGiMNzkCpDjfKyT
20IiGnGz2PU5dXAOttGIZ3D5p3mDrR5VbgHDfWZTfs6MGDZi6s+i7G61NBlYwXJ21pr9EJpznQai
gz/NbKB4zBfugJ1z50CEBuN47SreSz8orGPnUXyv+sE0QrdOXECtzpADrdbIeFvqcAPifr0rmXz4
ZeOYf1b2FVAipZ2YWcfG/dO4qLrvqrP9G6Cptq91p/MLWzWpJHNSShPSGY2A/VrLCfS4Cn/C9JQ/
pqGqW4AwxlafYxDtpMJk0JKafvISRr20TKrrxJT29VKrWtDUHhij0hB7ft66nRKYgQaR5CuAk5S1
NEL/Wc/5SyeIfHWsGFje5NrdtPaesrFMMeytrP9DicGbVVgQvpapTCGme7+nOM3CSkubTalrct9j
YQ8hYPKgoGDfshJeKYMnUll0rbVd8FlsXDRQdyPKz3BBPOZPebI8sJTyHhZMLUjF0jmUypQFQuUF
kXqwA1EOJ4/Lqm+72CGBYbr1jTitSSxdemE3CxXavWuHhpJ1V7XrgObVFuuxdFnS0wuxyFuUUfgu
X99D09dpGBNwoOJndGgJtvEojBZqM0tO1Te6msSaXim+S1HedtAwX4wxn5XuGe1zPoPXJbPICinN
/iQJho5xaNAEQrsKSCmVWyi0YpcLOe4wSWjhlJMMFvqcb5Jxbm5HvTv5P/rmT1rH2WtZZMk1A6Xz
DcxxcVAs/bRcb00MFz0z+ASdHwoyVo+rrA+p7i63tVfGyD1Xc2d41nIbc9XdjBlzz9ygDTSXMsgY
uZ/fSLxMRI2me85oefh1quz7UV9/L61hB4rKEVvVeGuULRz/jKL6VZWZcm+XoxI2XW1/c9cq3jdM
v69bdn/xJrKYmKt42bjzyqzDcLOtmZORIixrPVVNmdyspRnfj52Ah4fR4VgxPWGWX6bZjaw140HT
h3hrUt90SNq1Iw4If59MM6sKVhqHEb5VaLfT62TaxOp6wWZT57gcVDr9fmCAAqCayeuYI4VNtjjO
rT1xwipb4d4AIRXHYbYQyNneIplkJuN+0Sg5EJXZ810IsdOwh/h2Mma4H3hMwrGciN0PE7aB/BFn
Jtm+xq6+NzZCHdFVD91o3unj4u3mJS0Dd8jy25443sapJz2y0zaq3Qopl6XM5pVap7KHfa46HKI6
SrodWvfZrh3NX53s1UXajMJ3wPOyvrMCe0Wz973oy+qPWyWZ30knyJwZ+9gssaXZbY0YwJ5/qHFt
HVxi4GHRLplv6JWLXROVA6fR0DTZyNn2WVOgRZtHQkFjdlwshRiSQlNO7KENaexvCzj+DXsWFm3K
e8dKqrNVhtJYG1jHSqPPMG7AFqYKj72SVYQZLkTaKhDbTcmsKJQpKItSltZTpyNeqwW9lSkm0Iit
fNDWGRJ09rPBKkqfVze7wlwilkfOnoX3CEoQeoMs65c8Te7MauRL7vqJ1Zk9vwy96vwuevbAaHON
+1Bw8nyt54r+kJoZ+UpDVs9dl5hRPHTqxjHaeTM2XR6mCYTqpdDsKzZOtNvMYoFcq05M7ZH32sv1
1kjN69jkHN/FSBgUs55si9persG6ZrCTe/NbxXbDjcrU9Hcuc/aRFMBV47B4myHtb8ClfuOZZUFp
Nr/LAah8AkM5nCqbA+l6eF4G95EJWQRLgGWzpr9lXvk0VCI/UMzr+JWCGXwTWy7L3JihZp7YhViM
W9Yqw4bGclPRv8QTRop1WstD19M+N47q5DcSkvoRj+7EfoOYo6F0lx/ObJwmGR0ahTxb/Hjugra2
tlnvHT2Zm5tCKM5VPmKVsQxrwVm62FumT2qYpBmb3Z6E3OwBOc3d41DqRjgM9ivO+m+mac3PBp/r
PtPq7gj01H5iqx86NhD4nT1k+qarYpfXaQU4GXZ171a/ZSK1bNM5U81nCJU3tUt7O4lB3Zu1Yfss
BtpNspzox+CJ2Zu3sB3DNzbuFUPZqMJ1YWdmCI8ApFwpRg9xgPV8gG0w2bKBhQ8t9cx91TVwSToo
qmBXG99pqxSeuDkgDFWcQAwmQMR2rl5aMOZXUue8V6ZWwD5xfrvqcDsdJ2fRoCZXGC6CGgsx46g2
bQVpvCPgZuV+RTTxzch56rxp7xqNVxtKb2AWoOh3jquxUrTQgw4u+LtesIJkNgCEt2ZnuzZ7nxn+
Hf2WHcCor26whVzLuD46WqYdm6SluEKM3Ya1uHIXG8vbuBSpXzVMUixHHf16xlmsmAW6z2b9ZZ92
oaj2e3Q66fnNkDsbx+2MgHMlZONz90vr2lclPZUlqtktUP2MsDUbJmun3c9lda0bMXyCxHheKwds
C5Yk3AHHdiIspPfy2AFhx2sCIqXv9WNf488uvLEPi1H7BROa3fvGZ70HbVMdFdYG8sfIborBHFSb
43vT8li0r9WyV6sue7Ed9q/zVqR3DQuKw7TU+jVQOcsfMKz7eMJJojUpVhn9yu4509VRXBjWTmPX
09Fa6KK6G7kCkU+tq+5V6w2Jr+is82Z0EJwyjAzLrhoUti23qo0zKq3nME3hNTsFX7NqTf09Bab5
L03CoG3Ub3wRDIFKlvmxNSAs1tX9NEDJglnDXG9vj+VxVZO33oiv2rK+bZH7biplvs7W+361A0ed
d1matRxPTFR7wHkMXMvutqap79sTW9VRvM3aitO875Xy4EcjE14wLvT0S/UwrvGV6yoF/Eqgsi3T
zPuyWMPWAOnLADcM7nahNhgi+RiikMs2adXd5Y1x7BSB7ryS3zg8jWDrXIOCv+973r4wY9IChWWC
nEZDMI5TlFAKBUM1k8FiZSIqCq/eTvM6PrqJzY54tr4mQm+2mfLWNfnbarCvD5138m2Lg5G2mMiN
Lk62dZ3O/mlVKxzhcdynaQy8NudTSZmmtfXGK5tnKfOnkjOvbnC+laYI2h465KyI707Rvid9SSU1
g0UswNqTyjxmDPSKk2k3ikgeOGLx12q91zsVzKjeVcGgc5i2gvmkJCh9nhX5Jx+NvXEylDbezAKo
e2C7oMBnP7mBuyKDTObxyJruWE7qEIhV28/UwfpFEae+03vFTTqryq2TcvsaDmAzR2VGJTNdT1X4
lki9x3VQU+qIeGYa5w8zWHJ/HdAYt60VgjZ6tOQi0MbGYKMgfXuQTY0pbfZZkVAdq1c2e5ACJWEp
h5cWSVtopmC/2z49Fq26d9T1lVSVGmL0m0LmeHI/J73nj2XM7tMy3zQNxbva/LPDV81EUtnoLOTX
Mv+F53oE6ptK9sG6vTuLnWiy73mbHf+PujNZrlvJsuyvlOUcaYDD0Q1ycvuGvOxJkRMYRUmAo3d0
DuDrc11GVcaLyLKMSU3KLAYhiU+6Dbw55+y9F/X52Zs5+4HPQBp13LMOfnmeeKvt9uSCUWmnO64G
m1zRDPGjXJ2zrEcVTGueusbYZln7MPDeKr/66gzbReTku9ZVP0zcB2c5wbIJ4Zj8Fol2b6E7PNLL
9UjsBUBIh33VmuXU9YRPhxY2aGjY1lqQ/a4Eu4t2+9u8YRxK0DNcz1NXJ+/0PsE/Rp9RVdMAa9Yp
snm9ap3yxtZXlLdynGPain5t3Ns8bpMNKcQD8wOC1y3k9kkLYoi9KTvqAa9GtLyVkd2tpGn2M8KW
ilyr9cAsbR3IRvOcCQl8LtnBHCLU5OxY946hrp3CD7b729j9bTqApcique0NS387BXBKZTH9TmQ0
7FOCUleztP7krnVwhK+PeFSOlDwV6KgiY9QyFD9NXBfWaXTm0Ntjj8loZC9J0G7QhRVMtAsP5nbm
DivK9JfGimbOlRAOEgO/KULLFrQfnTC/OovRFFNO9yEV40t8Xap+VNQMEQLKN6eRXFasEWVPE9Gg
HWP1O8fAbunhMreU6KXmBkG5nz/T3/9tFVZzsHCVaj8VmyJvHuyJ8lcQRpsrbJqpbXtbd/TfaY37
G9E4f7oievSRDzoV4XBJWvRrmppQC+K63Ov4pxonKp6h3lhTS+p4lb/NjgqB+pa3VXSDftxe2+O4
zQmHvYbYQpmcvUeLEddYNL9hfXNrJOMsiB3NTbZCIwfGelXbcmchWbf6oFmNnn8uBntdw0zFn54W
WHQAHvMRjRCoAlud8wESjOFHcfeOh6ywn67HmdDTeYCuejf50yNWmW3q9vtADm9BpIJVFfTRL5I+
97bPgRdTCDET/0pKJ9gYM//OiNm2S4+GdFjn67bDsDYThWYV98BdH21Nyd24VcBQcjpnfrwbIQts
QXwdSuh7xPlU6a2nRLaPRP9qOjAZIAtumXEWbEOMSdyRYJOYCzXdmZ81PBw1cLYuTC2GpA3pRWfv
tLrojflpTjIeg7Zh0JvOcld+PZL976eg3fryCZzhs+25fD5ANTwEEnHz0fN8rjvdP4cgs7ZpNSy4
TZcP7UQ/C5V/AHX/yYxx2VqhaNZONVUbDhhQVln9NCziJrN/ObINaJN62UGiqr4ZDNztJQHLaVWR
fJm4rG/dLj05pONtqpChRmaBqpu1Byy8rw+EZlM6pWpk9ExfPM4YG1mOLn4pAKLrprDfmtEC6JnR
dADlSWL1gjhNgxFeX7Eij0NK4ZT0UKHyem7fqAIfY1Kk9nnjIvEMwDv61SwPYWy1axWMzdqW16j/
YXz1aqu72LGKt0voIEX1qn6npnx6KqTO4TNlNIZl2j2FAa24NE3MLZM/f2tNof8UDGPw0NTDuwYB
wv0jdAg8SGs4eXUf31LayKfSUvYzJ4H7GCQ1l7RgeogZFpD404Y7IQauKH4a/LCXUe8hE1V81uzl
sW3cR91UZvt9VY10nrgbnD7DTcMRCBy5Qk3YzfWzO9dy63nZYx0ORKcQSLuiKqk2izNEDxD7wrPQ
FTsJSVQrJdUnVtZqX3JJXvuLIcrAYYyFAkHsmSzMjJ695LDo8hkwfc/O7Y4PBWxzbodkMEcDeX1p
TfM7KchbsLrbkavB2W8CtbbwLRxqK843uTPEuJAgZS6m3i0OT++cZtbWb93kBzt2wjy2+zAL2Zur
umekEmHd3XjQObe2n+izkzcw0qcrfG4o5zVBDOeiFN26ykR0KZJI0AmMhyt4rhHPKfTOG/BMinwS
UikBGT2IIUAFkNsY7lwnI6XRyzgoYzLzisy9Q5gwPaSaQOp8tP+4Pd9XXnnus3SrYuNZPYPHdlhA
z1lvemI2YPqipZpgSG+i+CnwJW27kY2zATW5AKxSQzZv6C9YL6Rm0Fia8DjzAGXcDjuvOAwC1pgz
0jOgu+h7GxWGkGVTPsRx9tpjEhueZGQyCZgIjvhN10n1XOVAsmvPupLaPXNvgmvLQRrAuXFRcZGy
1KsZSMZc5i56EMY8012wVy1jdKAhTTwcllFFl2kJkxvR9+UOJi96AmPa/aj08hAKIzQXN3KyGkBn
t1M/ZUd/Uu6nVnLZLHEkblQmEOf3kklWI6+Hgpem+15RiuTM2PZMfV2+s6aUwJtiwNRuDHHa+OWv
uJNEA40wLZ0VOhKBQnyx459Gx/kR5K849rpbjkYM8oY46cW7ZtaXX3A0kjt+uJHrVNvLqz/2pDcV
fX07+539GNR98SFz4Z4mU1GdpnHzRsS9+5MhmY8GJi53GZO8NfIuzgo6pnKjljm9pfOZrKckEZcq
bKOV59olHWSfZqrCAXsjqmnaMwUDb68C7HN51x3boaCdN4/hnim0+9bCrb0f+VKOoq/6c8vt5jnn
Jv8Y6az9lYwCyjezcXdjl3Z/Hbahx3eQuKge6YxjtLVZ4NbfTzTN/kgrLcHI0W5dg6w243qMcxrf
RRxVmzrLC+JitEUnvx9i6jm2GeTV2S4bkCUA5quD0zLm2WVqguWXu1Q9a6QlzXNshs/WhkEx1VV0
yGebnTFXwD6TWP7mqR9uIBaWO/SL4eMy9t06dHngmTKV6Uw/2vPeE5Gmt20LBDgfF0p8pyZud8WE
VmLTqoHq7ucg5TWY1O82c6faG+NO6X1fJc5N0CXgdFRQbzPZ7zI7Y2RHMzTca94n2hw3QP+mp/Bz
kH55cDoa12oYrnED5eJYNKiF+PD9CfRgWNXz77hAG8q0kGFpUiWfoxWYo227wXOgr/j1MJBmI0Q3
Ma9h42UgTY+PboBvjzwAEW3AOtR/Mp5cB0beJQv4MpHFyfDTY9b6wFC0+hTKN3/qaAxXYHdpsInQ
u+/bgI0eoMCfyZf5o+ohowSDy9gvjs0pSll6UHaZ5Dhutisl19yE4/6mkB0OnNmcC99tQVpIpBNT
7uu3pebwiYqfaRIk3bVzUxwsoQEq6ZZ41kjGhzzItwaV+zae5pqukoVvoDYhTvcwvTAXe4XG6AH/
kTwldvxURFnzsrQzOFP4Sn29LbvS/5IJUJoOxt0hMVNxigT7cJb37U44uXNTeb29FoZxUFAg44np
dn/aVpRcmmBkzJSrds3YN4BRJYk40e271be6hWy1KPbEdPF+yxICvOnos2TZmKLEUsGDcbijJSbp
ASsxNbmvkeXthk6kT13XIBFQAPp0xE9TrLHVX4Xbuw5EGug9Xg5krPrY4FfdpKEntlauKdWD2j1X
YZx+ZjlDSDst3ghktwC8MzFbEwrmqQ1wIP0RJH79ZvhMtoE3cTrgLyZYDQnQPCKrWSmryvc67T5N
Dguxk6BoQuAreKe7+1ybbs0VXBwEyZWXQvrua5D33UGquWQK59KagsWM38KbqW9aZ2fDp9oGQKcp
4guzLpcGtVqSMg93uMzqev4Q3uzvZ5jRO6Y4IaUzXM0gm91NlTk5anzmxQv8GnCjFvNiE/W33ZL7
DEyYDUGngntj3H6lGdz8amL0dabQ0RrMhrNSBZ6WJQrTvRtPNLrsJL9NAm8ElOC6yV64kodSVd7G
76JXT4WsBM7n4j112/auhqQBRaW9EVfk0dRVNieLKF7Y88dtCttr6J9tQqCe5AxnNGxr9xgPQbGS
aZCfZ3pkN5Vgat5Xo7Wm0fOnLP2SIKq+vDEm01xvAeFFxvRPBn0mc3XPvHpTnDHgtJlvEBGOITmn
UeNWdXe7iHzeOLGgEoxZ+n5BDJ8gmerOk+07j39wXIBCbqjYysNUdvZ7Dmz3NKeGcXKAdqnrE/sl
ay2UnHkDIyoHVGpEyeeXWnfG66aNCEBNolBzKPyKnDEjYljgnWpFoCV1ddLx9jMkna1cPobELAiC
fJdl0VbbIK3rbR+21GtNE10Q/Wc7SHEKT9PI1+4Xv9KwCfdjRNMqTe3y4Nojqgh/6M4+x1DNpM2I
81ib7KaZpHhUYpbHqZ7ivWvBH4x7sZ/S3LqZ0kF8xrrllxrgYB6M3jHFpr2XtkqPeVu3e3hByWM+
0RdYjcazLkqPZi1Hd/zqS9iWvDf5FE1Ckzc8LuhrUtXsA6ikL7odv0J3QERMtX+fFBkAKD8PnRvY
Ntl69phIadeRJ4nYB/xdN7SfENImvsKBOqKIoq98ALxVdNK/J6cTYX5u/QDoXdz0mrGkkKLc6piG
kxWM/cnGvLen6zdflswaNkkJdruHDPTDTdJgk5aBu3bl3D2VbdQ+a1O2O9O68kgkJ2AXzoZ3Zaod
ijcQR/VI6yRdS4XKwrKHRxrptME7VwIKAUwZT06+VcIXyYqBNn93XbfrvkzZDh1xxwDoV8K8bitH
Ne6aVKMELo8MwjcmnFMQPV11ahYCkFJjj89jMeutNc7qWS2IxqDMDF8hPSqabkt70qCGt8Ec88tE
MYHgDlGvvEm+8p92J2BB+YFk568UFSWfZz/u/VgVnwu5eC9G5v2OjQGg5zCm5wr5J4ETbrT1F2wP
MzTeTwddxYcluxDsTdnFm3K0Xwfe1Z5PVz7GSd0+RX6oISi1g9rqetGARrtNMll6O1dlfHZGosZE
L+YnjJIzGXISFjjQq4fWaZBC5Q2aeKHD7C4By3IgDo27d+sMJ4QL0+Pi6XqTgbLajEJHtx1DqTdK
ZSrMVLrllwWkyF/HDXVQkwW0tgfR32TOON9RQb8EbjnvCVO9smmSQd8kjnlpFupaoRe9Ht3wc1Se
OLfkYaOCobHM4DFnFIkqErfhIxk6H15Wf4VxktEKuILSCWugbeE35o8tFkY/eTnMbKpVv6FWrdjw
qTFI67N/iiB292XtZUfZRA3WNkaGV7Jt4uq16sTUEgPPbxdAjQ6zl+SH0PWDi5VWH5aZ0YAuZNQd
/EjVN6Wa0UWFOB2DpsuYLDcV81fvwc19de/ENROuQLUPc7dMzyogpK5hWofljol5WuZmn2fWRzGF
GaDA1jt4DaOT/JoduSc1MTkXoZduGIq6GzdhcyB0dNQX9Msvs+XV+1Y2xRGQabkeqwUj9+K9e0hX
zqoc3R9eiBwlS8d0F03xq19MPwHFppu8LOUWQQRmwJpHqo3d+LHOw4PtXcyC4MJXzQf4c3XRYVs9
ei20s1XYbhCvOAusxDRJFzLqUb0nzC5WfmHdLQXU1lK6Pxs25DWn+58s9He9t0/0g+12/UX0dXfx
cScug59s4wB1Ypik0a1dzD872Gwbpxlp9nZZyNk1VJy29O2KMqDEqUoXbJMmiW3VB6ip0kX629m1
O1jyENBn+hTb3kMECqaLcsVXP6DHF2tu/4TuwJWzNoh+/SefLfBOdHl6r1FAvGeqXv6Iua6ehY0Q
I+gH5xFhR85GNFT0260AUNyYvXlWh+0T3d/C9diaN4juUWla4hAPVnOyIirAbeWJ4gF0MFoieraa
sV8c6J+RwB+LXKfZNoiwDg4jWHTairDsWibIgwtnjQ6W48PUcj/jTWXEZTX3Ka254xQJdZjrmMc5
dbobcsG5UgIkiDtTnovCiIlRF+i1MYHBOiC82yP24sQyRbyNUCU+a7suNtzq50MTZ8naodd+kyob
fDOjwvU8UuD4zFNW3yG1sUVbIgECSYvWhcoc02gLHIs2Yr5Y0Z2ZuIibJIv2EWK7X5oZK+X4gtBJ
jPm2G1X1qn1Zoz9s6YWsBzvKNp6vxR4XAVioFA4tWERqi9t87gBAYLhUqG1870EFPWclGQ891cSf
jjb+ZZCZyjaJP4Z/ggrkVzug24mZiO7jcvEvNk4c7lOqejKlEOTfR3Ql+2z+GaFMPdUWdsImp304
gojcxNmYvYwIp2hIjebctw1CiDiq/Z1oCdhygAPxRlAAW3PU3nYoV2nFZ8gNkiJ4DOwSSYk1ilU2
oebjpmLvG6F/0HxM93RP+UsTJORLOv4iU6T8GdlTf6EGj19K+lr7SC/1qV7yifNMUZQ0PKCt8mfw
w9ipHbdsT9FQqc1AYfS6qAV8Qzf2nEMOYZopxDe/zrvT2BrMAEGGlmMS3rgP8zK5VHEVfY4jXb3W
7+JtUE7tIc25zdRjPQGvYMJxWswoDlg2Ri6vPveZiBItndFQTnmyZLSHQ/3eerBEJ/bClZ/Bcg8g
JJMMg1f64HF9AJjAdNN1FEqj1OuvvPNJrWVX1z9oV5ePU4fsA651fNbEH20Dl1nv4sBx76vB3EwD
YkpCRfHMlNQkbj9GzMAK/zFw0qfU1vHerjLmcaXzjpBmyNY5h2HotvEBxWy9r0zsHPsmQMEl4Qiu
6sSXTy5Q9JsZxRzPfpuvNeuI3g44biOYaAGgpZNvTf7KECH8xiLPLrFEfEqRXL72EYkDK2H8mf4N
aPRtNLjmTug4+Uj483UWjlTFGYdn3cTEeMxqODllmG07IoK3TZQ0G7Ink3Xh0dVISGYj0Yo9l379
k4e0fUN+JnPEROmfHcgM6oHMQIcd/bVjzcN5dBbc68rkxyoCEK6WaPoTeDFrIeIE3XP8NOuao5zh
qoGmYXUjnpQuW5Itdhz25U4VtGqS+Q1ee7CmP/y12NDJRxdlpe0m0PrIbbcO0tcfqdCMLREYbRHu
gERAlGLwiMDfoE+KxSPQ0y/jLUDTc8afQzCmm8yodK9ZgRc7W3AbDXb/g5FxsQVCnWwXitWjPYc+
yLowQ0kQVx95XryPDjxnsD8KeTOmjrie3y2Iz1hjJABVYhvXDXreRzh/JRb6gqU8e4GXox4BVuMn
A8tB6vBvXtP/12i1/6+gaRjj/ovMtPnsP//X74oe2Hylvv3Hvz0xzPm/QtP4r35/dv1//JsDNC0S
NpwzMBVuFEr+5O/QNCbUMpRXqB4QYv+/oGlu+O++I1x6ZW7gopy4Omz/DzTN/XdBN4T2iOfiIIoI
z/wG1yW/6/u/meygzQGf+/uv/4o1+6e0OIZGvLSIVycDqIzCs//Ji+2hY0lgOyT3sFnm+9SbivXo
lVCaB2Nd4mGpmTWyL7Zh765UwqJeWU0PxB2HzI3fFdCFZSGhweetuW14+Ddcl0E4xVGQ7i1BzvS/
sA9+20P/bh78fsFQ0aQMbM/2AzCS2Nn/Yh9tmxRAXd8m95hIrAckJDTaRD7silYka38ofwC8pNNb
RbieLJoJe03Wzr8w+/+jf/v6GlDsCz4x/sfX9x0J+JfX0COQ6mVA7JCV+fIuXgLxWY6OPiL0ZU7Z
2Xm3kbpP3/7yZP3v7+4fvquryfkf3zpfkIgc3vn1/1yfpL++9VRNnU5EV9+nXaX8ux4r1LtX+uIy
i1rtSZEKbpamSZ6JuL2aJ8baEauoWUALp0Gcq10JXPRB9CYucLsk1RZ9p/MvMHn/6Ai/fjIEhjuh
CGxfRh69ln98iWXsdvPQVMV9H83VjZGYVdKo68gkQcmmD7YOnCNGQe/ijun0r5Kavr/7f/qAojAI
hC9Za4GM/slt3dlt5gZRV92nqr1kdpM+y5xu6kBc3a3F2PtEJiFtUVgCMbJmpz12SCY2UaGyUz6n
zuZffF/XtfMPL+e6QB3HlddFHjkei/iv3xdMpSFwJ7HcCQ71c10vNXazUH7lSjqXIAZ5j1fzshiY
R0h+sKcQL7//n1/Dd2LNf3sNUvCRuLwQ+c9Ru4FxGhqi0r6bhiREPenbzTuRJs4l4UZVrKBY9zge
89zfVfOSXmSqnaep0vXvelDpsvGl17wTGttr8una/iVnrHO0RikeAvyzZ6/qvHOixvrYOn7HzcvQ
+StmLneICwq1Q85kCy4JKgrp69r18fu5I+6MJ/N/fqN8rP9tebgwYPnSfUfavuv/86osqpH52WDE
XQcc9lxwoF9k0Kg9Xc7gAbmmA17M8jaAqT8zmmGPzDfDB1Am3pl8KMEQ2ZN7ZYv5pq3EU6J8uZ0s
zDx1hIm08LwFibc0v9EPuheuPT9ad/TORPwZxvqkbiKe616DwL+K/rkkUBayi0Kvdu80eUgzdiQ0
dzTcNTe7VOILE9P8iHJf4xEUaPGzBfcM+GDnMuUeK9SqXe8czSpHrjtymVis89hn+jR0qNyivPe2
uW2qH7pMUJGGabVFbVoTCtPmD56ckjv6QzxbOdOaHionU0Y+fYuv6gj43Dnhw9HPc9QMf5Yelz0l
P82lUSS3KSKCfVSIhYauhVlltKyf3CNtolMdeGEuvy7QULW8uab2RgwLlbvPGMvexkU47evI4lHJ
5iR8GE1VH0P2yQfY7Om5bDAlLHl8kknwZiPzRe4u94md4POwmkF91T4iwaWKyitZ3rlkThOe8D1m
J7Jz1d7TYj2VWbrL6RSdEJVO6MOF3ot4nM6LERTh5DXDEBwNTWw9/66CNL+obMRAVcUTNXdhztrV
Hdmd0nqDtvu7WvLoQrYtRDVrjnGLxhipU7f8LPMhOjljZu2GPsd7lTnpXRgx7i5pUdDCGNSM4tC7
dwAfb6jEblRuYR42g1MfGaH1L6V2x0eceOzCnK6vgVNo2gidM5G6j8Nj9f1D0i6wIaat99Q6OU6J
Af1TkBHBKg167HaKiheP6uMLQ7dg5Nt757ZHrGLRz39PM+0dy8yv7wkatfeuR78C4jxT59TLh3IV
xVONhg0Gdzng3NaD5mP4/tLolIt1zI3jZ5bn8nbQdrCvOsqWYYwqaq050YfZIBs2ALWbpP5w4/G2
GJ2AtnGIwMODg90b4+9k51EYEleygZyZ7D05988NrlNme553o7wuPLU50L4eJfcqF7qj+pZlfo4a
w5ahfcXQUS+4L63KfS6kbG6dOSduSobWqSnqAmCClBe41PV6hrD909S6vq/IwTkmnjVu1ETxNlYO
LnoFbSgYk37PkCHAThQhH3fLLrrVVfQ44ha7qSI9HVo6eRtlgZGJeZIRlyQ0gBuZOu/MiVCs2TPW
kKGkpbjpEaStpbRT+mNBRnitstKNQ225Fk0r3zqtqB+oQSxyaMk7iSiy/QZhOWX4Gn3Jq9MFgq00
/iyTIn/spyD4NEP6I+4SZxtWstwneMHvC+qxddOiZf7eFVOW2Us1oE1IPF6YqoYNA59yzWL8XNic
L9pmL+268cNtU4qpqarHrzbsGLlKtz5mPTpJhvwjAs5+dD8ZKncvJD72L7K1WRgGp91q0gUPoS0l
wo+5Tj/zlt3PyqijeZ9mJZDQ7h2NsGSJCZGa5za5iRHA7P0xXl40yTXbiOnBbroqqbvB7u4zgzdt
ln1yZ5V9cqRuwl7gVSU8WK5uzPssHAAhOHXUPXKZtxTeGYlwoX4LMzu+xI2fvoAVYntRmTdtg35+
JOSOSF/bb97p+bIR9lPCltLwXKNY9rlQuB6nTNdm+j3V1PGr+Pqwf396xez7xGswy8+W8ivWqqaJ
SIbvHk0jKSNXuAkRAMUXKkvvB2Zd86tMpvp2slR455e19cQgfz51Rni7durcox105ujIhX5y3Hfb
RZXNDjMAnlRQB7huswbjRQu9Miv6lyCcIXgXy5jRlCDc93srmyfRvzB4QIOJKVEcUvhYDyJDHqQH
wPMcOeLVL9nVI7d+Fsq+XSZO2aUivHfVWL23EgrR41CTWWE5y6mcdb1HjJ/fdCHOMpXM/Gvz7DSv
0kIFNNGCNLzPmhyCoUdWPUU/yl42vxuwjmYVNExV0Eva77WvHisjZkZWKAfoUJ7DBDqpnxdy1xZL
eNu7QLmlI7xDiLl6LUZa29dchFo1/dMs0HZGbehtBTX6bZmW975vsvM49N5DeF3f0RDwzTEEbt6J
DnOaNcLTYI+0w5hyfBK2C+tkibayUstv4iGW23Eu6jvbNf1Ldr0cZcqSzCCyYK34qvbF6BLY5CaW
WTPAQmyYMPL1rdS+CUYUHUMedSSn1IgIdZZwtlnpD3y/N77lZViMEnO2DU3p0tT2c8m9cx/2ev6q
MsvfyKlIgk22YB9dLWHfvaB14io9RFptmtj5Je2pe5N1YzGBzhheuLEj1uQg1Meqy+aTiCQYjDYo
UXq0oBhind+2Cuf6gvaNIIb84kyDi6IwJ8ttSswehw/zi9L8rknovnVo6J1y30VXpz3nUgRSPYnc
9pHKDtd4kDHeMTuPHwtr6s8i6Ou7opq7rSNj/N3hddUzzrBffCWLO8wTBOilszN+4PXrcEz2av99
3cMMpx60m5e/l9ilPLlmf1ddnqw6y/c3tQfINMwz8r0ML2clMjrvctbBXcB9elVJ+qR9ZObXYras
09JU3bXf2l5IQ1X7rmPpBXYl166tQzRbfJDYELhqboTb1ceIBf4WD/jyQwrZ2/H7hNTZQsqh1GRs
ufAEBykQMXdDxipfhojTrF4INHEbg47nupYFl7ZE1+7jEAXBQxWhUMW+uq0zf0w2ecEnNYRhbji7
MPezzMLoaXaNfx7Qxe65BjkvtoVBN6ftwmPnhRtiNgKq2TELH2BiX2/F12rIJL7/YReTxdvP0/Bh
Eg5rJips8d5wrShWXdtydmtEHRmq846dB8sTv2OMNl/f90j01s07k0T+CA1wxgrww+Ex6/jdhabu
OQnm7kfSJTyBUYiiFMO0PFFGpSeVOf5XhG360kY5+UAhba8jPaXuzExF0JJaOv1TSs0/V2B1o2+8
oAiiZfCcNKF1F9bKZwa4TOjYnaU61vHM7iusgJSSEd8OWonRn+W9ZDBqbWeNKPqSxbQslcqnR1Op
uzx2Ncjb8TrCUV4wwnSVHcFC1vijF566IZkEP4KvuU3gEFyCoxRu/4K1V/wiTs36YXPrpd2v3e7B
HRr9u26FoYeWpgVBKE39MaLvHRhsdr3CAyUUMxOxY7y9YMLS0zs7D2rg0ffyY4plC19DSGxo29gf
TBMTF9lkas7TIl66sJGPjDvu58x7CQo/epndKTyyj46MOw0v3rEtbl0Vq6yGfROn9kpw0djOfmZt
eNbp+HNfSay1X0J6aGqBtAVF7soNmkcvtvMjlPt5qzvkyoXle+9p0JgbJw/lLnVHs3OD2D8DBDrJ
zKu4RCjcVUH6ST3KzS3FpXY3I3VYC8Z1DPhoTuT9rPcyxSdckGgYIKFx268pbK42psRfmGhUVvuT
uZVm8lP08aUilK/a9JMrf/HsxdERx9uQ3dZpHrZrH1jTISgR2VV+413QKjR/qqjxzc6aVUpOTySz
t2K2rydAOGEZdSa3/RGOaWfdEMEz4uXORKlvArRvH+gwg03jdBHo32neF10RrmPUVCsULXdl6J5m
Uw4nEZrpYnwcvyIr9G0W27+1ImAEvQjk3qIKObw5B/JPdkR3Ris8ReXaV2xmW3/wxM1M5ghs5SYK
PruRuzzWsi7tTnlVydciITGOgKBhuhu7LhruUXOmOmLUU+h8Lz1hvzrMQfn7wql/oYnGDchzF7Un
9qXaFvidHnC4xGvEJnIEsUoFQDRN5a29aHQuf7s/FL7uwhXBlfFdo9zhrmz5o+C6eWoLMd8w4mrU
PnWsmCdu0WVssb5FObJ0RFmzdL5/LLMdNW8wSNZHO8m4SrmpQ2Pl++7RXLfarKRK+f7RLua+VcwD
6300friJMJ7tZEuGSOq7/T3JpuGmtUvnwqGp9o7fUzCUSr+rrDVf7OeGqTKlHMcw/2J8rZqTsuFS
QPjUm43ilEwzHx3hmiT15p1WM4mv0aT8P/gPgAB93yWL6loQVMmQnV2/9s6+P+SbAsNNxjhP1a/9
teBNSkMgWZl65itWDP3Z9R3qdCTQIP8GTOjszShVLn0u2Xamxu+vcLAm6hla9GAViQ94QBra3Vky
6F9cD6GVHyUswzQWf3sZddPxF1pJ871LSj41k16NZ81M/AADr/CEcwMZDgPuC/PmOmbCWKFXdazU
uXxXrAhxJcAzrXddtEyHuUz/DGPIsEZP85Hj4N5onESj01bHMo3iA7tD8JIYUlVTNXBI8RZXXHeT
g5XHxckaowyjB3crKyySp64uxS1rlrjOKBqnNeo257Huh/6Fr53Pj9smmTRTmmz7HBss8QPlQynj
ZVm7i2ufmtTamcHDUdd3xBZUkN36pPj87oT8J3XnsRw5sqXpV2nrzaxQ5hAOYda9CU1GkBHUydzA
KJLQWuPp50Ow7nQykk1Otc1m7JZl3cqsYiAAh/s5//mF2kma8YpxsSYid+GMdBG2GnmvjmKPFySe
qyhfPOE/pwH8kFkFMdmetdPNsexpiaVVezD7UN/2io5RycAU6P3Bwoe5U3u1e2mtyNwknOh0J3G7
AIOS11FOHNz0aMdQCDqYSLhkyRn09l1VJ88WhfcNBkbZMuiSByX2aVeZYCI4C9VkaaiheZuISD2j
/0N+NwrAjwjHnQyY9xJPJ0buVAg3SlBz2LIPsj48N4CpG9E1JJ0f0G6zgsNoZMUi84DPjy3Z7HhQ
vJ+oOrrDeQF8elZMiIWPmuHMUc0Bxmd25yvBs6UbknhnJCucgMawsDVackZpza6rUNqptq5fNUNZ
vkCvs68rv4h0tgZumFE4yq/KCvN4HncjBBOvV+GxGVF+6Q2QvBRzhAk5hvhHQL4XDFqrGoccEcSz
PCn6ZxVlPbiWoEwkSDxeQbZAG4PT8sbwY3FmK1aM8qaP9mMZkpQulODnEaDxYjTjM1yK0T2MhTXc
czjzPC0TPpXbxvodMNaDEU9WAREjnp9KFaHqq3UfxhRm6tvYs9PXuHfdw3G5Fx4ePxm1BV5209sd
xZHD8BS/m7qPb6OMrUKYGQbFmlrA8mKCxS7igZZgwsRuRNZNdVeYCjwLRcda5n07UjVYsRZMmTnv
I1q1rg7GbBaP9Z05wblrEWrlRFbF6RVaNghIWl4FxkABL5WuxFArjqHTj7TdCSQu4sNRxTJt7t2C
Ykcgm13VxHWw0l0t+YmPQIvfje7vj7uboWb5RpPyJigD+7KtKPlWR5Tw2CKBdBQBVN5YPbh6Lu/K
qZw8tnecR4CFdcdbCMUtv0JqAbWdU9LdYSZmX3US3HI8bsSl4Eunrr8N6wyFot+j/2xS1Tk3sEDZ
otPLL3sN/SaEXn4LU4oCw4pnWBXuUg8KcRCi9MmoUaJHGQzlWdAbzHWlvAQcU66x9qV5mZC+XB+7
l1pNEUmy1pKLTublY2yUjBhRk0EdbfrrEL771kEQuDWTjqamT1ZdIY2zGq3UPp3OHeRC+IFNgCTc
g+whJrXn3Kw86PYdUZBl7npLJZsgoqrNqusIWellzCziqnVafMj6pr1s6kkDhSzNnuWWfNI1K96K
6eCDFtJc+g70vVGEsG/aUACLwOoQZW+spA6fbAYZ2YVvTgXdJwKLL6SJm6Qe/DM1150XaxzAbMDK
29RqMIwSGGsP2aWqjypM2RrLP0e4VEWqvVIqxbqyiD+yZ7KgKm/tIUdQZUj/UgZj/mj0FUuk9lCA
VHDZ6eLrOFhKNqlhAUKGA07kxM2rCrXXOG8GfFE4ccLupZGj3EZHrOJ4zmOmxRlljRMQYBWCtWZa
Mc8BIfxd5gTuPHOktWRg513hKdWvQY8swAs8gI5riWmIusocA9AAccw5OpJynYLBnjVpbm/sQuZn
Ba5lZ07RLfPUFTtVtP5tG+VPDKD9HQUNRZkMox3C+Q08Xe25yg3KXkF/b0PuYgqNVAG1sH+h0h3g
mNAPt5Hm9LdYYUSXjkNhYOJTsJYhXnVJ22qrzLAvLZrqnZMp2ivrKXjEFUlujyv+G0x8Ggh9BP+F
BRYuLXBnTcdr7+MAYgwtfnKdBYd3NLrN9e5lnCBm4fRVsvJBmp5GFiK3ElQwyrAHnGkyH3aekqXe
RZRqCbLGdmDX+X5U9OckD06iqTu60OAUWKZ9Ms6SSigDLL/t/XHrM/tsvLQ7rXpUVUDbI5ffbiDz
4sBVb+MwVM4zNYu+mdEcZ2Yfb5FN62lS1E9jI808cbr1Q/aYEWbzoectXpuyye9UmA1nHWrvqypV
eRWlU2NpF/n0pxRLEbTjlqaCIWR2GHwf2o8SxhaZT158PxjGDTyIfpZLvypmR/D1CN1Cy6LK6jiT
aHzzueEYeGtF/W3RN7RJOsm1WHsg7HRDPKqFmo+LBhfUYNZ5aXKfHru5YXpQQrBtF+Mwbtn76xnI
WHPtj072+H7uvKN8eTioizEKtE2ZBcPe8dLu5euVNaUsnNw1hsZoN6Rtsq7EyaNLWjMqjb4OD0bQ
mTuZimiDTVD7wzc0FQExAWN+5qurccgTBExV+o3l8WcfLyUTWJPBli5PB2ueE3PEd11wqBRfOUcX
Eb2fpqzScpN3GXJy5IjFimSdl5wwmsPX3/6YPvXx6zsCFTgDel2zhX4akz20rgMj2IsPYihZFce6
rXAkVZMjOSVU28CCaBq44G6sXuLSk76ppY3ZTlrE7HTZNKnIkUHhq4mofFHjycM4palUCEw4a88G
bWDLNFyfowzGT3GmBD11eCGCtYdLQzxTMZ5q5hDHs3EmpVPeuEo/PIwcVng8YmCqoiZ3qDEC2XNR
SpICqWX46M66ABRqlo41BJ5jI0S4qujnaZPWd8eeSVGd7gWjVUZbhZf88EVb3NWIb85NTqitf5ws
mxOgTGwNk8Qg5+d/fXc/e7i2xj0yNVWFFnEyxG1lpaddKaODAscAJxVdMOBSde8MGEIlHGEcnklc
g+6oD/5SGTzjm8U1TWU/Plx2JM3WVemwuPVTRkSC6w58WLfaI4DIHwcn5n7jJMQ8ZYIzjWni+fUX
Vqc95uQTpy0QCoYGp4Ov/HGbri01aWJFdnsIFuw3Ebm65zHJ9bjcMXLLlNRcyCDA9E5YLXCZDdCL
w5eCRdE7fee/Z4P8eWDolHwG0eaqpQkKi49X4iLiIVwWEMMXJCXUduWsckZEiJg8X5+VUgQXSHRc
epEk2tUpq2mGfzABFZmF8A4TtXEM2x924O2/vkV/0Ap0RummdKBaCB7JaS5L0g1eTtsg9taxZe5b
IEBN91ECZOYjJaaDFdWgzrxsDL5ZDUdn+ZOHY5hSxyCLM0LVTk8pVQJm4mFoYGmZW3d5CxCYUYKl
4MG8KVCumTLDFzvoSNLnHnkis1GRNEhKhaAo8kW+GNKu2/T+kG1sz6r7f/y6sGTYiFTdNMX0xnx8
ZIWokC4VmvGOnje1DkGtaJqfkCnLnU+ZvLfGyG/pJ1SJjjg2n79+NH+SLnR9uje6paKggetwwiAS
JulwCLvhwTD8faiGBPq2TSS5qnlkZk3QiFWowYVXKhSgBQPG+9ZzaYcp0TtmP+U/S12GgnJyPScn
OprJpI0639gjavmBDc256oRv33znP6kGfGc+yYCABN/kdFHYDIdL27PxaymHQMztsW5WRygoxWVu
13ixtwsjoi/TqVCEvy833thiBNCm4JtIxZu5aqj1a4bl4lJ1GuebRfvn6+IIe2Lh2CYvs6mebKEe
HEAmqsRver2r7YyIHmjmB9ijwQGcWt5YOGipoIXY50Sr69/sZ39uoPTswsYtwpwOSal9XJFmHRdj
DN3mUHYmzXHsm0B3sS0uLdx151atwxr7+nmcZAnwzOksdN20rYlyRDk33ZDfCFl+RJRGYjfhlQzi
ct74nqHD38zwosrACY/bKISsHAN5tb6Irbqcx4WsD2XaKEsrT/4e1mmlJVZR5eDw0mPw4FsQdupp
5kDt1287HKpcLxjvj7SpKGvE7dffwj5dVYY0LAs+mSlVqtE/alELd4kcp5Bmj7F4vnNKrdhKo8AU
pjJuBrrwGd1MhN9miw8darvopYmKu1Kl3WJq72EGBUngjGFQuEChh8Qpc3t/AQSJ4NBJLrIw/RGS
zQHOpEbjT5rJbA37GBBHt4tb29e7XxGGdYdjBcBwhemNGYzXPXXoK35vBEyKyXEy6mX/Mxk17SGC
vYqg0ZVbHO77jbBLrtAu9I02FDhfQMVfFV1LOmWHIAjPCmfv4qOBRwSJlfUg7SWziFxlYTrJOuuY
N9vQXZ5AFY0SO/S4xncQG6x10Id8Qii6g23hezCO+b3CLrcLa2jPrWyam8Sg8BrlXjPGEG3K6Myg
9ihPCeYBVxWkg6WZ0FXada0266gUPvY7gFW5VkdvvqOkd0cw2KtzDQVe32Z3WpqLbYjGZVdDy3mx
fU19DBLXOrMNWZAPRbGWFlILvlnFp++NISkBVMY96FhU1TFONlLpdOkQqqXYI+WH59E3NAtyqtwM
mSydNuy/KeJPl9u0UXKgCbow+kNx+tLQ3I5OayKXPyJ0ZVcW6wH35GSWlD1N99eL+5izc3KOoqV2
WNX8ZWNM8fEVVWTda6mNpR2ee1RUQV6190y9/a2dVP1LQpOFVT1etTNdQetD09kuDatqd9TRdzay
GfIjPe6+h7czOHpFhLnqlVgkC69aT9apGzH47Xf5xRPP9rQ0g7hrqDpb2ic96igd2UmtUhnX5wDT
Ibq1eUnlvkMDySWlDiAtsi693loQp24tw3h1ppK4QTv/Vndmd66xURDbFsH9qpT4tuUlvfvm1k7b
+cmthbrL4puaEoer/XhrR3tU4XdykVUB6jPvJtA+taJ0Zahxs/bi3DkbHMe9jSfeH5YRHeYDwSLJ
iBqSbfBLCqP9LuXj0xvHfkb5LDmF1OOf/7Yj85mjoRTI+I5kvGrCa0Bk2UGDzLohHTrYMq3tz2It
HOeWEjMgrFtqXwVNvi1CUOa60XfhBHgeSVDGRKv6H9y2I/8a3iCv+GnSiewF7Ds8pSDSdtO4YYwP
MnQfnC7HHYbJ9jwBTt4AxmZbgK/rvMyp90bTBiwb673i+d8krkyV2uljpJKD3WtMVfgpd9bDjoqo
nU7dHylScCPyx9adZsmxj9vCYGklEgyYjd/chj9Zquw3NtHwIEWmY5yyip2GYdvkC7b3Usd71hqs
ciXj7jnFZgVLceyujrBm6eTWla6B7b83gf+Dq7B1aULf5CVxzJPtwYm63lN6vF4jvGeYtet2hSzc
9JehCXcI9dKzKEb3CWNCHMCn34cp9V0E7ye1PsvAsm1pA8tDhz/ZgbHusTMsFnnbrTq+BS96tccA
B6oOzWKryvS8zIS97hLMOQO/fWjbll1IU2x9Hjip++sdQCtok9ax2bmHr2/Rn0Udz8YW6AGmis46
vUNNj2VJnEfjnvQN9DoUt9HxlDcMX0N9mEXhtsHmAhfqvHCdb3K3PqnyATqEwQDQtGmG9JOizo1l
anZWQbKjFyAKREGTPx4nGLC6SOsJouJC+OK+S+MQgKPO9YOeZ/6vSMQZBVcSrL6+GX/uy6gWbHha
Fk5sf4IEQUmWT+Mq9j63mF/iIgvPV7hCboUFiy4yGHZ8/YGf3ADLsVUTertOHotmnfRZLcS7ME88
ZT8ozHpiOHjRrA+E86pqg9gPeWZcK9kkt/Zs5wLz0cm+ioubdUVdnpuB6dx/fUHHxfhxu+CCeGmn
3RWtyGmooRYYzNDqEfEnyuMry/Wdl3KEDymweV7VVfUWt62zprhDFjv2xHV03tVQ2/mbYxAaDs4r
GqyncoxoFREu+6p0tyL1mRAHgX1nAJBvmq4J1l9f9SdlAJGcqrBUnRLX+qPIES3Cy9rW9D0ytWg5
Vnm9UQofnlWEh0HRuT+BHeuDl4a4/OIm0i7dNFV2VujG8yZjy52SW0acMzH+8XB9O5SiLjedh63B
cb5io3S6+uaS/wRFuGQgEeFwxjrOKTyTGVGK4M6XeyuyYvIFKn3V+ka0DpA0rCBgym3dMY22vUE+
9lidrSKveyRhChbJ3xwsUh2Gwf/ulfzzvOC6mLCoFkoYru7klUSkkqMMLo1951fhPaGs7jo0guau
srCZwSNRu0r6cBGWJMFkrumcW9CiyQiibr5Qm9E8t6fBoQ5gs3B1s3pp0G4syAFKl9/cvz/hLVvA
1DC5RrBa67QUmLCtzsNYbh8dGdFHzlgwRPljwFh8xpVhQkEYy5lexk9pEEYL9IQwEyf++9dX8uem
YXOjpneFJahbp0gFM0q1xNxH2x8FEAKXhVcH8TwNkJdcuhPD+uvP+wTJpKoGfwUjQCpkn9RlmHEg
UWpjba9nbigg3r1AX07XWR4a9Ma23HZkKpxhl9pCWqbN/PrTPznNbIHshNWhCYeBwslpFiBUH+OU
V613VfzkaxMG6GDal40TQ/qs23MYudHOTowA21Ka40gWxZX0HVTTaaK89Fl+a6P7v6IZ+O7OfPIk
VCpDHoJOt4uF/MeKtcz8TIquMvdBDOXz2J8f27wKS8ZHPFOrb2q9T54Ee45FTTWdF1RXHz9vYFBs
gHTIPbFX4UYSSMV5HmQ3SZxBe050xJIlWT0xs6JzaUhr9s2j+LNCh2aoAhlNu4iu2yePQilVwlFy
W+4jRTZnDIi8TWrH6UsxZQ2ooVyow4TgIYm4b0c7vdAG+7ZySCQNo87ceORbfaPT+mxxcEGIW0wV
jEY1T56Ajlox13PT3MNxM+/KMPPoofXQW+XU8xB/TOvNMODf+iUviDsom6aI6rXq+ykxAxqiepzI
g+dOeN1LP07yoK/v2CcPjLvErQbTZNM4PdxynCsUT7fsvaFGE0e0NKB8NwnskknUEKlR/3IcLh/3
q74fofJ+fQGfTCc5XAHjpQoWDn3wFJTvM8MJyMLd2204XFfelBwURsiEh2ibybreJh6GRyrBCZug
7+N1ZEJz/GbdfHLG2+iS2EEMzSDl8LRFYeCQmSOb+sGRzTmIbgp/va/X+P8iH1DG8Yfdd3iyldCk
IO8b/UoLriIzarZ65pMIE5cR7l5a9dR4WDzg6xBgOK42e1OBflSQ006+oAWl7utb98m5REU2abF4
XUDmTpYWZkEwL3CTPlTTHgfDy7pqNE1ujdycpvgTTb6R/zqm/19Ljy+ClzKrsrf6P6af/JLlA2mJ
fn2UzP7XP/1/JFBmd//t8fwhUL7M/i15Sv9X9W+cna9oko/a5bPX//z343/3LlHW5V9oSjHFMqQz
WaFNJ/S7RFk3/iIQmZ50ovpjPTBNWlMwe/8//11X/2L+a5MkQSkHYDUNQf8lUVb/slUmw8wEGOtL
UM1/IlFm8PSxMaYSlVwTZxkVhEXVf/Iqxm3XKJqMSKghjjkMdkWpX3p59pzl2jhDPLciy/kQ6OZd
49rnuR7jAt5cUMjGRrRV2eQgxIhHK1cxnDOrma9j1DvqqwF8z8Ak1hwXme2u1OCpqrWfiqsOGBZB
gm0NIyPGpcYBhyQeju/JonmsKjzXJJEBtoX7avGkGWtN24Q3TrivonUJQxKhfb4ivsTM5hlahEVZ
rSWO4/ZhX5s19vAX6JR9H8OoWbMujGWizzscWeq5ps5gSCv1CouEWWUth3AZp2eQmft8KYxF3hyc
6AqH3yC7dsNtkK8KsFR3QbKXHcFJWmsR3PGVY5zFN/ENdd8i3rveW3Gni+viAuvIxJvzqx7Bax53
cApX8kFxF1SEyU97WOc3sCKTaHarqHiUzDFbqoJfvnqd3mA6e1vEl5lyr0UYZNjjzPPmZPTq2Zwg
Gy2/KMK1KO01maeV0q+ByBEvdTjrjIuzuN+VToEB61WmrP1mVTTWFr9zkivnwPMzdV0t4IHP8Yhq
fgwvyk/l5/Aijn8Xx79Pv/pP9dv7r/6T9lK/aS//+l/7Fj7JtVwbL+2b8SLXJjRjRZuSdGCardxh
5ayLaIftM9PBiIZHw5RUn+kYKSQ/48uwWgn8drXssdBmo4Vr00z7ET8Z+ryFDh7ddgv/uhdnUb30
tfVMnQN8YNeRLDpv7ZSzzt1HBKvJFQmTjATNbI8OqB/3+I7pFN7tzFLX/Nowp872mG9bKC9GsjVm
icYvqYR8s+y7xWOP8bwzAznX8TI5J7dy+nt00897Tj0yH3+Sl7mflUv+PfsJE9iUuc3PdVJuwvxF
s/dyin0ZlrqAGDC3rLnZr/R4MRz4nj606BT6+cK4pd0zblH3P7ti5VSHJNha6XmvbdKtqy/yjd8A
tVctTkLXnvLiVfvE3GlncbMiGLZeZP5931/3+k/wj4MpVqHyg6XqGcXCIm5CxT9Rw+ZSECBlk26L
Y9ICnzAskxWYQ2eIlHA2C4xtKcuZ3h8wfdfbtRjnGLoVyjLlCxMngWivuOjxg1bsaDbPURO6F7p7
ke9IviPn8zyrd/bVTzlCdFYXhj8nyqs+J27Jy3i/54N2WymHCkJEQp5BXS5CcQix2nvzb4PLi8Vq
Ycfn9tuK2UWmXHZPFyQJISGCgIbp/Rwb98C/IqqhNeYYBC/9alGNSwer/HYW3yr71l/yE7VhKadw
02VPIkDtnsfaLkre3OCB2cAswq9d2WHlVj/1irus9GRuCH0NkWpmKHhxaAkke4QjQTovAzh5o7Jx
/G1ch3M1ePbshuC28zLcRfUOwvYsj5j8YJOjiOnaIFvnB/HkYXjqzbR7XESK66R4Q46ABg2mDZI5
9NXXowlPLW8WYmQCwwbDKOQc859N+hpkWw0HtnmN5TLeUVntzFWW1Ly2X/crL+bSeKKY7Z+pRPnN
EjFXrZ+RO6Cz+uV0ykMdrmK5ibFf1LeJsyTfmChCDHkf6Jf5puuUgVl6n4p7ES/zdjtc2k8abvAQ
/GcWXd143sVbHX9YYS8b+o901UykmdtQmxv5qvV2zYX10LEfqrPsKrnCxZu/qLSU4/9J981FdXH8
bX7v/U8E2yuuROlssnIDEvj7L1nNq1/ZRdDPUeyxMY7b8WHocH6HwYw1eAIhBgbozD4UxqV05+rw
zLJHeqD0z8TgEBx9KYlvHrQHhegSjGUb3qnCnNUCITYxkLF4VomU9JRrq1Tmnnfm5crM4Cqs9Azf
Img/0Grxo7GHc1db+QTWyrtk6U5u/YtosGbh2ARs1uaPSrCvogpGa7KJUxXiDQsDtfxEynlGTsAn
MywAXiOIq8laNGREnwB/znosNfIfMcLbeDF5uFq4nyN0fjJ34XPTzYuomhvFhZ9BB77POB5db0Z8
qB0uUMSO/mokn3NGdiaRbb32g1CJRU3IhEfn7fb9MrB5d8CYbQ2dTKQdamIVE4HVRwGb3Vmm55KX
NqgfDCSaueEsnVquNGtchpm7irv8zZPxPGc2pxlY3TYw2+tuEWl3rho9c7A/hrHhEOcAFdwm8RFr
+7IRh6QusSs158KAlz1eiUxfEG059xyI8o06bwz1rEox4I5xhib2Tg72gnhgphblsuveOm9nVw+R
0q1NUyUmW/ir0DkoZPYscYuevHbYKIbgKpApUnsSjMiwcwgjUUi1qtqt5uyT/kb1eijl1jLScFtM
iwXVR4pYCMOrjkS7KZpY6X9Ktb1EHbfrZby34v4+ic1XLTV2nrH306djafaPath9/iu9qctfv+qL
p/y0SP1Qs+Lz8vdPnqq+D/8wMV7r4ar5VQ7Xv6omfq9vsYSZ/s3/2z/8u1i8HXKMbl4yKGDTT/OC
LP29jqSH/6r+3D6NT5Ff1U9//kfvxadt/QXzBAImcIBFbzkBr+/Fp2H+hZuDplqGaTMzZDT6f4pP
Kf8C+4V1AgBmTs0Z1/B38WmIv6RJ7clEh4KRabrxj4rPj6XnxAHTJH4SSItoZYB9PwIHqY/NfV2z
GjKChQm/6N3ol5qTj4RjtqJtia+Rl3Agg+CbHmoad/wG7r5/7nTxFsweiyL04+cGUHrczhW4MJgE
NQh05ivMTaHSd7F5/tvzOLz/0N9tZU6wmONHkYwI7QsKGtPgE5QqGRFLNzUR0W3eWeex3tw72H2u
tHGENKQp/2yK8f5pFPMO3QHUvVPQsisA18O6h75mtcCilkpWB/T1BYk8wSrvum6OiRccUjO7+cdf
EwQS1An8HiqtPBkwBZ2qTxnYPEnbymZ+ZYq3xkyGZRCO6rKKq2zzzz/PmdCLiSCqYRj08QmWaNF9
N0Kcmvhx0uNrp4TWwivH9srED9FZ4btcJ9+smqmz/rhqgKcZrWssWF6cU8yiMms8NDpZrloinMi3
QXVuZ+p3njKnn2KC3AmDNg1LGd6N03EziDMG2qXVraQdm0s7r/1NEYbmNwjQ6RvAp1j0nMB1BsQ2
8NqP9883KiVl5NRPZqMpiqu4Dx7CnBSCGYRtcfb1w/rsw3BzYjDBhOtPKL320T+4Jnw14TJIMv3+
ztOwjNMD7fHrD/rk3sHIN5AtTSQPuuSP3yrXwzQNcAxcKY61hxdWYmbt9N8svU8/xKBnRvTFS3ZK
JGFFM+OsakIYdeNFN8gh8UY646+/yWe3jKkId4tdEb+dE0hT993Y9Gy+iWqb7TofR6yRnWwXY5yz
+vqTpjflt1WNG8AEUDKCMfH7Ak462YNNbehw146RuSxR3H7zypz8cGh808kimPiC9fHsT354xxCA
sLQkWsH2quBuBsItr3UzVOurLCGcddPXjPHm6eiGctZi4ZzfoxVy++uvv+P0Mb99x+kygMAmMHwC
zPDG+LguFFxO7RE75FUtughYL3MLXLsCzL6IKIvsfGOlvv6zb3E/+2dL//jJbPsa9m8qNnCn0Lgc
Bz0uxyZeoQGN1wOSbAAIsphLFtftP/+SbBuc8hMxUT3FcRBBpzryfWJtfcJGFa8qXwA/mzPEu+N6
1JLmOirs5huk+7M7O73SJvswbH1jGqv/RkRxQ02QBFPGqyxQcV1trLp+aMlwOEvNmjTD3tMaItTa
TP/1D78s+6+JSAI+Ac+TIuLkczWRpZHIkxX+lvWNYlqIjvw0fazirlh3VYOZjRYbD19/6Mmbr0vA
OKY9gPq6zkhBn/78ty9rdJphpY6arIpBRSRX21280LtAb795a05e/vfPocrCbos3n1Lr4+f4get0
FSHNK9F47oWMWuOQa5ZEgwYE8PVXOn1+WCCaTA/RA3AvWaEnlRDySxN7hoZ8r3pe/wy+IZZPsz+u
9fdXD8Id8cQcMzyvyVDxZEvW6TQITQPHa2sfLZkYxvS89SOBKRvUfxqaqCW5Ao0XjrZWFmoIqVMb
pI4NVk1nneqRyxmTv4SMxyDJ3cqHgG4n9JwfRi0NxMl+NU6plRW9c2tLz1skkljR2ZgV1iNE3eY8
JszIm+t232PwrFdk+OptcJ9DKLfmuZImm7AjhX1eRaV+3oxlJS/w51LQJKHkx8EoQF+WKGb3YHkW
yEaQa/51GjnwQyqpPLr9YFyqYS1fiNeyXkUr0ivYuQ0O44hBH4NIejX9rU4uAda0oDTlSEre3K88
gmbygitZmHU2bGo/q8ji9LCtWiYMeW94id3LpipHEBNp1y1uDhGO5eYI/tGmreHMK731zmRdSfxN
1DrAFFElFGuDvTX5B0rkWDDSoAQve7vozblUPW4/PUJvbNJjyIrlKMMzUlnthx/rmEoOqZrEM7h0
JJEanlach2ztA8nntYQ82DRZTnyoRyyAhWzqhxe4FT24IuKrwjJzvC4KYu7gEMLji0lHdzdubXr6
rLAn0+2yqCb3Yca1zYZBKP7i1DkZMcKdVd26EVzqNIA1tHAGLN9mcSlQHsvIDPuNyx+ADju1s451
UpWoT5L4zPIUbJALs1aiVRfb+asLHXWPNlJoK32AMHimRHl8kWPgqx/IsugO+ByAo3UeKt9dE4xp
z86PvHzWDWWabgya4tcxMLOK0AViIPpB039qatARquIzpsUzGUkmzk+pTwgG1Nh8gbkuYaLkAhHm
EUlSTlHXtx0RqbbeZisTFeZ1G0UlGcqEpb5BMM1tzEVs7P596sdH1woy7czKvDw84H3TbwsjdpQ1
glNqPU32ySNFn6qvMzUASsU9Sak2MbBgR3qDn2BjZlZcYa93sHSrkSy8elK4LZpqGLCAagoyEOvR
l7jcmnGxKLMC6EXBbB4dflI0L8QrqOSoMMRO573eatvc1HxrlatNNMEmjbjickLEyKJqIHa7DUPc
rioA+S1zBCsqC8SfBKnkTOV6ZCP7MWWUOEdPNvwkiSlnnOdZfbU03LSudkBedb5WgoJcNKXHahof
QKtaJKqssqUH8ScBVyV47IyQnLrG72KsvCuy7VxjMTAKO+dOgNdHVKlbMnIdkiWyRi0gMMv4TnUd
iRdpWon0nOkCS26yuZHzMYOKgXGz07Gl6L6FET+xknjSk8vbzhS0qpCj66rAngMPFJcewtBhAhsV
olg80XJyEEdRe89lSZzEIiliaawQfGlMK2LiJddJb9bprWNkDZY3eVTbS2NscY8Qta0CbpfEHs38
2Op+wDu2xrnU/eZBxcFH3nUyt+6DAHO+VaRHw6sC4ANGbojaOKsQH1agjD24FKl01XlfWFLOwwol
jksyQX3miRhBdGaZ5UPM/hYtWrQwr4ErU30xyNhU8AiJzIadC0ehuVU0Bp7kTQ5ryY7H8cGg8t+l
hSjBXFPNt3F/xqWHvAfhGatOJFk9T80iXpfDoPhL2WYDEw1TMbyVk/vNW9f2jDCwzY4uXU1i2CWr
ePyVFyn/mqE18j5XE7WZ21nKEsgrnbg5y6r9p9bxs+vWCshTUUlrgnWZoaDcRuak9ckIuB3wQjJL
Ih9zuL9rjMtI+PBcR2mxDwqA+lPi6p2ZqbplMxtzVAXnFZkUm8TuVXfJrJYpAWJhEc8jzUzP6u64
1KqkQBE84mDgRU2rLTTiirAnJ+apWcR+4mpLzTfcg2lU8Usb9aRdDRb/WiFCoLtijKDwYpVV65xS
tfzVCFOxdnBEWflMPR1nqRRQLhmEjXm75Fn4/P6QBv7cLlvdxCqhMbEXD1qyQlTOAXOjFk4k13jl
qAyMMkwscDusiCsdB/ajpCapo6tw4Y+SkKgGq5cujmdp+iMH3kcAhtfaXDa1gu7QYVTd1sEzoQSv
9AodcXyu2CewPGcphn1rfYyJdM2oMDCjLq6RZxOEncWCrFJKF7iFE8gyT2OXxAGLppY7izLjoqJU
4JoI/95iitHma4e4k0kN0Z670J53DeUYG0O2bKTzlBKoXElg6zRJXvEZxMoxY7DHI3+VTTXedFr0
ptnWyheojAP7Ji6aDKaW+IHv3QLO7Q9yWTZQCa+ll2VzUVTVbLDD8EJHj04MAinWdowgAd+YWaIU
u8Ivh+0wpX5mAa/WwCk3t6SCUqyrz43JQtOMrDW002wOy75kwmCV9xgq+AsjSg6YN3pLXCfcWVSV
+P+1AfQ88vLIriAimaSs6jwceE5N6q2UfBzOVFTne+JY2l035GO1rHw2PsZqZVouhOSdJ3+x+KUX
av5qVknTL0NygG5LBJ3niTXYsyqhu8MAKR7WlaniSgbX/aUaM23ku7PWZqSaaDcjOTvXRqJTxwbO
cBsQYg+6mgN4hXyRddN2Yv2/qTuT5ciNbNt+Eeo5GkczeYNAICJIBvvMJJMTWDakowccjv7r3wpJ
z6yUJZPuvbOrGqhk2YCIANyPn7P32nbUFPeehnTpGfstKtPgjOJpuicHI1cx/ZX8VXUKEouN6OVe
ExZiUU/NdR7Pw+D91H5NgwQPZCo+9aBC8a94JWCneVq/pZLkolU++SOel3KC+WCR15dlzvMQMqYs
zeI84ZSU+BDTVV/5kxs8BfnsQokx/h5h15oIaPNg9MV+W9iVUL63OGdt8rITxGD995RSlsmlYxh6
hAwLhnibepHI0oV02fAvaw+2xHlzjSvO0KIIPUdQU590YHgb2tk8INB09sE6kApC8fO9wJk9fxnq
dXYTXCM9w92xrYq4E1BJN8cs1+uyvbcyGJN2tobblA4ABspavkxK5D+hRMl3MzGu0GSCCAIo2i8L
+p3HJaQdcnlFeNwKgbNgUpCWEX+4AMrENF5Fsyc+QpW/LVHjPjoEP+MaWk+UR1ViW7b1YZHFcm6j
VF/i61+zUPd09C+p4ONwbWukPLsSTh7LlNr6u7lsrgrCdWOYZfpRDzNZOuFI3NKsoposlvBjWpBR
6TUFAwpUKikHJgIgWAyjamvrdpB4YSFEXrcvQfclrkesUI7EOhboht8xtYQPYcfAzhbMX8vZbp78
fD5FYrsPLcKLd5DbgmstW2I3VOr77yZbG7ZR7LB4pbHQfYNjXU2x27czIxshdn5fMzz3pyiZZ4EC
0nEPc8pgxnNyJ8EZX5HC2pMzFmKIvMI/52YxXqbuOt1qXlm7WxhPu7QjRz/al2MqoYMZ4Xz3vNSP
o2z5wrSifO5aA4JSddF6rQWz/igVMLXmtPnqErL0aUBDfA6LlWK1XPyHYgRu2pAd+ARkhehzjvIk
/eSDPZUx1e19vpEywFCOh6oO5/Lssaftgr4brzuYBEdylea9vxHUt6wuS4oceOXwCMmTRe5DSdxd
Ek7TGnPP2WHZ8J6S622oVwaiDEzAfLpvVgJi67G5xifDYDdXfSzr2hAIJH2+uBo2OsW1ZeJ1rORD
Aarqi9eZhTF5mWt9CcgibaOD0AYzBobzOq1dUlds6IdtY85IN5e5yuSudbCLiglomtOurBpDyOiP
b+mQRXZmxRSBHe/RGhyGiSqQ+V1FFsK8OVkVS99KtyQAIMQ5ZEa1WkgK8hN2Gvmjttspv6nrFBql
67Od3oL4GwbEGXqaz24dIt4oMLJRsdiNm9D+1SYJdUv9EZZseXlr2Z+8zCIMNaSw3ekgQ7wAz2qb
AeWJrT5suYZeCiXUWTsWNsju3MNY+MVwT4wdw6a19htBLqgeL5Qwst2isM8++biRx0ctvA5fsPWO
Pxxz7UqygmsiRnyjtA6u2zKhRGT7OaLGeddtNBKLDDHvCT2SSdrciPvZK76Oru0RR1fe5yA8Aadl
Nps0ZVkcqJB04Jkow3HXhx0pd+CTRrBrGbBKNVJw7VYVLV+3cgRvI7DNH5d5LQ8LmyyzzJ7x5BR2
7OOa8yvDXwte7mWh9Wl4ED4UXDWZfdtsxYuygLBk6qIXcIvEp/i5rrIuuA2EVufJasZnWJthc/S2
jTlhVWdEa8Dxmcq+IRvV7/IYuEtuHiB/d+d89MqEl8d5wFsY+onfAQ089EKBSUIDec4949/JhaAy
S/anyaK02wqFImDMlXrgREU0RtuTF81HfCIhdgXcOlfFfUFYa9+Z9ugGq/1D2/X6RbplxqnE4XQk
oVJd8qIgdLI+BXv6QN2BT+ALswahSW5izkeGDGyIwxaVtbebMaO4O8VkkgNkJ5srSsPg6PbaI+1E
tqBAiuzcF+EPZ1MRGe3RrdesaDeWalIluXP5dApy66VZIbPltjXdhWkoHsC7NomBVYTGZvnuL7q+
72xZow1pl588WV/otAGUIz203QW4A87THPnX4KIxPWXTE9ORq2DOrTxeW8VnS5aduLIbJv15035F
5HfZN8VytKsQOUlm29tjGtBeApKw4VjEeXByFTNVj0UxbpraeaF4yD8N1UiCVA+Qadll1qC6pOjT
aj5GZlGfwpqA+suLrcjdTaGbXCr7N3ZG8lMbiG8haymVVE2BERDfU9nqfhFNehX2vn6dOy2yuFiG
5jMeLmbzMylmMZPE9Jlk0glKrZ9CDQrqwE86m5CbzCVtG6ya9dluVrHsIJQxE57qut/Po3i9EMue
q9bvl3iupm+rsT/TYfIOqiS6DcNYsZMu0PG8AZkNy2LuDiGS/HwiDxlbLDPvpg0WfUHVsv/4tfgE
jXx+z6c8P8HQezGXVAtSn1KrYKY2sZGWASiihprjvYv6C1s4IyPptq+Xbvks+p50QAnYmT5w85V4
du9lYD6dQ8Fyc8T9Wfg9WNaUMGGf2OPdNgh7wAwo14OaBLLZoKnFfeqyJu/DvH33C8IOO1tZt35g
hfU1+FLrUVeXswOEs/UrYZk11ThFxF1aR+l0pK/W1AnwA/k5zyzDsYLq7k2ECBSKeq3eHQNuVqfh
+mWWk3h27S7YjTSM5gSBanQRJeECgKHWorixbJC5W9GE9yQANkTRDe5NmrmkOGfZRmxu0DgMv8cQ
PUJXbNa+ayxw19GWoZ6y+DiAjZlhBTC9GCcCGsi3H9c58VIgkhw0OnJznX05TcQrrKM/fBlDRamP
hty/NibwX7ysJLg0G7U/sWKHY5/Aj0ZHJ9XSNPtpC/RtAFZQHXhAqplMhrq+dQhtt3b4dBty1skj
+Da6VJRx3vXtQ0oizsJUyLEFxZNtF/t6W9dpP9ub+JEbFvU9FiUfJBOQihn25lh/KiJRUYR2wkFz
05Dyu/ehbqmE1QMwd6BD8zQvBQZyB1peEwfdhLEKcJD9YYWCmKbNDHjRpAlQhhAhkSmUdxUyiWaZ
CkN9R/2119prj7QUyksQeuGLpAqC7iNlTjzv06mukKTQb7qFAhWei3XlGFwUAat6iOH1IXK30t6j
CbcfLFCFxIdHI+iGWfccJajlluEcLYq4KcKsmYnR6+VU6BQcTrJ08shAJNwY8qze3LgH/0X+szdu
rzRsJkKnZzPAPnRHcohTuUyHoARmxO+ThDKzgW/HdhF8wTWBgVTufYRqpZi3jNEHNLVLJFfFNBEs
3Bh7ZHxg1Ry0ewkRWlVzBScUs+BGdtdI9WjLc4tJLqIPFYyPiq0KzQyfbLf3WGqXXRMEVUkNWgXW
ja7WoEiCfui6XZ+1/aeqMv6y8xeLTlVApvX36eLPBXuSc/Cg9TfR0XarXO6j1u/uRSHYNHFUsCLB
miLRT+d0K/YlVp6MEmuq32B+ahbQZaqneJlG+eF2Sr7qyCPf3HQRoeV2JacAnnQ7yhj6yHrrocCy
Ie+4GnhGgFCGuHP1nb/R/2gzECW7dDLqq3SG8MO4y3aJfWwQ3lm1xpyIx3I9rlGZcfBbje8BumAg
CKXR0V3S+jM9W8CPAyFXuD3zA6hs93XNSX6PO98S8uTrpqdGxGYGZFt49B1KMa5nOWh7uDTB6G6k
3aamhM7WdK/WdQnRzUUoE/PIssK9Rv98USTVC5hRqiJe+wZg9RG8UKSvmlErScev8h4z4hHdK/wB
FZLOKWtQ3RU4C7dFQxGyW6sMHgJZuD2qWSCsCXg9ZlKAsS+BZU7mi13l+utbEOTyM/ccPefhistZ
O67y4yWP+v66GSduC2PUysYZdKV3Q15oieu3HLxXoTNO9QPH2Fe8vxZY0NR3/L2zjP5zWDgrf5VC
WgFG0R5WzKkF6YJV5IxfctFDIvSjofG+r5i23bvQAlB9S9Xr6l0Bk+h9sUcbGeo2YcWegV1456Gj
RR47nCfCZefS+vL22mTCECWnnRuo2S6XIDCHVIWNAKEPqlTLhLEAS2+22E+XwNYPqvRJNbmJcDPX
7Jm4fuY2IUGUsNDdJBkjDqe85GP1Ywh/raVObSsrfG0TgQZrPJfYXh5CNmPE+rTdOU13JUd2B+1R
ta8uTo1kjbYS3ORIQi7EFmr7fSNIdtt3vXCByLamrl8A3PbDrr2kjh5VqacgHqOlSveMDI0d+/T1
OnKGRTihDdYjFTeLNXc+wCgGWlPlwbXB/GLHU3kJb66YFhfpTY1DTSeprtTyOnXa3shCL8OCziNH
zT2kTjrUjjUXWUKg6kTERJ92fbT3vMk/Zu7sti+DV8zUH5jych7/onEgOYs2+9rLOdvgMGIzTnRn
d+039pHRvYHd0/6cbKWJwwtzzmnrbDF0oSWMgME1iuP90lHV4qwwIRCPvnTVC72DPr0rx7Cm2G3X
aEkaVxDALjn3oJQumePTJpiUfi89A/47IPFcJt1SuxEyNMMgtdS2ob6SXkMQJ3eUXftNMb4UBe2R
GJKtB52NbRFpoFUM5Bis6+ZeT3XqkfARXE5b91t2AU6EKg0HelfS++TKDgIroWzL+zBJnOJQIdvd
lK9EhqRVurw4YMK8GxyrALxSe2mis1fQuGFRy4JrS7pLkOTTFEyxmYCbPIxlq57o+4Kj3GWLsayD
6FKHwFoVqohnCmQcmYBt5GBiQjLzmuLgRMsuJ2988OgplEc/SC0yHSyPwLeu8ddvhB2AzOJREj4t
MxQCiaeK4KOYR5uOM72NiFiMkO1iB2PS9/YTz4m4Bg6miW/xg1Kz/ZeU2LPtMw0XQ0EOSus2ITBx
5SJsrVK11KeOV3I4pEvdNSfMwssHZXfusceQE/mYz4u7vOWN6gi77Gyx7NF1NG1SArd3UUEC6MV0
Trxw9dOBo7RS6KzE7NLLtAwL7IWgDZl5bmLm59lzuFE+7TFZQtAGndX3cEt1l72jL7qEO7eueQbU
gVTUWwP7efPI5CH6joiHTUFXPraND/B3IEDZHJ2tDkj7DuDZ7e0WuvOOSN0iv/LnodynDXEUN8be
Nm9nxOY+1F7nPRMDH5SxLerxZ6QQMd1sTM7y3Vpo66Fzp5n9F/rQs8dh+Jt0sra4XbNNfbiC0KUd
CMHOeiJO3H8izdzmjw0mir6uLjy3B9qp8/MaOdq/7kJfbzeRF3TqNK2cIc+jlXnloRpEGx1dNxhb
tpVqmwmixHUt73WZV8+LCib7YNxVwFN3MJRFl5YQh2nCJKIiHX/SI+MEvvXZFh6XngYJeSjEQ9+l
2ag4yvOkTbGsNg8+ZLNJVNE83febSfs76jDAtCRY9M1Rd02IBVas/nweCRq10MLb8mvu5lbHyZWj
bGIDiBW7kKMs76Qu0h+ULuNNTURRt9vgL6/XYd9n02FRXvasdMTOHDWC+tEaarrk2vJatNhUp8jE
VflZm4KcROK0eoqUURDeuDRZRTfHJp+pRNv2s1OLWWOViRSxLRKwvN17fmo1N6yppXPHqZipiKBV
O/Ci2+4BJEn9IVQkMtTBkax4LIkSPfSOmOo9sI7avirXosIpMcIIihGaMlJCh5zV0wlaBD+q36lg
k2e3KSj6i2EKFhx+IETjpdVkFQV5rtvnZrSrOenJDmL+sabuCLR07rdYO416rZsQuEBUM6TeRTyq
0w3mS47ZAR0Ij9wcWVYcy0dTkYksi7do2Tp735Ns81bXI7WLIG7vIlFnXkJ5RnpRxUuX5vOdgqtM
DQxhRdwMGPQAp3ub/y43IQm75L+LfSr6cSDEflyCnbu5WpA5HtTXw8rMdO8Kd/nu1VtxwyCvZIZm
SnFTw/LnlZ8X/RUOccABeqJvTVk4Z59tqLPNXZQxt2Y+UK5HvhKmNykPrZ/YdA6DfWSZ7ZQPFWr1
IW0lKnO9RVYy1nWgzj03QnXteqbYUQz3GFNk1mXXepFufdzIvSyIeACXflyAxBNVtNl0/WfRcYI2
7Im4ymDXvzlzzQSY2Qdtdro99FEYcaInx9SxfW6hQorrqPDC+dpLOYBebWFAdaggFvQJhOMxTEyI
Cf76Mv9G9FnQHvX8lm7fIgJo0MIQJZNkA9lyifRmY+8mCN6nuZqbd2Ec1IwZck5yRXWGBYFcUZLm
CCVpT7NUVMh9ty7nlPMzev515BubCBtoT3BQPVqpkiL70DK7NbypmgI8bby1TCoS3K2YRU68pjq9
EB/LZlPXNaPu72ukljIBgtvS0DLDpf6iC1MncBl9+zZnc+wOKFhJsOnZe58cf25CglCo3PbWqhsf
krCbRbs8YjFn9+/c+aGaOp5IQDLa/sqs1vnUY7x/cgUB8Sd/k2EZG+CaFjvWJtv9UJT18NRT4TA3
S2vrfVv9xjuBwpBXVaOdLxQlpdxXbOv1HpJT+tlrnbXc81lfDqRbyeJwoceN8eCm3pqEpbOmp3GZ
oH9XUC/rK7r0Lc3CEBSrOZU8by8B0/d1VxiaSAmiDqJWBlHBpa4rOyufc3zAjPhJX52JFvBxjRy2
2ZfVNxzQ6fAooWie05yTyHnEsq1iUO6S85zl5MslpEy+NeViD/tLMZle6c5jhKCpIaeDQ+aX/yyL
ProfCQOek8rxzBPRKSuo867q4B1XHZkSzBs7TF3anz+VtljnYyYGKa97ywvTk4U6MMJMO/MjUt6s
5Kq55DIcAB+7gBrsbe7uSw1I/bApTvJ3U1Wvyx48ClxjBiRuEefpWHcJ0nSblusqQ8wOqgGHVaV9
cAzG1Oi3TpdAd+O6oSNB4AQNnVckAeZtyaZgjPkcGdgXQXthlo+aWOi08H5AECs+bXx7xDKWq2N5
Z+nzziZkWQV3a6VAhkf+2tLRhbOGWEam9XjMQfm5VyQlBz6TfUkHKHHXGcgXBXbwXYdeWTAvJWJn
tyw1AQiyKtpvyoJpempQ/ETxWnVjcZzYSfW1U1m0xTeNLPJ6U5kn3lI7M/bZyuQoVzp2KWxDryOm
60uwOTSJzwiMl2XvdaC6vgRZTSWyi2a1DNWOPGHjxXNQc/6ynbyeb7JtraPdRKLWeCDCiSC4bmmd
6XopOeYlwbhl88lnT5tqhDae857iSsTNl7llt5OAk4orM9COi6FEFj/camZACjFYIlVe/N6/mSnW
fpZyrvp9roki3FW6l8HjSLS0fA7MPFe71b/kxzAWKN8nJBIu4wjOYdfEsDnvQ2+5Pxlw0oPpiZPR
J1QqY3ekmdWPxEttgY9xQs7X/dI749PsTMtXRn9ZlZACREq5mSZNC19k3ocpS8u645WqPptlEp8z
6c9vwZDLB0LqwT5Z09h9R8xEOs3sBgQlzFLWjxM8k0vao56ZD8CKz/YBFOGVfAtGZ7vcsZcPvy8u
OW/kl5urQklnTpqFufhtwXmd39hWIDqYbHhvlGH0G1rJ1PVMq5PCCbkNnHde5voVsi3/1+LUh/S6
D11mUcDjMkYRvR5FXAKEyhObD9w/r4FVhAfCwez+Fnkk1DW0YqQsgS2lN+ouOTTtKIqMinU9GtY/
XW4AwpyxGKFHSA9HEl1/8mBdB4kSGLshDmdXFbFvOW5DTR2wDENwVsFJKFVynpWE2OzyTC/RGdW2
b+8Vnk/7RNGcvtJoMFQFJTFciY+g8KcvgSQYlpaWozEU3cQtiQA5+Mi6vpna1vjt8IrrnUViX0/m
3iz1eqqi0dluTNZiKyTpgXLC8ntyrYt1wo66OgC3mdYHs3OzValHx37u2htFi73eC2/yniILm2xc
e1Fzw7dfRLGVKfbtkiyfn3lpSHZqbWpagt6arYurPCIRIqBbbeH+oj0Y5xNVeLxVuuanppqjhbXx
Pd0Unk3d2zh5ihR/5E9jdpwKebQahplx5YzdvT+IzY8D9Ichf31Z2Xu7IAqJuMJS46ztQ+b5MHv0
eQaqp/cirLIfYWAW3ExyLF8Cs1Ll95XB6moKpppx0RfOLXEvWA750D6jjSCgKfXK6sP2UMscBh3S
qJsXyVdm5LreAR+InHskuPSh+bFAAxJDgutItCbH3mn5D8tEBbhvmnZ+G2lHXExUpnoaurmSuzYI
cbWuret0MAhrieWSA8/DpBr/bmB2+YXHGF3MXMwtB0G1aLXTjGZpINS9+8nz+tZmTMwjydI+zByx
/bZ5cKNhoXFVhZeSpkI0uNO+mF5TTv8t+RKdMpd5qbnPpnFY0IeVPGAOgMxD7ntYXaUjHwO3dL9q
WTGuKayU4ieix3pfbkvnJUo13+hoBlflPC7ry5SF8tvse+o9oAfa7GQ7eOd0FBDmuqpynsQSVNl9
02mL1uHIy7UvaLj9gH1RuvselhVHTlX7PyThf9ZDH7mDvStt1FAnr0j9j5BEyTq23NocoMd0iKC2
qaUMW5381l9yGvWGpSHiAGnZ6fWYg598843b00xPC7gQqivx9hetYXJel6mZd7Ym/ehRb5YI7hci
pvg9hp9xl8oUl1sNZdI5MzgJtr1dGlIdO2APvKvepEvq+E7ehqX0cOTlxMLsUBVTZPTbkH84vMIT
FuMAZA0qmaE7oOsKrauelHm+Y5PTnqmVN4V7sjfEqeD4PcVdTWfrVpI1gqegyaPYKQLnnBVwfA9r
lDkPbW2Lj8guh4gFdcWf7CjT3kKJIP9AgVD6kHVZfiavkuWd7CPzk+1sRE1hYWHYDQDJt2SQm90g
NxiK/hNxZV5LkoNU7s/eqwp93i4d6I88L0T+Q4c6L5O6zso+Hrx2KeOqjvLvjEfrmtn5CByvVVTA
u6CaEF9l0bLeXno0w74e5+JWI37CtlmINv/sjH5GdWAyuR2DLlPOD9QF05hgiV+3F/7GlXRfsXDM
SduArieDEfhu29wgy2nbsEavQrrDgTC+UO6tqhrWOh5qs3on7oNe4CS7kKi5KFjo/Bsi3a5rqThq
EE7Ya5cgoYj/7YyXFqRX9BkvBP095m9MbbIxloLePTKF1H8BAFHLrxGUx+1sSljRaC0CmQQFOh84
5s0MiZyAoRzUN+qrZ+M0w41JSbrZl8Rm0jLuRhRVYrQKdWLsh5NQBP5anjaeM9IW8gWDIEYuhKue
T3rSDiDRlMK8VaKi6G/I69EudSgntcJRWTyv9Kc7Wr600si1UBR8b7oKtu00RUr0XyZBPNg9FQ4+
rIKdrP5RbCTPXde9Lftbq1rIvLldq7xlAmqX7dKlnMzacNtLNSnmm2XVOUnImT081wTZqhNCvbY5
WwSp0kqRZm1TgEvWQCz0OCAbpFQKMdN0vrDIeIpCoYh0ofC7UHOzRrFJlnJi3Tswpyu8eBrmNZdU
EVbTIrLw+cp+ZJ4uhmuySowhU2+ZAVGrfml+UItM/aFfZPFVQ9krD2NH0uRp4QH5VE9IRfYDIyg6
9tbSfxNbA9veRhkTJDNinfomgt1co4ibZ7r/vrdAEmvnfn7NSVsbb9fGaccTej8iPpp5S1GaLnkr
nONaCvlaKOV+GJ7iOtaERC171TrVZSg5EQ7P92qY8Qj2Q3zbqaWrp45XkQAuVLXzftmAw5wFm/YL
j+/SH1OGLO+VX+fpjW2GCW3mahpavxUHvqu08Ily4R79kFcKSU1czJ4HOtHjlPmtXlTo7aGHYW7N
EEBngk1EMPS36o79I594Tu48co2AO0zp8IKQDeGbW5SMw4k1yNWJfJuQtqzFt8veUdTjdzkSSYx0
aQMykdYZEXA0OprpmnA2P1QxzrbAnDankxYV8JQ3wSOqlJq2xOa5P1L6vkUiCs8T9HcaPmBaGSpP
0qwxqGBFU0okpBWqrg5LOxqvgxdMwWuWu0gUihoxwEGX/eLRiPa76VpWUbMefNUG7WGgVVJfE7xZ
NKfU43b2XV1WbPZWWcx7e1lNRINuLMCtqmWNTBLJ1RqPwYBh4AZZYSfibBuIoa39tUEg5IyMLgfV
z9ExjZBXfQVDQwXD+WftT85ai+wGcXbj7DOCI7G9m3xTCfOlcMNcy3LDqYCO567OOKjfj2KAklDR
HBIIvYbe3HqORBfJVy2Km8WZh0uQ5HgZjOPznJ95G0r7k3CWy4CSKCIwAf1mPaZO1/ln20oFUMJ+
0/hQQzYzUt360d757OgWnMIQJxSZPCGvXk5Dq3ab19Tvlb5pOZ3SwCE+rHzsnHTNOcm59IBap7Pq
F2M2+vTo35X5ZhVMCR/KLm3NFwI1lH2OnGLFvBh1C3lTdkvk5M8c9t4IIDajIW5Tj9W0qZ3ZW5j3
zU3TPJq5tceXUbmB02D/8Ijr20HxGbbE9srSfPVpK1LkMbSHJokrtiIsfKPI4emfgb6/zqhOfIrA
rk3NnkzQbvzE8y8mUqpEFQ0TOIPFqe883AsVYaQVgiArG1eFaIj247SPcqvvrwoSwtT1WgWoOdau
6+lRMMcPf7Y5CZIv5FQL62r0OYc9bpiBka/otMzs+20GGotCxGzj13Yobee2E3kY7tMtD0iNRC6O
Sv6S+s0MuCqLbVhvWuWrsrzxWmVAi05RBdcKZbyV9ntyt7Py2HkEEt/RZevbMyNLmb/4ATKam7zN
zHo/mxbFXlNHbXTZ+pxzvQmCXw0hgVc5iToayEfkIEKMigL6ZtgFJw7ADA5zqjiUID1iRVwNqAV3
glPRj2ro0A0S7KNpttH7JaHW4xA8TPzCzSg4YFnBidJQBSiYJNKA9DgQ/ObBM5mpVjv4Ljmtp6ti
LBrZnBiEOHX/LRR5yxtZVqgW15uws7EGbHLqx8dJiNGhlyTrKhi+TPRaXEZEdVl064/atJz+Dixt
vhiuiU3JdHiYl4E2GRuY9NTetTciXQ+g4wAjrGm+miqZ6tVHCNp1aUQZm2mJHsCYUGlWT4d5ILux
6gn3rIqsXs2+XUiZX4/ZMKkoT2bhGv8pTdOsAMMBZ8o1VwjE5PJQuY5gq5j42aJn18/T+dQzWIF1
EGhFX5TwRWAnswmPQ+sWX3Q5MgbOhRKPs7vVHzmuGMjMxSzf2dYmj5JUhy8BAcZvESJdcBbIij8V
YxgdF2Fv/al2rPLN7rV8aSwZvWamySYMMTU4mENPQgktsUEuVYKTCPgMYk1CYRum27+7S//wwz/8
7u/BIP/vjKdf/vP//tdQUP/r/PgXktn/+e3O//D7/+Hjv/tW4+O/+vH+KwnKvvyJ3834lu3iuf/N
JY2T7JIZhRvqdze+5Xj/wk1KdwqPFCw9++Kk+4MF5Qf/Am7nub4n+FP4WvmlP+z4vvsvgPxOgBAw
cBwfo///3I4vyQDxHP7BNh5iWcfo/Gff2dqvUqCmnZKgze57xNxQkvRy1MT54czZCP8T3T+hrP/s
j79cE6u6dHyMGNBvsaD9+ZqjLzPem47mbWDyb5yfm4M9249NGE4PqJ/lf8ta9/vlQBfIwMWVBuLg
F9/gIOiM03okZRl66tF4F12Es1V7UXT+/t+++T/egX93/v/ZxffHpSIc/4jcse0Ev1h407HqxMjB
K1G2hRYriDIsEuOaRtRjiPj+/mJ/Ntr+/4u58kIZCIAh/vIxmprzM3JOhI9uX95lbk/3sKzcN00b
4nmwyATogUkxGffH/hZQmfcP1/+rrxHCBLZy38fq/avPlQWZ7YHqIVF+WN8QtoScuez787CNxX7W
lvsP3+NfXs+XOJahU/i8NH9+bKJ07ujmuD2yhlQ/hZvWnKFdAgnnMLwhVOh/dLkIy7cT2GRh/GJz
pQMWMWLw+qRjJ2PQgqUKowrpezxqJ84S1envv86/uj2fguw32zBv/uXX/81palDL4uNY0ceGi38Y
lG8/INOMbmtH6fvZcbt/uL9fn1VPBEIy/BaXFYikD+fP16tkODLEXZgFcgZ7KE1WHIxDkEjVNfnX
v7+134gXv+8Yv4HxqLf/fK1f3K2RM/sFJUafjE1jrrAqNRd3XR9TgRCsiZ7pTinnYbHb5TFMSdLu
5oU2DBvzP5EU/+qmeWABSODPtsPol7VgpitY1TSSkYXUzZ5+KPnWUZbfTMwPvv/9TV+ej1/u2cGn
TKYbvE2W2V/uGSggqqgt0wkA2PUS6tTvaGUszwMtf5ycA8nE/EHoOkqnh7+/9K8rgwdYmS0HSa4L
WhvP9J+/2s4uL2BihdLxS55Yd/ifxlfrOK777fm/eSFWOjY37kVyloh+BVMqbxiRfoZZUs4lkHLe
I8aQgUYnFlgEIUeKhI+SvryFLfW1QzV7/Pvr/8dnDHEVbA3Vu/RhW/wKk5mwGecW2vSElI38xkVC
daI1upzDTJUQ9+yfpBZhn9uYuvz9hf/jE77EiaAfkjxLOO+Dy3P2by/rWHmNjdqJIrJqepL6hp7F
PiyuV72KPWFNDfh4azrqiaQxV6X6H9aK/7y8Q2EQXcDLLL2UD3++PJayyC5SbDhkQWwHR7nbzk2R
yrndwFnJodEehy5eJw5tQ4gTIwz/CaT6n5/8byAdm+0n4G0KflmMTcWQlvzGDsx5p2MTFj9zj5R2
7aN6s/up3euoiQ7MdPp/eLb/+sKhELBFgE//ai7vcsirftt1CY66mmlFG6F3qZrjxsD6ThWj93lZ
p6cwQ/j091/55Y7+9D7bXsAFXaYjLujM4Jf3WawpOqw1bGmuhQbMGUxKQdIKAhunQvzK89+12/gP
i/Rf3C0cDd7hQDKE8cNf1ysfydTUry2CjUVd5gDyYHxnuuroHcYIh+2nOTThcxPJ/B+e8P+8MvVn
SHUY/T/2zmzHbuTc0u/S9zQ4B3lL7jnnWdINoVRKnMcgg8F4+v52uYG266CPce4bBgyjXFIOm4z4
h7W+RRrXFbn974+Yt654ee213XstCbNZbfXfc7t+HzbfO+Fa8s7GkXdNbgf/gS7x92sQYAAUFz7X
AAwCCI+/PVirO6J750rYByNejWqNnL1tAu8G6dKTk8fW+b//VK8k1r99rAJEB4kHXAjAQq7cq399
k/GzIEdCbbPD7Gggk5Yk87oF8V6Y3q6p1tl0m1niqjNX+BdyE5d3wrK8z3mJpv1YYldkse6fh3WQ
r5Y/qRPQlvU/fBb/5dHjHfehtgQOsTk2LcO/f4/1Vk5FlaF3DocCw5YK852PUPIUMgPH0VGolLNo
Pv6H34z71z3xb488mSkR+RTXmuuKHv7bMyCibCR/3Ql3mdAdYcU04uYH1Cev+cOYqR3vRdx3+rbV
yEFuwARU3r7KKhOyyy68BoTN6lY4aIA5v8iyxwcNRY5t/c5eMrf8sbBnse+vvGPnhbF2G6f+JAck
6GMfeJcaLZJk1EZ00w/lbn3HSrE2wC8ZkFkzOxE65n0rmsxc/hLpnHD92Djl3UHOJDli0b9HRBn9
lKNpw49slkV+N/gKFz+Gp60EzYDwmf3QPH/aDG3dC3s/9W426drpYE143Dse9TK13dE8555eaoKw
PZ6D1mW/vNdeg74okz05417R5GnbUxweQIVs9usSMVOtcTUjK++2bxuK/CmNoA4E6cIg/I0GiVxt
cjWiHbu3NUonXM/do0G4sJytYoyv26c2VBzvg3VL/DgUcSRc8mfsK284FMG0HtuYsuKMxIBEjM5A
fTgaUWzflta3n6ZRsBKeTJD9QDswqks+WWwNlZ7EvY6uQNGVXqhFJZoFw7GOEZ5yoBXMGQvfs3ro
vVDuEazw74L5c6HwuluJvBp6zs9uYli/94U1v+M5IE1zwjnhpdY85fpcyUr/xFZJqDZu9fWAGxPX
qlJsN9NywUx+KAnNs8AODwtz9JAFU8Mi/dYx45wgg4D46kaVuO8IM/8DaGfuju4EMem8hcQXpfzc
JRZ91K+MjqMSlkI2me5WODbJrIyfh5GRmo2Ei9GLdZyCAPeDYyzwv+xhr6zGeUOJOWV5eC+amH8Q
TvNY7gbyQKp9HKlJ7YoV10Y6FkXkHtZQi/pC+hsO9sLa5IFL38v2FUVdfvSw2DL43Vg8Y4jd1hvt
5wvxqWOVz2fswQx5F2cEnNhQ1mIldfqwPOC9yn6jPVrvQ2mzPa/ielr3EQFdsEKEUa/eMG0ZwJGB
Qrxd3WJk8WNl7S4LFdnm6BrKvT+Rmb4rOM2Io5Je/ep1OTzlaZqz66Iumw+eKef+ma09yxsHh3n1
ZK+e3KN80+0NNJayPbZuRUz03JtInT16yPt1zbz8ZqTcetGhZ1kJalgiSO0NO9ELKtTplvXG6O3j
QvR8hWmFHjlXCq4kvrEcF/B1iA5BwFmPdrdUiOMDXPZ+M8n2RAXB6q8ZKmar2AlHCuEWf+016wtH
ZaGrmQsG28ebI+PsnfuswvpT2FGWeHEWPy46w6AKiY1lQNs0npeGg7vYSQUa5zPMJXcUFSocSrES
d8derhrVY+EgvX/CDdmOe4YczZPv5iGsjR75Fn4DXEBNOfUzvw57iR+3IRzjRxqfGPyLLL3hbhVC
v4DDdupL3NrLbTmR/rlHZ9X9Ak5Qr+mMrDfbIRbKzh2qqisF1EfrH5ckh+0C4hOxVDa2g+s2GBeg
oJmn+10Xt3BQyQkL0NaNK9LVjsP8q5pd2+xzE7nswPw+3oHWLNhgMLFJZhPZD/NUpVkly8eC9ACm
s1lQ7DhNaJ5QTiO1tZsuiFNWJ86E97CEnzMPslMYCmHJJdEIjuFhwS6GEGS6KgDrdh3mc9+vvOZF
T8LDgaVED+bEbVYodBti4h3L04BkCw60t1qR1H7VjPK5VjOI8mc/GHGN+Q265XRDMvWbBShOlTKk
Rd6X4Zh5mIe1zTpVsqWaEdy/zPWVRRx2jj4YVtNdotmXuIdxWlHR14hOO/I8yEVOcPEN9tlFP/6A
GbBDyN/E+XXJ4S/vwiZR8pTby/oUx3nxisI6RPHZ0mGpTko7oSvKTrWDviIJ2QQiBiMslO0zhSH4
IcIzRrQmbPGSTXeGmF1WzRpDRDkAxENC1qYhwK63Os8C1DQIJB8R6XRx0o8FmrSonQXzgDFqX3Qf
bRygW+i8iK7Lf8lYDQOQjI25WTgBAK036slzH8p+O9e85/mhy+OtPkKGVPIMPpsJdV8I7nRZgrKt
ifj93WI+QG/CEDw/4i4Qb7EuiysN2oGN40ZbBrmhzZRJId9gYUaXeNRy7i7hknWGEVM2vyDB+osW
bK030NfcAQV1hlvOmXVujltGqGeKo8/6Nklj/rC80dXeqWCFnhaAdqmUixvgUiyQ0bTbpK2EARJR
UzxSHEsQ/Ko7A2dAJu6aWb+dIpif2qHdgBmTq7YPPOFzpTqDTUZ5VZGIUFi2e/GJFsdhWMvsajTK
ovGQVRkvxiq9QKdUZ9xES9dvoHpQ4DEhX6cAKUIILiDBPW0t11wij8Wk2dzPtWjkrV3I+DPAbDUe
CrT/UH4VApBtmEjnQUHlsy6PS/OZOwrpdD/YNSvScDX9rrZE+DC644aetA8Vi3K7jgr+T0yndK5s
Wgmkl5cCH0VOGJS390Qv7hGGy1eUzTWpD01xkUGBA8UQCcs2hwv+E23VgMpD+fkdt6DEuIC4/LP3
R4kCGVpElOrFhduAgxAwy4a8UyfaRLV9W85sHfbVdt3YOaV5zZGnfW+22V6SwqAKf9nEmsXHAWX7
iAbcyb8swpPDI6pap3hrJ1M/9KZv1hRiDgwZK2ggQyurqX9tvb+dpxDv6j4LkYkcVZ/HrxuPtb9r
KuIBkhn7ARsxeEW7Cf/oryyrQC1BA0IzjMu0Xi+90tc616P0gSjLnmelhLvZxLI059bXsjmsWH8v
9uzo7+uwuachAjGQII+kWGj4wGFhb4RN7ZUT5W+5FlfFJ4fLfi0y53cGmG8jixstERIJjl9dlkFx
MojtGULhttEJYfQ2wK5ObM2Oiim69J01Q/HG+/w0+A2flowcnK2IPCfnDrePRGezDBE/1uTF+d6l
mGC93mD4PTo4rsVO+5433FiO7FCyGuX+7JGD47vUmtOrCSeEtiOcvW4f80LbiWvUVhzY1Q7ACfIm
fl/7AUBB9Ek16Xt30DxLzNZXSZM3Wx5/I95dAAgfytHle4cpPkcs0Oc1k0NxFWHPvn6z7KXf+6qM
XnGKj9MuJrKGVSD199dKIcpAKCzc185S+eu2dug6LRSWH2bo1+HLZhB8jP2ZsAWsxrq967IQ2aFC
o1miQXM19oo+H+dbVP7VLXl+wfCgggmuVxap4YA+D/FJZCFKRqa9Vshd2609GasNyeCu/wqzUp6e
EXiokGw+0/dFyhKRyQLmQWSBtSYN+FBks9XeT+xKi0NkycKkawgs/jSsI0qVUcKhOREQhA5Zj77f
npshuqKxEUk7V1ne+r3Jg4z1fdFNEe7yZS7RE8XAcYOA/XZq3Gj+GcM/4PXP8Osm5QSq0qVflMc6
n1oqG0xLJxgbntgZOSB6X3XhsUKED0Aom6wXNFiO/ARe7fwaZsQF6QbwIjVlMHm7demugAU4xMQ3
sHp5tauyJEfAWLCTmrngFTV2iYyZ97khNUAs7UEE43pvjVA1Ew04YN2R/IXVDv0/317hIpVAmYCX
eKdrqtz0avQCYrRloOibYaieqnHmTHRHpzu5kovxNOiCjCpaT75mt7nR11z6YuPx3PQv5C0LOaLT
yMkn/HUud8WwYV1t0dFRcRblWJ6I6kHUNCoLh7iPH2Tera1rZ8kkKu+HR+bXT1UzDDpKlFtAIBbg
QeWVwbTXgyi9pFde81ExYUGlAnMA6Xm0oAny8tU9T4M3U3Zi58goJx1/TBhMLH4yTy3GBD8ax/iA
kQ/bEOk9KGi6GHEjhXA3VedrburRlnEVg+6rg/lhi0xUITGey+F0xVBRhawrVXZQ0sOy1hi2PYAO
UA/j3NcfirtLw9FCh72AxO1Ty0HqnGhWxaxma+rMi25s5e9dSr01GaheE+XVI5SARbzm2pYXAYLS
OtRrRqMX2nqFBRWAQVt4tSc2ISXCvqC2Zh+Lk0ZWFk/NqbMk0rfFWpb3mpkIriYxIBCqBgsMa+/4
IJgw/Ho8mGJDfSYwjOC9z131VUEW6C9XaSWsgHKU3lcUwYfxVdwve/xeAOjHBlbDgoGLnKVV86b4
y8Jd0QkPgdHK6o9EA2460DQOHgHpC5AjNRi3I6F9s7sn5jC3jh1wiTbVna4OnYtgYzes8K2sDZ/p
SQlEs/xOFS4G0bGMnhAu8qk0Kr5svd6e6WIXLnBTURwh4lKJY7m6erBMrM6T28YdmsLc3IxBdAWb
4EBeT5YSBjF+pfvnK6qR3hWUUYEAks8jaUu5TjvR+uahn/AEcvra6xs+svb6x/Ep8i2p5RF6W/Zu
hQ3QF8WqyMZe6WZPi29nsF9Hbsx9aUbP7LrcUPoWOmtvF4YHXgrqV7zVrV3ymOQ+xx/zXdyzM8yZ
xG0aujPNazud4sabAaahbRn3V4sMjES7o2JxIoXWZ9ZhdJAzV85ES7fsRINEKgVWU7wELRCeJCpL
+62JWvA0Y94TprBJZY5+Jn3+52jJiwS5FZ+jkgMSRZ+NxzjQpT7MQzEdllwTV2Dr2Q32BFbh6gxK
j5Ezm7i1SoSHVS/Fn29OVRvKKyzDb6JdEXfOZ7joYgXX6ooXAkI64B1oA58w40UZGTaVpsK7mjDh
4UWzu/PwO0UXj7FI/sA+KnzFfb6tqHVy786Xi/A52FzElRQFrdgT/m1NN1bbbMDdCrwNwGusAnbB
Nk+K+dU83BexWLbzMODnOFyHPuO+lGHHI9+5UX7jjoVYjhz6hmwLtOj+Ef0qZpYmj8M9v9Ese4mC
qr42qH1QpkvV+vIQDGaYHpbQIt6mKdGx1zwonNW7hZ+KPQ/K8BZDEt6YhM1ojZyoEvmGe6aqtlOA
KgbYSeXbJIC6DnLLHLkDNCQ9RK/ouBfzOqoM53EfLdt7ZNerewicbD1nPRGSsBMo6FINkOAHmjDr
pB1yJZMwr7iT7HJYfvu1NLd45wzHiB+U621pwgLVceHCroESChq0pOzQcKicdkEYIZZ5bztolfiK
HMM7mfeZdR4it1qQo6vxKbO1xG/G7SEfkHJXIwarxSvvZ0sU8SHiIgOwULkiP3UL8h5cmFY8Evnh
CbXD9iTw41rTZqe4P2FpojwG+7JswbizPLxzfmOJuyF2DUzL/PqR2JOfc+OrMdyFtFhI4xA82amX
M6RMeAzkd8E4LMLl43AR8moqZ4eEenUvW2bGH5ERVGgaYE/4pk27EJ7Sus5FLyaPSP219ZPYvLx4
0YU/bWmwxKXYAQfA7wHrjIlzHGq0r+3kZ1AemmqC89WjBNYO2s6UPzPp2zkoYSnA15vwsq9W7B64
rXA1qjlD2S1R5L/ZVGBW6ndqKkgnkgRJBXVEWsVm1gj/YBASblK2EQ5YxDf4JUxrW9PObFlBlERD
D0lrMbn5aa3rKEfepdkhevxRyD3rcscsAdgiJwjupM4PAr1zhquf24/c1k1tyJ/XrGer/KldudwX
FLW8qL0XdlTNCsoI042yopGecO3jfs3fnbakV8dWTNZSg0MdEEUhbknfBgJVhUP2p+Tk/WznMHqb
LEl8cjtmJT+Br9i4mGiYXviSwXYx8di/kxs34Y8HXf9VbFNvToCuLPdU0Elyo8gAjwfycvFAhWi2
U6jKVj+CgCVIg93kgE7Rb6MtrRmBcPaYaBKcy7Mkaykv1rRd+ulTOCUgkJbK7LeFEO3ThqT04Bu5
MLXQUUQ1D/mnpaRm6nLTM7iB3lYgAkVGSt83h64pzyPawfeJK+fDV3CjMNCu9ZsUpf01Cke799Ae
GZGposRxafv8wbOBLHXskfOFByyAUP2C3GVtzaxsxvpIeJQTgHSkxE4hFiAhr6qxhJjg0cMCI6Ix
ByppHsO18s9btdVf3lg45AeNloMGFMDEMzV0EZ6AyIkoCQUFBKjLCF2foB0r9gDIqUYYDW1MFllE
feUShnhK1wySlAkZvDnpMbFBX88HjU/T+iFpDWmY44j/Fhss2psS24ad+LaC3RuvFFEDAxMJxgDv
Ju2ptPwTDiB7PywAdnc2LFLGid60HYKyZdbA7BEC2dC6+MxhjKs5FaWYv7VebSlE/9zGB+Uo+3OJ
fW4IRpisxcDfjS9V6NfRTTbpNSLhBaMkiZXEdhKqRSN5EwaRfchHGCE7MedgeuxczGo3edd3drMm
hKkxyN4DzwK7vX5oSLLpvPoBVq6mjunnqWc2Jt3s6EZI6w9FFS8WXVlIF6UYFwO5bevu+jzk93Ud
Y30geR3/si2rYc8cmighNYplPQ7sm64pZ7wOKUjRjdUDInnCIlEL08xQYSx7NuoYzvkY036B1gHu
0qOf8oY2g02gZnzRNeLRhhZ7HBXjOzGlG2zw71ZZ+eZAFMf63IlWbYhzTDglMo8cODGF1meIEBMz
hxGW4akmUggoyYIiPqm7enjPr9bQc6w49F8Y2EzI6A3hxknHGNM/KLMEMp1yUgj2ftzXMCgh5EEK
aCSdOyeFg2bPJ983qdw5h3ScLSONSzfkYD8tpaC2YyV6sHsaYgcVMK1h6YyHGCF7RE8yKLnbTCGZ
3Eamj9PSyiF4MOBt74thKRhF4Rt4Z5bD8gymYkMvnzHXsEW1fpM+XunZDYuPJV5UkCKtxtw804fA
wPMsNKpbI6HuTEyNsyTCtstEMh+8r4oDi6GSQIKYmQpYlQii8bjW0/jGb8dBdG81xc3Aqgr0kDLz
jegpgRIU/8GRA4FORq1Gw4glz7nfRb2xcCWOG67bZkCMnlhDOAFw9l3Rn6gsbEoLMy7OAUsok/eO
8pmOJqoiQNa5uRJViYCCWxC1armd4Uc/WCXy9sPWOIE8cNCr/hYnRRsd4QrE8QnjHKQ0N5+jeqeD
ciIOxRnG78xzazogA7B8l6tuPG2CxyXFo9WoozW6zetcbUV7CuAKnArkP04iaP++10xz/RQUtXwK
EW/3N1Vj53f87me9q5CQPGQBWLsk5lLI0qEubOqXvOqYP8vMvy23LCc0LoDglrr+1TXClKswySww
LiQEgUB4HV0IFYcGpyzYLsxsz3HeFnQhTbT+LErcTknZZcICsOepd6w8ltkZIw23LNug3TBH0zdI
bLTb2EoEfAb2nh3W+qCTuwqvIrpTHLTLCfJA82PaJnzOGCy77m6uDE9hHxsy+Qgn6NloddGvsB7d
V0T3IT5iZr0wgVwdD7zmbn3It8L7LeQEunEDRvMBOis6hrhhpjTOLIv9hmi3igsyzEqi2RCr4nCg
akXJtH5D26A+9boyJ8nKrN/BIYQE3I5mYzsyYGM9Z4xAyL7jsSQdLG4IKOm7vqj3M7htsA9WW15q
eBZBGudmjE64XILnmM6o4hxdQvlY0Ck7jIPAOzPgNs9BLGGeDH7RQzWBhu/eUf3RsQApU9mND7c2
ey7ZT0io8IW9/hnhmjc4FbWQ4o11S4z3eWMVeexH3ldwIroqntxWtN79ojU0EYCyQ/zcu1MtbsGe
lvOPoI69mplAxXSZLaV8dIK69RIWj0P4n2RV/2WfzIYWTQScbmIKfPF3QaWP4TmkadQwTsv1rGcv
fLA1gC8OOY8IIB7Kv9a0/193+79IQf2XjfU1Z+vfdLe3P3v577FZ/Ov/FN2iuvpH6Hmova8SETS0
fEj/1Nw6tv0PG7kSijSUDWRaIdz5P5Jb1/0Hah4iroj2doCcxUQ9SIZIJLOi4Y1hYhH/gEwAyWMQ
/U8kt9fIiP+7VbcYH4rrf5y/CUiG3ipj7qj4TOcMcE7ah3/58R//+Tf8q/jUQcj2//ir/6blq4u8
W6fFanBgd6DE3QV4qEEeBkq/NvvJK9znPm6Ce0fa8Z1TVeRslZ371VH65ae2NCVGYygLM6ceoOLE
GxzUjsxQt4MQfXcYwFJShujAv2yk1PymwdgepdNsWyIpJz/mLI72CBvVg5nn4ZGmen3zRqN/tGs4
fafw699HOrOXaIzm3wYG924F550D2fKGJ1bw8Us0GyKh7Xb9BudUP+BtYW1lluz7COPnTFgNtneN
G4KNkijrP9Iy43MZWmRdSsd7CYJl/IyBFez6cmY70be2k5YxLJWEkXA3n9xRdRfTwsA6VmzPzy1w
XHy2eNf3LMmzlEtrqndtLZqPmWs6oRSqwh2T+pj7bw2I7zPisxuod2LcMYd+WcrxXFlOuZdMbB9c
AUte4qj9oseqd4x7Stw7eDauxQe/I6AvJwKMwhNzhRH0OJmb0pl8pJ1VdRObLsh3DdqC37mc1p9+
btoiVTHDuq4W+j4grg2oFCi4+wqiQ1q3KiR3s3MJDRyzOzn6U+KXwntg6yZrcPyMEFf6++9L6UOe
4j557Nqs3uPtDJ7BVotrfwhXZijdF1EV8QI2JYhOMSscPLKQsTbMLy3UAJGfF8smobO0ampThjbp
4ETtmW8oSETm0vTxu72A6hWnEvpslMBTk39ci6IimaR0XgG9RW82kQojkxvZ0lbAj35ZliA7Zm4d
nlTt4hG3fesMCqRWh5YX5BWeHpO/jePycfCt5a4caPIT42FniLpSvtQlt26vo/LEj1DdTB57lAWr
ZrMzQcNOfyEr954odfshqKy/LI5R3eIZX7M/cNPmA/ld9tFXgGkOpYzq0xIR98qDuT4BV512OZrt
HQ5m9odIq2zGgE32ZvptTNcOwyjRKt0JeJn/Xo5b/tiz2PmBcKi4C6QfPbjrQisbKFmfdMNyk8l+
hAN73LK3MNTRJz3F0iUzdrTdGNTDXb7VxR8VlP6uJzAe/s5gbHIRxl48bou2ztsMUytbcriDpUMg
JwlRX630i6dl6sqHoWjLI1SA+Mj4Z/yUovBvuPuy1PBCJLA2xycV8423VlTBqq9ZBTNwjsGxDtl0
EEDXTg6OTax3/HxfEeqbc2sBlUrKiB4SkbxwKGSu+n/wABakyk0M5T4wlap2RGZAU22bikq4XH9s
rDq+2UQO3OL0IZh8dPq30qbUBZvVPlQRBHsqBfkxE/T4Fsstv69Ks/xUAGcdFt2hPIT8Zi7K5PZL
wPP4OLrK++ldh5twXUro/qMaQDNE3oWCLN4jkbFf8gF7jOi08+BvrTfeDM1i+KaieXxmq9QfqK+s
O7CZFEpUn4QCF52KSTutAtYaEVbSx5Vd6A2PAv7Fgfcr3Dz95ILRo26mZPjutAJeJaw0l6+gALY2
Qbac+Rt5pVBxfA83S79RYi1H7S36daHQOniwGtJaNTpMlsXoKwBuPMIcpHUr7YUYZabRY11732xr
3b7lfu0cy0lL1DnTFJwX+tWDDgsiHkQrb3zdCgZsK8KpqiCFu7KAQJW0EfEYlzsHctGBYaUTJsqw
8GW8UHI0Vot6nknXuh30zDSSm8h+Mdq2XzcvxN0d4Q2DZU2ZjmBXi3NTYPBNIlvox0o5w60s0Gwk
0GTy38VmVX/Y2OqZNYas9lYWslvxtXaOeVsNT9cI0CaxmUo8A4VjiF+6+VHllXyoHEs+kUejzvOy
zYzCTPfFp1E+kCsQ3KnQxAfaYfUBmTRKmLkM25Pn5BL2/3U+lBrt9jZcT+z0GO1kltHSBf6EyCqb
0oakckJzg56sasdVE07hDEyptpaHcvKhEre0sBCt8Gr/tso+hLadb8PRlPWAl5Uh1pOJ9XQetR+8
6Eqrk/Kt6Haym+3RHn33wx/VVR+m2+ZtrW3F4Af4wWY15gDyxU6Vs3mUdDaIjlXl5jbmIHiavebK
CS2nAx9tMiIweKb4+MFiybvfRL2R50e0B0BbFfxBzqUPhN7UB6dq49esC8nv8lmZwJWrb+wQUPAu
XjhmBjVVv4ahWM9z7qtDNlftd+rw+A05vbzkS2UTQQBS7LWo65U6u5BnJTfzCSaVqOioj+8W3cHp
BQHWQZrPgatz5a03DjX0kUWo5gAuY17WnDElENRDPEXlB0rEeK/GaXxZAxF/0nRxmPA4sW/2a3fn
jBbQCg6z/BYlu7q1x9b8Vr4UeFwYVtzlk4h3Czzenb1m6nuvPetYwZH+brEa2a9gX4ldKY11Y1VA
bwYPxFUyBTb8Q6INWqDP3fqAszyjjFmH+L6XEEjjUNm3V/LmWRUt9M4SELkrqafhpDn3nr1WN1Zc
hN/BjqK3iQ24zOtWNQntjWgCBAbrjGDP6GM8ttHTwOifS6wGbES3fkZu4J49a2pe1kF7d6Hf+xcw
RiKF6cBUwOfiIY+hmMF9AUffi7xzMgb9GZEqbVh8k8hznxn4Q/OhqwRGQSRZfeN0q5eRSkMjEsxe
9eQrp3vlbB6PmJFm8tnHUl7VIlc5ohNvqHCMqsUu6HubuVAb3wW28C4SWeCt2MBBZRYkJ+ohyL7Z
PMd3mY+FAlw2OWQi6LMHNwuqSyCr+ResNYhgUcn0xQGH1TU1NP14CT/QWalfCJ28O3Yc/q2hyv3h
yQaja6sctluNk+kTiDNYNG77GxoylJJskXurrtFk8Eee47pilQp1osdBHMXPhEdVV09ssK8HwtjI
K2ofRraEl01GI0h6Zt4pmTfhDz+PYEPpGfDL2g7MHcIoZ68vp4+6DSvyQ0P7hhfXHLu8KqnQtuIy
V7Hzp0f2AaTxOjVPkFWheB6m5VZhBYBGBb3re6fBvfd+Hx0QfPb7Pt/yO1ZE2Yk1GhRDLb077cTy
PBdKNomfCwRaUCUAboXY3K4IhebSBIHF+7YAZAYsTR6YPznvG7Ggt97k6OeRPfaZqaD/EUyFC8fX
HZ5g/AWnuCey6BgMtvUBH2Gm5GDNcARxGB8Lzo5HTfTDcxs39QGMG8nSPNPjS1Cw9+z9gsyGQZLh
ELBbzwnFqJpdNvjzuNOh+jmvDtOoVt1PlBhHTrDszCwcwaRESXMACeacOaKzD83i7X3B1v/KyjV/
XRmA33YAD35AXBj3a9gFZ/DB5OHUQ/gbAQBFiS8/xmjdm4FNQo/PeTewFg5SCk3xXEo3OCoe1EtU
zpAE7GmJ79eKrXIGd/M+Cngd9qw9OeIZW7OCWJa3yjCJZJ3Srq+d6wdPpZfVv1C/5T/huo2sMk2d
gWdwzRMRL+1+BaF7H7ld/Kc27ciWGaqCZuLVsp4JwplpqGfhkRdoVoekL9rwMmdALBNy1LDjht3K
6DXX6t1Von+3e/inVeECsKalw17Dqnn4NVlhdteMG+HZ0xTCFZGZu51cvMCPphvbWzsCowO2GD1s
P7OB27fOzCaAMJtTVwItSTPkrHv2/+MJjdW0W7oqugfls97kemb8EgsWsoWbORlCEMKQMpadHsSL
InyN+kjdDF0Q3QzT9ScSYytSB9HVDjx0/hnbxfToX9vAVOvwq2oW/4VZpDzpFiQPW9+it/bsm9on
IsvK+9o3grl/xeNExt37tuW8qh7C3VfqKuI24OHfdQUKFajBgbxdF+g2nXIhPYCHV0cdNnNGrEnP
6tWjJN67EdQivoq0v0iNi9LRUgy/BZG2h2017e0AfeloOV1xKQEBh2mXmXAfL555deIyP0sxrI/B
JrwkLt3+aWpX/x53JwPL1V5bph3TfHTUCFlBLXK8IMYWJ6uYy5u+vGboCbe3Ttnk9K+NsQgroU1L
+6Biw2SRgOIqy/0jllIe+9Abv5VDALVxJgdvqDP3awAJ9Dz6XXC/5kVoKAinzeyVHtpbUWsEp2O+
fBRRobmqp/yCTVA8ToscXqDIl1Bc57GAzMVeqPYr/5FzMf9y+8p7d41TkVe5uZtDF6KLwxgpQZ8E
iiwVEVGWHTy/mfVJFu/lFFh3jgTckxS1q27gKXt3SyXjo098WUpS09al0sT5YakCWlAP6SdYrNn7
5jgM4thLtRMqKqDFMhekN2Sq/o5/s3+HtsUFxwjMYz1PAEUfBojWKOoCqP52BDC+Fb9ZQuljhJAt
xczf3ZPFbm4IO7L5lDUI7MpdQUGATn+FAgoInr41OCKOiP8MEPZmxGYQPmNgHR/o9roFjNIE02kL
utcJ6dB5QWX7lvWuoCtFi5uOEcQ/jocrnQuNT4b2Nlj+uIC2mWZCQXzcpC1+gXIitgGp5XXfu5h7
N+SJSdZwaB8bCV8pJx5jHfmVJQFPEgW3bud3ry2jzxzczHQzs7omqMAdaYGjPPyJmqS5yYXjPkYF
D3k3owZIAM5Gu5rv4hqJw5EuTcZWCwU+kLSZwsLSqB2L2eR3rlUUZ1rH4DZYBIU0d/kO3WV5TxJr
+L1eVPXTYQoO4CMIn4mkRQPfxpMLWSYPzp6Mmsd+VPaxhv3yFTmtdxhcyowELfs35F+71jMLSIhp
9pDmke4G/cvN3mLEVneh8cUdpEz7fsCRf5CrEQ9ugLEATmbsP2zegv5owkNq/jd3Z7YjubVt118x
/GwK3OwJ2AZMRjD6LvvMFyJb9n3Pr/cIqe49VSXdknUBP9g4dQRVKTNZEUHuvfZac45ZyOJ+tvJ6
NTJXp5veNbcGQ9g9XN3xEWRRXLlSNNqHQanzrWKC/9V6Ts6oVcmXJG8V+VEab/QClLpej/anCUf0
ZUrABkDSnwOv5tB059tNs5GDLLklxBAmt85AutZF780wYR5Ukq6+iKNsVm1ghsdpIPPOMFHfD5ae
vQyIXdh6qP0dqbmOotjhFxZQCpd6IN3DlolJHAsHqICzre/4WGaMFLb5OnIIQPBeTghxQfonO4W/
ykob5c6zI1t9oMfEkCsKGNHL4x30j/nWyiuNwMiu8XIa/4ec9e+6qXdejaMgY/cxy01vzxPILtJs
plnt3QDw4BGEMluhXE/w4+P6GWmWbiCKV7rnEB6CE1WS/ES3geNq3l7vfWskAK0y86eu8W+LzsTq
XonpkEUFpz72PEa/QJPXjSGRZIEwhx6K0U4h9gQhzW+myRxUTool43kReq3RSRcCE6VDUTTlY6+K
5jOWcu0jTK5/6arH1MrRxfdk9qrlRHSEi4EQ8UVJAPxUojvNcns7iiaEv8qSQVVwfd1a1pe7KxmG
vcBO18iKpQNqHgr2ILcZec2gVyelMF5govinMSGRYwg5LWV9ndGCp3QPRqk4tpWRruK46w5N1qfH
HpIEfehBJhvFl4vZwzKtXSftgwrHTa7KcwN6CF5gZjVrKhOx5TxOwUVCEQZyNQmew6SgwVMxfeSh
ym/S3rQ/aH0b0ISQke+B1gPuqcsweqMrx0Sh7hkugYDh+GVCmTpB5lFW1HhAwhKzWsqleAyuhE69
LnO4iW2/U9ENgJgvCE7xMO75gu0EM46YNEqmBAXqdRBfVDdqVuorGO5EajFxj3WEBbytYpQsonnh
TClOpinhhDIHETdDVbbDRTuY8bqJiSQjDXfEl2CyMMcc0AkcCxS25la0lzHTLPu6zjXIWgrNOnNy
tXd2HebA5OS89EBr1Efknca+BfohU3qpAx5tEiYomlKgUeDdDMfCmJh6aj4a2ZZYNPFV4sV/JIcQ
pHwUoDhzatJTPw0TZhJDpLI6DGNqndWuwXA2hm02f5j+PJ0Z0BqFxwKABq6C7cWcNRoY6Kqmwb0U
R3pw05mCHo4y69GqIeMPHctcaA9aWg6bHIXnFSxMNp2B9fMx8GEECfzrO10k2bbEquSxhzKNLiu7
Z6qPW9OONKnHZhDpvZezf4CDFHL2GPWw0SABltd0BT1vvbzydeHYiAnuUdHr0tkHnbXKRIySoKNb
sWxV+FIZ/NlLclVgdcbQfCBDGHY45q9BMg2yXcds9dwzjH64H5GTuRwjtftBMqQPi8yZlVGW9cHI
mE+jc6naO8hlEFi1rDi1pj8852Tq2JzqJHTVUzZfSqH1Fx2l7FZGd0ZccGTlxA3YDCm1XOtvEHZF
nxmyy2UymwnyMWMWZFqi+69R5dibSOjGK3BiXNgFo/sKfnpBXooPt540p/k2LPGS1WjwQUjmkvRV
scClKJfsfKtjDfLwkGsfWQJtqp0oaEmh4BSoRMD5C7mQjglcsA0hXAV41AYc04Qf/MVC+XluTJp9
0IUlitCchCAUpB1wNdSSm66S/FuoNcVzpynRJy1K88nQ+mDd4jT+mDtJO8gAcl9mprCDw4huZcrD
ky5m8LR9rFb7vNG1l0JpphtGAoT5ol9Vt2ktpY8EjXYr4mgT2FUwI7HrCU7dZRM092i/IUjlKcqR
uNXqd80A24rMR2lPbWPDyvCpSZ25jzRSWws8sJViPZCDQ3hwYmqHQUII18sJ0WdTxLQ+OPnAz5wh
SRe5H64Fk4k29J+UNoo+YoRVnjlY/a0Pc3AFsL9MEKTKNLlKElGugjQMLWVqPdI7DzRWrgx1gmVB
GYb4VVhPBfSOr34Q4/2U5d3WGHU0G0Wdt6vALrh9dTa1rSIPXezS75tfu5oJKUssfFXb9Mm4gbab
HuiT6u8RD2bvFN3gL8gOIbJKCJ/8HdNexcY4VysB9XVyM17HkoSNuLiKmLslpz2wtZJMEqdjziNS
xmxqrZ0UoD0G/AwNsUI7/EwiefZcm8F8q9CGucEZRJFP8uohCm2Qd7SGVkMrSauSk0+HbYIzASen
q0VqYv7chWOYOrNhdndM42MyACRj21A30i6T6Jb0jHrRePXZnT6z+iHJIc2iLPIVMqRpmcqNcWqq
sb1M6gxiVwYlavZVdB3kK0CaYmREvjpciCYDVhLO0noINNXD2sfZx++7LQqR4jjQFX2M5ZaJvNlJ
OT4WSJ8UqeEDCVrqKSPhqPbaQtSeAV2xcRAeaq8w0Kp1O07TMkHa8myHqrXQw6YGrP57OkYuyHHR
uhjFW5BmazH3GCY0n7STIUqPcupDDA06CNSKZhwhMNVrLF7Rkg1B20OorZ0Ez9ZDqstAmKwAlhI6
mtyrGZ3s0jHLLmnRgg8Pk4CzsArHXlhFTG6lZL2lE6dRVxhWU62KoI5XyCbbT3C41qENOzNeQEcM
CA5ijXvFZ9IPXp7H4ikVPVr9mgTFbV5ActqQFGHIrpGaEWhf8AAPk2kO+4yUjI0Ih34vNcj4XA0c
ofbU5AOytKonQdITCoarDW2l/n5GuX2AENrc9TKGLaektUYRV6rMuXqoeOGS6t7oSRdRxWsESe6B
TiXZ2SgX9jExcY+x4euHutdCOtEwzJcyUV706RGoMJtRLWJLpjA2La+1kIVcT0ytjeQ5StGfk8Tg
sO1IAH7IkbmNO4E2Hs2fL+FFaoc7oujFcc5m6SXXVJQhVTvTaDQqbbCZr6kFCrao61jf5/qxHjOs
bJZQ+AoIn0JbySPNj6Wkl8ldodW+cDVW2vfWn7BTICElX67um0InErwniM4oVVJCe+Z9rCQ2Chp3
NBqUjSGtr0tuh9Cxp6JW+zVrmb8qUuRKO762HF4nTWT+i07KdL9uGpDHkOKkmRMud5bd9C4SPPJh
kSvU9dLIrqu1NujZazQg4DqGkh6GqxCRBSxbpHhiMeeG2bBViqYg6iUeP6VaAujPCa7B2GTVHNI0
e1btDcqPCGF6IlVga8tmGDdtZGWQDwrWF1OYEZ6IQGpuMosydcmPLqpVyTyYLqcV1GJVzErsdTJz
JDfIJbHCBlo+zxJRtYaRTeE6hq87ekMU1cTfItNf0y/MborYrl0/DaX7KFKkk0hsLIiU3MVjblrx
vBuytrxB+R1/zMDlV0TQ1GecqCgtOQms4kgl/xoQI/nX02COO11SatB4RTx/ZbFUkNoGOI9OcRdC
qFeJzHHKqKAuk42Gg1JKMMG9HuRIjOtxNmUHmCXet3m+R7KYAsiPSxN3MNzxtTmQpMDEKup2uFH6
u0jF8xzKtbGRcbsALwh65IEpxRUSDurvsG1XVtF2B/hmyp51rnucCbPxYmUmbSPDSbBD6Fg9kkAw
b3hu82NpBuGaCNP0wsA12IZ2RVMGzrR2V6a59oXoOHtuB9xO2It1rEwqLSm3S+ymYkWplINC0jWK
xTGOAYor9WfLKpk6KOrANE6iuY2EgheYPFrsBTpeyFRvbzMTGLbwO01yyN3rbuupi27aWJtc2r44
bcNR7HisCJCywuyA1C1zVb/t71Kz7EmMTYx9oyrTZtRnBnQjksgkmVNPDoHa4xrUv/RI1492kE/M
OmaV+VsUMKqIZ6t6mLBmeWpUJdteVhXMByh5ZDwblRsl+fDQXmWzTtRX8QZY4DWsLTdeY0YPMCzT
BvUWmWLnSG0qbGBTKz22CEk5SlcdzmKCO3sPofbg9YUW0/cYtIegrbtk0RBXfSIPLjxYSst8UB4C
lQGiUR3lrOUEUWWdhGAvJcuWWAbkSi24r8WAZesEaL/bTx28YjMHmAsgg+kB4mR52Q/d7CJFCBeo
paJnkpTw/TXovF5iRJzWkvGPtRX8uNoBBJoy6dfFZJzguArS5qRKfNS5KBZCDec7mLu99Adk4R8J
ae6KjF///fo970U51UR6tz8i7/7n6rO4ct+an7/oh+8BjPftulfZyg+/WeagaKdL98lY4LPp0j9+
/jew3P/pf/wmhLnDR/o//ut70eXt9acFUZH/oIi5wlH+Y3Dd+TV97f709d8UNKr2m6lAEJI1QGMy
dfC/K2hU8RvLORI409TROhloTb4paKzfEM2ApYEUYWF9uxKPvglolN9owBr8sTCxb+h8wT8R0PyI
JjFxWTGzVEw0gQhndTBOP+IwaBn5GeLNidFb1sJMZ+EONWuiXMWN15fQKkt1WmqRmv1xi/Bp8/7/
hcKGt+875c71wiiHTE3oNhIiXsxPF5aZI9qJGGr4QmjKeyM2UF0SlsoxNHC/+yj+4lI/ioS+XYok
IpM0efiBvGE/YEnws2I4HrDdF75NdE/bGx62l7+DvGg/CoZ+v4wCktBAsgEGjE/7x8tEQRN0Mint
ewv/Bk0VK/QaWU/vTdadbRvJLIBw6ZVlW4/WslViTKCjoZExzF96eCVmQCwHrTGMxaxU9UqaFc4V
hgCFwfnUVE7lWCOyDTQjoombHLnfus7J22m6F/3UPOKnGD56kjifwUWxCM9EFjkRc6pjX5M8g+Yv
nG7iTFHutW6onlsOZTusQm8MuuRLnefDgtgGGLGTL+MuweU6vtizgBP/jz8LFScWQz8NICM6qB/f
JEU0mSIGud0DZaWfNRTwGLox+5tP/Efh4O8fhcrTw+3F/zVZ+emjMGJ09Q2Skz3QsIce0xBehWoo
V6oBn/bXL8j8i7tL1VRwiJDfLNCP1xv9O3xVg38pIoa12UPp9SrcKEqQLTDte/Hkpt17ENP9JNwq
IYOT6cpEfFzXX82EhE+1FMj1WeleEzneEMb0GUjaMhwsgCQnlWHOoBz1BppFerVlqgs9e6CxuOhQ
Ug+4igZ1L+pzH2EaZv5345P1GcovWvQY99umcNPclWZYrCaE+oSIcaISabR4pJQRTrQS9CZH47Hx
T3ExXZKkRd+6j2dkM/FlYsLVPkyEKw3RDao+LxVbDkcolo6ZSVKg4alYR5SedA7j1VTTk1UqyBJu
aiYAv35z1euj+S9937cPErAnkgnrSgn7idnURfmVpSCafRFGYsVvPcPKZS9O8s8oYQAwkVC2V0Ia
ugDSiitQNrwTSXKM8lL2dD+UFlnoG7uCEYuTYeISbfckFMXrtc9eCPQPKOcXWZ/Xl7iRo7MfF4i/
qQFHKUqXLfpeVzRjhGdPfBCh024Sk2mKDVaX2TZVUM5WuqhJVLlVE6PcJGM08Cnl00rJy/Bv6ErK
VXj4p/fCNlmnNU3h/fhJ88iBUS7jzmj3emOpC2LbifMwrtYYiit6NGr/ZQ8cHENg5k7cZ+rTFW68
yVXQEQFBzm7vGwRii1gsdA4ACAY5cgu5xyiiXxXLLDRrJmj85A43FWTyv/swr+DWP70AXYEIIiOC
Ywe7PrXfPSlSF+rX80G7z6aBKFLaeQxwbGPVAsJaNrhgV6k1JbvBGserd/7RvGoMf31D/cWuo3I7
qTIbDoJW86f7aaCTRdha0u0la2SVsyXUDslMN1Tn3PafuBTbqsL6o/Kif1qDci2sqoax596uiIVh
4CKW4I7k57Drw795TMRfvSxT0WDYggUEf/vTtWTRWtSGZbOHmdoeMyuzQHBl6mWAwr/jzSDiLkSY
xYki2YdCLpdU67gNpWJam8CaT1NXGJ7Sxs2xTjNl/+s34ics2PUhNqlxwHHK1Bm68TNyK6BBB6JZ
VHvSMZVlExoDA2qZjkzclKTDDiqW0sCi/mXC51eRSps99tcELtA0EBCwjHSY15KUUrrOvXwMdKJT
fv1X/HMVBHiPTds04JZZsNp+vDM1n1moMqnlvhih/WR5XSzDZEy3HMtz/E1hsombGZy7ynj711e+
fjI/PNTAYi3uxmu9QHP8Z4l7FciiIz4h301JYy3NKSkXAZb8f7rrahR4FJT8TxjUKD9VQGVvl301
xtouk7G+yfjbnNjMpb8RTf9p19VM2LUWunAqO5brnx4uI5CNOZ36eZdNYgV9qQaEItNuFHSDpUH/
42r/6Izx/ykk+7rN/cdnjcPr+2vxX27/180P543r93w7byCxN2SsJ7ahCpV7ms/pm2Kf/wJ91zRM
k8+IPCq+51+KfY4C7Cow8SjHFY3d598OHMpvQjY4vggqNwOD0T+CZP8uzf/XHf9Nss9acN3evlv9
g2S0GJRU/c4EOuDbx6RQ79GIQdtgYMoAZMk8/bHrvWHX5vurYvS79+j8xwW+V/T/jlD+q+v+dFfC
129apSn6XT95c7dNxa08FMccclxoreVKcU96W7/6KYyDwFg05rg2i+0Vc6DdVO2avoYrp5ZrzJ8y
BVaXgjOZAOEYpyElZQlbANy+lZU8A3ahJ7vD2wcO6e3Xf3fKnR+WiX+9adc//+5NM/G1ZXEQ9rsk
2ozyZ6y/pdELfWVtSt04f9aZwZfvufhC296/C2MdBsB0znI8Ue8f7ek80Ooy06P0HL3xu+uQFNfs
rOyFsj+00rbKbpnJJjbN0cxT1C15NAMSqgaZ27Z4qb4SZAJXUcCGme46P+QvDdorR/NIkvfq1bT2
l/qiXDTLbjku5gXhsXuGxk6wDJbWInIlN14ky/wkOW8ISZ1m6SdOuI/3yuS22rLwH6Hguqbi4UxT
huNIv67a+OLZKI9pep+P20xemup9gl1ikJdD+gjByUkaWiA5cXU4lzq36U8wyKzA6wkvTbcvDZqP
Lalm+lXQ7SBdVl0iTgzm6AW/PB2fiO8f28leJCPOQqdSL8l0It+6oMdirNP6jgv2qMpr8sMazMq+
F5OvUu0HwivahyrfIj9V9bUo1wajGG099ueqO1kBzZaVDP6t/zCKaaFITtevM6yS/KIzq0834YDG
CWMnc+Y1OYTlW7jo7omP1pObcD7oh5TYc8auy9Re4CwYyPx04MGWbvvAkAoijAPXTatP9lVY6olt
ESIeJc6L4XX0PBgGECmnf9Xe5feODhLDGtJIjCv1JwbiYBBqgzDMFTejCTyNI33lGu8oHa03jp/P
+YoS12mMjTSuh9voaVRar7LF42DQrQqOjb+amjsUaC7hUU4yVAuf8Hr2qUY6RB2ZxKRz+wiyXw2m
nYFbr1J9wfsULkeTLrkTGzRLF2G6Vs0dikv1YeYf9pLGbYYJeRNNDx2sDDU5GgjU7Iem9yqP+nzZ
bNQlgsJ7e61sdc/2dE9e2gvDd2Vtlbzl0d+gUn8qUr49YdBhf9oaR2QZYWvZ3U66Tc/+ttqKdXhS
j/pB3ebH8Zhv84M4Z7tfP9C/dzf+tBhxtZ8KDeYOnFsTrpbvu4fqWJ8B472QL7zSl/GxPmbP022+
rA/WsfjPXvHnA/dkksEMDnInTvLW3xoP86ZahafkYOytk75lSrQ31sqjdVTv/uY1ku33V6sWr/Ja
KHy3avXp0IlR6N1OPVWVS+Atcu2GicCjfYy248bYpncj4l7Usg/TVmyqtbGcvWTNI7DldLzlz7x6
oW6abb6332E67Otzeyq9aJefI8KTUy9t1qF/ANYxCgdT5lw6wQKVrDZ4CtFsCgde1CduJJMV6l7T
swFBkf6DWz51lAMWhu4NZ/RwAZDDjBNLcjUtmHCCb1uS+moCP3H3x8K7EL+NshzIh966+lO5V1Yk
1lRgGvqLDHC98qAC6cZaICA/2sOOHgDxI6j60sqZviZUGbzsB0xL0xcdDnjGkBuNLww5zMDBRl5k
ps/OVU7+Wt1UR3t316yILWOipwuEL25yaNdMUCCrdk81jZnzJDm+dzVxgD7lkhsucGJIjpBgidrJ
WqDq0OKFxJiIpYSssXbdBZ6lrKps21WfNqtvUX7ZT0nznpbPLZq9/CtAg2GurXg9viuHYSc94yDW
CRrXFvEKxSjZ3sAh60/5LT6oGwwRRDCki/o9eJufB9PBuwIkJnsbz/IFDw+L1m5MXvqO0S4We1cy
1vxLx5Qf2Wu6lo3rv5Ttkhui+TIRwr9HR8iA62BdPajVhVAF9hFsaIyv1s1u2pEXPDwiMLuRL+km
vFOfumXikJPEI5keinXn1jxE7eIDmdDC8EjtPdln3n0BbS307NblfNlzryiLkrWXhKiNuki9ZJWv
mfYtZ0dzwX1fBkbrrrXEaLBMjuS5QKzdk/rt2Sf5KzzvgkXs1G604INyBi4fu7g8nqqlfeoeAH3x
CYtFjP11ORzY9Dbm0vdIuqbd55QbTDJQn7j5F+zcoVM+TidxDF6aZNXalwDb+fQAR8EJ7mAScWui
EjZwHb/Jn/auuimf62dugopfyVKLV/W8qJs18Zoa4gBXX9aZw9TrS2auuozu050hSR4AUqKT2ju9
pu9zEtXkFPe6CVthwQ8A3dCReXgjT7cW6pqLfLaYNuY3uuWpN/JGutSv8VG/VE/igu93Ly1ZoZfq
XllWLtl2CzDBi9m5M1xoYTfSE1aa/fXNlFxUvtuXdmPz1UR+ufki90IvOaBJd56Fa3jdHSiLVbjE
t+E9j+77uLS8aZ98MGKNntvX6Jwe/dvuCe8JMmIdMfo5gQ/nXH8a6bjbecuetSAOr3G010RdgfCK
cxKGFshioAaINxgZ+YKQUcPRjF1vJ861m8DGL4MNmikvHGO64b4b2YMJgNOo5hzbsb3cQzDFIPID
zFPxBBzUzHeWMbhUiq7IZxdpveE1t+XBIAZvWjHzzxbSqtjzJKLUIYF1WYbM+vY6oQDBJZIeihfT
a/c9worOzbLF8DVAG7A3Eze+coBf36iePLqR6o22R/gSUIXkhQzNNQ4JL6ZaMjbiUTyqa23ZbjTd
sVZps8GSdETGcqyOxI09SLv5PFz6d9qJpOM1oVtXC55IVKEhdzJ6R/o+7zH6yotiIGJwaN7m4aqy
FkG6iWS3hikKO9LeW8muQ/TWLZrxoqvrutnN7VlRoVZgX2yclql3ulDmsz8dR5wSq5HG9LgtH/Pb
ZBfsAOIl26J8UMRzab7ZyYshPZpPwZw8o2Rdo370odm7MrG/d8H0JcELjpfxfXpJx/auydM3VFXw
A0ACOVfDIn+PdXwYY4cCFY6JYcEwc2hgkUgcfkhP/V1/th9/Z0IWVXWV4uxN7E6lQn6hkvFi+OAT
p/rMPq1n80Y5y+fplM3ATKj3CPJ8b1+D5/amvwRPFdnhQ7tCCLBUxgr3A1no1ITKsquqddri2H8J
0pWeI5qjzC8xFrqEV2r1hsN/mi8iSqj6hnQ9t721PtsPMjWpmhEtJP2+O7Yn7dm4pcjppicYZBsY
sUjrlM3VNTKxRhBhP71GEfTmVdBvbGWdBp52U3zE/q7HAomE7NZ6kPu3pPmYxEZ6yh7aJ+0ic8f1
ulMVDdXblthA+w36loqcmPeHR5wIQQB5JaTtzvNxYJbQx3gPqT7JejT7cV9SCpN0drCbD9V2CaTU
SnBnS0D7lboJ78u0XxYYC9pHbWEeQKLPZGuwbLPI6i6EGcO+yYSX+zu1PVfCK+HGomqXl/WO6hnF
pLEnSv1U3foeDojwAbYbGv8rARLGxeSW0wLZU1tS6i0JXi1j5AgLWPQaKTOJB8dq0JYj6o2MOwyh
zjO7Gy/N32sL++K/Bx9X82fNjy3z85Q9G+jdQF7TCZemTa95+kSNu6DKhJwjAzoTjsoCoTq4bThk
4CURN7N90UF3NHRvr59p/NVjdzore3Q83HvlOqxfVXWX+vtMe8PK6HMA1DfMTTnbifo+qgnYA0Vi
D2ua43BhMvhB4G3BzoidGu/G9E1AnjAUtmcDWIrhhslDRv/VGD8i/45t06SAAZ9+mh5YGy8Ywmnw
6NKOWYTeHZOLtoxuklf9VD6pxUv6dDVpPEa3xUm990FdivYBuWGxaRbjjXg5syYt6fLfR4uiWpYV
Jy3mRiExjESVQ9xgdwpckM5Eq5Hfbg0tpipANsNiEo9kwu0CIRy57115A4piXpF7eK6vEqP19BYU
F+VWh/lCujn8bWfI77rbkJ/WOtajOMh31RmdPkhf1MOcOsYQ7KQzXoZ3dWKZgF7mVBHJHRt0zbXb
edyQyXuxvOoYXe3RvLO85pzqbrwiTRRzOPPE5LZ9ocEVyR6KNbvcmdpdXe4izcV1gvIRKWizjteM
UN40QBb3JrvzrrvNL+mnVLjjgTsc1WdBHYbr5i36iveEjSOeR4d6H+6TR/9I9LAELlN3RbBG3Dl/
VI82NRnC8fJa2CjKujLxebgV2zfmak++4WO2rsIu97/hLa3iwk/6XeTHAy7dyZE7dW1Y8UV6Qtlz
j52VHSD5NGJ8Tq6QgUcdJBjR/hZALEXugzIudKoccO090YM5EPOFLMP/qSXohM+ieu3SdDl02SHF
hcZx2hZPA7Kasfj6vfz+v9AeO5LEkH8V/y8M4XXap79ojBV5UKTR6499Mb7l3/pi9m+k2yjkVv97
9+uPvphl/mZqKtEvqiKu2W3fzeF1ml/MjG1TGOY3xsW3tpgmfgMeRZ44HTWbxB7N/CdzeNSPPzXx
ubpskNBACh1WW4sJz4+nJr+VMCXIZnYItZDYYlNruSlHsJKpW8lJMxyg3KE+WhhlhXLyARAK9xpO
3BDNUWMpUnkfF/YgfwLls6yTURr9hLBsGt4Q7WbmK9EEhbxGWq8ZrwhVBwGIW+3JDoasN2/JqS27
cxrrSU50qFYvGqWmQy+1qY8nKJavHDOU1RDeylrgWrkSUV3cEkaD/0uK7tJGV91Yr4bsroFTN5wN
7OnZXrK19AZtuiFvzHBGkRrkSXNps1R7ILw+lraTrccF2u5YhR6JvaCh0e/rSGgSKaPk68hmUQUo
qiaLDiKo9bVhIIVEwWnDEK9whjPdqscuDm5BdCNncoa2sj6MEheyEot+dIdUpSWCDLNnqQ/h2/u9
SHH053mbH0BhdZxZYM2p5BujlieteaB/ukMmC0UejkAGg2xIFPMYhHYUbhT4SM06EKXSfNCjLIMN
Yb0ZC043pC/BXKKATSJpOIlCpeKygJJH97NZFYsMTHQJd5yETUMbGpD+zbgSWQv6dY4V7Y6RuFl5
0D7w+mppukG7g6bLCvSSvGL8zTkQVX+QwkWik3n8GeGnoU7KtXxc5MnVmxFkzZw7ETEhqNiNCOEI
N0UNXxaU7nwM2g5DUUbPWN0jGL+mB6A3iMCxQdq4ttUmuOe+C4wv9gkeroljLvKZNRv9u95c8H+X
/lYjkBR9aaVIa3OMOTMNBTUXdx6H9/QqMVfMMQGDSdiu1N1mmKimVWeZETW5MSA9POtWGeCs0DPt
erO0fQmsg6Tujt0bItRMidVYzdAeQYmK5LFSsam5VuXbLXhbQ7HWFjhnWwas1QF47smZ1jaDHY+T
zsknKWGFDZOa4gRHXoYlPtPNBcyGdmB9t9r9LPpBexbcCerjgP0LWSj5G4AlkD1kFV0qEek5rr9E
Ue+1oZMpcps2Mxa2b1LM6n3uZxucIUN4NrE0zdz9SS0BBO0zHWtzHojxRVNxzqE8HYfutu0yNucp
t8Da2UbgBwsfb3zkDvI8mmvbj1CnYrmd0uWoKxAPWzmPojUm4XJwe2QbSMTVuZbEU211cGjIlbQ5
zwpeOWjjtMHHB0M+1eKDDPxwzJaoHqHoL8DPk0lgYJOVSH0vUWeHC2RJY20C4ijjGV1AAvpNXWjG
yFJAYkGj24/wuZkdO1jto+kTYlyhv7WmNiBxLIB6M8OJ6wQaqSNXvd4uI6bk+gMgahXRmjTZVsJh
OjF88xAy65EsN7V9pfDK7Grn20adkhTFtoMumqEoRVes3xpzZI2rcRpq9QV9EacZ1caE4ppyoxp3
fiYqjiKiNWa3zew+ve/xYqChyNUmArHmh61rza2P5EGnFtAUX8uwacvYoiDWZcXOVhKdM+KkRxwl
Vcm0z0EBvNkdYqv8CEbqMLmdNAlxfShlLsZ3SXMbgn8r+sCadpdJxGdiVYxiiupI1nHVEq6pPhlW
MbEwQlyrVt2EZOGJsToRL0kva5xj/HJ6MiKpi1bVGMnVXVVMEyUqnqTBqbpCe8qKPl1Uoxg3WhLa
9c5Psm7fjE18mFQC5/eDzodaxxVnH2JIAn1lFL1oEwdRmQQ5WkT9zRz1xVMVBPNRLSDOC9gVOz3V
+lNjFzhbrkLdk4ZBjPM/rQXSB6LRcDtBYR2WUDzQ9ErPwSy1z0nDESCKyEii81Cb6noYDOuDsJeJ
4zDf68jYcigmGxIRBkFfocT+a4nSP1Uzii4HU1TwYE1mQLlGqtHanxr4t+OcXAYxZJ8JRrcnWLNq
52S6RrwXnr4RJ+FcI871uYlVFPUKKQ9aOOJLmCYEj5wbav0Arah4S6REfkrgGF87XRWGxGhMplsF
rT5k+gBxVQttbzPlyJPx9GnyhA+/S8B/JlFvtWAImpAWdOlLxgGuXVecjDbqbgthK+mmGBqZH6Wr
NxOcTM9XMJd1IVHlSysvs3w1FRknFllKjbM8p3dJ0vGWTJJ5JwetIF3Dz9DbWFCiRifWFX1wQ8Cl
94EiMeU3kGy2j1M1JA+BTtLyktcAntZOI9MNAq08VKWYnhGIVJvBTKpTIFusCwF2jSwQ4c3YptI2
JZVtjwKa9YeU+B1e3dq/1bRe2k3BzBNpSLwhgV5Hg4uvPd0MvlCaFagSDntJrs/EsKjSMwYBumOd
Zp990WF2SFvrMAzhtP3f1J1Zb9xIFqX/ymDe2SCDQTL4mrsylancZMl+IWRZ4r7v/PXzpacwbas8
Nroa8zAP3UAB3UWRGQzeuPec71QxKuOgTjAfkg3+rDAD4Xcdy2oHoWfiDur6sQOYMyN5Q9urSYPY
3VtiZ8vmUmMNZJGJmFDkURmMXGosaiUfsWXYVjprGcFpL9LwG/jkTRhpBV5KPz5VAPsvMfb3TV5E
dDdMjXZcW9EBwt6nnnEoJJ/FiK4WURtrh3TtrTcW/mcw8Jwy2qk/iCEZd17fFQB4+uROwgCe9ySJ
bZWD7yc0jdvYTeDB152kzSH8VPS2ws4529PUEthul+h5oWLO6qplBuTgVgDLPkQvMlJEXMi8RN2d
VprLgaZlhSa6e8HlFwEnQfddDqba9dFUbtpspDHaTPFjCIEUf7tH49GJ3IPdAy0hVdt48fBszHpX
cC52bb2fEfjiPhMchAct8I2Dgzf3riRLZn6LHli4uekePCg5LwRnvMVJQl/Ja5wTlBK5bg203zBR
GUk4unuqdDc+ewQ7zCdJJP2sE5r50Jl5ekjCMlgQ73IsQwmqg1KTk58XLuDpcBYxAHa1hFSBKAmy
HZsxAW3YeIixkPoKL3yBrz8Yd5FhmZgo01KhcArCzeB0zrU2/HQe44C5H2TqnLTIS58Ewuety7Jk
u6QNnk/xkTSnAnorAYp2LuWTPzUwwfTU9+c1/RWCv4xrnk+HcZCcpMG3MHHLVLa3XUrSBtRDZBQE
mpTys9V0r4E36mvfNr2Vk0S4Dol+mpX4r3Cr+K8NFK6rqvDghnxWgYJHCfvtiK6kAJGBvn1LCpZ+
D2l91bpmeoSLHGK456QF4ergmGmzIU4XA7HyinXt9Pk9+I+b1TW49XLL0g+PrAmTYWFousna8RBU
HPMorg6y9fw36bjRFzNv87OT4sKs8ybfdHYw3kfeDWNu8bUY2OwUdIwU6MK3bDKqT6WEWwTp0OXh
68eM4HvueKgvSoQAO9lpFk0mUbZNwUb3OFHHKR2ndOqdOQ7X9Is5mQQQ5xomiHnYyOjoKy9AUtTI
5lRQE96bnm3tCEyE6MAjYmQ5VUT+JZU1x8jdKbpElbvDKTDdZSguOeLbj9S90bGpQ52vV5sEG3MA
tDarSznuUoj9S9F0+V7iS8ALwopFm4vYALF7Zx6aZvDIPwsByuYQ5P0+eNc0u1lPBMP7/ONoXVAS
BcXc6jTtBUq9sQMW2x4qM3foZk9Fu+L7SmvWjvNXlLnxXCo9nZMkWz6yrElwG5RNRYouIBsNd5Fi
d+M4BP+7HxxxqG0Y1hOgSiwwfr7PLWo3i3JonUfSfxMBZ4Awdom9qgTTQpNTyzrASwAjtKMqtG7I
HKiisypo8W8GodrV6DKfurrvqbBdbwU1IdsPvHMVKVQLJ5M1MXKat8LgQypMja4KShMABOw9HicQ
DhZkT9jWF78je7ZHW7YbJXvM0HXiMw7Q7k6vM74ddpYuMMpm70GjH2L8Dvi8xmqfZkmzCJxq3AlJ
OIYq62FnTOVDg7T1XFjYQGQSO3epO6ln0N6PWVCqFXYYbCVBQgOaRCtvUWrZfU7pdeebGV4I3c3W
uUv/ytY8sBgTXHCXEfKF/IlntH0AsASVfVtXEGdSctaKIYt4H6tsURPLB6w5rc6+HyUbqwzALZBt
Mwf1VB9KiD88pN4bF5ULWqTHiHUnkHIthe+iOS2YTTVeOjy3ffOldINkZ8WhTYxcavOSZ58b3J9U
hZO+dgGUJsBh+6lfmIOjLxpzKlbge9U92UDGLgjxhHQG8+Yi92iMxyxiEYlL7KrimoUYgHxcXs9s
v18yTOtrH9L3XNrUNpqhFiU5WPSvFEwju35hgY0bnepwaY8yP4954SzyhGddmTRNAbnGR8OFEtgS
j7KXbSAXFAPVXBuKC0hSmuemHLdWk9I9q27n31TK98RkEDgB1V6NEw1GfaT9lHa1MSPVITg7A41r
6uEZWa9JBHbZinZZkmibhuSLzTjRVCeh2uLIIdKeSXrqERmXdQzo08hbKVJ3t0bSTQyeJqgJCZgI
MjycKpmTwfcCW6zYq6KP77La7pdm4pYXTvnG3KfMuC3rPuVoxHAJvffJjAr/RCKDdmlyU64n7GO7
Rq8T/sfmjV3BXgqYqHqEIe6+uG1fnMKccyInVI7I0DLyuRot7TPe2hgqkEODS2+CS+F4McOapL3I
enytpYuRXBQwByO/zNtZHtrpwvL7jIdV6bC0q5xup+sP52QqnA2ba3Q3BWn2yGG3+zyqUT8SQm7t
YlmYSzrs6QMSQeJ/c4qQpDVpC+BDWtfZ0B4cIHM0X4cnybngyc3D4IsSQDOYNjtLXk1Gt3xiCFGv
k+0EOf2U5+01x5lukK4x67to2Ln6UL7Edjdt+cy0G8SQ8nNIlDYZdm7x4Hf58KngZXkqOhMBvVtR
1QVB2+4oDj4RLGIsQ6tO9ji9gvuKc/SLHVAQqBFbJL6afedIYLqj7e/saaA3q3PQzlQQb03HgWGQ
WqcUGR4joCZeDakYV76H8qM2c/uZE8qwHzoCeWllk//XsA9vC12NGCqr6+QyM5kswd7pQ1JE2J+j
lwx2g63J+wYEx10bk/fZ560i/89rF/B8vQUpGYfOqL1l4EyPhZmVyybzCWMUtBPgRj+wYfdvU2WT
FmD4BX5X31R3EG5AW8NPB+prGXfO0Bxl0hprBKjdpzAIiQgsbh8V24UP7TX1LfCmXHv4va+5a58i
syHiMRP+nRipkSHgqbmpzJT5BDA0IDTG3oUDMMt7zvWarrfHynHwQkSRxXC/J0x8HhgVUmX0wdWd
ol26Hl3z4OTW7ZUteI0N/aXUSS3yCRSZefwSMxF19iaqworIq5gpb4kuC9NvBovfb3fYacfTBPjq
5Km42gFd4+xpmBWFRmBtuflsm6JEnVlmUVJ4iismaNIZ9XYbGrGDr0pvr2B8EgYJoXYFs5SedR0S
BnHcHo33Un7p43EiegDQKyBrcGxS1A4tZTvclMr3H+rE69YwOL6BnAh2UFHGpWEVDgOw2nyLHdO8
cRmIArFpEG6TtAJfH1K0LXIn8Jc0LSGn8i7ubgAAqs1WPgs1FS/JVDILU3QaF/Rt6vUY2eWxqgqm
uByDiIR04tv0LZT+xvFxXfs0Pr8S72AxzdCsJWlrNuUNPAo77DGylWPVbeFF6PMmwOWrY5yec3TN
tvif26c0qlDGU4cc66A01oRQVGvdsbxPfJI9xq12/BKZHhKvCWREjv6QWj6PdtjYYFLqHuKwEHNd
qUyYCnqLAIIKmAOjlSX34EW7nextSKLwJ9FJTNq2N6I9c1yCEhvbQ/U09bfY0axAkJRMbwDnyHwN
PZ5vPQ1wWVr/hi/zVzU8zWVi0LFDZ+Cmx3BA7479G6xaVMPpsU3rhdBG4171LmaNoeAMnU8mhjmX
9zaMyux5jACa6EUbb0Sla2AAyuZIvFG4H8eMN3XI8IpmI3GhN/RFDbfhyyiD0QVZ7zBVatT4MDiT
eGrMEPWyCPKrDDkmzkAiVvsEPR/O09B6KEdzXPMBQTKFwu+bnZgCnHaamoC+maRmShvOdaS+eY6Y
yASe+jsR0JaZEZ7Srp3UV6swIfxNqNCa3Y73e7tizgtprVtpWdovSTpSFf2cHi+P9DKF/UPTTvRM
6YMBHzpZ0Rhego6eD11na603cgK6ltnhPEr1aQHZDidI7eunvgJ/r+FuOwftNNy72BzmiYOvsgcD
MyvcDqqO5seMvjO+hrDKQeBwbl8NaI7nqQ133wX/+6Vq4F7WERZ3AcZs3nqlyZdPmMxS7Ixc0Doh
AJTufLsmzKR/NDBkYjo1cYTNCP7yFlUbeCeoMuNSa25+sdy9tTljyzX4Jpma+pZr7H+33i69CRo6
eGSxmAaLnlDeOer2lrQVgCOLzrqxoODJXmjDD+WmVuQQLXh9k6WK9GQtfI61k0gJuo8Cn8PRLag0
JfZkNTpd/dVO7Vv9PLTGi1Y3wdUewWDN+NL0j0HNcVaKHFz8OOB/xVlxp1tFjlwSoy9SPZvmjzdY
hIxBcIwQp4wvvZ+IQ9tTb4oRynmNKeGi8JAtCYRK3ojz676Rnib5MxzjCzpZ7fbWdCdpF+49VFTN
4OBeGWtlB9YnP+ekHgXSfNBLp2OiPvh3tq3RHm8lDWNDrzUIaJO5jlpCl3yS02ZZXp9Ukjsryerk
nGrdslVI5bI98SUFcD8vSIsjckTPnupuwEoLhYF8lkHNm3K6j1ETz1Mwf7QZzW8x8TEbSts3FWKu
iOCO0jV6VVV7CPnBgS84lXGczEIiCDRAGMf9tAqiWEfuRBA1XWcB+X4CfsB6nFEXIJYaW3sOVo/W
gvokBzb0gY8rNUtxkmG+LcLbhyLRTgLSxYzi9UrMHiCu4avva5/r3KRymibrcxqRZwLUk2aFMqhA
IjJrpUgfRqNgLCx54pQR5UzSzGRWbzYXkDWMs11ym+e9F6OK+p4YnRMNSmIA5yo7Ld6bxEiepijc
CItN08YRvgiAx951aYDsNQ9Djv2ZWTH1t4yXsWS74GBukSEyXQZJP8IkCZVkHW8/NSV1oF7r2t1Q
x6eww4AdA8BgJevPVeYPn8rAbBaVbtu3hjkJghWdjkqbwmPVB8W9b1ne3lamvSwNeaaH/lgy610V
mvZojRihSQhlsA+ImvcpXLhk2By1SO1gLgwH2jaKlcZZlPjdfezUyWsj2RBbpxiWTkRHAZ86xyAc
6HeFz4lUjBoJL0PfkV+VpGcVxeqLYQwUVsKlcoPidDfEQ/3F7ATaaE8IjtpkTUAEu/mjKns3YXK4
06uyX0kOextvygnzTUexYmTiHm3fQMZEKOvMCGLngRRe6BVRV5916DaM56P+nEteyn5SBiZVv/nk
RYg/OAolT31822RlDI4yNXq6a1ZqmGg6gP/NQo2XuBSi3uhjCvq88Pp1VAB3nbXEGc7CQH5RBg3W
fEQC0TeExpVELH2taQmcYK9Wiz5lARMxYm9JPK6Pvkynde2P0Z7I7/7qG+Rj3yAEKGXNkC7aaJsr
mOrf9/Ng45dudCRfqV2CFag2EcfjK4OofF3QsNsSuxhuGhdHDAM06y41aAZ7eXzf27W/HhQdaZkD
wzH01CM/qZ+2mIfibcZtvU3KQY8HjSVKPOdm+wrBvBu+uxw0LToPecC+hl2MuLree0T5Tac2KpH6
jAFqF2Oq+qsjRgeRlGa5u5oAOM4SHW8C5AmUVYXBfuxJa98lFlbF2uuRDKVTNKKcNgB21J2N6i0q
cO0qcNaCYc2eIRhNlzRThyS2hL8swM+gCSRmqDGhHMJvMoEUJQCe+KosJVHUW70baHOTkXLUTcXm
gA0BW5bvRossK/ZZhRLdg/QsRXwhhcQ7WrVn7GhIeA6ds4YwmzgPD/R1g7lTtuEVJxmQIZCdbGIa
USSmKkGUtXTXZwQ5XsOuubRekj7kYBlBChnUR7XhUWsnA6Bp36K7mY5Jzld/zNdd2MqZ2yT5/gYW
2KA34gTPnGqvujQ7uo2SLyLQ6HjS8hjOEQmls65RJUKyvttorefcM3VJqQBbk86sG3zVxvYli0sA
8II4pU80piJ/7hJn9dDYKLMsMLzbouBTOHMLMI/4G7MNKKSKjaxwFxM2s0UlLHQbNH9nidFHwFM7
JBs+ldBGleKUF0b/WqZZfxg7V6N7Vj27gsPITLfKkrZ7/XUiJfmO491IM5IiyXGTU2kz9y2sfC8s
qv0pdlBctTbieg6r47AUU9AjOuNCNG+qKq3C5RSRVbugoSGQCk2mVxQnhsrpOSp96n83luaVg70t
gfrm9tMYwcoI5yWRNPm85rNpoC0itmYuBAkHr2lD9B0dlJ4ZDIF4hAxOxDVazxmhTcxkyZYqN1FI
4PnCByZLelkbilegVi5D2kZ43VFCWS1mgSfOAKsFkNHUIZBvyI2+wOYNm5QccavRb7StPsJrgPWR
aE7zXDdlkq9qrckf84ovPJ3KHGbsMGZHJnHZisgff6sxBvOx5mZhg9wG0u1iDAL1BXpFCjxr7Pnn
rO1ZMDbF9O2HfmobH3nppKkt3bH2xJZJf8FQKPK0VJQodsrkoo118OpY7glcuvN1ZDi0FAGgzCpT
x4qFNDOyUCWLmlnHOUxtGGme7o33Rj4VzMKN2rxqQmT1ipjp5q5IKtneW4mXv+WZ7E96Z/HWd5zY
+jvNc6xTFfvyOcRArN+10S1AlQMsmqGhR2hrJypQywlH60EC1p22Og0m9xpLVdHVCdgbXkxJZMG8
b726Xko3m9q5HTFWYP/l+ErUAg+xpYMW8OmWcXGog0ajIwV24uKUk2WviEbVu8fArSvtLmmkH7w2
miQkLNFYPRbgPo4odf4OC1dGG1vyXCdTdA/d6IcQJCnNNgZhPp9HPl4rQNOIydLGQqmXZzhTsr6F
UxCHYUfnVIORYmvWigdGKIemV+jDYCDaifgmezb025ZoVW5P6G5QbpRWWgeLowLBMn37lZI3nsOz
uU2Z62Qh+7hZgB9DLmXF1apmugduptc3kBanfR5Gcl4Jmc71zhzfXT4El1SAwCTqsbEfleXIU0xR
/YojTl6nvldPeunlJF6Ejg3Ki0muh0H0vhUg7uBue6+5VQA1jDJMKXZr9uuxZFTL6N2CKlYn5b2t
u+oW6Ufnd6ZoNe+drje/dXWZbrqS4VTc10+ya9lMzXJrEbYVMKKry2szFBi9k2J4p+upL+r6Vl71
QnzO8+HFL2qC22zDQKaJuTkgafd4Cwrko+hT7bJD6/M4oNgUEfmpourtre51al1mvLJ9R9Wbsorm
qury0zgOJPFpdr4Hf84S1obRgAHXZAvbQLZAnPKwJwrQuEsd4ykZAvGltIXxNbJZP7GWB1fihuyD
W6FfK1xmKSVxzItOjvCnpyi+OnE33TGbuVB2C8Tw5PRCuPP4icNJ7eEiMcVqu1HtYNSoDavfuUD6
0B9thKknlcPszrORz2yYmfmi1QpATn6HhgHXPWkCkaMfUM2Y2KDy7kkVdXz1q2DY63B3Fsge8j24
/0d2JHFtSqi+bcp8FjEbZ1YRlw4zQ5PEWaJ6BUOZpkewQXt6sq0cb1W71XvHuWhJa80xR569Uv9G
/ErvE59E0wEgQrXN9ImQW9NyGS+GxtLKR28x0aKY8+5mqEJoxJVM3Wa6oe9q2qKLWJFXV+t2cBdD
7+LEbZb2amLzItk2zT+R2TutGid/nXzBlsHm6JN/Zotz2Bj53Ja0aqAPO5AuO2wJlDa3ly5ODmWO
GMC2gwLoqcnr5ZsU+35v2sxfgmBfGaUgrdf8Wpk+7GDkMYRRqWqY+03HcHfEGwDSqd7weokNo2oL
1ClFfMJCfGjFpM6jAv8LCfAExgLrldm2n4IkCd+bfDCgKJtd9c3tBrFvijL/OpSTeenZApDzuca1
y5ruHZ3C8F66ubNJtUjcRnxnabbEVejecK8JXjPXF2dfGMfIaa3H0PWWfBVIiRBmchd7LnJHtI1K
lCgObyiNdaZVxQOjKByqFvoTUzPjGdn14hyRJH8ckuGVWJGXzgH1PE+Em22mJL7aEq5kBwnoSN8S
tBmZPuHVq417X4GMWsrC9nbuMKAiLmVurm5d2JnmMGIN+X5uKkLIkAY6NdPggVnAMPQIHyRM1piA
y13sR88qCAJSd+Ko+RRD9cHzFFtXlgZyxFLGJEzY9ib22THKruRP6ibnvkU/RtPPEiS7TAjgUzSd
OgzFagYKwOB9coHXC07le0zC5rFMo7Vq6moxmnr/wqrXFhMV2iXKO+LIXBQnQc//VwVev7Fyyg+j
beTLwMxgY5skojMAMkAoMTK/+FocXBgV9VeLHv1dSMzkuWo6KoQyxvFiweLFnEZG0lPOKGETJe4z
yXH21vFcuatycke02A/e6H7Qjw1SLTbmfIQyhit5bwXfcplijfDCdMruVSe9NcSmu9zgnb2feBgP
8GKm+h4Vjr0C6jPGqxrcJjDlMCJiEZsaq4xxVT2VF1aL9xkaO3SWoAnMhwqYAu08KRjca0DHOfmQ
IgfIzLkzbjkOsSbtjWZP0ZxohebetsM2/JTCs93qk4+/RlXWOi78elm7Ar9Y01T7zOgI5KkYt4yL
sNQzYxs7cSBDCureh80aSyyWDEwjueiErg3bqUS5sWJCggzcdqb7REQonQ0wtB0RpbYZfo50utm4
BTXgEmviVY3mPVUtlj/PQN0060cSQ09254sGn2BpXZ0cVd5CBlNr8CtxqNE/yV556mQ4RAbda2Dj
OKkz3O3CpZvq4OBpW7kjhk9/sLRrb4aW2rcxqqOdTE3SQAhDxK9QkU/efG1GIQke98gAPjHK7aGy
lVI2r6N0uxgZGCmA6fOklR6uCkNBgr+lBJqRns26Kps5wYtb6Eb8Hmi95i0Z+jKHTYh2tqhgt61V
TqDQCtoasitTeHH1dMgEQd+6Qnkd0ly+0I+BfGIgLdwlVTYewJeqTaDqKrgbvdQtF42BeoY4P6Jt
S/JevBbVexfq7qLVpXdpEP9mxArg6ShBYsX3EaPyd3pJ1ReHwJoXS7MSh+aZsONFFo3DGx2K8dtU
9Ma2wW790hlm42z7lKDQYz5y2Fpl8FTkdshL1txYWwDWQfDMixxjgoMyipGNR0QFUjVNX6dWP77b
AcelQUqP7XpMKxNEYedaS7JcsHIMsJJWjeJMlPptsbH4lgzLNK8sPoUt44Zzo3viXRFscFcBod3E
AzFrsyisRm+FwKbj4z5J2mwngqSHZufbkJ/aOUMJa3ywCJr2F01KYpm4D4Y+FM9tCXEccKwBuOQb
os+Abpqwo6rtrlps58kDaRa6jyjOHJ22PBbQ5jVscolMUHIlqmydQxOCA9wq143dlV/0ISU2ue3t
WYpCNyPkhRCQ4ODU8PqgpLUeqrilQ+bjevSH5MmpRK0WTdEO9cKBSnugpd3XGkcoov/OgVnd8kT9
LwwSus9ZPoGV7H0PZYHp0kUaF+RYMGhe5iMJ0k9sjkn8VNccvoBx1MnGHUbAfA3HxnzTdy4hAxzr
HXLO9ST3+WZqpuk3y07lVfcQ9UkVX9EQmQ1OgcLrtOP/vCmR/x/IsR+Kt+zSVG9vzf6l+P9BlO1g
Sv+/i7IPb/3/mL8kb9/y7IMy+/b/+0uZ7QiSBN2bBNsWtvudS/AXscBS/xKmzeGfFjP8EPVvYgGT
3H+ZsGRMV7iGqajOsJn+pc3m+PMvh1OVgzpYF8BN9f8IkvazMlspLKx8gG2mA8qyFHOun5XZuXKQ
4/iFd06Lrz0gS/0pyP8ASbmJu/9tCP7rEtwnfzHqb+OjZVar2mQMKLjP6IaXUfHcuCGnrRfDvzZ8
IH/4AX6BQjBuyIOPFyP0XpooPx3HELf7/cGf68HVvVHntDN9ACyKB7dcDuWartot+1pusrVw/nDJ
X92eEBYKd8T0Jhk0P19RjxqD+ASpndv3/Ev+iCqBneZPF7nZij/elgu/hQGgbhjQLH6+iEWHkPmS
5Z2LSM06TjGpX4GOjVaTH/7n96NuVB+uJlywch8u5SGV8mn5eWzIYLYkVqpnm4OWcPH/hMYfLnZb
Xh/ui9GcDQsQVp9r6B9M4041wGYqGwY2qlva1YNZ5X+g0Hxc4JbOv9+0pYnwkv/6bo7/YUH0DcIw
9AL+pfD0eyUOum8t6OYtf7/ufqbsKPXxKh8MDrIUilP95F+8bulpM9t88h7oVDCoQkb0+0t9fGS3
SzkSjgnODQJrbsjFH1e4AYrPU64fXOoCY2lMKJiFM/z31/iADPjf9+PYOlgUuG/Wd9fIjxcZetPM
oiINLtU3kpjHAYPRqsruhq/5nfh6g4Li9B5m4gnvBPjc3l39/vofl/v3e0RlLNnkQA5+hD4J5vlZ
I/LggkB6lOWFgn2TG/FrT7TQ76/0gdz1153+cKkPG0ZN0K9DWz244Hmk9nfO+op4qpW4H/Z/QiP8
8pf74VIffrm66iwnpfV+MW5FTjBxthR/eJ8+bkY8OAe7xa34kUCzDPHz4tDt1iB8ueJuKLURuOys
MFhGKp03BkrL7E/b0t9frtvvg62IjdZ0TPmBMAFa1yxGU/gXmh7L2GVzbRYINH//E/3qIry3FnQe
92ZY+kC5aQO6pnrFHkGc9LvG6duKHkMkbb+/yt9/HAhPAmwFD04Z+kfCUwR7TxiBCC5lY0VXyZwG
vqCHAOMfXAZsGhWBdO2/fQyJA0TooazgoqgziU5Xc4ME9j/cy6+emGvJW2khuYrz4YlB4o+6zvbZ
Vftq2SaHIAmPHWKe//hWUOrB3jJ1aVCHfPhQEP5tT5bVhxcDeVfH0baS2viHOxF/3wlupMt/X+TD
rTRlWgwu4pTLYv9wNTeCscVT94DHA7P+1/Nxwr6vL/JFseW8Pczyi9iNs9M/uE8qLcSFtsAt9+FP
YLqXB4FWhxfTJ/CmifODnzXL/+4aH95b2rL0c/SSX0wmG8Vsouq3/90VzJ93hjEakRc0RXjpG1Ut
A6tdNBWT2n9yEYt6ldkOO92HHa6vu7xXaAouWcw8MJxPQbb5767w4UPbIA5LCYDhCmxwtY4ZJPvD
g/peIv5Yk0AZlOxn/+cmPtYkTovWA3nNBUXHmsb8elqEs2sKhSR88wq+EOHj8dVZ94sD+JOvvT7z
zmou/wDt+cV2JA1TOLqiNKKN92FntQL4hpU+hZc2bu9o9C58DsD/4FH++xLfv4w/VEY+/WEtIDX3
4j4oRUjMH6F54u9VEU9SmjpZCTrb93db6A9XkGXh4OwzeXm/Jot2TVDViui2fbxnen91lq+ftxtn
we9on5N9vBKbHPIWNI3Zt39woz/8GR9WZZBGtR9CU70o+5K1tzLW+sO6F7c94G9r5odLfFiWiWFM
PemI4WWcE1q9Hd/qeFna8wkn29KZ2zNy1JbJslgneMAzMthm+QNi9j9slr9cM5ZN3eZ8r9w+3OfU
RMSC9VZ48e1yzVA7fdFgYL/9/mH+ckN26KCTJy5p29/+iB9+UxoaAXW8HV7C/OCZaGwx77SQbQb/
nyzPHy50+8j9cCEaGgj6Ox6pImaXCfos/eMlfrlAheCsI/mPoIL5+RpDkCUEhgXRZf813WKv3BE8
BT1t4yzJtZ+bc8IP5mgjly2wnGTOOGF2osG41Xebf/CNoaBXJm+JzV/z4WZv6ZxWQPL8Reb1AR3+
YTDyP3xirNu/4+c1qpCZYVzkoQIo//4wfnigds4kOHLi+uJnnfNWTxqy+WhoMMWZJlg2S/bD5660
yH0b+uR5nKzmpY7N5LGQXbS3zYERC+KMbWWOPmLsUcNRk0ed96qGkiQDNeV4LtOoKfetF+nvg2+M
r52dEsdjM5La9zqh2FQ8twzZCg+Jh3y2w+CUiFpeQREy7EdHnp3szNJJX0ApAiMD5dK8TmlBzuKk
UNBQdMRkc9fFWQj2yMgOhLqQMYHEXp4nBoN7VWu2MZtIczOXQ2ORs6uwAKJK6DumaGElSFnBoQgf
wW0HYAaN9GjMCsvIn3E9okJE8+/oOIW0MZqpoVbvv397/lafG9ArDUc5Oq+PQPT684IjCKpgAh91
F2F5h7FA9WO9uwmt7uDAt+A//YZgxOcwYFgO1EWHNIefLzaFGOj7wccSaIHsACakVW+/v50bOvPn
NSUMDu8m64rKXP4NDK8XEiR4LsOrSkx+n7EBv2UrxreM+RrwJDLTz5pZge+xBvPm8EssZ1tFQfSe
hrF/bN2Skko0MUlwmTYm1SO6pTpCAy6dT17DsG0GpSD/5imRHrVhQJ7W2vo3AXz4y0hSkzvzvA4C
W2MN9YDJEgznknkjooksAj9oA4ovka+axogYZvB3zJDSk4rd4RFtgImyJipRhVkB3hJSyzNB+kpc
ZIRTZyB2Epza1noIOQYThJOAXPv9w/t+GPvphWTnUTYnJ4s59K2j9/Pv42glioKyC68a3vm9fhMJ
gcwFNeKTnTUL+6T5QtqMtlXQDeaN55tnP/Nf/b7sl4Fr5+vf/zniZ6QdJ2H+nBuBm4OJ5UBj+Pjn
0NnH0JbH11iPi1WZGv5i8Dy10UaoyjlxjTvhICQwDMe8VAUa73Y080dTj0qDrj8R0HWpCCO2vGHr
1YU+n/JEuzCuQDur4ow2XO9ciOldIXVl6Oyh98evYMC9AfTNjpQvaqI/EGURDB70yCFl1Jh/2gNv
Z5KfHzkcZLp1yjU543FI/vmR943uV25j6FfXSW6bQC6b907dHOlFbohdmGvyc1owjzcNHPD4hxt5
6s0x6jaV3mQPxFmJa6bG6oVYo/E4xVnwie+KccX0AnFr9A0bcHveF0dGfnwVR0oChp9FlxvXMerL
E7Zt6jgnbeO9rVcGUe+lhxKhJXX1Da3z8IynAG0l7Y/wrWOei+QYfZ0+D7SyTB4YcHUkujBcA/ZH
kudb4eXuk0Z+6TGoW/SVesSMnqmoEz8LBG+v46AxYzaKQv9U0sG8IPhs9vi4UH91tqthp4gdBA2/
X0h/68GyoF2Hpg3SH2FBL/jwkEfHDkuv691rS960u2hschv3SE8LXHgJA5h2xAG3KIMa/+nU0p+b
t2Wt8PDA8EZETob1p9//RX8rjMSNFwwnmsLEIXLk40aI/QbJdHebgkTuhg+FhSvRcY6/v4rxi8so
XVBK0KHjvz+efnTfCDUrTLOr56FMKPvWvsfC0TG6Bk6C9nmewiIafXvtCTRX2PyHhz71gDnWoweJ
treONe/g6vd/1S/+KJdOkOTOLVrHHwnleeMHVkoe9DXrlVpVTW4tJ1K7/hd757UbN7qu6VsZ7HNu
MIfBzByQrKRUkqxyOiEk22LOmVc/D9Ubs10soYg+H6yGV7vXav/iH7/whpU1v4yk6Feos8ALxr4E
+uIiSU7jWgrQZ8C3OUV0LdBF78EUfLB7c7pcjCgjAdy5k5B+Qe4WbOIkhMom9TU0CtQh3oDeH+xS
mTLoePIsOCBi+SYKijul8bM5u6+2/ZDSR/a0fVtnwb4DLH3bgP3D+QH/CVxEUHLrAHaDVE1W4uqL
wGn+Nl5siQIyZQ5rsX18pEpKoy7zlx55AqBrhuDUqkhpN9aClUv44g5mKCaPYhq7iG7C4g5uYHR3
KvioF1NvMDz28P81ChT8hkiZgW8ZsPQOlAYdP8spcCY6/MvNMg9vifSBEBKi+r+Ih3UQS96oN8UL
ISHNU+gOD2IA6v36KPJF1MAwNBbmyESXKFYuoqCiCMVZ5aN8KaYW+cMG/RnMaxu0u0o92EGyb7Yq
JXdA3x5YAFhVlRJJTiehayEnyXiTtiO+W0MsQYiGZzLFofEeCmgQx1M52BnxK5ZuaYq5hQglbChQ
krn+BfOKnz0j5LRsdKpr2LwgrLTYESABMIIPu/LFGnCrkrQKHy3gOY5WQxAuNFhbQrMyaRe59MeQ
5j/DAoFaLE2geAHv9lS+xOg74B4qeXsTlv2mxxDS9oQWfbkiJNHEh2dl+3/2sYZKeKIZOAnwaJ6/
mY1sdbJfTtWLFadI3nsNEmfoKiUbtcrAoIgq8hMmjo/Xp/ji3uJ7DVqG0JN0vlaZD+Vf2QqEVFWs
JaV6iSCiOwj5eI46BtrKvXV5tElkSfzQ9VCIYvXFtSW1vgrFI5JefJzeXGMI3hq4QqiJxt6/3jJQ
YvkmSGucL2OW+/r7e1q/7grILMqLn3G0LCuCuVjV024UUt0BHyO7mqD4K5tmoUhPTKewRSnB0HeW
JFLcxUaF89OK8HqElwiA4gbM66FGdd228ArSmx5VavNWCtqXSi63DYQKe+i058ZDNsJDROjfLih5
LeVoeT46RJnzpfDXglZKjdWWPggvaFLHsx3X+xCiZ3F9kHkvnh9MlT4fe0ZDCIzK92KWE0VMQVFG
/qkySmujyzNnV4YeouRmuukiz99dH+8yhifW+WjGk9fNbiOLAc1RNQVRa1CTCPWfqI7tfK+C8KkG
T4P3RQOHXlPvAcoLOjMGrQiGDUe7laNy+dEa1X7M+uBsU5BZBrUUhEg5Fd14UTJLczJ5nG7gOhrU
4/NxF+WGuPJKfBrg6Rb9bl58EV+oxY2QZjxfvJbmC/xGoLDBBOg2A8XwWMuwFAFPor0Lag716UTB
zdARcDRFjiZM1N8N7/5aIfOyh8ciYClHnRSYAXt9cVfgyQ0KeIgAd+uQJOqyrDcl8ZZiC6Ul3LeV
oR4phAlIn0XTfa3MZMMakvX1rTCv9PnWo1/Km43dHQsBcf18f6cotnUGag0v+hBakDkFwZkS6f36
IB+mKYtRFF0GTKFrdICJEM5HGSuxSkJEoU6hVyCT1nfAdV0zavYFBNwJAfGuOYhjgMNqAxsLImKJ
8QoOmVlOLzVEsb5Kze5NLCwJLW14l1DQ1R7ruAK/UNJcszgCIdK25Ozx9yk1DECObUGNO5A0X0Bx
1TMfSRGzb+huwLCkN1JZbi+DcRq1IX6MSI2O8pRVyB4kY0saLoTdQW4jFE+T2BO+ksjLsz95bf0I
VUHpkX4yiszJNb1AETYuhWe1muRTDkGfGpOViYJdB17GT+YhXuNmIgj/bY1U4GgXsWUdR7kEP8dN
ICBSWuTPiQgE+fqUf7LbDY0XyJAVtjyTvpjyQOmgBJVNcfItrcU+QCwcawI5aIvcB44aQdbTvCTf
G1F0o3Vjt/WjIj6VXrPW1rvcYSZFIHY4fUpToch7vvZ5WaRGIRXRCSUg/xbyC5xhVa/WrrSLHJm2
Ifm/rhLZADNYRmeiVotoCnjRqfeNaF+GonnrI3BGBQmxFE314r1nhlDjWyF4llq00tlotXt90i+v
NJMnDzQN0CSJn2Keir8ei9xLdHXK9fAkWhWwXtEfTv1QiQ9pbr3MomrVShzwyXjUzNG6NHkuyRQX
0VWB1F+cT0N4SmNJcIXA77ASmd9DTRy2mh+sdeMuARZEA3gjyYTbdINJ0M4/kEKDMNQhazmgw7gf
66Zz0K7zNxo+NQi2lcjsT/BxNcyOkY62km3u4YwmeB1UQLQXncEIsy/90NQH/FkDNyJ1WemDXQac
80/Ia0I+R/a4nJJMNdCGsMroZEosAeQS4FQMD/l1UPdNPA2oY7blCRm2f135Z25YdJBOpOwg5xbP
i1hqJQQtMzpROAv2PaHulvrmWsP/k6ebYczZaFTiIqUscL4EeiAOamfqgAkMimm62EiwVEaEhihY
7PwWOfOiM7AXi/XqbtTa+EZD6crNAlEBqtnIKzt+XvDzi52sC/EALIhVMDfG4pYppaGshCxDfQuH
RCTh3pHkewEh+sMzogeU29+uH7DLwJdoVNUIRMH36BfNe5OX0gjzPD71k1agsO9rz4I5faeQKq18
2GVKC/yRBNo0CRSIzBZHufE9LU1rOTtpk/Uz9sXm0erx7Yl6fJFhvaFzj8P8IW2k2sXwV1+JOj/5
TvIWKhKmhSsU5IHzRTZbMw9jOp14UBviTVpRiCxEvdwYaPet3CGw6i/W0IKpSGEfqAp4AWMR4qLd
jlW2hehMwREt9iikKK5oIvGl4LqebgroZvgrZUr/c9IgJ+w8gcIoAopR/prlSdTeGl6SpLs+7BCA
L6YCvW+5yLUvkln6j6OE5+UG9QJ5C5Ud3oAc9tVLLwv5pkN2QtkIapY86CEr4cqVLr7OoqDvMGi1
fScVlXqj49v9OsReU9ihaJBZGynhEloasw3zAIpYcv3KDH9YeTuixABr8dSTm7+hy4ASgNmG6uMA
EeYNiq4VOiMHdAOBDz2hBsbSnVIgwDUHGuOzF/D/szsKDc9WFikvCckOmjuJV57QXYAUx3F0gxnH
diMWmdBgCiJM0DhUDW68ohUNho59YnypEcC6N7RWM+HT13iqDK3sKfd6maHGpFEI2Y8Fy2DPjQ7q
Z4R4B6Nt5RufeutLXgreO2k4Bujh0IqGTXDRfZ+klp4TvLdkg3KCOIGfM6BRhlnOPxGBzKDmLs7Q
ArGdAnEXw6Qv4Pk2QeuIY09Ag+14QJib98bOEmg2sQo0KSIJlZRj5cfCj9JsEFHMVAmvkMAoEaGk
0TSabp9HMv0eTSk1l35bINtEjKroUgiLN3rmFd8mjBrlzQgxjOudddMfBVR5sDSqgbXbGaItyFRa
RYyWFYwODwagjuKcB/vgGzd1A/dLHhK0WTpJaDYgymXTbvoSbcHMt95CyspvyLSmiH34AQatVpXr
aLb7WWmLfTqpsPplZPVaVQsPoYXMG2VkNTzxRsgpRi0ontiWgUSaRXAJ3SFB1MVlY2Q/kqmNtk1O
zVwchhoJG0u78St0kydLwqhEQ4RCRtTPR5XXmzCQ6ocHDp9YHPU6hiNg0I/AgyA34sqBEBw+W7T0
vshiEDVupk9Yt0+IVwF1Gl+jKVZ1R0YS1txHWjvB3RYMBRWqdpS2tZThlKClHjR4qvwvleVZLKPp
B08NB+8HGprGj6I1y0ehGZM/LeI7dxU0KWDCvprfDtilWa4AN/2tbGr/Gy1LQXeRBhUfJ0DNyPfW
WCb0aryTkjLHKEYByueQ/aVfjVxtb0sd1UGzLILWVuUeKfV6EsPUKeti/JqP1BSYonjSnSpQYWz7
cqajDz3SWRqIa74hKlE+57Es/izrCrH4cQqr57KqIL9XCJfhy+F12r3VIGzkRGjpbQsUwbJNhNdY
NTbxCepK91BIYS/YQuY3xTGUJtRhNKBls/NEH/7MBFM/+lPmv2Wh3nL2BaQdbhJYLSy0dewyU//u
0Q2HwKEJEqUQlIR+0kWlcjCZA3ZwOqw5t0oSHcWeQoJO7AlxhxfHkI+/S9NqblH2lfdm3TMNY4lU
fh37bg8/BTtkUf8dVGaGOGfeKt9EZeqPLAc7z6f0B0FE6NAwzP1c+Rryv9WuJebwS8JEb1+mgTAf
Cugk4V/SWNNvGB3SsTWt5LcvW7lgJ3pRfLH8BBFTr57eDG1Q6fvJkuY06I7BxTDwbFPRh0JuuZje
OzQp6lR46CLrYInpuI9Vr/6t0z1x1TSmFwka4JuP5G/psLEhzSuIrd0LPpkN+HGvvEljFca16IcQ
1RtTGlEj8zulQf96FGH6lt4j0Vr/xfeE8StivyNqkkTrttDPFrUDVUKKWUE5/olMC81Ov2xVDFw0
bv0ilwfBMQAFsWQo6ahoEJalaBO/RL6rTuw97rgQuiP3ZPSUmXF4J/bwFF3WLjNtRIjUb5Wkwaa+
HipcAqJIOCjSEpEDKCUBWsSq+OVGstViHCHL2A210ag/9TDmUkupHjSrFDfo82aOApN8Fyk9kh4p
knV9aiQb3kPWQcenqi0b5U7tO67vBN+YojYsGxy7/CAZYrcrAG7vujaSN706mQfUDwso77l/o1Jl
XYlHLiOCuWKhQAW0UHGicHAeEUTcsgPS7NWpmxB4icfccuA1tU6b6tpKYWYObc5jur+HugiyLDkX
wQwa1WlsUbtCNklzrWmyVuKOTz5ImetptJ40ChAfbam/cqVBRKQpE7Xs5AnFK2yg9uibZumgiqS9
X98Jn3wPABVQ9NoHUHbZCCmAZbd+qOcnNI8MnF8IobRYTVYS0E9GIYKaA3KCKSqfi0gYdwqzhPRX
nIKBKxaVft5uHVOz699ymd5YmkgAbFHS/uDZnG+DJmoEqYzH8uTpdXrjw29zchNlAi4kD90RAVpd
343YjOHUcn3kj0rnYltYQGZJ4YlHJSSuz4euBvj4/pi0p5iSUYSGMtS9QM38TdwiuuyKyG2ltD0a
1P+GcSRQK/po7B1BSRGoyur6WHtifC+rEQYtvUYZV4yN6ZUIrj6MRo3MRNZLKE/Tt6jyXZJqzdEi
+EBWRBNbwDJ9hamW3+BjI8tkVbVkcA5oKCXBLoB/J3Bro6LgyCj5oVTnSf4Tmhl6tzL/y1XWZ99k
ADBUKLjBmIvzSRhFAR1kpSu/xrwUTt5CJC0aYCDX5/ojift7rhmBzarOzrD0tehenA8z5Y0GsdPr
vub2T7e0a3uyc2c28HoPNpmzCulYnsXlcIu9q+tF6KG72X3Fx8xGMsGtnXAjbLjLGSva3IiYvF3/
wjmBWX4gbQWgGzrnkm11/oEEAqB7VL//inLWsUHpyVGK6A0l/D9Cna8Ufi/XjDLAX2Mt8hsvQr0A
kmz3tUvvVO1XGL1c/5YPZMC1j5kTrL+uMlnqqSIOTN+tZSMLbzduu+ncw5vqIKlqS85z4Ox4Wlx5
i8qeK9prTpLzB/w1PtmbSMMJHtw8n+IFYgoqSK5nsjLgzJqJkuOhU0OZbzRNySliub6R4gJIWZFF
DeZceSgXgMlGIwDcJCbqhpxBOyIpOGWb6/Oy8NSEX8HPxf1OLEy71KAsdj4vYhUGnpCX48lLw+F7
KzUtAnGksoaA8HFbqp6T5Yr3bOR4XMG2ag64f6FhLNT9ccwKjOoQ+zyWZYeCfZ3coTzTuGMp+m6o
xvHz9Z91sUc+flQF4eNZnBHGhLQ8cOSXRHX6cLImQ3BRDgPjMpBaXh9lses5yhKFyRktiQW7qVuL
nVirnSKkXWucRmLtpzAVUPMo6haZAdPYe3pf2B/j/X+O639QY/tr6t3X5vV//MmasBkfXtM///s/
7l+T32H3pz4zHpr/lX/orQZ+3BTHgZbATARVOrPR/qG3wnvFT5uYhyIy3SC6/P/PkNv4TzgjoMz4
BXCQTH/qv9mt4n9S4dbgtekahUcubWBq/+d//Rr+p/8nf/znqNaL3/9tjX3+ytMRM+a7H4giqA0a
gup8X/91oYTjMIZ63YguahqWTorlc+mjjmRLCTZZRlWFt5K1Ei+fnwDGNCWFOBlMJCgzPnDxsnkW
sGIcTWiBlBmNzgRhzDGT1xgjH63M/76r/msYVQMtQgcbMMLirpS8IlXSPhBdql4QTpWN4u1r0jcs
q0dbDX/k8beYQBv7j+SmnDYlYW7hiDG6tODUDuUJM1XBuNGThwIcWO40DRwxm7/gVJgqkqTOVKAk
gHQUpQsE3x1wBYm0ofJi3kkPuC0bOYCb29maprLB3IKmRE4/eo1/K6/Yhs9dP2Ejym6NDRN2yL/G
X2VP7OFG2ANSytFlN5xuDesu879MYECHfjM7+MUbo0MYzPVWoo2LfcCawImbr3Sawtqyp0HIU4pS
xz4oZfRWxXjaBL3l30ZR9xxrSeRokw/HcdL/Faz7nzWChTffUoYOB3VxbydZoY25z7BikA9bcULo
P7PqYgXnq5yXWP8ZxiBYw1uIgJIU7XyXd7U8DjwCE2rrh65yS8NVs11Q3/dWbufdLwwdCxBUevWa
Zl/r5EHSjmkOgAY9A7b/iEuTM9iVepDwdXHM4bGyvsUEhpl4NOQbyUDa5Rh2yKJO3mHof4zKSU+R
gut++O3DEL912cr5+fRzTGJjlamT51N0/jnVGFCTMyLR9WHH6UcUzTF6j7aBf9ePItaV+AdHsztx
4hjd4A65ZWv9Y6TxW3YyRhzmri2OqbgNyttketXCdyE4dKXqJsbgVDW6SXdJVW+K/hCXm6B1qa9b
qqspGu3MWTD1SW8xYECpoV0Jn+anb3liSaIp8XPnEf8vLgbMyLyhRwrUTXDlspVy2iJaOSB4RM3K
aztOS6mu7PtF8/KfrQFAAYAAlzRqAYu5VLQpRbBam5CYwx46fE3C2HsINBVHngKdiBIfgTBu97nF
ddgWCsWbyfhXb/XHjwD+UNd1eKkW3724qAhMCqPK9MFtcRxwJvlOqatNOmS/+rERV3LH87jgn7Eo
SQLTmymwPCPnW0cVjFZE1X9yzRAp/6GlAGgYWwDUWAH0Yrf96yn8r9fm79dl/tMWCzpXEShpzgEj
+Jrz0chf8gkgP0VNiht5VEKlwP3ATmVQ54DZv8aG4YBORH/XXDnyn7wxs3KDCltE45H94Hr89a4N
w1DGEFX5xAhT7V5tot0I43Ml7vxkFB52ut604wAlLjcsXg9ypvKNbtCgBdlmJZKVqjKu7I8FfONj
0eDcQWXXRIAqsO/OpzEGEZIpFONd/LA2JkKqaOMHG6WVcC7uGtPG0CcTYhw/hopCWtOvXNKfvA3U
TQzQSdBlCVcWOdtkAbRXUc130WGapZJfywb5d3HssE2qx/GGErbLDl4Z9ZPLAJCIzDUAcGUu3Zx/
NJkUKJLEn3CnGOJdIAPeqC3MmcJX0kfMpSOohtd366cjcqtSsf9QHFlkijHlDr8fEMyNyLZtFdI7
qkUUV2DAkN4ItFCmyPJXFveTA0lvFbQK+hgW/5l/qL82auGlWM11w+im0hE+Dwp9+qi5nZW/j+Ya
uv/TsVS8LDn3HMZlr89T+0CIY8ZCtnPbj6GwyYcGX/poKnC5klaO4GejMZJI1YRSBoiJ8y/zmjDx
EzaIG7enbpR7dJZzlD9HdHcnvFivr918BBY3Dd6ZM1ZR5y8u0vPBFAAQ8migC0TTr6c0I8DXSoK1
DublJ83IIokOJnjxuS52PkrrT70PM54JjDt1oyU/uy5+GzWEdGUlXHmZLu5O6hUwCCGcQBFQeZ3O
xwpLS2n7Gn8US+X5w76u37etDxo4Fr+ONQCqSpoO9BCcWg9WkA2Lzj8XDmMD5SGhBn/Mxb04e8E4
FghRynOAEf6aquxURziRDliDuHUOZkosMQHDPhvDkW3noyRXTfUJmeu1w3FxIvk5gEGDtgaASmS6
WFVvwDqn7gFL9VPzW+Z00JtWd6MX72IZ24hQQJH0+j769NMJRwkEdLIhTV0scVSaUwpuQ3SVGO04
E/35vrSedIzOkNFT0b8I5SdgmQCztNK0W0t9zzoLJbRxVWJkHulsS/OuMPVkf+gggCVcREOiANbZ
MHBpQkW93YRpM7s+CjfQiXAjMbXjrKKFEpdibi0xeRmGXqDPbd5oVvAgqF2wEnRePAIknCSJM6QO
HCGksvPtKCLJHtIymzAaKHyUQYP5NnbKbHTLvgJWLQc3aRG8X1+ND+zD+RwgvgQ9g7VXFbLdxUaU
fX2Qk9BEw4AOY5u+dyQIvv89L/5wZmyr12ycwjycloNNrW+t6WuqP6jxg1j/TLqvbXuQhZ+B9RBi
0glk9yk8ajdJv/d7jKVix8h2NIxj7Q9WT7jCq+bBSL54Ae5pm0I+5P7XaPzRBQjuPfXx/VAfr3+a
9HH/Lb9tvkg++FaohCx22gQRM8Jhjuem2qvijUD2aWi/R/MxRcO4qn+UkBk6/eiNL3ly68GxHV/M
+BZl4zQghdEeqv6rhPuOXz6p6HOHzXe93TXGd7PYZ6S1+Q5r2tHaluUObXGcq6HZJA6Wl4Xg+FCv
H/1+UzWHvN5q/daLDolyx87O2ifB/y0n9518qxSveXav9tsfQ7xXkG7T3VZ/UiR8wF3l+/Ajkbdt
860LviTJA3LvWnuH47au4cytBd+H8Hs3YUKF9OyXST0o0Zb6NXjXVIO7shmfZ9OiicY6NjkNSvmP
TXUrd7ZUgmxEc5J99dL/ivBRC58zbxP6uzhxvMiVTwa6v+JjMD0QjuOXh/JpPW2swsUNhTRbU24x
PTI1AGLbDBcJqT8Z3peydUzjzuh2hC8CzTNCUXqTpXGL+pAp7rsf2FfCEYhR/m9cP3e7X9Kd5jl6
exTlbRrjm24XuDQKN3j9RXj4So+BF2/D5jB1b2nwNmSb0YBUcS9Oe7XaGilu7njOwwvF5epV1O/L
Q4w9CA6nSB8Nt2WzlzTXUw/DbA+0EpBeXphkT2AxqfgBDyPlPT+lJq9TmhkETUGuUA+W8Kqv/Gjj
C+m3Lkpkx+ReX4maLl5eVJZQUCH6paSjmtIio8DTJ6+qYY7x+RvYNx1UjwRPt5Xj8lEVWh4XIjN6
FAB0ZiDx+afNuuElVpwj3ZcjFgN4huryk+LN7u/TrxphefFnUb2M7fOg/lbUPzWujl29N6HQyeIh
qF1AGcBkdRAqnduaG0wqm3CjWbt+djcKHNBVuvk9auVtRkm9+x48zWqwz2Cia5umbr4JnkhaVNlu
CQNvmzv/xrhP8YfSt8Ftc99AmMOZhD+8dKwdIuAP5Rc0zrDQgO+YhW6q2/kTJQV6qTjo+A9dcle0
+1TZWql9gBhJ6z/51TUvJrodlmKP79PWFzco08qti8sshx7imz2WSC+HiSNq34rpF+6Dmndb43Xf
ueb4EOJVV+NU972qHopgD90LoaGh+0JFwDRQZcG4YddObtffg1OAR1aDNiihEd3U9Q/UiZsnb/qW
J6dUHWyVU9ZJP0346k0KCUJC3Z4ytS684q2kFkelphyG40ZVPnbpTd7uDQR9x9/XV/wi1iJnnClz
lCgB0fPf5+vd5KCmSjwJ3V6PSlcLu19apZHeaOrtBAXS/fejzTwQi14CEFdzsbtkPVO7Gm18N+ux
p1ap4vUl3UMDzwHgA2syMJcZHSVfalHgGMUZ0rgUU6rielagHEd3Mk3EpFMMn3zFqLb4peBDx87T
gV3hCBg7Xi19QRlbW3l+Pjm1hMnEsvBAmN+PsshfaUdkFHnQxnzvMEHLikG+uxkKdiun9rNR0P+c
1W7oLBLNnK9hRavHjM0S6fXc/B1ilWBj6byWhH+yUfjD4SaBVphXbvGOyonVKSqeHG5qaFsAOoaD
nR+NWcnzbcOc1nCol4HQPBbFInxWNQobi7AsKnMrbbsSH8Rcx55AuLFEymhkO5DsM9fLMB0yzGBN
hm35kbRzVCrmlP1nuDF/dz6TZuFNpYavpKtk/Y8i7/FeNe/l6a2sQ2HlKCwTD4ZiGJm4W5m7/9bi
KETdkPlQoihrS1Z7z/NaxKij66V1mnWSZe+mCyvXUMJxe/0ILt+uuSswS3nSG0C4k5/i/BOBOCoy
Bi01xnLctGXaRjYCAyCxMoyWDdr+k2CsDHlxDk0YliYSgTOMAvyOutigSoCegNkZFNa1AhVioboH
k+oaPST1Vog3E1rYYHvkXduWh0Gc1piDl6sKEZyBqesQ3ZLonX9ymAhYN8VW7lrYxxnRiH8VOEGn
Gqk1NJP1fH2ClzuXj+Us8khTrCKWXgYHlJd0D2px4YrDse6xARUxXDFLpKKLxgi2OHP/bLL362Ne
LOoM96V4BT4JrjvyCedfWOhdMxHIZsB8h8op5ZIziZuLWyK25VRF+x6nebiygT9KQ3+HCshzEvpQ
dCAJMGaM/PmgoVYLUt56qZubj1O4RZ94I3p3ZnUCbnpsK8EWCyJGVPgrBPat0SnQvE/v+A3Sv1P/
E8nISdgHlT2JP4PuhFQ1AsvbENCrVty1+T2/jnm06S1S3s42qhalFmxbHlvpxJ+BNRp/gAaKltg6
ied/VUhT8CN3U366PrkX24fvNEwKEQR8c+l68Z0mJs4gZ8G7jkX1xesrwSkLFf/GIUdORC+Uldv8
4mKghsPOmdsogJyQnjyf1qEvRn0I0tAlIHBHfBAIICysTQp5kyTJ+6QgelmLKOll6uP1D/10ZFjE
RH1I81AuOx95kjCqgB8fumMU/wkGqd8YvaY5ZRcIO0skiqonqMz41VgrA1/OMJ9MQZCKOcGB+iFr
9dcz2cphXCtlFNKlFHej6GP8GBokW2MDvTxde8kumhHwiuZ5lWA4iGjqLOvlidbjxtNMAya1NY2q
2q0q1P7TejhovT4+5PWwzawue6BR5rt6UucuFpMrp2chgwSRmR8CpgUZKan33Iw5n2ylACKaVsPg
KkiCp8mhhGPmdyepIxqVBSzlwo2I+8deRKC4g+mPtQiQaDWod1lyYMNPebsFf4ULy2aMsRe4E7DG
0Hzs27Bf4IBkX8BlO2azFfVHqzyQ2JOHYjLbSh7i6ci4R1uvfKX5Itfc/fOvHEIJx/WKAkfhH6bk
ax9uG+wOKafYSsFgdx5/dNAQi/7r/hCzMdO6Sd/pYqBAtZiNLpJMWPZaRxn6IUQixwZC3dwmJCJ4
30lOn4k2juCaW/naU97U2NtpQbCyJBcX99wsB0ZAIVUhVjOXtRdPC3HdIxWQukQAzS9uBlOwi+6r
MRg+Zq7jZvKF7fUjd7nzZ045QMaPvjD36PkuSEysBZqqbF1kB9y2bVGXj/A98VXKIuoqLOwjajq7
soFN8TzMEAmG5ZU6H67P2mrqBbCx4pPyK3/mbhG/amB1xk3sP+H45Y0bfiv8yjBEo51ZuXl711H0
qe0BJB4sYqSBTtOtfxgyV0rd1DuW2m9+bYdvrXVEhj6aRa63AuovaCojiPU6WwqzhQRHBnSqHgqs
wzU7qTaZ/JyPP6BwxcFoY6mG+CgXayo6JEb8inAJBDSgyhFA9hLxLTcKXMwHSo3qwwaQpFG6ZuYa
7X52vbSwoNgLaAdSygi22ECX2s6LgALbc9Tt4TtmZ4/KcXpssBaN7OTF+DbLUEEnjZ1R2EvZXo12
lrpT/d+ZCa58R+15erBI6TqH/gdFLfmL7ru5vseiNbEeCm1bVdsqclAti8RDUW8baZeJGE8/FJPT
YCFiYV+34x9iQo5V+CTvxuYQZ1D4HL3fRj/r6Kj4N9IPpGjEwAnu5Ifhe/+e3uo/5Z1wl/0pqbPE
2sbXwNDa/XiXK43ddttYOXnjL0zci/hXmD6lmKeqtvSIFYMv3eDAIISuLjrW7+B+WrmhL56GeeMg
GYDELWErXbjzjSMkEg4A3sTGqeHx1laB47BBUUepwbAMSnAzpYnqhIbsuyLd3MP1U3IZQH4MD75k
bnIApllkA6GWD9B/pMbVxAyYd2Tjae32Y7cT6shktTR6OR1Wl1jZABDo0nRz/Qe4OKaMrwMFmPm3
sLsvgmY+ONIrn60m1DdpEDSuXrZfsAemKpINK4Nd3EPE5RR6NN4mUKPci+dzbYaB0Rg1npSRWvl7
RHnuqdBvi1ED3TImr37DZojGsrOvf6M8Z3CLy4FxAQuZvIvobCwuhxR+WlX1euOmgNN3UgdUV81m
yk8SqTtu7fQ21JQZAyE54AeGY5Po2kboQsmhRzq5KWHaJk+C26mnDpS18h/8ZMwb4jY5xeKrC7ZN
KFBfDBsPFbGs/7e3N9ISFMzJpAxamYCszmcN7z65Q6qxdDuhvK20FuNCHE16YkZE02aj3vxbH62k
9/NKnM8YY6JRQ0jPw4Fm8/mY+JSatVU3JWFaOe0mbdjpenvTlfItjRyBazVdg1tdbsQPaQWQ4pKB
mtRS6brzMA5SOyBRFD6am0R4S4TCNvtWeOjH8uX6hrjch3MvCBjZvA3hwS72IbTMrjbCKncF3qJd
KVKNMwY6I5awiYzWhc5l3RAWZ9vrw15OKntPRMkZBJFOqXORGFvhbNaZ5Zihyh1IaQwJgduIu8ST
R4ynxe9xBHr8+pCXESGy/DMum1M+tx6XqjaZVktaGcS5Kw2dYtMDirlFqGnqU+sdMhmPnUZP+pu4
SDu7aVEpycw+cDop/tfXLNzvGaVFrmrBPlDPNxQuf9h8l0rqirEMf0yDnWclEzC61PHQrUPMKzoO
euCiZvF0fQouN9b5yItZx2+yNaAYMbLhGoPpbTortBy91oyNH61M9+Vjcj7W4tgU1J8NrrPUrUvh
52iS7wetAgzSh+X0MDV3qhyVW0mjDXj9G+fZOz+ujMu1ylVAlQzE5/nspiGGt0UbUAT0pcJpR4C6
ETy1lfzts5kkrCfF4KEAFbm4iHx04X0hkDMXg1xE1UQdA7DerisfHSgkHlcei0+2LrTmGXlJlkpv
fvk0RVgiWUgcZm40JL9CPX7HfAsXPMm773k5cq/c5MTUQWIYBzqP/p5W6Mrr/KHdtpjXmZk/68bO
mo364qLwK5qVPI6Zm3c/i2Aup2dGQN8+yu7wFMaNvurC21zANqpRpVd1FPAaphGQBJNnx9hJ3VUU
NhyGQCW+1VqEW4g5zQCaSSBgRVQHa0D2y5uNOcNkho1G6sW0nW+EVtEiRQIW6waRcCzQMoSnUmz1
KnYTfdxSruptLaz+HVicuEGlv0xJCDAuJXck6s5HNQUPl8E6ilEiDLttXkQ/hR4VWdX4pqSxufIc
XuzCeTCo4QiokclTozkfDJkGTBXrIMaRuvJ5vWN6GrH0oy2KXU3f9vrBuhwMfKRFfR0ZNQpQS6gx
uCWxrwIaHoNfvVVlne0L09phE+tmUrlGpf9ssBlxRiw6u4Iss3evboNGwFTVpX65h9m00zy1s7F3
T+0h1N+vf9nFY6RyV9BFIB7jvUWP/XwaR2EA1IZXrFvSPNgaEfojpWW+ziaiUmp0hzTo9ZVb6oOa
cHacFmMuKu1CSrOmC6mGmB7YB/zKd3mhNxCjW/F7W0sbKhe0sZEsjSV9cKSg2vuBbN3EhO5Ohmn6
RHKGwJUKjd/Et10xVnArF6eHnw+wAHWamTUFxeJ8ToYR42XKkZidFybUikRJjnLzVubeDm3n0bXi
4NFM+mLllrm4vAH3YCKBkLvMLsOL9XzUdNCxxJSTiGqj4B0SYXrDk3qt/v/RRv3vuYdUKiFQBVKf
evW8kZdoKhPskS/PBPQ4CYqtGOYAewPK02LaP+ERWLxhPvuEz6O0H5FmdltL+l3H7fdRnW6DYARs
3k/FQQ6CVy7e4tDPUs6FpHypUQ5cufjPH9F/flI8jQkSKNfNBL7z+WhzterxBYmoSv5f9s5rOW4k
bdNXhAl4cwqUJeUlSpROEGpKDe+BBDKv/n/AmX9XheKyoud4x8RMRHcrKxNpPvMa960VVO/GLsZZ
fkjyc0uOG1jf0yx5k7nSvvH5t/qixLuU0Kmo0wOCxnJVTk/rxJ5oB3EmsvGU4+EcQm849V1ZHmTT
m0esqI6DA6IYzl62l0u6z+R91Zxrp+9/JLP6+voR3SSHrARxIv5kz8/6ygvePLhLrs2e3hc5NCJc
/KwOMSR/pyVevw9Qu5iTpjmqMXgEeaOHVUF9+fXxL6+I/wxP0QgvJKR74HJefogsnnQhcoYXA6gG
KZcvSOpAJtA/dEOAR7DQlhsjXh7A/x2RLA3dFHsVDbwcsV0mV9JU4CjUOQg1R3kfIFwptOV2Tiqt
Uye8s4Uv9b933P8nH0E+4qP+vw32IB/9lMPGW2/9R/7jrWcE/6JVSa+SK+O5hv2/5KMg+BcvPjER
QqNcmWDd/iAfrWEA2Gnqf9w6/C3/h3yk/+v5wwaYAIFUR7CGv7bhGr3GPVr33/+90iBF4TtGyY9w
h//luK7v6R/F9cJWWKeLdjjak2pPvkN5USVuFpVxnJ/+WJYP//5D/wSivzQUKwDcCnz9Kpt1ORTG
3TUZQz4cR2uyT16dPRqLru+liWvy6yNd3n7/nhQ9L+IbJCUhcG0KQmlRNgvX8HDUbRVQlRnl0RdZ
CxPRGw4NtYtPgBa7N6Xo28dysouH14ffRt3Pi2oiXUIXFWVLnqPLmapqcEyQ/MPR67TlMxKDw0FI
Iz94hRU/OFmdH1Xc5U+iMPM7bxqK+06XyKWa6pbS5IaT+Z+VIESheE7H+srJqRNTO2kmn5dXE0mP
UbXjR99NabelbgVWpQLsLN02vU9jo38XzKiY1HGafopnfcK4VKYg1nBQRbOwXuPhkb7lODdfpVN4
JzE3wdvXV27dApvdiO8DsSKyagiqbXFMzpKVRb6o8RjIPo4sUyCNOfqwvtx88e6QX5FfXh/whT3p
oYW4tmPptlzJyGWFGSxjwoATkkiH2vQplsa2ex9r460Af8Mbfv4WHDBU8aBYoQG53f8yANyhTz27
ArPsgTpCnZ8bXRfjbrSa6tHzvHrv5j4yRthtI3699Mr/XFpjxt+rrPp9gX2fIuWvRhz1Ejf5pmrI
HJoRG8HeSUVJsdcaUVDKC9o6loXsri6XCQEWZGkpI+eFwh0dgEt1I5m4XkPKSahqc4UwOYKwy91e
l5lIZBYPx2LI4tXBW6A3SFEkVkN84227fE3XJWQol9oxHTosh7Yua4MmAhAzDfsjE9o7RLl5tIm/
RRgPvvc+dRE1nmpsz//pJlnlMlc5WPgB10l0KsfMSZGvPJpKFdjvutCxvGGIbGO6RZTfxLHUtsDX
6utNDMcEoMAmbqv7TLHdRX+Uiz7fDYuD8TcW5je+2Euj0ElbHfEQFLyqIbf1YE9L7XfHOmvNL0Hs
+Kd4Zpo3vtYmFuRzAazgEK/ZLNgKCleXO6M3ZtyOO52uzwB97Gz1WvFLBoOcw9TqxQ9HivZXXMjR
3s2sfB9ZRe5icEgMTw0fLE7xNkf7OA3t0pnAyw4LGOLXP+1GemH9ibx5/5aMYUeBNb/8iYHE6Vo1
BjBkDdtGGAD1uZ0H+688aZyTUsLDb3EhbkR8blcJGo6rYMup8M15506TcVchNHin6qa7H5vEv0H1
316HOO66/MBVfnGtGW0JVEY197hfzfVRs5Ue5f3wqRHtG3/mqI/K1G5s86tnax3OJyChzW4CFNnW
OYNpNKoejZbj3GR7z2idSFjTgy2qr30hAWlMSVjgOQh1jPaWMoC1OjfqjNur5PkXUAJxcCOm3fp8
hf4RjbhOluld59ZHMTbVfkB76likuKlzBxrH17/8C2vLI8MZo1YOUHfbNBrKLmvJHapjhqIO3A8N
3aKyjTIBCLrrvBtrexmUw+qmdgwIb/WaAPB3RY3B4rr2clOWR8PLAbPa2oLGyWTQVycu7z6MvvRP
+uBa1h4BtlsqJi8NTleXL4pLKYJ2m8DL9+FSjH5bHi270MjLWmnuck+Yd2ZluXsgYUPU0D/7Obsq
0G9cNdsbm4kDA1oJ5uwtkrHNFZBIyi+60ZVHXCSdt4abFhjOauJ9m4C6hYskv2a52d/YRleD0uih
3hSgzINBHv36y0NdG8JP8Gkwj/lsiJNgUx8U24qTU/+OiwFicLI4cv/6hrpaZQZFixQgJ3R+yJ3r
3v5j78blGBhFquPGN+b+mx6RwhONJvMkHQRqZYV2VF7WuMPWWnWDFrK9zlGMeW75cI15hHlbNOTc
5YFqB988FksKWoQT/MYZe/NGO+uFUdaSIX88xGDkSK3L+ZmVIHv1U+vooxIf8XwYe81auhur+PzH
/BkCMhlK4/yL7IewdYt8HHxF0cDILZq3cXeY/VyhFmfQ0kqacnWTHvQ7rLqXk0QzBCVFzbgfTLjX
uoKmW+lj+Q4f+6m88Uxc3UtQk1Hy4HmAs0s2ttnFGsS8qqbOfuyrbuB6bJJdu/S7BRLW+fVddLXK
z640q1T4c1N7qyvVS3TvRpWakC295r5EYhDeBnLNr49ydfnBxiXotdZ9Q8Fsyy2DQyrcLmMUC5lK
GvaZd9QzGB79ZCKbKwBBvz7e1axctN1J+7j/SIKpD13uHeKdLlMKEa7WM4qTa0D+ly3499dHuTqB
jLKytVB2oRFPdnw5Si7qZAI8VB5H1Sy/GmW4b7qhatA08t3sDtXE/s5OTD2j9OQUu9fH3qacdHPA
kD6jAFc8+bYUTFgt5tldyqMziLgLp9Ez811ugLiKG5RjC1xkUMZbQfuZia4VAMy2utEevP6o60u2
Xnxc2Q6WnJfTH+1BcekY5bEgEvnoj70VtfFYRT1Ca+E8zeaNUt/VLcuUgckxW4RT2FDrR//jwsta
19cqvymPVSagL636k+BY3c9+YZSHMi+C09Kn4+n1db46ic+Drky0tV4BCe5yUNvrlbS0Ec1Ef3B2
utUKhxdtKp3IarTuxopuioc825vRNuH4CoN0rWYoj10cNF20qMH4hcZgEY1a235tXK8y7pC+lN8J
gHsZze7U5ufCSosbs77+tCbZB/wLBMl8OPXrX/9jqUVamUhxV/OxXZn7hR9EjnQt+CFDuteKWyaM
16d1PUbcd/7KkOBB24xm6VLOYzsf42zyDrVXeHRrjFs9qKvsAMAMzjSUgmAlUCnRzcthajMvtByh
ruMIS0NEKWrbB7uV4q/FJxgP89bDaEs4eXsqp9rPdjNd9Z+FquN7e7C1B9PIvBxbSOWtmDD0r2/c
JterQDJLdAjNABIqSj+XP6+fcChP06E6miVL7cOiOIgc7dLX9/PVISKXtUhlVh1xIAZroe/PL2t3
/lTqGD0cR59S+dQAgcuVKXe29DoAZO5XQ4Nu+fqYVzMDT/uMIDDQYsFFb/N9l26s57rNpqNPJP+Y
xU79Do7zrezvxVFWef4V/c3dv1m/YtBJXkxEmjFFCM6OF8cHCD7ujdjnev0g4JJiQn2jt2zYm0uP
mwCF9E6fjq5WruqDZUcmJ00c/rjyiS7G96orbhHhXpgazlfrvcdFT+dpEw7EvC+t1lA1GpHr2VUl
BNygAeT0jz8TWbMJFHP1UyJruNwapZtpGv8Zj63uqi4E4A/MFkuaT68Pc3WjEjXSJ6Jbx6MJhn1z
o84CJbS+ETWxAA07mQNe7/CQ2FVN0h1eH+p63WjImswIDxioD9vWhL9MGKfFXncElgAuP3Xcvdto
T//FIIFHQR2CIu/EZj6iV6Wf1C7mwsLyUepI4zdBEosbqflLU+F6IORHo5WgYnOGZqdOU6XN3bEK
cOtLfYq9C/nmjUTm+tvQQ3PWzA1IgMMputwCae6Ibh4oAJTxhAmSibPlROb2bhJ9d2MbXE/oGeW0
Uu6B/tKpvxzK0CyZJn7dHDOjl/dlXyxfpKZuufKsy3IR3dObX9My8nsMBGD4X46S0pWnkAYNuExw
ygPjpT0VUxXf0QycP2V+fUsWeD3+l+NxLLhbUTCwIPBvQ0Ivib3JRCKBMySqYx/33ieniW3EwBpj
uNMWP7irPDeP5rSaboRH19/uYuirrMyUTi3zckbjqsUvvIz73ShtY58OS3njprheVXgKIPFW52TK
etvN6KKy6FTJelNgEvHGHCrjR1JOy2+jVvYJCTFxCyt+feui4LvKw5KkcO9uE2xtbkzZleNI8US5
d25v5H6Ido63t5JsvM8zmDylU2X710/2FkoECm/toMIVo0cAy3B72XdxH0uJd+PJyjpRh8NclY9l
UYv7vhBBH+VJkT6qrEBnGj8xkYD+torlQCdm+TIhro1ifZCoT47mdFNYK71293HmN8nJqmAHfZCd
Jv2DXTb9EOWNcH7WqQTJ8focrqOetUC4Cv0BXgSs8Gxw+0co11hCy50l706j5vSfbYn17N4qC8gN
yJ2ZdzC8QdQVQUoDYC4AMB9SlGm+OnhYaztXgM5fZWhN925UOSzorsqhB9z4iZvtBGSAcs0q+EHw
R9C5hTmg29K6dhxYZxeU43A081J+ifuk+e1OVvLLSnJihbTOTRDHJlL/O+xR8S7ullaCeTfyucM7
vtEMpMLM+KOdJlkaxvYAHX0oHGneWFD0Y6/PONzB9RqmbuCDLbm8UzCaqpGAMusjOB0XQYqix0bN
NovxVwdkBCR/27RFlMUQtfa5tpiPXZYsv+3Wyv6q6tGCPTb20t7X+gwVL67zutvbXZ5QcOX+yuFo
C/mOoorIwkoO3rjXyxT189i1tSBKZgcVYsed4vvWIqBFt9EG8tyDbGqiCV/Rc7E4BZrJhp2EbaV5
X3N8pkIzcb6hBO/JKBhKcagGXzuAxEqq0LdLih1Ohg5Y1Be6Vu4DYVtfCr9VZeg0CqxnEpvAerOW
snUoc9ec2BFeHYeug/w6JjAwZk9dQ/gc4TyRfWDlp0+Tbc1DpOmqfhrqbj4HgqpUpIJ+QJ1AOFP1
sUtqfdnX7gxGviYo/tCQ0U+7pnGSD7ZRZdVem/TJukeXVR2zoiiSvSHa6nGW1PbDXsgAS3Mh+uXQ
5E36rgRUhqsEhK7qgE58fBTYtMNfT40FYkINg17DKMsuYfx7yszfrAXSHocgQ6ancpBp+7YXduxE
3CrFSjnr/J9T2+tViGL7CGIb6W0n3dtDh2Zg0o++Hc12Un7H62G87/yZMpyNnKI6Jcrr3yvoPMNh
mh0rOQT4PHzxUnNAtsRfiq9WPmk/ta60fmPZRDnYIGc/4ws+JkeFMdy07+mUzqGX1O1DiS2hC+PE
wYkbd1wo6bHnAWyx3NR91OJFVn97orZQujUzNelHL0ucyBmbufuJmZnSu9DCs+LJhc34WGJQYB0m
r6y647ig1vDGlcIHhlklq/o+FYwxqnqE0uGkCkxER5UF/gmf06b/FUvVyaizRs0+Jkttj2E/u6W1
S5ZxfN9XgwEZpCrMt6qw0M0ocgvw7GB08AV0lVbxGzHOJWSqrEVp0xinfAkzuuI4cRjAXsNS12Hh
LK60PuNklk2hxJv8o55A/wvNHG3fECEC+WjKQkcpK0iXd/YU65+lAWRzn5mQodn/lfic8Hog9lCh
lYxy4DjOBxeOex+ZbbYubkYIFQkfxDoMs6T/lcSB9qPVG+1XioWsibb4A5kj0hKLn0c99ci9izuy
4NZP1cfJr9lenZP7TWjrjfum7lV9gEFVoLtcYeBwikunezD6WdUsujNU8AUz99MEPRdvBaxpj7bj
Leqg6XMQhHnqk1gTiSAiYtFA/dwXRo89hiHbN8rKg2I/N2ku9wSSwKiWGujcbs4mGI+GXi7ngqjW
DUc9kS2cZZlo9PIbpZCFScv7IbfyL+y0/EORaA128wTXU4j7C4WohtTyZ9Hncb2zBnZVtKA39GPB
uCUI+8aQHwB5O0YkBz13I8ObM66mxEnvAXAKeUiyMsV0oej1MlwMP8WJC3waaGK/y9tDkBbOQ2qa
I/Y+raE9DrHZPg3KbCBp6Ahp2kk1ddHsNHaFtGqF4MvE+7lSs+z46PkxitEl+nJp2LmmfI+FbZ4d
NdLJZQf4sjh16MbWn0tXzQjhmJnNNhEjVC0TZLh7FG4PXteoKunu86bBBsydKxRwCs9CGMWrpw5x
B9UbD42X8Rhrs9VaYWLjPV3WjikOgSjqOVTAY4bd4FE9ZHUXvFT8YVLUXZNFvGX7wkEpLH1uQ0rA
sXPHeZXz/UKD/JvZaOOTxevmARB2vL+8rMD4J1hc9RldFCQ8glz032wsX+aw7ADpwVNaFg08pVX9
1hEQMDkSSd4fAr6mFpUO5KYCD9aKTrvTP2XMwgt1lZcVoLqKKt8kpVPui6DTiqjL8gEbDUuoLzLL
WmzQ2Xr1TqR6p7DFqXokaNNJb2GW1hXqjzT3HstRzNZKbsSQRJNzYiOTKlxvz7tvovYzDfzQ2Ejb
gQa3VX5oU1GZkVia7N2otNbdLYisjNAQuwbaF1Wr+9mvCc3qWOMJM/28c98umTE1dZjkI8rkKnWZ
gJ911qlP0jh+3yxFVe/NGctx9PS5iJFonym+e9XQcYRGy7wLWt345BrSe1JlgJvImJtQIXSCl+Iw
DynMtrk2vOGhcitLfrEqV8i9byXsqckY/L8rK0i+crNbeqT38QTQKFvEp4H6C6HbOMQoCeGLLXb4
eAQWWjCp8cYe/F7g0pEmRdQvXC1Rkvg8uEWycMdhwWz+bScdqohWEhQIsfGooU7WlsYhMNTQh1kg
4IAnyVDZ+2KhVx0Fbtr8GkpKS/uh1Uzj3h5R/oyWBbRk2KnU/qt18hoVpIKb7oM+6vo3GiK1dwjK
EjHipWgq674BKJOf0PWopwNuPQViNmKw9LcWUmXYHyXaZL9Ja6tSJ/CIunmjRfCsEfBHUvMcn1GY
tAxKoPSst13SSXpjrccoOkm2z1tut8qjlden2EJ1NgTeoqMii4FMNwYcG6CXRB4NOlz1PH8ZRsoZ
O3tpiTVqqvESSxbqKnvoHf5b2WZJsEPp0jYQKS+9v3oMeepDlQfL+1q2bRWZecAr9nq8uck8/z2d
tdsT0H0GOrwp2wdLnjV119jn0YknFHN7AMzjbB1eH2UTJT6PQgOW0BvMHVrfm0Kbg+tsanete9ZL
QgR7Ri/aE0V69oP5ViP9haHIxxza12TScKQ2WTuQztlbssQ9xzNtjxC5DQqVA9Zzd45NQP+P50V9
CCeAVYscyO0azP+RT4hOGF1bVO6Z7NmM8gkpJU32XBYOXIL/YihmBfpmtcPYdo2kTi9XNqN79k10
JGZ70XelA4OD6yW9UXx9IQWBUEr5nW1OyXuLoGs7qzdV59ln0OTFg0KA52RkpgYZWEvSg7ayCV6f
26ZQsG4Px7QADULW4z9bpUeewQKfgtw5L6V8JHjaj8XwoNHIHcb873khJwtkdovq9PKgCLysoiAg
qDY1l7kP/BJYnnOOdT+979Qg9uloBfsc3sB+SjRi20xHn22K7VuYphcOncMmpSICfw/026ZuGihj
kMjkOOe5YJ+449AfS8dTN4729UlYq5eoWIIDpwxzpfktNJRXalzX6niNdrxO/75WY6KU9+PGObie
EGwWklVCAsB1fMTLcwBFpy7mTFsANZI02bBjD/4ovr2+S16YDwqM1GIxulhhuOblIDiela052FhX
FC20qTYwqWJiaTKMVncDCrlthLMjoRrSoAXGQJONIS/HinW7aGXrT2eRj+ldnDTGXV129o++GbW7
ZdCWDx6+YZHpiWbvB0lwKu1g+hJUxYQ1lTueaP05//iQsLa4mFIbMIHVb0vFCfg3Yci4P1duAR3f
0ozH2tWmt61TmmGpPHVH87q8Lwvf+ccbiY4UdX5MEvgB1raBnBh1Yo2yFWcCyyVUspvuCJKQ3lB6
e3z9G19vJDC7DPLcXQSGurlQ27pxCsOfbJwCTeJ+IApw0ZJbd+mWT83ntalNO1yldOFpAm0O4BCM
cdF2nP2gBBiTJG0WuS42k5RHlwNlLvNMwd5HYMAzn9xexPsgHnvke6fmTg+mIpoNmFsk7kaYL6m2
S505e1hmC71HKdODYw3xUeHDHNZu1kWa62h7Q4fO+M+/CwrQmDQRk9HFcjezoBidpbqV2eehd/WH
1phIRcccYkO9MlNf/zDrhv8j7Fkh9CuAibuZ5i9Ezc3hM6zVMG8RHTBMt4kcPzE+d8NI/E6X+2jb
CrfRtJznGwrKm+1AzRFECv10GupQKvBnujyGC6Q8p9aC/MTb5+0nuuGRE8S3RI1fGOWZIcD1Rc8V
xsrlKJ6TLkthesNJxxYLzDNZ1QkesFnfWMNt+fF524EmhGeIJwcl1E0YNHfl4AW5Y51TgPrZ0eli
fYhUb5njXYyt4E+BYzasWzxew9hqyvcWOQ4m7EqyurWH+10kKU5SYOV5/psOEYKgr3/lzUqsP5BC
/dovpJhNcrv5ykvi57midHC2JyQHWwuN0Vra9emfj4KVMStAOx2dn+0hr6hS+uvzV2DxuqM4b0HI
nW5hDK/n4iA2ABVxpT+uyJTLr4qyrN8DErbOvfB/gCCgw1vXFkCQ1ydz/SoR+sGJBzVM5RYMyuUw
qg8MgQmpdcbAV/9C/oJ4Zetkp25qzP3rQ700I5rH/BuXBNAmm3WztXKh+ElKAz5AnJ3ckAfASrfk
/V6aEJbPXCyrY4//fHf+EdP2rfAzUQnzXBmV8y434uWDI9ESAbQ03YB4rGvzx6XCdgPTRdwMaI92
BsNdrt2YmdUsg9gAoYNJ0673G+9gL9Zysu10fFe0+L9RP2qxOh+Heryx11+YJwQV9jr4eaKwbewO
Tmc004bMB1WD7g1OoMjWOLq8cyeEtV7/cC8NtYKxSRkpelwF1Hox2BBdbOaJJXJkGX0citSm3Fk0
xj/fI6tUOKOt/6VxebmkXmfOvWoT8wwEPT8Zok/QO07+iz2C4u0qk7VKMaLPcDkKPs22FS+2dU7q
qTwwudUeWhdoz6ML/vravbDpGQoBcIIPIAbb9pqpTb43Ea6dpVlTvvR8ZFibeLkRwL7whXhdQMtS
paS7ZW2Wza6Stg/qkk0Px+Ed1SiFE1E7feIuv9Uv3Lyk66ZnqGdnh7W5vM2u6jRYsqEYzfPkzjnG
ZINRhFJ3Zuu8uFVyCux+ecgagV/Z6wv54rhIM4Dr5LsBCr78ZnqpCjpDvXmu2/R7T3U81ATSSkvw
l23LPtSF/+X1AV9c01W2a70XybA2Ay6OPQVenJs8JgGNrAAj5Q4sOzYrxT8fid245lLrvkcm9HJq
Yp7KIS8zC3rvZHzscJwNh8ab3lMV/IfwrIBkH0YrHUQgQ17gPDPE/7gdvTn2QaXwQppzsgAqVsPb
IVDajYvx6lutowD05WwxDgisywn5vdZhQc2mx5lnwYRDdu2H0cMuy7Fryw1Lmh0O2Xhafn/9k21Z
CMRaHAKK72vyT0r87F//x/QMs/QqGPTNeRTCQxsezPgX36nFg2a3/bQvnMGn3CqM/DTqTuLuKh39
q3s/FQmFy7qHN/D6D1r3yMULQQECliRMGdIOKkebc9lwyemBmmrcmUoVNRgIf5kXS7+BFliXczsK
oBWooKBE6GGun+OPWWtL7LiJnBs04IN4r1HaPMmliQ9Gkj+U+aLfuGxemBTPAJzU1buOu2ATZfly
EcqxVXUeMbfeDa01HcouviWterWHgGgSyIFIsCkDWNbloXj9M6CddPVWU+4kkkL+csVe8W5erpHv
VkYeT3F66kAMfh3iii5JquvT70kU3W+K6QrR+sCF0kinZBjDyg7EEFU0BD4Myaw9zkQ2DzNs0L+d
xTWqSM8X/NzrbF7iPU+VNxxTS3N2bV2jFpHWtoE+hiPoA7WpMaH5o3Tr7SAbWe+KrB4+BYJGVdTN
ZVpHKtZRPtO7ur2zGheWWNvalPaRr8MKu8zSnn98gfmPTmFBDT5I0ko/Jm7TxPteddhgoiUhfy4e
wl5RNmg5dtX1FHdRP5c9jUq6jz/bsZUxqg0qtvaBYQuk76oU1EOgxcYvB82lYo/4Rfs1KaG2RHlO
iz8UcWk9NuN8FFkm9bDurdE/ZKWPBsQ8S+dTCwCzjCBWjchjFLoDHsHQSuQs0Eibc0vJTwsoD7CY
vo+PyyTLpAjNKaGBITxbfIZU66foIHgI74E4rKxIAjk8K5uKxVGmffqpnoAs7Aj00neLmzXlvpwH
YimTJsZThaldWAifvzxBh0mKAcu9uIwhNo4UpiOF8fFnZcAWDtOsRWGVtr1Hi3rqrLedp6E/b4Dt
60I979vPw1BD4cEUfvmm0mb86KSa7e21PEderE+kE4St7ba/msRWH9MYwTg0U7MJq0BvoW/SOzUK
uFRcgFfQfKQ2rqQq43AUhTxpqTGLMB3tIBqdpFyNuBf021WW7PKJH73zCfF70iXH+x4kHhYIApbP
guRGJRDj78ES7AgtyjdaIREgbNvY+7x4mvlgtT4lmmIYp2+4aMh874+z+b2w8/J3PIJ02A2Zk/xI
7KV0ae7n88AaxS4bVHhYgeuq4dcKyMaMzY2Zh+k8emdobIbGsqbF10QoAx+JmQwPkJpv74F6iPdk
KiN70mVLR+2YE31CCm5+NQ0uXbtcz3I+ApneCQUL/8mx1HSfmgBBdos1KaSnSaeCyEwDe8bpZC7i
cC6NqTq6vV8uYdFiQkBPWEsoSwS6YlfZnURoNO/Nv0ijl2zf03Ue+Ifwt4wyaQiDFl7b3Y2xchUm
FG11v1h9g8+1Yfk/fTV0H8eATkwjymymmLEUDgUPeMr7QQI/39VWnX7Tk0C9Mcya3keqJeNH6abd
N/AEoBjnMgOskUzTwi+qF8QaE2XI316ugvRets1g0ztPijNNMYGuD5Uh2mrCWoIIUY8ElQzdecIn
06fpaOrz30aTVihTjTTn6CKnqElUroY1NKzT9FELAvWXmcfdr3rI+o+ZmYuHinccTUctr78XTTG+
XTpoz2GQdbidJNnifQvghLu7VAA4ikqtr3pUWdP8t1ckiX1sbL0y79EdV9+SMtUyeks2IJNmqUFC
JGPgP1UodlZ7V7X+2W1oE58UEtlPWdnTTNa7pSlCi/LMB1wjl19zbdHqB1XUPU3FSBUvne0itI2s
e9fUjir2ttXr7yXCLumepqj67GQdurO6STtpb8y9UYZdoupfA9yGNPIcrWiPzpzQd65HQEJR61J2
BBjWV6Hez6kTagP4JBxdfLiKTeL21s4eK49fHssRd02BbmI42kNLK3HKajPEVc2j3Qfdc+H/S/+9
yY7uuT+doY9ooIwKaIotsQs2mpOlgrFcKeqls1vgyH6kuWukEPi6zEE7mvncJ17mP+Fvz1tAe45y
grT9Chl1vWSnmE7nVXuRTF21V0I152CWuMgVWtEZp8a1mYVSXforsSBYh3YMKzcyHGKOiGp910Z+
lUKoNq3a/Gq2HX94PDr+RydobK7wqU9WX5OY852mtUKbs+Oqdrol/YlavP40+0VrhirIkreYsDoY
42na+m20Wa44Nnuwdp1KgiVqhqGLacLmWLC0IDjNr0lbDNxetnK/dTMAhRNtmU4PA1243zSfoxEG
1JDoPyu//rsfynjZOzxpKSih3skOUhkgE+hk19996Fv3XYWg7Q71XIIBW6piQNbRVTheGG1Zn/qm
b55K08vYeihJfG/mukSldBqAFOZGMDpHryoNJwTdod7lrvR+StE32VEsho0gdTBlO+EoOpMpbW83
rHNt+NkDOcHyc3AclEod7UcOdTALl8RxT24CWCySc57/HnWNQ0i3IKl3tl503glkTvJ7mbLuccG9
2kGRWMtp4iGiYGFp2NAKLYqy1yKp1+I7iAImMQJYS3YULg0jyjpTE/fCWxwejlQM7ZeyS13zRL3V
0nZ2i1XzbpD8wMhEjKyM7LrvvaO2CKi+YEIUwDvf7t5TNysNWPgu9l8JIqP6eXVeKbOoEXZhnsl+
kKV2vc63okYak/7FnY1MnLB7LIpdYSf+r8UAzRtmdcqH1RNLkImPmvYtr/LBOuqlQO4AAc+Cqq2P
hjp7qYk/ZQ7wBbmM3m9b1Mvv2EkSID24ESDhVHoDpjI0heNQAdrB/ITvhS0WyMJvFDXMj2brLY/8
CPkIcUJ+Kuyu+BtAQfBbzCUbbaRRf48uJj9Ea/xmP7kLjkZTmX7XAEz8bcw+brTjsPaU5yzTvJ22
5PHvOR6Kh6KxnI+gF/2PaloSopu80RGebO355E09MAvKkFQagh5ti92qsk9DK7WwKgRxCdhu1Hrd
x8/FsX509SSztyh995+5pXRv3wh3ApfU0qjd4zszFrtBTOoXGnHTcAQvLRqY/30dhNVQg8aJ7aKL
j5OLbUiUz2k7HYwuqN2jLQvzHUc4nnf0F/J8T9NX/kK/202PswH9JFLwah70McmRx/AVroa57bUf
OqfMfuRxwq8sDSsGqIfZWR+2NF4m6MJzht0Wj/9XLQAGuPMXCm/uVAR1tCQYHsPcAMKDLdtUfsqH
an6DQ+X01I+AAZmGDLJwrnrWs8+GaomsYFlQPq78WOedRzx3nk1lRfFcDzlx4HpaaOQRKtaUiXEJ
zAY0p/xySD52nSOAl6C1+sFn7+M33yMcgOse3mCk02DMdoSE6MmZkxWInfSmnG00rKieFX3zeZzn
AhqRizVICIoo+3siZdDPhK7zvd+l3XLyxfCkL8lTlttJFhKkkPtNGJEdBwLOL0PlonYbO4B2wsV3
mneFlYFNZJt5bzvHTlik3My8HbU3fdrZ/uh2EURSK46UsWTv0IqwKCBOk0r4PV47RbbZxfNXuI/p
D73/H/bOY0dyJNu2v/LQ42cNajHoCYXr8NByQoRKai2M5Nff5dXAQ1VWohJ3/gYNdFdml0c4jWbH
zll770K5WpWs/piEmM6CsvVLJQFW3U0z1hJBUYMI+XWhzhj/Lyvp0BavbeZnquCppmVZdIGeYTe8
6wuNn912G+PLilbtIYYV7zat0UyHLFus88Q5t4T22jrnORpVOMY8W2IP2nWgvofUiTZjmowlDEjm
vqxqUaaHLq95WrrDCRpMo8CXnT6UKo/uitds0Gk9m6wUifhaYhn7rk3T16zLQj+0XHynoM2qRj4K
K17v9TEeIDQMjXCuRF0NB3NRi6IjH2z0knGP2XWvazxDvLT661TRp8+IpGaMXRu3Z76zDs2VMRBm
7htTa1v+0JrAmiNhhbU/tx213pBlDSxmZmRt2BTZ6oB4uMluVqPsBLqoAf6lUMt+aSvZZ25q4tUA
qKLkpa5jVZJApt6PlWv7xaIdRTG8trrctdmCMQMxyF7czEG8CJZ7EvWeaXc3jbluTMMJLXD7ZRCb
BYXTY9Tq6M7XcUkwOGk7zuS2kO+IUq46V46v+dh1YQJbSxHIfyt6996kErjOlEx7BVElSW2Nmftu
xqx2bgWAkle3sXPGKcAMu6kPc7sO1ny41SVHICCqCSo1ZWpItwJiLWsPjbTvU6OwAqz1N9LFOLyM
eOd8SHAuUcI8Af4c5g5n/WoABI7Ks26jdO4ics9MoFwDNNxXZep6kW1ca30LBJpb05saaWtoE9jy
UIrE5spmy0OVdspNhgfujTra5JU7WnpY3PqQ2UMfitSwb0YxjuQb6rWXdqX77BjwUE30oNMICNI2
Wk+uG+V3CyntgdK+492dDrO8lZp1zoDA2jXdTeyPF705M1BcUJR3yZZoxuO1XPP3SAMKRQATQrf6
rSV8u+1CQETPSaw9/qO7sZTXtr0GmPLdKfEVDGmQZfFHzC0xz/eKOraoOeVDgeHrtBYNQNRE2Lr9
0FEmCg0ruxyPVGwSJP3xeKn8RNc9SA1aykFmpS8rsekE5XBTIZFLFPFGwDV4XD+CZF7DIjmRpOsG
g55WIeNRotRdNKoNj4De6EQtMA83jj3TlVRje7OQ8aWvVX4UetmHg9p82QtXC8Hw6GTjf/PMic+b
AJCN966aNdybLTVZtmYxB6tlYf4UDbsqWQODM41UVw6BtrjJ8uaj0/PQiUZS8abBuElb81Qmy1da
lGRrCKLiLKRdW3do70onTh+UJtWO09grH2OLYzuQnBNYazL4OWGG1azWYWo7g29K89ZC6hSUAnVJ
Vtwlli6OXdZUvl7qryoFq59AZntNXXcel4ArxOX9tdJ27qdt1+86zbxAtQozXLmT+2ZXXOEvuXU4
Zwm3Xxdv7NK3ix/qMW7n0i+dbmcp9b2mZ3cLOwOwovRmXNaxEvpYtPRBb59Ktf1yxnUz6OqhcRSQ
ziFwFwzoU+cOvHNbKPGj4qwRGB86iMniFsOu4GLwETTCJfyCP2rgAhpvWJy3PNFfySZ5Swr9Wafr
iQ/xJR3cSmJ8AUbuj0CZj8uMHI/BsFk2j5oRf9p9E3/H2aZg69WsnPMrj4JC4vK/FtUtg0XQ9/ol
Fs1yBtee740qsY9qblae1as+7+82t2xa0wQCTWa/79SGMq7sFy+amvZOr8GSNbscDo1d7digIRCK
XFl9MzYEF0bnmysd+4upBdgYY9afDRuTwsczGpzHh2ZTJ8NblrqNf4HmTG6O0YlKuf4yUsv9miIn
u+fNJxFJgVZF9fcScQXfzK5+Vejxfa5hfCSIvz1HVn1Jol1zpfBpjoZpBvxPmX+chX2eNcPXQQln
u36rjJ78jKRsye901huOtY1eOmcjlbuOkn4E2kv7ePbMqtL2djK3gevM6o/ZXVMiN10UL+0mkfKa
tfKx1GTe0AdpxUMTF1T+nfGIW/N1LCIbdqqZFX645mjM+zkzIk5LhQHDqI7WQdVr/eAab6zzNQCb
1ysfseHESU0bB/XEbVtkZe6Rckv6mzuoB63tLTdo0sz1I0cHjmqxQojKeJkCt9THrVvUsc4MJmvn
jYbTa1Z2lc1Jo7pUwMpAv0Wh5+AbxUh3LJ4ooTYctcXerurO8ttWKMreidiDsbpKsjtXmYvySukz
TdwbRYdKzAOFtZRXtrXe9lWsgcW+K0hquU6KdniuQXH5Quemt860CzOxkWWl9Q9LldT0R9am3Y90
MIoQwRCK4jqC/t8ynothcfkHNSpSO5GfHcMTZAW9wsIsXBPGumoaTOSaqHCqR8mT6D50p1l0Dlg8
R41Rph+G1ixiw/+djZx2WbTh/lXihZ4DZoRJ1sONO9UkYTTHWSbbPtGbapPnXf2NPBYTSDgpbQfL
o9JFgbH/rqTFkTcM2Dhsp6oZnjQs9D/cSk+f9SobbS9rJ0n3he70yxpL+45jAL2EnIz6nb6KpmOj
v84katLefxgUwH1yUtp4OvFFNZwXGLMavmGY1Y1MdJ4ZWJWx7AsNeVWgjHUWX9MMjQr2try7TxJn
wNckSUJu/rLYa707cr9tawzIZtqlk4+JXC43GnvPZ2T3Lf/qdRaIO9SZYAKj6Zt7TZbpebRIBYiV
hk2szOZzSztj4ypN+6ohZGp2hkTssEl6AR4O1U9fXwzUmd608gb6urmsxy6Bh6K1u07yph6T9BMS
G0XJkio5t0xHTXpO/LSn2B3H6lX0MVX7alzegWV1mheeo4XH8kBoMJeTdIKQXfX2w+4iRUef5Ng5
j6akhnXbQqGd3Au4WIYNtJ1Y/5ySuTo2TxwJxbe9pDDDHXFabqgWWn612pj8EUNf6P23MXcWjTNT
F36iIWFBKTfOn8WQJ6qXLwWtlJiAAEJUIwKbsq5qRs6vyuUEd7vooegK+aouVRQF2mRpX6VBm8LP
In1p/aUuZBkUFd67u1QZHIlGp8jv+tW+imm5vmdjJcdrnfiJA6Fr0cw56SzsXL2d06dOaaWy+6Up
DelIF98DwfKver7oJzXRZxEqs0J95nR5o4ZdE1k9eghrvUvLRdxPXeqW/iiNhg67immI19ip+myN
q33vRlVbbTS1mG6LCPbZKzO1f9USq3lsurW8NyMrHTz69BRn+hA3l0yh9UJVRgUSCwUF15ZsKVn8
Zqzy9zmHYwBKX4R2GnOVn0e3+BmZfZtHw96YRYT9ajVer4bV/+ZT/j6z4lYEp4dXAhJFIkj+Ouj4
v0W6kKiudMp+EY06bSnd8QHO6pcOdIFk3FzF6NaKdlrj6vewfsVB0onb6JUZ/Wau87eBJyww9JDO
DA1yjTnaX0ckWeXUVMYFiG6X5JY3ZTNNw0o08rSaye+snv8+s8LW/eIvDArpas7PY+Q5KdQ8x31v
39DO2w5c4x4lR0i4WCZvfmNaD78ZAV1m+n8dkvE0eZgwcxdjz595WXVkfXGdHfdO7kb9p9ob1juG
eeBvVVMMtCFHlRy/MjUWGsNTZsqty5vjxTV2idt//ln+trCYZ+HRd+HRcNdk4PrXL3ps5WS3hCTu
tclo+Ji539Za9Tu37198Cpk2dITJfHEYpF2ewJ+mgmpHts1ikjHfLP20dau8OLkVY6l//l3+NqaD
5wGB4oqHfZWFFcdfP0USM6VnabTuo9ZSzzbXvl1r6dOjBU7EdSseNzrpV79hAX6xUlEiAuziwYdv
zs/GF4BdOLNX9rrvUyKpie1Arqhi+AE6sv7mpfjVtwiHReoipMiFXfrr75enouv00Vn3s1au3+rQ
6OfYMfrfrIhffYuYvWLwxqt34cr++ilORLOsW5V1bxm5fo2mkpjjYiLYZhy6elPqXCUVkiZ/8zX+
gaP+5Z3gF7o4iMDzkUzG8PivH2sm7dKJzlr3TKwSjBSjhQrTGnLti26s5AaFCcZ4GWfNj6Yul+eF
rql1uRa5Oa2zXp8ZSchLGa3kxknrYkEzt1WYUfbqRXb1v15pADTAGDhCcl34mZKYHbtT3FnCg0s6
XsYlY4GI4aBbBdlR6QzA2YDA/vNn/m2XYsh9cUWDHeXxKz8LP9ICJWDNVHifMGHrCRMMSj1jLpdk
LxXj33/+sF8sAmxziIelo8MG7Py01FqnlSkVl7Kv9AWDuzqecGRrRTqE0k6Uuwrl3cO6pOr7P3/s
L14mIH7sK1FBYwPwM9WZGO6MmtimczcU+TEyoSeqkttBTbDSb77OX3wUoAuOcxj3XNDGyzfwpy3J
WgqgzVab94ZbdWHrTuii9dge92VV5b9hQX71WbyzRDYh8IZ3ufz5nz7Lwa7cQei77t3BaF41c2GQ
qtNM8opicX/D+f5imWAAjM8PgD9GSz/neFLDJ0ZvjmyCtWXFXLQL/HOdMj/EPE6HIo423j8/tF9s
S0io8WXkQLtYy/607fYc07Ny2QHzqCYzyCDDkWmufvfPn/KrDQK7LFBKjZ0PvuQnOnQSNZi5yi9G
iG73ubJ6r1FJMWofklp7FtakXJUpMmGI2OrW5TA9Mty13ucSCtHT9HQ+RVE6h2MaAVPQMoy3zJ2X
3zzpX30X5F1S/aPCAX/56Yfs06puOkOsewMwLehXUjWHcRh/s3Z/9SkXY12+hAsm+7M1jIwXd546
d9lHq6Nty5QpSavGv2OLf7VqyQ9l0+HXwRTuJ5Y7KdUhmqJu3S82EbZaacjNwkSGaz9wyR8P9/+b
7v+L/fpP6zx4H97/z3c1pMNyfi+///Ov83fzXmCx/8c/2n/9579//7+O+47zbxa7ThV+8X7/b46l
/O6H//zLUf7N/v9fUyVS5tFP/D/HfV35N7UIqh7UbX/Q1OwPfT0OyX/+pVn/xqsD9si0EIjxtmr/
G8N9fpS/HhKISg3oRzwCL1vQn7azTJRLPMis29mF2d2izxyvkyQq9/Dba2g6QtwqWl3Q3xkmZB2p
QDS21bpebDP217s6x2+Ck7kNo66MdmmypCGR7+OPskytAGeN/EPq47Rzcvtyu8yy6btIUjNUhrLw
azlqFwtNuQGaIoTDMpJ72P3+nNQTCACxTDl21nrNwFXOV04Zxfe05dYQWEL5zjF6J25w6TqGRLm9
o9mW37oKU5B6ksrDSooTcEUaOXfgnerecgfnZUIfuSfnrvhYcTt5RWGN600r2nZj1TTk5VA6R6Gq
meLFSk6KehvROO2rPAA8rA5yJpDKYOq8b8vEvrs0mM56ItvnVqujCxeLuz/NC7Wy8S8w9M3ctvV3
Ct9x22qJgZJ9TMSrLSE0vKmLmjN+Be2VpUwYgKSleTM4tu/USnzs01w9o5Oad4ydlrspa4qXUjPj
xzRvLXa/zGXQ4Sr4mhiJvr5N9TAcy1LggVzQY6QJmLdziKDB2eaFMZzGVGveZpMmD/Z8/Q8dlfuZ
geT4leNOesp6d+59LCGY3s9MOrwxn9R9yzzmebZyNej6VT8sKHNT+KgkLrwFy2AjaBOje44YHDOY
Rpv22bRL+VlrZbVfh775yk0E1V4mSKajJZIhMFCWoIcD3/S60V0mI/dqha+FPtAcdJmUg0B5bV4/
z4W6s5gvYKsQu16a0zVfmzG7i+l6NYbLJPuhaigVuUbZIYaA5dZGZuoJFMIW4dptnBi7RB3Oupp5
40rLOuaqdIejr7qLMqkHov4RkzO/TfW08JnDt57Qx7DK1g9r6XeqW26FmhNibxLYORGup5EANo3G
XV8ZF1+bYt1FuQgTNw4ZubyDBGDI4txoXC5/ZBVzcZtk0dmDhFW+pDZGAYa0P5pmkk8YEfdhi+7D
bwuU+Qb/oXX6rs8y3blF8ixdZh+93uVHnDGDuf+wNHqiBkLzQbhbW9rCZ8wL9vJmqvxYeb6GUSL2
aZ5tbeFWb9oymxunvIPBazaVYApOF6lQHkZEqXWZXKEIt8hgJr0stXGPYbBhV9MtOgcq3lLeSD2i
ozqM27gvdlpSfUKUOoiEy7BklGFV854AMvz609W6KF84px0YA6W9NqgjD4mdBnFtvjpp/MU8myT1
Dst0zfxObesmTyPplZJgddUe6EvSlPOMOcGbif4ZKJSgnRafypXhcI/BBY3kGztxw8SW5KtpMHwd
0cZGmd6tiX1bRnb32LqCFNohzbfdmG17JuFnjHD8Wa2C0mqyYMBeY7ZdGRR47kr0bt5gO9muUVmJ
lmFUOHeXz8rF+kcv2009whiQrm3sS6O419rqx1g8ghcoPr5gJLtRM3s67yeOi/h10G4LFSLHDzgT
aJ5Y9L2rDorX8dY92JPm3ABkskDmb4uK+oBk6RE3wOpmnAW/ujN7DdOYjQsjNrDH5uQM4/GF3H3U
76sWHqmLbx2bzj+aUeV26WL7RzUQOZcsUThO5RyYXa6fbWN9x6pVyRDiMQnFrglSMqndDsIyIU8I
BUJ5a3Xd+D4bPDR1rrpraZjxVgxNdlZo+KTMR9fh2HAtCqZGjQ55zfjcE+uK+cWECUTCFnsEJbvG
i6L5XOSqv4tapp9r4lbfeqnoN3HXIxFpW0xWXVKuC8eghSflkzkIug5WZO5MoT4VNTMDV21YbhmX
OMccpWe5sjus9PK4B841Y7HcsH44s37Ezcnwuz42/NVRasDR4a2AcRswVQ4ow+ajypTkUDHzCYsZ
oEkd+jNWDo0/lJPx0BCUeKsZ87GqQCXSeXofMzW/qXRGzvak9Iln19F1ZFvlZ1RH9mfBoHXx9LEy
zm7Gq5r/4WCE7aBT+Wq6zKEDyXM7L1V2ObiWkTiHByGnBZhCvS1j9XM11mGTmKm6MUF2HibRXOyy
VNKa0BTMbGf5fCo0NNRRstovw9zet6UiVa8Ginm/zK38BhLAx79zi5T7hEERrXOOD7bUuDQ3eHty
5rhqscOsZvEuRqtc5/VAjXtDBuncm2qwAP5YfpRY3UdjMdOA65fHYTK4yxaOPNv1JYyQw91g8a1S
bUK2sSIwUgbnXi5HvQ5y1lnXXanpMPAvmvaGVtBemdw4cLPW9OhN+hN3cL0crPM4vBRNV37UXaP7
WY5tHDBfFHJfMMMBLxGVURdIKknvPIqSwxgUIhM2QphM7HiIPHpkDnWiietu5hf1FOhNDyzVA0yq
3iIVH1V4VwVSeZbuc5bkuuM5q83R4F44S0c4nd+5RHvrIPW+MUxusDYdmdPJTWzGOi42l6ExWb1x
UeFwJ8ZgGkx8NDKICavfrE730uVDIGfjh6PMWI20M9Z3Vh/x7UyPssZ+YUTgf5USF9J6vEoOk0GS
H8vu0OgiJwfc0o/oTSdvwcmIqNF1gdLl4GDEH4A8QlO20abWvoQ9TCGeScDT/JxWZe5rw+IZjvKj
zNsTei77olQugrmQ39MsGZ53QppsLxK3E3a/yVBSby0mbQf8XXv5jBDXXg5OLpkKx/5oq9BhreX3
lobNSdS4vq4D9wlTwXDGDZK0QM4yPSmLeJuttmJ6aZsEey7ZcZnw0kpW/Qddm+sVFghaVR50Yezc
PLvKcsY7M8ZEzYq+gnb+p50zRU2XFQ8el7hsPGc8VeptaOv9j0Wx0ARdW2b3OpX6zWzEy7bWRXvA
Xd+LHEB4uy2/oflBNJ2AvQggLW7fKHKG4zgQdE56bLp1nUYNVl1ejZOZ38bjUVki4ZXtrGGB1Bxt
fN7yi5OYSvip1V4RSDC9pNO40+c7IF/FH6NPqDXtFKtWiGlVMDDQCIjh9I1+OFci2UzIY2Mczfqh
ek6qERKyKp9Uk4hnmhOLdoOu+qoYlr3CEO+QtYCVPBZyyZJ3PAMZfxqWXw/MZ3N9vUUQcVrS+oxb
y8004PeXlMZuYo/emRpBhtBkG2ce9mbeXzmphdE/tlL2wZgmrzXGZD+VQIVUAAe7Sp76Qhj31er8
0OqFgPn7xElavxryl2ZmoIoBzqdrr2uIb2Eu58yfi+nDWlNYkoj2TcliFUyXRqN8c2SancCu/Fyh
DwFLCU1unu0iV70p1bE0m1/w+k+vm9HogsvXZELGbqzSbK8MQxjn3LpnZPgEgb83hQzbNi3u9HH+
wXiAOVldK97Ucw2WjtF9idQ8ktine2NUPU6p8iDxbSZssD+xZnOKrvLFcVMGaI10/KVwVt6yfGPk
teTIW0sfQ7gb/FtUyCMTCojEVc8VueN3ZfFqF/hEQbTGltFvVFNqnrrwpnllJaKtWSaGj+daE+ZV
diZu+VTC4XlkxtyNsbVrBpwUhfOgj5JKA33O/YirO9TdTI1RQa3XvNH14o/pV+aYN6OubCVCneQC
XkpZMrlc3JParIi2WyaE440VF8fcNa8Y0CI7noDH3bSadk0+OHWA3R2jeEzz0MjjXqRhrCcAWlC4
EqonhRGac449z/SJTVe2Me1m9bS5SraY8u07p0m41yzfbPyijI8Ltegeq6aDFqvUVOuupDZNOVZ6
DdaWWUdzT5MJWiZXrEeR6wdsEs2T0tRH125Xr8juEF4tgWoUu8JtgeicYyaUh46SR2v1j3bquCkM
5vXUs4k2k+5rq3odmTkVblafOJNOSlQ/iXltfVxPDjGbuOPU25pRXlIUCZz8cK2o16mj7Xtrub3g
sjwRC6xq1HhZNaIb7bU5Ah/cG8rghn2fvBHidZWtaD1kzL4xeKZI2ae75sHqZdlCYrvVmUmx9RrB
DpqZwjVskh8sWM7hpUu2RG55IiGijAP0h2miKeB4PGUL47pYi89ixkPLUV4opqKEn9YMsnSk8HEV
GdpddW+nNvS4prKt1vnThBcp7wkMHQNblsNKVI1VI/jDrqyuRLt3u6/OAsZcwIthQdd7m7PFj6In
oU4H2yqMXVkAQQF3GIUAt1I4Waym94Gw0CXkWhLI2Fz9ytGczypP57fRcs+pOKRimMF045AO2klT
+HGGYYKVxGGWe29LATQYBQlmwPj20G3dvH4Us7WTDFfzEc+uasClRM8NX7TGtmrix6q/lCFuuyHC
fdg7tYm3pY5PW98N96XUE14x8lfNbNQ2mWXdVjlwFZ6A13WfftqDuLXVdTfZJsoITYdpcw9qp8Xb
dlRwicfzG8szNdkk6eRPOl9EOZ21TH3Bvqv1da0+wad8z/aanmH8Ms/Qqo+FvzJEWhFM9JY2udC2
wlVfJk0hCj1W+zvSNOE7lJK/3XNHSAsr89gi33Bj08J6jqeb0inXW/p7vaemim91JhPwbO08u6lu
6na4S1XD8N0SiX8zVSe9sbr91IxdICrxUY7JFzD8u23k2EgSS8R4HlALjvLFpnP3Ukn7unTmNOAe
0QQoE/g1mnxrqcVJsWXGVnQZ2peGc2e64qEVxbLLosbEwc85Srf5JihAIj7p5qOu28SZ6/3FAFCN
txeexWzmgy6VO548UgfTTMNLTGHRYzhGB8cJlB4on+VZXg0DrY9ckyH9jNgfEvoDVqrtC5wzqqmF
/Smj+96YN7JrsEkSA2lew3Rso3JnZfGD2pXNdia3dNtrpRLgjn/LSP+QTcZnn4KruNdZ7Pjx6HzG
GVucO2TfFaiHp3VGqGo0BRR6idLVbkpXEiBOSW1TeS0GNiUuLGZcP041NCcq7W2cpMc2K2KvS/C5
Y1buoF5WAX8JjtewCfTkAsA3ZAovqmaHTbYACbTekrhrkKKXClalU3er6PhNba6dLQS0tcASTkMX
LsIA6p1S9dQIC6RXOZbmOoViiq/xStysvVyRrRG+ylP1uva5Y5feSxUL2sSysiBuole22rPhRvcF
Bq9em9E7yjkwtE5iAdkl13WkvSALvWEMmoeWlP0piZxD0ygfqXS+xzq9CKjUzB8VUQK5zLdqpWq+
nTkUGwzRPc7VjZiG8bbS22d10h+dhFPXmgeCFsYwGc2tolJbDfi2DgXc7Ww8lMMYao3mp7IfeEmT
vUjxNtX6j6HMHzNoeSOrb+iWjX6cO723ItMsluIWPONHFMWXlQLEjWaqZpNNfYGr30YQlNMm+Y8c
12Q/1sWdLrIbpVlZ6aXqt2aNe+XFrXXl7MtZPUaCK4YAuEKmEfMLZrjjrQUitlH2n70qo6A0jU2s
JdSjprtRVuOqXnC1i7tNZCQ/MjXdyMH0FHWeHuMOTEBQjDa0V/D953bSLO2TnmofhcNJMDU9f7Mv
sjBTtOuSDLNt0zJXKuZIu1gGiuTWKlA4LC71AxenALHXCz+xr0/lXVm2+FcZoWjL7jpKmupAimD7
POkmHGfv0AQa0lcGojfLUvdhp1v3dcyXuGpzsKQUAVpiPjXzzMVjsWH0aPqMeXufJUWYRCmWP9m8
Rc3x0Kn2VbXKqyyduByUV4X5iFmME2Ak+Jyi8s7F8o3M4NSL7joZ8hAtdrvRHYGKxxmHUAjjtayM
QCAnClO+D+bNJJbkiARZinbZoAGo95opdm6mKyx0PSxNPaG+jBtPxtHBYrABGe/A80AuP3eXzQUD
4Mg0n1PsSlTs3Ta2aPZ9tZ56a92QjnI3OWCYS5Q85WOyKeGCN9giHNt2OqujukE3czvGI8RZAsse
M0BzVm4cMvIbI85P9AX4XqtjZxT9xs1tNDpyoxTuzXQBejg7fVsTEFENUh5Tqc+YvV67ONRSP+fX
kYHfCrDbLqqqTWHQrOV8ypXkrlirZ2NG4mtNF+tfO6Phgq3Nkqu571TKLe6F6HW6wUf5LbcED7S8
3LFyP/fPo1XtUn1zMZTxRzNmqknvhyGHgr7g85LQ1GfKEI6Jat9IM18I3DK3ahxtMy1yNk5HocJS
3086GGF2FIZzst36movnoRzML3IbvCRXH+ap6DE9Fk9JTQsLVTtF/fI8xinuhho1QHNv2aIN7PrZ
zam0URB6fbfoOznfKwg+po67/xilOL7iFpIpY/9WYHIqlP4oAMqAzLoD3VMyyBQLdHHUA/7HzQB2
56/J8gAieo0k5sArddLX/HGaMHAFsX4iu5CUwC4Fp6qPZuWc69XZWtYF3V4b9XapR4371eKb03Dk
pQhwFPFVVX+KuBN4hhA7PWtuMtm9ZA1Vm2p34xZGgnGtHjVHrWuPeUKbzzSuUxMjXK3YO6NzTZ4r
xFcezGg0bRh7wlPN3FfpkRUtVzvtclfu3poGgfxo0ZbV5LaMt4q2nM2lYhfoqwMkHqwlfJ7TaZT2
sdldcOQ2UCj0DYvic5Xp2da5+5V4IjCi95MW9kvmB6cymNPrBY5g6qeSiCf0CYrfot4kCMf9RqJQ
e53L+lYm9ropL5a7sR/TUNRD80xvUc/qKEgkN5mY6hzqL2gX89WehleMjdOgQM55ii5yWGXt4rPj
djszlwerXbMNNinB0tWUWdPqG2Wv72rMy83hoKbFDwmH92gpgL2GaXekJvJQptydbqsV7eWSoozu
evhzC1gNVIbLqpONR8aBeHMX+Ql93a6yXxDH5uHS9zWXceQmY7gaNM9KBpXzPG2ZU/pT1zw6ZvRa
lK4a0H/BHO/dLeIHZZpPzhRtyvWu0CgcW4KBJudHTKVuMJlwbP1NK7rPSmnwPU3D2UQsYIpns7P3
lmaFqyx2ROQ9rbhBrlX2hWn/92JSrgzJvdBuQWepHe2jYhW3Gm6/3mDpp9GJT1HWhA2WTZliJTDB
Igtdzaq9PqOdmlrTclTS2LhKrVT6XcJTcGlMLU+Z1mo+DWvJyeve1Gv2sHbFDfMRyluHoUBE66jj
ekfYDEz0LOMHq6MN7bjsKXSM2O/IrmoNbTtWyfug5JSx0cZGF7OxdOPRijrJHEW9yWeBra7R6ECR
vdxA1q1I7sZ6s9DSDNvlSkMaOTd33WgkNk1RHK6X6pPTmyshWigcFli6WhKfhwE1sWm/D1JFpinN
ja3giqbSHLF76pIBtVyZbOGFdT+plXPPyuqt+Z4L3DVJxwt/bFkn00FeqbWhm1K7mvC2J3RLdtDN
4m3s8qsppdUt0i9KyieHgVSYN6yZnPptLxbV9rB+jcJcU/6HsjPbjRw7t/Sr9AvQzXkADs5FMOZQ
TJqVN4QyU8mZ3NwcNslnO3f9Yv2xyheudMNuA4bhclVJyhCHf69/rW8dk3LRQAkSpktoNsbYtjJY
EKTBl0lCfeUl2X5M0sV934fmYDhkznQ4WnOETCx/dWgdZIOS9WCn1ali5TIW/Tota/MOWD3dc+IX
pyBlREOIZsLlfUkiLhCbwQxo0QrSsIUgtGNnVxMtIVdE+L3WtZvoddQW6uqYYPR9EpnuNmsIlafm
N6vnxpnJFyYiOzkNWJ9RT0vWFh13X2HWzC2Tq+nnwXHafUlA5zhks/tcNUFHUxiG1dto1Q48cj/4
Bs5qOsuoqj+dFhGNh1uMxaQ1jH7buyUp/aDFANTmo7+yarDudnxXk6LRsWdLPSL2j+5zIXQaa7So
FGfVZ6Qcaz0aui2p2ubAcwfxwOy3ZgoZf9IJEjrtLejrhDRC9kOfiofawL2elQssYD6Ts2oXwsC6
9V1xmZELvjciqm5jQeDdKTL/HtsDwn0/IaUVfgNUYYiLbCe6gt9VbMrPTB8qbnFmYBMkcNlSb5Oa
a9pY5yOo/MzjADMygAjKXAZ6YGHQ9jpeZBzRbjPpW3gPBmHizAp+CiPTWN0gXIOf8081PRSbgoPX
hv6PZruwq5cxw9jMBI0fcohClwS07lqontSk7UBTjyohvybYtyH5o27j9fyMedWDOB9n1e2pEzKP
Cv4B/YKp/ohN2YPB5zv4RWYCiysm+ygN8741XSIdfXcYZrf/HrtNcXC9nENz0Mz4v9pN5AgO/xoj
pSDEE9blpB74RLutz/vY3GrZXI3hyO923zHnmGFkSqL9yPXluJ09ArJhVchxpxPyuk7W6D9E2hI6
iYUhf40Ax8lcCm6ZACf1yzy0ZRra/YBapBua9wZSTW3aXNR7aU4cr+c8sA4lJp5TK5mttlmk8SZy
kiolbdXaxkMTK+amoYRIH8UFMUI//ZbPpfZTI3k8rxLZu1tLGvEhMkqxdfh2FZM28BuLK/YzHskt
oH7MF0ck85ZNrVeRFc8JdNGbe7dnYa6jIZDbjlskX2URJdKT24lTjBC0z8fyAz/V/GwYWr2zAk4Z
vK+iB+iP48VnnrmhYUyHrCbOZUFDxIRtozI4wj64Vp88go22r0k/5hudQMpuKDjErwgC2OrKWYe1
nA8uhuGdrP58gFwYo6hz93+XSeZd2qkHOlZrwaNvcWAPKQvRzhbazkaM6TSstCxIP7ogkWc78Yur
Mmr7ZKhAfhDbktMxbx2y+DVT8QMaOz3Yupdq7QdVal04DyNTZa2L8hdxF4uMH9UB2xj/dLr349gY
2TVlA6JIPLF+rE5F1bNzKgYyYGXeEXyaVU9k3jFH58YDxEWjyYkumkujI9GXTsRrT7DNVkNNXM5E
v9jNthY96kJ7xOXHr0DzeSxGRlUe5y4YX2dtaN98tNxNA8shLLwhPsAUHs/Q0Kyd6X8r/cbZEcNJ
AqLKRvCUzlYJD8ESmxkeIrXJXZrc23xoeAbVHYyFWpb5rucRT5F8Yt0o0HbrHXd7FD/Yg+IoqNIR
rd1XyhUECIYA7E00nxorcZEZSQ4boeujyGz9truZbkFIL+uTs88xEkyUpk2boSR8ZkVZUPzk/xPW
D8gVZLbhBsmdLCtqDHgxdCOupgKDg66659gyPYudrHJeew5Xb43rga7XvEkde7sfH1DZ4LrWjv5Q
T2P0jYCJgySCfh7W1Tyt/cSIzhKCz6bOUfFRqpki9Cz+LO0+fwxc4KTL9O2f4qCw35uRfPZgl8QY
qqq/N15j7y1/drZ5NY6vbZM84SpL7lk8xFuD5g8yp1njfWAYiNVW2a7NRhAfpz24lX7T5NxrT0Cd
vYunvA+7aPSvHq2YhJBi0+eQ+ySfLTivSUpSQuWVAbUjrohuBjGB59lK5peSl5JL8xCa2/TCvjJ4
GlKb3CBu0GolIFsCdCImlI48FcYqU4DqR8wQdKHaRDhr7Q1Ttb1RRU3C0+8WlSqjmqK03OmNj7t8
UHaAoKdpUX7SOfgSFUXGoYVLhgOZh4eJBBlOWNu2PvTED95m1gw7xy63CQUmm3jwYgzbnvPWB6UH
kMzRvUOQ8JmudDwSG+Lf6hlko3MccLxscrfmLNM7c0F+wM6erbpH2W7Y2aYWCUMPFNSW3vFo25Zd
hu3AGynRoAVujeOFdzjN09fCHNrTlBfRvTUV+aAkRg0tuvIcJZPOHs/MOdOOVKygHWGNcSnd5EyV
syLIKMq4iNwkqDpWtZWvBPnRIZyLPhhXMdfLWdqyk/uJHWMOaqIcbvPkIp1GnrDP02xFTL3VpOBW
eTPpVCE4bWB/bDksjPYD57xuE+PEQ9oOilURoL4GvUmK0opQAtspsnj2sUHxZKO+RxqjIemw4VpP
trNyI1dcHbrcQq1ynGLNk3ki7GsI73moC7b0tM+nOt6VWHy6BK7rjWUzG9Vli96qxUWXMk5A+1c6
7yMLZlBKoqfO3yZfBjFx4Hw4T3IYPp3cMO9wQdlbgcq16fXL1Dt5Y1ZtFlzWTeznnPhZ/ZZX0+7d
dm8GUl9bXGIwafEImFqQXLxWs9aIxNVx6pT85bKgWqnam2+mo7cPMBjjg850uiEKAA7kP/fNPdcl
//mvxWv3oxYcFCki+O//+stf7b7qxW7W/v4P/eXfaf/7j78df9WLS+0vf7H5w55277/k9PjV9sWf
X//v/+T/79/8u8nteRL43n5wKXfLV4th4v+j/81ceIH/+4+f/+9f/y9+uef/8z8yT6evf/pX/rTM
2fbffGOpM7TxpekkAPhif1rmTOdv7uJSBX0YYA31lgQNWbzFF2ebfwPWypEO37FJJmPJf/zdMmc5
fD1WIwthjIcVhtr/xDL3mzUXb7sLW2T57iDp+Ja/oR69gMifoB41zEX2AT78gVDeqWzEqhzVvzFS
u+5vGZM/vhnOQMxjS3DonzoKlwmuqxoHM1CtlfNTmQFRPraVkSaU+kJ/W5liNI1z4gTZLznLyt+V
iaXg47T9UuFOkxh7ShdtHSpUJO6a3/RQZuM4a28mane1r9K6A9DME1A7NAAURvrmo67Z8zryzuyn
mvpKDYv54LTsMy9VkqXTmsECVEvCbqrZzpwCOcKQSJ7WZjdTpGhoeilXRibnDTIli/1RkkhaKyaE
FHCNY+U7zLTdLe3AXG4HK6+sYy9KnmtFBeqL1J1N0E+Yw3WKe75SxxsZNVaU4iPIfbdZ1TnzGVk4
3mIrOSR8FFnfWreMnmGWBblyEErlvCjFfAEOtwUP4KCedWM96Lz1FwdTop0VGtfBdoO6X8tOKZqs
Zohbza5yGeMfBkEhkI2PCMotFagumS0zqLIoLKceepci9oMc1hqB3CX0xi+rcU0fwzbml8h+Kgu8
ldP28aua+hlrHDSWN6hL9soeYu17nJUbpsi7GPDsOIumXc3aiKl70HCXsXkljNasCpvdiKWWr5Sz
6RGonhQUebtU9RubEnJM4W0HUGOEDdE5l0B4j7GbsAKNutdA41UwEfBYz5IHfGK+J7337E7Zo8bA
u5GaeeUaN8+tIFiN4nfvvXg7RDbUBb0NQi79QzMhwwelE61STCmrdmZrn/MzYK1sjsQHj8HEOXMY
TTRUBnrD6nZ12ZShRjYn87Qr5ob9MMwYVpS9L9pKrvNc3TkEnUBgpey+NIj4lKQ2XcmbwPR8OG8I
TGn0M0LWtyXZPsNojkofsE9EHEfn0jwzZD7aFe8fQHafSWseJy8+C78Q67xdOBZzBEO2areILjcf
kFA29oLea+0ycCzFBfJIgv+Sz1Lbi7Y7EqRE5eix7Xis1/JMnjV2gaPpnFs6BXmhThzipv08VVdj
5icQNDvV7nCDH/dF/i4k4CifZT8AzdA31CteJov3cNlHLxZ7HN2O9pqdzQjN6KdMHAeQUKT+tO6d
fi1a19iLzSbKAn2qy8/G6atTaWiyR3JjFvKxx9EZExicJ18jGo6OHUruE8KWyZtNNGalBf118Cdc
Th06L3mqdZDAOteCn4aGYgCw6UKfUbZLnParHVFr4qkf1oTjNxaQZFnM22gm4AvB6SyM8tnNWTE4
TXCC9/JQzVDOTDYVEIPBuumwSMC1l5NDbxHZnG1JMx0ngxo6vFVTFGcacKeCYp36jLnB3O78ol85
bvfOD/pg+vxRgk7/wcJ/04ALuZH8/CWLFi8tPgEjGHaycU9V0b+7wI4BMTQrGwMHvpv2eyKDAasH
TMjeTjEC1FQPTtI6a4GJRYQ/NCFhIBhN+90i77xqSY5l+PYfOk6068nNbpao7V0gxC0oo+4iMw6w
A11sPXihlZV4X4blbktQQ0xg8aMwOu7E0cWO4zgz6h1QhF5Kfxm7H+zYQtSmTAvTTf4rTnNIXkOA
VDfRNDhXJ68XH1EAHZ/KplAW4qtO6aGLTY2pSXOQmnrsARm9TkttGRLOGhYjQ45nonzjHpVdemoT
KgRSjXNsubCnPM79zHJXuzWO5E8O8TLRQsuik5Hqv4GBMe/tFbI5Y4xX3rMowxWdIv0PTgEJwnJe
Y59ts+kNSSg0KI3sylhDNO43Dp0n08n9W4T0uelEZVKN5T2DavAOnMv3jUOFUaNGPFXNPkvkxlfN
YZr5bpZ0EdJyADGwCOfHnNf0CkHgPFYwj3IWtqze4WON2cEtvZ9KJvW6UhNtXTp7QC/ON2T6LE5L
BCV5WNDeZAC59M0VsSERVjm7mLgxt4RixgcdqBTO6iFjZU/NBFipTZd0iNBxk+uvlMcl+97rt1Es
oMXRx2Rn0b3w4otbyh8N2JcIUN+qThNnA9FjU7YO4B24RqE+pc+lHqzNlnWXq3CQSEe2PHfjS9v4
+Iult3HLZNzwkqguXOv1xtCVNM5jMQehoVrtqkP/WAc4o1dWwVhvCULiw5DjG2uPHhH6jYwi4ICI
GaxDj42wWhxs3i9L5TwNlqQqvWFmsUl9g50xZXwHv9KOgHj003KiWaV2lO/7ekz2ZpXe40J+kNQ9
1yXpeQv/aVl7O0m8TIXz7L1VQWN9tVmpXbA+BJzIi7NX1Ocq6Tn8WjMoP2fi8Np8D0TybKra/ppK
8j2O21w9t5/uOVTE3WilW15+3xnEPzqxbJTLBj1jOZuboEucSOyTHiwerCB/I2HDokHonCOi7xPy
kGqcX0Od4DEZhL/P7ETcqCdUJ8MV1oaxfNkgVOUztXpy10NpDfsC/BBA4XmLS+ml8jIDFTPZBC0u
tcIVj6YzAehLjfNcF7/KambF1XMuGCd6yXJuqNJmuYqmC5hsxriSYrWba9lfQSvHJk86Wa1jNn8V
s1ooROtz4+fMC0H/GpEOx3vqAStLoHRWZTQd2Rud+jiQDPk5/JUyPWVcG6sq5lCaeNkHDJ7+wGHh
3Z9EsNHr+VssyrvG4ykiqLCiO0eezRKeh5VimtStfA5N4HAcuhttjZK6nxM2JnV6d2p59r3qyfFT
a2NMGJF49yl63Ez7cQ6mCMfxAuuY9eLJd+cPZ2RvNA32Lqopd6stPd2zLG7WxlByjm+RcW1TOwM0
gPoFiCLmjlghE/QPbrAQkVjUbgKFQKas4kc/jvUF0NWjk1KUFnmMPIGPVdfxvW2lnHRHkh4n8ux+
zBXyGckUDyaIyeoSagWxwcm6WhI3wjx2DCz5QtyMDnlnbWAPYh/tr0aAM94ez1zh9oMLMn/tRsW2
LwCYak5woc+Q+2TClZt3vBzKHHAdyYpVR8kcIFTwKgFyXTX8rHV6Ri3jBGlRrqwg/3SJsNIrcM26
9FkMNgCl4iwTTsaxKH7QcrfSkANRJV19nc76njLHGz6XO+rUbjLtd5gu/HGZLhjkkrDzccqMhf7Z
gdhAHnRe+dOi/jTj90GZLzqGnFXqqVMpjeeAC7E0dXnk3DiEfqG0NSzF9AqRlksxwKRft80Hbt4R
/1tkXmp+mPGQyZihzBZTQam9HEVyT/0Mslric/gPB1dVX6kyvfyQJA0cIwAMJTkHE4mr5MUDYy/H
8kYM1XFOIi3R+KEKVRo4O1JGe9v19Oozh3z0prK+RmyZXGhqIbEJ69z2+Lr7hDw+6kvLF7G9aoH5
SCsK/k167a+xIY+TSYB7Rue7UXpKecWSbvuH+FBcmXx81N2jGZPQXGWDWa9rLjqKA5IohoAx0cqV
OVF7/YeT4u3PLPH/QkO8UcPYteSdfgu08Y0pR6CvW+cCNGk/+i1iLGQ39J7lQmczanACptBIaKis
A4JZ+D4AOa0JaJMFpYayl7klv/eKmVHncw7atUVb5BMyEju8Bhox3u8Ehcuo9BUe5nhBdoHv81Gj
IU/hYzslBIFXpZXjVdamyjJxsDn6cy9r3OexNoz/GeecPxwnW5eUqe5QEk5I+K+falN5iVcMXo+z
XRav2BWK10Ev9lpp8hbWoEC9uw2J3s2//kx/J0Ysv0wrIGwaLKlk0mW/ZcFybWYDpCt8WBlk2wUw
Y71YjYEZU45jSaGuOUzZqnZS7qSyHDlljJO/iH2uB5MlIJfxb66uJWH5DznyP64uABYQDZYqMlyb
f/0chhjUtWZKPL5czafSq/zTmLfaOeMAetOE0M5N7UUD5i/t39Wg/dP5/g/RASWB0gOfOPtvkWIj
0fw+sJC0C0/F34fYFzwuKnbQWOEyfuvSm13/z+Qk8g3yx//jov79mnb4TmiFAPsDGtDoMvnrH1eZ
o/Q8UlXrvmDZ5O0rfEd9/f6vf8t//OT/+KFiUqfNhxov/OsmzdW/3Tk0Ksxt6dXl2ngKtsV6PlxL
d71rV9+/DcdqW7/bK+POS8Ng+2+Gob/nob/91z8C3+13RcNB5HCXHiPUPWSi33+IpcgyIvqHVz9p
Thgfn5OI8UuwcV5b5DSexgQdvNCc45jkV1E6B9Hx6MXE3O6ngiUPY97yXk6qVdPxmKu9oD2OXvLL
1fpDhKs9D5FZGaAQQ++mnNkWYltiZk3eOgH+jcWf2NlusfaCJJxbd9siGjhT/VQXztFL3ZvIFC5g
uXa1+tJJk70XtihXk4e6gY63rJijCgtJN/i8r6EZg/PSqwffzc0Nh3hMuISqeit6lzolWU75VLf1
DxYUJ3/wkzWHl0vhqjfpjEen4FN2puEt6tWH2Y4f+iDeIopNM6s6aTxd11kHG04s0q7RYCDXYGlp
wXOszHUZ8zuK9G2eursakpZuNNdgwBYAlvgHeKrt3MkiVDGq1Nyiow4FxLCkvAjb3U6pApfpH8uF
Fzdy9g70bypqnpIOfEkTPag83k/KekxrXDxDKrnJ248St1hlyTc+led6oDGY7OoWGRoLUcp21Hln
QuPUHF+SclpPJv8w5OuVFP3bwIYnz3Aech7bxra2g4X+I+f9ahr48mwxfNV2/cxzmmBKN+9Uqo64
eZ2Qu5PQXvRS+bEFXLLbzEkbkmF7TCzz3cmTUPXl6wzEsCe9hbKd6ytyclvPb8DZuWzv8gPdHutB
BB/V6BzimcdI1lzMKXtTcbrMxvt8wIoQDZ+lwjxKJubRStVTkUV47K2N3uIKgvHmtwHzK7/YoZiv
bVs8J7FxLG0sjh0J9JkFEq8Hv663sKg5y0DWdslwhXGG8kAMoAxJtz8xUL6orm3WKHJNWOhcRbSE
GPdeQ1FQ3bWzque4n9S2acj6YUsofqDme1upGxg76t3M4s0t+02tAywqLZ2OZC19sGfvCIINq0bJ
7xgiDlYKdIo58XeaxH5Z5d1OFDMl7KlF5rG9a71FMGLUmHy77GL57YmD8FVrWi55cgI0WdrHzBUk
EYMjaDeWX4Q+twJGIfa12dv1EgwB5TnpPinz6ZrX4mHI8l0ULSx2Oxs6VlvZvoAy4vXYxDSQ/Qdb
ai826tjBbnoN52X7Kytw7Qyd9saO7xt8ai+ctYl1NGvnQ8/dtknrZZnZPbsEtcJxcsd1y2fBgmLH
84Dd78TmNOGhUZX1g1bBGI3yK5/ruqrZByUk4UN3HokhTjXhi3p0KSJm7sP2BGpwkhu7SM9eG+2L
ejZfp3GmRGyiqlDwhmumxTU51G++4GXYILM9SBVEYc2YiPEXOEjRKRyLRtef2hEvp+kcq54waaXV
WCuNOV950j4HSfCo2v5Na9WjSvCwtMkceuDdQs9CIhPc7RzE7Xdb6s0R9+iexJdCi3BCswzO2Gs3
4H6edd3CNWB4eNlmLYz46d3BuerucHHGmAyzSZFxs5PmuDdKBxock3RLqCFCa5zr6UKfwDUKnK3J
lQIE+7MWsJCltqFAaD2gT2hA8QQdxNWUX6Edfy8rIlG1vk8L+za6OhaT+dROMTlMOuX1oN41vvHR
z59GYrz1pKyPQdbZcmeXhZa8tVKHuaS8duVZHA+wZK/bqtc2Nd5m4m5mzA9HXXjvBTujdL9cTbFO
YkmnbwtjwvGTpVgXnMpqN2xetE+vomw0krHCGJ7R6+2lziP+NokkzIce8GyMTXEytKG6N10qLjqr
wt0UkB+jPfvV5mzIxT/lrwH8vJVoMY9Wppk9G0He3BCRf3aacZgHjVDs4t1S2i+tJ2BNjTlEZNci
jHWY8yjaKNndPFH7JCkt/dc4I5IcEzwbsM8K9LfR1891zkkBABQqA6kWJ6a33knm+SxS/cXB9POo
69D20DW9lz7V+k3W4i0sCmXeqgxTcQjjBrixpAadubf7HoPDBgMsJqRIlvQrLB5smz1QtbHfXdVE
vI3OPELt6akadPIBHQs8bKEznR+criblntNhaFiNag++8m+dgvIYcTxag1rCuxfxfo/77FjFhr1i
FjBQPxhtk1y+dq3FopidbCdz8MALxlu6jXa0/ObSAnulUP3BniqMXJ7X1T/MqftJOFDtjMg1wqHR
EIFLVpoafv6o+wAAz+rWqwrte5HAuV9NHZrnMAPNn+rmQycWfGTnOxtQ8jieP5YGDFmzKov0ilZl
fxlsHbatwW56k1EjTb8BYToUxTxp5hNu9Iw+innqsaJBIn2FeHmF5WNrBx6tePQsERgUI9BlSYq7
igjRxZE9fksT+0cP4L7cB54iak+8YDv6SbX2tDLaxhqCxTob2qTdpvpI2jDPRXJGP8E/yX+v5tS6
T0LJbR1FnLukorBhw72cYg2e0U5pFqiv09z27zEWygsNfuxxGx/wYGb6Olp57X9v+9Lb5EMhHkdR
RoeY/JYDoW5l6bhIkiHVDoNDBjFk7g4eB+aL506L5VGa2KvDgPzyPe8nLuQMuxi61drHovzAxdit
hBy3dpsATB29na/VrwOC9uhbGklKE3KfXqWbbJyccJjEzk9ImdSppt4okH80sFWFieIBmA7KheMN
o6EdvOBd6/Blrqw0sn9VlmU/z6W0p81Er6c9ZtfSjKjy8Da2aPSNzFy+YuO/NkuqQONyDAnkQDCV
Y7YPzMrT0Dfr4olRpFgRX/IPiXKKx6Cskhd9IgX1TFfBEo7H7uF4+ngGcGq/VT3JOA6i0RZySbwJ
ULp2FdGqtWNhLfRNuvgyQzk7qKZqT+NsjjfKnqwdxwdYprySeKAbNn0BFvfzfggEvIoOjZQEykPl
j+qdvRh19XP/xC4RnGOnIUHoEZn4KA/8Z577V+mp5kgRngAoz4AXSqiB9pYRO9v5NXqfpZ+gHnzy
0XyMSXD5I4KDhQdy2C6bRwzOLc5sUifbps9jIN1gQvcp282vAWfTQxTP28yrIDzqjj4eZC+jHUY6
PDZEUWd7a5lDcRpNHqJk+7H5sxE7sSMi0tYu8cxsqNe2IixEFOoe5ezttbkAXUrI+FZ7C2s4be8V
pl41l8beG4JNTWnwgZUIBgII0qdezWfuEIjyRi+x6CskbZl/8vYv972uNlPS0NFT559dzC+nC6i3
aEx1a0ui4j4A1JKnd6z6r9h1Hl1Tazm6yKNZZQ/KVHg/7f6W+8GPJiMpomU91MvUWQ8OGHC2MMTf
Y2OfNdlaWki/FNJwyI7VWV+MUJkKjpkmKGVLunPj+7c4h6M+t/neHsjzjMO4G22aQMaYlR67DN6G
qdzH+LDx+M3zi29ELyDfzZC1HWH+Cno0UEj29zXv3aogh0hhBBl5lIZV2/bmN8UQlq+WidJSGY4o
ljD6IUsNtRGNTdQtDZz01oMlYpdDSMoRECJyx79J6jrPXq/ZO21woJ/WBeWl7dLYUIKkNMG7dg3z
64r9JEfoBv8UywD6VrxZOt6BTwG3iI3lryXGrfBihUU/6z+kTDCOrNgd/UyztiAe1BTXrrLuRWGP
l7zycYErXGrN6N9ESyrFKe3qm6va8zCWxJQDCgUsbb43FZNq7OSwE7LXzqFyzomyHs3UvnqRTt+U
0RAnsaZjLNF/YyW/+S5Q8FLvsDtDSGuvdT8Nv6q8wco/jB+AXLxjBjt21eoDyLKIw8Kcpw9lvMTw
9GbCpU1MrZGTCKOWkVXF7LkAnRFEj2of8hzJ73KIb1MUzCGC2KXW6+JnK8rxbpqEGAwcXNYfakNU
H2YH0DLPPKZs1tDYQMggvs6Vd68HyccttnFANDie4NNUrY8t3RCPaUsgrys2rT5CR4iiBFYsnYnf
OzwMqJhRwDS3DCXx5B7wseHFdHjrpWEBeeTJsobiCfOKenWHrhK7GB2+vw1UY2Gt6SptPXZFtCHO
86L6Ca3QxVuEks6Dnj0pL0tTRRdoEzAbgh3ztdjPVnpnfUkCtb26c3MdZbYhafPY2+yqkXV2es1m
S3qsVGQb/JK5T86hq7o3W2mUz4wwO8pEP1HqAbjeSAVxSKER58L+2NLCEpo1MdRkNjcihokSdxrG
4QzQdFJ9DgYWnVw3z7WJG5CmZpSlH6wyaF5K000ae/bGd3lfK8TJlesJbISKWGkyyhvkoVPfcgXU
Q/ZUkLi12HSWvjnjqMNHREFVaAr2aF4sL01nShLgAaFUmT+SRaECAgetjDyiAY26FRQFkClrLg2r
iAbMzNhjTdPf0qnjKRnT8jjoGPOjCuaMaX42hfniaJHzyOadgcru1IdnTObKS6na7iqCdJkq3yK4
OKTSuo9aS/wVCwqQFOn8rOGUvlNnxqCP0rZROL1XUCSIdxH2dFpyb6kZi62VIQnggmrYvY76Gp0R
0CQPdygaybteMy5SycGqyKGRYIqoLwDJY6j+zIuPmhyHqK1bRS5GqYG0C7twAsImwZjgMdL42Bvv
lySBSsAsuHsjIVBI7sxCdQ8kSOOI7lSXoJrAnPus4ok5hFPVgd4NTo5bl4eU2QbnJweizIpn2kvS
aZMNcXbk3oU+Lrvgi1aLW8kk3s8OLT5G9Wm1Ls05mbzlNdrA4L12vII5UlgHyRb6QK3K0ahYLxlW
7HPzytdmIpnQsbt5tP3slrNnOg9x6SMiEy63VP8waKTegBXLlUJGNcM+mL1ToyR6dyKOOMjANGG5
5a08tWFLvdM+7s1pT1r6ie0G2JYOHZ4hZBsJt4u3eqbdU+kcqKYocfExKZNABtOsWfx5q2gtEzaZ
QhE10oenjlLM0I/bS1G0/vPg4JIz8xlKulGmNEbo0J0UrXqN3b6ObT/ue793j4R9OFO1EyVBDt1V
SQXftoaDjX/5Z61sIoyVE8Bumb/rkqxzQDCgSLKPprGRgTzxUVryNuui2nSxqx28UhWbXCUtHleB
1098RWlO9I5n7KYqrU8nhV4s/M4IR1bjbQKTaPGOrcd2wRbBxWkbc2WO8a1IqyzEfxY6HRE/13Yv
3jQO4aI8mEtl3dhf+YSoJXLL/QjaoO3Z98CfOFlmQlgoavJdw+MY4fmaDRj98RkFV4Tab/o0LyRp
/2XqjV/sG4lX1PUB1uUtMQZ7j2PwHVa4u+P8q20ogKIRpHTpg3FMd6dUcZtibPFxMfv7AKYVdBoW
oZbefBctqnnX5RoEEO3S2vYNpRo4gcivbSNIy1MsTajb+b4kw94LzyalQtszuR/xmA9UxGMZKtY0
DZ0qWgLyIiG1xQR4TJRR/SyKytx1/CuDm733JjdnrLyHmlv1XIjxKU/Q2hsiF7igxQX/IT/JnI7r
xBQvTaO/TIF3i4krjGlt8YOQD4wcTYaWbT4bTnrtBTe0phd31t7fnI5ZKHCyk7BIXcGtmFayT08G
XnYqt2in4YYxk9AZjasj8p+xzZ2TOiQj6H/j6mFELBsd81FqITIPmCknuRxzfIesP1Rz5vNoM828
USYZdLCN1LAqoumhncRL0hRPs7egRzLtuR2Kt9pO9nyKJCgd/sdU3EZRvTP8HgIM7SFnD+REOebr
CRsH10gwrhurL0NkNHYcHR2njXgalHwpcC6vaDG7Z2nBmCrkKWvis6WrfZ8Nch8VGchSvb8RVT4F
pn/2g/YRiI0g7+S82thPQ6klFBLp5VulOyit9JnMyYtns75aannsejpQHvUJrugFwNXODTBlpVb5
7kogEbrtEnUb9P9L3Zksx41sW/ZXntUcaQ7A4QAG9QaBQESwCfakKE1gEiXB0fft19eClK9Sycq6
endWNZFlIzIaAO5+ztl77YPmi7lmWoCpvS6qHSASjoB9ej0P5bIzaTNyxWV6IRz5Bvs+DXSfHvCG
3SWDy+uOrw4H1C4lxqQrNuBaBuatwfJqWLhVVzpKs3NkbH6rYvQPQ4d8BvEyh57PRHmdFgOgRpfW
1WHK/ZF/pTlb1eJxrPVLo9dvPNzySlZg8JlC5WEcNWHWVREdMu8ez/4j0MMvvsmseXLN8eCN/ckc
0ls1c6I0tmwoZzaoA5kpcP5ink9hf9BtckdhiFQXkQYnFu9ukQXmmjWvDkxMw6JX2auPt27X2Hm1
n1iC5MKIMe9TFdoK8+sCvgZwQvo5j7trxHvjkTL3UFtC74ty0oR1jHeNIp8q75wbWggPODleSebj
r5GIx9O170uAN6o45DP9vSrhB1OfFh1QSY7Oyj+BXOfwKNv2kzO3b7n2nSMV1sqqOBuBXGNaMrlt
RdZel7jkJpbivYULlKO+uPMovTFIAMY3omhLCL5exHjNyOscN7Sn7HYoUEjN3oPrLM/TPLWhnQ8f
i0xAx6PSEiq6RNOX7gQWk11lcqCPBgg7hadv9AqLLB3UZ28gQbPqeNkiqqPQG6Z703FwRLqorxyy
EgL0CkRUTi+iip+qjqIVBfW1EjbsAJE9ofaOuCG2LA3V7gdI1wHTV9qi0zkWzU09IYKO7CtRIeLV
eZIjyhvf+o4lQA/5oy7FMZfMAdfR48DUjBeTXC+brOMMpZkBjxG5i2jJy/1aiZdesqtrz+LEDkGB
SJmGVvlGOpgSLEBeBlqupqJAZkjGEXPemQ6N8LvTbKA1QQVyb63VHOZMkM7CLh+XBm8I2DfvFJsU
BHZSAkZZLSeMvJlnijRKV372XKd/FQ2NM1kVLGhQtnwtycYqxUMn2enACICVwAnwdWwRP1jNWnzB
tWKc3b6GZyf8EMP3FUo8mwZouTyYBLMCTxquqhaD6khNHhAK5l/pKrcBShh1MLXJbZcK2mM4lAM+
qRESyPXURbQS8nwg8yWqzYNBgh3z3fo24m7dET+i9kvnbvQbD0Vfp436BaVs96SiqrtbchHdTYjA
w7ot8TBEMD9YELLB5pw1EAPTu5m+iqF4eaycx56GKHX5eEh8rF6IsQDPfoGTQiwJ875rW/v+oa1s
uWPkuhZ7okzbaxAhDwmZkkFTyM+YupbTuHrRiSMfZb54LeforTMqddE4zvPaIDhFjdXsTC//mhUx
iVYtDadMTR9XLJe7VQOpmwEUmtbwgqzhA3SKcZdygCDcaXtk6joJGZl9JQzdDAkhuq0VhxEhUwvb
tBEfTQNDWN/NtAIX61MemwZPKx9f9f0J/sxDayT2BcAvK1S29c3PYBCMlkmFrfMrrKus3x6yK4FS
ZOea4CQ1BAiGYKGIPeAw1npJUv2zpIY/IDkMGyhZIZNC1JEmJ/bBmtNj80PiQl+sixAgR65NFWFg
g8+nw6rGzYKCNib3TdI1uVKZy+IIXH3D50pUepznWiW8/SAkukHX+TLoCOoRbGEasi4ZL41z00Mo
P4st8C9tcQB3ILeyecvtafSNQRtsD36KDre9YGxZshI6luu07A2I8YKyjDvUGnVz20zls6ocIGik
okHE471BC2vXBjQ/MEbS0lTCfMfsTas4wvQryrDt0CkDAdwGSYqyHKeRdNRl57hmEJsNqq+tg63N
joo1q0+NVd+UK8ARsh2qcG1axHskoAe9su+amokVC87FiIul1hzAyTlcDz40RDxEiYNjq+YMBE6Y
sFxKW5eCcD/g67GK6ZLx44fRUF8KcJQ7rg5ohMp/tho8PZ7/aNA9z+Nn+g+3/lDkNwsi2/2w+A3k
mASUjS9Pc4lbg2BUjrHQQLcPk+l2Z60cA1OwN/NqWGhwm4seb+ccFx+dyD/SCqfd5OTnkgwqIkdd
Z+ca/UWxolLzoxnB93RsK/+ptalTstUiYXJ88afyPAJbDxVl0sbuGqJg4fsCnbPEHyI9vo7413A8
50DlPHEwV/8ZmtfjxH1L3N2yp/VO99YPCVE5wmO+wCH4CcuzYMxVyjCaXAiKkjJbekvQgA5CrBL2
Y3mxpBEML/E229ZDOwP6sCOLFgN4NX/pYaPY402Jvgio1X6SdjjUEFucKnvISQsOsx51Je/4O2LZ
G5Hq7phH431G6iCOnUzs12LOeck8bHz7FK/eVdQiTgMd1NKfHT/bBdBHTXCvjWY2amwGbmQ9OfV4
Z+tPhd3ogN7MpVH6YP3yPe/sA/Pmp6j7Rlomvrn2ThsFLnkgKj27lm8t5ETpU+XK16nSD5XbMHQj
kIbt+Yrg5qCzuksKytMwt5+ILg2rbg3rdaCF1DN09R6GBkSH2/fnDMN95+rbmc4Ad80FJcvRqZNP
7trVWE6WEniGe+odE5XmfKFNeVG4Wh997T6uM7qnzqquevD5hwb5FdXjiiwjSb8RSP29dorvRrPe
ReAAOI9/yJL8yqxJJnUN+yWGALHP3WhARSY5ta8GohU3M6dr0hYQ7zoc9qQ1PafFcs/5C4KKNg8U
G1d+ASCwocsp3KrCM4zPkC+Gri9wsRXnTDKczX6hvVaM48eG0KxbipXmwQHQ8sgaxXQ6gzYfLNK8
zOqWyXyPvDqx6wL+m0Gbf4boWBruAFDD6NX3jhjEZz9u40O2NjTorL4PMLgW00UkSIZxKju0lvLZ
SoguHAsTmRzj3nZAFzEJt97bRTpukFU0nJkuj6OqxX6r3okAjwA4uW9RPDWPVUmDdDdoFQU2YUA0
nEx3CAmbD/EN8HFTeIZKrxd9OyL4dhw3KQPUMXPgxjRk8qkej7YUn2iUtjyN+gS/bLldXZslohbm
kTPdGzw4/9az61cAAYElouSm1x3UB6PvkKZ56UGAioFOKx6S2HL29qKuV2QGqCDChakPXn401jXY
iqRRKZLygidPTjjNkD/btfHVqhNvD3SLQX2HTG126upG1yYUFM8/Io0+ihmajmutwFYi562lWLrB
nvzkRvoeNuk5bglgpkUemlVjhCv+ej4xbI5yK3+Icv86IGPfk18VXywaW0Aav7iLvMh9Usxr53Ii
BjMjsYBlUhSfy4JqOeuurFnkx5z1aYeWnug42a57P/ffOJtgAMHCirrW+xrnRvQlXVnL/ZIsvLqx
PRqWjQFmijisjjCIkl6f193LfOEtxH15NWWYRoWR7RlUXWN+aHbEMx2NCoVtGqnspHscJhXFYDCk
3qthGM+rqm/FAuRgtpjyFaQQTq1yAqeaTb4slyBNBrAy9WHbkB21dywqjNW/55SwZ7JC8q22Hwvc
aIxnxn1slB/isnvDnsdxrWI06AKoBeISA9wyM55Z2d8NsDxCN3eNQ5cPYb6yq9N4h8iUKlKoHEad
nEOv0hqXhx0vbmB5BVu6BH0KYk+v5QEi+xz2FiPfevXXQ9cMF4tnFyHX/ZKs3eairWiQ436+wWx9
CT7pQ1EiFO0MXxySLr5b7WE8E4j+sU3652pyl4u+Izmy9tI4gFa07GqnfyBfiYRQ4pzyTs/BUGY8
KUIe2jpzQ4duCTM/LPBrhN5gGJsrYQ6v6xbGibqXMjLi4+09M2+DSRYQcqLUvUrJzqwHUmWQrUaP
pucSEtWur4hpcOkmRBjmIGsyFaHqkfNXMRgflm7gHQ94a03GLDvcgi61YaKPfBtwlj0vfZ2l+KZb
u3+UY4mRoexYlDMSHRfQP1BiOduXfL+CIHYnRdpsk2IYLNl6l+jYfsC5xzEddzO7DeProEWzH8wt
mZh9XL+gPL921u0U0nHurryXrmgHxmSUq5mfMUVv2BkbOhjMnJZhT7vzIodRitiruVTGqi5I1GIv
J1jWnax7aNNQW/wc1EUvULNMuA4DtEWb3n0o8w2PpKOWxm8tkNEZprSOqDEtckv5TPEV1371D8kW
UYVxuO3cW1s3GFmmJY7JTWvgHV6N0o3prnpg5K9yvXW7xJANexvF+xJkWdFat0Baney8EL8La2ud
cc0YYA2CGpJb8jRbNCjDOcN9csm033dD0ymBXo7Ct3loCE84Ztih9J7j0PLZtdylCvvKrFUINTGH
YzaNKXfDoqCdeMQU3Y6ZUXwj59hCI1KzfDc9v/Q6cdylC12Hwx1Gm4wHsvM5ZlBGEZStEqCrL+XM
Uw4tBW3RvjeTYfhW5B2bPkFwzmkx5dp+aGm3kpKUv9Ac5duPh377M+4RXpY2cev0nyEg7srGNOzT
XPg4gen9fZWDDbkDWA5DVwAiGParorietTe2wDYREPcmuQof47bkfc1qBEoVo3X/0ph9urxN1jgC
GkF88gJzVySh5EngbZFfeVpjDqkP+MErubfWIjvj3nWXwEzz6jhjtVjOYvBzufc4rpdHNcWwUFEE
2whyYuJnSe4EbBwArc7Eo2OO/dGC9tAexkHDY2T3nPneVwFqLGvV4t4RCOD7V9kqvOEjp76kCjr0
nVUQ5SydO1L9JuM17ZJa7LANUbvqrFeCZoOmCWd0a2Vzet6QWwkK+1CiG8tQbNQRp7PWXo/xAm7s
GHWT+STdyE9CDB7mCnWgNEBzjN2QnGvlGvrChxaGdggbYPGVnoyej5reDCqjVA0ccTXmfptubFaO
0SWj9WyjkU5Ne+vgmyoeO3AqHK6YF8/3VcFk+rKTqO73OUgYeRnLKLHOk4tPjt4IAw9IAjRGstY2
RGAsYnbC2ZxAZTZxOXHk8mpx1gRZzQchspS+tcgs8WCqxXnt43ZaQrsZUCwQ8ulv2j4jLxHTpdPB
i1XLQFSTzGlh1rf2w6YdvRRDp1v0MPkSUeINdTUQ6jlaLj4Pag3r1kTRPj7ALVPy1MUJV4ZxMWLX
ofYq99qlnLuAPM4SyFdpUfrPNbmSwD4rjxlXnhq3ScnZ/TojSITf1brLVSVgDF04hqrcm1XlbCIs
64ijfZNoglO2dshHxdjRXDU0aoBdUkUsH8gI9aPMoLey66v6uWxjTTA3E//q3Ag8/Cn6nq/GUg/s
m05cnRgskOE9OefUYgCJzd1AdTJCsLsv6qLTQTWXNfNEZ+mfV6OSHBcyBG20+gwE/XG3gXzpXV+O
NRDH0YyIQSW1PGcMuo0twSayKeZ0nnez7pnNoo+AAeI6MWA17kWz+IJixPySpGwsO/sHW5TlD2W8
tHtHvtTOKDb0kvLrs5WlyYzZZsxJlq35du4KlrKtDVl/t8tuLY/A5lkuJzEjVUsR9NoXXqesD4aD
k2GXrC4eDz0Rlkf8pTekF6hKKeBTq8hR9qX96JxqL8HZMChjfnCUfoLBiTh3tiZjARAYTVZ9Wapi
+h7zutlNSduEdpvOqVtaWY0RZTHjKtyZ8qmj39Gg1MqcPrTqxVgxRyQtnQtH6jd3bjy1K4lk3Q2l
6X0ushwWzuh3d4406OpoK2UqRw+LHtMcL88uSXdV4HdZb93OKW8nYNCVXzjp5BFhkMqeyAQLzXk7
D7l1HpH6nSQxv06wKuVigHOIjuXYAB1XdoLFk8zz7HLQLega27URcHF4NroAnTzzV5nAk6J5P7N0
muiq8Dn8UL2rBDH+UpjoFLoyYvbRbqL2JYI/QFOqucHbzBLJaOW57ztcL7bVqbCrmqw5EZvAZfGB
i2z07d54cjANxfvUtu1TZBf6uqfpe1cJLFDETRRknyJCaA69W5hP1uIPI29WJNhUjPyii6blcdCV
eUdLg4Z53dCtDFpRFnsvT+r4oiLpY0Be2fSSThVttqMaSla2hvjUW4RZ1StiW5YQOktdRtdCdsvJ
FiQd79cpZn2kjorqoCgW+xvuE1iodotPkJQA6AtpRBQ4LQrk3EPCOI++T9keaqGq6xagUb/z/aW6
KEw1vqrRQ8ZOahH7UDvTXK6qig23Anq3mys1fWpVRWypkgUYYNIXnQm2qdmd9aLEF3ROnP6h4dHD
kDq+RV/Dj0lWCdwus4COUXI+BocdjeJ7ge448BOs5UE0mTh1YUB6chev9DTBo3lze0hK7GO7BVtl
uvn/RhXWJaeRS+EB8bDRlLCM6s74nK/p+LEjUXivvGm+w+oMR4iTfv7CyDBfQGN1qD2FgVyUOW8M
8XlQrOGmmGW0r7vK+y66ur8Zyd1EODDWaKI6Nk7bXCDXTWnhfRyruX5CAjWcExfvMkxYImVxKHAv
FRbwbDQcnXrsSoXgEwEgNj65eJ+jNZGvKOz4u6XFCeLOo97Se8HCzuQlMvSD39bAr53OzZ8i3V0T
Fdb1IbU4p/Wun5/KftGvPpw2NKVuIVGaZDovP3fCKu9nQ4gvTo7qIB+H4kuizIa2nYNt28hMyqke
Njx45IFQjJ6nhHqitgHuTdCTslqOF93Qqu9JXXOQWgSnEhzI1oEuXP6CNFXjQ3J0zJVZkeYUYhT2
fiI39nHIm844SUYtN3RhxtCa6oZPZOvpgXr3qc8di8VKTgiZe2dJnxbgWN+gznweXLq9ik7cSlj0
A8f++M5iN7r3mBtmV6nbIg6fE5AWSvsYcVvVBg2TURQmm1PXbfRdo6vh2q7IvcnyDUSFTKm/WZMc
YOqkTf2WxH6EbkR21XOSJxSYK9oekDwKPlQybiRuc23vkUl4X/nY8b20IwRGfVwZ107died2cJO3
CsUJQFQ5+N5hZCzMmI+utNzj7x0uEo+2OacBIznomN4uckLBrZ3mki3NsjdPbt4uimQNnBI3KWVF
G67ooOdjTnuDB+qHaWL1hnE42luwhjQLE5bOyn3JaY/73iRwQSEQLUjW9XJGDkvnx9al0ZfOdwb0
xq0JrYumvhhpf//4uTHxGd5iCGn2qCnWK9Rd/qch6aERrljS9rTn6getB7/FIG+3NFHQHIEBFawZ
yVywwuSlzW0coRI92pGN3KYjhJfxUsPmU7FDozly+Gtie57yuKzQY1oLIZuC6f7UjTQP0Tuiu2oo
ZuJo5sCtu3jgt9MrQPVemRsbOk2zLy2imr1jps6VaBSr7ihzf4GiZGO8aAyPUyuKrbd5Ge3u0A9O
XgYFnoFvlBfRucJ5vHeTeTmI2M32KQiHgGMDo0B3peW4m0kswpVjbNmqNWfmhj5pmR4LH6jMrsOc
W4b4MvMvU0n1vmeugK9oIZ/vYFZ40YHg+eo7QmVLEZxnqpeJB5mlzIQgeSxNV9YBhYKeHzuyRxnh
2WWLnrTBI+JPYrS+grThy+r7Va8vdFPyFx5gaIU1pQgA8Lyfab5GmLLK1RzYOzk/K3I2MCnmfCO9
SXOLf/SiM1pxYy8mLwlK35/vWpEsabpDF40LgfcGZiArKnxlRRqX/rOCTHXEZS4frYrB6TzMzotW
NofLglMXpEsquldJ/gnGRumhXFK9vtfdvN6gsLLup1XF5Er35aZYxz2a3Ct0sht6TTQy9I2YI1K7
aH3vDr5pg6st1sPQtPVrzszoRfsutoKkfW4rVMqt12RfSSSP2Y1RUdPhVWdmAJzYE4FmFddYa/HT
Cqtug58+P5QwFeiViZHbpVyA3yDdpbYjComJ4K5aq+FhY21e1q1MbphyvpmQPwZobabvwSaCuvFS
WdmiQkwbXNC8yNhHsra35En4Ggbzz91/Sga01lgyebQIBB72tVzmu3XQug7INOeijfRZxisZc5fu
/NmhonR/+N5gdibMEDqjsw8Fd0q7gzhAm/nHL6ATzhNR4c5FcpBW3Xynmpgjl+1vlRshfWxSk1Xx
X4DI8uBnmc99iXHeFMGsKm3A85x78SXb7hVU9lgcHSGWQ6/W1Doroiayc794UCRXUzpXztD7CqvM
yBdEJhS/BNsnG9TUL3N2stu88UMIIg6yjHWgMrb6acxOtZ75+z9XAYYykbr0IAnEFEgkZAVoWDP8
nj8WMGwG7kLaCXghL4j6CcXcoGVEiyRPLF4MiSyCmKriJZXrZCtgypURzgAKd6ikOKHhRE+PXsHo
EaFNdNayyxVOaXQYkdcJHImqWIi1oXrz+d5/HAg7Fh/xXPQk4VzRIrCLO/RpPkB38oJxN3hc3UPs
uNI/AZ2CDm+qTQ858aAeV7iAW3Q4zwVK5zx7MYqkAVMc0ynfdah7uKvRaX7zW/bT3YyWA0LI2Cs3
GHoOUruliVYRlJq6CihowpUkvzIvr+tlNtPTAJPOIo8kK/XeMKr2A/eQorFZzU4czvk80JmKWlQo
tqKVFFjSjx/7ro04zPR9fFknZYI1QnUCn3WS4eZoLGvJGRmhi96ta+kYRw2hlQYVwkCrf3aoQLyQ
YxEmwqFRKKVcKPjePnXH/OXnNWxpxJMFQG76cBrLDFpTw9+uAupV/40p5Wgf6QQxExZ2B9ImcUBo
9qbXg8jTQiBiAbjHCZFUDO8AmdHZTwL/+j31QuQe1ZwIzAlTUbzZiiYnaz6pE6QkLLRcnakXT3HZ
yuZxRp0TXVLZc/vJdmYOgygqe+lsn1s+ofNC/BRpKaiG0sm6RWcBhdJQGjAHzcW8Y0KY4eP3Cazw
T91s2p845XuvWROFIMjRUCXYazY1rxHHD0bNvTfF5UucWDNbSE5agsToYVP20IrY+UsRP8QpU2yc
Zj1qpf671fofsQ+yIjoOm/WhF/OHH7a9DRz1lz8RctSvuKl3//qf/w1A1Tl5a7Gzfe/fE6p+/b3/
efz/CGMlMYf+3zFWnIvi4fPyN4rV9hM/KVaGY//BbNdxyYq1LEs5CjPvT4wVGfd/SN92fdcWP1lV
uKf/5FiBwfgD46/t+4rGATAriRkU8fnGuDJs+Qc/45F0++cvVf8OyervrlOFf9+XprC39GOqbEtt
JtxfLNyV6il8JwPjYlGKj13OIjfQBXviBuIU/ss38w8O178bev98LSrKLVnW3Vyuf38tOC0k7zWZ
Hbql2xG5pZI7WjHegZCL4TjExvCYpYxDnFavv7ESb0b0v1yvf74yr2lano/x1HoXgky+WFOMFrSF
jDkzU5xC7+rC/s2L/ONXyR4mPRyvrrVxyX79Kjk193ZW8SKJ4z12xL2V0XjO1t/YhN/5tP/8LL+8
zLsrZo4oHAlxs3EmjcnNUMZ0CpvWeKqlkbFBR91wrGYXLrfOoW9TIn1I1uVez0P8Oxf+P15PWwJT
87BKK5d7+9cPPOXmpL2J6zkFIsCLE1Rn5PnHMQDpzp8mg4MD7bgd3bOg33v3mDWC4ksadJf2zr3w
fnN3/eM1/uXdbP//lzuZlMlESQNzIrEz1R7xxzWlh/w3r7GLelKRpO1zgXGle+9M2tS10xQNpR0q
q3YOhpXnN3XSIbix5+r0r5+W959ny70nJVxJsVnQhfnu24VlExdWDztKJOiymsziiva9+5vbCcv3
u2eD1yGY1jW5Zx0wR/67cGBmNGttpLxOhkaT86+x6BXd7LB0pLDqqDxK2tf6WCe2/GJbk0+YkYrs
+lMfOz7DC1d4/XgBeCoiYWCaUAjhporqo4iKObvPILDGEqewkLdOjnsFLWFtJmBwNBoLmk+mg8aR
fuwVgLh5w0lWuUp2Za2qe9Ire8g/1Oe051Lg8cgkSQQ6IzeOi4s0q4m8SjA5etq9L3znOrVWFA+g
SLH6wJ9FNe/HM+Oo0gUXMnlo9d2pr1TQjo2kPyjJZjwl259Hgsg6/4RGtU4fbQvDUtlOWyfKI8TV
3xt16cPoH1DGDTaAmCMFAbo1vTijwRSflswbzmdysAifMj9SSgD11mCtM6SHDkofo6iNF8/0VLXX
fjfvW6aLKRJYmWwTWETOh3XlCIn5tZXHznDpj82pNmLEKIV5sGeg3px4Ivt11uaU7G0v6S/mIi8G
lBCGcc6B9WRBVvXeV0mfxrwFQD9gmOJYwBwLwXDOu2H+EjqDMM6JNL3mOHndSGNI5d5XX6Sz7R1d
fwYUayx8Xp/RDmp5PH8izPA6fLZT2xnCthjX5VAms1UHWd7hEqjbpgyLqSuJJ41iSvkWD95OqcW7
a8quxHhou/etmakvDs8IU8i8x+w1Ik6mZeH3JN4htE1wtaoV47+xdN/1jNRwT56OjxpghrBCwaGn
p8yRADcXAKEOAyXX83babFryzWorf2P/VByNzbH5iI68p/2gLf1UxFtJzS4q33A+JjexLOgg88Bi
1NW1Xtyw5rSE0ZG4wI8Ex+egh+zZiIPJ8OrvmWqXcxMl0RsRX92dLlZcCxCCmZlb7jBiwqzLD0jd
WGDjOo5vE9tmVO+WmXff+WrTUjLwo2omnICTY998nbo6qYGmT3T8u8Zo0RoqLLPI06J0D28PvbOX
MKykJ9LmN3290XnoNxPgS1WSw4vpxntrsOnrVvYy3dixjZ9Rjsnw2FpZv1lhRffs5ZmPe0y1xc7K
AXPvJiEc9gVBvkmyFDJD1jKSLErqKEbGtK0jsn9x13EuN2w0KNzot6SFJOuuYfR7EkbOSEUOiY20
JTPtr64pR3FV+YU4G9JbP1k1fBD8JpZ3OzUjYZM9KSE0Wd1cfFJ+CWlBDIkLfqqs5YMfQW/dRbWs
viNHV5/7dYmQ5rUV+l++/fS2jOrlmVsq/6pjbeZ7stG3sMIlJT+Usa95kzKNp8cnI/OhYw0hnG7l
MgQN3VsVrFWnzhEGqDywld2/LqNXnOt+6Z19wh3zUJQzOOQ1a4tvyKo89NCpjZmsXjzJqIMKiH2r
RNFykk3KnHkbTwaeTHPnlFk83EiViHZBJFgyo5eZu8oQ+nFXBKSgDSCM+5w+oLkuGZR/XVef7MnB
7KgBrN3NppYzEale841qBBEaOsCE1pZhztfONjW+Jtq57yhQpmQ5EF62ZsgBYh+2sUODOGyIU5WE
RTkUUEbNg3BfpzUutWSolg4Tft1g7KwosHCc1Zg18Ka04AAwtcij3DRw1+jn3Bd/pd4K1jgZH3Un
hT6WnS10ECUj0v7GtB2idCqAneearIW7FV7kFsBn5jZOnu7WwTAMVdvsmEwUUdRyXqTP1ARWhNgJ
PTvDhIBKfLZPsnK3C0ZjhamrkgSlrax93M0Y4h8xZOLJzRJDYicQJVgj1WLpZr1VBnCjghyio+XH
q4t5xI4m/FlbcNNEgFEfzt6QITxqkEvQo2PCvsnxabD3gEPrAxnjILSyRAzNCX7P9CQzx6V/yJzn
QbU4sfE9OziaVmbfkA7yZYbFNurcO5XQste9jeDqjiFNSzHozrYTapEVkNVKUm5ppvPmD4VTWcaV
OVgoswqsK2SmuKyoqdnWzxwwY6xUehxvhCkMFcZZmnuhEHwD+8qD8xPmvRgQKqCtIzCop+0VKAFq
+trJKq8Nq3jr+FWCYjGsq9SCfJCBm6NbjvTDmRt0YnKe8AMbCr4fNOVyEz5aogUmpesIUVc04jDi
yRnWoGbfHi+GJLENEDJUGztngLqwuR3TM8tqSt5JW6sLuVjVSdTx+ojjLtE7hLIO8IuMoK82osmu
56VBLjPU6If7WTsOv4I5U3rteeP0ve7gp+1bbF1MXtjPsRutZdcfcWnJ7jI3US/vt2UHZDafDWN6
6VofNJ/zdsks9drjrVuuDdLfSKgZjZqAvlTa143d6U1l7PZoQ6NMfvr3y9j/Xo16O34j87r99h/n
z3X3H4eh/Pp5swe+r2u3Avrtv2jN/2+Qlynlfjlq7mFA/428DHuRTwKG+NsPGPTF1//5P378xM+S
1fT/kJLqxZfQoPyfZczPitW0/5Abswc2lWObkrrxfxesUv3hMOT7wWVWTEPVX+BlmMwSfrPLSZay
yDSpEv6LCf1nyfizy/BXE+JX8tffD8WcvjcsFr9ooxiBV31//hb0+majhIqpa6KSVYfQNra68XeH
4q1U+6te/PkySsAV8+E8u556V6mCZrBH4BwxO7g54GnuxEtDr5BOj2zahwgf37OVjtMVsiZ6cYAB
x5lWqm8wdvXmZfMou+KDhpyBHrocPWayrFWbTYbAc4dh9JPegG94xhXSK5+Q8ht/GjW6ZWaIGC6H
Gdgkrm+P8aJtGh+LyDQfpzxJX0ai64bjMrkM5fHCEnxQKZchY+yIfZSX6VWTmWxrssu8W2+wccb+
cqf8Qwn/D1/Mxt22UMOYAKnfE98WwniJOUKNtTJsakv/xl29R1k+x85vsNdb1fHuCvzthd5dAZql
yFU7XqiJhw8LescGcYKyC2JEYCZaLGDzfLkBjv7159vqt19els/lO6biJnc8kOM0bfj/vxSRcZIM
o12KCKw9itux8qeQGWoVDvgkD4zvkO06aIT/9Yu+K+m5k3lVSzqUk5a9tbfflWANu0TkT3O0Q9WH
Ndkfk5AhX4nvpLDu0CGiJe1cRdYzqri9bnrESAv7Ss7DcvWv34p8j+YyHdveyGsWkzEYe967t9IV
JZ3HAjdDj1S/3lP6OWcHVPCMjHdubMZaJOSwr0r/hvnLNO8lxvNzk6ROcoqhoBeb1lVcM0InxsYm
eORDUk1YTJtsAD1U+QszDZOspjGD/7UVm8ZylOmw1NjFVU+q2LqAMOS/nx1Ur1eujhStcXvcCEup
QrXCkOzLttqIgyhMKgm7lWoJOUYuD3WMcj9QplNgvHWW+bD17P0dnWQxw+Hq0k/NkonmN4vF3+tn
Lh7f2NbYszHoeLbw3vWW6IvEoHYGxqa1B2sVOvkLEdbLF6Dsy2/uTvP/uD15LdqJHppm2me+ePda
JKl0Cg2OsRvIMQ1qv/cUA4Whv7aNOrlLe9HDWyGKuHMtQQaLUYdF3rT3Tlqtp3asynyD5Q3XZBZW
l4y907Cy03Q/s+H/uwS97Vvx2C1QsLk+Bfy7ZpjnZjMpeMxbsJCSOIdaaww6Jr17Fsz6IZf1VIX/
+tb9py9HWo4kGAAkpQlO9u/PLtKYuukXAtIbnrEHJ3e9b5FVlOOnpabk5sgGcWEHeTo/IRPxYbrK
YjEDKjXztc//F3XntRy3sm3ZX+kPaJxAJvxrAWVY9EYiqRcE5eC9x9f3AE/fu1XFOqzWfevYb9oh
AQUk0qw155ga4X7AgKYLIpAStpx5kmAuN7L+S2TJLnfJxW3k9vM7PlrMlpGjO0D/gOEh5xTv4P8/
JpsZmk7s67xNPo4H9j30bzSDg/OZ6eXEoDEElV1Ae6YK0vBo0Ex9kSBws5ldKF/dtt1Iw3eSjxXA
x7sU3PGqLMf2zPQtTswjfBNUBi1LV21pHL1/FNCaIjuEKjT2EKqDgpnjreEsLnhqvOUrZFRE/QOS
c2qB+pj222ZSW9YUU4uf/voxA4vR1WULYgj4iofjQp/6mU1FgWYmwG8+dpwWwmiONp9fRZx4m4a1
VAcNdikqQ+zwMpmR6hTycM8kc08qKiT1NbT7jq2KhgYfiYyuf+uHMb3wZakDZbDHjFkwC3+URRnd
FKmNf7KzqaIFVihvPr+5k/fGzo1gDIFq670G+MdIw2SQaKFGbl6VIplaCkEXbHGCv78KbQS6HJJW
1LKYHT6BMqhJAnVqBRW8aO+sYqAOUUrt+fPfclh1fp9v+bolX43KNwOo9PAqlt1SYBkXl5IWZhvF
bBZ7vMh2+H7mm9GEXKjpy0k3s/yLz6+8vMGDzYFB6YDED8NWHVVjrj+8soxGQASEcIC5a6hBRUVI
wZ3xptzH+kSdsB2LaxUx7ItFlRitFSfp+8/vQJxYbEx9gYTSsOHjWgJO/tyfNNhxO91eFpsBX1uk
5BzAAG1TSTPJdejIjSzrNtg2lI0udAt3OPaybpcI+HlzarV7kQ6srMEEetNuoAZ+fnvLl3T8gBhg
TP2qILhDP9q0daKIOtScgatYtbhNTLODiME2wk0hFF7ZqSjrM1/dqcHAOrhMbGyiPiwzYz5GWo4W
DqGmkcFsbOZLulnF95zMK1cIrSGAydKup8aeXj7/rSdmVZMKPYvbUptnejl8Ew4aHwoCGkTYDixO
ip55Jcqh95xAXxJgG9Nfl03ln5nLTlyVAWizVlhsTg3raPCPMqh7mvCscWoWQVqsgteB4DGkrNqA
7cWgzhu5Yw/0+vNfqy//8NGrtXUYvHzdHAI5AR7+3Hqss6FD5uFG00z1HMlT3O5ME5sEmijfWAem
Wiq0ontsoV2MpknLOuX31E7UdYYM+/mu6lX1dyT9ONhlSQB0MEgySQENUXGJqWKav0cZbBV65BWw
PCzwJTa+FMjmmqMYqcaCEtoT8kXIRs3IpmcndHwuFw34ER0v49zkbqOZdXHZJDgRNkvlaMeM70z0
gmzzC/kTGsU5RVo0DJBTwqxbpDtdjsh98aDDLRjxypQYP5GiYTsB+LLuqG5ff/4k37HFx0/SUjXT
5jteJNBHy5HmKGlnqDOfMMaVSyxqwxoKYK+xky1C2qB558Y46xErpsOVYujFpTON6o3jxPpuSqri
wp466F2h5oDdIYm71wYOmJ/f5In1gumbtpAp+K5QdR2+7UkaQQPDO8DMlps/Y6YzOC1V/+9azIGi
4M/D/In5FGM7KwUUS5M+99HGRCdCaOLts/EKCYkmPyjMPDmYVOjtVo0IKSmmKwHF2PQQc4wg0S3V
/R/8TtDlNGwcelD28hz+WBcx8HTookws29gTX4QEZBM7ZMF+fpVTO1OOUgbfrC6Zq4yjH8oBLlM5
N1NOKA1zo6f4DOHzG9TsyJubDDIPVlNWOheoieTWkHW0sfGt38lmdi7KKKHLhhgsJ+2aGTtWUe84
1JQpIeO2OvNAPs6nfORAPEzqNEwv6tEDmch1ofXA4prlFmsEpfI1aqP4uSyG4GaeMJEDjXlGvGWe
WVvf25mHn4XOHnjZuHPlhel++CpytXacAjkzCvvK2KFtN27z3sF/DH5058y0w5Cxmr9NJdcw2wTN
Plbj4QZoJg69PKyyv/4CuB3yRVjFlu35cfd1EhO0g6xi0wgTxMuKoXGzSXZnriJOPG+GPgRsm4eu
M70e/mosKOVgDQPwgFC2qNiGxgObBmlYVL3cZuTO3g0c+F9noaJvr+NhyTsAr9xEaqFvUuASa+Qd
Dk2v2KBcTd/wu7Sg9OZVhGIo0+0zn+zH/QfRZ+9HT7giACuPVr0BEFvRtpQHhqH4rqP9K1dIq/GX
Gbg3zjycj2sduFOpLoc5aWrYrg+fTZDpBZmuPJvZj+3bjlBqoKup9qWaVPMLXiW2FcZkfj/zrS7/
6vE4tJfJQKctIYmZO7xqk1F2q0eVceiEYHH8aqP6BrOzTLAkp9gOwzUCdeEqHKlou6KzxYxkE62T
oN8mrMgs95/f0alHzgmaYiflBb6Oo5UXefLYDZymMCA06iaoRopQCgRScFYREsnPL3ZqQOrUfnQp
qQMxKR99hsSdUhdweOgyV7SHbhgnxNnxWLHbcNTQSXb0QLTEA8cJbDOI4PXiugAw5NJKaWtXlQbY
BBun+NYy53B8oRlNCyg1AQDdOlUO5YNEDiKAJ5w6Yvf5zZ/4mPRlpHDQcaTDzzh8dZkSCCvpuHer
F8N9H8fxrrDRmRcppMCi1tNr2lX4q6nFNWfG6seljLmCMsd7yZwHd3TpGG09VQm8I52tNaor2YJ9
bWMo9K6qAHS9B5rZXNVxYBi/VA0Aw0juWO19/vNPnEC5CYICUTlxPmKtOfz9ExlxNDkFN6Hn0dNQ
xaSNl1iR69H4Yjd1s3BSOCqoWrvuZqV/KdMqgiojpvhLNTSQ70gQDHZ+Gapn9jwnno4BRJMSmbNU
8I95/9FUqhAACYpuAjG/dgNUpE1TSHEd9dgYt0PpkJU8RkB5fGfSogtsiaL88vnT+bilwSHAO6Js
bZuCI8PRw1H8xmmsKKByreN+FAOktik4dx458bGaktOpbREasQzDw6vk9jS1Ngnsq8FygpIktRgr
nowt/JoFSIHPf9LJi1FFouJASBLguKOLZaYDisNQOIlCOIjq2H5r8+yFJAnx9fMrnXh4FDh5appK
+5LczcMrJVaCBilYvqzcry7CvOtJGk6jM8VncWKcmNKQhqBsSGTS8enGSqN+wtzLVOcgAqrLefga
dn0DIDAqmm8mtAJ5YSXS8aYUgcAciLhcBUrwUw4kNBMEnS6QKepptmH9ziIAzDCHIpDJZoQRoS9g
qRWTpaaPf/9wqHdoHActTWjyaMWgqmgAwUILlI42ycAtrg70BPqZyW15mUfrElVC6oVSChQCxtHO
LM0qyh4BV1HyDnYaM+o2ko34ohWhRV5D15xZCeTHCh45qarFa6AFpuvHB1xARAomWwkBDbcPuQqV
8ixlCOsHuPU2qKFeRZk/XqnELrhBmvRem8DRX0WDJj0EVfNFNxg5sG4725mNHWwqu8YFy/H4go70
le60eXMVIx0/s9k+NVR1uGGMH5UUFfVoqC7gLdKFkWAVHJY4ltYRmTnqtP77d06XlDWGbhEK3mXv
8sfBIWxrBYvOolmYG2Nfo9+C3lS3Z65y6gNfNHkGaz/f9/GCNgdJpA8+uy3wdQ6GRHLUVqWjxV6K
Miz6H8wmNntQxhcdPvO4tTfOBgK0dFJWZYi5MwIQd1E01JL0InAu/v7p8YmjYmZCYWE4ekeNlmCz
rxhas4H9MgeFQKh1pt9/fpUT+0e0vtBcdM6XS3Pm8B0liLzqfmQ26RETuGz1gbbPS2RE8zDCeYt7
wgg+v+LHsUdvhs/FFtS+OekdjQrycetSI+sMGQYxdRAwyL5ulfHMCP84KgyCgmxikdgTc2g9mm8E
kfNUOFjJ+k4llUGB8rLKZgHpwQqD7d//IofOJLM+8wBHocNn2CFuwU7EtQxdUz049sBYqmY+M7ed
2HVSwdMYEMSKGxw8l5/8x+eUTOGEDz7Hcdk3yo86NQF8iizYz2a1gC31xZCX1g8qSKubISM0yIin
bke5mTTdoMIXGpuodOruB9QC5xE2aH6tyzn+2qi5fy707MTjN9H+UuIHKkoN9mirl+LUjjKHYdW0
eCUrvLo+sKcB4BLEq9fPH//HIUy1AN+AzlTMofh4DtYNn5qIoELSwDtCVEinb1JwWBLDMy5LXx08
RmSvG2d2syd2kofXPfqNTut3Y1EwkJWAOqZRa29xWaYbbgUbop0ZTyk90W2sz2Byp9YkdyjBD+9A
5J2UpNj0bbaA4Ibi7fPHwTrHQDhcBbkxMKlUz+hS07Y5HCiZOdFSBkyPdiqsyvtmQgH7RS3nNN3X
RBTHj3Pey9SVQSB+2w3fo1tHvhl7Vt3G5b1R9rnj1rWi3pAJmRqbOOwwcFLFtR9p88GA4MWnxCsH
gfwaGzWw5dYaCRno+8BU2Bk7hIiWMdzgQp2FXLEtCZdgIhygLrFzMHbixqmTfe+g6MVbOMtqZdlI
w1fGDCLIa+GycDgYTPVXYxTEmQC4jNx5GLp7ilSxJNOqzn/0hYiaSyygJVAOowT/6Y/aaLjcJfCx
amB4X6UWFU/W2qVx2xYLRghFyPSsmXFKfmYtrCXtgixMnhMhKdQOgcuTLK7kXkJq449RVnzJNkKT
mr+IdhpxS2t6Gl7uxSk+pPeoVIZftZqiK2nGtpquDKR1zTqoEzJmJjAvHWCajm2Vih3h2WCz8OCL
Dr/4aGnVVgt16EXZXGAdbRtNEv2N1/F+EEGEzLAqCg2SKnt+YQ+W4dolh+mV2sJW9Ypcaq9Wles/
m6aE8DAaPRARCC/wX42+h1u5ANiFCquPGiGQ6KCxgPn4TTv/gJhbPputSSRCrYE/L30CAZqRo6Bk
x0pWh0autcg0C1J+HsOolXGNyhvss+6shPBtgnro/XBeCsthC0UMqg4guFDbAixKH7IhHl8ahBov
45TdwyGJL+rIrAXUl6z+VTVS/EDuXjz7jjLfkQKFKntCwf4TU/6owe6x4J+XdBQyjyRCgHq6gpVj
72scHd1MmhkNctg3T4JoQ3iNViO+5mkdsO7nFmPHiktndAs/KcV1G2Ea90kCQukz1Th/axEFwEWy
Ybo3ha+8qbU5odUQNgFL0UQcGEZSCE52ED5qJJcJF/ljTdySP+imqyeD9W3KbQv+Fhnpd7iFt34G
1NAdcGTm+A+i7KWqACni2Ynz3gXK3ooVIz0AK2qY/uM0pKhFAQ+Iq8E0EZyThwZQYIrS72S9DTep
brXfk3oq4gsyV+KLKmUrCJUblzv1wOaxiOMQi0MdRWjCp2liQtdGcTkB6ccJZ3bEVpdaUYYbU4yq
uQ7RrMdrEyUIJkDfB2YHbgKztd4uVNwBs/GbDpWF6FOn7SaCVH3aNIw/oMRZGZIEMCbmChCh8Wj0
EMcQeVo11VRrSAMcq3adbmMc/j9R6aMYqRqReHOpdnDPSa8lECFpy69pFucFiBsM4CtIBFAzrQTx
OK7ZusOKiTrabTJNN7ckFpqo2Acnr9cjNI7sMlIrGG6VI+ZsR1pEsnyHk/ac1A3e8kxM2uXk01lf
xGL9b1gG+ROSU9uC9WkMnWu1zbDHOGZZBIeHA7n3Qxb9KhxBEgVqVP/FzIMC5IcdIwkdfOebSprq
C2TVdLGtUvBG+TkO6GsLZQE7c9wzXBUL+a2SZgVZQpQhn1RNm1+6pUzR1aYAAKQvDuypXbBRYTu3
X9VqQR71ZIrfzoL4upU/G/LVArd8FzFrg0Boou6BgsB875BSkDPydE5FUTVr0xaJAiu2r016v69s
HZhgNNU41kORO7c5/o8fbSPC3iOAY1gbZaybXkBIzf1MpvX3qk8b2OdwCnAG9Or3oepSi2E74PCM
1UrFXMRK5dp4T393taE+T/ESLJDoTXCPmiuK+aANyBt8xVBzzNJWZ0zX0H88SV8G6LJGWREV8kh4
aNQQrVaSoudB3+2u0671Tc/QyTO49JUuGz0VBvdToA2VvaXKpT/htGXWI5wzflBBo37nyEYR3fd1
+w0tEz6sqYNxJvtx3qmWJkuKBJQ2Vyiq2mcVWv379IMXfmCiqAlljlakGGA8sDXFRzRvTM8tconk
0dTm9IXJ27GvVJ2j8gKpLX60APnDHaDLCi3iAPsJCVeKJwDezQZtsIlLO4iW6DQUboCPepBoGJjw
wqKJ0WAtEDUAbj4e6YLg8LGzK6316ytkzfbVEIww1pUAnjRTjQ4gcc67XL0gLAnRMhItgBsRRLw3
6sEIfbHABhA6kybbd7EEDOuDiIJWHRG3lNasVa2hNWIniRBgqtBIbqNf7dcYTxw0YQ50kRaCsQUK
ccqZOj2oLdZ1h7sNFXKlAvRNFITLKyeT0IfwJcePWVX5D/RBfY0fnTQh7OYWBq9Va+GXwZ5rCQZL
buuYEI6Un7kn4iBiq1LTz2RKA0PY2VG5wNoURZAxEPbTLrBn2PemE6LWBnj3Hc9x1vL/ZHUrSm4f
FnAY7ow2pKRmM2KClT4K6M2gBudhC8O0ekjABEWknegROwgrJzUmq8gWAXNjYSxhgv06c3D/SSBE
ou4KRwUdiMdF3rWmLAgu0rtCrlmWKqhDdJcWKkKKqK5pDQUZy2zMwMEhG7xIa/k1CkGDZOuQpHY3
CkEvdlT9lD/OK3B2hW+pV3U5FopXwuy4DSbdidxoNFp1KzEyBLtO9M5LL+0uuoirery2GQKE5oZp
4dwQlJN5eNEyxwO6hGCI+Ar9dhwKXPOZU6LNC9C/gXAv4X8DZJ072/OFYWerwGkrf0OGHvZmABK9
WEOtSbsrP7Kcn0ZtDa9UMYluBB5rPTo2IJsV8vKUfPmqyt7YB6bEnA+YplZ9r5PxI4xBe5vGlLUy
ZJ+nuEgV1YjgkhGLXKxgtF/5nSNJXQTGfgOQ0blV4rZ9KP0wvCF6JbgNQ2FN+7zhcwVPkQPN0ASQ
5ryGvTL2MR4Zu0fHSHRwM31jw4dTpDQSGZNrM7BIqCJKevBF4wTKwOgbgCqpfE0qoF1egP1D95LO
tG7AYuVEVnUD3eyQNOaycn7Hjam8dZKepjpPoYH2ERqfK1g0/ZWaBzkecDZJG8goYmfE9QAJRyqI
WzBVyY1Fb7p6wFY/xp7Ryj544PuA4jC2gV+4BfkYBBFheXodJhg5+zKO8/Qy1XVI+XbUTfGlBZMD
nUqqpguyG43/RWKo+nVHfqLA8VB1hAGyiahWEnVBfW10lV+xvmVJtq6M1NG8qqtyeHbK1GEWI4++
3I92nEjqgDH8VpLqjHjr9LWO6KmbYCop3fiFqMH4sYikM65r+gkpcHtFh2KMpf6LSjgre6DZ6Anu
EQnQ5qp1gmQ9GnEChbh3kmcUUboEzQKQ3cis4MkoxkzupTWGexyuYvaMpMw2beKgAm8ZKnc1bHEo
WD6wPZgdQ7y3+264zimT0aYakRJg49G63BvmPmpX/WjB7gQQby0StMpBMRPN4w4TF1s0zRkZ15Oh
WFewm0QG7JPc3Ku00BzmQH3u2K+EioNfbCDzBar7YG8K9sU/+74NrM08pkHq1vCA8p3soL64eWGH
v3sr9rk3difXaT6pN4Yv5+XiCBm8cLDlD5bL8SsfkzG6GhLx+wIjEbWRMrsrBaaOi1L69ataOvkt
2uzEX2fqUG0LeBfoFmRGfxJnVE/yKLv5Nc51uuj0AyAr4U3GlluqU3ZVz50SrGfVF/W6bMdyZ8G0
guE1LCAZdTIglaTNBMO1NrNEegWaNIMvrAMZpSeB6Dyowez+Sx8iXE0VjtDEpFv8HfoA/wWtfHVj
oFzXduFMNANxYU1CYN0QJuXaVsE6e4Hoq2rliwp7HzIGnbgobeLv/+9grhMtIDGPAc1uasWuEBpb
2xOXSselkWcqnCdazpQ0LNtaHAXIWqyjck2SAuDpJaTzZDIIBI7bn3A/ONtNIUIpssN4DrZBwXlQ
vzeEsu1DtcfXUo7+L9Mcw7+v6pg03C2dpuMiCT2qVhFqSeRZRsI0Ywa3rZI0v8C34tDL9SA8c77/
WEvmFG2LRUSGLoo65uEp2tB8ttMaVG7kJMSFwLDzhiZufucKiUq0veWZc/sJ2Zph4qfAIq6+S3SP
nrSGexnqFmUk3aRNzEkvZ6FUZqdd2en40w+z4ck0cqZAkVVfEhyYt9WEAa4zYKeCKwG5FvoOtrJ0
oUkls0Vz+/PKwqlCi4mOnXIuchRxLMpBoqkWZlMiVw64yxFj2MLDieHy9LZy1wLtBJ9bTGdG4PJO
j6oZVBXQcakOl/1gvbYCVke+KK4KX+tSAYQJ0q2NHS8uFibwYuGMbMLSXBJ8kjM1t4/XZvAvOlVL
BTRB++JwDEhwYQkAG4A4czztiTC1d02fNa+NzN/YBvt3Y0ZxoFGUv7ZYGNai9cFxTgWTXs9R+XKM
FEcrBoONjDJ0e8472V5TyWiZKXqSQDClLzTD4zNP+uOIR/qKAofWLMJU3KKHv1aphZPO87sGONb2
mFg4GcxsfgojCkGlFen28/F0YsQzsTjMLLAubI0qy9EFVWCvVYkUEsh0sSnamCAa3U/deWSPyZpm
+sKzRp2V0ub8TT6rU3GmQcoJFU+t8s2MSHcvRiA1eOFwDMKmYlf8+U2eeCgsg8yAiE+o+h9r+oa4
t8uQhCo2ISWxPgkFcrW4CmNto1bi5+fXWt7q4VBHfg07C+kgOkIoCofPYyCTKRtzCwlUXxRXTmHV
yi7WFYd4nJBwDLd19IBIYRzYFI9UB+uwbef2mfr8R6MN5Rv8HzQwBbp7nDaHd4G2ziApcFE3+FOb
7Qs5m7Zbh5H+mIl6eFCqSnwb/X5OvZxlR/egVbKxwlth/1QU8o/PvIATdVYwLsidVBtbxyKuPLyf
SLMVPMpYFshplesqxWg8LxuMcsZJnoUFRW1CO7YBmaqruJonL+20agOKoN/VMdTHnvrfuisJWfj8
bX0cGct90XJCBIWj5VhjXcvR0aaWkRGnJAKMM5IGK5rwQgW2siOn4pze8ONkhKSVPgOOEeStNFMP
n0Or9GrFQKRXng/280R7Cks1yCR2D8uRgJhGL4gTyosaHKnhzFtY/vHDockvZCKiq8KUSKPt8OJm
F8da6U9IW4ep3tZVObgtR7QzY+/EI2Xk8RFgisEq+UFZZxLJKBapYajP+lOChPoOKJzYAEtsLuyU
yJAzP+tjn4IVhQYYHwoKZVo4hz8roS6hKAZLWlfVwa0BUdrL49xy9RaR2efD5cSlLHpsODwXD5uq
HU3pfSZr0eoMY4S1sze3TbweUcus5sofz02sHycSrsBgYX9LT5ofdvizAguvWR+qLNJjmF1CiS2f
MfKkJb3E3AYdHYwDwQtDcwUuXN0Ns/wt+6jwEFWqbkmsNXiCotjrYBNWhNHPa0o0/sbs9BJLRmIN
+xTd65l7Pvl4pGah+F3IIO/drz+6Wz1gvTQI+JooVsW/6Bj1l6IYBAHT83zx+Zv4OKPQjOZdg6hh
qrPYSR4+nh5/XJICV3RpTqvZbd0lje21RTX+jMMaC7hN6s5rbqI+2sejHtBFAoTdv1UyTNp1PddE
09sZKjBPo2Uh78vQCZwzO493QcTBB4dMAiiHw/kdvwjq28N71Fq18VPgve5MO3B6DuBqCHfAvuFA
g4+mkQiGHnK5KfJw2LajdOBCqGmDRDixyMqxDJWUBzAXtCqY4jcVNGFcfmXVDWwnC8TjdH6UmyBt
Jeh12Aqksi0U8pXEkFSuxs7Ph31GePR1l0VNsm7TYFw3gRqOF0rnq/QclGScyDuXnTzzobwvc0c/
HXPQ0vPmCejW8Vzj+xnH1YVhWbOt2w5KpYCGUO3kG7UHrfBmu8viNQVDIJ/JpKflhjV1KAjENaZr
jD3jdFVFhdKvisG0HpvOirVvKf2FRy2CbG9ZMdXC2NFnspRaXv2K3Vf3Lc4KSYmh16eU8O8lYqlR
o/Dx84H3YRKlYMmRwuGb5D/reDtZBX6asN8MXTLgSzpQhuWW9TSc0UJ+3FahGeB8pMGttdlFLj7z
PxvFPCk7En6LELTzy6s465xx2+RgHmBg6vUWnLMyf1mou9S2ozzb1XYMPjwCtev1JR1NYh0Nh/Q2
sDbKJZUOX657ewQc+7dPA9MbAln6lJIo02OxjkltW4y08Vw6N+M26BraWxzw1n9/FYdpkFxv9jTo
sg4fBjURI+ZjpYgUWgFFcAQDbj/HUXlm1C4P9XDQogqBNYkfmkMyT/7wOgp/LpvMjNyhLEPPgLW8
8qmUrKeszYttHIzmZV8LUpeaEfBDTTCqsfn8l37YH2AT4HliyUb8pH4Q9Qxq3mvVzB3osiByRYfi
bOE0u6I7SyJ5prXjWleEs5X0Be8+v/SHdZtLQ/sSnJNQxNKDP/zxI632To0I7iJLaHZBxzbXUVX4
D0w6glTnJDsjw/n4Ib2LiqzFPgXiwD562D5fOXJaii1tmagXY6r/nPDYn3mj70q6w1e6mLY5CS3e
zGVHfviriIoQbTr1MQTQzHhO7Bp3eegslf2aXUO4jgleS0ibCXHb0PjN+/WMdXQCMroaqC0hwCi0
/raImu6HoouUODoaiJdWpxcLozNPn1GTjN9hfHfMA0VDVb2Rw/yAfk3epJbVWhs5RFa3GgmxaFbU
na1voKsccCXkeenezDdl8vEog4/TqcmothlW0d0WUwljgVBblR5/riiPhMfH/i871ap+h2vGDDbZ
MGrOmj6sj4sXlXDqJQqiAK/Voa2uKTxnuueQKqdvWOhHoq9YqZ6lj6/aq8tS3nMmGYqngvLPdLmA
8VGZLwSnNbLrkWNKM6YCPFmbwXbug+aF4IZYeGFQGuOSPYXBlCzogoTbZHbYUcxacavAGW29fiIl
ymv4WO4DhFbaCtt2+cPB/uLvQokV5hUCS3hhWCVUZ46Bc/3v2eKvAJ7/j+ST8lf+2Na/frWgT/5/
4J0sH8l/RnTevdVvP36l/+uiSd/yn80B92T5m/+XeyLkv2ixLJOkoOmMueG/SJ1CiH+xsKHsekfk
sW35b+6JsP6F9481yWFyMnRE1//N6RTGvxYrsIYOezn4coz6G+7JkYVIQbZsLf8dm7cXdlmRoIra
G3V8EzPbSD/bJ616kxBRQ/jPRa8pL4mV34xGt5L0u1b4lzA9BjvhmySUauUPAjFd6Pe7P57h3b/n
ij/NW+/yuX+mkH/u6OhcQc9ILnlTGHBKdY8gLPBCVOac1LL80g67TVfUxHjW2VrhCHlls0Sx/WpI
Cpi7n1Usv0I1k+5I+KroxZtu0QsWim15ViMNN8rQZog8fbJgMm9Qo5CZPseJS4X6QVpB8SCWfbqf
qfu0i151bd5Tu3ki8RH/9PR1IlyF/kU97HJowbusVgxCjIp2HVfcYKfPvwzbvwiywovn4I5AhqdQ
TZ+qrLuxMjQkISFZWP7jF22IIrdSxI+hVr+KbjS3eao+TgYaFITW/Esonub53CFKO1xp/vuBHjtO
RFuaBPKM/d6JU8SKle12gt8chHa0dgaxKD4BVoW0QemUsOuZyvi1yK2LIkiQv42B1zcNhayBNHm/
2GWB+YslmIS+b53FVKWMd21MqLWdpMGGPPjsgsCMxGvlFLs0yfp1DU14RUcETjc+fHeukACluvlk
oTNc9VZ/X1XWxedjRx6eiP75qXxjf27fTIxj5Ek5/R4S3l2ahpd1Ht+btXbNQ95RFVZXvU7zLTR8
69nXGL+IMl71KI3J6wvaldFWu8GMidAKHuMhhScgf3R262/nRuIPC9IXraBizGCHXTUFdx0d6zOn
asnH/sdm6J9b50v/89YTqCxTrBCGXBO3MtHizYx9xGHBsQlC0CSyBv/BrjcoFJECO+lrb6pfKXa7
Dnz2pB680iJYJ00YvgItDS0oOl6ZI64cjQwXq3jg3Pr4+VM+cpr+c6tH+8IwJ940scJ633WdKyBT
44ZeJ73vTX1nIkILfrA9vyjsAhkfirm66V0/DNSd3gPHLMqrjE9lNdbWmc37f3rpy5//cfw1Yz50
w8jqPaXsVUcgqtHxZY3nXoz8Dy/maIOWhw55hWpN9NdUXlVpddW0Eyc+cwZ00Etn6by3EOOBa9Ct
2uZLknUYwqlMZfYY4MxENxLe+kF72TUNEUVpstUMUEyYEV7VNHkUkrTt2Pr1+btZRsuJyfNYnW4l
QFYXWdN+xLmvB7+cDKZ9jEwe/Aj7ojPbvCMKxz8jYHlWfzxyMFJNlEVdtafOcCEX8lSV8XyCLTut
lU6ooVWXNx0FZcc4x6h5F6Wf+mnHW0qi4PKRPuAeROwj+S+XcWL3K+I5oL8P5u8kyn0Pa6PyJQk4
kU3xLjaNzSiV2VPqtmVgIGUEsID0LVBfYtR1JJP3350CkkJmT7XLKeTcXlv+p9dwtIaZJBeY/mSX
+3bo2XdN1AYip2Sd6mbq8TPKzor6Q0DEr2w2oTGPsCCz51qiUrODhWfQBGtwJS943D0/CAhIHrzM
8b1Bh0kbmpdoNH9UkXyAEzqv2HOoXimUNS7gM8aq/zAbfegczXZTDaGuVfs5Apqb6LlH+s4Kq/QT
ueLPcOu9SnbbBfnZk3Ixleams/IVyQy3pdNcTzgpEfDeK9DHZtk9DIV6mTXWDybanY9xBlLK2RKv
dnrihK11OBZz+v4kqjnVPqb57ypo2a7mthxWcxL1YM9mWIlkmrsAqid0S4usWSQPhVmqt4ZAYJil
ZNdYvRq5SUBedYZsyiC9F7g2eWZt0jR4hf0vyhB/1XzxZSq0b44Ayzok6bZrojcVLRk7kQWWQQQT
hZTpkqyqzqMf/ISe+swk9O5S/jj4sYQc/kiS0rB96aLcSwxfZh5dmqa/x5/1qzfErsi7m6R+4XVd
GrO20ev2Elv9JieI78wH/+4zPHX9oymffK66wzJd7kkLUN10JsIAWBliNNGEdyVbCjI1Bg/9IsZV
dfieaPqPUqnw7VINZbnS6i2VcXouU+ClcI1XTveT/l+FuorIFuq5dG6zpVEJnzVehdhByTFs74lP
0nfUNa2MeiGwkSwlS0TJkUJRuSNjzUYubVfOJu/kFTkfyZZYlV3qy7dZKjZbs75wUZj4bADZTanq
/GW20wut0UYiZclk8yv1oajlsOnD+pvhx9qqMvw7YwrRBxXKDU3kL2DSnkMtee2ZxInaKq6yQNuV
IW7Cwaw3Vai/fj5vH7mi/mtGZWd/+IIttRkoncpujwKHlLygemp6vfLKHrxlp6mUFVFObrRaA9La
tdoqHUh1N7E0eKzEycZmK+K2if7mhCXb8xLff+gH4dpv2309cAytRzbCn9+rvnxZpwbD0YrYkxxb
9eTD7n09JD722upvtDK/07X0sqkDTpedsSfVlkKnBTiEfYEtUM86de86bBiaIN2OwPGLcP4d5/Vt
Mr7OQXptKfa2AqFb2tWuHC13QI3XWPqunrUtCVD8Vn/vO6DeUULVVbdOim++7ewyKg0uRpyHxLQu
qRlszT5zJ1+sFXmfmlfMvWQXXmX9z1Fam8CUxGWk68+fw398Z8uM9Mcq6M/Mc+FAKKhBBPu27VBr
Ek5vea2oowth15br25GN/nKcXdJqXEam6qFK2HbE4bxFuCt2ZEpV+NzydN2oleWRLpRBH+yzlaaH
JEZO43zuZk9vY1gTDm9WmejiBAGZf5Qx6IfCLQkuIjOerv0cWW2a2rcBcUxesXyAqkZZRS/i1g2c
4ko3RfDQ5BEyxtAIozs7irvHIbMVd571+trpc0lUTUG09qxCPC4TtNPNmf3Muy/81Fg7WvWn8f8w
d2ZLciJZgP0i2gBnfSWCiIzcV6WkF0ylhcXZwdm+fk6oe7olStlpzbzMS5VZSUWSjq/X7z0nRo9j
+9VlZ+vI+KBFk8EgnQvZpcZh8OuF+92amwWRjfvZqkYwHyWJt3h6zsrU62xJH90muqsVWUBGnexI
tuuRvGZJyN23tRsovge6iVYb2Xcf5rmbH85ZJsTyMyeoXTxPjXSnXWekn5Qf3/dVAbQkxoNUahI5
kNmYQaMN5i5P+IPGKFjaoRUHdd8X6J2yR/vsNjrvGvFewmeXFEnP+SevTe7T0TjWGBlvGEUn8jRu
qZ4IyVNckG6ppA5jARBAOFZ3imYpGUfnXb1eEo8enNdekm8VuVVMeJnPhCdgDEkRE4d3uvZbvWW1
gTEa6ZBYmNeXOMZpr5rDRNeN5JWP1GTuhh7QfhyT4E3Q7PtkmW3Qa/VCYnNHbL5UI9y/zg6JYL4a
lC8SpaJaXlyLJWk4nQj7bjKHa6ssyb8VxjtL1BunEmd961ONdWlRxJBfSum9JkP/uZ/4BrY+xqik
kntK66kvdV8p8r2b8ACiFm+ZKeF9UClgQMA30/uuML7MWfr43xvxzTda7UzgWcbJhG76MmuM9I4y
eJ3pZzD7p0iUF4nmjB/IYGn2Zj2DgwaUs0+zcrzIG+0ScWjiHplgbO4dudm/odgmPbYqit8ZV2/E
fbjs+H06MIeZTP9ery/jZMEELyhTImma5IjcsUM2UdNJAkJxNeeujzk2k0qFecux9RD9JtnBZDve
JfgZD+TYmMQTdMzJdMTgnZY7d7M/jHpvtd0wwGJ7NSnDl6UlT9xiH8cq3uuad+N61Qkd795Ty4Eb
yl1hJA/v/Mzzs//0M+3fWwRWlA58miulKDUIr0ZH+FvQDFLvKonIN7b0Y+f7+8Z293KiIiGLXrou
Oprp3BBBQZ2+iAUDZf/OTc+qdPHfG4L1vQAf3R4bw5gu3WF4EVnu7EQ/zEElp/soI3NKdsRRbFl+
LzT3qmSWgLn5ZHHq31E2Z4ei17JwNuKvVQqAXmuzL46nvcPjW902/ufd/r7w6bXSJnWpEic5x3Di
zxF75h/w3P1LOKDdhRk3JLCyGU3TAQF1fJ933WfdPhtRiQYMhkBr5g31gYhBesnucnzoYwf3hJE/
AkMJFyf75MIC2JdUVpdN/55Z5q1+tVoEo5y7JqCmpIU1w4vdI7vrMkpBe42UmLb4ZMj+8xizQFiz
dUk+1BeX+RkgDgWwtkpuC0e7oS62YoPjikO80N9pBHOXNOn3uGRX+05P/P1e7D/Nu1rznFpbEm20
1aVpgDikGOnGaKZzMU35TTSK01MV35HtkgTt0lx7VnVtkM96FqXwZgWvxwz7vHgsWE30SonyrVAj
khGzP/58v/8p4P//Yuz6/5Fs7tNT/lukH1FL/6X8LcR//l/+GeJ33X+QZ0X2oUElLTgWwYf7J9rc
0f9BEhxpWA4JOlA7zkmJ/3JxCReDl+v8pLT6YFrPOWP/UnGZ4h9cCppnHhL1S47OH21Gm/+rN/29
aJyS2kRSZueEFZmEkBKTiGhs/s5G4bzl/9ukeWaP/T5pOk6O/C7i4QgkP3Ab9mJyS/5LE9//8yG/
XgS89ejVfNxXwpKZX9ihZXOORh2kBX62OBuffv6pv+zdZWSkI2wvJ/Sc6a62/CuRciLc9uar6XGe
PQdTQ4xpdtA+F1TWxkgzNz57NYMlIzenkeLioTKtp3ySX7pRbfyWq2knpmDEWqbCCdmCYvscI0yG
NvPftkY5T8m/NLig8H60THpKVPf5LnYxYsPZ2m96+BpwLmrbBUMMJtJt2YaPyv5xrtXdbXv4ahvn
++OoJCsHtUUWZx4suHtVatsa/Szi+7VZXLNVXFhFGGERaTwMve6drEKhvN727qvx2cWJQ/6JskO7
UJ8iKk5AfLxse/RqfFYjMZSi5tEu9Rrnq5Prwmreuch5Y+xbq9GZt3mZLyZHCEzS7IBNDmlt23/f
9uKr4Ulp+XQ2jPI9jfJbxtEsLZr7bY9ejU56CZnB5zkrnpswyj3KHqJ3NoTnZv3DTLvOqFis2ulM
vLRhxtYu6EWy3FFK0F4x/b4T9H2r0VcjNBGJlhlzaocQaU/U+l7F47dNzbLO3yRK4C+Y2+zQGB3y
d4YvdfyvzcibrM83XlqsBucwJI0d5zGBQEqVToUXyStlmO/sF996+GpwkjPbkEgYTeEgrGuHeuqi
eQ/B89ajVwMTJoOtV+dxbw2SQjzzUurjxbbWXg1MI1LcG2rERhvN8S5jV+t+4AnNXrY9/fwL/TKP
k1Q06HXG00lxf7VUe0ukO9z26NXABFGg5ggpd6jp5rdlpGLS1ox3AqxvtfdqZOJDKW3y8ZDSIVA5
2EPt700BqG3bm6+WztKrQRcP3RTmtnMf+fZxSZvnbY9ejUqt7JdGzJMVUkD8MtrWt5Tyw/2mZ/9M
pP3lW+bWuRyOQpIwbewrK7dvBzm8cyn7Rnufs11+7SbF4igtJ+E9JCoqgqjPbvPR/7bttVfDkooe
f6j00QrLlNI1D2qHLdSXbc9ejUtgoUnjpBM+j8Lqdo3r/8CMvrFNVgOza8eqrjjEh60+fq+17kMs
Pm976/NX+OVDFpSGkw5Ga7dGcasqdauDrdvWt39eEf7ybCMTVu1zrRxyB1VclaSfPVNl/L+BoP59
OjFX49JpZ43SvXoKR+F9zW3rqcj9d1bMt7rgalC2lY2OZVRzaDpQx/TEuCyj5H+zwv7nvVfDEuVD
KlDlTmGkxiO1owTIp/2mj7kuYAOy6eFqr+cQw8WDoPzfiZJtvXtdKZBH9kKxRsOC5nIbmtrpdaKS
eON7r4ZlFmNpt0nKDmFRfCyd/Moo0m0rw88I6y99MPb8OPfOvURy27v3yTLgxgFN3rYGX43LCMBS
F9ETQy8eIPqcazMpfto2NNelR6I0C48yWJpcaae0FB9j7hm2vfdqvYw1Ulk1gw4uYReEbTklO5HL
bVvZNaA6k3bZaOfE57zuP1K8agdK19+pSX5jZK6TDkGGJK3lMqVULbe7pSv2SHE2Lmo/c1Z+6StN
RXlPU7OoOXP92MfJRyWdbQ2+zqQDVjdEVLlMIWZL+1Hr0uEVbNy26WpdoN0INOVeX8whTuRne3Ie
l+S90tg32ntNk8T25iLCKc7rvCyga3nfLXvbp1zXCFhAlvquyydun8Rl4VsBRs/nTd1bXw3LBMWB
rkxJ7Yxd2sFUn612y8Znn1vql04SS7sGR0GLVF66oM40kAdXxbYz/ToJi50g1Fxfsvdp3R/ZBMsq
J/dw48NXC+bYD66MRUofhNIROHH5pSnnh20tvloxE7NJRlAjE7dR/Y2QRghxctv+ew1295Uu8sTL
6IKL9n0a/a+W/r8VxfxrKT6Ly37/lgkSNjexujnMSOPZR65JHof23iXeH4cOD1/tYwdjrnvoc6wN
5fwofSIo5Ni9c4/y1rNXC2abk2yUGiwNlmU2h8l2yKUrRm1L2Io3X+1kXb0H2IwkPeypdw7jUeX7
GbXlluWBp68GpyszTdSUDIfjMumfcqP3v0TROG6J//D01fDMHOicXocgZansFx31kNtvGT48ebVm
9tDDsglMOvU8/QEIrQhazOBbNhI8fDU2uxY5PHcyS2jW1kM5p/uiLd85O5y/2t/CPzx6NTQ1dKAO
ZLcZKmIa1oMe6v3411gUeyNN9xtGPz9itaUlDZo7RVUt4dQkB8OOD1Rub+uL67t5x458FWu8fWzW
JfnT6mUkorLptdcFTfFkxm6NITF0FVQqSy7AnGzt+7aHr4ao1NsZ0Vq7kNDQf8ja8XNTH7c9eTU8
IzdPzMEUzONj/i3v3e+cZd8r0X5jYvFWgzOB5tVmExV0elF9ojjzXk/+2vbWq4GJZG/SfWR7ocr6
+y4rX5Ml3thHViMz19u0KRfmqy7minjyO3sPOWxLTIyqt9XIFIvI54wCu3BJ56e4rJ/0/j34w1uN
vRqZbtJ4g1tr3FPXxYVVOk+dVW+brNY0WquoHY8ZBXIDlOfQjZwxNLe+99onOPTUjdkDY7JpzEs9
0p/PmKtNvcRdLZrJ0htU6HJ1by/DK5vmS6e3tvWSNVOJ7FNv9AHyhvj3nrLY+bJU7sZZau0UheI/
T27qABPjWj+wHLcN0sR62dYmqzFJtoAlpV6bICenq8nTHxZfbQncGxSE/b4BmqGCpzpK27AQ9bPW
UHIeq8He2OCrYZlVcWOdVbMhwrMbvCAXEE0ftzXJalA6vYftt+DRRml+TK3piST498gfb4xKdzUq
U4pNpWkzdCYzLahWz25dT71ue+/VQjnoHWl588zhIZ2/5vXyydPyZtvQWRegs41Lu0kSp/ZneVfF
lMfOHHw2vfe6zjrXDas0sdKxUuaHEsZLLZJ3ZqrzeviH7YmzWicdT5ZL7SxsTzAo/ZUO0a5sjQsq
6kCXW8DdvY3DyFktm2Y751pXEel0Rf5pNNUeZOW3bc2zGqFRj4IJJgW/AwdvZ7JegPd83Pbocy/9
5bhJdvc0uxbNEyf9o5zKnVb5Gx+9Gp+xowaqR4kWxrq6ix0w8WWz8dGr8QkWfwZxzlvXKcwaIJDE
l6otYTF4aKvx2fZu1yUyW8I0q6lszufpVFba/M5u+dyuf+qOqxFK+czg5W7LjKjN/SfS5bqbIkrf
U5i88fQ1A2WaPdtwYw6ccE6+xn1GPcLgfNnUU9ZSCauwx7o/75TronhQE3m3Y+tvm7fW+ogJRcXk
+FxnEudMglw2Q6CjUNn24quB2ZFvSMUrl3fu4N6YJPLHQmxb39b2BkEBjpOUtMmYR9fz4NRB28nn
ba+9Gplj7iyj8hM2tPlT6TVfit7fEvEwflZ1/zrmWe+7yBXxEvZjCUkXEShI9X55p03Ok9Iferi9
GpumNZa6oLoh7AGuVPs4yae73F76xy4BKbzf1Djre/vsXIY92PwKttdc1bP3atTecduj11vEWrRM
5AmtMxtftFa7zeb/TUr973jQ2oY51xQvYx/maqYxoIjr1Vc1p9umRHs1seClRHg/EhU39f6YGd7B
FO8F9t74ouscpjKxdWOpWPm9LqtONjxm+BGB62jRtknxZznPL4sQdfNOTl0kAeZKPsH+fVlm79um
r/m3LCZXToaVlFxZQcA7WQJUl5bG77G5zmPxD33dWk0tSo+suM6JjOdJ991PbYqAFniu2159tepb
I8xgjAqclRMAoNFSvsQk3G579mpy6TJPwEk/98QUOUXeHiOUBBvfe7XuAzKEF+owKfqaVgRG4nwd
HWQf2158PbtkZg7vkhcvkhk++ZQdim5bCuOZVPX7ZqhXqjLimbA7FXfUBJIK1HTFe8DVt/rKaoCC
TO6HRNJXSkpvcSTAUYFgsWnScsXqe+opy/NQ6FZYm85r1fYSBXi07bDv/qxv/WV4CtXmlh9HIpw6
LAqLa5n73KcOa8sXBRjwe6ND59IwXyRWaGf6nVXjwXbmxtoUroW+9vvDOY9PEU4fETZzexpqwAXR
e+7NP39PV6y+5zSVVqkZmQVFTasCyunHhzTO8ndih+fV5u8zi7tOgKEM08O303nhpHHJFKaAHF90
WbkS2V9KEmZZUJZ3cMt8BoWuCq/dFPl319kxeldNZAc2Llmfls31EFCg68goO32/6Wv/rEv/pS/p
Q6G4utFE6GRDDU7IGAPNkB+2PXw1HS8+dUNuBMBS1IX5PFgqu0sHcKHbeupPtscv7y5SPZZaSmcC
QE+xKNXZMMe9TbOm+7Oi5ZeHm3UPjzumYfJxzPZzIi7rOHmvcOONvrrOlHEczc+9mYcb+JAQpxVf
+mWONr75agArYWvtoPHwJfGiY15+6ERVbpvXfiIXfmmVoembGp6JFUZ+91DJorgzpG5sWgSpnfx9
cuhGwUV5nJO4qlO/NDre58GMw//eFf+8Z4K7/PuzQeDNudSxZtlJo/7i6jnTg67qG7Hv63x++u8/
5I3Puk6a6WSdSF2jdaQ2fUAZ0AeQax63Pdv9/RfQO90Bk8a0jJxD7orUqMMyxxyz7emrkerohV9N
HZMnaHLYQuwZDq0JAHLb01c7p0kUqdOTtBDm0fiXGclr4mLb5q91DocZsWZ74KvDYTJ2nLdvq9ja
tAt21zkcrpG3RiVok2XB7OGnsXlYou49MsobfWWdxNFbXeVWOWm9+SKghc7tNaL3bQNpncVRLbpe
6NA3Q63vnjvTu6tcLd3WU9ZpHAX1QRTVF1boVVI7ZpkXptG7ytcVPPb/nsgAwv/eyxdYy1k6WHYo
ixZdK94IDFGan2jWsci7/L7Uo4LSRp8ZdOclqfuiWWjS9xDR7DyA4JCovXJGLm1lwZ35YUS81r7T
04CunSeLP2wC1hlaMV4YPR4oBYI75kXXMcaOHi5+hj9U9Sp2MR8XzmMaK5nsDKeyq4uywrlXH82h
V8MS1PPC+QckWTYb/LfJnOCsG8kJ9sX8Y05L1wf178h9HPvqBDzBnEG+aLLf13NZnx1u5MoSWFPe
g2aPGr5zTaUY55y6+FAtmeMB6UqnAqbYEMmdqcroL3uY63KfSjm+THot45u5N4AdRkihmt1MTSVg
mGFxf5iyiJJDgY2lvSyrYrybSeSybrNEes51DEIwvl5swvBXUiuTmMTlpS0/UELjjlfzmFUVhEPD
7iOYNS1yH0pfdFLAXMqqS3JmjN6bDhRTLDIQfWXo3D7kUX9BYq5MUYY4cfPazebsH6mHys1d2wG2
eiFzr7kvqmT07xbPzpHKCGgml75uZTgTMyifO7+O0+Jaq5A23NttU04iSHRJln9QGZWvkDSQn1vA
gcjFcK1af0o/j4Zp1Kd4pmjdCEam0vRBE9yrXifmovw8MJTuVg/KUnF9AxOLqtnAVONgPIDeLLsT
O/rYC4qp8jruePOZ0mKhKLPY222Ud6GVxJX9uS+1scF1nmGLm/f4MjvPI8Ylu5EYt0JO+XWsm8j4
QWy9bZ6F25f9NQrIsbzTLFfzr9pR84s75S0DH8AbKOICSaQPJUCfyJmX80u6VlHsXDdJk+chUzYa
pcz2MmtnNSRZ1EGBcqrHFlM63gdptm61U51couQi02llxMcpALZkiao6cGThP8bKNsa7vijq7MYt
E2CcYzGW3TeQR1Grwr4pieaKtumuLLPzYIoUne05OmqdaXgqo8yDYM3CbTznUXJ2Llext2+7Ws9g
WBQGXx1ONHlZJbXqO31Bp7YfkqK/bVyzuY2H1KrQTRb+J2jDdXxJBXprARGIYryAVqNlOeKyxgIk
7BXnxqmPFa1gUAE8th2qZzt91Zeq6o7CL7TLQratFjptUujh3NbWPXIX49R7UFt3GIYyMzDmQrkH
TJvSgwlFAUHgNTlZkXAXowq7U97D9SSg/6lIy3GGsuTFRlBorbeTnd4ePa5FDpFuuJ+6ataDvm5h
HJdJn0LRisZ2DgyvqI9tPYqPI+5DO+hsQBfhFKNH3ZPdHqtjjcL2WwrWn9zXzHlyW7+qqAPIlmhv
u1ZcXVRNXfAq7YLmabD9ZzHb3b70nXE6dLFjJ7dT7GsH5CRzeTKSpvuELSC+TNGAfTGlwVtJqVWw
oUZnFKfej9LqsdZI2tglhiqG/YLCG81kXfjtQzN78iGvYtLj2zEy7uHIesm+y7D9gvrzMnJ1iuqE
BKR+iGqNwxoiIsw5PerivGuci9klp2I/CXdsD1pRzvWhbw34/OyeqTTWvUV9b+NS6Dd6IivAOGXf
ZFdxoZDtVYqM6FOZyWrXRlpeXoglKruQNXfubjKjOZXe2H5HNU7rFHG277Qhhg8IFuIkK6P/UGID
7ELpztCDsmF0HxK3qzysMbN9Pw3Qxy+5cbf1Ky/OOvsg8Ck+ycaQ6srqapAdsCJHeVBqSbXrKs9U
d8EN43RV5iTIY1I1OhdilTDHe1NkXbOD+ot2FmzYRK6/Pi8vdelNR9cq4+vUSrJybwjN/2pbrSOu
/cWBfTQ5c+VBn5Hdde6MTvmjHfMStIyt3CnwId2agVaV6fTQ+AkAqlgsBf+0nAmVMp0TrxtuErmf
C0SygZz8dHms7GTEfVnOCqmrapdHy2bK4FLBryXUEczVeOazQexTsEc3UdIn1s73+ikPx9kU8w7I
DD0UMZhUxzTPyWaG5YAHTpSpcWWIRByGIms/ICMaAxQEXnvRyLqZL1tUmO39WJTnAneh1Y3zUFe4
l25+OpluOkzzL7NfG+lBWzSzPmZnmwTzVSNIhOFa0vkRu043QwTXRRRYXip9uJmRTE9l1OtSBlnc
iHqP17Bybvoh9VMSAQw9u6JHNTfgJ9NnOY9FHLaSy9lwbhJjfCjPeTF3ws5wuCpkpJ8td6QbA9uO
CSr2CDZePHxiSX4lYs+19+iK9SiFhNDDz8C9E/ZV/COrtf6DNJAFZJFFR098v9lpLlY2jgeW+5Aj
BHx1umr46i85GCojU66PIyWyT3UqcF0xKG+AiqrHNEOss6ta3TwAthFX3TAMmEDHqrgiYhPv+mRx
dkad6yerK/2rCQO4vgflRO6ax1/KPtVdUn+2Wtu4lxhGpyywotqp9haU9fix6swOxJFY9DKY3E5P
DqCZfRAOYz7YZ8Sa88nA5dLjnuuBCDGqLZTwpmqMDwwqBazel1pzHedL8mpm2VIdZBel1rEVXobP
eSk6JG0dMTB0wtkpEaSM7zRPUffUF457USXZgrAxstrkwpO+e0PeUKMCiDv5dARSmFqXIh2MWu3a
qZ3h3Lf63Im7WiautcOEPUtQx3n8kDfUP+1rsO/PsXkmayF+FT2qTMDNpSIBJGgdR463Wua7sPk6
X56qMi+Kq8l1l/zY4zbtHjHILGqH3W7A2RKzBUFHnIqDh723ukizzCXyo6wi8Bb5DQYJNqfWthGL
+XZsXMqpytIjtk/qLqsRLVnueN1OWAPbqU7a1etAPvsAaYw1AIlh/in3Wv8qTc93d+RHZbIhdTkV
GW5K1AWN3CeT4XUHkx1HMDEYowBtHov0oHvZ7QTsB8yPHHWqP4YLYDgI9EbDBcxgiICfVO1bP7qb
VPpxBpX5KCZbXEwp0jJS35x454uedUxZmQ+makKN/NDrCtxnpBIwjcNUd+qmX9po2DkYeyt0gMBi
DqJuAAfGXmmaKmATE48nQy/dBqdBkclgMpdJHmrP6ZtbMSSAtkAQgemtFoklbcLx4172LvuRoAGz
pX7MZm77gbXkJHMhPc3HfReNXr5vmtjUd6nB3qEM0OG2r14Sad2+MbxI7auY1Myzn7B7Jk5WI5dO
FnHNpt4eLoQdDd9G5VEbXVnU8e1GSW+6ciCpwzZiGThqNpsrwDudPT/7LfY6+jKG0F0Z93Nx3ySD
+FjbtckYmbWKHYofoWbzqNQvwgQye7rvOnNyj0IDLHYQEaHlE9l/ub8XHmyrxxh2lX5b+PaCQrpQ
EHpLQzNpgcLsb+E1RAUSPJy18J9841W5eHqJvaWOLC80RV5lUKbsW3e+nRYCijhcph08CLBww9TJ
O8A9ONITSwdM5ixIIy5sP5H5VZN4xnPtiMHdMW+WR9c0vLsMgWO/z5w67R6Xs/qH99b/El40F/zO
ZZme9IXbr8DrZ2/4ugyzZ4bUbxCnm4p+nPeZix32Q9x2Tnvh8PWlu2sJf8R/qaInF3ZJa4L+8VT6
z7ZXTVnouYmjhxpp0Olu1nq9PEDt8eRetRiKrzRQB+3OiksT56LKuMxn069fp3E5Dex+u7y8KpZ0
ehWZQk9d1cpJg6bup4GU6nr64pvlBCEpTsexROLFBH3R5aD5w66VMEd41wEiupvZcN0Llt4QiZCW
3zGPy+mpUtNcXmGk5KxqTrMsTtMEV3ffutzS7yMK17y90WMh2C2G01gX6YgkdNcOZtJd+X0/9xfG
4nAMHGEJxx/45oJSRc4o7fe6ZAk9Ihlami/SdHIYXpDKpvvZTmbjQQyaSkLVZ8B7ykwvDqj6jI8V
XPrbRLD2700DKSWnhaJPjlDkTHufW7jg9n5ZKXVRd1Mm9p6VldoJZEbjPrARFWpHamXavnjFUtc3
MmEbFzAVTYQ+kh67FU++LaOFDWZRJCJ/yUzq7q+zEurMR43qturjAGbIuTOmHh/ajBjpeRC2qOln
eX1XDYCVL1pudO0922pD7qCU+iWkMh/EWt80uv9dCL0FP5kayItdC5PjteY6UX9p1V3q7Za8ybET
G3W1BE1mI7IPXLSU7iW93qf9dVvT7lIdp/U9mQBsB6BqMIL42Fni5GHp850OYtbnESBpzL7DcHqF
+Tix2merzx06nZMsU/WprlQ2fvUrJoWvsJKM5Zs/0HO7H6bJQNXP2XmYePep7znRTuWmfkYtV5MI
u+acFJSm/niFOqbN9vnE6hXINuZwG6d9+sUqHOfjRMrGOSpfx7pDgRAcKglrfIwPqmDNnPdC498R
eEOpxukqssammu8NchpRDPuDkEO9Zy5AxkF/94S5yzg0IenJOk4vfTIjDU5Vp/lhmZEutxepnLud
Rq2WHsRU8mLzTCcxBAOH7Q+D9GONIPRgRYVL0XCm9/BusfrUwFqHfLY+GmYmXHYalYEvPcnT+G4w
RhF/Z5ptkIH69KVDohrXO3kUHmO2tv2p9T/5SWt2jyohQvBYVm6d7zobuzanDIpyMeEKJj+XeTQK
bQOxvR/gFBPLDZ/VSa8gBPlP4DTS7GgMYmjutA69xX5ghskuq6oZn0h5JUe3LnFOPlCRN7A7JVag
f1e2sIwQ8IxdXDSjHBYEZVY5PHVzhwHXXooiv5y7MRqOSWcIrrnOiqO+HfUACNf0Rddc4wncpMKr
rdXA7ZJYiXKfVyiOrtxxTL+X5Rx1ddCZBRrdbKgkvdAgqU0exlx3MWgT30RtUN8WtVddMAjVR1Bz
kReIQXkXprN4PzLd5bjq6Llr72YuS7pQyNTNb3q+ylmk1Cii1AGKNVzwSzYKvoRa7HvqHWocx4s1
BTqfF/oC1qi9aTfmveP3ZnkluK5D4Uyc1YbEfK4gHLRcmUHSwlbYkevoi4PZ6CoO/doU8utkoHQL
F3PqLBLaEsNnbLHBBojXcq/Sa/rCvs3O7TvTJ6Hp3iZHoqIGT2QYrDkk5/t06bvkapmQgjO/5YkI
RGuXaZhy/uxPAOy1m1mpOAOti5nsurPmljOUVkGjCcgjdl5tHKHfxKTp/Sfd6LrpLnG1wT4Q1FVd
YFZ2xK8wlTa5HzIeQcNSevTAIxr7evA0r2ceMvCld7ZWDim/eJPJC90ZwW82yqscsasL2/hg6ESe
gime7SeE8ERlWpvujZjCqbwT602fnCw7ESci65VDKosUPvEcJyp2uta06c04M82Fsh0mjgGQda19
E1VjEsDCbqKr1igR3s2GG5k7jngeGvLGdwPdH70SalyXfnSatD/1VdSau5hyyZdIeZnNpOQnz03c
OK9SudLeGbpMv9RRvzx5LgqQ88m22HPysXxU8cK/d4Yo/ezqKjf22ijLEz9kvhez0EImVvkAOR0x
QN5PY7FTkdcd7Rhc/KnI5iIJLfwL0a6WdnPuslx9Hxa2AfFhEgQvWOcU+QZjxJR5qbVjlTwhGnGr
z7Ws2eaY3MRYP7TGi5MnisYTrmjQYaKu7j2ODinob3kr/T6/7mb4eZnSYiQeNEcTti0M60eLqpFx
52oms27EqlWqfZKaNjRrxeb+zMjVDEJpWt4G9kQUCcdjUnS7nOhIYFMIhvDp1gSA8zKaUl1QKKvP
V31cle3XDkc3i0WBNv5Sm7uCYkvdS4U/UN8qrPtJFyLf+bIpkOu6QtPuRTMnN7BFPB0vbu2eFm/S
ohOlza61RxMRpy9FTL7UPVxTy2SPenYBqzSOH7D9cefud6q4tbtBzKSXRdV8M3GoPolmbK7myLTU
jrNTk+/siIW050gm70vL8v4yijxP4diyMwkQZvpPVP7JS67C6xrU2tCyyxzS6QMxGtzumtbOC0eb
rOqvtNZ1uJhtx/lVryg+ijRosehbouy2HqriR451p0E5E+F/ZvbMl+KqQL44oRPysKeoBfnCbpYT
53yQ5hq1vzbf7Ohl+YD5narDNHpy7bj2rrRMS1HzynzESSwn7dKMFIAh3XP776SNSVAVqk/cwFis
uTlaqhCflDdNA1rDLrpLzdG8tiL/QanE57Q5AaHYM20uN51Ia/M655L7e9457gNadP/T7HG4uCwT
I48uWiPXbeD/zqyOi8jaHkX9mD7athAPVh8B1Gwjd4YkP7kfzXIscXeIMsRndJgTYi12+XUUDInA
At/5kfsDK4g6wW6N23pmzkq/jTlf3gni32RLdKQIhAPbpw+JsUynhrXzwZv7TjsVzkSINHei8cHy
zeVy6FwcEHPk55dxffxaw5DsZ3JbJksf9+6x98OUHNpzJDgxsvjJzKnDNTw6V+ql4PIny1ZHsgXR
ULTp/+HszJbjxrGt/SodvmcfggMARpzqCzKZmZpHy8MNQ7JlziRIgiDIpz8ru+v/owSXrXMQ3Tcq
WUgmiHHvtdeHgF4i2xqvooIE/3rNG6DVATt/zhDk+9jCQfVmFZEkx6gjT5G7xusy/ghz9bg1DUFg
Web5eRVuQFTzISwuwgGYG7wYJxYTheEvrFHbdSfhvtCitjsKP2bOptWO4vA8JieTijo+xdh++Jvq
GWaDjxg0tHvRfYRL800ZzfzG8SuY39bDmk8xwbDFPIX74l3lLlrtNwGjsrQoV8RdlRsMX3wXuFbs
3L6P6Hzr3JHIkWdwPJTQLWZL9y0It/WVr0qAWeKs4YAtoeU/uq7rvwehqvCndFA13F2lzBD3QGge
kcjCe/ByBKhTES3zl8Hr4DS7dD6cVxs4I2W7PmLVGMOiO9M4HK76cta6rJIQ8flHHkS+3msF52xc
SqflK0KEotsrOvBXTCzvSOl23Tl+ex1VpL7yt1HVJ6Oo+WagUX6F5Zq91C3KT95RXfwiSfZvk/O/
pJvDAZuiCEt43zDlnXl+ucItPrJyZiDMLFxvXIQ2vLqDYgRD3FE4bjWeY6Xp/ImWk5eiHFR1Sh4S
8AUUliPiLVa2cYSZBM9BBWU/QSaean0aPwK1IiVY6jbl5Wjdf5uDIz6w4xm20XSOMsKPJXW3c29C
JnRvlQ02gcRyHioEvGmQLgu9d7NLMJatNJfMNdRFK3xzgXffoLoKgBPI6a1DPbuRaFYlI7lUAuOH
sZLn2YtY4AA68u6dzOLfj/KfEApzx5rML9B2mGefJr4lFSus3uVPyINyKpuw0sjWFk73NWyRx8qV
lS7/J9CAj/XVn4FpT2nn4HixUB9J0FebIQJ47Nsh6MuhiHArhDlt670CrJREA3kP0/Kr3jZSzEgd
AeY2kAARC+elnYjckbwJjnYPfvrQvyxYuNnAsD5cgxRctWpX4QL9hBTaYKVIADv6bet+sCKAOJ0G
4UyyS4JQhfA328YN2VCBVXxpwfJK+3m6hqFZ4onJxh3tRMx9+9yz3hB4pwLLuNRPCC2iZqb4ZNfh
hmaIAygLf4YBgqRx9W/LGkSGZctnqwWFmtXISIvSaCtgR8cdpHKAMT5jVWFlygJi8Ulq+JexEi4u
GOWuCNPGR2wWuQtIF3CvtuoX07Ub8GH4w3dwu/NF9KQG5KQQoLNs25idrS6ZQqQb8pLROzZsTpuO
2K1XZj2yogA1M47HRix3v3TV16jun+16xJiao+grGlK8SwbgbbL49Xosp2nb2bVuTE2+QliQZ/Bz
rOZoQonIuCPAhL6zY540Xj/rTkByNUYK4jiQbQ8YKcuMs2PuZ2F2ProasgvgNCKKsFZVi2NLCRhs
Nt8Hrn9vP3LCutgrivKFxV2PeddiQVO3dk0bw2dxq2FtGfToYKQmQzSfq7p6smvaWNtpozzYiKNW
bHNkkYQUa/Dm2e2lkanpluCYax+eW+mY1TfwxL9G7MNqYYe589vezpsibLoOvT3Q6oWg0oq44Z1d
lxhjB1agvIxAP09FkR00XmbDHSsxN/xK3z41QR6679miU7LCznmdL2DRZtkhxrJOqdKs6gjE+cG2
z6b6GuHtdybTab7/PJkiU8ndZ1M58xW6JIYwbox75IVijd1jm2ptZ+zRS2W4whhDJa3OHiZY7Vu9
R1OoneGkErgEZVBImPMjy7bijM9LYte4MSX71WFSRBGqOELnINboODjvCW9/1d3GlBxEr6OxQA3H
EmhxrZbSO2sGbbeUmCJtZBQrEsClN51Xp4inFtEkXI6t9qLIFGmjAtIZCsZRpziQK3fsLrL+TxLu
/82LlkSml6EuYFc1jD4quHwQl2AA/gNxSqvdOTIl2rzyaSUHjEGxhNeyRG4Mjmy/HyZ/zzHCcxvT
0nd5QQEJ1WlI63wDm6tBhqMjZXTuBsH0oILGvWKbhj6RrAldm+WKINz+CSnZ5QI8gmmIwwaRlr3S
fjAftOrE1eIt0w0CIUg9j9LNzuDuUdyti+v0VofP6N9ck78cs3oJUjIou+hr5n9CCv8iFJ3VaT8y
zQYhPqYjgrxIfpLmyRvlWVZLuzs+svRvF9e1EJ1o/Ba46+jlpLeRm2Uhq6liXQgMqiT0YaCmk7Rc
l53HK8sOMfaxBgHWuSZapKyrL8Xgw8KC2m3tZrDGUWVHMw3rigU6np03lMA7scVucTVtBgsmMd6m
TaQZg9QryDhEluViRRAgkalRB/kLgX2JXhnctoWGHIAaXnuH38/J0xL9N9uZqVL3GmgRIdETqYYF
9X3Uq09QCiQ1GGZtM0ZW0Y/IFKtPLBv6WgiRboss3XTJZHQNB4QxTH//JX6xSZjVGRFbarEVMJSi
S3bZhOo8h+Dl902f5svf9I9ZkwGbOjFIF8shd6bqaXRwZImnAcm52OvQa7//kF88vym4z9ao7CZv
EKkQct2ppaUxeKaWZ3FTct9H1RTU4SjSCYq5uGHy0Dflo92Tn7rtL6vjCnAU8Wo8uTs7hxraNeS5
v9o1feqsvzS9qYWUegDna4OwGkGFc2cQVlVxEA2+bbp18hLgsQgLbzNB8QEFLRg3yMB9s3ty48yc
jaHT48EDOKUinQVRoYTU3nsPmfarwWIcm6GUpgg8w5TaXxdo8TRyysTSz8sMU271BuAuak/TzUVB
SQH++eYGVu+Tm+6Jay5C3nHEhUU9A4NdlMgs6tCycSMYEkC3v8pTxK8IISmS5XY1hr3VPYWbSNSc
BVoB2Rumy7h9m1R3xkputXFwM1A5gKQKiBwoWrmDIGizTNDNTlBu2YxD/pN1IuokQMFC66VXpw7k
GqW/vLNt/P0g5KZvYl9mG6tm4ORAoPlUUHrJITu2e2pjckI4jXosCHnTIoLyoMij1wwoOKuVlpvG
iRVwHOBl4rkhvThjkl0p325ecjNKidzvVPs1uDP+6DnpULVJwVq+s+sU4+SMzL2E9F7QdNo2fnRL
72EJ1vf4or94mWaYsobsBL5yFRoX4mlW5NPWKasTHTeDlGrwIAIUKKjalvJxoAScTzuzFm6GKMuS
KtcvMU5o15a7VQV7FHHZVfdDPvF2hwg2Rr12AnwCEKQt8af6o9fT90rBftXfxqYZbnmd04xhEObu
Ne/c/ea4duObnz7yL5vmgs0hRNqTphphrDM5SmSFpsKzW2W5MTXxMlHen+PBdaaeYPLxSYz0o9UA
N2OUEDiuXkiRDtILUzHroZsbmdV+zLmxY3LeCL0GDU3LXly463DRoCDe7rGNebmsvKqmagGBixEg
UqH+kY1H7NZv0zgxr3Uzqx59Um/OBYLmUywC1+pay39yTnRDeGnPeHDU2NQ7F+Yba+9YgawIN70T
WQlFJ2S+YbrqOaGsuw7b3ipkw03rxFNZRpuXCujQpb/MNgcFPHYOzCjpeDt3Cgf1cRvqTtIBs/Nw
WlBystqZd3LTOlHmTTMVAbokXManbHYP3thahWgRhnj73BTI4TXwlzAFX6CDVjDRCvxcq/HNjKMs
m12vXhT6hK9wGm4r9wmld+KzXePGvMyWiRcNw7scgXlFYU3jxqOQlgPcmJmcQIio6xkDZeBX7Ro9
LnYoNcJN60QXBJEeklOatnOPEubytuTc7vBjOic6JXMd2ESfWGeCQb+LBCJ4OX1xbtXjpnsiyvSg
Uz8N8TWQ+1C7TerkxIqwgm4x9kztEBTQrXj2wHnyZFegvnO2MyFCVdPbMU7gAF7KBgED1BA96xrh
ZdVGdibgnBqbZsilu0SnoTI7y/ZYliE9uG4udnZ9bk5PD/0cwvUlBWP32g+aq80ugcKpMTmh7oPE
ZpkoEqnz+bYux0wKu3Ob6Zo4DW4/oUiDpkHjXZ1sNGCsadkfxsSED4Uq+Sn2wwLaHz1/KvejHuzu
JaZjYq896U1bQdPGyy+yuULdX2PXJaZhYpujyJHJEuf70Lnx6xrliHU+JVaDxHRMJCdyS9bhiMJK
8LejKT9bx9HOK4Kb7FSoDTWqKtHjHYpDk7bX5ctaotrU7tGNqVn0KKAoAueEUCxYEvpTe4vcW2b5
Qo25KXqiixyVUCmp1nCfIVx5M9d9+GL37MbcRFFdsMzIjYN5htqNiUPaGayTXdzAdE7MVl3oCeBq
1PBm31BINsftslmOF2PrFKjs6mFP9W8rCY3aoroDFwWlcb/vltOr+znoyU3zQR04DGkULIht4BdX
KC3PoVhufRSqaKqE3UnOtCEcRDDgOwCZU2fFdTGMsXQnq9QbNw0IaVW32CxOqwDKYZMWorVkQdF/
+vveOQ29v+kd04PQQ9nRtgkMyabA8bDOIDSHRCmwOwGYHoSiQ+OSUBz6R9ibSfqoO2YlKuWBMVPr
NmfrGKJbfAVzjoK24klC8Phg1y3GTEW10hI1NYakz8MvqtsOopus4rU8MKZp5TQ4tHTgHEuUpCVN
CeOTEHocuzNuYGyjTAuWY5zTFDp8nZwqvWAetVn2uTFRx75RUgNqlcKtINwJT6MOmG+F3eoYGHup
M3YeKx2EV4oqvMQ55khDO0tJblqyNkvpLH6DBw9PURVS1BMy+3CNshosJk110ag4jVASlFKKcugA
9caApdg5mIGU/vawGDRbVneoMUphVYLKT488N71dHpH7xiG30ihLpBp38mxVFwRw6Wx9j7zyi3XF
N6Zn4aCy4z9DJWohovd/uErd23W3MTcbjcrCDJWnaY1aqj2MX751HB4Wdo0bs3PIfaHCxsdIkdtZ
VMJLlgT9j9+3ffruf7PWmm6SobO2LTyZAYHVRfEkti67xO5U7nul7GT8KL96O1q0h+s+at0R6gtA
//JqJs+jUY7vbKW/eqnGDOUwZILu20XPz9l1DW61ptzufGEqkYqh9nxnQ9PcZQB38JeqVVYOYNwU
IhEGGVzJ0Cfh5F4pBPpYBgOp37/SX/SIqURyA1F3M0NWwpnW+nzRG9/DJ8kK4EhQxfT2bRZACRaQ
xULr6PAn3SEQErnMilCKxo0ZCj1sG4I9gIRKszZnvQcbXNxlJruhYqqRIjiIwEEGnR6V/nNeLyMY
LN5g2bgxSZeg4H0p0XjB5a6U/gWv35OW/WKOmmokUc55jmoyyMpr32dxF3jTN905KNj3pSSWi7qp
S1p1NmTehE9Z8qq6HDtHJYFu7MTUsGh4O2z6Hl4clYdBqf11TWZFl13uhe+cdH/RQaY8oWesdiHo
RwLRUd39WnxjFd2hCi94p/1fzChTo9AwgbB8dnr4fH6gYjhziZ23PDfVT0GQOW2uTrFFgQqwfvDO
Kh5NdhuHqX8ac4JCc5KHqRTdVdRvx8Lnd1aLjCl/qlBzLjTFc5cdbDUm+I7GiAPahRZNBdTQQ+q4
dojlZhCspW3nnnfOZicK42bNGoyrpFx6vMy5768k6W7gN2HHqgFD5+0od71AOX0A5X0Xldc0yI/M
ipRNuKmA2pppc6V7WtR5cD+H7RXv4G1s9y6NuQlhPJ+CAGFiXQgWV/PwSa+z5eHf1D9pZ0SVb4Uu
Ucv6AMOrs6hHZb/Vg5uypzCA09WKIvp00htcG9sHp6/txrepGCIkAFtwwWrIOu+kjd32Dp3tgI7c
FAz5QdbliqHCjnMUcsM2KJ3FtFl2irGHwm9O86zDSBmz4g720TeiIB/t+ts45eLmHPThiHkJMcL9
6rpTWoEWsPt9479YxE3NUA2jwxkps1OQ2PuUefAciGDnMm52+7NZ1Qh1dqHGMYSDbiFXQOM6eS/8
pbY7KpqVjXB0UfAzwBuVjQ52Ko8g2Cq81i7cYqqGHOp2NerCES6qh3vUi59R1y5hwUzRkNNNy1Bn
mEJ1LTLYw4S3uYosXYtN5GqU4wBdntxe1dCcV13ztBV24jVmaoYcDc1yHeF1zm0E/5JtgXsAU1aT
n5mqoS5QsBYecZYTi7MbZH+xdr7Vq2SmZIg6PW5zDEcVv4fjiD+hbr4K19ffT6G/P6cwUzTUVBlc
kn08txfVV/nwuQv8B7uWjdNtjcK3rTrd4Xgpd6wPN8gc4Spm17hn7JrchxMN4hSpIM5V2z3pQDza
tWxcPbHGupSB/oBae/pSjex12diLXdPGpqlIEywjvDdScCqi2K+lSpUdY5kwUzDUcH/28z44ncXZ
PbJQ+6kcC7veNhVDs1K0gPMSFkLVudD21DCvFJuVgIWZmqEiUkrTGb2Sh24CM9GbbqZWCzgzFUPS
K8fcW1EXvFHYENVyvJu0tErbAohijMCiGH3uo79LWa2xgLPQ6vet1X2cmZKhgM91J8vTzlMP411V
+80jrDhguWM1EE3NkKNqIuFghXrp1k/K2oMvsl0gnpmaoVHlc0ugfcB6svYkdmDWdsEXyAYth6Ix
PafIAcs6AIVl3ZZr+O3sooLbrbMmcJWMwVZzODSl3QzaSL8V3wp/fbLqcVM2tIUR8qk+erz1imsF
j5ALTnpqNxRN3ZAaiBu5Gg8O/8xr6fCHJbIr9WKmaihsMg+WcxA2K1krWCPnw3xWMQ2DJrt+MUJD
IV3zkMJgL2WTemo8mDHBB9tyrJjioY1COt0WUCPqjKeDn19nix13mpnSoVHnTgdvPZqKQXnndM7c
hATt+s78/PtzLXabt2uLhOGdXMQInaB3cvuthP+ae2UPYoEsitSu5723n1HMI4i0+QQbCRjfxwNb
4IYGV3G7xo1Z6hbrhrsmVBBuMwRXvQOTPxTM2JV7Mmbsoz1fAUqc0T0In12stf8SDW1n9+Smjmgi
tCrLCRnQIYQ9uFvzs7Hq1Tv3lV8ctkwlkYv8Zxs1ONyuE4VfelYlQU3t7AGYqSOCYdnIC/dU4VAT
2MhVE9xN4jlf7FZHU0nUTpNqBw+uDMFcwsy6fdg2u1IkZgqJhIJ7B3CgSCVmsJ0HAKCHX9dm+dyn
d/EX9S2gETnBogtBTrTKhDfbtJt4aftGjZlKtathUw7kB2Ww9h2jG5faJcyhbX774GRAeLiuCcJl
tMljDMzvi7RbdU0lUQvnRxgGQh7SVnAk24CISJvcsUuA4rz89sFXmGhGGmpL2PbCBtB3yws4d9sR
+5gpJuoamMPnxKVpV2TdNaza53Sk+Wg3+009EfFgDR5qgtZhehm7sHDvh/Heak005URbpyvRSCgU
Vbvqc7ZJHpe6HO3OAKaeCN5nfgVnHQzE8ZtXRZ8bTqyy5cwEsA5ATuTDcFIlr9lzQ4sJobPCjqbL
QmN24u7ZDlvfIGaWbxDKMvjBXTpURx/t+tyYnhGMkusR+SGUN0LM4srwCKypnWcKM7VEglZR22Ww
8Fgc/1BpOB+/WwH6i43CpJhmgncNsma4hM5hdrW18oX7WW13KzKVRBKHC7jj4yzqz4OTuv38A9Ss
zUr9wH5SEKkpl9kILtQ8R2Va0aGCeiOyQ1MyU0RUD7oeI/jgp2Dz7UDjAlKstyzPZj9piGTRr/gf
Qk8bgek+8b/4hbJSy0BF+XZN7Pu5juiMC52Q7kU9eM88ry173LiIEthJRuEpjkiy7PbUNA2XvdX0
CYzZGeVR58oBK7nU0Y6DJJMHwir6yUz5UON3FLazHFfzTMESEkehqHEHu2XcVA/1UzsP24A6m66u
brNugEftO/e4X5zMTXxpnk8R3SrY0YWl76YFVeELvIYRzdlANXq063Vz/+wz13FwxUoheTiDYScs
KhEHtWrbVBA57tKKugVyTha1vGvqjRwgh3rP9Y5jNP+sDGGmgqhrh9DPOlzOm0xXl50Ys8dwVBBY
otDCaeKo8dhlwwLyQ8My3zI4ZSqLZJupalA5rtZTe7mdYjAZMM3vnJSiX3wjY96C/KJQFYttFcXD
7mM7hq2XVhEfUROqAZZOhwUGvXE3blMPpBED5GgB8dBuIJjio35tI/i6n6iPUAnCkz16GmT4J2Xv
v94Ylkz/+m/8/K0XcJBGabPx478e+xb//+/T3/z/f/P2L/51eO2vn9vXyfxHb/4G7f75ubtn+fzm
ByB3wUy9AxpovX+dYCLy7/bz1/70L/+3v/zH679beVzF6x8fvvVzJ0+t5WXfffjzV2ff//jgnaQx
//XX9v/85ekL/PHh8bkqQW6Qzz//0evzJP/4wMJ/ktCH/xZypjRwUeD24R/L6+k3lP3T930P+04A
y1YenqLlHVC/xR8fAvJPNwhdVCJ7hCL8f4qRTj1sf//44NN/UriFEvzHCFQKtPjh/z3c7X9mzX/e
Bzrjz5//0c3tbQ8v3OmPD2/nFuweAzwAgPJBQH2oNs1rQRCWKJ3b/OgQcN3t8kyJjxL2vp8y12dX
DImwS1kN5C7q5/fYxB649W+mAT6cwaGQBNQDj8V1A7NqL4M9OtuQwDt4C6uPpJzER3xnNoPlkmUE
DK2tS7OQheuOAnev9sARXay0A8VgW5tv08lfs59d/w4ktOWAfYs9RcWWP7gRn6DE7hYfjvJhwfeB
V+Z3RR95x8Xz1R3wNMDYzGE4kl0hgyLYd3DxvSVc05csA8u1akqhgKrOLgXf4PSbdRTmrFOctcX4
QgMtj7rN/T3xAv6sG2/YYkcuhOzVAKjBiPJMuZt1u1TncI+OHb3qOuZgrcVqCtu4mILy4eSZfKGB
Ofohe/AvzmTekvGwLvnY7yZvbuHH3I/xyKLmUixZfkVgHBV3OO53cVt74saHSlHGzSyGb9GyiYca
/uvBbiZD8a2vu+jzUOWQizer3PEJqI8kkHkIW7gQ2DqEr2pFdiIIwUZc1PQ5aBav2tfNJqYkcKoJ
MJAMprEb/LXqZKna9gnLwJiMqxfpGDy/OmVry6/ACkGd/JSh0J+60TGHyB7sFKB6BEy+joBaVbdg
DPWHbM7LPWh/1Q+OZBaioUV2zbNq9OMg9+ZLsK68K0/6zg5urfqKRJl4bKB43S8wKDjWWV3fLjCz
2NUoy98PvfKxJi76iwxL1JKtWrXfNYooP8MzhVys7hxcKZXDsLryhydYZwPtEqr8o8wqZyfKDSL3
FXbOsSaVuy+DEPGBehTDd4DTwhugi+QO40clwslFiT24z3eNMwM+V7njueMz71rMU39YsR/t+OzJ
PTx8p2fJo52Yx+vIHVMSBBsocgu4jr6ezih3hzsJ+/+bjgx6d8JOhY3Iv2O9cM4b1oPKsZF8X+Bc
dNE5bbCHx6ZzhjwleUKhNTxTex9WHiWBkXzjtl/rQLK7ia3rj7b0YYod1Gv5AFuUbktgtz2D/BGA
BElWdQkgIp/BaXTXL6yWG5hN/ASflBEoNT5EnKnvQyXadrk4m7b1bAu8b9JX2eWYi36HifEyYKmJ
aQuTTx/ZwiRQJ82ns96G1OGvPpdXRTUmkkR9Giq9H8LMgZAwH25yVacCSfo4A2/kduGkPrljhxeD
Bq0sp+OhKLJzmZN7ASRBUrbbd9oHZ7POUgFWzGUVTe2+Q/htyx0Q0DzwcddBfVo8cp5F3rexqbyd
7+avDnmAq+f1xnjaNrjpgXt7p5vyqZfr40jH86z0Hx146Ndle+8VwxEIxDjyYfFfLQc6l1c+GCBZ
pmE+UAEI1kpMproDhTofH7tufHaq5WlkgHkxzH3gM8O4zsmhyYAwC3dhrV4KP3gsau/rWqzyijq0
v3GAaUrKUPq3k1d9X4u8zGOp9bWQzmW90nMF+yoykeMpiLGNr62PzR2s7nPhExpLle+GbRoT2kyP
LjAtWKASnH0wCOcBTDzBL4EPzGKnAjtlbS57EKZ8V6fFMsX5Fh7dATytEjClKShKMDikn2ab/w1O
WlUCTJS8mn0YmTd9Wx873j0GdRaeQ0UhjrKohm8+rH93VZvXe03CHcqebmDt+NmpCv7qRL5zpChT
qJblcTn5bLuh7B9IqFKva/JPnh4AYlTA5XhePDTFuWq3OKg+4R4lD5TMaU/hVgzLhBhs5WQTX0PV
nVJbeZLX1SsYQvfIGcGyPcJqL+n1ujRjuqG2OA7bjyzkjwW/PiEskeUssfB137Ma7WsEDmPhZVeS
zXEgQUqp5uWetWHc0fZQunOCaBdPQNc5h93jbi7cr1vv3sAK+4pB+QNK0uUCBDxUr4tK11IA50B2
euRHQKPE3tWsgBXidC83vatcBte4fko9WqS9IyeQG7YzJyivBiRIwp4k2EBhzRppqEWG7drDSgXa
6Z238RnoDchSvQwrGy0/5yX97AH0E0R4V+Xof6okwLhRdzcX7U09kjsyRxVsn6rzkeIO6oLiXjlT
keA82gNfASZfrsvYrcqbynduMKkfHIBRSobWckqnpIzOCJACcQ+MV4y9PJk2r02lCm8UB0WtFOJm
UepSOPMXsXTXGQ8TmeXP0gdb64QszIqIHVZE1zY+OfEQTQcQfq7IyiSGKwUAdL5oMnHdbTyZK+cp
9LtLsjgnnM8WF626q7FZUNI3O5etKQhGoN/0/tmSLyClAZfoCm8HHAhQDhJwKn2U4UdPAlDbIKWX
lKASpcDFAXabR9lRkvFSt+EVjvXVIRCvmF/FDnhMP9l8zS4yOXdJmCPKWGCBv4Q385BUq0t2QEs9
FmIJdrU7rRJsLLe77XqpHzdOnfOOBvcNjBniqA2QeurwaVvlr7sIIV0M+gWjx2kjjG8X2yDDYM0l
P1Yb/HanHuAhjYPGeel260GBrRVP85pK/1ksFOj3QGXg8DjAfUUrS4Yyqy9w0L5i+epg4NRxP5UV
PPLrIX9wSqwxUyL09qzYfJ/17ROR9GbzW/9Js0bzyzXjH3k/JTVv9ggGxyFl5zxATwF7PkXVHo70
UdxW+or7l3J44gKOTyrAa5qc8rZ1T3MapVz9eh3kzW4B5oA57CNIEgBf1DyJguoL8mILVr+i3kNC
WcVMd+2NRAUyLhvTV0bH200D4ghSZ7KO9DxHMWu1kSMDUJMPWYSBWD2DLIlVy+N7uO9/H0iBWBur
VVwuYJuMocLCKYLvqmMf+xWlJSIUajeJ5oW1YIRIB/LkthqSSeqzzQH4cMaNK8nz5mHOvTPh0GM3
lLdgpT8UVfGxmcqLzAmSlRVVXHS3moXNdTc+zO50bHS1022EA4uOm6J7XAdEhsHZ6zFSokOxFOc1
aO7Yx4bzCuimuM9CHG/FlwiANpX1Z97o7usFRrCbcj+jlm9Xl/35WssfVSauIjmcj0F7QBz+i65K
AFIdfC2OMsUwPIDEcu/3wPfAPixIClF+LXgzxX2ggpg67Bx1WBcEXKOpXbBWSYz81WmzQ++6x6HI
aDJuJBFusds06B0wN4n6NoR+qLucdDbuAAncEoGBGgfLWamLAWYzw2UFO89YYQVDRLyJabUAzOWM
t17QvYwgQiRr0JWHXIzzzqkGCpY0GFlSP+QoIUq8BRAe4dI9nwUQzaDyzdR7ykOGspy5vK+UVDvw
Z8XRzYCsmnovURMSed6ijsoFRc8tB7ivtD3OzZCBJiqg+aEn1UcdAktFm3E/zyRdwjklk9sceA9x
QeWRKXZ47sfuRLxj2RKReDh7pzDh/CyJOBRNcw6q6x0yEyxesKLAHp59jca2ikdd7OjqN3EuEO1z
cLzYKVoOgCnjGI6yyJc6E2FMG6yUhHhpNAxuwrj7hKviXbZtVyQIl10PWmASZRR9P2SvWgDw2a53
fbmMsRiZc2icat+tHjpYY02sdiHWpmLtPrfIdZ0vPg7gGFsXJFynpxZHt2Oe87OsLN0EMr69K3gA
QizAyVvxg0RVkeTd+FQ7861g3lMQ8GOedQkQxVg5vDqRp0EJlDIQf2CHgF15oxue9H1Rn4GxN8Re
6F45IeV7vxVfPY2zreu5UeKOK5aPpsvjqqHA/bUA3wDdAX51Nt5tsnyqZHF0sVDjVgs34yEpZYtF
l30aMnfA0qb8Q+HpGkgt9whs1kcGUH3iC4B+WgxUsson2qxXMN+MB7rBqVt9Ai0ladvw1pujYzno
j4vm2NCdQy/D7yu9QMiq2qtpDWIEYi42pS8QuXodJq52eVGezmYXXia/+BOOOREYORu4v0BGRTVg
kMA6TuH0LOYsZWCAQ5Pn0WQe16/dIBABqbZnPOszX/LPwKVeD2XhYi6D0okamCxuOvXC2+YOPKDL
cQr1DowRH1TEUIBXGeYyISNIQDnzynMH7OeM52cyIJel68YwrDsAWHTZTW4HXnT+2NG1OIAaouN6
qWGuNgLIFKxXVa5ELOArmAO+icM0jE1aLK55sJv8e56P50AE7Qgtt/1cgYQGNQ2WHXekWOirR+iv
5qSqYScd+j+goIhJqy4rXaTUWx8dl67pAFs+vy+fRn+8b+oB53osubMEWHEaVBw4cr/UWh3mqi8e
Gz93u93UhCCHUxr1R5DfxjkGvR4XxpZ/jlg7Aew814eGywW1Ul4EQI+idwOO3TDbYCOY2CisPkOW
pTtzYVO1h+91fpDT5r/CHcL7xPtiBXJkYRsQ9JCJF6eEBu4SqNLTBFghN7upYCoIUT1yVoB+Tq5z
XgRR9g3+rP5nN1SlPB0zwM4SIitvcaMiedLpAbfYqVB50nQrE0nLQ/+RqhbXOYBBW8Drif9a46aB
NaOEwyJODeOPhc6n+wTAxafrOjmDfn1IFyGI3ofD6NzoUTXfARrvLxRwskeHIM5bq2o5W+T2P8x9
2XLcOrblr/QPoIIAB4CvJJM5D5ptvTBkyeYEEpxAkPz6Xulzu46PSrai+ulG1EuFq5ScAOy99hr0
Bgkw5MS15yA+rS77YEpADQbYYccJXMZyKBpq70vOxBi6pUfSoKJGRV5mibj2ex7PXLRvLvb6g7IQ
rhgQnyUPXteOr2xJ5p0YyuaLxzwvMnLxkVctMW2jzEKoTsZBcEBWa71heZ3cFYMSce4Te6OtNHtj
0wKXzZx3JQlsYirEpFhVjg3Nb0XYQqH/Yygzcq4SyQLGk900IRNb+XW1HnN3wQHqzxMyAWcU5f1g
oT7TznRBZaERl6Yy54QcQaQNoYVxd1OZY+PyUCcPJWLYWuoNm4H5ziPiCOiLsvEeprz6vtQ+v1vq
ZVixvuyGoJ3S0wAqr8zKR6RENUEL58711PcNCVuhGAiimToS30zrDglvaLbUuC76/oozEH9jXCLx
/SqP3A1pcY08voYZUfSZc5DWPiJoG82ydcLt7gHZjRmYj+P4XHiTvQXuOcZdNaN6Rnz7cdEVOSJd
DKdiYoZd5lMVp9e8SR/9PjyAEVousbm3aMRmlG7LKPlmFLy8lD0vtlS5cDDW6RTPJnO3nXHhl0yb
aWNEkgRYQuqpTSvz4vXDUz9hCSjEAaOtWtfQ68ygNHj5Nwspeym6J4SwonHSeRU4FrJd5xL57ME0
SoAmji5enUwVe0c5xgSNjfrR4uCeF4xDsmAXycWzEBsADKJBpNXYHlvHKyOB3h+XPd0XXu2tOzq0
MU9FF/aee2pttHWqRxgiRGGnAURFrHBi+KZPx2GvPKPiBfkD34hDZEQdmn1RI53WOGzkDSDq5Csi
QcHERnQrsKqa3fYJrY6tHme0zgiIefCxk2y6OUc82YDJmRXOXjZf3Q842jDunqYSaVaBDU1a7DFg
aZmLeDTFyBgonrPvVe4WX9FNiDedNnM8J3BeVZD0B22azU/lzNL7xPAJYW4uPzsIIYXwzMpXjT30
K2cs53BhnSTYJGiLEictdwlc3M4WL7GBT0jF67qpeHL8ob6UzKrOPEVgce4U1tmBZfxN2ZvxkPFl
eS4pDj0PXgU3GWK/1tf8+j3yzPXZV/PyjKPCQZEsai9CNIlegfox1DhOZX6EZlUw5Ouq+k3D9+4u
Q/l6aPy2vrh+gxDG3mYPLUVVl7Gh2dO5m+8tDm9MvNes70O/Tkk4LrDM8lyHISc36UNl9eMejUu+
9XnjnX0vayImyRJVLhJ+xWKx+6bO5CZLVBG3ltuvMH0uNnoWOsJcAdL2waLNC8G6jnCqWqsesXJR
yvGnBzUkoRyTJBTcqp5mkSz7iip7RV2S7Dkbzo2p7ryWwzwkQVYeh8YiZDkAnU5Xzt0CylvI3AxY
qe+CHT2pFD+RLsOXbFkQ8jz6+b5T9fDQTJazo4hFXBG3EGghBWoxoJYzvU+IBQKHRF71BnNAfSEW
9x9TUAEPCeNdhlDLmW4W1YtodBjyCOtC8WNeuoBQLN+dvtZT3bfxmKZf7SqvUPvTihwWCoOWEGYW
Wb3OsX7vBHyxVpYZ7GhAXjzb2Anl464Et2hCvVMPmIuo8iFPYFMazL4vz7Aqr6cgya9toY0FaaYW
yABt2hsH+chAFvDvwVzCqcFDDiqCQ133dlym5lkCAXxENu+WFbA5LYgb2HiJG5yTiEuT5dH1xzqC
zSOSu/PayKj3Mu/suL2OfTMAsyXKhAPrnH5TtR5ZSSRFX7l5Y+Ar0W1lWdVHp50MUALULC4D2wDp
kXIkm9FDzF1mX8t/K7nQrElihKMizxlmcvjaBwtRvd330oPkRg1N/poxggy7yqwRKI/E6rT81nUY
1HjLWAM5I0AnFnxlK8Qfl8OuETnZebk3IFgR2TMS1+nXaAqA6zZxi7TZR+5XoCQlKbZvYCUdlgMs
vY/a0ehFc0T+FcHs+eRZyFS99EUmvyHUEObBRSK7zeinCrF4+ZCgRzR+vkEutX8vK7LEA2Ll80tt
TT4gKZ561+DlFnvjOGt0fNLUydbxK+xnIAI2aAZysGnQO9t445NZG3heXbKCiXsO2BLHj631odY5
iw1HwRlkpY85G2DwYgPar//otSWHmMWm8QKcHXbJup2wuzTNuFvcukIx7GRItOy1ShhSx0e2N4vo
NpOWUyjn2qyRpek8w+uBfXXIqNeyovXOWQqXhc2YFEAovbl6S6nut1NNk7NpCueRoLA5uz1NaZDj
78NJJxfbHnnwVUBByn7oW+DOsd8u+X0jqbc2Wd6qsFoKL5TX70sWNGy9lKxpTZ1t3To4G+bG7e5a
KUdE1nhWEdTZPJ+7pSFHGJZPr6kNmQ6yctVdPjVKXEOM2Uk3tbmkc8Wi2vAeacbIXULUuESq6eST
GnR/ViLQlPhka1lSI1tjINt5wvYVCMCwX0Sh39Jx9hUOaB+o81xASRJ5B0JYSIsxEmN9SdK02ZDU
WlYQZqINoU2/bhH6OTmYV1BFSkD3iXUqvYbvHRiJ1UBn8u7QdpTBd6m38EYpFKP4JlRotRAdWQWQ
I2x3bwj0BZSNAPuj7U7dfd+0zYNKLUBOGey3dssAGA8hpTlZ0RIomNAVp8GgneUM8hsHOJeNsJmG
RHLdMYMy4Krar5F1G/VLmSGXmJYPaAaT/eiNao/GtItZPTTgKRO6m2QLd8YRoak3gN3Uzm7sORxL
Z9p3PuKZ5eBc+8CsnkOKuf5a2sA0s6bld6lKUvQKJNf3jbK9pwKaxDUpa/XQ+STL1jaQ4heEahBy
VMbl1dHNKo6YoLr4Iru5hpdt20WZxAArcJzcvxYhog3GrocfcpdrtrYBkE+PWrfeGR0JrY8zc5kd
Jcu8lKulSaa4Mp1qz07eqbOwGs0h6qhLVIFEdV975RavbSuQqOshwnGfN/3wyAoibrRE5q/sm/p1
KZr6R8X6Jka5oh8wnMdSkL7zdex1DsvNUknkjcCSa7Irvm1TCuCWFiU51iyV515qfUocRbY9oh7h
weJkZ+UiGKrVSDDtrBEyDWk1Z4BS+KAGn73komD1Wg4zCkHmuMOqTMfxAShaX8KgOe1XaV3aoZgR
GYZ2sopTxKhvEWBK9yXqogd8Fm997aF4ABi1Tgp/uCWDP9wvSH1liP8kzU2FHSaL6GLjC5BVVt8I
H1MKC0BnRGvU16PqRkTFVvUbhg7t2tRzNWHEglgYogmWTN9qSGsd5HUiGBUgf8L1TacBllHXyPsh
a6yVU/ugXNd1PweDsCWo43jlGWKCY+xx3drxRRvlyFXrIxfpoN/AMmFyBfp0G9GxBUceIJNqh+4V
79VGB9cM37lhMhqQ6Iyk6Gk5DQi0jWnGWMRnTx9rY6HXcng/AFWRLuq5FvIAbrpLkpTkUljLvZ/7
912RTLcVb6qVS5CyFOBS3RRtWNPGKdRPD9KCYAk9iDE6yN2qQ/1tHNEFDFnN22XBPJX0NImoEs1t
J0A+Vh3vIinS+rmCocEz9hZzQBTscrQKzCIRY9IecmTpPKQM59aAMNznEqHiONaQmm4wMvwmC0Xv
66R/q/wUoK7KkrgBAnOA5HhMA6u1JWJfK8yi9FjBOAUR5+exmOyXWaebxRbTjiH7Aae1gmVgOvbt
FgD2dPFq4Qyh7AEYhoD9Sol+vKgOCRoyuLDIS+Fa2HicqtlXFm8MZgn1gHOeNK+k9sYHbD7ARtDR
rtGJoQJjy36miGe37LQGWmi/lfBxQEY4OLsYppSIRw27ac43No6gGDKeogxqJdUj6Rz63ePAHZnC
YG9K5ByjGzbHbllgIj8nMK+q+no3dWwvEY+Kz8R7sp2Ob4g92vFc0uSSX5MEgjZ3knWLBOQh5K5V
nTRs/wOmyEnmrfeaetZLKWB04ivAZF3iYtJhDWu3AuqHtsw7NKXPj1hwT6rUfR2IdHZCRSaMqjy8
bEDl8A4vFpRporGtKG/FY+oDBU3LhYfTUIR81FvbgrluaeqjQX41xgXkduw7pBiVgO/QLZsgS67t
vqbnpm/mp7rA+GUSLA24wG1zzFijElnHMPHo1rwz3t3E0m1j24A2fXtB47qEKisixquHNOkeWrmI
Ldhz1ha1xW62p2cyDtdrlwO5SQtxhrfTyRQ1kjHlwVbWc1LXe9FawcTkdqL+bTHVN4XpjqBCVXgU
ttwIP7lJdccfqb3IMKvHJEwFmQLSedsCtaoXWGaynvwKaKgmDtCh4dZ4LVJzXWLFHZnu0ZAABZBq
7SERLZTcq14XoNO7pZhBgWIeiERBMXLnW44EZYOay+chmXK17h23QhoBElmbGNDZvJuI3UW56Zsn
g61vvWRuEy65sJ/8vBzCNFuSECO7KzLVmNsBS7oK4TSJoSmsMoB9wzIcfOu5uO9n4Rsg90lxgG9B
DSzEVEgqdzE1FqJ6xkwcfbfsu7iF/WAERAMD+8k5gRIu14Ocm42P3k4HCOr9UTTIGQsslXAIi1A6
giWEXbLP5E2Jo+6EthXYcOfP9Zp6yXIasReuJ17tcGCNT4VWS9Bjch8t5QDkH937Ft47yaMF9+7Y
g8VXEgyOg8aihJNjHjCNJeYLYWKK9O64ImPf3KRqVGZjMUy4urYr8ZAUZnGmoutCIF1tsn1fR6C0
9lVIUzMAjbaG7kEIewmHcSn3s93PB3SUoDAibyOs0U7LgGRGf/ExbnwrVQY4bW7T4dmaXXWL+NMJ
IybEz9tLNe+BHNdW5LrK3VaLzF0si6w+gudG23Bw+wOOavMgSd8derBqXjyie0CCKC780KVD/9Y2
w7SbCi97Ahmo308zBKWBP+fu1sdseg3O2QhLCTA5Uri/NEi2l1aaY6PQoIONRuC8XXIpdQg9CgMI
Mxt6B6hufNA1PLnRfFeeveodvz7MEyVqlQ4TS3ZwUSJtSBanq2KM/esC9dTi3kkxFjuxcOfIhSnB
ESjJlsylxhBqorcYNbaAHOC1hlI02WceIx7AyrTaJVbeyHD0iTjKBC1ZXs0sh4jaEY9uxtERYYap
sGLqTD1KiJfiUWEjHtu2vqGIO3IDMzB0BotPj6gTnS1wbiRkQfTJ8CiUhboss+bOR0gMyNoAe9XK
MQ44B9JnXeQNgu+sht9LKYBnuVlanDr0rvvcbfM4IRRjK3TA+QzWpFNb1tpLSv6DdWV+WaQLCh/6
DftsayzAcLSJxvfoyT1HUBTGS0N7LhrsgJjRjXFOJIm8MmchTmzcH+aQYAvg9nLjjDdjUmPwnKVg
Hgtu5vva1erBS5J0M4OEEQhfDPHiuckJETjNBnYEGVPPdp0/ua0H5EJkAjEs1nhX0UVtLJSsX5xF
sYtk5RCh9hqf+4yw9VAW5ACvu1GGpaW8sGl8eVmGLL+be93cjGL5xnKAfNAnzQ0AqtK1nMCis0Ro
dF5gOFYZt0SJtBTlvq5L79I6JY94XrU8TG3uv5rcldtiRk4UUo8phhLYxEhrkR8ULzG03CJ7RGr6
HGM/sLdp51hhmVagPEp7yTBOpd7R71UGyoI/7hpdoWVpOvqtIQmPMAF2DxZmDDsYatWnuWrFFqPF
NE55/S1Lmjv4bSIlskGfCDQWv9GWbgGET+EBQL2A/UtkodOJatVR/0dfLst9wTIWapF/t5u23xMu
5Qpt+nwUVV6cgTKLe4zardtMaH0zYwp0zGUJuDRZwMzVmKQFmVX6d5Bct06geeG/yKVC29TmFrq8
ofJuJkSSzwHSg7qQsQINJTLW6k1mSrFyZ+F+x/cPhkgzOI99WqcbvdgZ8Cjix+hDN36RLxvtVtQJ
hPJ4PJIli22/xjBONvAqajOMj9yhy5IAyq/sVPuIPAew7t1Y43XmiYZuWfMq55Cy2oUJZOvqNKSa
ASGUsLLZAumil6oW6qKLTJ/MLNWxMJltsBhBCrC4oNtcVphImBKIlmz7H5WVZ0+auHMe4AkWGI0Y
IlZKVg8L4LEnQHbA11rlHFK0kkG9NO1KGdCJZFo1IYaj/JDbcjgXhoxx05VNKAZXvyat00RdLsZg
QUj5YVwUwtF8iQkm67DN+nyAT8tSn+y5yGEiMOShVdV0DMoe56dtVRhsMFRyZmkp4u79Gztz5ij3
pX2rmnI+kqbmoWlE+8jNqgWXIUya4eIlZgo02A1W01hhAy4U4oC5w0LpjT5wNx+PDPVJsq8Xh0d6
tiYdDDbP9xKeBntvRPqRtvMC1Idrq5wO+Ku2M+26tq+fAECCUpMWmNwprBSAOWfKm3yNjrZ8WBZ7
OM+uKcJptpCuje5unaql/ZL0mXjycuK9OVV3LSgUEn5ZMYVicmlUZ1Q+INr1wfQVYBS7Pou5b3dW
NfKTtuAuL1NoChlyh2Od63Y/94qsMcJnQIhGdcGMAPdK7YnqiIMWsAX4nDzywprWEDw2GXjsNsHx
3DZnvWB77KgN+NU1tT73LfdfsjTjG2q3QxrYwI5sNGHFHeJDSlRiNveOmH+YjT/QSuMj78yBpfCP
DBX2ji7I4RL2ZoGzF2E4cPTHygHi4qQc5AmgNQ27TtxJObs7PaLOHHqDOY1xGx14GJDdUwqagUPq
1Ui65FtZTde91cqnNwW6z0WjgRcRlZYsYLRZtKt6hjW7qL8PFcqQbJnvR2sGKYaOO/yOvS8Bx62S
bGAgoniqfQaTuF0nJF2Akzosuy37IfTRNq8oBs3HCQ5hIuoq5b65eQYGgIvS7tTZtDiN4IutPGG3
K7vttq3kC2YiqH8wW3cccCTL1MGcnwhqQiwYROb8Qs79gO/606rsL1rslcx75ZwClLdsmJXZFhPs
vXucGsEan9vFXwMM70HTBFFoTrj8IpEG8MC93lSbRBB207VJu0tcNAsru7BAN7d7VW2IlfvZCv0G
NvUeE9qwxmB9RzNqV6HC1Cdlw7QZEQUQNCik7mc5LpEFBm3+iYTiZyLc37cBLjyHy4qDJETbdZmP
//JPBchQWVOO/TXf6CRLQwObULXNC4Ydc8AsMAY1p1s5IFisFLrPgxA6SwPdgY/4X+kg/+M63qvz
8pymk7IQhOdmkx2WGbKvc3iK/CVG+a9Y5cf8tVO9+jG854z/g2Z+br7Xd0P3/ftwfGne/y//F7LL
Xcotzn1huz5i/zyQbmFl+nu2OVCXpvneDar+P9tevtRvvzLVP/xbf5HQCSbO/6I+WOiuA3MJ6l6J
3n+x0H/+E8O3ZDsoyv8ilP8/Gjq1/mVTH7I5SPXBj7Guzpn/Q0PHPzHBmWNhFdmC2hBP/Rc0dMqv
Gu6/P+j/uPT3vh1+itDdXDvFVlf7DNxITr9XI+Zw9Yy2AHHH8wklEzMRiEzz8tCmsQWWZBdB14L6
BDHLUoGNAVglRMWpyg1/LT0M8ba+d9u2OLROWPGwF3Lkhi9PAkRT/paP6DtmAL3Da+vcUOeQpPdj
ss1SzGNCWobUfcmzO1GeiD7xZteyfe9dlDg4xWXs96A3j3sMZpb83E9rIUDQSvaUomLJTx0MH/i8
hMtw4s4aUtjAKr/xepMkt8Z/dPOzIt9LwPLaOXXLHPR+F9Q42OWxKi7OuEUXNiKEVMEa5X4C9dQO
WQtKz4Z128y8MGDtmAAHFDOjQt9W8DSz7xdrS8onujyP5ZZnRww5qmHrzfvUQJCz8kzsNZtCrl3/
4KEEWuQjeKxXVsoUqPI8zWsvR7TSOfPB6UNi3r5vNlO2s81xHi84F9AqZtluGb8SFUs09tYY28WF
kyCxN3zcdMuXyE03ZNpd/4OhpfOUTTe6vG+MBcrqvqqOtXvqnLu2v0vkscg2xAVVAuNCePcFYIyV
SzQU2JB3HdlAT8nKY0Nj1qzb7C87v/9qH/lYnfK/cGtgV+3R77eC+5fcvBOdXP8Pf613yti/LItb
Lqd/qUSw3P5a7ujs/uXDqxPnH37AxnD036IT5v0LBH0f5yJUKmjor8KX/1ntzPqXC4GKZ9nIVrpu
Vs5/tdr/udgJow5qJQenzT9PrTGlgliTRQ/NgZ6ng7hUG4Z5WODthwfyyRGJ+/hlQ/n3b7z3RnFS
xN5nYPQevBt9yh4DE5NPpMvvDt+///RVTPOL+J/7ZU7Igj9tH/htchif1EHF1rf0h/OJrpNa1/P7
7+3w75+43tUvP2EwWRgW1luHLhvLy8BncKVSwI2F7rrVwEG+jiqYv+ykIZuZ9f1Wz3myMb01xZJp
MD+L1llXeuIBMSiwS3lFJN2eRy2SQYEw2gKssMrdzG3noW1vKUZBjYyHQoiVcVgfLYhzW2mDjSz1
C2vtW5mJYBTIV16TCJQQfQtCNcYhFMXEE0JS3ZgNIn2l1qB+IGLFC3njOiBw6ioiOUpZlKZV5M+Y
PM5FDS475Ebd2sP4pIbqAdjQLZDCzeCPzeoqooLOQWfgqJciKEfSwmbO9VfpVMmLJa3XQUAQAcqx
Lu5Y3rrgMvoC9EbbWY8YbgZDa4Y3CJBRqAIwXldFkQKZYwpqGGHv+65r1kwN9cotsaknPXAFxSsA
fiV7KSeDKn4QeQTkkh7HDFsv+ADw1kpzs5d+1xxKkI8CkqR2mM69j5/A5jlUlXjlpYZmAj6hYTW2
JjQZSbelxTHttt12z7LEhCwxM/QHSRpWBUaLykb9LhNqbyFT+VrRfDwWDA1hTavPUlJ+Gn5+9CFB
W/brh1QQPSbd1NIDpwfiHHO+h5HhdWA6ASsifO95NybfCn+bggv7yz70QY39T03Z39/uu5rUT2o3
gzmLfahsYwCMjiwc5rIIO92kgcdahoHiNK5IRvvV/98vvtNTQprDtYaBwwE3uPEiywT2moH+/ckN
fZxm7njvLX/4zNN2vi74DmBkFaBd06vpUuF2iN75Y1TcZvUe7vYBVCLg8KURheIsh1csSEq3f77F
n2HyH71IFG6/vkjIAFtwy/3lINocdvf9veHVaun9KGuLIyaNEK/7p1rZGLsXZVRy/tV1aLHKukXt
usUJAannLvi19Cm7oh+gW4P3CsYzV18NafbYUT55Wh+KW/Gwrpv+L1sXHwZPOnW/HIB4RFAEgAAQ
OBGvsgAR8+6bZptPnshvTpH3hj0eKMVextLlUIzrrrsHkJ8gqxkkly/cBL0X25AkACpS2Z7vjAxz
EjJIKB44uQx6A4/Wprz8+Up+88H/h7vPAKxgmcl8cNYY3GsT1fbBa76Bv7b6PLnqN3f73uWHUs+n
VJbzwQ4Aye3PY0wOcwi28qk8jls37oM8rLY6UiHwxxWyJwIrnsIT2L9r/6aN76qg3s6ruy4Upx0G
l4Hef3bS/rRa/uDTfO8RJCxd66LHpVGBOC2AgAGQyArqDNNH6oetggUcIbPDdDqAOKn99uen/tNx
+KOffbfqp1nV4+IWyyHNQ10FbR/0k79SlR24/Uk9gAu07D1RfGIF/bud9L2fUK9JNQDmxQJcp5ss
pAFow6GPfcbepfFnz/J3W837hLIxdWUmfPyKt07W+rHeYnYRgvOxSe78h3oz7kTchMkKtf0KeoxP
nA1++nB/9Cjfb9muDWGuNywHSwC3RsNTQF606kRsUBNkJwO0jbv3GfRdOQZtFrjKLkipgcM+8W3w
/ykF/veZcW1Lf900PI4BDBROy6HmWTho+Qiv4hOQj1i4RSCsIiz4dvTBXHvuUz9SrQzq0omly9Ec
gJRbpHKV4724ZmsVw4uEiWIwuBw2tfuy/upjcCf8GZKu5dDMz4vIQ5S+EfCUOOvQw4zDqu23Qm9J
cejVLZRxjI+Qse3bxQ612pHmsbdudYElZN/k7lMxa8jtHoHMBpa4YbhChX6pRN59wtJbOp9tA+gK
rM85f+UgvfXJNlm+aLGWJdtTqS6FSnfzUOwzkoD1NAACWw+LiASgfDu7pM6wnXoT5TWPab5N++NQ
e5vJRSaTuUW5Y6YjqNJhk1hbV111YM4Mzv+dBwR58PXzNOIk7w20nYN7sg38Bqk+ts0S/XnZsd9s
RO67ZeeLXA56wbYr1vneZYF1lHu6Kfc6D+sL3Qyr5UW8WofpwXsajuaOHT5LTfjdPuNeP55fTpZc
z6OuMvxySi4MyLZBAkEedNtErrxHxdKwT2FqsLs+qbk9WvbzxG7+fNM/rZo+WCDuuzIKcXAYIcED
+oCg1iNERSHS0lc+qCiBztBbi/ECRtnWx6zJGR9rcKx8ggGgwLRKrB19n/btl96/XaZ93fXP2TVR
Lsd0lN9jdhnoIokt2sYImUMIO3AAvW6tlazARO7wQYIkPznjumlLiCSgWINYUaRZrExxxJ67K9oy
6EBOpZiK8fK0pAea7NKuC5LyazcdLO+caJBx7zIjg0ptZqeF8bQ+aIaClQVN+Zl3+++2Y/vdHgIi
VjZC+U4PPkhc99MdyNlP5LuHw+BYEpw6f34Tv9uq3ufEILu1Ns2Cn0kf1Yu5Xbbmx3TgG+/OelX3
ZN3Hy6O+k9///Gv29f1+8N6vwNevn1ym88WjDX6NrQle3nGBGPtV6v2QrRZMnGgRmgs5jdupgMwl
6txg2Yy3yKuowtwK2CPdlvKrDZ0BgncvCRCUuK7hWXgS5qKhTPzMee1n/sNHl/muoa5A0IOvU0IP
ZjdDiatY3C9elKZfjF4BbUen8arHS+7WW+XtpYYzo33R26YC5TxWn0DBP0MRPriI9yk10FNMfc7w
rLJxbfmRM92weuPeuZBvaRfV2Dk/TO2eg+ycp2H5WRXwu5Pj3RuyQAcR44CjS8MspaUQCsDNAXJz
U+NxV0dafR3KDRZo4Hs7gckIdyGOheSEVIc/fyO/u4B3zz4xVd7BLn45gMsfVhOYmgebkk+K6Z/z
iA8e6ntnuhJlH/QILTvkXWs9T0W2bDoI31bDWMMlvfNH8HQSN1YUgq6umNiOZzbdSVr6uFsoaUrY
z4ZMYq9E+nMe08SDrgBpiAiY9ruwSUHFgoK+CvtRlfECN6mVGWh/y0DUws41yuG1HA10on9+Vtcz
4qO7eYecLBXxxJDiWaFOnseNQK2WLTwop9c///3f7Q7v7fAmIXXtdNin5505+THEcCsSkrDDsURX
P8hbHme7z0w9f/fBvx++QDJOHdPL+ZCla02TZ+HAzq66QcufYP5ibqF+CcYhwjzU6faqOMPr4s+3
+bvHyP65K+WZoY0E0/3Q1usa82wQJxQ5d9NnLdzPzfSj9/RuUflmVDKtxXyoVu2ztRJfX/utibY0
8B7jasf3RYzJVjCtxKYOLhgYhix6peGwxqT3W/kNxeLbn2/0597x0YW8W1zIoBx8K+HzoaRHx7zO
KqZqA1VU/lw99jdjHntrsJLB9BVBtyY76Iny++JIrHUH+MuKrmYLP6qvY7rpQQ/Z6U+2up9BTR9c
1ns/ujHtUjI6xXyA2g08n+dSPA6QZC/jevlRll1o0in04ahwas3abXaLjvJszeY5gG6aJNt+itx+
B87GDN0EJszuZz3K9bF8dF3v1lebQsGkC7y3JcZ+QF50PK6qiD3Bp/STSv23t/4OmWRwKluQiI2P
/tCvhoO57Y8g3IKtsC+ieuMfvS/tpdjUqybUAVtXj25kB2lML598EL+Bdd9b3gG3tmpo77DA5ZOf
rQcERKqyC1wH3C+AS+ulJiiFIoQ8YpAeZc2r3BTJIywcwCv7v5x9x3KkTLjlq8wLEIE3W0hsUVal
ktkQklrCe8/Tz6HunQg1vxATvelFL5QFZH75mWN4WwYTDHSR8AWjVFKJav0ulxqepd3oSazlC0vj
TXiGBekgC8C0eTQQu/vm2AjNYRp3IPt33SMgqGDycJWkBZ3RdI5vihWwLED1mnR4gE7REBgyqH7Z
LcstgXMg6EtBKAMoNzvp9uD49WkMbu+pzg5BBVY4lGN+f69rJ34pypdJGSiL8w+vDIja6JGG0EUE
FfAkFVMZAt6+KmqY9JBGTTXfBvrcFokZ26EGhrqDklQFetf8/cfcDeJ+2saLVLJjamFMmAzZdhjs
KnEwJfklhd6GdA5pa+xpreUOVa6oWQ8+AzgjkPcs61CNGhasJUg7DI3hR69Ti9sFgCEB5FQgnABF
QyHbkYk795Sk0cBDbITju0fWT793EY9jSFwDuD0fO+QeGipNBt0Zn0zv5QEYqlylOYJOdnagpUdg
BkuFMMOGQOvaLGIpHdhQHmSbWiRd4Bc+FqR9Y6zxJWexWKT//jXuwnA/Pd0iBnsVgOxKjCVGQDQO
4Y0zyktBaiczRwvAI3sy0rfkxOygBHGj9piNmuHjoHU3xfHU4IBUj/SGv0elbucPW1aO82jrp0i3
lBwMQImgBhE/Kh8sESTO0sk9jVEMjCoKUiC3RnWlj9QXe6JhOqhRkDXwSavKgskzerWPOkPpvmj2
BKglRC5D5SwPapk6RQHmPfJDJOkqKPU+yM2puuUQe7eB++FNLpUMuRStcSCTGbfVBAOENpMx0DfQ
20dff8Itag4mb9AG49S7rQJmrZ90f3/famYJGGi/6rBkZPOJOrj5LjEHo7M5Uu9DAKaNRkVbB0IV
9nhidHCm0vfft81KG3hpnwqdo2TK5oVFR3DRiCODHlnTXtrIutc2/n23fnswlqZzOp/LTajaUECi
asqluEHaidGjfbjR61jL8O5h/tsiTaaMypRgEQWOXqqEWv0gauj6gWb3TJPc9k/xcevuuDdQftgd
SyvOIgkDOap81qWVQxujLaB5MoHSLWZGA9QgQXpL93C5bFqDxaY9KtWeyk+9qJZIK25s/+ArOuYO
QGJnN6j0seeB0ZBxAEMolUZPUaSOjTA1+OgFRBO/Bk0LEmCnCY08xRpqa5i1H1RQn+jos/VYTcK+
7KHvQ9L25DeYnR39S17qMgfNko24eX+yn554kUvIDE+JKXiNbkdiPXUUg9VzMzEKA3RMcyIiEdXg
MtrNjiel22jBvjHpnXAazddELx5/36f3/sRPP2LRzxI7FtTyFK9dKEkB5NzzSNmAZo9m+8UWGsfo
6LvpwF+UD9AOUF7e0FqRj9UjrppIS1m1uwEFfigg1YRyKsQJA/aklqFrdf399611vWbdyO8tiBAD
eQmoYjQ8QghRQHmP9NUNiir7AYhXnbVBHG52qApF0DI2Qv7qh5nbId/2fTq1gSQwWHNozcAYoSmX
6l1tRBIR5uQfHJ2SUsWHSX6MTawrDE9ohxda/+m3Gmv1dg62WH3OxSMFyvYh22oTr2Up9+HYt981
jwzhsInfBSKgDaSPeWMMtGH0jrBagIMZGJiJqZ8MRh41KXRZBXhEb8jjoBcmo9V2oD78/lXuIfun
XbO48tMiKUHzxy/JU9ICkoPsaHLYlIBaowANaueY+6ogY93qp/jAW5GJKhCkjRTn6+jr3GilkxE9
Mzu/0YeHURcf0nP65R1E6lRET1zN6Fs35Vpv6N7H/fbO/GQAzHoOlIH3XsiQEtijcxBqNWEbDSkm
F5DEaaiHwAQ+EzSPYE9NpvKPAfR+LX1bnOYKcNTnGy9Xez09xE6u2cJZZ0miP0hbJcn8zn/4FkvX
1SmJIQ0+79YKm6FzW701J6vQY5PGJMwjyr46hCf+udKSfWCKpqxtwjDnM/jTyot6K+VA7gRMlEEv
nCMTgX6KAXStxjnYD8eYZE6gCxuvcm0A/B+DVoAcIngIQcvm0Ni8I5DkWriyk6K9QWnpFUwIk1dx
kZ9i278WGrVTiLSx9spdfu+2fPuKbE9DJQqsWlc+M+Q6qPwRQjzbO3Slar1Hvu9/3q/ErgKL2OWM
2KL1T8kEmdOk7K1Xt5afL21ce5Zuk3reII0BwhxultoUiXwNtUKlCaMFKHMo48+WB85az45ZlC++
B4pXxWM5VpNN0bleoAWKaeGFxz8TYYwjJPKOvgZZLZKSWr/BuV6TN0L3Sl58n15+e5eRwsqTUmHt
WIV2tYacXN9qvd9Tt592+6Ir1Ix1JIvzd2oMyNDy5mTIaPzQaqlXdqqnFygnaL4BrQtNsCCLqwKu
hJv8JKrVG0tyw0Pog5rfDnNpFO2E3tic95T/p5+1qE94Lpya6H+yCFrPjMFtb53aOYyKaZ8dWuBJ
6rzZQmRIr2+ghKvDV+56x9ZI3UFvTAv9FxucXJM1Rmzq3gps39gKTWvBd2k6W5QhxDLmy5s5Tm6v
iyavFcdSg5KDyto1AWTbls7lqdhHG37uax3QpRVtTA0QmJtXLHzovUrHiHIm9cR5ZlADjkT8+o1B
egn+mhbrMg/E0sZnWH3URTIndT6knAaZcacP6nm6YrCFcrz6g2zhDbxg/likUNVVR5t76G3+vXz6
/SJeXXaRvjEKXTTV/LwVSS/j10QKhP5g3nXglZAWJyxCJ8on1dYLXon59Pz/309Y2qD1AnaBO2Hq
9OlxD215BqsLG+wstARpB/q+alMRHi5y142HXFuT/3tNFqJZUQL4tTuelSPy1LQ2gj+zw4HagiHf
qNxrhVQ/li6juA/DjW7i2qKLMAb/kWrWlQKqanhlhJsSQtwDpoQbjzQHjR9O7dIGt6GiWKo6vEaB
UVNRZff+pTDiPf9AP1c4ILffl5kv4p9WWYSsYYCUgpiIyD/GRMJIiopB/KKfiwbqnooM7cLCQ4k0
RBvLrYX+pUGuJ0GShI6wHthSIOQfoKRwK/fRMca9Q9prZdXu5IQ2SD1ftcVahcMamB2Q5jFAZfP7
I69EABAK/t4sYFVNIANjs/RfAvH2KPu55+gUgWlkDpA8/OKc4lIdgrN4+ccFF1mQMkALDtJeqFAO
yofiXSFPiYVETu0VVfhkn9iHsCVBpIl/fK8gWw5CKwmRsHTeDTIpAf8aO+jYPeSXZn7H9WNy7Elq
T1+K4z9kZoeNtcv1eFJFtKvKI/RHNjq9Px8OQKL/fsmNBzUqL4GyoEQHWt9dgvLW1lv+hStdG+EO
k/kWY8peKZshxzYSTdZp7FCHhIU6d2AndF+Dt7c32pr0SZ+vq2IjfvM/Z2F3F4LvcQ26GP7YDXgi
vEs3iFweOFFPTdHwg5bjKX0teRWZpdYf6SfvSXIaWcuKW2gLl763OjgIQ1oJU8UQPzLcD1/cDTKo
hSO/Q2alf4LkBrsLzls21GsvfxGZ8mjywdXGTwUARY+v4cZd8nOaKyiLmo5qW7DVa/xZUXj2CiOR
Xofm4r/QHpFBAxnN34/LykxLUBYxCYTbFIL7c+T7CC/sgbE5gxXUyAYj1tOzK8eq4lXYy0de9R9F
kqi4UtCkO5RzH6LZ5waFQVe01T+eb+f/BkhBWSRPEzRt+LLGTht1QGexvwKN1hIDyraqSD45rT4G
emiUG6dmBTwkLP2EqTGsZeg549iooR6iPJuMwACT3RDJqVA5DRobqkIgk07wKvb+xt5eGcsIS6vh
ZKx5ShrxZVtn7qCxKktbYajFhwBixTvl0u1ak9mxL+wVakwnivDn6qPeBa9QnrFZ1MSiIQgG/dw4
6b46Drq34/2Ne3Dl/S/5TnzdiU0WNtgMDdzVkK4D9sMCbhfRNEYUW2424toyi3DVgpHsRzTDuIkI
iFwQd9okU3tIReux9OGJkypF8p4ebAHI9QaymxGQzHKDbkH+UnUPDQsBa0AsIagixq1Fh9isABA3
YDOlhRp00B5LwHNuDvDkbqLHAu0QaMucKYCZOIhNT8E7TxspVBQy9DW9IWtJOQoGtHesSDZmXaJY
7zOI6tLsW4JpGCSyBM6K/JsiqSJAvIAeDuNrFV0ryP+L9C3rGTMAr2tqIdQK1R6IrphR8hSXxxgk
SKieGJ5YEYrv0PYXtkzC7tXbDydFnoPRt5hcQCuUafsaqfwHDz2PglDvEKivHhqHbc30g/a0Ccqd
T78HiZWSVZAXGV/aJgzNQ8HWraj3AYI91KADbwD16EoFA3fITuJg1ftEVCkMfEq7BTMVjckEA++I
NX7/DfPe+OmBF1GWbipJyD38hHaWG4txJxgSC9ZxmW0ssDIPgQrj36906PM0qUe80sroyKjHFvxH
9o3VvVM6b39El7lhl5jsjroCv/L7Q620UwV5EX35tA8q+DsiqzUhUH8YdswuevAd6KY4otGY4IqM
u8z8fbHVcLeIrkmQwJVFAvuiZ8erMHo25w/XcQqNfhSIEs2d9ehQBrzJyBCTGTl98EKwzP+M8qRy
DWcVfauFAI811SsPcGgoYoYG+srGr1u5RpcUqRRew3w7cugVILnYcy+SxT10xwi9XcKlr2LuSmj6
whHAzQGthw/0AyC5DIRftOnRA9wckCro2Gxs+Hlf/7DZlm7TZdZEcevhs8jjWyVfYfOn/f6UK5f6
zKv9fmxDOc+jAbbkbjlqHgNqIWwhslsn2LXyKIS5nlb67wv9XGoI0iLEphHakM2AJ6iBkQ4gWg01
Hj2SdpBFM5NgXw9fv6+zFoikRSCCcpMYeTk2FYZSx/ytdPpH/yzpyZv8PN2613jjiyyo8v8Pky1I
ixAEBHZdpgLeHG/Wh8pN7EBLiEwmTcE1LQIQgJKiUyHBtCseEwsIx6et+3rtkEqL0NNhtJtCLhOB
4cRBGQYgYzR2/FfpklnQD/vg3mRouPHb+Pe1b7cIREwVwhlvftReo44oEfWJDFZgJGjTQP/LDMkL
FFq0Qd8aLK6ttwhC8B0Ye2/EehzmGIp6hQymu8VWWpmMCkteDC9TrQCBPrTp0JIeD5ArUSNrAOVj
q6s/H50fzuqS7xJAfhhULmzAJHnl+j/CubR7mgTdRt9hLWouqS4hnze9P4fozsidwaqOqQPjBhIZ
QNruul2j56Q/wpRDDxyo9Pa7aMuXj1upge7p07c7Xujqvok4RER8lWf4btAqAO6TZ8YClAKtCTqZ
DLSJ1cSCWrCARk+i11DnevFhvtLq4w5qTyUUVoCLGGcDFE0i4ZE7bRz7let4aZUt9VFZeD3eegmw
tyFqyJf+QPqbuoD2tVPOLOn2nZkSmFdtLLj2mRdxBnLvlVwyNArC2+TGr9DpDYEXkPaT6T1g3qnY
mBaJh8YMX9KthGDt/S9CzohEPWbmJUvdO8fW/LXhU+CA8PCPQU1cRJYyhpabx2KFxEbHrj83dupw
TxilktgFs9YqrJFUmuBAdAHFNW1K181e8NrDLYKMFEKksZzzKYGD1Oo1N2ctMSgr7YbICXbBRkW3
cpEuXbjpePQopUR1GQ+sNkK0LOk3ire1DsFS5COaKLaJQlRRsPeJXmAQEV84RquOHveSjiZ8CaKc
tB2U0zWhQQf0wecvCnNGii89dv2VtSAGlBzaI+iJLadFZ6YxYXnqf9WfcIyA6VHoGZghOxF6HZYA
VfXqYWMjr7z4JYaa9z1/HOdoC/8UdFF8MzJYG4hFU7784wpznP8WN9KIK4pSyeZu0IeXEp4roPVV
QimOdJATrVtgbG7bnN6Vg7kEOSdln8Ry3uM7gACqd8/SETXQpbEzI7anc3DzHpoD4HDFW75xLleu
qyXlZxQg4w7J4rlJUDpMpsLyCliiz80G4nzt/XChLIk90GWeGKiezVx9bKmnAKOiYk8TBDX1z8YX
Wntni8gSeSGf8RQi++x5iKMe6TVkRRLRzFBwFmixKS77AKFetndwOxv8CY4rAM5YW07qa+sv4g6M
Ini6hJ60i1ZP/5U8dI4H1b6tmcTK3SAsQgvj0yPEiynanY7D0Xvr7B5alyfxsb/4Tg97DxNSziC/
RpMmvv/+QlfSamGRwXiwG6BlGAi5XQvBJ/hoYeKW29AWgxzaRiN7pTxZOopHUBUIqAKvDPXuewI1
GPX3n77yspbgbXkUKsis4u96UMdsulrtqENQwmaQ/P731xrwSz/xglYKpRhkiDfAre6QXeWzj7aH
q5w7zXMZhzIzPT1SV2+LErUS8vl5z32LPjXsssIxVmgXJhekHs4lVxKINcJILwygOUAmALwYkCUP
+TUQrll7/v05V7b0EorNsBMsSub3iLH9Iw7MvtwsnFfIZMISR03JApsOHl6hfxhv0Sm/cZjrQcF7
eouPW/XvWo9liXlOKkj+AxwMZIzN6yCG76TnwY4dtoCzFvquUB8KduUR96fsw29rY/etxFJ+EQig
4jG1NI231tgYWOSP8JO02nfI3fzbR2H/3gsjbKsHukd+IynoTdGCBsYB/95KG39+rfhc4o1rqL4O
YjzOk8ixUiHE2vVQwVWBNoFQ48WD8YDRMqRtNmLACgJTuOci3/Y2JK5L+Mng6pGoPfMu7Hsw1yPV
t4Ozl4JOh/ahCwjmxmorEWcJKh6bTOrg7IHRLso/cAk3EqeVg7KE/cr0UFcM5SE6i7XajDcKbnvC
TRDgE7iBhr3zEX+4QZcw3zztKqWPJVwvTgEMnACWTug01+wk7YAydoRzRoojRHjFXC00Gnh90QhJ
AJAIMLk3eVfr0B20tzAoK1NQYYn9xXhG7pVobrcDC5IZtMOaMTp63rXYtS5mGdqoBwYcfg6i1Vut
RRHkf4QHMEt4+f0UrIT4JTg49AS4mfSoIKsRdjwaqMl9By14nInf//7KIV7iguESV4cllaMFo3Iu
dYCAikqdvMvvf3xFaQACf3+f4TbvGlwg+OtT8hq6QbMbPFN67cqbxxI49yTAdbSBujWPWmu2LBm1
IyXCtJYaUBKBqTDp8jmKYATD2FOgYXgXIr2MZUKDBaIlt2BrxLkWSO47+dvBphqRjut53Fj2729c
ZfSs0YlGaUdw0oGygNVWT94ryvvf3+kKX0C4V/zflhPZBo7LGZaLZHtSbIH9YjMtzHQ+1nNBoyGF
naAW6yFxDclzteQddrLo2C4CFc3PCgaFQDGlJK7cEOBvIYaiL+PkfQAdatWLJC1mSQkWXltiZ1Mu
CEZR88JzbylazODjlsXz74+xwr6C5OPfW6OhJI/LJXyryJ0AwxoUNb9IBmSISLXrjUEtrhiKokEn
noYv/2V4gyodhHdu9VYTYiXtW2LUBx9u4D5kodzBoG/trT34DnfAqJIIeu5GDhrHHyKwttmFJsk/
JrfsIr0Ra+gZSnM7aMb6CrvckYz4XOxCjCgbjXqhd825MT194w3Ph+yHSHqPad82CguzSLnocAcw
xq0zUJLsm2tpRpdwL7wPrmfnbmDlNnD0mP2YvhYd/j+guiuF6hLqrdQ9N/EhEhLASi0GIu+tPcFc
PVGnXAtGPYWwUDlu9AlWLqX7Dvv2nAwUsxUmQdIYcLCF0ztI8r0Myo19+v09rv35RQwrytaT6hob
xevh+gUDJ6h6XEB+GrcGp2uXzL1t/e0BoL4EhbRKwIci/ONks490rKamd+Ke5iQbjTAgSEegOwG+
xrlwovljma8ZKqB2I6is5N1LZDV8OssOdn88rC+iToUw9D6vu40bfa3ZskROp54Q8YKAx4NDI5wt
7OxKswZKO97mFNIoRic/elC0LG99RiZAgAu9vMgjvDOecrgBT9AqSWH/Yw+S03ow/e0hjt9BUtrp
0LZBUSi4naCGvD2YPXxzKYvFDFFKd0UFF3oY7nUbu2zlorxP/r59pFzMQpRxSBenY+M/cs1llr4O
IRsJQciNr7BWK9yRgd/WEAuq5xgo0Lr0LbhyVoNe3oDqXk32SG+037fzWq1w//9vi+S12Ep126BW
aKVzy/EfTPDIYlwvWKkCJeovXolhtQFz8JJ5qeE2D8VtmPjBBB78UiE/FspWdnDv8vwQoO5V57df
0mayAP1lZPh0vBNGUNtoSPpfy/ZSjkcRetVUAFO4J/7IQt4hjCBCZlbjZOQHsTA5ABgCyGBNNcmS
WaimwckEf4K2omPKfxZRYkCqL4JZPGy7ISWoyHqa02oA0Br11CrwXzFDBlDHhih4rETzYX7KftIg
NTAwE+Oh6Smh/deHKsc7WbivyoG0PoFah86C9SA3Ls2//v49Vu6hey7z7SUk9aQIRYHJMa1VD6Lz
2TmZA1dK8/e/vnKwl3jxkYcvGuNViMPCB928eP7GoV5JS++50LdfDSVBv0x9fLopPWKeAFtGeBeq
/qZE1cr9sQR/TyKcIDMeVXMf2YJH0sfO4RxGR+EBA4itFGDlgrwfw28P0Q5wOJM69Do7A+ITaqwW
NmOldmR4BpqOyinZOHIrxdh9vPVtHREujkwF+xF34oCXT17gPKjC1Ob3L7w23FwCs5Xcr2nsImwg
VLFHBqqRUKlDGpValQ1U0g5TAB07vrKyG3DLTnOrzPi6ibpaCYtLkDYrV03A5wE6uLCz0pDF8TdY
4bghCNXzfEXRQnPSAx2wYuVFevn9kdfaUvR8VX97oXkMCwpZwK5O7M7wzNqEMfE13KW6TARTNqCJ
In+MrvSP+4SeD8G35caRRnMowxHtneEoO/EekCL+RF1g1a3Bsuc0bpRLK4d1iccOqryLUhmbnk8g
rg/IVCRcN97YShJDz0t+e4ShqRtO9hH0mbbdx1yNhnAA/It3lDioiQmDztWSlnuPAy3q5YRJuMcR
gQJlMq1RaTduwXOwQP3a+DUrB4+e///br/GguQr9fJSFDen1+tLu0/0nHMxAwZCtbh9spNtrW5P9
e5U4KIu8ZvHZKiZ2aRZeXkOudyVMSOEfXvGpndXDxiFcK3TpRRO55yEqDpTBTJ/iHfD3HOB+VBcm
42CLCBuL3JPnH+5Leg6W314bfLwgbT4j7DKb1WtzXsTX4z3sIAkQhyZosNUOLErTf0jM6FE6UXag
qCNKCmXjF6wM5PklIBsIIOA15scE9AQUGbizAzcB8rC2FZMVPMp/HxFWdH8/4ihHHV3BeduN4RqV
4uq2YHFYGwwYkI3TBhu34kovjl8CrqsJirnSgDdJWbXq3T8ZeCQOmDUQgRhJfNzCTa09zyJ0TNSU
KByL4NzUOuAnBQi2oR2eqvMW2ujng80v8dWC58FfScIColOryI7Pw34LGL72pxcxo+lg+hXl+NOc
9Mjxt84zuBhyDMci2Gi7/3xAeWURBkpOaiVqwAIjY7YXD+IWCroUJajZmuht3L0ryDx+CYUepiyi
UF/h5ac6hPXa/C1INBmtXoeDN8d4YFBg1NB98eHxDdpx+cUqBGrIISwntoaOK70OfomThqk1N/UM
fgN85qDvAo8yKXEBe5SgdxerPX2TSU7d8hDGu4PZNs/yaIlQeEj3stEBNYDap9hTLlSA/mwE4DkE
/nTMFpFk9EL48PT4QdNDR6hdfmD18GwypiCo4FNsNCDWXv0SIl0FIhXSPUqmZnwScrsadzT8uxro
CU7iaymPKt9aITwOMjCbMIYNWCeXrZHaScOVfst6NYy3sJIrNAR+CZumMknyWQU9AqFnT61fGeFL
CMdURRKtTjBCrt9H3D7k4O6kikgqohtk1lLGphuUEvuUhrTAzsuCjT25crCWSOm2yAPFK/FjqDHT
2gZ0JxYy5xII1ZDi/F+HAHiE+J/56X8+5v/J2vSUh1lTwxDm508sLyIPqlUYAgUIcYVkTROmdsKl
DNDr2bgKfs5p+SWGuJ1iyH0XeIasBRuJKVUK6riBsDUInEPADxt0CRqGTxqMU+eLBhxMs3Antdtx
h04D4VIHWgftj98Pwkp4lhcRiFLQTU1lLNMZ7RuUpdWZnkC7W3O5ldycX8KC0U/teLgQY5gBZaST
/zBqyTF2RCI9p2/dE/ssQYEBOjv+ntESONfCsIzAaWdzxrW2BxZZScgUSdZ28+MB3RIPNmTZlSAl
RbQxZVoJ4Ev3gwROnPCLnh8P5ODygHRAkzFB3zgmK50KfonqrScfRrEU0nw5RnBQ+1tmyA8QRdfl
Xm3J5MCP9DqihSmcE+v3/bDCwYSzzN/5RzsFU57P9TKMWWQEBouxckpNoIAZqQNGTaxVRUSERaQZ
n+COXR3GjZVXoIKgXf69Mvye6TBnsfLwAb5dUhG4W4kYeuu+yR8Tg9KiG3RD8KTKPr7G4OYj9dK3
0pQVJg+/hPwqoa+MMZjlmLr5r7AYdSaD1zwEyAff8sj4Epvjvt0DI0tA3sku1HmqVKhg76OdaORW
C0s3Nfjc+Abz7vzh7C9RwX6g8AHLIXL1WkYyo9tN59qAZaVZO1uSPqvfeZHbVAwPz1oBEMT0oDxn
cJALtc7FUbx5pNQgl+x6hqDzhgfYJEBcG8dlJWYuscBsNtV0BMc2Vw7ZL6oB9lAeITUMn+vf39zK
cZcWBc+Ijn+Qi3hxyjEAGbN2txCbawnMUgk/7iHIGfEo2DKXfUMTHCfjqfngDPTLCrc7lfvwEVtU
D03cWC5bWUmoJY7wwrrjxqtbKbDgS/f38ZBKqATfcc0VxHveoBYM2wqwD+DPDlcZbfiU4Zm51ZBf
6S/wS1jwWE9lUAmYnHTAAsNUVytAHvhDn2BGD7N39Lk+oJRdP/VO74ibfdl56/2w7ZdY4UGiaG+c
t2TznN5K0DiQjn6IBH7qdqPTu9jYpNXO7+ynlRahpis4ZioHADfaCwW9BlUyB9ys2b5EmNuovdce
ZpF9tPLYMVPYYKQsp60lszBIreOy2ri21+rQpYK9XMIWL2KwH/03KIBReqdB1sjXHpkt8MlaOBYX
AQJuL2PQtiXtSg/+BVPk6Np/8TcgkmBTEIagXoNLyJxGB5bUBA72I8n2m545K9n5Etkb89H/wrom
FAFOZUzSMTUVPYMQQWxIkV6RcuNYrUSMpVh9zQxRMvEt8FZohk90rY7iQW4ZeOxuCTqvZFhLEK8U
SZU/sjMCwDMg2l1RZAwgNJoCkURlWgWdoGijmlzdFIsQMcJMaGokhD+pfxhC4lVvsPHUJAjgt/4L
9UwNz+GWyORK4vMfHK6nCAnvA4ebhYQD07Swm/RPqxiDZAx1Qv4pnN8V3L+1e/iUkQXaKznXgx3j
mxgVqZYMEWRJqj5o1SJVOvX3hdbi3RKG2wWs5zNFO7mBFvWAFccRHE6eE4+0gESmBBrMhIOyU16q
eWbzE+m6l6wKCLd12tau4yUsV5LlOpGibnI7z+nzHUxW1QySV5lOgygI9VWY1U/QknfCwU49e/xA
2G/9zzRxi5Te2D533NcPUXEJ3fUaKVWgyw/d0OoKnqDKFBHppxda0gPOjQZ98iCYJ0+HtjjEzetY
ekgaeI3Jn1P4Q5e51iXlYz9kGk+DuQmz+WKULlFicZDIVQZfr9pST7lSSz0LnQ6oaCYoyUwRqq9M
umOLQk+jtx6TqIyFZCOts+G1lv6MrfGPn3gRz0KaC8shxhumdp7DfmVXoCscSRuN5FBZzDm/ZrH6
ED1urLZy6pd60qHSZ0zWwfuj1XyLhoJTr2Pua/izjg/EBoM39HqhtQx5YXXjsKwIqvFL4HDOeDID
Ayro1YL9zV7rGp2kLDuyPgSeksdaBNXEP/ECNH6maxYJJozHVTGL9STMXFGajmV5hSwJjApwBKAM
K4q6zwGtEMDfftCg/9aOpOBztWMyOCIMqhTofHsYG3HjDN5Dx0/bb1GryVLcTBLXwwPIayA3gXHK
xBuTYMWRhE7EVe4gAl/jXKJF07KjyQZ/YupQ5NUfqDSrfvIxxW9tzpij/yknTxmDhpbd85Ra8VYT
PVHRsYVMM8R7lQcvNmN09UMoWQhRv0txykWILNcAgHkJKZknEYMcWsiOfG4WBaVSNHyUP6FyosG6
m7ABpabZ81Al+44yE0WvYZQx4s9BEUfhsj2cQTWp0kVQePt8Y0S6grDCR/o7+aNCqYwbAaq0NHoB
DKEujJURNGxvpR0Ad0dtDDVXovoSTh2Jo9iWAj+68uzTCUVg1YcNhp+Dmj1ele7l98OxAuDil6Dq
EBsq6QUIFHek38M3RTHir8oEBlWwWBN3b61iPjgxstaakSs9d4wORytBUlkt7+El6cZoXhoXarY+
qq0u0NoazUzoaHSHBooh8saGXLsUlljslmF4iPTjQCEgx9k7NLF3/HHS6VmKKH6GLWkDIjy4MhoT
ka1CY4W2xi+R2IInNrQ/RDRawgXw/vWZnzBcAGVRPIZPhUz84jgx1774aGuDPpeeNsrqID/zzKDW
Tf7EgmIJBttH602Ew9SKDo0Onp+jFiQkRdNPgFenuFGxr5UkS2R3xIIPTXFIEZnaKf3JUCK8Ewil
QWaB0Wv/RQFrH4Dv6oUut1oiazt0EcXhEF8MMY0lIQ12SQzfFq36tFWerlV5S0B3NGZ1nM00hQ4E
CxPVN3sQCrxhu3vnr2iTQ40cmoq7cSdclXP21V2qRJtODDSgzXy3NeVa6xrzc1b8Le0ZRU7Jk3o+
7GfRiV7gNWRGe8ZmSOx0u+SY7tH5oCCLmf7h8VN+P5MCe99hP8Tf/8DBZR6wDriBu0EaXXlaOdPj
c0HF71nXnmED3khAhQSMysRAFU3QKGDaZ465hILvVGFNqjrb56VPWETB7Dx6Jzk08urc5Q+RAKvA
LNZKjB1gnahycH3yh+HkQXo0TMc/gdc6jT8eKiG15BzT+aiA+08E6xEWhjNxjQSoQrGpeFpawoYy
rHaT16AL0+t+4us9NC+TQOc8UH3p5kIxyqhWigj5kdxQWIaUA08g5K7KrJ2lbtKW+155KEH25Ggb
mDa9yeQA1L0j4+nNIGsU+4YrjzReb7Ry/taGNi10GoPHFeSXKOIByYH4P6167Xuaw44jSV5GpdAy
6cuvFUseai2e7ta+x7gxiuGJTg2qQU89l6tIS3zIIsRdqLLjKeCTVOWY4uCnMNiWxx44p7AvjKmJ
9aYdHCRLcmXDLsvhBfHV85MdfDufuighSpw9wprbLHj+JVASbajT92Doj80Q2IxitgWUQJuMtppG
UUF4YOvILcIKQko8TuHIRhkUlPgwa9U6FxC4YPCeTRDWh8QV+xLHZso6/5ek89htnFuC8BMRYDhM
W0ZlyZbzhrDHNnPOfPr7+b+rAQZOIk/orqquyuLvuh89gQOQbAknySxO38oxJ0Z1xcREytjIw0M7
Gx+9pV3szs7CzhyN0jdLI/s3lWr7NdZtiS1Li1V/ZS88Qdy0CHWSlsqLCZDcSzHRCmXbmw5PcXWm
zuQrJ9XwVzE5usbhxaC/X9nk20jdW2J08ZteV69Z+TEUw3TScz1UFt2rp9zaFWL9UPq12NWa3r8l
CR7htqh+t7oNt7nHONnPhnuUXOfxuTOuSdK7EpkGTbDiRNFOO0zdqejNKrklnZtHtq/FYa64WXRY
qxKv/pKIRcseYWj2XUJg60PeroyafUfCUdObxjhxcszifZnthuawdNeeUjjJI1cbGy/C7mlx8MxL
ZkcePNxaWboJ57DhlVK4YPI+pCcxnuTVHcUD0TqF2NGIYgBnSY/Tckp6JC0ksXcuALbpk+SruVH+
Im9nwg7KGZVkJ3ud4kTSeizk9hxhGlLCo2CFdrO25NEmsHFlIKVuLnN+b1i35tsqEzHWkm9510nN
rrufsv1Z2HOiI91B/WwWFok2PfZDElq5eIWuY0LMpCWRFi8VGXI/OcG/enTp0t2EPa40T5W4bdFT
Pav13qzkK2Yj16JTzp3a+S0pX/t1iF9HxQpiAzxxe8yVS8lg2zJ/bHl95GOsM9ykhHFP/xK1mzvZ
w3GVY/TX9mHWIns/VOpdW8UjmbbakxXNhGEThSslnqQtxVHPACXYvE1ZkZxTYWTF0hAQWB1eT5nT
1LIriletTbxlzZ5w355X3nlCNG1rBnV7mbatdS1T3puaT0K5v+QkXnRBuWyvU8uAOlFvky1RizpL
fBnfi9XgoZbXaSZDV8JPKpmAylPk5WR0SDFE1uBLLBW9SAPaM4ZGSTSZnxYlCzpz82pdc2uz5yXJ
7V5pvUr15b9ZL1xf6lMlVTHG3GfJ9CZQFRlTbZ/4Hu/v5whSIZdTpWMSrdphlup20Mp9vdMSFO22
0by3jbg16hqdyvg+z9ex/RmyziF5eFjDvH2yeOtGClo0eMwdsDtKo3bNUXZ77WhIu9SqIq8aLxve
5FbanqSk2JeA/bGcl26X2k8R4cLexG2oScZdHXostKX8wAOew7Y4gzzZsT8OTncyOdmuMtC1eZsG
7J2ZXEqKB3lypOIDZb5l34m+kKcvw450R0Ku8VHYobzuiIBg2jgz3KFwlS++s9322eA2JENYjjK7
ClJGCAHNmcikMtLLTJBMfZI3Jy4fa+WW4nlV+QMNTNwGlnIcogdp+01KRvSqf0qJfQfhDSYu7PkY
P08dmeVZsTeS4nnIWpzW81oN+/KQQHS0fRlaU2IGGlN4uk0C8GKEPffVqKmED+RuP3aLm2NDiy2n
zpWmcwr+WTkeY+2JkzxdybVZsSz60KESYv1o01+JasaCwmxcXd8l8ja4Vd3wG+JhOLeVmX4p9y4N
Ft2PCmb9DELnoWfRW5ahZpohw2AY3C6k2Bupw+Lx4164Uo0CJWUOKb7Nuupt5uBIFlGK5rknKcaK
OUS3fflbbHi7MPbx2JDdlmPuvR8MguJrMuqyan4X/XhdBtzSMSQH+lj9qjgRJZer2JWRZDf5o3Jo
NF9K/FaDM8bVZuD3WrabzOnAiAVP7TPNLz1O3Tlt0cwM5rna9lpOLyl+NBmnAeGt9SWTn8tNcmqQ
gOFgGr7SQ7F0z1hHhXp/ioUXJ8wFtuODXl+aye+x7BIAAQSjluQTDfftYULgkw2PjGJWUUdyXuXj
0m2Z/piS9iCe15XzqFoCg9HzXh3dYV0IrPZG+cPKvk2S7AbamCD9GS0OCSZpa84pBC+IZjGIV/a1
rbmqGiiKb3dPXfys1wft76hwjOlcV0fYqLi8GKvf4fsLQi2c2nSbhnPuXVru5fZU07SI0ZuivcpM
2xhWw84m+ROM722Lj/CPgs2xJZ/EIAWWap9soz1T5ZHbO4Pkm8rgj23JOZStj82q72PeaBPLV0EX
WjTpcMrInam6DjoKes4V7ebb23LIMB/xY7nnilnzK/nsTqUkfmYYn9ZH0vlptbFoM1cz1F3cF0es
qA7T38MH0bXmPBhJCG03nN7rYOKgb3gXIDfDshzw7XCVdvSq9VLA0k+teesG1x4ORTJ46tKG6zhV
btu1Jx0cwCBJW2jttR1OqnSPtOLYq59EK1drxHT+MN20VLoxcuK2GITiMvk0mmBK0sGQiD9tsZhc
ZsURi5tZ2XleWo3jqTLI6Ky746iatWtvK5WVslPjt9EEMhqFSVEl9xR7FGWJagZruZRf28SFn5ma
l5UB4mV84u06FLERrISJa0PvjZvmjKD/gJby2WzYv/meS8AUDJHX20GsVqBWtJWqESbtfF3mN/hi
pxW9K+Md2JWzp5LBuNbCTfSTXejosqv1aG8t8cRYinCxpca9mfuAwUryI0mTBQuwpZL4ZDl5qyIz
lKJPGcgAtM3Z7INtPpByGtqxSvDp32JmECiqhGM9dF2ol9Ghsa3fVYs1b8qkW1nto0b+VDKChFJe
tT61odrMPDGQ+ecB2mkLrTtCcl23HNs8IvhuqUK27mNdl9DusHmaXkr7Q5Vfhu1FrJR1flM8bMQB
KEOwEqSC1XS0T/CspBRwVSN7nFXtZ2K+y5WJAsT3bUSVVl7btDnXk606WiXtjYYVK3U7cwrUOpTL
7J8wWz+xByx0/2jFeiM8nnDWrjL8uTAyh+n5hcCf+NhW5XyajZ5Ut2pI9sm6HCaSVRyGeR+nWjkb
w5rsNHl6r7nDd8xe2mHdfSpb5leZ/bMsZKzWmTsZL5lB+Y5kH5w9vRHtTiinUn7lGY3JVJLeNuP4
MrVeXyDfWscD1ey+jaRjpWS7pIlCYkZfsO87CiGF60yJM1Xpr2YTPRMTlqYTam9aH/JqUqSx7Azy
yTktUUnU1YXL+aihLu6705Z9pPa7rHNUXMzcTpycDV9NhHpi2p/7DSBTr/e+1HKUTAs2O9Ddx35b
iHdmFMtJ7TE5LYO16yLt2pjdSYd0i5vyuC02I2w0A10UFHHm1UrF42vknRhqiPJtPS1xGaRb6urr
qyyMj2ahTVOqY6mwoUBcM/0n698TKqShbEiMZxLAb3Xd38b+qqaDK2tBon71cL2WVt0l5bHBPKWb
n8lEPZWiuC1DzKSBxU8iGPQy8hvUfiXGpFgp2rTXvqvfV83e1X3+UiXziwo+s6i3djwtVfJDMgjh
jUR3EfI0rRH3IvxNKTFM50TNU0y0o8IKvA8EDLEXcj9vLpywde2r/TGHhFaC1Q7L4m7TDlBr/O1d
0RwGW90pFeFb3P7tzCohQfzJHNt9m3Lstrq3SihDlc9ZfjJWb8yYHBLKj1qMb/r8zSL06Mc4P9yo
LP0uybwoX7yo/WeYxI1rP/Xkb2Z7Wink+jk9KZrsSMOPYUmOQip19axZD2XqlSYu3EDdNTYUC1iq
Vr1renazI4VIDynfr4yTtMbKGQeFOteearxtSXFYrfq5TVEP9OVOld1SxtCaIZpC90z7YFInav+y
2ONsHfIPYfKQ3JQxjIwnN+6a1BfpU8R0bfWWaJ6FgYcsnSx5V35BMHa6GxNbWr3P2ptu7akStiXM
e5AM5ZDOZHv0ycG0A73lpqZNOerLeNtm6xxjmMG8kdxXngTdOwyUtBimToY74WY15HimUhMN38tG
BixxF9pbtIYZvvEd4+JpGftqdhHtp8H4kjVlJPvR2k2BbJxzkFtMMAnMGvKgNQ9GfeH07Lhhpuyk
MaspP6gYSy7sn2bwLJkgEsL2hOXZ1keMpU5HMra61+Ego8/1OUGY0P75D5dqYG4vCyN9feEOgE6k
ACj7hg3VXiIt0KOzZRMY5dLpNFR8g+SN5mXQSs6iYzHgdrvZF4sqWOStr+AHBSA8drmn5CNJUhzZ
VNl9Ge9jOi7Nzv2YbkHN2dYynNrjWgH6Dl6zxmeM7sJ+oKNYhoM0JIGt4JmZ/gEJKTGprR8PPxGx
mGmxBu1Uc8bVTtqFUxx2eoET5HMn8NgJS8U3i4gP0R2zIvbqTKM2Tj1DXq5zbe71GL5daN9yjBlV
2e242m/SLAKpCCIcFpe3iPmNrir2q+xrxqEuf02OnqWi7fAV4NIo26soKx2LsW2YnP3YfphiPyGu
r9fPvrkJpj4qB35pIP6LE6BwqL7zyS9Wp/ohwshpa+Ol7PdqchmkN9K9Q2kmpMLCJAAzOZ6+NXgE
kVr2WSmojKKjzVU71QypZU0NTlbr6fefNSTdsmmOD0k9z+96Ky/vImp7oEprFAdJqgNtXsKsGnzw
idZNkjwwSIeOBjpflZHvrP612Gtx1WHIPotD0S2HOU5D1SYTydhum6IyMZUHwzrtK6X73gwjPVMC
P9lyXO2Qmrg4Nj0NWvPYlvNvHNO4CewUoigxwyGpHhuL+anIsh/l1TacxUjoXtaIGFbpoVZXtyeO
ms/lyev4ZRVTEsaR8itZil+P0fc6P+btZevd5kNr/8ERjox+0POMnla4xT8Dg7Fs6vx1/CvgzOFY
v0oqORW40WFRZ4V/ZItFRybOTcqAn29KpJd5yuysla8swVB/1il/vSOUJ9E7ReMm4m88Yc+OFbWf
FgdLCfQ+dqMuIFMIiGEt3/CnpBCskPx6g3xUQOyaljD4PZnHtn0ra8alf40v5SpetHdpDQj3VkJl
9BTDa/qgSO9jdh713oU51m8Dl7Uee4AVTLLii50kYV5fOv634OMtoG1OX5zHbF9hvTm5VRa2OF7a
Vy0LDcKzERVXpt8SM0QXHB8kCp362cBUKnqcWtUfS2fK/6VGEKE6V/birKFErDfcFr/MLHeKCMrz
pWVqrd9l2rEsm31mhITAM+o6D1/J6KnpPsp+pOQz2p7i4d+Ub/tGCTrcqBqP1q8CJow7TIIdIlX7
1reba21uHKfI2WIwsPxAIbc1dZBZn/aUXQodT2GDL2N76AQdNAS+ispdMpZGvs/vWhPTgT62mc9d
smaeWmGBlSVn1MRh2ycnYZ2Mq96cmCK3MNJBNtN49j9paumy/dh8KUEmqms/7ZWNRPgcqh7bsNag
Dz922YEyQWJsXybngKFK+7m0943+ligMIBbzoyH+mRj0ZgBMhNTPHGbVm+gIJ5QMX7SnsvIS+btX
sfutvmz0c+VvM9102H+N2fLax+hT0QE4zmr5Ds40JNeo2bf6vcrPnX6qmZ5HAl4yPY+4SZZ8Lr21
2yvqnoJgq7+ryC/ILS9KzwS0G3zsUB0VrCpbhr8xRBzhk8nwkl+upIiMuEU8V73gmA1GCaCFEN3x
TDnSMGX2jxrPa5udgiXba1k71heXSv9S/+htELdPhbEXzOSTc0/Cx8BkB5bGg2ZP16isH4jgdLSG
h0lQvfxoRyEJjIn1zGcx64fqLpKXeLniNSxtz51GZZOkbpZWl2agj6epNpISKdMYGjIfbjtHr5W0
MTJNeIu+F3jF5Q3IzbGwi9CsMnY8FoG2pyQ36SDwkK5wDj+Vbf1icEsWFGFqQjNbvOj1LV6dunyI
Bpb82aCdqQRvAEmgLLB/JjhydWPrtuZ3e9so+84w61N3Ra7mmOZprW+V9txGF52CtoYFKwIt8iZ1
VxbHlDnrUQM8zANwq6za94815yDmzL3KkqWvuTdVYBof43YoJTDesP3o893M4K/5qZH9JnNpMja4
fPC5zCScZWLOlH+V2AFuOkV90NMAExZi0G0zGH/YZZLtD2IHAzpTgWy31Hxuqp+x+DTa/gG8HRWC
1p+awRU57+6Nv7XK3hetc9oOytB8RCxq8/p6W94lYBFN/bCU72t62XAIid/6KnZK7SGLwop+PHZM
+1ksHrCbfck6cDAt1Ko96izX5KSaaMQAgQoy2M1XpT0ayI7y5DhRynKOGG7Xs95PGff+aNDOK5wp
m+QBDVFSdNWeCohmOWU/kqrHWogWJqodnNlBvWwG2ewg4q6LP0X9by7e+s4VzBRhQmNfq7pyseg1
wEqUY1+DoxhXRAxTRVpfaGY3eqdK5do0CsfUXizKisitN1dGEds/tHhJllwev7l+0+pbWbhGHMba
t24Xnm485bFbZPukC0exg+TgGp5MdybOoXnGNzgrsC2Tzmt17wmDbi5jdkv6V70CwD320uxPzAxk
xcdi7zX5l4qulWLXoEpRqWOSY74xwpZ70oIGx21bUjGcijVP9SJTjzhJZ+3nSNyHOoY/4fNh1EK+
me7033O9Y6c0iZd1oZXtuo7i5aknGK6PfyLjaESHDRFs4plFOH23GaUaDk6M6et+8rIQJLt4an9l
bphasKfBU59sEPeTRo6vRYsCuCSzl1OuwNAAJZGyfRsXXtG95AZx3iWExzEbKRrNvdR/bpbpGumh
xO+QGHjZ3FVInEnaULlOQ/OSL75QX7YfLX1VyQSXaH5fI8bkOZeNypVL3j7BiF5ceSYnVnlGSiLp
3z1w69MqLLBtp8Q0vuMcLUh2HQKJgUniOmEElu9F+MMRN/JVQQIEvPjEDWRGONipO9X4ly9v3a3m
Ykl2Kb4tlGnRj1G8ziiBgbIKjlrhakPkodGZDMpzYEfwD2fu9ytqSd18j7VzL3DMyYM54SEtz+p8
ZCUULRihqzGO13p2f5EHpJ2AvZ4qXlPAB/M2LR7uTxp9pPIiwXcLkGSpNbxpARJDjGE6ZvtTR5cZ
W2l7L94N8JyEsnm3WteawMjRMSx8B15mqfbQPTrb+v2HB74j+zXlk7w8LEiKaP2bOlx7v8kCeXZr
yYt6vx/22FbL6Yc17fOs8pYZJkweH7QpcjbTCuMYn/n+oVrYYbSfOskGqPSuWfMYT37X7Nr50D23
hLLiMP9L7xkhhRSvMWpFy4/uI4Lyd/N3zL1EcWsZh/qdajtM+VjzbjoM8Aejr3JH/2jZQfkpBc79
mAnGkfDH+MMa3hblQTxp2BCo00P/pq1hzV+k+du6AVU+VrGyowYhitOli4/Sj02TXQ3JFuYJemXu
uZLBZegWeA5h/gfZcfReY/1TSTkp/aE8Atbb6k8Se0X/lRYhSCsRz9byrEjHvvPyZRfJIQ2f8Sty
0+3eM/HdjJ+AvGQeO9mHSkl9zyuLRdb8aRq0OixB3otLtLT7zjjDYzsEzgtuXWkEhQ0aDXxwueva
54gDgPUg/9b1I61EYexEXDvtctRrrumFvnVv5v9a5VvTH//wf4ygONnU8vYfsPS35ISTndJkh3WM
7er1Dn4AFZcMMJRsX0a2l4k0lJ8LXvnMN28MSOd38GYHrtWM7vId3qQn5NBYwnZ51ot7xppKGszE
saqdH8V+aC6NFpqrFy0BaAmCMMIAMOEuUTfSy7C78DcKO3nfKgHrzVw+Rq6F+DTovhm5YxxGTeUR
0VvP9y3B8uBot3eg4vnfGLdu/SbEndcu916BU7kRTl0AVD0z8vC1GccsItbAAEsY3ZaiRmp5a+uL
Dj2TvvTSz0aAPQvHXOE9jn9BBOJPx+bacelqjW8rtTeW37g9mLGf3bbuVRPgKwo3Idb7b3jFSfmO
KrpZ/Qm9lMT1T/w8EgCC+rov4oRt/VjoYZbvCsW1qV2JyLFwFxtCy+KMDgpaX04hcr+lcpePIVvT
KAMQbokUQ+CkIpDtl+RzHejUS7gp1Z2SnW5eFGR+6nlod7b6b+Y/t/1k7pvcqaTXqHluPis1OkTZ
M8zJX9Njj4j0O2y++rf+LID0u0VzteKhM47KxGWuMLb8bEevS4IopHZ5CdRqCoX2pnsZlBgncU/l
bMCQT448/RkgpV5eo+3mX3ujomqexFIeF4OmTQQzaytnDNWRngyGHcofoSnvtcLsbQGWt0BkMF3V
qRo3x3GtvMFozub/r3cSG2oSoNZ5dhNSmur6U5B/wOSK8WC26psEAOFI+vjHYdel23ew9lxDFsiz
XuagRKTVxP1Tp7WHfk32alW7xtjsuib6lbPmw56sL0lNwxZq2cmN1BX9zsjzoJyFb1q+akxcLE4V
B4Ju9oaQCQGpYylenXyryZeKGkE9RlZIC06Kbqftleb4B8Mlnmz8QtmX38So71IN021m9uprex/b
2B/X33HSPBQoPRcXmPNO8JNlzVc2bQyXoU1c7NuCSfc7JdisoIJq0cf0dzEOKtTJYo3vlfBpxtve
FdZ8zls8mIfpuA5s4hJMTGW8BpBaTS/1o92/x7ocZDO2bm0exGb+AAQQ5ONffJf6OE1/jT1A7UKi
cdP91cky9v5cQUu3+HHL8dpsZzC1aJveFeueatlDHe0zvlrXpUch3fEW7XKuCYzub0ly5t6c12Cz
qbFO+m88/8worWMQAIcCHwsK01PEcUa6qOGWFeOo5XLU/hW9MMPDH/qwAnwPtzneVdNhBYmFrIJK
0OIHu4K/gOfZ68pxM4DcVb/JOQW3Q70CE+23DTbuzC2cjq5lBGK5V/htd05k+DUDmhEpJuEk9/t6
vdTfJpqr3JxugMugFNN0k8aD9LgNJ+IsmKGczHfdinm6XqGGpbmzmxhtw4+BVUp9Ve+Lti9zvPv2
hNw5OfncnHrTGNBwi+5J2I+oXbCTRk4gqXeVpU+dzDuahbfEx4wqQ6ZAwK/FwkoNwijGSKpy5okv
BLzuvwrzfZx3prpfcSoirmv5ntAElhB414mzXIxUa6WfQxNHC37jWrLrp2uZvdjGeZ0vOSwrQK9+
EAN6O8Dd1utgndugGFPQ/jescWBP7hR5lCgK/ozP03ptlfvwa38XqeGMqW9E/5oFACtN74sxvivc
DCvfPCavdfNZoASz5+P0X+7vnAaQotrgSYx3DZNrndpJoZR4z6keKSOLAPxOWxx7Z5NUFV2LPCyq
uz2dusmXiqsMtzzmR4KLLc16Xd9aUM8fmV4b3DNsvuvoR7fc3KbpR6ucyy7PXdYv2+LpPO/FxTnX
cFdB4epWL+lMWpJS+kn63rRn+cvia8bcX8rvqH4ZcXQV+Y0WEBIS9kiI81Zn3iC4P5kY7JVDXPdH
0cEB4kgExVjK+22ikwA5BuoL2MsDtdPZKF7yDTodOcuIOKDoA8HjLV6xvlnEemyp41TDs4fTplyL
1l1mTJ9DjDYCcYzMv+xu4a/t+yLD87tC+1n/5BQoamyf7kNDttJSbPz1N7lKYYGKpHBrED9KBpQ+
NoO+2Xv/pNCaNO6g7ZbN1x7t29S9tK+Z7bIeAEEBK5QYckv6LaoPXMmaMrDfKwpN5a0DZomznVzZ
3lo5MQrZ0tNMp0lkT72lFXS491e7va9rEEU7JoFk66slSPwKes6INUzR1eY6qBUe+hyK4dCMdDQ2
2R/qsR2/GMk9mXh+iy2QoDG3r2hCLVE9ze/SnxPMcJJQaXQNgZpDkHJoyPuFVqneMPo7xxqq2L97
BlZBbfxoPG/xJV/f2/QtTnxb/pCh6FLxauR2qJ8W2V8MuMdjAQJvQ/8Q3CGnxrOtyF9jKR3jlpsm
wujxxQLbl5o3I+OY9ZLxU8EEffrEMj/JPXqNCpWhdVp1LK4MXg5CffGzRIcyk0IZ/jqJ9vLMA8ru
49QGdpmHrQmHA3G3XRu0dDEEKELs6dREnBOxZ7C1m/pfllxSkOk4djtEJHG3s7rSXUlno2FIui9d
etLKGXHQjCafcU92SGxSvCN9rJIg2ypqCHBtg1uqNXwzn/1VR49TxAAPWn4ditlpFPM8wujj7yy5
mvowxnciJuG6YxuBlEO9PZkd7X3+mDQ4AkyF3qGBAjFRm11uEG5j0YWXRZDQK8I8g5gMr1bzaSkh
65JmHEhRms9d/VnYrIkUwIXq1Erqi2KpbmU9SL3396inBzFcS35hXHzy08wMGaP1UIjvqMEt+zWT
kecrNODqk0R+fKIHyzZgc0SzS50coQrnqCh3yq8KaG8nAchIu27IISNVeJXxKpG3bh8bjsLts7a/
+jj++5Yj6z9DFWPEtAlnYVJ3p64qHuclQflVvnNlWwpwomk4ExLt0sw/egMItVjwtHkFB2FMBwEZ
xMCb3J+q5LeHh1/pdqffTfTef0KV66ZfRqj1mB6t5UyULeutpiRKu7epyA+ahSYryQ4qf3hsmUdi
MY/lotxHPAnmQyWeovwm0DLG0Yvcz7232cp1HKbI79S/arN+T4osLI/S8m4r4NcI3dyRjzK+pPaj
qk7BUhz6DZ4qeqhiECXtYYgPtQpz+KhIO93yNzvyjOmnq/0EdsUw96J0qXb1ap9Kz6k6UWn/M+ov
AcSUDntdQLc4WUfiZAXynuMIWz4O83DJSvWxEGDVxJcl5UHHRrH8JzrkEsMqwzoTZ19tn3PPRZrY
d2ys2XNL92Us6bNkw7U3mx5UygT/hPJR6+p9O7LDh1HnXDP/jQNICTewMkvWbsytzyhZD+T0PcXj
YVGfTWTFNSMEafuqS/FDD6jd0WCkpjSdU9h94DRLdqsUYjenaAl0TU6CRtUfTSNO75pAINTG1PTV
Vu+FHd9rk/AegXC0/qfGua/q2l5qUTOW2+sm/0FAHDmxTOq6eikSmFyEUCL6UwbSNwq7ey1tovQk
azqIeWIWAF81R1TqbrSTyG0zM3dHuZ3CZBBfcWfGAUwoqoU1OVsRAhKhTWSHKlT31TWSgqHYCcVm
vs1j7mDW5heJ+z3Sb+v0RPvZZUfbYnaiTb0KRVL1pRvCMwlC2By9o53KMdO3mIRxu/g3lR41Qopo
QhmVsbX5gYgmSDgFYUOuMGO2DBoxgW39WFjSsVWk2bUkzdfx5VDZqLZnDfdRTz2l2q3ap27Bf6lh
MbAa1M9uocUvUVM0FVwJnKX1R9DhQlxrromR0da0ly5pXg1Ducfcm/Gg+ojZxSFT9OuE8SYwwUoV
awFhkelOGbxLDbgC7V0keFQmybTv+vI0zaOA1YpguzAYTqywbWVeJgNzrmmVkRtJvXC6Vih+EvO8
TRuaZFSz1YPgOfdVdytV27U4RaSluWj9h50Rco7RSDuNNQlOurfY6FB1rfnWpZNZl/s0HpmNG1Pw
/TKUo6s+BRkpKDZjWRqR1Kt01SwMbXEKqC6ZRuHsUkWayo4QCo3bYonPzCmlVJ1r+bwaB6kLVPtQ
62G83CfrKEgzZTyA3TY0wwPLOg4GAjugs8QGVp9J4JEaGjAFaZbiZ4sG7q+Yz4yqc81XmDSl20e/
dAfwFbrRenDL7qkhNSOmu7lCb0vmUSSPhu73WE30np2CM0H0ptwsI51Fse3oAGwGpBhptSx/ZKJB
85E/BDUGtuNqelrMx232cWvtxzUJRhQIo0pj2b4ks9+O464ttH0rBgH3RsmUoTlE9Mz5+9I+1sCp
o/XP5Nym+B2mz2KwMazR3pvuG+As6qrLEKcXpd4V6nza7B9hAXaXdCidelj1PlgNnkMj7a3kSxOE
tkge42e4RR0KpW9cu5I/ZTsk8tHrGuQvdhd9dlVLgE4WISJBjbf8j7PzWI5cOdbwEyECHoVtA+3Z
jk0z5AZBC+89nv5+mLsZUcNhhFZSSOcQDVNVmb9LRXel3HwJLWWi8mEwYN0+Noq8UaPgOnqx45WC
aXe6Y3ghSohcQofb1eO6riziPoe8td+7qpCXrTwKV1L8cKkY3oeSo0dlUWttzUDJokE2HMnMW0gN
Lef/gD4ICk7yKZWRdNZMBLN8e48EW3NhAFkddZuu4ijatKW9D4YBJo/hN6iYegj5fPDBxgpjcII6
XwG15bmO5KwDvhFdFu2joQSXCs4lprYSeKSNs4MEGad1ymZCiTi0+VOv2KtQxCfkucc4jC7ebFDU
wJ1ayvsJ30qK6sY0TXkpt1m7MotZIXYcjL2sR+J2QtqZ96a9ymbRLjp3pw+IyfeCrdktJpFubKT+
BgWVTncS4U3KUSlo14YlX0IveWlFydbIS7N76aZnvdyo9J0acrIKpU1AeYJHT3J987ZWj4NlU+sU
LpOtPdVYqA0/8bMuiP7zzJsYBUJFoZxZVOnmSyyVdDCS6Q7pY1bE94oYzdMIzQ2WkNCaz+ptJdbc
pDtZxdkMHqQKlHonZ/m84LKQ3MnUfC1MPjTtF5qWVRtjR5NREAda+Vkg5Y+dTvwKfX+thZAVJShc
LOu2MzZiy9ggJi991mTC1AM1jn1FwlF1py57j73XoAPuZAmL8QORQU+FnUb48RtQilFWlpW5mtpV
jTtCPnf62vIunnLUvCY4xzg3NVSIV2OY3sOi63dR/SCSdZOYH0YaMmalWxvIxZjlt0Ipn2sns2du
QJdArLhN4cTNXWiqjkk+rNU7CWrcWGs2zay8I+8abchgo/kVy7BJgBjOeXkYAwRPqFeFmsLyp64Z
VBszQIm9JN7OGpnkwNe16AmXmovaDH5ChtmTNnYiYZ78xeGL7AQJV4UKRKbrLp5Dkv1She1VX1ZZ
f5z6bejtVXGqjcjx2WLi7qGrbiGdoJb7FCJ1ZWcgb4hObWy5jqQYq07mWIOhCbr4uZOCU0w1rlf7
QXpue3vFpn0J9XIl9fe6phO92uNN0NwsloyLQa2XJsgZupqdNrn4pjA2TTWRAUL5v8y9Ft5UufD3
OzVwEDFRILNo87i5CenE0nQ6+ApJ3eAUGiBQ00XQquNJJOasYlLWqbxJ8pdpJPFj0J1qUh1FeWq8
fGcPCfeBCzZ+sSy0U/yL9QwHwkMqn2mLAFatFxaYfINXI9eS0AUMn0YTyylIRzLtbOZXq5ObFgEE
CUHeqfB7dAW0vZH0kQoTBSnqRoT2YbQO/FVBPkwOgB2Hm64YBf3dthTdeZBH3C1dHRaEqkJoZwnE
td7QfpYEopj1COagrbruMygtcYsyoFx0Qdae2wBEn21/gNfyA2V0ZRmfhw1QFd3IbVQ6XaE/WMhQ
MHjkpnEuMm0d4nPZVbiSMa5I2UakjHOUKLzbUbBgJ0SUg+oF7pzo9KsoyP0dp8d46iTEGxulkTMO
QNCRKmzWqn8YmORUWLpYlGp0yqRlgkCkzQmY0zTaRUuCWZAFrsek2qidhKR1AAOkELu0kn/1u8Qd
B03cNMP4MkjghpohV65QUQ/nln1bKoxOs4dbENe4eqzmTrlW/c/cJmU+VM4ahahe9LGT29ZZrWGV
k5Pq3aFST5Zx9FwycGR4bCsOzaK8euKiEWCNnrCVmSQgHob4zaP5qsrHoH9S2NwCcdeYj4MBqqvc
y4CG0awIeox0yGKN67h8Nke7xzvgBWV5Y42QTJ6RKBsrDNQXD7dqCnHqT3Byuee5NsWV3K20ublr
Ic69qbRBUq1tX8X6SzOVy14tMTR7d0PYbTTPctN4UO5k8e61ksOxYJRh+IBEirkMJoKMSissFMG9
9FrJPg6U6KWu0w9/CkDJHoup3paR9yABL8jtXTgAyQYmgpvaSOJNYA0qywdVby67KZ/fgn1IGJaC
EcC/0c1NIr+NAUMGhYauWHtLQ3EAvGgnIUMnU5tgy0H6xj5u5GyY1jrLPrXMhGBsiCQalHYvD4FC
WPBb3j+aLT4hMHldtznv4nU9phsTFM9vX3JS0tvgDicWcndUiB2Pm+2hv297pKG6nNGtRK4BoqJO
sEOWHm4aymgQdLCpfr6bqFpl5QVaNqGTt8VTbcm3fmY/p0VKAQ1+aY6phLZgDndA9LhO0+qhMSnv
ANwiszsQSBxJK3TjfjOsLQxRKJh1CBHhVhXdThXNMnVGZCwCCXoDQjvVUL0YJvLvIjK8XwC/bGDl
h6kWrx1vFh2HEiAdJWwvPhNkDEwi3UrtUTCWxqnpL9yxfCTXETWL5jtpD8pJWnKLrUtp2Sdp5tLc
uKT8pxJPy6Zrtq2MCGQSe6acLrAVDwqilko4SROuQ29kjjHwjPQ4+ryxUjkU1g0Q5KHqAL6FeVb8
fIN8OvX76tfAHNmszfEPoVYj4dlq+O8Z7AfN8jitiWfa1hULyyDasPjsPYC8fLB/tXEF9RzQdUs4
nFNTB5fRixXmhIGM0yOy9nJbJ7bYTHYJ/BroN1kE2kctJLt+bpcHrUVpJpQKsbG881SK4ah2o8ig
q/P5Cmu5oy7FiVIbaNMDG7ZQ9y5mbwIgWcZRssTViktH8Y75WN2YVPSaCFa1ACwWDtvYPrapVyDA
/PqxjBGn9MMm17UTQwGh7u7hIUc8Fuu+/1BLa59G9lIXvGH4L653B7pbpf3G78ptyM9SajT83X2u
9Csjembj34x5ug9ta+PVa5rjoD0Y9x6anaJgtjeqlTpXHA9sd7I6Bxn2LvCevIrdkQ8FcU0QTjeF
b6wa2G19GIBixX1BRFzeM5XGPJtIvbFbQz3LTjl96Ci1Gq/dltmzzSwm4h/myqlHG5e92+2jpF9b
6x0dWBC++DJECjq21g2ll56cbt20uVUQjYrREfHo9kWHiSxCPQ7nBsQf62ctevL6M+Vp3oBhFaxi
RBeStZIb6arm1cYOtFVFfLwzzlyMNvhbuvS1JlDAj/mmkx77Ml6bJNna4V4dHgrMSGrHXDdddkRY
zzSHqSSVk3QSYOS86Hs29ojAlvbNNvpgo6veNjas54D5tl2ZrAdLZ6w4hrcM402KIE+NTVRmCBNM
ZR9SB+mYN73aP9Tdte/DdTFi/TOLnYaFAFPgkkDF2Qff6jwpqYPsRHZl6Qt65A77fA5aRpvkG8Mu
Ru1hgNKlwbUyX6XwKpsu/iLka0+j+qoWbxa8vFKS6to+5dmEBzTq38Yhx1tfZE9KHp2LkBDbWmvO
ymDdB5NMfkE6OYU97qVkX9hEzNVMtxNbBVQsoqucn4Mf8DMtLIgV7wlDi+wH74iSOI/3YMesLXbP
3IrXfo78PIbKPLTFOfCuNDNBDim8T/3ZNrkq22jZGNGbAXDaX0fpnno/LL1zZ0BdDQQAyH6P2Npr
6DeA5On/d02MDtzo+4uMJHVCaWuP3aahOREiTBaqyI5qObqTke7GwFBvmZeFJlZr8EyGzbAULQpc
RfHZuxNlXRjjmyqs10x9sZLzJFonqSQELmqNJCu1/aMwhhcU7HlsLzsPEbk3yKDK+Vwd5V56r1Sg
+bTArh81Ld9FNjPhc7oDlc1QjPS6xG5oGVTWSE9c+NZGFiulYshiiLo0OzIvZ9WolWOxmsnG14W2
j1PI5UZ4uyHWrnoUrGJDc317wIixLqK1IqEsRdre6q5arbPoKAnvFjNEE771vXXxx1+G/47VFyqf
LtQ0JFcNbhXjEknauQZnr6ziKA2yY+pilZuyeWsNMUqowNJWNHEEOKX9Civic9jjuupJaEtFpL9Y
XkzabFcyDDTp/79clxJEpUpMeyJKCeKsxArctrwnY1hNAZojDJND9ijEC8q/SXsrIAs0JA+dO0jU
MGwoxYMwpzt6pq3JqZMpcCO2Lx87TFBS8zpM8dFK9mMJ0+HnbpglWCssREPjJh7GdSD8o4TWoByi
gxEVO9U38MgMxqotVNXF/7NMjBLUSd6VHqhBWAQPVSwvye/lEeA7CVEM5/WqSfujX3uOD72STyO6
/ClyNWG5Sd6joatL5aWYbDMAWiHiVXqsrcppbXbUDRMcAK63KuK2nmkAJm41N/EBaU9a/8TG2yqP
YtzqHi/NwWZJsX87BcS3oFq/pcAu/Cvfh25f0HOLemvTMnvirshM2JjrZK6G/KahklBKQAO9WffC
u7K+Mpk4PekjRySvDbFT6S2rJCkQJtoFUqmokFxFE40T+jUPWMnSXVL3ZNEB8kaRW9G5+6FbwteU
fb+zCvOW4VuFWxv5pa6vY7DWNFcPtX0BQqxo902ZU0L7NALLPPG0RVliSctXMqyrJgYnmdOX6Fa0
7BQNLcbxRyxtW1vO1r4Sq+tJmd4G87anNiumsy29p8MjdDgt+uwIZSgOwbyGmBwvj1bQtclooNsU
uxLlg6g3cqC8dnWByDjdDQAxarYT3buvTcjPwzdLTcDCJc4+m1ywhyYPDwMh4AykE6/BRLPmadNe
h8GfqCXa4YTfBRRlXI4c5ONJYmF3soEVQVmE7fALy1Bjv4fap2Jupro+p8YJJhOaeMRvLJXHoMpc
DUd+ZFSHZDpXerJm5uuygjvS0kuVPVnRw1hxDuI1F/ukR8teIRfXjhXZVHElAClnvmKVW1inQjeZ
VYjwswZFKyq0erIOlfSpEZmb4Bs2K2wws0ipDQu8+WKJgyggl65uNswZctIwWELxjkxMVHHcrhA/
q6Zw/K5z8+momxn/MIycByEScrZKJdAiQlQsiVmyGYubVL1RqW/kdTPtyIwF2F9M5CBZA4bW6WEm
vvxlXmxx6IagksYWwEjX1013KlsnBebyr7q/LDOKbNTZ+kc5z8YCGBHxvYS6A50ESqXgBjH5ItZe
Bf0zbAL6KqmDeK1w6ErHNkCKwvjbGDGeTVOuarwj2IHwBKMpGRyvKCtKL3XCOlv1Y39T1JAbh7Dd
1+PTqLuRaThqvG+iSz0cTASjangqZIlPM4ifilTfWkLw9N7s4lxJ2c60YHkrG1Um1kjplbJjS1sO
3IdRGxxpWSeBOzVil9s2YwExbtHi5g289mA8yPqnkWbousxd6E/3UfliK22KbwWrQ9krLu5Ud1Qb
5A/xWooQyIq9P99R+0qbzptHLwU6jfWv1b1l1hT3ctfehNAxrUVwdLWXOh+bmLQMKv/Oj+avIrwY
drgredKqp6xgXRytareNdhDyaJCISgkb+TXT/uKN3NRHzMYUd3fCz39h1EAAACGwYgzbMlK3XkxQ
cmcgKhmnzB27V8PQgIta4AG/WJOLBZ5a0fn3LUnllqPa41aRx9Ete51IzuwmjxKSWQKqsKxrQFfM
zh9WnmiYtVbS9pZDu56YEKbFFe5OkKd2qO/DKme1177MhDuDjBW9UdWzLynm/ZzbJ7sm/b3rd0a7
tRWAA98GS9BtdJtiQCaKBQpLijQ+ltMJaWes/Iqr3JlqkgrQw5dwz08WR/vgX0tIIAPjhF2tvKh6
0ZtzZWKWGPGD9UP6kdWYncfao0ZtUfYr5YPFyOEqbSm/+uYt0NSbqlR2Ys6CKNJzQXaRmYtwk3eX
CuAYTm1S4oUPCCYgji2FYxHLzGAYq9J8Z7gROUfRsPX6Dx+Lsh3QwAXexe4okzIxFqesQqSGv76j
82T+rIG3r1dO3tw9FlAhmvyUKMYvoo+kvN2mSfSk+fhxs3S8tZglcAU13VB6NjqYV3fuE4RPCq6G
Zc1aq9pbQVwPsv0weBubrRpKS1ldCqvdwq6sC4KeiiS9BuRlUTdNSNXIFqREZzID6r5Rf/bjU5q6
PvJsVKHhiLphPIekmi+os8kPQPobSNY5nSZH6z0nqpdBXb+pTbFmLbldHexbOictlhwD9tFKoK5L
b62CDAXDVR8pzMyrAHV1a2+cHCtNKLFJx5LS7jOdP7hwxdiytWbeINgpvWuvM5RRlOtiLi9A3cri
Gctv269EiJuN+VQmGDn3ivWgVFeIiEQOS02eUW6dZDR8Ef2FEhPmbOI/9qphoJTA8oZ/MQgTd8oy
zvGpPlq9NHsiL6A7eXRXliuMt3jxzyFk6Ej3do9elPwAmbsefBXfGCDDyk/vRLv0xluFTBZpy7LE
0lrYq0p67huENdGqNZyhekb37TPfV76tvV3Q343KtvM2sS+5Q3j2opsE7antDuo1KVdj/56lSzt7
CWHlzefQgJx6aGBRw6eAvaJ/kJOlxRCq/qACcEoZ8TQZ/exU09+n5yEFMRfKLPIMb3yLwuYUs2nY
3cU03Gw4qt1Dpl9FZ54k33guODsTcaQGduXuCDVZy+19Gexa+1GjWC7AwZPOy5e1bXon0faOWvPS
QjwerYoJjGaFkX9631onuyTssEZlnyeWvtdmU21ZCiI/ocWdiozzVKmpROujbSDtmSK2qCkFY0y1
U1OhxtLycdNKAiYqr3eelbMttKO67hBgOSW2KyV9LOW3JBrXJV6SsWBKbzVNBOB0If+QsR81b6tE
1bYqyk0i4ZZKpLWCCUCQCJPeBPM8mGEZTO+BcIQXneS8sYGYzV2hyHQeCuppUM2tDelfA+sV/VMQ
M8g+UylgTLgNZa3Z1rXLqeKRA+8rg4JoxI5Xps/kzt0EMk10jic4Ci6dlbH9jmtBRs6QrhvzpKkn
VdsKICEYSNm6SWjV6/EgDGVhlGW1063Ac6PA+AU3QeAINHcVECEFsRjwxjtFf/NVsYnweMUTjHaM
Ah+WI+g0lri2MFU8WQRkydFrKlC9BlAzo6qvgW8LnaJWTLtKiw+pVl9DHcmvlNxLfrj30GYYkn80
6lBbiAITWhNtbBFs1AlDBAlrQz66RG10EIDZheyfhVY9FBF+hn6ZSzdeS2T0mBpOMduPYljiS8un
2rG5arNT2YzZ6MrSRN1tahr32dyCbkPN5wuPbjFQB8wCYZ0u2lL+JZXekxRBC8NMmSZpB4HxbnJY
V8lSQZhv19shXJkh5UowfvpRtM9sFOwYFaigjByQbpyVndm6tdulhYwtULKlZ14CPzw0aHMMGZRi
rs8THLiZae+UilCnO9UiRs5CCxQD7MKsNaUb4YlnhrmBu7CWHny1cm2YgSYJEGxcfH4Rsu7IKN1p
gtvNxvfSRgYiQckQ+tKNGKJEemOBGlYITNsQSRGqwIUGH5gm2bLWy1svz05mEpwZ/7wdUnEu2kPU
E6rUth8IaSJpI6STHxsukRu/FC/Ye6kpO3GAOYEqHxrSXoBhHWIPjVM0ICj+dxyV8k38vf4l8C72
sym17B67zUJ2XqdHDM+LOTLx0i/wDP4QmfhNHPXXGcFFHHWGrBoo+PRVIN0VzW3jPfxwA99keH8d
FFzqgTwmmqrsZbkvZoGoWh1GNYiQIhqwQ8pYlE9t3GONNSqDij6Ac/1ofQGtpE8B6oMffsc3Abfa
l6jjuFGzqrNR50zDcY7PTfCzQwGuJhd9Fz4ldVkmDvPS4Tw96RCBN8g/XNr67hHMP+mPHLOq0czJ
tDgZBp1gXbK7TN+TMeQNS7A81NLXmPGccDfYa9M22Xfatle2ZvsyNAQd1HxgUrlubLyKuEHC5leZ
qMtIst85xepgw/oFmMt4muaiBHvQ64tqjI46UqnZ3FR5G4yPGdtw/aKVyiZE/yHbmMwj33wJ+nvO
UMxPWDIdgcPMKwZGT7SbyJB2iV4jryf5fWqpaDHO82FrePHThenfMZHEqkg4K1nZL3KHrTLblG21
UeJmlwUSWiSdIa1Uhe8J/YFa7lT+tyHBeafB4v77lf5+dX8Javs6Ebkr4iRPM3liEGNwc3LTnXfO
1+Hi1X2oN3GzkNdIS+TFo+RgrUMru9j1i2vrigXgtOOvP33nDQ/SQUYLvfz3L1L+/qaBH//zTWdm
7xmtrqSH8cJ+jIXQ/EiLlcruNNOFDpAOFfG/r/X3NUsg6X9eyvKCos0kLpVHgbIVWYXVk3SMYYbI
/32Fv0e3auaXraeRqsy3wpAn9KkvpaOJEro4oLr8Ibp7Tir877enGfNl/1gVOvISXwEXOozIQ5Lp
Nal/2nL+vmdqX+OSPbvOzaTOk4OhLvIjJzsFFlbflvPyc7zTOdEN13v0T//TYzK+bCxSTnxXOHIf
MbXDQ3Un3QLBzsGE+Q8XUM3v9q75Ef7xqAIhqbVk+dqNr3Ybks9klENS+YvBBb8qS10Utgbo7S8B
hGdqFa00WuQw6vG9aXR7hILCiSUNNf+uhQTtaGg2JWMUXqP6MaTjS8nJNc5lcLaVZGPhH2h9svxH
uMueWFzZUI+Ip8/9m1zcJ8Z++DTG+QIWMXDTJs1uI+1BInuzWKKR8k9yQBbaLDo5qr3ANvfYofrM
zB0uar1dIqK9MMd8aV3hOqbgfjRWMqErMSG0B4kyuXUtGgt0DWxUO/+pUfAZIDLD8rqcdJz8q6yH
SFkTe3k7m3RB/z97CwUVhlaHeUHyQXsj2LA49+2LxmlPRcSWk8b7BBpxKk4w+UNBeoS0Q+ZbiWHR
E43XLTwSxjJQNbDK/sF6RBRgaDcaxRFdSNttIMSwUdb91iSNqo2Pc/Zbqt0NRDQjTlTf64KtFWTF
Q6TCNLsJFU7/auio3IN2FabTEeMrdUsQqAtZNtk+/XNS+TjN9IdE1c9hdPBzlFb2KUXUSsxFBPBY
L5txW6s66uCrUI+t98GIpGY4aUO5NMrXKdtjVEP/8FDh7DMZF1Ow7RPPhddKAR9VrzEbtVJeKz1s
yXMXV7XozlWbvaqx5dp00gqFZJqBHJB+SOLIuI8N26E/DavlQP4EEAZ9wUJEr6qXEetRrAKYeyao
F/4m9V5q+ZjRngEGFbogEZlANZWMHMRymzjhLNOOVEYTnI+GoDvjV8X9Gs0yYs8pIh2noPXQGL2n
PY5YTPABRvV9Ne7abK+iW6lQ0KPMLCPCBMKIU9loPwVRgJ6MiVbvHQadmxMYE+MXccZYw7nVD2l6
IVtI8be2SfBSuKQB6a19WeNujPFb+k+1Gv4SQfAQZ5tMduziPm4uRaa6SuffSnQTaddhpGfAXCac
oMWvVGvBesjjBZL6AmFtm+bXf28Yv8eX/PfOh0noP5czn0gn7LFAKEzGD+Yn8kCl7iWs6Z7QwHbI
o0145IA2YEqUi6SfUoUsAfJIUVf0QbVAOjVo+FljkLTEO/Sl9SnpqObTZrb4vBQApzJgBd1hR4h/
cEHOTuzGPkAmj2MnbpHFmpWDOri0qJFZHvFWqWtIwEMv7ZrkIIldl+5sU0G0c5fA4yZIrpL6Uoyb
MarPHTBjYkMAFW2zTqADFkYQXIzQfss9w8nFe+3tPURkMqaRtLnCNCyLZrjEQ/+qed1GH0ZHI5Vh
SAihVv2jPj0P2VZrDtY0/W8nl/Gl4BpE1Wc6USAHRFETEsKj+aTeIdWfXowfopu/qcs1Yz6W/9iS
41JShBZxCf9leMve4k/9s75ItzRajbIWb81B+elKc+3w31+LZnzZ/Hn3lqohgD/0nwyNY/eH4URW
favqJJY71S74aH/IMf7uRJ7P0z/uKZJkUxaeHB+kjM3aWtqa9MMLUb770/PN/fGng95Tx8Sa4kMg
IcXLfSLjaqPFR1gnpCLWMiRySEhGlk7GsgfEd6XGYtKjWbfHps71dZ40+U7JJu+HSu3v1ZOufbnV
llzdhJlc6o0Xs1pCiVOUjRttVk5c47+Xufj7Peu/8+n/uOdMttHvJ9JwA1GHX4woxoqIPsTJBAYb
frQQtY5PPFmhNzpkqGiK+EYK3zzy6SVvQtA3uGl3nNCKSx9xCRMRxlu/hv6rpJXIdkHMNqvADxS4
EGpw37RzjdR2NeTT4ez3KLO1BwlMJ07SYlyL2yB5U5RrEHUuyKnDoVoph5rAOK0GLo/DpzY75oj4
SVSxE84M5bliUmo7rGzpoQjelFi+VBPkb5S6XYBKUyGP244gbaSWaYYPpX7pmLnepEckN0PBKIzh
uQgJr2cqRguBNto7yUbtRc9z02dvw3SvVhB3QXqsBmxMYAFw5RG0ZZgUlvPvV/BNPa5rX0pYuQGS
McwakqlZBxIRh7iyf0m6f6/7WJl2XkriMHEI3Q8dyd8rZl39UtJyIvYj4hp53/iFebWquD7BVGIo
SfPcJoc/ywiRSSwX+V1MgJ6wjPMPN/pNhajOMeF/fGuyNMnsEaO2l+oKlnfyslU8mleppW7JUA1m
1uBjpTwZcgNG+pGW8rKTavS+PbBKCwqeA67acih++PjV737Ql6q4D9K684NS2wd9LeHSTRpPY9pA
Jj2FuUzaVwgr/N6rKPn1zoICNFUZHYzBZqA3CeEvlj68VXEyC6uSYmuSyE9+alZn+6bHMlnGanUZ
LCoXNffqu942I9TRvYK+Yl50xESEiDWTieyfVtTeD7vY78/mv7di/ffN/vGUW0WNIplk2oPZmqQ1
WiBy+SondBMbndN6FvQsJJ5cPEtonw2R09qQ8TSefC2c2TpUPXX4wQTHa5GMax3Beoo0MmAWqWCi
pI/quKraTV9B5uFT7qsC6oZoTytcpr65+/eXIuZP/2/38OXgGnTbk9XYzokG6yExUVw58ov3Qh55
BElESI7Q8IaKjaEBK7qIZguU/B/GtbiE3Ut/L9FDwPa+9keWFXFO62kvIWbj9nEecEMMpSFG6dWs
CGXZWNELaDbxw+rCfmw+4+QG+wHf4UeSH01gN7qkx4ohL7SXb9ScEnqckZYZwZlUL+NdTcQE3nem
Fa7xGDQZEXqL8hnLeyUv0jMppkJfxvWFGJsp8FGQ7iFbsh8mTfye8PW35zTv6n+8a3VUynwi9uuG
OP+Vtol3EFg3aG4XAXPGpcWdYEic7pg7pu06wcpGLruQmFJXrEwGdpmgDLHrLahINyCw87/lpg72
WJcgHUcHw3vRltgf14mDD/WE4eWYrCmSb8jFRka9hjbeJut20+6DpVhhuvtfv+Av554pfK8yc+6K
edsO4QxrdS1fMC2TDM5c+N4lYGtpbnnMi2Ghu6TaOh9P974br+ht9+QBlD+UGsq8D/zt8X4pCMKp
jQd2fZXRfvDTLj4jZ35E5gKgxCECYhGugvt/f/LK/Df/dq0v9XbF9hDH87W8g3TNtgywOI9vRLE7
2fJ/RFDVLweN3SAZqtTRuvFs7ARlfBQqus1siNUf3tw3++nvGQl/fI6N3JViiHvrRpFmk2zLTKQy
yknSl1Z2Uv44HOib3eH3WKY/LpNpdkUw/wSkBi9e9K2rj/f0BwhUrFVvMt+i3gugGvunIumbE/P3
5/HH9dq870ovwR7RtQwbIMNUKncpED3xg8Ts9G6hMpsm++FD+Kbo+z3f5I+LaXDwepLArXJwrCf5
RSMRwPzp0X1T7Slf9lVfN4sx1jXGKvnWpSsxbxKj+e8P+Dug83dV/ccPt6xU5GbQgl1XOdlWcYX2
Ig5ss3Fw2hCIPpiUzbKFsbpAh3VSBjQBoUEcGWMegmVqBNScTP4lDl0jXaItGxCP3PYXwyS3KMlV
4mNGZLNMNSJEX5bCvVmr8jYRgbxvyRZxhwajU4fnn1iyTDzpKmmezGT2kCOGk23diFQhCdbzCEtL
ZPu9JY7YSYoBk0ei5yRcEFr47yfx3Sr4sn3Bk1cTSlQmgtSEJZHCzh7ikDexUI0f9v1vGjv99yby
x7MOK8PEgsUlAi0O1xVaSnLbA2PZWUgTDcWSl/1g1Qe1K7xTGFTtLknxIBLBG2F+KyY3YmP74az+
7nv9sm8FY4owwTIH3ltJ5x3uBJK3MSx/qI6/e5hf9izJ1MxIHvzxRioPzLtQh5Wwyfb5aZDK3zdd
+UstXHeeng8aoxvCpIJTIK23PnSqvPyfPgT5a73bhGlSolq+MQUZP7psP9cE2Kp1/5p00Q8f23dj
BOUvNSxm4GBSJ5mLjEAZbYSmP827XZTqVHTBXtjTadJGa0EmvavqyIX+fW/f7CTy/L7++AJLsn/K
0lMHvIn3bfqURz/gyPOz+csxKH/ZoYQFN16V/F1f2cXZHHKIZl7BAxsszemHuv+73z7/73/8djNs
2jLL598uoRwQqzDOfjgAv/vLX5Z+RVKIVaX85TnFromvvfzDrK9vloH8pRJpme6aepLCH05cAqBH
xUX3Tabhv1/mN2tY/rKGq7r3fUnlrxtWsGAYiacS27/+99/+7oV+WcBIpgY/mn+5jQNXxsc1ZwZk
t0J3kLT++xJ/fzia/WUVB6nnT12C0EhXseFrkPomQRhvYIf//vt/P/81+8s6DrN+8gkkzg8mwn1f
nryFYlnqVu8IO2RSoeBDZe+1E7QOuUoq67+v+vfiE33If36lQYIMbtKz/NCG7WseawaIuJau44Sw
izxucaCQcPzvS32ziWj2l9Vstm2OD2qKDrii4v9j70yW40ayNf0qZbVHXjgck7fdqkUMjKA4SxRF
agOTKArz7Bifvj8w1ZViSGR03l2btVkaUySDcMDhw/EzfP+l+XHOKRRfGzfjR7k6Fkp77S0dzOwq
jv0KTdjkQssSI72oY4i+tf818cjMrWAZHNND/v2Ik+pgemdjrIQMWqC4lBhQ9ZTFd954ZkyUCLb3
fVQd8aP8fq5LdTDX69zIbJvs24ve9OOPNS/+LFBlsH/7lfx+Skp1MOGjMAlVWDXJhR2e9PFt0l+Z
1ZEZ+dqlD2Y7cX1tBHaWXBgQU3NvhF68rZsjO+prc+Vgug8eFp3o6ZX8DmZ9QX0b3DkB4HE9g809
ts6+0op/MOMdmfQkyy59T3ir3zXfiH0kaGcEqxHkydPbr+C1WeEfzPvJF7qfMlpJII41m6RHoAKW
xYq6xM54F1DIUR9ZwV57noO5nsY6RSSalkizpk4BhyW1zH67hcDfIJhx5IFeefH+wSxXaAAHaQll
c1Kf+uwhy1pgJI9vd9Zr115+/tOeqnNHBWOc54Akrntqj6GURzo+0j2vzOhn5/VPF6ccrpUWSf4X
9gXI/I5yPzzN12a9tcsjK+Ark9k/mMy27vq+L2ih03dQ4aiWPHLrr/XLwXyYisqvosGggGQe4Rw/
ttTP6iMr0CujxjuYBYXRDAnZR+lFYm3ggZgQOkDrLWUbmxre4DG541f6xjuYBnZWTYW/hEVK+HWG
dSWz07fHzCs7gncw6kmzsxs37lJqLnOGC646z8b7TjKtU1h3b7fxylFJegeDXgp8Hn4SpxdDmIBV
d4t+uhJG0ZEHzXIkIvx5c7ggrVWZbMlKHLZqLuQei+Vrqn1jL8J+OLI2vtaRB3NEOUHUFW6VXbTj
lWGfo/d0ZJC9EkKQ3tLiTxOkjabMr7M8u6hAaihCoVRJABJYdY/BfUs9MSJtx9KHXnuIg5lSzaKL
/LzOLhIS8GvvTrdHVpDXRoP18hk6Amdz5Kr0wp+NnQ0up8HtHyN44B3bU5dx9evZQj6nvv3US11m
N0ZV0EJnoJ6g4dBcB8Z33UCelcnm7fH22lMczvcwxsPvkI+UUIre2R/SgFQBshzK+ZhE/Ssv4NkX
/NNTpG45uWKMiIBb+V3WarKpjYe3b/6VDnIPZnqUSEM1c5pdzI/9rfhafQ/uKQ1++9qv3fbBZNdS
9xn17tmFnlwHHp71qbGNIz6I1+77YI5rcDl/JoF1JIEhj3nnnkQ3b9/2a5c+mLOjSUpmnYTMLOQ9
iA+S/GnZUHvmxEX+DhJ0kKn/YQ8tPffTi/Wq3O1CTQ9RiYR4WQc84+1neGX7dA+mbFGjSwcRkBGj
SaQ5K07Ma1WcVV+O7UOvXf9g5qqudQo/ZMyjbypuifsvguMN1dcrMjjefoTXYvPugdHaV2UcmUue
X+es8sv2S3VtvGfDkJ/lOnzw9+tgS7r022298jjOQVO225ZaViK9qNGRJT3qPvzoLLlLK+oM3m7h
NcvSOVglWnOgch0xw4vikVpvkt0yf5V9sh69m+AeO/ntVl6ZcYf64KouPRNJhezCi/A94gwtm+bI
A7x26cOFojIHct65fxNfbe4haZoER+76FYPJPlgnzFxODfU/DKaZ7I7CoLJf9tUIKXKoN293zGtN
HCwXpemBh5j79KKH5kWdPEgPF8fwscPJa5c/WDLyrpjQ02UzznOiLGdTvBuiI56IV1Yj+2CJyE2p
kZTk0sMNyG4EdZrN+CX/8Ha3vGZF2PLlAjTWsWP4A4keaDaOt/01GReLGvSV/txe9Z/br0eaWQb5
b7Zh23rZTFbH4C9SHgJ9N7RjpkU7YgXGTOxiYiqINssjo/SViWwfTOQxDlQQkzZ5QW4BDC5HAxvc
DcEqfqyO7WqvzeTD0odFvNqGdseWGSFvi+AKFT+sf1uvOSGkD+PfPxaFemXOHdY/1F3eIrtMt9Ua
wpSx71gJ334jrwzYw+qHxBTjHNR4wXsDlBuyysZDCSjr7Yu/dtsH81kORjcrKqDPNeQ3k20hEO+f
r/xfj+P/Cp/K6z+HTPvv/+b7xxKsWhxG+uDbf9+WOf/99/I3//nMy7/490X82JRt+V0ffurFH3Hh
Hw1vvugvL76hejbW00331Ezvn9ou088NcIvLJ/9vf/mPp+er3E7V07/++Vh2BeVp75/CuCz++eNX
p9/+9U9rSbf8r5+v/+OXl19y/u62LMIvv3z+6Uur//VPQ3jyD096SNn6pA259uKaH55+/Er9gT9M
+coU0qWmlJlSlI2Olj9z/lg+7SOzrlzXcSxeVFt2z7+z7D+EKx08n75re7ZLnOT/3NuL1/PX6/oH
CSLXZVzo9l//PNjDHc+3PekI23ekBXDTfI4g/mzoEA90onh0Po5+qc7RRaRyLqFav6Aq9r2Tjf3e
Ss3iFkoAoxAsRrmHDzqeTo1BMZ/ZN6CTZkEGgmjm7U/d+ONWf761l1Y7d+ZKYVpSLiQuJZzDeFA+
ViZKdob+CBan2UB671a1W4vr2u3JLjDs7OTt9l5Oih/t8TosQaI23x7YAVEPAnWewv5j2FImnsGc
gY/XiiNT72Bx+rMZYSnf5ol80//loA0kWASkgX+svDRlTwU8So0gUghBpIb3PlSqdZT4msJ9F96i
B9fBqJvu+u1nfeml4CZ84bm+RXamo6RkeL5c9uM0sdtA+eWd4RgctyH63k/1lG383O8+TY2pt6Wf
d9dWXZLDZwdy83bzv3aCb+FEh6vhur5vq8PIkmE77SxKMd4VGo3ooMzzdWeN/rU0tbgsHa/fdE5i
ncm6HS+T0V6wTcmRF/HL6/YtxxTCsU3P9yxTLr//aeAXOjXmNgv1XWNZwVrllMPqBnry20/6chlf
OppWmL+exTyzHOugo8cRS0lEo76rXdlQvZ1S9B91zg55vOhIUwdelaUthTNdceSRtiWtwwKfGTCj
KO1puptEC4B77JITz3XEBzP11bveIuea0rFI3KtFjXBoXJjrht7HRhF/CkJAZOtYZseyxl4aR3/e
k02tEdYtlbWWc2DGgCeok7xrhjtXgklUjrVtgmKfjM7NmBmgKyhK/7sdrpjDDu/VYX20D/NDLH+2
e9w60105JuhCK6SaQovs1iiPvSOj+Jd3q0wGEMPX8n3Hx8Z+OYJ07Uzw58r+LutA3uSx7W1m1Ucg
8VvryFO9tJroRpqSNgnitOdY5mFMqCB1p4qCobvrjCI/gUe6uLw50AWN47zHB2FuBS40IFq53P7N
/lxa9qXpklwqGMcHpwswR1Flp814l1vCBpDYGRvOZNmJDQX6SFO/LPg05Ziu53jKUtI7zFsfw6iI
1QyMK7CDc69N76m0ALLsUdSMP/Lr28/1y8CkMfZPl3nCVkunvnx5XmV5Wd8H3V06UluCxpRXrNPE
a/fVlFfnc2zkZ8Cwj7m0f9OqcIRk12f1drzDfFDK3NOp8CLzbk7z4GtKWrOMie7K2DL2Rgdg15sM
+f3tJ/1locPAAN7mer7gYUGEv3xS7sLue1Wbd32IfJQa4Amj2pjt/3YrlsUiZ8Ob8zxPHeyeRT9A
99bBfOe2kQJ635JsKcfgyB79nHH11znleSLQb47Jsuo6dOHBMSKYSg6gTo9udeVf5IQeEHpfm7q6
zuLuvG+2Qj5ogKAKdersbgRmmZjQYmGYuJSf1OPd2w/9mxVgsRQcJiWmHDbcy66tZVQZVJS6dz7F
+22cruYSPbe5+J88tY+x4LOue0Ic5gRMqTfM/aTduwhwaXxK1qo8iy98cBpbCYBwZZ3Wj2jdht8U
IE51ZO353UP+3PjBTCmFl6m8ad27QgHrP/e8yzA64oT/tQnLcgXbBEWdDpvXQRO9LAozMxL9SY5m
tsvmJj/JkamhCNZJ//Y4ZZAy8bErhbf86+UrM4bctqO0g/s9uMM2tRYQUg2m7+2B8VyR9XKcWp4l
fHMZGVjwh8d34SVN7HtIVvk+PLxVlJUaeExWwFhKFrWQoLTaBj3FuX7HIR/Sm9bR97rISPEOxZgA
261t+8HscpWtROCi21EadvEtdwpIb4UWJAUEdlRDA/MJWO4iJ/PQlavROl37UlPEUdVL9Z6LpJnv
asBFDeG5ocODsw/jmrHS2pqSKtlH6rtPQvqxhe7XRYfnh9ztWpSxsE0edLMj0jqc5eDdFW1Wbqs8
kOumaocjO8YvZqyyMGMdzgmKg4yjDlaDQppWY/mtupsC1s40EOjyBbr0rHeWiofTqLYnfd4N5nyd
BOkiWd1m+RHvj8t4efmi7eWEJi1sG0G9yHKLP5mRs+F77QhQ587BC3c6jh2KLoio7I2hLLYp5JEj
a8GvHeuyuGK7m2zHpmMv9/NTe6U917lodHpnNsAuvBlepUu+7ebt8ftrx9IKl3c5X3pSHaY4WaOA
xm616V3ETk3ZrKyck2Sq4dwMvXNdhH1zRm1KcCrr0VpNYVgdWRB+2/5yLPVZ76gbPHjKZsm7nb0i
vVO2E6NB2z8YdWGdxSVGjpsbajOMI+lRsjTu60iER2bvgdNt2WV4fMengl3SOsCil508ZoNvRJGb
3GURVHvT2LG9NmdeSJR7lFN1m0QhNeITtJ9OYje49Zzt60nYR8bWb961zwnYxYBma1WHzjkrqGyn
MngLwvPROY11u7KAGO7efte/bQXCnMDGYb06zNgin0rVtceIKmt02dpsHN9VZmIdSZb7bSust4pd
W7FvH9gHAOm8wvHT9M4lJwVJwqgCcAm15e1nsX7XjMPC65qmtVh4BztyF/Q66HsTPp+R+gQKyCE1
nIbc6rB1wMHk13NUDRSXTLb6BPExushylX9088F8pPoO0b0gGLdAkb973th/98zOoLBh8BC1NmaU
aUVqUH80SmT7HJxJ1FOmzuc2SMHm9gtz9e2n+c0swDB1LLU8zXJcfzkMqdCnHj/okrt8hjDbecz1
McDZ0hpCwDO3bOr+yq95Yd1U/dRt3m78oPjheRL4jq0wGH3BWzs8upV5m8UV5+67ImtQk4xhG2qj
EqeNKfRJWlFhPMnR2w815cG1MziXZQ88CywyfKw0OOZl/+2LdRUuXNe1nF8qqVw8P2rIC+TeMtM7
bc24RArWLo7MhaVHX67mbCfYBs/t4GI7sJV75Y2N7tHDnH3A60E6RicxApinMQj+07l0xiPt/aaT
vWXfwNskTZs5fjAtXBBHDNemvVND/1B5xLbKyCIkK9zpdKZm+560p/vebsNNXw7JqejgH41m356R
a5we2U1/8crghzGxwDAzfZyW9uJ1/HlvieLcg8pV6LvQtkAUmYFugYZa+TZULaXtcm4/0XHFiRva
eUiZV3gXxfWxxNFfPJLLXbCXOzgwOCsxlV/eRY3IUp5KTy8uA3/dZTUiXb4Zng5m2W0Hk2KyHEja
jnQ/ZOqcNPuqOzndBob1VCj8oJN+PzmNOuIw8+TLkcFesPhXbCYCDhbsjeX3P+27ohz8IveD/t5j
tz8Puyq5d9tWDwgcSQe1GlR9+lXbtIi4T8PkXIR+tqiiTrZeiWQGWAXTKLusiy74HCEz0HLizJwL
F8IUIZehb6nsdTMXBELYi9uckne9MqaovNLunJUrTHDz3gpVhwSxHorbWpUCnKl0sut2aMUN7rY8
wX8T27dWW6E8KNERWtgxYf2ZYHD0WLKj3mZ5mUB1haGcrEaOadOK+gPquCwnqN/3g1F8LvJG3E0+
QlQrp0OybGXLgDoF4SbRF4vi2ASeV6rOytEtLpqyCR97CPLsSo5VfpXzVN6WIpLfNMIIlPqlufVV
9n6Mriyi9l+FCusbG1UqeASFE6LaUpkYszNj6TzWMnqslJeTizpgnMP8gbJRKwUdpS0RhMyTSs1r
J5qNCOWPKnkwi/xHKsrfil28Gph4Ecy4qp4KpOWenvTFl+r/iRAG++AbIYyuSYFkxq3+chD54M/+
jGS47h8uVpHFxipMloalnOzPQIZj/YEr2xPYiy7IL7kY4T/iGLb1h8eCwCKGLYXHewlm/QhjSOcP
nOCmjymADUvd8t8JYrxctbm69PBrKNZRm/9xjnw5N/sglAUnRbW1qqY9GWxEtiKhBPW9g7Njk+/+
li3zZ3s+7nvEhzBR5aGRYbmtYqlBsCZPa3JDDdweG9/AhXpk/z9YkH805GOTEZfBI3boJreS2i8N
3/IpkhrRmUjqrs12tR17iyCVJ8iFNeCiuAg3lSgsuIF4l6VKVuB7qKU5cjMvz+jciy0wQeg2uQSL
xGEGg23HvmU7brCNzDnd+7UIb93EL85QWyA2/dPw+03oZ3lhf23Dz23hVmVIuZik0jp0Oo6N19Xo
tahtN44GEenavNYOmn66V/knoZvorIjm+Nqw+mMJbwdO9D+bZsRi+NvScTlUvhxLiRmljnB7ta08
MZwDwIxuCPM3F+5QEg4XvUmhhy9cFGuDvr2K6OddBoXyth0dOAdm5QZI3Zb5x7c75MBO+HFbvgnz
TS5RscPztKiKpCdqorZOWVcnfhp5+0JOADAn/PZk+y4isSNlxw28b6PqRnDPRnEmK7TuJzsojo3M
X2Ycvmhgzjb95CvGwsFuWOROODh6QRDPEztVktYuEImkAYgx5MNwWobhnB0ZFC8twD+7wF8Cnzbu
TI/I1cs3o/N8cq3ZoM2x1udZBrvMLRDjeLunfxl6Ls7u5QDIAdvyGIMvW0EPsfUN4qFbL6oaedmJ
XkcosqRdQZTOyB9HI0/VaW8VXrUv07ytj5x8CYwcDH4WFQV0muGnbOnJw7rQxAB92wSCkubR5Cy1
alPkR1eSGJaF5HTbfekt3/w8zlQw1giSf7RTUzTnauIUB9ejKr9AdciesnBhVGURHqNtZcbdfBL5
tkCCIm5RTQhczt2ELIzIuiosN7saEjDeiJPZ020W5mb9cfK1e2Oh3Outcju0vtuFGvWV0eadCdcT
ctzHBPxuhSEx1hyL/aKbHHDXU0OWlqczQF9GlLYNPHHLx09R96S+2o2wqjWKouo8Js1Yb40uRUrH
dWY0Ryzt6uskjWO6eEJYuMarFq0LInfDDmdZhGCMUdYIp7Y1Dv2rmlToO1l6MUpFRIrhs7Z5rb7m
yEAh52eWFCbDy68MD4JGVKhmU5rpwDmwxfjaVMJCCgszRNjfwdfY04e+gZy9n802a6+jWszf86my
SvDkefRYm+FonMiIUOK29TNKpvwhBlDSy1yLFbOS0o1h0tbnwfZIoCmCaP4cW7o1YHt1xghPegDP
0gyVfkhtpTSrRk4W2DiaycMwG6O9KW1zESS0PEkRs1iYqxbiVf6ZGwO6WQ1VHep1XbMYrvJaxurM
jGWjUXhXCeXvhoJFn8wWSgWzYbb2pkUpLt+5QW8b+8qxDIRPrW660N5gX1iIOGWY7sTWV/AnHFi3
QZXtMw/7Fw0nJ8c4azUitVLWEc7kPkINeCpb0n+D0u2/N6WKIB+zLLrvzNwpR4+K1yy6a7y0kQ+W
DJCdc2Z3iK4jxyzNrcya3HnfiiChWjvqI/PrrBpFnt3QlMWHqYoDceZ4rVAXeO1U7O14PWOCihGE
z08dvTfuQkdnICjNofWRfCtZGwxoHTVZk/OAgLJArYZFiPoMibdkSxJub7NK5npY12PAqNO2JqfJ
TzxYXaUzUCfSpXbw6PVGnL5LsxHQP/JfCzaZ3R45b0NB+xvbnuJNz7cqHnyeFLpNCpbHtmwrHe1m
J3PBH7SZCM7aUeZqjToomPfGTuJb4S10sWkqh02H+yrd1I4McejGykUB0HeTXVCPvtigIKqB5cH6
adZIv6bZRuisJvrdU6ATF1F3ylJq8Cy2quG515mtUaqYsy+kYrjTTtWczU/mEaUYuDwRhdiWIGTe
usharVxTT08JX76kgQQZiokgrHuGq6vPp6goxJkujLkE7aXQ3Z4Hb852LBht/zmWhcUA770h/DoW
4dACARwDZ0+43i12PcfiB+WJNNtiBY3GTo1zlJDuWbkmLDI8vKswLBGqxvdrjkA4AKYv6xhi1SBj
g10YSjlvzHygmGb0wtHag2xBe8jJElKdvCKSlEPrykXAd1HILGpPcaqCQAT6ogP2us0CenZdpOhN
ABsv5drlgOGt6mxIAZE6cKKQvDX9+zmM48sMb1m9rqrYhH2N9EK/QUEvgG2GttS3LLCt0yGmZoPt
yxbn5Rw1n6MklZIAhI9uvSO18d0o+xB+aTMhMV+HidI4X5oQDZFQQCIcEtmfZyn2AXwmrzb3cx3A
Qo/z0HETyt1CB0rtFCOpwtmsRVDLcur0Q+GGxpc2d/0rtOrQczdm0aM1XZYW6qixSvSmKe34zhez
024Dy18WsiCtyg8ZChdgNaIgQCdl9jUCS0IkE/LjmQa/hjDn7YzmtXNuzXJRxdZGH2xA0UP9quIK
yp4Mqio7aaniH3d+0StCZoTRx53hekD/VCqxe9oiyz4VfWZNm3xqepKnwsHbZZM0nliWFUqvQWhQ
+h9Z8ptKMY/XmMrkboqYqAQMfdnfY3zXaNwUtiy2LMNCn8UFPrV9M86I+lJH2crT2cuj8h1co8ah
joU0oHrlzZGd7gb8dR50xwK1d6uzDGuVulUxr5VdyuhcVgaBFBOU9PtZQvZZkM/eTeMq+FEFSiHd
udvW7kXlDz4YaDsAstLw5QNU7M7a5ZyKNSJjRfLdcCoAlwgyoe7uVY5/RoJi41+YRPFnA4mNuhFw
n/tMV2djM8ftiROPPcD8CjGiXFcwU9t+QkvOnKHZdFmHsEfM6gcAJQsQ+0p8hLH6oYolMveQBFeJ
W/CIaZCo02I2Ab1rqp7PS+wNONBtGZubpIza6crzOBafTUHtxJ+0kTXleW1T3XhZzgQTdmGmjGYz
UN46gz8uyVSyrgCGDagqoMyl4fTFIk/3tpaDUpuo0UmPEryMkMjRud3gbw1GGEr0Zph4PjRI3Yl7
dgrdI+asPPeMtOSK2FJmZnp81wxx1N3j3nCgBKe91CSFjpa/S1ORn6Kd1qAvP9R6epy81iuuhBtC
49GVgYvG9mr8VSv4kSZ6LqKKu6sqycxgMzBsPzUV+966HmSBa82LM2ttkCjzoWnmcPqoI6cYL/q0
Dozrworbaw8hCviOtQCKVOaGc2E0QTZtMBVIIalJ7Ag/KMMI0bOc8/q8KV2lNxZ+vPBk7qsseQe/
MGwfA2uog62XjVF7TygKzdBR2cVw7dZ2ex14WR49dCIOPsW2kSX7DLG7dhNQm+QAPnNBT8qIKf+p
hOgNaz81w/jER/EG0zB232sx0s9jh4bjiZmKEKGTtPCvpoY8gHU7VyHLV6VCahZqjZCkaKbsPqoC
L1w7omVNCYIAASkHZW/UTLGJwH66fmDA1TdBAZdE7ykx9ir1aMdJ/3FM+8Ldtobyr5n51ldw8dEZ
dQVttM5Gd/oGuHO+UVWSuisjkM2HpI6ox5zjub5MAterzsIxGbMnuy/D91q5c7jSiNpV50O36D+b
PRsSNXeR8RXqNjZfl3oZVghPLh6GQrsgUOJcNx9aJzIvEteHzqgNm1oG0ViNRmNEkz4YWRmZN5lM
AwwKM8pvYpyW8KAdj7N5FHqfTCRtja3OfJ+iIpniQqtxvgGK8s2mPnUm9vZtP3mAt5NcocHVxKwF
SyocaBLKG5EvJxxTJRvDQ4Zu07PUDRssFlSbLK9HgLHwgzjbk+cGni/EE9FDl6QukrVeRndZWvB2
KU4ebo1ONuMWpGb6XfihKNf1lMMZ6/35PulcBBUdtjxw0DqimJw3xA2FZmJ+dGOv+VKWk7Sol7bE
PYqVUbH2ojn6ylGt0hfhjHXWrypUEZsb5ZRIavRFkCZoooyu/sR4aP1vqQ1i4cE0a6s7xXaENk5+
VB9iqCYIUySbvLUT59QdA9zDbOLKmfZx5kTlF0yj8rJIKOKB+SeR38rtTKoPSOK40ZlEoFtA750I
7G1EXgTBbvbBa7CgZZbTQHnBzlbskUVoPjlW5WeIX3gBXa0z08IzCfkl6vrhszGnMUDaoes+GnE9
5JcKcxXNOatB6DeXaXoSTSPKiI0xpR89QicSmppExl1OduavHezXcuviwoi2nshcPLeTRvHdFEiE
uAH6syeOO7g1H88rAISGPRIqr5rgyXQo89mkyDidT3SgQrZoNLtV43gkWphFkO/x/CbpDi4/0jxd
nst7oAMOCViNLT+HTWs8sNnYGoWwgJC4FXEMWadV3H/27KQHYOYsKph+G6tp4doiJpKHhHnW0i4i
0LuZ12hy56Y22hRl4pE5Qi7Lt7A2gCaE5aL2qCAs3xSayu3dlCV4b0s59Q0C3Rm7cmq2QmwnS+lw
U5m192gyThBHrJjlqN1pamUslY1sUOFMxqHFbvbNiZf028BTwbpoHDkQ25w77MoqttCnqFrvBpne
tNpPSvuI3niCZIkp9LyTclhUEZ009ty1zBlN5RD38zbsSvGky4KavbIwEY0nH46sGAvV4Qkmg57N
d9ow7Ae8fdLeB8zjy0hH3nfHSngCYlkT8kaJEtedUy2CM2nM+Jjtyj3v/CpdJN/CJDqdqOD8LlqT
paaV8UizYa3IZ7JH65MmmDJsfG106K1Pi47xTA7e+VwKH3yvl+YovyrZcYofxOBexDpCPTbX/sgL
SEmhA3ZvtlBriVWk/ba364ozk557VOCHaGLBM8ESjcpCVmuG/GCvesfDOzzS+E54wohPrHoYjG3M
wdgkqyKNPuEKifytMTocYrMyZETVTdzbZGO04ReZiEWUdIZ3vNNF1z/0SWrKdUFW8NdiTHqCzm6N
bNw0JYCa69aa/UVBJpK7SZt4AGVTdO3eKqw6I0/DDYtHM/PH7NR1GtPZk4sQGfsoca1gm4VY1yeF
g7zoFeuT268dfoASnE77H7T3/+/U/ifhahfPM7Ein8gMKTZL9eXrTu6PRayfvv3jg/6in9p/XMT4
qP9x1elsiovwH2i6fim+tT+n8f/28j/S+j3nDyKygoQTwlOOJZfanz+94WJxlJPQj7uWs50k4/U/
3nDL/4PANCkNrpKkcRFx/4833DD/kP6S/EiuJXEvHD8QRv7nWf24TsmZWHyYJHhzbMZf/9KLZXVt
HvaxGz7UPcX/PZvme9Eml1ULfLGun4YKUbN5/hBMKCum4F8SGzqWXyPYlACgaAr57aeu/o1Dd/Ga
/eXQ/XE/eI9Jh17SVg7pDUOjbWNCXe8hx4A+MUI3Wz1/SUWEvzL1fHQszE9vt3ngPacLlY1HlLy8
xUvvC+cgkNhKqzAmI5a3k2ucOaLZ5vnQ3IUTJz5cyIs2NmLpBdVh67qIyFsU67dv4GX4Hk+Oi8VC
jteSqriECQ5eQo6COV06+u9nB2XjGKRjLacTG9vfNU5NG52wIpYowJvz6d9tmCQL8q6kyetnqTvw
YTYtWunk7UB8dg2xkV7arwaKXjj+9R9UO5y0tvvBEdW+Lu2Ht1sWzyScv940I5gXjFYk73k5L+A1
ejnyEg6UBBEx+CAEr1DqXV1cfD49zdceAhokZ507l/iwL/Xe3yADCqfTPW3O3FPvElG8jb9Ra7VF
xZSfL5+r9s2+2OvVdbPX/JP4zql1jXjJyuWD8Bgfr90NKuQPzRkyyBuPXydfh4fpOjsjW+ZmfE8U
9rTaisv5MjxXH8eb4bqEmH5tnfaQN/XKW/crb9tsH6+56OOj5p+wbTf00zre3Dibbs1ecULG3pqk
ui0SxXuEqjbmztyVW3PXn6Bq+T05rbcLGVPt1d7ZoHu0p0wGlsH8zbwUp6RDXI1Xxll+5m69c+vC
2Ju76R2OqS3isVyNZIrn6/tb5xQP40rt52v7Up4uV+pWwfr7/qxcIXKw9jbLbahNva/P2n22/oAp
vcbMOo12iGqeupfRTt22+2FVHBnDz5Ugv7xPyyTzAveZZDy9fJ+ojGvOokZ2c7K5uo1X4qxel7vw
pv8aj2uJeJy/UoD/kWo5m/fI6K3irViJVXYy75E52/HRLZrkJ0+7y3fTKlo16w/TCoHqTbGeVvxg
m2zTzcRdZ3Q5Xq9NcTHhTF3dULeXrAa9Kj6qa/TH8I4am2FvbNg218vf7vdvD9zn+sOD5yTe4+Hj
E8QkWdJfPmdl5wOZQzKnLkGFa+kM/ruxr5NTVRY7jsHtppwSMmxD/6s2dX3+55c8ehd1eXT6/F07
DQ9kxrW7Oo/1qvLIVoiLCWroWNlrskDJIUL4yTwNxLBurLF89/xFJOgTWijWeh0zFGPMJZeApYFp
ZJ9pMVwFRYLQOBPvnQrbH1+KcskUCEKEGf7zs+fPIdLoHxkBz7IqBz3jOKyjhHdZv91DnkUwY/xM
cZPcUG3xDtX0c2zk9xiJQByfDK0/iMDZeHF6KQ1xYTnzhzb2T+b6tA/R62jrtTW/S8xvYSTPC3u4
9ZKCU5O6qb34nSCToMv1p67Ex9ouKN6vsT08tOjglmO0cXBrI1h5qUp3F4vFHeaT3q2ubV/s6gpe
RzBHO1fGm4CCxhFZ3cSOtwPCm2V05aTdVutqGxBIKDGMtdvvs0BtSRnb2LY+S5wYdMpi52bvST7+
MACLH1ArfntQHexAz4shuVMW6cZLYh2Ru5eDKk/8TllWHt2YKVuNTkhpJtGPjMLvJpVdZyTuCuea
vO4TMr36I42/DGQtb4wXxg5Iej+mCPmpL9v2g8GZRo0OoIM7ZV0rZJyTeagIwsh5S3q+fl/Z0Va2
5Bq//dQvt71ns4m9T7gC00wQRT2YSc7Q+O04OPNV0lpPaa7QcOvr/GQOrauALDwOmdJZzYrUD0V5
3e7txp+xtn+NVtKoyDT439ydSZbkRpZlt8IFFFjomymgvZpab27uNsEx7yDoAYEIujq197rqZEQ4
IyMZhzXKzAEHTutUFYDIl//ve88KruxQ5DKh/Gc1f+fqNKNpYz73ZBIfFjd7LOqwPFt6MAGaDPLw
HD5q5bWXtmuP+ZrrC7mpOyz9zvijOhffbd5dlwDVTDHBzOaOIOtueK4DWfwbg4w/fk5/e6UA0pAT
Fo2g6wX8iShqQhi2ivrhmbbTJ4aSXlKb9FlyJzg3A+b6HGwZc5BoSU/339wbP6bYP31KLr+WsZR5
nTM6tg9s9ce/bU21DG2l24eKgPZqmtItPaPjbpMHXb0XkiaHtjP3WJf4/5BAjLopaF6ILNJgv0QV
wfxFeOKy4kuhzqNrfQyXZnpQExHlkhklY2n+6beC6BkXh/5mCfK9MpcXndXVreOZdyHgxEOguvTF
Vbcr84CbIjtFgRifIIhkIjqSegp3MTeCuXoyTM14It3TJOJzUI9Blt6a/ojGbXFeftw/f+m49Pzv
9cv/7QCgq+rnT85G6+dv5X/Ef64/9NuJBxkzzEHA4u/5V+j8WsD/duDxvF8R3Hkge0h0IcWvVe7f
8B9UzPwPhugAPijlAr70N/wn+NWiIo9Cn8RIylQIj79w3LnWIP+4m30wTZY4kz91JYEo+Z0/3s1q
EH4oWM7JGcqZ5hiq389GP+2zYEFhi7r1ecqcvyahvf5RnzdNcc3507qWRn/8o1joREHhBvnB1zVu
qD1RgYRJguvh7WGVKc0dwrEupWNntGErMfjkVVeztfnpOv2Lg9UfV/nfXgWEOESE5bKSBP/8KqZ5
6tvKLA70wY85UuLUxgw7W+2JPa9+q+31mZ39y5//UQvm8T985Mg70K/BYaAus/6ZTMrlwtHKG9q9
4anpRXvDzRIuzvI4EspBxlfqzA++0sypUl96X/O2Yy7d06hKAksvdMiKefki1Ty5b6Ps7FemEd10
yIvV8V9m0RQ4eIIAdhvL9xp5EGiBqyev9LV9Q6e92queBdrp6uZ2jKTO97Q+GfwZ2r8HI7nthxLN
QmqZs71pba+dzmleqsRYtPPaELaQeN1C2pFVQQVw7SjymjpyqqSYp3CKdUaX69r2u3bOTJWRFFbZ
5YsfieZbiVUGuS+Gm2SDf1xhiY+NnrJvANwpugSnQvZB4mfRZdHeXsv7LtL30SRey0VxPqmU8bDM
zOAYoakn6In+uABE3MFTEf3qN+b3yqjJPRmbJ/KI/KfMrYxD2l3zxk1Lb8aUP4J4yMaVrSn3AXrt
6yjvDvUBwZTC0J+sXn5mAPnRqBxCcWrf3kedY9Iiz2joIyJLaMZ9Z1Kq2NhCg1DX0a6JrfIJh/GQ
/n5WS3jKatKLewIZE3+1mm8d/Y8v4dh1RHvPo/k4Zu5rjbhpGxnOefY6NMaT4Uf+Nu9nemMNE4SD
rpjrXLRu2js3yPpkqcd+b/XG8m3tOzUccdd3Z5LORovaP+qy6l7PqBwSk8jNO7Jgve/si0Qf+1Vf
Fme+ebqbHOXB2ItFcVEW3/04i4WoOhHqImDb0FNwJ2AXokSV5UzOVNvQ2pSzhRG9SnXdP9r5Oskn
jws1H6pyzD7ryBjGC8KHgXZoE9knHwyEpIWI8POt4kELk7lZcD5b54kAOEzwgosxt4RfeBhosA/q
SD3jMaofRVlAQ1sG01p4fC2OVuuobCuQ8cp4tvNa8DoLu9kHIid/hJid4NEuhe8cApKLm+M8Fnjy
l7K3vkRzoF8qhAYmDXmDVAsC4EMLW/3RMxNr1BVDkbborYYsEcu/c6dwKdzYcXNmSGEtVo/itiT5
nft4CrrYknQ944bJyy61S7jbYoJ/2IIVd4+lcjtvY/tF80YLwyR6s+gqY5saXWHt3Vwsj9rHm/RY
tY3VPY9s3hWpZgu9yroqUeHgVtHQBR2JM04CCbeVjINBAFkRCgjxWRVttrU0UuGTzZt9niKjiWLU
w/Th65pFZVO5foZvb5GDJ7RMifunHJ/VZeeAXe3aAlFeIlTlMrmvq1CfCP+tzaOJ9S/vixCDu6DN
RoKpmSoR1Fc7YboNUa2oLXSUYmCOOHz5VGjhDzcTZ6+X2S+d6mleo6ja5IUdPvdNOn1Qre88RZ45
Mxpr9FxtHFq8fMYi9+zN1Mi8/MQDrQrIKNvLXkenHzmULIYoYL1FGB0g1ZsLqV7hnGSFvVQs8sXg
P+nO6P0vpW0u5taslzk4sTs6cuuCJNTnyHQHELKACUAWNFO90ctqVxu/jqzxOZX28gW8qBNniStb
leDv16wxDUc7Ja9VyQmjxGjdFZRtZ2fgLObN9eSR0BZ208aFBhI7bLubLytgwrJpTEaAfJI5Me5K
LvplKTwJuVrY+mloypCIGQAg88jwvGTwi49rg9Cpd9KbKYc62EJ/rI/urCYi53qP+lQ1c9Te2nN9
jfCL7OmEvwFm7a69yG8RSJDcMKOz7mgaeOMelw5v3SwsQF/M0dXlnqZk94wY0aq/dvTNbr1y7M2E
sB85xMpHMLgN3GB8t+dChidZNIqxV5i1PRI0szuXQV0saNCIIdxYFdBhMi9B/SVwqugBneowAL5E
Yk46iNFY+MH8XlWyU/EyVGJrIJTs4xHsL0bmbjx71mrfG405t7FwhTiXYV0DlzsMXcHnl6CP+zz3
N+08DQceIY7vdUbP7zQOpUeZmxWzfqgka8LF6sppvcg0bWXMHF7kMGp5x9jJH/K7YJmaam/0QSup
g2GOksF3ihIDs8J1b0tJJl7sEUB9X3pVd2eoFgfmtusw9rwW8GwMpo9phD1z42zENPBRG61NNjhO
1EBZypv7CfRpSe9EYcobOULl36slT9dtC7O7l7yQN9bN7M6uqqtnaF5VJ682hRtLNXx02/XYzzWn
6TZj/4pLqZqPXYgoPvYi1Z/9UZJh6Y15+1ygAkQ3SgTArtWD/akJov6916ACDMys3tquwbDKfaat
8FHpjj7YzNJeOeaNbVvytjZlN75GhT03iQ2YJ3YqbPVLiZbjHkJI44KSKf9eo0+ngyREaO4nlx7q
pvcH090b04Kzqk0XuWJcqGEbc2/Rt+yn18Jn9O3gXAJ2pru+X4Cmpsxsor1bznIg9pxOAVbq1Vev
YqfYVNVaN3uPFYb8HRezvKukyZRnM2wGcZo7b+GLinDHsLQ3JcLk8La3lvmRKXwuz2EoS7GbRkwU
6eUiUzy1uObs28XtRVJUlpSXtqK5TgKoDNMzJ+VqOA6zTZeEC95+1ch3bsLCWOYDvhjRuFmt3ruw
Y0/Rth908N6VCnHcMqyDwU1urebtqPL0mw5HE0+CvJ3DzdBb3rDzpTb7XVlE2cTyYE3fCjrsxU1l
kvB+GMfQ0BtbU8DGi8AFk40nQ0niSjzLS3/61nAoj8dBj18QzN+JzjLOrQ7llujA8A1kJSHQ6FW5
zjbyDHUyu4DhgK2rzRAxGwXJqRJmzKcJlPFgqcEq4r4HwfIBLMyEsR1bomk0Hm56qDVu1moI30N9
deFi5PfdFlF6KifRHHFydA8M2wmBVkzz254OhWEo69ZpSvXND2qS6Ql8eTGiqvyUAWZnMfufc+7I
OwiSwBzLG6zvrK9K1P3JcOCyu6hnp86dbGdHRf4G22O+FF73SFvChmUtQTnrlBphssbHNRpuKUib
Xd9VN6njvLVXpqWqr0+c0cnjWKqBPPfIPhQLiauY5sBh5irbQ0ed+mE0DzqjCbf4JuX+qJaDMFV+
DpRVbA3foOkdGcU2D8F3qrC+owxqN2oo5M41w0c0vFQAw2Tt/SxPsBe59AxMN2lYnjyr2Zci63bL
0nubsGoOuoYmcr2zq+dyo93pY+i46W2bXzukbdoRgcby7tZDsXVmGV04T+sdUNl4YHn4rqO23DM5
fxuyaKOyIj2YQfTB7Oso9pdiO1tje1em5KPgZHrie9LTMsjuS2aXH9EPmZCLjb0vF/IrPHg9MeyG
qH6gQCaC1jAfUqK8wMK8Q1ajyot9l21KWMUJaBKnQwW0nHWMPLyFCRMvIomgTE5pS344isL7zkLG
K1RrXLiCadL7VvEoVocQiB7DGpariQgmXP6h3SeZ8CiBy1muu2ukBZfQdfcU7jPCxHGqE4uOBrWf
4b0rS0xnu2/8Z8ee/PdibcQtQNGbt6JedkSFKDw06Xm0QXXtaN7bjp43g5c+Wx62POlIPC6nu8Rc
go+YdVykDOsDpyD13lluc/Rqfy9qQkpar/VOjhFA/E2EHI3luu9FhWxJfLK1b22mIt340t4byti2
Vdp9VA2ujzmDq4vu1m7fydJJbFtd1hlpn5hzuDvxGBpOEY/dfExLbOYRvJSXyPwawpANzLji2hCH
ztLPnfTZ6Phdp4GIzCRw61vfH814CK1XKpfFiCusrrdNPfsfMTb6UEyhtZ0rM/YIbd/7TTZvNZ11
tqGM4Ru3+aLOhAEQxmxXeHlWtfPo1nV7tkP3YVmDR/hnva9X27/1pyb8jNydCslfgl0Y9mfuUf3s
y/KGoeRN16TNjcgN9DfFpXEYLUZlB96JnWQMPkVKsSr9o8c0bOuQpVsZ405j7r6R67TDCaxmPy6J
nyWqajq5kdy7rvto2Awq87E5DK7OzqYDVLEstfgYTmP2nDlkADtdVH3EXMW+FVjzdVuCFd1bIXSa
YDotgPZ866GCFtoa6WzhTu+sCBbQpoXW0OyNdXG+pk6ef6hzainorvBGN9CTRmSWu5SQ52qsSaWN
uu4ErX5qzYI7FG3uQyd1cJrE+mxGRngwIdQ/zRYUki9pATAEwDZzDNQObPXkEkJIjpKRn5rSdg4d
CMU2gDhP2inNMFdbRP2+dubT0k/us3bY7qaQ5kHK6r8phP8sAyt7HAtME+uyoujFwWaTmmpOGidv
N0uZfihsee5xZt0tdYELSttMHhF9gJNAC8r/lNl+ellZwM8OAUzlhozYGJw8x0hF5jtIqP3EpUnM
qZ2RoTrmNvD1prWWflMKQ7IpAxmvTmPdoQhhqW8VziOtke7zqIQy1G4OXmiRrWQta3OyFshjpJoE
FQdRph6KrHPucBgvYvbLNHbJeT67S9Hv1FycOXDmNPxn4zldi4bBoW68z0iwH6JcRe9w3avgcKmz
sLhFOR72SU7hi0lYr4/MwE/0DGcKcsIfZzr8CQSZ9xpwmS8kRRZJG6iGGNlOE6gXhEM8O1m9sxZD
7/vQL5Pey9RzU1SEjJKVC4d9Ta0uXaBwqoF1TctHiY/Gya/9jd/24avsaFvEI52DO8cZ/UNtgrYs
HkeC2kibsxCAm/2svg+a8sEGPtyKNV3xrlXTjdPCi5V9Plzq3P+igUHisTWPgXLJmHb2a1fs5opD
YdyNMtqm0dqdcq+1T1XD7TrM7QI8zcR6ppnggOlMI2KUJ+GN89DFcwekdI9FRegMRwMOGVZ4NmHF
H3PFMCbfMjMRLuHoPqvDNfla+sYW6bEN4EyqKwHFcd57g+bEDIiXJRN6GzTfa5pTPm+nyhZX4cPS
9Z/DKNWjHy9G5bnZZp6V8LeusfpduINvgD0/NUM7CWdXqAz06Ys1WRlzm6F/Qbs6jNvczj0QmmLl
u8LLZJoaiZvpjVKDLeJ/GVcVguOFc1LejsFHcEW7lu+lLhqvOcxdMPjqmjgrQwqkXDZ5veuYwDvz
fl09C8p89J069OIeXfC4QgENSGBPkJGDU+hNvY4mMWScEmfH2Ikf1G8BG+rvWqtq37KhI1Kxd20E
H2BTcVhJxlktkaz9RFj14GZD0qVyj2HcFzZdlUSg60+yJwQjbpEobt3cWHaEkU6wSchZvaj93nZj
tyN+KkuGoH+B9tquIS32yW/vJOEVBVLdbUGEb+L2IGvjWhBK2rYrC0zBgsE1/IReQG77mVuzh5YF
dO/1QeJ0yhjYGq1rluZ0PY2ZH2tvqE88inKXCcDo3KmNy7SC5VsaqrWd8IknGjSMVWuiAJk8o99E
yj8TkpYjf+lNnif0fMlcsZMoXz3keoBZwOKkew3Xol2TVMkMr6PZ9bdp13N2mi2juIuapfxkGWmR
qNQvd70btD18BYlh2CfAcm+gabhfM1D+amPQsSThMnPpSCy94Py7Qm7NMQ1Hagkr6uDyRST2Xm5n
46ZbAudV5ChINuD04mRzaTeAioRRhaTWgFJVLyaQHjNiOd/0w+QzMVlu58Etj0rLb33tx8Vio2OQ
486tEVGAZW3FvPRHpMsTcb6FQOLRrmiTp/TQDjK7a1KpXgxhJoasqDWqVdyWFqeOmHL1u4U8qYyH
yR5u8AqwbgyDFO8c2YCBjcJmYBnaTZW4TGFt7KTlbKRlNqdKVNU+GiltcX4m0DfXHq0so52CRxPv
BPhGDGszc1ieemf238GZ+3jxK+c4jD5xZVNm7Rvf0Kcht187J+pwAgBgpA374tfrZfGQfVzRNbk3
i/7BmRh2oaB2bsx1/A7L1iRKZe1RBW5P7k44HF13ORSNNT+0UxYmOY/6HVJ+uIsysvcdwYRos9rW
nw94JRgXPehUbyYaGffpFChUWdwVr7Ro0i1ixf5g1E2dCIwWNwZUORBlkD5TKxZH38+56W2jve9H
+xH70XFbWWX90OLrQ8GTzqeKIC3Ihzb3Np5fdxuooHqHjp15uAGVGf5QNhgG1mV0OEVw8QVyDmrt
NT3ZnRvuKzealq2LkBQzYZ3fZOVgEH5beE+dXa06MYeC9zdK2VAoTwokfvxkekGHARs/4hURoWbB
D6GFNxGqYRCwXGvqYRmN/RN6ORlPC/mZUS7wHBWWJWPWA+KZQY/3rsCRuZgsa1fb/bbz+52MlPqs
TRfGgWbtodAthwOjXjfenE6Apm7/teCIcS501my06QmGYhxB8BswYziLamdEK4t/uehXTuxX8Yj4
TUqC9Q66Eos8Y/MAfY/eJJ8FFCnN5G0adAMU0VUDyOt/prcxM/OtzTfl05RMvGz+4DUl4Y2lVpyR
+opQxnlmLxSM5wwl5oNFJ3qcLAlmAC+bROhTPixms/LpBi2OMEafBOvq7oe5709WWreJQmP9ogYO
v2QeWl/tVX7PBopkusWNt2nTenxCj/C4mJlMiNReNgsx15e0XZ3jpIyrGoJSoplS2npLtstdp9oW
hfuRgUMbl2sPA7FQ5Fu0Bajj2IHDPA32fTvaN/Wg1kM6h+HGbhSqhrVpjxJ59K5GzHY3Z/ATTlhB
CLCBfliuKqBAet/0nDb3uCNUe2AxyhBq7S8dqodd5RjydsTzZlOYw7oNmm7G2cXMDjYDqIcpVR/p
RO3tykDLRVXnhdnJRUkUm+DRm7SRtB5k8+gRSn/EAxqBkuVRwMRyAl7g2JNy8Ol4vJtQ9Y/KmE2i
vIJmO+e9OAxljVpkVZ9qW87HqA7FDT3ScFN1wjmCN3f3pr569fWRRzZ6H5Q7o0akswQ4k3iCKnAq
gw6IWUvnM5Ypxh7vhgyLz9bBcAxF+PCVVtT6pSw9/4SGiM27ZluwFiSYgxj0NvV94w4F+Xg0KoOg
MdpXNRu8Es+0AZqdzaQhwS3HO0qpb2qrrs/0GZHT1e4BdVZ4m4vpItGyJuEkDoEwlqPCrhWnrVwc
miXNXsMf2jDZhpVIiCrBT3dGef2AtqWhIK1YTttlzPdzPxxr1tF+tp9oWzc4pEkGxX2wEw2fzmTP
t4s29aHU/V4yA37kIPwwmxN3tPDW3sEixBwuwkq7z72NLhy9kIVIAB3bUO78ICp2/Lj5RgcBedvy
Q+pGEdId6PEHxx4mQCZGVHfJQrVundHjOSe/LZrs6P0QzZURoTToEGh/dtlXCovlXXsRe5Z5nTJF
HvYoqfK3lZ5fx6LmJE4uYFANCWNHP4ubortpHa/aYrUDpD94FMKL09KS/CHcEy1l8C6IBCJBK+CI
Y/dWQvw5mRa2+dnO8mZHPnDwbXHqgb0Yd0Gams0tilT7OUVdeApwPNrpwsmhpXrDe0iHcE3KJieQ
mU5bPI8jyNtKLZBU9SiPZciD6XU4wZKysjw1nd1x26zWA9Y2ajsEBhtw3hK8jqig4kW6qnh0jTms
Nlk+cWpVhTqQ9os+IZoYac0WXdLKdNv7GR/EV4v9LbbpJl91qmTW5Vo423oYs62y8GSgxSye6b/o
XUUNl0yGk55zyKJkQAr2istzcGGgFJ2WyrYfl8b0cEMe0gf6O97JLob+tPyQXVaNrw+YgkYI7yP3
YWRXeybTHXFoLYvyQLnabaKO8Uc1FfOjHdlvg9+UnzA3QMs5/dB1WuBYlOtysd5W4FF6xfnVV49X
xGFFecubGuX6apWhj+K/swaKRll/Wfyc2dsYhtwfHE9DxL103wbnwBk7pEPd5u5JO5lxY3VVfyos
d7wpCyd9TedKkzkLvYAi9uo3SGDys9JBuweAKVBkOTw/tGSSrJ7Qq5VGmdIe/k3UWvtQ/u+IAwh8
ChPDWBCrND/Eryg96DHFgu2Jt946bqfod7Z63ec/xLPmDyFtTTcwTSRH5e96VhxuEqppem+YTarz
bIbuuKudrlxwhbEN60yuJa6LukeB9ptMl3ma36A0zutmqy3ZPS16WA9VpFHzIYjeZdIJip1PI+V2
mfrmzelQk8fsv6xMs9Pbd32J5HeSODr7Yevsolnat4GtKf9h3Wix/9AN91cJ8WRIBgPMXmw0loUl
Nxg9jaeMmkalrWFuVTerb2Fz1R8jKaStS9Lusyxtytji2lu3ERxNrrmP2v5pNEHwKmxxh0XcFsh/
uzF67DRjSwR4G7E2z7kM3iL5vmKXcVFTfwgRmHtxyh2+UbN7Zm1M6GyXJ0XOvTePjBRWOsDMefch
/VA6e8VpClI/zqr0ZimYPvuZx5lXn3nDsYfMZuNjHSHtftlhQdru/HVSiW5BY/zrNKd1oZ+ae89o
mGFgxLgocZt17U7P+N7MenYOo7Yf55n5Vy9xD8K4PxGD9GN/KD7VEXHapc9WkXsOcmumj/QqDiE9
/6wWZ2Ps9A6NIF/nv6ijzc0o+WgjnXENgh0EbiGT0V/1/+m0dfCSeAo4BW4LMd+ZBik6YdQkEc/I
ZizRBU7dbW7q2zENVjab4XvUNPcrJ4kEUX7xgIYkkaM+2l5xqUYv3FzjhqdQJCB65UEuZnCfTeHZ
qvS4Se0OvUn12QnDO2+x6VD6t2lV95swC747BeCCxl32sUQ/+1Av5qWr5y9VJqekYyWlSeLHnRPs
606v2x4fu02ISpo0ZavernTJYghIGSNxzs/5VZLPyR1atBIBOiItLlkk+pkjFSOMZuo2TtpXu5q2
X7aiGa1Z3hKVOeSU0novjUvZFA+1Q/dFSirYlHl0nFPQJ1lm1ondSoZB9fDK53NYRoHyzXl1ItGJ
xHX74CxZQvZUfCl7CtOnYp4xa53k9MqDEMWR1eDAMIzcoas7M99Q/jTHUe9dg8KsmUexCjMe5cW5
4/xKBAQcFFMf2rT4AnQ/PAKC0jJvXQober5WhMasLaApGqTclk7fja62t9f+RMyI+0272vl+Xb8S
bdbll5QJjDyVHSp33jp12L0ohFSXlMHYTGNx8qejdCcOdlNv++5dUC0t5ZvMxRNGE9FCcaf9Go+H
iMXrNDRtnuG7iyIwybzR/K5ZT+P/pWpzzkOSYw4CF4Xqk2034y71etV9/HMSxf6jEQn8C8oPeoqY
F1694cwfOPpPEB3GI5FsTZEdHBWJh8qt1ONk9RyeTI4T82YOGzOILWwymBdpTQ+6hwAg/FZF6adG
t6hnncY1EsDAKtjPrudNj6i6OqT8E32MGJsdE6GAM87FdkSIZnGeb3INiTD3N47f8EsWl76Sdkbo
kCyV1rbj6v9ut/KXqLT/oc5U5p+CaU/veaN+AYRVwy8IdH65/Tbmw88qHfv687+rcnz7V1zfMdGL
MKUhPeMfqhyDLzHwtywcm/6Oov1OqVnBry5Gvbin8BMW3TFusd8pNb5kYiVPdAcc61+O2vine9XD
jx5rl8C07SsxhTbin1gtpHyLlYcZSm9DkS7auiXssWOisw8y+75gc96LsBUn2Bcr2zpeOw5xMXCq
Re634LI2GWrG9neyvhA3n+9M8JYP+bI0NKlab7m1lcUpd7JX5nq1Vxvnau7ewmycP4Pq+iBNpFMy
MXPlN5dq7N9waNYfgbAfbw7vbwsO7srEYcv7Rxwu8tssaqZ5pUnj5++Uxdb32fKNmwLgGdLXQDMS
R411NHA7fYpCUIc4ctb849qPR9Q7nvqNQv5Lj8yfUpp/NHQbv8lrM+gX/NyGX3a6+fquUMT8N7B2
C8iXgD4kWwF/UDzW3Ksx139Oev6fx+3T9vHDdvN/f3n9NqhvsvnlicX7/edn6l/+yt+eMWzb6GGa
DhbEWMnjvQPR/hsHylcCLqpr8mp4zJDw/p0DdZxfXWAndmR+Cl1S8A/hm4NDHKZtGB5d3WeRabl/
hQO1fwD1/yBB/+UL/5mp5ho7suIcTCmdejHhCAdmxmILf4geReUISaZR7LFYuXiV8VC44wd2s43O
rOPgucXJdBgU4Vmwx/H0Vo8/lOkc/Ifbsh+qtzCkOYILFyeHhcR3287s/Tj7r44cRJxXRXvi+eaY
Te/izixpuBf5+r3ysk+uIbCqxFL0xqhSNDoo5s2qfpyuh5S6FOmDVguP5ti6x86quiRSYFtgIxtM
HCg/JZFNgjmB7B+lLfxYUAqwm+XzfsEhJq4Ca06spthhxoN0T1+GOnR30di8loXo7knuWRCxk/+7
5vK5dZ13IfPbpvYfOXCNsYf7jNNTr/HNt60T3K5t/kFF+QM58TeQuxeR23uJHh+zu0HfeGMok9Fz
EPYWHc0lm466DCAt6OGD2poXqMzv5jWBDkDGStAB32DLcLPgOLJx3H5J6jFk9m6a3wZRvQ+pj5k8
5g7giAZfZ44ZztIDH5vIkB7CY9V5esvBOLtpOg+Z/rhQBZf4mmW4szYRiZ7VsY3CO2j1dV+rdv4m
h/47VcOQ0Jzz4qqkK2EBLZTMM5rwvUuvY1V8ja5kaFKQTQI9F22nNLijKPuuF7nGBURO4jeMIbFU
6u78td1ltBjcuCho3DIVYNQ8ZHCM9mIutAMN97bBXzHBdZhZJR9hrAdXblNIw3awgqfJ+hw0S5Fo
MeSnhTpKZPbKmt1AsmEiPG5mrrFu1+I1z9eXWgT7Ic/4lOHvtn0zt/eLcNsbuK/pfoWBjUdjMoDh
h08DFp5Uw9xxQfVlxF5kp+o0VgKFseuNwSmkFbVB5NicBwuTGMNkzjnOL4PqEL2XCtmn3fUJYFHc
Frhx2tUhCuo7TrTPqbVuVa7oiem4kN8bne8wn04KHEB6fArjQdN1acR25NAMp4DdW84Z861fLJqM
/aY1/GRYmgfVWHsJNzXW3bnP7KQxP43twMGHBqWsGcRiX09TLW36TV94PBzRPa2GfSDvTTHvJ3Uq
onwX3ZaaQEYET77zwc29SzPn2xRDWDgR6y5wQztWYJEmaEEzEj/+/yEI+E9Lr+tu9PeIs/8aaWUW
8TB/WlLdDUq24y/X2Yfufvnfv2xVK1ulf5dA/7wP/P6rflv5WZt/JRsrsCix6EdTb/9t5bdc/9er
ZNnHBp/Th3u13/xJAeCxsOMA5LhXO0f2pt9rK9dlU0AYhQAlQlxG6f5XVn4/vEqpflr5wcEdgHzO
Amheicmwr2qbnw4CpLY0sjUq/0V61lfsi7CVY7aZSIw9Lu0a2fhVFd8F0Cc9MBY5q153qajR8TEc
z63xosXifp3cHu+WfCU7dVY27V+7fxgGTLnqJZyPV2/ox/RK8tKv9u7MovbuKiarsbvWN8NYCmx6
52Gz6iXDMTlaznpNv1Sm8xB0uJ/VTf+xFlZJY/UKg5vZV3YLHgAjRUIZdk/1kh0ZVnyyRueh69z8
AD0IxdCM11DPq9tP7TxkVfFZt9VbCsEUL2FeMKsPn2UbDJxxDNrTFYRjWgEwtibqpWgp3hjNf7D7
7MUW9RslGmGwXXi0a+NdWMHR1f+PujPbjRvL0vWrNM49Dc7DRd8EGQMjFFJocFjWDWFZFud53Hz6
81GZlSmrLAtZQAPdKKAqS1USI8jNvdf61z+w5wWwKxNZv4xnKFOS1vjAk81KU1uCwCrS15tKuc/r
9DFW7LtW6DtaRwkzFS4+tfTvBAfLvSVhml7h+VtEh6hvMc7TVdsL6kb2lMQ23FiZi63cMQbtIz5d
ogCD4X93DhabyCwP7nrMj+FQx+aq0LhZJGE8gxbIXufIZxmgbiuGtmWConRrUNkOnV/yZEntgj7y
vWXollcBSgs3sEbba4zi1M6A7RgzZCs5L6Mn6KMYZ8dFv9OHNngYKyO4R3QQbXp56E/ZkEWnIat0
Lywlr1KWjGhCADynpxNkIKjvnW5ufAfrVbetUzTF+Ny7Scz1rVmuHk2jVO77ihUQWyFj3DmrNvUM
9dCU4ycp068dS9orI18aDnjuSmX0XEjRMyS1Z+iZqksAygUux7aXLpPi0AIqRvkY+Li+Srt4IMKS
ZRK7nRMS3zFWN1ZaFKu2UoydmEF1+iZxWLU6COnE1+ddQGExDMcui9HYFgUGg+oAQKmK82BH+nbA
kWXF2LjxEwqPPT1yukFypn3JmJOuwogFFgbtdpbHM42xcK12QI6pWNetTlUVBoa2DWXzEnTBuIwr
vf5eSEW9qmwy2sJKvyZYvWI/Vq7TMnkCgz0nNZ8bA7OZ4GZp+pz3NYytjlUUcuC6GmgczCWVwHcp
3lkmf6WKy1PRaNcpqgL4GiNPUdeA/BwdD7UiDO6COnmU5uq26Hn6ZcI9SKvWcV/ueVG1mP0oxrW0
xIHUNiwVHJAW666TPA7kzGYXlGmlh4qiYtbAmwRLxwA0Z7EzXAK9m4ytrpbRKilZugbeQJ4kjUjI
c9t3CpnFXRanWrPia/CTS6ab6JpFdS9NOCtKA+ZfWmnsyq68leH77qa5fKjb+RxasMOFrJ6DjnVC
dYefZW4TzdIVF1lT6Js4RMlSxQXLTsfXsWo56+kX2zvsVaw1bW1wV3XsLwnOO8y+jXUmNesYOeeq
kfvFb/xirvi8lkAJrlancmA9AZhc1jPfSR65ehQx5miJQ9kpYTd6lgrJtTTwQqv6Y52VrafBBcE1
UR3chLkIfHEpdhHIBA8v+1+JZ91KLzJrzVzNdBuZVZSR+CSZQiWDKSjXWOa1rllHlasoPOM6mxwX
ErOBlCN+bFX9WpYM5vw2xIciL1BFzzAe5dhgz7U1yCjYV660mgo4ZxDrlg1JOKtwSNVqxZTeRFfF
/x6WXUZgvF2scofNw6qb+0Jp7lHOyCurZ8vHCNX2JlHcUr3VK400tpt0eZB4smxg+qtrKc5teu75
DILOWLi174KBU0DmwyDdb+77iJOiCr7pZvScI2f1y6xN2DcRhrz87UJTU5xfDH/orbsgncN108up
l87poxgy2WuJTvDasMR1IcOsNxoLjPpGbVtE4hzEybPaxhbopKzsnWE81opUuiO47SorDAIoouyi
FulFnfP7nJ6XGDYctSWVYm44lmw9eSj05r7pc3Xf2VByZGk+V62Jxd/AQlQNW7ja2MNFLkzTaTYF
FNQaux2pEG6bzM3Rwf1yEyNMgD2kxuRd25dapV0PI++dHFa3Tl481FLyOalxwwkj1gIYW+hZPY9W
D2pthZtp7BozDCmsGy+VMMQ+dC66Wy2tsGDoEmz7JJ6lynEw9e19Vo/pflSSJ1obzOf7TnXJIRLu
aKraPoNZvgtVfVpTsyt3AAvoSEbEJN2sX49a6mzp0xwfv951OBTMjNqKZxuYd2je8hU0P+6xxHpp
SU+a0U3NyyjKSB8mPpYrQv7PKL0fQ9ATN1SLi6QWZ6kzL4eyrreJOli72IZJp+k80C5s7vM5c2AF
cic6W/rhwID18OrxCyd7YB3cFxOLGn3CnZM73wMpesIuYVqrBH5dQMVFNSDm4CaYihNtxznMqvug
Rf9fMUE+akVNr9XCsHdM6QcnTYvhY/wsyVK3qXPmoVmeP0Cg2YvKxBw1Cp+kcLn12NkiV4tAnwtV
Wo1Te48cKVnFIZ9R4TYPInB8yRLnCXycsc5QYo+cA8unYNeFEh5MOZLuRoEQstEbPoKRPmVT+Cym
cAMn5Cnt2WWqMup3UpWVO1HBccKWqGUQzFmH8QG0Ox2HSF2e1XUNTYf3kwfLgRWxWkbdy8uRmyQl
z07M29YQSeAqI2dgzKACNDp+HDRpnxu8zk4u3fUGW3nfO/ZqNpYbYrI59wlrH4fAdJl/rfCV5p0U
to0FXlOvxma5g9FQYvEWMgdR5ZJZj24E4tgMin5WYJdjdMmma4xVJDy9jB8NGnKvk7JTBfnUk2XF
bTS+upNArdCk6YynGSa1UEwxAGZGqqbBHeSV6y7G1NGZm4pZLS/GXFvatsnm6jLslHbVZFF0lTnF
tF92Srdvp3OMx9y3ZoBNBb39fqnv2hgT2JhYv20yK3i7Ulu5Npo4miu2HJW53caKYT5gN5W7MESK
lUQhuEaZcdHmyrdSLOLBoXzIS2zXqJu33dgB5RfhU5y2LD+2qzRl95eR9K3rkMpRC4pyZwizOcql
pW1E3ajrSHfaraSxQyYD/6ZWLE0IaRmCavZuaWiGyxEh3gpR2bWcWBstVJWL2OKtgYK/AtQWbj9W
p2Hk8wkZl4TIhFEwxwOHQcseGUfcblmLH5ucbSfLOXinzsCUV/CbSAxLF9ClBZeIbgdJ7TdkBUvr
VGeIBmSSu6YWPpVV+hCOmK8NS4kdwbg/Yt5ZuWxZqYddc8xUNB+9KLDvUPZSTpugnNOs+GEDkxhh
0fyITopRpSakx1DmMNMrdDOtxIuOsevkv2yGMVSNNbb8+zwyoEEN+JCRj+pS9JzRhHS7cVLbrRNo
6ToeUo5dI3M26DoMlwQQgdKd823ZWMKR519PISY+wrqDtAinbbGNrWNT92KcPFA8cRIlycRtTKEP
yFHUbV9Qun8EZ77bhr7uQv9PRWsrizXR+2Cl3zbffmQ/taTLL/wFRWLPTzi0TjAFnvCLo8ufUKT+
STUtMjYBIYlnpBn8qyEFisTrETTS0EirNI1Frf5nQ6o6n5awIxLH+FRLCOk/kqRD7fu5IQWM5Wfw
zvhTfBRYrz83pHqUc8xbXYPx3pQkUByz+b4J8ubantT5HgFEoG0wZGp/wG+szuzuyHnDUR0x+osi
yBNw8ZVoLdIcU8WZF20DRxqRLLaJxqUCQOcBMeZ3QxIveu/WmCvI/UlxltNma424z3ndQCyHZ+gB
W+5AYaauGaPX5SaXbAhWuiX60es0zJovwkTDQTase50xYxpLSCtsOzvoCmHgGTSg41wAiu7glCW4
8Og5hEminmD/NTiy/9BbrUXCRl53cYAXhoACQpPuoHroStWrlVwvbyGqqST4kNyC/BTH06PcR0Hp
BwRpKLtFt9HgywEK6oYYDuEiXCh253aFJYXM1WUpIHncVPqdJpV96hNsDP0rx7L+cTL7jA1pKuC5
G2UGEFqFtDPeAFNkn5oIp3xHtClUFF1mym5XGFK6ASHXiF1yA9m1VmXDNVyVIIIYEY/bxMwYd85F
4PTu1PckgiWJnOnUz4VyrIO2OLdVYeXbSjjiQS4Ka0TsNPXuEM/yTGWbGxcasvZi48ijVh4Drf+W
RFY37sBEgfkm9JE2lvE2mhEziVH4YvDu4HfeaCkMHoSMMaiZmj05kjXfIMibOesrFDv4KqpYp2jo
EkroJVhul2UA75ctu6TuCOzDwADYhJ2FbegKo0m07di+tvDyY8pzWGEG5RzOsZAR1ZF15wJu8r3Q
veGnnTR8VU7DHqrA3MTOj7m0ycQUDUilm8NueIJHRN4J3aL0gMFbnXiZVQqQug7ae2bZ6REF/RBB
ulKk704HU2ENxUzGs8shb3PbzoZ9Xw16tR+TIcEITWDIsGjZoRL0YZVctgmiA8bxcRe4mpTQTcqB
Ij0LAfLZd5MitnqN1eiq6wFM6evxcGl2iMuzYQcdGMOfrKw146jMpTMeoA44JjB70IjiPpXr3vbs
QauDfQ0YgkQUube8rWbYG9siHaEAJGYEo1dV5qqHHT2T7WHEcnKTaFOJXMERBZIxiJJi38vwCXaq
Wi4+/7S6RbJTpFRLmBbbIdPmFIdWl4rTucGnv8h3Y6GKuXQh5lbFhZbaYfvUyjMuV9Qauxi22jcD
+4bQk1Heq55ZETwADq/UdyWL4LKIp/iiBoflBLbGZpv2lYOzkqa6DjkoV6921l8YSfz7dkWqGmw9
9k0Zhz79zXaVL9x1adAmt3Tadj2NaK9aR8yUGjj0/0+dZb8d4P1vBF8ZEmM+8v6J9if4SnT0tzaK
G+DXf/1j/CsA9o8/9y8A1lzsVJhsmwRXM/L767zDfeQTiXUy+fIAtCCwOC79C4DVP4HLaJoFHQNh
s2r+PdzWtU8mfwQbFo1sH0LM1X8CwALz/nzeLZHdC4qroV0k7R6E+Ofzri6J0ZQUqJvGkOAuIOl0
tghMTCN5BH6uqEpjQNC+rh4hETqbtLBKj1bUPJpqVX3DMlesu7qYOXoy41JItBAvqFIBHf7ICDFb
4XNxRuShrpu06Dc9sz4iRhoOgjwUzOG0eDdDVl8bcqDDXhvLCzS7WINAfd7Oagm01yJka2dzMyrp
N42RjM8JzVVm/lo+0LbmZhV5ZafXHqqhbJdbwGJIJ1pvRLkMoEafKVU4dFcVde5cRgcwHtvDinNj
iQVtDWmcW7p2Z4Z1bCMSp2/NHhWhXTPrucBB7Smf40d8o7Vl+HPhBPKZCF+8CNt8Y5fz1zajAeGw
uu2d7EKSUSqhRcchcQK/GaTyAd4xntglknhYShUML1DXWTdJV8GBGtZW+qzawV6Hwr23OomBp5E+
RgIT4TYqb0NrOE7VAljGYMTxABIMYL40MsmjtXSGUSjirR3x+atGTu5q2nU/xvvpyu7mDtk/ST+H
wOjE1hQDcA+N9gtSy3EDEDBZ9nbxUFk1eqBcTJV52ac1oK05nar6Qe64GhTph2wAcsO1guZu5C4s
PyrN7AGy9G0hwkMwY9mmEjRDm1rkEJASmtFB+v4C19mKPLiF0h0jQa3eMCeD568jEYjMu74AZjWp
cxBfPNR0yBtoS9O+zchWn9UJOz3BSNUrOS7XQwP40AaE5UyxTNvE41Edev9JZrRaNYNDyE7yvMDa
qVg+Y589OE4a4bSn4BItI2VY8LQ4iaCxFm31UCUOaJ8C9lLPGiNTBoe70Tb0S7EsnUlrjw4K6pVT
Dv3FFPT9hWWGer3EiS5Jnlau3mRABY+kftfX8dzfQxffqjFnFtTEXVnHjxX2SmCS5W1kdtNlNRUE
jja3gQ7ZWEuK25ZPm9R0h3J+Ulqyb+aR1Mq2kdI1sqlHq0+fBEIET9czdKrI7laW1k77okTZoi+Y
vRPRlOWRtI+gd5Ilg0ddxPftivRJLQ0wGeWadhvBfF6mmzKmrU9TOrdWpPFlKQN1laqRLSHExrmP
E0CWwCKmMEjpAxORndTG2HWTFHpaWNw2gvdMONGzIZTrAdeM1dhnLLu4eDYq2KxZhOGFrmLpQaBI
AZNVF0gnQSFb6DGek4/HJI7g7DIZkEI63yzh1qIIwxQ6gtyzc7qRbG0EOhfmbHSbITDMdRfOx9Fg
zUwGz1OOaZMJyw65F51yUU3xdBWrSEDnFkt4h4GyWxktFiAOTiVYHhjuSMY33jT8AUOrMZm3kxkH
HuBUCDX3UGortxfmYvQNZM5hHj11pfMdrUG9D6T4ObD17QuAo1hoz3SwgHCojZPFtrjwK3wGzbqX
tYxHnJAb0NsZAdIhVyTgBvACcI87ibzOkY8ZU5pdaaeUt7oA2DdUjuc2ehri8Tjl6TNm08M5S+jh
VaTgiMnAB3CwCL3WiXJ3TLpi24cqc6wsgf+tNvcUJI+NKn+z5QFVllbHaIwWgCPo043CGGalp0Dp
qc6o3Bb05LYxsNMWQPUlonYyLoAyKmHU1EUJ/HwmQFe0V/MOnkR934Nkrm2bwicfiuaxKs1+NcTg
h8HQH1/WjYHPwfKyRcgjeKWcZiYHIm3ETlZYZPTb8U6ywSn1OAYH1Pvj/1QZ8m7j/b+wBMHzeYmz
fr8Eua2ab7he/8ry+s/f/bPeUMxPuqXZhCjjc/3H7PaP/lpRlE/wdVQT+g+p1C+d97/IdMonneQ0
fklWaKRl42+qj/lJgxXG36FCIMoan8Z/Um8oSz3697xXWtzo+JemveGZNdGoDVAuLV9r9q1REOth
erkafC4UZSs1patXJUk4Vz1WB6/u0i8K5OUP/+qCS+H8arCcl0sWTstrM8uah8vbVsV1Y2WTEYzQ
4PH313iTPvj3t6KCe30ROVTGCKa+8NP+Zpx1Ty8wFTZMLww58afHAIb/EKsHrDsXFg9qvmKlB+YH
3/ANh+/vqy+l3auvmJm5ImI9xZQ6IWstB88NJKYv80ppc4qLk6wzeEDBzODKlab8gs7mg++9FIe/
urkLq/DVlTVHip2iltArs03a5bZrYt8YFHx2mZ7Lw2mETW2lptcgQSORfvXBZd9bRG9q1ZQxf23Y
dekLBg9X/WV21X2JmJicyxPn+O8v8rND39839U1DJSmR2rVzGfjFoHmV7lAojlvRXDGD9/oSEQID
lN9f6b3V85b7EItRdupxmvzRtLezYBZsM9QgjtQI41OGRABlwJZtmF7kztBQs+TN+oNLv/MA35qY
muSBRLMydr6O5m6QT0QybY0m3BFcB8QOX73ljuoHhPZeZCof3NqfHVT/urUqmODrVUM8sYSQZu78
VIW3NDqeRp6VNOhb0ps9fQq2wazC9NP/wGBBT8MfPNgMC5fiv4qejGhIx+1//79lH/3VKn0h9r5a
peDkwq472/ar++o2/gEohfMSfIXgS3MM8Mz6cF2+d6E3ew1hOYmtpVrtA/8g6bnLSZPWhPOyfGZ2
tFBza+RTSqJ9lj/c4JSXvfMXb6H6ZvcxRiqmMWgQCKOXc+Ozcl8cy+gY3ca1vYlOha/ux56EstlF
EvI9MPfMKi+L49DuJmKzVt+D5ABUCc6O4OnS6N32nKBs+TZcSCsCmlZ2qB3rb+VleZP1a81L1/XW
MI7SmsZk0/Dj6yTxu6NdKV+yGuLNF6Zaq+/2qla9ZPLsdtdp+1Z3Se1axV+7m+GmtY/oLN3yAowQ
spyfrMUO//RDIPxpM3m6qwUbsW325ZpALN0TfrFDzxi036Njc9nu4nyPm/ylc2PyFzPiEaa7/Eba
9Ff1qbZwMLzWg8fki3YRbu1hW+/CQ7lLcN9bz+ukfsqusSKXG2941Jd0yktpP8betG222Pslh37X
/oc7o/pmT8ah1wkzSeCQ5zC96RZpE+QIvNhX5pCcrKXxDDSyf1TI37bHPPeDd0tZ1tqvFoP688sl
4SSAkZOs+thXrCrigCxSQxskDYH6EKFnLYcASsxDrCjEVs3boatOORRRATOk+/ANt957E5afv3rl
UnNi81SHwLd13F5KSDwOZbYNIzbZt9hp4MsA6p19yUb5EAC2rUsj3M+R4UpU8WDe+PNVCvIvkm+n
ASsGXV3h4a7GCwtIjBKF8OD4dVzfJLHXhIiHqIyHPRY58YYifV3HjceZ2Hu1ml1JEvGio8TAGYr9
RT4ClRojzg4tEaKNjedX+MUSMYtNfE5gEqN8wYEPvrs79OIrEqWrdsIZbHEsyEL9NCnGUSCSRtpe
bzT8N8ka9ASzOsvKL6OhQEOfe/Tdt8TBwV7GMLtXchyb0nqD2WNPA2NcEh2H5QKKpeoxtB+U7gMs
8N2D5M2Zleiak+l1FfhBvEvqe8cJH21J9qa4P1kVdxBWqFndCPto43Lb8MTZhz84xN7Z0198vV89
8D4K5cFIoecpQf0YaYpX2JoXa5QAAW4JoXUoWYpdo320p/8MW/11hijLsf3qenpjT7Ep54FfF1u+
mrGIy1jky6kJWH4TDejE4puoFmzvIVph64Pv+V4Buwy0Xl94BsHKp1AKfHx5TkXar4oKGk2meRFs
BSepDvp8GAz8tW4+OKLf+6ZvKmZdy4dWM7Avx23NcfZZ23wGzN4tD3Ux6UTsNjTZiSC6U2mqhxkb
bv/3V36nAnrZYV7dYkF4XtpWZrIfbOeAowpMn+HQOoTDmeJQ8d+XMuj3l3r3rr45wkp5zGzobqpf
CvkUBTLk57uFRdWH7WcUl1RGGOB1TGhoSj+45LIh/mKjfHmJXn29aW7JydEcxR+C7iDF5BGMNzYC
uTxK0Tsrh5jdMBDW1QsCwEdJhfXRJo3G452Lv9ml9VaYzIoo+QilTEdnF8A4tDkckrLLV8rkBJDQ
gBcztqg07S6KKD3kmXNFvC8mwZdoWQ9zNvpZHXyttPKCkUJLuqTm4OjKNEPqIJ9u7HaTavua0NyS
tFG2om3abKDpR8qGxHtyCoeVwGGflkSlMrAldlmE32xaEU82wMuNsViBnxgHtxvNUDlutPkwVo86
xAyKxGi7sLUdv7B3sAMnazc3O2tC1bQugV4ZW21NCjqmiSI4iPReUy/H/BDo94Z+06t3zvSl0p87
/ZwXt8qwTbXtYD0PHYZ6/tD6MhZeypYgTDnfKtPyodto0xALNuykYReFfmjgPwblZQNERsAgAzPA
PalSLwZb0IgMyeRahbRLNO0qbfo7JJNYNyV8rRnCU3pwqtrHD2JninoNouJq8bBJe2LBcSkZ6stJ
pP6caLdm02174cvyfKnbX7C2HggTQbG1I5zbXZhMXaUfkszYRE6M9Gt6UkL4Rba4dTLoBa1mP0uF
ciNaezHJV0qYuZl5hw0Fpmr5d/SOByuebhQkwqBAvmjNdZQ1XkgYS4TeX3GkNdF230fJ3jhUOXnb
eBXpG7O8mAXH0XVsA9DOgj1H/5yTYzfXBLAk3AycoWEz2PKFHKV3SW35IoFZ/AODmBUxj6u2BoB8
jsMdIYAZGY+DyFeNNh6j3l7jLbuVS2NeZwWuvqO5q0OaOliAE4bd+JkQsqH6xMeuMSY/CbwFbQCm
oRphmi2mm3vcjQ52ZV+TAbArummNhZPn1FhXRe6MnIO48h1B4rfZVFwlw+Chsac8IVLFKbHA3BI+
vdyaK3rKuy79oqUCNBQmO+Q1xgTLWCIfv1cF/JRC3uCt5Vt6j8SkPZqZvBZJgoWihdlEbP/Q1QkP
32Otjy5QFU5/KSpkC5bKIHaqHO/HEJnypB9B/m7H0Hq052k1px1uoeoOp5+NMIwLzD1McapTvJ1q
43ogA5kk9FUxm/4o91skh1stV3YSY3BDB7637J0ZnZhdYt5iHGy8V5M+xUX6K7GBvL/TdRTq4Ypy
O0ggwZIi9Q2aDy5PIAJ4dmnyPTvrKrUst4hPihl/dE6+t9G8KcQUfADA//rer4U/t9POrgfoXhBP
I7gFS7v5nCP26QJKKnPe4z/y+911Ua/9cnd9U4pYsNh1q9UG39agSoXBMex4wfNhg1blUkOqn2Oc
p0M86KvLFnV2md8iuPZCCj7ZvK0FSwsrIpyMvSozXbnCFa7rPatgAJATYbSY81BBKjhVEEidEdCc
Wink1ru2+CrLVDtP8ajiFkDGs6JzRiIFs6UtDinuQIkGr3Hdq7j8ONfhAM3sJrVwZsGWzrrLx9n9
/S14oxv9q0RBIfFzpRANMyzuMPU1ktjV4hBk+0y9Q0TDCYPqP1nZUw9XTcJKizBbcWoZPiMV82Rw
ZFlc95MvF+5ECm+BeKbqYs9RtQsqt8u8NtfXURp+cPg670Bk8ttaStGjmaDzxs+F5qMX8y0Jl61w
3EKm7fQb2blsZvRt8LtSFUsE5YLxl58W3YUadBtU1W4TFzzHU6weEdOPLDL1kMn1vq64zVHjZqnb
9/gVZ/dax3J7ZIiIZXSwbREBpbXlTQl6I6Jaw7TwzKDAN6Z0F8r6bCCEQL5fSOsWA1xGkSgP8Awv
7/KQWEioDVoLke17lj8vLQAcHpdh+7qdUjclrFcRuMfreOI0MvlEjCS6b9L4oISjO6oXlQFNTBLX
nSYw+ZORSVynnZ9FPvm+OkRwc06Bz1iF0iLOiy/KL1PVbUrV3tiwaeOkdusR28Ck3RT8+QZyB0ml
2DeYqP++Fp28yq074r5X+vRosen2c/PBsjKWQvMXdcuiFnpdgEpWEWppq9A3Y0OsbEviqLeZapJD
RFpXukwgfaO77ZNziNtPPX2to2sjH9yF7CnMfj2TMJV17R0+nBtIQgnjhRT1V/LSZOGJIW6NGioE
BOQQK2QNC/E+XWZOJBg7wTZJmyuykS8SHCvZ+la5qfq5gZgStwnmmx4ma+5i5TLiQ1ngxF4P8w7f
TDcxyQzK8n3qWDtMcrwk51w1ivVcl8gssZovQgw3LByx5g92IOudull+WzcHjVLZjNp8I/sa4Iec
1oSUCnGQiXrWw27H9Oqyjp1rtdefKim+6+VtZMlHlQeXhtmlRozxYNbXSuPrLPNESFezWTIhTT+3
kf5FzVvfDLs1fGjEMqUL8dE1iqWJHkJ6kq9m21yM4XSwpXKnqRCQsm/9YsvBWTqHKfx2aWsnWEuy
GuGnXElZfVWNph/iAR/VjVv3/U4RDzqkfrwfVsNEDm83HSur90VcoYUNtnkOS5v/rGWToai5laPe
S871mKzNpWMub4ME6V6zELJX5MOvMTzapgb0axhMAfOz3+9yiz74l8vxDeZVYkoKzT2J9vjPebbT
UKe315hdA1oOB9FdTRI/zuwtfmJe3TqfyRZByTKtMqU71cLBzvIjWFF7B/qQ3zQRsyAjGQhA8u0E
Bi0ClIMsrlpRKsCZzPvSuX/Ec/Eis0YiJTVfm287P0ztA+of9l9mvHV33axwAHBnVZddIb6I7PMM
xTmCvpeP+SNSWB9Yf686q8VTxEeWezOXZbLXIJarzm40/C69/ODGvrd+l5+/6k+sihSobsxMv4YQ
EYjoXgPRqkiZRZare0NiHoouPDODPJTTwdQkwmvgRf+HF1/KiVcXx8MN6UozMKYBECblBEWXfSgr
51uu94eoVqF4DwesjfAD7E5Okh0aHqukfxR09V4/KL8pW7IC7onawN1PcuuqqYKDhpM2c81TkAAF
l6CVC3Y1GjjZJOfff+d3Khb5TcXSpHgFY99ikP/hELugebZ9Wvr6BTnJKE3GiNBh4z97utBgf77B
cix39kLH8bFh/GyyNxM9vamMJ6zVD4Z9l8eVV5KHrUfNSTLEgWDyg0Ef9Puv+uvOXnXeHPhDXRCi
iMeRbyI3G7HDnnHiN+Gu8zXbNNiq9YfY+/Lu/ftpRZbtz99THWYRzR19Yi2ulFHzEjv/LPMdlzsr
9dK2eW5rolqUhKOy1TzI9pwDlKaJ9tFS/jUUqb5UPa+WclF0Tadps+3DzNvmqu5h4Lbopzcm9xNJ
BLHNCg6BtgtffpPysX5/j9+ZOqgvBONX180yvH9GXdj+Ej2RWvfLu1sH51Z9McY7KNx6s5C8qUpP
BLl+VO+/92jf7IFOjLv6EjwBy5bQcHBAKK/L8B+JqLqSDIsMS1gXlJyOl/ThvrD16ym8xyjxAcfq
UwgerTVwrYKPhlu/fqsgmf38/LNawyoVxYhfZeq3ACu5Fhv8WDa2aUDQVi4foPMciKD86Psvb+uv
1tubjavWcqbIQ+X4o5o82owec7PZ17BJ2a9sLVpjXeyVJVL9D7fK99bXm62qNcLQkGxWuMGbA0/Z
U/Gg0sb7ILS9SG1PowAsru5ra4s513+0V0GJ//mu5lFvTCM6Xir24RDOxiFhWtbzBi/bol1YB5lh
pcKp+8Fafueu2m92q95A4tKkuuSHQH/LhlHynk6zxuktDmojrwIdTWOreIYR/HHNf6ScuPs40e//
EscDqytontzD91kefxJNb6M4LbtvBUTTv/7Rf8k6f62q+Ovv/c00dTApshV1sfTRl8r3T+YHUn+D
sD+sfF/MWl5L/bVPeHFB/oQdYvwb05SaBwMYW8fch9/+R9nmbzFPikHoqouhjAoJlp5Ms35evJim
Z2VY4JUh1coXXaj7Jiquk0ahj8tyBH/aQbEXU03tgLTLwr+2/AFf6jawy3O/kMQXPlnSgvVJx3iO
boJ52IRdhT/IiNowPqflbC7uddgaBskONusE6XJhUZYhoJ/ATie9dsbizEzbJ4TtAfOlA0qwOwH5
jX5GQiY0ax7R4KjJyvLHkGIpkBCutTI6505LlNtcqtexKe2GEIpnWTcK5Erzmf2cuHrtYsIa2Vas
u9KS7mADXwU5IwI73pG0s+ttaddM+decJrgoaQcmrSRtQ0WQmafljwYt8qrqIVp1I5MivUAkaMRY
dMrMZsch69yhFA9lAYgUTelXiWJ21SR5RY4mIklluiVgEA2fYgwuUkVvHOg/Q60826Mc8Xftq+WE
bQ0Fdbna3UgtAKnSbsbcOrfKFLoR+vg1EN1G14MdDpxAmE2rrUZ9vA1T8HFpVveOCJ7VkUmwwl2R
hixYOQ73dgJEBBPsaxLPZDpkg8/cUDinKQnCdScNW7xVr3FOwNW9xp5c1Gd+F6TbtnbCJAJO4C2Z
2dDGjI4f27p1CZMVZ9aYfslO6trN7foH6TwRVlQMmQfyO1aWjnx2ClWm2UTWAqPV5yScv6COWAtZ
ugIUPGQJPWox1zfSKH83Sqh19qTXK0VV8PRtmxsSzu5kp7+UmDaM4geY7ikO46+FkmLj2hY/Qpwt
AYY2cETFKiAwec4b6P62jl8kRFzmPglKjIwwnapNnN2UiC9OomEoOT0YfQhRwbrMLMlZGZr0jH/M
lmAhYgGBu1rRVtAGpXhtCGenS0WwqvANpAqEAZ3UN6iKd8ogfxmy+pwqdBpWec7k7jqY+6NQixul
tJF3lvk5mMWt6vx/9s5jx24s3dKv0rhzVtOTZ3An9DwuTjgppAkRMkHvPUf9Gv16/ST9MTKzSlLd
zEKhRxdoJIQMhY4hN/f+/VqriIG4b49pAf9yXAM4SofCLtYssjYFVT09odg6ydoL7D+FJUcoyFDW
1BL1fJApQAKLaWBw6b7nEk+4k09Ckt9PBxTZEIQzYDdlHuM4tt33ycyDHBkSMysvUro/gsi8X1T4
Oc2pc40+cgVzAuZC3XwyWl9vpTOqCcBcxuhOISezOWOfhGzwuTxr0dY3Wer9SUZWnXltsZGRhcg+
RY34eWbg3KRKM87FPWPgIGpnwMfCeHhCW+MrIgOUz7WwQWl6v7SZgLkShbc8gVC3MMJGYHHUWTqr
h+TLKmpPKN6f1qmMnW1Wj4WYB7CGPvT58ii2QqBlZbCa7ApBTb4gM/EgystnhA3eJvLyuQUOKMun
bN0+Z7UeIn/yea7K70sjn2aNrO8HI3/7LT75aURlD0/+Ebb8bhvhYQEZh4eAie1n28jsXarF0LA9
V/ucaNQ2L9nOKGVWmVM28dd5ofRi6N6GQgsURi9ZOTmU6b1/cRU/p5y/XQWkLugKSwaFbOOXIKpk
Gqltu07kKsrGVWK4BJpcC9pJoF1SnA9F/Zg1qJOCT27W6Fh3zGDHKRDN8rfm3L/l/P/Us/+3hU0a
kBQqKl75z/3/5bV4XV9Bl3Rp8X/+1//u8/1vfre+fnslFghev9Tl6x+Qk/7HWODvn/2PWACnrsn4
7XemTaLTP2IB7Z1TEYjjjjl5Z3X7A3WyQ0tEyIAOv1MF8fz/oP1R/qbooIsovpPRmBDW/TtToD8n
BehmH2BnBv1p6MAtwZz8Esauh7wr5ErsnvWImSJYi0tVdyBDcGoR7TOAGXnZ+Fm9/qv5iF8GJH77
4l3jnHMGaNT8p7G3Axi4YVCGZzDnboeE1aCqz8jguMJOFSHCSCvMYC3WbbowaghbG3TaVt3PHe0G
zSY28Ocqd3q1P6qL7u3cPNm2ugmVuUqeHrJOdAuI1WKxCUFq3+b6C2hFH4ojG5bhewQ4n+rmS0KD
Vm/LMxJ+bl/qT6i/XQ6o2cJJvrn5UjNaTrFnW3wl0z8ZAyB7gKpP0EIbltKKHe3q7EuiNj4KRNfD
Rp9VTV+VWBvDqTOf0Ol2wVp/ojz0rKqUcdoBtuH0W4KjQZrsXu+Wh0kf6WeRK4EfNK9zYUCqvD7s
HwkFFYICXEovzGHemXfo3EVWJUeJBykUhV+owwcWK++9PelYdhEUEusBwiiXwvkZ0cqvKxI4YTVX
QSVk39BxyjxG8FWwrc3LIUK7S9k+LyvxAOpXCV1jwZO3yZV1JuN2DggVCKGhdAJKBWBRWkqYcLQx
MgVYhpY9Qjc0BYv+2JBTV2p5lkyQSjR31HR1C0SPfjh6/4VV/hULvO9TWLkYpNaIPPR/SmLbvoVp
WBK6Z0A9jrhopwT5vkO7MmekwYcPyFDR5zs5S58mPUaHvnDVrrLzwrimOF7G5B+bwfDadcEfp/1L
XCwfCkikhrrxE5TXaKM42Ra5iTQ5WqoGgErugdL4KdwQKxmtVdbM6+ntrY6WDyUifEnCY8/0M2Mh
LxLSHgpqAiPF5raqbGFmIH9/OnBkudQmHSAxTOVJI0Il+wY3FRd6OjQ4kskuCvLwhJlLKIMMqvZ5
oe0KLJM9CeXneWeuGjWCNJAP49p8KrTuuE059N9aAE/6/UEvb6VsnLNiuYuV5a5p28dDHMFaLcCi
rT4jlxsoB/l56mJPIh5Zo/IGK7q7JOhmyp0Hp8Flir8yJu7oZXkDR+qQCdgFFAKtxA6RBk8pytCs
xiMb9IwK0/Gvn6sk/uro9gcrKVDegSdXFfB0P7vbKe+6spr1/rkTD0+NfngCLOxSrUZyAI4WEbTT
LIEvWTS3gfJ1mOnDdfVDNPm1is6BttxlK6IGbXZOYTgR69hrMmgHG/nSIH4yV81Nj4QndR2dtDDO
zcbUgaKjX0NvSZCWU9e2obaTFYHtKpcK0YjJHozZ7ZvhY4Ql7CNkWRTVrzhvmbGe0hwuDb32owKp
jyVzlC77EsE3M+8aM2KSUaSdP3Rm5jSjwhUxiZGWrt6PTj4MHiG2DyG2JxPpQ2PkTeNEZA6Z1bIv
PXQRiLOt2nhpDpO9NDpnOHcNrBBQVubU+kusTHelQouBTlppLGT9G8lC72XSDHhY9qFf2uxBgn+o
Y9ZwRAuyPlyT9oOqT3fR3AR1/g1NdqBv5A2LYYnm107mFmRwWl13HPsmoA18y3YAG+lU2ChY/ki4
/fUT/2VE9t3wE9sDm8TdEF7Jv3QriJ1KXUub/pm1Rg4BkxJrfrzuwlBV0FKjPMwaROzxPRAjxlwO
rpA1/oASp7CwjGwOxg8+Ad1yD2raWAmUKw2IRIJsr1PVINJV+Jnyq1mODtjjj73J7K2iPLdR+nU/
JTLnlqTR65BhjtZDqNfmtTsc/kUQSSDxUwy5b2qFDB/sBzgNSBZ+3tRoFLeGnm/Dc5IZ8BDwnbM8
QgGO4NCCCtNfr+j7FNiPEev7t0GsDUgVakGwqj9/2yR0itDMuFK1Ho5gzDzDgmWTfNyIT0OrPcPo
RuytnTvAHQsM5+IIOgyVr4TkofotXPzTCe8drPvTrVNa2G/YlMC3iDAZ/lKnUjT6vso8zc8zidCW
taEA53qxO1XEJBkO0gF/EmUUqt8Z6JY2TTAPGoAxzSs5T2I+IhGnX7NBuQ7wpmCvj8lonGuAYgtQ
d0RFTi0WVZ4qWEvHizzVN00+3FKt+6hu8QlgGNMb8nMpTA/6wG1WCAGVY3ZVYK3pCuXcoVKGSPa3
smz9iX6YuY4XsdAcRHi+93htWV/u+owvIQQqzeoRBCMMaPGKzpbRIj0QrR8kXmO1UfMJud97SOY7
Syiw87Lw1Iv6GSmKU1PAvPLXD3nfMT8+Y8o0smoqIJTFvTr03vv7oZTdSBHg34Rl1QUloKjtK0X0
/yP9b//5HwaNHZbth9V2XofX//EdgoBhvb6W3//zP57Ssu6E83fInH+K4/945+9xvGz8DQpOcjFT
M01T31Oy3+N4Wf2bCHG3/g7lEvXdpP0exwsmmC3MHGzdsiFqorGzbv4eyAvQpfBaRQRGICEp+G9G
8nzeT3sE9RXaCgqfiD9VuEj9lzJ4NuuNpkKmeIJhGq4yyAoP3hpDILkIgJ0h5YWZq4FWqMnMHM0r
tQu3uks+itEGIe029gevqk0Reqwo+TarDCgccjl6m4Q1Z0ZMTzJXQu4SIZAE8TCbaDi5DVkXHVOd
VJVikwzN26HaLnBgQLZcoj94qw2D4YPK0L/qWVReR2FEu15Vc5fcu/BkFGwRSxqtQlW7ew0ZWltc
0q/dPIJ+1UZYt6qDUkPwwFVEEJ/w6uYAJrZV6hJ0ih7zGxrOUecyNbPdzeumf0tJ7L+/X0sfGTnM
z4oGgxGzrY1dJOJ2jwBOYy/LlN7XRis8IbckhkRnOZ9qjorqRvHIPGNXxjXDdul2MQajPm/oaEKI
2E3wlY0SN1dPADpLBuZflAb0uIgXoWsniLUlEKlue73rAk1HL9hqliNfsrS2sBnorFQM2D5seaef
434on4YSPQ/kKaNP0iItMF1B67bYm75V2k2Omu1iqnCSHTKJfrgaq9Bma9XoAmkDNRrzEM0V/T69
qZdjlo4M2U1V1X6U5DpiiF+OnobFKEHB0ekMICKhmihNJAGR2OYP2jTD3QJMWP0QTWVym3MZKUSo
MMeGqt7Sf2xgBfmcNaIR9Igd3ZJl6p8kKRI+ToiCBMbWH8J8iisUNk0lFA8liPl+QfKacl4z6Ntn
jY7qt3TNNJmSk9LfLToTpSgPfBKBGl1hx9iI8NT5zqjAsqO0h6RZa5Y3VYRq1Mz3HrA4y59UUcpv
yzJGn+YxV0ZLX8Hpx+QdDgy7EExF72OAkwduIbkuaWZCtDPVL0s8iC9tkqzPKfNAN3FKIJg0eYma
q/mHCZFQa4yQjDSNvTRGndStZ0kgmCqhWBZM01eLtQvbbJvsVdBzF82d6Rn/c5dmTY+c9lRBiL7A
A76zgxVJBL8IE+Jb0Pech+qgwzaHiM1go/TWfIJDkIQWJAraTFJ8K/Mx/rwx7Ou/M7PJA2eTmRsm
nrcuvxDV5xcF1P09uuVw2aXQKkrbkPpqwtDToClE5vqonWJIL/2+BMhTHBKG1TIoe+YCprcJ/a9H
PaqRvpZHBrlHuKATtM3cMoVYcSc+POxAZBh614sir+Xbzsh21Yc1uURENN8iPYWgIIdqrIe3J0jz
NL8UKxrzUMaoH4o1NaBBF/RdoREhbDsuuokoLO4grUafvmY0uGeoZ2dklKIJ1Ab0MLuydx8rVh3l
jIOZcnTp496A3wCyJIzjfEmpjh6FRTLhYxzzxyhSEU3WtHUvxS/5k5jI9Uu8QoaWjIl8P5Rzf+p0
hohXpYqPoC2b57qLMiZuIxivx24bwyY1UKBRxP6ipen4YYqLXR1toAvZd+oGs6fc3satGM+NsVUP
bT7RkoXHL4ixM2EJsaS3NIx0a2Krv0L7Mx7ht4melbWBF19Tc6dqyjn4wef8FynuO0bsHy7+3Xzj
qg6SiMAGfFe/BsbwBvZSBb0xrFFx8aFWYyDsFCIQgzJHyBYHKTrp8ajbaLNCl1BJ00vDXIFvrMP4
omXpDNZ/mPyILu9H4JnXZhbBhgu6/IiScfaCjCOs78TPXlY1W7hoLeOQRkN+c4C55l90KVV9r5L+
42ZMnYISESmVS0peKoHgrxGwjKbLpDTNaaQx8dGsVKxmCjT+bdm28XOyr2HXt4hx6O+ru6/zuq94
ta89xFZJ2HS9HqTMdsKNKVQPcgH7g7owjJEvmXhbcEuXCdE2YsRWQrIq1lIo5vbHLiOUGAqQFxzV
dcoLtH3YIIiHxcd+3zTjvn2QA5Dvk31LATKtX9p9m1G/Y8dRWalP474N45UNiQFDMlQa5gsj+ghb
7Ru3SRPhsooRgd9Adz8ddoGmJWvgQ8jVb4dWxjDLDQaRySynWiSRMd96tNtyvejbIKL6CjkEA5Zz
H4VZX4HgQykPDgROdJyl4SgadwdqL9Wpwu7T7nEqvTgl4uc8PWXbq6ABSsWvNOjTQbD00jFXNTRv
EJ8Ky+cYb6oPig3riV1eyuSh6l6r5RkqJXcpQ7m+y5YvUGVbCtN1dFAalQD5RQILPR4kJx5O6cfD
RPZHmoJTRf+tOVdZ6jKB+UqRrYtROYMQdTCe9Llzh/SO6VAQQPjOcfoCZiONduqmMC+9pHAq+WQY
/UP8pYEjlHQbAAKSB6U3bZ+E4iPShap4yyvNagAnlWj0fTXlYP1isGXm9G48eOZ6WaWCefrSKsYa
QeHUU1jjQjm49EfM5CPE48xgoQhczLbGQIlZwS8IO2aYqg0Buig/V9V0LacFhVHtOLXKCdvl7vPd
cQULXCWBunjQoBRLIPNgBg7AADoMKqgiYZAZD5cFZ5hnMWjMZAB6gE4oyFeWzkSwdippgApMEBKc
SIQDFZmdJs+WDL3nuqlXFAG9IT8wSbzC6B9Vy8tBm85jsTk9sdYQx3A9stHNVL0cQINkWulpyL0P
6ifU6hC4l5W3bZ5fxEr+WqyiQ9SDQiiMdQKI1qVxx656hrA7WNr+NNP7R7fhODejZgLDeIHlbanq
a6F2WLtUvENvJrYwN4+tiuqfjP5z+QhR+VadVPXLNgLLXOcjrOXgcTNbApc7gosEqXagwLl061nb
5gqMppwAZJTXzt3KFGH0iAKW1gI4McuU4YNMcQc16a+iGd26caBTt17FevGzOD5n2+FLDjnRXNE3
HCF0ntEys0HryW5cGY8FwmwmgNHyuBivfc1jUe3V/KIYT6BEZcrPpnKuZ2/KvtYKVRt6tgY802s2
u1V2kWUL5lwSWYj+0JLtS6SHUYmka5YbHTBtZqskZj/8Qvi4NQRm7eoMiPnO2f0uFXfwxCYN5e4T
ne4IhtpK/agNmidAdCdAqSZ+ikW6pSbBbHkyokcNqQWo8+jdOmV/TBnpGYy9gtFOE3QJndUystgw
6B4zUxafUuVTst466A4+JrJpx4zyIcXmiWkYi8Qf+2j0yCnhpGQUPoaP28FddIWRaESzpDsTvayx
1W2j+2bEYMMvyvMq3eAbsbrXDqZXLfsG4H/7TjXMllp7WBq7ms49eunyrZDhCW+vnECtH4L6AIX9
SU7vJhhAlfkRIkLwTVIgZw9mmZ8VsXDGZUaaAmAsY4U7X3E3X/IEjW3NIRBRGdPXxBGIDhSDM0A+
N1qXUBlqazJgcZK99SB5HdHn1vauoXxsiquqlb44vg0If6xgKlpEwanebzRu6xnoN0gQyC243t41
h3skax3Uic8xiO00G0FzHs34SqDOpFDxJYmftO52gM0gk166DkYVNEOF8q0pkPMriHuzUC4qd5hG
6MjzD0qHpAr66M3iSEVyPwIvShmD/xbrA1TMJ0pbQi8F1eGKpFJdPFXALcom6OI9XJGsxGw+ipRQ
GRgYUkq2hOSgnWaUoRXjbCyfYHOw4MsJV9EMqH+4UhzM6Wyp85uaS2CMvUYMh6p15eS1zSBtQjlC
+xcFll8x5u+ulTxPNWTTNGBzhQXkp8FQhgeaWJHq4rTUERsp6+bCgZSTjZQeWrrqqDKtDa2Cobrr
1LUE32+I02fwuAfimYXMQykvgyisRwANBBd1VEAtPEssHrrEkE6+BwVw0lQnCN23EI7zwhN7PTuJ
5cq52wSTxr5U3w1j2gVD1avHZBZnRxkNuhVdBm58yjBvh2I6NXDROHmc3WOjPzRlyh7Zo+KEafd5
8FIDUONI6wdewFV8aIpT2qchQsWkIAj7Kvl3o/5SN26tuPnUPtf55tRGZTgjTuLIsMWOyRM5V1EQ
QaJkLf0UKOXqTXISoABMM3wb/FKvYuiYxm2+wutZelvzZBxWK6ZeLl5QA77ojHUzgaK8ZN29MJth
mXSW2iADCIBWMi9D+RCv5Ynk9jsytQflQyHHtO6pMWvN6OZkiQfmjhH8pVnUnvLZuDIzi5LDxCzW
5IzIQOibIgRCsYX6gebNVD0PPB0DSiV3WI9mRJuh/7aluGPhtqqvZTKEEE3eV8YzGU9i65Irb4Aw
J51p8y4oxYMztsNpM41HicmQYoNJOoGRMXuq29xC1PtzUjcnBVBb+6ZvH2BZtBEkt0WDkB+6139R
5/yF74S9yBwNVQ0FdhumnP6pfbiJWofQUzudMmMmdNhEqLYLCo3jZ2Kh7ZJLeetvu9zM3McNHp9G
A9KPohc3BIDv8fO/1aj+f5lS+6mX7X+v99pQ/99AvuwA0S6TCj8kG/9U4Hr8XuWv+R8CNf3/dFKI
sMeB9vX9rtNW/1j1+vvH/VH1gv+QDg2Fx7/Pq/1R9UKUbK8266qsUdf6oeolo3HGRCQSZ8jJmMiB
c3V/cAQjciYd2Gky9S40aPR/q3tNq/inPIPon96UyUzGXoH/oR5KTKIa6ZQplyxMT+2xvwLgCBSr
AaBpmRf5uP9VvZpX3TWAYHi9zZTTUXqEvky6i+7TK2KabnUBXhBELsrnbnZH/nSU7c7pj9k5fy3C
3VkeLHxfEzLYecrc2Fk83Za8yM4dqEZd/TiFuTsFqj3y8+LIfuPkD9ERlnd/OSX2ardBe+pd1YaO
4wQ6PRQC/KUDFiLoQrgaPdFXj62f+5mzuoJXB/qxeYyPiiM5+bX308UaL5LThI3XeJTHrzGs+5bk
Kc4QqI5w2bFFqWWe84sRtFf5aNzpfntdL/DihqqzHYtrGk5B45UBU08ec2XBeDSP9X10E67FY348
XOtLGbQ7lYeb2hL3CeDIFS6ab9iwRgAHNazyAjEsYBXwK4Q9z9GNko21fIH/IwTT52Z8rOL11vfQ
7Z3Ie0qtgy35upO6UCW/6Tbr6jWB/n4ZqisFfILT+gxHBapVh73nirfovBxTv/bpi9pwzgejXzmJ
N3ttuLmwx59GBwWsQP/UncDheIqtO8oxPxvu7Bl+Hkr+fKuCiXfND+V94m3+4R61xz6EdeUefQ47
98sjBYjcZyDPrvzVQZ3bjqzsmByzo+kpb9Ixv0HT9/XwmUiJ6+idzhqfbMTOHMJKe3K1Y3+ePf2u
DlUvsiY395tA9EonCSAivI/u1vPqtI7oiQ4RjdU6+l32IJ7Lb9sHginijXgnbbdagqqr6HSudkWQ
4tKH+WPzXLltuLyJ3mBroeGUfEh6S06TLweZr0HKMriSm3vZRb1oTuFHIANHh5QtfTRuRohYF6ud
+ooNx2Z+q46pA3zAh9X6IwpDR4ajPjKc7ICt42IhHv6a8vPqiIH6UJ6UcAxwXKtkm1f1QbqxE/3I
Tb3CbTknKOM+fBtPxbN0S8nI4P23sntAzD4ptn5UfcFL7/LH7JKd5WNx1i/1yXzILgYnoDtnYXKs
juqp/43y9k8bSxCu/slRp7r+41Gf61Gu9bqVLiheuGASF29wGgf4dzBahtVwDZ3z9sZEm2dwKouw
CTdHdYEj24MjPAEysnq3fKXEaRc2cb0zeLOLR7Rz60PqpB5aejZ1S+QzrDSQnC7khHl5IEEVY2Vf
U9dw2UU2gkq25Cie4ZHc87wVdvlwUuNj6ec22FF7sGD3c0ofybp77QQq2YV7zI/91E+/w6tfGEcN
IaTv25fyeQqGE0CwZxOKviD117smoMuJUoU9nR4E27CFD6oD8bM7BNGnxNNDiMRD1Pqc+tn8FF/k
ULrG6dlkL130OzZkGIfy0/agPTCp601H41IaQRwi/H0uTts18npPvdN8pb6ZvDqyYhtZicviIzPB
9l728+BNtmlJ/P6NYrz9+qmwvsL440ISahH7O70rHgdHsb69Zbx/djiTvDayYW6xV6t0+CS3D7Xj
fM6Cyc8wrOa1DQaYhDRvAh5uSc7skvHZqVep1hqgO+0Kp/gjO85p7FfdEsPU3mzooLi4b9jws+rz
UC7CqTpvHmGUC4jcHU+HW2Fr/C2/kl17pms+qIZV+LA7sfVkX3MoJThwr7mFW9mMl4bCHYzTfG9x
Wb/Ed3oMLboFz6SdubWXuByBsA1qV/UJ6dzFyS2EV5zuOtipAx2n2zmzrdrSCRkKG4kzL/dma7Y6
mJHgUWdTCVZpjdZbjEeYHKy+tThVqDmQTDEjG2a8qg3EhzbIADUbn2KnY/ulLx2fTr8xFPBAAts4
49aAWTvRgxGCQrdkXwgaPiQ5Ns+xM9o/OP7/ospIVPZzK/EfLvOXktxspDmdcFO8tK5+2XBlQHx9
JIqcNiiZCOCZdM7mdY5pcwcs5Wgb54QnwVQEizPzW8F5BJLrja7Gjymr8QEVEG91S+tbZVc2KohW
Ykf+xEoaDjn3cQ3G08gxhEfU248saZWzOJ9NX/cnD9cMuVXmAUjBK/Zu5xVItbNtdifJPzhQiNrQ
67oT79Z9cszQPEYYqs4zMeWRW3CExc/jsQj3D+wDnT0m2uV18Vp+SjCardvz3+h2oEB9mLMs095/
xQ563fdzH4BE4e+gh8P8gbnUsIU648CWkPmaLJzthZvdP7x1pTBjswzObzcCX7nDpBDGIHEQiXc2
diWJqK9eADHZhtV+GLk7me2jczNsrSuLhhNXPKwXd87Z8OrX7InPZ11lq7MjV3dFf/Boi7iSU7op
/yFs7zBby+YQ9j0l3IpnJoLdlkta33gsduNwAL/AyBQ/RrGVPPenlr1DWcABzm3DSGrrYclzhpYB
27l4FY/zwDY9ePA8SfB8QUvq0yEiVmGjO6I7OSidWqu9047t/7avGbh8HmbsMXUdMNKGY4TMlYMA
oxOnkUMXMmjl7Vu5dg+8T3JqvqTiHkoons6SVTiRE4X77eyh0uCNpzXAEvD0VnYLC8QrBGvfevD+
snhVuL2Yl/m4shwQqXsmz554wo/85pyE/bHdN6qj+8Ld/qQNZw2gfmXDolTidT5i4/YjRFPcAyos
VmW/UTSyDlxuglXIObP7WjAizUUz1fy+yAMXn/NHxA+IRDTgDTc2LJcTyKfB1wM9GPDKqRO5h0A4
YYNOwm0O+gAyV2//LpUobz8jsZO5yfvGlHAVMxea2Y3f6bYQQgDJt8muwcnbt0R1xjYFxb6TsS4i
WyzBeKAI4Q8sMXGHTcvS7t3tZXtJwj1LdRLI1OqgpwSEq8t8g/2t+sjSFuw8Ea/cfgECFXYeo0D8
JvHnQOAU7zsVNm0fcjkP8IMXRPZ8OoSwzPj7cRh4CfQyloIFnlzId5yEUBcTbQtBEg5fVczw4bzb
qsIfWVKZLb3f6mjBws+KAk/gKwx2lcxaUuVzOYuueG8+z/fqFZvGsy4d6VI6+3o3XAy1uYDw1+HT
rNyZeSJQ2trESF7HdSAdvK+HnfIaOJI5kJh6f+a5zFeJd++GX+E9TThyEiJskcJVTTgKzgVhtOib
F+2rzvEV71ffxMXQJXaaV8GvMWs17xnd+gM7gKhf5k56nEvGsxE5hPs3HyzDQ2CLQIL41SZsCyjA
O4134D7B62MITPfg1A7BnI3cOHuUhXXEo/Ju28T3Hb54EhZr9zz7aUUrdjdDIo+ak2orxJ8Nt06b
+dzDjoEfIc+3W3uyIofqpyt5UCjMvO3d63Ep0zkhtpisxUId9iH5Vl/3pW6PGhdasAxYT/69cQ+E
5KafPUWE2M1d6SMK6ySOgn0iCz9t+qW6K+/X70uwBwrIQLop4UoXYDk46pEv8bLD9VBa04msxC04
x/klPtLyzzy6ME59rDz4A4703PxiPUPimNwx8XjpL/132K6t1Tv4kDTZBEGUpJ9pEfppwLV4VINs
xuM8NpiVOLOPZK6VQl84WUhZESXVfuPBPU8ERXBLnJORUqRWaXdERXvYJZCftHay/+cNlvhNsGNy
hoPduHvc0rg8IG+9jNflrNuZBykQTIMHfyBQW6jeWz0fL0ObiOhtqET24doEir+5LSF7bothc9Ku
0RPF44EfxEfjudWfKXPrZwIxN2EsySp9k1RC86nOkgVYKcsC0ZirP00Yk3A4RWH9zPqyUShv3I1k
IdVJvs0CailW+qyGMhGc8ln9Zj6pt9RneXht9hhzOfqn9DvcHif9Vvogub0yt1Lqx7T47fiehrRL
ycfHRRJm7nGotFmaG/uC23KfJZFizK8j8qXSRqHGHh2oJIeA5oal+fzCau3euhGbviKmUFvD6ubn
9BzX5DWIY/mzR0uD5w/aTW2DirZDePisaVbC217kx4i+FfuEH+onXkzMtz9euHg8yGw1aLDYySZr
WId7HnZ4f24HPpCBxFd1OQmfCU/ZgEJ/joLeMa34icqtHKaMnfiJV9uVk32i5Op8XXiI0dfZmb3F
faXCiFHoLNMyOYlco2Ebrmrpls7u6p2GvTvwt9XZw1CGNS31PWpkopKvYP6xhCGInIv0kraJL3uQ
BPHbdS+qv/WY1aG16fLNKZcjfy3DNERn5bpp3vK2ekhO83V7dAtL40L61fINBZ8vc2xNvomrsA7M
DwbCvezpHnyCXAZSqoxkWvG34qG4rrGvejXObQ/rCIIwaxF7uglIRC+Gy27HrMde5pYOQ4t8l+hJ
vIbivY/P4cGxd+3XwVZwtFy8vR8a1In4sz8ApGy8PdjeN/d23Oznt8zf49l9ufYUZLBIofmSFRfd
2OJHARuF3PURMhWrw2XvFzXa/B8DJLPQGQaJ6JxEQOZ3En6HT8YvGth/sMFE0ntUJ5wyG6dGMlph
7BzYcHCj5n4fLDppqE/5nYulAM+FIAiKkd/DQYitCHUz1/RQY8H4H8LCh+fznQcU1DmvxP3ay53G
DajB4cg+empD1gunxATuh82DUxKjbOJ7M3fyzQDiewtH6u/1l8FPdjPs7qtMCoBRJiw4T1T133oi
RsFDQdPN3BnfQuBi8QYumEDKS0LxmF6zcI+xmYZNPdkiA1GdhZuh++E230m18TB7uigQVfx1/M34
55+ksfvvf6hY0UNNy7VupAtBKpFmiW4GhSX8uvuNOMWF5m3Fh1Q0gPDkBl+s4WQnakFUjrBpORYQ
CldcHXSWBCqoTQXFbY+3llDa/YKPNgFeQaKWRGRqbXfRc3SJLt35cNeFSOCFwJGpcByIWHubGhNB
9XzUqBn1H4qn1Y2DIYyI92Zbx2KDntgLNUF57C+FN53gEuMPE/+707gMJz3cLeLomY/TnrZxhdPH
5eNi3QycUOn3z7Ta7vpL9th/392A9LT7N4TroK7VAsmqcQH9vXFarK8Thxs44rupOlj0tnH92Hm8
ncp2ThwtAFix8c9AQDDBCEjYmZMwD02cufsVtIpPAtaQLt8RCCiBL/Ujpxkw2plXsXgUlijS7S5l
I7GcCVH5fpvKib16dM7JM/o9aPV2p8QAmjc7mAles8do0f3i7dGNRqGBqNmSP2zOHhvs5TvZbbwe
Q7YvBL7UF3zdQxL3/XYg+SYobDFTPJEeN6LinetwO1bKfa9z3K2aUtaERR+smUgaS77YGeICFIiA
pDxy65gBoAru9EG43zhoiru4ypHWYajhtacAx+yv2Evarn5GnpV6GbGS6S/EP523x5EwaBAh7jE2
2QL3QLPA1oa7w625iB+ze7peqUiol11mjvduRCAniG27JAhrbNikUrZg5+x7cubnjlTrxMCV9wzS
wh7DzgKrgI0o7hfdTo7dbkCCPbUluebMzjxHAnOLA3i3h4gj8c8e4iluC6EwUNhj4cLlYe+B4cLC
jSGuFVvSYDX2kK4hLKOSQ1DXKOc9KTE4j9m75cKOnREFv8a32VmwSXvJAcwylqognv3r08pc+p+c
VoY9fzytjIxoeZGYxiX6Lt0hXk2zkzj5/7J3nruV49qef5V5gFFBiZQEDA4wOzmnsl3BXwR3VVmR
SlR++vuTq/q0vV1tH9+DGdyLmf7QcLcDNylqcXGtfyDfuzU/ztcSr6szUGebJZH1CY1Lamntikvo
ilSZ26/iKLkWl+UJVbWr+RteNBfDA7SNnXPIGb/1jxHj2cUXOKlvl+whvEQG4pp22Yl14BzPDyX1
TeS11vPWpso57ZIjSWLYnnKBJo3hanzUkxJzids1h9NFTq4hL5sT73Y+pr630UccmtvsuGSLJKf4
qnPFPPvK4Ujo35jn2Kezr7ZYfh/Zl/bX9lidcgqR0NqcZeGuo8hZU5qQh/oouPKjzfANIdf6qN6h
QX4SXORHxHeiOOVzKm/OhX2uT7wjrt7b5YKfHgQ/YVH/19o6y0Dfympqkihu9T8eGzqIlS89kmf/
wdkFIPiq+wHB6geWNO0//tfP2uTyk//qN3/Bim+mCljxt7JD2IS/FtFxfd5iWbBRr4oPbOBilNAM
b+6zHxpD8/vf/v6vFo1jffBpwS0+jrYfgD/+JzB5+Y50FzMy31nwxZR8fgGTHe8DdBsPXwqorgv5
EPWSXy2a5VsO8C3MH03gyfzB9xAM91qEHs0Z4S7QZN/0oEBibPH8TUKFYC4NkZdXkXpI3dvRbBDw
0hsokeuRxn3ZRDg2czTnhBSKHHjOvdWkfP4Ov/wEe7ho4JmZEzR8AnSZ6ZhipITUWQlJZzibjgSk
Nh/foO5OSQwTkcIKjO+PUeRdW/hfo9D+O/3L/4Ib3Tap1f89w/b6vvue/I//3dz/kTzb34+/9nNv
C/FB8g98aN+GHwaU/s+97biYjUKOhjLn2BILJb7z5962P+CtAgTe9EHds4N54L/2No4szgLGh1nt
mOZCI/zzNf9VOyVC/G1LQprLKfAXytGDx0Tf04W0hlMLdFx3b2eBSY1ybbm4LtVWibhlFKkfiRsM
/qZoPHE8CivZwNKiLW4btjkAKsA4F+cjheRxatTB2pQqf2gwD7mOokA5O9ttUzQq7PQAVQBN4coE
n5Z4A9W9JIgo7rlgbjWUNzhuaRN9F0VUH/nauC1m0KKNbxYnlppa6tVO2HxGI5GmTJEY31FQNj96
VWHtBjGm+ENZX2EsputZIRER+JD8D+O6cDSoyyy6H+1cfp2ijDcy8fKPvjUVlPvbLDvKInda80hO
+dwB6hyW7zbrprLFQ9Ti8b0CDTxs6q5wL5EDx13L0O66Cp0BdL/A8zTrIoAITlj2B9rtO7ALQewe
THpxY4lhTHLHaWdFbl6rGcU1PXo0+7LcpM0ZN+k1Id7uD5xhnKoNUgcZTmYZBnWlo+2zFGM5KgiF
J76YLaq+t7YAJXc0gwtG5FfrH2Esc1DUuUl+6Mdjs4Kkld+OMX5cm8kKYgecbFRHwyEY+jD7ltVl
5sGz67MuV58KjVBev0EfVcn6wPdnN7zpZ9zkKIBWVY13g9v3kGQfhhjhfwtIiOlXmtAmVIcN5w8r
KI3u0q6FUJK7io5sbspJ2MFL2aim8SvzbFTCz9Q6mhFjPE+MLi9jGoeeUQ7OBoW/Lsso11pFYJ3h
3Qo3d+5hrm/Mzg25KRZm930YjIkPzA7C50roBuJzFwAXFmnpI1qqbarysu+p5Fmj/BwKHxCilosa
bT2PkSYR9YP7rhMz+bHIghOv6UV7WkGTnbldNhjY7sK4VeauH7uIomNtU5zvHDs/a93chW/lIhC8
dhWAga9CxNNWzKHiFtlBf/2MARxG1HVWnstqMX4z4za78uTo9x+t1CjE0RAC+P2E1LJEUCOAr2wW
jntRIyQFSTkrcKHzDAz3xiSP0MUOAm6OpRKXSHqlaJtWhko2ULkzauCDl00HfefDrAQLP3yTDZy0
dWYaybQpcVr9pusYpCiicm18EtrjPKytqhFQWoShUXcfsvkLFtbirI4tHZ3M9oDyjBFkKE96Y2In
26Yw5m5jFNFw4UMYHhcWGyL3viuCneNNzVWlOvsWNDEI0jCpp69F1zN2X+ANuNb4xe96vCm2iDm3
1rHlk16hJu53sFl756ZOplCve/h1t2k82+m2Lqf4qClxqNkMRoXsNeoU9bido3qY700fMN0WUyNk
r2NviqrjOM1qfaixP6AgkDsAxAqkeS58C9oHelFGNt8UcQWWs5zYi6vBqi33YnFLp7A2Od73ZixQ
+zXQpI42NraNN12eRu1R5SeS632ncIiPaw9Wq8pkv0ssG+JGqDCp3bZNGQ8rvPbi+ypT+KzhyHSB
ClLv7lRhZF9D5M0mvSoC19DgzWweSmiBxQYLxOufeon7A1s657KyRzRQxEC1qIzq9MHzR7ODblDm
86oNbORNvTk2kw1Gd0l5PI1WtZkis0ENCy9AEFJdVW4m5I0++Zh/fJlnGalVO/vlZxva9Fdo2EjD
Bo1MyNiLaagxLQhJkQfPyxCoTRJNIbOMoniLbaaDQQlAJkzh0Wo9yZwq3MxRVF/MnQw+GwRWyjIB
79AuRuX2qPSqINn5tdWGa9WH6NaoIaB3Xqf1nGO+jkqL2tUK1N3KTmBSQcc2ImfXun25Kfp2jpIT
R5coLtp1UGr6PYmL4JA2bB+Ea19gYQV/uBtCbKsSA8nXXds31LaMUJm9sUqGyWqslfDl3AxrwzR7
eYplXFomhA/4mmqVRXq4U3UUbBO7djCe72xTIxezUSm6POjnwnM0wurSG2wnc6keClXjKIGLJGuq
eUkGvDLPQ9dEGxL7elQjqhuoxrqsEG4xYKFkLC4Fd6dLPbUZPVfT3XCjkcu9A1Q4OwI6Wadrm2PR
gtxcjLa5TTqLv4sIK+regEVdXawIO128sYXyJpyRs0iNB76bzyqEgdWFXr9YeiGtt+1iz8GqGAR3
TenSwfAkuzTcOfTBlLuBqreptoxvInZAczYIwdanbsoDNYrCuhNDOWXXk4fb/Ub4HQZBkd8UuPUE
HkKycWdyL1diQvY6VG1zlfpl1J2GgDKHw1QE83QoRq0fclHoG2MMWmqFZNQwa5tK/YhVnNMTtqQG
6jjn9bQucay4q/I4nm+MYUCDIpJeNqx6w87EgdJu6F3YmZNUJ5FrNyj1jiZu1FEVB5i0JOGiVY00
hJQoIWu7PUAeoGRleAc1BHWF3M+XXolq0flv4BdctGC6qaurCDfPKoXtsPOsXCXOesAclmpYSjh2
7LiVyK9OUp3GZhchaUsgOR1UZ4JqRUpYzAdmkeTuOeKYo305m4VyyNebONvVYyHlVTpGloMdTG/f
RWDa4QpYcxWsHcjv+nxAi/fQHyb/omVGwafI70r6SZwS4jzPw36RAOo5oTIkP3taT5C5ios2s4Zp
hVKWuDALD8fxuWuBgaZLRvZNWyEYXVjdw9e8NqIGXYQxOhewQK5FFVK2jV3CZjMlMdUF105VS1HM
7uw7K2li0LCB65Z3pdclX5BLTainFpk/AyIfEZNXRlQnV0EVY4QAL198MtLRQ/7cgD1iHxM5Aneb
13JAQCGygubBLZnUp9JXRbAt0f+hoIbYPBLM7H4dnjS555oHaTXkMw4QGY7zbYiig1onvBEJtle1
i6RR5JrpN6zTJTJLfTTPq5i9OF32aoyju66d87tUjoKmXCr5oKkql2eaF4I6EilvcjQ5vRY3UWGI
CnUKIVq1IzfEoVyN3bir2tgKT7sglPNHy58j6yaZYjPdIvYcQOAKIKncFXbc6Us1ieKyrUbvLs1d
s96OGpTAQdcmbBX4JxUok8Gt+tXgKASlq2IeRoBxlkr6uy41BdWhGtfd3eQHHb4QjZFT18o8A7MK
zPiwZUmd/EvI3jZho6gGGEoQzrQVfVwvV76sOArk7CExC0esZYoO7lx0L3TQ9FukVFAbS4zJ3ZF3
xWfWONifi3xML2zLUDe4NmG8LkLLEVT1B4dmoezJwluLI9gsyYd1PJn8fZSxolWdu069mbKg+Yx9
Q0XJOe46KuWDwAMYOQiZXWSiarML6NehveqyIjick8nQx1OQp2tlj2OyG3OzOw616d+HlS76tSFq
/66GhThsFJtGXhu9xvzPhFxL4S2buh3pbP4g2yo6DDsjYjd3rn4oTTHeVl2P3xucO9DKsBw+zryq
086ZNFs08Qidkikc4amUb/swMa9CeG0XjWHp716cDObKMpMOvCK5I9xSwxTsesdt12Xhsl+MAYES
bMMwwt7oMkHgQAeDSdfQKGZ02cEJR9iT4DJ5MsfuaKqV7p34u8pUDUohz0INCSMWnLRKQfSse0d+
KY0sPcE6GcH3KDQH2gRz6ffrITPHe9HUkwtGvsbzvCVfjBFuxxORvDpsvFNfYoVmgK8v16VuhLXS
QpkcDWXnXZKlB/cK6T1Isi1bonVCQGZQF3lfnNQd6fI0SX8Tz4PXHc44yF/KviPwTJGbHlIN6dj8
cSiDrdc24x+ZmQblkcJuDiNjAz/WXVBaHt5XYujK43bEB2o7VN5CzxwJ7G8UGp4D1ADhLits2dw8
8bP1oWI/r3RkrjXawprVOnMD3pWMVOJhFAOfhUsBn7k1A49+c9PO/Rt8u+co2AX+Sz4qXRkQKFFz
XEjmT6uVGE3mZV1UBYyFnIMlm0V0nRZhgRBMzOiA4NEgJ0e+dJK2PJxJKYY35r6Ah57ehPkEOKRT
aRKWK5EqWL7/pLvBMV3PWUKIrpQZnmtDAZZEYe/hSX3g1w38mTjbMpG9YQRseXRDpOviq7po7j4Z
BsYm16DBUGsxzjBxkWRQEOdkEpza41AC8zDKjjb6PLIKZHEEFKuWDkwR6l03ri8pNL3+iV7O2/WW
qz90e2ib0t6rbrWpAX/CTcr1DD12Z0mu70U4RVfvH4XaGaqGSH9RhtgbJbPisvdibg9U2eYjLkYu
KU5YvAGxXICUzxcXsbHAQosALTCJjNnzxRWjz7Ux9QuqEtzbCeC2DeoAytRtOkVR+caefblyHu6z
guWjRiP5U89Hc3wqBG04IJdUBLwik3DHrRlWvX5jZ+5psfBuLCIsiEb5Ai6N4++N01dmx3HHuxGG
RZ/uqEWSr4ZTgw+cUxXbzGmT8Oj1x7X8yecL6SNV5Ziowkq5AOSfTy2ALcHRqtQa3yz90CTSuRSI
d5zgDyBvzHlQ3zhu6DUZ7NM39uOLZ8hUg8BG/gH5FS5XezGolGYVyMmljpDlA5F6FAia2loBim6i
1L57faJ74vCPIU8gRseqIuLm2fsb064SWD2WT27TOxw7uNRzMKT5NN0KKJKAGEYBRlrE4pNf+yEO
6I0XnidVlnx5/YO8eMhwEAh+FkpSCJyjKfd8xSdtprZjCHqDrb/kJMXMFcJqyKXWqB1IB/cl+ebO
+k28X7RzEfhYAhKiIM8HTUJHzZk/EIxaIT6p0rMiC75qINQmL8w+gpTszxCUsyaI1Buq9S+es0An
AR3hYNnVvD57EcFKm+UOjCl53nvhiSnmuORS6OuHKHa5wrxrdR249tYivoayjWS4ff12fLE6c3St
eJ1zPz3puh6jH7R7v+Y6QzDMpzL4xoB7sWEZkCOEgEfBlxnuD1gFaRvbXZmsy9ajHpoKHJPejqp7
m4aysQ3HlCYI5WCMuF/EOz/JYwRFaCYjcrhtkNnYzK6OvXWJcvmhNMe3jq+9DfNzwGU4Niu8mP2Q
J1XU4/1ZwX6LHPsu58KKpU2xpWICojCiDoRnIi/q6w9vb6cwqOP63Dgs+jBkCPsRQQuvGdKpooVs
DN9DSjDroOy+Y1czvvHQfjPQIlhJlQtaEATFvS0ZT4lV2Q2E7InXAl3eaELdrs1WqZ1N7x9KSkty
vWDAwA3s52/eYA6TmXAJQE0LybrHSeWkpxtcUN4aar9/tawfIpsc7oJq65LfPR8rDzE90g7wjMph
RhYGcLAC3aHtzzAlm9PjcPaiK6fU4fmsuGqtLDG3oIVGNYcHvZvL/KyyxnzYvvepIuBNG5FtC/lJ
yr3FLtrer1KdUCKeudaFJv155XfpNli+ev9QaKWyzkweZYq9BUjmPB4LWnPQjPtbrxtue9Xdmnz9
/mFIITm7LEta/v6MIPK6VRFTMm+tFOy+lSPhmPruKmibtwwnX+5Ul1fiUYyVncomev5Ikw6dph4q
NQoMalrHyRye+6Qf62T56vVZvXzlHzWeEPL10bvjrHg+FAWWPMOvK1qT66SHVJt5v8ceExuVEWPo
b0Rnwij6b6+PuncfYM+ShHM4SJ/GFJPZO5n6IjNg5OtoTYQLSrzbuv58EF13EeiWfRrHw+c5aXDu
82nntH6t3shXf7PA6N7bPgk6EspkrM9nzWV58GvDWc7/vrIvPTO378p8yQ2UVHyg12f7cjSmaqJ3
ZToI2aJsvzeayqsuQM1pVTfTraGwC2tle/svxIKXA9HqQ44ZN0GEWqTYe5hWOvhRH2NTlM3j45tA
4+w/9SZIOJXyMSmGKLm/ei16TokUHX0OOQPd5hl9wgl0cffiq/cunSQ7xgCbvcK89jfK0LZYi1sV
S6fT4+XdVlgz/mfebTYCjHXyUc5cErTnTygXiLO0NX1S340hi3XTd+W4xUkat99fn8+LxEF63LxJ
A9lzpEf7YAMRG0mTtpQ7UtdKD10xgMx+M1L9ZhAPKwaEk6mbvxyk9RSyTKkPlsApimtXxPqBN8rd
vXsq/nKXloFJiAI48XzN1FDWdILQq816lF45X4qTuu3eulm+3NLesl6wcckn+XL5/pMLNfltkrhx
C8QV62Jn4zK3/qBzU9LnINNk8K9P6rfDLeAX7spAT+y94cJJF6E3LW515TDd5sisH2E0GZ7n0hu3
7x9K4nNAukXJ7sXL6tTzZNEaMBBzy8JxkwdJeWJmXJ/LOgH3+fpgL7YERQCUAV0u6DCbX9z4MpUG
E0VvoFmh6e4MKkFbM2bzvXMUskaklhAXtdkPwGqePywD4bjeZZhVsmw3TcV1U02IzL4+yotnxCgs
GtW/5TjmzHo+SlelvSEbtPMirs7DYYdhCeJ3+Kx/JJd06zeKDi+ScEZblBEJ28u+2M8ax87Rvozq
kH5Glnxy8FxeI+dYf5wsdJvDVEZnr8/uxZNivMD2wZNwUpDX7R1NZpr6NS112BxLSRl5rH4zBn56
+O5RGMdhOujAOi9yppCrTZnWi7NIboQTyhkj10Efd138dN87kk+ks33yM6o3Yt/idEI1rnIT1Kdt
VXcZzTUbYZbUV6j3vD6QeJHKsCWWzCzwHNA1/Pv5vtDRMBRGzLubL7G7D7LxLAlD+w9kUuvTSjvo
yQ5DVV5UmBPQEHSdHGnfKQXf0Zipv5rjDAtvGiQAwArHNHAGVDCojVJTy25VsrW8qTvv2l7ciRIz
vXUW5/rcs9T8KUYECzBrYE230kWy+6QOOxpRXp1y8xw8N7mipU3dr40QyV3Fmayjo0zTacAvQXyu
w8FJj1Uooq9atGO8s5db1u04NCGuqp2GuFOLEn64WejbYa4Qn0GbMcQDujOdyzqyffg1ABpOg9FC
5sl3ozDduqWDvi0PJvgx96PEMAUXaXsTNXI8nKMJVeE20dZdivUIbSuvo/z7+uN4uY99yg5cyamg
LXWYvX2ssWoZ084LUB0nh0V8EoA2Jrxv7OOXb6f/eJbSXaTcKvYvjyHLAd6Q48H1S8pJSHSG50XQ
kUMORnhuTejDvG9aqKFy0QJUhb8Bd4H9GnqJmA0lIhx5yy7TD2Og3IO86KM3ZMf3F49RCKRUOamQ
UbPeLyOnPmbzArjHqhkdUvGENGsWhrp+fS77gZRRAjBmVAAJBJTk9sJ1iNZnp2MT0QAkUU9SXUXV
SuchNwAl37xo/GZK3NB4QUn9SYT304UsrbqkLDtj1Q0G4gqKYyGicfkzCLwLyvjvgBSfgnH/8d9I
ZMUCC8vBy6L/PZzx5B7BoyR7itT969d+whk9/wOnHYo5VLdgZj8qBf9UU+E77lJJ5Sj0LVNw3X4K
ZwRjCGyRU9leih32P+GMj8hfiQsIpghkidQp3oNn3JeW+kkN90xPLDv5SRYYesj3lHoKD6J8ONOA
CFamoft13Od/ZH1+APyMUsYiYtFxR/aOEgvBQKmOy+x6ueVhAn41AB1Zpb2EQmWG95GN46uX2zBE
/SzDUsoqDuacpuKg7JMxRzyXL7aOLr5k0t4FwVVLcbaJ/VPPag4ydHlnt7u1shmn6fxybmuIjz7w
QS+7GIwCl48BwiI3V8f/aIv4+4hj9Up4Hf9P32Zp8a1WzlEUWOlmjNPylGU9l5Y+RawYAV2/WayP
Uzi0cb2LHA+PeHBlM25umzSSCJKCD7aCyUdcLN8G7eLAEekfRlN9DPLhIGzhpVVgE8oqORmG9jOt
+4twkod1/N1DVtUoaLKapnc9h1TD0y9h/EAjAAkk/8sQC3sNgOxzYl2Ah6m2btejLdrC8SpvG9f+
LlK09yhWXFnmvJ2ARAECSm8y5dtnINhM0KTTBXLOOHFHOQSWAiUQf2oBOPTIJ7SltZ3s4ZOqxPkM
LuaY+kD1xZuQEx5V2h+0oAzv+jRZ9/aIJFfbNFB5klJXeHpLeiORRF149O1tGjbxge3VLviJWfuX
Mwix807W/KClb1Q2YLiSursEf6KTDufdH1OYVLfKsJNbWc7poVWapzlwlU3ZTz2uyOHPa9G7ItC/
A6b+LwiT/hUlOHv/Prhc3oNmM77Fyb2hdfebGMNv/4oxwQdOtsXSB4cF0tylGfwrxgQfCGM095YW
3x4dAFOhpRdHVicdfmW5mP1JB7A/UNalZUVXezmcvffFmMfm11/Nsb/kJ/YSFoB7VVrhRHNYlm5y
QMu+R2o5QXrAnpu7ABW31WgHOOwYgzo0ywRDWCytkRpM4B3ZuV0doQMzrzLfT+69vimPG3OMPgm3
FMfRnH9JB303drVG9taDoF+oG9n0vE5+o1YjTJ6ViMGioqldrdFehhsYp/lBngXHcZx7H2NnNJAt
CHACKbV/YQDoOM3p4X8StJu/YFDiIjU6Jd2q58Of1UV+h064v/ZnwBA6rMKdaxv4Bzvi2hL3CGk3
6x4QCpVFjfJB7a4Le9AbS+v0DIn/8qwI4+mwrEJ87Zup5rAu+JQTP30osPv5JpIivI6xYzRWvYUw
4jBJeRdxmhxH2extq9qrsWdCFW7Skzpt8xI6Q+HkCSYGYfkD1ER5mEonOiwNrzmppqL4NmM4t2tm
Gd2E3GI/ea0F8rMGVm1nWXNscIE+LKLEuQJr6mwhqM27PM+649hCbY+0nBAfAMnaZGGkkTmV1lp6
RXAtG38ewIUjeG4jA7hCHz86HxZx1cJy+6NQAEBwkCX9pnFf8EF4Cg8wgm/WoKOb4bhmMVFvxjtd
BNo5cN2iRWB3zNOzviqqM4S3i8ssbIrDMFnwHHnWmrtYZt2B05TFmdtK+7BKzfRc+k3/uUv6al0a
ofdRpnFwgWGdcVpEZX87lXl+3JRgWWJc3VEEVfnFXJXZeTDWMPGlW566oV1sZGX1EiHVMOQagTLP
UMbxWQegc92mPXoD0mg3+BIB48SJlXR4tojz9WxsszidTJB/pl71SUvh3yEaokmvA3/6NPRO+kcU
NxU61P0VVm5oxjQcf2iH+hdew5VJpxjIhy2Py7FxnKZC8kOoEL0QFyMeL7Z/yUz///i5+Fr/ffy8
vi+i30RNfuefUdNFrQ61HDr21FaWVO+fmRklX4zAKcWSh4GJ+iszsz6AGTH5Z0m5qZ8ShP+MmtYH
bjBcyiFkkWct9JQ9ZslrTBNs0cjAXkZN6tvPMzOIHy68pARxBnv80oOWRSq1RQy8Ca2DLEKyOEXi
cytkgv7XjDhsZY7FqixQ2QSj3xwwm25dRXl+mhsOzIwphZCvSsUNvLjDFsNa9a45H9d+pe6bKOyP
EtDEu6WFtR1JVhHNR4R7BPy8ni0xclPWqEanmeCsT77VuYdmT2RX5wSLPl9lAZKDwYCuvIkRGNYt
ya6qM7teeY0c/piG1jzuitRcuzglHBdgnMGT96SCZL3HlezdrV9XzY40HKaCr1w/X1FE4c0UprUa
Rl9eBZmLzKdXyk81V6vFgKFClRas7jTMQKi7gfMCxNm6CsBeSED1ZKrCXvV99dlIg/a6BCSKvm09
fUqCEcR+Ek8/PCfodkHj0bb0i2FdmKDfbe0AK8tSRMFKkFMyrx4M02pxWyUNQvaQjyM7z1qVHq6q
LnZVkwkHQViISiHEfhPlAB/x5exgY3tJt0YR9GNOmXgbO8XZMHcQZ8baUoddBO3GsJtxHQD+/p63
GDoCtvc++kCIDmQ5zGfCnvqNAbTttEj0sMu80tj5fr+AEpPDQtpf/DGLtxZAx7VwO72uWhO5ttDN
gVK76HUAqLfBH2TerhtndHSG8Sau0wN/nPDRKzN0c9zm7FHtXzR0+IDmGod5NJ4q1vvA8UZvhdfE
zcxlUg5peATfCd2HjiLLBL2CAmEOSrz3DOx1x+iwxjRNSQcIKmDiU+TMM0zuWoEXhUYNoM2DO+20
8HzxxjqORrh47lxiARSa1aceU7rrvsdLM446D+8yX8JXdig8WDOi0RSK0VgYk+ZT1+nuwJsHZBUN
qQ4DZeefH+PC/8sB8nWu6Xqqmk4/DY7Lz/8Mi7DsuFwuFDq4m78i3M+w6NgfqJ8gDOo/tsPoNP4V
FiHtcU/ltQQdA9JBPgmLj2qilJLQjfU9awmm7wiL9j4cUFC6gbnm0MIAe0Sx+nl0pL7RWzpMUP3o
5wZGVzDUFl4YGWr7vZ93143o+ysja6zTALzcHwMIZMxbXKv5Y0zxhSMwafvQU251mwIuRkXb8Nv7
UsjqC+4x0AbqzvJQAUnbqll7fRIXuwIbgLc6PUsd6K/YDukEbA0NRbJrLv+292ip9eT23VRcvk2Q
vWthTYjeJA0qKzoViPi7JHoe+mgKhn7afX1yAF7+HOApmPJ3w0KClB7/okTt7S1eMFaCrDGw1hNs
qMENN0yNzExdzON8XPX92dDIt8B4eyWxx6k+HXM55p5MdRwHw6naZUwT2YqwEkiLhjBkgKO/Prml
KPJiUVlNF2AhFRVKK89HMhvE/g1YLesE/FTPWYHXzSbps+XILHrjpp0AP8Nm8haGWo3suME5Ms4d
yj9jEskTwyjFoS/MoV/1mS0SbI8csr8h6VC7KW3r3hQKKwbqh123CvOgvKygIcK4sGANbF6fDAZf
L2djUUfkdrAA+0ixn8/GglFpF2U6r/FkmfN1XIGbWg8hHq0BTnvjltMFP4Ow6GijecqBGGioev4S
zJWXHAyDQAhy6K0zIJDzsGusDuONFlfVH7GLe8bKzWv/2i/AZawMDwbQJu/cslthe2zAWX2cp71M
GU+E7KjNKhy95y5nTXxa1cBtl6UalkULomFeKkCo8hQO16X8cX31stTJsuh1NkVoYT4+i8EYkC/D
LwDNDtePzJVTOTm6H7Fyf0xpCT5yJn6Ux5BvKc6XsBrqDTQSY2PN8/jgjlU0YM1IRkQ5yB3m1dwG
zkNWJbMBdceiTtPaBhJVvR269bpyenqAgLHd9FTHzcgfx+4ROIJuxnzj1KlE59IFMcGyzLa1RQs5
5uFOnECbDPhGej0F3XEd4WSfWhjMHg9FGq4tOeNLScnHrlaqVuPnApPwZJ3ZtsLtMeo+xqVyb6bM
6b/WojLN09gCsXxpRsFgbdowVx9V3pZHeCtN/U7Mepi/i1mpeYubSIKwlReM4/kIKD9aicFI0Dfr
9fSx9MsZq3g5oetNWz2MDsCYOAIXrRTy0AQTzVv5LbQG2JmN1W/8SCMSJrjErlSUZHqVmVzwYKJM
9k4XrY0LuYR4k2is7SmpeYKeiiGGGxuQ7LFtJkod8FtsE+l1kb0mR517ZOCFvpbSiMa1DiP7IQ7H
YFgRj50fZQKcEDNz26lxEum7ewqXqL9b5YD8X8KDzqNaocqVllxAR1yQ07UB6HAz9n3dnCie2rh2
uKZN2zCuhpB6oInyi99Iqm5dWX+Bstbe90mNqZZcQrdcgvjwGM+LJbSX2ibK+0vAD5fQr5dDgJ5W
e/0/IbvUWQtnbT0HRrClIC+3Y2QmzC3ABBeB8tHwN1KbFCIcmQU3uI9QhHzrbd5/mcFWg9EHkQyI
ndd6edmfBMEBuYQh9ljK2fYuCkd99zEexm2wDQhFyenYNZxMtv1QdVQPglZvZvzCXIF+fxj1HyfY
ZzXCCa9/qOUe8ewMWvDeNCvRiPAlh+peuPxrYRLtMWP7cfJ+xgUVzwDWRDyuT94asQVNkGXD1yH4
+Rn+D2ReF9WP4rptfvxoz+6r/wYa7UTOJ4/jhT77ESY8T/Ovxx//mYDJpTAHq2IRLeCpcDH9817q
YjoI54IDHCkDDwUETsA/BRAC2gxIbiw4U3P5dVq1v+6lSLMvWB/6CKRNj7/2ngRs71hyBMh9cykX
AlKyFkjU851czHjiprVtQwbuMDzqtZ2cxNAuw0OI3Q5icmWJ+48NA9k03niL9jKJx6HJMZeWNzom
uGbtDV3PSZK5oUkZPUkhY6fTzeD2MNJ7My7eGGt/mrAhINaggi+40APMYqWfvrC90pbApBnm86CG
ndbOdy44427OI/nZqtvqPI7S4fTJDvhNdvbbMS3GwtERDIG7t7TCyEYI7h6qdu7krDxnrH8YbRx9
RubAOM/q6iPVN/eNMZe/+SQIOMs8F/gluCbwu1DMn89TdK1najeYNm4VQToN29S5yCbHRhmqGPNr
hU3K1euz/N2IgOnAzyOeARNk7ykOk56bPC7Rqxtq7MnMOj2R3mzvzNoZPtGD6g7ePV7wyFbwTLYr
wJPnM9R5qqnc1cjWObiE99naxxrwHDO55Ahgz7B+fbTfPEMkSqBk0aQH3LLfk210oJNktBFlympU
bsbpwjLys0TRpYWRdej48RsdZ0pR+w8wYI8uvUUqT1Brnk+Pbk/kY9Y3bRJb3uo+DY4FYiNvrOHv
BpGI+VARA4EAdP75IDaEZ1dqjF3m0KLyvLCRuxVcQP/ovavnsSdoiHKRxFnV3JtMnVU1JBtr2kRD
g5OLbFSfXIC6sKNdZ2C5usXpOyaxTbUaxRsZ9/6TI6xyDtL1IHoC+XSWNXhyRNsqVUUdN/Om7ydj
3UdVe2vFvQmnzapXUVIgvvgf7J1Jd5zImob/S++5hzlgS5JkapZl2bK84XgEIpjHgF/fT1ZV95XT
buv4rvtUrcplhQiC+KZ3qNnoV+6Z8509rQpSmLsZmA2v7wwwsKktFQCtt7jQdVrFrp/6DBECK9uS
32/tTwtxk3F346xkcVZAMv74eCP4riYX3hZDr8CPKc/rN3Zldnd/vgo6O0A/wdBz+s+uMIHHZWl4
uUlqY60flQwH8ogst/w//Mzg3lBE8yyA1sjjzj+zufPbTDbpFnuTr74i18MI1rOqO8R1pquaSLKT
QTa+Brw65z5xKqgcbWr3U1EGBv8UoV6ckWBKywxTxZmxwAEX2Ag/VixQD8Aoj4NBQSRDnP6mg+m8
dkx+OpwuXDbg3aSP0PT4Rn5c2J1WuK0YqsUd8PHrRTkYgwYNRiVBTRM1c5sCleTVGu9//zrPI+4J
+g890DlRrWi/naetTHzmBSqUGadBv/p7F9UR6OYyXTs47XVjFH+I1Duth5851D0QsLhen0UjPJsX
s0sNE1BVZ8Wl3zTHNFTylU/hPAJhmQ5fjNkm2RBwHfdsM8Vs8U0HJfLJxepd6UJg2bbW28EwDb3P
dbG9EvF+2kXWY9QKYO+Ei+cz//HlGb3bgHrNg9jJQ8S9+1BnkcgXrLGKkXDxpzcKq5Eamg5TfMhU
512QydXIjYDliwdhqot+BLS8oX30CobzV88EBY2N9IA6AXj68ZlaXDg9YwsQLU1b8aU2m+aLi7Hl
gMSSYbxyM/96LeDKfHMCPsXZ+xq1oG8FXDiezRS3kmUobgDSF5eg8NZXDvxPt+Rp806cH2oii2T6
7LEygeOnv7F5dibbq4Dhw24T1fCnt+RpFT4qGM1k5Yznf9w8e/DCZZIK7xAxN49z3YJVzORr3N5f
HfOXq5w9i1853XCywo4r38Z6Q7JZqwPIe8szJFKNvHz3+8vCOv3Al7nk6buitOWyPRUaXnD2nnrD
TWfuLzRE/XF517ayeLtkjXOlilUllvT/GhfbSaAG87J3jCmmU4AxkI2UAvOlxMxm9Qro77TiT78R
eRi6h6ejY50FvVy1QqwVJ0cMc5UYltVfMwATybDU+a5HQMtcevv977fhrMdK+5td+IsySWwCDHw6
zS9ixFTVW6MrS8TasRG1X5BVCUujOpRiMt5nTvNw0o64GUstjr9f+JefCQhxknNaBQSMHxfO+xRx
m8oT9LZm52jhlojUzrztysIUr1QNp3v4p319sdTZPR3UW1ksG8845Yu+znPrwZ4QMc/RKkHwrjoG
g7m97XDyTRqHif/vn/OX3yh93pN9sn/CjP74nA3IAXrKvNReLnQ6w81BTi6s/5NL59+rnHdH0EXy
QfMLEW/OrK/wMkZVCxvdndcif/cfPNDpyuZGYHjsnD1QCbC2I3PixdnhfKiFaD6KZnqtUPjlueRg
ElfhbSNY8eO2GfThvEyybRr012XobOJyTpfsScOv+tRYXn1JPe8dgs61X9nKX68ceIQluDoc0B9X
zoPaBPvHyuisWTBeO5CCvlkYiTc1+aXu3D72/WJLln5WX/58a0l5SRL5JABNnhUuW2HSzzZmlnYK
EHqAei4LW2ev3Hy/+vJernK2tasYFtMZNqTGW0sm9MbdXWcNfVLocHqFXPirw/9yqbPQMWJLK1Cg
E3Et5uFCdhKvp3F6rV/5q9DBjAhxE/oD9CxPf/7iDhO1icKXzQOtXR3GQLexhsdoNLaYiElk75rh
lSPyyx18seBZ6DCd3vTGwsbexC/LLzV4G5BHZfF+WCbnP/jaaF/hpMokkWzi7GV1QeZOOiQszn3v
fBH9vF70ix5fCfG/eiC6KcxCwWe7rjj9+Ysd7AY37zKPbxphGDBpJk7uNhiFpOHt7X9/xn+5lI0Y
MCoQJHznfNM+N7O8hZwWd/XJfKLCOFrQ+z9OSDe++f1Svzp9Aa0bi3KV5vH5uWDcsPUUBSIeYU3D
Me3aPROxf2w9/0+R1V+vciLA0StH/eTsjAch6g0AKOjKMy1MLCdor9dmmS7+k2f59ypnt9KqBuoY
gze09pJbPpuxHHGa6j9aJYD6T9VNSXx+DtLALPTM3dd0m4iGVduRpfBX//NnOdFhvYDWoUNR/ONp
U3O6uVvFs1ApQ5+2s4q73XmtO/OLg0bTlagLMhrtmxNe/eWZHhBumuTSWnEoZdhCpGCoCFrTQ3w+
TbPwle/059VOTSDsYU9iF9QYZ1fC5rnIZqaMlWB1mEXiG47fkUUupnFhNt5Qv5LS/HzoPBfQI2Av
k2krr+rHh7PsAkiPmduxgTZvQiqFJ2QWOK8UZ794KIBlp3SUwf+pgf7jKkMwgQqg7Rg3Y1eisS5a
p4/A4cwMxIHNqz8+FyelFvoUNNPQDThv1s9VR0rBMDNuCtP7SoMLk/S11str7Zi/fu8fE0LfIasA
M2IHEGTPaYqtZUMM8gIv3uZVLZ/TuvM7Ab3LMNcLFa4jkNdgcB315K7CFQdzdhYAs5UNCFbaKbUE
tQB/8kDT2y6ShuIcHS9LmYzH0iDE8YxjgpLmSTrN3qfDzEB8nq3eOfz+O/r59QCNCGBDQGOHaHVe
O2c9OJKxd6gXJr7ZBFrHnO0mx+3QgVN18/D71c6jLPww4dNUZbL8Fx/77ITzxjbqHg8rI6anFSNs
FFOnLm/KOOPv4XQSaPSaf7/m+ROy5okKyWAb6iq9pNOfv4hL04ByfVm7YRwOWxhctYvjMJcOHEPG
aqoxBfz9cudfFSPPk44ECHO6OfSQzq5yLyx0F6olpaGTCxoRpu8+9/5sv3LL/ryTJyTNCfgBrx2Z
kLNljKDuZTPmaWyUMARj0Hvi21pJPHy8tP3oqcla4j99MJg3p3+J8fQkzkGadIIXesU2Bp3j0h9R
BkTBehmCV7bv9PnwQl5+WZRz/Hj42vCa6ames+OGfhlqpkDNfsHzHpNihLq6I1oWff9Q2OAHkqwz
NeiMNZ0+AHBf4nyy1V3ZV8FdNjsakEu+OUUk1rDGUbDJx7edVOknMAcGojQGkD5uw+bDpjKgHNYj
AGr3iCZIiveRTB10laoQ1h+a2F98v1ruSXRLEY10Xt7nWzfuAV/It6hCDA+GHXZ1tFnoeVyBWGnb
q8VTfazJrfLjOmkGdcqy1tta9B5QFL+oHr1xWg6o/7kXJnAUtS+E9KDXhDj6pd16a9jdtxaxYVQN
pw2vtjS3vlayA7lkDfKjtYbDVTuIEtctVPgio+nzR2cqqkQ4NbZY/CZgWUG2uN76WWnA7tHkruNb
DVcVs855re1Yy9qCq9cZQkdgFSR+uVmQ4XyoFj/bm1sVDFG7zbAGy6DFEwWdw6O/VAG0fAOnw9IR
AHOME03KG7fbamjkXnhTj4zoAAhz7TsT/8naBB47TyepW1fh6aHSaosct0LEBblcLGiNdLhZs8qR
u1DV5rNIZ/1eunREQJV4O+XBll1aCWbVyHPnm2vP9rzThpFX0FUL3Ekb1I/nzB6PMifffT+2AlcX
w/JOO1VnmbjN5QJ9CjwJQoVVRicyQald4ppd5J54cpxy8aIm7Mz3S+MKWEuLB6DYsMIqbgOr+VTK
uuPlYaHwvRyt+go0TTY9GlbZAF/oARM2TLoaRoxZ5AMeBmCcT+3yrdpEbt0PGX8xdnrbvxOrFaaX
/NiB5uSm0MvMtW+3CfMrxmMSsVXrpnMmG0vCsm+PaVa6/b4DIwsyowGwZlco7F5lJuSmS6vJ5/au
49LxDqLyCvPrPFVFm9RhJ56UkxuXvT1uxX4KsurJ1vLByteTRvQ0fLBXW6B+aSAvCSBWtvhujRv+
Znpuwi+bNar7tZ3woJ3KHJMsK1M3i2GnOhKyd3coIWMp0g9g7LjNWn+JaXoC1unqAoniXb1UDVok
xbpmR1v6iwe8CDlduMZJIZD0izrlrriLt1teJXUR4mnTbMqMVKOHBbXeob0dBxbbLaCtUWduEKyK
JXRctWuIu+uNbAvlVA8NZQy9Fp2lSr9zJljKB2gXzYAQGyoWu6rq1vyBADnJxLaXzduLULbywQdr
xJe9gJ/L0Ih2y7m5CztpYDQ+Dga4ZbbDHnfaywasvVBs9aJQCeVGU90P7zsUXrCtHUIj+1ibqnaO
AuYH5pYyM4zLJhiHOwOI0gmuNSxDGLnZauaMPNsq3RVmwcxkFgO827ARTQDsbJz5wUCOkPINBin2
fgCjMAavAqyoUF2I/RP4lcTlW53ixawlJmtr0N4HM19Skutyu8/CLajj1EdoPfb0SqnldJn/tUr7
wdkZgPXzGNSWYyVVPiK8F3RLiuJ3thb13kHpoI0DE63tfT6o7b2RoRMYGU4IIUYUMgPyXer8rkD+
CVHmvm4Bw5n2nafTpYgnszPQlrcGF5s1JBzAeW2FEwfLoi6EnQnjMiis7GvWE/1i0EpbEG9IDxfk
M1mJVkktF/xL+3T7vEhlOqjsBvPzvNlKHFxpMWSBJJ998geAbnHVZCbj1hycA8LiheT3tVT+5PdG
B4SuWxZjz4jfKBL0KPVhAQaW78wCAGg06gaeer+Z3RhlTrdeoR0w12iRMaWKIIaped+aKF3BF3BQ
8METJ9AyLnwtxYVYrMW/IbbTo+UMVNal2ViBSsyqENdqLdYQgLcx4fKMxOkSu662n/KsC4vD6BR6
20PRhPy/1fP63QQskV8gX6V0MueZfx2qgpA1ey3USSfQFjYJ7Yohfb+hgV6Mufg+WSq8JXVy3GNe
TN6z748bhptjvzH00jJE6aUFvbabEL9VUYP2y7d2KWa8uNDFfi4r9Kp37bI2TeSumRCJFtb4tIVj
AIKx2FR7HAkdb8AO2gSIBoD+DkFVBw+rVITpbuzS4DplbvPVUI2AI2QtixvJbkQ5AOGKoj1Y0Kaw
252E/4VDNmZA7jrT2lsbwPyodda5320gD6Bl45QgD/ncO2/yRkovyTujMnfd0uivTSO5gwJ/HfJ4
glkxJjCichnXmV4EsqrCLSMGRCH+G/bwlw6BJB8dOA0fHX6iDb4gLZcdoH1n3Of9YDybvet8XMqC
LvBcVc4H6VbKY0cHpQ4WA+bj4IneQSEVff1oqxbEBMzWDq8tT2ZlXLR9+q0zXI1tBHLpAs181+t2
nZ+PQ6JodNiQoooJZ4HSh+LRGPQy6NwN+GmvbhnsUjqz+DTnmXbiwVjVOySlS0xTK0ch3eAs3ZR4
7qI/bymX9a2PGPW7FAlZyBgqXz66YlPXaixNO3KLE+B0rPFWMSbuRkgOYx6+afxlw1+1wIchstah
Okmej0uzcwadB1Fj5sS3GY8VDD+rEA+N9SRLfWjWtEJZupZdfVibrWiSic3GLVGtPOJioXkSSWSe
t6hnhv7Fg87lXHWiEVgm1ifKbe0EG6xBc82xsV3KAE1WYRTFrtTGhMiF4p5Fk9HJ4TOLzJGAqq3m
Np9TBQ+DDkNIClFkIdVE6K3Hfm3MpOmbytqJcOmnD3bKTX8xtwry8josnv0pnVZp7TfXHtRtU28M
7COYae26B1C7YGWSlU73ZkOJTuENNjS5/Czsomi+jtrwU9qPEFCwPVn8eYMbjZfK1twuYpwMldST
uWUwKjuklOs3gE8XGyN470Qt2qe6X1qqesPq6bwou/T6yGX/mmlvtlvnm7vGN/yhjMdNz8VXZMZs
9UGAjC1NOEJoHkcOCZvLlwZXL2krf8Vsry76NPZGNWAdnFWYUqR2KS8dfgH/dMXLLUoHt/zGfT1m
e9H1LdQlNPPB4Va0ofCK6Rqcsosl/zbILC2jxtbdW7MCy5S43uYdaiYNZZIz4ESFGh8TvFlSYd9U
jHUIqjMvNHK4+LJd3ZII3cC5lmGyVln/7PKzjX2Qt8bB6cZ5ORjVODZx0JOURtWEU8c+rfTyppSj
61/pRRkfYGbyHbiZsLDJ3IBV75cKtGmYdNLTeOKYGXwjp5IT8OQKVcLKCKY5KTeZXZpZZ9UXU9Pq
7V3fzzk6xoHbBk9lY/QAyBtRfJrBAm47S41Evy2ctzBRU9Uj4Y8kCe562xq81eVYdzt2EBJUPmmV
JpnOp3zn2DCPIqeoLaw37Tl8yLq1u7XxSfGujMKYr0DN+Dpi5pg/A012nqWsm/wRbq7q8MfZ5F2u
B26svivGy35dlilCmsBx9wY66KSMQHWfRantamfTr8hAk1uNZL8Dt05Mtw/u63Uov1uqWgXw6mEy
o1kAFuYetBFIcaXQDyVORJ+5Ee3HqrbWcefZaZ8dNkdKEYG68Bm4bj5crHqEPg/Kwj2gljd9RYy9
MSlhAtqbabu2xxViBobZuEN8DxvifkSjBsOTXo3zvXYVBDKvsdJv0vZHapfWJ3Xv1k190wHhbN/A
B702523F4xQnhoXqrYSv26RWf1nXOWnhfDI2SEoiQmIo+kWxY0lHwnNzWhfe59Yt0VCo+UOzeU/p
tuK4WmafvMWB/FmdHtz1xyGM3XX6PnYtJg7pwk9Oy/nOQgfgrg+mr3AhChTeVnmjs5oHKIY+yBSB
pxnuc771x3bRxXcIsPZ0kftTHSMl0yV+lcN2IUuwanQFt+Gw0v9PGKoYiVSZTYbcbdXnqZy7J2m4
bzWFENo8eKDUUQuUU0RrrdwDcGsseM1hiyFLdPgD+jassAnN+Jh8nFpmLrAdzGX6UC2BCU1CdtZ1
kBoXmwxwccZ45dE14YqhSoUD7bgGN0EuusRew/B9yADyKiRH2A2ihmo3mYvx2Ba18Vy5qn4LKdhI
Crt3H3t7md/MQWVjMBUWH2sYOhShG9yASOMTZJ9eWx+3W7DBRra8w8kOI+LCEk9ZMCxvqxDfntTe
5lvXq5CU73qSKgNcue9Vj5uuj9bUVgBWxu3ann3U6nu+bGyCV6yoTVhCpD4nqpB0n4quLBAvqOQH
SN16b4wq3Lk4ZmAwoIMbgO4Ftsl8W15kpDxWo9a3gyAe5t3kXi5rMV7kdLAjPZrXmDdciRpnduQX
IjCqI6Z2Ln7HOa2+0C+nSC0Ik4NcsJ9MSuyjaLQ6NI22n/FXwfygL+X7ulYwK/zMFHdbvs1Jr4Mr
jQrSuxMtmt9dFbFa/f4qdcNLg2nM93UeuotlLj4gmZPfoq9U7VoX94O2KJdIl57xlCOrdb32Xv2I
tNj4gCXy6iezm5ZUrIttHt1yHfcmR9HZZidxlHieKTejbTUvGDM1T/1EW3cra7m34UlF69wNVxSh
xcrY1Qyfi06KPHFhfe7yIcRRt+oDpJBkhsdCg7M0smZX5VBt34PAcI6qK0mpFQohIWX0tpgf/dY3
HspQpUc7G7EcLvLiWLS0I3DGKOTO0tl9M3rDvVtaxWNR+AOWsJO6ybU2LuhL6OMqWu6yef02gdRI
qlRjhiP96QP9qGrfTmqM0mBQX1KVbZcNY8fr0ms+1eReVBaOwGfEdeMBlv8VDi3IMGRV8wjs176s
jX7Yd+mJrL36PnscmCUI2W5OJClluUtdTC8ij65TIinqo4FP5gIo1pst7MMrdwb2unN97LW3reYA
12qx97k/+3HLYPbSrGsD9qt1OZdLeuH6jbqalPfeTR3jfgvw2YFZj0O5mZucx003T2jYi1twKw9c
GOJbJV1ig58590Kl30d3eJp4hk+UHw0eKdguftRliAeAG0h49koOb2083y5L5D+Pjrncl/Xk8N1w
qUZrl0rQxoiVA8cg7XLH5bmYCzgaGxWwntICeghCtxlxyUEMumpBQkcU+sicKbdKP1jOqnKKKPpk
u3Ua2nln2yNqdbAytmPZdoTsQisUgZui1/0BxjwKDeRv8GTqxo8pRq2HOWtMzK0Kx+uROKGrEE/p
pNbI7UrD4N7qhge9eGStQV/aV35D4zZqF9f50HpVg+9F5tufQWRXSe6GQ5oot4EHs02+vNVZWE8R
7aEyjQJ83rK4423JXcsVgUVt2eEX5i5t8MXiilV8er53gPRjIxMxa/z3hFLkW+mgYDflU+07UeHW
tGSXnG5PHhoVsnycoS5SxoIGoFvlNIq9Xloo85a9xFO3dSbrQtXBMu02j82LjFWjPbPkM8RtZebY
QPltKe6NtPCDHdoCwkPvwlmfDWmvOdQvH2OSEsuop8bIrAZhQ8svKALtcYwC01tuGrcT605aVfi1
b4zhsz+O4305YwEER8vNsnjm1v6C6kagYmIbfoNjH2KetIG1Q7JYCnvYF37jvqtbnE12YCoLFWPJ
1hOYyC3bm4k2yrpT46LaZKYkCuNhLTuJ05I/vK3nBmerEDwGZsmuGjkKzO0+lTYacEwiewF9fBkR
tMyK0aMhttSKPpSVBd6bcXXTm3GwEEuvGTohBVLI5Tb0WsvgTs8gNqPp1r4T40rfuN6G9Mn1lCbe
YviTxS6p2PepVxCJmmpuPzVq7qoLbZtgh/sltcUNIkWUOKsYA1y3m7QBTewqAo1dr6SUE6k/TjBp
1z23Mz5nUbXSNQ1nOkcRNy27Z2cttkIBvLV1Z2sM/+LOUsHNXJfBw9bNYZ9UMlU+3Z1+1bHQ1OIx
snSGiXUKOTaAg37B4EQxqVj7UeJWPc1ckUUNrD8G7KHFIawDH7pV2ZvVocGW67im3rPjVXa+98pM
qv1CG3YEj1yuONiv/bwdsXgax33Jvf3e75z0WyaJPLvV7+qHAB+z/NomqUMe+zSpoedTBl9bRpPz
PhOjyRHM8vShSedA7AzbxoCoAftZ7Y3CSbcdjmzZu3JO6WRzACVlH14y+R6k18nsi0ZxFy2ZmnXk
jm7P12mvjkqCNJxvtqanIAvngQZSG1SiiwqzBkpp00AKdkNrBlSPlZjsxyYwpuy7lEphWV9W9nBh
0XS7qXGxm96aUMPbg9HwSVGGdKBh97XLZiRBYS4tHZJmrmIoyAQQ05k9Ly621m92ukZYA4PJxbgS
VCtfJQOcBb+41a4jq5e1Ga/AQ247VctPlg5lvesQAbhDE4kLcPLNKcc8BAPIfep64y0OYzU+cw4a
jpHOK+txnkQmDuO0zm4MpA/JpLIFobtDEjBfo7mnJLvsaosXH3f50o5+ZKXuRPQZW+2+G5kAqTd9
N9TdjQTY47u73C7LjfStZAoc4Mj5vVtLip8txJEPW73W9KOsaif8B5t+Wt8FY2mU+5q7jn4tHmLU
OUyu75upNEmMu1I7URfaSxeP2eRide4vZXrTrR5aBbRFPeA26O4Mh7pVA+B1oPQ2yKx2WKaOFGAb
CwyxJpisYuQejVxMwIJdteGFfb8qq7duzLWu8M6bx4aqpOonk964gyCLD/iaUnTp2KfUySpxoWf0
qQBVkCk8rbQHMc9eyA4TD6PBuY5SSEPmey2Rk/QSrRkIXIWrkPqSRuY83g8DYNw9V749v/WGgLpq
P2HvwJusqkL6h6ZI++5Rlp5bcXKwVHuTro6Zfe8bszIuc0Bh7WWgPbB9XCxd/3YJZxtkGsaT4ecm
d1rE3NGacaZqZxWu4R08JkP1xUCWi4VpbfltHfHlFd1tQc8PsQyswWbMi8yKKZIV6XZaUCkdt6Zd
rV3FwPo7shiYD3lUajvKMU2bzsQ0oXQv57bU5QXtmTF8hxmjD4RUVdg1tbsab64OXdWsM2iV4yI7
+O9CrRx9hz2PCB+K0qb5YxVQltMjYjAof50YqtQBa+gpb68ppKsP9M+RljdyF8edqLMkwg6RNDZP
3foVqKr2wLjS2Q6WZ/Xq2Nh0i3aZ0RmUkEgjhwW15ap98ryaaRO2yMOgh0jUnuwObd6IdW+K3hCX
WA4aWB06KwaIYUwKmFXvq04vKDF0eibbNgjlxsNiF7mB8n/eGPodwGOZd7GJE1tl7Po1bJbDkHpN
eF/JcV2v0iYssiufIr+Isml2VewwKSjirp17WRLbwkUdjbIf2wemU6mdeLXyZoSC7YZBfDh1bXCp
UgC1WzQNdVDftWMjuk+1xbDr7VqaXeUR7rTRtn+Phf+fpfhf2Hu8mHv+xFK8bPqvZzzF01/4Rygi
/BcuGowK4FXBxDjp3fyjn4OERIhpEagnIPYn3ivz2P/hKUJupGkLnCMgJ2QQzV/6H55i+C/+A6NU
G04MI0/vj5ya7b8wBy8mpzYKC/BQWJ+QAKvgHDY+6yIcB3sadyGf8tGzkZ6VW4O9KvdDKI4jxnXj
bslMeeEOVPaJgYMlRRMiXkPvjlfZJpaLwXLeg12kzCoC/cbuxmcsSmIHUOFtPRfrO6MSzqNt9GEN
UVkvh9aROqFTvV1rqIVFNLTjPSyE7mbAeXW4dBYrzPalHvgtbMRM+iRsyckuEUIeT8Bop6LdCCux
wArO7IebyfSnEZFDH+NgZmtWqr6V3qmGoaxxodY4UPew9svyADNQkwtjjwSPjcLfKCvIgnHzlxUn
4Am85YjJfM+LK66Wbva7q1bkwX5rV2lGlYTi5KQeEdPsq4qGSJbh2tgvy0XQ1DapHA17FHu3GiYb
pKxdrmHh72tVWOOpN7ts/i1d4Nzembrv7EM9ad99SFFQpASSZoARPKJuF8Oo3exy2QoLPbAtL0dM
s/GVzS56pw0fnWHCY4670h9cknNukitPVXNkWEb1DNNei+sST6fbrtOgRTIGSXfMzLDOXAGbB2Zl
yRs3lHq6LcOWn0vaKbjS69D75ExZzzMARSgfTZ+AdulvxuQAR7BkVmVJPvSpDE8ZftUmg57TOYfd
Gsgw7m2dvrOQyfEuWtTfB5xMkT4xLkMFfAJdIGbJ9E9hXX3JfGZDTEGlJ65Mmhu0yjhEGCP1fqmZ
Qk51gKAlQhE7zaItxRn8pQTvrSlp67E38U3xt+rTNs2W3PVWOs+RB0LI+VaX+RZRAFboMZ3sXndL
gToDHnwV88G2wLmPWfD2ZcQbfI21RrNpR+vBfKZkKrJ9RcJgvrX7ckUyQLjp+zGYs0+lSzeEap5O
SuQVCsnYRubqLeJE3oib7Fq6EfB0Ah7igFOzw0Uy4NnaZroKfI06hjFN4s5z27KKT6yhuyETjMgI
q8RSix4BglN5VVykS+B+xzYGz2F7xd4UUBXzGADh6bxzm1bJfW244po4YzOj6ER4LB26pag5L9sD
02PDpGnsslmrdsMbZQa0i0tCER6iTkHXaZMuAjDNtj72HtKeu2JR0+egaNGU44WLr7kYpjAqhTY/
wCZc3zltY6foQqxNTftUKjdO8QhKd27XVOrarmkP3Uwrmh8HSMxIAwAoqeurrFf4A3dG032bID6l
+9mtECYdkShgWEk+Xh+hNFk37pwByA2C8soimFuJ0aKpHzdgZ7dYq3U2r7PAHJcYebvutCF+2yQb
TT1778JpxrxwdoBB1SjKV/EQMGFSdvXewKS63W9i5rRtKqwezVP30KfzeuujXa12s78VSVHXTDtk
4ZvMY/K873YYLU3iDVIguqQh77TvRY+k6RTWoYPqhKE/FEjkP6AqUdB70o51hEJL9xPPOc0oix8k
kk4IfUcxWx9nWhFgf3F2JKefGOv1By9FFz/ZUj2oxLFx4oMMB5qbGD5ijUw3uIrMWbjZ33i2/w/E
/2WDnPq/peyib2WxfXupF3D6//8Ow0Yg/gXqyQlArOF+SXQA0/W3YJMREKJtcPeQ3BClRsfjf+Ow
hfhwCN30pcrTP3HY8v4FOJpA7DFiQZH7j8Q/WeEFfAnoEGxhEgT47IjIh+QCZ3gzu8iQwzCHAzIS
FwGo66LuLzGOTF5sx/3fUf2lsNEJKvfvWP/PMuD1gPjDukbA/Mdl1q0jrdjW4TAZBo6lZlKun1Pn
q6Pz+9JVr3DfztCO/6zmob7MUiQq4dlqikey6EAPh6AXt5kF4AJt3A8F2psn91RGyW6714og565W
3Af5PfYKH620eluL4gbox4XuH1wfOXvENT9D634EfPH+9xti/Ygb++d3BIhpIR8MJFickHkvgH7W
4uA8FOrhkIbMxlbCAmI7CMwwxY1labzNre6xs+yjlxkP7Umxjwqli3C0vXdleG3a+gKKGCMcr7Rj
GBsAEnT1ykv7i+p//tY4YyjMwouE4HoGgMxdD/CL3w0HR7goKoFXsqY+mSVcm0nalwa4NFfT6GoZ
4G1S32B0NzLoEAcNx6jPJ29nGtMz993HBVeWLasRmt0A6pipvf/9dp5wuT/9piStdLVR4ED78cfd
NDz6tgSSAV1stzq01UrXrKBDSGoBdodsEno3Kjt0AyIa23+ENfz7VZJPu2CKgN3DZvlxcXMK4Brj
Pnwo++JQ+3Sac+P59893/pliTmGZWPBBMHZ8+L5nS/hI7Lq5I4dDZQZXkI2PhQdgoPFfAVmfEaj5
+ad1HPDPQHoB2gZnp9IfrWqVdT4c+rD/lsFXuBlUUewbp6xj3N/LA2lXFhdrmcXMzLEclP3D75/0
L47Cy1d5+hUsyB9cf5Qo/PPjbiKKJFC6NRAdd0PwBnQd933Vzp/xLl+TkbaocZmNy/pUtAVivEZq
Pf83c2eyHDeSZutXudZ7pGEezLp7AQQCEcF5ECVqAxMlCvM84+nvB2XeSgYYzWhlba5ZLbKUKToB
d/jw+znfCRJNheLfmZeilpQhCKI0euWYn5Qu2fGmo2XKuCf2a9hJGj9qy6UjZOLav/Ir6xp0b3al
5YbFgt5zjzaXmxDQtkhoERfUpeRJnX7TlQKMW7iLmyEwbnqikcd49j8VBZHmbRxc4vtQdvwal4JY
o45LBI2w+TF4VFtRdchwDZ1BpWKk+sWNWcqGq0bs6in9U6quDa4nxBDPOGWkwSj27bSwNbke13UI
mGGbCJ+xSKHrsYIcJ/n4omYl8go92pi+KLh6v1tucV2lb61LkEBnPixl+XLW3aHBrsA1ifqe9eK4
O4qsMylXN0g+Kz90ZfahDiYDqsTFfA8FAEVddI/2I/LY9o/5pixDShB5re7DShFfu0h76jpluMEn
hFackc2NSWZ4TYY5XgxMwZn64KrpNTuoAyZkHln4PNaLc74GS1ZXUvAV5y0orJis6crSNqgFZjsQ
zZ8fD7tTHxj4BQWpNwMQusvxY06BOEL7SmsmkEb4lFIPvwrm5rHq0tePG1rP+8vw1li6lYUvuHBy
jhsa0BHXRdfWXimmyS7nSoHzI2jk5UKWWSvthtbtm/SZiox4Rq186hl1GecPHzaH/LXZTuT+SaLs
WXtNVCSvVWNeoTqQnikUnvO4r5d7HlKlSrAAzZmt3rXkz6S6pCQHQ9k3bjU083aZqg8B2wx1Vm8j
v/zx2y8Vk4lC0VQGYwmj4PilSgJlcVLPa09sI9VFInCQxtmONL1FlcDWP5Gcli3vx42eeJ00alDA
kEx56c3jRhEAxukIdcjLAiXhFjm+VAdKzrIK7vfjlk5NyzqW4WVa1LBqrNknKINNq0qqmhSA8jWY
km+KMWBbhqDNRUcAqWfcD137sxKhupJ2//3j5k8+KJZ7dlKGbMjrIatXZm/UFuOmVhqK1toVerNt
QwLEx82cGDRLSjmSUZNsFto7fp9WlxLI6Oe1V8xyz+kxf4rqdFNMZWrrqfRYSvk5C5O0/MjV5AZN
YIGuYM0yuLE4blKSqnoekWl6cmtpn/UgRUDT7MPIYvad0nvgPeEGX1O514dARrpTx89mU7pDq1Mb
QOy2D6dSP+MgPd3ZZCaLGPXJN1mPK70ToIYAKPcw3mxbgyNyZU7fSut7PeapbcyjAKOxu4WO0KAg
4e7mH3QDwAiYIpQPiMQ9ficG0a1aPViVpw3xPWInz8+mS1nPryc5eCFHOth83N670UUcJqVsPl+L
3TCMq+P2BpWb04D6iwfrGvD0InskgJwV9ONm3s27NANljdcJN4yJdzW6kkT2Lb9Pc09BQO1H+BGW
G6T5vh9gWvch/r/fnm7ZRC2bGJzNpD9g/jt+MFUMK/ZTcYHiV99TWiL/u7uahXNcpGU/dDSGaYb5
FkIR5F+8aautbxhTOGyKqPD6pjsEluZlocAKUgPsks98oe+H5q+2oHUtYU2YxVebARWBZ9ySUYKk
v2B/4m/16ZucP6lNOTsKVxXQP9XNFIo2voQzbS8/+v1j/qvp9eJVZLWfRy1vc0qni4BrlN5KqfL4
5X4wE3QcJpy5EMu8es5Vefr9/t3w6v02wojjcAgLjDDWo1Q33HqU267Kr+WxPUNOeP8pLF1JPV4n
95Plc7U3GLkkInw6KLwlUSdXpLugpm5tdme8z+8m2qUXCdki1EuhH8XVwFySgHRC0AuvQ0ioW59l
NMpqp+xQ2buJcI5FcWrQwKumlMF2nksFZfWBUyI35BKoqgda7qCL/SErQJrXZvJCTh4CHl6vzWXh
p6AKD4RYnBk3J94pjQIMIwfS4rdYTWck1iV9kRV034wcRG9BncSGjrWqk9QzM9n7KUakXkO1BPA1
k8zaczYheI+orxeoyWftghvheZtleIEsbYh2iYYAYW7m0TXnVn/4eHJ7t47Bu/q7Zeh2x1NNKeTM
DRRvPaMx99xuO76peh83ceIzYFnmNVIwYo1e9yLqzwqFEt+fNrUXub4zlWtlCVjRz3k8T4xOrHSL
S5BdAEF6q4k60606xMFReGZSf5Gr+3pKfqBkd6smuDAaff/xY50aHpzdLRAUOGS58jp+c7NgjjXK
St4c+Qh1q2+JArGD8dzbO9FBwIoWZyeuTiizq0+ujlL0DiGfnBWUXxE8urWm3n38JCeb4BaNmiAV
Lb7w4ycZ0xy/k0gTYzRd6TiMbPQdj/9eG8sgeVO0CuQx10OLCSrONCedcrQOmftxEyc6xJI5NWga
KHvWtNX3CpFpKIdeyL3WEp/MIvrRl1hMxN8/DClUPRe0H/F8SwDy6nX1o5mNeDVzeC7zU5/FL72S
Q9bFq/NPnufvdlavjBp7X2mllXtlyiUgZoTNYJqPVRacKXqe7v6/21mtHcIwKaNR8TyURe/w5dwJ
WWidmUtPtqFRkllqUNhdV++sQ92qW/6yPhm+2/nyrqrPbTFONwFlh0qxwWSzOlSVJuG5iBVyL2qF
Q9zml32v7j7ukRMzGcRYHdwUcAmeZTVZiuhgUqaCnHNG+lP1u6spC1+qJrucrer352ULe7C+oFtB
E/4K3nrzvUi1n+p0f+6N7E/QOPNIfX+GyXfqcdisA5ag801juXh4+01KVpGgi9Nzj4PbtcU1mN2b
/RZLvMO14JmzyaneWTZ/lCEXX/zCN37blo4FVLMKkbZa8W5uQGWdm2FOff5kUTDtA9VfAn6OWyik
utARHNE55Gjlo/C98JPLzIjOZBGcagZ3OEAWQ5bonVUzqZFmZuCzyCiYd1QMTBVqSx0fx8dD7RfY
Y7VrZbmEbAtRArTTO0hGg8LfTxkAnWTdFAi8kMvJkmEvekUDeIoQxxti4zZtre21RnelQPaG5jlB
RJojo40Quyffs3nZQ3CBW2X2LFteUpQb9sOHfFAf8mJ2BSPZ1QrhAMo1srszC+SJ5fjoCVa7tyZs
NLOxlNxLyYmRq5dWlb2Yi1gZ768q12d2GSdb00Tw2UTesSSvZpjA6sTIKBnMxHqS+3gjINcXyIcY
i5+R1Z3pnVODgJ3GvxpbTc3ZSMmTu1SmzFC3WQ9QGGB20T9/PAZOPxIg7mVjaHLVczyi8zBpGyxr
zAGI/fhgnFEMvUC9TJA4Fxg/Pm7t9DP93drqC+25H47LgtbmAj6GMnma8BTKZ6a1040QcAzJjtVT
XL04vzeqFCVM7pnC5Ar5HZkQm6SuzjzKqYmNHfu/Wlle7JvJM+1nsUFUjykw9m3Rupjb0Sav25XU
f/NxVkO8tIKonxQa6hUMZtn3VH7WKvnMYDs5DMDhEf/IzST7zeOnYa0z+6wjdLVMG08Yfip65ZEG
uIGN4GCJPHORc/Ld/d2asZrfwiCIumagtUBtiFNAIUgNfTJlhvg5BsapNQHmLclBwPGA5K0Gg16J
JSrKicGAwKYvhm2GfPkfDOo3TaxGQgPoR+yFkZFgyJtoOJhFhwT4H403LjnYfLK4AZg57qGGeBTS
WhgGxKWBSHaioHBLkVPxucLxyc5hgTNZergPXx/zAxg7+ERYRVsUaKNBcIPUOi3iLjV7/PjFvW+J
2prE6RflAeNuPZ3mIM1EYkvY5Gr6VlGqfdO027TqbmIO3h83tbyd45WOppDxwZ9CNMhUd/z2erkM
pY4yoYe/dWuS59anpRdK4bWQhF6mXMrNRR63Zxp9PxHRKDU2Av+olVLBPW40ma1Uh+fJbiGZEcZ+
tooUysfvMeO5FF0qlOCBOSeyb+RQctyKJXUhkFn6a4hnl6Q+N4gzNxE/R71MVUE/02cnn4ljMxVR
blHesXKqRIg1/KGMDiHZSHnpoaZ2CX9zP+6vd58tI5zTPCYUtCRoU5Tjh5qwz7HP0yovxTstV8Xn
Ku7PfLbvpryliQUYTd4YnOr1B0V0c5f681B5wIVw37SQDZBiTttBmr4EYnDRCWcafCf8oA76tsX1
tBdYYT7W+USLRLmSmyz0N2Vdxpss7781WglBATxe7KkFJCxjINuVG3QA5c+kZCBjLncWRmHPN5pv
oK+ukIFzTjeUcRcb0evHb/9dJ/OLAk7jQpUORnuz2hRMjZSLed9VHr39hHX3alCqay0Oz9QEzjWz
+iiTrgt1vesrD2ueSGhh4gTpmCCrG859/u9mmtUDrYZTkdZWNJP260Xz/D1SejfrhZu005/abDzX
y8vidTTVLG3xdYDyhcwP3vx46A4Ii0M1bSovVgrMAWylOpw7dSJdN6Z2JZrpXkjSnRipVHW04P7j
njv13ehcayJbRgG9iKCPdiV4f6NBLBlimZyLbq6b/QthB+WXf6+V1ZRTtGRUhFyIe5PZsxARJB6k
Z7YIy65m9RYp4y2HLGY2NDOrsTFafuU3lVJ6dTdesW4/W9yGAG66NUL/Aa1+SsAQTKaPn+t9MZi+
Mym7cGKlykeR9Pj15Xonj8geS8+fR4k694izZrrPURPsKV+gW8RXKuqNtIs5pO99ST0zu/5CSq8e
G6EdUxsZsLDRpdWSAWXbH+Uxo/9K6WtRpZ+FMOHolwyOFGSfxip5VsvoZwvMy20TqG/M95uP38Gv
0tLqV2CbxJGQGudS6FyN3yJieLH7L71Cq32PtJXXaMZmmSOIrkGSgmeayA410rtqqJVDRsC71/YY
VCPVcEdKMyQmW8ldM/mhJ1X5IWh0XHZNj5LUQnJe6uOmGpNkn6qTU+chRvBixrjXB9u2Fx6aOmwu
pGB4ou7e2/kIYH+0Eq9tmwIHXZx4BsAvR1J6cdMOwj6t8vlLF0VIaYLIx5Xa5HZGj+nCPG10Qcrt
SPbBl4GOsTGcPQxhmm7wK96WtbHnjiE8hJS/N2zzJQfqwlUelO2lKiapLS/0pzZ4HPu0h/WhHEYi
VQMzUjwCAStHIfEZpxMGfLB74kZF0gXpY27cOIzSLRSRBz0iLW3CFrX3ZwVCAnlr3IPlLvLk/Fma
LdkWC/+iympcLjNenMY0L/tCI4dVFHRHJ8rLliUpsNWmlQ5JTXUOfdhPAN0vUZNcK/lE8m4M668B
+CAVtXbRSZKwL4JzWZMnlkmT+wL2zhTpWZBX37of54qViVPptSTYISKfA5vEkTuxicAnxff8rTMf
4akG0bmwn+GOd5FoHH+D7KNGAfl+iQ/AmhzqkjAUQ5Gc3uRgzn3kDG2+/XjIv1MSsjATey+TsgCE
UgVOetykWodEszR6Qc2tkjeVNiXQpLT4ociN1u7xdncV/1LvEyJkLO2OSPDXsmgv+dXyq0DGdOGX
YbqXrFjeaKTk3Whtnr+ogqxsO4lEzNiEd37mLZ2aKYD7MU0wS1EkXkMLJ0xucBOC0mvK7NI0ykM3
Cu1hzsIbUykbpzYJ2fXjmQJOJf/sBfNBrYfuzFxxYgEnVIEdwhK6gy5udfKBdqBAhjEKVpvM0dIW
jyfpvWxHf/sURwdxacB8iL1nwawed5DSlIuFbiw8Ocm+wiXZovM4Uzx8d0JYmoDQgxOIu2PuxI+b
QCRWdXHdFx5ue8DRNbfFef4E7G+HHA6dO7sfTPN3RgPh4OPhd2qpI5KNPQN7eSxH60UniVM80CLX
Fk10SEztNS39R63Jbqcwv9UKbXLy+LfLssvTagziRcWxVJuPnzYxa3MWW4mnTfDNTz6uTi2DW5ZY
W9UfztSAT71a9NtcLi0i83cnym5K/WI0Lc4Kmn4rxF3CfW7mJIqOi6i4wMTxoFT6QxyKZ8qop14s
JVRI/5yZ2RCtRo026NTqVYnLeOIapcYtZZJjUwylm7KSXG0ifLVOks8f9+av89Zq/URWoVEfhHWM
4Hf5aN4UhpIelIvGwuYB4Un2qtBcShIqGbXRXpSE7JYomHTbHLOXSG93qPo2eZJcSBOsEaGBQJUY
VoXxJs22wQB0JKjxddgtKUausKBd6/i7qpZIMIXGDYShceAKaA64+Acj0V6spH02ylmBfyJ9wmir
2VR2r2cjEbxGIKLSLMJvYHUyG7EuEaGJeYE8rrc7FQxDDEbLrRu4LoZRy9ssAcVHaObDx6/n1w3Z
u9eDghHtDsY/Q119Z1qq6qUFctQbl5Bi0RDIjlwOYCWcynoutAP0G2Nb+uJhWnYHIVSor9zlbZMm
nR/EUN20Xdi43IfutRlgpmQUKi+jUp04Up91M842cRBZ20JH5/Hxr35iYaLmS6lCQf0FR3DVsW2g
RSHkGlYJfQyckd8HsOEsbYZmDC7Nkl7tKtM88+2cODRKyNuR4lOi1S22hsfDKU1HTa5nrfDqQW23
HUY2EE4Iv0rWZZRnpbiNoLFSgRf8bZlGkgNJnKkE5zqx7sonqMov49A+daQ12IM438WlrpKakFau
WFjCmZX0xKq0bBLgzCJbIwN8/cmVDSHBRkftVbTQx7bxo5JDs4kK2CIV6J/lj/k123CJCu7Rv1fZ
bpDJtv24p95PONTJ2KtwhaLjEFjPqGNclZJvDrkHRe4incRrUQwhkE5uixMpn6zLATIJFwfnjpnv
zw8YRgFAE2CDMo41ZJmR3nz7mKEize+5uEm7EpOzZOGKnhN7ak1HDF4AwjwwSomw7a7S9swzv1uL
V02vVpGqiaQwE5EKyO20S/xxPxXItsv+TA+faWZ9PWn2choaVcJHALohT0kraxtPLs7J/JZd5dEs
sTwNzFc8wHThu6tJKK16p8S8yGFU6z3G9+IilTDvfzxOTvcXfOHFqQQ8eXEnv+0vuJodvlhkIxxJ
tnKrPoQ61rgofOkt67YLIEfhJbio6mond+Y/apwFX6Y6zb5TWV71m8FSpn3LYYD76qoUDlB17jo/
/jElLdyR8lvVVnuwl6lj1o8wR/ZnHnyZNd693zdtrx48FoQopAxfeFTitxgv3VpfDDIc+iZ9k/f9
Y6XGX0ZTeByb8tKCg/dx+++m0qV7VQKNFU67y83T8aMHuTHOQ4LsoDdfwglGH4KDobqBTbcj5O1M
Y8uzvHvWN42taiIzZFYO0EbuZTnUeG4Z9B4gLEAZaEf/ZlPLsH7Tpb6IZ4OjYe41IgzkIXMCZj+p
v5fRQn/8Bk8/lEacJnt/IF+rmUZRu7LSJT4QIlhVt9T1fFHojxxl5+kavWf/T55sceDwRcrY71fL
EDCeBFMoTzZZdQeJLQnsmhr61q8zedONSnpmhJ58vjftrUaIMZDuJWd0WhSUt4Y0XDV1ta/M1hEh
Vf+DV8k8s1yC87Wv5esxsehSGvu5J0HItEvMsVZTOHWaAcdOznmY3u1Jl5GPnJviNSpfc91vjSDn
PlfqPNekNohUMzeq9evOat2mmvdxig1MUD59/IDvV+VFUsm59pdzSQa4cDws1VoUxNZfOq+LnGKS
hU3jhy9tlXGjX+4FNbusYE/ZAQnqeWs8pH195nC1TGWrT/DoF1h9F51aqoM48r1XEW7HVN+pCMNT
c7j/+EFPrBoMGU5wlKy5PPh1zn/z+aWVPuvRyMttJCk8sDcnejXpzg1NfK7vH4ciocm+jJ0gEMHV
7Ilsgmk7YQ9LNN7XKBL9exViwpYdgZM2uUueU3g3QXVxJ2X6PpUxnhlKfhvgdQrFL/EhEaqfZlFC
OjLl3jPMuN63HfU1CAUPgAD0rTHXu4k7qapQruJRvpvysrBxaI/7nlTZLSZ+wQ57aJJdP4oOe3wB
pmH5ifpUQ9hNYHmgc8ct+lz1ws9ykkwVau2O3iZ41zufcY5HyQIIqSSRR7ad+bPoxWBHsLJ2WfTR
rs+F275TsouEljYFkYaONYgHqVPgUPfKhT8k7bZvrO52zgUXLkyyA5YKucHg6ZNs/lG2iXpd+eqX
gPrWZsRqUxFTYhtZ23umKnxS4jS9pJO+Esw4PrScjp3CAi0rK+W8G4Nas+fJN3aY3HNb1tKFU0jg
HxipApFHfNHN464oU/DGQFJtI+2quzBWTa/LDf9GVTPJQ1iX2omOtU3VODXpUrsBwxDZkS8+l033
OAi+YCu5fGP4ENakciqxVMjatm5KHZuXbDyHtOuA0WzQ9ygtBT9hupoSkYQEQnfvQl/rnTyK6wMe
JdBrfGGHsBZhMS7FwyFMkldhVqqDLk/lNSyOiWKib0+gJFwrbjVXD+T40tSChRGk7msx1FzYn+J+
yINLSVC4+wHTs49UqV+U1g/KFHzzsyEGc/8QScpwiKSFNlrWhdOayfdcTcvrfq5fOGbD59WtjUL9
3AaU2Hrw+WN3EIvdgKXLVfHhsgbCx0NIZe4AeCH6iaVdD2prkYg6+sIvDyBNb3DrKDvYkTdU3uk7
0OehF40t4Pqu0L5MJSoCCPJxd4EncqxtU/G30G7n3InlgivBOjwMddR8kvAW2jise4jhmexJWaBv
jJkkNbVrxl1GLTFw4qp246D4UphNuoWBnDgDKPQ7s+19TodKtxca/6rUJ/HzIATaIZCD5Lb2S0Vw
iw4CbGONkPFU/1I30fz6qjp8XeCKXs6Lb1wR85Wy7XNdrHb9KAlXulqRLNEOgC2hbU0EHoW2bATh
tlfm5q7jkt0z5h7ala4nkJm1caFC5zBGCaXIuKrYCwAHtaaJvbgo4NfJxZMhtjspG4pvBAoXez/W
7jlHJ0/cbYKj7hH4gnXT22+QpDI3RpIHkw5Y86sWhuBRUnXoq4MlA8jfCJMQO0ncPUaTtDMoWBBb
sPgIRhdoDOgoiwvysNUPo6w9G+EoXVSihN0ZCKA9GMZ8gxcbxkcgbDuAifasdJyQq6arN1LHic0G
Zg27EeqUl0owKSA/DcOlHATfWnHQXb9lfQVPFSsbArTmmxaGneIF5oSrm2PPNVGmPnNG3SV2CUA7
cJRsSV6HirMhEaCenVJucIYGARAXwegGUIn1aIiuERfljSDk/ZWRWf2hkfhmyGLqcjfTheYhmgRp
j8gZEuaQqdH3sfBvoMuQndqjOSt6NQJf6ot3Qs/1qj2QbeiQyplf+vGw74fmWgmDwfGr/IfWCSNg
7hBySVlZM0EakUZN0k99fS81pBJwEV8P11qu3cPKcZqWE7RFFeYiASBuZ6WvbiphdMREvUm6+BaH
+N0gERXgl5/LOv5RT6UA2Vi40NL02gzEnYHYQ4WBYxswEDeGEYZOV0ufhXmmLCPifOtMMHxE0h0m
3I3e3BQQUNK7GRQ4GPk6dwF3pRvOH1+QADcbPdfbhZP+2dBYMSo2Ps4UKLdmwzFk7DvJG8P2lprd
j8xkXIzNNMCrCvZSqA4OS86TnPLHVmv8pKHOSXEQt1V/4ZfRp7xTN4PyuW9nDPB197nRM+CunMl7
Ey2rIJb3g9U+QI68ErI8sZO2uDQjwx0EFa9pdd+36osK2M4e9MEFW8yldLQLeDOEqNwJrc8n9mR1
NXhKXXRT8N2m2V3lenAwzFyzJWuQSC3rNOIAKaTqdXjp55rjt9lrDP1OtZ7grzlVaX3K84jYJn1f
qOFPPw6QcTdXQRpehFrnjmb3Kqb5px5UWjhIw2EGtEqxdGHK49WNlQdDEi5Y/R2JQ+kUaTipxGsl
eJbGFqyMH37uS/0KRq3sMDArCDj5razMO0tfUmaCNL8n8mR0kjl7UnqSTyYTBlpxw12xo/etxlWU
8B0oe8/sGlyrElnrkfQsqM2dmozFnnnG7kzzK9/U16SfHMNI3HaU8pclrDkIswuxrk0vsO4JaN+i
qTK/ZUVy1Wb6Vd1KqRP3DMehBuEIAa4ltWyn8Aej4he3cRCmcEc1IJFiTZpL70ZsSDa5BaZGnfTW
Uc3ZU6vmPsnHVywsPThBMYfX2gyBPnqh3kfNlymEuX6nZWpeF3d+YYyhizVd3wZRMh+oYP78eBt2
6li98ESAcRFdx8ZvdVjwR5+02olKWSzXl0YPPG/AXm0+y8PNJIs3spo9Beqw68xzSXa/bhxWG03u
3Cn34qaDs7A+plT5iDg/51jUNOBgQ3OXtoKTCA9FOlzDz7uFvbX3RW5UG4itif4qRdphqo27VjIu
5uabmAobmFQfv473m19EAEtiFooZUqjX1AKWwzQJ4wlK5yQ7VKQvUfHYVZefuTF/v/ml45nEVfzb
lBPW8ndxptQcJWbmBY2Y6BuzFNtHGL7xueuKU4+DsMFYkqswga4LkkHep1FrwbHICvVB1cqNNGi3
3LKeOTKcehz211zK4UnhoLSqZ0lzAs7JUDJKmUntmNoS7SFoDx93zfs6BCBDMHL4zCjWI+o9Phi1
ZtyXYztnnmxNriYXl5loXfZT5cowWHI1f/n3mls9EzaRwWcDkXnVMG35Nm5MWbaX4WhV0aYumud/
0BzEEfg9CuCM9a1ZHhai3Os9zZW1A2HH80mTDnPFTiPTjlmkPm5u+e2Pvz2JsxdqPp0rOs5Hq6+e
QK1wAEabecOc2aME2H6uoMOGjqFdE2m06yZjJwTnROzvCwXHra4KBZ1eJjNIrsxjWwy7fKbcMrpT
E3mg4NxfD/hb/KjHIuN//7n8ne/gOusoCNv//s+j/3cVfaevip/th/+V91pcf8tem/V/dPSTm//+
9a+D12KBKx79H07iEVlR3Ws93b82Xfrnb/HXf/m//Zf/5/XXT3mcytf/+o/vRQcrjp8GmT5/S4vC
GvJmJLzDPF50w7eoffcX/uRLqZCikMsT44UpA0IAs8mfdClV/wMZIXfGC+BJM9D6/IsupYh/4BXG
YYUT2mAuX+5E/qJLyeYfjDF+HGVARiyWzf/49fZ57ts/xyKv7H+MigX2cDRm8b5w3a8tExlB4AgN
rWUWelMxmBIuK7KaFB+JWxxOxfCEoRYw7RHTLVoLE52ANAH/sK8RfIktUx84a5RiVdmdX4uSg6I9
ypw8SIrJMduC8wrlY/8gF0upJe/9KuNIBc3FzqKwHB2tC1FUw/gO/Ksu0ZNqIwNRzXe0NH6vg3gi
d8oXl2y9pJOUTUpU3mFJpultszelO51AMVDNpMkBVSXgxbHUsidequsoa6bk6pR4NyTc42KRJI5i
9CVpPUaV7wnMGwVbKmvxSvCpSu3yJg0v64gtge2riLk26qhGt5lszPl+ILs5dPy4qbGD5YU5bUxu
cdwknaIbcW6v5zYxr8dCFK5kK9A1HrBW4zvycKPnYBS0wFVJAel3AukHo63xY0PkXE8KuifCEWb+
MW+hJTswt9XpHgqcDi24EpQHX/eD7ofVxYLmpkGeGocwHwTtQIrcEGxT7F2NO829v6mmIiIowfDV
wDbDqS6vOZ0Xmq1R3WWJFQtZuu76EBixDpQfyp1k7QhckWYv6UIlvMtDqxsBvCjtrlSj1r9t60rp
3EEBdK8E7Fp3aPfKi7GqcvVFJ+8LuL3Uyj9z0OMQAa34NoVpWjps4hLyriL9wZckChp13KP0G+eJ
P+3rYaaYqOTky4zld3wWsy3mXIh+0QJ52KUAiReOX3mtKdM3aP+ECGe8RltpNRKC1IOf1ulnI0nB
DoDsnJ04UFKqNp2oudCtBpvcQwCkxLVHrjSNN21qoTTpYGn2CCirnDXFGIreHhMSoDiojvUZR99q
q7V8OhApkG/zD6gd5bUARS1CiyEyc5keRNE2ECLdkzlrU3bQRUqnian3BLHBELUrReUGfmzIY81z
zLkEnpTIrQvjjvt/lUDwMrzyc4moiuXNQa4fN2/mo7+++7d8t19Xs38vTX/9rgZbCeQO3PasC4Nq
O/nUZZJuExC8FtlxrPjJrR+huaKnY8RhsaXjNo9GMSWOU26+jvMsjhdKKSP5Uaqmx0BC7ilxWupc
2yMZhz/1Vg9+WiOVq1Kw8p1gJeqDHCZwXOKsBrRpxHFxEco51ylh/lOPzSsFftJ1wYe4JbSEet7Q
dMkmQIj4ak1afFeWc/s16y0da2yfTxlZb1wbOU0o+U+ZJgivU+AXd5VqIiLXLbKnfOSRnS02/AhO
e2HAL0aQstdlCUlvIXja7MwCv6LC/fkakZbyD9wgcCu32i7F0mj0Qyh3mziJtHtMXv0XlFGfkjCS
d0hA270mBomT1+HkVjrpFkLSGmSOds2tIQzSnrNI+8mXQmGTpP10AYcs3BpVmyCTk/szXX5cov31
q6LkhCLAzL7oupZd7JuJ3eoRD+CfJYewlrvPIb3hDnE5b4tOlEHnEwbNJsag42USwD4ebae+DFLv
sTmz4umAaVavycIibiIIZLSNsDVyxHs7Ka4toq+m8tEUeulayWQKqFGTbae5AWZfFL0zW8WWRAqc
Aon16meBcKlOcuZyoJAPI3GXZ4QFv5Lqj78JNtVYbZdC30LmWKljzDgfM1QS3SY1Y5aTOm02XdD4
D2XXsXZAQ4wdnGGUKuapkzep7neuT4XMqYzkixU0w460H/ULZmmuLCpZuK59JCkSNqKdTj7RbqQs
6wU4/++k0A8D+/e3Yjfla/7Q1q+v7dW3cr2N+t/tyP6/3Gyx2/mfWZ6Xry/f8vX2jL/xF1Rb/+MN
wFPRfu2jOBQyFHUQluyN/x9IW/1jmbYXEgR/AQcEO7y/tliK8ofIKXL5eti56RgBfmuL9Uty/mac
QdFe9laIuLnnxZa95k7UbW8WQQbjatSjljpvnwQ/ELxRFSAkKLkSBUokRtwmz5lRTNQNpzredEDq
vhpmrZtuSmH4RxdH0uAAzUs/Re3gvyT4mtUNyZnSre8biUryl+DPGCmy/Guw5K0QizEWtpgIyaWl
kIvLXUg2ow1upA50sQBWyUbsZxKMVMaURLkgIM1TtPzhZwrG7VOeWvFj3OfJo5/3IUJkolUeCmNY
wiJ7tbzMsm54zKY2uhb6bmo3cR8Fl9T+IDSwbPvhRtE7fyMJo1jbvTbVX1pIwQRDku+Tb3StC67D
ZjZKx9CB+Hc92LBNTd1i9Oayo8rMEcZ3LXUEYRB2aZHYptZxL8GuKnkGLvMjHeokXnZBLn0ok3JL
gExq99AXA0etLOZgOSAgCU6zcmXoRAApoXSNz1cLXYF8UFy7fjJtTaUz3LxC5byVw6LdCGZbcRxN
ZdbDhfYo2WQf97rTjKJ4QK2Qk/FENZo7GzEY7Jwp3GLnKbUCiUOVwnVKaKYKOnWMVBv+FLS+KlSF
E4Az1p1QSoeHPjbj66bRxBtFFGKusGBFNijyLCr+astpaxNOkujDCRm0+6jJp6+m6WewD7FZjbZP
1BwoZSvndiEtiFoZG328iTsY2Y4hGWj7FEINgX6oafdZ9fUg38jDoDz744CQmBJDITiFkVW7DivY
97ToE09kN1ptJ7Lif2ayqf+IwjSuDnPdpJKT5IL+yuuqMqy+wkTWT5lAVjembM++ViAZzer+L3vn
sRy5la3rVznRc1TAbZjBvQMA6R09WZwgWKwivPd4+vuBkvoUqe7S0ezEjZ4oJJFJJDI39l7rX7/J
vtVTU0prQ8aZcaWPto01YBzY2brGETMmexdSnUsYS30dNYR7Oq1PUBFViOXfydpcvRVagV253hOg
AbiXNHd6OWe3CMChdhPik0Fc1MpqDwHMehqnQeigO51cb//+bvo/61p/uef+b9xNF4n+v99Nzy9d
3X3oXJff/20vhVT9hSHvQh+jSYWn8s/W9f0nCFPw80P+SxwBB/zv+6okfxF0rWy2vGI5Wgk7/+fO
uvxQIDkDFmUYj2elzeT4U7v6q/b10xHOwc+ezpsQKn8Qbu07d/CnIgf+WRpGVeFfmZCaPeI/eqdp
vk1VPW1LS91qiSo5rUhm2OCB7yU/8JK7k2QylAma83LgZwf/KPOBAaYfRuMuKqDmyj6+nl3/Ks3q
b+jX8q1/br//CY38djv//M//+//pKlusM/79Krtkn1Iwll//bZEJ+wsNFEJ1zmG+TMViKf2Gj4j/
PqxV4wsaSL5s8AvqtHfyze+HtcKBvxBJ6L8QuuMO+rdSL94L+J/OaiRrOA1hhYXNJ0xTcJaPVXOE
e1qcxcgPFcnSCGViMJ+sSTKUNc8eJ+Wqj2ap3fVYeFQn1FF27iQdkxmHWDuCtKWy1gh7GrXyrZTg
CDiyVPpn8O/ed6qsI4mrIixhif5UbCIOS1+8Wg1muY4W9KXs+baVEFyXZAlxEootbpkY9g/yVIWC
KLQiZs5Wq7nu6XZJr8Y4V75u8QV/yudZkIMcWknsNNS6o0OEFlM5QgLUZKsotUgPRHeEKgdGPX5F
nqTUnjrWmk4wp1nh3lpVtbIWQjLSVcuArVurJDHsBbmh/iarCAdxh66c532twXJwdfSRycpmo6Z3
FWmUrBcXYu0Oq5P+MLZJaJJdrsX8+xgjNofvzakAL5YD1Wo6sgsz0u5x250qaW8Wvpp4yRBqt73C
TcLOgV4AZlP/hXnbezv+4aul9cXoAzLlIpylIPv41aa+QiMWGwwCfbvElb8jsM3xhywbtgY+MNcx
x7DnC+IDWjU0z3Ijt8iQ0sggkmowrS1/OL/66Sn4F235R+gWuE0xYMkzHsLrRgcC/LTalLSEYTmg
Csu6RDsrEtKwgiH4Ng7xrlMJ0V7/7estZiFQqVH7wGZYpgE/bZeDL/epOldcb2zmddfW0VffovDJ
2qJ5VYjA2Pz6esv7//kjX/wGoEMDcFL1Msjgif75el3ZJGzhuuWlAbeWSAHTzoKpuB/56V/cGhvI
ny/FNoL8G0QTd5qPl2pIsDLAVBcCAQHvxKcVr9FQzrrz6zv602XYfji3+Cd6duYKyzf60ycYDW0R
z0FkeoFE7n0QztU6JOnmL66iqp9gWYRf5A7gf4Mohsv9aYCYwPodonnQYT74TW+vjFFIo4cuUJv2
vdZG1T0xi7L4murku0A7UqM3yk61XJETVlgIAUMczEaYFQIehxwm43gZhzRUiD8bdP9rrFNFOzgN
JmC+sbHQLGi1Bx96jYwNfCIK6YcdG1V2sgNN6rfdOBuP+iC102puIfl7CZsknJhchx/k5HVDHPfc
io64ZYvhx9dQ0SnJ3dCep4xcHhwu6Ehy0jDWZJKlt4MmsUe0fZ0Qp5uqpb2JmsbXr3OpWrqiwcSG
kCy3UMu8GWFkfaD3JurNFVInkb3a9GzADNDRAr5njIViIthqoT4EiWGmWykXU7DOFWwFXYWM4Oys
YFqqeK3RxXlG+BXA6aErRuQXPvJNeRXIShsTRBOVaQ45dpj8YwYGHq0EYYTp2UdRbNwbGakyrkUM
mvhGpkmeriq1KasNRI0mP8hF7j9lai01nj2jsHka0fW+zrGcXoskibA7biolauGLLZLyzA7j+lqb
qq6/k22zjLdWlBTRaU5yVAFNmmfpkrQ7GFHlxQLTmrXe+FO3beeyr4gPHuPkIYBAGd9UaluVEFHq
MDrPXS6pB5z+u+mbSP2ct9JalX3pCR2ZvCqz6nDNFa3CwccygskW6eLblKTpCVbRNECoK6HN1lLc
lN/9IE2opuIW79ctqU625sxIiAzhWFktSfdSl9rmfcITV7hRhAn5uohmWwf5BkO+b8KO2Wg/K+H4
QFAfzuhNYI3jZsiwjXEVfGn6S1rNeYBFvF+l/hMNgGbsiWGoWwfrAyV/5rsgqX0btoOpEDxqil59
UYPOlNpNqSAQfg2s1BwGNwCJAXKz7GiA96P1iP60SFE9k3ie2zY3yEC1pCEJvCTS+/yQar4FQlt3
DSIBk4DuPXmeGJ6Hg2ZsSr0g8LQcuzTkEGhKC25gZ5HPLkmauWp534QL5XOYrzEm7tRtaSfFV9ik
ZDzMHUx2p2vtfPTkgVxsAuoC319F8D54xIapbF1zqP12b7VE3azSkkHASmfSMTiGbxFUOPnBUYbI
Zq2QyjLGS7lVe4WBsAKpbkAEMMdmCfejHknIlvycAU0nKWroZapGGvKYTwC7kV1OBOCGSJQdA+OX
4Kjp1Ris0Rr00zZUS3GI2wgTFaLL7eeoMINyHda1GXgkWsbluqoi09gZWRW2WBkT77hXsWkz0F9J
EiMYJgMnNent4NK3XS3uwnBUpW2hdXJPxK2cn7GKRzyem2WReHXmB3d6z/26eDVwuFicM1niKl0M
b+o06XUJ26CZbS3jLc8GXy7vPDW5Toc9YhgBWJyRwmazk411pNrbkXODHUifg5o+sOsNNaj2laZW
hJN5XZ6mDEmsqGo8yZzLTN9EQ+4rwV+hm5/OAIgM2F5ClcYbhnICK7qPZwBbSJsTMQgRciT7MSdW
MvH1c11rVbLqStMuH8ZMwnwat5Uy2shSoD63PCb2MS+qvj1W8MiVDUQN2XLBSyb7HMaV3d//+qD6
dPTqqsHkY6EB06LpWDF8Ajfz3A9CMhJCuEK5DoNRzjwQmcHRZuVvap5QsHEtDUro+0G/GGd8/ECo
Jks2BjMkFb3P12RQZfB6h8HT1UI8TMKObkpiEBeub3D2LUleFYzDGPCF5e7XN/2pnlreCEjI0kQg
lsU999NN2xisa+0SQKri4WNsOWqCbzr74bjQXk37aNW+bvzFcvjzaqAMwCcA5jwdLzbZH28e2ryi
SzAuPQVOg9fm7K7pWCSrX9/Zn69CkQiAqFNSvVtvfrxKT2BcWPak8xZDr6+CMog3vU2Q49++isoQ
UqW3WGrSZer9c3UD2VqW0yyiNQ5b+bpudHWHzNJ8/fVVPnJOTFgm/HFaNYyPWJxc7+NVtEYdkN+l
gJxVaq6EjXRRlKmytgubE8IKRi+UoDy+X/Q/vfc/4LUsJAIeun/fgN91+bf/2jXpS/69+YD2/PO1
v3fj4gtzW7KrTNrpBfP5724cKB1NH5ZH2GLBF1hEIr9DPnTnKMdkfUGJmI0pi0X8H2wFfqSxW6Lt
4h3ymPwtuGfZWH9uJ2jOBQ81q1Mlpgvd/8eFo6gZFqACKidsYzfpkI8MRfgUa8m3rMOP3y6UEfes
v2CVKZ920gUSIAKMNYtBNc7RCz7280PB/4iMKQ6BBMhLdVpgMod84308RRl25tF5qsm7RYQMWzO9
CkTIxJLM3UNSh/dxbnce9MLZlfP4d1+K/6zofyBG/NVivoYJVH9Yxcvv/76A1S8ASWA4sFosBYN/
fvI7nCR/ISeLwc7i/r2I0z8sYIiSC5ZIb0d//BNiqepfsAddOmaZ7RD+zt+i23zaxSHygadCCSW8
iekS7+TjUjJ16gKl9BuvqUv9hIIh3keyev3Th/EvQIU/XYSzaLFNRoIPG0b7TEvoAFAkLOdqb0ih
johaEduqmvy/d9TyVPDnl9HrQuxUoSN9vJXYaqSCsxgZQeXLByZbdyECl3XUS3QCsqRsf31Ty5/7
+OgvByytEDyqxcPu0+X8MZAwORxrz2+Tl85s4A0QeeLN1qRgQCoGN1am6C8QI4aI/+Kai74JCi8m
Cst29FOvX7Q+ri+azDXTPj3GVWDv2qSeVmqr9aiA+sKRhEZ4pT7tYtFMvx1YH7Dinykbf952WKtc
GhydlC2skD5evZ+UxM9Srm7jMeIMA+HtYISYclht8Bc3+udLQQLlGohRAaJYPR8vFQV+l/aNxbie
iZpbyPQElQ19WJA67f36ewTg+tOnipk3bi0swSWd5zOFIqNPbho8D72UgPfBJRov20eoT5D1hEa+
orGpny3maw2opKZE7mQN3S4VXfZMwpW26UW4qIDSWJDS3vsPTF/DwsOEPnqzUktzxjw3n7CJKjy9
HOW1DzUkVi0KwFqTY6csQBXcuWyghM9p8KhDaH+WlDC68w2IAi6jgk5xfb9tZU9NG9130QmqYhXq
41Cs3yUeGZr/Y2gJ3JaM2W+PoCZIT/WuIkxVIUj8QVCgvvpz3ekr8sLRMyqxSgXah6r9NhYRSjUi
+yamlzjmt05IIN3BjBXTLXvbOtmxhtCpq+2HtlH9N7MI+tTt0jL/DgBbKbshbgRABmlJ94zq5kU8
kWNGXHfzfcSI7G4Sk34f1gTCOblvjOBHpjobDloF6WtsKdOrOgGzehnhMQp9WxafI2Mg3CqLTWWR
6Yf4agU04B2Clj6E9e8LEgS1EU445k5N64nWoEHTjbmBeUOQ+UtDmwh0jdtERZtqSIfOBiHw8rKd
XksjD37gcFGd+iSukMrXVfgkizi6k4eoIV+4Fsbd3Gr48iBjSr9b0cBUEwhXPg2xVJ3VeJpXrSkH
mYOlRe7Ocxheapzn91mpoqrSJUnCwqQm2YzRJ1CXOxBNbDiS1g7rfuoYbE+FwvHbE+7bCU3a4ptm
nBWtaUYns2P7O2HwzXUkL7nvuNaRoo5THsh+OIeLGnTOOzcs5/jBZ/pM3G7Z+jYsGvg9ThPjilSW
iW445LqLQ6K1tb9Wpp4sYsSK40VterNZ9YtmX44Cdd6irC+8wK/wlIUbmWzbYZy/T1mM5Hac5pZ8
FCWFbDINxvjWW3XxkA7x9NLAMXoktm4uoI7NqD3Yk5vKHZXSeLKwwZ2cvi76zo3NXn0ESEpdrVTw
TomK1tihj0N0EUb9t85qtZtaLhsvKub+DTsxQn4HpUHwE+bytdopzV/R8T9jmBwR9sJ3XZS+8MuB
gT9uK2U3F1rLrADZC+y9hpwkNCUDKpdAJY1+XEF5cBrBx9FhHJLfltXroB2IvnWJ/RP2ccwu6FQ8
JvjMigEeU1Va4zmyed+Q/lNF/UNdyot/3xLcQt1++bmKev/936ooXSVlfhmooqagvmXg9kcVBaOG
fXDxll9CoTgu+FL/YNSYX2Az843zSvbAdxrOH4wa/h49CkMA2j3CndAy/I2pL7D9Uij9VA5Qb+hY
NtG8QN1h+Pd57tt0oh7jVlLdSJOWZG8tmZe4aXnJ+4Z56+TwyxDfRY2avShZ3siuvkSFa++p4alA
9O2IsgU39I2ksKCckjaBdexI2n2Ck2zmYiNnkPSeSJgmm2FpvVpjkvtrwkgGoqS7rrVIMe8kEo/c
UPSR2Gmy79+Tl5LY3sgeQGoV1vJlXTuREZqhA+vOGDPw2EqposVQuMpfscaFcuHwjIbwJZTWxjTt
rGSm3t1GZjtChbWmdmypNwwDeWPQwiJ609AT9xp6CTtZVZ3WoiBNza65Gf0KzJFkbYHCuq6xUEQJ
l4ziTVNAfANXRV+dnDqY2PKVJSn+t5hxlMKWPdHAjU43Qlp5qNKsy3dGPqJfnFqTdGsl9hn4pXZf
W5UrddbsWxj+TfFzEIzTXRobzaXqmOWhqXZp64OtmSvhayMZD4Wvndugd3o4gEc1bTeTLDvxqJE5
GV5X6WBGLhg6I4SuYmurFJnTx85cKy5OEqOI+5lJKclqTX1cxsIrUYQJW7Z05G09+onOZxqVFfGn
+r6Pg0PQti/jcJ5KcP88PCB98JLK7Fx4JvgElnHo1Hpo3hitOJLT6UIcOOoLlNjqW7NI1lVjaO6c
lA/odE8ln7CKELCoEPA2l3kK9d6bJghG5hBeD8xZ1hwNseYUbbcfx+Y8+winG3NhkouuW0FbSp4Q
+I5nIxQ6PGzlKLcAhSwM3wSETcQtebs4AHXBA3HjGlG8UnJNEpHm9FNPvI3tb4OhJrhwnAJ0fxYf
ra7ft1Jdun1MIEKmhv6mLyXyXVt/n8YxHKupUU/JmBr2NvI1+WgG+S04j6fW2UOZtIFn2yh4k7oT
kWt0Y1m51lyG932tFnvDqG1HmSordKogPMj2D8O0Ai+nLc4cPZpTNxnqIxZTLpMuF+KSuhr8Paz4
c5BjRUf6rKbfobmXUJ1Cf0VqO/SxY7MQmBWUROHWN9HCGjZNP1/39XiOzATVMN8+Gpzi3GsyOs/W
9sLYdos6LLbCmG76qkD+G7XeMLf5BhXDPfypNaTQ1skQgl9x6JdOQTHmUjayFiLxXo7XOyJmkS9W
2YTFECghNfq0D9NuPvj06Oum4x9mYwrfKQzjqpP8WNrJFYTU3M8dewpi9JNR+U3JW0/Nq+hbDfO0
REgXfzfLLindVp9fIHBpx3YoR1TmpraP7CQ6mAYdnYH3rIMeclv6WoU4v6sa10pmFb2ur5NAXw71
usmR784ZtgbU5I4RS/6p6XTbVbNJeNyVfUXmt96jkldIMdSb8SVR0u+DpuTYRmXKGXwmzbek8k04
FZB/G6f5SJUc8uoqL01vGEidHSRQ570ZqG2wmY0wcqVMF86Qt7tYbYcVCm8FzhseaBr6Blxss17w
sOUdogCEFMz3ZlTwvYPJSd8dBy2Os0tWSW+K1F2asHxDxKk2rhZJhnY1Fe1dM/aWxyzgLjHLEnx/
dsK2vZerAvce9lpyf/09kP0Txuqp9C3TKgTnhuXUVrGLFRmSvCVnMhrVXHttbEAWecjRV0i1fVIt
5QyFnqzfyE6ZCRbSFcnf+zoqz1He6IcgLhbxt35J+5hfsqSOHc1eIgNbHREI32bA0M8tNeUNvr3t
GSlpdFpf/aiHzH+rQ/M5taWV1tuo87WE/A65tNbT6D/6/XRioiHtxjab79VcZYzq29UOpeqZklJL
EDLqheZiPpm8FL6UX4J8CDxFZAjZdEaoeXzF5PQ8JUGtOkViQXc2JWUtwRf01I7YY3pJ8sQjETiM
gGlNRO2VyXBQ4vnU6L224nniR8YoPypMZVwddZl0rcCiODAmS9lqGDeVcXFrtr6HlyH/0TC4FUhi
cIrorJBxWCNvNL0UZ+aF7a70WyTWRmgN25JcaIe6/20UlcueI0g+48AIiiZzo8m89bXwq/CHJ1MU
5nGiF8mrbWFV67GvSqaTzXGGyznF8w5j5+4pi30ZWXi3y+ujwCfYLpw+rS5JNXGaDhSrmmDtF9VD
UMvtIfBH5h6A6SumUYexSUa3Q/I+BZ0Th4E4MTfVb7RRD75rPUaQ6QpuO5+g1DTJVcTmwLzy2m4H
RyjjpiV8hhQcBg9ldYlmAME0M+Rn0VQ3k50f01C7MayXshX9MZBjD/bLtp79C53XSS66ZgupkS4O
l+G1roTFNzvoLqUp9kOonDJMZ6c4vU7UHQTd9ZhGTuXvlaBFlZxTBxReKA8nKeqOwaR0bq5I99Mk
zkYpXao2xPcor3eZGvxg80WibtIjuqoILxGilXVtY30hvZXKdYdBtonlA8XBY2/PErP4uHRIMoRd
k9jI6pONnkVp5A1V8lqyTxblnaqRtR3TT+oOmvwOHUUwFhdqg7WMQEuuTzAs3ZG+hKjCO0iYPGYK
W1GL10HgNo3iSmG0NdpzLd1mUv1YdbtIjbcdR7Xd+F4w/7AMyWU05xqm5HVjhanFsM3y7mzMbD7P
cxNhRxvB3OVsN0zXtM6Qu048slfUk26aUfLA969mvFC7gWOAzTiKvaQpsdrC+0Adt62C47n5mtbi
gp/wVZgVq6Sy3AwqAdMz6ouvQjpmms6kGHcHSgJEDL19yrplV3xMUtMzMsVL7ZWqf69ReDqqGl0h
d+LzCvZjUTKknY1V7dPPw8i3pOpoAzY4fjD0PYe2XZCNVLh6qDPcVNehSv0x2pcS2kSTZNvOuKqa
MCbyuqAlDmP1lBedcKqBmRVTp/J68YnENISq2R1EPbhIW2pv4XJsZT/bzRoRfDl+BdomRFGglKyW
lFaYTn4/dGnimf64AXG6DLgZOEalICyzy5JjmEDr67mS1J3Qh3xfSAKPgYm61OrWQ9U0pwLflAMH
01Mz6dqOGBkTMwHkahh1+FF9rZL0ndUYR8TFts+Uyuuq+aJauEnX/UFtV7WGjk01C6gVCfaaDgq5
G6FlTCs1u98aAd9AYvaljRlJ5hX6mzklV7Y97gJe4gy67UGVug2oRNxJiA6LnClyYSvjk1kfapgy
zlBOR0sObystleEglw7P3y5NN0Ub4x+jD/CDhxKIJX/S8wFzlKFhdes+Jua1QdkTy8AVlhq+hKqx
M834scAZxcG65NafQty17Y2GRdNkNjscbe5UrpzXUb1YLqCytx50XE1tAAxnVs96e12py4rXUq/s
tHWUmy5nsZehKxyK6ahE8sT3ywfjJEW8C00p5sRws9LaRlExreegxW65cnBRwPeHxRqN29SQvTCF
WT9S4g1Z7oV+ti4l+UmLqDVHxfOn8jbTizMW5oOD9O++kevH5VVGnT7IY3IbxdKzLZKT2bd4Lchv
rdTfE+QbOzUlAV6VvdtWiQ5RzpYu80BDPPnrKo3X2Vid5FTZS1q2N/G3JMA1cORRvVX05n6Uc08r
vjWkeQSwJxzG5QcZf6k+M56VZvxqd8NXqzZPQSevjBnpczTaa0kNNnlU3mM0ctY7se2KwFgzy85o
RnKxClpZux9McBPDkPyVsMTEazFbElALMSGJXIHOa6eS5W2GzDakjgiooDQmLwtAKOLZwismWNMU
RG4F60O37ee2j2rUYGO19WvFK6noGZeuEFSuurZatVp6Hfh7O9e+EiGE61K5arGez/yQEimUebMq
NiK1vY4Lax/A4ZGysoKeOW5FRzsVh19nCxcMganMNi/lF8a03qhGThEi3WR3jPGtgBDvhc1b2Or7
wiw8Qn1ezEa6s33zLkj7jVEoDrQbVJnG+E0kB19S8awtgXpUJWQgal+MuB+9zM48X5sPsY3PyyzE
Hm5JfDBGqmusALa2prILaVTKMFcSFR6neJIHeQMtY6Wq2docSkSdpPCY5nQTmRG2LPoZQsnRr+ke
qFTYZVZVUzynibECbvIGOV6peKOYC/dIpEc4o/twvhRy6aCklHV5pbVvQSGtujm/jibSCJDE4TZK
8dd6I5+Rnl/krHMwwSo8QWXsD1RVAfFwKjpE0W8xRFongeUgVfPkLH4GADtJhvTQtBczH28rEZ6a
gGYleBmoJ71xsteBYZySsPfidngoeq1yw5TTY0ZrcldOFueDVs+K2wTnuMHbyI+kN0MbV6pV47xU
z2u/CaaDoYz4UqXwVGSalyp9TQJb746+KSjz5KSgw/FxjaIb0qz40ewSk41QH6nFgZX8V2jfIH9w
k8b5BveUFHgyL219g7MQXc+cTfIPs4nVV2Vog5s6zHVuXImMl7Css2dbbjLd1dAHvpFazLZexTHH
C+ZC060+4bmAMnaaqhPUzHinvcsy4EfliQulqGrY+RfpBvbjyqWnh5OcSUCMcmNDw42KKqt+gUOH
BER9l4OYfqBjXQ+NTwJc7JGMKFOAfITVED6nVpHRlOBPt9fepSZy1xmc1u8SFCtuJNnNqkWfYi5S
Ffzyx7Vp1KiIk3cti4qqxXiXtyxCl07FQFp7V79070oYuJ6YgI2EtKGQGXHerymSPS3U24i3T7iK
E72La0aJ8CanJMIZ4iSklUPOh0t19S7LkdCp3wfvYh22/eAsIlRDXvcu5xkWZY+edYsS+F31g1VV
Y6yTRQw0W8PYej6ON2fe2HAXSF15HFQJv624ms3bzDRZNNEiMYrHMrmDjyTuUaMMb5JYtEizXNsp
zV2ekJSoLILatFk6i2GUOV5FKmJYWHpKAacWOoyTWQ8QQFWVWaE36QWEIJMNw0RaQrtJo1wbNz6k
KxxBZuhX2dQD9iqlGKQj0GSWuu3IIHjdGPnA5Eyes2SlzfloecKIxODg4alhrFamPP1dZ16sKh2B
mcqiO1BZWqo7K2ZXuMnIYYnSBhsb9vFBtODWSnyrtIwdKQmWlMASABYyoNUHL1GSSQ9KTWb7JjWT
SL4dBoF1U+br8lfAYUW4DZzcyRuk+bWIRMoCTLJIOJBgcsmdhgmV7X/Q0Hbaff8//0Cu9Ss09PFH
0/6X85InHxDR5TW/IaLgngL/drxa4U0vjGamrr/NlTX9C0bLMqagS4o2Ie8/IaIqchf4cYRYYvSA
ywo/+gMRVb5A7SW5gKEmwOiiaPgbiCjKms+AqKxhe2MbOKGaTGStTyM8I+k1bL8Io1HsZI9p3EOL
AO+qjEbd68ok2BrVPDg9VEpHFOl8sObxCoVgsc4z2USXqJv41/W0YFg+HjsZdp0sWZyviTZfFYY+
wryLKyYzo6pvhA7u0crToUeLv44yo6UlrHynacdopcJypY1NilWXM32xDfJSoFMf6gm/Z4h6hVhr
YSudh9l8kJgUraQ+ktZtb8RvPqOai9oq+WMiobQoOk26ZnZVX3VDJO9NY8iOoifQ2CnyaUFA+zp8
VLKweTZLL6TRnldQDJlinvyxWJlGu4/t/ke1NPXkRt4EsiR5kTJ/19ROcoysxwJ+QGOu189q9KR2
0S047ZEZ9k5NMyp4qsxwl7yAfp5gXpNCkL9gwvycz9W3uqY6V7sVPgiHwS+P2Emt4ZpfmYFxhfjv
KssBqQTWWoOv3NHYepJRbgx/NZhXuRXfhnV5m5uEqqu5eVYD4soihdGIsmrq4JCk49VgPcUwzIm7
c+s63VijfTSa8dgPFWBNh09jIT1XcJmdRs2u2ya4tSdwZjzTntuxuhFt9mhY8zFMzAMD0q9JMT8O
TUpWDxBs0dzDo13BtFxrZX49BTXniY89VRAQrVl8bbLVMGosEsm/MOBmLkhlPMhftfQYVD8YU6FP
iI9JVdwgECk4Msj8Luz1mLWRawXqQSjgSGZknUIle6vgszlpDJ/XPoOEb6vGuqgVV7QKbzaneEuE
DKRW4TK489r4YkcMt5RLF4hVVfsvWZJ/J/yZWKxrSY0vcZjgfUFpSEiWshXqVQe/WarX8/y1z3cW
RONQmYXTQnzoJ1pbWX0pC3WbsG1DDXBnHYKQnZICgDGxZLZPUiqta2leN0FxL/y7QqMXSW9qBWO5
btx0aryRJJcwm6tICnYSpUWtxit7UM/4U5yR9J7V3FpXxcPcPBJLuNPr+nk2fa/MxBad5IqK+jT1
897M9OeoDq5CH4qunF6w+sNLo+BKGAR4FWM/bC0IxHpuemXvl/1WlIlrypM7TqxOBWiztzaVqp4Y
rQRna1QYfaJAVV9YQQd0mmull78mKsPdGyXke6q2uY/zZdYPbxzi13Iy3OY9KJ9FqCmyInnUdmb+
BNFehbMkDrolrayyPWqDvYdefB/hUte0pTuap4ZYBSvp1rVyY3f9oxKba304YZHXiYNq0KcP5rSx
p/HYhcmhNh4gR+/lIF1rSbPSJyTNubZRI2x9m+DZTskKELl/PSGCNZeHL7TsO6XfVt2NXv3IJt3T
4nVNV5+LeD22vSsISh6snVFXa0tujloRr43SPhV4yTjE6WLjOsSjU2CuRGWDRQ307JRGWMsuQqqf
UlNgH+vfm7izEp1ylPBkdRXJvobhfpCM6z6o+BjUDZ6rO3UIVsO8ybN6NeX9lniTlQifJ11cNW3T
kC+U4sEuP/hVf4YJ+khA0KtixQHTpWE14yfn9O2KDk0YBTlLebBpm5J6odzqwT5M1nq/lNK606kq
RnjxCOqp2/fYpF1pdu2m0OiBtqLcraMWN2SFkCjl22RNm9GYvcA213O9qVi+tWyszKR/UOUgYFfw
30J/diGAIqkukgPy4R1u8eQWB/6hzPPvJRJNNnSfeQrtHeJhBLT92giHWwDQAcMDbFWRv0VuUqb2
o5WXDTt/+Wz7YX1EtlviypdWbmPKBwhTF02aj9UU0A4NUnyYpN66dD5PKyzBcEM4zPew6y/Iq46G
zdwLiVeM6W54vVROTqEoLA5zm/FSpzSIE2oV9WuSz7etSF+6oj83KQ6HVVhLSM9yeSsSpT+2pYqr
zqRnZ52T50ZkjXpFgrpyVuUnP16Jxk89GMneEMtuEN2HgRF5ZROkrN1K2WDduG7s02BHL+n/Y+/M
dutWsi37K4l8LhpkMNg93ALu7rf6XrJfCMmS2HfBnl9fg7ZPXmnbxyrnWxUSSBwgIVncDRkRa605
x+QMuEjKbKLVgx8vqHeMYC6bjG5UPBa3WjZB9SGXJcmaY0CQ8BTP4zzZNwNWOoeU1kWtfGsl/P7Y
S3Vvh44amWpVrKsgumfNT5fZeC181P92tE314ljE7kMVdreFBK8bKudWRRVFHF9W4iRoEKr2JMsv
ohm8LiKfIsQyOvSCw1EnimfaU1+n1rzhnA4dpq+WfpDs3Fw/B2xHBWboD6Vd+o+lYrAVIvZvIp6O
4SjvVjzmC6o0Eos58y/DtgxojzGEaXIekL5V96qlTNMzNSx6w17renxPy7HZa2Yc7F1jOI2nR/qo
D/3Ib2EThB2bZe5c40yrPNae9USQGOgBoJtgh1T9KgnMcTM2ZGEZVnqWlyMHD4pNe66fu+lBb81X
DRvuYjI8PN/QUtgQA39hD6pl1ihPmPmegPa5MSb/S9L7l14ZnnW599DL/rH3xAWCrI0pm+dw2Ffi
Kih6mi/z8I9N6aaviNeIdV1bmVan060FgSwKPdr2BUqcsLSzEwo0YxEnLWX+0Jss3+k1WvCBLZ9O
epfWZ6qbqi2JNNUGu/+0TFGHL4WX+psiNdrTBpHVehibu7yS5qqTKX6gODSpuJ3ghAyU08hm/2as
Wj5YfsoGL6vuRWoNyao5d8OAIx95E7E1iRc1R04TPuc25iovmU7IDZmFQxFVkJF1e/Q1yUlY2wlI
m1HfwjtuNu7Ml9Xrxl2MNIODVu1Ephg6A2leEmq1acDXMj4ZGAnIetuT6Zriqlrq7UM5fK4ieRJY
pbbMPP/CdCDwm4F+xPHCYp1yb7CUnNep2g8sI6be71TdLIqhUQtT6mdB8oQGG090GLRrYY1nbl9d
I9oAS0v0zgyTuGQIHqyB+N7oSX40GvHKDX0oqti2NqWZX1dDeDLlscHC1kCnjlV5BOzBPcY0BR23
wUVzVrr1cNq4Q3rhqnn1rBJGr3HjyU1hjPllhvMl8cyjUrcu3WB0931YPuC/CTZmtKv1WLuaXNO7
RcA8TgvTK2OdPQ39UED5tx5SvvG+agD+oevZhpV5z0jMWXe19vq/ssIzDa0zB0QDzrXWNftRx3ji
asBNK63dVxp9vIDJylCOp0IJYuaylejEc8tBU5bUmVH+H/EJSL5v5Zb9Wz3655fs5R1hT8y//73U
suQnC3CAjeBSYBX4VlB9L7Wk8QkxEcW+/kOVwr/5IT6Zq64fpZUhgL6QQYMs4JtJU/xJZSXsWd79
RmpCOIkpmDIiJqbqQyQ8y23fqEBLAHRWZDGwJiwo1LZmzPn9AspGyI4TNB49DBKK5mNyUNVadCKs
ILO2TM6nc2dy0mBv00eHXyKFVm2FCW1kEcVTU65SkdGpciC24CDr4FxVYTDeJzS6PrvEJTOy9ZPi
3jWJG160fZ8bJX0TEsn7ZRsUjUtD1ZwbCb5yZcfAA5Z3xZQ/GUf+SIhT8dawQfSjVKhCs1xG2M61
1ySdYX+0RELAWjw3IaZD4hZiwaxLi0TNATzA+L4ET1YkJ64f0zuv6jw8afRW60/TPspDuHu6oH+Z
jnE2VzlufWGhkJf7YETLkEM6V0zcSWBNike30V0Kg9A2A7XIqQvCteEQ/rqYwzTEckyKNBTbuEdD
eRK2TcMI3tcjOh5W31qPfmG5+g0HDQvEf6LMiYl0ZEUa+o5YxUV2l5tu1X0Zh3pQtwhzBmPGbWd0
h7B9ZSgQwkSQ/ucV+EihltjmeDaljJ4vvcn3vgwZsbB7asUuPB0ixABQ6y3bjBW7ijb61ibgLcRi
GX/3kAXoJXCUZd/sZX5A5bNRP4xnRe9yZ7DalSrIKMaMWLI2+Y5TTEhOxTRxrH/VI22EPoMhthVy
zo0Ow1ut9zNi5qc4bLxuFZhZ7jBTs5rBJFqxKpjGUOtWfvJVkMFJq7uMc3raWdPIbBfbrope0d5o
4pq1L99OkaNCBl5ecuvrZfOYO8SOWkws8pUHblBjfB2nxxW5TPEee6LKTp2w19mGcsd6wOemzF3g
TXZ5lPeZEezqUIz+spgkJKzWSy97HyFfI73qEjwWrTOS5SJUkL1tXLL5NPtGdP26crP2VpS999Do
WfnEMPNcqNK514MYjamdmPKyMFX2VbgBciJptrKgm9qqByY7kTofYpk+lDr5EFVAqz1nGPV5gnV/
GgTCyVdWSXW5rCwPJiUkT0IgtGtzpj+iFUmPR1I1moUcreZLbw3lZRr28ouQCgkAccRkD+RtxHw+
ncyN2zMRbTT2xqwXODVyXdvMrVYzL/O9Hw76zPOhRTpwiOZpfqV2LNZ0QymNJv2mSxuGimSpn9hN
zJ+QQl0Fbn7V1QAjRCqHVyaQ6ngcC7FG7CyXPBzJWsZ6m1yTjIcnGWge1lpdVPNQMiE4Y53miW5T
SqcmMV2NHydHlRXRXogiwzNXruobd9N5PrmnqW4M8dq0yzB74D6I+2dh0xhaEqvu62ddl6UV6t5A
sz8HcT3y9Y4DSivmzBYns3Dy81U+pZl2Ng1+PS01RILOucfJxUZm1tPiKaYkfE1Mm+kugOzyqrM7
72IYIvXkGsDsFiEO63DpDo1o+EtRcetpUKqYwGkdLwLWFTeTl+X5Wumdoa8F1MdyVeBUFhd134TN
sogNil490MVDb3Qw4A3D5KAo+pI83ETFibMJJTmxj1lN2NxRIvsi3gEgJWQ5tR1mbtkUBmaxGLw+
7O5Nu3IHKtuuEEuzJS/qpCpdWrD+oGpY78qv7PTF6XMRX8iyKstNYxZK6bsJRMx0zYEA7JBXVSI9
VuBg+HRq2nikhXQdKoY3DcWL71vGW0H/oS9jNi6hVJwRBehicUu+30iYfYnEcki1VSgXabk4sV6s
ylI1X/+N6+BKdcHvQL05zLqxemOYHBPiyMQQ+KkM+/HJUOGfhcc7YFhmk6DHWWuOjxf2gSFjCsgF
tvEzz11tc4eQHHJ9AUSeo+ywqMqkPh3J27n6/Vs74Kp/v+psVDDY3g109Oz6bzfjtM89l29oDoXI
BefJAdxKpjOtlc4Ur1sZRyA4TYRxRUWIpF6U6OBLXTp3v38dczf17ZlgfvOzQw57LcRc2z7wZnhp
4cRmjYYsyAMaAnFwwlZLu9Qd1f73V/r5piHuVfKOiZzCfycO3rDLuhkVBsKQJsi9G2vyjc1Uj8YH
Href3w9j+5kIgtYTg80hBTzHiNQhiaA+83geak/UqzDI/RPkp+UfPwV04iHd4v4EkA2C7/03OAH6
DCw79xdka5MGMRrPYS+Cze8/tV+8H6TBWEwcCe1EyAMfa2pbOiVcjOJc8zn8BHJGz/lucyGStBn/
/B3hs+JeFA56aDL73r8jZpx2F8DQWnBgeNB06LxTkEQf3Ae/ekecQ795EOc2/8E7Ki34cpEkRGAy
4yJcMCZskuOky5FV5kVdfQQP/cVtZ5ti9jUj52a0xUH77XNmjwgueQhpndg1MCAFiMDXpnT9+69p
ftFvHyOoXYYFDHdeEbnIYVam4/VeL3PpLUKL3lnd0Ue0Wx5uBVPwqMj15z++HGUBkxji+oSFpe/9
m3Ia14wwqpMyFWvR/UBpf6ylnjhWrVecmeMoPwAEz0vg27f3DRVDo23OqJtrmYMPMZjoTuH0obHu
IWNIm+BRCMb2NvjT0WbcL7rsgyv+fJdgYISRNdN2IJoeOquDKDAZqHLFShTFZnIqOh58DnQPk+r7
pPBv7Wm/fHPzojE7GclzO7jrLZmTaB8PDkipAQFB0vcb+EvtDczKYhMYcXQLw9D8yKD+qzfIzS9J
VjUx1hkHCy+gw4AVBE4E3INuqyHwX4syqTZ1Sbn/+7vl50cA8B2rO/9ltuZZB7Zfmn+5z6EXFBVz
seMIogTnzLrb/f4qh4/AvJOY+ChtMumIDTg8FOTgPZgZZ9zzaRc+JYqcYg/DwroZ0+4c6LG/+Teu
B9tUly7PAQvw+2cgBusyujHTOs+Jx1UoVbJtIzk+dCwr+KmcIPvgY/z5PuFswOAUdyYbN36N9xeM
2knrHPy6MLQwOomc/MEFeK3kRoqhh73iMc8Z7Qrd9O/f6C+vy6qiz+9Tms7BG22GzlC4rNgC+kze
pOVoLGGaFpe5spqvo6F311qBeuz3F/35nhEkiktcMWxwEGcPbk8ZeaOj1Z43d2aZcdSpbj6JvspX
v7/Mz08B8xVYsrA9PBz3h6GtNDI7eGLIk2wNhR2so2fWILJmSJX+4A398kp8JTRcuBgYr/ffXhfr
ii6uQXaNbtSMmWjoLeRUy52F8iX54GI/PwucjWmE4N/WOfEc0icGO1CtYeMTK/x0K9LJXs7siT4w
6eSZ5Qee15+/KmlDEQBAAT6JCPiDryp2CuVPWu7RW+n0pU4e90qzio+SV78tSO/3gPkyGF51jslA
EA4+wDAshzTMHVq5/tT7q9buGZy1o2jHla0VuYf62uUzjTsnfGCuolCwEDvXLmZAVrkZeTyspfBD
CbUqyHXngxvplx8Ci6kA4okxfpY7vN3mLSpNvzZ5105pV0sgW/pmtP3hg+/150dxxu0hT+BsxH35
rcP2poNGVoMfQvRxF2GdaCcFYSUXgW4mK8Oty+vRaaqHCMzOB3Tvn98a7vfZvzZDWeb39/6t9Zrj
t92UuIuaj3ULISxb1V4afrC6HZqZTXAUXISsDp6wGYLx/ipOiglHG+qZTJyrr1aE9X4RpQmdqEhk
VbVSOIO0s7CKM3liWREgpd+vBD89MgavAM46fVL2KOfw9nIQY2eNXXJ91FsnbTDRtpDKQK+Rkyix
mJroo8Ton1YErscjijOdQzTu7YN1tfWIUwtZ5heVE8r8VvqFPy3YOwK5n4y49z7YH3/6Gg14JBQ+
HnhErntITBAl1jxJqMHCaHqx8nyUawXgtg++xp/u0PkqrKgc4gl1+MYgffscpBi+iGAwibZIknpj
5gX5mYmsl0YhjCUKkvK5Iu7yg+/u52J2TqtikIXJz+LyhxypfGp81Umkl4mH0yM3hofINu5yzzlz
w/rGyroniTRDOt1NWKD2+P2dY8ynz3crE9xzjt00hziizjFT72/dppma3hhTC32gpdaa1Kd9GMQt
AXDWcGFXtNFIJogvyU7st1ot6l27tJi8Pf/+ZRx8v5wfiRueXwYnOjEfhN6/itgo8twzpwz/co4b
pumbJb3wjwLIfnUVGyDIXN/O3tGD95omwTiVEe5Ca6jGZVSFJY6ZxPjgIz1YDIBCUlXwTbrgDWww
RweLQZSLnoWoJ3YNtwI+RN/2HhtQB+lSE6Ya0Q/hut/UYWWZ674d0+nx95/lwaM5X5/Qs/nIw3Gc
WnG+y9+ss5YISjec4Mwx1NWu2Dk6jEemPYiNxvi3+bOKlKth5J1xQA5nZLa2+TN/czWbFlmQD+Tv
NQFjiISPHk8XwZ3ZwnZ6N179/r19Oye+uV25nGTow9OCAA/gtDzYqgYGxSoyym4JcVAj6cbowKCT
pVg7/bbD59UcQRDwxKo2lD3eVB4vaI2W09XwDqagBKTyJlIeWiYj9qPSfcNZyQ61wMoRgXHT2UUW
zsolp0yYcfY4EcbQaJ2VYGD0ZUyF0tcxKbnexvaNCZNBw8m5QIqgy/j7t/gfQ/o/DbZItou/t6QD
qHr5R/H6j9MDWvT3f/d9OqhJrOQ0dWiHgZr6hh//S4nJj1yqbTyX1L7AwPGg/2s+yFCRu5RjOXU4
5eq3oLsf80J+9E0xyVkByztdsD+SYs5NhP+5Tzn76wBi59klUlHWGv3gsVBFX4ipQRSeObG/a/zH
ASvVgvLSXTRoeC8dyG0o+sJ1UZbWBwvQt5r04OLzMZ3wQ8ucz50HD4kuNC8TPR0UorVp+gvf6Yh9
IjYzj+1gX1d6ai5UjzSS1OHuUmsZ7kRtZKBc6esj+qqg+gE0YgK0ZOstaeWmx5jkw6Vu6Q/dmAV4
PMNKP+bTFavSdPC9OYl/ERnZ8LVHIjAQvEScUVbr/jqgzrpXuojGhRtnzS4jQ+o5Mrp+WBY12ReQ
gjrMCUwdi7WbjqVYgdY58f3Qu8zGLPrSTDLE2aYlJVOmoB/uYONtbC21HhHwRQzbzIZ8sdTMUqwz
FVYxhbXpdWwM69S1etTW327E/zyV/5TcJtzEf/9Ubguwcf+4bp+eoxoi9NfmrUT6x7/+/mwikqap
Ow8GzG+F/g+BtPWJExxVuMnhimIVBtxfU3uSVmhW8cxZlEg0N2dV9V8CafGJgzs3M84xNoM/EEez
x757Jqlr2KVYFtBogyolSvOgEQcnAFCT9PRl5XsT1nBbQjSI1bKGLNRBrsU+djI5xj3S2QslSQxE
/jIWziklqlwXTU3At70j6mwJ2pgYZ/uICJQzDnfHbp/cRSiXyKe77QZ7WDSVc5RyYOpUvTMSHJW5
eBr14EhJ/Yp45xCXDRgbmVnPGS3BDDk/oPdX250lwHXWb9MUMVoRx09OQjZr2XX1PEAWxu0ASW5r
WVV+ZrH7HXWu0yCANMz9ENI8wvDV3jVJZS1MkQ5f9NHHqIO1bwkc2r0EMfSU1I9BUhbngYJbgEQK
M2kEZxEP+mqE3nwUeH23yWF4nhPjGu5kXDM4KSme574lMkzy6pdq9lDANrgOdKv46pCYQtZJY0CO
1eVZE7cW4imTwCn1zYMRVniuktxFfpg791VW1KS/e9CYJOrOjNyG5WgphnZ6eaECZ2/GGJCBVydb
p1XXpXAc3KV1+BWO8VoV/A4b/VGS1cGll5X7pkIeCiMZq2m39Itk63UZwcvjvu8KFqHwaMQ86STH
oIGPyXnau6ZaQkKom2ZfAIny9ZwzUUGqzHQWRdWiHEN/Gfvh3Rh0/EJxFkq3WXmqiRdpWT9ZgbPJ
RXvBV/95KKd1D3DZcB/QSGwAEi4ime8nlMUV0YUO6lZvSV9haefwBHhPkmkn4WonpH51OHXbi7wa
888l5IyUMaOD6tNATvC1NicL1HM4rQ1Z1ntD5MmdOQ9Z09w/y8pkr6ZUbYZc/zIAZLudzYbYqPTd
4MfxeZWcmlpxZPnxi+yOMa9ueNg2TswgTBNTwvDIInomcbiBv4KuTi+EVVq7uo2O4s4iC4eXmFWd
tsKwS2hiN24SAyMiyIFn7gNtOTnYG3lZyUboPhHwaXqe+g4CAuE3y7qyTgYlyISRI7NunaXYqWA7
gSk7lxORQ0ES4o3z+ge6AM7yz5fl/+cSWeg6cRRhkfr7Nfe/n9p/nLY1R8fv+aSzpOoH55N/90Mn
ZX2CiceSCuvwL6Dh9xXX4idkttiMoxyiUWiD/GvFFfMSDUiW7NC5bJ6X1r9W3PlH0AnBBvNY8woZ
rv7Bqvut2vifswgtX9BBDCKQROJG4WIHByENmx5HghAaDbw6czQ8bJo+pllzIk1IGGisiYbvrfDa
w6OmTTZxagxyEd+gmcZeurEmY9wNAfFxE7TP2oIz/uf3zv+faSy/PWT/d0p+2nvyE7///ZYSBreU
YwJq5UQ8t3y5cb7fUob3aYYr0x3hdkIWMQe4/JDeAYuiYUvGg2DQyhhjbkL9tYl7n9hvvX/BM/nR
H9xS8+n1zR0F1pk/TyPIY6LLQPywF1S1VVShZMJRGocdVRoS9YXTxdq6wN2ffz/w/e18iwbo4eVo
rSNx4OyApYoG0cENXFkZKQkjp99GFfJh8proScdcWOFDbItTV5Nts+ndnCFCwaH7qTYzHFNpILAi
xYjNQCaktMYwVMTng084JGkRdeutPARYl7JlvLoKCaVFqmJ62XEtG3Jas7zs912r5/kywilOZCgd
k4fEDxjNSzRpUARtocZl4BsF+nQRZ3dWqLJyYbCtXya2Ki68nr5RbWK7ZOGNnG4pmxR8kSbd6EH5
ZbAPopboLstqEQ3VMiaj1Y/mUkRXufCAkvjii2dqTrUcRye8q2eW41I3UpgqQ55hX7BI4tSXpOAQ
zkAbRHMwiZTdWaDS4r4e/Oy46Mv4KsDhFBMtOkrSW1G7teROVK2/1DuEkAutraqLrqP0XhvNaHQv
sZNUNoB9AkCDwrPOCUxEpzUOynpw6xbtWKdSATMoFT1TgSmv7nRkLtFOqzOQDhP9nUsnafJslY+C
DBm31KrPdL/8+8gb0mLFyRCAlpXrdU+C7EQPCO1z/0XqUT1Powz3HiziYC5GYC9PGaVKvykk4XaL
Fu4C0AyYe91yCDzjkqCEzNzJxqqtlTMZ7WXcm7bGkKnNGgRIkYtSw5GdjmXEbsGC9Mo95q4tcWOo
0bthTBzO2CIOHmhHSiZiGOTsLyEOPIGwT8hHLavBms14qWBtJ2OooByM1cXYN91TrHpYW603NVi8
o5a8i0zWXbWYgam3UreQWCfTgFKsqqZwi/901JdF34+3TQlwivcv0ZPb0u7OOx94JBP3TGEyCAtr
hW6QMw4e+GELs0+9RCWBFmuJJmyViN5JQafjhl4KRUYcYr7YWIzpqN+A8qujlU6CwLQey67Wd4au
6jVZd137IPtZNkuarZhDfaNGrNPE6b8E4TAQvDPYZo1vR7G4BxXgDhhiI21lH5FDtic8VKZ7G0RX
uOQ20Z7cGNnZSmgaCEruOt9a1A00GC7t47RO3LEG/UmeDjSgUKuuTSKPqoWpBqIaDGAyKUI0Bo5L
H4MOTomqH2CoeJS/VZVAISwtoZJ1N5mgyIjHraEslrNqtzUohhfU+/0rocxlhiMp5WnmZdxY5tBX
O6Kua2dNGSOhgWljidlCHyF8OlnaGBvh9e0NNZXJFDKq0BAiewb/YCFLQnU7uGfZkGugLSarekbc
2mJR8o3WXriVV4xr5UTNY0ksG8wKPcDgBLkn/dKPDYAk0ZY+XNoocsiangLzpTetrDmNS/AYm6FU
dbGdCHuxjjxtCm7CtC/7tRhylW+sqGpwz0807lryEs3TZqwRBxQQnHBYq7BF/FZPyEqkndpfJltT
7MmxEucNQuY7J6r1mzkJ8SpAXYuMj7H1heVB1FtPFeColZWYTrb6z0b9XSVPB/k3Z8D8GSniuyMg
v/99ozY+OUTWwpSZx4oc2ubu/o+N+hOtX7ZJMNbs1CbtrncbNXoe9vY56v1dD4w9XDLDmv8QOx0y
9z/aqL+JuN7u1JTsc2+OqTvTFNxlB1un8HDA0iCNF75f6E8R0LoLORTDYrSnYjnp9Ihrtou93zju
beekzc5vK+3Wr8qTisiSLQ3btddggeR3Ypz6547s3YXshuhuUGwoEeKeNbMud4M4MV/GQ/c107Ff
gvFYddp46XOHQoLI0vXQesDWiDnap/YEDbDOsesFeH6VEX2pBvdz2U/xKi/MY5hft7odmpu8GcOt
X6ljw8202Vx4W9pGe4aY58VnE6wKWAPQIVd62mf3IIi7dV2NzpEQRbM1BZxSIzOcdazVNPyMofkq
Nf2Kl5KBwMWzWPQKE+lAZhLGNqZ2ozgPJjfaZMYYozqeWMG9iL23n1PMtQJHSt8cN4rMDgBZ+RrK
ybRpegVprzCf4R74q4hm+yKxsi3Ir+4mTssrMyC+J9HugRsLPunIetWwjbpDFN74iZI7FuGdV4h0
RzOiWpZZOR1NMB2+a5H+qGN2U2T8799LJuak9rUg8TQKwuZ/b1+Ks8fspT78U/Or+ddvEbX449Wt
IMS/+z/rnP1lvGxf1Hj1Urdp89cxdP7N/9sf/qjFbsby5b/++RWFeTP/tSB6H0YseBT//qFevKQc
sLK3dd38D74/1fYnyUPNM/NX1+vHMw1GAK0TE0IdCQZd9Dm37cfh2zI+0d2yabkhxSX1xKE8/HH4
lt4nxL/zo/7jZC7/5PA9D4/ePNLUkzzMCH4tmnU21sqDR5o5x5DSObO41UZ97ff5Kiva+zaVx36n
mo2YPtJfzR/Dz1dkGEtECIMmalx+/mbAFBW4/mJqXw5hnG6M5DEKRxhm8U3tt9fCay9dooLB2Zj3
Xmt91U11FUfl05hBaFGauVGt9RJa1gnHwhm4/VCYY7quO5sNs3bP3nyHF98/hrfSbgqagxc7G4PQ
rlAYWZQMiCnev9iWaHobAqxYqKCfljzvw6K2q+QMbBVzJb7TfGNjrN01biNulEymywS2mwpVv42n
6XYschSCMOMWnQk0SdI/BLrtASoQoj7DFfDZinJkIqY/Ljncm1/c1rtUeBNNVtSF2YbiaHLPgwjb
YpUAlGGAtVCNY647uG63ORCtFZYk0mP8aMfuEXdrPxifBtGcDZ10oClh5IROiPfFgCwiiKgMCEa9
EqqUy1aZeFQ8OpFKDMEJp3tnpbc2DTWn+JJNYOPJSDNILePUt8rtGhKkFRuXVdNpMJ0AS3kiRxye
l+aunSiRgL/QfwVHhe3gzIEEuPGJm+rwmY7mC+tW8lIDfNwA1hlWjZiGhdVqax2KG+bH6Lp2VboJ
s/wejpO3B9gBabW8tmqqsMCgTzCkCZ6BKN7GrU4vsZqmE7Y9bx/3/p0xBNguBhzkUKkk57pArcBp
atsWnuRGL6p6HXRwfbvqFvCafjV1HJuyqcOjoHXaadKn4glIUbz1R3PL9+ftqqJozwMd5AxnIus0
yuQ+AxWKMyW7SD0/OqHmaDG1exilowhiQpKFyTYmFqobeyQwTaVbe8vz3Wiheb5ED02dEqUTEDWQ
k+vCh8JfhfG6iTW5iBACLZuOEmzU5S3wGCzMibf3JvGYe4pqDKE47HFvYMfLs7WRmhfWFCkAWxOu
jxrnbRSqggZyGSy6pKjmERSixsRqAJu15WlKDUSQmv8a22HwDLb3sR6bFD9vSlAeGONmh7UWdh7e
KkBfxrDUbO5QqPLFqnIUzCtDxivVhcGGU8hX0A3Ro3C1uz5MzXOzjpITjqT1VpSaeRyCk3KmIn2o
7Fq/TkY1LEN9JtAHFukYpRnIU0bWGuQrj/alFQOzzJ0yP6KCPfPoQbJ3+84Oan64yN0AaU/mJHst
KolgJTdhLRVhcKq0z0Na5DdN5MR8OBZlhQIEV1ZFfAbiv9wkqWc9OQBu11o1WhhoB7WRQ3hRWGmz
doCJLeLM83asfcFtpQ9XhT7BXTRhHKhm3KWFv4soinC1q36lcLWsfGZ96yAId0rN3L6q969SKZIz
qy2trciBw2m6N+H3c/rP7UTgYQrCZ92rMANs14G8EhFFhuNd1nndYpsf1SKzxv5UeiO0e/qnuAYd
f9u06J2QiLVP6WCd24bKl2Wq1mjei4UvxtOod27laD5Ls5YnjMmJtyvcdm0l+gS9Km6ayy4Djmhq
5cbEPrjVbY5Xfe9UlEyGqNd1JKNV0g7Vczdo3jJQ0v4Mv+puznvfjSH5WqRHerDby8heBr1f3Mm8
fZxEVp4ZiQtRWdn3sSni2yqw68vabP2zojaCU5agaFl0tbEGOEYkIDLt8xwc41IVo7iASeN+GbU8
JgxStZezW+ekjHKa1XHSLZ0ipFS1IdGJKAGEFOVQkf3yEfNgzcSkaF79sDIW0EuDc9iDYHgjXPK9
aIqHCmDGSILcImubq2YkfC2sLXmcWZ2zaDX9nEL5RhPyfrD0OytpM3sJ1SU4TXBO7hKphL0UcWdc
1aY+HFmpMPYWZK5VygL5Ygy5c4zG3d+Vht/O2AdDEWJXZsTCgaU29plTcSd2LYBg+OTjygH3tDOd
kuea1oVE9V6BjTTzcVthWRcwRpMZmjBW5XlZWXrILlDhn6rK9rPDMTDapH4rmWGFIUnVud/oN8VY
DHyyKn+VZZvtpkaYoB18J4YBbWwbkCSuH6XPnEzFKqrc4liWfbEbKH4hhDu+8wQNvSCWM/JXneeF
mP9TI1pncFSOAsJjUM3aYLwKyKyuGZeXvkqTc5mm4y4YpLYPgE2beNTF14lByrC23Na/qR1CNKI2
7AycX2V/5mMLP2qmOr9EYGSsua33uEOIvE9qKmH6FuNG04tp1ZImCFzO7Ip1hnRqlUFEXTeh5V0g
1qzmTyxF5dGTLeFZiyy0bAzgBe0OGgynSen5r1UhuwvlI7LcGLlYTDw1G5yrE8LjuAe5JqHxwuJt
6cGIKfVOWj987RHs3hWq9tYA/+Rj0zlQHFrZl3QCpvZYhGFSnpUgzrZ9GmcrpzCyFMBcl52XsS+f
tLHWSZzsp90gu2tR5f5RODpQwZg4rkusvuvSa1/CLEjPQOwWa8QxxqZOkT4TYrOOzaS5qOlUbWor
u1eqSGj5cSpmNyjC3Rjl4C0YCa4AkcWnqa4HKxAlNsvE2M8MNE+/LDTQnsmgDQH0Y4ZWZlnN36E2
fLYK2pGWPhEf4m28rDoP6yk6Q6hPfnXin7jsQKecDKByDFaWL9KOTbKN42SVqrS/Lp2s3GhN1Ccr
F2/Qme8lV00mgQ4o4Z+AETDvTc4dy3LK83PLreRubK0dE01MqHHTQ+xsND3cFSQnn1SpaewTafiv
rTP0C4DmxTFEC7VjpqR2hYhfI8QH+wiEynFFq/EuqrlJWbKBN4SrukWCfKTHZTdcRTQcoNIEOjGa
6Dx2GJRa+sFmmC5TcNDAgMJ4NdX2cCorrVoI+xXKlTQWYTF5mzQbLkarzungGrWzavTgVIXYqt1U
eKva7rqNlpGxLRMAUXFpSbYk2zrrlVWt0lYrH6Zo8OHaFsWulr1/HA6+Ogm6Ib4PtAiOUImlNWH7
O1YdGdiLioiLjVup+CgftPJJppF/3GOnedEG36eTlAXFWmRFf9oHo7016eNeSbu/bPoW2mQeXPe1
ke874fagi3SxJXy6W5JeEyys3tJXJNs3O5flZ90Gs4gpLuLjwtDMc7yt9tJtTPl/2DuPJdmRM0u/
Cl8AZdBiOQBCR0bqm2IDS3Wh3AGHFk8/XxTJbrJnjGNc9KLNZlu3qjJuBuD+i3O+c7ZdvztWIFF3
q+Pd5YkRRAQTsn/1yx/HbpKto5X63stgVWOM2Q6kGZAxIIKIgSMvoLHUUP6mJZrGhrTsIjcuxixe
ytHJz5mdPIC+8Z4m6XQAHkV1tAElVIhfjkyyQ9eR1i81jv19Oq57kfFja739btnv1GtrhMkIi6XU
S8r3rLj3NCINczUO94M/MMfDU+5fuEmLX+PA5YmttuZ0bJpTD/u+0Kf0XJFN/JNYnbrB+m3+yvMU
iA1JyVQKSxCt6eTPMWZp9y4zq+luskgHuuYQ4F138eKE9TTA7ssLstaDomOUWrx6JLNGBBOClfHR
0JqWaC9wGikINVFwdtd3iSGf7E7rItOo9HBuCmdnDc7RxKD3WCr3phGdiJgjklejibNlLa9XZ1jY
Iz8Dcj6M27p1sf7q49ZR3iMnXR5JLw82DokJOHOL34oQn5gu77sc3A+Z9E9Lre5XerEbUfpE6Vgf
TAWypzrI8KSk0P59+QSdQDvKPHvFdkxaOZ8szgOjjPUJ332gCapJycM3McXels04HYo8aSLHgNIu
yFQiK6B3thLSVFwXJtypZla3q1wf4Sv5Wxpz9t/d7OLWhY2a23d8kyhvlvZGCV09KPMKtpfcoPag
8AXUybfm5nmouvmauDOESNv5sUsGUAkHeASDESgLzhas7lc6TtWpJ6zR2bl0E23nuMAKIOI7aTMe
9K6TN8IR8pAqhAPrAF7VukI7x9E37/QcvGIBv3nLVFxE6K32qeFN20JN/lbg2H6YZvXNEtQMk4UF
ewFdodcLcnacANmEax3xcOsXfCMTyNfV2nipB0VO6/bEzM63ELePxST6bVr466lSNvOqSmuzM2rZ
uJrwrFtdy9qc8Np08Yx7QdatDyUv9ggCPavWkndZLoB39SCfikL0x272Bn8L+KB+6a9G8ypfz0Ry
+9/A7l9WUX3q4Pliq6HBCZmfAukx9fEzLa+1r0detokihVhR3+RBnZ0WxG3rD4dlqO2oRpgQA9eD
7Nrb1hBWTjrshwZU0aDtFwCVUGv0AUcBVnHFo0eLSWrV77TUnQ2WRo5j2Afg0XqHO5HhWdx2+lvT
/Z7SeT6M0vfRgeTzG/ljwe2cmcGXVq5rzEpsimoqJJjhAnK/kYJIL2u5YzT30IEEjGxl3bdl8Fm1
+qPos5Tgd96GfKWN7CHM51nR7010RK8z+VU70HCXWbrPfUB8KhDMd2zsy0W/nnQe7DAo3ECzg8Ab
NlLavoR8QzcbUurX50AaB3+BxFSYMAICMErdsMrHMoXY31WOvrPT8lbw8uH9R/1Tt055mOTVhg1w
UzRDcOQzvbnLLzCcC6Hh9S3NuvnQemSRuqK6Zg8vD3DwyTEvvO6tNgm4IEfG3Q1Jme101lch3n5a
zRmIfx8Yadiu9Et8vnGrM++LahA5aGnaIoaGhiZH8BfYtGlxJDlAbnmANi6r8F0wUwLrM4hUkM8d
fXjkJQ8BW4gbABRcWUEKQcF0n2sCzu2050tP3PWcr3Suq068us+5uI6a/WjVmfaLmns4j5a7HACM
JF/eTL/u+mI4IqCMV+zZL205HL0SIJQCkhx5QW3FNf05LphJHa8YehNAg9Kfu3xUu0To2g3Qf/PQ
j0a39VoUuDCzsp/VWtTXahHs3hbN35y1/3+E+P8YIf7LCeL/aofPj3+cH/7H+JB2+4+r9Jt8YBMp
61/1r3/dCmie/od+VYZjS8MXehXV/ccIEV6Oa149o/+JIv37CJE/wqetY8/D5o+7xPq3JCF/Wgr+
c4bIx2KaxzwHHzNAUTYQ1437P0z0NJ/DH/yLxyFqyHtHpxwK1zXdTw7lz0Eakzy4Uy6fBl9LjwTS
DOvOkR7NrbaWT3mnxqOeU3wTI7GB/AtZMp8b45YiWw0xihvn2DLfurha4T2YbOYfR1gB9dZ0oRT8
t22kxp+2H9ofNM2q+8t2qL4/egbG/xPm2Hw7/2KOXXeISP5CnvBf9j/t+pPWdNz/9FhelUV/W1ah
AsFzjenfQHJkWFdWxN+WVaSJETh9Tckh0IsNFP/N31Ulzh8m7hgTZwqaaqREPOZ/H2wzD2d7BTM3
YDiMLOTfymTFAfLPs1uMEpZzlYQzX8c34Tr/xYMyD5XCbGMXf45dUWzMV3Yf2Zv+jaGvVBqMLru3
a6NRhitSQIdVPrw/FHPkboQEdGHqKPTAXmMbr8xHiq3mucsQppAIsFYOiuq2LTbzCj4diAzdNpFO
PXoVxxSNf1CugF5mjkwlySeR0Gxml6nfBdR+lcRBt+i/UV9Mgv8UZ95mGKEl4rPQxC+NVoaK1zXT
NYKa6dnszgGneWbP1Z6zHPwVEKP90qZZeW6DITBCQ/hET00ZggWwc5Dt63WWB6jYw7RJHG/iH6Sm
sTfyEW5SUwX60Sd9s70hl8tfd9Ls2pM/TpYWIpp1NylCzRNxJsGjLgPjJl9gMnIC8L+1Kn+8TENC
uOQCkTQaipGxFhtuiTlkALzXl7q54dOXr0matichaw0NhcsmOsrLCa6GvoK9AOKBcoQwx6J5aLWp
/91l3GUnYfN7j5tSC/Q4kHmQx9YkWn/TjB0kktVGfX7GSJ2PCEwRohMhQk+TuG3GiFsF+ftk694Y
Tr0H2JIsLgCi/eTAIBhFeqMVnfuutZJd+OBV41dd6t6XZqt1iQCV04E46EkY8+XePk0KPwgtXzKX
GkWSPXuQ0ttwAprvxaNeQvTzZX/pzE7XQtMfZ0GQXMJTBltwGqH/GebZLVXybrZDsoQ5EQe/zFbT
D2VxleNgzWr3Elpgi1h2JZduLavBDQ1p588Y76m8eC/Uc+HJ9LPKXLibQ1J7Pupmub5Iv6UOkVCq
tI232H/+aF2niCgrRMmGrjt365hDW60VbBeG9gKEMWtRMzm57mAK0nrq1tv4iWucCohiaahaErZC
VRQZMzZGwY/jal9hTN5ghtYCJl/QNBYHsF8MJQs5XTx3LT/zWWfD4LrAA+WYGueVCboZDo6bPPZB
m7rhWHUocERCCGbUNiK3YiPP5es0EqGy0QiaKyMfvmGa1OvdQogOpVc5ee9dipcsWsnzWSO7kni7
wZBlj1pgQhwY8sX/yotRe/G5nBD1MLv/4CMt9xWC1XEPs56iVnNHR4sG5hsnlZTKuLHwAM7MRBOC
gshASMnxS7HjOY0HVqocu/7JnDI5Rpq1tn7kaGPdHZkNDqjKkUzLGG1L0VzY7c5WhNrR/tZFgWQ8
QIFxV6L6fslnYX4FiWx/WMc0xgY9Cb+2pWTYO02vEuj9K2S18sGaMmvZoaWpZtYZmZp29Vj6emga
if+QjJglYYsZnc1WaSYYdTYWV24t4bckt1R6z6zLF9N9kOu0P0svrcjr8Ydag3pBPLN+IVgpmXuC
WcN4b+gKWISFRgQmFX1vr9v2sYemYMZ+U9nfEwGnb0aPMibu8hbJEPMIz2GgyQY6Z/lhRVOWZgLa
ccnQurPMJU4U9LiIXIWeLcPssTsKjIHxUs7MQOcI41tJ6IvIwisG5u5lAo9joUvbtHPfLGfeVor+
wFPzz6pN4h7X9CJCR9d6N9ZQsp+9mjE9DdJ1vlOs5fTFLaEBB2NGukSOTqaUFqx1G/EKoJwx3UJk
G41JyUtXMwzAiZMDZevpnUDxT4DfzvBUGP4Hs4WeSpsLBG0FilN5kWlbfcEELPg1TtNwnwRMvqPW
qZ0H02v0n24uLVj/K7bXmKKHu2DtVxI/0Gch5c67oC2Pnl9mc+QpUuaiLEcNG1b6ypjXJ7hriQLm
mJzoqavtO7KtJ4QN+IjDDNzZL5giwttl+CnsfWWl/qMmSlC20lXC2WoA6S88WEjNXUTq6r7JE7eI
PYKVWzT5qfGbMaEpooZeuHhc1SrEEd6Vpj2zseFfz7iugohc3t7YkIbe+6c0cFIVT8ogDW3gyn4P
Jg99ljExRQ9LzwNtqg2aedHdcn2o604zYnCIgxcBxZk/h6oSLy40t2Ff14l3SmxD9EwMuuGrz/Lp
duTba05ORSphSB+Z0ZCOm1bjdQrzrkxLMhWy7P0f6pH/2072/7jVsZNAJ8GgTY/s/Vdykl2RzQSt
j5FLX3R3UkuzA7c2abNen27MonJiJp7VaSnYAvy3VYfqp3rs25+fnvLwf0JN+C+NQmgbPtqh+8fe
5Ppb/2sRaJl/cJUgMYI2YFngyVjn/7UINK0/DI+mAKKQR1dgW9Rff1c3uPyRiZOGJw4p+Z/Wob8V
gQgf0ACjfuPVMqjb/r1IWSzX/2zc8xAYIFXip1BxIqhCsv7PzQnyT/Sy2PVjI0EruOG0Y4kwN96O
7Ehue8a7IdPDHQsOI24HzT84Ir2FyZ/jp0nWK1kx93aVXb03OoHbRrAiPKqdPioWjRUtV7CpzDY2
+YuEQ6ffV+mw7CU31CN7d28jJrY62dgem1JSYBYadH+dK3imIrkKjrUYzEd39Kt258p1fk583CTZ
qpMV53Yx/5ZLUBVBVBAd5igQxQqc+ZoE5PeseKVnDGHmOfJ+ZjZKNJR6U3bHcr7I4nHoeP3S7rYS
K9uvyYZZkOlnw1ybuOH+DRklZhvdA0vMQm7nEjPBlTp1J0nGX6QCjM44agzop+l0kvnyPWWVv6m9
ilClGSKgmG5MveruuI8BLhMzwIilrY9VWlkHK4MvWnVWuXcDCQzMMtO41Ztr5o3Q9mXSIVaocy2q
9Gw4zeUAzK30smzrs27c1VNCiiRUUAB+JIYxcGyKX4bPqERfp/UJfqYLtUclYZkBBQZFxTjrajRn
m3G2nXz43Q/+vg/y9aEimc12e2KMpIF2xDfOBNQ40VybZ8s1lmMhk7JDgdxkm3Ty+g238U+jTEnE
ujeSR1SDceRumJ9J7/oOSnKueq+rt0HbusdVJWqfrMGHo623VZeOkWWX5nasNArbtWQpw4Bso82k
l04OWmzkHBY66PZutsbyRkNhYYMdnxGL8RhYIjgsTc26vitI7Ug8wl7X4WCxEwwTjZn2WOdTTPrG
NbtOKArb/JS3xnuQNdpGaXlc21ydxnotDCYZr1BLn0g87e+oZNt3QxdrlKeN2GdTk5wImlSMf5Ns
Yo47MuhyPwrDju2BVbWhnVNhxDasSaI+uMz5Hh3VnSkGosZwzyiKryldLy6qBR42vguELfa6L1rj
ee6qIsThQaWaEZ3UsJZN7f2IjeBWVjkc8dZY94klwfc5orol3HRAWzu0Dq8F7gReT7v71c8CunZA
2M5R5FNzygkLfR6pksV6paYPy67sbfLiVXJq6b6uUu2IRELWB4OJOW/iN6gIFmxYIdHn+rfsGKyv
QuuJhmBvHXXpQIaBPqitreOyC7NrlGVtaj3c8tk6gg23mXzic9vUBl2d1MkF6yeqDyDvBG4VxtFm
ghfic81visRy70GGTjSSmfs9lcslkP1mKFhb51Ydk4hKYopvAnF3Ch3UPK0VYkX5bNdGHco6bV97
lRZ3Uqkm9E3YulOp8igZsxZOL1EV5TqwFxmGUac97ec7Hu6z15nD40odcQ0LqbsN6p1XM+m6qGPs
ilXvKHDZs2Bbkh2LspoELH8U4TgI50iSMzlGpMVYYpp2GVuTUGDMibKx6I+W9+G5jXcax4bVUU40
k4l246Zth55nirnT1rMRYQxGW4aBu2r3QIWR/o8FJxG7mCibZux8ufvsZsvb2mX0iqa/C0qZHNLR
22AXHEIAAA8I0UcMed4VY+4QnMwYaLsAd9tVBRKkvNOKTeknwbFJEjpLNzWcS60S7cEkFizC1Zjc
1dgyPZPDwdHxA+Sudimy4LdiTC5VCgM+L9+dFurMOiJL5fy40b0JS5wHKJOwOOessTXHzyd5cunE
yVwah+F2lC71olP1+2wms2Fs5KVgAwNjuGsuGfFsz4Y3+rguQabPqFvZw6or5MpTJJpYamdZHU2Q
6Xg7nfuGUNQSMuwo+4GCHPZWmAkbUKzFkmJEyJ2D9qtB2rajYO3ffXS0z+YkN2Vm3BJD97YswyFb
16eSeyJtveOsgBRUbIGCcWMTFwZI+eo8ZB27RHLO/AhDZTi43SfwCnhEHh87PyeQmQfbvIjZv0uD
/AilJmzGgbeyvqdqbZBgaS1hq0VKaB/a+WHEZNoPbzLXbvvxZbKzR/bQkSgWTC2wTFFyCDYVGkp+
/oJzIO7Ij6SOZHGsoX/lcIqWgeaoUGzFPsfCv1nY34RO1qP0ypo8u/cyS78N6C3O1K1IzLF11pFF
nGO8zHKiUK/FYWHF/6RS/7uWpKoz8HhO1DztnCYY+bBYYMiNNOfd4jTjaQTgBmCJlI9ez37zhPl7
8nZLM3YalV8ws0ik8azBk95eEJv1M8rZQiVxUbbJLUYGGy0cn7yb0RzQt52Wqr8hgNu1QqOb0r3o
y/zGbBbSR5BOyl22sLP2psZ/ULWffmhuafxy/Zy7qim8fme3MkcwwOrvZraMksjDpLlZwcS99oW1
n/vF+sy8JY3SrnA/2xKoRodcYWcFEzWDNWveputNZ6+52IhYoU7BQbXasm8q0Txh8ggui6er264r
OC0yNjK8hjTQJGA0PHPXf8a86KduJxnmgXtoyXxMwx5C911ZOK+m1rEwcB221/54zMDWvNVDZ8d1
itcGvDcvp0Ca07aYYDsdjVBPMtm6zqSJ+ibpfnM2yDMiL4YsHP3b2vIfa8I7I9Cbn0mV9uFaZR2+
3XJh17Qah9RXzdarA/gzris/xzEjhi/X3msGN8Q3mClTDgznhyYX5O+2jv+QycG7AG0kBbNbSbnU
80viZ28yMfsD1ty3ypF7QZ4BL8Sgh21LZzctpf5EWIx+6MtA7IelqnA6z/WLlLUT4dEK+NKz5kab
RiunT10TGoXJP890SRtNcaUpr9W2SC7ILtEzpNdVvwJ8le1uIrmRN0rdFgGZlH2Z6hHHxOSGNtua
qGBiUjgoHLB20R6hWSmZM0kY6am3fORjUr9VQY7kTPnzMQHjJGIfZHPUZUEaw5dN90Pg4Fyx/Puy
97Jt20lofU6XISkJVnKqqnw3MDT/JQ2TwBzSU8Jxkv4mH9sk7hold0ErYrKzKPFaQhxpmBEZDfFk
Ozdaj94ckMkzk1cQKM5jU8t3VJiPotTDXPe2fT/eiY5ZZeYmd6mR5Ae+RMZStp3FhiH1TaYvT+ta
Oi9/+pCWnCwgURdfPpqvWDpDdYQbP97VZD65S42gonT8MpJ5/1msyXRZO0MjoJrR5sZRfhWJLL3r
27F88TTbebYkUWCuQhUHPgh+tyJ2FaF4/US+vXMOUmzRucM8qx69Mh7GBb2qObG/dgJM7Bit435M
5u8y8fVT42tba0UC0uOCCYtEfqUWPn2TtGAnUFuvnC4t2JgrOs91JzIeXJKueUgdpR68eT3Y5fJa
p2D8ByujGrA3netHeUV0MEkv+Ty/TI7atY5+YS5CcTenqOlG7D16lYX+QvpyOgS7JavHPWGmvwrX
IcSKoJSxGe6nYaVuk93RyQPWHTpCLRBx05iPu3UdHnzlbkpHbLtJ2zTVlw6Npst0aOXMQ/gw7bvU
/PehTg6ZUHzzfv08+vK3v5jbBAFnWPG2wr+5WKpAQtJpN9WIt8vvj6zFN1mdkl1UPwJC5bowXGQ8
Btg9klamVP6Mk3DjevbmYzMMzlmViHXXzC1OnZbVl25aiPb17RgtgULlJiiaUoLlMi/rbjSSeEJ0
M7deqr9pHffvLE02iTaDkZqzjo+Uiz3+iReMk03YGZxiZM1zl+b1sQRiKNcG/Lqz3AlMYozMDp7K
N5UOqK/MujQui0XcMLCw9qPKjTuFimOPMrS8m9cMyfB00SbnbOHUezNAAbz3jn1hkZ2HxTSbO0KJ
Sp6jCs6CYaUPUk76x7SgJ17LItgU+vBjYR7bMMAlzY4MlNhoB7xriTfdIrRdCJ9uKuBOjnXLFvpi
+cP9TIYosJXC+PByobYUUNlPgSsr5LgpPit0U3M1cn55vDrj+KJXRfUcGGo7oZR1q2xnVCiHEX1x
KSDsKY0JoIqaL6gGv10SHzCMtf2lWrlJLZ3IGKa3rI4d9yeDTIZitA4iXTnbqUEkstTCR4SBavDk
mIl1zKv6JxnQOa3LYt4EVvrcmczrE7tGmtd9FsUCBmYQ1sbAhLHLjfLG7Iv0IyggoWHW7Io1qu02
iRLDd8jpdeUHQ6fu5Ixtvh19YpOsa/7V4JmEUorsdu687eRJVgtce3K/4DPpnPqGfOrpkfzRe9cH
g+NVzX2N5ZuZ4Su2nxuGV9dY7vwTwzcJwmm+mbRgrxWEYQ98Ck2HUIDDzL7xR+oFjqP8lFnMkPyO
aaAudTecC3FOOiq3oKnWnT0aHH+Fb70k7azHpDG7H1Vj9W9owGKrL+PV0uJiDDw6+H5T4wPNlPNL
YryMaIP29mTtBQuBamiDPSR6cwc1f4wwCo7hcFVOTukz3krtOPvLvSnyT9dOqo0u/XLnjupjrFE2
4TrwnfKjn6YuUrPlPeWlqW8dhzK6UxxFSWDhdIReYeRyPjNOc0nAEXfYhW6TRPdCs7f2hvYxSghC
GlqhyXb3uamORIzcOQzqPyCbMs41C3Hw7YlqVuP9S0FqE7k8lvucXeqT4/EAk5Xgb12rPxHxw8Pl
NX3UKEOPWIR9DXl7sLxGnkySoC72KuZN4JUD82OyeiazfQxK2hqk2LA4PfXuT0mw90ff3TPHFrQ6
Vx9UYXC2BuudpclnFBOE7NiKJZA3spoRRytvfjEPZF6qje2e6Qaj8Jym7rQiCd7Y1PgVtgG7YVo5
0z0jICBtipDXYyvtZ98xBPhgo6P8MrVD34nuxRZeddY8tHhtx8Su92R/36MMVDET2GRzjTTJUM7T
oQoDTVolzewuV3D1GiMnEyij5OidajzXXPM/wSILtIMMgl09X87ScZ8br1J76CnyM6mN9qnUXHPT
rHn100rLPY72Um292S5jUuXIfLBkBoxwkLFlWglnjlVuyZ4qX4nrDt6UJYcP1pcMN3PnpzAHdjq+
YINTe82W8SszFZ+xSSYxC4+ZfpUTygH9CLdOTdrRUfeXmlgqq9wgxVo/y0xpO8KJ5shBTJuEidDU
A1/NGHciAG6eEPGlL+48RgMuulCvRu8RkwLTcRwn91NRWw+95eVt3Gqz3BNnQys1zCTOEf4A6MkZ
7qyxUXd04/65rvQJX0TvnWYNVQjbCRGVPkbmpZgJqZxJbB9qlLpaptIN8PFlKzw3P/i5pj+NvpHf
kKaVxFLzypvCzONFYskgRqY7Ah72M36kHF+bka+hn4PlYOu1TgiT85iLZpcPPC3p2I9bxDWKd2fi
aK1mezoNlXlrtkj9HehRNvo6RKqhDuopVsimPm2vUTtKmAqEIopTrzWKhyFbXy1d3qTT0Fx0ofyN
VZc8melV1VP3BjzHNplCo+D6R1EhW0g1bCywwXbicRbzpyo18vVY8T6KjhB5dF4BE+80eTM0ki+J
xmCGYNJbX3v6ZqcyTW5kVS/MCDtGMHMyeZfFRlJjlumbmfsIPnNvNGManJuACTQ+B83CsoLq7i0Z
RLdP3X7khFL83uz8zZaqD/NE/0ycBbMvv54T9WYWLjaeil6JR6Tkb9rUnoMkMRgcjTJuRrMLU3c5
atWVsNF5FqXoaNj0VOl6XKTv7UcSJ178UmOBZM8GO7BWs+dDMwmS/SZ0o+B30jw2UOqT8s3koh91
f+/Wg3ixBiPbVywM+Y0Z6wnUln9KmOzfkpeFKJdotBdf6Ldto+yUYy7hYG5WVtx+pzOSTKt8ozkq
6UKVmGeylUeewnW5OIQA0dNV2X1dN/Kor4DL7BTrVoaKC+VbUNi8EP0PUxqY+qRaHG0tM/GKam1c
aNPJLSxtpzemcbtImJmsbxpUi5ZFAEU9z8mTqurfiIt9tgvUCQT5lGvYBpmza1eiPLFsaSFDxYla
rdMOrUHj++d0OnRxWEWmllbR3CVqswQGjSSWTdRc+a6sHLwlee9PZ6il26R1SWnF/1PAdm10j3q7
FHbUBFbOa6DmRwHd5wwXwdwOWpIeVlNMW0Uf8uYW3Ub0pMS2VdaeWE9SRpE56erGpcw88aScjn5J
5YxP1DUI0xEUnuzTboihtU6mnXB9zp1+7PtlvslFvtzWQI8CmlATj00v48JMGX7a7R4BPKEHU+1t
ncTjC5bjh2563yCE3ohRp8JFzyr15g3DkLZXAUp3b5Y6HgMAiGGXdKS7jEMTiVIguLez95lsRjN5
0ow8TtZjOtUxqga74y5ejXt8voe56dZtXQKLqJog2AGwran0GnaSPWPp/rZxqxt9VbfTNTIQPNbG
bkBp2IxagkYzObfUsHHl8ItHmt4xc+4lC6QwCfRXGrMjmQGbDncAx824q9nw/GaGAdxXe6ykl1K3
Nul34vJFIFLYVhnxAtjZzXDiCH8h0uDYj/aD7mA8qOzyd5ZR+TFzr37JjFWorVdN7K642Rpr/jSq
ItkmU/lA6B37KpFML26LIrk32VJGhYByNALFcwleVYxTJmU/aD5CVXmsycnUNX6RgQh+A+PfMhuJ
UE6amIxcjAlZd/KIi6etB53h9oYbEyItj1bbssl2zj4+rTAoBvzHw/K4rEa/WdLl1W6dLKaz+G2Q
+1oLPdnlCjSDWMww0yZ/NzGO3udF1ZxmRfDpqOBgectws4AW2yPW50yBIn0qA+/NI4/w22TKSTTl
s8Fs+yl1BYFOOVL9E5aaT1pzFvO4a8Ku9LhLltzYNs4S1dS/EMxG1MBtEvDHCAPAqVqaUy3nbtDL
luFtob5ogzWEsl6f3+r5ypHTLobVQRvQ6203gmYPiTxnQTuWg9Fc2RGZ/HT9CqZALa8JFwP5zySE
sfl0+eEk6zKQRsId5WO+7hLL0egKpoQsxbUR6tslP/BSgz0tj4lfsFjGUee/GSMScTzoRv01B23g
x43Z5p99Uc1HE6ZgNGoGltJ5AEOiwMn8WqBEs9Cd33uChJBJBC862+ar9LnIjr5mIQNdQ+okFMt6
x6yNZflZpzV5rLwmjezZ0nfYF3Xe1T64pGknH6eqzE4rIpUeRwfxX1qW6PGYjANCA5vtTVUWxnao
F+8uMGjzfD3NTrrqi51yC/cAhycGk4RnkuyPe0j6JxCW7ypzBBMVTNtgAEIwjLvF++5tXqUZJx7B
3D9DXsiXgZHyrdfZSahpFOPWUHlb1RM74S4VO/nFZO2z4u5ar165IFN+tKgUQWs3vU+Bc98bI+HM
CsdKukzpQ0B6tsOGK3Q0jiGtWkkZAx4eJorNcMKWzKQC43SdCtwG3ab08OqVtjiOJZ2egXx8aIox
RiSGPz4RxW422XMIyYS7IJgldpD4GI3LzC27N2Y9+IJ8N390i4aEaOX+Y9PvjETLFRhoKl45c+pX
H/VIMtzLYbljy82xYV2LldK9LH07bex64i2eajFRy5k7K1+zQ5cWz/Q3zzykZtSCnaot/S0zk43n
p4gO10NbBfdVNlm/GXo1fGWOocd6wxuUVaXYDNhDMpRT7ZNPqNYBqvI3iBVGRnDbici0in1t5/yt
kmuCqqcuxez82Cu3MemS1i3CgdB2McxNSmcAnaw6RcHCEz0Ag3ln6o7LFGo3z3Y5xOSGVWFnomtw
h4yVTWk4+6Gt49rtcEraq4typX5otf6QdAm7ooCmmePeCvNRjhs1Zza+VY8I62nNJcwC373r5TRE
MpHDlria9I0pONqauYW2NXvuawBrgDNGx6KDrp1LXGqversk3Cdc50uIlqJ6KJtBvLJ2q2LA6oIW
ucJ/kf9eFUIgoX0ZqnY2ll/lb0hf3hnNDztVV98+TzfXOhYsLVwb9yDMnO1JWdXNPqnpo/u1CXa0
/k+kZhFB0VL61Ln/zfUncIUkkTTWjfCT6qawnOXE9H3etHrXPtpuad5cv8HeSwm+ay077BvxoOv6
lduz2oSWMpacRGKCERV1pKHLDP1kvZWFqnaqI9vZG918s8L861x4SaBPv3BDP7tzdZyyNRRauU8t
knpFhleuF5AiG9n+8tkOYWBMLErmovnf7J1Jc9tYmkV/ETLegHHTCxLgIFKzZMveICxZxjzP+PV9
6Ozqsl1ZzqhdL3qTFZFZEikSwPuGe8/daS9kN9sYd44JB4obwixu1VyMtNrJwSq6ZROZetkgGpo+
d5NwHqXuxYcpTW3cNg2EYRqEh7IgqWLOgO4xOk8DE9fZmVVj/NAscColK6p7ofRw7vrK8avRuxiP
vV05RyStJsJg2rPW+VNHoegXQC79ufCMo9t76WOPV3HHdTf0G00W3BZF5bIrMHeRUqs0RhE7O0V2
A1XHUG+clgqrzSVzoGWZiUyF8YdX4Thtkke4y/ZJF6hP7DY71zHgoamOqWfz7kO0XqZvqsZG1bwr
2R/J2eOsL5L6uY3d6150pNhV1C94jVVt4EMncZYQ88G2NcIf1y8wS96oSFRvpTVg+cf1sI2GHEO5
Qy/YQyM6cjGWNy6Z0idoWq1fCxg1RfQQ8savos7bLtllh9V1aJcEu2Pay9IktRk94ogenyHNx74p
uVsFimJT99fVbJhXjd1Mh7payAnuyyfawm5rToqYXMxQtVXdlbKDT5uwHoi8ztris9LEN7Ctitec
axXRj9Yhs90CYmhKKcsRQ9D7YMxv6OgSNDAAy+7tikyF2ijFnsyrT5ltfDUGTMskwKFxHNIek0jj
XauybVbm6MpkR9xcHGzsce1l+tAPw3s/YSmrSnr0LqclqKoXN5oXjn0msSrX3V28ztu5ja+8cAr6
Lgxw2cZ+wch4WzXqqYmLLRm8p6axye2WUL/uozW1bzj0q2BVmLdTUftxNp2bTiabRPI8DduLV6Mg
IB1Pp++QNbLJevYRaBQ5OXWHFSCnNxvuvdHOrpKuOidjcxM1dnKdOJZgK1pk5QYbr7GbyGBBhWA+
jyxLDhFR4LdhUxo+jDBGt0bWMhUttXvVz8yUPdqjOVk+FawsIu7QI58QtjZTbh23ZLIr9CVcwduQ
RABdkyXNYepCcy/jdPi6pD3t9Bz1D5m31tSsCAmDtJqZmMKqDKyyIsZnkumME8X5bDEQPEmYEIw0
7F1XmiDOzBODbY1Yi+rDrVrz0a3ilO31TKB7X9mbKSrLkxsP6U2TyJ4KCc3qaoiUIPBSbkTD7BeM
WXSoC3mHhLY9Dd+5yRayUQ9jP18iNDHfKc0e421mHnCyfZouj7qMIGnQ6QMLC5t9I/l2xdFEiBhA
2olOodNeybU09mXMgDJzP3V1j3d/Ro6JujYA2zYETcJTNlsMfT1haScm8RDF7ddOOXwiy7afm33a
5w+OjaBrJGir3sZqedINt3jCulfaNdq9F8kXhKmE6jO/hpqmtrV8yWvmyW7zaFhMURIon9ro6M+Y
/vY2kkD0z5NiutqofY/S0ybfqp9dEGqEdW9hYH3kdr2aRP8IK6LZgHo+Zp3NQI0I+mX0C/AKKfdR
2WRBrfr9PInL7c8yGOFe2WfASAvNJIFzrKt5Sq84oZpCHWvIP4khX50UIzh3SuqyHIxwTAO/wsZu
BQ04gXLlncc9/Iopoa0cwRvoI+0A4wXjKoYwzv4Z0wHQq5TMGUmheVwrU94qrOJcM0WV4LeZAYHh
hA3ynGBJBqV3oLLcfZbl803ch4Ga6uGQWmyHGCvxGQrxvE7GPq7m8g5nKJDcweVxZbrxrRoaIh89
PI5obxZf9YM42CGzqIyx4rWc1GfHSRCGVDI7cm+Y2TmJiuYOk7C57ZM0hHs7UPlXnGY45F5n2zL2
PBpvV8TDvsFSlHPbfO5dFiekdOQvnBaIBMoKgXgaevu4zT5VHTtBPMJ5gIVvRTIo3t3SXG4TB8NP
MncDzWOy+KYcIkbWjv1xLQZu4Jy9HrP0hoxy/MmbFgZIauhPmhalqsq9p1o4ejzuXAYQeqr9oXHY
qy9qm/FYDKxKHkKn8U0bZ5h0k6/0LUHbVECaFu8QJd2VrJ0mcLN5BS0wIILvQqJ3bR1mGODj7oVQ
3aNOsMePk0/YCB2UW3sI+Ggd2+yuSi7PxfR9aTyyQ8E0j3bMozZZYU3pa9I/mUFREHVIhFGhQGIA
rrFSU4/Xtm3uLMFkv1IPjjTkfUdXR3fjPmS5+2KY2YRnlqks+kRck6xrUoKWaHm8O74J47amUfik
ZUejTZaHux/MEsWN2SXqBuEk74IBVi0G30HxVX/TtHWsEIEoHsZRdISvLiZqb7EdrJjJ/+wl+PL7
5ZlN+KmLWOIrybGW6mUI4tyNzvg5Hz0ig09DaGHitF16pQEheBomBlVMzPgiP0V0+FUKaDG17+w5
uXWS5mE1kg+1Me7nLtoT1nqXmBhkkkJvVoZ+IBlB+EXSe4wU+a8RPoNApl7Bhi3G/WiSpL4RfF+Y
J2PxjQBEfJTScNqPsooLSAOx9raWdtNnrHOgUcaYFJEdi+jBQwDP1HttNEY+gUIscu4raIoECe+K
Gnh7Kjn1MMRGwZRaaxVQgnopWYCCIbTTVDEKZ+XFe3fkjvRR1q72k4c+1q/iLj62YySe52ROiaAn
79HDvJZyO1sVImkrBxhRChu/Y79W9xhloysqSaRnnr7MsATPpRHP4nvshMj1QnezELxEKLI60pTm
/tiYReBcBpsSjcG2WiiIDHO8sTonBwYpbwmP4iFac6uWhvArL7w4gC+PWI2J2FTR0Ymj9jpG7Rhg
8QVk1qUf0cbFPiyFj8jHaAn0sB6rtojul5yj2WXrQAJKgLjrXXSNv04EPZuGuwQautgGj6re2N5Y
B66dwufparEvpIVDOL4TPIbwoNynXHDbOGyv6ry6EbO6dbLq+TL/3HWOrI5Q0b2tnkS+E5rtgDeQ
iNxVife8zHPrO7Nx02aKh4LNiGFgk8cCvX1AZsY6cw1mxu2bKo92ZrTeulm0Xe3LavgiC6+kfpDG
AjyhctDa5E9ZiVwBQPhjZYQrW2LHCxwDS4fScK83tOwtZzgDMzhNxk3d9fHeiL3B2ERcLH5cLa8F
Imy/djByNxbmfh0zWUv75jw61Ktls2ZB1KFBnJyleqCeJDZ5EAOnT2mcZcHdnavvt9QY7WqzUbuq
TKPt4M2P5UL31gsmze48B04oMKbEI8I+zBlUZxE78BFVdDXgg8klun6HuEifvGi1W5L5irqkOdV1
ZexJ/ujPfCKQenRefIqgL22dtXbPZULF19TTS23r6ZCaAgB72AGpjCZkgmu77tnWuTdJ17yPLBPg
hERTANUuuTNGmJMWz2cQmSLovPCtKAdqujjyS2RbB2P0pl0xXipXk6qMAU149sT0mcVrd0DTyfGJ
/cQ39OgBDxBY6lab2fw6RXcD81g/JRLTzwb2LWFlihvEdNhBVT0/dVQtV7zWc6ITjKHxYtxmi4u7
kylSeLcaZhtYKc+HlgSUne2M2ROV/rxdGB2D0NDeXRsn7T352zkHO6UQ3Yf5ikFvOiHFX6+9esad
ZA95EnhuaB1Nu6Y08oZ8jyUeIg0WiHudW+qEWWG6rlFpgvFE3wIDc3F637WhfjD5Wu6LLuu/ToVV
0z+noftkjeqOMhK/atnDMqJg7FmSiojdyMsSYyUIMoRtuZ8vufANlsKsK9iB+gbv3h9brLqLBplS
1SpuPtehuxjbHFHwNzU2Fg81pFyb2FvQ8NWWiZI3jmd56nRXUR/V3XXbx2Oy65eL6gMbfeRiotbR
Xaaq9b5WJWMZ7G4UYxXM2Bi8aVwD/PNs1LRa4W+h3iqEe3lEo11tm6DWtQMBkDsD78BbbYFssNZ4
3LQFEn1ANlRtsMO6g2VHPhbdO1WCwHLoV0hX9O4HW3ZkqYXiZLbsxwIzKUcNbmMiti930YMYzPd8
L5tPoVZPdeXlt/FEObSM2XkyvfpejmrYpfnwpWrMW9Ogw0lNtsQFPM8rLMoGjHnW1AW5JswYGJvF
Jr/ZZojYV6u8ln1yjIwK8pAr76D4L4exgnRaOrely+jdGV9iatrQGwLtzbuuH0+CbydJmy+VF31M
ca2IOO58JgHn0PaO85AHQjHXozYM6pSAIaJ+jGw3cDp2G1RX0VUTDfCAZiuhyVmM09pFjZ/2sbmn
CnID/HT6FKUWr4mC97IzGj+rbtnVlQDHvE7OTsbAUuyLbQU4hrga58h6aGIWoJsqDuWXzknhyo11
OH5YcYNc7Nfplx5Xlh8vvWf7rQ7zoNVi2PYUtzGSkTY8y7zuXyjA7sFH4HZBB+IejKgb9xmdCxgp
Mh02NA3vdpFAfbHrh0qbhLNay22sxHtlKTbRxhFGwVmkWFaz+aYh66iDFpm05tmo2sewtF7BrHNE
g/GlBvHIQ4nd0NjNqVE/24rd8AYN902WJjAqGlzqcAvAoBVWADmFQxuRPV6vwZ1z90veOiwGNJCf
bbuW+kuL5+3T3FPZxVECy7ZVI6wFIz/qqbQCpcr5rirl7TC1w+R7TCDP9sToeUNzH32K18tVmlf2
B7x7REHNZX5kYlJRg2rqYc5EZ+pvi1io5yLLKezjBLFPM8QnJ/ZMlgsy3GnDUJ8Ysz4IdkFXTs7t
QYNgfC0Gy0D5nFTec1FzmWTVUlyp2k0Ps0XIQljo9SVOAM/in8rfUVBU12axpE8JclnWEoZxLFXD
51HLL6Ol3mqP6tdNyvRWheWnIR/Ma9qV5aNQKjwgoW7vF8Q/+w4Vy6tNj3Ac6qa5FaI271DXqxN2
ovTc8eHe8lRmd9Hm8NEyvsmsLaejk2bZa996KIJRZngzxiBzYMqnl3Y4l2qNb3C0FUFUtP5iR2nQ
ttI7VL0nPhKk+5rGY38aJ+bNdo6qe+YDv0mtxfOt2bwv+iibDhkknc9R2c2+g5nokft1y5YU6kFi
iyPq6HNWTN9KazqSQNSfFrKoUZWMKayyoW7HwDLn96lEAZbk2OtMteyqcGh9a1i+Gs7Yw/2qq3v4
5Ej6s578oFXm9864MFsUrtyFFbwh2rTFfkwrfvGE6GCbi6rzlZNBseisz72ZZYtfd6nf9e7w1eEB
RwghAmRaaW4vhvwMqbpV1vvEUeqmhpMXSJ2+VpHBImEy3Ss77t47UDn9gQFUsauMwXmkA1OBtCMQ
KuCjWKrXn9ORFeNEeBBuSlf4dbE8VxjzEDsmWLks66gMUjyYB5knTeeDtIB7f0nXT06MIJPlsdcx
aSkfQc5xFHS5vRy6CQ43UPRzcVlzuHNZPhe5bW7WCNPASqAbbTfSE4eIXN7C+F7ZGlOoKnDZVgyB
11KoHZM9pFjDgnJEE1Xol9pYd1MnUN0Xce4c+spi/DLrrgQvNxYHPY4WC3UMYZOzOp/oPdgY9/ZR
6uHUNwqdVR2aw8EWVniSWWPund7IjgmNLNMPGR6XAj/pcIHLNF56srDZ3IChdZlP1MUWo+S+K4nc
qAVjHSuDZ22nsXsXrj3Qcyg1e+6IlRXUGj4pYIVvpeuBVQINfaBcyA/r6qbbCW/2XlBwfUEDiBJS
Met1mKpT90nMeuilAgt8HexK+XEM7QgEroead2LKyHNbRJ+ZmVAY2a14LFjebyMjugRL2d1D3nlX
ntYVMJT5unLit2Sthy3LyPTMMtTbymzSQYpaAmR5Sb+jocod3GQEqIUsYjvO2ZuVTx+IgH69WLOR
yTXDscOfe+hB8+O3tuSu6pYnmATLhzk2blFgM5B2vOchUSWRleLTiFEQgKgVEVtyEQ833pHUlpsy
Nx89D8zF5HRgTgmdweA7YAwfLfxzOtqXZSiCsakeFMf0/dRl3b4wTKzGsUgP2rAraO9IofwM98uz
Kut71AbWNmWCiGr2soFdmMYKUEWbSGc3rBCCqcnNp+b7xVGWFhZQnvBJt6xBFVOpKcUEykuZNG56
1yWPZekmX7Riawja1wS0iTdoBwqL6I9oOJMDtTaPHXt1P+DEMjnLGsZ5ldEcmilxt56dlRcoHD4S
w7AOVpta57jnmnQj7AUobvuBXrLV5Rv6GeeQYAGNio6WqcquhZGIm2Ew5DZuzJDPRS0Yw0sgn/ga
t5VFRYMshLa8H3jeIMGddZP5EYZIrlJ6XHCPwFxkfTepRt92Lkp7HS0X5yUG+w/IxqdDO9bzmdKr
ZaNmvK1jfJkNSb3lor6tu4ZaZ0kL5kqXWisqwMKsejrbXbr8CXX9j+gjv82W+ZE9/F//Nknk8nr/
xxDF+vdohyGPvrQ/J4RcfuJPH59y/7DJQ9fcmt9td8AX/uHjU3/AvZWmB/lbAiG5ZHn+A+Zg/kGq
s5K47CQAY3yA/4Q54OPTls1PEaLg2s5/ljoDjfgX2ycQCa5pDXUQWrLg9/1s4zOnJIQ8wKU2RVF6
O8JJ8y2DGh4/cCXgwcbopGpMx6wcYKW8M+bB/ZLpATN8ImjTbbexJatzK7tpzSTstgtaqtKnYpdE
RKl+fZGE1mn2TRUGDTK+FIcb/9rZZrOlKmrCuUWTn4eMXTSdAGdzZAJQ/L5KiWPp3g+G5RgbOSs7
YsZesQkvVY5cXHsRuiTJl0PNNn9I4yU89+HKy7L3zuAV1bUjjo6VO8smC9myADUbsgiYK+EZqMOn
8uNYFDs8jrdKF7ex1b8Ya7iZJ/fasFhZM/T2ig59cba7LKAtPGEqmoNQFQEp1YewxMDQyQP/P4T9
qR4D4KJIV10aOHR3ur+bSZJ9tdSH1qtYxopYXacMNpGwbwkjCHBqHphyfWl65yY0gDS66aluPJat
M0WVXW2MtA9WyU8OzoRiuAYAkfMx0AfNExxM1JiXfwRotNp2E7sCSIJe+BHAGiFjqhr3szPoF+wk
u6Usjm1jlvOuYE2rceD0LgDGhEMnj63Pqpm9TzmH9C7pU3aNVTfPll9VtL+24UYfmVBGL7Kp0AXH
OjfeJ7WwJpdMtq/Hlk6TBw+7ylkoyZZKt9hTZJzQM9R1wRzMA+7wnGAru0lJImVZEmnzvHC87/uy
dk55hk1REYSKT2tscePbcfLQ20jtSYqLFj/DTG5veJAxjbABY+xaCQAWwSKVN65xnRCtUHPyYxVK
TkhOGG1wXLJR74t7YQ/LjvWE2E0LZbFo50fofDn7BBFO30TiwRuwx/CQyTJibWmETmAps/y2xFMB
r3DkbIxEss0sVoQuashj71TdoelyWo2SsLWlL1HKk4PeMBUpstuIRVEQhfVbZIIISedw+AYcUF0C
F51dFxZIujxZLO6VM1cw/ty5wr6AHy+hTuohhjFtCKuvPU3cSzz19UdUfEN5mNowWrEEaY/eP52Q
5lcdX7BnSxCBSEE/zKuXf0QGkSPeGC3rbmYgBwQOwMxnZo6gq5bCel1KXnqDdnmhzkq78mzplOk/
eR7QBZAzWehp08Vif1F6b5qSgmssVsy7vGKU26JwoBmEedy9dtE6uNt4iaYkSMOWPEokc16yy6mW
yBqovelsZn06BfMsYFObDspeRiftGUtfKLaYc/nTR7EsVEE1voJzlZvFO1ub6c3RrYhvZJFU7Wt2
yY/FANeV+wZTIQJqx6iHfeziorwAtUL3gIoE/SrJ3b2JtcYM29PcLfqFi4e/kacTY29yqFmhzCYU
moRjnEZgGovqnBdDmhyRBtndseqdDHRNWVhgYdYMPt3QYp4CLMsZrrgB0AQ6EMKBQ7Asol6BF3Be
Uzxy+2nui0seXYv2M6YvCfFpUMCxRxSGGcyoYkK8wlTnl601lS7jQHxNgxyZLZb5hDIk7jRaqxJb
UecXscforpynKL6JJLe1z0fVOJsJUMQh1Vx2V6asKcPMSlyafpWIoDa9S/tsuwOa9Mxx272pjXna
DRP1P7LLQds7QgCRxseM1+oALwtICQYI020iHVOiVC+W2ecJa1eBZ7ZCH9wVaakvJxZgp5ka942U
oRbx7FCjqCRViUUfu19yZaZcskRNbcHwA7GY15wbr3P7Yz2Evdx6eZnGu2r2nBevwn9ziMcFkV87
uWG3a5p8lEeMzmh6oHQ35O55JUQ9y7UMZF0Lk7IrQ4TldC6iocyh7QxQTYbOHe5miv6bpQIjiwCn
hU2Qs8erDvY0IcWdiWkzdi1B3OCkZVirQAGIl3vNfXvphESucGZEEzohcFv1ee775B2RRduxVe3q
5daxqwJmxqhkHLAzSY8YD2exlWOBgs6JatcMmBna1g5ZBZVi2mbgYSd66y94h8Zz2EwsY5QHOA6C
ra03HAGoMvnBUTJA6tCerzMjHeaidCIhRydbOtEn87Zv6aOOMHoG4q+zFcdhYc+AZGhgzM9tmZpR
kEajyH0hlpZVTomPT6ejfRrmGuHYZGT2eeqsPPVFGONv5lBHhW/IIUPFP2KI3kSKSMQNGyiU7RbP
1m7rce7wb3BY1X4zO/280+6kSD2MW/eiEwcsvIER1H1eBgdPoFeH07STCba8rZuGFy6ZmUozCE0U
dyRt0Wf5s46ZGNihzQrZqcCcB1G+Vl+LrhlfB80MCoXeYF/glKF1Tuid37smwuE1kuZA0ng5hoNv
Mp/qpHpsiCwmHSRmiifSGOy5pQdW+HleHED0WprJUr6cmeZOH02UDS5N2ozutUsrv0sn9WoxwirY
HE4Xk/ckE8RVUXfKRyQPqKLCMt8XVZEkezITjPtFFStGjaiKPlnOh8gixywuzOErHOwlpzM252eO
J02/GSEC3bh25L2ZyENN2oZ+uV0Woy+28TApPEsSgFqewg/YGPnArosP2H50alO/6YpQ462aLHiE
SMfrN7d0uzYA1lzpfRGyiNlMIoQYxd5IHGME5CtW1IJRGepIZ4unDhyCh/6RCtrV36xwglruRIx+
jWbWn9WkLeD3pkPIQLXYWDHBhU48+oQ0Ie7YrvzGaJ0Bm65Hphk0/hnOhLUiibVGxA4UkcRUyFNZ
5TxUHaLnDTj57g0L+mBvnGng6+sbe0SAUQm+JG0rTiPiEfoAkg2yekDFOA3y/EG3TVNsmfagW6lI
Z4IV4KwhV5PjIWBApMMCUhWXvrgr5waIwCrNq7HWCMLRHEQ2/ups2i21A5aVA5pkg0lXzX3M5g4t
+JDGn7lnva9rt06I4Vb7grKFnjrRNAKF4Hk4jemOWfX8kAuzvO8TjePIsxjVeiuOqoCVNk39LNxw
CVaOyyuEA9QeCFIkC9qixmMRVmnLNVzglsOY3q1msAoGSAA8V/WKWpLJFf8kjAvXtbPNixY1qAct
x/z/2EWiZS4BnTa9xr8n5vnvZfGlzX6ko1x+4M+uSlp/SAsCIzWOhzbGc/4Xkef+IS6Z5Z4J50E6
MBr/2VVZzh+OpfhvSoG3Mfmf/+2qLPMPfh1Eu4uTxqMd+48yzenOfkhi4Ul1SRS3eSVQfJAb5aXn
+oHbiOyIlRwaEeKLWq64BuQa8QmodpOmOvzwmfwFtednCsv3l3IlNBfTIX2SOLQLq++HlyKxMFzN
AZGj0uiNeDmF8bbLzrMzludYRFDY2yJ/Tmu27XUyxsffv7y+hMr8E1H55+s7tJAXDCC5lb8mV7H7
W2Bsr/02MbMovpMqdnGHc2Ps6IgghxsJpEA+giVOybsAhcBqKJKPjh6dtyh1wjtlei32MsLxiovn
tUF9Llt8PwSbFCTCrWlR7h0EWN+aqSGWorRjdqEYqagkjLxgCzxWatrEbVN+m6GeAU5TqcPyfGri
J64fN9q2sLtfcRCPH5keqmfMC+W1N/K8DqYyj59//4F8j/z810/EBLhoEgqrqSJ+/kaWWuBxQFe1
nRKP+noQJnEjowWpeKktiASgZ8yP1CHyS97ZbGjBNiYTJkBUrhwlmmS7AnXQhtIR5WCc4w7ukkve
sZy/91J1EW6tMnWhgOFiS/dUsvqN5tiSew6t/inswa4RVJ3nr9YQN/nOQG07H9y+rl7mwWV+mNgh
gF6Umdgo3XgeACgaKWorFxpBOizsODOnKwKDv2KC6T3EN+PcNQpQOXsMkiaHNNsJFJHdkaaBREaD
JGqYOV5tD/5sK7zk2cTuDjO5Gbd+XCSzs/WQi38ROQq3TWkvrNe7QTn29cqY2/Apb93PoeSRf2Cu
OVGqjjBNdkk7Ow74Ei+h0IDo94jxKIruNEgLRenkxl+c1lE2yBtl4VLCgzFC93Ko+ruuXJsg6y9E
hbpDGEuCLhrabdwmIiM0OqGkp01ma9qsozkMABi9wdwS5yLgN6xTps+jEXrOqSPFgxUw0X4PCUJA
EbD3L6WvMM5SprhshQ6JnD31xh9sWycUlzZrcA7k5B4ztTNdhxExNbs1cetkl7C4AUzBVcGsWTDD
OIZao9gMx6xTQc8yt7xNJYg2hLUMTlCyT7n281S2t8ou18rXuUOk5ATGEvNiOHbh67CacbIze+1E
DHiZf24gUNgXOYSH7dzJPIS0ooTOyDozbWsoF7hpjCycE7piV4z+7y/+v3oYsTVxAYRiuxHWL7Ok
ju1LNgqoMlHleHs7pjnr7K65zfDbwxmkowjW0ah2IzSLDXDl8NvvXx8m76+3nmc6piD2llRO53Io
/Pgw7KURJaiOGVilURlcYmhP4FSSK2UWcl9JLz3//vXkXzzoPUu63zeBnBwW2YE/vqCN5aeqpUlu
SomkoDdRa7VziWu4rdwvQzPj7VCr6fcWCo2lwdicN7V+rSa2crt5Ad5eIKPbrXjbTtpIo/8BqzEg
BTnxF4eD/JnUenk6E3XgEkKGakSQL3hJ4frhdFCF8GZaLZysRsgv9Ba2J/QjwSQypL9AKiQF04xV
jfYG6+qs5JY0U7xIhdHvgWiJvzmt/vW04KwWFiZJj3MbvPLP76c0ulKwqxEkkyA12Y7phJXOuYyn
/+aLuXzTPx9LFvWByXlEoLZrWb88hGWdWRO2ULGNq2m8i1GdpsSoYDnYkADrvBsMXtgrpZbNqo5Q
MbmBn8pRbdoxgkw5TIgNs3aZXhpr1RhO7LYBrG6YdAwGYxx/qAo8s79/z/968VrSZhSLKodPhiLk
58/GtQgIH8PLWx7X+lXqqtuHxAPvEqeMHxOUJfvfv578NYJNEIKubIU4QAmY1eKXuxXPaUVmmLqI
k3PzAzoUD958a+N6YISpfbuZMNwXzFehdWTZh2lqmU5MqJB2v38jP18U1C1ULkJL8KvSAp39610b
r1Yta5k2W9M1pvvcdUmTHbPl6fevIv/qZYBAXubstutwa/z8+coJu1k6khVZ8eAvmVDiQypI6HtI
hnx5G8w63PVdu7I2v/TxUQmFYYY/QDBSamfZDkYRokzMcl+iAfnonwjEf3un/vzkvHwGpkckuDaV
ckHpeb88SNjPK5xHkHEBzYTHxnKNgFiheA/A4DkasjRwser7YYM7Cp1H9/j7z+avXp1+0hWWbbMC
MH8pIpMWd5cJlgVVVg9uuc+ridSfxGAFHEedv84VYW6jAoHG+GkIWhgFfwOf/Pl+/fPvV+Swcunz
4La+wwZ/eFC5jogp8rgGRogP67avQzlt+rRBRgHwGaNtzpJu6cbg93/4Lw/Iy+taAoKg8iyekgwB
fzkxyC8mH7xGbQZFqkqY7SNGzqOG0ojYMnhyqe0ERgdcxSrslPngDJBrl1h4Vn1Cz9Z6x6o5nv3f
v6ufnwTf35TD6cVBSkqlqbxfntpcI0JjLR22a5gjQyG84DgItn1mbq4nMGbux9+/3uXK/+fD8vvr
wUFDvP29hte/1vB6XuF+ZZxistSen7HjDDLJYMBo3f6RCb4bIF1d0DN49t98/v96T/IIItjpz1dW
vy6f0EuUucsyactwv/XJssuC0AH9+Pu/75dj+s8/kBaJh5zH54oJ7edbH3uenVtNS7J6HReHCLnE
tW41YdaDLJ+G3GkvZ93r0ElnZxYdSSuJEz17jP6vTcjEV11BHm7amuUXa7Tcv7n3TPFzEfH93Ul2
fDwAbDJLiRz4+d1h3ERu5dnNtqunu6iBXpQYc4dUVuREwmBn8x3EUqgH+wumjGy8IgAAhwXQ2Ltx
NmdbNDbZCf601bIf15CP2cFwvOkV5zMM895+K1A5JHCSEKv5sPG0g3VFxi82UWFpgBBl3oNdzPdc
+CvWM+9jGono7HBkhEFmuIhHwR87HKPk/G0oe4dvVuzFL6YxM8wp8bWvsAdrpMoFDE5gUXO9vOHc
hP/YT646MjcqGMwVoBSYqsM7aEubMZVLCskns5nErVFLt0DxYY/Npkd+CrQHYsoltUSOji/6MLlV
xsT+p6ulOooKRwCWCEV4ufIUIn43q+G0V2i9t8MEaGPTmiCTt+WyjPAdHBvHBN0B9uESC0p3tRBb
v2PHQPwm5bP7bY1cAUZ+6r1nWw7etGlo3GY/6jJM7FbftO+MqJ1iq63CWv06N5IrFihU0xG+TkT1
Q/80W7p6ycOke3cj3az4tgqAuaRspu9MlLzwyLVpukw9F3BwEACnV8q2hGgZKqInYbKW39kscZCY
5RqwQCrCLNqlrgpZfFZyuS2HXL4jRZtfXRnHNzTHo37ij/E+jF2Z0QKQAHaNyoCowbYC6seouyJK
pZ3ZbG4LY0BFE/YFLDkFYTwLbAex1KaOeIZtpnrlnXEyNO5NXuvkBRWPh9dCLnyh8LvQk/Sonhp/
VrG3B+kKGoAgTEa9slxWcDeWPpZtjk8IkzKyVkhu2ddlyNYPJvknAsSWFR6Z8UmMS4Sxy21WLyMG
SIvIto3Ku/SDy073SzpiSd6ykhKfFHXpV9qIpQGMWKzfbOAqL3EW9yVm7lnOxyVfLCiykBueWiNr
YK4Be6uU9O6NHMW2z8YvvUJCGNXYJvnML6Ya4gJKe51vICkgrzL+m7nz6I0cabP1X7mYPT/QRpDA
nVmklVdJJZWk2hClMvQ2GHS/fh7qA+aWMjVK9O6iN92N7mLShHvfc55DqVGec1/y56JdpaZayIwx
VrnOhZf5IsRgaS/emMrR7dauvai/jNye46FBYKu9VyNdILA+llzaNuQxbXBqgYqHKFBx8CSr6DxF
f0HoC/YibkP7ZnLhCDD7mwQHN99m2LgQTsKYY6klquaHKLJOrT0JDpwyaoJ2dKR8TdJVPTZ/3HyM
f/iVg5jIG5fu25Rg3sMxBkt1FeHBRKBE1yrbZngt/YupFS4w6ywzzvvJplWYxTn4so51/jXERz2u
JD2P+oI7B56kJ4/gwyye2Hhpx/SoxtQjZM0OxRRl/dnh7E7jnj303q3V0u/yvNpcZ51w1UZjdi33
ieI7WWWGipxdbsOnA5VW2c8c2IcUmGTo3GR8rOOqhYpanNmiN7tN2yHr3C62XnvjYjN6CDSiPVol
WXBT8Y78DedoE2Epg7vmDSbdVWNUmdpEAr0uPB3X5w8sIvuZGF9a+6iBgOPNXiq+DXga+43o9JIz
ixr12XWAIhLY62vjHKac/F5XnbGovCvrJ83W+s7oG5p92pik2BuJAWDPnsLyssUlUmwpv1AOF21C
Z8anfb8CQxG82Ibj/+mCIARFX84PVZHr5bmOy7BzAvUwTbPN70bnvhiVcbOvvCRihVHSN14sb2G2
dA5gCyLdPAdiHIqJHcugR8yTY9nXXQTmbitmHg2y75ymTN03FBFqaAxQ7ujPy9ZXuDA44MX0z/Xw
tZ5YXmC8WWraulOKmMi2vZYPZO6LqySxPIBbfhcTixxU5qVjNvMXxPT5V9MciG6tc3S6OBZbjzIO
eLkKqx0h4WuNkZZmmlfT+uzKPl6rUVg3dZU6qAlIUziz5uXLL1Ua/QJrEeXrMRvNi4QvItgUeWu5
1xZol5y2RRFoQpp6w9j5nWCjpXKXU2im5jtjsMvfAE3SJ/4E94+icYlxaWzKF79oB3TZc5bQ0g0T
E3iTQ/NqM/kuRgF6Q/SSYhMQYaIQgtHejJ3LsTcR7oIaKm99u+7CddUAIFqbbSDux7CZvkE06OWa
Y/341OfVWF9Mio/ljDySKdtC7AJiBbzP8je0BPP8bLRmMj3JHK80bfhh/sPMad0EacgJvlEESUH5
XNQIc+p00EFrEw/mQIQZbN4Gy/bKrBCoomusMsQncOMzG2Wwq4erOBaKkDiQIfStKoGqAEkjfZN2
BL1bE4v6vZxnidojp98l19M4G+mmt1p32iew6p1rC8vkApmpUg8jmCuNrWPT7VtPsUc4g48oO9xV
pu6XfDErZt6wYthCLukuhIWK/i6rPL1DGCO+oZ407mcSkbvzOS+Am42KlTC2Y3NhtWit9+CXt/lQ
GVe0FuvkzA2zBvJvew9KnwYesAlkn426JspV/S4I4XyymuFL23PWYk9zgfSMzteJjd3xwQUGue+Y
Fm1Uy+GA+n7rlFcMz6TNIQnbGXiCEkF2tIZQV1drHBvZz8RL9ZJGm863qT3Sa4VUx8agjie7gwQG
z2M9TeVkrHQ86HQ9y1h/J0gR90HXGC4hCYEJtlaZEz5KKjW5PrHT/+D8wQF8+elUeReV2MEZvBmt
muhzUFUACUgwJzF2X09kKG90bXW/TNl8dRMPA2dsZe05RSUTt4M7PiTOSLW4NwGcnnqkpnN0GqAK
4VIcIGLIXnan759pF3NUKDP6c0HArHzRkyDKCBgq54fwBZXXoE4CbD42Hjlp+pAZ6jZr/DXJB+m3
wnTwqQ2+1d8FJenPaJ5N6qUMZOGvqMm8kaOt+LeHyKfYBKTwodOM/XbihGf3BDwE5cR21zDiX0OH
2GcLTRssta1txkPk1Plr0yLkvZgRGyzpD9I40ybva9VbBo3Bvp/CryjTsKsN1RQ9hHzuP4i3GR2g
Str5Q5XWfMnniBjhLGh08QaxwhoKSmfcxLPbxWs39IMMjStf3BneByRFIiJnL09GHI1x6LQvuDnI
jLPAzq+Lsm8QdEE92+M3tNnfdR22TJfiunHpVClKLNIFkfgLQY5uPk4Zwa1pg5opYS+wGthPeBvX
cXEMKhhQsFFYmvy+nX+gQU8xTWB4q1ZSBaaxsd0uouzL3q7A/yLJXUWizvaNvU+FGAHAIiKeKtzm
kW6edECezUZ7snbWRUdNdl2qIP8eYaNnI+hVBHjbXm/tfamyP0D5QhfFe+/uOjaNTEXwEwFNc+16
naRE7qzRe3e3wbx4bSkL5VcsYZgpGwQlsPQzDIwrjrH1NftTz0LDZGTGagjiKjhRJTk+GOMvdQXQ
Fh6/x+H4/afZRgAvTBX2GPfJKbPe3MOpw1pAnBPTZStOXO/4ZEYtguopQkyahcI6OJnhnjK9ofWZ
lu3SuwxgHDzB1yp2FrCU6MS1jqcyjyYa16BaacujUq2uDOzuYdWtMwt5AncKdDWd2YHX0rikpl1u
7Q5rVpam5o0oO/tEEe740SJ4oZNKwYH+qOsss8JfBRgLCjV8FdJaW2xcN3Mc1ntwdy44FY2PTUAN
/XzqXh7dQc3BocjB3C0XYaw8mGXqcfaHTLG9oP0fPfs1JvnSWgKA2bA8ohEgYIvqx93nF/3oGZNw
QgnQJuTEtQ6WC9pCbY9kBqp7kNRXeQC5OlVmfzEn8HJH7CznRLSE6DzQDeHxtv75PS+uUfjDtKUC
ptj3z9iASkLpAd2NqjClKhgK22AY+rPexUAhY9Ru5gQN6fN7JnLw6EnzDdtvxSSfWJCDJSZzewkK
sldrJ1f9LwI+CWrG4MYaMySQmXedgVcL2AuKun0pRsCrBPdMP+IOKCp1mS6BXlPbbYmpdY52Ddg3
nGK51teBjYVqbcuWU4kLD6/bEQtlvJiOYl9sg1eZpxope5y6OGOyaZtVgXMdeFA/8SDixgNw0VZi
7am+Qrla+mO9wp+Rw9m1y2jj07Imz6khtXMT0TlUe3wjijacaRD3ahItvUW4FzonhuEHFSnpoIOm
++ibjMODKnFaAJjkODGsdVuGT6z7GcjrvAR0/vlr+aDmJim2LsmSAYQd52BqMbgyOUShhoxn4cNh
N8s5wkJJDS7yLnQHpl628S3Jyu1w6h6Px7pgJ4F23DTZ6R1JvucowDA6otUUdmztA28ctpGb+us6
WGgEaTCc2OV8cD0X3YVLadu1Tfew62P2bTW7bdERNBHMNyzjDQaOcgxvO0Y8qc70YowTj/f4NdIA
DHjCDq0vIZZYnb+nM6khosu6ewsvbpFm+kgR+J4Bs33+Go8HF2UbyHMOi74krPPgOpaulGpdZm05
qeQLYz4FqsyBL7Ja41kXVDg8NuLn1CX7rVMY6ZfPL//BAuW51G2pX7P54lz4/jZNpH6z2aO+6MfO
32mNv9jS9bguTLN6/vxSH7xEMLgBDRRWKWq2B3OnCcUpZ1rmTuU8fY11ZIekH0pgPwFnHnjE6ts/
vyBwpeXl0aVCnfP+3vLOMI22WnioWM52aLuKM5jvxUMjBUYqMaQnrmcvS877JQnsgbBpR9EeYvwd
DMmqnIQSJt9MW3CoWmdN6XBIKLALNsQt7S1lBfM+G/T0UMMRwWTZBO43A8D2EjrdQLQRWRrXu9Dr
9Y1C9gquJ41cgtW8Ud+nneEhzawBxK6mKqjNzRAp61Q/44PP0QuW3jczhSTs8+CZFTpW1uRQWIqo
AF+0eswgbyfUARoP+pP0ouhiHAwHJ0HqwBXD83ViPBwv60xqLuoXb2ko0F15/9IiSmm6BLW5lioE
X+sXzn40p/pPF2aC8kE0AhBGjvH5l/LBYGcmtU3PQUuDPv9gzq4DmI2qJQRkxJVKFGNGqS1O5+t/
fhWUVjRpGetLL+Hg1irZWdj+urWAiXTXskPCpC3ry8+vYn1w/JKBIyVNSodp2j4Y0owrSVEFNA/l
i++UkttLrA8UwTlrnCd1h68PmMgX6r8UzLsGWFMS2zc9mY67jLTAiGpg3pon3upRq9gyEXUIRj8n
OnRNnv3+3vu5DZokG3FwR0Z4S5xUfeZPafWts+pJr4U5iK1fh4VJ4GWSvvARLGmtUJBPPJvlMgcj
FA4A7TrWZvQ08uBFk5DoxAD7OJpqDBWgHF37UWUFSmGyviT9KmW8yAx68MoEaPvbb/sALn4SWz/Z
OyO8rzLfj7af/6gPvniflrK1NBBtHtHBo1G98guS/5CAGOGP0o2mc0cJ5wLZ+LwNEk6GGBjMEw/i
ePOwaE1oFVG/o3XmHmzW/dzw8zGKcX+Wc3oehVG+sVyAeNSGm7VkLdjOGH6vYqCQP//x3WJXY1l1
2LrzCw4mmGhkTk4DuFADSa9fYrqrt4aNkSPCbnA2eW33iuq/+vH5Re3jZ0zmsbS4U39Z5w6HXpUU
0VIjY+iJiixRw9N2d8O+BtyIYn0FzJJ1esZhGdCwCdkbalij2Kav4BZ1T7ih056WhRuX6wkXFgEi
kUscg+vrHKRAVg4p5czaukF2Nt3pzHd/x53H9OVYIUWZyBu93dy4BeFb7HjFPh4SG2JypKbrYg7V
iXX2eElH4MCibiKEYagfll+MnFSCyqd2aGi8zq0LR5ONFb6hMKnOP3+uR5d6O25K9maBRPG6KGX/
3iRlYQqfs/JRmNvdw9wY4x5KNwagOPb+6QfLKk4paelc0zbxDwdJ4heQzQfKXFT0k81gNeE5Vr9y
bRoWXEVlhfB9anXv2KXafX6Px7IPPlbfWtRghKK7/Ib3NxmmJLmH+KewS+XmV8JOMDxM1MNbLHZn
8zSLL3mJAtCYaeXRSHFuVKqqOwu37kp3kYQ31agbVS3Tx+e/7GjVEvwyaueM4UV4LA7WEzMoHOjp
1ryG2RFex74Wl16UORefXwXb6OGkyQ4fOfSiR5bU/92DbY2XabtoKhvaYYXmb5eQWBqvO0lk7RbP
mf+MXr96Nke8x2vljQTghGU60Cp1KtKrMCJCTRxoU+YwbynNrEC5tN+DMfNfKziB1jYuh9K/tjmt
l9shM82vhtH0t4WvugartZlGK3ZIDZZEGwgCZcPFLGRB54/P3aGxoRpXUQfqGRkzHScqT/GWVO+m
3Vm99q8JEAlJpZNUuVdmFlNQnNzEJOoRS5xD6JqiWAjL7EVZFrJPu2hRM7my0O2KnuL8WzcafmwV
58TAtDHxChdRs0Q8Da1W/cLHNtX5kAnyIQQRkNN5HRghLTvmegPDiKPVmaYtKu8LfyIhaI74IP44
zeA9Bs3Y//L8ai7P4qJI4SVIp0Zn2LZTDPxrrJ0dB1caZi2aZCzxfU+eE2DV73SSVLDqjahga6lH
6vJgDRpYs+DQQC4WIWJnaUS/PRmR8aJMrE20Zhv3Z9K4doUDrdEvWRW6f2g425fzaKMWNdqsDraC
tJgSqGJeXtMAstKLOc2wcgi0Vyh4nKj7SuMPVpXJKY+S+PTG+UTfolemmHIHmajidCQTIYzNODiQ
k5Rbt19LDzgRWFpYWhuv75CxDl05fyvr0nysOtcHd4pBBpwDH4O/oqsDswqVaRNutBrq28gdh5+A
I0ZzC9tx+t7N4UKla+ri0dAN4T5x1vkk0InMAXHLka4AY2+bISK4AeTcgMKXhILZymCE2lF5ZiJA
as8oHsCWzZoa3LCbmlhapcGGm7SAeHGXZBMGQ7Qr9h9QQK1ahxzlNUckpjiYsYYPIsm0WlCjmHxW
wWBX14jyAGRCIKLhWRTZEOH9KZd2AUHr9XnT1aQ3IGAbJnRCWrv4a0sT2loYSWdPTNL4WtPtda5A
Iwc7k8Q4d6untkkJzxBkb6SJ2z63zHJfKhH7FdlNjb5GcFQ+pTGsUU13vtqqHLfoRkPbgBRit8F9
QCLHQxqMBNIRYBi+mrQTX9XcDzA80Bk/F+zVBHmQ1oxwHnEpep0EDgRJZI23wN4JpFjB4zc2rUXZ
F6WpYT9iLK+hqMzNTw4A+rzIHAf/WQHZaBPD8vhJRRWOq+rBy5fuTJZ857k8mF4BG4A3Iv1mF9MN
5hVPRpWDjKOXugp85NCQuRmSq7hogl9eJZrnfKbcTYiU46Jksa360gIG9Hsa+oi5QMQ9A1qJOAND
BwBo1SclGBlqv7BuHRRRcEt9rzd3EKg9XL1sPm/Y/oekWhkVwjxqw5F9Yo06no+XZoeNQFUgxiGe
4v1CkXTQJ5KBYi/2s36xk2KYMOr51Hp0tHej7IIFJaDygsgTzdn7y3QhMiq6ljSJNX5nOuJafMdH
SRxUaPgXfEvqi537OATdetrncdW8oDXgmyGtCHjMIgqb7eZsnBDM4JxP93SSX4CsGY8Vr6E9sUZ9
tHpKAoWxs/h0hI4O4Yq6W09311yDi5LlLrJL+VgKn4ZFSpvtksZfCuFdjOM9E09439BePgdMmtwN
ZZTpy0X3JGhRWO0TbRBCLT9f3D7YwHDIxaDPr7MC1vn3z5I9aF5iCiGFrEid125x1lduqV6qKj6x
BT0+AfHa2PCiWyZMZ2k6vr8UKooKe7gC5kW7l9BRRPvsOv30N1URcavHoNlXevLXdIuia8zv1WVP
h/fE4fB4KQcIQc3ubStj0fZ8/yPwMzosmrQ7i8I29sMEqdtvxhfH69ybno7hiaPNh5ej/UEzwuKL
PbznsacK6UtqoX3cOzeRWRSvoztnMF8Wa1OQhCfGxlH1gmdMrwVTDts1fD8HPYGMVcaAnImXycBQ
72dF3a6MopyuyTOOtmEQyjPSF/x7RSdq20Imz058T0fnjOUHUN9CiWoHPN+DvSLxk9Mwj5ipzEpW
m0QXkoSJWf7w0vR3nxbDM5x47+mffsNck20Z9RrXRl1zcNOmkceFrapxHSZZSgctqc9HZCFIUSN5
YobzPnihlgUTEJ0nBzhbLuPpryZPGExG7NJ0XdPUSpJ1gnhlXOnWhag8BFKDF+vVC3WHPNq7qUeV
lrSn5GoOQ5Z2RrZ7D5BBPyVGan/tiHvpVjhOZg0WqbYehWGFDVhB72aJeLkz6bSDwPQK/EtO1VIQ
MObafIWd5uLoRGO4zym1PZZ1EP+A/x+hzuKcfDn0ZXA9J70f72y3h30xdWnxhUSkqV8JbKhyU1vN
vB+9IE82aU7axbZp0/LHJCFObAvDqV89kk0AUo6Dy4HNRSHTGVCRVgnkb3s9wH739tKJ+j/UnokD
sxX0nXU3BG10DbRobO76IvaLNVUqGdD46hNWVMyEp8oGH70KvjLBsdbmZRweS2g9dMJzGk5EYw65
W9hXY8HdGf2AFAuFR3ni0/7gehx/KGxy0KMJ9dYl+uvVkzKfkDtasYEJrA4rmhsaCLMk2CsiCvMN
H7Z5aso8np2xAdFK9LnBAFbewWyFb8szLMYTqtt5vhlZ0FZR7VQ3KGXUj6qLs12MKX8jhTXtKIm1
qIwRm8tMPNeBOZ2hW/O3fUrcZkqORHtibvvwx7HQA97htO37B4UMoxlIVHM5FTXWmDw5MU3/tOsl
FSwh5hPn7A+mFVS3jG1kHvRWD50HnS6G2HAk1wrACiZN01zVejYvUZkS2Qi4dx+irz5xg/ZHb5yT
tkPPj32G9A8mFl2lcWJ43GEfB1iimkmI8LLMROzuateG4a4VaIqdHHL7ibxz7JMA4s2VBQ0D0BUw
GOJpSowYYOAoaK3aiLSH2g+dnEZg2jwh0eq+kgoEKagl/GPczUXj3/JnunJLXU5vezKDSfqq0+oP
0mB6hNroO//ElHYsoOFgb9uWj+3LFQ6v8v2U1jNwRwLdyCYXuv2WUJHaUcAlz3jBmIBiIWSXZrtB
UBrKtTjHHo9MsXOx1gh11TZBe/b5dP7BLpLf44Nl4sxtmodmltaqwwDxNLrNss4SdrH0Z1a0jqIT
53oMyQe1UM7ytsveh64PXudD6TxR3KBI1TCszWhKzrRlVmQeIZS9m2SJKV+UiDjXA0iWH7AkSJGw
xDhAQtEFuKQRAQNJ9U58DooT6oZbieLeZG8hLxqX7TeHcmVB+5XTeEflaHxKcsMkaSkZgPq4sGcS
BFcxeLuQJuNlFmWzS8SNqH5x8rV+Z/YoOYybXnmPhTe9klMQf8lypMQrYRC1sPMJUbTYQIbNkzXX
6LYyiY5tjYxI/IEDlc+7CaIMQ8NOvVONwbf6+bsaMqo+WpGs8XSyXJzi7z+YqJOgK5KaxI44IP5H
GPhiwT45A5KYuUd5KK0ninP2PWy1ANEf0IfiAj1x8UC8urjPereM7th6KHcHub7SV0Y4Fj/KCSf0
pibGBykxv15vpQJ78FXKlNB7VtSk/bf38B/R1v5XhtrfCLX/+pTJ9v8hbW3RgvzvWIAtAJ3yPWxt
+R/+B7ZG/w51h8niSeN3UewMv1X3n/9hW/+SkiIY2DSkHzZr4P/A1rzgX5TT8V8wajHEWdL+f1gA
+S/Og4wkKu04xpbi2X/933emLnXwz/+n1AX8/LJT//kfR6cpmlQsBFyfPeayFhxMyRzgcUcnKfoH
RLWXclbPdSTU3rBm76qbp+AisYrykpkl2PsWfCyaeBimpcQ1uopnCdkU/uhFWRLL9Ncj/PLvz//v
X3a4VvDDfCKF+WFkF7NWH/wwSXB9OuSuuWnGurksWbEidkZQcpZT/dqj3XBiO3I4TaL6YXK0aNst
Pk0moPej0DWHNlEjyTNy0UCYrd9etI7Rffv8tpZD2d9jnSWXsrMJNAjFzbK/PrgKLNnIr1t/kzja
vBrDmYYutQTyjgzHfsThF2Gua+wv9QSW+PNLH/XxnDcNCWdmIBDLnR7cYeg7TQ+INdo6s8i+I37N
Cfiu5xXN055jf+6UewRAwy4QKUwA5bObnmNt7wvszTe5VOK2QxPzcuJXLVd9/0QWrQC8Bux+rIOH
s5+s2Xk7YQSVanSMHQd+edZYlSKIwlgk4MEc36cjaKhGq8t6AkEbI6E8YxtsPmUlem5v8Vhokrk3
rSOLk+WG5YUc/TzO8W8uWMt+W+3/3qXO0p8jqnUbOOD+jvh5ApdSt/0xVno8k1NmPdGGASEnEtiE
lgVkISDib1nMK9qkIHw/f1yHw4J3iMibOYOxilHt7R3/9XPETPE7Vm0M0t1nIKYxqUV1C+FC1qbx
jHlquv38gh99NR4nAhir7BTROh58NbYkEDch9HQbgIjfzaNmJc0qYLBUlqk9lDB2onIAhsErgAuq
uhugEtkW70t9YUD9ezSHcT4xVg+3rzwFujf0XOmts41dWJR/nxpHpbzGzgn+Yv2Td20XLnli+Cvc
KBwJOUVZJtsiOPHoDycINIGLTA5NPcKh5VD+/qK2rh1NyyvdVjIkhMOBDD57eXXieX9wFXeZ96jo
+2hr3w7Mf73gUhhtkGS4DscMvcJKYElZ59op7j9/rUdP0KJPy6aQJiZbcRrX72+mTJgmEG4CuKXU
fo0/yz0vBRq6VUaqxH6mSbHnjCO+fH7VN9Psu9HEZd8woVQXHCRKy+f91911bhl4jZm4m6qYjfCM
k6/xx7XGuNxVEwDMYiCIhcTI3EOMYrQTGKqygt3bzoONB8lHfUNAggs72Qra7mtmNHG8r5xBrslb
xgyrPEgjWO2m+r6VJDquJM6i+zT1oqvF9HmbDql113iO8rZ1R7Ea7FOorrCWW0DjtDflq7owl85X
WI17jedlr8zUrm54jN6S/h6P26506l1j2D1OHxIQ30LFkG1Dlui+weAUN6ZRDOWuj+3qgu+EZtMo
A3CDmRsTSZslGUZmW8v8q/KTHMiw1UT2phx03aN+wZlwN/Yl+QqC4uresTBv0VPq8++d5xGRDTwj
/wbcIwmRIBlGv7HSeIlwNTs8dY4xyFcDznC7obBALrZuzlVNsAk81eZb7qbAuoq2VJvP3+lHXxLT
kQMpgN0Kk9P7V4pbbrZD1FIbGhakwqEY3iNOEFuBmn3jzHl/Q/JNuf38okeLxvIdocRaABKLLOVg
yzzQPtVOVHsbLJSC9LOCBNgSXDxxi6cU1x/cH3uCRYBs8de/m5l/fbIw4jO2TgGXYlTQMiBEI4zj
bF07tXvB/myiJGOc8gd/dFFQPQJUBkI8fPAHDzWK+nCcM7GxqqC7pnt0i90Tbyhcx40p2Z+IrjX/
+TOl9kDxgSYwavaFF/z32MRnGBvR5HKjSeLuAl74uk78cueAcz37/PUdrWIWs/cinxDLSZGN0PtL
qdQtKoSKHiwWmIGsWu25SfIKEolgvraKYjxxvWWT/X4Vp6SFjn3RI6IEw0jy/oK59JpKk8m8KUTH
Bqfwgz/+POSvSTwnDxq9zrPrl3rYmxWYH1iZzXxvYvsmBQfCn1zjmKv2guZIBTWzNb8A+cTvRV1/
Olel4Z9Sj33wdaNpoujs4Xpi7V3WiL8+uVAF9WAsMZElXeYrrZNi3RDhuRY1sQGfv4mPLsV+1A8s
Cy6Zeaih7NHjBE0ZATWivbgafCM5Tw2Dvg6z8omX8NE7oDbAiEUeuvh53t/VFNuK4ClSx9TshVca
ncpqpkQFdkclUDy6PL3EjtSfuOoHNwhrZkFZQFVYqtrvrwrmM4EcP8uNlllJbgW13tZWWFWi0d5/
/iyPv2pOEA4yTRe0PEWugwJePM4yBwghyAxAy5OiOdw2MxBUN8UlYWVd/g/lf0xHiEeoFQlEgPz9
wUcdxk6GYw5IPc1Nb6eMqbsKWGFPfCEf3RXMMGq0y+wu3mjdf32MTdIZdeAqb5MIkP4khus9zkV9
44igQl/a+Ceuxx/JK3m/SWBuQQiELYKCErvd968sz4KAc1iJ+EIQUrlJk7HElGG5fbDDsUvdvqwc
KLZqiusLNTYzXkesWaCAUZr2Kx9E6r3EM9VuFQ1PCskCiW6V9CDAcT6HZMtBXlgDlGYbYSKXOsui
tP/Grr0pVwSq5z+TsJr2pEcOfxSW/Fs0Frm9axBwD6vcwZW3w5Gkm5XyEa9uAXcnN+NctN8xKLNt
QUbPabwmQWRVeip/adJxFCvXjJaAQrPVv+OqwmXf1zAfVoNjD69hxfYL8ClqTo7UaXPJIc386VIs
G9e8+uJRad08ZrztP1mswpvQJmaOzchMsh6ANHMp2BolAK9GQsP1leWmK88cq1evcrvwIpA5XNI0
CacvJG4v8VMCBuZOZQnN8KmI2xvXaEGjpuR0wHHOsFquiEqUl47OqgwtRTT+trtGLrkyovghEHwW
21HX9gOHhf4pz6YpWmf5YEVXOic0h2LTNL6GfQskRQGnJepRzBkJBgPCt5j8q3rXzQ7nOKJ9CiQT
CUnza0K852wPls1j6zQ6Hdwj4mzKFeKf4idZCcZ9nQXkxFVNyA8ZvIxHqNuJ6D8iN/k3bAm9n0Ub
xn+E3Q/cV5ZEekcsdnRPfBS6WLtB+tFSWvvG1q0jFzpMMMERRVH6qA0avO0Y5IiDGTLDiYiCstNx
HbkWEoZ0Vp2x6rsRRynNZVNeoSMI9bkWfveYg+aliKvxf68cwtEuOruE6JTNPmoJp2yCfTOK4dKE
KoK5xHKBMtdBQPJmkCjY8wS9h5e8wdFas/uE1zXNS+DqFBnw1Xm3/Ieyxoa9TkNH32i/6hCaGq18
SM3SqDfJoh69HvyiOie7Pf5lV3aQ7cm3DUmPGQT+lrQpzxOnLKHYOGZ014vZfuBCJo5o1VbfhrGc
7/muEzI04rr/3dAW0/uM2MsS6RKLHPTjsLnFZy7z7eeT5TIZHg3yAGE7PDDhu4eTZYItL7doDW4a
CuT7hlLthiXYvtbCGLZsO4jcMYdhI8OhpTThnuh/HJ9q2czRgcDiiu+Ko+1BJwj5R9PY5GFt6tKI
QS8VcwPx0Z43/oTpqegwpsNfitigEOBdI+W+DdxK3tq88I3v4ZPGVzSdONUeL1UMZ9rMyy5l6QId
LFWdARWP8rTYND6nC9clptTwoU8SbHXKdnZU92PtYNu13DxIUvoVB9cKMigSruyIdIZWQlBRP21Q
T5dXBCq4lxN9zR+xJ8sN3jRERS0ZPxxAqvXkkzvYCISoUk9MVMiud59/FsebBEBsqD85/lLdpyT+
fu5PcjGgFKPtaLYk9Jl6wPHtIMHZVT7AGST75Tej64cTH+NRz4ZtIesNF2XOsmlR+e8vO6e1SVYm
RtMi7KObOmHCpwxYn5eaziToaL2bkWjSLMjkF5l08hz3vCoWYa/6jiKneP78KThvFrh3w4OCMQ0y
6WHFpgZ8eD632nEkCdCJ2EH0+sKN89nbZYJjIc51rO4ELkyJvYfFr28IyeA4Ytd8Piski85FxDf8
q5+oma5BC8vzMbOIMSzeItCdGUUqDWr2l+vQy9r6nCMzc11J3/0iqv1AI85q8npdR473LdOmCRsj
Q+BVWg0CqUJZ7ZmdxhHda8KkKpKLLZZRkIIKY9PkiafYi0qBa3CyFJ0K2yH8vdPJTW7b8ZLTSEN1
VfgZ0amUzcTPusRuTp5qM4znjkC3giOkHR59kj4cOsIdisPaHaJzi/fw7NQO3ECCH8irahsUkPzH
iSp+NlGFR6+YtIlaaRpz1rXE8C1EE3K08srdOYm0bz3kvI9iHgg1t2Ca3mrmXWeNf8ciEzOdzHmT
jKJ9UJJSwlbbY2GdQQoyaNZ75nVRtaL80jOn4MocpUNOTmzm3xodkTM9Iqzad2NJwYuUQPKGGgD9
zqpKuiZaj4QKeGtHN92Xseq8X2nlEwHNupgXvwE5m90DMdam8zgHsWefNcSBIl2f2tTcgkCX+oKF
W53PNKZuADCJ/gpxEVCazKHfs5nysXLPcUA17X6KyeXeSUgR1p2d+RpQq7tgXlpys9BA+C0NMpLQ
6nWVq/iWmO8AzzeRCA9mNHo+9QsaDrzNCFTnpFuc61WCrmGD8JFQrNYx1c84DAdUyFP0U/IRoa/M
Eu+VTe+ClMckb68ql+RGPDgslGVsItuIDVAHedqGKdDDBIW1Pw1JtxJq6KnVFRmVgoBM5FWSKbIJ
wON2D0qJZeofp3zfTZWvcOUV8qFqBomwvs3HXQ1GiCh4Cf8BuV6YZdvOGDEEzyWfKcSNrEbyh8H0
Np0Sn+xiLy3gvoZdjB7Q7tQ3dg3KBBAbAGev2qSYNjOjz9q1eVI8dk5lFFuQ8h7bO6Ovf6NerOIz
dAIahVNp2ZgjRQZRCLJN3u4bkkquUpwoS7xu5NtXAeSpYSUJ9jgrRzfWZNlO9sRUrgQ4qw4cNyjX
Xm/4CEdI/zjsH2Or5AOkQm68YiAj/rYkdwHezaw82LOw0p9R+w9nRgE3eJuEwQj10cqd5xlv2Ivu
NKSITofCJUCbZsJmUi3bwo5AUnM5tRoNNAlzavikyvH7YFBI3DhjPj7PBpq9dRTwpeF/cqt9047L
zibyn43KIFVFqywoN2bgLlLIWpmPWnWRgqnsNBfj7KbogZVxF+FVXjgtSf9qiZg4q4Hcv5esCYwH
OC4AhtlVGiTfOThGE8o0XxnqRE8Mos9fstQXz70d6AfPSrM/Qy/66zaqia03VI27FSzm/IiHP3rN
OxTIKyJidbFOkUGOawLLiAhhnEEemwCdknrbWD77Z9BEMBt8DwMgOnFEt2E4SW81oGkJVkujaWu7
EfkDdphbCcMyt24JEAlBE6F6KPYl2/7vyG0y8OlZM134/VAzLLwotc8XFXm51R0ZcivbT/yfavQI
fx0WttIlhma3382cLL+EY4MsqygF8aqi9B9hK3kXqmksQP05MY6s53N0bfX4AGAY/Td757EkOZJl
2X+ZPUoUREG2gHHubs4iNhD3CHcACs7J1/ex7JYemRLp/oJZVkplRJoZoPrIvec6+hygn3Mz5N2t
gQ86zZ2avcxsyh0XC7EyYwmJZh8RYp2QY+GQ+ZMOeXLJiwbgRNPRAQamm7n6urHJuVsVOlqnqirL
N7BcAn6mZwFDM4yh/WtqGueZGyntOnBKRoz0C3I4O75YeHeNAimiTal4GzvNgxzBW9kQzUXmWZAY
VvwGFslEc780pDZCqJm3ZQJ+fgW5lfVV5JZpenWsrrBX+C+nebt4Htr0ucZmN5a99s4vTVBqCf6r
4isYKbMleRQEHg96AtwQJ+tHT4/gV3WkCNh0FaOBLFd2DFuut1+HsODOivoy+5voiyiYd5JZ2AH9
f6oFi4aV3hfFqZ6TxSTMaLGk3/bWFAadBVFtJaxOa9ajWaDDaNxy+opsA4+3Qd38Aed5+WpiLRx2
cQma2O/InMJibrT9abLqkh0TkU2CjBtgTKjghtXoNOB93O5RnQHL0z/ypquaXVyYj2AIIx8AOYXJ
iAQBhSYT4JzlwX9u8/7/sv3/PDSA//OyPVi+/8T/tmznX/gvBr/7L/cxF2aaxQwGUTNl7X8u23Xj
X0yA2KhzmGGlxcf4f5ft+r/Y5rCPxV8PoJcx2H8v2y0XBj97SQDOj4Czx9zw35br/9uynRnnv5f4
BlMRl8oe3RV/GX/s/1tnzlHqargJi+CBY76Ta31tSUraEUn4qkAR7+vZQxGjmN431FcIsp1PXhf3
luTCWWeap1aN+yWs9ClhIRdNNP2V1Z4GVLj07NZ5KWVxAb1wdHJVkGY2crgXzsXpY+HLttwv1ETW
YKJ6a6dj1rS7Ktalv3hrJRU0rJLztzxrhWKviANB5r/tXPwpx3BndQ06FO/stOZBgB6LjWHTW2Ta
v8XedzkdB++tW8ROhodohESYnHTOPVLjWyVmv4b8JtjlhvPWI3GoNuUfr/riv45UtLMgAskP9WWd
J/mtA4knjHTtchIl7CyGYj+nkL76DRviYwvg2LHmQC33JTuT2cu0Ihx9qf1RqXhdEMmNmPldr/Kn
Ot9p3svIPITNxFU1v5YCFxnvcMVduHAGRPEhmsozjI/GTraO/QWcfO7forxin+SPpCd6yXkyL0Z3
qAX0V7cgKUR+a5H2UgCKD3Ji7jPrNoNs07X2pYk+XfmwXwRRdkc6F5BgvtORoM10uCzWbmO8rGVs
rNxGnGOr2i0igo7jWfLsMPjQZPMnnKJDaw6xPwBSm6fx5IjxGs+Nz8J3NyTJV9pspvSzrFLTT+G1
QwFjRZ6sDGMLDe6JEPCdN2icilcLjEMQjXm3Z4+pniL+2pg6NTUP5nBrSINhfMS4IajGW9YdHkrU
Yhg2lM8F0WtevI/78jQAGwxSLQpk2Dwzqgoc/RaSIxw78N+b5hbZw71x096v5bxtzULis+V/kY37
ayojCEH2/BSV7tEkHwgLj+sX7rIR3eIFE4GX1SieW7IAqCHTD4q9LjDoLq1F/9HFt4Xeb8XhfJ7V
m2jzLfbhoIV12QzvFQ30vqvSQMmUNTwFXz3jt0UyTHApCA6F28hhiLL3usGXXXEEsa+CoS2v9nw2
7f5HOdMF7NCqaPCjdOU27BNfpr+Qda8G8G4YZ49J3/pWcZzjO/crPvsOaNEnGMnXJvJ2kSJGh72W
FMOtVVXll+6ppc9yTX1tt0nAECYmJ8DSs/fO6O9hUuy58yEWuqt57i7e/FIu1IOJfGodcBpVts8s
bTea43kuxR8vk79QN/xRzQfhVC0TnrAjEDdv9lb5hu/oMBD6mRfXRjr3ntx6f/JiEEs8hvawc9Pw
KRzynziS/CrEjUFA0XWe8p6bTF76Zeg+HaP54zXlIf7nx8BRE+PBT4hUmjTrscOsD3iof3ETvnsu
L4kmzR9IT98YKBGJuoO3zpDGsQNfM6c8Glq27ptopaL8hkpjLSb3aSLKaQOStAoW8gQ2+jjdIQ78
8mS6rDC6OVdtNqnvFncfl8g0H7nwYPO0aDPF2ZVFKSFfQ/M68x41E2eDyHaCqVhR/FqqdSLlRxoW
u5oEBA6Re9L90UPyBbp8WaH/B04Zf+lufYkJVzSoshnLLVC1Mod8CY0NnQit5Zr1cnrmHB1XujOf
9ILXmpXf31G4axcknu8QEJ059b2MtVOC8YGu1LO29fzaF2mwIFJl9+NQMeTE65XWPUUM4SxsrqwO
+x7pC7UvwvZOlCBZWbNB5n1xrat0uxA1DsnGPbgZ82M7qpZd2Dj5utQ1e7PEvJoOhHdqyeR3arTH
0vWgrmBrH0qNFLCTW1rzi8zFe5PNN9b2R5KcLnqBj8w69hr2pWpIvrsYWt4YWlR89neDuRHqoYIX
OKt4580GDVbmqkNjAb4lnPI2EMv9y+w8RpxYwNJgxh7vt49Y26FR9cau7ZUz8zZZWngKx6W5oBKm
KB+i1q8seFsyrKFfzKBhK0YNl662knOS4/9IyYl3oYn5wtSGveGSKy8q89UBt7dXMMX2LjXrXWuA
OjrNFHN+i3M4h+FH1+O1te0peaOaGjeS+f4TD4hCfxclJ4fUDoCnLGKj1iJcLYOOWbhE2GQRCdXo
mZcVguKQW1GBUdaXs9N4G2AF/Hiau9L6eBshuuVY+yPFCDRRgXjrCd+4R4w41w2N8jqKq3KP/pPw
x/Jv1UV3EG47E8TnZjae26Q0TyHIsxV4bojjnFi3xkl4bQbPLi4NjIuNGXfDV6wxJFgyYE37GVk/
UltPct4axcUZ3YXeb6ivrbn069l+0eSEuUI5nI903cFEwfy4/iLjt1UIsYpdY+WNZn5Iq24C6Lbi
S65ojOqQAME0JfuxsNZ2T9Ufz+mvborFRo7MyRwvfs+Ij5yFeYqmqt9bs3NP0rk4WwSc/+mYHvsV
+OJDyKSabA/pglWaqtVMEqRv1RT/fZLp2xEW+YbvnbLANr5yYOjEBeo8sPYjxKVsb9LSiAgusjCw
KsJrZJVDMa4ffxrqNoIfm/xaFManqWfTVlZ0bG0c7xBlv7D4uErhgpQoZX3qBYWC84ZeDppvNJtB
oyYSS8v5y1AESs+kQhxdCUpZtO68y6m7ti0/daDV53naYsFtkuUn6hJ9xXCcOEe7eV+K4u9gR0/E
94g17glOAyOD+qlezaTdt9F8jnP9adGcjWkWu072L0YDS97iRgmXP5OT/i7R/yZatW342pMk2wIn
3JJp6CfTJrROLHXYzT9qJnlIWrn1Upg+tDFKH9G2hMHYxocldxNmDP02Cx9Kk/pcyvTgTfk1Ajqa
jde6lbui0C6gi7ehaa+1AWZsSOHWEoKopbwall5d+O6pILDKKu9QZYXzqwzb4bgMSxThf+b5j8VA
E6vhw2tzQilhWDFdS/PGYwIgrHCPx9DdppExbZoC3HUXE7Pud6NVJOuuXkT+iGbB0b+0Ve0japK7
yGFLpCVlouizgY0TEOIcKZLtL3C6UxCLECtZY6dBHHViW1YEaCNh5WZE85Jt2gEZCPJlsbWjzNsY
OTl/mI3l2mwNPWhJtWDYWC9Q4y3tWY89te3HRe568N8nsEzqNx1c/VyWLSGeGmBEv02W8A60tGAS
PNOduUKZoNnwO18lsfX7upJip7Kpfm8slGbW+AAZiiEZglkril0lqvlFLbN+bjzZH1qrkz+5HpdB
2Y3dExzDTzkW6HgywGIXF1iiP0Ul9UxOV3lRjAI2vVskL4yixd7ko/vguJynsqdIUUMk95nuVDvM
drS2GhDpJYTjKcyYtIqRTOxRH/NDQ1p5Gji1OW84P0xzxyRzN2V2dBi85MNo28lisynku54ZSbAM
erxqnV7dPHti1sA8yOw5o53YV7gdXu2h9/YWnG9+VDicURNSpjAECXRA8dgpsBAtyjPfEYgD8DKJ
6DTNccSInS+UikgoP4Hvxr5W69HjcGp7gory/jwVmvpglOXuJ12yxiNbgblWkVXD3yWrrN00aPSz
cfdb2p3gQDSBCWm9dTZK9znx5FYy3vQjkLON7W7qBtqt0A51NBQkO075lm9S881IO6PouhD/9Gal
JOgR52Qww+RRGqbpSPnerhiysO+aSXro0/A3DoBNhmj3AcU4kRl4AgR3S2c324u+fHHH/NVEnK86
UpWsieOpfOFePZituxbF0K0mNptrpje/tF7HgaDpG6ZS1boW5bIeFb5WgrSDui8CR8qEzaUwfaXC
M8Doc6XHe481iLZgdU2JgPLs6K1MiSXMw2uLAowCELM+xs74oFxQJ6kBAAdnF8z5yHpfRmGs+8Hg
y3eaIDXcL2+yCU6WbJvsOUkOaraqF8Oo8bcwT3tZsoRAZ5vMG3uk8yPF0tiUBC2tKtW8LtniPacp
OPAiWtygy+wD6TirnlCATRiiQaybnjFcyoPvRuRMIxGq1oRwHiLH2hiV9zzrv0sgeWb1cPc325Dx
CTfK2kFbZxVw1201Cd8zKr8HuYFLGn83395g9BtZsl+vkeNGjK2JIogunj787VtcK0zZilWciYYE
KR51XQpt5K1KcIrZfGB6gDE9iqUfVtNQMhdxUtzk1KHcE1qOpDs6uLpxibQWAbnob1U8kofqSHeb
eaiikzbG7dxArLfY9TMGYsFftNM6G+Bf+eRcFRtuB4cUEEl9ZUTJTiam+S4ajoQ2ttk+62lrk54g
5CVjKrXO26y+xmYy4JvHqpeHkXukleMl0AnQ3hCiqQATZ9YO0E180JKseJ00zVvjXYtvmZEpHMem
825m/by1RdNsOxYx2PeXyXuvyae5QW0YXhV6yrsje2MngBNsekbPSeDCSn43JAqQeKjVOSs0715k
QC+Q1FqEg0E6op0Z670ukvx9JBH5JcrIIpycrPsaqC8O3dJrB4HKsN30td69eoPTX/u0UActdrPf
dpSSUTGkw7C1IErOIAty7+KNdvfRSSO8p42KnvU+4SIipIs61wiT/KU3Z/P3Ylt43h+x7qzbDSgJ
pkeUOIlqYWDgrX6RTW1s3CKdLqmsxHHRE1owhwfTdnL9Hhr1Q/TXaOd/QEN549REASTSQGZQcdRj
iOweFI3aPnHoL8fFsujaXNkU77jbQx6aeQ4G0Vh3MG/xB8gE5ItmPLfvvSdBiqLfNN4YIEz7JiIl
Cs1zuQZbxn4bpdIUJU0HxLsxnicdFjR9bC9XBunLfDUDF7PbegGj2vgtU5a1ru0iunnEO//0aEl0
n4SZFLBuufQ8Wk6M7FXWQ2CEhr5ZeofOkHTn+Zh6EXeCl7poTQZWKWWxLurWXKuRNEOe2sSb9vqk
AvI4WVmz9UonhhJWZ7/kWnPjnm2h6lIdhDL0VW/dRR7TwqSAR0iB3cFEYHxbYw81i0X/6+WQP0zI
HnVqJgHD4vx77pPuMmRqn4T5sC5o0Ne9JE0Qb/469dKPMjSyreHEGwLW1srkzIY39aTwnPoYwym7
0l9FOUlac+OjyfNL9dC59JqIXlyLNFEBVsgfiqanbkBjWxXLcMwQ0ebxz8KsxGJ4PvTivY/Dvddn
69HSe99oH34BY0H+GIarLjMPEw57PxkX/r1sPJVGthlSB5AyDZhZ5Su60Uf/+IR12+YfAhi1w95b
zcOTvbwqhBhzxrSBeZJrPfAL8YtIOoYDZlmSzrHshVPuZEMkVo/KhIZPr85G9d0Z16Wk0mI94mcq
vzD1cBif25KNnCgDbWSS4dTggd2V5x2TemMadcY7xAaqFdG30ouNyp3vCt78a5Fr53Yam7VTI0D2
cujDutFSZRv0U6mqrnRSe77KvxD2DQKLQ20dtdBFo+nTNuwbhxxnfAf2wqz+zmwJRPURassc2IxL
VDiMAZIlgpPrR1OmBpcDIZVbm6ABCgTCsm1Ne2O7skaJQk/qVce+WfqjSG1981A4t6HtrRsXR/KS
5oAgcoaEEjK+aFhduicz20RK/apt/RqlFTEn4DKTnjsz0tI5YALtrvKitLbcOi5aiiKF4pz3G5hK
KYVDZa7JHK53iFA0sEtl+xQtBGPUrcvRQjq73r4gCDmFPXjlNC3fGlJ2vcr9JOeM1UFRJFtdpOch
3Xk9UwmWcZD/EXE2AvIG8cPKO0ehMAOSFNJdrdiIViHy69asGLd4MwwacUJWb184s4F+Fu3RQpWD
5qD04LMYymfSG2QyPgnmQGs7stRntCgeQrsu35dy+iEVHBjWo/EEC67WrOEurIgOXuSh5VCfGZuw
kxXZp56QTQZnun7tC9s7T6M5XdO2cbYgBVZGPB/LKlz3SW9wK8kfYSOByRzvbPMc4He6exDc38wR
m78FSw60WkeCYZWR7z2oxhdxxdqACISTxsTpDrZhCKIaC0+HH6JJl62dRE85WU2+ORhvM702i33v
YhoR31eRL4KRTJtS+BebfEh5WqJXFBrZ1iPl+GiDCSWEJt63S7lxEcSsm3i66VkuX3LGi4mLbybK
lyWwstjZlkRcb4xyVltkFA8CS+k+aXH6px6jG8l/B/5L3rgTzw+1U+64n4SiM9eaDY5Cxd2IAXf/
SAzGr5YEE0ydtdTKWx16jBclojZyLbYsz1AgFx3xsZZ79Kh46mKaf3NZ6dT2yXpgFHTqifOhpBCK
BdHc3IZEr66UBme9a48PPtQKGgXyk1E9pZ7mHHD+futDnK7RKP2xJUgeFvPufcrgkCBEe9LMhkOy
mfoNeIvyCeEhgJis7MGN64OLnG0xDpWs5GnOvOhaakayg45JOsWIVA8EUBngIw24uG6ZjR4sqew3
BG4QK1DvGk5V3bh4tkUtPMIjXHntJMvagjPYkeqq2/ndlSzGB/PvUC3/3Er8IiFpMDyiKRAUJ10V
qn6VzpTuIlLTgARsoJeAuDFWXV+/mfbvBFDkFVqdeY17AHnlyjGehpjFpfjUmMPd3VKObCjd+qA3
C/jSRrfuLI/Trdstw0sRtqW/uFN/VYWp4UtP9w1ij7OM+3mdKPcXzBoKw6R5qxmJMWbn4GUfRss0
ZnDePQQdBN7ySdk7KzGlK48ke/BOcXqMq5Dg7+tAZOlBPTAXTepAjxrIqdcYlNZrYZcWylleCGWb
HiXunFGoMJTFYJASJCR07TxCcR/M0q/IeDCS1wfrIRgaBA2NptZSdmu10BAzdn1Hz9+e4zaWvkWA
fdDWve6neGkaztxUoQYJLbcODLp9M981gLimymZf8ZHWQH6QcctjUbb9Kkx6a1dYXszEgLKr7Nr2
zHUpfXeYuQdV9RNrBASVaY2ajMCItFrUxjb6lk4v1uSBpSUbCekA9OnyP5AtjtBVT5Mdmfu0Tz+a
mcingZTFQ5qO+zyPqp0iYdbvwwX/OYF8K3YW0KD6Vv92RdZtR6M/ZY+vnU19RB9dH4Yk69b6PK8H
w+S7bL48PVQlykOWkoUcT6PLQ56EzoE1TbPJXWtYmY0RHXK9/UMCWIu71/6OyWwaIuvQM0Ee40Lb
DH3MjRR54KBVzyVZdEIHeJ+3X7UrP9Oq9oLUG8yXyh1feAxufW4nq8qMvql+jBOR6gdzJBd2ktox
Gki5FBEjYA9dxhpjyyOyNVyLLEWvrCw/7rVxDyCBuIOFBrIk3SNV043QtKsdRe9aPzNysPKtXCK1
rZVxyKOk8JuaWoAc5JOhxoOV22OgGYh2iRvKfSadhPsqk6NKrsGUHdKWKBVTneP+4OQ7J30p0jOr
1CttKtI0Z8P23ubut7ONUyMCLvOgcDTHJ5zeWOV0v8wMN/gpz5aIr4OlP+Hoz4heRhXSLARtSe9q
wgLyl3GaNl72rRErlfPgl6IkVH3K06BM2p0puhsEgbvs8miPuO+qN/WhIa8hsIz50qesjWrxNwQ5
z7Q8Qa2YdFGg+D9cnQdnKrU7ckZIAkYePK8y57doxA+l9o50n4fmGC3O7N494FvFnFxJePpbWIl5
clvLQ2maV2sjkuN11qIjitbUr5zlvYsk3qCq5OK+5Fr25EUdKE2OrcU7aOa8KzpLrRav3dqTdxi9
1lvx9SeBPhZ+W89Pgyuu+HhPo3itEWEMBYEp+bjNUyKMZBat86a987P6FEp5EA4USW3o3eb08QJj
cBwIkYkIY75a5XLsZyyx/JpRxECsWLg1nBCpaYyEAfslpnqDAXBW7iPpvTtcm37HDtJpBDqDG7HO
XOXaey8Te01kyXUoFQIEk5e/V+VyxVzsIIKGwpf2jtwzU/nAZfhUDnyWafKQ37GMirb1oqE+nrRt
Lr1fJn9kzzM9mnDmuv7vgK4M1vGqkZvMvnhevonseAM+7VyHdUAe7iaja6x63nv9FxnXoKjtrzEO
f0fcbXY1AndHHaG/zM3ZLrSzNfUH9sGBKwjyQEaUJOGxDN2aq1gpSkDg4HAy1w2ztjsmrW5rlYYL
5q1m/GbTKmdiuXssdl9q5CH3iiTZAEWx/mKW/6TFySgEBCFFeaRZPliFC6nZC3N0DfR3mG/GFd6c
J0X/wYSaMCujRnysL9o+KrUIY6z77RUcjTrLW/RMS7bKSmKu1DCPvqob9Pi5HhjWjGQHejpRnfJQ
9UW2r3O18ob+im6aikrAZCNCBTBpqT2lfXPQsuipUTHzdOsaa1l6aOJ8q6WCaD2vOwKXiA+epY2b
yY3e0yq+zk261yPAjFU2OWvGd44fMUgKVAvWIxfTMWeG+KrK+kcIRqozcnx01PwF2ujdHU5ApMsd
Q64is7b4+aqjZnQ7ZZFgOSzPuQFDik7laWgt9RR3MQs0T+MzVQnFlOFppypuN2STXZfawA1MiFuy
oBb70yFVFvK5KMNdT/C2RF1OXc5GOCs3Rmtsrbl4dpvKNzqICOnftos3lPW7zk05WTi69olSGwQx
W4HTN2HcBvGBLbe98VDqlA8834ORjeJLHwKnPHZFtYqtFzttrybHeRTXl8SAVNjRgZlj9fjVrF+I
wNs1Wior6PrUQLtqR4j6I3qZERMbzqKeTyc8Y5PYL3E0B2lDpibBljK9xFa0iZq9GlbZdJJOvLWi
Px5tOOFoAdFgNHQIKhvDl9kPLn5u24lP5a3Rxn/Y3bQxuz9wVYRZfaDA+wxn7SbGh7bAXEVwRxbI
s1War5vulKVGIJLPIs6CinZTcQwD21N2u+4UVx1DmcyGB5RxXAwJMe4e3sPkgCJmVTnYK2qZhC8V
9iq2+EzuUkt3ArvPxH5xabX9sLLFs8qc6N5EbX1Df8NfvNTDvm00b4uUwwgMs0m+hBda26LnidZ6
zqGgaUd9zaYeC0LNaIH9YyLcY+qG1kNLwEed4/lcVX17CM1i3HaDrNZlXlhvRWLQvE0tR71Clrry
ANaup7i6WqrQf0mHN1hWc8fgNot+WgLd9iLliFaWKN97vUMIPQp8no1yq+cpC+1gydQ1i3TXTxP1
sFxbRBJMDhZ5ZbQ3zJnpy0RRjwk6W5l6yyJPftReuHPy8q4a7dXpUAAxSv2Ft2RNfh5br4xDtDT6
pxawGpfVGwvzcluSSEbKTxH6OW1CkWgB3GEMCTzOBwBa9SoNsz+Gsm8s696MwdobcfyDE4IWg2ic
rskYC9LJ9/Zz57oHL2SuW03y6mH4ZydpXkXC29KiycIvzrsUfnDKJysCl5kJE71F/0KSKFPqcJz8
WvC2jAgf2WIA+RyBE3RP84iRxS3zWzN2u8UDv5ZZ11o6vwnueTZH7aDM7rQgi1QSzT6shpSfctF2
UapuWWk71IXRfRLEIJrdB3ESM6mTyyOiPEbplmkb5qOjT0j8vZ7MWy7ilasxlS5NMxgn9o09axo9
PQMrFEwJ+y+Z/jR6rwWC4j6gS0VJwojXfARk0on+dAgr+Tq52iJEaw5QXyKOM/LKKE4zEi9jLb5Y
Zv/kdii8QcVuzSn93ZNJTwZl9d2H8ZcpSsprOzng8y22ZqHtwkh2/hhjMdf0rWnVG2eJDp7N2ocA
Izba0VGF3huF4cXUNUWFkNwmAbomni9EUPhzKCc/yfOTMrlOS9Pl7YP0ZTuPM1nPV+jqV+E4z36B
QHZX1nxQjOAf1eKQqjocoN48FoohsULeSpSEo1aSliXsfs9VflVhy93vxncC6LSgrpH0DuFzby6B
yIzfRMfsra6/EmW6iZhV4Pb4MSxNgE/0XpIS7URbE7sCww7LwMrq661L0tbOIYls0+WTCb3b8IIY
L6cPlANyFoCy3LwNebu3VQ4st40+cRC6kFu133o/Y/dp9R+l4xgr1D9bb4bIbn+LJ/2KhvViiOiq
jeHKbrsPQ2uvxdBsNGd+drwvr99gjL6wLiT8mWBQaSO1y8iGyQBBd/Q+qRh2IAm+JetQHT28zjsp
higwcIVr+jljQW21jFhyY4+FPUAC/jz3d9fZo5jfYSx5mvK7kWqrrrMfUgAZsSaTDZL1hrYtTPeR
Nx1rQBPreDSkP8WSvUuRPNgo2brWw6tKSjohnanVspSskehsmShT3IquRZ9cO1vleKSJpnTuXkbG
n0JOT2LXX23JT0g/7rJP1toCy7XsByi3TOu61mQho+ZNPDE3H7jTAj3qPrJqPqAr/Rs13QEkxDOr
NQIc3DMzjgPt6sw+jL0m/aVPFGQJUCoH0FLPK6cot0AYtr3XuuyCGuLOOjge6JcZsCNr5pFjA0kZ
lvl1OZx6V/wFIusjWn8Fg/sVOvlx9oZvmLl/NS3cij6MVjYygsDomz+dq540aTGL6ptn4jq5FWxi
AEaUVtHJUy1rKNxFvWKj9yPwaqwt5xss5WszpRcMeo+JV25cmqw+dV13jcdFBHkzoGDw8sArOUf7
pTyWMSPIckLiUqnsgyJ3L+rmM+vjj7ENTfYQznEa9bd5qH8KFrm+wQCP8bf2Ini1dQZQ22X+XmQL
z6DklIwMN+hd+5Px8QMobPVriBY37uKD4c4318V+R5j9Q5XhZPqGpf6IPD1GGk5mLDxLZytn46SK
/MrIzgnIfS2B9FYnLUe5FKewUGN9/kngvXPgY2cY3X6VCTazWVutIi06NW2FmZeJmd8a3cxqA0ev
0zPBK2dt79aD8G0UMjzK0yGByxIMFpNbtCn6prK9q45N8hSmcRzwHWEHJOKoNLSvpesQRMUvvUYS
CBkEYPZVvDZTNz4m8czXV7EViwyz5HnUj+TCqaDBKhF0DcyXkHeV6wEnAtqebWMPVhAayY9U3n22
eobTymBul2+9aPjd2f3KtU5FxQpmbviiY5WsnKH5XTTTyaJPiMG3zaFvVUgybPmGpn/FklQy5SAe
ncBj4H5F/Amm/1Wiij8WEAxWqZHJL1MTP2DBOFP1zxFUN4119ctI1CnBxsE2InospL661vhVijqQ
bE5VJwONdwE1Uc0J97FAzF6NGUWUaeQnpNcIGZI9kK0bP9dR85CisVK6qcxaVYKnyWAnkaF5wBNI
kjxwuLMXX6buLXGUtepse6+M6hAtza6uh2eXyMi9qHi1pB6+yM5GHNEjgpl1RI3eeLDN6UOqGubD
ZOCg7sR9qWY/8vKjPg0XPJQveMy2nomZKAbxz0TMH3Nb23YaVU5k/grLp0ZD61Z5ywZnqmATyT4r
j59rZtOM5Hwr9p50dI2klLxHdva7XmJz243q3mrpnwHBYeh8m5QNLUveUZrsP+TB6LbauK3S/Swr
1ApsXdPs/HgtVLnJ4iWA1NSz1/P654R5wLhOrdXc0NcKlhyV8jGjbMwZqeHMzKjLE+NQyF4ciEY7
xQ6SMFesX2MvIH7+sWFHjBalT3Vsxy9JHYfPjeCDIkkVB2Pukm8s18su703tO3UyojrjobgvyB9/
zNjlhjGw4qTcRPmYxJcklyMZz+S1smqdu3f8nuMFFS2ifFfMKAp6dZy1zt3PS21u3LhoTyBw41Mu
0/grLOKGK52+1QwxEemsMzd5CJdbI9yOyMc0/CAO4hMA5LmR6tOp2SUZXUm+ZYM7ydcc4z+YO7Pl
OpV0W79Kxb5nBZBAQsTe52ICs1PfWtYNIVsSfd/z9OfDqyqONV1lHd/tqnWzlmwxYWYmmf8/xjd8
5IDV+RAtzUWGn+pSilw9aO3wCCIJp0lAFdQXSvEoyYykOa734qiRsEhDM31twsZlzfWjUNkumuFN
veVFhXZVttGX2R4QsVmPbYzCVIuLej1EXUtIT55SsL5ByKju68RSbnqHwqd4AahbA16QkFjUi6RK
r+vU3IQ9sBQKEHvqSMqOjnLu18Yi9vHQXdexvG0iO74drcrDg4leCrr5sUEoTWpuG21k1l+WlvYU
x91ZqX8nhdeNB04gdGYw44wd/fgk3aUzQnV6VHjanmz1YgwcLLvnmhVuJT2X0Lou5bCnKb6p2dhJ
7U0Z6S1Gyj7pFW8W9bNIvqH4p4b8yLwlQ48zphEuzwrUxm2vUO0L1xh7GAC8aOblRcjV+Yrk1LRI
XAtosLNblEdwgbgSksswWZ1pNHHnEMGgHn8hZLNbTy81q0pIrG3rG1gpsAoix1KuSxjmDQufHnuG
fijz/Lpe/Rh23PuCFMGnFH3jVpRsrBXEjmMWedNSfomK3VDFZ2U83yRrMWnCjuuPit0e5tbhhDut
cdvDXdY758FgO5uwwxKz2PF00Jck9ENwMl4TpdSk0M1eB6piP1IZjLZicdj3V7jynFHdDsXaB0C3
llbQtQdDSA9nqq+l656lIQ2gtnm1ErkqydTF0WFGF+ALt8OkfVm65qzt0OYW5i6eQ8TKifPq6CyR
lFcIltEwDpOrG14kVk1pXlnOlHLc4e3YpQqGeIVIbjzGE8HTrY7/Cd8y0rDgNdLpAHboXBVnuKj7
6Fx2b3GrIswx2CIZJhnq/ZS98Mpl6pDlOZfTU7GUflkgcbV5pdMqJyvUIekbH5mX5dp3mXxvqhYV
uu5cjJL9f8+/mEhGNyab7KxqOrdSwS6QWJuwkIy2H5PoeYmSbsPajLEQ5xMJy6UfOuH93IWEeNlC
vuVNhQmJepuHGflI+/+iidVHOtyR2xvZiOLazLE5k1DMp6BN+8NZ8Ecei9+iCj9ADf8j+vB/IdBw
9Zv+xmOBczP/9tFksf6Nv00WGBRwWZA6RV6dCXuHfM5/uSxwVf4lgVmS2CnJR8OLwY+KkgAO0IPm
XzY4EweIGAQoQKT8qEUmxY8U4y9dd/gRkU64sVekz5/4LMyPLguT/zGBpFgZdxANgZ5+dFmYg94A
+CzzLYtEd54/lrfdufkU3tLX3wa7yZvdZZteavFmOm8O9q46IKDd9pf1c3NLWW14T3lvb3L3OPij
xwbGexi9u3MYAp6zoxS8iTbtAVS1hxhgo5abfNmyL9qmrz898uu/vb4/AxB/gJP+nwX4X3dBlt6P
u0Ak+vEuRkwsshy5i+wJxpvXHNpdZG/Q6ejIltzp0drS7fSiQ35m3H5y6Y/Mj39e2obGBy3ZkjBb
Pl66jZ051IwaUcxu2U5fqddnT/ZF/mhDgj5L3ZzajptJbykui08gsv/myis4l1uDism+9oRpEtss
znbf5lvcPFuqo+eElu+0aLrMBu2Tu/zlUpa6Mm+kqltA0PRfcIitED14H0yzFGEr9kmoIEM12ZPn
5P/+ea6P68M3eXKl9ZP8hFCxRohnS8OVBnE7GnfZ9PD733+CN+L7oguNf50ZBNua5KSTC9h9End5
06RbA8Ry/WUGQqNvu4LR8wVOWF5fOrZWmlsTWWb9Tqlnsu6s1nSqQ9pSHH+kjV3z9pFLOcNYzDm0
7Us4f9I15s4YHolPF8I3hiboP+HB/TJRIdfgg0K/txJ6rNP0NHUiy8Sc82QbDw9zfm0lNjXWv6m0
H5CnP8+jXx8+8wfcAc6vNTfgB5Lup4efTSLOh5Zr9FgCJvNosuv75PGv68nH75eBxFQBV2H/gPd9
/H572SUEFwYxZdvuFcqzLxBQpLBXxmB4AEm0SWcNF1TAju+TMfyRovHji+fKINTXKyM9OZmoamPJ
cFC5snUR3s4XwXV3pOa0G798coe/zpX1Dh1CSHSok7+ghkxc7QlwkXgrNs/1pjqnbOFi3/JK1/GX
XXjv7Bq3+Nvh+B+/uBMowz9vjigCloI1KEo7WQALR1LTIgVpa+yyQ3lp7rt9sF2OyaW1Vw7aJ0QQ
/SO9+u+rwSGFOgEmG4/eycqjKKlZCCni7ehaO+OoXJWX+G7cafPW+eN28Ad/cSc/2KBO30T+Z8A3
sf760zGEgIJZAIqck+z6Tf80TGWQSg7geryNDtax5mans+CAV8Lr9sOeoteFvDVvOXn0VAc2iONt
N3lL3pRXcW1fWpfy4BxCj7LgmTyYnzyZH8/5Nx/t9HU6VqE6Li1PBnRsFKHRQcpNLXZn0zDIaEFs
SIQPCkwemxy3z6ZNPhkI4t/NL4d1WgOSjRPzx0D5+dmgX0sEarktaIS92DqesrWPJCfsUcBdKk/K
U3zWXXGg5x/jOrhC8nqmHCgLnJf3eDSOxh6nxydz/tdVhYPjumyZ4ELIrjj5uvqqrKST9NG2a8si
ugD429wmiOCnP4KOrqOSdyAsGE2TLC26ejIHSiULIgAcrJAlW3KID3qfbljv4sn//RT/dSlmIQIN
vAo9YW45JzeE97zOx7HmQqHx3cp724UYhGxrWT7L/PhlLQFnweYdqPUKZBPmioD56dskOUfBtzOj
oKuVnZNbvu4cizh1RfHZG/4kP5ent14KWDYsGfaDzo9J99OlIhTxQdf2im9u0tv5sruimHRnnjVX
+DB8+yq9Lvz6anmYpk3xrH77NAngl0FCNo4uVnYalmOsvyd3WrE3VfQxA56zrQ7NITiCivIctk/6
trrMvcp9/f13eHo9i2Y7/xiwc0AZUPn6+GTp5yzLvM6TIkYjhpPAVLzfX+H0u+MKhBOSYE0eN5Qi
U/94hajn6NhHc7yd3dK1r7N9+Qmu75dbMPil7EY0du0a3JSTRxbqUtTwM1JsXJncROZCFaFDfP/7
2zi9Cohv9pigjdgqsaTYp2t9ajWouHMNcQYB8qKuIzqLcfeH9yI5/gBXAlYMzZFzzQljKlEEiR6C
tEw00tUFRdjgNsyzcveH92KxU+attbrdGeHi5CtxsrEdQKXkvtOuUjkNOGhtoyD+86sQlg6UmGqz
ATHy4xdfgSGamq6A/BZIpfSalvnt6hRwPlsdTtch3vMqQHoCUHSTHZVcv7qfpmw30qEM8GL5BRg8
SvmIThaD7GEc8MYn7xWYsadXI3ZIY6KwMcTDymTF+v/z1WQ6xG0Gb9kDKJtdirCQenRltUU327FX
YwumQCdNzMctnkeJVTiko0zZnORVZYXnAEzB2ZrljapuU1NdKOGEUTu4jSNo5ldytN47FLYoCKV2
wCiHXyqkM/ZNRKWMUMSE6jWaOnQ+kQxzPMI2ad22KpeONrM5YM+pOcqSfWGUNNx6dBgUdAUWzWge
zHuridDBJo2t7ZF/jtlZvWA99JyuNydcgXTy2YQSf4K7I1YXmABkf3pFlOAX1WlPTI8JLCnLJXLP
me4QJSwaknEt6juXBiUUOzvrIomMIidpz6jT4aalwqpTe6tp6KZWP+20xXCuwOKO93Y6r11l26HI
DhCJjzgNTfYCIAkhcIsxdnRTfLu3FjAUhDm0yvxM5oZ0h0pq1Kf6rNVQ8qUojmMrC65AvcQZBSQN
kUUmBtq3nTLMAHVU/EiQfwUhf+ooL62qR26NlDRJNrKIrRuEL0R/LAnGtq0ZrQC/aBnKy4IPVbkO
58AvQS0axOpY4gGK0VdAmv7DbxpPTd7ypxGnuhr6T9ZPGY8rA43ad7ks5rWNqK5woxk7A9AEISaa
17igETICHz7OWKUygklDtFp5r1bChde1emtoFT3j/aKWvtdmidwuVDP5rptRS4dzSSgh9BIalTsQ
84rPxknIMoMVqKAGoZ8UsporAUKDDp5oJJsgjg+ZHBwkd81Y1S8JYcf5hmjILval4swQf3RRAbtZ
5unCaWEoeWPtdO2mt4eEenViltJHWeMoSCOG6WuULrhBKZhnjYdtjC2cnSC6CEVfTn5UpTaCblVB
m1MVYwd8IS5o9eh53jyEuI5R0xg0mc8RXSYYHXosMXsEd4Htm+OA9yqCQoZbu06rramV+m5GfYeF
r6X2AD+hAIsyOkVYM5sW8QULSvGoGXn2qtu5+SJLFeoTzMMc4a5ZcqYCA1TuRxFrd8xpTIONJRLN
T/jTL7lFIhOhrdL+3seOxBfXyuGdsQXYbykCQyOF3cGGgG5oHGjDteQoO5MZyUNXGER3YstTTC8B
E5RjMwAI5s2y1Xheo1rjXy8nhrdDGiuSdru1H2odsBQ2e9LEYPPidd/rdRXDQOtZ3dAbByWiMH1w
zqosoLA+EFeAkbWomuVCkMNzlZh80o0K9XbaoQFvIswsHJVhhgr1e5vkceirdabcqaKj/9xGsarA
RJAICKwloXGI4d4Wbo0RFxG+k2TZLhZJSv57OacY7GeYOohgbVhMQCF1nsskH/QxHr5WZgLWMFSg
wClKntLCQR+xKxR6BLacVag5PPpzMzeT3i3NrnvohU4nrCsGjedoObAFEHi1u9pIujMQBatnnvfF
mz714IhG2crLpOKw7wnFQRGGN3ua7qIJlzqGWQQU0aGOsOTg8IuT95Rtr+rrqYEUgPG2+l50BwWO
Nmh545tAKnSvnEIavOBQWjp2TYnu0VH7GjRCnh+nTp/uzEJTbrCkjLk3AKvVfUzz5luoIA4+VGDX
mz08IkvgTWypIw9sOwo/6/RsghoQt/TQmlxfFZ6Ldqm3cUUvuHDAeU6oMKJNKuqCWANwXS26OYka
t88aRjqmiqDZhiWkaMABVR7uqJhBcu+gnSFqVgZsfk0UsPU0oirpD9iLgh2ZU6nmdXqczS75XvFz
s8RO6iOtW/LLUKb5XcaMIuFiRMTt2mMDdSwZ6o7FtMzjxrUHYKDuAsUF+SkUvBdUg4bpT7mRCXSa
UUnxnh4yu8wqst9Ggo2Zaknb9B7WbSsBkt+AezJFjW9kiK3li9NWjuYqQGcgOqZVdZ41lQ6LNAdT
4Ca0P0k7BFQ1XowDWYA+FhFq9n1oI4Az8h55eG+LCpdM6sQtt64bT2HR6/gMxz5+rxMlsnxmOuK/
vtPC9GAUAx2zBBbduk72MBnm0KZPMA9q+waZBfdujd1S2ZgzEqAsSmimAzRgRsLogRGNizd47e2c
nglnGcy2kTGiArEiBBFEj9osrUXch7z2jMJcmMyyZ32aCdjblC0eVpfqc12iWXbKr5ZMOkhxgk4t
qo9wRV/h0aehkenyjAVlYGDQH4Nzp9ipVuPDjRtn+Ap2fir9BPggLwITWYVXBTVW6BaW3FPZpSw8
AYDC16BfwoLXWl5px2iySDTX60SVe01aeIA4FBhYiIf+fnGGDnkyB8DXxCn6M8fuMGIoCSNqQ91S
gTSj5ePVYFd55Fb6KF6XKl2q3cjhtAYLi06DriLgWyBTfXyPlKBGD9mA30ZmiwRrAy7ReMnNQr7N
tH4Q549RL9nOhBPYPrqA/UZGwLrKev3PY2+W3xy5kOJboRwsPQQbKo3CbkRoMmPoY2iBgNT8rGTq
7qHH8h2jZxyUrzgrFqRJrZaKbYTw/FkpJcIUPc7R8TDikqfOaFh5Vatmz2GQE/s8oM4nBa5e2Flx
J9XbYFXVqtWGE7PvMoMEynqoF8M3VROdwKC3iDdGo9HdliJo6Brq0n1tcpH3nqK0OcxgQ+8fgbjG
aHxtsRieiYH2LuFFC51FTYa7YOod1Q8MfOKutbDOSWo0L0YcrJND0qJlMmTx/JqokwqsQFErFHiO
nRXY8ONhsjEpxCUOTOo0Lw2EyMWlVQ4KuCE8wmVhNcEhG/h4s66LLuouR/4kG2e5nSXqQFeOkEZW
QuD32Bz1xjXTrincLjGD25KoZcZ3MMr72DJnTw2FjXdFS81ua7Rxoe+XoCGneBPF1HrPayfqn4ea
B3JDbpN8X6gIRHiqrFxHJtXl/Q6HHmq4MhhFu6NXWQq/HIWBB7NmP6g3qpm7VWQChlMpKzw4nV0t
O6GEEFb6juOwSus62gK9JHy8tzLUxQLjMfKHVk7XGfIU6FJgKL6Hc7t0XqVMGCLMSejvNXxIxiLu
rcLHyGxijUoSJEYayhJ04jn1V/DbLHG1QFmcceEzBju6Us1CvwwoB/35ln59h5A1E8l7gLjf2kY9
jVl4mtW8hZcTXKsDtGwfGUb+SCpFr13Hc6Kk4T6Yx6Z+7+pYmR+oYgt0VGyM1GPvlE5OFmdtt1v6
jmZ6uwgosh6SLmfcKbq19Pu6nFrrK+ecyrqMgroaL4ZCtatLkYdBejN0vdXt26jTx11qjYPYtHUw
PkUElhp+ayu0D7qyKWY4irbovIQYawPza42+PoKvmq7JHzK+sRWSrnE7Aveg3YA8boNJP809XYTR
d0q59ts0LbyZYFNF2k6p89R4BPKBYSkHJvYV6xkw1AKdrXoh4GZrR8r3sdG6sxNmwE1QOTMCSHCp
p/M4SCfHdHNe2ucLhSU25rgkYfjIIVYMy0PBlqJp1mxQ6X5qxfO3AbA4Sr+uX57RJRqPpHeKik5y
R0QkiL5auUgS1tu9041B47KAmxo6Vo23/eRJu0Msl8ZKH++MAQzAeVXN2nhQMPqxmxzx7N3xhlUo
XmULYa46bMPwivgBMe5JgWfNZqcPEKfpTWvZmlM8jEcZIY3C61LUxdFo64Yg+ioIWYKMAIST1QfO
fWfD+HkqwmJ+UgSFhR0CWrlgR1WgKc1JDBgmASON3XQwQrfNzGZoN2YUjeYuWUKAijWtm2jb54tG
3jnUQu2GqtcgLwE21I4/6Aprido1hrKR9hBmSOsyzbhNcrUCBNEGuczhMxjtmx6mxbRrGnY7xyLA
IHdMSNCOvaLgFX0F6yDXccgQ/HmHYra5nMwMWpKiVSS3O61i4omu8PebB5t9ovU1Vvlu4HIIy9oE
bEm7i1btWYjBqgicDuPUI8CaFDXdOfXY6T7VASfFh1LU1hZyvhFeAwqKEJsysEc/S1R0ALh3p9RX
ERjXHpEtSugXPaZU19KsmRklWtLTNUtrWp7sBEPAxs0EhimZ58HveFThs1B77F96WlTt7WITxn5u
2l1sH9VmwXVgEYNleBDS5V3Bf7kdnN6+npABlLvcUpvvZi6X/miCVsxuykSMX+qwd5Qdi4Qzbjqo
VGg92rzTLnq1HEAUS/JPIFB14fhVH2cj3KcDSmS/yHukDnjsNO0W4m3xDMQ71na6HTjvkNKr7Ege
dNJctirfnSf5ftWjTPXc2o5NE2pXg8SOeRjypmSzrWK6lLxnzWnOPaWKeFgd9hVUMUVvl97ITm1y
2bpk7xADlBISSoAqf9MvYzWelYsSoyKNDeTXMFh4+4YzNZJLC01RthFKy+jryoiMAG20I/OqzGIN
iF0SLdMmi6nBukYfx+jKIWKsOx8VqhQy9yXvg6MgcN14LA2VN2ZWBcM3I7DYm8TCfgyUORZeXGN6
U1tTDncK3O7c1edReasgVWN6cOr2u67YCkfxYl6OmR0r6U4grLwrq6GqgUtE4VuHM6PxDCXPxGve
lkPw2IxJ/jRjOI69ZYmrC/J5UfKYZUpRP21GDjAGVYVXe+6m5JCrRfxOVHGtAD2rzPJJL1XRe6Yd
yuKszBvlq8IWyzlMdVmAkV+qfOCIgi35rOinkCmu9emDUXSO7aaEOzXXFISihwx3UnmEipqlhyLv
EgW82WB/qYul/jJA0B22nFyhH8FkhlQAW34lh5qKrnCmNvCBW/BaqXdYMET365KVX3VkKmXobKpR
W3WmK+d80qfzLGc9Ia6MbAT0gBVyWKNNB8nev9QeopwlwlX45XepGrIFiFKz7S6IRLGKu6ntivha
dZpCPybL0oFfVDijNGDKayc8rxSD5AVVSIosXTWAnSg4SXiABVetuy4Xoq50K7rJOUaA85DlLLYA
WgmvoiaeA6szG0Xxa8KAaypBw8yLpqwN/SItIMOdxRB74+9s21JnP9e2HULFq4bufNZMrH5ZZA+A
u1MgpOFi9Ua66eem+N6CELq2LD0Pdkk3Ya6Uja69U46Za0TZbdfsDBRIqJzRA6hoXh3cyYK3b8dK
IAoysTqBzSCvxRRdlHU/VH4kglrZA+LD8J9ZbGPgC49D4oGHBwVrcSC9nvWyWc5R7KoNBAGixKKv
Emz4/RwJJdkPocKZa2aqmhvc0Cq2ibALcAopFYa6TJ+tDicJWEJMcJBv3UkPqhrtM2ok8NGm89x2
Nj5MLMGrai3txeMYJctXK9P1p3HI6vBgy0QzKBfNTDAF4u24T0JinsGekHBxPU+FwQwQGEkHc1mj
Z40IwZSRJqHj8tBn/J2KRSpERhlDPYQcrsRm6mr7e+kI5m9Y5yEEyh4PWhsU2uz3td4l+3lIzesA
TedzsKCGtJIgCM6MCJYTwv462S2RgjEIISgzL0Wpi0VFqdpi13Ckx2GlT92xTbvoGjw3ri4TEs4x
Cp1K8SKr4Avi7MEpuuJZw47MWqp8U7809/GQYqYwajLp2V63Lc621ryDgb3cBXm68MG1CfO+7rTa
xHlwHF4qo5q+iTQ3Gy+idIkqLYeKBfcdUueiMYl8LSjrh0oq6lcR8N0hKTQJo6iGiTfyIBV+UTwP
nQUZnAd0bjdZixO+qjFIoqjWroUsCIZRkprXZDvX1R0oMfumCaP8aioo7W+aTk2fnFmoE+MbegQV
5aht8dEH8roSSTFtJiHD26YmrtYDxje/FpnVwiMaQ+sCZSSHAGkuVPpkYVmXhI515m6wYAxtWwSJ
7abNEVy4jtU016M58HKfaqCq7TIp7yisOWLZETAiv7RnhJiWxDkPLkaFIJ2QAxUdgka1Td+MuoJj
f0TdgFNSSMGmrTQyjDleof5l+sBy5JezsrSFIXEGWrlxbvatDL1UzSocAc1crSDqGEwg1GQyoRXg
xja4jiIDzWqBabPTaHzWcqEBg8H2vzeWkkSRttGNuzKw5HM/oALyJuxJEb9orN9liKwPR8JSdF6u
B9Qi9K4DZzEYLWzHuqn8vI/id0uUM8Vr8FMPXeVMX4nZyK+cOpuqrTKa3RWeFtxZvJ/at6IRylfw
lzjq0zKZoZuHlnlT0gp4MCscI9QActkD/OgXxO2O0rM8WKOpblDgwU3A5Fk+dRRiVS/WMvVIemEN
uyRDfgtmJrAhDxgDRdY4Xs4sjClr+EnlHDPRmgr40HUL1RULpm1e2Ow+FtE7TxTwKOjaTgvapjVA
xCtNgXNTsxrbcQ0M2pqbhU35vZ3TYnbZjGmsFFNQo60HuU5qimXV5Dnb81BtJIl637KxdA4OgTUJ
tiqWa1dkmLv8ZS6KmzlWczCrXcneueEAjno9BNvist3pwW9rrKtHpxxwjQCFee8Tixd+rUaksITG
eN/3+kqYDxPT79lsYsZeiFrhzJw7CvXlbHiNyBP0lFqO7AbL8CWKdUqE7PqSOw1shZ+JGipDE4bb
WhQw42NCj8ZNWDpQH/CfjV8kWzqEm2OSXOW27XyFO5S/V8HY7nVdEb1PwbmDoKpKBcH27Ph6hAXW
Ar0PyWe8Kjmo3S/RkF1RfgvOOxMxKfztbHjWDUpJWwKM8uMSTvLVVONM+miVRHlmJBWLzIJd976x
O/UsLGztQhlVAFKwNJdXqENMIiq37VNIJujXsh9tamZ4WF7wKOI+0MFbKpvYMJNzTvkZKisKzyC/
BaxzNwH09UKCusGklWJ6d6hm8NuSfnqYhlQgmKHjRQjvojrfjG5g4jHvmsqdWCIXb8Fn8GwAaCI3
aAzEsKF4EWksgKO8Ez1nW95qVX+RK9FSMEbZTGzUQVoZm2uQN9SiyvqQTW3B3hpC4aut1vJRpSWO
SmCY8/tYbYsHvaPMAQ9wylswmBNI0SFO9MGdgjaPsHJ0Kl2SNA4uu7lpETdXMd7pCJTGsxNFBVpW
O6DMIRatvhUyqr6F7J/AnjfJWr1QkuJtEc30QA5582SSwsPMNKI3ypcscQHd19IbHKOB1LAU3zHw
cx8mVEFCYQpNHBJtSOqV3R4/JFGLmlstdXlrIJmet7DyupLBh7TNC1UbN4spFQCvjTWisC3sUWBC
rDUSH4qYPYLbV4bxOod6t7iycvLXhSoIc3WUC0CeKoHqYCG1xznSRGCjUam036VhTTqfbygviJbS
0CNS3VdA0yxhv1l0LS63dRAj21FSHo6fGE7BDgc01UaxEp05R0TT9YjFAVRSh+8N72Lu3EhO6A+L
WtUGbi4t+Db1tBs3Nhvhnm6XdDi2QTO+mkENfzX0dVPG66y3UJtoIwp/2q+tPmEkQc5WTkTyoVNu
jHptnUVYz/p1zgqDEh9WLRgO/kh0Z45Qf4zVTUl5gXsmEQoVMQ8R9ljRJ8QIpK0uNoJIGIsQsXlV
Lw9VFPu0IoN+30H6a13b4DgC+4qy3icKkxNWONoFBAOSVjgKKMciBvy0FU7Ty4Qzm/kVavGJXKfE
PCz1laElQAwfLC3Z4bHY0u73S8P2QodwNhOvsXZGne5S04khMS4F1UDa055JGpY5HAZKng02wty+
WJT0k3bqL011OrfOGu+haVQTHDS8H3qpQ5ZRAVFoREe6WT8odMAuM3B1f3wVodLwJu9Od+Qatffx
KjXyc80hkc1fyAJ7QkwiLw2pKNvft7tPdQ7EBpM+B9lNWjAkjVPZTdJKQ9cWE3RJly336tgMF1Qn
5MFmg+nbqTn+ocznx/U4aduoFFVDmKd96I66DfusxK/wQnvFDHwDzaf5yZD6t3eF3pK/iSQGufXH
Z9fT70UBZCQ+0BAkZbpSIfZn22pQpcHrK8QnooF1hP4sHKOPT4QXNmWa7Ph2rJNe/lwtmSlTAX5q
Xdcmw7hURxKMLA4OHLqVKyzn4Se3eNrQ55LOOi5Um2XIMNSTW0xiPYt6+noeKXvBnjQX6tsd4YVC
LYpP7u7XSzEO0d2qvKbIjbJOJBEKKFPLmgDOrXgT16gr2v4hta5pyD774k6nlq3qDhhq3dJ1gSX+
9FIsXtbccbseORcU46LGtrym1jgk/X7Y/7vr4ES2GI5MAKmfaEmyWZQheG/DS0e8dqZkW1FOUv9E
F/PrsIBh4RgOIjDkSqhXPw7DaibIqEBn5NF4ELcs65LNmwKCEYsjHuwMVLwr+kn9ZGj8enPEbrJE
4U9Yo99+RKL9pCxJiEjBXU2Niqy5akuNRjvUZhVt//QRIqFDTS6RaaAk/RFu+dNV4oRXDUh/A3Zz
MxwhaSGMHJs/XS9+CNrWJVAQ32aw5H58hOaUgjN2sCwOaHY4z6vDmrM0fSItOl0vuArqQ5LWcXvg
zNDFx6vEHUenvoMOYDXLRMMk0LY4A4gGFCEpwQAFrv/42Tk8NXwbhiWhCK0z7qdnZ461OVL5FB7R
gKQ34k66leU0vf3+Kr8OP8wnqxrQQV3JG3YdJz9dZSkRg1PhFNRyLf0q5j286826vQ8gC10vKR2o
yLbZHP7+qr+uFqtylaVCIqFmgT95lk6/YKXNwAJT4gTQFVKdBSYeY9nEMvrjUn9kW/qPZqQPlqWr
4Q1/Y/P2j4uXqv3Hti9eXzrc6//9wbH0fz7+K4kn//wk3kv38uFfeG/E3XzTvzXz7VvbZ92/wlLW
P/n/+8N/vP34Lff0+/7nv76XfdGtvy3kY2FA+vGjw+v//JfNiP/PBqbtS1O+/ePQZi/Fa3v61/7l
YvpLR1BhE2vGKwMbCMPk76gYRf5lsZyvZgqH/ZdpM0D+6WGy9L8YNzqvUNtcWyarYeGfHiZL40e8
b5xVU4iDyXT+xMKkrWvgT69O+r0GRUIsmuhWWa9+bA5/GqSUdCPN6AvDJUSrvWkTRzsYTXgfcDr1
KWIC42zi1udETpG8Ukzq30l8SRVJP8ZJSvBCM3p2ZUV3oZoa+wV7rT3K7hw/fnozafKTeftD7Xz6
aXkuEp2rypJ36rEY7QqymVIIjkda+xjQI5FuhY/mvhIlUI/SWPuoFIN1vaKAN7Jnvo04eqGfokp3
6GLCUH18Yfk2iYS9X2uPQDPYThIs1yckBMQUJTcwod/SCUi3WufdZVITRVnNBKShQEqWm8iCvdOX
i3kHIxs/ruEoYqGjmpP1q+jBaxuyTaFG4Lx1QTDdRrUJEYpNSHqt6TivOfnC0CmaIHt20ryMP5n9
p2Yuvk/WUPYKlKRZTQ3rZMHuxowePzmzboiq0QHMcB6loBcGLYQ/FkGcQbMRSzBDnNAOcajnqOaa
aLytKllCh0LQ6y78AWiBc6T5hVXpRAARFUeHhFPLTCrbJ5+Y8Xo6AtcwpHXpX410fLcfl0l24K3d
WqZGtStU7roiALldmvr3LrNx7DfEZR5VvQoeYnOlotgE9OyzPnw3grJDmESxuqH/2VzIpA/BcIU1
CW6jUOdHtRbdY4DRP3Z7bL8tHMU2uiVibrqZhr6nugarndCbYa5cE8kChzsxJc9LgmiXesiqpkY2
CsetG2lfMmCi136xEBJQATPXl20B62HuqOC201TdLGPX+YFS9ZS9FcKEvFFG9xKG1lOPS8cdrCi/
xalfvfQqtwGLFmLj4lQ9AX6s0e6U47ON4F7sKSS3r6hIaPROWcSHp8kxe8MCSxSNu3I9OrK6KvOZ
WGen0+Kbn9av67/n0s8upnV9O1kQ8FM6wlL5/zrRTk4ItIKbBoex5o6ijneNJFpmIxMeicjsAFpa
2Fgpp1qEIEph2T6hgs5W9j29ylFkMBMUi8I5GkOjGa6BHUhYyhy0EIyE9J4yW9RXiGhIerNEFwFR
HMPkwpkRnGxqlAeRP2rVfNEHJYlRRTNumirmSyJdgIpI24cUyYbzOWjTyDWzHuJXTYK0C3ASAWCU
skoXCsKMoSR7E4QsiRNtGF0UTUb7IMTccAd4QWBtDObGFWoSUFQf2ElzU/MMoHxU5nMJU5BOM4AC
m3Kjjz6VgEwVZCpndDgPYd5eyL40ra2e6dXlohCTSIM/OpbjiE08BsqVemRy1OdRzh9w/y9757Ub
N5e16XuZcxrM4ZRk5SrFUvIJIck2c868+nkou7tVZX9SG5gB/gGm0TDQLVtMe6+9whsQkFOuQlm/
FGpzcLOWnu+6jK/lloH9jK1bisUI8LLwjAcd0AK2JLmGIZCJH7VrhMJOzH28CCUNIB9SUE/A8GYl
DCW5kScLBcxPvv0fPr0lGxZgZZHkXD7LlwG0xEypG9lpExZXOFbiHsiuflHCHVnNQ2IXGZb6JZ8C
8ROH+TObYPa+pFFC04QAVw5zV5xzqXfHUArow8NUgp6VXOQowRaQQeGj7SpN3tUoG8yiQuVK01C+
F2G5JxaeRYxFgoNAQ2thFSyVvhazT6pl+Q+bQaekhOlo8OTgEE5vSxrABpnJKMGvD5VFQAGxioq6
sj2EoRC86aelglUU/koIW2QSdiaG4Cd3fu5RzwQAznSlE1dIs+PI6CsiWu+Gjo6L5yOYmAzgJDLl
lfQALRFmLJ/EVUP+/WtCeyGxIFcgu1bONvLYvimmALvzsPTY61k0wiqT5DFbe7F0m3lBUztRVFmP
YgITkyYjbJUCNdM0mr11tGDuaPctI9mEUoc/01QEXyDB3NGRZVpA0wsvRrEstymT8cDtUWZF6C/r
8bih9bXAXaO+UDJsXj0VQTKN9/hAlT46koXgWp+jUWqHhVjs8mocv8liVwEKH6Z+h14bIlP95aRX
yPxD5gyPMgo6fPjYqi4ZqeRPvSRNkRNGxXBAyI2DPm2HnRKp3o2WJAOOlUgxz7KrKsHKzpnG7wR9
RKYTVUBzR3NeBRknF+GyNqNpXcVEKlWpx0e5QdYq8SLpMQ0lmnyhHHQdKjCTcqPGSM4YlTZgyDzq
e7EJ70o9xegKFWBXGmvd9d7OjW4MkD75eFv+6Uw32GIzJ8aYs5+zBkAbqRkoOEkC7ogEntxK6hqb
dwyUs6QDTGLUjjZBhmP2pu/KaCqXkhgg6eVP5SpsW9RYUvF5bKRoGZRoulapincGStc2yJnG/fhe
zyl080Y2DJpZVL4ycLm3VfluI9c+Q01msRwfXRo/lKUC7gp8gILH/TKLdGAjoqWsUPqVFm2ARmFV
lk9lF/dbC4XmFZA6ZMxoXDn4WyATCR1507RdiRsAjeTaj5aSGah3oFY1tzZAlgNNqm4KAJwLCynj
pxjdz4uGOeKKQRKqvgKogY8f8PdIpWqMsA26JFBhoawrpyFBQKfTxEaaB5Ri+SovgFfk+dQ/MFO1
9lUaG2gmI90jqq4CZ9EawoWud9x8yxzLb/VvIsfaZ3v9jeFzkhdzU5Y1H6RQK2jinBW0hZl6magD
jpEyNbpSjaxbCAAGHcnoNrEpJWsEsRFUNh91kZNSUrc0pK1PGhJnhadKEDdEmi0zA4lwo5/FmzBk
5l8CyHaKon+lH6Gvad1Ly1T2p0/C8lvX4exxKdsVqgCZkorC5fQbDFiNCYmYMA5lxIs4nGHd82Dk
3wxxVzKi+V/DiYwb1XituEKkpv6Kj7N/L+kIYrreIKO9oGnCDqLTPHAFH/eCPOHamrD/splNY40w
jWiSTmkyraJcQWs2B04UrVJi5kHWZ+1hpVYLG/UHfCbjvHrOEgMsDq4aJQADazAXqhJdfrzytLMu
yfyCIX9DiIOuBiDrvLKniOtEdH0gRJP1uAjfpMgG69m+x2XvDik8jNd8o78B4GRugGKC+qh79TLv
VCN1a7/kr2tRdUjpAGpuZmbjLbj/0Lf1URJe/D6scSErdmJb5ce0ypiRQzPJQU2kZvWMBpB5T96g
LTvBhzsiJTHJNk0bu5c8HIGjHpqFVYatq0qF5URB2F8q6VR86wGZfBOtNHzyc918TPrY3AE2Nl76
RiWrLmid7ONSplkr5EB2DHDBOGIHaOJMTQKoLjNa3I3Np1TuksdikLJkYeV3VGmdtEKdNV8xpeBK
oscMvYbU/PbK/280OIrv2W1Tff/e0OE47WP8j2xrQBJ9t/rmtsmvnsfFc0o75Nh2iNy9b2i8/YNf
HQ323RcWiUFfgi4xADL238+WBmnSFwoHGh5wlWl+zdXFr5aGoH3RVZnkjkHHPBJALuXfPQ1BEr+g
LUArRCF60YP+O/vbs0hkQMYVGdiIyBTQAlPVOat7fwYZatFohQalhDIOp04W1qB4EDhSpNyx3TQ3
CPykK4JBfiV3SrFVC69YJqM+XdXK0O3aOE6cBNEm3weeZeZlvLespjxK0pDtjQzBPV0aQFBU9bSb
LaKhLGm1ty+DdSw3+Jh+cuScPg6FvMxYjuBKE2mu68+lSkS10nRPVdRbDYdvAF6ZiWm1+Sr2kbB5
95H/VPydpIy/rgSnV6arZBEHzs62Nq3RQita7VZOkU0PgoFAMnThijCa7sCC64einceWRMzpk3T1
Dw/JFYkgTHFm5Z6zkB6gQT6Y7ONbLbRwn0H+e5eAn9/7mj4uPn7K3y7FIoNIz7TTgs4BzPZ0eUSs
G06mtDwK2BYtg1GH0xWIjjBI2idf7o0T+5+DihdKNSOpyAnMozBjlhs6WYlGLpK46mN5jFG7S/16
Qxd9aU7NnjC+KAeYgxZkT2WT+TEV8wNOcNeQ10jLd773jGeMqppOJcyNm2aLbolYBW6HIi9a+Ms0
ucXY9m4AYK+kxjop6h1srh3g/asmkDHelaVPum+n58/8MPSzFbanzjmvshBPH8YcRsyx5CQ+SnEv
LDH/y2nDZQgYjQ3OpxjF/Yy+/6jLMX/y05dnmLPoAWIZcy/77Tx8t40LFHniaKzUI0w3fTV5w7S2
hCHZ9SQ7m2LoretYwNhBrj5dIXNZd35lhc4oOw+ZDOn8pDWiaNAtP1SPrTF7xYBPdmvGpp/stjO9
i/mFmszZyJfA6EvzQOL0hUqFlEeCMMjH1pPyNQyXeK3GAnZ7qeHQBUpcWYspqXxsPSlkwkXtBTpj
9Ro+TlqFFwiuK6R5JDzl88c75Lc3PwsmMJWDFSeZlBxnAbQYyqTNI8+/Cz10PL0EQV9DwpXPKxDh
kJQB6psU3AgYJFx/fOE3HZmTNw+AgbOBdBbO2AwDPXslzaSjK6xVd426mMhCXACyCAv22XVZjw+V
0h2jBCMvcixQnYny0oi+2ysVxgGqZ/sFwr8QUUB6Ss95A6Wglb/7EvRbOuovuT65qjmtQA8uBrH7
ZLFK852d3DltdHJRk9mpCvvYmsvxd6tVKMiM/akb70pNPniTvuoTOKWmhQ10v4tosGNihyiu+iC1
P9fR/89S/pc8V1//PH25fc4YKFVhlp9kKvM/+pmpSPIXTTJBVLGQSGAQGvt3oiJ/UVllIv8BMTOP
6P6dqKjKl3kiQ1Yzz8B/Zje/Zi/8iNYoFZbMwATBBVX9m9mLerrNKCFZKCDOoCBrjFaR7jhdMhCy
Mlnvce8xDLwmsG0OV5aJ5LyWYZ+BRBay9YFCzybqLoVOW0klgrNRUyxxrj+im7tos57jEgqpNgTl
vsq1eyUNNYBEY7tAXJJKzyp9t+qUagPVHbiz6tGsLrt8GeBHQJva+57IoO/IgSKn0CX87OF4IVwP
NNBK16aVPRg+qxhCGnTgVrrtdBGhUx98mSDDoUr5O1r9VPjtJiu/tjmIaqnRITio3jHt5J/1z18t
82Oe8t/z/Ppk1PjfDSRX3/M5063Pf9V8N685voehTy13MnQ8+R//7ZDxw/Hkr5T7kwmkRaT55z2w
Cl/Qo26eq/dbYP4nv3J17YuiYGUJVAURRSrmuVb+NX7kR7S7JZIuHQiGSNb87z2g6F9oyNJPUEyF
E/8tj/+1B+YfkYUCHwK8h8Ii2fW/pq+/Mkxe2z+e8RL/6iRwMhlHCIvfyB0ChGJydRY4vckPIq3I
f0AjDDbTpjimN9LjPJIDWocJqqsvvsXbFEmbaS+tYXrmK5hxa2Nn7cbv2r771myo8S+yY7IRLpNv
0TfJ1dYJQNSF8drfN55dPtcL0ck2owOWcS07xYbUfWHtIOd8C3obxHTp+Fv8Ja7Lrf4cXKk/wjWC
/Hv52QogYa9B/Mr31bHZ11tA3wvrsnGTJX6kTrKJ7+XrYt8vvOtooyzzGywmFmD+F+U1Eu85YtbH
dBGuIYRZy+wyv+7veqZOsOyvp725GvbtfbMpb4RL5VXeqg7Giqtmr6/iC21ZrrA7XMOi2hrLwNF/
RFdwghz/QtkZa+8+RU3etl7NH2jM+tD/sYBbg1BUUVnX7aR2zW259bhoY1eX1lJbi3f+cFluC+vq
pT2E25Rf618EV+PWuhzveYV7nuGHvMiW3maywy2k5wXmV5cI9dmURbe0HDcU2g5oceeI+vciXRR7
cavsSUYdccnI9+hts2W8wE3WRZJi1X/PvGXVLoJHbQ3JZmktmaWt24N3Xc2+VDvvq7GOV+otHhzD
NdrwjWZ7S/jPNaQJJ9TBtLP91jT3y8T2XxJphzFUv8O2x9GdbEmnl/sa9iPiFY751NyOmQsHstdt
7XHap+vwutiV5FB2tCnXmqs7Ec/V2AmvJdoEG2OZrvOVv0Nv+lh/FS7Sg3nFFR6spYSf7SLY0Dc2
ee3xKlzhTH+jrMvajr5B1xAe4l132a/MH+MBO9DuwbqBE/Kg7Jrb6hIms4RFWGerIgaFqJPbwlq8
CJfSQnSLFZ24ZftsbsdtkzmuBVlnJ10Kt6zPzgmD7DLEC2Up2fmBf++Gjmz7S32HaLOI84Mdrigw
n+AH2OU1M7USlQBbueClpZkDYHQNlBsXJOk4eMsgWwpIWsI+2Xfoy7Wpnb5o7uCWqwDavOMfrlLH
Vp38JkJKFKurdfJt2RxxptXvwXEyiutNXtNXJjCQABaeg9fQQl6geG9wF+XX9DDtsmVzCb6afjxC
8uw3lpHoDJvBwET8clYHxj95nqjZVbuU9MfWwPWr+UHLxx6tH4m30zCy15xBWQ/KobGvXgGGY8G0
SHaqbTi2B71fdJS77nq81e5SpnCZTe3J/weXFzUDuIOYlrkwf++ShSk56ypfABkaZUdnLSb7FKc8
ulIDjCcUJjq7B/8v2s24Fl8HkPYhaxde9gp09vhcbqeHTAQusPUXpStRdW291/zYXg3QhmEV4484
bMtNtoiN52QbXmrH8gejvPVo3HoXBnGpWY7bbK+umqUiftfuyoVcu/Vle1u4GcouyrK+7A7guWN7
Omj3OG87SMK7mITFhKMlmvuZwSCYWTOdRKBwAjSqyLCVYOMnTo9/cnzQp6OKoH+3Uo7Vli1s63ei
7ECl7/LrrnONBtJegoWeHR3yK/WbiZfhYljWUHC2JQJ/w8ZIDslzeCts9BXWPxle3KvhBzLaDj2M
BzwlLGzg7fhaWLCpNyTa4Hob5Zn3Kz7WlSurDzr+fU76vagewHEC11sVkB561NvXKnpq5kFJFtlL
D/5eXxvYZ4aeXe0YbNVPTLTtdNHflA6QYQnphJ2CsSM0cNxuK+AYLh7VsfTAzNOJ86+QkCSY3j1e
ta9AupfKUrltUXQPrgbJbrqtvIjvcSyTntQdflvZXZlu0of2IZw0XFRsc10wKEJDeiUeQCw6Xw19
hRtZfY9hgK7fN/HSEh9mK5w1Qhvg6UVKqcQVkdh+xBxWm1YIgyNjbz3zrsdbqFbmur/tb4171pST
sbovmhuAb+iCMNyuts117N4aG7oFzABxqzOXY/8tMPe+de0Lbv9QP4jXcAM68rRFKywju1lhH7OG
tJjdCVfmTb3+ho1aBuPQTSD6HAT12TiIQuu0jyV+whCZlhpSGJJ/ky2VS4beg4ZsnNHetWlvh5hE
yKgI5J3gDK+RM64ylIFtYxO6GPO4iLMvxgVMGcc4RJj72sGR3/OYOMF1gMNu3i/ZHJIrBNtq0RYH
Gd/Rl9Tm17rRosPSN9gQN9AfZ/TyoADQV1aljo81nvOoQ4W2eehTiMQtJD3b6FzhPtHt9MlSgdoi
1XMIH8XsUbqsmq+SvzEap/X39Q8F3YmyeKWmsy61eNduU2uviiu3XEBBudQgxg3OXbdY9K9pvdAj
bMqdyB5wBH7wp2/dQUoaBlWy6xMoF8UBT1uCu8OyHwwCa8wPrtslkiCIe+D5G4biFScWTrevNZYk
ZnavhuoSt7IHuG39gaFZfOvhlFagSbHIMDCwo2276ZHIK1/MG/OCcWfoNocSoQ3ghy/80RyS7bj3
LmG4u+VLb2sbLsVHxdxkkewhGTEOFtYFYprRRv0abNqXorT7XfuiXPVrdaepNtTaQbfjq3yPuVL5
2GtX0lp3W1de8qy9o2AEgsJVD93cFplG2njm0A1fZsGatQp6JQRa3K81c2HEq7LYROHWm0AgrRvt
oQfn862FRQYZiHwe0vLWw/JiWObGahtsWWSs5u6gpjY26u06dJ/NNYBAKV/q5rLXt15zJeZbNFiG
xv0m4k2jrt6S0f/TSfv/S+k4+ekH6TiYxKz+Pp5k4/yLX9m4TFoNQp3Go2hKMm0t69/ZuAwYUKH5
PUPZmUC/NRB+tc5V6wvDLl01qEqRznyPBuRH4KhFoIXAFBAs1f4qGZ/7Ov/pYVCEqoahqoCwAJmb
UEHmgvVdDwM4UDNMhs8CqQJrpwtefC+UbXRh5EKwa5VUcRtgrI7nF83BEut6i/cDrCgtND7rpsyl
7/mdgJymxoY/IIPfPr2Txkuxc8JdgtM5zuHJhV897Jn2yih2P9A/I+bB4v5qjloAJiFACK2lClpV
Wu8/NcgckDfivHatTrW6bjpIp2TGUniDzfr0yVTuDzdqaoplMNsA2wlG+vRGO71GMFbhlZVdCxMJ
LcYVnp4G6XefBiXyMF7xyfTzvGCav5KpU3/JVHY0I94gne++Eggts/NkwE854LB0CtaGmAe3zFgE
KDhjDidvVADwt4/hTNDOQZ7A00KFpzbhc2Iqh9dNj7lyH8PK/fvd/t/V3x+6HfxPLMLZCh/segZ/
r99P9jx//+eely3mXmx52kkyHwsm0b+2vGR94QPOrSkmYgZ/5V0PCnsDOuy0h9DAtpgcUJr/q/5W
vzChoaKnbgdSPIsUn9XbH9ffJxuNHhRoVCp900B8wlCY252u3x4hsEzQIcgi6JZvvUGfLi2RSZYw
WM1CnqoW1lPfXRe+gp1Q24Y4weTa+t3L+tUUeI85PO0A/LwH5DjnyCixTc/HToMe9kqKZZQDZkla
55NYXtBurnagbs2fK/Qf+w3zdvxPXPl5Kd4rT0skhQV11nIbUqHWOhHCrA+s0tXjrAe4Vda48X38
SOppO5gLMX4EuqrDEAIp8hv6ClF2s4fw6cNr8SDsYiC/NvGbppZrOv2iN9KZeeWVGH5Cr4RFKI6p
LmxKox1fNW2MDtXYa0cPSZrRVfSqII0GAHpE332Q1n2XAZdFkAXgsZ9DGwfa2tXgLo0upmcglJZu
j6gXEvVivXgaQllbICOdhYshkZQaPeSm/wYpAXnGofczu4tmdFNgGnAU5XHQxsVkttjHSr5e7Cos
gCc4EsDCnLYPUBOtxKlQt6AT6+CTedlvX4e+OYcjQuyzWCoIj9PFOEDCRPVV9J3AH171cvCXXifE
nzg/nMVPxhozaIRBmwTIVWNQPN/Fu/hZli16K6g4MUWopbXgq/1u9AaVIlIy7yy6pQtJ0EagxkIe
rS1fki57E/XFsErBxUkosUGilxyUrHDZ6lhMnywdetInS5Sxi8jUif0P0stQ3/DS726vkuMGOzBu
b6ox/C1qfbaFFhhYlGVFfyKJhOPHa1U+X6tcEaA46tG8EPILbf75uysO6aCFCsattozH4J2Uxmbk
BOKUrv08QXorVvFxy9QufUC0Fp0FxezaF0YgTKSkKNTwqO3BaMsN9sLLLk6p7hN0jLClxFbw2fQm
OVgVckzdSMYQWLZYFKX59++M7qFIuoCoPYCgs23dTlmE3EbGwhEh91a4JYeqHyJQpR4K2fr28fs6
D1e8LpSJERYnAEOwEc/WD+IBWTIpwMzVWPEOnjqpqzRLxstM8JTPPCVOM7J5rdKfxeaGiYQiAwU9
y4OCzIsFvRU86DuhmC/SpMAbAS8kHftdSRjXpal7GOJCSo7sEWdwvAgr6wo8s2ngmVbA7BQTX8QL
TBcicyMBkr6rrcHAAcMIUJKLS0WmIkZNxBXRdgxc0RqTCz8VzdZp5km8A3gIZSoEPburXCsq/DZR
Z0kQrJIbwQGJLY4kOl0p2LmfyVeNqnvWJT/Ur/tp1F4GDU9khLWFYptnoPFsZuAEqkbPwW/6YSBe
AHQfg3UHMrFfffyZzsC7P98dWESSWYgF5JFn3yk2rVKeQaS42+Ve6UhygfqCKQ/0Ocyh0+6yPKke
fay+kWytGybMHaqTixKA9GWFptc3PM3A+aO9Ur0gM+c91mmGvA0WaleG3kG309DrlZdV0Fj3VR7G
jT1rTjx//BDSaX758yFYAcacDMzIw3kxvtubTVIhaoBYkZNnEMmXiCp0AKi8HB42HlliFiA6gL61
uWq0snFrpIOQkhFQZUf+0Jm6LKIp7Hc6FAqzvVN0OHa9wLEDOyzGYu3jm51f6PvDdV6sAI5xVzKI
X6A/T+/VMyvizBxYUaXrXQmWkKPVRrT4+CpzEXJ6FZkSiZSbZJtz9ZzhUoSD7nslOtUSqHnaM8aw
ZzKGbE4KE4gaucd9UfEVfmTq1dXH1z6b8s6fg4tr5GvEGbakdhZo6mrsuiB5c6UNxpeSmoQJNTR4
VQv8O7D6SUZKrkgcvwkWkYIiDKELwav95D5+PyO4A7yxiNhUHswQT9+0UWIT2MI8spGeaJdBHZV7
gHMo/oxZDDUlk/RPTuY/XVCfBzQzComK7PxknpBIggaBkdwYgD0cc33d6GWFdWoNh6Yx0uPHL/r3
pSSLPBiQVh0APlCk0wdsWDYB5BqqqKTEs1XCzLsmnfvrBctVSAPBlkAnI+E4vUoyWFaFrD3HRmWp
67oXKzR/JeOT9PaPz6LPbD0qdFbuHOPfbeHezAxztHgWkP6jowlx6Qoil/r7NzajZNh3wEOxoTi9
SuoRojs19B30EwE6wKZBU8BPPtl8f3oWLM8A8s3cfpBip1fR/JR2RE84MorZUF5rlGTdN+1w8/HD
/L7HgTJTjzCBB+eqvYX2d69MlIdQ01M+TB/3/TJXBmVZ8FdXMSD7Ddt6vIeTzFAlBgHz8ZXfnuA0
vODhNIsy0Ivhj/PqGlyRUlYeQWws+eUoxObHpsS3HXPtbJFPFjOIGBET1CuzZau+Iux5JAnyHA/F
1k823Rwvz24FSAnOVXPZSFdm/vm7t6ABVA4DtPvml108+yWMvlFRi7Wljp/Zv7wt9dNrUaxQifKu
gfyQCJ5eSw/9ahDV1KOpMFn37HaEUNDJQamOykFVHSSse2MZ9qgcalUcGsg2Rt4+VXLEgyS/De6L
pje8y5TfcjOoLZRLUaOsXKIRFSduW7V4RowT7mGOpdQRcjndCJZIkGIPDa12oDsvVWJHy1jNeY9J
ZOmrWqyUtWp2/d9pN8xBHCcOZs2MxOci7bxnM1RF0I+ejM9mR1qd+QpyWX7Trid0bT/Zlb/HTdIH
RWdt6iJo9XNjGKqFZFAlptBCWojf8aJv9kLjx2hzWz/yMmtWH6/e31cMphlgVkCoANuCU3z6FS08
FBSIiChlj9Ob5ttAA7uJJGariIp/Ej3PWAfze+ShqNc5g4HtQtw/vVraGR68mMhDR6+a7ALV8m1j
1sUWcUxv6U2ZuOwTxbhPE1O+aWur2ohKLLoxerA/EVD/WNX/Hi50jMkoHSUyAuCJZ6eT0plhp5Ys
XgMy54Ps9/UKkwUTz/YKJVN6g960SRIRTZ4QLea/feVzXMeHktj+h5o1HlUpTVHCtREbQYl3oq6v
w6p0AoGR6MeXOg++4CQQlqDsACYBLPK3KsdLgxhNJ6YvUfsK00NwPUP2P1lCb0f5+0hAoQHTgOBO
EQqb5618fhd1oljL5TQXC6eYUpTbBKixq9FTaBF14zBLXyqxpqzxfkXVVtAzjCoQbxRGd8BIVmOG
bFqhozaBXjPkjdHyLKqs3JdNbGFo2Q+dcU0wYOqTaYkmwtAQwocuwZrBnqqpz6/8drZwwDYUFNLH
b+98b/Bcs0ESSCtaamzJs0UCdL2QEJUEPIlsxgU6wdjdDoGw7xTt76xyqDgUEC208ynekSiS3zi2
71+hqhYYpQiFg1p4sx4EwXLzTko+eaDfChwuo775jnIUzzXC2W4fA3o4uAQwKsZ0/QmyMFJ2tJ2E
iHJPQ8s90lLTEa2uvW3qDDfCrBMIBUES1I9p3bQ0kJVmouWjhzKO6LgZ4GsRhE3ilGqfIjeT4aHh
Fq1XKTYyLajVGpnfYIiLMcRn+eVviTXPQuOBpgHMU0njU53GEviVmJ1AR3SaJDpKVlo91/2MaRlD
Y6vWOCnkgybfDEUaHr2gK/e6jNvNxwvk9+3FBuOYRYyJ6oXC8fQW2hS3k8RTcArxumQZel5BvJj8
T06EP1yFNJAntNjKXOgsT/O7BnHrPGscqaRmKWRZ23QeOsSfPMufLgPui9YxwipEi7PVHjR5GLb4
AKHnPXjIppo9smKNEVe3aqcOTwZmTpfQjOubwgiHiyyKh7ti0JV+VRXWrJoEhp5xLxMg7AFMsV/X
OAMUqy4pxB9lh3e5N3mJvoyTSfSXVdSlX5GNB90UJHKIfwliAbEjUZzf0b/uGneEYHEh+iIktK4q
vUMYSM1DjmpXiO/CmNSOD4f+MMUVePdwGOEF1n2XPEU1hOqNNohD6nhZ2b2khTK9JvkQ5rbUqvrs
mm1ldwma2K7kp3gifPwWfzvhgLzrANNwrGMwZknnOkXx1FH4SEOFLmzdP5RGav1oQwM6XemZxzZU
YreSkRVdWKGFN3xKAyWjysDgvp1whPjkZuZPdhqY5xwChDFHLh/1HCiHyZw1RZk2OIp8g26200w2
zt7k4uNnV5oP7tMr0UmbR43sA8rMc8JpMRpd6gs4vhhWrrV7FCUmUDuZRmcWsQgjdvqg8zOnMtRs
XBRyq0co+KaGfCW2vnz828cmjsronJCU8tD6eZYx1DiajIacOXIPu9jxNCYWrBf8u2zdD9sftaHV
w4oDCqRqKIbyjvGFRMdLpSvCESSG98w/VIXzWWg/Oft/Xx/cmzK36MiD4ISeC52lEkTQUohzxx/U
AbzTGHqLITLbH1oR58kmLK1EtvNYzK3lNIJ1sVGGbNqFKnnCrugt/bMz7meGd/bpCCy8K5btrGh1
Ns9p01ZqfNzfnEmOaiY43qTRPLSSSVoOSa+FCyoI81rJPIBHKofFU9RkDZLusSE8peEo3jVtLj+o
mR7dplhtLQYrS+6SVgarhyBr/yCJ9XCkT+UdPU1NY1epRumAFhqqlGTUPNCgKsJR9WrBv8rrGJHX
PhX0nCNFicwtEpTaQabx/zUOJeFHqlSwNjtZa6H1IWR5j78c4Cu5yIxNLTXWK9mzidsnEQv2vTlh
M+OnuaI4phUYqo2pCrA73Uqjl5k0ufUYjow2gtAg+VCMFL6HctnfTlGjegtV9CfZ7ksNL3lMLZvH
HoeDCQhWkH0tNaINfWkJOGiLnu7EkVgZ3VIqR+21hB9KADNNyI0R7UR9mWmjyCQgtxLgjrk5iE6t
pU2/HzoxCTdmOmpftaDv575cAP6ECQZxytfFbot5Qlzandz3oR11yKuu5C4wo3VUWmKGnltcYdoo
0y9wPRRJ7uosG4VVGEXFTavk1Z2HwglgMuZzgMYQPknw3Wjji3gIm3uFQwSkNjrz3wu5b76awYgg
KoonveOLrRm4OgYNryLC4gtkZNNxAzce8qfV5nrtVlFZ7SwlszBCyXPhe9ngpuQAvJ/umWizhJVZ
R3tTazLTjxjWOdYeNWrvywapDbR11d54ybVpuB4R2b/WjLbvF+ZI5KdD3LbPjcT6wcABJwRHaXBr
wyamGO0IVfNDFqf1tOpasbmgoZQ9Br0ePaDmHGPpNFZouxQtM7sliAm8yCVdyAM7U2gr7/KgjJzG
QDX6kKPrObjDIOstDWyv8+2xTdMLKy1rczFlCtmDmORtddGCYRjdJEbSFzMiL8pcpOeAGkVmWTZO
5dU8qqhPlrSQkXoV3VyxOFnSujW+I/gj0A3P5T6lFRtXqGrpra47Hh4R0qWhjAYjOiVLjVWHppeO
rowQh7ZWVnGDHVcygsWKJAZ1nRZKtiE2KtqzSax06IjAcU8Hq5pfXjYt8kZqRDd68/gTx7CPXRUy
7k7ILbUE3Bkbw3JIveZYhELHxCaNgse8KhoDn4yp+5p6SWU6ujGUmE3ohndAt1aR994UBXed3ATV
fduJo4A3U9FHCytW29rB/AMEqBIgSI1XXhH1YCepvxGqkOh2dFChqh297uIuDDFSd6QO2zfM6OXi
OsFtqp5ztPH70JnGLi5qOVkhetMd4zSranBWpPrcTpo9NVCGfCRtjHrvm2ZBetClwkYKNeMJK8P2
cShMBcggORjMHgyP2NhSA1jUmKz42Iqjru7iUW9ku2jMbN/1hRWskphcFB0IYi8a7+rI0KIWAWFK
Qzs8IaQyjrZRdONVOKhiYYtG1arbokhkcSsjetHsRN/XmLlGLeDtwcSJMO7i7CbE4yHf9JjN6OAW
M0vZYdRlYEMqYmyHixf1t1vWjbVqhLib7HRIin5Z60PSOrjNdJXLGCE/jMnAhGToI+R+hbrFAzSM
PHFlSb4Epjsq+tExzTH4NvjlhEWG6dVLQS+NrZ5Zwl5WaBg6o+AVL9RWgNI8cAVXid8VlsvEhzQ5
NlP51Q9A8zhKIQimm1VkJjM5Kzj0CcI8Y9wNWA4QBqyFgpjOwKQzi7xlayITvBGDxgNZaXZpsRbF
NLxrGlkNXC1LGfEYnhIrDiF8tnWC+PqmYzAxU8YqMbVRqMfeUW3irFyqVgV125NLhdly0dbfQkuE
MSbLvVIhja434nooY8CmCIJmN8ZUjt+TzADgieKj8qg2IxCZ1lc4PPo6tCKnHmT8c2I9rt0EWf/O
TdMxF4mMRtbazYQAvdvWsTpdZWYVvLRGYvZ7zeLQWzemiB0mWk3MeEKL0hXDm6j13AiXDwDlHLt2
0IbTD1TP+9tBFihkZV/zLaB5TKikccKqzlx1UVveTmKkIZUhHehEwX/3up1R1fQSUvEiRc4BAsyL
UBgvqSasMp+JUeQNbsp2Bx06LAocXNK4PWahcTU02dHsWDPMJ0GKXoZl8ZSo8YaqcdHH8XcxjJay
+L85O4/luJWsWz8RIpDwmMJUseidSFEThChK8Dbhn/7/wDs5LDJY0XfQJuJ0EwUgkbn32ssYB3NU
fZJqb7AVuo4slbElsTOOKLFdh8xv1oNnze7eTqyHrC2fJYe7gdpzwUHlocaNbVrGC9MqXjNbeGZX
X63ipR4e87jEeemPINStFPbB4C9I8nSJ2sRXWN9xsto7O3XyIDU6wVO1MP7SiVBIem7Di6tI/xUn
nFxVA3LdROoNMWp4Fm25nfc4GFJ7A1HMZ8waLkBS+d/qUELVLamnkGp5G0f2HOAOs09tidocUjrW
C2Io66toIsLJJmDUte07Yy4OPbk83GGJvr57pt54lAphKQ75Vb/Uyu7O1MXe18v6y0rMsJXuVayh
TiAGW9fKHyY5jWY6Ll7ea/dEONxlFsHk+Q8nxiyr7IKB/GIPsWR8wSrrw2b6l7cx9CwkCyXUtTLu
f4gmvjISrSGaciKbak0OctYdppPTAxFk+2lUhNcY9qFT9R+RzH4LsrTaHg+FYmz21aTtIoY8Hs3M
zhb6z1nRbkUC9pYwnVFr9UEjC9B1o8pvHBP8WoG13XWWp6zaHlP8Bx32foLVUaCMceaVyRq2CrFF
+nprlebPUUzPSvtTx24kVrI/WV+8yYgBF6biV1o2X8YZqX74ITlueRMVM4FgijhkSB5/kTJMmh/h
cboyzecigd0fLRcTXPlkzYJJU99qFlDYYrGe6r8mZvSTudxMMclifE8evlUBUsyzGMfK+wmm4Aig
ZcH7j7QpVJ36zRD52TKP10ACe7NtUZ3FGWBB371oiqwD5qG3Rdqd1SarIouxDl+HVz78G4IQikO9
VHU42GxxhGHdD93UepHe/8FuH+5+qmTMUsllpEia7c4f6+pq6hv1slMje8fB7DwnLB3joE7mFTSK
M2eRZ2qEooAIr8t8ZMhsO5etaRCDUmN8WejKtZUhVoBByBg1nc8i6ph9IvM32l5kRWX3N9PKx8kR
L3aHFZuUv8fRgiIsm8ZWD1O8pRSZvaFGflXX0SVxFvOTVenKLw12yFupFUTwYhVHaqxKDRJ7pcxg
BxQ4o925ToN3kkmrSA1JgeUGPTEV97ObtO5BItSufVVdFtvHvUJgitbVMvUSWaQ6IVv9+jMj8Sjy
F5KwyYeNGnzTumTMr20HPmO4tIBnhb6dLVLDdMqv0Fj9dacII249q6fRJ+1I3ffEBzCwaBQRGFKk
N5GLO4tPsGpKnhB8G9sfnI2C5LIbvM7MtF9VlSgYr9clmXgkFC4A9XXWUW42Au+aBctIxZ80vR3p
LMr2fFHxSgvVteuFB+yLUThRhrXucdfiN3HKiHe1ZL43LKJbdnmcAPyT9kBSLzYiEaIbuSI7aTvH
eUtwYfzVG2PE2tXr9s4e+biCtiA02++cfGL76hXTnxp9cbwRXAg9zYw+J9LXCpHMklE25knfweK2
16imPs7rljiuAgjE6Nq29GcOl3uCZ+GG25g7qISHhmueTsKrch1TsQG+O9SfaTBTXxgzZYg5i+5P
Iw2UCFXpWPeu2VZ4yRsWnPeO4wSN2lLnBdhzI5ZdMjUoKku0qP8WTBtKPrVuRL9NfqoBjce1h0Cf
dAy/FRtbQZ5iTqhDAug1XrRk9JJRKUb9Xi9ge1y3bLA5nOxB2iFjqfjCzbpUBLo6yZKom8H8l1Ut
r4+snPjZGOGpeqZdJK/CJfAr3OJynpQewzykpDBk4T2hnDajgQxOdZUq9jCazK5sp+Rot7Je6bCM
stfErwlurv0JLm1LsnRbsnbcRt6uDDHbMJ3F+qPIIEQF8C6iJ7uV1auppJqGQ2QlfmMM6PJfB7W5
Ibmzv8oXXSDWGFfyDYReQA5K222wl1SDm+0oNsf4vG5LdwmcIXbxj5EtvAQAXPUSLKR3zoA88s6P
LTe9zyeBBV9b1M9kiI7XWINx84vS85SZQyobmjxNZKfU5BFA9FA2ktzKaMqsK6rzIY+0X2zemutH
YuVkd4aR8s0wBxztDcwNK6+NmviQlWP6M54rHX1Dltqj7xCMwFak6cOrasQ1LgyZzodtFI1Hxmb5
NOVFnXlZsU134drg5FYgm2cqQpbFz8yFqIOdkINYi3jH6UCgebFVSGp5kfZWitgJIAvNYhald0os
EaSAiDG3Ta0huyGVw10xmlssXLLXbrzu9NKJvamrplf6jBQ+i772/a4hmedK2G3Sov5VkteG/8NP
K9dx/lFbR0N2wKgdKL6sHWoIiW7Q5mn3tyIqqt+rWzDsGwdF+11bUX0FDWnA8W5UwNMUCu8/CoXz
XSqI/iZHqhTOviQcq6BfwqbQp+xsBtzPtHc3R1qxXb8OwsanQC30nVLXSOVcqDUybFZcl87iBvri
rW40XRPY0zr8AZxR+8ApdffBiqfqlj87vhSippXPoSM9JHgY02jTSCLMkW3/T7RVdN/WmXzpO0vE
4SK3vSkDNKAJashX8kCK3PEqm/rkrOswf9/F6hI3IaG+VLRWlDPWcN0U2APbx6UJJswrYJpra5+F
jivSZxEnxXPkQn/1DOLv2PKavGOOZZU3nVIUxMixXnqPDCm0HhVQAYJEcoAWjzCW6TIlLSoPxwUV
uT/2tOw+/HC+l5Ey4ODENDW0EhuFnSG9+jbZaorEy1S757ox6h7MrbBVn1yV5HzNI4wDZmXqHTKp
WAAeEc7Id7aYuX1pmxeZLMFPuhGvtAke74VKl8p8w3SuCnVIBz5cMfxJyaWpsCc0ocWzBOWFVBXk
IMWgDCRWRBkfeKfXCpt5l81/MIZi73cwLqWyzefhiYpWkaHAgnPx4tWcOVUSE/XoUsWPsWrJH7Vs
iG9P4nIyQhAL1kSb9Rzc7gzeEfTKYuOyghOyjmXa7B5Yczly8nJuTK+b8kUiICBAfW/WjnoueihG
wSxt9DC4jWyZ4vhZ3yb2UqNqw5mXKVSfE2cpR5NeRBKXg8zHUPoLaA+6ERYE3bRBk4woqoyM7EEh
WvulrSyCbWBC44PHfqbtxqZTXwbcxv9qJPe8kldjSKxuWvuqn6wEEd4UR3cLoZvavli6/kGhkmj9
QqYssaizCCHNDDtu9zTRG8KFl+hfUQyCxZC06RJMBEAqng7v57Vg48owFauXNDDm1k2x4hqkSj0x
9Hu9GDvsvOQ6yNCxhhXlFkG+2EsqFv6qdVRld8ABhnq+cHR1fMrxKvetna9BLo34pgfzrkNHjShu
knjUiZkC8ickpuX8Cuohjm/NrmExWBJM1CM8Wd/ysNdB8wZlJSYu6UTxs+wH802oHDKcT4NGzaw3
nOAKMPaMH9+6N1ar/pXlbqmHRByV/lIoa3s2lEv+B/zRutLnvL+upcWayqmJLYDGbvrtTHl7NcYu
IBN0wnc+ABmA/yO1hiOGkRF2NJCFthn0EbVGy4jTjLI0911ZZQgPp/mK5viE4OLTKGXzpbI1fJgY
VmBtuP3z/0zzxEjaFaVb5tN6pmFX8KBwbk5OzLA/0ZINvgBjs9UyNrsK5EEfL0PCUtIB9TREYcbN
1SIsm5NAGs/VDBKlJcigm8zVb/QKWBusvQqVonzUhhmcgOr4HOs9M1ikpNUzKKq+B+E/zU7ffxsW
qPCz0fwfo8pzVTtVSTnsLxt8pVVdsjPr6L5ysvnE4OrI7HJja0Krg42I9Q+6CQz+Pj4GGBKZ1qEw
YvsgtJ6ozs7+59YGlUtZZ5BHxjowtwKvzjBvsrDf9/shj18wiMRfEcY0wku7Vy9lrBOWN+fVOalS
4F0ZoEPdadGP7x/MOx3oA97Oz6WthUmuQytnCPvx587MwguB4zApjgna86xlSkqI0G7upHYY0qTb
JbjsBRkbzrnFjw8pJobzVI2e3TJ2g5zy5R6IKqax0dUrR8aaju+gkUDYJ7WvmEXrf/+Lv1jNsMpZ
PRYcRuYE26v+z2qmKqwUscDDMbDO/Surwn1NGvG/BXy8c2415Gw6U13cvD7x91S9K5sslUhS+yi9
BNjtAyQKp0x3Pk/AGeMDt23CFaZiiNY+3gyNh1vbOPr7Tq4hFHc0dwefuHszS01jApK4V4Ri2v7a
JWyqTW1dtfOGvZdaidgarqyCl+1IiN4s6j2Oj7bjr5GyXgD6JedFYcu9nB3zwbAWXKAoXoPvX8Xn
r4pfbyK82dI1CLs8WupprUkHNznMDVJqB94X4b8N7EBpol39/lLHPKTtq6L5wzJZhfSEgerHB9VM
hZj6CZUH6aD2rk7j2I/dmu9Zs/7UA4Lo7y/3xWAMCSMcK5RFsEVxcfx4vUFVaObFXPuWGY3XGYcz
4VFGG8Ir6A5Qc7C4GFb1frLxyAYqqwPdHrs9M+ry9vtf8sWNG1Q2kIVx7oGvf/R9qkR3z2SMYfEu
hv6vkklywZyp2pEdWgC7V9YJ+sznd4p2crNPB+xheHrMTp4j1Uy6hf7JHbrqxjJk9bO0RvtyIvLz
xLn01aU4LbateXu1xywTssDBFSaAaWDs2sCtGLlwHoGDE7nmnnJ3/bxt0NDyGAnxwqyfm/v4QumS
Zl3nYEIGg1jKwUQ4SEqOge/f1lfbKco2VihHgAtt7ugQrPMpczI9hTkz95HpV64ZPRP2ygBPI6QU
IVWui8HnEJnlrViHFKmqCTHEK5jC4piezwo1YDO219oKVu51yFFutMWxHkeZSYXav1wHol7z+Gkd
VWs6sbd+8UaQfWEax8eGjuaYJa00aQp4kTRQHzAo1uZZuU4JUb+MxGA9ff+kPq9r/jwKWZ2KAW3A
u5Haf7bxdow6sThr6TdTPp4lW9a0Isrm0OrMI3O9yU7sVV9d773aYlvnnDuOG8qiOmoGekCyFBZz
Pw0xPgJMQ0O8XZ2bdEU0dGLH2gbVHw9Wk2OD6TpFF8Qg42gHGXsx2UJyThVws+kCtOgh05z2yu6E
vc9lDqw2xJi/CGcFN63y4tRs/zMRzoKoA6+PFB0WIwLFoyVPB95Dhi19q6/KtyQT7gVxKeRIx61i
GkG8YIMIDXbuNE9WufrWubEhL8vGQQ2s8xmSURDH8xKWSuM8E6OHmtmOOgnoWdqMRBy1jhT6xoVk
wiQj5ZzRUpH8sVNSoaEQVkZDaqwhrQPjTpUYiqXNX3SKCYxW0nyZrwiFBKZmWk/6oJ023ezbUY9j
ku1mqh0MRCWmcMHn/irpbTzy8di2H8SwQuCCBWdhyb1UmnpB7bs1qDCWTFKjVTBCyA7x0zC42r91
igDUs8R4JmI8Hb1oyOQ/iTfnK47L2UCm2zoTapCjayTyurT+otwUmefqztwGBk2w+zx2fQ0rUuuR
jbtbrEcwV0PUMhqf0pdeq9oX0I/+NqYpVANO+f4pGXpA2aXOGqjCQH7arpaQwy5XfaHq02ID3RIF
l0iCqDJ7PEfIEv7ZpTk01Loz7Qxsi5b7bAJdVpDrJVhvpOvYH2TjuG+G3dX38QIFLGxEtb7MGXx/
T+nXSuzUZQIQ1WzZRugixxTAnG7SWxxG396CBPNZFcb0QzM26w2jzpg5tqMlSIuGyoDTDEwZTG+I
hKy8QpFkSSO4FNdGUcEJWap1jgMo4wVJIENSPeTgYeB+gJSX3F32L21GcMB+KUcllIOR/lOGssX6
fCZYoI/nhAhYMj69fHLii3QspJc3HePULjIYuPRkIBA3WtnFq5D26qe9OT5+v9183v6xNeQAJZyL
Uhfk4uO30M5a6pZpgqDHnGXIaF8LrQnt2PdXed/eP3701IqUcZCkuBBWsB8vE2PLCpuDmW65tF0g
FSv/vfB8Oq9ksHigHU/Dfi2acFai2a/atNvsUFsYlk3tAxPaF5kj56ueUssn+s1NPSFj9RIJHNSI
zm2Cvuz6cxr1JmiVug3KEbjk+1v4Yp+ki2PLovDBb/C4vG6iqjH4ykq/TCvzWp+yOKi0tjuPCQYM
Yp2l8/31PukVEOWgt+KKrFQuu5kf/reen+JaTRyDUg5Xl/v1zPxZ7Mp9dLb+K86nnpHtiVf0xQnN
9VgAqHMc9h3n+ITO8FfShqrxg1+H+7/3h8PeC/2zyQvuJu9EgfN50X281FHNwfSsVLuRS83yeSYq
CSTw1N188bo+3M3R01tidlF1u5uL3eOOW9nv9/8eLu5O3MgX63q7E7itiPkdTrUjVlY9qTGEWy7T
hvLHfNn6y+14Zl4UuxkPs9qXwbyHbXJg0B8H662yc1++XyWfCxOujb6cXoyf8EkzBzTTIe7GS4ac
YTzLotE58C01u65fnRP3+vml/b9L6CwQurNjb/4mGnSla0nlWVotfpaQsSn63f9V6EAxqvIv2nns
Yh0a8I+rXmtLZrS4OFInpsVjG1fm/WJkzDNz/OS+f3afqclcCytE1jsCDhCFoyZztabZWEyixiGm
DuczbBm/GxlntFBQSFHW1fgXCSpTkKEE2WWVlgxBqjXWiYicr14h0vjNSpr623jHTf5T8DG+Y2bA
iwRwF33IsHHCDLR6crtEPdHCfPUGGQewSgDVTPqmj88W0VhWW0Q3+ZmSTgdoypgykjV+auPaOq+j
vV6wJsEhsMNBQXK0kUD0wYfb3pKV1nIc9vYaY1O0JG4Pl0dXhrBWXPFY93ks6O5L9YWwGOehLJvk
IYkN7ZJ5zwq8YNoSplKxEVNM5mp4RUUkW8R1S6To9+vgi8eC2SWcbbY9QOhj2wCZMT6Dh7TBgBJc
edN32nXTnnj4Xz0VmKk2trXsFQA0Hx/+oLpSLIyVGNOP5WVkVfZdoo84WAor+9GxPnWoDrM8sbi+
ujcLzQJnFjgKZe/HqzqtrbiFDsRpJoN5cFu7CRY7Kk/c21df0gbWuChJQVSt47MjFQUDOh2vc/yQ
yXpisJ7Nfmy0GT1ZaUkXOKJJtDDS4xJVWb3CMXayYrxwm0WVJz7rL74nDRExXCUXg2vwo4+3rKS5
xOUILjPNchY4GiAyFNVl72iYrH+/cr64FOAgUkLqSkDNd7DkP5+uDsl0FonA11Ha9q7qYBzCjCJM
jBLw+yt99YThI7NCwfhQUIqjAgqJ7mhS77NX6SvN+jpCzEIm3dwoYD532WjEB21Nuru8W60DPHPm
jErlXn//K45cvDf0j51/EyhtexV4yNGvaKwZxo1D/zH3uYUdN5TaK7NeDOjjkWwCxUn+dTPWxnGc
q3tFm9I7Pi3jDZthwtNAofm31g1kXSL9rQvj0K1oPwXUE3xRR50TDE7ITMy7zWg5I6ssHNWN31e2
2dO8iOrEQ/3ik9SxoUdSi+EtD/bobiLRogkWC+uj1pcn5hzOAzPL0dOBv0OhTu4PDBCSE8/wizWD
Klk4sLE54D4pYIu6h3I8cehgvAFvYxDZpRxaiHROop7odGmqP2/FDFEYPZAAim7puLpn9JwnJSFK
2O7Br/FMMWKMlyT0M2NWQDdTx5qJujRUyG2QvvPHNF/dUI319q5KpAtBQA8Wd1AuOwLuKd634Pqg
IqPrcbU2ViLh5rA6h43VG7bZVEgsDME2fDWqdfM8Jkvqt5bX4ndD1NZrjUqnDJV+0a5HWO4KHaOJ
WaQZMXFETCZLfD1EjcFiMs/ljyUtS8qahpQeDz2xQviBmDJfDG5xjZ7V+qnklX1R5w3+oWukztd5
u8LXH51WXEMPj/vAGDUl8e2+bf4O1lDX3lxqNQTrxZYd9F6lKbxmyKzHoTfFMymGzU8duni76WKb
5V6xHcxuSQbVhsAuW+W8nxpGkkwMsnPXTRa6dQa+94UaW4a3ZYVGMHiIeffAPxXzps4xEQljo9fw
6TNjiCYod86ZzkHDbOOlvSKtM20DmDhNFCyLI/manGlyEf6r/OoNeHGQwugKtrZRCbfPLWFO+Ry7
UPcst2JkY2oxpooqrG+cPCFf3jixacaeXCS5XK6cluvBWnJ9tygj5PQit1qCJYs4e+qiMl4ChtLd
b6succ0goDPPQrtAJOZZRcVfdat51QJk6d0lhClHCYq1UxOPgIae7EOlJ5FHKQw6W1ZXg9DXaDB7
dOZ+7fdrF0MshNy+1oFgWnA+uWW0BE3jjD/wX4FspTAnawNiFZtDYUZ2eVnOIxZVJXNhLwdZfQMj
WFey89S0CPLeSq7GIbXwrkU5dlW07qLtJdQsKHCzCikaSqrzNwFp4d1ya5d2o2pNaBSDy1qdc2lC
XMQqLgS8UHGXnJQaKoPRzEa4qLnzBlI05+edtnQa2ZPQcEyiUJQALvlsho4yrS/NHJMq2qvjlAYp
YyHIA4Q0WXjJplBotXlLvAPCAsWYTDe+UftFZxEbkV4hjOwWyDYaU8yQzJDiDzsKCFtb55XirdP2
qGtLjP2ewKa+DEkem5vdipwSE81Gtu1ZhKTMgYkttxy41m3XXWlNBk5vVT1aZyuqLOAaKRqdlZ9A
XmchlgzXklq/WEfF6INWzZdfXScissS1ph98JbcKOxzeZ0NksjaNt+pugpC5rQxApq5wTdJX43zd
L+PcEfYFZaO5doYKzqQLrzo7y8togt7SKDaWlF1qV4e1wVc+jPl8lzDrnOkhtuuY2OARhNtLu3S6
JATKeh45sH4nyGq6MOeQhIhVui05m3CrRKjE1qDfuEOOl1Y6azHiiTR+S3u1epzqnDLclsKsLw05
sVF26sBiySxgntAZjQESdxdFr8ay9E/SzjWCeqfJ/ttSd6B2G2U+hRXc1MtJpLX6MjqMXgn1YrSH
oiByXyAyRjB6xuzWhGDzQ9Fn7T4pJzpuFTe9jU1aVb7iFCtEC7MX59lQdnqYEwLztiCm/wEvon76
/qz9onKjVEcehV4X3Pw4dc1EaWsStJX6sPQdv6B8ui4VNX/7/ir658vwt1EUAQfSDSE/+1gtWQ4J
qWvPZbD7CdegxzC1uNIPWIEEelDt2iv3WuyV+/wMO+odxkA7d0/uYCjCemeGCEy86mo5c0I4DCfO
yS/G5h9/2fbL/1NcdY09EPDIL8uxKy+Cv1iihX/hsngP+S4NEPScqAa+GG19vOB2cv/ngjUDhynd
Llh6r/fe4cUP7+6+f9qfz/6PVzgqONIlhjM4cwXFxla3vYwxtiJ28/uLfPVGGeXo1mb8x3lwdBui
13tmRZzWzRZoZbcjG4runlLIfXEr9ErU2SBUW8zN0a1kEppcgieQnytFdzB7U91Z2Vzeyqaug+9v
6PPAANc9dZtoq2TJUjZ9fC+5WcGrx88F4mwNtSjuwLWb0apfJ9JYzsuRpCQPcwT52CpdjJ9uFiun
lobGJT62tGgA0WjS3mwBWu9f0X+WBjxD5mRyKvxx7DL1HjVi2fhyEGILGDcjJD9KnNxOEE1elES3
zpURCf7eNeI2bNBq0VrGa3rqA/niRTMdtMlwwO9iU3N+fC514gwdscQFfCpp/CBPqYJmxTO8sOoK
u3ZZGsafaSgaotCHkTLNikXhelo6QeQaVL38bSbq8tMgyHjxlyWpfn//2r4Ys+B9uQGKGORsqMMR
vII+ebHFCKle5GZWXTLzgJsppUA9Vi3wpGHQpibsbSfCOLxdZP9mzpGD73ijmD1kbZn/bksnvR1H
uW7cbxJuKRn7Bp24WNd9oeU6EVmaiWjNblsc0BWXfEHLiRyc9BuyR4N2aBt5YjV+Mu5iSgp/hUkg
uca0QcfGmtW6xgNaSWSrec44P+9z/aqK5PjWLd10S1ndRP5YanhpG/rS/KkkuyvOgo3xoCSz1cPw
0udQJ7BWOZgiH+4TC0TZc1r8AP0KgYQRfv8evmgdbX4lA8Ut/41FfLQhgJy1w+wy4Ss21gx2fuuD
o5eD39pV/iDHgVgEvLH+rPma/kpolXcojLTyxK701a/YjHcIAsQ0kwPnCIkYGux3YvxjgAgmV7mg
eIfuNI1r+lTo1F5+7hbLr7mvN6/vZp2nsASD+S3XKn898Ty2dXf0McNBQkNLw8nBd+ylMhb4+eUM
/Hyz6/HjbPra0/BHvYg1Yz7P9AYHeIcUt7xKl9s+S+YfLAiUOSJXbuwqioIJBCRkfLuc0UlhQS8i
a89Q27jqmdSfWG3bNnr8W/EjhJvFRouHwtE3rmIGBmbGNwQjIN4NbVRiuaPoOywAYp+0c3ni4Xyx
p5BJiIsBliubG9rRWxqHKbPLaC58i7HQNYTd5qztl/nsxCv4pEO34HhvkBsuJJAzj4fcaxuXbhan
hZ+mBQOfaJZYE4jYVOCtzsoaw3SUhLPaVo+OrFDHavFMRvAv8apaJ7bRz0+YkDmWAxxDLCKYtnzc
RVe7mBfXAZfrBxdnZVE7ZAj0y5O5mvo5JM30x/f3/gW1iQ0bUpkAe0AEdmzK6Q4Vo0SdUVjVOTLa
0doynexzRf2XORPpNmXnWn8svSGAb4QQd2siWfiH0X2HossamBLbem1cYfgwdQyGdew/Vpii7Kz1
Jr6CuNP+josuxiN7sV+7yVLncEDlexI9/1wBcB/YoGwGa/jWHH/QbdTVOpbpuW+PrvK3kPgocEyL
uzYDI2iTwrii6GxRORgjESVmdogceyI7GX2rpyxKebuKYjnDpAloaI3sE8DnF/sNRw+IGa+VhYzb
1sf3umSdq5HySaxIXkNP1aNEIbSjjueeE8fW/6WLIu/lMMVPHXAkBPhO0a7cpatPZTh/8Zw0wNeN
lYeDEUXMxx8iNVVm86IBac+uedajtkKE1RsXIO+n2JxfnE0w82DN4oMMOesTO0vT0wXxCfaMcs2s
nTo7/Xm1WsWDaefpg8BUZvD4/OM9p8HgkR8tbwrdjC+ksJozu+rGA3zc6jp3e9fL07Y+KAo56oK+
Kz+BuX/egwHAwKQZv6gUCcfz4D6BndBjf+kv+qS+6LPs0RGq/UWdYaRlSyVBVDs2BxirximX4M+o
H5feWB8OtQHTn6OyZFAjvVv1GoKN3Y0LGznOOLscvicauLmomSA76XxD/mB6EWVrz/zdbt3XMRun
H646SjUcYVM7qNkqeVmR8UPaiCxt8pnGBfIF2bNCP3EIfN6UobfZwK4MggheP96ibDmua8JO6eu5
U1yCYsSBJbrl/+OVOGT4WqDDmCocT97clhZ9GNElOXE9PhBVifaWg+ltpmq57WU70wxHkvwdyvET
Bj3vJLOPx5zDSWwx52ItsEkcd6EQ3gtlcnI/Ykp0ZmIEdCGtbPR7dFj/oBZm4ezW0bxDjrzcFC5k
OC+L9PYHEgZrn5YyumtzUiVPlf3bZY9+FnN30gAxP+ULPu48Ys3tmM4RTdSIPjOCEvnPQ014uGfn
rg51W8teyfBF9FNqbGJdJR6HXM3nEHsm+xC1ZYMaL5anuPFfbCjg/9hB4usHMfm47ldmuJV5gk5n
zYb1oQR/CcEJTfLgmbN9f1h9cSmaSKYbW+gyrcbxe1mEjjVLJP3axYSiw7Ih0NI0v6on6xTfwd42
5I8Pe6PYERT8viFAMf64TybRIKM2MXp/bgpjuUEmWIYuo0SyvUTcXKMGJzEnTxqEW0rdw/norAgB
qXT15zzrwGdqIhMeWwiEwkvVIbnVnTqGXmXzDwPDVjb1X7YS4WBny/Oq6Rheu9Q6JrqcUrWvnbHX
rV0PNeUXfFbxjMuKfC6QZz4JRfzR3EZ9QnKn/uosec6Er9itY5uP4eqOKeYl1YpZSJS3k6dMsov3
dWZLdRelvX4nXamSKFSrcIn6lvXv9XqK9Aj9ETYrSgFb21eakcncqJQJkTKNG/0VEwLJfV64syDu
CZDPw2Qfr5u6KgnziScsN8DVCsLLFjs3/7rQX5/SqNNI1yHm43WyeHpeNs1E9FTpuD6by4wLgiiR
aHm1miqUC7hyQPWb9PlfobGd7A0oLQvCUqt41GPLOtXFf952mZLhO7TZmL4n3X98vajdkWcZgKE8
zuhA72wERudOuyY3tTN8S2IkjbP0v1+/72Oxo0VF486AZ3Nt20aTH6+aT/Owyo4yxF1Q05nQvy5N
VPK3a6Za4LKzbQUSISckPGU8m5htBcwyh32hl9pdp7rrDtKYcYjRaNHOqa17WWGfeqICfacqH/3I
LamBwfDGAaA0PPqRzaRqabJx7cysFgFY31gFDkv97zA1Db1xa5h9mMyqfr8ghXlcnDrVIGi6CtYk
6mwSkDWTFOrRJ+DDVbstUmPDXbdqUKpT5Q2kFFCIjUJe6WLMbBjznaIEwsTKAj9ph5oSZX46h0Y7
pO4Z4rT43s7y6g0N6JL6Turqb+lKr+ateZ7ddIsV/ZF9NQy72LWWGxxc2nNOQmKOtEhX/vY9epZT
p/bnrRjSCbsdU9atbDgu53QzKpWBUYNvY1cQ2qqbB8C1WVhB7PiVxvZ4DVvYgZLJYEandL+pqTEv
i9Ga92upJX4uasYn36+uL5Y00zXo55tHFMzgoxITQmPsRFYrfWNVhqDFdO8NGEgEXRlHXsawjalW
coqv+2lLtqFuQK4A+YG1bRzv/pFM0aLgQ+J3hVIeIjuT5+j0qGYa+1Tl+rmc5FqOhmefCmsBqONo
YXLCMlYxCXBzKnykwmhW2jcGF+IxjZLsl2IM1JNmjDE8M9bpAdYsORPA1eZVoq3irdPEP6sbcCBc
9PXRbO3lL+aR/V3WOevz92/inQz34ROCVwERisAevLOp7bZX9R+Ajiagt2XTNr6uECOwX+O+JSVx
ImtjZ4h2Sa9EhqAkaERDfCD1XzRheDBPjDmdIQEqxcpx9WsQ/sUbsnSob8qx0U+0JO9Wh8c/kuk9
83vXAow5FrVUfBi8PR3R82Lkv2fgqn+LWcLPdUsterbNFVNee7aWP3GTZU/jqmJ4hJSbYqeCPW/4
sUC25xd20UKJFVMZH9SxQQExDRgnHvChpJJ331vIHjXInvvDuyQ2GljDOMzkY4APktOEmrEFEzoK
7MW9q9ercaJc/Qyk26TigNVuFnNofI9FZYbdV/aUQ6ORY2kcxkwwd9FbY+ck9gjeUjgBhoBjOAAU
+ckAdukio0V/x7D5xLL4VFNsv2Rz0yR6hNryWMTVc4jqBbpXLlO+OAxDPc2U+0RTzuM0FnttnHdw
VQ72gh9mu5aM1YpTO9f77n301vkNFuwi0zD4z6P+L2L7rKW9/QZNTtdTDGMQY2TNerFiw4k8GZfC
hz5CEWH/H2XntSQ5dmzZX7nW7+BAi2uXfAAQMrUWL7ASWdAaB+rrZ6HImemISMuYapo1rTqzAgHg
CD/u29eWKTiFIGIGWcEhBdXD7SIv8duomHdDEVjbNozkK0enDhkIObpsBkOs4yKogeqM4yarsUud
AlJ7FNRk2vjTbGWWerNmdoervG5oqm+7em0X8BBKuQNXXtrqhd003fPXD/50kVKRRIIu4tCLxF8+
SqokCYDK1jEIbFoneJzlsV91pbDWsGXr+z+/FA926StElIhC5nDmQ7JJmy6mm07oAwXnzBzXVUcf
OBL28kza6rda6vBVcgBD/sgUxgiBt3l4rc6SprCuE/bSYoaLWw8TMRstLBl5CF9JI2iwpVOQbwe3
5Pacc3wauEfMeUjrDMoCDJPGyZWtWk7YuM13ucrEbi4zWsiHsn5RNbT+sc3rtENFv82jXLoh+a3c
ho6F90oSV1u97sP1mOYiA8VQyDvNnDAyxU3ksp7K6px+5CRNR+EFcqrGo0WNTOHj8H6VqZosSP65
l1qT+SFHRVb40Jek2zRAT7Jmr+6lTTa2go5jkmjxlgMy2MqQ+jAIqTEMfxKY1LrHM1W2YyfCCDdQ
w6j8cdDlbaXYdBnUgxXlAEgy41ntKu3H16PjZIvmDvADYg9j+pEROdqiCQmbOZpTwD5JH18rIhhv
KmENO2dWU7SWDkmSOT637Hx6UXKnTIClv+QYSIwPRxfrGCuhKx26W45xBThBIGKw/8zXOR3nR72z
z7rHLS/jaHCS6pKRvNFjBUb0KK8Rl3APyfPRdKil5Rb7A2VbNcT0LooVZx+keunN/IsDhgSHcFp4
NoMcAbgQSkPzQoK/8NfP/iRtwbNndJBQQvRPkHS0CGg6AMohg+9pxFyrptS/WUSjZyblJ0EK2Pff
t81Oc+otZYRxVTg6FI4RsP8DSFHMheUgsU0/od61n6IByUI+tlO/jso5gkPbRwPqHVGPTwQUbbGC
dyOilSQqBDJzaE+BSzoRASGnURQVUVSRcPn60ZyK+0njEPKbDs0QJt//aFySa0hTKpdoxKfGvmzj
PHya1DrzaOaMdp3TGn6Q5vp1CVjtdtIRTcKRGS/Npm/XoKamt6+/zifLNWkf0v4kKX/bHx3OczHH
wwDILfeUWCRvZpIDBg/N4F0OHUKqr691mpjl1tkNeVPUz6gCLJH+30K1CZQAc4NFJXSCcRXF5p7e
ujXZ6gFmBb6s0hS/MSxBO9kQJPJsc+b6n8wT1UQqr7OsLT58R49ey1LkocBnvHpK8ofEqKOVDoUG
6Te7YjUnw8tEcfsGBxixUtpK38xx0QDJytXHdjCmM0HhJ5OEswMKDP7FNDnOsEhNXyuFFuGRrKDK
CU3J2BrQ1c9NkuWhHi0OxL0L+5eSMX5aRyu5pc+RGuED7CUceTE8stt7dVKbV8UJKT4qUpdba7mT
wLuQOsC3e5Bb7Oy1NOPXdDaztJDDhIRyntWrr9/HJw+AfRvTHZsaMTH80euIhC2jo+V1hAbJxQ74
6oWZ1sbu66t8MsK5Bs8XAAHq4ONuYfpzJkuPMfGZbMhPcx9jhZcliLGBIpyZ25/dEKIdTmY6vgGo
gw/Ht106VIgdlj18EpwLTuDIWm2a6x6+vqPPLmPTieGQ2qCZ8vi54T8Bta2jH6mc0cnare5cQKY5
57X1yXMj+UminEGzSGWPzlVlVKo21rCllyhhAQFObleapGMSLVmzcmYqnCp+0BNywmev4EIIPY4i
5cYA+BNRP0ftNHA8kKCt5o1S3BQ5GNOsVCADztrs20VpXakaXoppWUiY1urODRVFyRdyTzjcON3d
iPDrXAbik0eBwp0vSBWb0t3xdqZUaBbo0ypggTYBBuGITj/UOTS/LwoN+2oKiBl3Ca3L11Wi6eWq
y4r+nk+ivmkx4AIATnLeurY1Qk7RVHYst0GAfE6r8sm4oFF5UaSjvVig4ofDrwxjcobIDj1yFs1O
qPTiz9q5rf00YU+ByeZ4B4yalD0fdXgVvFwcJKKiwaarAe0PS5a85Yz1NQ6BqGrj2LdAeV0nZRtd
l7ByMx/GefQGKvdlViTNN8lhn1vjlol1tMZhLqktYAIslc1jg5+iLxvUrDrcpNIa7iq9WxB0dfoL
hvO81odJbBERraQk/8AcoV/po1NtBtJCZxa000Y6eg84/S6jBO3oyTFf7gIJTahMenGgs5Ni0i9n
qMsNuKpsRXkruW3IDt8X4dxB5YVNmvTThCZ++Jna6p06wOixm17/1cg1jBG0MSuzLufd2EWgUirL
OrMfLm/q8KnR9o2CiDQ//2OKH75JULeOURW8RElCBtu1pX0FT9W5yLQRHyR6yzZSNthnCj6fXBTw
PjOdtgk8VvSjQTpXRd8aAvJSG8ws+mCwrqDxdJt6LCevDqTCL6kQel+vmKfJYEx5GSDY2zB9aXk9
ipD7yExVXbS1NzZ5+xYxiB5KRHKvdjXo19AewaJBgHO+mWYEYJZsi6p4hQH4iu7kIHs2oy763kJ4
uUZFoC6aM2t6E2phvpz5np88nUWdguoGvQ5B0vLzv0VINTKIOjGq2tN7tM8s9Nj6ZYo+v9pqE+bs
WWr+vdKT6VaRwvFlAkS3tJ7rue0HVWesYqT66rYs8zxZNUSv+yZI0g+IjDl8o2QE7Pz1910e29EI
YrSj6CF0xEHs+Ota5VRXQ8HXjTOt8ROZhuiMdq61FOXa01C02rvVxdCkI5RoX1/5dEmGx2EqCkoe
ogTZOnpQGS1kS1PkUlOQB0LIMLoOO7IcAlXtmV39s0uBclkKYRyEadY7fCfQvckLamRxetrcV4AU
Hbeyk96d4NueuatPXj+bDIgVotRFKXJUs4gwOgwlmZqFVYIHRbxe2t9nTQ33kiNPkIAhYaMF1xr5
nCvGJ/fItFg64AhcyKEePU6QXhnAQxlwi9LUq7DtHb/Qi9R19D48E4+digMtRGCIUZDRIewkVDp8
nnaRoPAB3u1hhFrYXoUi+6NoMHdePE8h3KajxgFapT/RWY9WYAwri7Vp3laZCVFfkgBhukR02M7S
USTBt82pUpq5HYUeVLxG3YXjXIDbDkW9ckK1DnwJfup7ZSZF4/ZI6x1cEoi+z6wxn7w7SsVL3/bi
tcZ4ObytqnZQUeRB5aWjET0TkYqLpQH10sCM8B51ieznc5LcfT0NTrd8wiW0vhz6OdOglT28qB2S
2cOvBYRLXQarimykqyWD/OfhGZehIoCkmCYwkEOHlxkV3OVbxaFrO55UWhgm884cZ7rTaVahGkmR
dgdcky5Dvar3lWzUDNgEK+ElCQxREkQRoZU7xW2wUQaVFPTXT2GZFofLkI6kikQVspeFZ3A0Q+1M
5/hSybT24G/wbmYRDQmgifzJhOvqdpkZbb6+4CfxKm208kKQ40zEGz9KcEg4cEy4HDSeGtlyDxna
dHw8HQwHZI8yO14SDTQYRLjLyq4eatZaKKKeYenVWQZhNLBCt2gz6z2S8/QmDloBsFJkZ1Kxn4Rq
DLNFCA7mYeEIHD0Xlv2w7yRsVfOy1lZQ5sy1KqOtSCCOvBMtRwmttY2N5bNe741sHNZNiwUjkPnw
HqGreUFp+pwI7hQGR72MN8VbItLj+Hu01ORSocAfVgH3YO5T0T9pWz/SKkreIqOaP8qUgvDaIUUT
rNKKJpRVXwrxQOIqL9dBYM80BFBKgR4Bt/JFajrtJ5L3VvftdlZkb5zREisUIH6ceeGnESZxJXkD
xhl+bUgVDmfAUCNykxtZApjS4zbStxlFpskYd2o9pSvkvjptjdG4VhpzuK4dqzP8Xq60nyCRzTPJ
tdO1elk30ZP9jhAo0B1+lQokLzE4MMo2rL7R5KtcOEL7MYx196dt/8x2LoIqB0Uo3enL4vO3YESK
rDjHNpQLNUPgKUqaUPWlbvH1oz1dwjjyIaimLxpXRWLCw6u0apBEdcdhKG0jBkVf2KuxhP/89VVO
HxouQxQL6Dtk7LGTH15F7UuYEKaSenFUNt4imFxDwgz3rWr8/PpKp/dDfcDUWBwW23KiosMr1Zyb
F/Q81rBpUVw4ukFOHyeE1ddX+WQFQlCtk0dcoiDC2qOVv8OOSlPqgH7cIXWuYjxOP0KEIn7Tgm0a
GJovYdYlLj25uCaLufcyRfQ+9NXaC4uGiid0nYssjOHCp8I6s8efPm1EXQqRLAwTiC/HRSDqCkoQ
ZBnNp3r9M0gzFQBmq90ndtq9n3kOpxMTBsZCv6PQh3b5eGJq0H9YQlLJBU3YMf1mJXUTRW33iD+T
1ZCMuNNL7GkealjVD8yofRTIdJ4JndU/pixQ6aP5HNGJAicP3djhq08KDoYDhSK2uxifO3ked6Ya
pudOu6e1GaJDh2M40v7FT/loLIeSmNAbAWIs1CZ9cggC3NimPgN6GRGLLidkKEDmp10vfmqcLn0w
GP33r5/76RtGGU3zDZUw6toQfg5vlTZm+h3Zsuh3MON1NHFYJLkhYPTX557qJ9sY98iJiJ2Mtgsu
engtHPxYc3M8DO2oxA7IKLMlWx9nnXLRl0YBrDcyjF9ZOVuxuwQxV9PE9uwFso54SseZFr8uuacc
Mrd2Yp0J+z77djyGJWr+rdQ/funFpAWD0uY5WRdB+NVDZNyo9P4+dqgtH8G6N/tE7uXYCzW6l+ws
Djdwuu/twqaFZOIgsQs1oAVnvtbpKoQGGI09BQZCImbG4TPDeCKLpC7NsV8RGdo2Pd+Z4Lj/dCtC
Y42sGSU7/14GxOFVlDHpZMpbhUddSvpeZXF5QSl9ptxvyGeScCc3xKWWnshlESdlfnxD8K/0qrAR
pDgDlnx9ooUbTu1/nMGlOIEO1lwwEhAfj1FPRSBhVTgAc6dDodqiuILd3diW//XkWSbHQbxKvL6Q
XRg0zOCTxHecWfMYwL71MrsYn+o01p40mGTPltbKO3TQphuacrMdwbPDuJzLP39rumbqlKB4Zctp
8/CtxUHvlIXJGQuxypJsdYpNZQsMYkqMnL6+05NDEWIQTrK8tsUak8jp8FJkDPJIauFwqGoJuCp3
C1XBomofESlr3TkiKsKk0yfL4YvGRP4hRDoWA9kDi7xd4wnC2RzfiEEA3fPIpslIUAp1cDwjHfGQ
GHMtvDFFjondhLr7W9aQIXPtUtN/xiGiwE1khMO3udOmC2rIYlODQ1W9XDFVtPN5wRYTVsZE8z/1
7xmJjjN3LMYZos45VMQ90gezo4Oklo0HLCWE7tJ8gFCLvCjuW5EyNY9RoHaGp4cD0ImgGyDdWc0w
5XvdUtFpFix4Ht3Y0NjkUMKIuRt6hT7mTk9jPzJL9bqVnCCBBdK3FwJeEgj8IrI/8mjqt2Y1ZhJm
R8kMDB9dKc3SvdlcL1ynBKrhgOGi0wgt8qjkS98SKx4unAhHHBrhY43xEIZYZovBkt5LKIkvoRWo
FLGb6VVYrfYzTErpvZJjowDpY0SlK9TUclh3hXSNQ66Ev7o+VBADiUjqy36h3fhV30H4JJ4ByZfK
MxgftC6JtJvlKN6MOgCeTR6a0ezWagUD0i4rmv3xkJN9qVWd9xy/AW6QZrHXCtNb3ZWFjJmVNNHF
ddNFOouCAicRMV4+Yoskssk0V8Ko8ZrKkhmOM+RaXtOIU3qypppavfV5matAz9sZTFeXjI9dVqu6
bwEVeMKHIS984XQYlqC+bSy3RIte+zS9UHIwlAl4UUvbduUOUyWeZ+wNH6GhU11Oqror1hmjJEQI
WI3lysFDsdzPFegiKL1FTj1AwJfFo4Dkut9D3u5dRplp+HCVqU7hIoTL1VhUgOU4PKqjby7tan5q
zdnPZG5HJhFce9UNR1t50xQkJ27oGLgMIaESz8LJZxm2YE9UR+o3tTEyG8qfyCPE+ODIon5OdUNH
04cMihHCqe+SBL2seJ3SoqqOCVgiFFFafyt3IBe9IrKapVneBsSRT1G1WJ6nQCSYT5EbBoP1BOEj
KT0tcuzram76S42nycdZ4WIqp/X6vJrpccQTt54HpOTZYlLAQLQWrV2KoVlZYq1BXpYl7+uF53SJ
ZWNSlCUKX1J3xzuTjghgFhnBrlLTEONRx43WDjLByzqO9bt5NKanIasAleA26OZkVs5EwKeyxIW7
tLSXkQ1SluPN4crXgnpyqp50XQ7RgnY2p/CZt/muNgcbHcZs+mqa9Btgv5qn2biG0bxM8sZGmqUg
UXGJ4+MVS1R///WD+WQfJQWq0f/4b174UWCAkGmmSq+DXZcr+6YssvGhbWXnzOM/jYq4fc4ApI2W
xhKEmYe3TyJGzeUoyT1poPQxzOtAdzBFlh+N0FhbhfGMlugysWeokJi+TjqyjDqUb5q8P5O7OglU
0VbTOo4UnM4WhaD58IsoamV3g0oXU6BNwXcHUwi/KOf2ojbxN/rTR8tUoL6AqwABOnmhw0sNej1k
xJ+Lc0FlbSotC35VrfXH1gWU95biEjlUGlQYXYdX0Z3JsFoqSjhndul60EP9MY7b8MzZ/5PHhrRm
YbhZpLioJh5dxRw541bkZ5qgT/HqaOY19mYL9dQ6c4I7HZCItJbKHUqeT/QwjUaF3MKY2zNsJkUa
W9M6qJDkfv1uTmU3vBFsMSkOQhdc5PaHNySMNmqTGP92BwYJbkkFeRtvltPZXomgCCq3rEdRA2bB
l8CVkml4qTVzKL3RGJIFNF+LndBE1p+ZKJ/cPbMEPSAZHdap4wpKG9WZ3vQDiJGmMFc0JdqrVIH8
c+buT+Midh2iIrKjJElPBo1K8TBWy8X8aYixNBij9AGuDK32XVWvKeQa1yQLnTtl1LDhLgxa5FSp
i/CeqIxbS8mSJ54N7mnk651HLXNMl0T78OePwuQ8q6DMgUdCuH/4hoJ5TJokpZjkhFidyHJHFO7Q
LfP1o/jkgfPpv1O3xKUckg6vkqp1izknmVsrU7CUc8RwLWeZcma4fTJ9kBjhqsQ/S/L1aJIaIjX7
IVGqxfCmgY6D1s7I43qbBXpx7t2eZECWHv3l5SKcQOh44gMQlCX7ec1pwurl2wjnmOdkdqYnERvR
VsXT/VYIJb0LgzDGwkI1X/Q+NR7rntPy14/291H38FzDNyHrhS5gcW85foNRBfU7iNHjmbDF4v0U
zPJrlIruO2eRGNUXPfOtO9RDYV9ABdOelaFOon1vxlPm5XanPwRUap6UtMQAsEiF7GZqKXZTZ43R
KoPW+QMgK5pSlSTvReZMVbue50H+mXYDtqjErWTVkyrPf9nB0Kh+GZYkFGN9Np++vs/Tl0uhBXEj
lQZlaeM+GkJdYo6VgtjQAzWb+GztOtziRH1V6Bg5c6nT8xN96bBQOTyhXoJAcjhaDVLItLR0XErT
YnXfyOpsu1VS6te2RuFsa/F/aMMHoz7nKfLJlek0obBKlof8wbEA2GzqCTwQ5kKjOnTPRQL8GnON
dq1ZtfauRum41oM6ff76yZ4uU6TPcHTgPbJeyb9Lh3/LOIPDbhlBAFHtuUU4GgyG8QLRy7hqg3gm
lEjPNSOfYvIW1Cz8TxIYVD15rYcPOOXMI2c6nRRpqtQPuT1jkqzQ56mt69AW2m4KtbDBp02T7iPV
oWXQTqvswXIKgSVZl0W38RBw2ikrCaqXgo70IQXr7WuYibaIDSDJ7qj81D/KtmjuI3YXyoBGFL/h
2OSA/cSN67al/Rmfx4JCEnZYknA1ISXZqgrLNL0cg9SUXOwga3q3RNXQEmZLueKbOmIan2OY/kuy
prbYJvhB6y7RLgzZusGoNJ7T6bWRGitapI2B2I4hYYJbcFgXf7raoalg2i+Jk8Ud6jjYawxMSTEw
xJtsbttLEv2CdgUMlHU6FfyvR8iJ4oCUhb2oVXlp8AecZXn/2wgJabWy5bgX5LSt7CpVaQxbGF3N
Fm+SesuJO6SFwlKvgzKFDvj1tU+2Dq7Nak70QL6PuvXRWKHfSwrpqASfQkfYHgUCPXiqo/375PC/
foz/HX6Ut/9eL9t//Q9//lFiXBOHUXf0x39dxT9wBS1/df+z/LX/+2uHf+lfN9VH8dA1Hx/d1bfq
+DcP/iKf/5/r+9+6bwd/IGkQd9Od+Gim+49WZN3vi/BNl9/8//3hf338/pTHqfr451+YyxTd8mkh
Lj1//edHu5///AtFxt8e+PL5//nh9becv7cFXPKtmU7+xse3tvvnX6r6D0JrVlDQGVS6GWp//dfw
sfxEMf9BYMN/Z6Fd0BomS1lBSiD651+6/Q/ki6woOoo1frAIttpS/P6R8Q90CItcBxEJndSINf/P
nR+8o//3zv6rEPltGRddyzVRAzLy/rb5sVjRvcxiv4hZETnbRxFziXmhwAwWYZMtvQfjRqmzhwiN
07YtM2OrqYsCtcvlNTR7X1aDa6Cu8tbKySwkVqStyWUaXoopl5+k+VOgTuaafL6OpW6S01k8yG5Q
lNp6TOaB9qlQu6o0tdtWhvltOT3eWolV7U2IkuhoS1qfM/ONDrifvbXJRfCtwcN9cZ8SF5hYzrdE
LvXe7gPNU7FSvFBjSVpVMT6ybmiPzl7VrPB2DMvR08Dub1g8dl1Fkyn9FreG5LwnuMW6VTVfwpO6
lJQRl2y1kzYwwapVIBRp3UuSdjWaSy5IqhuQTAVAyAX2tMa1Nd9Ecpvej2Yojx6GofZjGJX1Su7a
dIUft/2M7XywxU5Vxxa1jfvBbeBUqT4eW/IjPfngK7pSeqxsjZBibLBa0tWwf0nbsXKzmFwaLtQG
xsGioa/KtkK4j7WQ4V1bjvQo+I3lcVbdsEKmoa2EDL9sBfISq9BcH4KLWKLtisOhEnmKjNWwFZoh
lM54yP2wNcAkSlFRvpIw2xRWKa2icqreaewI1zhw0d6Fcb3UUsW00gc97HUyJuWME6DA2h1P3SR0
oKC2uO3MQSxdUtPC57bP8gmdaByvgo5Xp8dmKpMNRHfmCQWFL2ojCE6TsNSXfhrFLokm0ghpPW1p
l/+hTdpHmc0QiGZzlXF4+ZWROHTTSBLwTJOkvhrm+UKp7hSwikqX++AuEuxlM9yf8Q1jUxFURqxI
TK+TErUXI4SRb3i9Xiiw1eYKKzq2DW0z1zjg2pP+MIVlsWt740ddow+UpDesmHaqFXwv0/AGBPGm
GOUtwNL7xrG4gazjrYaTeSuIYD9alHduU87NvqEX2zMXF9Cxk0csVxSfShkOt3V/oSZ2thFK7tzq
OS6iAM1odF5NwdaJLXEZVlq+sRWp9guj+U4yeDsXmvxtdCQdJ8SoCWcXQEq8jnu52OEw6FybczFi
4CrU6XlSBR+nySk8frXILukZa1ZyWt+1dVZ59lDZj1Pd5nfjJEyv6A1ArP0gbcm79tdOY+UuEfjC
drUirzCjCZYVtuYjVBUL3RG5tnCVEFCsMsKlp6YOKUUaXXwpKgT+KH6DnQm9dKcGmf3aS6V2NfSl
RHpWVL0nd9UTAqU3i8wjglrCHw+T58AVPaaBFBYlr0brl+jJazXkJY2sNUzORLP9XAcNnRvlUz83
9bVchCHSXxrJoJhmXtmpjTtqRnxp1f2PKcNaEN8TvleQTBEChsWEppV72yt13CkV5nUXI+N1MhkQ
balgUpjhsKZ1YXg/t9V4abSSvM2EUVzS8ma+4WEE2ky1KKgnDwBR9lKlYdnHEc/THLRdWtdH90Nm
yL5F++0OOjIZJzCSEXeddpMbpKpXdVezFsW+RnvChS2G+iofQ+bwQ9nkzirRTfyxg9A1deS8c6K6
qjSQEO1VeW2AK7kJavlSyIO5ATU17hBmWvexpiC+ZZneV6z9jEE9XBlQTa7qrs3cGL/iNIRnWaSr
YeCE1ttbMnNXmMRuarvYUMRihTD7nV1oV0HHfGuHH1S6NY9M43oaEoB0MP0CbOV6Hwz4pVHdRTRE
w91tVkR16YqiOn0UdmpeBo3ha5PyUdvYCnE7e3y3scApBtr+oqwi10ztFqHNfV7l8Z2DGxbp4zTb
Vwhd1iMkB7h44aJ4SYdbzo/JFh5W9YivLErP0Y9TM/aihky4yJ/p1ZjdpsdPxjD2RZ+t8L95mxSZ
pcK2LrpMAs1coptR9dbZjRxtXIri8WOUj1kA2EXudrWR70ecbowisVfqgKhMTouAApitT77aW09j
UfDxdiytOM/xDhbSeynaiOePdT2eLgTRWbBYCJmeNv1slWTYyKLKN0y6cRtr80uPzwi7g0GQNtXi
xXByv9fKHn/HoR0YxE5/mzTQCUMRrqeyq1ZJ3y32MAYtOljeR0GBLxK2AJNTYdc9q9fTpGw7LZRu
FVx/b4OaShMmQDf5bD/YQXRB6z9fTE59q41vpaB6G7QReDp66pWp1vGrEZYZC27OTbL6eBYNCKpF
0waVXHuvtV1/Y0ptR4cj3kdzuUp52Ne0MWibadDmKydRxuc+rLttls07e0jSjQGcheEhCx8JiNhr
kYyrgOym4hLOs+ni7U0yKbIrZRNMjupGdVu6FVswVZVtRL3YTfLqtW8R2Uld9YDAzN4Xk4UVrMK+
GTZjsBuauN2UIg9Yw5uBAkdxV9DIhoKnw5Cm2ORlm21ROcr7bpr1x065Jgk9+ChATN/IEJ5HeiID
JLb1yzZ5m2kI9ic5sCw3Kbt7DSf2bTAxtppOeonaNPIZhMqWtlXnVqRIUgkm0frR/ksqI5m8ElDO
Wi6qOPK4BXNjDkNA628jw9WQwoS/3WNnbef+bIgrOefVUFB50pJ4o5ndqtYpgXO0oQk0unHCHG6A
5SNsYN+Igh8Zz8IVdveG1Q+/m4yDh0YgWJtzHLzWUj/ch2B5MYeFsWJiubWZnWi87OSqc+XerN8R
+sCHxMM5WFkEYvEqYbnxZ3pV8zmk/XyoBtcpGU0wntcs6y9D3a2nTtlMsXQxV8nlmL6GORtm8up0
2bVpZDegKmkeKDcGiGu3ibR7k9pTq+FkMz0UiXEXpt+dnCw+jJjQoXDVgNpIr5yAnghtl5biVRVs
rn3r9115owttWy84/NSGzF6P9opCGOui1t0PwSjv68JEiT42+N43OzMJX3Q4MhRpzPu6j7ptNDgl
pn3abTlSqcGFVOrxZemoCK7iaqPhmFGa2V6PX6faWAvZwYoxL76lY3YjtyqkEfWBZMtrJUd7QxfX
baffNGV92zFg5iHGDrtxSr/V5nbVWnGzAkY9UAkydhJhKyphrI+DPnDgyivhdRaF2xkcAe5OvCPI
gV6WF+82HHQ3iu13CcevFRTrybM7tgfA87ZbM9dGzMCtfM1OVrp9iosjJhHGLqlNdTukxYbGs7e5
rqj4UwMHFBjc1pYUb3WzUHwhBVQLR/1BZLzKVJ7EytLi+r5q+CyzrsIfsdS8R1GfrFQ1Y8duUuPC
EGWxcQRlZ6uYPBJzAS1D0VU+SR+RY101xsDgogFBq5ufmJZc0ZbpOmPkO120TpccDE32Ky1uWk9b
vpZVN68EbHyG7IVV7cc2EZM0RtNrpnS8x6TPXxloOdZh1UuWDtfCNn8UQn7IOcZcS3L2QXRW7XHK
Vl+1RrvL5Y5vlanIWeC8Sw96rtzZCA3XodoHN0o73NeRck+yegPqfNOW0/IQtbUwxmIzcaGtLIfl
twnpxwOs93EXJx8CozY1t9fB1BVXc0bU02Qm7fLt9C7jbXtl9ymVpqpybvIsTZkreX3PnLq18+wn
oCH8PdHlwdCTd/0E3Ao1NzDBnpZxvyGJc6kFLTBmtN4rzt0XJdjW2c1orehwg8AOO52mJzuurO/A
EG0vKof0MiDh5+OgR1Mw9CLelN35IG9YzMta+Ap5PKhNWuYSTxWuk8axV5rmjTxhox2kISFGGO36
Uq0uyzJV8SDNBXSB9E0EwT06tPgtaKJLi52+q3pnBTAqfTCjrL7I6eZcsyM3np7yHZWS6nc5CP2b
VlbqNgdphY2fKu1KW2LpXRrj3STs+Y/JUF+QhH6UqJjh8KHo+YXq4F4SI59bKdaSJ28MsS+HqnkY
o7m96YPYdGXdyh+lSUlpdqrzzg1zHkdBUXTHbllfyLgKrmOyUa4ySc5KQ4UnEEU473YF6bMLVdyj
WNM380Djdp8nFLZbuwf9BF85dUqxR2iTubWuflOqwfk5MT96Nw2T+yIDXprUNDeO+CUvPd5vkY0N
gAT/dwewo9jnpaAxKbREs2tAbD+Nijn7Qse4HhhV80MN+nqdttNFUYVN5hap4jw1gn0YzqMJBamz
9hoWvH5p59PKtufJtfJ+8gTf6lkiUVp66MKsG7hxoacOirVNrVbfCnOAiUDKVNpiVhF4Qze9DNOo
+KFV6cihwS7dJE41bcN0fItIvhV+7dgJvLkatwSw7MFNk6YqmBBr2kyslKuOAtFVKlrHV2bseqZ2
1t6doVTXwuyGvZIQDHgg0XQ8RFUZtUMYu0gAPLU3Bx9jwH4N0r7et2CU9nDGxIXazk+WksovQ68q
nkEZ5nkm3MZ5hGL/MAtY54mRbxQcs7dWWAivjOLsHv4SYCS4EPJFUIvWV4oCqJIVtFcZAj1/FIly
UwOLXcZR86vXusGrnVS9arRuEyvF/ei8ZEWEE2GXP1tWWX5TohzVs4XjRKgF6laVssKdi/qHU7T6
ZphCp3KDCX5NFUbVxpJH7TJB6eaZLciIODbeaIcwnspeadBBI4vDZDB8AYPPwcYwcSwN83ETRFCl
ll7jK9jAj0lj9G4z6MaOdr+c0Zq/dTnjK2hGH2vGdm9m4CawMLA9GhjsC3WZkWPqPKdKld4JTR7X
tNkpfqXHt1rY/irGjtBOy0E+W8Z4xel8vK2hYawwSnvtDeT/uNVEl1WfQplXqQrDMRsuLJl9OxmC
pF/lqRHEbjknT3I5zdfZhEtCExHrt1I1bNhB5sjBbaJX9euFdvlqi7Lewko1V3EfGGtMxVNXHixr
u6iEPMuKFLqaaRQxwGFKCvcS9ChzelpTdtQ1zTstdKZtbfX5psQRovCLejZeVXwm7hA2qPcEasZ3
zW6661EWsSAI1IabmjWdlSjSf0p0h5tavij4KmxcgiC/y80fUb0FTHCLpvlHODj+/2buvHYkR7I0
/ULDXmpxS9J1aB15Q0SKIo3ajMJIPv1+XtUDdGdjazB3e1MopIoId7rZOb+k89GWT0U3JqF/dMb2
+8qdfqaztkiirm+OUTDIfUTQJGOnhhSPMIE9QnwQd15V85vjctUatKH94IkkzzVUxrEJ5/zGmASF
nOX2VCJm+uCFLy+LE1S/3MxdSBtR3iEkWPml9lYO1hL5lTS3F3tsWRcI3n0rGiv6aPXI3qJt+Uk5
ZntaM6f8ptwpZJTKLI6dWREYbgRNd1wnK606CJZ5kvXPDneHSJDkUeGUa2urEjVRpLUzii6ALCXj
tvhsnBINrJ+PFyI/c7olQ8O0DiMOA1p3Ftd4Whhq2etmlX+4bk6efOPV02e+SOyxhbl0T63fdg8V
P+Oh7hgbqV5dq5vVQSuw81pp3feMfifhNDRxrKFsrgm4hXVrL73z7ouyuVtqm6xuxJtGFFMpWmBZ
1Zl+npZWb6nDl6SRXfp3Jrlvb0ZvuafGMranZhjYTK2g7k9w012ULoXMXgpN6x3cVRc8uBuxe9lU
LGnNSMwlFlJir4drK9LslcEFn5w4dPa0Ug0oizBlEbW/ezUCM3PJjH2FzuHIudTvPIkddrW2gGWh
Y2UqI+Lcgm48mwSViBhEQ1Y44nVn4Pnyou95tD00iLZeqb6Zzk0rh4utMiAbVquYay4KUrRBOd1p
oa9SIVe2aqveaObJQhLfu9M8RYihyCPktG9piwcIOBdYpxOH8NNboqeWkzfN56VkYSqNS1s4L9SH
JK60V8wGcj+yjkw5kZsTbR5Hl9krkW03JAiq2dy3hW9ZqXQNt4Nyb/vGRG1fc0Nm9iM/xcn2xg/X
pxRkdXflFBbp5MtTSMB12V0fgw+pcaYE1qGJsFZkPuFz5CXqu5zR9WkNgyH18Dx4UJuxQGOBleaC
q4V6M1FzxWjR2ikxNYRJzfTFLm9V7T/265bajd6LNXxxzWYnZDYnejnq+ldF2mMyuzr2hf/kbUP3
wmY4H8wl/IOkhhbxNsvtHHqjG08OKc3WLLeLX/j+mZoS/9pxsw/N/IfOi1+Ota439PcevdXTCZHe
iArtdYZ5rN9ALyr6gPk6ZYYhKArXg7eI9kCj5KU1KWBqCu8SOt4P8qCZ6WZR4LsLIyZ4M6Fxdoxd
7oTHqqCqD3X5r9Vm+A460TxxA++Cfl0SqwQIDNAUGV4P3mGDWBauvWeIum+uB55Xl9ds1XLFPG+5
se8z56HZ/HJ6QqVLew+6t2toHIxD5IKLwp7U2dhkqSaaKhbt3Hvy2jktgVAajWRQDD/tJbjfQusW
3Vk69dFrC/OUGKVbPClWwD0P6FenCKy8Po+dZQ18ufWuy1d2k5B4b3PlqWiRZDnQEY+GvWLQ7nPm
FzRlfrjsagfdnG8+u163C3Eo2YN3WaL8WxAepYBiknNcB9HLZlyxsfBiaTJbJtpoGibZoL9s4Vym
XhG+Zr33JA2LQl0qJfVo3BMVdJi65cssqtu85Cce7YVVwN+56/INfjpmbtgvdcDl3tyV2Q0G2oXS
5uysa/XEpHpXuYDEXe0TPZiFn1J4Ot3W65meP2ENlfi9ofT6zD6ta1fEXZilQlNnYLtbSpf5oS0d
On6VFRHEDJDSKemeuPXfSrQvGchjOi/DDR7Mp2VL89o+UThOVI1DXJeHJmPuokTAcMTesgFxuw5P
Iza3OTgD1aBEVQHHj4J/MtrqOObj2UfkC3CYeUxLSPQMYs69mRCM7qiD9sY3m+PqPIA8MvZrgrM6
bpNMU4qjW/SnvDRgYPTqkp80+EMfj0PgJ7Vul6Na+3jt4dnmhWgqwL8HHdb7oRr5rNEIPc7RHINB
xABlpzl3c9D2p80xD7Bnae5/aR2y6KmMyzz6GXT1wSmrkYqqX73KAOzdbbw1KbF+VKT2pEHRc7TS
55AsJfpowvLctHNtcaSStOVZxknIHvRVU9TVugVPd2fc+g0HXr0gI53nVOW7bANim9pzISWFZu6n
Um9WmCdzFN2bkZ1IEe0D6fbJTKD/VqfKkrGDEkHcRCJMu1mJWLtZ6vfnSFuplu+99SsU1hfDuY4H
S6qdMYQPVetkp9xbLngT+MBTBHZZZgSlmfnQjPK29IBcOeS/t+ZyzwZyarR+HxZ1Y67vkT08tRJJ
DQhTsNMEOh5JX3kvRXkoWFP8njelL4akztRZTCMX7mK8EliOlglOY0mUOV1M6sXDZks3ooFtc0y9
5mat2pMhwiNen/yi+HN6OjnWQjPnAxVg+24+GOrGBadiCHLPIRrwrH4Fd4ir7FVqato4UYLt2bIn
kP5xL6LDDC7aj9DQK0JVQJbFDJKsCW+hVOJiupTynaMoZuaIwSDirFCQGE/kzb4ursaKuaLbcB58
7zWchsSyP731ezW8Qrew7LEOch8MnLvdtlwUYuqg3w/hx2AaydhbiQXeYV6HhbG9Gw0wt6lCi8SZ
xj75vhgDdaJdfdnMKYh7QjBeBqoT0gkCfWfD1iS1Hb7MReTu28V+coNpvZWDYg+xM4Kxxl/uEpyb
qtu59nSP2b7ZR0JVZ7eHa2B+SY0itC5dpl/6friTyJYV7VQ81S1vWRE1LI1Ij4ug227cTKWbA/1f
TsGxMFlDbSz35ho+lpvr73xj1T0/A/vd6ucX25q+tZ4jcvCyKbh1mvHFRM53DEdvvQHOcutHpx5/
cQWBfgRMMm4x3SBuM+Oyup7k4xreZ+W4HAhCphayAvjg+IXR+MjyHJNisw2P2nwNDGLdUazX2uGz
XDj+vUDkcIKZBsKdnt0KdNhnrZGYaoKrqXfL8o9xdNebgAhNZmv4uvmj79cYTjTYD113Y9sPm+Km
tQ8VtfXIT5ZoT0KA3llL8FKQj0dw6sUszfu+f9NqBuFuXiqDqNl5TBFNhHFrWmddunvdwLC125+g
qb3mZ6GvLT51mO2BwonuivoeCHDrb11z8U/V2N8K0wPM7dPCLJ56gFxglnymsy56bEj1YZfxFv4u
o5gB4m46ZNtnDZgSAWlJx4oUmxU8xzAwaa1RWd/m2aW0velIgnvOHpLJYzR16tGKgo9S5OI0DAQw
WEpE91eN4lkQDVbwKiRe0Ae3kWxOjejui2IvHbTdZCR87/hrMR2cdGDOVZasGFmWmNfYOrZgqwcr
0n5MO6c6UsfLAMRDGKC42/J1jB3f+PSYDavIKI4MD+PuquyI4Q/qZInIq5Qhw5EeEdjXb+E03uUM
zS/rVWA/ISSJ2d6eljL6arR7oGnnRvuhOGxu+77Wxh1QwiuKiKPhLUerDx831MbpaE4gVtEMuu+d
yUd7dBjrpgGutp6cuCCsmujI8bWR8OKolBJnG13AX4F+v5L61hpGe+e5BPaQpvlHwQgdb2WojltX
fS/WjAnR476aK+aqyRRfZfgVbPIx8EQF5MDHyVxvRe6+hmyKBvD7gZAFUA5kr3t2+ZOsiYJqFhsz
de8WiUJak1HgJ+Ajtvo84G06REPxow6h8gqwAoubMDeft7A4tRs0fIelIDFXnjYU9HG48HRnXWrm
1Y0ROCtHjIZDwI1cnP25PAOxZXvdzethlpmfRjX2utx1Dh1thIWv+DNrl/g+Dc2ik0ayYbp/zZvQ
Ikbbv5tNk+nG7yPiXaubucgsfBZo9YnU90h1vFJu8pGblrpznIFJNEn/IFv9q5+AKCYfBX1WOdZ+
G3KqoNEh7XKsDXdV7dyLUo/Ipnlm1Rg2p1H1zTmXDudNv0wkgSrUQoMTHH1r/JYVW78HsLBTrbIC
60SzXwzrmQ/fgxJANeBYyOhoJ9nJbYTbpfUnzsis//BJeeGTs2o2NSUvujbLn75yu1MoC3Xe8K7E
yzy5IHirvReWMFKvMgkbIfBor/xCn+TiDSfDx14StU2FtZRUQeGUVmyXJa2DWzSmzkLCN8JriWYJ
8HUSrdypHO3eIt6NhplOleXBmtEc2A5lW74yREpS4kcOZfSAX74nFdvCNbe47Q7YqEyIzDNSHU7G
rbO58BXdjLKqXDArR+XzOqkXyo4/68k09q7aohtGQ2zbI9S3UCh4oqFlOTH9244FWBCDSnOvoU4Y
lMvXbpvJ5Zt676Qm8Gxk9CDMq/mAUi+62/r6vvPt9iCisfs5Bi66KluZN7bMo++rHox3+h2XD0FM
6MHtphXcMwf9b+Q3y2h9Vp3trveL+7Wwn4zZvoKyfANht3XPi3Q04CeMRekw7y1SpRiZf1a9kxbR
3O4CW8kEGJrhR1QREgVGhoZZfIu70q1Pbh2iGrC1/5QL106boH/1I+aZ0g5RF7jZvBuWcDvmbbS+
jHT5HingHl5tY7htLFN8g0TBcIYzOLbUctv4vIadUx5mIfpTINC9oc29nVqULFkg6Mntmz0g1A4e
ztk1Y9ucinEl/trR4tQV5b7LcCGDet12Wa3utZ6+Mm+od0gfONGGzR4SXTA2UHQ5pFGvzpF5s+bm
1wh6UBjW3hiKdHTaKzbFp6dwt8UmytxxyDb3ngdzmA4deSVHGh6dv3Tv/yv11d/qqv5Nj/X/1Gn9
/6i+uiYx/J//1jj9h/rqNH7V/669uv75v7RXVvgPBG8I9PEvE4PgXdPA/9Je+f8g9P7a6ETQLzlS
f0r//lt7FfyDtnMbsR02BQKQr21pw1/aK8f7B4KsiLCuaysY0IX7v9Fe/aZUxaQAU40F9eqk9Oz/
yJPpvIbzDOkeXNOoL2VgfvmM6kk92s5xs0HPC88q/gdXCQKz32TXpk20BqkIV8EH9iAc+P+uRCTF
rVKuBczeYz3bXnsdlu2pMcI+SLHmRVPKFFz6N1229qShlWHH1qwzC2mO67byUraGp87AvLXaOzN0
yi4bAubzmVTa7cQqpnY9r+1PKwcyRxMGHp9gXIi6fQkMbn6GdWc6xz5SUEgmKaJd6jllzzEh5wVq
vsqcS88nXKCItvv3PJ/WnwauWZlsdOumeWVGMs6CYf6Yq7KY8ZGIzU7siPi4hxI397NfllWWzrqn
aBGfKBcGH+DMOdVb5H54xrTlByNEAsO3tuiJk/8a8LCjkoOfoS2FRUwMGvgywZFgOMz4a0WF8wKF
vILZ0xx7KWZciXU6BrWqYlspV5/GrFmapyESOA67fI4OIBjTY1lY1r2d5yGuDUTnn01j3htyKYaU
ujB9i3Ct3RfKn/0Y933w0bTN4MZeN7jdAxY1Gn85KhbjeXCQSu1G7Uz1jUmCH35Paiu5dAqr+tQ0
JL0vppHt8NT7xBb3Tf8Z9qG6N9tQfyepnBgrz6vY6VEi84N2WjB0W8FKIJfZDY2mQQE3dlw75OZf
E9atMBkJDrWOaI34dYVHDtayocVS0MsbxNuaM5NmtvM8Z1Xg7Z22dsABwEt3OQF2KEl07RC2WEVy
ehDrOs/PZHfyNTO/kZ9AAqyGSLRpQh4cQO+ci+BcirG7q4bBYKHrGvESuJ0l9mU+6Ha3Dln5w2QZ
xX0mpCeo4aX847A4Y68SuW0EMmHQbSt12Gab1OpkC2mpulclRPvP0FGL5VB+LUtUJi5dbD1qtolI
lhELbJNMUpTDQ2N2/SdGe/63Mlze+9mF4d+PgqpigGMG3e6eL73Se0pjL/IbI4gy9VANllM9SGca
K1QRzQK1Cm5blIdxdHi+0KGZA7GOysgx6axdO+lU20wJD6ac2vK16e2ivvF47HkK/er6p7H7D5AT
8T9/MdwsMR+XyAbXLExSbw54TQgpTFUV+oND5mQebrCCOoPPSUXU5tPJq7LA/wZGTF32mjf+sO8D
vzDelSx41bYCd0fiiA0rqaDwc2dI3bBS6ImfunUGfjPvmbLbnnIMYKpBDp+ExbgtARSio5LG6TyG
l2AE0IfWaeHvXf6+ManRPHTBYlWvc634qJj9spYJJcd1+RYwnVUPGtCjeRkRKQ071QjOjXEIeSDL
KCJ6kVrk4UW40hAnMm5ZkOWKhewHqbhlkPrLNJjIFmX7i7Ib8UcNFvXENtp7n0UbbujQOoumFMs6
I4ZXeyPfwjendKtor73BfcmlCO66yTJv5Vofi7yBUQCl5qBMyMUsWSJwRJdWcBBDcCpne/w2Bas6
WP6033IPh3s1H72ct2rkYnck4PE4T8FDhAbnQZIfkExUftIisYnl4lRWRg0CIs5dRUte8MjI9dI6
zR/EXOkx7sTiHUwCIE7oWig+afHpEi/l3OFRJSdCRq5+bi0OwhrX00+7YSCvFtN/rLvmyMSp9kHu
vc9lxPLZIkGEE33rw+5Xw/t8G0gsmJiKj8aih8Mq++wUtNP3dmzuUQCjjBp1kZqZ8WyUEbXfQ7Cm
0fWNiVYZQ3zLs1qZzozlVYvx0I9msR8K5DEhTs/becBUPM3sQwpl6Crwwl9Vt1TU3wUUuLgfyIqR
RUy5uIvK4i1kuMK/siV1bo+7AESRdVf0H1ZuMZJWb627Xsi8Zc2x8vO0hQffLOR5BPxXfuWe1kju
qUW/2bDfxa7LXeCAS+WAc/sGKV1M/bWAv0O/K53x4ow1h9hUQnpR1qc6PrK525ztnmO03NAQ2I73
Tu4h/i+wobFpzWMxkIWY2Zs64e075WON/hUYJMvmb/1m0FPS0qwmpYuRmlah2Kp0mERQBHE+AcVC
lG9RmDrdlOa285PkxpNh1cdW2KCoQ7N+ZsT7AznTTN8WmvwwBJ373jJu7DJ/cSKGTFqyYxWtqGkX
dVUTho0k9EuURQVpW0x7c3bCR6RLdB45oHBkPZ/zqo3upsx7NPtZJwXrNKlzE8K04NEssQsRGHAz
UtY3h+2AACG/s0XGwb1E2Jfc8pD3a7lzKnsF460RQxdNag1wW77r5OfIqDzJNclFZVAhejL66Hs5
D4uO3VEQc0ymo7nFJudjzGdLP0bhggSAs2fn6fqR6BqjTPPRlOx6SM9QEK7tlx43jiajDxoj7Rdk
fYLosTou5Uy/MIvbYSZW/wgWVb4i40KkPC15yEuttKAJyM8/IqQhfDS2YYohQAXIiT3ReZ8t/Us7
BtYXIEb+LTL6noScQKFetNb+hpNjvVdDTxhn7YUfAdTBGdqr/SqyQVl7YgZQDTQAt7u15zVbVA6X
D7qQ+9gIWeWcvtxNEtRt6PGyxEWpC6jrzTV2A6olROJS3NIzX3M25lueUhIxfC7FaB0xlgck9dly
13W1eKRrzeGaqOZ57y+rfz9Z0ZfpyXoX5saVYRBdXR1QIHX+d4/qQuuGpQzBdIgXjO4ZhgVWIuRI
h96fpxiu00/yzSjupZWTzCqFnUboSIAKVkO8e2G/JRVpVH4iFWLmdLKQxgKHSlvs3Mzx53TwM6Q5
tlmvyJwY6d7Nsh7vGiIj8KNAzYRYKSvzMW/GRaeG2fJD2zoD9i4H446KMp+Rq1fBYZppihhmVdw3
hjUcMlujkTHn6riZ2jyTDx8kYKLOTg3jSH/LtfCNPAsA1KX8U+ReS45eGImEJ/Ux6D2i01fioFKf
Lid5y5pKVUwxBzLuKnQvnqrks5TrdrT5VdjzrLNOpiANqbeGilsftPAH7RrrwRlK60P2llNzJKJp
TFoX8jNu66k45myZH8NEYAiimxHeaDYQrzdSmG+Bjg4ywtkvQIuOmauak9mYIPCK6A+4ALZH4jRc
inhkcM7tpnsOl+Bd1EQiDgPdNcj1Bvw7fXsniHpKxtY/DJyLBy+3Eewpx7Be1JDZO65YotuzFrBT
LpomS8t5hPy7SsKmDu8PfXHC6eo9akaP4xC0j8zH4YKeQh3ayYkYduoZDAXqwEE7+zgzaz8CodAA
mkv/MhIitJhLfUKtzSEsMUhMqMZVtytJqoO16XLrtsSWePaHabsrbMhNoiVL9N551jQ/ZDgMza4c
5vYUsrDfbaCigInZgcJW0AZyRAY+2s5YBU8jmR4oJv2SPERjQ+PelcZ34iiKD1NhTSUdpa9PgeVE
2TFAPpEi9A/jyGgo/lN+dxmChqg7iIFf3Kl03oXjqA8B5d5UHrBUhHRCJ47WKPZhJB85eiYRcwl5
ILk9+qawUNNxs+b6MBvbRALnIBTrdlASwSaWc3bViZX2Nr6OjmPMybV14FgOZnlBYzDuG1s7nxGL
TvfL7TLfTOzRj6bL7G/jfUUJ0Vtvkhq17xvfV6jB6LeLgWLG53CW4a2jAvhkbNRPbJQQfpsRoBHO
Zpa0cMm7eKgnDusVKqSNa3NYXrRpzUhIoYv/8OnqkwhkV/tbHmCWGZSPZtdcUWZLV2E3ox7MEsms
zejQt7j3Yn8JYdUkkJR05vV7r+2+3EdVMQMn+vZy72vqeDFyhUId/dGrdbyUhOBchs17rMet8GK0
Lp06qFkF58JymhccG+BgZJOcp8pZzm0D5kxIa0mcc/mD+A9LpttozTdeFxkGVvNCPtL7os+l10JT
Kqfe2QLTBVWRuRGjfQH0cykPTJyZQ70zrkpIW6zoXKYM7mw3M+7k9wVvP40dvY8Kp2RNB18uKkgq
2YgDglJSzXgyj4TsfQ1ztz4Jf6wJBtAlVRKMYmPijn19q7PWOAH85DdTgfRkmsUbYWjiwqluXeCO
vLtZKAuRuu8eolAi05687NblFL/3dBvsbHTfzAC5ePU0nptAUmwDHljcIi8e0qF03B9IAPp3rHvD
DTzy/GgALh4wNL2WTi1P5upUN57XtK9qkRh3e4TYNK0OBwP12TGzyTfecwb1aQWVCi9u+j3GF1vf
VqPNRb1GZrcDwWfQB3aMKXLhcJLL0zYv/sFrTQYNgNlCpUVNmubFY6HcIdue0XlYVh8LrvzDYsv5
ZLYIsW7MAiXGFe04hy0xCkhzfAMxru72FBtjR3H48nxRwYTYR3CjiTN13ps/UMWVtezdpACP6eSN
Npc4Elm2ShiWrOYHrkYrf6BT3N8j87Rva9kGb3m2bn+UkQG6NZrmdt+Y6p4FcogSyXe7Q1CIOH+u
ryo+iQ5mGY0pooGWWREOtjMvIZm5XDihy7vVi0QBYT6NqvTSkUjP6FBT9vXgB90cxYaLJfnqJeEA
Iw4wd+LAsYrzVGuQVVjAbWfLckx0VoufRIuvu2ZyAY0LSmsgY4xi3LcSzXbSeZhUWKO87qIDooCg
1cbuxqDd67QOTRZLH/9Q3/GRd3FIf/fXyXte9bqdKYP2ERhMQxbPYnLXq6bZJq+GBQP0WyFc2pUd
gvyFfN53J6/kp1fnoPcIBp4sh8Rej4CbE2SDOJOC4/BADnXzMunBihK/XVwUYFUX/eFxFL2YZvCr
IQln3845Q3BhD7OT8M5jf4K2t9/XPIS9tUuqhRTSRUy5XHCMATX7JxJF9tOx6i8FfUCnQYl5b6gC
KXpVh/lOImhNDFEihM6HsYM4hIKohEUJ6ggP6ZKflBreNLxzuTWnQeMLQP8yHhU+fGqeeGZsghnb
+pmu8+q2dmrx0vhrdYfUQMZzP268+uEl4G05Z6Wq4I/QQ+4yH00jC5BiUFBmVf6EhRj2xN8J58c6
OdVX3RgNb+wafMfTuZx7r+8PZdt2JySlwtsFkQJ0H6pKrNzFuX4cVYZnqS6CZjlNs+U9b4G252OP
DOx9nHnTk45z7EZXpiFitmnBEsgwdalWSSEZ2HRkwi2J6mDLQgr8i5V4LG12ItS4tv+tprt3SsBs
miK1tx76Il7LsT4GdrVZe3rAgu/oGoiBqjy9BUm4botzKug0+7o2s32ZRrO9Iqy7Ck865Kd8jJhL
efUKQ91qtyVIcaYrx71U1ar3TRkW74XfM/xwh5rbUTFx/sFwhtagCyDXY0MY4mr3yKfUwSNDj2xj
fYJOmXk8ehp+TzjZu2yCF+5vtEk4lrufekJ9mFAjJD2erHX4qsh1PGuERFcd2xXf8uqZ/2/Mvv3B
vTAXJ20YwSN057UWt/HVq6jIMortwimLRAK5HLdCbjQjiH4+G+Emd4Vl6hcxGsFONB4OHLLxi/ep
D+tzWVtUwKnMy78QaQAseEaGfgiVogHWsGgyZEgdCdv32bcbb19sFuiaMQYgA9VaLDkSZNRqcTQ6
dZEuhEAW8AKFAKYoXFCssbHEt8WtuWDU1IFEFFELFhU2hQ3PojyrP2dDNPZooQv1g7/N0O/NjBp4
kPpP+sqzSzv0mWZ1IJij2rG78Y/0HldUSlC9Oe/rPkCDka1g++7QwOVZw5ZwM/HH+Ew6PLzRjFwF
xSQu1r9+vfwTd/Ku2IlNH+spDPNznrc5/HLp2/UJssGkZ7nSits69um0w4mEbtnajvVgLxWScNht
ahpz7DeJTR2uucbFRnAWmRCzRmbXrxrYCS7T2PZoF8kG7RbKmB98GnvLZI2W/rN1PV6r3on4JxCk
8F+rbOzmAmZtdq+O3Q72VYzi1K/KWnn71UiM0HFELIfPoqxXvkHizZzqdiA5QX5v2gAIpslAWP8J
5YBf8SLZYwkUNDVK1DdFaQgPgSks5C5qHI2ZSxtYYH1vKpfHJZP9p+E5/AO2V/Ly/YXtOD3z8sUw
Cm/Y68HkPfD7nB/OR60GqNppWe0GL7f8w+pt8qpQVBEv1ITMaEnGAYFugieef3Tp+7a7N7C2w6SM
ldVcMOZShVAHJE+QZpdt3atpT/XyyHGZlwciodzq1nAVD2XBul5hk1jc0kNAVE7VncXR09wgmZne
GfwHAiL8JVOv1mDCQeouwHdgznk2Qvy6gUxU2POvkejGN6p059V3WHT5rjB1T/4JGJA627bB/sCV
PrR3JeFXZDzyPSwX0uHRYJa+A2xHUlHmJtro22kn/I4fcalxeMa2PemFAYn2ZTEhlkJj2twYPpy6
Uov7JpaQEOMpRFDgEUDXBlvzAiEGE/9fJvoQ4DbXI+Qt8wKECYSWcNmVQ3/vaoKWT2E3eJ//Qqz8
0zz+r2bx35zimB0iG4cUsS3kxfM5/C3DoNSYpkzIbhRBjrxvydyxwFNmf4kjM1Bi71gTjrS//5r/
0UDKg0s8ve17ZEfByvzeEccwDTfD8IRMwOg/Qe9mk4RUy/6lWO9Se9q8s7sOEhXbbLR07kwtEXEr
UAsaTPyxtSbHLIlmeN/Sbif4SbPZr470vkkoOo3i7upakbiA7HiFumtZXMbw1fWN+TmQFuFrlrTO
GLctaE0fk9//kM3wey4EPx6tND6ByOHVif/7a7oZdm9xfawxO7Dg2e7UKS8qiabIWx5QuOtbJyBl
CampfPn7V/Y/3k0660l7JnfgGmAFFfXvPJDko4Z2et3iubQZLNGdnkCNi1/EmbNAEOWGHePvv+Kf
QRP/EjXAc8PQShoCZX++Q9fgbwE0qhXDdPWFcEjU2d3mztgiMeYj3N28niq1KLxBoBHcG97cn9tQ
kbWpliFH+hsOxt4YO23FReHY/9scEN4C8hcCOD/YwtD+vXK7lcquJBd6XNOwi4moWR4wZDMuKpzv
5f/wjv+exnH9YpRxgm8SB8Gn6bdPUbRmftcN1hTPUcNyhZ3Wgddfcvf096/272k/1rU7zA6sa0YZ
HvXfo/7XmdYGPlNUxpsDaLsJVlTvVFeQQQKUwd3w91/u9weZL2fzHNkODCk8wO/Ba+1qCXS6HGL9
nxePWATcw7oCAh3CrOLQr4f1CkJxMYAsb8xY6d9/A6Rg8cT+6+MF1/lXOD9Ru8Qa//n7P76eRJtf
ky/+S2hbLLgQYVu2UU7YQOvNwIjtjj4MpJHfM3O4M7JHbJl7D5PoZ7bVaNS9XE4AeoEyAQexokXx
CKl4R3FtlxFeEdA/TCwysT7kkIoyyUaqsnACZDMg28j5kchcC3aMzd6OVNaTCIg5HtVNxhGNwt/s
bIpD894oUvqDOPv/omW8eeSihUi4zqAucZv3Ntg0hh2mW8IXjWX4FlK6LC4tg6x9BxPh96lR++tK
UeZojg+1XngTo2Gxuld2Cy5UmBvYQQynXLrjbPIPh63JKz/gvUNTY4rr1asz/tvh4q92VZd5F0na
yCNuEn4VCxTNzko7AfHTnHjWQZOPzE1MKwTX+9zwzZNfIg6jM/JWcq7lX3mP5HovSis8N2oACHZH
sg4ITI/+MB1sjAmvsWAGyKAZztPoZ9l7G6GtiFEpF2+bGrdHKmpHLlObahRU3xmslA3+Xt8I1XOh
Ew7GEDKGxrIdC29dp19eTUL5sYuKyXheSicbT/+XujNZchvJuvQToQyDY9qSBEgGGfMgKTewUErC
PDsAB56+P0i/dSsodYRV7zqtFmlZmSIIAu7X7z3nO3M9st33gw0+iNcpM3Y1dtkyrC2PP8cifrwK
zKWtZnQYlFR4ghKqqJywsD6kT5PuNZVxLyOmOcsh6mNNHiVIVpM+VIec9Vc9Yre5n16pWmgqTC1J
KxWtFMwIaUx6eVLuVDobmYLp3Awgvtpg/PknDKngQyD29tmu7idoSOCMSKxntvfzJrh8aZcxeMdD
U3OxCzU+0uFyTPo7SdzXFyigkuFNoyI6zZhjUxxPn0zI2zsz05lzzNrU3kQSKUsQNXnEVF/zXqNc
XcMPZ7bgoDa9MRxo4ryA2axd/arS1JTBl5XZKDZaO5Y7QWfzh4E38R42GCJNACSCQM+yQrLGsQmj
4/sv64X2wTQclgpKKJ9l13agNb7dfHzU/I1lADhP+5SaPmameM93ZJ3yyLiBwdomN5k38BO8/7mX
iy+iJ8E26/L5JuXEZTVhTpwPI29i3l34rO+xRmsZZfas7t7/HDQib5ciH3EJm93KLATaeInUpK8q
RpnV3UZYmvuS+Eb5PdNhXxySzLfLjVnhCN6gxcObFi1G/VnyUvx4/xL+uMVApgCCr+kfKy/7kvoE
Sc/ELOMwuJk8dVfPlPG0mtx7w4SmsrHs+Rt6au7B+596WVXwjVHHkLuIYMJxvcsvzgwuIV+ADhB2
kOxkGZxvWLXWcXcBJGSEQ/UR+vyPfY7viX6ChGtUO8gTLvCLE+8uzGzGwEuC3FXhM2x2sbK+E13E
UvL+t7t8fEwd5uXKc0etQ3zFZc1UIVrxpcpaNIkcRTac6nPtHt7DUn19/4P+9uPZ3EnPBknokjvx
9v1IhrgSnUAjp1ZRqo25sEW0DX994481MVKdp779EnS8/7m8+RdPLvQ68hFd0FMWtSlAsLefzKZX
OX1kQC/SJZZ7ve+vZqF39Safi6oJTFE735ATqx82nJVvtiZHpPvk3r4i0U6R/npz+82ss84M0KrY
p5wJ4rxrIr+4d8vRem4qtzz7iu4mXpAxe/EZRr+W6Sr+ryPPAypDd4+tdpxpZCLim3ZAksbXIvVW
yQ4a+SssSHa9Myd/frXsEVKylmltdmZ1hqPUOvXXiTTDdr8Ypjqizag8Euldtqs5xU77ufa9Uspt
Ilq03rjVcaLv3Z/n64HCQCMBI+LEr4+lCzyKntjw3Tcly1AP2aS5mupFuIzTqlE7ILhh1YZKgRAS
wSVqaPGzf+CjdWUb/9lc0izOFQgVmUPfiXHmT4iLJq1uYIRGD7kbG4xxl0nq5RWSauglvScb1END
WXLmNXt4OaIil4WNEwtdDNUAWYknEKsskCswn4zjdTt2GOXTRbCQVfgwb3v0AXi610ZQEoNgL5jZ
fstktXbYUl+/7e1S8kWQ6dBznikSQFmpvZ0XxFAStWQ9GtUIi8kClO7kmPK35uzp/bYHoKefextL
CA55IXdN1wziQBrhTIdTs6NPcHQqN5zLwT8obP2f+yadXmyPymLnaQ4uL8hB9qnq8NZs5yTz0qDy
vX6PgJaVSaLGOzCu9vCo1RFb4JwJKbaemsbuhD8fcVoz2adfe4JNd7BjXYu0/PyrKZSJtOq/NMm0
/lRk/chjE6fUY7/+fSZBXnwCOuh65xQzoDi7tCw/K7u2dmCEVXOAOeID8S167YvGfOaJKMic7pHQ
o+UfZDH5qTI0bCRjo7V0zSlz9zb29XCa/UmGha+icqsvwxBdE9oRFWFXyr4NUIGU5XU64QjaFsqB
C2Yj8NG2yA55mH/JX5Zu5pKrSsbN3ik9OtbFzNZJ+7vBe9/xjpCe+PPHzTrsktvG6Wr/VM9K7X++
+f+VgPSpLvnfJZHv/1vlqGmSQPN/V44+smx8fe2+/Q7u+/mf/BKPWtZ/kAwJjk8ckzmvrTXK/4D7
9P8Im7aEznYA8ZNn4X+D+zz9P67tCg7VLN6UAL+JR13xHwDxlumwUXk6WZnefyMefVtgrCHsmBB+
cgAdqhiu8O0yTfIp7edeN4LZ7adbo6ZHvXFR71lrz5BztNHCAQ0HlrQZ1RGSo7NG/e5++u2G/aUj
ZKy7wf85cv26DM83XI6xTBA5Qr+9jIq2Te/PJZdBhxW/plLg0mvPX9YxCuGF6bIAI8ncpviMeQBz
3kDDfw4y9G7zAepodMs41SVsL+bWYRSKse7nHcRmnRlYxn8oqviD0sx4u8Mh3DUFu/gKpuW6qVPW
7/TbMREEjo9qsqbUTMAgEOU979PIlTe1ozenMTYxHmK2eUDDkAXakDnHUvcAorXCOMUjDp0uiyjj
QfN4H52hjbfa3F+XtlYYCLJ0ps2XvQG6tNxszbAQ1tDpdEnqRIAaZ4FKrDHsOStlS2odafL2u4Xz
2QFRTUfO6jp4fP+HfXuU/p8LcWy0zrQp7D8KnXxCd0ENLgKxoA7aiDKqvs+dhnSo1Sassh4gj2hV
+EA4iT5oE10+U+vvw0lzjRJ1dN30LmqfjrrGgLnI7+NYi46Fg94Ig9BMD/PRW/2RDZsV2PNh2L3/
pf92+0nIM+CZw9snQe7ipepRt1EsN1YAjI62uKbQGmue6R3W/KWMhmLZMYeFetTBYHmYBqJN50GV
924eYVD/4GLWD/v91bJwnaLVJjpo7WaYKx3098fUWbzOXqjWOPtpUoe7omVE1RoWHMBar5mex7Kq
s6uOuRbuYkcVr42xoK9zmjZ+/eBa/vxJHOahEEfRjPP+rDr6369lgl20RIgkAjDWM7wCyq6QAIvo
GkMjesrJKaIvKUp6DnJNgRommp9HLW2fRlvH2FchDUNk2XzphNLOKmOcMK9eMeTv0af3r/TP5/bn
uojPjZRLuKoXvyDFph2n+uQH2pxgBcPqaW9bNviz7OJrs4iKGzEIYJBzEx/e/+Q/Hx6L/YA26s8C
muPBxWNbt3D1urZPQ49jXUh+A6DCevCRkdH417+kZW9+wti+/MjBfR1U7SUwK1Ua5shpP8iq/smb
fvPs0J0HT8ZPZQMdJnjh7e8FGTPTYcBgvUtT0P80NzkHzjXL2pmR2/JQlX41X5ms0LfLTMP/6I8t
QjvJxMHfSc9Y7vuiteg9YUQfP4G72NVVbGth3y1005d66MbQ0mfjzOQHgzz5IEruibih3yVcjtb4
jhQJph/c4T/eCOEK9hjeTo5esIwuOtZZQeBMauRjKGwpD+MwDQfQNQWWnClFLgNl1sqtGQ+Smf2r
Rkp0z1DjR2v02wMuKyMX4doGZzKDnYm/eXtrWZJjRjhqCE2HpN9NzyEB47CewRWQ7jPCGrF//2v/
5cdkcyWVwwRW7VA2XHyiNXSKnqo/hKgIpi86rcIwl4V4Qs9XebsWOxtKKBiX7VI3Z78hwYyZWnJl
m9K9r+ryG8PHAk0ys/mZuchLUztx4I72KTHmukBK2pcHWy9woyZEe4ltqskIR4Lm/vv+97gImV/v
HN8DmhVVFQsJ3Z+3d87SQMJ4eTSGshc6JC6hy8CBw/hZMJM91caIR8unE5simD80WEt3HIDcx6lv
7md0Urgl458deudBsO0FNhwDvBoWZuLcgkbHCvrBfnCRC/DziiET0NLmnSZTzbx8jXyZ05vsptBr
u/QHKGQwd+C3bu25mO+TKAF1xAtzHGyzfHC1Cd5R7Z/NmlYf1BEnDRYabmcvYmxXe468NWtr2EnN
KsmXjJb501IrAAhAXm8zJZ9dXLHHsYuuNSvLXIAqbLGA88YbBafm7v3f4s+HeH2NDJYI9lkCdi++
mCm9FtePMYbRoM/nPteGYLTG+pZKbj5GFoLh//bzfH2t43BbWTTmrYv9w8YCZ2cRFmdTqeqzJbVv
FB1pv2u76asepwiZ/uvPY6JGSAb7AIMWcfF5XTOW0s4HCCqgj59J9cu/a1gnTjZhDBuEHfYHC+6f
NSXNJ2ZotDJ1b81Purihbp5VXqzDJ2i62t4OgKh14qbLxynNW307j+6NlrDvtIM2BnCADArhoQL0
7te6cTe4EmG4FEhIpXI+2JcuDwprvijON/piPqUcL9bbt26ioYCaNVKhX1irT8U3kHUlQOoKZ7hR
EmYLgkfju5QjTUH0Ax90zP728WumKqceZl2A9t5+fN2WAn1TPYdE1qhnHa/1PwRlIp4jNyNALm7t
lCa/eT3tAYQG7gdf/iJtdn2D104kZxN7PXJRvbz9eM+DGwVpfcL+T82CHtO3nzrRtNsCXfGwy5b+
Ccmreydj95hCWjh2ujveWrPt5dvMszAGDDTUN05WgD6DA//8/nP6x90hFtLBnEu7i0KXv95eHpQy
+Nx6a4UOpcChE5l5u6Z/nAuzbT9PtvWvN0E2xPtjhVXR64/vf/qfJYvNIZaQDoI68DTyir79+LRH
Smf5vRVmaWdqD1o91M+TbvnTTdbzVu2KrnaMbawcOKY9kmxMyHHdHQwjwRKusl7+16U/F8QElsm0
IInYvzzVxtEyECxeCdaJSWQbQsDxaei1vFawOL+4hjwPWvXRoPQvP4LLO0LBv0aGeJexKOUiIkU3
W4Q5HTYOev5o/EBTvezn0nH3YpzKf8nNgNfrZfyzmon9R4XN+hS+KdeImWQQbxJXJShd/YvHgLmO
YyYj0ktJ2BdIIbwTGao92FDH2dRx5tR6Vh7ndGiZWvGvnBNtrKc7C8UuqWAZUk0e3qisP3h313bJ
H9fFwIQcFTJGyLK9fD6cee19Dm5IbC94u6VoRxuF/0ASo9RHhLSeZ6PPRFqzgOypCWrdp2Pf29sx
ZaKnKn0kU2/EyH3wjXrxwwqyZkJvV9PJVkSm/JimUwbiMB2WaN9PJt5ruIL4Tj54zu0/vofxcwLi
sbQQ7Hk5GO7qsjCQWdAPyfssOqzdkmLjoeq3tmiqZ4spbywQYlq9ZGCJvWVX15ULsYrYwTyYZznL
/ZTG/a1R8V9uG53uHHxsDIEfXOmfjyJtTmbna2IOnf/L879LcGWRltxwjeYP7cjZPspB/9SahX+N
eK04eK0xf7Wbej87Zhq+f5v+KAoocCjQHJ2oYbKQrPXifuuLCCayDOpTF4oFqTF5FY93ToLBPYe1
udG7qL15//N+lk9vH3uTw4nO1sDgBqP2xeNFg6F3jMRyw2Q1qjWapfYFZ94dTC79HFmawHEj7OnA
nuptPaIZg1zl9dEsWIhcTZY3JCfnOzuG/m+VdrMv57TVAmCiyLDxAH5O3EYQdtlTX82wP96/+gsx
C1uLTXi5x9zJpM5AHX6xsSaJnmnAFXVUvKZ3Y3W+/2RgoTyhaY9fSsWZt1D4rECPzfJM+B1J9NBS
MEM1QKtdKxvD1snj6oOadTW7X7yzFpsef7ku+x0yrbe/YkfLpG4Wi+DCLi76HWiQHuCuGTXPqSOi
+hOCYL0+TrPRJFsBWLRGSt05Z7kQDSNtnKQbwhHgjjKG7q6ZIcbgRUoAQKepRUWFICcd7XNj4iX8
4H7+7cKJXWehdWh7uM7FhfMkmJUzanNoMItGjOCXuH/zwfHvKteJvlSyRWcXGShwg8waPCPIDGP6
Z+grQERs1daAlGgk/QJbNaM5zY3dwxChz6UJsFbcKG7s+8QVmv7Rhf+5erNboVf33TXombHy2zs+
NdJNZsNYQgzSglxTy5CvOK5vjcKK7ytDYT2JiVYRyCPuEb/0TzCfGPHrCsGg5MX+4D7+5XLWoyk5
AZYgOPDnoea311iiT5w1av7Qcac5jCNI5oOp0qvasfvrqHeactcnLkbryb+qNaluCnKjrvmbowvK
6IM4xj8LMJtcI94Of82MRhx5+Y4XdWaWvaLCSet9YUWEF+plMz1oIonWNoR5QkzfhRK15zl2uuFZ
QfoGs9OPOMlnxk5Zt9zVCFpBn4zFB2X7X1YgTkCesc6r2eV+Nv9/X/LMqoqR/bQLvu5RE9c17Wsg
dxEUVE11CQAuEIruJ23W5N42tYkQHG221D+pH1MAFWWp1WGi3Bp4pyPoJUdodJydF3mwArV8Scqr
xaysetfgzW12rR0ldVgsKWVmyqnlo1v9lx+e6PS1mqQ5wgJwcau9Zsph0o1GiCMXT1tidhxDHY/o
nVhDymb3y7VlUkdMY/yEoNa7s7oMCqAf9fu8YGN//zn8GUz5dnVnI9MNijjbWtVuF5W/w6+XDJwM
wsQpl2OmV9VNJfk1dgYqG5yllhHIGSJQheg0iNQs6Sj1Ouo7BRahHRHWyAlbA7ozrADwbkVQJ1aH
5qqzsZOl5YTY0xq0J9cemfmVSfZPa7ZhjdXra1qr7EtRus7L+9/pL2s+R1iTb7Mm45KOuP4Ev71b
xDzOWt45fmjygt0CYLCunS7uQr8q8tfRRWSDM4QhuZ7ODDYi/zsWy6/8EM1uQf32IHWw5f8Pl8QB
y2aFWztjlz2KDHWsmTNvCWMaRecO5uE55Xnd0FZeduZozHunKIbPPrvSDevCvFMUcRutM5xg4avc
LnolPrim9Zd9+8vTpvMcOo86fXx+oLd3aewtxJQkW4f1bDuf5qxMdwyK6mtq+jFItFp7FjgBD+/f
iL88b7R8edaYi60KS/vityEdaMSIz9khaWOxp/FpHmRVuPusBx8NjRSRPBfxOWXefGp63fkxYUxJ
ICcg1ic5dJ97srvWCj+vNqZV4cTqnRuSBgD2LQYIVCKyyK8oRwMdvVYcl6qJnpCdZU9sNOdeW8jb
fv8LoSu5uI+Cn3V9kVESeRYnlMtvRLr7uiXqQZ+2Hc5ItYppCOhznzLfnNVOG5s1Yp2JRLxjEQaM
ag0mISkMnyEOkaGCzCmXSKcXZPvNS0WQarwzEYQtgepHnRQS3dKmja6PqvtHGYUKRsYR+6WaiQpA
FSxiTG3Ok50TDRAh92H0UuUvtdJrjPDJuG0bu6pgPBuA1gefFPkNnJYKWwWvSb6R1McDtZuY7vLB
gNk1Jy5RK04i1D925fXNZsGYRFczj4orq+/jKRhhgLdkYuQlxrZWW3bCUJq/qzqoIVi3RFEcI6FP
N65ZaN12tq3onluXwpjFi/S9w26UhVquBk6uI+bg00iVEx3MEZ/TrjRl3/MFtQHXVGXk9zRyuh+p
iZBkM/PldiU2sGLHeACzfwt+OEjrvr0RaBjBDjd9bW2hsfREf00+IKnWtVtjC7er4KxgzdppiGT7
OYoEfvRVPs9pSZtIT60jHUzGQILDDQ5QFM1R5QzdoQfxcUSfKoHoeLhwYBe6ItDHzrr1+1nTr4ya
GVuQL0Xi7JLYa/UdHi892k9SNsbeyvvigZvHcthhvVt2hAzoW95G+ORG7bjfyrYqs49OJ8a6g/z+
YvNAspybNlUF3CJOKG9f7KZ1iF1jSQ/w5xhXGeDxEG8g74uBL94CgE/MuyqakGg1dSVqKz9yfvwv
E8oZ6rCkrM22dfDNsflSRa7DReuxbJLpnDXyWORRfAXlnvAqL72Jh6k6WrHziGA8pZsad6dSdfZh
xqqxZyjiB7EEA+oNaf/9/df18vT066qocbBcMptYIwN/3xqaltWfgN4o6OZy+l7kqtkqNMV34xAX
5PUUdfj+5/1Ru7DCcVJjgyUKEE35TyHXb3tRk49J5XSjG3i+8lcMPXQEPSm+eONoblO75d2IBW7u
oYyP/VKm1UZH+80xy0gVyh7DZmyRJcuLQ7TTA26g7NEuG9KM4MWQeDOwRrTIbtCbTQx19N7QP1rf
hL0ekd48TxSGhmNSaxCwS/l1UTn7QtkN3p0oaIyBFLhaoGtb+YlOsfU6OcAKRTKOr5sFDWqKtTy2
PH+Evg2LvrJdjOkaaEQ/7fMJmdzOGDnUEkSS1l/SfpVhGy7kwaTKra1R9forWHrq7rFKYQe08Ltr
Mmka+dJV4qThZCv3kTvZyVXb99j107xO1H1SejUkAHPA27Y0bvU5cRZo360EMbGneQdHMW508q36
KZZ9UGcqKoJxGOvlSMZPJe/8KJq7bVZ6uFQ4X/s7U+8MO0AEVY/HfBnLr00DGQU2FtZDcvTc5Ks7
tFVxUDiTieHwMXDtSNpe7ZWpsYirbIlMWHdeN5+XnNbYLo/5vWjadd9YIAr5RBOm+5p0lcMvOcQJ
xymI+eVVtVTInwFxtNYOPIt9U3hWw4ugI7/dZOMyvQK4Ls1QqCwrWdIcY9oPzjpgQulSxUfGYjGe
L8a2IigIU+q3eesXw6YxdWA63H8MHCMqvQlKJ5jsK7fwxXyNXwbDKdj6Bin5FF2bJkv7rDfLeq/N
h6j2KYjm3oKkhZFc/MsC5N2hixwatMlpubNUpfnMG+F9l3oJFm3J2kdBGIF2iNAJ4j/P7Nze2DRq
bycgVbBM7bxHzI+yMdsluW5+wf7t3/VZ7GbbBIEzuVb5AkU1qvrlqdKmbgqWwi7utFqORAasijow
+7KDA8l3rCen6g9AmYFERLWrkSc0aI4KSJOrzJD/1ydJKKExvBkysZCvi/vthjrfTa6UF4971+ji
6jHVzLYMFlX07ROGjaG/IzWjGvetYGMKYG5r31CojQYgZvbMYF76FbpLZtizFkt/DP22qrRtXZpd
DxlTFmqTjIIumUzT7lQ3zVwHxQyhnvN8jj0YcoUPjyiFJtfeWajnDYhPc/WMTVEWZ+VxEwA853q3
tfVsQG2YdXJDep4H9ifLpvE8jmCUtnaeDx1dPZI3QxR6HtwaIJIPFdss7vQK84Jdjnl11xsS5zRC
O62AX2+Y1Y6nMUegObjxdSWEmYGyVukDKaUpnKXBi9TZRMrYPGpL40ybgndzOqYdhu+NuUyztleV
TWyM8AaX8ZjKy+y8rCSGgBe85FtbjSr2mJ+LBEYTrOyJhn75PbdJl0ETqCfiqmxG+A50Rz24uCPy
vC3wz4HU0LTFd2PS6RQIVZt8gGIrjOWWRw/LJvzZGfZMAtgu1trZDR2vQ0jVG15zKLWoZVHn1MIh
b/L/mUzRO9vSiNQuSd3uzA/ZM2fPB/zKuQYKIgKq/thVjJHvWFDGeVdh/YA9TgaYCiemoE/FZHbs
Xh4kSSh3AHpHTLL5dWMQ+QeqjFI2NEQXAceeEyvHNSImgUWhbwq40AUciVTMPlFrgzDgOcz2o+zT
6ZuNYZblrR5Lf4v4HierORVlcigjwZRNo/vYb9pu6b4IsynsbTMWAE3HnvA5MDtgpuDGxNpq9/eN
6aib2TAEE9FtL/k0eN8nV7deBFSQdmtrNipy3UYWcGqLauXBlpNnQ4CtKkrmYezhBqWWD+fVLbOv
Ua0DAF6sun9xGPd2e8Qb00I/T1uW3QgUxyMrAysMqXOxzAmDx5S+Jd+nkfcuJn/6GBJH70YR5NIH
mavUiUSa4l9sJ1oZSL+2M6QO9iLuQQigbl0xhCybC2hnwS/jXCPTTf7RyhwVjwlMCB+LnVCtMFjv
iGizneLQ9TEkenzhvOp0sglAiUdsNluozvIeYpt8XmBvy20/5jIDoYzTMpD0C8xn3+rFD+6uXZ1K
DlhEhlEkvWizwByK1mk5T1Pff7esDmRbsoxeEViulPpR05aCIjiFAfgA80CLduSZT+ZeKV79vaIi
HgPyOOPnAUUxnHSmdtbRiSN11LKsGI750NaPZAHpBghmWc7XKtV6bO2oufKw0IwJKLG/lPmudSVF
mqcTprtpZ/YZm16a3HYjgGAMChZs9BJBeYL7HLxbnpPackglFtNNFA+evhOVxwOc9LG4sjqzJC2T
6nRLCCIsbVktjdxDE4Qq7zS6+ZS7dZ8+RlrKVg6+we+u6mQgTbiiNqVik8NT4xfNifFzfD8DnRiD
2cmMuzwpnc+jdGu1z3Vi0a7nulePrtUnSdCXprXcynyZ1oxz11x5LySZXsFXJV6U7wISoWjhlO1k
3iXUfhgv1sAFHWUG0bHRVQJiemKPTs1PCSLdbmMtPgRWngPC23D1yodpdKNl67hrIAUqvKJj0Uc2
HhjKAofH7EDVoTIa/zu6Ze6LZ7a0KOkPNyuwWyxrgKvBn2LLmpTBEZ7+Mo7TsPPW1WsDyZ5dUFIR
EKUyQ1TcTGVK880f6H2TdkzAQD61cxxmcBpBE/KPLMjeAi7GCka46syqrYNqSoqXGWd9dgJKkM/H
znOLGfJTCT1rYjJ9lcJPsbZeISpSgpwF9Yc2FB3Y5gqSmctthaeuwXdE825S/FBinWa35qg2Zu6Q
7GBD2/oWNADUeEdbGH3GvVJnXGXMZpeiG8ImJUmXaDkazFdYjNgIKyYhVAUpDS+rX5wHZEcQwIgc
1P2nskgm/aZkbJachnhwvqJdQ6Pv1yb486TrqoxeREyuaGW28jUhqxb/12DxaZzyly+uBgs4GEe/
G6HkL0BhxDL1cmtZSzFvRtXOD9nsEAyJy099GxT8VNco7mPeFq6rHYx5y+pCg2mAnrR3mhpBtw57
9B6oCQ7StcuNpI8JlHGtZboNzS7OtWuz0uiXu74aNT7DJ20iH/NyDBWGuBbicuHuynacMQbORG1K
d9C0Q4YTOWx0o4yfU7qvG/qb+XDAy5/E131cITkw6WqVW6Op4bJkElXLkZ6MOtbEUMqHRVXAyNyl
Fd/dKlFGSM2n6feL1rmgu+PIicLSSuS98BlEBSOBgwsiHZPqCAI95XAPIdPnpL7ENUBD6V+xr6LP
R6ZaVjuFEnY8VHrljiGrhgN8sRjJNHDBLppbd6Qld4immWCJaLDEfQvMudtw/WQH21NLZDwL+UY5
kJDx5jWi2UV245H/UUVGzFV0GgNBT2oHUqsX+UrjU7+usTJroMNrvcBHRkTNXVw6Q7TXAUgz1gSa
qW962yhXGnNKrBP1D7a2GoPf3itSSQOi7xN7HzXCKQONsWh25As60UM9ZOYRAVq0XLdQv5Nb4Y12
h6zP0PR9PpvGD5pO1nQFdggqo9AbLRgLUZoBvEoGlGXvVy8ihagCq89wSt7R1HrNOXUMW9CjAuWb
KpbuZtJmKsu6EXF7EH3eeaQ1EJm342Un6KL2420ZDwTFlhZkGGL6XmOjdJ8L36swqziDo29MQU7S
HelnrOnM0XoCIDTlfslJo/HuABpkXdhEOeuQ18CwPaTtAPAORqMeH2AWJbdyKM32xApOHwZCiLqZ
vNLPr6xJNKjbGBEuW1e1UxbmSwyY14+XYTpnghf1DOq+pxZuRAqRoozTKDCZNNwRIrJGADQduGGw
dzVzbRw10znxB5GcwF5MGXJo9E37uoc2V5g9tHTsL6ypqWWVDzzyKFpSJLForkRB8IWbtqIOjXou
TobJQXM3EnjnBsJtpjPkXw4R7MGGcR1P+hjRfbG8V5nUtR1EOGK/ZVEBNSvzyuYYVUYb74qMFvpB
13P7obVak1RZnHNWwIElMg5JlZCtxXglBhpeKCsGDTVxJcoln2k7l9nyVU9zXCQTQYtX6E19CTgi
4xZqLVv2VA6ehOtgje1mseADBCkj4GAiDJR6R8bt91iMDL5UoU3WTaY5FlynpfxqqYlTqQIFg1BK
1mBSKq1sv6uO+u1Yp8WACwSPLwf9Vo2Aruo6bQJNI68u9LWRTGo4l0MdemDdNgKUqgALE/XaQ1nJ
ZbjKl1UXa5eie1rfBmzEJf7gLZSF5oV5Zfto8ESnO5tE12JDxNVksTZ7inylmKPYRveAPWzwaqYw
znuS+WStiGKXCcrACbTgjynv0vzUDm3eM260rCtZuKUT6KJp0isYoNMUtm5hC7yfKEAcVi7SVV2O
Vmfe5+EunirPC2WpV69G1ufpvknJljqx9sr7iaOEE8istL8RB2BokBBJynn0gcGeUhlXsIPNakt9
YtQMILFjvvr2ot+k2HvsTVl0KoTKN3lPvkTrt8NYxbyih41ggvknxuEHzESigfveiLo9cTFxEQye
WJ6IT2nGIxOl6Fzig4FKbxqdgDJvmX1oGC3nWSxehRc45JiQY+UvbhamMc/DLvKq5HVwG2g5ntF1
kOlM/huAmHzp0vUSZCZkgn9L8XG9DAKmBRPkRj3St0seurbW/+WpyPMgoUKqNpMdNcuRUl4mN3HT
Vulupc9864mhP4jZLazNjLEMX+9M8gDQ3KlX9xG1BankZi0RSZdJWW9twBLmHsvDgLeOAs49J0tl
eme3armceu5HgpMAW/u7DgxStXXMiTCezKdMvbVKB6Iy20FG9BjDR3unaNs9CDRdarfAn2WdIDSs
1fCHm1F5RxWUn3FkasM5cTXn4FPHmdfWPLjkkPqlT8j0ZErg1aM2KkhuJpmta97BhrS5fiZMArrc
M1OeqiOweckxZsSaLwMrVq112+QzjLJsaCz0iqBZD7wx/hcLHSjBuCaxOjFFy3L0zdymg25qPqBK
Unbi5yRuKQdMYpIpMUtIdVg2QQe3dSy23dzrUUB5bdRXIoG7DdmVnOR9zSDv4AEE82gL0wWyCn0U
Nz1BBPUWejfz3zqzlikUvZ+c9DnRXyfpejB6qXSuUB7p09Ws6kJsaTqk57UtFQNQTo05aD2zcB78
mQ5/YTg4ravGZNW33aaXJxvWX71fGlJoqLE6ksQTYzqBWl66gLgEowiTCiw1pNqR9ivel3Fyt0ss
yDZA7pcC+YXZPGyzgtYz9MlsbnOSbMgcOtmNr9Mm91c0TJ1GEQFSOLjDKJnIcZjcTu6ylUuLB2wp
wG05ZJoPTALaW/AyRf0EZVvzbyySxYhUp46j147+ml3Sm750xMvELE4otMeKme+uSoaYc01cjNB8
Gzeq7jzYYc6xy6rIPLqzKPqtNldsKa3REweplnXJ1Iq2rqg+OC8fvXywO/LOyl5/URxl50BOVD7B
aDTNEjYE/BAuhQ39Fcooy6AqOU4xckB4v9O8KHtkj3GcA6NnczjwVJE3Xhh0zU6anVr6LTfZ/ZqQ
N0E2aLTGdOO3VdmtoTB87MplMf4tDZry24Jg3fE+akAZBJVdqeqQFVAi3Zzoh+OiINSBs5RgqgRJ
sBuDuUm/7RaDeIvJnwgZrVXPNkh8bbwFHE/8SWMk/naqaB7sBg/5yy51RfdpAUk1r0NG4Feqh039
Utvky+4HhLVJSMyoydZkKxJtJNhRf4uuRoL4rrX0WrkjrBK2WK89uh2n4dsKyN6LIn731RqBfW/g
2ZE+bf4v7s5kSW4ky7K/kpJ7hChmQKSzFgabfXaSPnADcZJOKOZRoQC+vg6Y0dmkM4rs2NYiRCKC
dDczGKD69L17z828AHOgDxX1NGKFTzay1/KJ0dQQDTbhLRvqivk9qahrKAyH7unMQUcxwKsVzPep
tu0tjSp5huo+GttUSduMqhb48wZ3Ka7XBN7rFU4d8oJ8skQuRdlxbo/bsXHOAJDs55WNCSxQaucT
TKOCuLwMUumVY9MU2VsE+86RFJzwN4LcFZp1dCenizCcnOWuyUNU6X6FTSWCLBo/6ZLojAtuTM16
bHij/2z3XflkzpKBZMUj6tykJH+6MDRmEmng39bEuRpl8NANVobQwyO3pahykrNqKtkSbg95JsTX
JGBwJzSixaEfG6wvU18Xr6Pv+VijnCD7yrm+rg5Nky/xtTsBLNhVtbY/jdB+cMG6ZnANQYy2L2/N
Cg5m2vF+Ujg78cYqSC1FAeh0BzpH6Y4BdUzRNhVaXJmLCOYtXwp1uO0b9l1Fr8ekOk7CV7Rwytol
0IXEMWsyZoOgmItb2bgEhUw0jAsOhuQLkFumQo5P1XjRlYtFuwsvMvvZHMbDPjTnVq+QZAtwZr1C
UuKWofqGyXdPsnHql68IbZZTUCjzE71BZCzQC7CgCeKuDM5bM3bpvnqaF2KGOTXNaXy7ENXznHWT
J7ceesaGOF/ounA5gftywMfbQa1l4OqWgnCAbeP1X2l1a/8utNOp27uBNrp7m83JAxYDOHHfLX4w
rZB56Lr0JELnDPnOKtZSN5ii0MCAe2VXQFy35A0mxhb6IHcY37U+uTH719avgwZ9+bBQvU0c1t/1
M/2MczC0U3luZCuuBrtO32mYYZQBwZxx3KnDORqAIx06qwtI9UwDKszZLQx6h804xVt4kZwiOdXI
2wTINPC0PligiqAdunKCMG3PjKch0EhbVPqauAm/uxb+7LoQouaRI41JTvKLMoio3MyB7g61RCle
NML4CEkUEmSGwOBAhVgNdEQaUkZR7IenGFlqRsVgzIT2jllB1HxRkG9jusPorD0LP4ho7i3uoUVu
7ZPCkOPCGZZ6lvwUKOhHephNuWvtuqTVkpZte+QTZ9CMUTD2uxif1XgmIsg13mWxLZbzYEG/PqZF
7oUnPxuzcZsEglylIO0D4zKFxpzvXa01GHFWtOWCUPL21W7ckUobp2pLJVEq62DM9ZrpZoRlYd00
rRQn6sqBbupikXND1WQedWn5CNjNkBo8pPXZf2x7lDPX5Dno4oxZunly8sz/hBrYkpGsBkk4YtGa
72O7S+4IECdFVHQCsA8xdNl8gclzqA59YrtR17Gnw37GLL6b21oC+CgrNV9CoqwfF+GxN+nEzqxt
79ZQwBNv4ROyrDn51qFv9hwubfDoA7OkqxvTgSIxKeTmB0I9kzudTJ/qvJSfRK2Sj/GY9fMxMHSM
Bscr0y+0+NTJ0cr0950gp2FThy3kRhlm6h12ocTcUPB5RG3yzdDylQD0AqZB3doJxfdOPEZ3sjLT
f2yBN37J027oTn3j1tAB81Jke57nxjsAdQlIXBsHezq2ea79izpcu580hrW8MidrrHeSTxUcqrET
rzRZnfjJbwke/cjsdo4vOT06JShBU62ot7wK7hs0STYHPX8aXz1rXuPO0iS0t6Z2EK5m3In27dIu
ZRfldkofnGKud/aZ5xdXfU4aGIhokb/AyUFu5M6y2haT4x+KVAcVfUi7A3+AiuXAxeBlWnPFJVpu
Ryuha0IMChl0RDgGfDnFtfQ9ELMLM+mP44Sz4hanENkAhj+SwkcpqbYee86ucypguy19Ng25nlxp
7+jKsfzSWL1LsJfTVMOXmeQqBD66XPH3XbLS3ALBuX4m/iQHUEJwyJWkcXVH0IbXMCND7xGFjEEe
HZL+5ssYdEFIdhUxdGxR7AiaTpvzqeSGfYBboZqdsLPiGGYrD5PcScb7RBVaNq1dZ41bzTpRfJ2I
EYC1jzwTzLhbectFloZSLhH9cSdGrNTpY1ozLNtqZO9fOE1nxGmYlvGV3ZjzVGOovtimqBXFu2rh
7rleMPllPMRhc0xTsoguq85GsjS1NOwjv4D9GpUFMM7t4A39+76qeGDLKqWPmsomCHb1kFngAsG/
wl0EnJyQaZtzC5NJXaqDkXIBNibsP1yxqKX9nShb+2yUCYFxxIFVxoYFu9u6c2bbh6wU6E4Fqkl/
m9WMvyOCFe3sSQPvtjhxEtL+gflbfYNaZHDJwOyG/EKNjS2iEj13eiiGPLzBNubFJPx5lhHpIenU
jv/RbzJcw58DrEwh8MrJOeZmazxq6ObgB8sl11vWaCLpuOQsavSWBf48FB33iWTmDFiDKB6j0G4d
YRwFfqt6O7lOh7LL9uPcD5r0yJztZo5N4jH6AK8dD1hAd872kqYn/HyCX1Y4M41OgL3oXLRKFdJf
Z/a8Lb1DI2NMhCSeAICUgIaFqB61H82pLaPOhSeyhfJe3+F2NMu9bSyj/zKZXv++Zel76sxcpTsc
hK3FwGiwr6RFHE9UBNPyMMs2MM/ogWXOSGG0M5SwtjB2NsCb/hSohkSFockD8wghtP5Mm4Fr1chh
fZyGHMISWTKNPpRlERx6yWQuEkVXhIcBHTPHKVIrfIi95Jv3MNs/x71L4ubI0JLwwtiPjxp9MTHg
HPLWyFGf1BJbg1Ue22ZhEkvsGKnrOLMp5PxeAtWUlXIuqFbx2fWj671yEmoBeQVz7XLiIDfvjAEL
CUkMwP1AsQrfhVImQQozmSrbMVUiKNngfH1TNNzyEepNFsrUk4gM1gPQlUC7LXaNNhM4JGEz7+FX
j5KIHk/elSWMduKeixzobF3IS0H0mrx007B7nXKnhCQ8FkZxpnIraFtgx9/nrMRqX5VyhV2O9G/o
rDFG3cpF6+pG+gKdEkDU3jv4SFidfVAwA2SGkHaXjA/pE1ZzbH2FWWzzfvxict8VnR2n+9gbkC/Y
TrkczVQxTd8YNv3rqDPmWGw9zqz2hpRtGjGmR2yhrKEW7Fo1ccXLyY3P/URi8K5vPfExrUZCkOg7
TuPvpGs/Cb1cXMvO6v5YCZvQI37UjhBqxZnNVOEO8kl96OmpbIfRVWfoxiP+wTr5koh4YlJt+iBU
O8/cT7XHaVst9nn2SFeRegESsyzeMa/J26rGQX5oeGYp4JPk2RSFu3P6OiQ3Mi76D78WorzVbbPZ
YLLjjRMohiTFeyPiKMq58EamJfsa++emsKz0JH0/ZKwzkrrVFwxRQJXSN2V49xsJyTcM0g8CEt9Z
lZbEmTEd5t/fvDZDqiVw8noh7tXqb5SLRC0eHBOgShECgvbYsSbU4Uy/IcPC/Yq3nefN3qH0tW3v
MTeAcEgt4GzHroHFjtI9oLXPKRuJnO5zh2WHIju9YKNL7npd6veZb+nl2kyzINtQr+qcIr5BwDyZ
sYqZZ3hlQqFHi27nFM3Y7eUI1WhjMfxhwMKQxt2Bii6b66SY5WPqOqtHu13S02SMyMPndtAfUszZ
dlQtwxcbOVNEQ7d6RASrbhl0dDsRZFOCrGV00Z70g+9VG6SlsJCl4FLzJXnpHSXK0r7ILPaCrRiY
wsGAtLKXZVosKN8U20b1RNMZZ3jvuIYfSbfOv5RLhT7dnG1xq8YY2Qvj22y8hyE0LgfTQXbFCh3X
H13iGGmY19r4iHIFdblIpEMWZOPomiZrYdDQtvOYtJWxbZ8zD6bF7xT3P+mG1q/dgzayAiJWW+OP
zwuZ9Qbddx97Z2EMe9bYYJNjRzpZXP4deUDkXfvL+IlUmOfRa9NXJy79fZUsVx5Ire0Im+1Gp7zn
Xz8IP6mDcYZbrsMMHIfRN3v4j29L0jOxVhzuHhFKc81mJh4I7RoODnCWdzWj+0PL3QDQN+yIFVOx
/eB6Oo5sRLuRZckRGLcGLP3rd/VWjMub4tHgGq18TgFa5Mc3NVhNqwQm/b1BXNi5C2u1nhTa7CRZ
FDeaQ+fJRXHzOxfC+uT9+GS6WPk81Gm4YQPnrcPY8wcKJ4dhFkk6Q5R2PZVn7nTXaOmRk+B3ZoLG
6fmd0RbpuXXGR35NdVMEFVGfni/2nWGGt8S19ruly6mVfn1R/urdgfdgrfUw1ou3NxA5VEnOFNTc
s8Le6LzqCYDKy/aqsQo1/kYI/5PLkmoPopqHpwuw0wpz+/EbkAyZpa0SFm1jcD6pviVbPixmOFKj
SL9YM7UagUAWiVnNfFXVJNQH4MmZTsfL7u9+bB9sEXZPVJPCh/P24zsZsqHRjpDTPk71cJ9zdKfd
lIZhFLRL9uXXr/XzthBYCCFNgUwT8/HbpZnmpEJdIZc9PHMO5j7y0A0RFswEyWgIWHhy+aQCTvyK
YuA3r/2TFhOFfrhecYSROPf9N+sDgbExUyfueeib8l4T+bUNwJfam4Bcgp3p+oS3//rTWtbb+x0v
PR1tC8sVrgfx9jEzlVwCqzHjnVJZwTcI4IiM7xHs+mCX1PR2qsaTSjwxIv7LW9ibQLoPNLA44nMk
EqcK8KXYVkLV3yTdg3srjDwncd5YaFPmlAPcNUwCyNukViTpuuDIlzpD15+RkRXG79wkb68h4aYA
HP2AZFKU0JhA39wr+cRd1EoO8EidP3HeWapNhWvxPct/ddEmrn5ugxaVZTmzppW+rFCMhXQzutUg
y/brbpQ90g1uE3GllGF/nPwku/z1Zf+rN7kWHvgV+Qet95s3iT68LBlzH1Rd++Z+LlI1fxC14aeR
GCazP2N+U8PLr1/0pweaS8MtCmoSHfdfEJyRL4nOgfhzaGrVnuj8NFRmjntPjRbvFgbmV7YXj8du
Zniy0dV6YNS+nRwZRv/O7vfNnPz9OusJG5AV68tqG8X+86YCAmCa1oLx0yE2BfK6GnXgRd331pWb
J4t/2ZC/QFYOZ778miciNg848DL/RM4eUcW5zxQDjq+iq4CTMRwvEbwyxEBD1pkXI4FacPOLnv8j
up5l3Mh795r5SrHsPTvo25O2WM42dUKq/dEiceEyTBFwkATS0zZuJivtrkpEDv45d1jnzplJTtml
u9Bg2/aa/s5mcTR8hJTOnMWcwTZgC9ZoeSloOWNdIr7vn1xQMvNzsmQiu6m7iobu1M/LRTOmoXdh
O51jX1tEB25SNxPeZcKtVkSOkvjxagMYPBvt6H0gSJqmoQ5LV9+uMRYEMHgKZ0SHEfbwm9vj7VLg
sd2K1bCBpZ+S+O0qOxdDRb9xEgeMB4II3CVsCCkZJmxmifAhWtkt3r+odUUwYnyStoEgsAh0FMap
Ki7EFGg0P63oxt+UAm93PdZhy/bBMK0oCOTzbwxi2DwF8LVkPhCQQk41yEGMqTlPa7I6VX+zgLCR
vlkSgW/gRQEwwtGG+sN/s++txNmy94YE/rf021UAZtY3MaDqr6VtNPOOaKIKKVeGOuxOhb1+CFWQ
BmdFgzC5mUcMKYdcJa74SCQW5+3JRWx0R/9NXoclsrooCZORjBU0SeZzbVTF9L6VKRl7LWXytGua
vhM7N2DGsXW1oNzvZ1hIV3FNvx0jy7cLXgMBu15EnIyR4upnO3/SSXGIc21YCT/m5uaDSpNpPva9
UywffBP590a3sFM3DkAT8xjmYXVwDCxtkCSr7ik04+AVuiddlMT0AdkldOUo7GAxGzs4beVHq0zM
gzC92DsX5owKF5NWLKKWzK0Eoz1EE2p/u79Bwt0RtlpTWx2YiAHq7OWsPOZRiep3ioSz+EPP0P7g
0XcvIncu68+TLcZqjwapC9AlN+37sLMwpLStob42delvmiXUxWd2DTo+ZWir8okxjdVGg0zN9/OU
ZnFEOWR3j03uJqeE41N5cpQ73tt147GtxXEdn2w/nr7YrKws8TUW+cjOlXof2FWoT2RPuPaWKXX/
tG5W4aZFYSojN9MmiGtHBsXGCwr7q1lYglZsOsyvULSdd3aRd/6XPA+Qoxuy9UgGUHGcgxCmD09G
Vm9mDCG4WS5nGpJ5VPV68ghJxFu6Q25TtAiwYrV3/JL8y7Kb6Csy/OEUg/RHGREpYAJ6Wl7mGrdP
3da8C1fYbKNccfwrQZYcPA6sSyRMVT0HE33gjV+OFv0sr4k/skEu9Vq2SSM71JPv7kiYMN1jMmWz
9YB5FsextQzj2TG79OSPxhLs0PWRHYUolwG/VFkTHAtoRyWRE0H/OmUjc8eSFM1s00JzMDYI4Jg7
IFwjDLxlA5J7guVItDA4/9ZH+hJ+dSFVk1xo2IntmR67jyEr9eW0qW2ZfhqyKmuwGmsYcKaZlmVE
wkPN9GJcfLJtioWvQVaug5R4nCtry/gyuSULEB9IimAv3xpku/Q7oyTMLLK9vnwnkDq7G7Oa0otg
zB3sA63nvi6ZRaMfZ0rQRJqU8JuSHwduzrIa3NAjRwhDWOXtVPvdC6d/L1w7UzN3QNl/cvLFtfaU
UZx1fBznUeM4UxHNTkn6uAGPcc1UJDHLqkrKJy3JbdtlnZ2ePTM38101jMjtjLJ6TxTHfKqQEXxB
U9KevDxIGQtbeU6Anw0v5VTZfIMATAo0l/hkAtj5nGOXKHPqOdgwKbQvU8sN2aXHCiHw4PYNSh38
sRTfsBXOo9HKB9qxqrtKhma6F2bhw7QsG/MSSafRbeeBPOJLGpfwIv3F9+N7bS0yvMhIT3e3KFu4
SYNusZ4rU9BR61MMhBsaalzuCtkinjIzEdO2o4yddl4+TQyvINV1zLzj/NYoCDU6zhOtLYRsmUVW
UkKnAwsPPoVN4cYDV8NdUoRGYcIqFK5yHj92+suqSWe9g3qZ2nSijeoO1X775NAkI5dgcd37lOS5
LrKDpL5YVvf8RlAiwMHN0Y5sCNXVjxo5QH0OgtHZVlgBnkpq0iqaZ6NatlWTJdNpzILiiZ4W4QB0
X+D5LgxlygjbVgbTKZQ7ngpaArqxYMuYVfpc5BhejiGxm8+YGLHQxGGi2wOB3c1DkqELBNrmT6x8
TBMr7gpiCTf8+oAw4jRNGAjF2WPdgRmCd+ZOxW5B+bNfAH+3O5/IEBx2Viji/ZpetKC2tLL5biCZ
OtzFhefcVk3CiKNyZH3fx55LNqeoVnnIglY6Wmc5w6YESpPSv7ecz01O3b4by8VvTqYzLE/ak5Qh
ds+dmkLz8h4LBPnITZAsZVta+LgSrcHgIR81A/x6buYkqnPb2s/Ea5qROYXujrwFu478htR4OjVu
+9mTLjXSVKeAPhDN+3c6n1h+KjnEH8uSWX2kQBSx/AQhQsdBg2NWc7Z8WCB7lZuJgKN31G3k63kj
NIATpLBVzx7iV4oWt6u3BKAWBu0ry7A2k3CMitQe4RcXzJqmh2xiWso6Pk3y3k36/EunF/OuECQR
Hr0KAicLlqHKTTLFpvtoMldpNkEHJegMf8HAV+klbEdM1x7NvMKlP6Lnq3eMOr2tmBn1JIU5NY9d
I61x25FIrJAxTkybHZiE8D3m0Flu20okeyNEuBQtC9kUx3mgVALhnZpibzR2yeGUKYB1KEZsftqe
Am8vnUF6+6w2gzYixLl+xfHWI4gpGq6zbNFEILch5hlJor/DwnSeO/gLuCsVzrCFeJC1h123nwOG
sIKWL2nskTdPrn8c14im9w1JKRN6azWat5O1BN6H2OPWI/yZKiID5URvKxzjduO7CDC2WRYn91aG
mQcH+DgdOqqHnoUcq9YmRNTGFRloffqNWpLbgrnfddgjANpyadVHcsUNsgoJ1Bz9fcoqwc9oM4SB
lxgEtfgT3lAxWaJnN227+DSmRpFeyNIxP5hwp8sTbXv8X7Trh885Oq0K70Ubi7tAlM7OVwQUbBEj
yTUixMyqjdm0j4Ob5s5OVojZ9qYvcXvMASAs9K356vAIS4ZnRZLc56zKn9F+ZykX0Xa8g+7xcCDf
rdL9nE7qwZci/uyaSzgdY77SnczL5iXnoLjs27SsX/0kQOTX8WSWUZOgv8KyUJdq2+Itrliccnph
Wqe+QO3B3oUPwx2WaMTYSdyxbqcLnyMP02BzGfXRMDqwPAOHX07DAL2urQJczwdwvcSjK2Nq/f2g
au/dkGdlsvecjHWs8Oyenxdh8cFfZt2z/YTL5VgTFLsHBlSdCosjAQ+e4lsbqgRVa+16l2TGkeci
AgwPe2Kf8UwSTofVL5gspM9GNmSgeRtg4XeY+Rqgg33nFNsxnZxy2+UkvB4MEuszptu184XM0jYA
O99YziGbcr/jPu9p6i/CR9s5BNwHYdK8M8vMSpCjqf7D2MzFQsXoOlFprR0iyXOWRsncMA4vs2FC
d0brrCJ/vJ3aPXcKT1Bic+Qr82UeLxnntC8ArnAemJMY3RuDobImwn02rxcEdSw9i9lM26oyU3lZ
DZXqNl6xxB/dMXFfW5YTdzPqjPDMah6tW8xwDHgwPw+5d2FUdjVts6adsnOQgvrc5iWL9SVcjKZZ
EadZs2M/SJ2dpU0nvuahXwJ0c+O0CwcWLTLZtLoym7lyL1RDMX/n1ImB4UcC8yTNlC9pux6lkZHI
AOi5LVCW7a2scy+pkhfC6nNB7o6d1cGTkUxSsDghgVjR6W1wJJRb4gAmL9yg3AAGtJsN1L3Vxmdc
E17LmHPEluSLJSDeMm+Xm9z1ppq81FgFO6rqYQEBb8S92spa4fsH/WBuMwt1ww69ZGNsx6mgUEwE
ZpWnBgmJuy/GujXZtgzD3vaWM1yBlDbKc0lD82URyqINTFz459jju4ZjL9VwWZvIZC/akiT6G5BH
3vi1d+ORZGpk/OOpyhbnzsgIjDlQUfWs+ijcJrWZ0X6UO0qb8NmUTnWcZCqCDb/FwePUA725TXsZ
MIIYrUqQpWnxtzPDwN3muNmQXKZOEmb3hael2HusXuNJB4RzvyftslztkOTm7dI8E+VNuqAnuSqh
xRZ73CGJfjLHpOE43s+BrNBAg/7xCxmPB4Z4dXJfgMfGHtCOtqkY+nj9vPe8MiYNPplIY9ScwrFd
IsUkK9trUakg5Df0LXzWjpZWkdV3ydAjY/fh3enI1syuLhNNv/TRkU59h/oRr/sikQZQXqblk5iT
lPDuX5/Xf+4hUemjYzED37NDKBo/9pCqJCWvmzPVAalafQ0E4mODgU9vmBmLbZNOv4Pzro2z7zs2
kEOYE8ARCQB2QNx6Y6IPOXwXmhyjQ0YI9kNPOlHETpDdazmoPdOKmDSwSj/BmVFX1Lu/843/1cvT
AAAuRuuITuWbj6sCjw5zx1RCpBr5kqoNEBe943QftCP7h9Dsk6/FUKOcqtP+0rCNr7++3G9ff53Y
0B9BzM2FoD+7dk++s63TPp27DrPUgXZNHWxwcNGFoR47IX8adlA82t0S1OOqxkNTT23Z/mZ69LYt
sXZBmM9Q7Jh0pS3nzQVoqCYEkPcZXBhqciTXydlIG/EY8tEvA0+Nzy578W867z+hE9ZXpRUELsxj
XEmZ/+PHTrDmWV0sQc0b+QMTm/Q86mqILLSq6VZkmBySLAguMhO4RoHs+x60RPmb/s9Plx4KnvsN
ngDC2CIV6Mf3EAQaszDfzEFShtZn1wPqdiG0GnUEALFdLlrIUdW9bJ3uSxkm4gakytDvf/39f2sc
f3//U1QBNQFdwBzWo0n25krAZalqgpPSYza7s8M5Kqb8Fl2jly+d2+rxHtmK5Ucd7RR39cgNXy0q
8XRfAGsaroasN4urwtGWcZtXYd1/1aSEYwJOPT+5SBw/X46UAPNIvN4AAWZslmIXx41P/LCQ6JEc
6bHgGt2sdnmLLIZYWrMQF8sUIKidWlnrfeMILz5mwKzKD9gvnPoJnXhgXQeZwnjhylglR3rADeAL
EiGJd/WVdqKcEGS1V3XoFFjIcRxuJiLChcYw7NaPDN5nc6eUVX7BOioGAk+RD0YN4LD3tN9NjjtQ
U4qLvJxi9zdd8p8Gk8Rd4dKnEWfDxnF9+80lF4hoZz8ntL0D67ydUMbs4zpYti4pxA8ZQpBLt6in
s6oJnKmprm+gybuHvFln52omuFY09fHXt4H5033AIIwBXAD50qfLBvntx7txWMi6N+DQ7cM+gPOk
cZoZ5zWmxngY5hIuQBCPOCPRUbZRYodLtVM+ldF1R7+MZ6SCFfowkVDRnZC1zeKAesckJGmk6fEF
b3X/EGCbT45zTMNopyujffaJeUDtOU3uU6PcwKN29dtH8l6KjAhKFMAFoNx2n5RiiY/EiBVio1oL
EuxEciiCho7tsinjmdowoe23K9KYVHOt8tG/wK6hqzPdD9e503Y2NfvCgS77Lhi8pD1Rdg6C8U0t
nT1Gd21sBiMLLnP4h84WlL37aLVLVyD0baeOZjmBfc+N6ROPMQ+O4qQLwKPb1xntk02IFY4j8kjr
KTKHwUVzYVpDdjtTqPpnjj8MvAFPL9lunrJO3XhWV9FBJOTy3skawYaKPGc+eYCAvAdlws1KjMxG
PIU+w/uQ8EU96LG2X3pywpuLfqL9spMSXhsSWCuW+2phvIJCukeXS3r1suwL5GXptR46zQG5X4L3
zujMbpQ3yXLf82BVUQ1ExCMMt+TnSRumq+a7pU45z6kQD3GGTwExA8Mw5oTheO0SYVRvwTTQMYcP
2e34FpZ4i8dwzve9G6iXpkgccjpArpwnM0EUq2RGzN40Z15EFcdHkEp6KJg0vE4EAk6/CePSNHY9
WPn0ZsxA3Jxr8prdg4ugaIz8pKn1Z3inqPcJzV5gM0NbHUDzMAgz7MukC9fzq9kbvFbiFQf0q8F8
2+SEG29Sw++fOJJRCCN9QQnX55acbpI+bL17U9XFGTGTiXI88AqJbSdVB0RPtbmPzTyRh8qYTPcC
JyAfOgUSl14DNIifsLrDQA/zwOlAMkCjKjszfnXkgB+qmDWCMQ218dwXk9+fZ6NDymR4lX4o8175
GzrBQv1mF3tbKgE4pO511/CbNTzFfqMlgHjeCJkuCXQt4HjJFHZ3S0fKC+XMcqq40f7mHHd9PeqE
FerF92H6bzYsilGlRovXs0vDfge/+POMz0VGKE4+SbfTn369Jv00xOX1QGUHIYwhdAswWH9cknwj
bAogMbjhfBfjjN9NNzIJ9x0+yOeshCwD1GosLhQZbJsw1Q7xx6E1HZi1B8+Wl7zkvqg4IHvOVi8+
iFnY0VkQVbFO422IUi6iHqov82asLiW2aPymqfP468/wduy+fgQ+gWUFjF7MQLxZVTmfxVLlUPeS
CewLbgNz7+OL2nr+Qs81sQCiCdqAlwpbwuHXL205XJ7vd3b0OGsmHvg1NnZYbG+msXWt0EWq2NtX
KZYb5Is5gNxeVzjIiIJT4XVljfiJkBsjde29BK2HobPlaRpalyjnAQp4RNEI2annjI1Rz1bWkUMm
3gbwW8tnr/C417yFxgROTw4xEf6eUO4DVyFmTlrTuGpSPwSbQ/9p3Pz60/107zME4NqiGmEJMu23
ZYtRjXFS1WODO3nOth79nq9JBs/VNDGaokQn+vTXL2i/pW2t6S8rxB4VGhUjNfOPd2MCaxD8UNIe
9CzoescJcTOBKqHU4bxkI3A6nV74tCPKg5V0ZIZlFFb2FgeQrXZiSHNiyWuBwQQ6R8hcx+vKh6ov
nAEFQoppgPMYPmRfEuiN7XkGWVGq6UNitWlyQkpEsz6tZVRwKhZH3HwlZ1bC7k45Go7PDafDnV6n
x6y+/cO3T/63oshumtfq3dC9vg5XL83/mkQyhuvf3QTbl+HlH68VtKT5+qV8/dc/z69d/zp/n0f2
7Qf+nUdmWH+gZeGxIjsbaQsDFp4//doP//onfwSUDRYxUErWZ6iv/wkkc8I/0N+sFEFSHlgQVoFA
DxNS/uuf/JEJeZ4xLTIPm+wa8+8Ekq2f5LunH2ETsWa8RMhSDdBL2OsD9N3BLovJKZ47Z9x0DFst
8Hc1JrvCqGnFOKhxNkVd5c/4NNURPQON3nmgmYfRkKR2ofX0pYeB8Tx1BG9vpJG/x46AB6NRWfXY
CXJKsroInx3Go7cU6tZTb2oIjq3x4kg//vz377+r9HNXYzUefnnv/fIuXe/3z3VD8lkih/6/vv2i
5LVev/Uf/oOxFXfAnXrt5vvXXhXDf/0ffvLPv/n/+4d/3kfv54b76HOtqmH9bUlaVz/eTnz9/3Mi
3vml+sfVCxPXn37mz1vQ/4N90UWoTKOEZZ7oq//cguEf6P1Mdk72bNshC5LNsyINmhvNN7nRqBjQ
zaCNQm5Hy+PPe9AXf6x56zYxK+ut+X8/+e2/txUu2r+vxJ///Q8YUbc1livyvN9ogV0HzRXpMuxA
1Mtrgtqbcz1drgaPJixEMm8rD4HqnJyyEax/7/n5EXm6H2ySEVfHrjM6dY2CSaWMgMSWWMckSwr6
zCl2T4DJePzYkWy8mCR+LaRAyg47JZXH4+gasOmY2eiPhSlBpTOtIQRoygRhLRM664QRX6KQeLir
xbZmzNdYjX3riXT6al4gOEFfT6iEjT87VL2fwrEyvRZQQFO9ZMuw+JGI8SUNLvmQPontpAD0gs7M
iqdD8FJeaEMs3daWcLL7pbXYeaocUwjZ2/KsmcN+Rp58CnC+lbjjp+TcTM40RrPXqAd0K2YJTLJt
Dwylpz1ibiQWVTi8D6u0pONnLVvayvLoEI65r4D8pDC2wbgu0jBfrM4MsawoovDmtrde4CsMH+mT
N7h5cZm5Q/kn0fVvbQP/Ox/DVZD4Pz+FpKWn3z+A69/+8/kz/eAPyxbc5+s6/u/FH937Hwgtcd9T
kfNErgfpPx88w7T+QBqGrX2lFvuCo+F/njzDMv/wbY+8Gupr6PsE/f2dx+/bcf3/FX8kpzronqnT
AaZZBFmsK8P3y3+7olsQ4TsPs93OZ072/dMoHeNT1XfujQRVc0MXm1GTH6hrbA32KZ9QYWmiDW7n
QTMD+u6S/cVy8Eak9+39oHX3TNI2bU/wvn58P0aWyERowrcB0NmnwaHJ1NNxvnAWP6Q3xNZjGMzt
UDMEHOTxguPDtf6buTNZbhvrsvUToQJ9M7kDAmxEyeoF2p4g7LSNvu/x9PVB+cctEVQR4Tu6E+cg
HQZ4AJxm77W+hTE5Tlcg4+e74vcbYaJkNw5tjdLne3TQh3XRm2TFy6xWcr2sSrYBaQVODOLvcP33
LrKq5stIPEeFBAdKjKzqi90iJgzBa+TOc2kqwkfRQPCZnGPtibo8VkawOoPe3CKinGy5nvrfQ0GE
vIdF9EaPYvSpcZXsUqls90NKKAF5f/4NfgnvkHWWvActl5AG3w23OvauXVyU6k6i9fqWNgVNFrqD
1lYlHXvrK7K/dqzgzS7O3yz2ExKzEZJ/yrVLKbk2NqjqVdVwhSy7LVrB0cLqPpfCu5J2VWVkBwnq
vj5qTgEDAgkYaJ7OUZG5hwN56367hcS9kxUyCKmPkKyM/Nwgf69jltVw8nl7oG0kGK8o4C8f+3zX
JjpIjpSchRZlftnzc6VvGtMNZL08CCbdo7Gg7Xn9sX96FY6qKslKiJ6XpxKKhUjYwsx0R63VbCOS
WWFqY9hdv8qC4v/+cgHHBxLDVhJF5BK56yt4duVEDk4dLbanVkp0f18VZOzh4ktqkBVqKe4AGYfu
WBVt7lhyX30JTBEVgx6rEAabinVpC9rVBxk66UTVpBYlqpX7/GQ0ZFVklzG7qQhuXnwDMXKfWjFS
z40K2E+W0DQbeay1lanls0+N91BlwEkuQfQ938aHL7ovKgoQjeC5RAdLhw7qz20pi4UtZhr8HuJF
7aJGSYWruwamPZhUfEr5xSrj7JtGiosjZHDW+iqgmZ5nv8Kgtg79kE2P0QzS1IOuselIKkT51cKu
heZC1xXL19jie87jRnxKx2k4ypGcr9WJPx0/MntkiW3cfNg4/2EZOexyOzF+opf0x2rkl+jV+JMV
KN6beobKJk86qmyQXqIyrr5kRl7i9E/UZyGS9GMrEqCOxGBtLp+XjrMJwODrR6/KDpLN5YW2XiP/
1UTl4J98kOS3QwjkJRFE5db0yvwWnl4O+NSqvtS4Fp3rL/58Zrm4MhBXvBISR1x1UfBqlKnVwyDy
T1Qh7jLJ0l9IYf1dZZ5w00S4dq5fbV6SllejdiPprKCs5UsnndajEVI6vjILMaRt5XiV2h7YlZen
tVOAQoHMUyorC8dc01pclN4UHj6akuwdlsc2P2ezYeWW6XqSrt0HYWHYmaJmtqxm+VcjsAyOb9lJ
wVy417q+W/liL+Z2jgzMJ7C9ZM4UrJLc3YdPKQImVDdhwfzlk0Ch6Ml30mkyOxnhel0f3Pe+3vKH
UhejdDebQ9Rlnm6pcqRO8KC6Qle10ybAwLr3M6n/2ZVtcCiV/s7oTeMg9eVP8qvHJ6+VDlM1oOXz
jT8dfmuHY0z+qITyd/yhlK5K9Rv7KmMHpoImvRx3zog4irp//IdefXjPKQkwRBbD55o1Z8B9qlv4
hvAORvoIVtTMeZzqVmoFzD41m+3RrIrbSYJ7JMMdA0v3WCZWdZMTvwNcLEx/4N617EbUmpu86v3d
UCNMgBCJLEadUPChk1iZ6j55Iw3aXCYNSYp6xntj6cPjqQ1tULpiMNxMq6ydjCF+i99iPgGk03HS
QTV0Kdj/60/qkzcSm5JJpW0uStBYW7wTmi8WsKktV1Fy/W5AmeVIBsRnDIogE0c6C/5UFo5EBfTB
K/t25YP45JU0mWrYQhG1is5j/v8ffnOjiSMWwpj3JEDl3ZIb8IhC4glJT76yM1w0hVlWOfXK8waB
jBz+fM9y+nApqnAR7fDAcvVwgsXUgkNSQkWkNgr+RQ6ILUQ11Nu9OSo4gHIY4E0/Hq+P9uVGmZvg
xG6yVTZ0kbyO8987pHXfC1ouuNB/SWUFwQpdTSr3cZUOG2K4q6M8JcqdPIYjcufG2rVBHhxqsQxW
8sA+mWx56JrGboZEeTwK5zcSxh08+Lww3IEW715lawoOI8/v6RM/N9NqS/6Td5uANWL32FlS0TUX
i1009mqXIRN2qxAleaFk+BLNXETygEE4QcB631v6r+uDfbHA8rOo0rEjxChNs3LxbvUJCAZV6iFV
0IveApf5UQ3xqj12XpXOZzr8J/TpWDOx32nLr7YxOiuNmz48YXXoEP2WHYn2ynjT97r+7BlVfZAw
wR/9tGQ9q+pwH0C2OBah1dynZatuO6Ev1l71+S1a3JPKzsfCYcs5lUPi+cNNiP9pSMZla9FmGapC
1GpR10+ORPrHgXKHuA8UZcTbVoZIfM3+WPdSvy+bYNxefwSfvO84xmfHOvVK9m7LLXOeS0kKeCqE
J6METNlBc7DygtDPcvS+G5rcbcPByP4FzWlBGh+zrpM2JcLc/fU7udzWYJBkEtAo286l23ke/PD1
RwNRG4NXhidNiMocIUQsvZZ0ifAMJAHitHnD12yq1A9OjdmSP3L98vLlPItNxZqjejTUSJwdz6+v
Dnnpd1bXnUh3nOwcrfYWhKVvmyqINXan/aEXvO5UQlS0PWiV+9KzyheTDMRT5KnDXTt09XcNEOFD
rMr+SztS5DWbpDrWE2shxLkUYZpJQKUeCJsWVcemG4fqUCbyZMcp5JkIMvEmi0W4J0nVOYMU6ytL
yeWUMuuMNJO9+rvEa/ETJeATYy6J6anEkeMUVSIDjZB1JyfLbl8P8rAyppffNwdrNqp48ihqXrie
tSqZajoqPNK0w0aXTfVeEQJ1ZYW6PI5h4qKkgKKDRhSf0+Jj0sGxJZOl5KdRx8zgl9pRJkmNPcI0
bJVoVNDZDrSAYBk/YHib27X1L6A8UCzjJLwxG4p9BPCELk0Fb+XeLldPTujkVzKJc/q52GWRtAnQ
RM7iE6wikh/8PHbyKleegPEWK4N9+f2AnmCfzD6Bq6FrPH9/KwUZqZzL2WmCOf/YV3nxE4U8Ib/w
l/dBbYZP6CLa3YwBXTkWfDKHqMZ8Klb4cOZlc7FtBXRv1pNcJydUR/KLrzFBIKYX6LrpGBmHPv+J
okux2TnmvxowSA4S6Mr2azQA1z/iyxd8PqzhfDWYS2iAzy/khzmkJLAEsYWWnWhAxrbUeelG13PH
yABto0zIVob8ffNzPo3PJzFKfTKUEvjmi0VTk9MkyvB6nEJlGtCTT3A1UrG5bRSyzzTT6J5KCU9w
l+K9C+SI2goWDWBqpXxnAFc+YCniZINWYwvSVzhCYGdnE/UKcOnQ/1KbgLlDtEx7DRCHE6Ueohkk
2reKXlRPBWCpld9zuQcAF8rQIQC16LUuT/J+nqAhT+vgVA998lqDSNyJMJqdDhPLvpPrCmZHZK7t
uOZBWgyirsH6wIRPAZbHdv7Q0tw0ietNohOLZfzoJZJxzL1O3Efad1P/iRay2qbCDFCb0u4+yoxy
5aW5nKU0g40BX82/td/F21s3sthbUZqcWB8bPBkF/mTU7CtjezkTcBX0ZryckKuhUJz/yjEVjUmH
On0iPCihLjd0t3FUGHuwBNXKmv7ppdi5oiWjT06r6fxSIEzxbcI9PSU5noba8EpHiZS3CK3CypUW
Urp5y05eEUH2s4zSYte++FVWKOiCNsbpCVeiQbZOhAK/LesDQJl+Y8aCvm/r9qtgFOZubMbmsY2H
cSO1fbCtdPCSEFn7lSP05dNEUUnBgO4rITwoFM5/fEiGBsHhKXfk1dY+pYZnT+CnV65y+aXo1Lzo
ryHZ5Oe/S2c+TDSG5EljIfUp/MIivOuMTrcLk6TGOg/Sg4VF1BEGIiCuz24XzxWJNH0LS6d2DubN
WD5XXqpkCszxJBjK7xk8u+tQVm0Hv26er1/p8ijGpRQah/PJDxvZsn0hir5JOmM+ndo0CbfoCrst
1VTK336ZHX0w6xthagQ7QJV9l2HnoTKjrulzL54kDAlmcj5KHd3ixT3I877U9FT51JNx4cC2HDYx
Ir2V7/LiSdKpkeffSQYSKugl2IEyEM4rQSlOnYxVVagl7U4cxt5RiHneIUL2Dk1ZRCvfzfk6xQ6T
RhPjOreIqR/TCz5/ScGU91VrWvWbj8sGy9ITsv9+kwaSG2bpn+vPcqFD+vdipijBZzB4oNz3+cVG
dWxSqfDbN1QyVbIxGrKpBL2K94Q6G3YDW3RPqAtWQpP5waok9cFP4Y3HhqDdsMh0t/CCQZqDT9rQ
Zx9tCQzBPkZ4Y6dmGG8rAKLPEgFXNmenaI91xdyXGtqlsq6HlbVCPV8r+C2ABKCCsT5RheHPxXwT
8skJ0yx1HYvZXCLEwtbnHfniJWhmzTKUt9aInVIRSJjKfaokiqzUuIVpiahaYriNIYcw31WIuGbU
bU2dNTROiXHECwg2o+yre15p8wgyzURP2ccv2OODrVmWhgMWt9pERijc0sP4M0TWsC8zTznheCtt
auPRP3gTVUI0BngmQL7io6o23q3pgzci3V3aholY7AgqMBxdoq54/TGffy3/joym0b6kyTeXqBaT
Q9L00HNNo3X7OsJwqjcKZF4udf0qi732fBl2eby0nKdFGjnvKq0PEx+K19RqQLO4Y2fK/P7R2hhD
pjqEvHVfJywcm3QKtV1ZCdrBC7G3m80Ysu1BLAi7PLmrScnZVTiMnBESzsrdXY6BSpmYfQQvrsqh
f/FZmR469lSHMzWCN95AQ8EF6SNVXhmDi6+XMaDljFd7tkzQZzr/oLIoqKHnaaJr9n7r4N40HLXD
O9YmavJAq5rfKoE23YJ7LGzGpfwuygLeDmGE1ajhaJg0QiW8wsQH1GrxPW2GfmUkzg+z82OifEaV
Hn8DDGM2w+e3qAYhMCVTkNw40kiKYXKwhbCXGROts7U2w6hYasG+FfxfZs1ncn2Ezheqf6/OZorG
2KyPoZZ9fvXCI8Mk133ZhRUZHVu8m+ClqVGmAfk01y91+Szmbj2VulkKJnHsOb+U1xRTVeCadDlM
pDu1lXAx5klmK4Xsf8HIPa0M7KKx//7bOEKziVP4kwLO4oIKXd+BlV6hRO+p38ZUVW7ESikesMuk
G40qghONKQmkaMzmSCvVlqsUzUgbx49xXA2bv//51BQgi2EdAIu+mNsDkZgPBkdxw74YHQrg2mbg
ALQBmI5bvTWylet98mR54yl/G/QUOSzMX+DHzx+dFTJWA1QbVr1b9oW8Q/kg3YOBS9dGev5a/+dc
8O9I08anHEm3id3c4jPT8CKmXcs7DBXZeCD2zXK6XnjSe5+sZrU37gMRn5IIFJTYA4DNJXQPm1Pq
SKGmepVznkL0U9nXOVwZqBGpTZjQ2oL06T3yjUmSgtwD2cn5eOhkyRWTp0p4BGT1WcUT+gVWebId
i9bfmfR6d2mENzQnVvnx+pOfR/pidCxESkhiyQrVF09C4MREzIwlMdfJMsQcud+ROVTd/PVVKGCI
bAaR+1JYmN+HD89bMyYYFaGgumYTSATUUECt4Y2sPOpPfguv7yzWoI8867XPr2IMQWQFfqK5NbVK
AiSyV4STa3XgT15dfG66SR2G6hdVsPOLSEKFT74fNVfSyXjwRcE/qCB3bvUoE5/+ftSge+LkQejH
bn3xbMYYSZAycakmC0hzzWhVZnCLV1b8T969WWOKFkSSaFYuOxUcvQK9rQbVDdno7CffMPZpHmlP
MFnj2zEvhrtcpFMNKldceV74pS7fPl1XEbbDGWMfuzz3weluoo70DVdqB/gWogdAdhuljf8jgWsI
XIFFBS8ZYvDbMOyit6oRzGcqV+URSoL5D1ti6IKJbp0kgJqZPcH8+SEQEPXkK1rxgIXNBM6e4WRX
gTDQXcerZGcJwUbpGEQa0Q+gvKeGbI4tPNLUtPHqUBegW1vcWZPs75Syi1gEeuy8m6gwqx/IhClB
CqFm3mYdwYymYZEBaJKOQGHZK+A/TQXMEZC42j8exqifVtmhoq8nBRiHrzWjchcERIQpGaVMJ8EL
lG8lo9bL2yqhhA4JoxJ/qEpn/BLUptC2A7kbhzBKhYaIL5gYDvEK9cuoNuGLoraFSg8v9x49pf4S
5DF63kYZM/GmalTjH4sW8aYIi7rfsmHsw300+ZSMI6mOCycGUXxradAJNmTLdIT0ZVJzF5ce9ruS
YjlxHoSbfRt7XstNW8kmSSzEuUD1Vdgre0lXT1ssMkpNnJWS3JfsxPZF1bOFKWt1QqRpaNWpiU1q
UCUd8GDXlz3LqUYI44+J2M99Q3vMv8l6mfHzlFH5BQGdYhfbOibfOtPvS1p42BOLNqtsQjCHGMJ8
FCkUsvKKFXIKxPAgi6330jH8GKHjrHP9TtD/WG0iwEqN8of5iEK0OSv6Tedn1S/FS01/o6SE1hFi
18kEpule+yYn0ZCRB6M3b0U59fG+kZr2qzmY2gGxJ0BYTZkhSkEy3SkEltBlLgzCPUhYIZVuarKY
bXs4BvelhBIHdIJW4kBUvelG7aaCdrSajY9V2uyNcVDlw0jsExsoOKVwg4dq/IodD2OmCL/qmPhK
PmyGXGsQJUCEQd4te+U3mfeRM7LUWGTOS1ppG0JV4adCCfOnJ3WlcqQwAWYjkhd1MosqfvaCCS04
aBH1rvGJ/3K6MTKg/uuD+SA3hQePyQi+SmmqNJvB7PQ5CDRqbcrXtXaD+Sz/c30mOz8dv6/BrPRI
Aeiekbi2dAdDBBc6ypjI6Fhb3gbCE7INsAXBI2ysRkiHrmtLnmK4u37Z9zPpYnWj004tnw4ZYNvl
qTwx6mIIPM1zdbPXvuACL09WJkBM7rTqT1lpHioQMEKEoypO0belA0zQO/iA0J6go2db2SwQIZSc
/fgkzSNJOOHKyrgcGXqJzOKUv5Cfsvouzxpt5ckKEv7GjbUuvI/9OtmaBA7ZKrA/24pV6ZntyFrB
+bOLzsxUygfUEanuna9hIvsyU2xTfPIzSSCCVWmTmThtxWA7WjviC39dfw7LaX7+kVQF6VHODwEC
2Pn1OuLIx0EoO9ebyj12Q1STETSfNpeqA1KglQXt3cLz8alzufngNvciKXtSWDy/XKlm+qgQPef2
U0dmFWmWToKaFQ552B0iVga71mqQxlZYOXDiPVLxpMH2KkW2I2xHTkPrGrROYm258RIiFCxXIU+j
bUA43BfLM0ZnasdxZTX85KEgWph3L+9NtaVsgZQowrW0sHdjedR34JTNRymQJT72TDrIJT7qAAvs
yhfyyZNR5p0MVVfayGigz4eKykufNJDRXWA45WE0AYF1KPw2qE57J2q6dGXj/8n1Zg0hZkAOv1iV
F7unLk6aWgnqwfV9/TmMYOSR0zGbWq2jr47VytXmu1+8CPgNTQpQ8ykeScLi1zVT0FOhAv9fCS12
28AnVbVaO2F88ptmc6NIbYwBpPd9fpVOQZYdD+Xgwkzp7Q5k4LHp9WeWgwZGaLv28X56OYNnBewV
4sSyS8Z2TTT8UB7cKSLlFZ3JsNUQQd+MQvGLwlO+8jV9MoYUydDTsEuj8LdUL+ZD1/cegCG3J6Vh
h0Q53+WEYL399QzB6mBYTNSoyPht52OY6eSYQacbXbHRfmhJ+2jJ3W9/HH4bQ5dtr1/rvf+0eC2Q
9ipMR7Pl60Le6wemMRRoRtzUGHFIAjjadIYwbcm4UfejUQSHnh3XRjC78KbrQpjamTI4sHgBCiWh
YhciMK6MPcL1+1qeLCi4WcxWlBINtuEog8/HwAK7XmWj1LqC33W7woxINxZE8yDmLPnXL3VRfpiv
hWVo1krhfIOacn4tWnLEdnhm64J4QrMvjwKYTy+66wu92Co1ASqVQqCDanW+DWVgPA5qXew9oupv
CPft9v8vt8O8QKWeNhA90PPbIa0OgSJcWuoBQnkDUizbItDo79NAJbUEvp5TY55Heo9ST/YG1Unb
qXRaKasPYUsS1fXbuSh1v4+OpinzGz9vHhajU3R56hvEdboj+upbscNhoQ1sZS1kCI4uT3OePXhk
cQTHU6Rhd09on7UvSc4gwLgn7bmooBfiILXo4NqmEMsP9USCplZowj10wOQ4JXK6SzDH2gj/Bnz2
QbxpkrxfEQjNN3r+pivzxE5JAcAprZ7FwgsGoCNNx+9ckICRnROedA9xkpUkAJxgBvhXYX5Ut2qk
uteH8B1+sbwytox5nmJtoR54/kTFTqlYofPOZeog3lgYp1dEqWyPSZR+AaWKVblSiYbQynFfy0O8
H1PrG6BU+amdiuJE9LyxBTSs2qov4ucKNUI3Y4mch55Wt6kIAl4E8kwETa0hGACA0EkBsHMMtWC8
gvyNcDf42XxsdJ0IipSCqr2VUBxuFCOYtoUOwAuvX/IoyHK9L+txXNnXXU6bKoIsmYY+/S/wRwsx
SRw0yGX7cHQ1gsh2k5L3HDxDbeX5Xk4ZQG84H6OXR4vDEfp8lOc0aELP9cn1tZzw7aoj7qazshsC
L4SVKeOTH/TO9cE5x4xJ1+T8UqKOvkBrRNFt0XHu66krd4mZes719+azH6SxG57F2kzP2rz4fSgU
+TRlOYnDB0bwAmwX19NmKqxHM5X+jroAp4liB3Ifyu88KDpoi288BoBB/6Ok+t5JJOtKpa1L6VMx
akfI9+rK4F1+h7S2QTzQs7co8F1M7VR2pcqrFRecjbER/JFMqFGvvoDFhU7ckHY45mJ+Smbj5PUB
vdwtcGUWOx15JI315YACbW45wweKa4G2eK199YcUiOIvIbRaBwtzvzKTf/L82JQgNKbTSuHeXGy9
azUzm8IfFVdMRckRSZjdhyauSVnQ27frv4w3gpfhfI5R2XbhsYMaw3K+7NFL+uBXY+QZbmD6t3VZ
ZOY2xEF/1+QUq/CDqMbrEDV1bKuEMrzkDaoRp5e62LSnXs+OluyhKc9HNqFto7Lp5QykKdQHzES0
iTOC7AvfOPpGudZ/qwwMGodalSrJUVTOr3ZkFQW18ZSgqbLCsblpMqjjNubhXqdKkZH9rQpsK1hE
VWAAZtWqR6OPjWfkj6xdckESF51Gt2lCZIqjn1PtZauKJF04FLWRPxuESxIeFwbaDAjsngvIYrrt
40fVNzJ1qdrRSR77qoMnGG6MYZS+Bmr53GtDXG002DUJgiEh+RYRL9juTawGzcZnKU2cvB7R0Bch
9+YPtXAD5FXBHp40oQNKleNwKzZPWoQUn5oLyMIDEcfxa8tG/RftaOGxH1Kyakyj8N7IdAfAG8ti
F9glgq2jWOZspwICetgKi7CxtQos2qZC3G/ZATUtiSUnaYgtzK2CLkOIXxgCNSVXUE/9QFaPSGEO
Bi+JbwrJU7c4u+EBxnn8TWpH4SezAwU4bGAF82miH6R4Yt6XC72vgdzHYJstOUq/ow+iFjPXPTU7
HycBXjBsvqpUY0xtOrAsgN+kMeLwneo3yrc9ynekUy+iOPi3jQCtvBr95qUWzek7wHGSLOsgA9dK
DjjZ2PTdJx18ZV5GdoIeBdRwjS3zLZuIh37QemvyyHIegnsh6ghPuv7efzKX4J1BT2GhdqJfsNgr
SdSeCxw0k5uFtd0YenHIAHzvmpl4P/KdbWhcSY4hRiuf9uUCoFG9n1W1uJhETvLnUzOEYELiA8Fy
S6jKh1GMdfaIq96Iy/lqtrtSeJ07okjbFtNyoU4e3O5GcNmeNUcc8fVe7nPBNrUy2KaaurYTvpyw
uB77X2ye8wFuGSsAajsgBrUT3IL0YYeApmHT1cp9jclwd/25fbLn5lK0uzA8EVrDmn0+gJKHOXSo
DMENayO4DYj83kpUNB3RaGjtlIrg+BDenwkObh4atcn++IWfOpZGcHIELHPNljbvDc5nz/l2DEAo
LA6z/fD8duj0tWwTZMGtCONymqAMH+vKG494AgzCukB28enPWRK+dqz0giInbzfxseFaTeCzFwvh
5wwuQ5CE7uD8RqRMiMk19P1TD17TadWJQiWxXyufzScPmpWQQw8KIJwQSxsYVeoK2HujuzLYLcdS
kmBbjzKc/6IZDtef9Cc/SNcNcHbgIFGAL4/MnqaPAplzlhslrXoj+1nsFAS7rvyghbhq3sEg0pg1
BCjm6G7O3vWPe6XU6mMA8jh6VDnwNmIb1rfkttQ7puBxK1s0LvQskLeT30sbotw1Rw9GYaV9uNDs
vt/EHMqhzmJwdmz6YjaKyiomHbAKTl7QoeWvjcy745Qzprs0BEWLeGFeJmUvFeiKtMUbwFyjOPIV
mG+yJWARuT708yS0eKkRe2E7waAvz96q8zEp41L0vSDH1GhU5Gfjr/LLnTwBI3cCwQuVLZTZRjwS
nwMb7W8vTZOOtdyklMjJZ2mN92VzGDLmTVeQ9NYJ6VnZSNUtu47Tb3Gt/B5yVdhev+RcFTn/tYAG
rBkPgIOCpWBxvIuEVtSn2Z1eDqPym/BGlvgqrUs3UAEMOb4HQ5YWgtXktq6FcmznGSqxlb3t5duO
fRntIspXBIwIJs+HXCc4NgwbGXuwqAaOCkryqAq4D67/1E+KNueXWVSIJh3hSZRymdIiYIU+XbEx
mDpujVKWHg0hTR7iwaze0gQdrEwstsOJxdgkJLHdF5WO8Y8ElIexjMyVI9hCuzp/AXyILI00nWXW
q+VDaMG4T8T8CK4g6/mOv5Z8UUW6Lyks67tEn6xtjCXJCUMihTO/JcJTmIbvglwOeJGJvZb83l85
fH42WJS953kOleeMDTp/JlVpeZPfDbPFRen3MZaUrTfvc4VkjOx67Gi5ZFK3b8z+Nwpi66FQe91h
n8icP6iKrZLotWkss//riZHz23sXiDXXYvI6v63c82WdDhNtoE4BoNWUqVNgxVv5Kt7r+4vPgpPj
vFnhYIDIZDEJBCnuxiEs8BEIafQqkFzzRw5lsnHCEigpGnkpsgNayY7fKuRvRV7W7hURDCnRskpE
cIlaW48W7d4nAbWI4dRFSGBHNIjhFjCNsVJt+ux2AQ0wMPhbqFa/h1F9OPNKgUfcZGxGJ9j15v00
0Z4Txti/Z3aHpDAhkFEMoX6uAy88akQRO8HYpUfweFAUdbXe5aVY7EUdD7PWVlD1p7BrNwNChZUP
/bO3ipoz1A+6aSLMtsW4jgalrkAeTLcYyZ4TkhQeEIxpuIq18JNQg+5XMFTqt9xPGqeWyMJpNXJk
YspSc+x3g1lXy6njUC/6O6n6/A0y4SKkom1FuQsK7/mLpU5RK8Bwt9wmxkqpZX3m+Krg2QU53Svv
8MKs8e+12MS9V2p1og4Xy24okN9mtZPnFqKZ3sQy0O1CrXsbH4W+JWcGRFCeepsqGCdi2rV030Ly
fEA30ONY1s29YmSQgaVK2IgdLsE6C4IjsZvVc9nKMOPYwbx1pQnJ2epFFBEi/zJxNlvLIHDH99PE
vT6xXk7ftMrIkdJFhO50ZxfzatEFuQg+JT7FiCcOPbHQRynPf1y/yDwm51/kLPRirwkUDX/VcsxU
1ZMGoRfjUzDIJFz7qeZQ92ydSjLHtW325aKI+Ie2CK8BkwAi3PN3QY7CbBR8Lz6Rk6hvylaUiRjI
qjs45M1W5Ns4COyp7vKiqgjnGcQjuUsdJcVWIh0Zt55P8jhMPknamkTYOsTrEVWsWN5eoz324ovT
qod+3vgvRod6P/I0uM0wA5ZQE0q3iV9kU3Ri26gjePbC5Gs6DKVMdEUHRxy5SfmAtqI4aS1L8Ua0
4uSmq+oBgYw6tph71GJXDHlw13uj96r1BsEGGdFAz8wjAxVQbYrdLvCspz4t4i9wUXkI00jRYpvJ
RfCMr0LEuh+XQFrlVvHuIssjYoKYI5g3fl2HP6hvpgHiy5DXpKHoLjHGumOl4WAb/BNHM87ShuN2
l75UqlkmG6kZpcrWm6FNqJrL+Kb4eCUBxUPXPGRS0n4TS580qjCBJb0yT302nGzBmP8Rjc4b8fMX
oNY0IWFZjE5aJgU7S0srp6Aq9bOP82DLtf9WhT+L5xDFQ4Oi8jLLys+vJ3gy/TBViDD+zGnpZRE6
JmQkG/q7tZUBI68cxD/Z+NPSnBuAOCuYgZbq9XwQjKmQogZyB/jzTTCa1ilojfG167uA6B4a/l8w
9GP8TZNEQPIjhrB7SGTyhJU9r3T5sVkUt4Ga0Nanw2AtJkP+Rc1qSNo6UVipbjLyjF9zs7d2RV8c
dcxDR/Yf2iO2AXGTm/4/gMCTu9BCvy62VXUzSZq/FUc+NWuQevbMeb2nLBpto376zqknXaEHXUxD
CBxZHlAjcDaTtJnb9fHEZCIsH5KogYGQsnucgx1jwnrT/+yI/wqxdpVh+BFh+H/+Vxjb/4+kQ5Eh
+98ZawfAOi35Yx85a1ji/i9ozVT+i0XGotaCiXWGGfJp/oe1aVr/RaOEXiTaDRpW+rzs/oe3Jhn/
RYmeIg29dXpG76iq/4AOIbFRCaMGzNGLFxE99V/R1s5nDgKZ2TQbs0tovr/Zvnj+fnC0a5Mg1vUd
zh2SFMdigwlUu23E6EkRapDgOq06TxfxZIZkyp28vtSPE3Khmw672FbyfGfKUgXiV/j8YRwf/10M
PnIY3608/7NGcGszBo5jHtU3pjTaeee3Fhp1LzdkN+ynXvK+JV5GuKGQxj7MckWJ90VfExhkIGu5
MeAjJnfFMHsXOPUFN7Oq8mUKx2JbKm39KuC70SgI1KqjQiM8FFI/PcpNI9H8Rfn3GOVTg8218tTO
nvJU/hnqkdgQaeF5vzn+WdUWmCgbHI808juBSe7m+k9d7Ifff6rOfAJgbnaOqUuxcB1UShqwndwF
oqC/Dlnb9DuPRE/bKyXjoIdt+BKS33tDUVrYI+wIv5FMI6AoHgOz3aSZEX4RGjl6CEmS3JueZf5i
9ZXs1i+2K3d6Pp+83yl1K8JGeDD8ZyZwfpxPArOUO8I/gz3z1fAYpUb6BpdgW5G0eGRv0j901Wi+
QeSDNV916gOZpeZNNBm5E+eN39peKw83JDWEtzpxSruVu5vf1rNXhhuismkh6MdAIS6RDHpO4AzG
CW1XFHVD+6McHDb1pt2DajikgEFccYwf1KT0jjXy4Dut7qWVIiMakcubgECEJZc6Ixv9JQ8kq0lu
0Ctf2aHzE5Iv2UA4BIwMs9jSl/jqRwRAjUoycpCIKifQahULVE6Mof82tRVAfCj7t4AU5G1t9FBE
tHYvlj2pNt2cn+N3+XNfZ/QRcmE86HkS7/RMk6EJaf1+UKXQLqLvY11JNo3SyM016OF1gU2rBi9r
p0a3J9JAtSuhfw30oPhS9mB31FGeuo0uteFroPQoZnGgdNm+y40fkeZLgZPEcrIDt69RVek6qH5e
G7ylYpnsxUok/zCeCOnp1In0MlXKNgr9d8hCVkyG0tiIdgRq/9R6obChd9Uo3Iamhhvi2KydRUKe
JUWvhoEmoAboLYH1Vv/p9TT5bkpxeaC9AMdCwmWn6L5YbqppMPiWy6Tf9okG3qYI+vS3ICSSXUog
ksKE8e2bGbRaROzuOqsMXTFqCKv39f4wYSP/bumVek/9ZLz1C3PcNzJKs8LDxBhoQ85euax/eGZt
R2mY3Znm1OzK+fjZxnK+iWZ/eq4l1U1a5/dDFqdOPZQaGVgdeZ6AxZ8ldqFO0QngivUu2AejlN1x
Hgl+W8CAkFeW3Y0kFC+K1iROWnVfM1mpdqbh9XuxHaevBKoU2zTXrYcEW4YT9l1IRbq2rO9N730j
euVxgo9R2l2rKa95H4PZMLtXMKxF4uBwtV6jXjD/+EkRBbeDYOn3ipIONtFt0saQMx8my4QSdUR+
thvrcLj35QBXtVDJ6YtOjo2DMlzfk/sX7oeheRlRDsMOKr0NcT7AWXUaWRvfal8DjAdzOh/GrNHE
X5qk+X+zdybLkRvpln6X2kOGeVjcDYCYg1NySnIDI5NJOObZHcDT9xdR6q66un3LunZ30WZaSCal
kokIuJ///GcgKA8PcUyUgth2OMgOiRqy38ZAzlKg1+WmUf7bsjY5Ac7qrRSB9lsTDJHVPIh7x2re
Z2HA3zY85LXQ1cbN3WQHFPylLeOmS+bgMJN6c5cs46fRmWY0s0xjI2dplEKYUZOncuNowtmU7kjz
z2VXiPviF7Wu5kmu2oPo8ocycYb7YvBju3enQ1msFjWebYL5KRm/itK5d4xk3SkCiao2VVtRZv5v
bfV+aXLMIqlSyu8S39nmWVVQ85vxiVFMHZkN0uiEikERAk5Ps0zEt9Uvwy1njR6E2iTMN7WOFDqS
S7I1Evors5WQ06hZ2awKO10OveppdmyD31zVQzg4KYU+U6Lu2qVYt0WejU9L2dMa1nT2fWc5m3pZ
AZA5dTVt79C1gk7dOjsQ08jE60zfcGvM71U9B59W1dmkFwuXfl7Lfm+JZKOc0s7OSTXoVjSVRaWY
cuAMnGH90ZDqeTsbfrUrHcu9o/jkFyWUrwxES8h555yH1kj3puckFCs29ktv0UwiRHJck3I9NkR6
PdBysdJmqqyoCdhVrjKLcppTyrA3zHxfBLlWhEQhZEHYNmL6LnhH38GuuPwSBEJ3ZTqn2MB1b4sv
M42sJT8sjSqhDEmIGHuG0nCgFOV1qgljzSvF61bax6lcpm/dWdVtY/f9xlmhoTdNAvVH42eR39OW
qEVoMH7m7XLuE+UdxMAxRmtbF+qO1x2FW8lNVVjYPwatuPXX1H3F8eDRrk2i4qlJfHvr29nbEOS0
4WoMkK0PC5SS9rzKcqJUj9IWw+soYWEWeFL1pfeDh/VjoAgk1s1hoNBMAKF0lsJBaMyijZ00u0vF
ZCEuJGGJAT+LDU0OmP3ktD7kNq64EXk/yvna6LEydO6u8cb+qFuXpqeMNhS+E1VEcAKFwuxv3TAf
ywciWqq48ypxIIQ1/6lyI3vWi1r/pkRF3QRm9VmsQUbcf9AebGYZ9AJlSb5KYB4MlX8Hbvc4lQFx
/MH0c70iKsGkvhVV1d2kS14fCiqJKApuvZvOMyZkszK5y93qoVrHF0px/RAf9SPXlDha1mxssGvP
hzIItrrZMCD16py7w53HrLZRi3VLWBSO+KFBEJsxHnkt5Y6z3Rn7Ilu9k52uRwItHuqpnELCnNqw
cRVOgR4q80E6hQ8duCSRNWfzRXkhtkmefNZL4sViSLjuOrfcp0uK7lq2r32XNh9G17XPmZmXmwwP
UxhYso+L6dKU55kyXOnaOdWuPUeWLay9WwQpL6gNnxBIcbBF5z3Yoy9isXaE3Jb1EpoV7aal39t3
U5Xjguhsvt/cfHJP0UNxakB8z3hqH3NReV+zqd30Y/Y85YivjSW576RsNz0Fdt80F083te1WN6g7
sr1Pr2HkjYlKQ4lg4HdNbu63l07qtpNdGvftSNFttbC5NWr9Hkd1O9BFpVVNbLIOWkMKw3PvMMgE
E0meoreIMAqaNOmms/TPMm3oAkJrNvinPpO1hqc7dS/9e4tub4pEasZulDO1NuFEWa31uGReLyjP
TmhL2q1dJ2KlZbUZOhOuRlqEjaDcTTSt/qq5nMobLETKO7mV1ZmR4RNe9AXbl7d00nS6Trqp6zV7
gmV6e9fO1Vg80jdUnY2knDifgroNpUuV4+3oWY27T7uB1MIKs2N6QKrQuVtTWb16mOqlw41PrR6Q
xxusE0U4xg0yhfR76pcgIxxGqEezAV/d8jWfGGD6lqgmUZ+dYJhvvWrmeZjLwhPCxwQ5D+0lz+Ri
mFW8kvb6ahul8Tz1bbGzpSxv0dpw6C6OFntZFXzoxWjte6+xNnXue5S1ynXweGFbcSlUnmDWpZ6O
IW3I5AhPwt5M60KFtKSKp0VF4M07AmPmNtJ0OVtxT/9RsxHLkPbh2niqisZxzJ+9gq3WfWVPdrhO
bno/Cfo25KKqDacMXWOTbt2gEzLOJVt9aql6RpXR9HA7SU+yEsV4xdl0SXa8SWfKkENcv8lRq/Tk
WJgetYSQ6fWhrV2FQNHujuY09U6ItMUL6XE39z0rpE+eADhtqhPavGXu/mjIwDpikwabrZUCPc30
D621/GwHMztOqwYNRvNvdm+aePybVrfewdrWhv9k/dQsb90kXloHANjG+23Vo/AiLxvsR69Sj30S
IG5s6peqo3oYn9ZrxnOLEn8OXTO/LTTndSDII1oxjIVAUSp8HGqvzWL4Idn8nZt6Gc+roqd8yigs
GWu9yEPT7eofCadsjrtp9VuGWKOp922CjMbo0jLONTp1o9pJModUByc/VsTxo2XyJlmd28uK0UkS
4t2MYqIaRiTjYD5kaC7xQtGe/qWILQl14OVXn2rdSfflFNeGWR361ix/ioDaKnfQwnn1sihz3PYJ
zlODB0y7YyuJ28ICHNxpMs8O4FYvyhcq7MJ8Ja8oNPpZ7lyrc3TMeDQ2hSsZVXZomvWHUmr4JAlj
QQNVugfb64bzUPTLV5nnb3MhhyMtoeT6i6ZtaNPqxbubNQzAa1+QSbGO5gddy9WBHVl6M7Ja3meJ
fE5xCD1bA31ZaiJGqZ5bmjsBB/UMWohdIpk/NJqTE+boUn8mCUJU0eAKNUZZ7+ZrSETbnIcW/rKv
qq3u9VLLb3l/qxsStqizRZG1sHKC14g1o7J4fhgEnxbX/66KwI0rNR5lK3dVUehHfdYFO4B+tm4K
IPJGON1412Hg2vAkkHShMGtTdOoEu4Tz4Ldf2WX72RI92QxWE1ZWoyHT8mv1HpSVHuv++GAl6EtQ
VvmSUI46eS1su8kjDQHfjjr7NvbmqbrD/7mvib9OSo8rVXhdT5VdmYQ+umKkbkF19ju8goFPpZyV
0srdB1pot9rvUk7zXTHkB+5dTrmkHr/picbB33rSD3D92Iheem2kiX2ux2Y/2kOab8pSBThelqLb
pca4DoeW3dINz/y7hsOso2Bx9lYz6ITpahRO2HTNVmWksJQcLkTkQ6BXD4qS+BhF1GvaEcBnDx1g
0uo/0oE6Yi3n/XJkmzwlc/lQ5IVxM1de/UxJA8EftlMsP1MWPOyNAzuhqiyotm5Zzp+cKOuOlJx4
Qt4dMi/y+5VGi11IUR2Hd/I0TL44pBzAcSLAX7GV+hBHrFT58lsOwIsm84BcjxANVRtluZe/lErk
kdMBOQHf8kzIktgD6YqT3UOXduOsnghPPpTzeO6xFj4uSFpD4mzIc2zZhod539TP9MjOsZg9KUPy
JFAGljalXuNcZK+qoheREgydxpe5N/vTZVkQmh2nebAYzi3lfGaUYuLcDDS1vnHjiDjIpbkjg3zc
4pXSY7txvQ+o2hdMtt6tWyT5Z1VUw6lSgdo4XSGArMMhLfNHmyz2NzQgnbPTyzw9BL2V/xrByqx8
fLXNsNu/AGy1E92TxrmtpPqY1qHHj98NsW6hl7z8ZIU4tGNm2ZuhtoAPa2P+0lUqRUhMkr+teteT
kc5lcKDK3jiz/TFjj8q3E06i/PeVPvm3SNynpuKvf9lV89+yt/+J4939bi5dRMNf/1f/Eynei7L7
v6d4zx+jzNj+/b7W6xy+/uNvV8PT35s0zEuPBnt9liGw86QpsuD/O79r6n+w3wH6cHybhExctnJ/
0ruO/wfyO/o0WCIQg8US/P+0aTjOH6xvkBFfJVsUIAX/Dr3LXPSfyCiPXaCF8O6iYCTZhd/pL3wd
09hSe35Ohbvj1N8k0ARvtHhla9xQVFxaWvobF3FXhxSS+m/JWhbTxufiudG74VLNEJT2i9uveMHJ
Bey9MMldzqzFalcGknYRUU9H8XzJavdogG5MYwgbuyxrru6uebskgU+b/LIkOgbz5EFKTdIk+tkr
uAoLJ+HlJO0TCYnjJebJoh5cRYUSxRNPbQRHl+v8a7abXtuhgySEf239gb5ukjhVpKlLJaMP9mcn
6GRdvmm6zNgWwtZViOtaz6KEkMGfVunbaWi7JJTCl3Y9Zh9LcD5ZUrM+SqodiBiYXc7VldlR35uq
0I5kLi4h5OB6L4Ok/gZyaEdKzKqYJtH5h0fL2UPiFN7lHjWHeVtx4X1UReNPr5iZIKGtSQ9uaJtY
bh0QZhGq3F5egJqO2MxTKw5BUGTVNut9440ac7CH29oy2BKKtP4EaGOqL8DBH3Mx9G44FpqZhrSl
+WOM6p2rSEitZ1ebj95XDxBPo3UUdh/WiDZuvMld07DrSjuNs7qfvgVz5guBF47clLgxi6gePA2U
oVJRhqWutBsDxcd6zJc+fV5aG+9+UKn1VWYwUWE9wYmFEymVVZylxjSi/h3SF/YDdLqyXw5wt0of
Xs7L3Z6aLbfhDs8GKxnx89K1tKlZL1TwTQa9BqBE76AWfGRRKnPja5oC62iRRwV7aBCPEklZTLdD
2QoCkkz+OHy8ltOEtkpmON1VTselMifwM2JJHklCdWIE0JJJPA40LcZ1P7Y9RQqT8TMY/S7Aa03r
KGYvujbhS72N0U6Vjj+9a4LLVD6dJ2kVKJWamp9Bel2quKe95dPSnPqn3ecN3xm/mT/tVi9laNgj
O4/JJiQoHid7TqKRyYHuEOriLRibuj73upYwH2ZD94AUvnglmF4H/5UOMDGpyTSg7Ml9RkFPlywC
GL3lo0rzYnMpcQ6VbwQ/R1lkULLM89QteZePvplLlndWMNGLMjeT9movXeHu4R3Sb90v1LKr1VS5
sYIYKO5mvdAzVOxm3cXgt2Un4HiDyMB1XUau2QssyWkAu2nnSb9L+zbwIQ6s9aXt8zwj7oDevmhc
Bu56PPdKRKIyPbHVKJMto4rAGaIOcjWeh7xUkCGpQtbhdsH4Pk+d9Zr4fZ/ElrHaImpbDCA3ll8Q
GmBYhVftihXnITyRV9uH9DKEHphKq3wLFW7jCyN6YCQxe8zyu0Wh9EObYaxGNAwrn7mhCXOI7D7p
/Kgvg9WJmEpTFaNw992d5tPLFbVBMEPZ0EszU+cqkidvaXiT9bVRIs7aTD74vd8YR5jB0tnPRICo
x7nFCvOeQYxVG0+jvjiaS2Nu4w6d/E96junFFY2C4qx6S2LrWPIe44xvLDRytlTe9HnYDnxAd1kh
nOQhVaaXhSLRBkkTZR+o87RklrGrZG2L2wIH9vfozkIiPghkwNGDECK0ssIadtJd9ZeL1NLfBEWb
/yqG2Ru3CgUNd77VWOmnrUn7vW/W9EtOo/XVi0qnCaiebHXOJonyUtKajinXBAS3nCNkRRqasyPv
qng14CIYZARGtLD33fTVq8yhO0+GnnkbFgrja33plo4n5P6Xypu5aDbpXEPnO/B1OEoacyw2VkI/
6YO5MIG6VotncejWz0AaGqSMslYRzezAJ9QHzmqGVp1ZT6trp0M06dTXxqXuaR1wWvbFziQy9Tg2
Rm0BtQFoHXbwT0sVY7Lpm+4ySyfEjoeJQapNNIxas4S9M/l+nMzJZGw84TYZrSa6iPupNPKDpmve
N81tGNkx1Vlk7khO8UPiisDaOMrgvMrQyXp8nQqJFdDuvI0fSItDpm1BpKmYg4znA8G072vb/5ld
tkO7y0qCKFXWAxweuaszqkPSHcWajOuecbwPDrJpx19D3yGnoYF0fdKMJHkaUFAMlI76bxp5JaFd
0eK8K0XK9jTp1aczNelpYi9LA8owJRL7iiQdYG6eUJOMRCEN1ffULYFPf3297EdNkIiW8Fv8anOn
/Z61WR/oa9Y9LhNVQoATushNpsqcsP0OFvWd45vCJo+v6E9nJCv+iWoV/8fqu+Or3xlDE8lsnu5Z
QqNGLNZEvRaZxjSU2JPOQdwXzs5jQwKxkS3lYV2STosWnRTsbd+5LpOel88TG1EE5fElywdufJQ7
uy+dx2Yq5xQWs2iwXTolsW1dTd0dvIIevMm2Et6GHlHxUQwTe6OmzfUSyp8K9q2fEK0bScJ87ZDj
aP3mzyP7U6Jh0tgtufTtc1ITAsyWgpkz9utLsS6ys3TjFMZMvXdK8W6o9zXEQGMkesfgWxdGxGKA
OieBVujPEMx/CzP/vwHifymP+B+JisGK/wIVZ6OYPuq/AmN+zZ/A2P0Dww4COPpnrEshDJvkfwDj
a5wvghSYfQKl/gGM3T8AqiyXDayKuGH+GRhbfxA54BFu4OiXf/FvdTyaF9j7j0Uxpv6LHQUr/CUP
hB/hvyRPJE7Juesw8ntJG8RtzSkT6rVtfmg+0ShxU8nlFRwin/p5fi/1gfyYNfOK7crqBhbQEB7t
a85YneSQV+1mHSrU2VAOvoYUm2iZDfyTDO5rqn3xKCBNXeJ+cOeXf3rk/xeNBBkff/mD4Ey6qDc4
bFlfOASA8O//SUnrDyRd4HiUsatWEezXtBM431Zhr8dO9Zh/PZLavzKzD04eC9vfGdc9jroO8UTE
hZiyl/GYPsPWWWF1pdmmz2PVZ/duYlcWYoipPM3o8C8V0+n4A0bzogtG6JIdZsSBxbazKlNEmu+X
6V7zXIrS2HgsXah0YsJCQGYqSJNpyp/JpPSjqiQpPj6ZrSK0+lyZ90Gqqhd7oSkB0Zxe9hHUet8B
8Ue6gX3BVgYT58xqs1wSqof1xhVhn420P+czCbwQSG7OPkxBigBdZCEiGr6NDgqZLI6LC3KRUFNp
ey+skVb5oEW0FQ4QMu12SBGzhAUf8pl71n9waR6kPd6zlKSuMgtw8zXDRRVeucawdwMyL7aTr3pi
e7vFPzJPJe3OGEwuOtcr2y8/Y5HUrQEN7L1fkUaOBPNQgu7foD56O8zy1OIhaR2Mks+u04sCK1j3
XT+lb6yuxnvcJNa0LWczkzEXh2QN5XGnUHQBejG1VXM3RunpEGjVpSwUlzsss5sY+R0qZQv8GtTr
VzKyHEGJr6xvmrXAebIp1RPyQ9ir0hLm79TsckBd0SPtXqDnDMrpzbtmrs1zp1xlh1XZ8AYofuIK
m4sOu56zCHB0tT7he7HUD89NxzVkz7RYhLI6w51eUfkRIqrxBJshaVpIAjPn7A9ISCKRNH5DjsFU
pVujt52XujH9X9n1LHav53J+PaOB4JzXxvXspiydc9y9nunZ9XwPLkf9ej31tesNsF5vA+16M6Bw
45borhfG9e4IrveIfr1T+CZyv5TXu8aWSnyo6w1EG0Dwtrgj91JpE/8Usq7hvkqNVqWxyh370eQ+
w+nEzaZdbzmiwdUUWgkGhxDYwU2oX29Fyl7LA98/7kp1uTa16w1aXm/T8nKxMpxzx/aVP90H15uX
ffL4mlyuY3ysq3qyzCH/mV/v68yf1bvdyXKmvFgj/q5lhsPVU8OskndyufWDpm2/tQsUmK6oYL0A
BPb0vr9LV7/8rik6vGHEbp5cMAWXLOhCXpFGyUt80i/wA7URep0rJkl94EkNThmviGUV6GnpmePD
FhrfPnUBN2Wrt8EhmJZh5f2+4B/zioVoBgAXeV5tfC4TeGunDZ3/M5gmOe7FFU9hhQJbBVechV7L
Ixr4gr7yKxIzHBZc0aRRDrRBiw1ao/UP5Ab3AIpLDQDdcMV28gLz/L8jPs0bjc1wRYJ634MKtStC
FLqZoOG6Isc1SAdQ5AVQmk4xoIpNQZnWBXCmsu6KHZHy4NDJslnOyjIFn3IjmU+jVvAyL1cES28l
aFaghiGYTDESFonZ1BtI1E2O+id9aCxi5TYGSLWAi7jg5GxWebORV/ycY+wjM8nvx9eCozWICjOz
R+aCiQFFc4TnbsZMKuukezDaCDFIA+Kfme1ddNwZ48+ydecSMxOq6ApTxFSmP0RAdmCETAcsaww+
LZaBThck9AfritDGApNhL6aLM2osazLD3kVbgfnXyIz7FCCdssbNIHtwhdJe6TJjrNi5pU1aYGFU
GcLhMb3N+rUb90TBsxufPOX55wq2Ak1zX6oPk/nxybcGu8KLXLhf5hTY80aXpZRnlwO9+qLmbo0E
77gb+mBkk9/Mgn8pe6QFR5qRS8EC34Wlb80a/Y0y/SpWvj5/FD7UNGxyCzmQKPsX6bgmc6xPweqS
BBxZTeZC/kzBaD4GGRWkqiuXZ4GUquRLPtQPtHD7d54ozAfyUoZvBj3zU8kaJRp+PVzuvL3FGCXD
4CGJCoqLKl+DTmHOGDFQ0YPCkjBXIr1D1cZV0SiHTYvLtyskJDA1zn47Dh9M+gXj0hSgPPItJjuS
T1qivbPRG58z22O4mofVyaJBes6yTwiyJWlMZVO39Rc5vncC1024wCywlxJFNm8S5RS/BMq7OSZf
ccJaT7tRHiMpt5+yZOG/LqtR+sdxWqjws3k/7l0kPSgyU42ax04t/hJpFJRYIYgG4jjlKxZ7bIfg
anBIriS/QfOfzb4J7lU/jk9zpYuRNB+V3C89velwS6Jkgujq3t9cAcr/h8d/Q/v4T1jt0sX+J0F8
Yb3/42+PZSM/ir+iY37Jn+jY/OMSYIKrnIy4v3cm/+8W5gtuJi6DRlDi6nBy/YM2toM/cL/DAZEL
cTHfOfzv/lQF2x4dzDSWQxtjjoWfdv8d2phf+FdcSbwEpDFfDFTB9N/9F0fBsNDjW9LlkRBPKVhz
NB4EY6Aj19MkZYtRS4/3gBTMzTLW2U755edQcuuED19OzV5lxdJHS5AYAxY809+tiYUwUWY1sjCz
e4MmRNFRwXelgJmXKh94k/T1ibwgdncO66RhbqsnoK2zUzKYo8Xyit/lSCyqtAvxU3ly/ZH37Jp8
mZ4rf9X2elegB+5l/csEUMaqnuVLexH++p2jPSTtqJ0RRWCCZV3fbR2W7KRpQmEvndsfMZ8z5b/I
C62YvpfCo1wbGWJe3wfFvbBf2iSpHhoiYDaOVcnDypXhTsr+alOrerQ5v+8UdmTsPbAkt15rOJ8p
XvIfE9LkBy9HflUTH4BwErprZ6YBF3au3Ie8TN1DIN3xmOsUDBC9Ox5by49Q52AWnKFp9Sn390lj
86KzkNqyJnM3wdR0e6Wc5GcgTdQNyGWYmeOhmtVOEhe8rZZcD3XTX2+x2DxPXsvqTGPRLTeuLuYz
fg11qsh52jayQOZsp+KMby3ZJXTSu4PzCx3lFBOLP9/XnjPfSKuqz0lhGpADWgnBn937VmvEo6XP
WxBA/qCK4MWEXYnmXvdPUzXwRyjxwbhsw6ik6anMMoajW1UtMh37ixnLPWS9Q82XWz9pjubcBKIl
Br4Z553nuPV5Nts2ckjDeFVrXYYEgPRR5w7uc545byhcnHuNOqRII1D73KSCnK6MGAP6DbHd+PUl
06zufiU50a5qqaw9V7B2NEWVbCxaXj+m6sUdWuIYnbx/cLXJvFFMB5EMxu82IBgsJIPVuKuWpKBz
rBlvZn6uDYiL+JF6RXYxO3LlMYzlDz+tp4j64mrvIUzfSRS8lHGyFZbjPL7QYKReZsmDk8Wiv1rD
+uzAI1/u/PRErxn7f67freloCi1lA2EKAVt1ph75qrvMZD03izmb6pioxty6lkDBZ6mOZI4liEXf
6jer6KjqGjN2tU1nbuzFRY3V+GQEB+wHwrHLKfvV8vmtNudl7zAH3DW1hxKECjUjluPyqvNLonXO
0vRQWSOtNxjM9qgsvX2ZGWnEetO764PZbaIRPP1S2+gxil4tYEb2skw/Ik5n0ztOgeZGWrtCOpKz
9oyCkm90Piwnk5XPttCC/tdIFWw4tsYKuZoaz3Zq9YckyXSkqY5fH/uyNQ4GmfC0hxRvJBfoGGbr
PKpKEmjLNP8xB44hQ5J9gy++PR9XLSFU73QU9M3F1uCzEV7qIdIVXqShpWmOMDX+Tm/oOF3d99UX
OXVmixZsAFhMVmYutpXsulPlpcGBi5hb1evwda2rW1Bb4XECoTkJlViHOxJT+seKKLij7jVkojdF
vmFUkyfHsKtTYtpUhikjeHJz1Z2YnHA7MoPymDSqvNzE1A4T2RMhMjhzD2Fvf4gahNnQaB8GxPpE
pTG0W0eU3ck3W/NRy0xzk5b22VybGxIfszfCnX4MpMJo2TBtSPQ1bz1ba0lXTtnNF+njuqzLpnXd
O0EBM9LYnsgXXmng6wyMVKhSSpz5oYPVMu4XvLSahr7MbBo+QZTE54RIyUhPbe/TLpbleR7mTA8r
23usoUzXkLLqUwK43OSTUmHHRYTBMLB5J8a04j3j9G1aqR8WV79PjfwzI0XH1obN4plozez3VNu7
biViJL4uMfvedm67T8R1xCsyrp4XMRV70VUIdmot037ANq93lo8jRbXWodDYvntBuwlkj9hmTMe4
yBDPid5ItrJV/aEvTWajQb1qhZNvdL1Ca5NHNUVhTliu7AzSHOBkh7iltNiiZfeUGmZ9mIhqDqex
NvcBWlbbz+4WA8lW40gE+FZR3U6FJu/VlKWvOuqpzWRq73DehAinjn+P6M/a9m69yWTys3a8Q2de
6OPFDI7KDvbseY8IlMZHj4pyQxTTTkN76o3ddkw1/eRhJNsmC4qwjZ66WZzClGxTpR1nK/i28vze
MQtqYjpCg5c5/dADGH3NUMZtnnXt0XazLvYqUGtPfv0vOBFQ48B7SnQKfeUCFsUF92mFPqJMTlyH
eZ7EoG5pv3uzeKOoKyWuqTKftLpPt3pJgRoCjN+ZnZIo5BliL20qNVdTc94yN/PR/kLcamzHmDTs
k2xTH4mtxPk4cVbNmXRY7CTzATVct03XogMwTzfz0i9Hj/1TbxkPvGRbMuRVEZksS0JvvTX8Ir9D
hIyipGOsa0xpHZZVsUIFccMHS7/czZKBeuu2xOjDaYvvQCJUcgyr3ZPkp3beaum3SITfGzQdu1RP
vYM7KOvgiv5birLcEvrXt+EcNP5j0SY2kc+0ppNDlZ40f9B2w+gNGEy9tCCzL3F+dKwtb5G4t/ck
txAuN9bLboGJ+sFGWt+xSqOffB2TGxgad9t1Uws5XjYnYSTLgcCGNJrVAAHT59ozEVGM7o1S22XJ
ue1IkpnIrM7s9TlIs5wJwm+H37a/EK8YLJ0Z96D5yOOeYNqktdbTRvsY1E0Q0QeNunadpvtcZizp
xkV91a2FbWTVqDKHQaezIy/8jcuKMVXoGM3S2tqVi0Fe17dlqXcHfVzarWdOsZ2LRwf59lehbB4s
V/ah1K3qLK1RbqaBgS7RayNkr1siCypJktAtLbmbc6RIHSCLXBHTZ/3op++DtgL1/IPpB/CEy4n+
tLCwta3b6VudjiSrJcizuMgNs+nQ5fW+D/LTRG0ySheEskqzxFbk5Y3TqigjRO3YyNamY2keYqu0
4qyYynPjV/a2G+pdMc3HNUjaB9IcvAdcadV2rhSDbLr8YvtzSKBL1oHxdl7ul/GUIbk38DFYbR57
eYombmARNDc3elbfIoRdI5Rpp5HSVGIiE7mjF+yVbK0bSfeH3TBzu3o/hIvqo7VnbqzGjwAeKNIK
qe1MxNmE00eeXu4rDcXSsiIn9/S4C4JfgkyeWOR8iXlHtpgFuIH7KdiR2baZCvXZae9jW1PPagpj
vvG5ymJrJeG9D5YfmFh/+EnP7M+TpL/Y2rIaPedT8SzTnsz6snnyhU8uqAfqSpuTv5TtLqvviI7v
MRQ4O/Slebg0JG/kFKKH40K9SJ3KL+T3VHMptki6hsTWIitssfw49cDgLOqqg2YmvxoZvDjucTGn
mwroTfeCkW80vfrRUz0Jy3yyujyUI885KUeLl4aDRnjcj6UBKwm7GLbEcESLne3s1HgqNGrQWVfF
6zAsdygov4SaT7MYZVxQN7TBev8y2nA/+vRu1Q2GrfJL9uk3PbIbped7QdB82Mp+12cglqWgkNRy
sockUVO0tlV11nS33VqIqONJTudlGYOYktajnZpbgd4uhAzPNoMCX5d8+BCKjv8Y8HkzEUiWt1ax
TeWrQIEQtobRvSBO3EqR3aZOyoVpZpHXQJaTo/RcN/+LvPPqjRw7u/Uv4oDc5GYADs4FyWIllXJo
6YaQOjDnzfjrz1PTNo7HgA3M3Qd8BjyA3a3paonh3e9a61mY5Vi1vCaOOOVLCLqfvbas1MOS5GFs
JEf8AM0J599yp4EfehPXR6c2sXD+0pT5PG21BiPOyG407maXYaclR7Qu46Hvu+cWUs3OUG7tVzhQ
MeTnt7Ws+5Nm1PKwpomFzs4r5VvLCd0fKk38gm0qP8oFmDygsBT8MhP/VX8gKZOwmUD5CMqlvS24
FDlfLGlISoL8Jlu/lDeA0/+cWD1HyYhjvem40oVlRWaHNXfVKffqs1q7nfusDTGGfvG3O5GpvlQT
ISwH7NudDlDwRbk25ggWEbeQdWMGo83ddbSjYQmAKt+7GImLahzejJyQj+NNdwAtjSjdymY/qU47
a5LdsrN51aXzEvvFLVgyM7y0e9E4zU61jysEYll6POzcUOIpHnLhZ9Ro4Vb4nBRrW8/F8oAko9vr
zTUbMKwqsC1x20ANabOOKEJSZyf6W/frlL+vvWruciUFEejpVNTXpxOCQVTMyU7N7m1m4KgeLCCf
KUuRC3OJ7csZkBQkZCyRzWV1xo9CpznAWrbL4MW89ACHHKe8VIdhm/Pj2Ln3vAYEDX/xWc2q2ZVN
t7xBguBs0c0/6zFfOPHgdKTd7ITjg2EfY6WP3Y/yr65f9k1qXvCOPKquzCNOkja3c2txn2TfSjzZ
aquGxK/sPr6bdGV/G/CLc0D3eL5p1rBLNfVVZpmNaybh71WaTuTZSTQgKltl9YoX+urytH9Nhocx
vnjkjRjWGZlw7tOja7MD74Wtv5TXleJYWdzH5Yr3eq548SLY+tvM52yxOfqz2h6qGU6DU5efIsEe
JgBthbTQM0S4iqK4bBPfkav2NSd5/Bw4VmtsknV8gmtYYv6dKurn2mSXyLZ6oyuSCL9lnAAZhLIY
r/Rcl4dr7rwKI8mC0pMUEbhBV3o3qZiZ1zz4j63RNswQPFixZz1OK44aWI+X0nV2PMBi0oTAMNZS
XhE2Dl606zIbGfrSN/a6mzLxndzfK8MRyQ09vne27UHI7MzS713kBHnKmgmokiJ03ThmMskN6s11
Uv+Oi2JQM5u7It51/VxzHGpeG28DQZOmOoZ8ZCSG3nLP2Nn+dLNqPQ0mbnQSJyuHupLMjpTjD1Ig
tLxxmy4J+8jSPa61ln+7Ljwv0hnGvYOMT4pgQysjtuR81tWGUdW2ppoTUVGegD7G3+iZMOktHrCr
2fTrZXk+B0kqIdknxFvwjGz7leK5Y99v7YsYuccIfpkEQeylSHiAM2SuEwnPNF8zTM2VfAOgOVsR
8bZvaa5YDOCmZ1SDh1Dxz3W9tTtzjRq9tJ/J6nwfF/LXSd5Up64RV6o9XpVpZTyuNWxtLpC7QKRO
c6NllnUk1+yEjmqcB6HH6K1Fox956mXPtbTziFOeduttK29eRzmEDWNruFWmqHPf1bXPOS7Uw6hw
0ytLyV9axbmv2Fbj4tEn+NwNSX3QaULyhZQQjjpuUhafefeWTYt+UPpWHLkZpztuKPKvGFhc324N
tAl22fETSoRG7R8r5J3d1t0jUPn8YxxsndNXLw+SCmKuskF7xPC2nV2OAwFZP/yMbS13ZgWyG6ew
GyXAaygGH7RQNVkZOYaTx37bbumDh91lP/fY7+A+NOdSG5ZgMAdaelvTORvjwP4/bzIoTagpWLgn
/tBt4EacTLPcjd3Ga5y2wCrbkViNTUjt7cLPWCzR7JEf7cbZPRfgwKDsTvPAZONk8E0WZwwU1og7
N2273UR5tObX8TCd4TLb7/Za6Zc+USpYJwz1Tld0pyLxtLCvjOEoajRZMtMxwTeRv+Di+SQGmz3g
KP2UGhvAxnK0feel/VHGVHSXHutp6n8JEHUszvkRWjvp6Ux/TWjT9odSfKmuTL5MZ01HV0yDrwdq
WYABLKioDC2qiQ+bPoMbUTTgpmG7jMYPOdJCwqAP3daR2yHTOvcg27bdY3vSMVJK873uxgA7f0my
qKL8KDGZLNmnaff1kCovsJYqPWn6kB2wz3vfoQ63B7x02leLMytSjRj3dp+26U4B13pxVyWfamf7
mWseTysH41ddJ+bjRgm2P7GhCealT+61mBUDb3stNCqXLnpnme4BeuD6o7oG76Qo37xJZs8JqKtb
XV/SfSMG8zEeE54BJVn+x5yekuOWGeVr3dm3KEoan2Cp540YRDw/FaXFRIcdhhTDXApUI0kp0i3O
NPPNlCkufrf7E1BjcQJr4lw/WnVn3OGcmbHXJGtxU+Cvw+cJpmXv4IO7T/SleYRWTPy3pG/gfYbO
VwRZJpNvM68tPLI8Ep5S9PQikK6mG6yZzETsyF2rc2nm/wAX/i1t4L+aYv7iJ/+PJpv/kdYZLC3/
zTrz83uqyOypn1n9V185X/dbIGDVj7EMxo5EIWDpf+28+G2f8f6wHAwwHpuR38rBvwgEzh/CwXSj
Y8CASwAO6l8FgmtzG3si40/PDX1E//f/8A1Ofjb/8JkM//a//5XN8Seg7S/+GXBTdLZgLOfP+a1E
/KvtZNRn+CQYwfxWwBoabUwum7LuWInhHIjVGCWyNG9Tya5GWdcNJeGn0KzXItT10X52ClOFPCXG
ywaUA1voFAiVfGlW9s2tWIUJpGmeCfLOs4uZ5i6qyFRxM5H00XDcvRU2JV596Ypj0WK7cXk9KhTG
fN61AFOEf209QpuoGszPZUukYxrCpSrjINPG7YWUJJMX+bdjm5fU3LNw9uvErSNMLBa8RAZzd6qG
MNfTe03DAezqMxqZMU++aebZXtU1jCWjTvdxlzuPVjda4d9Xzf53BjG4yv/LfTMuP6svnlrJX28a
vuj3TWP/wUhpcWFevWPcCNeKht83jUQeQ83y+I8A3oTp7P97zvQ/DC5knGr8pOlGuXJm/qmqca8B
xcF0BurK43Z0/85NA5Dx38xaBncKihp3NqsAF/Hvr2attZVpYo4JkaaBMIM5LutOVVAFvKbsv3dt
6wWUtFSHNK+MB6QzFJBOM3e5DlAiNXhLTsWGVwBQhU90AI4vZNJXBosvovtqvxkzB3z0KN9L1GdW
2Z+tE782vfUO8yJIO04DFHz9ogHkWV/r2bfTEs9mel0VwuoPVH2jUumdnDV5dDT3h2VlI7NR2x2X
rSNXl6b0gLjYMoQotXPt0VxEfcpXt3jzuzL6NVi2NHta6H8I2gTRekt056IMRhXbXmtWEIyeE+b9
HdE3uujaofVZ1W+Rmxh6mDaVdcfs5B1iiOg3Xs8Ik6RDHg6q3jvm+uLW8UfCAZTYavGQxmZ5nV01
N/Dk1O1zuRanUUPZKzDXB9VofBCKfxBpvuyxe3x30qU8Qd+ga4/5bjHis5suPRtG043qpvqigcrc
ZwqvFIvQLuLFHPvzwERCuZwK+OF0iG/TgBsOgA2LIZ2/kvs5K5s475wpUNWpOi0Lms6g3I92AI9I
7kB8AWBZiIz0jjxYPCbPab7h2dUb4Sez81JfEwVsBdZLuVII3wqdXjL20hjdCVKs5XasXO1mzgaD
ybjvbudmRXJzc3x7Ky3r+PsfUTdAoWxEZonwVnDzxQUkSs4H7VnfZVcWION5INv+1VwF6R18a/zj
qrx63YuZw4ZhUlgRGeWrPTbP+hS7YMeXLSzT6RVfg4oKY73IeTCCmWnsVsQZBBa1uqT1efCWwE38
DA5NFnNSseIqYcUxvamZgyXt8E+DAThkHaaLsth7NnXd7PS+4upt1wgSRSSvnyB3y8+4jbFhwOPp
wOTnWFECMua3YO7LcIjFl75SXDt2Od89cCStpb+PtrnxCNd8IH0VSyHzXCIX+Am4GVRqDNsTZ7Cy
3u60pH7B8xwVV+OgWKg8GORbyUY9UrG9RKt0u52aCBbQ+klsWXCuq8yxf55b/QAe3fGBQv1IZsme
pJ7f7MGyYF2ya0yHBegJoz4J1fEdo+Vzmy7xk6Ty7ZAlubkz03TvkhwLV0ucxOAeeMnjJCPHyDnE
EUR7K9JKWYNVlJAVa512GY6sXT2fheA7HhULOdM1sIo48SEfESt7hfJExvQwKZqTc9c9eKu5b2Wd
o/qK6k1X/ZeyaT406mYMm+sPIQHnE9lat0bZ5H7oY/LdnboX9FzhL2xNQ2of8NbzmfzK27w9Fn2b
Awifs7wG3j0AVAStkToH50z0Gae7aLebhWDBaSAiG9ZUW4W5bFggXhMNjZHhb0EFhkNTcvgQOs7w
4o1VUBllVoEzYCBnLvP3LJt3amu30GXfj8O+L4mQtlQUGjjpeDaKvUVxMRqMuwVe1aW4Ww3bjVxN
3cqeHRV5BqjsLko+O/CDBI8VoY5XeDd1dhOUBz+uziCfnbp2QwIqZThi2oXuwNM/NIz1jM55ZJvU
c6vZ2S4v080nQY5nl+ONLsyzqNFYAZMYQf1J78HyiHZ+jM2W5W/p9GFckbDyNt3xAZTdegkR+ZgO
TU1tthuQFP+RJhkloC3/zZwXz6NmEsMtl18SU+fNBDLWztcUVzclLHPsPolNJKIzIX51b6SBEZ1n
EtewJ3ZVp39trMX3pWN3V2BUDOGCu7OHgdFo43rOHU2GMwYJbh8+j4HBj/J452fRjzgAStanrjld
FrH8aDAP+jk+LpOa5aOZEPpw4tn9TUf8WzP9/8rJRTJq/+fJ5dKUP/AD/WVsuX7F77HFZALBvw3S
z9JpgfCw9fzDKW9j+OH/BHxpOIwhVzv8PyKklvvHFXXtekSpHRqRrsbvf04t8g+EqevZgQJAAxP+
34qQklj9dy8QcEIH5CUfxKA8iGPpX8eWxSvNvkstoDP2dKZIvJp3FrvWhxx86gT3y+g0RBbOxJDt
fD13jB26zRQ47N3vCrLY+QHrnj5E/Zi5DfvBVImDXOPlkdLKEw68PKJ37odJuscHetFF+kA1mOck
PL+GRb7qBk/mpm/Pol017EIzURAvzh83ElUhSbKLtDVvX1IketIHcHh9Bfy6nZeLYa9P+Dx+IM1P
ZsTaocVU4ynEa2MYJ4M3YbdZkCyS3E8tMb5sdKDdWjK+EnDNWb+XWYN0YyRTVnAYiGkEdrtZU9+b
KdPT52IzSkp+x9o+FMS4cassuAWq+QOBH1yFEgw6/mYIg0KLLl6dCJCCfuARu5CqXLUxEDRYEVDZ
VsRRu1kvk+he1UprwF6INX5kGZVQ0LfQ5h6kmmP5dbZkoMNGYvqwsQYiLx1exUG9iCoVb24yWjeL
PSD6AxTgF+He+IlZe5Bph64ORiAkoA9Iq83TZ1msMvMhxKH3dbVzV05V2fvOEts7lkjx3ZBW7ZeL
ywP5//quaG3rgFAW3+GjTadTn3jyRVacQfH8d5W2SwEKP3uaIR8GAGFYKqU0vuu8mUJ75YfjW1o3
nGKkHiasQgA90D3W2eM4j5+ycsobNmvyNFkArFEnZM+W2sp3HZ3pGCP74piPvGLAA9UfyKK8IJPC
aGjZuc56tibPkyokw1Wv3amiBew1e/F0xt4le2Jz1kt8/fCjbQcqGTiP4mzrdr0Q9uPq3TdJk7CT
rScvLJTMP0Q/pME114hTQlyKaVlZRrZdRtrRyw4Lsagg5/QZrLS7kypastCqK/pnMDQdaGV2yTix
guyGgmjUkHmR6pfBBzS0RkM1npcGRION57jEuu8TfCaPV8+Rhj00kpTsJN16sVG5GM8se9c4eTi3
s9x7WhxzCK4RAFwnqLGvwtqIrBXvmjsIYNmajSYmHiiHcm64vEKzF5QgFPQaUUFv4KGtJ1/TtziU
9faO8CkIvHI1pNu67lvLlGFnTdFmk3iQhqCINSbsuyGDh2QjsyPj/M2MYOEVDxRayyOm9woHButu
87qvr2OlTm5nJTvbHLWTIkDtZ4X3JNO13+NG63w1loL14KIOcilfiYkFlgKwQckiULjWQt/QelDL
FZyfSQ1tEi72VU4sk4n0Cm29lb0i1Td3w4o5Y4lvYnBcfjPByNQtnSRxj8Zu+Z5WvsCZy17mpoSk
YuUhlvIXZy3sm6nDxF+7DTdEL2iYdiQ5XDP7teVbRYJ9/tpax45gwLxgasQ2DeZppSw68aby0nSK
K6Ta2h5NixjuuCwPKRvd+7qjQS+pCoaoVYf2YNtfMAC3PYZATiL0WmZ+q6lDp7n6q1OZ3IF1LV+I
fFcTRl0nQGTAJczt9osuU0IdpEywDYzTIg5VojdzCLisDpg8KcYciJ7PcQYpn1sdLVDGhc/pxkoJ
60/ly7q1FDyLcWgxO2Lpu6tRiJVR3GBSjW/sdSYBMFRyl1i4KUzgdZjDHyio3h4IlbgBpoWf49w2
pxLh4KAZmb0vAVeQkxZULbWJs97Stj1/muT5zx3ew7It00A4rYsbphmbSzbjwfBhVKEet/b2J1Cn
eFIO4Xq66AFI8eAxkwhfdeebnWXscOXnD1wooqVNXLxb+uoeGy7u3TJ31kMFf5ufumoxPZd9+9pq
ZcyDMtVNGWEAIx5btXjbXMHBTGhuOhDzJgq5m3sktHkrS7/l3ojwNRlHZE9W4NuC7Txdr2N+CZHf
V4P9STIpjmj3tHYiRWZ14Ob7sYv/H1hpjAMAZwx9OdIY9QC4Yc2A5VV7faLnspyWmJffFfFUOOK2
7bz2BjliCFLOII8g26wbBKp4h1uWgzPcwBu8Wn2YQFNq2Zpr5mNGfKzBkpVZMlSTk33Y6+bcdcsI
Jk1WxSWRRYyDkquN2/AC1efbvB6nkk8u7f5gGvUubezsglx634xds+t1fi8V9dsZVkB5584s4LU+
7vuAdvUCfOcWY5+0qtAdbRGKJLdVVHOtKossfae0tzpOtFOqD819mRgyMnLgZNvA8ywz653N1SRG
Tmam3dxkneRareq7aiIK0VsEn8cWf9+EqWqaQx2YnNfRVQl5ONmt6WTuCKsveMu6PKpHQgl6PtDK
YaiTPRBpiG3eO458ypbkK3NXyu7B7BwGx+v3ciEEbGxywhmx5l65Awtwf20xCta0vbVd597UvfZk
lpY6jotmPeVl92soDPRNo7lp6dT6vm4jVngDsvuY3zruku67huS85Mp77DT+0j5KxlM9IYhtKPo3
SV1rYFsFZjA7r24IXev3nKzzE4digJEl33hRJd1dXlftPQQkPvtQGV+Gyya0qeMp0hvCrl5uXTLH
e/bqtXkXRpceODdyPY7itde2DXNJy/sry7EFDpbklkjjw1hg1Kdvr3vo2H89oe8nrysphpGDUyBm
AEtLM8e3WVugT7Pz8btqnH1l24/T0l7/lWN6oNQ829uqMkFD9OXXZLJgaKE0nyi90oPOGoZLLdMb
s5rdINXbNeCM+plqfUsH3JQ/FcXcnm1i4tz39XbEZsm4ZOTzxZRjBY6zorvUs99LEEh7fkhsU6nu
5ZFNDu8mttrWb/Xl1CAp3mBuh2/F4fBoI+ocaaMrvw+zuMLHV51E9/zSNs5rntRR2ZvzaTKgWQzS
q+8dgHU7ohTo/2ntvMwwd+5w1bl37KpeDJfTi2NiraEpnpO0bQH7j9GagQ0eGt1rzj2PlScXa895
azmZZ02C+xPiqhx8smnZe2daGjsU7g54f2vWnpF46ielNG3HCgniXoVx4twaGRw91RczQl/N/tgG
s/tZSB3qA1Dbz633mm/GrGcXGErufFQsS+AtldvnDEwCmMI6jB8I9fLRXij2InTVvFaVtO7XEdSC
ncqB7KDzwtIHshNv8zPFc2xVllR/IB7GAqMd0vR5xPfxPtvp9KtYknpH9gRhCGEOQ4wHoXIbq+6w
ERb71Rr19AgGkCN6x3Y61jy4b/zyj8oZO2CRRvqLkOTPvBrjoJ5tHCewIiIEInWj06z4qEypSNPL
OaBuoVnDaabpUayWngRlo4nDak1ESzYUoQvkr0YL7VI6z3l5/YHnUMJwuZYNSI1ahhOY2qjGhid3
SnJk8GMtz4+xdDH9KGmenCGlN3jsD7bLk1HztJrnk9qidirM263vxPfCbiWfCEhRDQvrF/cIWAyL
9FeUddjoGSw962T3y9vCfgD7f/FTSZ7NDWX3r6ojBMj1197PrvrKnSk5LjC1b3KnIYNAU1HYaeze
GBbHl5atXoTZ852KTfBxwC7xGk7sS9yXZELetvSjFPpJ2hMLscaJ96mgDLqdAbttxQ2UKSyOqz48
12Py1F27ppr0wvvOV+jp+jCiP9I0Ce3p1i3dhi2rcvaJcKigiFN7v9TDfe3qI6rh9tm42m1WDnit
FM6gVuDIlbDGQ4uZkrwrFJtOGDvsHczXwtkNFsmdqt8zgmTHmtVan5vtPh+m4dikVnHiOq5wKpvz
oZs0qI/8/rOGCYzJpzQiDRhxOOqO+5AmZb0jV6VFFQaDS4M33l8zb4gwsnmHzJ7ykOAlPARqW3wW
qK9yrmufUSfxYcvdgNsQUDCN78WCXzeexAMGR2gQ3TruFniGpV2i+cy7TpdrpDNtYD7BeU0661QM
8S8jb08dIc9jzCEi0FYyFOR+4+M6Gy5OzaQPq2IqT6oY6IieY+80ksqMAOFqYZMi9G5b3QaLwJdR
OnOGrV07aQvXt4lUdJjQ/2+ShvixJbF5FXr/ZaSrda0z8iWcjV0va9gcG47nbjTRnHvqO4GcZQNz
A36vVc2fJOTyS6Vp5h1P4jdqm/qnOpfxXijBpLXivnBW60BsdAn5TbzQS9Vx55T1TctRz+89VZ2S
hKgzxkwS1sv9OICAa2bruUyFwRXtHXpMgo05BrO7HNGraGLs8yXqSFIonieeqdk3rNWxCFl0V0lC
BX6fJPi+ZWoee3MZonnTeIA2Yx7KFBtm69VfWmdT+OJotJoutXsDaj6+c9313bXT6oAKTfHLTG7A
3PHKJ3p7kWs/HKD1QBmppIOybTb72LKDjajBTmrGFvWW3h0WRn64F15/wBv0wkZwBK2qzQdvUJEL
Z/Ol1Iryw0sumYsUgItrdvmTcMbXBZtqZQ8iiPOUOJoXP/KOnyIAPDeI5YdlaCfeNvHBS/iRGFMD
g0fbdeSHpFG/yC7nFccujRmlOzSsRHf6PEZL7wFF4fdxtAZhVaxRX5ivUA8Nbr+5OLJrG88aCH1O
nJLu0wKlBE0fhCnMKWIoi5NHonBS+srzOkpSzCqVVz7XiYbVkTE/ruJDPw0wO2KFAlHXamew8aSL
bQi12S0BB/VF2K0g0TXgznuamDZ/sfjwPPOPgjg8UMsanhKO60nP5GEj6eEvObKNMOp7DJv9odhG
55BWUADXfIgPNiQ/ntzAhQStyEHpMCtvOywt6zFfaB3NQEAjXuY/ltS8H6yoGuz8PpFYJGdMAIdi
UN/61tACszI/Ov5uYQlqmhSz2d541d04/Zw5q/qaKWe+28bRyzGq4ptnuP5W2NMS2NVHkbcNZm+S
W+XMJoeKGr22fzSq+tAcMfElnISB3b7QrAZtmzNEQZvCKi/z6N1mrv1mLu5XnHjZbiUzH5bSPivE
YH/Kl8vMrgccq4FJBhaWJnLirHW/Hc2WuxJQLaF/bogQ79RyzgEmRlPZYS4VbkuArOIIMaIebIk1
cUM3K2aVvg22Ee4I59rqnOo60BqpHohy4wNR062xqXdH4GfyOvA+cY0PxdUmTpWkqLyMeAE8fb9o
sgEuovvAT2eI+C7g2WJvMqZFsivd7bjZclcgGx4cQyn2B0B/BpZgjBOpcUiv5ELfWYnBsxP7xh1x
e0UpNPg5lcC4OxN2ZaJsTUymrsO6BiR5PNUTSPkBpeLV9YoinKZhvhfsrXjibX1oXW1BFGkGdG3l
od6t2xEbr+Z3omrOoGIxwKQa48zQc1Cxc8iMQJstvNBk4PQB62nn7lZwROGidaAEhruqne+ScuTU
x3vT7a5Z2moO4tiZTzxvEiKiy5/ruvN0Vca80d4B+GJA8cznzBRXzCnxV5mOocbOz4dauAYqNdyd
sTbWwa1kG4ipeoQmB1U2J2WD69xq5+KAl+rO81rIMYPbfrUi72GttdntApL+oGn5r8zhEDuabXvs
Nmw+ntzYUaC0B4vUwUevPDJrbBF+tdQfUzpz1Mj51mXK0k4Gjl+qwzDsgwX+blAWhELRwDtu0B/q
K+E2a0jYNQZG7UxuJnFqY9gB7ecEkKnlLt6oafQIIF4PHcWFMf56IjWfuHIfXHeMVkrbLlgBNVYf
AOVjDb9zteSQb4mH0/58mUt7FzfyOwaDPX3RjxUn8kOnskdEMlaPevnYQ3E4i5Ise5U8uE2to/Tg
z1U9nojkFYPlDx3mcWSUDdhflLrAqmo6PAT93Z3gcShGtzja8UPvlBVT6sIUVVUPou75NDwlpEdO
YNH0fZq64KvhQCMFXWBz7Wb4JBDyapxF1XPS2/jZXD7KjCwTlpwRwFzv8QK/TV6nkycnb7LUmOD7
BBXA6bowdco7L83sEB5gezUr4u5YrDszzU+OSl6cedpvVzuEXSf3ZYqEYm02STXD+1UnOKLhHoPf
oOZbn97Z1h7QRO42fYIZojmh1vwENP85OOPKdgp1RE90jBVT/uhm6VO+uV/W4Oj7qlmxibgmiiLa
WTROyWdpltGc8l0Q8In7HsErRyOdLMKVq0eveZoi/FR68gD7jNenq70TW/iAmXLPctoK+S5m4ZSM
UWVo4QrbBadqFWi5etDU9MpaAlYgnDJ/qSn5teyEuxr0iQ+1j9fVVsT7Yq3v1IQr23lbm+YX+DGe
RY4JSjmt7uGgZgGDXXkvPFuLTKPsiJyxbdlEErIlJqm0DvumBfZnD4Rf7NXgjMGEl/arn2j9Wc/U
ZSxJ/RlF93MR6jXph2jJxedaFQOhHZfjkiVYE2bOAXMuqz0WYQFv8y6EObYF0+rewTD8QAT4Spul
IlfFxAjR4/vktNj3lo0yjGRSDNuMmIhXBRApkCi1UFFCVwqFHO5xhqXKK398II3KmoSasl1zNfpD
YnsCbEa/Yi2oal/t0dcAELDjxHC3GCyGyfTigYwBvdpl90Ld3UdhMUzFC9yv0mxfObYB14Gox+fK
b7tGe2o260Op+rtTL2Fi0MlumzjsDCrOyd2m1Bc61HtNpvPD0Z3Zd1VLziLNo36u7uyVxozlmpNi
ZQ1J2agfNL4wWOWsgysRR1IrJzCHrEhpssBxjTW+rvPVn63l2rm1GqQ/aQixm0IPzE2juWiFyD9o
MddNp/2wQESjoUvQBu4yEsMhrGg3OQSVmnVKKiA5CItRwORgHmNrbdk22PxpWsZbrSzdQ8JNR0ek
A2J2Xh+A8ws+qb5nxfQU10SVodOZpF1AIw75NaRBJX04t9ovJ5+OWlf8xNLJ68S4B9p+7J3xM3HX
ORCb+Qqbnm41M72Dvw+KNz2MizobwqywZCORlorvI8vt8a4gyHKQ0BR4eefkgKexCqkCWOkVcr2d
xwYrcIQlkNh5mTpL8cjOwtfpiCs14wAA0n7N0/K8tvoXp+t5n+k3E/xp8lP3WWK9LMVK7mtKruvj
+LQwYA/lz9XIvgNGO6Vy+jaSAzS6z0x4b/BePsiP2a+VAuTtOJtzMnTeRY0VH1UHBdgakJ7TdSz2
BQwLv6NCPKRK+WC4236hs1oK60sp4xXabnpAYwr5brlEKhgHmp8uc1YLvjIxyyIU/fqhgCv5VS6+
cZTEp7wIGVKC6vosuYpQJXUfcOmHs22eBrv93vJqDHWnGE945PkA0KaOVjcLn6OGPNjGTJh7aj8h
nPZhV/UP66ixny+f3dl8cFvtmzTxgLeF1uyErhAqWsYhXMc/Ul11l3jS+DmMH27T0LE4XXVYN24C
J42LXZoRNuy1lbqtzUWb1az+zHr9vJTe2TK9G7BzRpA523uzkQugSAVKusPbkZqlgnCI1v10tnmh
yqZPSR3KO/p5c3+Ii4dlVGgzluEbY/LcxNZ9NVrUAvCgNohlTuCjpTtvh7qSd6pB0a8lRg7oLVZQ
TvbqZ7OqDi4jB7jogSxaxqwmZ+NhGnERV/i/aQXKQ2ASIYx08rXYf/Cko1Sng0NSxgaXobuD90il
EBS7em4orxm+/lRM/5a0/B9NoH+xiv5XU+n/RLuoRLz9b+Jx/fm9+at2zBf81o4piqMZjZZRILpg
HwwT99pv8Zhf0T0dAzQy8J8SMUWG/xSPzT9o74KZ54AghrB5rd/8p3jMLwnLoWDOsXjEsh76O5Y3
0G1/tbyRGBYgJARdn8LTLSH+zfLmpCwA4mmdGGMf2Psm4Xh+kOEabFEa5OF0IFXDxFD7yRPR49O8
q0OGnr0DJDvaePTOq39+TcAbVk2wN/dqN2GN+oZ56zTCsgnzaP62HpAOd+o0Jweiazr1Ia4/3L4O
u8Gn8+sA5DHa+htAJwTUdgQiRUUJ2KEimogZw28CwgLVZZKPLV1RfDCMbNEUusZuieLZTz5kOAYP
I5/igfKynReW+/Ro79I9RV0+qc8Hcw6IH43n/0fdee3YjWXZ9lf6A5oJbnoCjX4gebwNb16IMBK9
9/z6O6jMui0pq1KVQL80UFWQKvPEYdBs7rXWnGOS0tQ5j50THuWzcpPuIMDvqf/Wyr48GhtlQ97L
y0HyUn6I5GEj2db7dEXS3NpfddtHcMZ3EIqc5RsoPM0LVh316K/VaBWZjnzbvyinzu2cG99tVuIC
90V3Hvc3j4+2czosf5nc+pjumtWr5mKKcch+PdKU2ye4c50DGyTneX1/HzjvkBiOIB9W2S2YDSd5
rMoYE49Lp/0gb2grczkiRDe20z2G65w+Aj/bdF4j555z5cS71mv5/0bP/CDZyDFcFsL3+kX1ktvW
g6F1RIRzngjJiR4wV9/iRYo2MVrHDlCrmbOO3FQf80beldv2sEzoaAmra0zyOp876jfRlWThTbPt
HHFpiSQLMDVlK+XCDKdr9vzHsC6Dea2f53XqWV50DHbcB4/jCvuLZ7yme+BGasne2mOGzz5guFZe
ml5xzEqNm9yU79rAAMbpvpQXAdH0i76ubroNIGyv/WBzVSfOAccYbGh990rUrC4BxfEmrjV7lPlL
f9JBgW0WYueGSvIpp3jg9fmAExlGkXkClqKs6lfajtD4wx0SnXB3zcPdSz3uwq8d8pvOwZQYrzGc
HeQdZsZj/TK9DsyvmAQw1YWXX21DDYtlwEvLE8OGiA7z2Mirvn+awVWkZ/smdiSv3FhP5Sk8Kif1
rj4Om+7BMK/Su/1ezEvSAWFVtsMehz/I++QcetIFt40bS6dhWMlunTCQIvdonfG/lsufa4WtooP3
bjiaO3ZmwHVFCKQTziZdlpPaYJN3IsPpvjLVZIOGSm0AyHzfvZGBoR/bC326ugDtvIf9WsD090gI
uca7+Iimo/vq3/AjvXcMOc71etxz/JUr31WexBJQIJVg0/nMHrK8Z06tMgKi1P5qvBonivsNPUIL
AaQrrdR9spa4wRb5Kw37DxDG3ANi49HJAfvn+njnQbQ4LSXK4Em4sZ656yrdiZ4EqV+u/uIxYfbv
5I947SATdLD8bjXoJi76MoRbH/xiAHnX4bpbX6ctfCg3SA6w4zg7CPToDp/Vi/8grRNveYJl9WF6
ChMPJlXzznGxdyWZ8lln3TDd/pkJ4TU4jJ8Grsgv0jstYTYB1J2Nuq7Grb7Jg6eKTeR0Dy1PbKdT
vtbc9bRanGlOu5u9CyyIw7vkMLNhNn6IP5OzsYfjYrwhSXGSLz4YMdphrvWSvtMlqLfKyzU42W/w
bOklx1flVr1GNiJPRHsv87RrXXGjnpQX61jCBwwKB5bdh7wT88m6rGbX3FjPvoPJ88h03infletO
vd2YrjgTZna2rr3LIO9O3Z+rHXKeNWMIGZ1wsmPsqD1qNb9QfV5K/m3isSyv3t7CLX0deyc7d+G2
uO7jleo+rUondM6Tt9IR564+mER6gdt8Kkf+5BC98Jy/vags5nTpiahbt6vOI4Xtjaa7w1bOEe64
GlfpVnfn1XA8K2vhntkPPzahR9Dknl/BiXo32xVHPIcr61LsZP4V/AEOkUIu3lVUe/w7aIXIjDjr
+8HjgPjP01G4GPEKsgapqPHRuMnJeEmIx9q3X6FH8Mf064u5+XYU5/aRIo4uzgb966MJ5xMpgsNM
vzlWRwCRaIIddqb911jZNx7sGhqiOCnXCP2IyuN3ynb88WhveqR4Oq+qdg9gxL+kmYduRmy6ad15
fIaeLyFsayn1YFeM3J7ySfsImDiW+prE7qu+eYHczu8AgQMrMsrbDXelZ26gKHhv6ttD7MT7O3f7
VcJ25ykH42CtH+ABUUoSp+Pob5j1dqQF7c2TOCcoWq4Rp6hbV17lqZvlv+1KujGBgL/yjuXwzQ0F
X3CfvyVEvtib5shBWc9IRc/DkeG/QS3ihCe7eiWQS/qk9DbB1ZMZpV381Y3tMV+CZLZBwtEHWw2O
B+/DlEMG8UwOTGOtS2mr9lsM3ARGYqU27D+Sm//WBvLf0Cb+XwquMHEY/OuN4/lLG36p07f8s/lh
97h86h+7R4WpEypkWTcFjAaZf/L77lH9jVEnqF1ZIbziG3X3/+8edfU3aHSyzAc1fdkhokr8Y/eo
y2wsCT9Flfi78vBvhRMr/KAfKL2kJWv0R208RiB6meb/KDykFGxGOGQ24uhKup8aXVkUgsQqUqiR
oWImLbqeRGtaolKRW8caTomVZNZL8aKo9CnGbhVCmd1bhm+/zPGYP1UjKZKu3jLAWoMTRX8bgCy4
19B87+xSpjMymdP6u7P+Tyi9PyaGmzK/BunKOnHvYHrVP+2BZW2yKhXwPEalWV2Xao8AH8xO46hB
i005zarbAi3PdpDsZCfPRKT99ferP8bi/nEAlqwYiC6+oeV+PI9MW+BBwAmkVEzjYx3LyakdIjaR
bUX/0PcXaSDJsv6+TCxpa3aQK8NAukvBd+3yklfSjJFwYdVylM1l7pPqothjg5+1sjel1dQ7FU6x
tioavLphXkoIscjljDTDfom7ZtZOWi1iJmsmcZb6Ny3Zt1Od4fv6619VUO78fMssOGRMPjQM8Ojj
8/nemJYjAe9NeI1OFyXlLWlM9rkZZb1Zz3NpG+uwmMfzYNmYGTHLWhSrBP/A6tV81U0ZZWHaHNI3
E9xFDUZEtcF8LAJyFj69I/ltiGPuuF8csrwc0/dmOoS/pNtjctcploiM4SH8/pgHVetT0UIobeEx
nIUYv6BjnJn5kgpkL6CiDOnHvrXHO2XU5i05aTJjsVZ/n7I+u/TqmKdegZHFI1ay2uA3ScszCrzu
gOZ+eMCWY30E4M7aFYGj2HOmOqseNIAUNPjsYQ/DslurBjGCFkjbmHHJhstYraUM3ENeNupmjJLq
PRnb+iTwGtMFU6evhWpLt5XIGIRGDM99v0QIJZGyqSFwWuGaxcdSJ80BV4N5saYcVlA35Hem3tuf
hT8/1Ik1P6Jdyp+KMM8fJTPl5UNIBMg4AFhR0Ngrv6umaxPmRCVHBHQ04CTGPdNq41xORGQVc55f
aqUig8bHA4/m0T/qYmbSZCe30AGbs99GAyhvMyvXCfDSO1WVsCeGkr+rRh0X7MwPc8x+Gk6mKR0x
FbS7oJkZVMTNpU9tBo06pRDwUruTX2j3gTfBdYHfB/o+IwqYmystteUbAa41p4PcM9ofSSHJRis+
BbgkPIMesOvb7IgHoygnh1C7BGtz+WTBIFv3Rt9eKxOKLACUPe5rsa7HrFj94v76efkRMk8DZCsw
w4tt1PipBC8NMroKHQMJfLSBjcWIz0wvGoxTCp1v6hJF3k4t7XEpjiY6X0l9mgzzqZUUKaMk6mlV
j0hMhUfTEEGvGrCpsYto2y9Pv2LilJxoNPwiRlv81DiQOWpDNTRdGMaiPF/6Gt8/FGAdVdMs4Phn
pSR7cQnf2saKwaI+2duRO8gEev1F+P2wQbKmogKaGs9OI//lr0/fzwvKchx49iyCnOzF9Pqz+F2V
inA2GerSCa3ubdzSXmxWkRd2k1grWGDvtVK0v7pmf/5WXhamqdHRgYavKMvZ+Q7rzlwrUKSOsVs2
KagBwn6onjWzDj66RFWpInENDsyf5vwhSQp74y+qQRhXXee/9BVT1Ta0tZeqa5qjZFvMcVRhHQzS
0IGsYHb56zMEL/inBUxgQlhebwaamCX0/KcFrB6wDEUSze/IBk6BY//Cwb+HU6mqDj5bf2OHFGp1
hbKZiKJi0/bGATRWwMQvtUICOXDaSLnyhha4QHWf1udEIazHqJVoI+mp8AbNr98JwMP+X0T7vm+h
5en5kzpV7BUF+Msob/w7g+jOnVFl8gapwEMtBYNg8+xPGw1flUf2n3VX+6GNNSoQTiMQtDApMbuz
JfMXlwmOglReYkgWpJicmLpIWkavA76uM1d994SwiZGgFtrkRCPYrTtf9p3Ax5k0y3P4GtnmtC8M
y9oA961XjR346yRIoDaB2GYnP1TGXcN4fythktqQKcccKII8jGiZNzOz5Rc9HHQsVyk/fI6F8Qzc
Z0bpV8TAnadkOOaSpC05xs2+HpT6qutVc9OSM/upBXjJWM6Ss1ziMvJ8rZ8JsexgYMSlYoL3k2jZ
jBV0GV0BlBwPm1JRy2fDrwpoy4F+1psuukr4D/eBn/urmM3fDhCRT+AQhcpYLPriBI5CQxoYoEaD
kEbVDpgx95T+hhwwp4FRSbFcmnqxNUxVe28qQ6zawKANL3UB6K1Y7Yt1p5bRBtvW4NRwcEFFSQ0y
EGtaWVES+V6e1+WbCArQQ3gvLXmOd1kQdecpGgzPivzxGLfWDhpiu858/RmOiAqUKnwklgy0IiMX
p+kR5gGAQSG5iMyHvDmnkl4cEQ22G0CgNuWymW5yo0KZ1cO6X4ZKJfjIHjLDrBfWqbXqB5hu/qlB
k3yx+iVXJ8nTk9nnjM9EqW+YVV7lRnoNm2i8nZjiLn1z2oVl3yOLqpgRg3CuueWVDQFQoFlj/zlI
1OJmGOhgpcYEKZK90AOzOPG4WNZ3BZ7BgxwkO1WdrY2YUMuEVjLdZ1VK6iRiu9uWpNoDqh78tbHx
lEv03A1JG661UU7X3paiPUGWaJIytrNpYW2QAw9u2aGq9sBKo6dnGCSIDiM3ek6xjMZRDnW0GdtX
ruFwl+rtq1+mEUbZUbn2Pfx+Hbvsntec+VwlpCDFSOjWEBx9Lwuk2FM7hj/SRDRb0Y1kGYwqmr44
T5X9XKEjy7BDukYMkRwh4JcCxX/uIACP1mOiQ7Xvxb2fM7yLgrk6dTK703WtFNJNywNzMwAYfs+L
4IRxe1zVWl18sBdjsEmGG3eQZVh7FV/KrYY7xJ2tugOhodzFZaDtyTSSKydVMwFEgBt5jgrkJgyL
Wi/rAHKnXIBzLoXam2DRf5KQy24L1p4HK53LS9koxTNbVUhCuGOPDRwldsbgkeKNEY/U54hj8hVC
93BYg9GKAxRHgrZRYoegeFDjolGLoy81qWOZ14ZZfooaifZNoQ27NFCUDfdY9S6NeJKrnPK5VlC/
mThw09A2NgLPzsEMoG1EaTRfGqXWD6YO6dsy5yfyIr8WPPFrrD8bXo02sBklcwWCQyXtMjezUYj4
qTA2nW1qb31kbAsbqreMrxVWn52Yj6YdogIhJQLaUj9HwyMwwEr1oKqmnq6lolpHEuaBAUfix8QI
a6VqSE3KZkgwMhHeu+mCqndqSMEru2wRbcUTCkG2AucwNGSevGQAG1b1+R3wOxgsRtlEm5S9A/tr
GV8iolQk5MyHe9ES2mdNI6kBgXWoyiI/SZGelK6FpRY/7piS5lomLkG02ZOFvMABnaO9dwQG3oWd
xMI/aSu/kaw3u9eGU2xU9ZYHmkaGXdrgsmyuTK+bkuEhQcmNfQ86h2ae2cVuAGtIpisx1v7GHBb1
De//4gV1S6d6oP/rvWAdi12GGRJPwPLslyWdLYUx+xaLenaJ0sXCVOrCt1e9ryrTKiI8Y3yIDJ3q
DgZN641QF0cXPrL4HLq5EJeesRqQrOWb4iE2ToGqggHwl8dgQrC8Rzgp6xii8OPjfJsG5abGUVJ8
djZqx4IjPveFr2Y0rxdRd2DIM0FIGronnrVVg+2cJEKdF3AMHnIDVHi8DvkEhbkiJGsTj7NA/V5a
3lzL6i7WWXzRAGcZgr9vjOdCYSFmpqivSqi95bqpR01dD31ULYJ+9iiHIupS7tc24+zKSbQZojza
jCAwj7zH7Ue+PK1u5SSM43d/BJdz1YxK6VxoaiA/jF6UOIBrX8bVL6yyozGetZ99KUMhyBpxBnsM
Qmc5VEyv2o4GJcg2ZRD3pZzRWsxTcc46bmMBNRiYDh+zBS9jirfa8qaWV5XPW+YospwpcLH89tE4
2KsMjO0tUEVkXxaU24cCXQ/t62BiC6QW/Xhtdc6W1JpGfztKGa3OuYBvzXZSe4sxCoCPHCeahpqk
+2IdU1CiI0+GaNP4yw+S87TeNqgRj7reICYA1PRS+jbHQYIfkiS5Ll/srm4rty6s8lYpbZN8kzRo
wRb0MTcsgt0dzHB+kSafuRoNePLWU4jRGfgzIS9cTjQMjO/Ga1pTEXUpwF5MFUO9rRtFvxTsE3O4
wTZU3TxHAJ+OMpAAU5fsRzsoOHWoc2eStJTmUytM+3Gap5DW+2wJgx3FqL+lvpCfhN3DDyvEOJZr
sKD9ldGu/3W2pPikwYhb4+QwnaK0uUHD0bOUbE+wHxnIHbyIa27PxMfrJjZkUxuKVWK06dqOgBk1
/bQID/IbuZ61N0LilUVvuhukHLU/nE7U7mO4D6R5OIddyIS/6WcasaPp3zPWr8eVFusfRdgKPN1U
Uxg90mlLCkVyMdW4vMFUpp1mW2bulOZ8rlXrPRzKaDUQOkylhhYdTV1QrC3TN99FU6ETUsuh2FYE
TB5EOxGq50fpZ2Oy66iUTRLKdnxUJ4udStllWyHM/CsOjvGU+a2MvT/sEtKJFvCA0dYiWudV2b3M
LQaBVi1FSFKK4A3iJxETh6wSGIkA3mzqCvw4g35uPBM0hJsXc7o12tBHCNWp0UGpeE3DRBO7ONVs
5KqlqDnbwsfeURrC38rjIu1vpBFQLApULUXAWatoeUXci9tYQxbkNlT+20Kbg5OW8GQz1J8ecb0+
sce8M8Pgpg6BWUpVWR+aCa5T2rW3mmoSOgfKjeZP/R4UKnxvs9BxSZnBpRzZSIG3lG6kYWKXDpJg
M83STTjINkpOaknJ0KcVMZ8d37XkYCr6eAnavjsURYxTL5vHLV0E61UNc+WatXbhykOiXuLAylca
NoaV0KOI8W4dnJo08c/G2DU3eVjFD8SyPpUFDHKV5M2zmndvUu8Xj7VeMk2UwhInaByhaJvaaGv7
zWNQVMYL/h/bbbSg/qwjjMrzbDXcBy1D3xkxMhtDS9soUrmerYjEUCaSNxhM5IahlUWLkKn6BneO
xtVXPyNcekDgT3MbAtBL69V/4iMphpi0BEdvrDPFC/qoQSMHprUecrad0SRfZLyiTj5Ssamifm+M
9tbqmCgl4oksOuQtcglDtbtLpPg+DNF+ER2hhPLDt0rsf7vD/e+pKP4v9cFlKtJ/3QdnZvKWv/3Q
Al8+8HsLXNLJnLMETzPudIhB39pvv/fA6Wn8hjoCSp9QFR2XG076f0gorN8g+SioK8iJWqBBBv/o
jya4+I0P4LWS6ahTFiv236IG6d8i3P6nPYisQ4YEZloqmaLs3MBg/tgLIAeH1N4l0TAc+wXFaavL
wD4pFu/eSGMbeFU8v7J2ag8zkOzUyelvRq4+VyGRsmPb3w2keYL7FYn62oRWdJUVglmdKsxpqiez
+jnQG1U85Ob7SvbL2wHWPr1haRxgekjVeGB5Q8YaqH1wi7ZIQfKGC+YGVbZ+FJpvVp5Nq+yRAPYa
2uGcFwj3UozLrqlNKHJTRPccMECguyHAsYesMQ6eG7lrz1EYRci+Bl+0a5ju/EamnzTPQl58Clqu
ZtVKGWXzDedkcFOVWAqcsFOTL0ETwgKri4DFeBiBXaxIpGU4XzfNWy2D+1manAHrm9Hw4Es5K2il
+EtrTpEYrMMKMVqn1viylVAKS5CeJ4IXgo27U98G4Mh9i20DY/hsuiGpLdI2UMubfSZbUudlGQqv
egZJvG7Mlp2mUtkMrtldCsRSna33HlHusHm5Lpm+K2dZQRpomOWZ15gGpEYfzRdBZBNpPmZQSp7f
UD/syJBCBdGZPfVKy18wK0dUYajO8aRvWlu3t6VhJvpOHfS7BGPvrRRrQbcZGrVjwpm24lYi1iv1
KjpLJ43jI8esNXXgI0QEPgS1D0OA/A9rJ1PDSQ5dLItuveRPRGhpAC5dziGMwzST7HcsVioBvobe
votRH4FVJaLst4qc6Xd6i3cO7Vra3w9JyltEQINYl0FH130MScVVOn0f5QlD2oEAI6fo7PLUZwNe
8bQduI9HyRRfLUmFiIxZBp1FRypaw9lOsTXLA4BmZ+bljqYxro2JPJkePhX8EvkSd9r0qTZF8aVH
e/x1RO5wMepppuud089wWtknorcc0rACZIDlHNWw1HLJqil6D42hpeugEJMAuafpX3lxla8m27DA
nTo9qMAy0F6Hd46kfdaH0yyPUrSSm7yW3MGKCaICBlq/xnB5DCQGjavAq4/WQktabVVZJolqbZva
njn5JvL/IEQumqEf5KUOE6J+nyQ/PfuzjSZ/xgDM3i/AMmb1aaatJp1p3AanRbpYCjrgOkqjH0Ss
klkSUIDca3JGMEwehaglqMQhOoxRn8vuFCTZvCnquL9hq5vFOxNZ2OQaeaoK15JQVpf5jEy+1iK2
JHYvCuM8SkoHAyqehwvYaygEctCln61gknPAlhQeSyNVR0eTx1HeCPoLIHTVWdbccuZaOBOBt1/l
LA+/JErqP0dNMb9JBZfeVSTDeMnTTubayVr5koZSKTn0NnAHy8MkE4kR6xkRV7MdZZQc4XgPAoiY
Bgy5/blnjxU5wSy6V32M1bch0YAKhzEcWicjE+CSs4F/Mztdp2hF3vZpNmjLyW33m/tozsx2p7L8
hauwaau7vAKixj1G5IFBnxvNANyxmKIx7iuXnBgJAxmk3keLoHiQshk3Lp0KWQnWnRlmwYoEs7I7
YJC2xb6Ty2E899qSUtnS7GSCPhLAvDcKcu0crarBaGe6CEOXdAjwvhIB8cZ9UYUEa5F3UjF+Bbof
s8hlkNzpwkbScBhkuUjOOjWyuarDRkZk1CbmdFoiyLSLgAHwLsWmggA8DX1rk6YzUO+ZsBT8XkY7
jpdKt4p4W6nkVx8LvS5yytdSv1IkwGYp5kaeEdnm9NRIvdXgFC4B2vua3EJ5L1XR6O8xguoGWOfI
EMgWllrNGB0zo5VL2JuIUNBNnfyA4tSoPSoHCTm1ZuIkZjbI/R2G7M3OihVM9SMUyzb9kqQJOn0m
EBbQKa4r5XyF+2wDELxklZhS7YkcBevacC8S1aHweWYlingHhCK9Zzz3MbgtrhWBZBGabmFl7f3A
uYF4pFW5vY6rxhzX7KWN0WumMDzrcjKAovLnZ9io7EWN2Y5Ps4AssfHxcyJYmyypcoehKD+CNpg/
dLz0l6JK4teyGs0DfQtBEONgIWEm48UdGLKpDosOlKchmVGhD0P3oOpBIS8JF1mLtcsnoq3rfYRP
Jc4LqBCNb9EeSDTrCSk7RZhRS2YDcyAjNKhCmLzCgTxDZ6tYcjpSWlH5GQWrDSmC6uzFE/0BGlsy
VgxTM+JjZEbdnWJQ3W8HgA6PxEcwsY7HbnpQynTRdiULF7qpFkOUOgyLPKhl6gw/t85mr5AtTiDh
5UG1F1Ew0oaZ/SRci17B4ZCABEaIQZD0o2xQ5NN90uDJ6GQKovenLgQ5MKjxQ2QOdA8m067Ad9B6
a3ldxHxrbPvJEWY7vw/rsbGS9GDmNsN086p0GhLKggUFYwd86h4Pm62/GoGefSX4A71SkRplTRSM
Gr/kRYGlFCdY55S+bLy3hOvdqwyveYNqxN07qQIS253GtvkwC8ne9eD5SFidEiI0O2KqBwwguUcv
ys7gAujpzZQTqDFueNvauXzA2OM/djH9VbcJ2gp7fyvZX5Mim772cmB/FVopszpl2jlSZwMpZFI3
Fx0a3xb/ZnECa98+50TwhZ4q2uI+avQKbw2QfcjomlB2USRKc4urTNXdnMz7I+Undk/A+Spmajkn
ZUPMcOFxW6ndSswKYbpQ0SQwEqEqfxrDOE9YjEINA6Bu+rVH1BWa0bG3E+QwikLGYqfd50WMaUSZ
lrBA8hB82ZWI+DuKMbbu28bPUVfaSa1CqMlxT6lDJj9j2uufmSi0aISMOoH536gq9hJVJ2xFtwW5
al3X7JZAFxJpS5IGOo1gsHNGHpnw9DgLHnijyDB37EQ8mmYFXwazqb8OGwOJIsajFttfaAF3UDHz
qGvIxCkNgLw2HlqVkmozs3N6rs0wHT1VDZP7mWSCa2wMEVlSMhhmgnOS9MiiHr61ttZ/Zl0SfLKb
nd7TLi5erTlhyme2y6VTochzlCaX2uWZNxEe0orjMTf89hqZfvjQMEDy3aBjO0ZHfUI64UtJcj/E
HdldNjP3F3JJ50MeRHRO6XvZ9r4kP9Rwaii1YtdEPgx5OQ7EY5X1IJJtLHfbokzHT8BNYeMhkqFX
QC1OyryWix63VEdZGPqVuWtJPMVOLmJUWPMcpwRQxaS75wG+nC5SVSRhyONhQbZNsjAVeuB0XVD6
YAFJrHBnhe3BDLQ3WAeIEJBAF6N4Zo+As5BweOIgLfroT2FrECPR+F2/xInU6IKb1kasqUb4QZcC
GFSKpPkMebBU2rdTPqMF0yxzuNfiKnxiTl+i4cpyv6YzpoQMDqbhC+khaeBBg2IrlAu9I560kKJD
omXhTYezjuigYTDv8f4AquAdv6SCWjB6BNSIxQ40IliV0pFPW2Von2dTRHBKecxyEEDPai6Z6jaW
VNo5y9R/Lw0JY/pen/RdAobkIe5jnBVDPfEDCtrJaBgUjmHIfRud5SQCnBgq0Q6u3YXMwv5+kfzv
VcCX/kuNsfPLf5zeyuY/1l3++dYiNPivpR7/YFxfR0HY/vePf4Wi/Ee5vkRC/vAXyKbk8tx0X+rp
9gu5tXz0dwDz8m/+u//wj5DJ+6kkZPKj6PJ2+WkBh/VDfWsyUP7XBfG5qIe36U8f+L0gVqlfdcbv
TN/YKiood/6hCdN+MzTqYeRYCoxpxVLRa/3hKDCXoleln21A0TWZ7vGhP8ph3fyNDHhsCDJAahC7
5t8qh38cjCORkVmkFCRmi7dBEeKnUbOPnZPoyILt8ZjIH6Szllej0FkZJKVElNFmbXZcmLS/0BUt
U/7/qcGXrwXpiqTIxEyB6ddcJDzfzeNnlbVFqWeD9puUP9D7Nzahkje7767CPxGKmeo/+ZrFsaFy
Gnn9azQVvv8aO++kipAWDBJ+1j0Bb5Du9ElixxItaYqID5R7lQ1o4FZyazEhzFrtjkxM7OV91aBB
LXAgRZuMnSHi8sawZ4dhRgHxoFOCD/nbGTJqOmdeOo6t4jYR3VSHDZ+fYYrOiN8FO9sSQ1YX84rh
H/GOuD5B3dUVfjUtbcPSFUpPKmBBdgNS0rGDTmOiukDwqgbCX6Qz3accRVnkKUNBYCIMPfEWh3N8
z7MMtpPZcxIchiYf7sI6JE6zCiP5sbUAobKUomLCf1k0NlFllARObOhZT/ihmdypKS8oR/hIsLjK
sp1dC6J/s81MUoC5nTUhG3QmE7GvGzPR3Ap4TrrKAIvMLvCqYDdVZVSs2ObVZ4LTQ0zB4JTYtrMt
1Nz/BPOiMzitDeYdlXbNkwgxQFYNxYG3Ea/+uA05U5EcR1izWXpH76+v/HLb/nR/QVJXeTwgQKq2
hr/n+wvfyxNx0pGkkpJQqKvOJ5zQ0Gu0uBoj50iOzF/cad+aRj99IQ8Q/Sllud20n5+jkNDvBAMc
XDYcwyBF4iI1j2Y99nAfCMwiJkNRIOPOmnRr9+3yQmCoQRuC1C2qHFXD7kINEWi8RKb4mTiT8F2d
AxM3stENw9ak0fY1mYiCWUvVlK5ryaIEkEtcu31j1culYqaQk9sMWmYkvS/os9p3B+Gn9Jb9GAhR
k0qVDe60DHcpGjOxTEEZwap2RZNCFYX02PRAc3FX2zbpEuy090lGxJirm1Pn07kNold6UTgm//al
WsCbAjUQ0hn52zP83VJgTwIfvW4KLxv6eRWmWrCJ0lFa0xtptxHl4umvv++b1ufnS7VEBCOsNRFx
KT8tCoLGko4kRHiBr5rvWcHsPdRp10t2OZwb5oT0bGjYrSz6CfcMCPEw01KoEFTY5WOggrCka4Si
Qa+HEfiSUdcO6t6BeBrsys+qP+OesLNCXg8Wn0LLmv/i5lb+vHqCOzchi9IzNRVFXZa9705ZkJvk
pBIA7GV5YYHUCJrokOUp2/zu2463acGNpVHWGys9kjFk+QBeLCiiGc9pprEb9/JwJDw29ommJTqu
DTHXFAtJPShD2k551XREGyJxOBiBZg1OX/pdi5i/Vi5ZNMoLAKHpcneKJbQZf319lqX/x8uzZMMT
kWzq6Oxk/af2rNGwL9TqVPewLisnMLz5CsJQvp2TXP7FiRQ/CnmX15Bl8u7Fs2dSxGKo+/FEJhxG
jahHYkgo04kMk3Gmfk9MCiK9QULkdjRtPyHElK/VHEUHCxevTTWdJ+IXL8Q/v4etRZCNvc/glfhN
OP79JS16/Ku1KgUrsxLVKmAaiUZKWtZM5oNw8bTIbcs0/8W3fnsB/niybYtzwHGDvIVU+5OWsc2D
pKLRgzepn+qUto22aFbbsjyrPiAztvIDZA2dwbRbmImFdzvBvbwwn7QjFPUyokPTSeBcrQZb7Rym
5uSA88LFnSiBflGJm8VpImSctJ2UJ/4RaSCc6EbxmSplQAyfgCOwyoVExx5UmB+qY/lJxrd1or90
VkJ8WNrw1trXhRo96SHLELFCgCapCglG9RSqexZTWwKvOFqq9mgKKy92miShlElnU45u4qmLtiLz
kb7QiS93QUAdj7k5zpBb6a3OIG+aN41NfIZjdPaIN73siN3969v6T28k4BmL+pILLBNErv200WrD
OWA3HuJRzHr7S0SQ8LaaRXQYY7CJcqL9Sqb6z79PF1xWLq+hs7f8/oYaeS0oipGlqwgC6NqsCcV0
jMqWKBvorobkeFW/uJn+9OAi7cRWYAgMsKZp/OwumEYlgDNaAKoiIYjHNRSbqQlBjWrJcP/XJ/Mn
NSsP7vJdhspAiM2jwTT8x98uEynBvexDVmIY/x9nZ9bbtpJ2679ycO4JFMnidHFuJFGyHNuxEzux
c0MkccJ5Ks789d/D9IeDaICE9N7djQ3sRjioWMP7rvWs4W5sY3PXyWQqgXJ07dfK6/GtxpqFuq0I
qs9zZFNSaqMhornYd8bvK3dzMh9zN6TZsepjHbZpXh3eDRg35Nqqyny+Vb3dZ7Q7Hwa0X2h7+vSu
CikmlEk6v49uB3bIUs3L0h7z5xb2gsnx7K5Ucb0rAsqeV+5s2eccfN/cGc0u7s1xWPGOe10QhIMB
sVkKPCwO0h1dLv3J1Sf2fDG5THgV0gnDas15GzQqMS/zutKz/BtZlTHutcqb7XUwBTocJQvR1rpG
x/YIt69yb5AlQidATZcRZjQ5mtpdvvUzo4mf1yYmBI/Hcn46fKfBWM+JOcRwhLH331ROXAPtCcQn
odXlPy8DtARtXo7EFIM02ju6lt02tiHGEDex0TQvmlDFDa2g/PuEDPTBlW34LbJne1/l3bztG8P9
ERelvCLQPvO9LudDBhE/F3vIo13J7MixDynEkH4RSlR9QpbPnZ0nO3puhNfPoUuH7vIr1pc/82h0
8NAGW2SmCY/v9vAdJ8KsUw1dzCaLI1SYbZOLZJMJasP0POP8hYYhGIQgy0i6tiBse/iG6jXoZ+kR
30CpeTXAnbY3tKqA7wzZVG+nzmCVqszYeSFed+bgQFX3pQfqXG2v3L155u45CLPttmzbNvXl3/+1
CyopDiwzDtQ3ouvHVQxuPF/bgULoMQQ2IQGzqmCesL7IfiPbeEnIEyac8py7+Ym4Qcu3jhhMLIAQ
jPort+csL+/o5bI5Y3riDzVRtx1NUbIKp1hVPXZ8DVzsLTDdJdGxguJDHFlMgjmj8dEC81htejFo
H4bOlRl7MTNVOwqShHNGg0YVeYo8vIFJT4wS4SykQyGaoDim6ZFGxm+rqodsaoBIDGmhfmmjTkpv
pYGp3cCEhr1CpVLvfeE1YHwbDynbixmqcdx0HVBM2pdVtGZJb/q3AVtDdB/PNocEkr7TB6LOh+eu
aY2fMnez37i5IrGq2ccDACbzL151VW4aW9jj9NiaSqM4mpHhTd63N38OjH78VZjc2L2F2EhuANG1
jJc+WdDMYQzgtVJEtS9DRT3S8Qvwkzn9p4Yim70uoNTeUP3j+DoHYf4WV5r9nlI3/aUjQhW+EFQC
l6zK7HuE+ghnflOwtDmh2cbAPPKMwdy6E7HoSLC1HZVNvMtxKj/ZssM5fHkgnvlyFzsdTZClxGPZ
Rz90GJqWpFoCr9cSzX0c4NSyNPybadQUhLcPxn8xXbG6skumpcOKK44Gflv1SREDtt/0gaU+I/WV
m65CwB1NngGbQfZs4yfH3HIEbX5aKPK3kV5bV5aWM3OHvXgpEAfz4OxqDr8+djMyIZ1W21BGkNus
ytVKFT0cmdGMN/rkvY9THH3SGwuXDvzVK+/gZLtM+WFZaNkIsLiZ+tE7d9H3eanhBhtARvE60d1y
ExQ6oe24IRCpTXuT6PArMzRfxuknjWiE7DiTv/mHo/nSUhqhSBovHtQm1HViEJy0hM9SI+NTc8aR
iaMV4gH4LUNPUjOa0FUupHrukxzngzsGjr2bCqF9SF3AQCuyEg17A7JzhMSIwOBZQxOXbMBrix9l
miXYgDXwfyRXLuq1WSrmAPBhAotWntKMlySy3vByY3iQlhd/AlgbAhJPvEJb17nbAHHPRM5BLp/r
AhpaOtPJivTmWbcoOK2KbAT/EGrNS1m7EpNcmz8BCE8eG5wD6FPcBNVai05b31WqDJ6gn1fRzgG5
/G4xe2Yweob0QXZa9KPLzCnxYeNEJrazhJ300GbAgocggUk+khdzrw+CdQ1XAr5t9nXkmkoCnTGM
efPs3fZDNHwj2UlD8JVL8Y0oFaCKsZG2FG2icvgh6gBr+Dgp99M0FSM0gibBzNHaVfdpbsB90X4u
MX6mBE8tvcH4GyELdAKnpMJM1tGavnfGAf6XnaQmuDqMMx/LhhCktS0EuMCQxinCyKzoKJZNKPBX
yOchvtatraerug9witidmd25pVLdOkUN/RoHcfReW8CE1liu7AfYZgAL+gHQc0QYwS/Rj0gfOhxi
0NuE9Vsnq6PAASfzRwwJ9ktFDsMjWpz6c6M5w5fJMwHik2VM6H0SpcXIhD1IF/qhRoICvq3w66Qb
gIto/3uIuXHdEspEqYtyZVyqr6Cn7WYb046x1i0y0oaGT+E+J4VN13JOKu1eWjgiYYCz64I5VcLS
yulL3do2nZ6bpMwTOCnWUK5kVOh7CXEJQDphHMnSvgg7JGH/v0b++J+l8P8UHYXDuGib//d/T+dN
3ZC2ww5kOYNjmj6cQdyYypbuFc4G5GLkszKSLkyyw4MV0YgVHmiNy9c7/XoXSzbGUM5hFAXNo+vl
UUmbXMtZkPPKZs4w50eL5fap0QnDvnyp00eD+cumhPIMOznKgoePlvdZapVEvWL3U+6XmPbtgzto
+jpUuASpz3lXlqDTR6O9QPkRPzT9BDb6h9fTe7NDa9pgxcKUu3aRyNwWIQDNvICid/nRTmsmf1oZ
7BkN2hYe/3N4LSMOtbS0Em/TBigwV6C2rPtidLX9kECEc8BKvswybNJdMcTDB3a1zdOQdvX/tp3+
08E5M3rOrAAICHm56AJx0LlHi6BZSmuWCTkjrjHiYGyUPsy+kWrkjXRR2we+3nYFgKJ6Qrd2+RWc
u7SE6UQF0bRNbuHwDRC/peemp4JNNKX57ZDb3bah9rcfsWrczvkEc0Yb0yvnoTMnORddpe1akKTc
k/MQUrzBKseMITUa5rCL6CGw8OHBT4DcWCwGXqVsQgTo++leG19Z+84MaMYzz8oNcBN/Vsa/9tpG
aetYbYGVh5gsf8aqxQrFC4blTSca30BTvV1+x5w/eItH+2c6U4JKAtArAluPxjS+VMKSgVhvyPNK
UYWpWXwP067Ba6FmNd303jS6G9vKwgK9pIujQI8Qoz71ysSc5MmSwl06gTXHu1Z+nzlyEShhC3zC
rlgm8EKLWQPTaQ5zEmoMOC9hSAwJ4oHkR9H1nBMwD1f3mckytQHEHL7G7PZLf0AVHa5KII9qS3q1
/SocY/HRuiMrHaqCxmRu8YDtsEsfUV+V6deSkKRuwwzoIRABJglCsZLWAosk47B3qMj4tnQps3px
0EKeNWk5Nx26yVt7SDATazpUH6KQqNPFlHt+Fs0UJIBtjOHbUNgu/bMga8mKRgTJA0F4XRHbWX53
sI03W9voiEzSmowcIKzpLG8IBtKAPDW3WZKk3cXSPtUfC8ifyx24ATBBc047gJqG9ozTqQKGUoxJ
DaS6DWgkdJH2nRWEOKYqmuiuN+MiK1BIX2HtC2VrNDHI6y2H3vqkTD35zUY2BpBTh2H4OU5A/G2G
KKh+u1MM2idrMiCm0FuHz3Ybpxq882pCY9Tosl7lUdqNq7xFHIXzMo8hHDWDCu8q1F5PeeBV0HSD
rkHZY0P6DSgVchxUaZTt5t5pfnmxjkNLlKP4iuhwKV/KCXpWye7iNqhBrK3QyCxBeXNg0LND+1V/
HbN6+MnMk5C5nWaoI3DeVbCV2bNwsMKciIvFLNXKGEv5zqzTMZYkSvUdWRV59tEko6Py6SHa4SZo
K/6UPA6UvKP/M+t7PUwagpOCMDC2uVGCeMERQn4SYl2qrbQfXWtdGjHPjH6y/zbkWV7gjsQqQ/5f
57yOsWajAI41jzWfLTip7jiYoEuJQj71psImYA/a+CNGnorgQdPHn8h3rZ8IMXLycwi//s3mzHJu
XdyT5S52OycGQi6sGoaxriCQlW7525znEUMj1Yc7C/52v7bUstNX0C1RQ89yeuuNZvxQWcQD3UfA
jYnxBLP1lex5+VOfAwzxSa0xEyEyoc3n1aXqbgySTtot5l85bxwNt/fKrKw59MepB1Fuqcnc4EpG
EIR7MmzJ6CjLGb+VrllrKwyGZqPIhbA2XloUz9xJVm6MOMqyNdnfo7nX0dHEH1RC5ZxAyzb89wOH
DoWFlgRHepc86KPZiLwUBZIUA1ysCsojdatPCGPps4YrU0zJvgnLaJeWzbXl9twsaKINoKZKHU/+
QZH8NfGGZCuN7rSUpthB0a2LHPhxvRx3ZVvS2bNoFji1PT6JvAeFKUsK9Zcn4jNbCw/4jPenxMkO
46g25rQiaTUsm5sitopbqy/1+zCYURF50bfLVzpdVjnUOdCIl00MzcDl3//1qG2FXtwZpbvBfrUc
PPqi9nWylN41aya9psIN2E+hdWUxP30+dqFwNvRFxYg14ej5yrohnKJznM3gBvOepWGidDCWT7Mr
0iuv8nQJ51LUgixivlFvHLftptHMRN1TsDJmUd6nNpRnA80Q1zPxYOW8UTbedvfaJNmV1fTMQ5rs
kSTcezqs9p9y+l+vFjtgqCdK8GoR5j+IEo/5HEn3y8wLvXIy1+XJuo29h0qIh2XDWlQlhz8jWRCh
6GQLXr0lcewNsbPYdLgAJnrUWfvLUYmMd3Hh2KCyOSdv2FYEg899t9HanSuNjCVQ4SWhRFI2+zQq
1JVzx5mXQc3TsFwaqKZgbB/eoEOOVW9hYkORShiPoadwXDOt3UgPEfg/D2mJVNSVqGzYLx4P6Six
2qSfZbAhKwH+rIZ5Ex8wkUbkHj4UrdH7/IvWvDKkT+cMHVuLoEMiOYLQUz98wIkISNTF0AZN+l3h
LncN6tnZlOucpzU5gk/Qyj3tXp1Z1mjFk6NEXF158nMvmeMPPSZGg3eyYaRZkOtjJYKNSOr8d0Ex
5Q1iNLqHnEbh0z+/ZRrhpuFY5HcyuI+eV1H2k3ZKPG9UTnWzjUavnlYRk3Wy1RG/8tSR+II/pL6y
KT4zYVFeZq6yAS/xD8uX8NdXVYWWrMfJcDfKS0hYskXyGxx3WFAFggdYh0O7i9t4/vfDHuuQ4Ay7
tMd19seHl8WipNk1/VMWTaC0O2di2LLXIgyalO72ilrizJzFE1JsY8tKlPkxS6kQjtYQQpD4CYV1
3y2Ei/ZEOq7fh1P2DtVd7knBcHDCeApzx+Uf9swgcoA4EezOuWOpoBw+qZP2kY4AI/JDSPPEijXd
nuq+uNcyzLuXL3Xmt+SYzjonofqYzJSHl0pdN0X/hFpHn6dSvzNlpflB5nKOzCkkk8QjUgcDbRP8
83di8HggxKnn0ij4w7L6awzVmLFx0dGm1RvT+e2IuvwqXDfZA+Kxbi4/4unEfHipo0c0B+Bkg0HP
NIZ0YKyzPIERaiG+uvJZLH/O4cHNoKkkl7IHVXE6o4evkjJlZ4hkSv2kiIo7QjybjwUdr7vF5LZ2
EJltLz/XEaNsqQEbuo24TwiXcE3jWDHScdIifDrNfK+vcY2W6OSBA9QsNBWZNLJ6CGI1fK69yBu3
btm1T3Duqq8019QuoPEDNkbTNdL0qBlFCMaSwsIeE5SbasqSPVgC2reX79g4HW3ILRZLoyMthInW
0czBkQf7q4unO+qRuCMvDbOXaACq8bGmzkZzFnkyphhdeq0/sLP83Tl5S+qDygHC9V5WpMRfRc4r
GnYdgnCJx2Vt1KXzTWUV/Q6TTKjPfW5G34TR1E8jWiGcIGmRD1tEQv1LPrvSwXcnwfUb0oJD2cfe
ZKwqA7/GlcXo9BumRITYk98IwiECucPRoDu5yVkoin05GjH0otx9GN30e4Dv8fnyWz2z80DIs8Cl
PI8F3jveXyXd5OSORt6MScGYBKZG36Zm7z62bmI+UMueH0tRD586jkwPskTGklpx0HC+I7rPSZcQ
SHII0bwGDs2cy/d25gfHpmMg6EW2RZng6C3MFcSQKo75wXVV7FSUz1uvAnOjSDj9qLfsPElXia4M
sz+iw6MvUXq4ECR0IVhbxyoJN+6nBDqZttH7Cbe1B2jjPhbZXG+qYoCDkhZ6LdcmWDtzS4Sx4Txb
YQg/VnS1B3cfM8BaeQMllGDCn71Czua8uroZ57u8s0Nvd/kdnW5bOFwxdSxFTIFgxTgcKUi0wrAr
qXFAEEh8SXQzqOB6RFgv+iB2by0zwfVUdCSOycIj/oI169flWzgzRXIL1BXRYvOfPyPsr9mYJd5N
XT1EszlH+VYVWv8Lqs389fJVzkyQDhtPT3rLedIECX+wb6gBiciW5Dq/DGciV7NB1/w5nYCDO11L
QFHIaf/yFU8/jUXi5uKkYfFACXIcOZ5PlVHWKrZ80U1lyMm5yp6t2anvUUgHW5Bs+mOEOmhnTRXc
TgpuauWGFvipJnXUZxx04q6d43QX6/SxLt/byc9OQAblTCSSNDOlbZhHbyMh4KZWpENBJ6V01LH3
f50LQAY4Rc1a35VjDdOMjUb4m1DSIdgYuY1+5fJNnHyf3ARSYcPFH4IL/XgLOYWtludlD1VxLAZk
cPm8R06NWKfVAmDEU3qL5zLxL1/UPPPogOJYvJAxUFY9Vue0RjjAX0sg1jeyoY4m5Vxv2bdCFQaN
lpa+V9iJucXHa34y0iD6hdqy+UlazfBjaIKKapvp1r+ncSZcBvGgF6xi16XgtcC2vhulqDA41bNN
WFqbDb+dAYk8832m3G2YBP3T0Ev1xCY2RiqeTFhyihxl89pmjt658QhYKBvN8YdlJ6XwmzbUH7Ne
ZM56FkM473uJm3Itw8kibMcm7NPkPqNHdsq9dZs5gWlf2b+c+Y0g5KIJ4itctqRH23zIZn1dmUpB
8E+qTTHl6mNrE4MspfjA+S0idCz0rg2MkxmBjQy1Z93kv/qyuhyOzqkZrakuq8avsS/dkF9Pjkg1
OuhKLo+F07bKsmMybI+zIn+zhh1eqBtsXMn6zNO5pn7fsaiuNeCXO5moxQxd1JvEa+C1RApDgdWR
SBON+pfLN3HuDbMBpr7PF8AkePSwSMRMbNdS+UrHPlvEMfz0Sg3rcWpMQDSyvkFSHOVXHv3kiMGX
t7AdqBkw9dM/OHxyHZ0Qos2x8cnxNPfFjBklF1q8t0mm9CPsCztSFb+rohG3//q4i64MwQZdSGCU
x8tjpNVG0QFT8JF/e28G3aR1Ck8Mb5mX4PwMGjz8wMs0eWVdPpn/eeBlQDEh8xepIYcPrGa4bRbA
ZT8H6foweh7wcnKm9n2b6x8GLM0/Lj/nqVpyuSD7D16vTf3nWC2hpBa0+YwBGXsj4X7kc1qkMuLm
XEQTLm5SXBh2onJnDRyobshLbKeHehjpzseGEt2VH/zUlrPcj00FTFDnMy376AWUGgGorCmNr01T
SSgGydpmvUaJ3IUYN7UkW0WzQkEDC8gCkBXh11xbBOMtQYk10eV4bJsPQkFSvIUEbaY+HpVmWDms
DkSJ9HaG4bqw9WoHpZZutqHN0a85W9yEiL2Tj7gZp2+aROrPFtvQqD1lSpAGSjV3U4+C7TBhhnK+
a7o5edM6lBgrsuCIs3UD5IGpMZBIChubm8q62P4YdVnwzLAxX01zTMkWG+AnCi0dAdo3c6/THtBL
As9CUe+bEonhrgrr6BXHhfUwD/k0bXTaVzfeLBZcb41ekwSkwgw2Vp2V43ugqBH6A1LenUFvgsAI
dMN0/ZK09uJn5cGEI5MNZmcRD1F5E8RQPPfsjsMtlvMx35scD16KQaf+jwloNm9wFSAO6s12gTT1
5GbS0CW2IrAw806eUrUv6xj53OVBuOxwD/ai/OagVxwmcGqDaHYOB30V0k0a4opsdW3qbxAtOSDh
kvnGolp/ZV2lNnB6MSp8FOo5ftIQW+g0f1dmAODBugqNHBCwcNvXXpPFW+YWuk5zYdHKaYPm/OCI
GuANGuPxjd2RaXwuGi2btmyNSLSwmrFH75iRHlrOvfqtG22gbVyhzdOHLgjbl5SCqrNXizbxNtPE
aNzBP80RkyuCP3EBOf0zvKRS3ygbXMAmEVhTV3qbFsSqi4UFUqNQWsGR8SLy9NT44jX2sBjuoJs/
KkghuT9aNthDnPGC2CxhYtPpHNw7fddUHd5fDFhrUMgZ2d0NqcgbOUByuLNUpOobDrzex7FI6/cs
LmA4p0aXCvLqxPCkT5NwIPsaIXnIrUR+aHkdQXLMBMJ3wohIesPDe80ZoKlvHaz2uPQzykvrkXFn
rfGfl99SrUVl1rV2iY8IMKq9tgbbufFKsOfbdKQTzZxjhWxrI0y+BSpDuVb0W4fNBInE3tgkcJnb
oMtZ3Oa5digOF0NxE+dwetcYf/R3Qi3r/FWGOMI3YysoC1NOFnu7tztEPaOVVKCoaAatUmI839nO
VIYPlDm877PW/Tq0VKr4M/VYPkjJr7uWqHDI25PEJz1NYV3pKJRSZ6Faeu0b+nvZ08Mx41+Nkdbu
55HcynEXESZrI+XB27zKOiXxVtEHs26hrQbeGvJcFm7BKUBZ6UJQls8M7Sb9qPp2IPrP0TMCobE3
bNrEm2kSjpXcNkk8kIoEFne49/Qw/TJic5c7pAoVgTvaQmcZFGxF9oDNsBaB7NXaSKnOrfTMpm7u
WRoAuokUxARqXg78JajAfqwa/iIyxKMVtfOqdMZbp2ME3+SxVL/pOSbuFhsmjLkys6zvJDt6I5Vv
nRZnEBG2GgJY+dTUQrwqRBwNnMGQDEVSV+NXS8M0v7HGpnlO9RE7vZ523FQT0Gta43mbSKvNwh/w
FWCiel2AlRoWdvgeAt7xaFUhv1oBBYu9lbSx/j81YaayJ7OzZ2NlJT1a6pa44U2SDdMr8D7r+fK0
c2YmWAwu2FuQxbDHNg5nArNWrARG0/lUGIdPgxdE+yko3l0Md0/UEK5pjM7sZZZS3tIkpNXDYnt4
udCqi4ksz84vAgPeIV2OBSNNGCH1BwK7EdXUW/ye2b5Asfbx8qOe7t7I8EORs+xkKGSay739dXid
jHYUjJvcB+QeUeiCv7HoAm6A8aE8akfjNUvgO12+6Jn3yzmZKjS3znbGOLqoVXMO6eux9DU3R3dX
VqT8oqDcupR7vkT1YO0uX+/MQ3I99uFYLVhOvKPfs+vk2BXghSEkhPOusk3OPDYh6WbStHsysm2K
e/k17c25DRSwMhPxCx08pD9Hm3NNF4A+WypEWgve0mdvN/yeZI1JzYHRmiKPK9LbqSK/fIXCvM1e
XCcq6ht0X/Zrk8pB/RdvnZPCknKABJdD/eFP3YjcLiY7Vr6jedGXGvjjCoogkqy4mX1Vjte+ojOL
91JCwidO85KW2dGwTpu+gJ0jO9+oyuRTXSOIQHzj3aG4ia/8wKfVXDpzS5udZgPbbqzbh88WV5Ez
mF1CsFYlzBtUCdm+4v+7CdjG+72Vt35Wx9q2hRRMPwI+lwlp9zPT37DmRAoZoiSudFvbxmCuaiit
Gxt22VYYreVuLo/FM2c26HJsYS3bcOjD/PFX/PXFdbag3tlJePJkdH/BRwfpMSumZ8Ats7OCLTq8
1VjI/Yik8M8eTdCbtAvaay/stIpgubynPzJoemDHgwELP7G5TtyjTMrSdCdbO8yf8xBZgp+h8Ww2
dTrVnyO96YgijhNd4NpO85cOnMTXkGVzMUnnwNQQbP9MqljczokcHJT+GcWpcij7ryiig88y0Ocr
k/OZjxkJOycBpOwUgI4LYWUcxoXdzARpeMCDOpSsftvH/QdRFZWfoOm/nec0v7I7XI6TRxtRSsOc
hjhnWzSVjr4dLUQe6bY0sxwX/CdQa/WlrEJgZ/8+OJiDDQ55lPpMTveH4xjdRALaYZF2lR1Y0GR0
izfVGOGD2wwSna0zqZu8rtptFsm62i4b9LtAD4r/4h3TDUbHxJzp0k47vA2PMOzUghHs1x7SBjkA
H1ZzpDZUKJO7opnfdVbuK3v900WBwx3tdUpbVE+o7h1eE5GGB/Ofa8ZFku2zLpp+xNiVASCVBdm4
EYz5Ky97+RMPf1TOtUy72IapIgr3aNJIgMx1uZhZ5seYfAM51ZJA77nsNrzS6FGH/b4Yew0kemW7
ZLWSvKM/1FSav2lpp/+6cjvLfHh8Ox5HblbExcV8PDFQRcjh7fSD74ZRhI2MKcJcImG1wUWg1YAJ
KArR3yeAgTZwEmLMSzJ8u3wTpz53nKZsRQS7Adpr3rGyxfN61UyaNfidbja6X80I/NdGXngfJs8m
oWxWGjfi4nPWODor9VTP05SvysmVT05oGdPKaAkxWgml1FtgjzWEVr0i+GCkbvEGWAdjvN2nap8C
sx6IL0njlLNuZFzDeJz2MZhjaesBB10aAziqDscTSSFJHPb14GM4yunyz81N7tKcY38Fiyme9JEp
ViX7lKqlD3hHN9EuosVf4Zei1inAaVSQaPZOU+W3cSQqX4BAvLn8vk+nYRutw9KBXKYVedy+qNoR
ngdYbd9i706LJ8MkX5RI25DNfsIpMD72RSf2OfpH34BXfeU7P3t5SoMCvipmuD+ZIn+tRdTJkhFJ
2OQTGdyOqz4xie2anM4J7nKIXy7sd1rbaFwza1gVckQNivw00K5sQv80W4+GPrtQOn2C7QJZZkcb
tNlyM4p9KFtYhSr3HhJ3Et3FOij2j6hRsSGFdMceA4q5b5UWRdqDZQx9yc4l9269oi3SGzsyTZAM
5UB+BBQ4oBCZPgNgqad6BLevc6pdeVrhqfVIi9XYmwECBNyHkVnj+46174WZUNIuRM2OFFB9jtw2
KCls6wOEpzpPIXVlfcSvMHaofCdlRR/IpOrA5MW4zDdJWIc3xuwA6SoI+WrXjhcme5UVhJAweADE
lmk0N7d9azff3XasvhCYJD+R9Z6mL0Mg033N8aBe2RPbYtfIZLWbXE/eOb1deGvq2uKKcO50d4a+
Bj+S4OiBSOJ4x9RDbLczuP1+Z08xmdcc3bKyYZAbZbG9PMj/nJeOfl52wjRKFlEPi8qyuv41zAYP
QngvFsGWZ9QyWgmdo+imQrLVrYJEGsqPqG7kD7oW1hzAQzg7mB7H2fmpN6oW+8LumuiZoUjL4vKt
nVl06BlizGLbSOn6uIyMPLGrm4YMqW6ONaJfgmKDK6H+MfTNV0Ax8+by5c7sUx2aanKRuFG0BsBy
+Cb6OoC4Wyw1ptDEkwxTPWbABoNwCGEN+6zbOpkozdugbat847EeqE2fl5m+HYemz30Piwjpmj18
LnZZNtb0ajaxiqWq6R/7YAweYbwCh7t826djxcEtx1pJK5B6uzwqwzkeuS/4NVPaDAH9oqTt+m2n
huFD1USB/e8X41JMSuRV01I9bp40rC3hZMxggvTaufXmSfmuk5cfQtpqVy51Zi/OIscmeJkAKfvZ
R9s6AJvLtJTPfmlF/d2s69VXjSr0VpK6B8iWy94MbDO3LJohjtc4ekEs6V4Zg6cbWor1iKWWljsn
JXf59399HU7gGXTGvdm32F3/RETiPI9eCcZDRZXja6hze8TfVulcWXv+fOIHn+WCzUZqgwoOOzeO
icMLR9CO+qCGiqFGnGW3XSjEg2rmNL238lFU20gRhrCLKMe8JVFvvhV9kTxbeopNR2SD+4sGb/RY
pWzlthaZPg5rPHpMAparelxlKm66VU+uCnL1gIlcw96NMbluwgAUyNRWq2nOrWDdlRJ1uh1AagcT
7L6Wagq7DdEm9Xwb52L8pMaYHA/X7ir0OdzZL5vKfb8ag77rVxQnyetpiJ58uTzmT8cGQx75yXJe
xmRhH/cbMF2NGORc6fcRh1YVEgIIe6pS+ocmieLAN/OpuBEuNjB9kNVtEnci+iAR5LxevpGT4cGv
xA9EGx5DuOMdf3woMCNphPHsL2VB4s7LvNqrttFJeRg63YGFq4Vbt9fgmly+8DL4j4cH+nADJzJv
gu/gcHhMhRVwcpfCH40hKm7HwFAsazhnEPV3VvpSRXYCTpKy0oDEfJyuPPfJpMNzI3FDmUn/1uJ4
f3j5NMSWHqXEbnOkZMF1rRFTYkLClksl7J+flAIY3zofAz6/E4uuDBFGQW70Q5cK5CpS9MLJdxkH
P1KDfTdJTiWTh4uFhKFwd/naf8T4R68Z2S0YPZhM1IqOexxxLDjQhZXuQ07CWIo5pKQ472X1XRno
hbsZaR8XG80NrJsM+i3hjiAaI3axSRLdsNBYFJJzIcZ9H4RY5wSQYNK/M9JxolEGxHCrTH7WuH1S
WkDAkW3iJME2d/RSbFpRkpzjloMBCrMtq4+zMVnf4iLCqJ/qdfgb2nvqrWveC/oPlTfXPrIzP7KU
qEzEosElQ2XZoP4191mDXpldYOm+53ZDdSs0XX8fTSdSD10U0tkAiVWG28By5h89ISegnTDOD2vi
78bKV/Xk7PJGyXCxlBGMyv40WKsio7J1+Uc68w0u0lkyQjkcuWgHD28To3wRTObSLGgiYAHQB+aF
keO64z3FWXvYhVjoIgJu5iC+8hWebp747G0LQg7vB/awONobD6NTMEu3BtSaQiPEeordl75vp9+d
3jEvpjE1cFdSvEci5DxQzG2qtdXb6RspJOMau2985Ws5MzPiZcGN4KA8QKQnjiYG1wzLxBWMWJNm
4qey6Kf9zEpBlEuReDccHMtbQj/tzVxU6ZPXz8ZmbtjlXflNTuVJCF9xt6CHXIqM1rHKWMcly8uY
hE8uQ6PdVgLs4hoJVV9t6KQHPysHCslaWkj1+0JZ6U3UokBdCYyHRMUFUfvIlAYRwqzxjq8V/WF5
5RZPdpcmZzuom6aJucE5KewbHYDfvHSkr8PqfCix5Kz5bPVPXT0XL1lWZT8uD9Mz1wOxuIQ/s0tj
g3n0NWHAh8o89Kbv1hLUM+nGwYdE09I3J+zJO3EKqltXHvF0kUC2S8Fq+R1MFBfG4ZcxlFYcwbeW
vur0YN00Xkx6ACBntTInzBpJMtGMTIJ56+JpmP+1ZMSEya+CEGQ539vHfYQ67SrLjS3pVx1WyRYT
/PeGM3TGziIjRXqMjdm8MvhPJyyM8BQV6Jg4eNBPNvCzN5iyDi1/pOl1SymvK4g+UtoHZccyvXJw
OvN7UuK0FjLkInv443b9a3ZMS4PG/JhzMbejLt2UGlDBLLyf4vwdQUh1RbZ/fDkiXlnpF/cFvyMs
qeW3/utynhOOIMjrcJtYJsRJOJC3OEJIdNWHwLqNULVdGz3H8+qfK4Kuw5OwLPFQaQ+uSLogs6cl
NJ8p277DHd9CIqjLJwHxBVu6Ua4bt7smGaXSzh/795K7XNamwU9jBpQjgvPDy0KyDpyRFCQfeqbx
wC7Wq7ZE5I2veocIblV5rfkuRaDBrqrIVfQh/Om3Hm3glvDuwFvMMLp4hPeBka+3G1PQ1C7TfWEk
0RNAXmJe7MK0qvXUTOGnOjKLzzb6ALCcIu3eBxiIwzYow8VCWkQNuGPRfYV1DjlXWLPtrJg7u3AN
YkMAXwdnvItLqpAPs1vWv+Y8c6BUd5GzHdCYiNsGKP2tUdQOkIo+jr5FMYICmqdVP61EUzrV2psG
avSlRoCGdJswITWECAkEIRYODFdr+u8hgn61NMzDfrPsNvijkL3/YpR0wTqf2Vyv45LW+1RiOltH
si1/pZFCtZIwi9bEBUxj4pM7x4MrpQVyg05Je/Ro/EY+4SLJ3WT1IWB/kA97T/Bb+0kqPbhLmpn8
5IAAK6NgoJFc4tnqJWDXV/pBbSx5Bdakdyva29TtBkJn7jURY+3A9xth4s0MzLhxk6MmbIilIy2r
0Zr/4ey8dtxGonX9RASYw60oUZ277Xa+Idz2mDnH4tPvr3of4FiUIMIbg5m5MGZKVaywwh+WJ9R/
UtS/MfUiSzANpd1FlCofWv7sQ1hEKMl6+qigCY4lDdFekaByTrphfFgmwAkBxhrjf3bnEozNqdl9
q+jH/tePFdkLSa8Lnq2Pqm960QokUCfR3MOqDPM9WBVMruxUi/+QVGglDtV2rfvDMHsCSLn0JxCF
iQ8pxrOoIaUACb46g6pFN2mppjeIh09oY2qg2HZEGTUIUkx0kJ7DPw8gU1X1pc8rP4sd/dn4js5I
ZDAaLUN08z3F+iLoiAP2GOnNwPVFEH7nRR69xVQf+ujWGHAzRnlLwdcMoxy8QtHaFb8XNYSXPsFn
N3dlkeSPA1BtJMSG5U8ahtZvF5BI7kOhoOQGoX7eczOO8QNV3OxHamWcXK2YbOEPJMf2Tkcj41cl
kA89oLTuPDSVl76xcPCOLSXhXr7+3J2VeBHxo2qKb5QDH4JHyDw9x4NsYKSTVwSQ9WeAMsLuwLHG
I9lKMuqYlKkQmukJWjZWKXM0xzxFovgF4SNy9mY3FS9Jg7z4XtSVe1Nj/KfjD+AuSIqMpa5s/Nrz
uw7MGrmwTKbI99dNaCvrisTAWCOgAYgkewNGNwES+nPIk69jbH5jkuqn6wv0zuo6vei4xtF7QhGB
mhMJzukCVS5yBUONmaRqD2jCGFVY3cxZo1aHOu1I0ttYehfqpHrFwcTDGByaUsxiX+p9h+mR0Jt2
h0Zw/gmsSYn62NTb4bPd4LE+hTPXo0tnFzygk7ufEzDCxd6etaYmz7DpILpA0V4SEOL9oyG8hT7G
XLX7DvGT5eNQxUbyrMeGgOFj4oYxxwkUm0KZUWBTwwz5EzP6Lxoi66sFNCeBjufN4i7T8/rnQjsK
2dWop0LvuD2FXXWM6d+4aVQ+JcrcvxXLGCkBhQUK/SqOL58Agpu4DbPEH+1c1is8Devn27Arna88
9tN4ZwFwQpOC9uv3YRqpoDnplDx6JqhGjmNR/mnjWKWQjIwzCriRKPddU1bUDWH6HAuAQwr4sCWm
iufkQ+XnDeAen1M8fqux95z2sZEN7a3W2kMMHj5H0iFqvPxzv6CQccQeGZJjr4XFVg5/vunwnCdO
pu9PXZ0H9HQDWMIU5USnVnYK1WDRkAqqOlriVq9nfou2EtawZvuPMRLPK8sge6WyvQzU4HRQs4OW
pqMFGKhGVR/djs4CrhsCMoA6f7++w+UGPt3gaFRSwaVjSOSCCu7pUG2EjUUUq8C4mxbX0Nq0xgel
tpun68OcL6NJWxKVXch2sli3CqxdmkWLnfdRYIBi0A5KlIXPIB6wErVzsDOjaJLnVrO3ICQX4hQo
/OQQJJ3A/ddpJ/o1Cr2bJA76MSoPKqZMN6hMGU8UYronPcRxZeuOkpXc1Xoire+4GN5R5zXXHDPH
aEQZmQbewqAXurdhmfvvVN9qDNJxuvDu3SaKbwosRnBeR/ThG5o50MJVDcUOv2/CMP/idDaAxoLm
zVNWQi29sdA7aXyksDxrr0cdlk9dr2mf8UvVewzpWuVXAuCiCsp6BvYkgCAgXpVA3N+FCeq/O1Fm
xj2GHCqWu/hqPFMeNtudF+JcFLjCUh/irB6lLEpuYhYPV0sB91iUAbH/ku6KIsSBKHdAsPH8qnhw
GWlufB4UnYwZavnw1c4ENnFVozjKnl5iTcNQHfueNmCU6YccefXGT0Vdvw6WWIbjjFTYEkC719DM
EbX2VlcOphxzrhMlpSJ1gBiGRtLtUcTE0D5NS4dQIEKzpc3Asu2yLkYrvK708inUonncq1wj6HeU
xZIeaH1M4siD6f1uPTojOKDRBfGXyMt+CTUvH/PaU4eb65v7jFjIM/ouE8FLSi2GVPX0EDmNNeNA
O2bBYsS65XNjYBTg2gq6/BayJLmFg3WLHH6A6wp2Lcug4AmShZOPwzlysHY7qViINEn/X1kaAm5x
PSFGT92hwKTu1QhN595zW0EpSq2SPYYlLtZWkeGjNlX6rW3OT0hAlmKP+DxsnWoIrs/vHRFyuql5
BekpAKyh5UWeeDo/DJkMtx+9NMDUB1HBLNINMgzV7PCAaqS13dxgYIb+1g33paHvtNm2PqNPtpRH
PbZnw28A/f/oc0weHkaj1YunWT4JoLYI88nIxsp6hBOatT4bj1jHEMgaY0ZVQJ3ke42E02pYVs/e
GPWP2COIae/WWJv7xYwmO+dacf7r21x5KbzW/m3YBdqU15fg/CJBVRR1HS5JyiXuuoaEZSV2labI
AmuuyjuxIO2G3Q54ONX2jtT1oo0X4PxaZjzJcIexAEliXdYbp7wdx7rJAr2IYw1VI63sHj3c047X
57XOxtm5XIuUqBmMCtBar9rSogmNeisNRtSTHlOnrVAWbbtn0epi/89D0Z02JGKEThFk0dNNBLSV
8pw1YzcJiPOIuCKI9852X6jDKBsUk7OSMNOCdiELOdT8aYivnpsQd2yncJMkCM14qO/Lwcaime6/
9zSNM30XmzuVxKIHb++mg00Wlyc1KkeqJeBnLjaWRLyB2Bym7gIR0uqNFy/LB27hASjcnp3Sxnd9
32Dc3SpadGvao/Vn1PHJ3rnagAYQdZzhS2OZkthaLHR2sI2re1+1uvazqDrDhuRF4fMh7OxNV4zz
vWpzcN6bsqA1aQCeLnSjVOBt674IUNefS3+cvMF7DR1FuVfylgxcccfJ2vi47xn/6RUhwSLgfekE
ghZZA56SItfUDhu3IFUyz9t1vaUfuxTzx2JQ1Duo0dZNgf0PLor28J+pREL4LX7MvmeU1o2HjtvO
QtXzsS0XfUBxVyqHe0UOMlpTh3Knd0a0cWmfRyQQXpFQJbxzCA3WMVaM+Ye9jG4e8O2c49QbSEb1
5b5uLFrCTlvc907cb1yk56fNQxxCmkdo8q91BhPWLi6XcdoG8DBanOoyy/pcOjmIsJpW2PXjJt+c
0w8CoRLSEUgwl0t7LU5owhlENqirgmWpvQMR5cGr8gDSvkW0VXhPVaQKHyqGuhFQns2RPjAzw1LB
0oit1pIOmDc2WT1PTdAK9zP1hZSqvpmZgRiN5uP1KZ5tdIai22s5NmrlXLSrU664MzSxWcMPG0nA
/4yiM48Uk4o3ev9UZ5xo2cK7rQFmwLqQlaPPpKNW4ZEYnp4skyvZbbuqDnrUP1/jsOgkFBlCYN01
07GwNKm2E/f8OQ/GHS3HMkA8zd243c7aB/wMixAaBw2AZiTwq2ZKkY81ygRxG8RpovxKtdHF21yx
D8KC4EWNbDLvzQrjMhiEbr4bVOBQwi3rjSN/vvp0+jg3QP9cughreJig2aMu1jIEaq6Jx6H1lj2L
595qeTSp/ArEmTce4bMtzXYmKZDKDbyIbO7T5ddGWDFhknRBiG3TTa5T2IQskx6LaF4eLezk9uWA
tjUtunxDXON8U6NaRCMVqA81ANDHpyOPg2G2C0pZQWIPmQZDTh/uKovkmgAoDTemeXYzMU2pD8/Z
4UtT1j0djDOrCPjDXeB2hvETeIF203VqtW9Mfdp7MDJvZ6jRG4NenCFATqTuANgQ6Z0O2o4GLXK8
sQKXAs4eA9n40NSefpPXWb8R21waitfJo1dCeRGc7ulQWCoTzOteFxhqbO+GYfyJ9N741cRl8OVf
Lwgq1A7qW8hMErytNVGgoeRFPekEkbHi3AlcxD/Ae3/DtNHtQelR+Lg+3vkGBZskH0FuXAOV0tWF
BD9YgcPZA21QpvwXvtyx7yyha+9ci9bvTp8LA6dV+sl7RVju6/XBz88jRF6IbypBj9StW8VXcdp5
PYhDQlQtd48xx/4LevTFHXba7QuUyP/DcJx6DSqtBH6tsS8kQthsaUUeLN1iYtTdid3c0LuyIif7
PqEtcLg+vfNTQTmAzwgI7j1kXe0aGdGNcW0zvQ6ejT3Y851aDuG+GYZ6p3Wacl/OxhaUSn6wk0cU
YTwSHwkeAQgAteh0qxZEHzOwQ97NQdhBVMwYxk5Y8WZtU/tU4yzyOFqknVnlD3Y9RhtzPj8pDM9m
ojsoVeTWfmq1Izy3NrscdJCePSu1iyYIG2zv0UTZuM0vLS+iJSR5Njk60LrTmUato0/U7fJgmrXx
oczIv0L85R8LrI7fUEuaAFJuCiifteYB8AEGIPyi30o/fI3cAoTjLMpi5YEdTdWHSGpmH5eCLghg
KP3WWgz8FBAtpYGBothjkqcY7WLH+4ZxK1bYaJX/vL7Jzg8wWDaKvVI8Dg6BtIb8u4EHnCsqB+Q/
A69Qq5dSQD4dDFICzSwQo3K7+OB0hrL3qtb9508tiwioZMNZYIt7q+0dK2XpCqxAArXOsi9jR0XX
0qsBi153yzHojFeFIBkfGVAQvfz3fXU6S6vHo4+E0sFyyvFuLAR8nugdLS9SqPsmHy2j3aXV4AZT
ig1wZYXQnDIt/5Lji/v5+nqf3Vn8EvaAJyVSCGrWLzryP05dWKMDWhwsTqVjpJ6OyQfRRfhXFaa1
8YyffV5cuzH74tqSXl9gXE4nnqelMUWGPeMRNzcfQWg8iFEzv2VTVtygShC+mNXQvg2Ortz86zzB
F1NC0cnH6NJa8of91RhmsfFJShc1wPXZAv5GImQi5/zsZNHPrNS3ULLnywq5BwQDIQvXF0fsdLgE
uVe9Smst6FGR21Wwjo/Yc9CWmmjyjEOt/Lo+vfOIlGomBGJeAuTQwWCt7skEs2phK4sWqBRgXkxv
Sp+HyE6OVUw8vBP52OxCzyZPTrPim4iL2e9UE7W+6z/jjHshbaBMsAzgN2QCsr6uo1qxCnwZ1aDD
a7D83KEAbT+p2P9+gxYCBM2brHjak3H1JkLMpRvgzCTqBxqBPXFybixfdIdDf2hCQ1t2SqNOlo9r
TAPgWkC42XVlY/d+iThvge5ziNVUGUHVwmkhRfv9+mTO9yoFYslkYlHJNNZ6mWjA9LnVTVpQgS8X
oJYc57MA4vWcKXZ4Yyh5ekgQ1trnNpbr14eWkcLfrx7OIrDOibFpB4BNWfMOexADA25Vi59Nhu5H
lWvfpfVYbYAl1i+OHEWKx/HFQCGdfSyMn3SzjdXFLzV9+ZU6yY9ytvOnPvGUR4rNNGvjdkv75+zB
+d9B6XbChYInttavn1wTCsJoLphtA8+jDwEqtwrdZj+bkf5Ja1FMy2sYkD6gsOS16sEq4wRePpk4
CB/bZGw2LoaLi0DwROTNm4tK1OlJNWc7i/EQUcFJlNyzzrsfLuslwEm4yEoUo3FsALFsnJT3+uHq
E9OlQ+adaJVc9l3K4a8LySrCtirDfvEVfCV3oVF4R6XNvE+lWUW/0wbIRlojbtCN6nyE6VvSAGyi
21wnv0R0SDwB+WoCLwQ5bDplcYNuIsisos+/zREGGlHuxhvv47uv1PoXvxu9cS3zPK/dwtKqm1F5
B6/Xmr3zYBs0wyPU+dBKUyJIJnbrwL/IPRVZhngKWjOz99i5OgdHT5VPgCcJaPp0q9B4RkdgP9E1
f2fBce1wAZ5+P02pKBpFuoQJ9tMPPe9GPFjE6H2Zlsq9q5JQUfdIr2rRPlYGSokmyi7KrqjV4Xam
7klLhUQduyUs5Z8VBAa/1HZivFAaTMZdaQH3CK4f7XVEKX8vR5ssj/SZ2H11UY9Afcp+zAQwuqR7
QfE7uRtwR9kPtr0VvJ49Cu9jwchCCUCSEdZOYVNuE6XlQEPQ3es/6YpTflIUwFdRPg5vTaSaO6BZ
Kdu7Tg5CcbpgGewtQdz1Syh/A4mmhCnJEGNNnLGjjourR323MpbfipbQ8GvxRvZbsL/frTJTt7ap
rEGstqmMqih9yTcITsDphmjJnKE8c3cay0B7vxOxr1BWuKHviVMXNkWYJ1SZc8uR048FgNtdNs+i
2dVGOH24/q0vzF3qnElSHGC7syhg9JCarKJm8QsaL8y4X/ZRapZ3qtoJRC0XYyOFeCeZreeu0a0g
0YYLAQ3zdO4KImIh4y1+j8jRrT6BqX6yqrmj3w8RdNi5XQjKMFc6AvyhHFLbj4Cu/xwsaIQ7E1cj
5K6MtEVoJFTE25gq6KGUQ4y4qGMsynHmulGOCIK0PzDANj9E+VywaaK6v7Xs3po2ruZLywdukM1L
IZO7eRVERaLzLJSABMiKUtl1k509CdfpdhMYeH/JQvMfW+RsVZAGdMjhMhJBrWPEZsCKB4Vy4TdO
9nPwJjXA1dICCNEUiO/lXBJ5s9xe3yJn1wH1F8JRm64l0TdaQadfrFkicGHI9OAlaLr341LAAHSz
CEUZfcuJ9eylk0PJorBFV4Z8bxUCN9EyLaHiMpTeKQ/4dkzIkZcC4pplI7JW2Yel6vqNNb04P5Ip
qb4ovcvkn//1zIWYR5tG5pV7gCzNT1rT8b5rVeRxpdT59aU8C5qYH0J5Em0Kxp3PeDpUm7L9Z9Sx
9k5lV99SdGZ9OwEUt/VyXxwHyD+60Jxt2hen49Q4+yCeC3ezCMPljmIIdRePhd1nSxJ+MsKs9FFB
qX/YYzE+x5oAuYY9ml/aBfooYe9Yv/pmNIMMZZaNFTg7MJiww4cCyUz9gKd6Fcu0ejPpIbryVA8N
75Wkbz5AdRFQPQVSaygdbZTjL3xcgMSujSGQSV9xzesZMV+ykwogUVM5DopAGjg0PHj8aPG2Pu6l
qbFp36fHEV3f6lmSCkBTnBP8uAGjp2A2uyiu/b7q8mMtNGVjKS9Njfxcin9AZQfcfvqR9VDNcgve
wn6gLfkaF7jWlU7d3A+Ou1X4XZe4eBosRFaYExh7esCrorpLg141kVDZQ0NCDHVCOB7V8dl447AY
Dx0uLE+oWI1K0ChWelCzvt9fPzjrREf+AKbJlUfrEHDf6mKoejV0whJbdNtp5kdwHcpz2RbNjTTt
fFrEnNxNyLrFtAPnIrg+9Hn4JscmBJZlKI7TWjiIXLbqNRvO6pT2VXWwzSEdj/A1MMsm8g5vGpXc
645KBI3dGJ0n5xiaxYTNMvBb80+2lE3gaKjuPzZLbn5uBKXZXbco8Y8IyUV0TKHcbLxKF67Rk1+8
+lxRUSpRS26/x1Sme3VsMd7CLUthvZoABpGYfh1NQvPr63RpUBpNHDRSBjalPB5/XaO2g98VuXC1
H70w+SPaFu0tLUNvp+imZ/A8QxCBWDhcH/SMniI3BtuStjKXKjSZ1X2CmgOlQKWo9nGjefH3xEOQ
1Ve7PkzvrRJNULCogLn2dTuat3ncZT+6xeqTAyT3eX6Z0MtHWLJv8PAzRAnO3IUc9nr9J17auqwH
oQ7ZP6d09TGqPAXVFhPfjFPhBDj3zQd3RG9Qo/39ZxyAxquNWQRunW/Z8F66kABGSBVHKUVkrV4B
LU1UMxd5jTOY0aNfqKIyw4ewvrhUwvGCbX7+80ylgTrf30VZ5Qwn0mDklceAofdd1uj7zjVT/AOr
0Md+Uz0Uc/y7Uo30G2qMWw4BFyZKRwOVH8oQUmdkdROisZOkFsXYfRHhsaeZfXE75Nmw1xXFPEaa
uSWcfuF5tXnJZbgAH4e/Trf65JhNWIURC0vApweDa5XxLXorm9op8gudBMsQJgnPScBpUQEsXQ1U
Iw8TuhNd2dCQSNdFpPZxHMLuYWq7Cd2aWTk2Sp35YUxDdTeVQ/9ozwPc/zIq7B2Ving3aXr64fp3
vnDSAUTIFJF/saVX6UsqPCT1Bg1ZQ8D/T4PeZ74CNPambMPuIzhf46FNq8/Xx7y05EQDMLhkm4Xn
brXkS5brJV4oeNp25T6PcvvRUeJmo552tpEAcZOJIlQgLxQy4NNR0trUpgKpUn+I0vRJ0/YpWlGp
hCTrozZsXAwXBkN+Bm0/8JB84vcK/F8XZpJSFlTo7PBZy8QHFo69bFhBRZ0H9W4AnrTxhl4ajxtI
yv1D6KKqdjo5p9Y7XR0d168wagdHOnpH+qL2o+qWjd8k0ybi8Wz3AqySzDw2MFh88E6nAy40KBx9
1hlQV6DzKHns/AJoMkeHDjNZrIintor31lKj3qxHyIPFsDB0X4Nn4B2oR1NfqvTWOCgY0wIB5i4L
rGSIywBX1/jPDKTTw4ssag6Ngaj1rk7q7GFKkno84o7aeTslcuotlY2zvc+cSIQQBQFzrZnr7oCB
CH9Z1oXru5YC+U0Hso9cD0zDQylq/aghaxkY1qa23lmsx7AEP1QoaDlxQa5uuNwYbFcZwHBowuhA
QM42lmZ9aQCn0CdvI+E7O2tyMCT1LOIP8MLr660QKgLiFoOZ0rnsxk0dPCy6co62lLUvDYQcCAVG
LMV4x1ePd62QvDdK4fljCc7V7O3pY1VZxZfrV8elfU8nR5pDc4+yjKfbcLIrQ82FAEisO/1HbcKH
rRryyl8QVLvtG7Svro934VtBloThR/WYu2qdL7fxMMI+K+B0lRn1xqHsqoce6WNtV+lV+3Z9sAv7
kfuDtXvfk95ax2OCAZSk2HShJ6l1j5oh/izGlO7MOhtuvTIvHnK27EZ4eWFBpRI6vqDAekjkVnex
QCCN5Mby/ModIczNGMZngF19BafOt2XUt6DF5wV5+p0gFuj/0u6QrNDTLzhbGYYcADj8BQUpSDFF
ge0FyXkzFAR4GRL4UY5jS9/SEJhbp4GZu3hHe2rHG6QQt0TRL06fYE7+HC7uNQoGAaOwGvQ4lLCN
4ViMFaQ5WdgtYucbsXwSXP/CZ/Ejk5cxHIUfkg8KTaeTd3D8yJeYW1QpQ0u/I852njJvGh9S5DTe
FnNRb5rOcHEp0QZjY+xLuwuCpYm5rAx31rGriWBKPzpg8NMQi2QL/eWHJoGFVxZt9zoU6fQRI+F5
i9D93oI7CXuYMoxRdhggajrtq9uuo4OAM1oe+mUbWeIeSZps+A51CIHtoVLmrvLhzgp0Alwv/+B2
wM79adT6X8rS4bzbmYozQyqEonl0HYS3fH0O3Y9hqE+tn5D9lMckpr298/qob3xMWLxiz9rC8WvC
OdbflkKNP6VjX1JeB0Iy+uZoI7drogp0qO0KJWAAHV55nylzm+/SBWJh0Otul3xA9Gy8KRO1mnZt
VxSf7dBC/VsYbphvNMYunglCbKniR07Ba3S6LYQaJl2VzqhWtcJGMwO1xj92WBV3DVDefacvxQ/0
bdD0Grz6VlvSbpfW3vSaK7Rmdnkk6i2zkAvHAswAfG3CCxRFzrA+gyvSoZt1PwnL4evSTLZ8EtPx
PkXYWEosR9FGbeesKkF16/+BmAlFYTafLkFT1k01eanu93Nn+sNizz6Ace0oCqCWu1HpqTKndQNH
kyCkpb6XwKu9fjgvTJqUgyiY6Bzr57VReoa0dDtGje4XrMpNbUSCIbtc9Q5IUg9PQyGg1Vwf8vx5
ARqPGQvHju4k0IjTWVf4r9Bcrg2/SqvlYTKbYof/RQ5ndNiq/J7PDmA8pWYGwevtzA1Bj/WBzIZG
Z55O5FVqKQJnSN9SN00Oupb+qwAWFyr0e+46TD9NYtTVNW8rk2ok/O0DG0VdYR7jY+3m1RehUfD+
90WUsen/gmPxJjxdRDHqbVTVtu5jouNlu7lKhrdhKG0noE0FifH6aOcblSQRYRMkNHgu6GivRnNE
Ql4RGwSNGRX0Ks3f7MHDwiFLNfW4JLHX7ftMgSOsZXX1pueTsvVonYdakp+IYjoNBOw/1/mT15rO
EJkTcN+6Ve+XfDFe2TTDxkQvbRhpBgjsGAKHpcs//yulmSzcTOsc0lE6V+hS2SI09pkBf7mk6vR5
8bh0r6/sGUxJ7hkpqGDIPiUcmNWIatugl5UUsIdqz60CbdaHQz90WFIh/v4CfAHKaG5nhd8UY/M1
pNFB2lGG36O80V+u/5ZLBxOGNCIp9OpI51bbtxP92MwTpNPejrFirIr4Jult9SgtFzbW+cJQGppN
FAQggbLgq1RuFoahOFBS/DDV8mczdV/JxMOHLpo/XZ/Tu//I6VNMniNrn+SN0EzX4h+4uWGulLam
78xt+ZFSW/0pJP6piQhEgnwRUOgXwAmmOGRN1M27OWkd7Mk7aEu72O6waIqdcjhEQ1PZO8uG2+dr
DSz9fz/P0liVKJGCuE5z8XTjubqidvkImp3GaoMfORCFAO2JYkI5Qq/2G4si39b1orDn6GJQDZfQ
y9PRUgtNlL4bDL/AkcRAB6LWhgWDJ22JP7qZMOFMpFH7fc49egBo+Ez/FS4NycXkv/NVc6qirWMg
P/j6F7ERkPID8k7JaPWL6F+1atGmKo55cX5AQMH4PWCyEWCNpPzq4V52ECwKbCFAQyR4XZRqIJa+
21gY+fSsfgWAfq5uwnUgD2vZlrhcpAZlhC/HNEJEnEkjb5EnSptd5ClJTNgx5t/pyhYbHbxLu1RG
QqD2AIhCXV1FAgnKnkroFKoflvl0p5p9ep+navvZ6iNxRxUUL61irvy4WQgBcyXSf4yqWt3kczIe
y7bLX0H6VD+mSs3vrMpK/7u+Xy7cvejiszspd5AWrgGMrokAalFlqm/XmEgZyJCjQdLa8Ya+6zmW
Qqp+glIh14WAyck73ZbCDatGRDiL1Y1uo+I3gZRoe1gdu2iuG/jz5vypJnPTpb6E+pwuUPqQgI02
QtMLjwANKQheUotU1oNPf8Zkm6PjJK1KMFbEn/Qsab6aepJ8QazBvp/Bq25s/ku7jvcG4SeeHZ7Z
1euqST/l2sV6xIIs/Vy6TnQYpry4072pvu2NFtwWfc7b69/04paDwcahA6uJcpD8VX8/dcymXsiY
fJsn76fsg93VUy4+AcUuj6W75AlSBWH4x7ZF+62gL2AC6pfmLeTn6pMZzbbY9ZFagBJw+w9TUWGw
dP0nXvoOINjgiNC7B6Mgt+Vfv7BaaDfxdmBypKhRMIjae4Ehh+YeAhPNB8dc2o19fmlANh+dLxDi
3I2rlCTJvGHCyVTzR72K8JNtRPIhg7FnIFlpJ42vjyMaNNcneelsgUCUVBGbvOO9effXJJXOUWuz
EZqvCnN5xWruC56Z0/frg1x4bgmB//8gq+slK2O3nul7+aKFQrWH0LagpedFZYEyZj//X5YRgCxW
b3RaqTaefrdwaXn1S8ypUJ41igNJ4DAd2P8CTcKG9loXb+nun5cYZB0H2hrsAbhaazKRspiaUtYJ
0XCiF7f1gKfinHVWMODFc4u50W9KHvVdCb775t8XFr4G9CUKHGAi5ML/9fW8Pl0yp0OoBUQwBFAD
J9Q+a8cnCHTdxka5OEfOAc+SNJNc62ymgCQUm5vf77xobr9rhRZOD3OKoTSN5dJABwsZqSAyMKTy
dW2O/tVNmkCVeAH2AhAzYN7rKmRaJfkUuySrOmpXQSTQf2nVpXxpkHU4XF/V86YoY8FIwcINWS98
0Fc3Yk2vrMKiSfcX257ne3tMp/kZxbYp8lGBYZHxKAfMXKpZqzxms4n2eduVJLG50BUQ/obyFppC
649OHw9fYrU1t/QWL10VCALTsaWfTua+uioAMSWYJ4d4PEXQyWotwStkibsHDIt+Q3dbNgKES0+E
pHYhL6LK+Gh1pPoByIk1U8JC9BqeY2F8GXFxuwmHPD+6U+PsoYD3G3v7UmpCjZC2Bx+CPNNbzbF0
rMQYNa6mcmmH8qubzfGd2XrNfACYWoP7TFFOF+OiDLshKRXjbuqyqdwpMTDFHZlyXP0f9gWJKCBL
Mnqy3zX7C+CBVrH7VD9W5ko5qpGl9QHw5ib7BqDZ8YK2cbr80NfGMh3jKIEAR1Sfsjxjbn5LtUIf
yc3BR+/UGY8fYO9atLV5L1zo3AO8IvizQPdZ81Z7XSnIljuVMl6DW0QS6hhjuyK4fkTkxbKKVPm/
IzGKqgHu7mtnW9qqw4iNO0aeJBO3c7VYX4ph+KCmjXL815G4WNkBsvuPBdT6Ffa8sG37qLbRDZiK
YxK5SBBRKP+ZNmP5en2o813OUPSk+IxyxPVbGANgMDqjs/3C4cF3E0UN2ExYMSjQD4SiTcFsiXlj
JS8OCjJQ9vkA0K1VFJrFdCBJ4jLHs9RTwLApxFMDcAMPBeuHpDDnW69Rt2RJz+8PAhfqGCDJeCW5
4k4fjhx7GkNvHLztEvinvMGIQc2qdURprDg6FY5415f2QmwNEZVOvwQIarKzczogmjjTkFHf8Vsh
ls9xUdNkB+yVv8I37g4giMNHDWW/Q9rqxmM4O+JTV4mt5/KMuyKxg9TDpSWPLAKu85wY78gJLTqb
CKvWnAwFH6mHE6XziCgBzO5mp+m9cRcNzvyjr2L9OV+kZpAVwiPa6and/FEr2/1hlWndP1rF1HxF
OQFBzdiaRbXrRmX+3TRu4wVebrp3iWm1xh0UE+Xz9dWUi3V6+pgGFVOWE9DsWSdai4XZGyj6+I7W
TOrRLrTExf9Pr6jJx/jtgfSe52DgCssO2WAklV9RozBvr/+K85uGcgG9R0obCCMj2nL6SVvd7tTQ
gCOopy3ESStNPnTIfWzEHec3jcyH4bRL8BzlidUoCxaTtbK4pq/Ok1Z9bMY6V/amNG+uF9LojUfn
4mhUwci6pCqMtdqmuJcOWWR7pu/hVdre0Tma0sdFR4fNd+wOPcLrS3hpOIpQiB0g1yrlrE6XEKUx
SerCOWTpE/eH7ablYQjj5Fulb3pIXPhaKHdLF2ao2tyjq5JXj5OcNLRwSKLb+JeGQNiXOko24oQL
14qUByfoZmPQZ19dK4CPXVCVDLKotWLgvlBlAUW9GILP3C72bYGaxI/rS3jpZjkZUwauf8fAOkAQ
dywdHDngUIFqiA+IE81BD9n+I5XN6HURmpviODnNx3SO1fuxm6ev13/FhQ958iNW+8YK28UcBSdS
IEp5yHCZxVq9bpHti7ak2C8NheA9/VPgDGSmq6HADnYFNUXXh7/S6ijPLOGdsjRcUMq8bNUG5P9s
ddOAfwZ+R8Qjc8TV4tY0DWsvr8FNKGNuHOs4N15Mq1uMo6cVTbb3Eh0FWbvPlulGtycItcBqw+Kf
WzZU5jRgyOTF4CnM1bZSw8hs6Uuzd7PO/g3Rs/hJ0j6Pu9TQp62M+NIe5oCQfoPZpS6yGmykbV9C
pWCwHOHBcTHKJ20i6o0ztfN1VwwbfNlL3xOHPcYiLeVZWi2xGSVJOmqpAzTFUbQ9qgbutNMSNQmB
AI7Vz+sb9b2Itf6iDl1GClzkq6BHTo8LYmmA8weOKOk6/zSnaej9pk8GMFp5rr8mSyLMHfcVVjuw
acrj2BqUXkoAmHk/xh+UcBr313/TpRXA8ZE4EuICPC/5Rf46wQsqbFGMzi8kHnP4XETt6Nc006Fl
W9rx+lCXbkHkiFhqdrPprelSLuL8SU4N1E/Sqf2RUlW/q1FQizfudbmIq0Wm7C/bq2SR4GpXixw6
At/KEmRMbFl4bmOZrP5G0Rcxy14xjF2rFOqPFL/vjbfywmkFgAdsgRRN1tRWz4lZGaIgDHD9qTbd
EtGIuAli4kozwA1viXZC2LjI6GodferbOcfEe+odbeNHXAqyuC48GHtwsSUR+/RzNstcDchueX4d
pg7i3KOiLfvWATa8q4dF+RgrRZH4s+1E2DaDTImQubeWaW8lffJJnZblP5Hn1XcwtizgYGt4QZuD
40Q7HHmNznfVDoKZI9L6VmniCdiKUWPHm7ZAPP/9aFoErFKCR1phrrsiSpIY3dhI5Z/Z8Pa0//F6
yNXlt5022kbx+fwM4B3CSEA2aHEST50uWjcZczWGfbynM9A/OAkqNEi35jwlcbmxOc8vOIZyudkg
yzsQFFebU+udrBZRC3JwHJpjZkuxZtcoj5nAvRikxhYI5vzMUUWVwTbVUmChawCOQk6FP1Kq+KWH
WmOEWf3OHdItkNP5AkqvTWlgS5qIjIf8FX9dIs2SlHnXQxJRUHWlVJzx4lOiejLq3vvnbcFQVAHg
4csUag1Q8+bRxQZtpjFagWhp62EAxCIVSlyjCq7fVxdnJQdi+cBqrOH54WhgIP4/nJ3XjtzIFYaf
iABzuCXZYbJyuiFWlsScM5/eX82Vmk00MYK9sAFhVV3FCif8wZmhOQVmcMzysvYQy5MPaoW02e2h
rrcFinaveS+sJ/og2uUCJj20yiRKJU9VMxT1EseYD7EUzCCWrJdc1v/cHu5KFpu0UwYoTLBIfR1q
0eqakBFSRb0MmN+Scp24tFVQSu4C/FjxEECgEo13uRNtwQj6L+S1xundrjPk7zZC0LibWNrcuU7b
GDXkp6Qfn0c8r9UTOmi44bhLWWM5s/OTr7uEdAFIvGjMi17hukAfEEj2NEQkbwpK86PZTNPHtIwn
t+4xJOSnDX7oWOXZTLR7FTHWpzBGMPn2b7i+4gVFAA0i3i/S2DWiLJqNUae6hOrpaGJMWQqEelSr
x6TJS8pglXpnce0ekPlNHrMWMtXt4TfaNoxPaYn5Ex+BTL7cJVaEmT0wUET6U1tAwGDneAmy+L9U
TcLyAc3o1s3DpPwezUrzIdKX+EhZd/iFp0ADyl3rTwaatMcyG4bgkDgY6d3+gdcvL78PsA0KcuSN
V53M15JcIlsSPTzHPuhpkJIXKBHmQFF/Qmxi9pU2b3YGFSHa5XNP70xBkpjPwhFad+yyuG0wC0ei
nSzL+BpUZcn71Ay+WlmdP8vmctfH8ewl0hDtAO637gehXYG6Io0qQtbLz1FDBgavmSEXqygoGySq
5Tt5YN9rRrFXPNkYSjSmCVTR3RK773IoKVLjYtZZWUjOxGrWmALVmspx8seyyff22cZRYzAiNFiY
eNo4q32GQ3PMPzwaoWrN9ve4KjufNmXvy/0sJ4dMzcI/qOY4wXHU0aaCEW44bjQVe5JNW7MWQoSw
GZg9t/3lrB1lSXE2g2eKDV0ceo4yKbhBRoH10NpGfrq9ebcGY/PSSkLEhix9NVjZWkrQ93noO1lv
YeUn45PjDvirgsZD2HoP9bA1nLjKOMsCn7puqQylKtdlA1ujdkagMFJWfstlILmIVHRf3z4z7gyC
e8puxDirJIcSbh86AF88SSdnzXQrPydtjAXHhOr7PwxF+09oXQmEsXr5xYJ2rFC40gIvnBIHq4lF
C702GfLfUmLuvZlbK0j/Ba96hI5YRPHnfwUdkNq7HFPYwNP1cOj9AkJ5c0JWGVvE3M67tydKVGpB
MiPQBgiNfXI5XKrVfLBRCjwV47SnyBxTr8zwPCAy1sKdZdx6n1WAqAKvR4kK1tDlYLGKKE/fxoGX
6FQyHngPuy+BYUoftUop/ixBWrco9tT6M6mqRaUcjVkM3BS7QtFmmf7Xo5cecAOGEwYOBBOYxJha
+tJjfPHr9gff/KWCm2wjtMWtr6+ODXZqc4QCiTg2eYWOQWbDxZaCqjsktaV/IILrFTdcouqlquVo
9mdUGA9SrwxuHLT9sxGjbBlj+swNjW3hAe/H5WxRxtgDFGy83Rxr/gNsDtmfNWEpbFE5K2aDYC60
pEPrpNYj/AcHsYxRO1D+1H20BPF3rofWcLMW0sjthdqI8ODfIrzGgWel1jSAMM5HR08A9BVt3h+b
XhpAvvMsBtP0DG3krXpcBHigUXmW4PrBLVznGY0xU7d1uDqxKL5X0YryMAUnRGqz8aRMbxcFEcOJ
gfAFYNz1I5wvstqOMs6DSdfFx4b62QHOQ3TnTBim1FpaFVivGP2nZciqr6HlFHdRO5h3zbBYO/mB
OIarcABQJaLAlMdB/F3hqtEO6NGfljxtUJd74XeLQq3enm9/zY3dRJLPvU3ozEFdaxQQ+0hOGKiR
32ObeE6XKHwnJaODFGVeeTlAwWPHj3bnDsWwWOnfahTD10WGk4hHvFW0yFfXQ6FJva3NgG60SlWO
OeL/WEorKMo1ke4btSG7NpIjO2HBxn0Ld4t+9ytMjWlf3kmdMglVH1LXWgmsA+jQ1MefzjoE4/79
txGBIEZA5ROMIqdlXSpquMQdTmLkK0uzxB7YD/OLXo/TfaPL0UF10ulRn+LFRaaYssCYQmvownhP
72FjxmT8JqmzTWBJCfRyxnHr1Cj2maEfL6Ny6koCSgon2c+eQG3vxhcZ3mrf6kJVAwgLvX55rWYd
YwFl0dGP4MRl5V1FH/lTY0rdqYjT7Dzkbf0tSztHPKwF1uQQeO/0poIpkhnBf30NJXrqoJvsJDwb
lxZcFoFzED+JYtrlAjSAHHQtAUAhOfEfrQVdooWRfTDzITmVTjvt3JFb601+Q2ZKSRZWyCqgXmod
BGSlYgAxFbR+R6yQuJ9rSDARrdF/mBslT5BX1H1pzqwGo6baIh7fM1jZymSuk/PoZIl9Vxbwa71G
65adAbfSN6ojIMwNelzcTavtBKxGyg0UPfxRi5TT0GnWyYLV6gdGcMLk5AUMrClMhbK7kADErTD6
fGmbQfFbZNnuEw2tyiGsEO8b9e+3r7OthSePgbRET5OQdPWIJxiXznaqxX4pl/YxWcyvDZpsftsH
4c4nFnNcb3P0ionWcLoCwC6OwV9BG1VFebEMLhFq0i9m1OU/O4x1KSiU3aNTKOZ7w4Lt71hS9u7N
U6SBQQUMmg9ffX2WA8nUgyAoQl8qkMWbpgWl/jaGda8N/xApgqIHpEJzVpCjV6sJ7Mjpu6oO/XIo
lpOBOfuDGUFcSttiTzxg47WjPqVxNF/bfuvq/Rygxp+LWdmhEjxpUag9leUSvT01Qq9bSCZSfgEY
u5oQ7KAoq4059It4CDG/aXqnPiQj9vNtLO91CTbuHI4ln58VpEuwDn21oQOlExO5ULk2Hp184EWb
iyl249oZGj+Q9G5n92+NSMwgDGIFc35NGU6LKVcLjWt+rsvgZFVL7UNn/BOZWvgAbmiP9rE1HEkf
qhrCaQa34Msj0ITyMtSWEfptXUt+Vyv6gXuoc6Mlsj+nrR3/w9cTWQSqB9ChID1cjrcg5hO0pR76
5kiUmwZUYMwZx3qshf4hqQWFiempTCBIyr7aKEWNh+GgC1ugulr8OCgbz8pj433A4/T2aIQ98mpl
y5UFpfdyVtbSQbkqtAz5YnVxw6CXznKI/0OEdc/b6zyUlxhMuMiAtVgNVcexYxWLnvnzWLcvmpqb
9xi+j4/JIo07b8TGRUxbwCSphQ7A27R6IvLazsHWx6mvRhW6AWmHBJNeN0XtpsMw7Syh+N2ru1gw
LoQ9LvyDK6SlNvT2YtEY81NDrr+Aaqkf2nBX30S8o1ejoF9FVRthlSseHqAmGlJxk/otBM/TnNjY
ZdTIWY2LjSEfrHLXahSUWNMp/xg11lsN0giVIf8JCpvY+8ral63mc1ZOMqb+bEbjCdTq+z6I808I
gHZ35ZQEO3vlWsUT9QGq6rrFcCR8awD0RC8i05Q68dO8Ibgwu0CnNmwGoz8FTv7UUU88S11hHXo9
rl/AEBYfWwB4j2Gh67FX5rX2n26M8f9uv34bn5pqHr5OACUo6K1fP6VQnUbLy8Rf4kEGkyhBL4nS
PSrLxuPONqK7DYwekYl1yy6YCaJ6LEv41DPwUKD72O6pJCXoWyypeZpGy3wwRyIae7LqvULwxtmh
jsZlQGpENXgdWsAImYFIpJmfZXPyu7Ck8DEca/M+toudgtrWPGmZg7qikIAkyeqaU3trKPjQIDCK
xrwnL0nviAXkAzV77TCi1/8YGF1yIgjQz7e/48bbwftL30ah3AIATazBX+FT30ZyZSTMkT5m/Kcz
jPYwztqAx7BRt+c+H/cQYFtTpeJMeYcZQKYXf/7XgF20mPCOQDinvTwc6fsObpvE0OOiDEfFpLbf
B8NSuSpa1+//Yapw1BSiUuBMa8w7yU6MEg+LrCMS4SJjPX5u7fnHLE/TyS4c6+72cFu7h7IBXWBy
a8ElWE10BvKjJxPyAINRfJsaI/QoN2ONFXXqn9tDbX1E4dZNqCEinLWKaFUgF1gscuarY2HCMSuU
/4ouy98NCh1UzcycHZTW9eGnykZ5BmIVBX0esMupxc3StEMqYb0aL6mHs0753A7Lnrrn9QJejrIK
M3CyS4syQ42gUTPl81AU1NaUons3jbQM3rqAXDGg3HhR+FCky5cTUqRmbqNsEbDRyPqIUusPaSnN
swNq/SErhj287vULJrr1NF7I3gAJr0uH+mgodSqHhW8Lo4ySJLV1U0hqz/K0NCi/4FvsGqPI3Sbs
aHnO0rjZiQuutww/waE2QB8fYOUrDu+vY1gFWP7ICAL5INzs1lcLvfpkTG1/H2iOdMpQqHmzQCMW
OUI0Q/ReoHyso9Sh0Omz2Iwo0007pFWsnBY7cmhA6XtSCFs7h8EwZ6XxDQRDTP6vybV61VDfqQsf
8ZmOPjP9iieYd03vZoHh7GA9tg4DagcimcFPi8TpcjCQYJ0dOiOCiDqEV/pBhYvtc7wXBogn4DLq
ETMScRy3F2271WlIkVJEuwe1r7hudWpT5uBm5mDSnl5UP9Em5zjPanao1G4+2VFAtz9Qg9+3j8n1
3c0rQB8PAAOFyivdJdlKI7u01dwfysFxtZFMqgAKcocpfeIF+jTfselnX57zYacIu7VdhSI2wRVJ
BxCey0XGN36xgoq7oEvt+dlI5j+ZoQ65i8yo6WF8Mh5uz1SkTOvVRgdBSOzw+AOuuxwvycAohzLj
ydbya1QWvXfLYiwep6izPISYK7ePumiHKrq1vAKD8mp2B215NWiJOEmddXHhOzpdoTYgnEISAcGV
3Eif+l5JT2nsxF8UqQ/fXv+1EA0QOsOoQoly7OV8i7jqaBEhDCtVfeRpUtE+zxHeQB1KUX5WGKVn
msm8kyZvcIJ4jOm00w1hS1EPvRxVKuzKHBxEMinOophUOFKme3Fmaj+4IsLuEAIgKe4klEM7t7EC
rIRw5G3AIw9CbLUd1T1wk9hGq88OHASjNMFQBvC3XgaCwD6R0fJbjEZx69Ra7pHVR7tK7YI/t3fY
5uQdnd4fQg0wb9YQbqMKW0PH18TPUnP0qyRPKzdCuKByiWR5UI14eCzHaPkK4pwojIRxeD8bYX+q
9cTxdn7Mxu0ieju8fA7dBzxHL7/EnHY5ZTS0rHMrQkCxW/Lvg/gVkxLEZxtDe6JuO78zUCDxS0dN
j42p77FKNi5SkeEAT6bIJeKmy9+gdAGS5RK/AbTAiCHCgBtzW57fPlP8kxjo1cMV6brLUbgtcylI
SfNDgj/5qY6M8Um3ZwfdgiZlnYmTo9I1CESbR8mMoy9BljQj0is6eebt37IRBtBqFn4eLDxciNWi
T4k0YxQdpv6itNV9P6r2OVXy8b4ogYhJWqDdl92QeSg99J8nuMo71831ZgeZSEOYhgghAOWcy5WY
Y12pqwE5q2XOwUJjCehNmhS5Qy81/u2ZXl+nr6QSOi84RKE8J/787wc566spxuHWA8nnwORVqi9D
lc5+UE/5nYRry1d9MuXs7buaeg4KGBChSdn5v5fDdmWjTJg2OPildOq5hdvjpxDSnyBvjT7eqlxt
i6l+hF9xnke7fFCmNt/5DVffmIU1RVuNlxMwyKu4118zl7K2zTpNGb1ZiYGVpTGgUPQAygy+1CBZ
rmIvxoeonOOOQn0zFQfKr9ndG1ef30CbmtYlaQgJ7epDjxLwChVsDxIERnifzl15svQ6OUSJZL0f
+8xxnXnXTPXqxX4dlL4s4gdCZnCV/rRK24VDVSFkKJUVWidRfw4qvT+0c/5VCoPhdHuO12USMZ5Q
2oFWCKpiHcLD0B40pJ1HhDVz50uZmdV940TtfbUss6+hBnXuHHO8J2Cw3jV9ErzHB9U4953TP5aT
rP2ow242dj7+1YMu6okA62jRi7hlDYrkOklRW2yEablkH4uyUt0oLDpPb7LJNZx09FILUTJ1wIb1
9nJcnW0xMvIPr/UZgvXVzjdw/XR6EAJelznhoW7qxoc+n3iz1exhGDcnKQq0wpNHjHl5yHI6xDrm
eoNnmY30jPyi7ELmVc5NnlTH0XGkY6PWjSvT7d2JiTdHZkiRzxPlr4VnHHMpJKdikrYxQNtrplp5
KkCN/ZzVpTyVit28x8SyCfBZl7WdqH9rgcW3BaNAP5e35HLWalt1jVkyNvHL0HhlrGn/6+eE7nWp
O+lep+/q/iQp5YHAKQzSDuDE1QlGWmEq2gkmhZ1X+WkZIoCYMca6H8exHU+lltfvrbnHJPP2Ltoc
ltiEzIM2/ZWcJhrymtNM6QCFNl9OgTaaZ7WYMHNNlvjgvBq15HGzs3U3virCjugAg0YAhrW+McFf
k0iaiBi2aZNgt9z0Pi7ymltDy4JVMAS/NGsM77olGY63p7vxTaGRoGf7qtQCL/zym9IiVwYYBOjY
FnJxB+M/fbG1MfutVIq6s3U3bkdqubyHsFdEh2h1aNK51jqi3cEjBESbZsB2CZuNqn3Mek1/Ksqw
+Xx7blufErlcCr/EtwLYejk3VQ3Rw2nrATfMSD+EyZzdZZqDnoZcNIe4CVAMnOLirUwvtu0r2oES
GDfE+k7mPrYVYPwDSKxoOgbIzN2PVRs+wPiO/uHb0YmFpYPGLM2bVQVHZjlNDuLgNcignuKkkZ/s
scm92O6D77eX8nWtLrIEMS3oZCaVWlql66p01xqYO1jh4EmJ0r/0UpqAmuVNMTxIrU7kIqwYN8dZ
V3rTrSUn+O6EQ/oh051gdJMw6WGg1Sk0lEBTZx+RzeydJqmS4RWjHFn3XdZaji9lgf7NISR/Soos
/FGj+Y8DYEeXwZ0pA78ZTEY9liCUEwffk4dqdZ0paVvJ0eBwlfaJ/thrXXtqnSE9tIrTPgAL3+va
v1pUrNZQSCqLTSFO+hpraSpzuGg1IWcDmsLGGgTv+N8UzTLDTbJgDO+Xbky/W6zkch6KPM/fJ/Wc
jT7FU0Q1eyuI39lDkDuuoRZIe1CC7eavUzZN6FgYSBm7S78MH7NBGXei5o2TC45EcCg5v9zEq5Wi
DZuZUSBNHgkbnHOc6MJfTW/UOFPGThS6aHnE1k6icJUZ8XXY19ToyRWJ2cVv+iuIVPAba8ZWwTKt
mqv3oeP87NRS3dnWW4Ng5UpFXigIUGu5HCRvl1jpWpWQIcp6Nyp0EzJMkR5uH56Ne4iqJ/g2kAyA
mtZAs6Wq7FjuJGJRZVjOfNLhTl86oR4QzuclR8M8jRxn50nZuNg1GjiUA4VbL+nA5dQSfe6cfCEO
S5um+DPMS7QcA8nS6DegALcT9G3NEBAd2jbsE6LfVRVHHpZWS0Ii/qqKsU3LZ7163yE897VB+hHd
i6Q52k1ovr+9rhuvJvVkMO00lFEMXaO9knZUxhI6iTeVctd5YWHG75MZ+ccBc14kzjIjfZT1NH7K
ulHa+aZbywuKD/gihF4qfKvtCVovVgqHy0N0BQ99M8vhiZ5HuwhCoDTuPCpb+5QNKlj24Piv6BmF
7ExglqLJs4rC/M43V1VXTsy9iuPWpITzLMwY4L2wsy/3zOI4dWPQj/dww5sxW67ah2GqtHvENpB0
vP3xtsYSsu8WPV5qm+sm/cTrLM89MOeeGpdvRBPhTqvIzWOSNu0/nAWhLs/DRaxjraU7CiQjwTVi
QNAoqIcHbA9vptN7P8tKsnMSNr4U6RiXNt1bgb1cHbt+XEZ0SDkJmowAeVvpwUNaNNXOfti4kCkg
4ggCn07A7sSv+Oty1PSi0/J5ZPfVEZ2MsVIsuodGl7vGEJX1/ZyZ5k7wf127w6kPPDARKgqG1MJX
jwClk5onyR7QWati6cDpln9DmdKf0HGa/+DlB75CSdoKlIUz5bKfxmF+kmupVWHDlYhNvXn/iOwX
oom4WQksL5cgykOAVkXC1U0ZxU2m2QIb0JenET2UnalvbFWQW7x8JF0Uxtek5GSc1IQ6x4Clb2me
jLYzP/d1okGVS7OdoTauNIMqnU5nk8MO5OJyViZlt77psSQCwq8fnT7/1SnG+CxZ6vRiLKl8tmt8
C9DY1d69eTnpUAvBECwFhZzH5cBxxzIGGnM0jDl6DrNKI5yIxypz5Vybd0Q2thaUfEYoyvNooEx4
OVhvQUvuZ6QWCqtNP6cJ5GdZ0oxHYLrJ3e15bZwUoWtH0EpZBnzaaii9NsxKxpAAjqY0Ps+toh5f
0aMtO9zXmnEPl7bxEjKeJRpWCMOCBr2cWuqorVMpBhq3RT8cQypkrjTUn00l0s5W5kx3hbzruyVO
3iqu5Frj2xEuYZq4Bp6akoyAaTz03mzoae6G9AhbV58d8zlE06NyS23Iv2b8u6YbVnX5SbXTcs+3
ceOTUm0DOsJJgdRpiY39143UO4ECdY91Do00/1+kS+mHWXbmJ9Pu4r3AfWuNKXrR46S3ivzTao3N
xrDjUI/I6zAwv+u1yThAkRqeEly5fSE2B6A729ML31rkvwddbaROSZQlNEmAKrPAMWyx5rtsCWEZ
R6mFa3kSP0hm8Ssn+RVqb//wgtEIpd9K5xphmqtUNpWNNhKjI+6j++WoVEfo9hJOsUV7vH1itr4k
rA+6EmTNPC2rL9noYUgtidWdomE+KwV5VwYLxe8SU9kZ6pVAs965Qk2LnjUcgauAA8+foulQH/Ss
wWwPS1MlD4ukJg+NEqU/SgvtAtdJ6vpD3auekfTnvsrN2s31JobDkBknEbwTQS/mL5wQloScuzf+
i3o0VW+vifi4698JFU8wjgSf01y9ffa0qCYwbrTv5kL6ZU3RpLq4Atcf2gr6N9ojysfbA258BNgS
XFl8CJZmHUaAGS+6NOE4wUzDqtLO2qecmvLRasLl6z8MBbdJQJNoyawNDLSRel8zyD2K1Y30QStS
cFDpnHNv1YO2k0huPG88LiD3WUUCpHXKTbugzgtj7r3aRn9a0mg4tpzzT32RSChiFtW5AkzpNhMG
fbdnuRGXMTJRmVDhoX65isvUuaXgbUy9l2mmdMb+1PQcCAQ7++RayglQBDUFAfdwBOtXXF1/XYN1
Raax6GxoKVfze7NJ31lWPR5GO5QOeigFH8bBSdxJhu8UVjpSj1ax5920uXWER5VQ1xQV1Muf4Mya
3rIQvAYyp1YPbd2XbFJccIOzf3tRN4cSNX4kNSBwr62w2lCGJpXY7FJnts+4CaRoeKbKkVvlzeAE
sbC06WERCQHtNZLGlsMsWmgKek5lBYd4oFzURWp4CqOu9zryZ6TFyz0qzTUv83VUgNGIGwqHydWu
WSJTzqNC670BLfXjklvpAdnB5dlGje5M89iaj1Wp18fUTjTsFcusBIwbDI+BnI1HTU3G0yCNKPNZ
YR8dMnAcfgG6YE9YduM9FIG56DjxPxysyy9eN3aYhJnCqWrD4aWP54RnonTu4QUmHxFidHyTTuP5
9rffeA/p8pFQEcFxntZoER2dBKBUbLOmn4Y7+CbN9zRZ5id5WZLT0Oep4apBHzwmDTICUtSrez7i
W7PmlAnUukadc/1OTUlHWSci6tGkyT5lrT09NCE5XqjHvV9LeG0sqpTtYHK2rhGxD1AqoCbFXrxc
6rhTW7WkPO8NRmk/hfiVuH047rmFbJ0reu5Ui8RNQn3ycpRJVyuEw7ms9LpuD0pVFP+r8/Z3kNTd
TiJ5LaYlUFxkG3Q8hELLGoDQB+wZiHm9V7WB7SIuKb1URffNNLviWZXCgt6lrvpyKM1ovRZg9uWy
xRW+1h+LNI++395Tm/MWGEFRKKP/sgo9ymGMhlQVz4MRdEetk36iOjt8ogFS7vQiNjYPT5CB0gaV
VkDIqyNTtKlKbB50XuqUcui2RS/dFWrS6i4a5stL3JTae0wu9sBkGxMUKHpqgHjcIIazmuCSOP1Q
LnXvTZTnfihBbbuT0ZkvUz7tst+3poimPIhV6s2IFqxilghZ/4B7mMynl/VjVUXTZ8RMKEyoo9kL
kqvlW3XRBu7YtR3GVygfHtPYqu/AnxcnRy/nybWLJNEPg947d05MB8oPpVI6jEY9/cOWB14HbU5g
68ncxWz+ejirTGmqeHQwQ44owmZOFPtZEiSP5tDscaO2PoLOfUGV67VJL/78r6EmaS57qa5YmBrS
XDxVwc+or+IH0yqtnW22cV2IHFdEBGzqK/mtJo6lPGQ4uiasmNOa+UEJOvXT7WOzEZ0CdRAKw4DZ
ge+JP/9rQvU84ozZYyTdyeqM2O+YO48ZsPnv1dTZz4mUNn9uD7i1giRfgmFG0ASz+HJAfTaacS41
Tg+6cGdd7z4pkoTXTdzuSbFtTo0KIXwe7J0psqxGirKqrkdGQl+N4BDymheHAXpFmTzd9UkR7bxq
W1UuER2KOJiKAc4OlwPOkR6qVs1a0mEJADzK0dcJBct7TR9wbmiA1hxwdpC/yb2hPaZ9ID1LvL7n
Ia17+e0VLmJ/glVBLyIdW33Wth6bAU9HtA3Hpn7Jglzza5zsI9fskz0/460vaoPNJjaHk4Eg/+W0
Ac1rpLSsc5WHUe6hPWDctyXCia4mpdOH29tn62aiRkDNHtAKePdVkWuSmkxaaF55JUJQ3+O0T7/V
gFLel3C2On80l7lwVbpwO6/L1mF0FBTgRdkABubq0+pWy99s6J2XTwE+sl0aHKW+lI+3J7cRFwlT
NqAvTI/uwOpsaHFvmXHDKInTjX4wJrILnQ8i8pwbHgTT9DHosvhxLHGnDoxhrw6zPTyNCbJ32ozr
6F8KJylA2ou7IIcZXUxGBelt1g7a0nV3i9Ut952hdSdnciT6tHqwc36uPy2gTk4NgToguyshk2ac
6qTTgROkyrJ8n4bMPgSo9SV+OTlUhvPAGiV3KC155wq83r9kO/yXcjBRGXjey/1b2GZZFlE0epjs
UKKZc/ldazYvjcFRvf19XyOiy1oADUNOJQkWSEIqfZdDzVI2aUlLfQTL2sY4jKhYvFNi7FbdaG7S
73JjqqdAtaQf05IUL7Qx1XsnTqIHUQP/VimD9Ij0rf2xkIM9qb2txaf1gPwo6Zioj13+MjAkhZZa
QU+pJIDt08oYLjXYPZc4ULURBpG24cbtsof4ut5yHGZKqwJqxw2yNqDtMLe2dDy/PMdJ89otF3sG
pN6a7Xcwh4rpIbOQnLShGn5EC1qZx1RbMKO6/VWu3wl+A3JTFMi4La8aZEveVhZsuMGLyqE+tXI2
PMdhV31RaVx/ok/zZhkPUeTk34OeB+4OCv7lUi9WVKp2TJl3zCk7YXCU+lGDsxnIFnPnSG1sbWYE
vgPUF7ttjdDpUUu2moy/O+M59upoCMGz2CZSTcUeQWZzKMTR4N2T21Ghv5yVlHSFWeuUgmQnei5t
4aiUO0rxYKr9rh3h5lhcU+CB0CMmdLkcSx2sLCwqUmsqJUrzMBlj5ZzLFFN72SnmL2/eHjBzBaMU
EDT92tXJiCInlgeHwaoaD4Qg0p8TbQliPxqt3FfmMd2jIF+/NajpUc4iyMSnk8fgcna8ArGGGTGF
TQAcz7AcQXhX3AS3p7Vx4MWGF3oCdDUBZ1yOojepZHQT6cSMKPDkRza6F24V1el5niznU2w26iGp
gnKv3b85OxNMA/EJMftVsT9UzRkjay6aQLJHz4nL+ASGQ96DWW7tEa5YSnZcauAdxe/4K7CVe+g4
VI4p8GgNKNoWEG+O7IcXU3rzby/l5lDib0PTU8R/q6HSKguSka6Up1Vy6BElKff5MPxP7wt7pwa6
USNEq44uCQk3J42A/XJWEvoQoojIZWG3tdfobfmrLBbbz2o9vSsXyXzUO/1DOIzKzySOl684I+2R
8bY+IEEKZwLVC+7n1WxRxTY6B6U+L4JF5YXmshxR6k521nTjYaDFRwfBQnuNxtTqiOOIlpdNloPg
nKOFZ2AM7gZjzg9aafdPXe20mPV11GFR7T7VmrPnMLT1SUGO0hoGg055exXvaVWjRcZAs6Zf4uQ4
SWntowtAa9WcusPbdw/ATUDzIvbgCbr8pG00SXZelJhQF4nhtfWc+IOB3d+k12+mFPK3E33QB4KG
zn22+nRhR+e5lgH9obre/pSHtvrsREl+FwEN29mpGwvI7oD0pmPrAl1pdb3kc6cX0lLRZyML8fU8
qg/SZI1uPrbO299vVNZMgnPUR7nTVltllIMBeRSqifLCCxCr3YC+ttC/tam3hV6VYiJz+5NtVL4E
7Qe1EgTXADau8QxNbmSDLN7VIsHWzM2zpTTe9dI4Koeyner/mZ0ed4DH+8KA9pdY7+vcUqBXtoH1
MqXYhhxCs1D6/3Z+1sbRBKwKA88RvHiaFZdbKZmMUDJtboesmOqjNJppfey7EVc2Lo3qt2kAJ/Eg
IEbqlzYazacUS6beS7KoeNYTHA4eJyOyaA5mufyx06a02glHNg61qJsgCk+Pg3hkdaoQypkMOU6o
ngCG9k0KRB668PrBqdOXuMZlkWdKOQ9z3VMA1/SdBsvWllRVHcsmKr8aENvL1Sktg4zcZMJVhPcs
OHTpIQ6Vn3JvKjuV3q2RNIF0AW4FpcBZnbPEyUKpJklj72EXX5aUPUHdRJ6xTOPOPbnxjItkkWUV
3F0AEZeT0oi2IoSeCCajen6omnAmjG1soBexFp5qdcZ5u6aKfnunib91lcfgvqPzuPLgkTOsYiKL
omoLwW1AjSwevVGdsu+mURY7gJaN7cIolsAEcjFC0LicG/ZESjLoAFoUDHL9fOnUh6hNtf+cJLGO
UqdHR0SrTD92QtUt5Vb/cHuSrxjA9SwVh5sFNIaow602TDw4egapfvC6AQfssxpAyPG0OQhmiHZK
FHhBDTHmYPWVpB+CqOwmF9eJ9ncCsxe+bS//qIuoPpV4EB2HIIjuRpRfP7dSGpuHMB319qiNkSq5
cRa11IdGrtFDXLZmdZyphsEjNLIxu7cMqThkWuiUO/O7zkYJIQTGXZQbKKesyw0pbl+dSWSEjZnz
Ja6GkxOYooEr0lFHcuhM5ZhEzTN0pBwkliKuOvTyv+Wx+b7o0L8zuve3l/xqN4sdharaK8+fYGr1
aiTGkMa0DCklhbPx0KEGlbpybcsPIXWno9XZUKkJ+PY0NsSHvPjQr8PSAiOaobi+lgatLHzIMh4O
L5wdh9zcaY96C9B1CWYLQGja7rwfV/fD68EBTMJYwCTWhzanbFWhZU7BuracU1UP4zkL+tzrbHXa
CfO3hoKuJgREbGLuNfiD5DYBmE6zQlg3+52hNyQT/Yz3tLKHuha393oVgQLQ1yMBFCDQy+PaF6rR
xvkAXctughKqVqf/l6dK8BVSZuvjlYmqYpJMz/286DvRxubQqJ8KiAtQhHXrXDPGMpH1kQ+4mBG6
t6ru2lUynOxpDB8nIV2d103mtlP1Zj8iPiUEe/6h6su8V3dUKrWYnLQgiBOIc26XqQva4OZ4CLJm
T9p5a5eqIEPhZ6IgBPf8cn1TrTESw5k7XC/bzKWQOPuTgwRnbhiZvwymutPf2xyPkq7JaATh644a
lUg+Mm0AT5Yl+ZAnYNtrXccIx8ZqkybfHp1/czwyQtYSjgj30eX8iLiSaVxiYfGejh+6vnZ8WJHl
XWOGAEyaec8J5LpDz7fTLFA5IHPIZ9YLqkplTTk8JwLqUNc4yhKmNMdIgtPkab1lvOSJmdu+5lg9
744jhS+lrHfjOznqF9Y/icbRLVqtsF077W0sEAqomvyh+hH+vfHmjET8WMTuX019yYdXq0PuOSno
VNA34bk/OJOdPAcxWTOJbfbt9i18nWUyFsAhEnTUvUk0Vyc5HOMiXyqJzokkS984s9W3VF/0s9XP
ys+uKWDAKnlD14tL4IMu2ctvRW56eyde29oPJNXsBsoviOasct1ghoeQIJvuyVmw+GkUz096p5pf
5SCOv1W2nH25Pe2t8fBnAZ0sPIRQ0brcf0g3ZpDZGsrf/+fsTJbktpkt/ESM4ExwS9bYk6zWaG8Y
msyZBEFwfPr70Xejrq7oCv320rJQADFknjx5zuAM7+ak1Gjdr2OP601SlDudy1s0hFdhFOvMhUWz
oAPiCtT5csQuLaUVqI4bs2+Nj7RBWu+zLLkRRV2bFsqmcDz5olvR+uUg+LWs6xRIHU/h4t/1Xf2h
6KGgeaVBAjCP9untVbz24Pw+3PZzfsNdLAs+qSlaHaPcX++y3A7jDFnXXd8X/v7toa7ODMBjYys5
VC8vogUx1GNQU4CODaGWBzBJ831LOP5VEs+1kbFwBUd/PiJowKZAwYUIXebl5Mwk9BPyeB0L0U2n
UOg+AqPwoyb1/L0NrfDGEXjdOscOQVyRyA/OCBnuxRTpZ/O82eFNzcbZyfae7p33NpiOf6DKrT4Y
k9QF1mndnO8xZV7yPRFOGkSeavQnTOuWIEJ3wqrijAK8d+b6oGO+se0xi9pK+k6Um5X1V5H1EKG8
yi7PBV5vbjQ6dfFzcvEQjkakK+0b3+3aFgEn4w5Dz38TY3+5ij0fxm89VjEMVmyjgXMP2inNY0i5
+Uaicm2LgNkC5ZioLIJGvBwqEI0MGo+SVjOXy16NtfcdgKyMJ98zUAG2b2W416a2NfZQ2eYeIQN8
OV5mrk5uJSvj2YCbjTE4sUYm5Oi6ya29eG0ohFcgz6GAR4/zxVBWWrmAjpR4gyrJ0WeeuodiWWiE
6Zv8Rj57JbwCVCCXpKkZUullJX30DH90l2yIBwzOfyWo2beRdJcx9k2ju4N7We8naba7yRu69MaR
uzJNcnYI8Q7VEs7exR2pelHmrWzADOxaRn7n6VMJTTIKrKk8vH26rw61sQThhVOMuvR4CaxFOV1D
sJHn6b+jbp2DLYeRctRU3Bhp+zYXoTJdzLjWUPlCFvMSXpRlRju2yQObNka7L7bOf9eTt0wBrs3H
494ARuU1e5VmcP+GdGYzH+2hXRplnZq+dtqeRnJNWX3/88XjGaNuC+sMctTFd1rC3vSwjBtiNO7y
2Bim/q7CH+EJcW/r09tDbX/Vq9XbuhO5Q+hHuGyTnrFM9IsKeMUKsYm07TY8Ous4HMpy8mL0py2g
6emPUcZNmhiIkXgERIJU6uXJRsJXrXJgULgtycPAM4Dw7WQfloQ+0xHi2Y3E7dokSdnIZdj7W17z
cjw7o8klQGYqHnzd7Sd3mJ5xA3dPbKegoY9Ktecc/d0bidSV+3JT5+ZO4YHbipMvR11nt/cA4nhv
OhXsq2YS5xDhGSyeUdSDiDru3/6U17YolROKUDzfwIIXu6Ys8rRFVrqP22Ft9mUwmKfWmH5A5L5V
ULiynnRsU3DFxQgM8LLhfasy6D4wet45WM1ZIu0vpVsh/t6aJq0CgakMLD+17f7z9gyv3J2b9u3W
P8TolNperiiXadKpLcablTPvRGF4kTVX7WNbu+tmHuBERetlFHDq7kb+9lriBbVT0tLtGQLieeVo
oDDHCdWAwamvdPtc0gLdgTiM0zs9gkDjguLEQWHWh2LQ7c5elX7fhxNi9+hH/5CLqfapUbT/A9bC
lcTPQhNge04u1kM6szN4LQkz9Jdpb3idfU4dJ4maUC9nP/XM49vr/5qVta1CyL8EUTQpXEaJjhIZ
mDPYgGUA08e90RIglXadi5MxDuuztTS9exiKML0Dn22t3WSUYxG7clH/jmIkdnj7B13Z8vweTjXq
tVuIsP333wPkLhepbfJ7snkgfJSNh/Or/TdQxf8QH2+aAZTIN3NZOAcvR3Jgc4O1FAAGiFZkx7Uj
u4yWwNFQOr06eypCp7pFe79ygVCVBDSgMZ74+LJ4HVi1J2mS62MaZbvDOOA9tGzayzUP1fNaIYz2
9mpeHY83dCvE8GxfNj0ivOmni7D7OJhb/x+tZxlro7IpeKTUFOb6j5X42U2byCFwNOIgr1i4Qmfd
UGmvR+LFTSJ36s3YAes52tr4X4biMg/xYdk6Fy6fOWMNqszrrJ7OJIcSaNHlj/MS/nTDKX3+80Uk
PEYwnkcOnHtb5N+2pJ2s1aSwR0dkwM9OXo9wI27UXw2/x1VKkwu8Pdy1E8BFuPWkQ8yEx/FyuBzd
xqUnr4jn1BsiumvC2G1zHfnTTXjuSqDFp9oYDgRAyAFdHIFBhR79zBmAsnB77J5z64S6u7px017b
hBvZEkYX7ClemJcTkmuOJ55Fxc9ubOddZ2BfYkMoiwLZmhFV3eZGPH71TiN+hAsOx3/rTX05YJh7
fVEJThnNLA13CKBg3upwbygr363lNBwWLYwdLW/NprHiR4Nd98dUBe6NX3Jt5ltLFpJtFJXh7b38
IVoouiVs3m9LNGXcrXiT2zJQ0UxVatd1qGO/vXWufU/sLzh6LDSuZxffM6fQq/Oc79lVqXUo08CL
VRj6f709yrUNutHRMAVEk4Kg7+WscnILS+hSxwr/8z1w2E8p0u5ZwvK4sX7XooOtGIqV6GZ5eMkr
BVZUk+MQb/noT8c55vZ/J5NqH4A7asCnfL0PS8RkiB3SD2/P8epKcui5OjfW1mUt1p9LxIU1OE02
1taXps0lXA76YN4eZfseF6E6qfDW4kP+gdTGRTypR1hOvgSioZvAOFH7z//OnUYiDznNe2fqUQRA
8Olk1qMZW/OQ3wi+rn7IjWv3/8Nf6sQrOeV+HTLJ2pE+le/Z+wvxBhXT5paf3p7p1S/pU2ohVEeo
6j8Bn9/uUMvODNsy2JmK3GHXWql5ZI+iVSkKgptkdWKqbeqgxXqrD+fqGWSOxNGbnfBl2moU+bAy
f7zBjbSAoLaYOzczvTgjwouXjjb8/2Gm22jwCbf7+yIzKbxu68tivLbOqqcwq5PjMm6tn6Ku5nKf
9K7xXKyDfl4t0d54Ov6jMFxuKAI5CJsA9tCgti/+2zL7WkNaECnwIqWW5Tx1zmihV7eWn2E+mPaZ
DDRAcM02sr+mYsh83umq3FdjliAlgSeQH+uiM0MaHSBDRkkZ9m00z7M5RX0X2MZ+cXvziyjGSeHL
PjrujbW7tiF9MMiNt4iI+GUTj7HYTl9gMBqj3j/sicitLJrNFWEziS7+H3erEKz8PtrFbbm0hdUU
9rYnkd86zFVpUmbO6/wuXwP3Fh51bRuS/qM8gcUi1lIXj+AE762fQtAGW3drTBZWn0z0UWNRLe0h
7GV245K+drXwRemM4XHnMbzYCelaF/ViULSFIG3cO2hEmpHrL4tJN+cyyrhDBW/aDdaQfS4qT/yY
F5ee1rePwrVLlBa7DX2GMk+X/cvdWOZZZvilAhirMvN+lcr74Pv1rf7V10QEviNp3EbgpRmLnveX
w9h8vSLpBU0PbbaWxxz/05+pmlDBN9j5yP76yce6wScJ7eWq3uVWlf0KEtHlFIswugQhTCmjTPNc
PxqNk+gd+rnjEk2Gsw6RUPX6jxykrmPh1DKIit5IUBXzvTmLbMOq5VPe2xad5FXXVLtJ6O6PmTns
DWqoYB1AR+ikXwSEQSdLVW+dkfNQ++9GkUhadc3yoLV54729cv541rc+MYq2tDxtH/S366NbO/x2
JKhK2XluhKCFdyLESiK7gBX99t54LVCwMT1x/+SbgYm9aqZGTZRARpD5h0lRNHEgJd27K/Io/+SF
bbynuFoEUVogv3qmX2jwPmjZ+uxhL53qKPd8TA3WpbAeBSCYigpTDvmD6tX0vl9YyoNMcYS+kZte
AUm2iACS81Z2o0/h5fKssIKXvgDodeEMHPLFk3th2E3sr3b/c2kzmUeybn3vxq14LZ5FGQE0b6vh
b/SPl+PKoPK7PCPVVk7lPhn95O2ob2R11AKL0CaMKDSd/dNYxqKkJX5cjDDylWj3HPFb5iBXtgjJ
pA1UA/C22UO//C3w2/UarGEXIwvhfM+z0d5bnYDv2o9LeestvbLgdIdD2OPtpnHxkmIkDCAHS4y8
pUnXPIhSO/HYj+mBlA+Zy8qu/8HLfLjxla/MkEHBuLlPiAAvC6tYPKHtolYotFOHPPkw2Gd3ME3s
vfX/UOrZHJRBAniuAe+3R+P384a6m90L1ce9O9Z7ISmhjtVs79FGvYWrXFvK7VRDSYaA8orcugox
e3VFljfaCELAe6ninqaloy+hCEu0Bu8DN7sVe11bym0JyRbIn2lpfDm/dRJ+amNKhg5kZ8VuUeiD
qwO4AHmvbwSYV4ciwOMfXoNX/aDVZObemDd9nNV2dkzDxjnqUE67Zmhu0fuuEQCoqtKfQjsMjQiX
NPM8N1sq/0APTc5JK2kTjqn/ZPvZXjCxqdCV9IYWg+lczrswpEJuTmV/I3X4T9LyItQD9YB+959Y
GXzRl2vrBtKUIyKs8aa33h1aPutHgIr006pkgMB/KbgnZWlU6Un0I72NsymljGqtK8GNFaT3gTVT
6wPq889TowjLFVpfn96+5q+EPTiSE4j+V8sHZX35K8esa5EFsVUsUFKmnpOte2dwPvXKqu6S0Etv
APRXdgFdchiagOwRE1xSS1tzgbTigz/Bzqlw9E5auiyT9EHK1bz1gG0LfPEBtrY4hEC2NnAs5V9O
jWBvTJwZlEF2c+LvnSUYdhS5HYS+xq45zQ127JGVJBhaO4txLPBDriPf8IzDHy8xbXNbjEDXA6Yb
FxtBgt8E+Qy8Yo4LhsQ43O8yO1/2Xjio+7bp0s9vj3d1jeHLbS04JmWJi0tLmiQI80pS7oSDD6UM
C0BgDn03Agn8cTxCLhM63FsoNnB/XATN7bxYtvYdTIzSKjxhKoLPl5WZh7rTtwyOX89qG4pBNn1B
sJqLjdpjDo91s6/iwWzmg0d3cGSOyXCokpu9YK/PBFA7JBCqjrykUNVebpylC0o3adMNT1xRMnfH
7EwRPNuvvt1FlAW689sf7D8o9OVOZQE3EVGCpq3Is839t2cG8dWgpULG3ADznbgZhdceRoNUPBo5
I++KxoV+jb1tSQDjafe+Ld0Q7wBXpD0S8xOpgzPhoBElQVOXe5SinLuiTsafhajtQ5LkutypebYe
WDucDCV6zH+lKHhk+7cncuXiBaXk8YJXTWmf/PrlRJLWWHyzNFRcuu70CwC/Prfo3J2bmp6zKDC0
3pezER47bHzPoUjML8DtKr1x8q99v81VZOt1Zqtcdo/naDqVXVZyyRi+vTfSwDiY/eAdx8S28bO/
abhwJf5DZgJcD1IjDT8EXS+nHarMcYztVsNH3Hts5gk0wdGFcZIVZpVVcch8d3oouflinc7BTrNv
Le+m/NHrEIKfgfCeDd2cuV/2T7gL7qmD5ol1UnfCXCYYjnOVjYhV90TuII+n0i1uwfxXFptoEyo2
ACB1k0tZGEliNFe9p+JQCbp+gnZ5SJy8f5rCshxo/R5RF357l72GqhBrhF9JCy1H5lXQMgVm0yab
c1pXGXABOnOJq8lG1ryj7pUbhodP3WTugtHuPr498hY7X5zTTZsGUxNqJxZh4cvvDBw4y0kCwC3Z
7MayaYtHsd4WYrg6DD1V/EtagSjMy2G6oS/XZA5VbLodshKJv7Rn0S9LpBO77CONMFq2N5A23KcL
sGuRG8XHqc6tnRmW2Xstxqo9qCTLDmvmiBt31bXPTT/uBpdDOqW88/K3GT06lXbO2VqL1v7ouLS/
qCkoD0EKy2VnJWB8u7cX/dqu3hSeaA5BcQlvxZcjdolvgpIxomHqZl9nrhtnWgTvdFiiP2fwfHug
YzcGvTbN3we9SOm9rl1r38wotw+lT3Gi6HahQeTg+on9bkzmP1aHY0W3MIxS52Y+epnYm+ZUTGmJ
s4S/hMsZcpmKukQZe0yK1mgI5mkPaOkesX6+5QD+aqbUIWi/AQUCCyU2v5ipzIPFp8BPL4yRB/3J
dVWKCMZmgYG4X2WWx2ad01v2LdsOfnGQyEsJiEji6JKE/nWBqydrVlQL1bN4oLu6PtqD0z94KrHu
G99KbqnCvTpO22C0wGzqHmCv/wXqv72uS19qabctGXC62u/qYbYPYdcEH9/epq9uJUahGR4Bnw1B
f13aMelgIqCDYDON2ftcUiCAailBsIM1Io6gQRIEc9e3y62W5NdECYbmHgTBI0X1EKN7eUI2Icm2
NYDIFiWsb4PdZr+Iav0FIVSoAYRizmY47eQ/se5eP6N5lIZROsvwKSmUt+xlhVkmVPBEPb+9JK9O
7va7eBEAF6EtsfYvf1cgams2NJpWqtChE3cysQ7BNOa7dCRmU730gEIsXBLeHvbK90YbmVomPQSk
gZfRVLAxn8ONau7XSfmlaURmgRW6N+nPV6YH7rEVnUFOIaltJ+u3fUX02Sk2A+PMZnGs3EyUkSXm
3ImnbhGfwI1J6gxjGL+/Pb8rO22rCNv03+BnRkvhy3FLBAdpU2HcNaVI2/RKH0TeulGbWes+XK0Q
ryvhRmCStyjmr1cW0V7SNlCKLQK/LBR3MxQo3h6UbotgeLQSY/nQ5bq/ge+8vpEIHon04dcQULyK
hoesWJg42XtfpGFc9KN7wh3v27rq8ZTN4LxvL+frzwhbjM0CiQuda9j6L5cTh9BwcFzK+Tl9zFWM
sU5/KG2dngrHS54Tb7LvlFHIP02EN44aaMh/VoDs04t3tJYjmakHn2tFj+2QtvW8a2snj/NyljfO
w+vLlqG4kTbOEnnwJbVRu6NX5AIezYDM9/esnZOfc1FZ7wrg3y//w1pu3Rf/QZDESi/X0rCyiaWm
YOkhoh18qu00zfZ+mpOsNGY5BRD/qvyIH09zy9Lw6iQJQLdaCurzl1W9xXA6BfzLYTS75Ch9t7wX
dR0cHcDZGxvm9fkjMYTvx5mHYUjA/3KSqKZ5hmED7NDVL47SpenvGKp1PDpOJ34FqdmKaFm84NFt
Mv9GRfh1hsW+oUlt26gmJYBLUhSRCB73BmcuVcouo1qYuqRuNHQo/Kdy/ZK7/lQf0nVUHz3RrP+G
kFUQEK6G2frw9re+chkAim6wIbHDdtW+XAYjycppTqijlnVfY4tDY2lsVY1wbiz3tXHQE6H9b8sy
XtmypxZMUnjZ7Cm3VvepbXSHxc5vST9fu3R+H2X7Fb9d5iD4xSjRzYGINZR07OJwK/oEOnirpT6g
8T3+env5Xjfhb8x3mAv/ActUdZyXI7YAgEaDqGZMCdr+iAemm+2Syg6eGorsf4/cwXcANhaSuWJy
zsiO6IcqdPLnOmnquyBzaKJ7+xddXQLUDnBuILXhRrz4QQg55OVG5mjLqv/sG211t5SB9Xcn6mAn
sIy+BXlfO7PEQBtUBb8J5ZGXA3qDrpVeAcaS0shPE9XsXSKXcr/JKt1IW64OtYGOkFS4nV5VhnSw
Tr6AItbRF3ZYg6Y6QzTQu8KavNPby3jteqDYSdshuBgY9MW58GtjKHQqeoCqoAp2niiGXzpLBo2q
tLvJxeKWbKrcPNBsURzfHvvKNP/r5OSOIEmDs/tyRdetg6JB4yMeUat8HJbOfJ9OAZ2jNM4c3h4K
bd0rJxPcilCA4JP07BLYdHs8MToFZz7AskndG3MpMEruqNniBOO0zyozmGbqZ/Z6VNYwfKQFfgbF
FsrQkZsFZX6woNJ+MErf+LYsc/KhVUniR2gT1NZuMZNu2vWis8IIN81lOS6Wl467vApy8ygHT/7s
lOPKg1KD/uE3zTxHalV+FvVj3r9fTJrT4tyX7k/RzeVPS89Fe8ILyK2irpfzX9jKDG0EkrYF6YVT
/SCmtz43QimfGoEUX6c+GPvjsrbF181Ht4Vt7PY+natJ+Zy7DnGrsvGlwma+z4qIdmHzsS/GUJ6A
XGmqIuSEhVGYq/o5jsqvniofIAo2Kdk5USvOXiEm18lurnLlH/HlRD3Fwan2kIWryE9JmITk9qIJ
xh3alk0WL+3SV3vqKM26M1ornw8IhFSnUFYTsJo0hBPV9dKl79WYtl+hy6bfGtUMX/Hi9FrIGrXs
aftEfW/njqv3iBUt9pl0+45PYEOWsTOSYZhjI7Rn6z4paulGXBLFj8bTmfEogsx6hk/WYb6VB8kH
S0kCzQGJJRQpswryeW82QfE8YgJT7MUInS+qvGb5QhtAlke2rYeFP9IVn9d5HR0yIpRZPXRHQMrG
rH9sVgN3j9Vq+E2DZyXz1l2V/wqbIMU6jd79NHbncu7fSU07IApgKGgdUoSzwBqN3H4y8H7J71B4
a57yIEiYaRaWd6ln1N6hFmz/mAfK/dqORfZtohH2KwTEEBdzlP1N6gHFcqx5UJ19bnnUBqq5QEUu
cVOy4KopqBM02BE+uqa7TPu0DTrEIXNrbqI0U3isQqpd6qOWDm5dTZp8GevV8qAaII6zU5NVuIdg
aMOKxpxGlo/IEliQHuoxu+ssE+Ias7AOqfYy985wZyBuCEJuGfVOnclIjMiwnLwxMI2dHnobX1Ww
oDsjS8QvJJJwuZIZaBELqsPpTFtJgSlOagbf3CnsvIOf0P4TVbgmici2kMZ+HuamXI55WM3i3Cye
VexQq2y9o5Mk/GWGMS93k5t7BoIRRfte2F37Dk9kqaPKVP1DkWTO8zTlJvrqQz394/uU+mN7ggl8
xI2rKiHkad+7s0SSOFCTSDGxpofGf1h7sVqY9Hg9LLZcMM0qGOfqbPrIqd4TazdOFOAg8uwZqYFe
pJnq9lAtqkPsZOiSH4MfLOXJ7RL9o03s5svsYdUA231yAcbwG24PS7pY/2aFXzws5pxzFflZN0bu
HCj66YPUDaKmU+GHPjXYru3SgaWxxuVpZi/ScOkP1fsklUhaz6QEdzOKwcERx2Ayyaa1m3/7gvoG
dPBRoz+A4WwZGUPXn4OgcrxIEXg3hwo4Crwmq+rhNFVBsguh57v7MhOJfYab0JbboRh/ABM7QzSB
1z2HWGuI3ajq6Zx6YvqkRgPW7eKWyd/+zFbZNTi5qvOYztkv0u3lb8/t/G431s7ES7l4M5L+fGlz
J0Vo1HElhvBZ++PU7O00K9Ozka3TjCSmgY6R3cgu3TtiMq2d4w3mGsHHcM1T6VDk3mtVJl3UtrRF
x9OC9PZeWY2BE+dqrrgHJzIVu95sGzNSTVbAjjfboXjKsgGt9z4flnG3lE09nvKkmJP7sGkndZeb
dPtHWYAvYpzqeRzPrTAq3KF0D6K3zChWnIxlll0UZKYx/5Pl6Vx9JMN1f1piyjAZkZlqH2Ew2EDp
5dqq9X3Pz5n2wlkAxNCdn+sHq3OC+YiLeSruWXwE6v0F5rkRh11V6HeLmJ38PlmNMdl3CMW1P31n
9OuvaVY13InL0hkpPti+QPPh6HsqDL77edqL76m1aDsHdh3Vgpon8rjBF7v0kNaMJm8djA+d6xXh
r4VwUe5EuTTKOJpZMltG5C0JBdBotuyeLitDilIu9NmqaTHj1iz98oiEfp99QyLZrCLtrGL9aVjj
2HkYm/iyOyWph073fSJC7qzYykNtftTzYM2foSUmSIdZrTU9oZuY65/lYGf2F8Mt+ure4FVxYrQY
0+Rf5eAoPxyk2Bg8R/KjpXgPc9aeHuc5W9yOvCCEaB31tWW0xU6BOLa/8nC1mwY9dN0OH1A6z9v7
cp66gNKeWPHvVrVOv6La5pmS7WMO6VMxddLF3C+d24cUxB6CzVB7vfNR2OjdAsS7wwiJdHJk8WxU
fl+m+9YunYL3qtOJkOgyQD/9wLqZzg46kt2/E9QvUyNae9QtkatZ3dRdYtJLrx2/VA6NT/vCbMQi
4xlAes6jJRVTctJ+qbMnXYej/FXn66YSOTls/Se3mxbvYHE2IOKY6N+ieGOC2BS/KJn0qdqNDpbc
54wMOt3ZiV8/jfas9Ulhr9dSqndHeS9aFGbTKKzR63Fiv5Nt8g4pQInEoBWsiyuiRk4hUj5F5g7U
6dy20o/uusjwMauCII2WeugTiD/OgmBUhFtp6H+s+5yPAjfNmMoy0nM4yONchsV8KuvBtU+t8Hr3
XLazR4e42YbFQfrQ4yK32oLZ1nCqJl7rYTBTjAbCNPspgnVMnyQcRztavRoFurQbFzcyhwHVqN7I
qC/azrK86zcZjt2aVASmsnJazKHsSeJigUJtfRjm1nHjbkLxqsPEVOfhDjvBmvp4mVsmHdYN/h4N
zk7bK7km2Q7rMcTkPWuo3sEAR6R5Hazic6ZhfsftqD3j6MBofBc2fupEdmuEw24cbf3FXC09RhW9
gHh1mOl0pkaHnHSjgpmaVY7zzC4vfefdUs39V6r50xoPrmGpiFwome8aGfrLjpaWAZ5H3tn5Hs0L
pI38QFfwzxKbP29OVfq99pBYiWU4ps1p8dbqAavRutg5s2zvtWGZ2WNCD8CyX8ckezdy77FwUGo/
eRu1LotWu/QFDxb1v1g3XUU1IuD/jetiIDgIigCW2ZiBqcaFQpAPASBsKKLG7HvzH1n2NeU4HSoZ
ESqKLgqTQDoHnPTG8CgQwPCiqW+k2AW65WZWskOHurOGHuMBc1j0R1nrqTvmeb1O3wkdbTeiwlcV
vzJjKmCMYJUwHZOedrD5KZ0ypzys6TqtRjSFzdR9FU2lzeCwYp9to/WWeGrf9f5U7TsrDY3v1qjM
v6Wif99G9L5bzuakJhH58K85V3mRB3sTp3ojWmjnqan7CFvfN71XnMzEy5u7Ed82EVmoow3vLXMy
TeJvb5G71Eyade+T0an7Rc/LfJznztYEtsFQs9UL7e7wycNA16pDwFm/nleaaKxxQizZE+sZf6ds
3YVt41n7MVfEZRHZtEqfuIyt8sme/Kx8n+vGat4tLfpA+8JpVUv/lJg/INiXVCeYesE576pMxjLJ
5Xp0c0C2h5DveHSr1WNvuES9e8RE5/J96y+Os89kJ+76wlh/BRKa49xtcWlT5c1T6dXqS4U1Vx8F
nUmI0s0UHCDqTrUfCSeHjBqsTvWdU6O/e/RgmJHdrdJ/kKuWw741a/9fXwxpv3f8qavvnLIN/h1H
t892KZfnQ6uQeNulfgltuybArWPLa6t8N3dh/WHimnh2+07T4Ah1kHe6zpvkCb8CR0X9UKL0ggaw
ne1QN7GfZ5kXbUR43P611rxu5z6zeWllU6zJHe+wQskwa4hitUo39bFg4UcIL+vmxxCDscdSbiJS
ShljGXGldm2cGV2D+UVe9/8IWZfvucvFSpG7qT/PZQmox0nIPiTS4y8dfFoy4xlGL5HZaCxqPxU5
EmFjis3g3tcLw/coJp9oOZiCiNIyvXZlGTbNTvUG6RjabGHcd15FK/ScmO+zvPAKwioLzzot+vY+
nUez/gI8139Lkq6FdThaUt1xJoOjMUA9+tvPqjSj3l0XRYR3SPJ5HIuxiyDZrf0uTCtlRgR4+T/a
7/TB6MJGRvYI4/3j6ot6fehdaeQxKLDWd9U8yO+jE678YJoGIb06mZhO2uUWqIs2HA5doMbqzs+D
9VwqvtZzm4jswRq5GfeLslfrjqOZNGfQjraO3A5PkYdpWLv+KFxKCIeya7B6MMLc7wgc9OjsdYDT
/dfensrmqzWZfhMhxdYUn6fa8MPYWFu3iMqi6ZAoaZwwgeLU6W+pUcHvIPMpcjeup0EG8RwS34Ff
2wS4iEnY62EsqkncZcopy7iWmam+Iqq5iCgN8uSrzd2K5kaVjp/cQmd/m+U6fRGr233ulqB5Wmq5
fqO8VVRnwdUxR/nITt7ZtTfWx6TNmk9BphMg0JzFa9D70d+MIXCmyFFQvCe/E5+7zA/HU6r78LtI
9NofvTQZ3edQFa637xbb/ZEY1uzvwqLxxJlrnCvVy4lU1VpW1oMXtO1D5hNURTwUApZrJ83nsSZh
PyF/YzlP2aR0f5qwP+eSCZK2eaz6dShPkysL61O9DlL9VVrEuw9yzOdjUc+FhDAwGnd8yfmHu3aj
PLpGOzV/1QSmzoM7uMO/GdRMtVMVLcGRKzYtslK0fRsPbYEHnvYgvjxmeUXTuYVcovUusYVRojDn
iZ+mOYcfK3zl9BkwI7ejqaga83HAOOo85aVIdp7hivE49k5CKKa96lg7zZSe8tbM/zLGeprv/cbW
06kXVnLIgGT0QzMV3tkfrdaL08lezfua1cFufFPbQ/reas4UX/3inDaO89FJu4rgwtEljHolnC+W
uWKopluA28jQIIlb108FRtA7dsnoEFEjurJJKloMTb8OU9IVGNOwRwtpJva+sy35DG/UaWLeTOO+
U50qdlPgYJrgdgwcIeehftm1kRC1JTp34UNX+UBoq92/vXku67OtJFpFia+cO1o8iiAeyX2dv+Z+
EAdlByI5emttV5FSa6H3IyaLUzTWbKYdNyiXG/Hf/MNys7zZtd1omJFIRf6rLdSS7gffn+/yCR23
Oaqs1AE7xrJ1fqjapFWRO2igIifPPR6Utmjag7lAqTiS5GmUJ4WxZlMbWQ2OQ9jviPbJ9oxyPuGb
ApJmIvfOZUJbltq8lat7ey28+6WoAzMywar/j6MzW45T18LwE1EFiPGWhh48z45zQ8XbCZMAMUs8
/fn63O6dSuxukNb6R+e57qdhPwJ6uf5xhVr/FDp2zWGoie082iAFxY1bd/Oeor0liCR3q/pvlxOJ
nxAYaDknXmvXOa3MKO1ZeyTBXrxiN9VtbfS1sQY/lpfImbBkdkCrjA4R39FwHkQZnhYjMFBy6jhY
K0hO8o9FvpTDARW/s98TrrnOWRf37vIxW8yJ2c6PkzGz4l8v0FD0h1WJpgR/Y9HhHY0LnzAzG+xk
4p8eksoKw9fCybswqcqiLZOiX0BaorIYsBs1XW4dXGLwHyuLDvukwa49PnqlCc+NLesxBbdynjjE
5S9EDqWXuNrrvkvLa2+ixUWEa7WV3VzUxpxIWKO/BWnd7N5LjWfqNz/ttU2ioZ/+VINRfBEBIt5a
3r71JN1hkBm5OP5nF5tqSITYxvvZ43L6t822907AtTNlKPHrh6VYo52NJAD7AUIzvzH6eDSGrtot
D1vt2tWdNfJhJeXabxfVi6knGtN1npe6sa1zOVLBdufDBiwpCc/BbYf7pEn7rorVET2beIlaa4zR
Hbv1mASBlY8sff//bvcttn5A6ZR63SNHTY+hR7NlNixesWWeN0UyXUZnevU5JP7uK5PqgVCx1r8I
Oa3v9kjKeaZQvsdZxHXjcPpH653Gm8iTz3tyanQsrfe+a5bv3Q23Pp1lKYaj423yatfy9sd5UJO8
rDgd54T7U3y0jr8XadQuZX4Wxsufd7fXvE62xYy8WfaQ9mtJiBIpobh0yqnEVSBmXehk2edB8LUW
fG1LvoePKJrBDnl8ZjeRA0KW1CCvPG8rYTWJq5DLZ7qz7TH1GkwrTGNLR3pD05s/K4JbdahzuTVJ
FfYVsGE7ly8E0+cNIVwM0GcSiMFxGn9qnmeFqe0IWju+jX6DtAwx4jwe8DHBb1blGP2w2+hLaLE/
JmAJ6tRWLthDPMt++Z5jd5iO/WQLddv5xWj92ekM/BeP1ZwfJll6d/ko1U8EMNxktdm892XJq8vu
5oXMGBn8KvG3kp7ZCAjxn2gAz7JyGQm/HodpI52iy2HjE779ZnkZe1fvxxkD05runBQXj2FaZjgL
vbc47zWEXWlNH7Ho9IsOuHqkASc6DMXovPWmXL2bViv5rM2W2y8BQ8FytOwNctPgFRhPMJ7To8Sd
IBOO1u7R2lkeM28Yu0sECege9M4Mee/rdj9thACyJ+yObDO3rOdPF+3zdCGeVT4oOeVdEhb+vJ4c
a5LnSPduddNeBSQsOX7bA3bJntGJOwJndL61PwYw3QA5j617WGfBOL/lG3arNtjnPDVupD8jylpl
0kSheLKCqmQf1JF9P1BDOWehG+s/zKayPtgzq1saMuPLA5FG+peKc/+JZMO6PRVN6L2PkQdYtwZB
vdP9YGJg4D6q/yxrdf2q3d3PAkt3X1faozyovas93ILL/tx5LSscGRZE7+52Xq7JtBfDExZXWkvb
LVx4EVQbHqPNy7eHNRjiAinFPmd7vQTTwxJZTExFNDT3jDWmSqeqctdUh8HmJDHQ+VtfUGb20QxN
y8dELdL0arOAfRH8Gu0HJWhfflCmWu48AmF83gbM5TVHnvJE0tCX8U/20GwnY0b1gGMs2GEDqNV4
FFXAAwfYrJLara/DdLEN/anopiljlENu54qW4luX5O7XGUVZd+sXVX6euFFe+71z73r3Wl/mRkuP
QriN8/3ZiksXSw61TokGzyR4yLaUe18slv8NOOirC3u8f78PfVCct33AZon7S/xGJt9855xYoNh4
3O6MI6s+YeCaPqSopAWHY233wdZbvPoUc5A0bAZPHLw2qqY0ygu7xlnR8n7yqsZbFlr8LgCvOrwz
URF6mUPYOOJmepMfHd8HnzDxIgd0ClNkJyBOnpW4ZbS/qdFnshiMQUeQWwI+ZrK2nHB7b3cOhaNU
kYB68PKwaYGBMnMS+hsK6lgYHyAyLn5tlA2Gurv1GZB6feWOtpy0MchVs6Dc1+oucCbuHc3cNjyA
UJr6bu1j1h9yh111aZ2iFKlfu+Yxr/f2dz2EWGVWnxpVEVGF+OBNNR8b2XSVdWjULPd73Yr2c/WZ
wD5kG8x/5Fr5/osUYqJUcPYX5y6iEfbGaK9as42mGN6oXFQeWGoX/MgmLpwE0qwv70tlb/fzNMGj
TGO8/HKLKqxBIAnTowV+D5MRg8mtCoBr07Yt9UOf1+vyOq5zFWUESIxd4olCwdxQR3NT6KaU77GJ
3eX6tQbk9W9b/yXCoS0vK5uwlQkS/N8GrVeeWOp94m8xAsbRr2QXH9smo0/MqPzQVUtuYEKmoM7T
pddLnwZa5Oo8tDrUtzJqumfDA2puhFL5e0TPnffW9W04HEooaP0VqHq8IXUQAcxui9Y6tKOrwefW
MaZbkjN/Zl7iV+FEkUTx4xyx4nMOTGydu8kS1r2s0CDcX6HEP0EtAk1ERMBYsqrJ3VPT2eOWbqu/
msyyavFbLPNkJY4Vd1OS63WojsMGm5bunhg/gHRi6zw3Zvx2OuiMByXa8SeY7fpxlqvAuYe01T3M
rsHY2Th6U4ewiodniHicWmFRxhdDcpj71vgVZJIjiNRKibcI408Ni9acQZT1ehdVwfQqW1iz78lb
lvqgnLnnoA9ak0q2AMP+xwKerLsO/Fs35n06FyuV33fVrnwF7Iix8GJI6JZvU1mOVcIQM5QQPDtw
6sSCFx+achUVn2JoALOD5mHzN697jre5/0d7uEcrFgIvTtO2sMbzDE+ozrSV8gtx7098NMjI/DPy
k9Ac+tGvzsbKvT6NSbe6Ukh5fgvl47MPVF18T4ROUKE3i2uiEOJh+Cc8No5UdBOtr8G+BPvVhdI/
Y8TRj0MtR31QBB7m3KCK1osAigr0m0N1SYuod89X5Rf5/ypcqicoV/LKIM3z/2w2dkI62tCC3Z2D
cT9EgTM+VFR1jknpVPsf6F8oQopD/TwhjZRJBT0pM+s1gPK2D9ZenCfV1J9BFHNytPVe/De1fd5m
7Nz84Q1hL0G4ePP2RC2g58e6jfKfPWjHv141MGxvjVMxp3f+s0fa4/AwEJqyHCclrIxx0iqPQzV0
87O/bursMN/toI/S75OyZGM6gr376sTvErpAX615FStK6ZeB/Xs4rXqzPmI5G8KG1iF2TmR5D+rS
kBE/JY1d6qcI1qXOZnfvUVpXudnIKtlZWUCTZpuCM4dzcJ8mx/wSRg+QiXGnWU4jiRlAUy2uD3uo
7Zel1OGfZSid+rD///noMIHIVCOshgPfN6chn9yNf9njXjowGZP8r3Ny4qB7q8faWbZ2cFqjqa5S
/sr6tRiswXmNO4pGks2d5HSMx0FMhAmFBoRnEdAIDT1swRG6zKuB+W2MERsyrT3x+1x1N9BPpCLS
JabHY6Qqz06boi/MfU7s5uMuDFIcDif7XzeF8k4i9l5O0q5pj2sCHWQ1R8oVimwHiWaF17yMMVsd
1Li5NdlkAghLLXN01/iRsi5COX2dUQnUqXtWz2JJ2PdZ5EUbNClsnlY3cRNBP7uspnDVkbv22col
AIBcWABz5Mr9GYVoYH2jblZZ2bkDm8riqjbpVqW/SF2YuPe0kCdkn8XO8dp61Tmuinq68eA3+Ryc
6wMrlS7SoGD0uviob6uDCDfwsanPSSwCRyGFgEyxziNbzQ16MjHKWCdNX8b0qXFBoSQROy+91eH8
yeSwqIehqeAj0ZaUUcJior6Yn2uTsKjLIHFCRrK0Q4/60lV03d7WW8gWZE0+fQ5EcIsjJpx2TPcu
3Oo73x9Um8VFHgGg+Lq4jWOrMXcWJZB3/bThiBpnFwrP0yUO/qkYlv7MNWW/925r//VdQ0VFeVWo
guT0LU3g0ml43qxcN4f/52tlUyGmY742XfelO8kQvza+/TDNRYv+XXfYbT13dMBXLTONSYRv2yQh
dTIXkkJgFrzNl16CZrN8bSpPOsd5yeGyGG+WW6jsrTxNjgdttzsFf7qY0OFcNCJeC3G9N6tkJwF6
hOE060sBGTUdZFss/Id8hYsXO1GIpg3r6sjMvJGNa9N1l7BnbZfYNH54gGZrhmtmx/6yNoj60wJH
UHSWJQ6MS0Um1McAP3mz7bPpDz1cfcHItGzyaFRnWYlkmbiWWjjqvQVX+eh2sxOhtl0lCmsUyDnN
q4kIIlzk9XBjQVC/DoxN3jvb4KSePKGH8C+4e4lMIKwgb1oAIZ3KrXTAeNAiMvUWW//dLOOk8NlO
eNbws+SXvK1JjptM41UX4ejJpOg4OathzXPzL7B2/uDKEvSKUkMyr4tpFwniH5vVaIjjYxWVfsh5
2hr3LKVqXutiqH4XCzwyWS19gWDBidcdZ2dX/4XTcCAYdri4iuNcR9PR7Gp2U7AChBDM48gW4aoC
cj3jOb7tzEgxXkgJCAqp1kdTtPZKfbMpMArsUSj/6+HN1kRXoFCZ0zrrfmuaRmSGfvcVo4s7pD6i
d3Vh11imTBY4C1K6CIMb17uqD9aSs/yA/MJww/mlhilXfmcfZO/t42NvCIcAG6NnLukVR9sg0Ryc
16XnvI7GoHtCzTN4z7bL9/Q7ULvczwtneZRM9loGr3Wk3BCnWQ2FrUlrKR/gPTjrYJYB4dzJc2Os
vgStJQUwF29rIDtgltbZQN6k+IA54upv57oYP4KNY/9TepVkBb3e+dzvwhyWeJ7ekPrnTXaNxCpT
Pmb1OWxLuNxXne3WF1AWWP/2/7/KbkfS4wtm1nkuKoHYQKu9/jTKlEPStBrPXayKmszdqqoFJuxd
XbRm5LlKrZvo4A450S4TwSu/PKAMnizEIe1BU/vRHZ3W46oK+Z9/hs33N1D1yH4Lel392KasiwTR
if3dT2FQ3ubjQM8c5F0wHx2j1Ns2mvZvpOS4Z6Q61dudWtolptcsGsgJFSWxvPtCMvCN40zFv9aa
ovJAdjRBjpgZ7Rd2IPTnM3h3wWfPkrW6EUqs2ndm7u+JI/3QUXSyZUTCFf8tSKPeZpT0G79A7QRp
5A3AkKPnWW46xl2x/Vbh1L9SVR8jUtqnQh7pp3bRFZRVkLY98fSkiAwDoUS2M6If2Id4pjzP28vq
bpKhq5O6IWsrFcUEeD8ATd7tCAFQFhnt/xvClZhfoteHd3rcRsJJxsi8toFynIS7R8BcN8Qp3u2K
IzEN9zmgpBR4OL8fxgmIfxq0FWaKRMvt97J2tndY63Gx76HfnSHzOqLbMtfK5WM0da4GqZLcYvm0
7OtzsFlBkI6j2YabWluMDGMzevdBLhaTEXU1l+mu69jOON6UnZSRTxfNAF2T9ZEa93Qukbhd8Vlz
10WTExxXszoeVqhBmayz6iCA5zPyw1qRBwIRLHzmzYYC8DmvwpgDe1HBbc6c8JoLD8GXiJGtruA0
GE7yIdiOcTyGj4wh/ReElxgfoqmpz7Pt6u3cD/zVhGPI5sHx+pUMs0GpR6trwn/BLpkSIFyj7ggP
7z2OjL5fkAW9n+CPQWBDEDhBoYPSYZT4JQKIS+6BMFkFkdZ/G1HuJqlRh8CObko3KVMm0pdphwJR
7eRV2TB0q01iLGlevl3UEYSHzcqUoLthBrUV0u+Molvua5p0ZiZRCVmTdX5boACDzn8ZMBv5h3kT
009uOMZu6xl5Rpo70llTdd0kWWXrhcE6L6rHZdLt+FY16P3uLBr43q6i0j2JPLOfA1Dl6Yt1dvqG
qm3Fwyxz3aaoZnI/s5hc7/YeHvXgbNZ+V01aewl6iNhPSvD95Y5gqPG19H26xHiSOYLM7HP8Ucmr
Hvo9oKoU/YWRybqZ9nfQLn5zw33mf2/5Uj0YAnTe4mkISBs3Pmp35BLNO/n+a37wbBBXlEx29ATG
7833ZcDFk6ixjMnqW4L1Z688IHkSeor9LN2yuTd2XaGSgssH2Bgn5BDRIKMbhnRRpqUDA5KaoGjf
tpVC7COK6NF+rMuVk4ddcvzpjK4f2zG3eCQ7TvvDnMvm6Mw0skAggsR+mq6dp2S16HJGD5+bh37b
t/E/v9/14+KKNTox3OdONufzGqNhtOLfu2p8FkLy/kGVUBU5/4UCrWDWrKI/Xbsy8Ke1omT02+K4
PHAUbdNtLQo9wx4Qc3dYg0o8Kstf/nDtbobOGNHrzJ2d/rOo9wb90US+57mLbV3cqGaZYDyHNn5w
1BJ4B5NHUMsEgUn3XMRz987u3UJJ66p45BAYwrRE4/utTFh/ibUAjL+CY59eO5Rvdd6L8FCAGfE7
k93Dw9g00TGP6JnIwt0u3qVd9qRFzkiOUA/JvEAk13OgFnoaXqA+4iTfKA5GSToJwKcJVSvjQ1T+
kkslp6yJYvWWVzmHAooB/wlxLEIuh9/vuZ382OeoKOo2WcbBm+6X1iq+AFgp3bWrqidYNFYcs0HR
TDfC27U56L4i1ZHAPP0XVA/jJpH9uzwsNQR3RiQa4bHOEMTjdRcJ7Zdmkb2LXE07JcHpVvuwx434
teCvcG/WyNluWNpc7jRulfXkervYnxvArz91ZLR1UEvIVsGaWQTHalnDj53E6PpBV7tbsMHK7ss3
VrhkOuAj4YytdraSaurtLDThDPBTyno510vcY6EtRHEBi667Y+cE9W0gUB7DiUuuVGkMKP++S/eP
pb3YOhVSFvw68eDe14DMFk/pNqp0LyPBv2Nc95eZhAxO6Pq3s8sScF33x+Ep2iy3zCbf58mMEGF9
kRIHLLoVokM6LsuXagyL4jAsi/9fG4Qojlqq+d6dtnNeq8ZaLVRyAeE+W0y17GEIGT2OVjv7X+E6
y/+qylk/yMjAfR70fLzMadYOglXHa7L44f5vRWqynNxgsNjaukXcSTSDvypUfMNxg8YJUXdcaWdI
uQUvI93ZCoE3U1vVecocEGcVjMWdkrdzHm7dYZzc+t3LhWMOG2ky1mlvr5Q/3T/rc4s2Cu4kD+UH
Ch6vR43g8EG5VeBDGbNHPFX+XFDlWsXbn9WuOW1IcIruchuF5XEzW7QlYLXFV94sNipay3dImxKy
NYlVw7wzPBIrpYpK1RkYafurRciINGt2JH1DXk/izHTN1TkDkE6c8s7kghrWxXPOY424vLIAKqax
i5C0eEFHxvUi3HO5OHZ3HhxfPwZQGvVhRuwTJmSn6DohaGYcr3Ei4ZoUvoF0sT2A16ewya0X5FKI
Mopprt/XFY6uS1a21huSEpoOfdVWIXrG0M3KxKgIcWQp70SUtWfSeQzjgb+wQE6H/qHfkx4R8ZyU
Y66OgP8jhGFsSo9dYi3W3zEZVP/VXh7+RQ8U3orRB0h2NuZ6dDpVEKdRvJRzVgjtuqeQz+AtjCvX
yxDBLZeFtJz5gaat5r9tsEr7ATGGv95MvZbLY+mo6Bm+s+8Oah3dp3ojg+xm7Z32d4foG8mVZ9Md
11rb8kCBYbAlzSKqO0Qm80ABfGt9wBCW6I4Rqh9cFXBTuFsrn3tlhd8bybnxf4gNxXysUZ178Jlb
fY9gHvBRLV78068RsJJAWZaNWEqp/nCbvjpE6+xZ58as9Y5+1ezdjT/nWp/ayWnbdERd6N1BhuRP
SwT/f9Rjp4DhRZHbRz3VkPvWMDTUFogKOIit9dVG/yqPLBbBcTSlrY/XLhIcIruKVhRrC8RiA+nW
ZTpCCvKyDov+KqZ+fVyCqFDHJV8GCIJgHHKchDZseuN7HkjAaomRAEHXvy02pH+JPcU9Yf+S0+dj
67xm/CbWnXvOtENtpTuytuZeRKYbXvy22nRiK4YFhPtr4yRLo5c0GFhyrwU4lZMEM4w26d/oLo7Y
a0OYGOXLhyK6tnsiirOPtKW4+CCW2dwW3cpRTyIE0rCxb4ufCmN0wNANPHPLcyGybus4CyFglYvu
eOAKJ/xdGlK3/eF7cyM8R3m/jd4hwLAO6BOtS8mtMTTDuzO7wDosqrCL29VrgJR8mNsTlXV9c85p
vH4p6N5t7kavWjpm6nq7ReOiPgwh6rdGFsIBsKo41uwBSySUlNm0k3pii5zMUnHo3UfLZnen2Vm2
7qz6yjZpNzMJgzQBBCcOrUhc2LjnzoOPjBuDsWgQZvVO881S5GEuGp1typwK7QtS/JKeVZSW5a0v
LTihMixrnoRI6Pu2I8ctQ4jWZXYV9D3rbqT4UaQev7zJoPdRa9tfYlfBKvNEwIdvfBvT86QKhJij
9NR9rLgtksIyZZAgHB3zx2h1KgRDufHipzKm5iZrFnoJ7sOVXehAeUcsLrMs2o5xI5BrWuqAbbRB
vHQH3dz3JzbY5dlfPPRphYfhOnHyyB0vHFvTzKrW93+jEGAL0f08c5DvcdQdfNRM+dGn0AjdibR7
57KATtD6EHGSrDSBvY2VbH7CEJ4soyyNlzccpuWXBcwuOA1Z+BJUmIU59kjNaKRTNVlWjbPKd7cq
t/LYNsJ2yFnkcs2sUvkQ08O6cdN0Be3wQa2ijx3lBAN5HJSgH7VG2r+hG2Cf6BHmVshzgczyBf6/
jOwmNWve+ofNN+sjKQ9KZ7jTq/Gw74uBIFjnTt53kEcqqWK37tNmpxY22fncNe91Y3QK+YoWY7YC
67Ryqq3HiaKc8lju3lVjoLf8wdOrAp22VJkng72tn0Rcj89bP86sjRSdVgeF9N6HssQok/htU+mD
aJZ2v2w8zYC5rcl/+fyTT0KE82s70RWVdXwQMIbhitB4lOGobgRIyT1I1kKmqHdNWHC5Oh7HbW/q
Y1SqkBh/U2ksOKgfx0OhbbtOrz5+aFNOze8Q04DIAjVvDUHObs06vmj6cqKe0tmk8nrEs7HHoYDI
cMhZsVdEUQManIW4mbZ+tdYqHC9L7tt3nbtEQGsOTsYJ3SPYgd+L4NYOMWHhbdjqFzrbJxi2sJtu
dbOGvNSgVN9NbvfBEQCa/5c3XKoHwIn5dWbuyBMxx9UjgIIfZZX2RfMY+mp53Tph689alIV7mame
jL+7NdAXOYnRgqzPS/vHwJSND91IJFaK+t0j8t5p5HzKXd2cXMT69V+Hfqrgn61s3ScIAwhIrd3J
oTE8GuwnKhEA6tQ++a/7KNr2I2BNHoFjq/H6qO/XR0aZFujdGqMTP6UwZ5wQy40UbRGcAyFdRLbh
3mYOiJjOcOm2Eu6JfMZLgc1J8/uMsO05oN2voug4WyyU9f+6wrN/yBxEfEQ+b/CY42ECajcFDsYa
qCk+LRuw9mEhg2aGppULMnK79j5Bz5wxU8Spa2jY1f+JZ4WdBNkk6mkHQfTXrJT9Ox/HOLgf5bov
nxsX3S+ukT1OvYDYugNqjkJB6rTBN84YYNpx88fqYWVjLbLaGaQ5UPltRXwtzXb2FHQRiqiyCdJu
GMA9uknZr2MJx3nih0EJycKiPiWS4CkFzXWnzKWNqc5YBOTfCbti/c8K8u6n6VBwnOopFHPaUxj8
4lewbfW4s/8LYBN/hmouzYfNY01hcEWF8yGO9/2xRuZrbni7B/VR6RARV7Kt/fobmGSYTx4EuWZB
9WaqCDH2zO9yKdz6ZVY+mfqLH6Ct9/a4/ZO3nnMnxg2IqAkZXNM2Ihk+LzbQZMfYjrlFgij3Q73L
5WUOO4we3J3bTeetHeH8VotEEsaQd3WMPU5ksUjOnnGZg6cykBopu1VE95Po5+j6wMwwPXaw182h
EGNc/mprU9QJIyRtDLA3DvlCFd8GWVDFbYWkcLzMazigZZ8CFoI86phDKcsaGZNVa7bU8nCoJNHi
jIaJRTBb8EO4Txp2aT6tla3feLnG9VzXc22fCi6+M0wZQqp5mN17Yk4d871CH+QZHzJCUY90arRO
y6Lu4oZgk9QJ2YcuGquhh+KHWttE99pFLVY7+/5n9ighfHSpuMpPKyydd6d0Gx1lvbrO0SUq9WfD
rX4P1IQYW4MAZX59ZXr4eG1I43D7/1FcryVYc7/8m+1of29GpKyJMy7Vq0fe1ZbachofLeOZ/tQF
Evivs7aWNF6/AKMTOy86Ld7oBVK66Ht9aBzP7767cBrAIJ0h/wfI0mAucYe1OQ4TjpFDU/GQMeE0
xa9S2pBozKxbfGi7HbylDsGdD0WPYOVmM+BESzuB0mqntqEZFLg8e2HdynMNlyWeRmvbHzFZ4C7b
5sDcSnZ0rmR7Lrm1J7uckx2XNdOa12KmrEATgwe9YvLAbceBEA2u/YIwQsvU4XYO71c1dsPF0GCJ
tczjkczYr/QjM2ndJHUFbsxijRsR7JecYzRcsVhS9Le2l5LcFrppMxfrW1QzMt84TcmiJDYrv1Xc
lxdbBMunmnI4OUHrCD7+ukWANkecFMfccu3PbWRES9p6WF59XHlPOOHBT7o1l1/WvOZvNhAyOJyZ
m/4wDGPxA7bHNtXMxJC828wE/9kCdBXojkkeylWap2E3Kw99gznmFNmdHaQNd9MzsIsPvL1g3z1F
Ue6/G1F31ntci5xxuA2jz75X+6+euRGVxV4xda2+JrTD7ghYtlYbaeHotNOD5EGVWVhggWQv24Lq
rigmA2fEzwQoQWHpDSiJbx+9JbKXd+m3YXGx5Vxcv5+2xDJSasEAy2QHKeILSpyHsHoFjMyrM6kS
5Rf2GFuDw3Uj/KGPZenIGdF1j11r+w9051ToR4kqfGubzvrFV9OZAzK59r2/crqHXhTh35Wa5H/9
aDPeL0IJP533aJQ/SzfX/vUEdbce0ljZ76NLCd8N2ua9e4V/9wtOnjkCu6mJp/oZeTNh6vJgYPyt
S4dBrbHdA3FkK4IsY9EYv0ZNc5uHq9AvSG/FzTKS1khwHMqCc9cpazi7E0A802u0eEdQhArF+IZi
CCq1jmGkR+97toXkniEti0i3cpufCEDC5VljS3+bKtv+T0yFuZkKpwHUlHDnSAR3/YT1Vz0jVyt6
YA3yZZ690hveq961PpZWjuKwMHc8OpNt5Wc1WdY9Gs98fnc7fHcpQaXrmd57QGyrXesXpkQx8PUV
q5tg8LZvo6EPkeXGPEGJC/pEZICv7XPYLmF/ElVhhpNnhlVnRb0gD43U7NdPMT2l1Zfo4zF+BBjQ
6/04MlymSgen2CLNY17c395eu6/QOvbEzD0Z/1TmtludJ4wN/ZXscv9RqpGDoap6fgYea8ozosbq
sTH7Wj4BPkRlUu3B9pd8f46nEre6thJi+qrl6FVO2IPTddV+mPKQG7rrcIcdlFd54clogKaz3/qh
yqQR3qmdKUs/lgV9Gl8u0ZElIVn1COdcox0D3wIKSBcT4fJG4cCKmJqtL5uLVMvwl6O7eNvFbK2Z
I2uoKiUmfDI17cz/LKbwW2TzZrvtQ7beg1dthLwtzi6yzVV+kw5tVEfHnQhI3BQaxF42fK40pnAD
+75pV2je1sHo6uSOuOBUrz7RkEQNJssIrpABKB/eLGN133g2oH8UwCjBAGZRAqPIiM+z6vv+VhaD
Q0rTTKHhaZvwan+Q1r3NUGFg2HD3fRUwxPseg7I0yINaj/YUBHfzfwXouWZl7xr05ZiWgcddC3Ei
HgMkuYPj8qOMOqqOFBMoH+X1GhdgZTY+rf9xdiY7duvYmn6ViztOoSiqoy6qarD7Llo7HHZMBNvh
UC9KVK+nr29nTdKRhg0ncEZ5Toa2GpJrrb+jHO0/AywWLw6HgM0HRkMNCTmLd16DLe6VIRB8BIZI
bidEOcmqKhpX75VXQ74d/MUB+la1e7GpzN9kFcz2blHgC6sGo5jvLe19cgScy3/I1IOVGA/D8I1N
pJ7g2FOG7pDJ6a+pnQYKnQubzgqNmzSreUEQuynoC1HyeFUEsOyGwQsy2RJfkLRUNkhSqb8FAZpp
w7w1WGcUfOco7hSRaMY13ykF4JDp0fVCXC4qXR0dmBKPFSH1LMpimjzmlLl+G3qhvrg9kgeMkQB1
ZTyx7kPL5WSs27ZWezMLKK2xX03fgLWz5gB5zr9Ff57Od0sH9eRAMw/AiOn80qOi7MQrujOGY+gU
4lMp0JJAhLSLYj0lzmRvEbAiygw6X51tpm/FrlhCpIY4EMDxc20lf9SLHTz3pu5vwWkZkVeqGp46
1nHJKvfLM2IYyG5Vj0oqKx0wCzHn6d3YOq7YzW3sspXEBqZ9Arn7ZHmcOBvSwswdDuH1N5Xa7ttc
N/l5mdEDAJe5GkQP0eMbwW7OR4e+FLSU2CNrlwYd4Vv5wJRROtVSboYe/2/4ijHkG34gvS2UieWe
VW2+w3jE/r+tQKIOuV37BwoAjBQqbaFGstoKHiJukdkmaRzpfQlpo/pNFnuVXLtVmMwHp1vkcByL
vDpVnkiTdWxVgXsA+9blOsZqEPsILZb2s0cahn2ETg7ujrtBCXkJwlwLFYQPfzUG1XShy0vDk02L
1N4MUJAf9OSWPk4EZcp5rqhtt0pgybfKsmG+ccbrCMbOxjDYjK3r8kesoMpf0gUdy57BOJ+5ym3L
POJJ5Oq1G2XhObGs68At8rM7jzzFHwISieD/ngZnkaj4hU4gXFbBGBX+Eau2qjjXBdPsRzttrPRY
LSZdNhGMfgiuVWUzIkLmEmRZnd+bfMzsFWMa/VKGIbCTW1WgiKNNAuG2i+0h2eSozW8RgSJXpK10
EWv743RBYwn2HlB4yFUtyx5Kah9gTNnmpTttpD3lHocmYaXruu2Hi4za9FWqztVfgmSyv07gQlW2
EWUTVVu0R8mtYrxV7Ec9h7D6CEAI1x0b9R1kDEd+Zz2V0blMtLxln0zYnLU3dhfNhoCgseD+7EvB
aM055RhRZUcPTPBuTLrhawAb6VXQSz52eCu622nJ2s+qTeNhm7hdNT5WEL43CbJbVPsNqYuV6oPw
RFhmfBC6HEE9Y5NsU4lX8CaAUR3vnMhV5ZGZa9WQuh2y+/L7zUS5NeZPfdiK7q7I0+wc8O3M4FYN
s4ZoIPZi3zMExjCqyIu1DaMeTR6G8J/s8Up8hIkePlUKHe/KH4PmJR4S94pBZ4SOaZ8YvHUIipyu
XC+Pv+oKSAb2BLNP8jSAKzYcKtMHnfmsrzRDjrmy2NfMMcqi4bNHvXof24WmenDl+OrZZvw4ZYRv
UGT2zi5EovWSmbQtN5DHrIOo2vyrMh0Nee5U3Qo0S+KhDnXZ2SSA2MMuctNEbwhvFp9hPOmvlpe1
Z76IhhMxyYLHsk5FdJYEH5yxNZmcY6xw497BnEUSiU1Q/4gbcr1sEO4hSKnxE4nOdE9QboISwH81
Azy0KyP93qEP0t4XQLkwOdh89hyBeVB+YozUDpcYel6x8wkaHbB7FNUbhbvnEFQQSsEpJXGdR+2g
3IOhA0JG1zYaSYicYrnOsitbTaeZXV5wnxvGXR52DghuVeiHEhSS0ZCdKWj9U+QtN1VGCU090/vO
sWpkqKlaZB7tZo9BxXYMbLnDs0vRF4NBQI6LymadI/cltTPvZlSes7SO40iBsh074KmVYD4Co4DA
CowmhlHTbeGUZM7dcCWES8lpg5N0G0CnipCBwc/M7giVBctysslgRTMOJKWVJHTu8OVeOGsLfF9W
WM6Zl3Fsi49RW83lqZir+a7No/6WOhiw0nHlDG2ydZtLBG8UibUVtRThjtXfSZT+El2VN5zbSofL
J9T/y20gujqh9ZcwpylmDQO3RSEkZ0k8TgFGSDvLX/AC5qmoAIsXdqFTpjjt915XFuPOAmrksIVI
l23xMSjvyPxl0XL0uY/0ym51iGpcTfDgaqrPpoiC82Kz3a8obMtPjZOVNwO2y3oTF1G3owtTCNkY
8hwpdGEw5VrjpE96mdp5lOE+Da72ga2DoFlea+3CmqgXr9l0aRTdYmjSxRdGhV6SrU0pQm6rGT5Z
eeydakTePFUgtP1UzO6wbSER9ivNuJTBfBrI8lWOBAyc+wzB27CyUnfSzwUWK9/LxoE9ZnX2JNG0
Y3k/Dq43rSrt6GBHSUfxk2EikK/wJmyAy/IZXiIAvR1vyyESZ237V6kQQr8MQr3lQEO4sh7X+QTt
HA2cdJnSdjgNrkw9zd4muI5hGMy4Efo5dOrLqoGJ1N1aM1yRuzoP/G91Vztw9CkQzHZxp1A8c8LV
6jQRvLcAnbP5rpJJG+Rhk2/Bh/Cy5eTn4DHVyhqHztrVDRXhphMNO3gFp3Mt0PbH6xD6IvJhzsb1
lKrhlnl5yMJqqOt2JkenenUwn5wzdCrCxRkONFAO08y8Rn7fxU8wR5N25/EdRetON7gLKdAtxP15
b1DeIiBM7vtI1o/QiAb0sPSCao1XR/jdHXuVHwOdDK/lNCc3vRp8TH3q0ruzHM+TX3N8kGBHJzBV
VjXoRr+5Fu00BUmO8NAMsz/iGDBeVWRz7D/4gigADnWrZhAq+7Z9KHPU81ysQjam/Clttypt3Mfo
KoWl4hZuuaWHdVEnt1AzUDAlWjxAroAaN4hY3151R8ephOrBaKVkwlGaBHlTE6ZNS+tdBemesgld
g+PPH/waf9SXOUYBNgyhKu9n7SbVMYkSU/0YLab+KyQUgPsanLo9wM8NbuCzdyBjjUTbEDJWYwwU
haz8EurgA+g/hY2RPb4/PoY8zyZAPbJyZm/+yCzcfTC9mb6loKBf/GipnVsnzxbMbOiAGc7UVUkV
EBRvdhzPPwQYTrTqlr79kPODrlMR0N9NnqBOpBdLxedWB5F0VkS0KJZmxt0OQGZ1GQKUdtqDtE+d
BHyL3fE6wzIDRIJJxtaOCQ9KIO12O5RD4hQvvp3qPXuGSU5sJddEOEjM/lbCI+TUFM7yDU7RsGwI
YFbqlOeMINeua6ZzU3J+bXOZxw3mVFI7H/yiScxJVVH/VYN8oIXCUOXTVdGaYqWQTrfsiNRbQcrh
vDNJydjZtHTruG3As9jCtkrKl8Sq2XN7kZnwmLWj/ZDM2C4ebNZNvIrnfLi1+nDu1yHWCzQZXkvl
3zamH9b09UhHwQRGpJs25sNw/XX1w06wHFyVYe51W6ciqwor7xhdGHcSMf6SfnzpIH19CQA0AAXS
BOdxtwuScBPjlZKuszyb7jWJAc9WOS/tx87hC+ErZcXDCq3L/okGPuufAx9qOhLYpXuysOl5ZtRz
1e43ib6P4py7ASbtLzhzNIToEFVWr8Kq8z7gS4gHwZhmC6cCzT18SIQHah1mQt2FdmcQgE+wfQdw
g1S3FzdwFEwNO+7unSjwzc7Go+KZMEr/K4/b8Q5utAga9hbd6k6YfPIPUGyzk036qF47rWczNGM4
gDFUB9t3vRAzDwBO26tuwmKiHR604s/Ovj+rc6Pn8aLjuGlPYxoFIGgKm5g1QyTFaITJAxJY/hdG
RGD0eocOAJXQQPZUukYC0qPiysUybqhgse5IZslqm4c4cjd5m0DQ7U0MBYBRKiVrjW0yXAH80uzt
hB5oD9ui8bcWUj6KAqZ8YoPAUparpXIRkztaioemjVBis0XqLdrXxFr3PRyFddoui0RHpDJzGEef
/SUrdJx9L+mtOjx3iJxdDfNYf0nmJdQHuH2uvxJdE39M/SF+GhDBg116Yedt47QyXxlV8bxUkrdf
2kII0CFEJcEKHZG5AMuDCnRmxohLOlOi9mgLm+95j001Zh5qjlZ9WqH7iFCKzrteD+PDQsZstBIV
jF08T8r8A64yi73Hnh1BWuTzGk5FNMixYF8TV3tj3OcKeEmWd1Kog+tTWgRYEFRU8+2erj37MLds
7+sYDlvHH2CUvA2Q8o+7osJ0ZaVSzOA2ThJGH/pSZPadrUv/CBugT9f47MQ7HJjz4jBXSZeeId1x
oLUwWcUpxNRWr0DOOvQZIf6BkJL8PWikMRcbgzV7rcygP7ajG360EVG7O8PCuYretbXv67SJ93ye
112+twy7dF/nO1DdHvbQJIPn1i+hGbaTBYFpcFmTYS/d/dj08DWKVJZqP+i29zcjktLdFa5F54L8
9DqhdBmFInAU9W7qRvVoGQ3pI3WrrtiEcPW/zDh3BZsCrvAjTHTQpgjFMVR0ohvNqq+lV2KIksBh
noxB02OBlISQTJFlUX6lNGqTB4MQedGEL9uVTJg0dpOtOuzYXgfO1KdJL3gNQECSzd3ItW7tBf3E
FvMMK+a6RXuYkUxZZ0a0jr+eUKGPUHNz7xghUO03RZUwMGXnGMMV6rV/7sGNSu/LTDL4bECnVjZY
Y3Qe574Su76QeCLgj+O4P9rAVbeq6cwIHI97Dpy5rK3tFerlQKzTKOwfeHlDAZhR6W8hOcCfawg9
wSlwokwc7FDMIWWzlNXFmfrFZ7V58gV5V/CJEz63tz2MT7rd1A6/2cayP2AOQPfb6pE5Rwmz1yBc
fA2bdpHrEjuZ/rREsR3vGWKHP2q/rpOj7YgY43OG8NZ6dPp62TYEEE0XTCecdENBRR1c6sE8LyZy
k5WxlEbAbCU2BBblUbPncDCGo+2XHcsnLMpp52hEBJs6Zrq/9T1cPfDbI3gX9D+ygg84NSC+8GPY
t7uF0SJDPW9yjzYj4BogxsV4zcNL8dST+O2t8RvD52Ca2olQP+EqthAIiw9ZM2UueHTPnDuBJnx2
FMJ2/GBZopsMxAjjPmlNX3FYiZ4c36rSA2oy+Q2wCGNOyrMRG85eyu3M7M1e+6ptNTiXh3g4H3L8
5hJ0MpzlYiBwyhuuHtQQhyn4Avje1QoL4OrNRd6lT4FHbbbOSo7+LWlfwdXFL0GnyboKafrxH+mf
KLZ4S5rAxmXjzoGdfRGN306Q1moMUeJkKe+dkEjI/UQVzBfOXKB8xKNTM6tcXGYJOdvCZ6uAc36A
HtviJ1kGDBRJH6ngYVfSj9AaB4KXPto86rvCAE0cKUxITqebmvITpB1xTYwecqxHvSJR6HoVxgmI
soH/lrLhJGezWJZzUPQVWpFyKdQt0tmuumUA7X8JGiC5jxYuMGo7M7fjgha0LowtlhpplFNky95H
ocqsrE/j5lsI7fFUIt6aL9DcxLJ3RnTD+0EZM9yBp0Z3vfbzb6Lq2vQREji8Rb7BmRElSmO6iMYh
xkT0gxe8OIz8sxOKuTTbtGVMRZHzAjUCTwkVrGl1Z50SGYlP+Ux85yHvp+yj0B0WB4PWIzKCPEYn
pFRanHkww33Yap1uOX50+S1rqXm2rZUuzb730vkGPjnW47Nt/M9JDr1wYn2zbGPTJlBgg3i6q67s
SiZQ6lFgT4XcVzrZrmHaPwK5ACA8VrEP+QIdQd5f8tCZgp2wymq/CDogNLqiwZKCt3G27Xpo1vih
hf52yNxB7Qa8VOHre7j1I7vI+uo4Osp8wf2zBqJwwK8O1YQz5HZsaWwOGaYQ2zkLO30Xel312UuX
/FlhGUgPZEfzx3nJMn2RE3S6LWWNkttYwl/exNMSR5tOzbAwEwyZWBsxXC0myzZIEY0g+P6kJDTC
krDqBPug5TxhINTvdRjn7prnlw9oe+OJj1Wb6rGwstF6gl5M+m6YkdV2CcjEjLawj5MQzEzQJNnj
WBUHerjc3LRW096LyamH7dCNQwpLIUu8rY395eccZla6C9qw6/eAKwnhtiEN11RLWB6AJCUH4WJl
w7YPm/riOLp28ZEJlmLfRpNkFXuweOk7rLL/2oUT7KvawwMQCXqo9gt0xmRFPyHpJxe7dDB/zDv9
PHEmQfewra5cIRCqQM+YyU+orNysxPYi6OsVlFZnuqcelPUaT0gGuSrX3klmELyPg9Fjeqx5F4wJ
oL7WF5ig47hdYDHd5GqIvbuxy8P8ZpzSCTA6b6c99NH0dbSsQBDalfHSbLnII9MzzJ6kX10XeGt5
b1UyNNMt2G9gdm1RtuFpslACAh6MiMCB1rp4a2P3iRFW64pPlvZ6JiGL33H8BzPDHnxzMmSjfqpQ
K3jlVaNmEU2kukrgF7iARjJ5k7F919ZhPOJT5gfetsbnmy2ho+ra2TUzIxyLMOZbHGt8ha3hveXa
oL9WZYbs2NF6vkH3lrxShdTlVfbebcJxgv933cs3tD4TqGwyxY/aZMx3IW8wERRGOBkgW2V+4FeW
fqPJAkCKqPf2ATOA5IJarCV8G/ZZTypHV/Qf0lHT13WJEz3kja1fxw79MU4OCAu3ud0S/ZqUC0MN
W9l4wgdMO0O8HCQ2W4pNg4MIecOnpGy0OkWx7j8t1bJ8wEQD/wWq8R+IpTSbT0C+MSYMbXhwWthb
mPUs80eRN96VzDDDCPT5uh5aJ8kORGrF97RNAFB+h3D+VHgtfdLVdUyvsQfDRsE1tpWtVDfYwbHu
cvPaNyMSSWmQ1eNH26BdUkwf5oNAjVB/qgtMaHfXgLCvXj51/ali7e5RK0fdeeqq/I2JYisgl5F7
5kHT6LAfRYPyFg6opZjkwfRl/cYU3oMqnWaLKZ0OV8aJyn2YhTExUSWDkNOUZYUN6LdI5rYeSgVY
M3V+i1dZXNxiUsNWrIecKtd3GPlumoKW8drEDtFJCYDFrZBLoLfChHjWehU6upWLnSz8TNTt3a1m
pb24Juxem0BHF4x/BKzmsYMP0taNffWRp7OhtvfzZbuoxH7ABxrqkwmL+gF2BBB3y2s+tFiBAeDT
I74I+O/5Bhovxs44x2K/vkS1nW+t3PHfeFnGXld4cCdHN50k05oaG8R15BW5d+ao6+M9fkRuskdF
ySvgvxwOKqsKTibPCdpLBCW6BZafIz7BtlLPCTWKOcQCG2u7qqwfnojy5bBUfSp3U9Yv+qqmKR9g
vDKLdUer+ypwCHKgaXTLW1lis3eDfYtxdskguu8Y2Sc/6Gem2xRq44M7amR/VWHXn3JlO09seuFt
2pfd5xCdZL+NrVAhkS9d1FqjfI4pJD95yzKOqxgfhI42bclIN8cH+5jDaoIRlwqX41zMXbvJ6TNQ
tSsF67+re2yZIzfy7gpo9hZbaNZ/p18GvSzG1P6awtF8GXon+CLqgbwIO8PsiGY79j4UsocYpcnw
5ZjK/fGMP5bvrAsGE1p8ARIro6PWsRq3JWMvd50hXjY7plzWhyVKlxcpjDEbAqq9L4zJ+cwJJaJT
wnjW3M/4GGBhgGEL0Dd0pDs3ZhC+ooiRlEqVnd5aDXzMVdjFetyGll8wOQML2rQmVT2AOggEdFU5
/nDnrLgn3DeC5cwRhlNV5LYQ5yISl9deME7ZBS9O8dQN1AXWUEQEyQ4To0uhwNlGL6isdRQ6oX+r
ltDGdbP1xBcfncMD7J0kWefQUQkgrUiRxwsr6g8gIsj4q8ZSzySpBvbGogbcMczEi6gvBsxGCHma
kl3FiQdvAC7eGnWUybZowphjeiVWbI/Q7QVaOdxEUJ/VPcj1dIUiKkBepBYF+qJxkXa3T6AVXB0B
2oKeKwUDXrUe2CDOYZDHTtgXyr1DgGtz1wYZhg/Qcyy5L+yJfKWIAaQDO7z2y0+9j3UWnGau/WD8
9mqdW/KL5sZ0r3GKgQ7A3WjXJ2opfcnGzsZgYxrrH7NviYtkRsMoH4D8xsll3e/UHMKszlmwzoUx
4ZJtPKcO2XUdTuxbe4YysV3K1Cp3ddGrZ3oDYtmEwW5xBbDEWZrOCxZ+TWY6zGKoAMddqRbK7shR
2lyx5TjdeCOKho2bySvMa3nR0+zPxVtXUaW/eTb13g4nUrs/lw0GNytM/vDIHxpQxJWbLdrfVsRG
jmAMjE5WSep6T2NSa/AGJZntZ02KhBw8qH6d/aWccGfM23GTInYdVriRNR459NL/UcLxO5u5FW9X
YlG8sgd6AnYfpg+rHnfBq+YIyj6WsHP4wS7jIb8fLdUn57StfYR8iPhZjgbRa6N1hizKxN2+JPYV
Q1E3LOg/rWX5ljLSwfxOG3unY79zGekoF35gh5HyTdTgo7Mivb0tDmPgMdFCjybMKuos70OKXfBr
5+OJjIVLON7loYnitee07LBRyvrdeQlUhV1hvNlbzU6tb3HbBb+38GfBP3YSz37rtN86bMhh1EjK
0L3yB/EjI82ouOW01beImYjubiNh91vLRAKidIFAkRuIM+afuHSf1NhlH7E/AY/CMs881W5DQCdy
oOE7Dl2NXg0ENP4wrhbRBtsJgAwcz9R9V/gJ1QG7LV52jZu9hSxB3H/lkIE6uaN/GSmA0SglffC9
xMJ2wG8K75xVQSsYrHBhYhOoCjGOKO4NeroQ2PW0NJQbtF4TlQHePP6r30LxbjNjorUsIk4P7Zjg
BvY5AheYSOEznPLkIE2KG48pR6TImYch95b3ASUEw/IOws6kgivMlsC2sJ0mr+5EWcvvGk5AfQwx
jCzxKG/FK8kelrOe48pBMlr5XbYXsNVvXTWV3T6U0TKsCwO2uZ1J0hF7WHfzra+mHtnKFNvTpsy9
+msRx+mXCCLjk+uHE0Zvk2ExvZJmKMo93k99u/JLEQvINn3/kJIXER0yk+fpEa4DNTUku+6oXG1j
IgV9/HmqUvWssNanfhmGCdpLOeAybS/D17R0qNaXroW9V7i0nBAivY+LcgOGmdhyIUP0iFoBg+ny
5M6ybO/JCgu0wFbuFtc0T2bcPQ4GPlyJ0vjwiRk5XcsA8p31B69b2BTrGqUdaGc7tDt/qLwvfVz7
yMvl4nz0FwiFJCbEYpuBU8PUwFtDgj27dKesocTDbxShxQY6coDoskYfuBIAounWngPGTO6A5e0q
LtlaNwkzsO2IP1PPbgNSvx4CSN+38EA6/MoAgXC2FoggZLrmWmGzFf2YFx9jnEYibK4nwEe4k+Gw
xW8X3UHk5xNwXKTm8sCBnMYbxiFucXAc2HTbWg7ON7x/TXqoRQIZOwk654Kb/ZBvehj87O4ueRB8
bJbz2Tax/zGit1Vbp7SXAooS8raNE8Dl2MDaoUxFwagvE3Epn0r4EN96bawK6E+5T2U7D7hkoL1m
PBHX9me854tHNZiZ24fldRNiRWHIUT7nxXxqhH8N0WEI/1axt84w3nSiMFMcambuWGCTqxGo6akc
+ulzs0B2t1SWQ0Ful+Fs0okZs+OKFC9c+N1PBTw8eZ7IIEAXRo11tRVAZrUnk8nc24PkAxmh1H2c
a0cTV6h5SnCGkC9j0jjCp8JbHAmGD5PT2kEwwleqIwTxA/ZzsXzx/JaZ+Uj0123CLv7dtWM57/wM
c+obC3UJs+I5VBnbKw7vDANLR927RYL8oEfA0WwXmSCrzJLZmTcxFMwjJ0pfYEiqYU63lus99qXX
c5IVHE41GtJ+lcrGyqknfXPyhzQMN1mVBBQpOMQ422DqhpclmJ1PdjJXctOCypLRNTSKzzom0G7D
k56ZHleIahxoR+V59oQjGLKEUfclGZFvX6hX5hP6ZdntjMNMP2ZLQGIPfI8fOHJefQ/3kxYV6DZ5
GsgKhfHdx062AQ5SDOYjZh4bWqr8s4XfR7PGsnIOdjUY7+cqaf0J8xlrOv2joTGhGwJlCgqPU0Zo
jDoG02Bi/o8mCcexqQqSaJRTioshR+SbYycZU+BSgJ0MEdoErLkb53vcITpFhgZ9DZ+CMX6sPRAd
Ul0yxn1ViUcDYxjRQXTp8QV8YTTeq/vGJFV/A5QtqeG1iaOPdj+JZSPTxT2iNUpLlDZNUq3+EY6O
M1fUdhu4NdkZXCHEN5xPPd/9w66ZWNQMCDdJEPmvYHXdU+Vk6bWAgoYlUCY//2NZEDOKwUH967cy
oqwVkBUt2K3MQurS3/0D8WQXiiAqttqXibMWHJ4nkRPCc8jgMM9/iIX6RZ6RvOaq8VcCgVHFNXPo
X5KxbBFj7uLU3RpO0ozTlAfJZTeN3eQcpj4uLgscu5c5yuejYnCw+e//+l//939/n/4n/qHv/38k
6H9VfXmvUyZf/+e/fxUx5IJ9U8y7rgjtd1mHIzVNwF5H64O6A+oSlrSM88Lz76/yq9gkrPJcSI0w
TEL1LgIwzmZDZBDdkyUBV3FhfLP6ztzSZ0yn31/pmqH1U/Ap+wSsc1c49D4eD/TnhzlmSazx1CJS
1ljpeVx6uecwHdeuRS6EVzpfjT9icE7Axrn1+u+/v/j1Nt5d/PoO7cAl6tUHlf754k0yxDk6fLIj
KpMda5GSV4lVx66NOxSC7pDgwZMX299f9N+eLagfyB+XExDqZPjuDS5zPXaJB+ttafv6k3Awxq7q
xrrDDj/920xFbiz0XEc5+PuQX/buNQKWTR35BgjM6rrdVUFYbZCqdpspIlXpb+/KtZmp2F7g4kzo
i3chX24khxoPfMwmA/+DCbPiZnKaN7ccytu/vxC9pEsKvc1jFO9C2Qrb9yA24RaAT267mpgI3El2
1R0YOOrM31/r3wLguBlXEQIZkrOnkOr+/H2gsCVwpQzddYDbKF7Ss1zljgawgCW8IhBj+NvFfb1e
eH1d7CsSrdzP18vqLsbojOsZ2Ph7PB+trdsv5cNf3xW5njIEpBCMNtx3r6ps4oXTXFFwEke2jnQW
7hCM4ozbCcxPnNH/Qy7iv3/wWGsHaHtDGYAIvV/itoUOthRw8ArRt2vp+YC5DfZE7qiWT399a6gr
pcf3HvAM3XcvbLiOBsqUuImlKvynrO4BHILafeswKNzDV03+dp8MXJLP4fIxHmCByeut/8tRYJEH
wAEJi87CjPewxJqKHArVmtP7T3mMv3iKfBZE2GHR5KKOeffW8DjorsIFDGfwAT0Q6MIKYDqzRrvW
/yFg8teXwon2+k/Il//zXckIZQoaoutadpuVJVNxjCAQGitz/7BB/WKBOewZ7IVQbdn9372vWkIy
nBJuxcBjQKFLgz3GU7ZPvBHHtaXJ/n6X4nqhcH3fC3mU7/Zesj7GYgj5FCtSkPfT6MQbl8ywfddm
b7//En/5DGXoYDWiRMCB/fMzRORPdk6AMDw3wPJLH0dbowmoz6bY/Cc35SCnFDxC33PeXSqmpHft
dGKXGiU+eTgFHL0I2QXGD8EfUiP//bQm3xlbT3A1CIpk2v58V1DJId1EWArjhVNBZh5xzdnF1OMA
8sSFvo3GQNfrpAUKssBLPs2hQ8P7HzxaJVTo2ko56n1Au6Z5r8yEz4OMrIYMJNTmDCvNQagx+8OG
/M+/9XOFgH5ZEGLhC9Bfab8rT0RcdhpAzFlXS5V8tgwIzqqbiDaqYZndiaTI71Nj3DPgWHshDE/c
ceQuW6B2dYSKE/yY83r4AS27UvT3cLNA9/NDltoMdy3kL384sK4r83c/9937sSxoqrmvnHUOXhFX
CQhsNBF9QNDFFrt2sS7nLsVrGKOQ37+Tf9adv7uy/PnLwBkFicvIlVvMGyE84CxXqjufwdm6sf3h
HF4pAQwJ3iLjmItIy+TQ9NEffsWvFh2bP+/Lv25c6vrv/2U7RjzkZg7sHpR+eEtGKR7jLXT/Iybh
zR8udV1U/3a/GCiwwqEB+/67RcfIJeuR7rnrqHvx4GjuAWUqYF18ZGtMhH7/dH91MecaLArTA/mD
fFfzhHXeuVf/W2DHKrbX2nbrixVkZu+NU8Es3kV19of7s3/1LBWTAioS6QfyfZpxiMaaKoIMTgxc
Wrx9ySKAgR3Vx4By/TiT9gUZRfo77ALH+5qTAoSLTIAto5HsyZKhf55hfTcb9DNi1zAs3//+mVyP
hncvAFGxjX2KYtbHEfLzu66uj19joQUrDmGlauDbu0Bv299f5RdPgWMppKDlgJJCvPuso2UCfcX2
YN3OAktdF4OUwJMrtPfz7vdX+sXWyvZtc7BLnrjjv/t2i9EZYNtR+4EOmeOSVNGxBt1ZM0a5QhB+
tR9aO8ELMrQuJIeYv99UKajZ63xm3uyq7z6xckL5mY6Jtw4tbT10vkBbIeZaX5BcF59/f6u/+Jw9
Io5dOgU+LPt9Aw1DEg1ww7UgCl9TABxyapnTwaZeGoRlRJ/94dn+4i36nIy8QgK6PdC8n78VQnQw
8/QY6UNaa0/NmOP9V3fqYqQK/3Cp659691lyqdCWlDV0zu8jnEnpaQkGijiMiwAIqGjTHovSNMEE
nFC17egKeUMylvWHHeKXd6ik8j04N55nX1fLv+x8kDhNhjsTjmiILnbMOWGR1Hiio+rQh79+eyAT
+JGzhlWA3ejPl/ItvOSRl1LkLpH44DZ1Bm4A7/iAqjIP4eENjfzDZvTLuwt9ukrOfDtQ7+7Oczqb
PZAPRsRx12wtTMVucDbxsk2KtPzv2xWeIq/QV750qIB/vr+Oxgk3OB4lzio+TCPqnIC87q2poXf+
/lH+6r7YuVQoXeJgA+fdfeXYaGv4x94awZlHwBDuw1ZBRm0P+fAPH8ivDujrCqB5YKSD1vPdbaHV
F37fc1uEPAXxulZ68KAJBPqAsb6Fh3GC5XAxhtVInzaPP4xphiNZPua09DbF+d/fuc9ZBnjOpup5
77abtiAVKhjxySR0Nzj0KKB2U9g+9SOi2P/gSmGIHxb8Hk6L62b0LyuD7o2AUn4B1aIkUAB5GFZH
Et4riXh/eMa/WvvBtT8jVQ3cV707LNrJQNFqoVPU0H2P+DGCspFetTFgOCeMo60j0kT1HyxH+gv0
t+zczCicn+/v/3F2Hr1y48wa/kUClCltu9XhJM9xGoeNMPZ4lHPWr78PfTeWWmjhfLMa2IDZpMhi
seoNgUDncUI4G0RxGsC0BYaRhbb2bTKzazm7/s6Ld3OOtI+ESYqFnuXqwxVwHBx9QrfJj4ruvYjM
+IgHz3xFUSN5hiWI5QRahW9/JhK7DQmt0kjr7NUcZyTowNch3Z6CVdVOkjQKTrAV+juXsX9YURh9
u79rtqbpCIe9yQ61iXbLVUUJzfRHdDyO9mQ1n8cZofG6AM4a40j69xA66XM3KNO/9wfdCgfUlVEU
dXnOmdYqHKh1LipzQCkBKszoFZMyHe1UgSBAt/jy5qGoe1KToSooi0CrFcVlWzLN6B1A/9W8kGrl
M2Xl5JxWfr9zI27MijI5NCdV8GYkx1kuZQd9CVJWg1Ksq6rnBGQlvZDURv7a+e/+pOS/tLp7ofmx
KcmfqMaoq482qr7fJKXWHA1gJe9qTKtHuJ45Hp33x5F7/GYcg0cwVDmVKa1CqSOqPImRtgXvUrtX
zkpxscfGxnfcQHBqtsVnowezUHIdYoIgkh/3h5cRaz28UG2AJTTKbIpCywV16ryzAmFw4lVr+Ch8
df4AqhvJUqfPz9WUKzsV142zIPA6pUJOjctw1hG0A5sowoSWojMHMI+yQvwq1CY4RrT3ETCR9pRA
ID+8eZLEbORfDMNQVR4Sy0kifYxoP1jtY+8iTlegEvGXTXf6jB4kmia8KHe+6e9VW60qlyL70zEs
zqBYBW83HSbapA3Cal2S/LDCTPyUIf6HKqB0wp2q0WfXwjGEwjRD+gDNFXzKqEDa3v2J3662JWyX
jMIgy8JZfHVcIHMg3xRRKFVtRX+PaWL6Hy0JHFAhIDwhlWCJwwTBxjzcH/Z2U1mCY8r8oYUg2iBP
8R/XpI2+cORgqoR/IY5jSS6lTLCZfIDP8otNGO3McnM4zZE9JldzuTSXwyFZqEFdAuQkNQA/geMx
H+oUXvyojJCywwKZuTfPT64oPl+Q4DXmuBzQsaUqcTE00H8U2pKxkbUf5860H2LLHzDQLNqdGW58
RwzdGFNwj5C2ri5Ko+qjDJclqJ9u1lwjo0S9HmsHT/H95BqGiv8wK4r+1/1Zysiz3MTU9InnPHF4
xfG8Ws6SAm1BG4mjiqcH6KZ6xGQwIeMRWln+a4dV9W/cNvgHQDLaOT+3UV6ObJMZ8B63gV8tRzZR
FprqyuLCRL/0ROtZPNSGoz+j81PstAw39g4VXM2gKkcplyC4HErx9bgMTROIQ4lmYz1O8wluNWDn
ufxY+Dh531/TzZnxBakrga4zrdWtkmQiVOYI6AkU5/xckEEC8/eVM9I56c4ibn0+jQKPa7u0nVSx
2qSxPsLxyKR+zAwBsK+V4GSiu4PCt/E3jV/9gqCRtEkYlZ2sTgaV5b4hv2JIxyWNZEVXmzUZJpyJ
srqFAkJ9ScGl6BxR+Ng5ErcfjvcH5WP2JaHm5gz2GpokEL/bY9PESOpACvAQoSnPKHWiOIQzzM5y
anInrKcl5OOMzpNOdrw6DrVaIpLcGi1Np8p8F6e8IMM4x9TMNKoI1xa/vqhlA1nAVrNrVWVIlUZu
e2r7wEDWY6heVETVPt/fTrff2Ea/T6eUR+eZG2S1nUBeB1Dw+MZNlqIO0RNkvwZJO17QCbK/tC1M
zGs8wi70wHEDsrw/+sYncHlnkvXxH7yNVZh3hT3Cy61o7Dfz9wD5YxovmExPUJoIgef7g93mSUQh
jTYt58Yy9HX7WZriIoiIO4UKtPuKIRciO2Iern6GZS6FNfFQBBlikl3bxicLKMLb68GCQ8T4/Aob
QfbVeUopkaoIPHVHJ4n/5UHUvODQ7iMkm5jv70/19gAxEgkZFFLubua7jEldhTVfYoG30cccxnEV
tpeIdufOht4YhQyMB6ZMDehJrL5epbjIaKs+Czq70H4x/3lUdKRS78/lNuAJWYKUs4HewnZZzqVA
sxYl6RF5VinnNYVG/2Br8VdjmOfL/zCSTYZn8LKjarbKZHtEy2CvDBi7AkbGzzQQjxniw+h9GOnD
/aE29iK1cx4hGirVdNbXHyh0sKWxpXYMvo8NLInOOpujPrxoOvX6Q2Y0yadsgrfXiL760gz22yvJ
qM8BGdIBKNh0OlfnHoFe6jsZMCrMC/Nn2uHzqRjQpUzU0Tzdn+vWB/wNWnB/f751QxANmL4TnT4g
x1NBk0ogk8F9j19RO9zrTMhlW0ZY3HGZkQSyqAhKr3ak42NSpU2wLStjNj6id1d+KRVb/6Ir4HsP
feu4XlbkxZuvK0YFucaDUqN2tv6YyPWMYxqY/XEESvmEsVLpaYNr/Q/nAIM76oAST0Ajd3kOhglj
aNVEoh3GIbqgs4FWqzHXR7z83l6kYiq8J4kfNFapCC6H0nQYy4CsgT0JLEsEIq0nnPCsQ2Agx/L2
zSFrKRJEQAfcWp05vW4wBeqN/lj5zXSZXZSxQxrF57Qff9wfaSta0YjjmpHwKprTy0nZrZG5c4rb
RlWX3UNb80LOHZD+90fZ2uxcqIYFtxZVTGsVrUrDp/QXw72sHGxDUOVHCrq2quvcFv3O5XkzFJMg
q+YljMkXCJNVljSjs9TYHd6uqtWLC/Yo07UaOmoMsJBO92d1c67kUKycTZGUTNdc3VwKRt7wipA7
SvIsuAJ/DpAgasNXPNmab25vQkmNcewodma4MaxNlou9EF0Erpl1lKSVzT4o8cLkCiCrbr9im6hd
0izRfyG56hSIQFnVW88ZD4Y/B11tfgspnCwIxxktuwJymo7BDqoc7XmKhv56f1k3viCdPJcZGkBo
1BsoUsQTSEcz4VgivPkIYhllToGfGwBwc+ec3eR5clZAJ2nXspYAJpa73wdcEhljIo050xFrNqRd
TQMBHuALyqXsdfs7eVjycRTNzrG7uelWA6+2DpouwOrNcD62rTaceQeiXhRZUDW1OS4fUVsPPZS8
YOBjPvxMYznbOZCbe4jLgINPB4XK9HLiiOzNbe1idaKGmFAdIhVZSy8I0/zZRyIghqJRoQwyIXGx
c8VvD2xY6E7RRSPjXA5cCw0JVpy26PIl/d+oflT/6NgQXaDCCK9SxXxJMIF8+0GVPXKqgVx/AMFW
qz2UiqvlfiFnC4j/SMmqyZ67Ns+Hn3OfK6992MQKFdyi/nl/K99EV2BFvIKp3lJAMYDXLWdrF7NZ
TSjgHJFfUGbYJB2oeByLxae3j0PSaZBuuoBJ1703rgu9cmr40zZlKOmoM9X+UxjCW9n5fFsTIrRS
ueDIYcC4mlDUzsJM/USVmsiYtxb4L8xNv9ef3YgA4s9RVscyTNBoR/hDPSIH0l6E7aPiHrpShUi8
uSTCFyJZp0cCOZMGzeq6QEeqyvpQB3RjF/q3UJm093on6HaBJ/Luf6SNrS9IanGtt2XveY2jwyjH
cfPUV48ovqG2h2YlquDD9FD3qnMNcNY99Iiz73ywjQhHvmLbtA80xDftVSahilAomGxpSMxl9U8q
L/+giDi/G4gJT1Dwc8+apbecKxCVvz/drY9oywoX1QTq/eutgtld0GYJu6TL7OkCLR0jxhiWn47W
zs7ltLUrydqBvVEZsW/Asi69njqwkAihAF5cCrWoPEFRYSdmyiixSKPZKhQLgfAJ2IvOunMoTCQ/
qxkXN+DVE+qRonqQfrfnStpdDtWk7zTUthZQVkQkuFPwOl7FaHfEMg6bL/1YW3l2KsJuOuP8NV3g
Ne7VQTeHEgQQlXTd4jm5jFNqBROKZpN+rCAlnoiWCBNiUIbupNiDyG6uIrcfdUVKg7QqlkMlEWj9
TKT6scET8wESg/lQ4p7yOMJc/GuwjOByfxtunTo+GZFRJ1OjvbUcD+eEuG1tpmYY9a8EuuI1amHN
JTjkei2GEZhXz8XOmFtz5Mnzu2xOTWUNGSgBvAf5SNif3FY9zlqVxN5UDVkOhx4fRkSo8+f7s7zt
jLA5Xa420DMEF/iyy2lahY0hwOQSmGO3iw5p9FvyenS1c4J8MsJ1qIYR55xzFFqo0cE31M5+oUIz
u/9DtuIN8+YJD+yLJs0qniZCwycqjMC/xY7+qmDIooLRsIcL5bThZ160FtQlZOn7pjb24HC3Y3P+
CbAY+VHOp5a0XINSCeyxn3zsuoq48jrTHBN08g66e4ab1HiVGQ6nNmuU0/0p30YfhrU09rIpMVnr
hy6Efepa8mLHW908iSn2XxK07673R7k9onIA0N68pLkp1PXkEmeeMJIbwdL6FoEnwEwLuZfzWFZf
3jySMIkC8k1NjrZOJvBFp0g3Ch12oqGf3GQOL4PjVhdtHuydSd0eThrpErjr2IAxbkBmgR1ZSt5E
QPNdZNWNvEA9XFWQpcod/wwgVkFqoNkDKt2eTvrOgEJ57/IYpQ2y3CadgMzdWYD44G5GV7PC27bG
Zu46tjBvmwgc8VvXU5aTeM7zTqTXtF7PvE+SBv8pZLLCuYPrO9ZEhoKHx3MGvmZnM96egeVgchv9
0SIsOz8cBokgEnWLELXToBURdIanztaAVS+8fVEQ4jNcvXfqPRshSAf2hZgC2HOZ6KwibaFarRXQ
+6TjHosXbAz7oxKaX3PFwq2oRPYUYVLsY0ckTKsax2Mr0/udMHj7aW0uTAhVkl1CAJD77Y/ZF5Hr
hK2qTd5UK+6jMkzBZUqFf02yakZhaNpL6W4PJePRh4bGwoBUYJbjpUg4IgHkTjjp6O4LFecRM7TQ
8AKz2ys23H5YoRJkdE23eRZDxFgOhZrMOKOVMXhWWfeoGvZN+zly0WzXujbpoAyP1neMV+qnADf2
nU11u6yMzUcF2WxSWVlTrNJJQ091LAbPwSr8ZYBBc80pyKJ7pTeXUNW6nUz5dlll3kgjmPTHAcNo
LOeKY86o2JEYMESsCN5uPB6Q08DoVK2/3j+bv1uey6ROSIArVyetNdnzWg6VhrVLxT6YPKxjkWkc
MvBEh9rEKhWon9H93aOZ9WqjtPMXqNwJrf+Y5shBCkTjUYDB7mFIM3und3p7oQidAKySNMurbI0C
RDyqU4ERo6Liq5gOIucTHo0hn/67P3d5Fa+mDo/LkokKJYCbOAhPHNctzURdIWhQEILqrh4B/VTR
RcN3FGyaAcABppTjIdfZGodsQjfv/k/Y+NAUXeToFOsQg5Cb/o/zaro+2rGJw6a21OSZFKG9qrWl
PgKYN3YeQptD0U+DgkPMB/m7HKqJDbKQRhs8fVZavNDyUDOPYdOg+CyModt5/GwEQ4rFPLgMkHDy
vbeaWdjzJVQkS1BCGpT82OkafGk0dR4NKKvHvtXgrRtTdIEl7Lxr5jp4DWZtj++59YWhsdIhcoBx
wwhazxkNQV0rRvyFNO150g18YiIqd3k2o1eIGyxKl7ripSn8frKY7tP9r7s5POeK4GGxn9cPXjNt
/DAhcHiallhoUGo0lJMeWrQTWyN6ieDjAVl3qDyU2MQq4s14a4dvQGNZkoLk63D1DVobaEc31qMX
9Fn5o8Sx8GL4nXUYuqrbObIbEZKLh70MJ5SqyJrUEmid0+rzMCKTkiClgYPydRgBeSN1E6F6o7eX
+0u7tZsBHtG5pZOpkTwtv2yMKWZiCrZX1bvjJ5sBPBiO7VNcRntIjq1oJIsjMl0C67XeyW2nYhwZ
gXVMjFIvHsLcQW4JIzSMB+7PSYbaVTyiRsG9DecVhu2a8irSqS+DghuuqAznCXNU6+QXyBAVXTt/
bC1Er5Hbck/3B91YSC5uWY+RyAr9NzrhjwiEzqkYggRBPTsoB0zE8ArySkOaBNUN4l87YeE3Im49
R3rswI1gkUj+wfK7TQCPs1ydsGwGfTxo6J3nLoZ/c66K81z12nwa/Kgt0F3Oph+IMlhoyyO3iuBv
JeVoBiqkw6FVY+RAE1wt3oHPbqcLPVEtOA8dUvIzWhvfO1VgMIt0G98I2xh7fq9ogeIfrDronRNK
7WP7GOtR8cLEgxRlZv3NnFH2ikG+Q3rkwnTQV2WnPCzqVFgdonyoYn5Ui+ExGJBbxENLPKYmVgpv
/orQ4XhtApK1KJjIr/zHV0TYr2/SNDV54nbuV6cVwXOBQME3Q+/nnTR3Y8PAoHdgjAImgD6yGqoZ
KnSWws70KiNzPiITkz21qpVf7RGhw/uz2jgQspFFVcYmObnJZrsmhE/WMRSN8PGJ5NrxtHYOH+OU
Bh28S/1Zx/xoZ34bkYzkkj4nK0kLzVx9OWPWa+EjSeZluZ2/j0T0gI0FSVg9gIxv2z2M4dYc/xxu
dSDyVD6pqWt4M35X7rV1AgTX1BmzxIPbcFX1dEhxojFL9XR/cbe+IxKZaAbw+qREusoxI6RTkRuk
yDtMo/otoVrztVKD6nOaZPPr/aHkPbM69HRYeCGYwKpA9azm2GiongS06LxqmtUTRUTMvDvjP0x2
MPEaFf1YYADzX9XQoLg/8MbiMrAAusnH1CDlLI+FFaOj1fuN5iWtQIdn0JVPoKb+Kzq1fze24Crt
Sct31nVj/7gUfqj40ncnxq0mOzgl0smCMXu/drgoECh5yQABxodGx6Upnxxxvj/LjS8JTVyVgBG6
LRRol7NskAVzuxkB0wEtpG+a2jbvJjPGwpdW3s77cmtBJYmbr0kQp8y1HEpJoYdlSD4gO9qqqIO2
9eC070WbC/ogra4f9dpxXocSttDb5wi10TDQYCKTsuSq/xHgoorSj0ES6dW+j4VQi0rqpypVauTV
3KzeSWa2FpTNSkFRZstEguVgtdDbJKK57uW573wxiqnAWCLCNMJ2omknR9w6G5a8DkHoAxZZI24S
7PtaLGA0T7h+3eADp/VPfepYqHXxEKUcIyMBTS/9hCpAtwOa30hQXQA/5BpUhxl9lSASW+e4qk2s
DaxS6R8mkQZX4aM1f6ymAJxYm+rmh8w37E9Zb3X/5Q31qfvfdWv6VColip7OJD9kudT4ggpraCrD
s5MMmfa0seLxYhap9U+a1OqDhen4KQT55zUTj7SdwbemT70GtJNklN7gFwx97MbCHgzEwsI8PU3C
CCrELvXqY+ICpTULP3nCMMD2eK72J6jwe3ivrY3G8xYFBqkqxGW6nH1C171WUB0C0WnkCOG26iEq
XfOqIM/xPwQJGMISPU9+cJOgh1oShwK9ci8bQvQcQ6e7ZHi8PmQlTif3v+lWBGQIQE884MksV8dH
D3INmbPY8PCrN4LjQPnkVz4AST7g7TI89dg1v31IpBY4P9QYwSWjTbNcyMAqSrTC6pm4NPSvHZzJ
E76dmNfwp+M/pY9u2f053gZCB10r1CWkTpKU+FkOiMB4bSMUOHuppsdfwWugcuUr2iFRsXPK8Es8
IMM87kTf33fH8iKFbGzQxZFiD5RGVqdl1FU8oJN+QgE0UAtv7EftaTAt/58BVvnH1J/C5zZoUMSe
yty+tlk8vCQ4Hl+m3lX/vb8At1uXLJC0gZ4+dLebvmqPyikiEQqVP8wAPqnQiH/k4AVfyrzKv9wf
6vaYkgVKMBNXKq+idfqgG/SG4zqevQ617dOY6e4pxK/2VGaN9cn1u+ykDlF94HYV1yYb/dP94W+3
s0xCiRB0WMmV1rDzAKa0TTkMVQxEFHNUGxIk8mJQDSRnel09971b73zojd2lGRI5QRkMFLqzuu0c
WNI9hoWTp0laRp/a9cnoFPeETcv8Aw+k6pLo4v39ad5GYhScqdI73LJkmuvSMSZl2thVSBTWTRR9
TjP9tfGd4gORULlqQ4jmKI9/zyEZ3gkXWzuJ4AdWGBQ2b9DVZIMM0043TFSsV9E/akc9eFJSsP1J
mwQ7F/st1t5xyFyAVuD3w05aF1abtqvTwcLgwgAUCqB2iFGYTzASdGq/eMfmGQ4pFrNerA/jg9CC
6UNE3vUJuVW8UNs0edErEVzvL/zWx6ZpSbUeGBYZwOpQ4y4WY2ZAKIlmyAaYgjqA0TFuCo4+9haY
KyE0/JC7Frpv9wfe+uKkUlRr4MuBoNaXMSwuMPOKx2H2mrIcnjEM0v/GrTV9cBoj+3caa/VcIHhw
1hJz2NnfW0eK8AVCXOd9TIl7ObJWoI/lV+gmU+9v342NVjBXTfmCLlb7WIeBvxNBtrYYh5gzZYHF
pfO1HC8DqDuICHtK6KPdeUSV+kjqh1HE6BQ7F4P8WqsQTaxiNem4E6/WFd0iw4hXOmQikTu272lQ
mAjOt8PnN3866jXyTUVdinx4dWYqRAAnp4kn3DuzsTriVygeqhzBHE1JyjOSm1SRmqjFXRSWh7Kz
bzY2LJka7F9yZJ5Waxww5dyqb6hWeXMwl7hnVdWDVQ76uw5rsifK5d1h1Mbi7VGYdIK7XYKV2Dur
T2jR8reiKJcKqg2erqaJ5Qa+0Ge1tz47SaRf7i/wb7zA+juC1iV/QfbA4tZdbhkDNVs9wdzRo1Ga
HBF/Tk5YVU7nebDs96XRFd81lJ+9Cc+U06jiiniqa9W+4KGZfIq6Et16FCXNo1vxKNr5aRu7mXY7
0ZYqPm7s64IkqRx9zKadPLsQ+mviKvOD6LvqI9C3/EeAK9xJnZBTTYY6/FryavwZY/mjIhppFmcc
L6PTjH/Ac0ssuqpJPOzsjo3KP8UT+lbyFWxS/V/FMwjh5SyMfvQGq2iQ1imHIfUiZHa+NaqhiLNQ
8El9tFHJ+DmA/Q+ORZCrz2gzo0Sws1IbcYYTqKk07mjKAiJafsQspjgcFtT/rR6XStz1kuDcofD8
JDvt8wk1F+Nxwm7tauORjOC5m//spqmMTgVaZV4llPwFXKx5iUSZPSf1gAlflyjWztbeyG+IgiRS
aFLKZoH8+z/ftn0l4Hupoxf7xUiJfjajJ30qsifuSvc70u7I6xaovbOU+VQe1Hby/76/UBsnWpIH
aBaAtjeIyMtfYCHWh2OkyuGKLKz9AuyyH/E16D/bqUPzpm8R3j7h1ue8/R6AccWQkrYIcGV1D8Rt
pfd07PHqU7oSu9Eam+hfYW0oUKh14A8YvYtMf3jzZOmPayZ0K1BsxvrRa/ka5ljRoHo4DtXl90CZ
wmtM17O6OHgFRIegwS3qEaeb6c2VRaqJhG0qJwQxjttylQEhmtgi5VSG6qSs8MFxcWoxkiqFxewr
8xXHeqPYCxYyLq7iGCgzqeRKj560Z3XJQ//UoUwn6NcXNqp3mj8kWAx25ZPbTz8MMEjnWO1eRzfp
LyM6K0cawN3H+wt+G68oT0Cw454HdYIc3nLephHPQ0il1gNppn+hWGTBprMQcGpytLzvj7URfcC1
qKSxEoVBc3d15EOX9446c1hmfWiKp4wAlXtGGopvZlc39Us2T5Nzds16MvGFh+R4bHw0uPGsyYo9
OvdtLgAYRPwmdJHfoou5nPgQGUibQMbAmp2wcmgqLbzMWObsnN7bKLccRv79H/GjHUq4JY7RecDb
nABnUqd7akqcDfD0aP5x494831/krQE5sFSOwA3QEFvtqTa2O2vMkh4vOiiTToFjEFamkKhwQDz4
wG12MuStdQQxLz8nBQXU7JYTxGRTA5DQ9J7R18FLMTf5J90a96782zBMqQK1DAPpJrJEbbWMYObc
Ic+6HiuBqjlDxkzsg4sFzSudqvp1tlz/tUoU46Uog8yze9V8vb+qG8eEscluSFAtiTdZzpLSRmgO
MeOHWZN7eG/hNN42zcs0T9Xp/lC3mT9VLwPIB4GIzGnNfkDMutNnSDQetk4JFillrHyJM108BpqG
tTfteJxAct3/xcsg2au63Yr2yZobpSH0h+hX3bQDKgWrgUBvmWiEucURRxD/SQxN8pSrrV0hfIRi
7W9Lxa8hXslH3yy7v9uq+5mFrfGpieb0lJThiMBgL57pEbUf7i/O1j6AjAtkVvJLYZsvv0MRjiaW
QllPK7srqWgjMvRBsYvwMimlYeAb7Qj07voBCaPYUD8i6m7tJJ9b+508AJVUghjPpNUv8J3c9GuX
XzBYOLAeQj8DsBs7zU71d+sYw/EE+g/fFD79KjwlWOv1Oi5znqKo/eeqUBOcJjFhnS7uPFfnnrbx
w/2l3ZwYhTP7N0fjtmsfNSZOAjkHmYv5izrq/jvD5pFyf5Stg4RACBpMBA0YPqtwAZ07L4qQeJin
rXpqFV94UdZjDlYob8fvULQAFU/FBK05nu/LveJHIdE2FAhm9E58KYbB9exQDU9+4JY7udLWrBAO
okZCKYpBV5uiK7QijQy380CUovTade1JD3WMzcNwryKztTEEcV2KLOoUoNYL2La1U1rE9wmDsydd
bWMP4+8cs+fYli4Xw5uB/mQFYL0kTgXw/fqepLGRlx1+RJ4PiQit76y+1GMVeBo2buf7e2Mj8ukq
STYYCx4oJIHLDwYAyoipp/VeKxwkZ/3ZPQa5EgMe6ZurHrg8EhQTuOaQ+DuHeuNFiTIRIQ8skqw/
rQWrQx18E22gzjOVsPmcJ5OIPEw5xUGLAOZdq9LVviEzjQO2iofadAwHyqm8Qs1cGqxjSsVu7nAr
4wa7BiVkRO/+0mxsMIlfpcJJVVfqliyXppicsqGZNngmTgeXuUq/ldgDoRdu7wTYjSiwGGgVdxqf
J/wQgqacwQ2MHioiWJYYrdXsVPtuXzU8QeE2kjaAg6IjsZxQhwH30ClsY32e1Yvb9zUvX0051SZK
go6aq+8U9AR3Bt263eBS2nQGeE9BuVvtMJ22QGc0GJV2sR0Wx1mZMAI20Aw9OkOu/1DKTEXHQm0N
L+alOWD1Ypjvc6MsP5TVhCI1kaNLyKL84Cnm2XnhxIxf7n/prYUBRS+7bkQUcy3Ak2BHaJslyimx
ptifUkxZT0bUKacgcSmtxKPwMNO2d6Ly1qASB0hXlfrNjSInqvr4rwq/9xw28zUOi+8pMKdTiz3p
A+Zh+L360D/vT1TGxOXjh84Et4BFeNEI0aud5sfNDNtGIdNwg/ybXfRfEwQyL1HZ5s9K2/sPkSaQ
yprq4inxk1/3B9/o1pAdcxzBP0oflDW5tnQGv9Vseb9CKWi8rKmLd9EkAvcwFZN1iYo2PWa+OpzH
SCuHa50CFxqaHLArTfQ9htNGTJdvMPo1QF4lJnN5GPC5TIM+1fjmWZM+EGLHd0Og/9OKenq0x6q5
3J/8VpxFmwPrF5nhAYFaDZfgnKhUeE/Ms9X+h9MP/OU2K62TNVT4suNgGj0FSMS9m63S3blOtqbq
UPehpU3DiCxlOfZsqHGBpXbradXkXtxQxSnaQufk4Lp1dqqrYadzIuey3mVoAXOZyKsF5s9yvCQr
Q83tGI/UdDylGZ7Hil0X58QS3c4bYWtZIdNS9gUGz/+s8o04n6ckw0zVi4Q+RKfGsfChoxiKfVfT
XHmotL9QfcbDFJi2/uX+J904wJLHKEG9gBRvfVr0oEiygLG7XLHPndJKBzLsg18c/rQ6mnncPo52
5ZzuD7txhgHv0PQkeMgKwuprhlaVcrRrGLBBZOfXRFUHLMsUagiRr4wfRmEM1aXXFePjBJYdXYXG
3HuxbKw6aBCKwLZsyiHjvfzANmZ+zqz4jac4bXJ2p/SjKHvsrWe9O6ulWz4gvh96DZf3zina2Fng
IiTElSiPRtCq6O1HonaHNm09JY6c73jTmpd00kuaVPmelKG+OUlosqQAKApDe1pOMldnx59VfHeG
UVg/agyMH+lM6Ze6T/uHue1CLwzs8Ci0KP+7wxLRhgwBTGNWTTyQEsfvgwP0hOGhH0fDywPgiATW
HHVnkOfN16o0QjyTcvuvwZ8jA8H1uf+eweYeWM95eOzSqDoSJiznQFEK173Yrq7hFO15a2zOEt1E
WfyDxbrGZTpOiKVtM7T4USnFJ2UcHlNU2SYopnp9oLc+KfhWjvMLNddq5/GzEZZAL/H0ITQBXV5v
ZB13w7AWTeu12FV9I3J+rIwiaAC/gk6wQv3z/XOzkWVRAZPcDhnvbyRHuip2QvLI1rObklc0fMVO
P2T5nn7K1hYFQMS84LGhlrbaoqJq/D4PldZTqw6DjTzJIgzkymZ6LB3cPe/PaSsWAKmVtxgKn3Sp
l3sU19fYSvuZl51iTp9rx6zz93PrQynvhsZ4GahHTVgetT3elryuT0OCRd/9n7BBmAF3gZACnUsE
xilqLn+DgtdC3xsa/ErNqkaE/VGORS+ibPxne87Bu9SBUf+NSoiZvYhw0qUleB+gGNJqP5NySn5p
UTb8vP+jNkIzOS7tIBJ3sI7rABU2blqlBi7GQC2H5yzGvrpvrfacBfl0iupGDw+o6ewJl22MCp9Y
opdcciv6UcuVCPXExXtSqby+bOwvLhwzPAcr3/yolro5HWiauE9J2BVvnyx9YyCrFLAM7tzVdVs7
dQ9uFV3sPnbU5pjAFnpOCho4RxcnlBPa0kA1uKl2ju/WbKUcILBnyoNcScvZGmqkhbY/41eeW+4X
q9JHHhKmH0MLqIPyrLZ5d7bHYNwZ9nfZcZVdgDohh5K9VmwaV68YNdfqxNEVUPkJZ+vF0Bo86XvD
TX9M1NA/xG5tJIcUmve1m8zcPmgJHQXPH+JKB+keYjTrII3raah+o8oIbQENsxZrssNcKMGv+/tw
Ixj8fjvK5jefZp0JaVYSDqU7IHRV5zoOxGbqRtOrbaDMkWHb2NV7AWFrQMI4bUYe1oTW1c0Mgq2k
qI6ylipKsP6k0elTnZbRY9YiiHC8P7uNHcDhok4htwBbfrUDutFpnJDr3vP92PrS1PbnopyzFwdH
YW+s+vIcVcFeBrBxaaBzR6b3u/rNhl/uuolGpZmUovKmQsEeJk4bgZ+4mqI/a1fDl8od/ocyOJRk
aOTyoSBLAcsRcUc257bNagpZ4ZDAn4jn9ho6I03cJHLRS5s1JXwRgTlkj8NcmUp8yGtd/+f+Wm98
WFjeCGTT55Y59WqtI7oPflZXladlAIwnURsHJRDEsRBDu/P9sbbWGDkemuDon5DirTaRm1IQ4DhX
XhjX/YdAS6fPidpnB4Z2LvlchjuVvI19BHUSnwgUl0gD1iq0wqTUAQaFF2GqVe+R+8MpdFTjcETe
so3/qkqfDM/p+z3yzUZGIBVrIBqSSKNDtro9jVSLLb2hNRaBvjmFaEJ4msPj+P5qbnw5pCUpX9Nb
MJAzXYXnSHUj4SZl46VJV0AxN6fHGNf3Y+gm1dsXks4XTQRyKjnmakJzMbVZb3St5+ZWVR2CBGBX
UgTOB1bgF5wicYbhEJzePD8Xa0doWvQXUT1bzQ/AtFroDkrMfl7Pr/2Eyy1SoQpYQC3eif0bGxOJ
EKmU9f9X+2ooJ0mQ869KUriuDf8bsqw+abGqPkMBEh/yQt8jA2+NR7eB553MIqicL49+l+Z1jeR1
61WjKdoTF2s8X1lj94mUSv84Np21F99uCWE0HyCfQTyGLUWLdDVHiJFR2k89RTo9Re5gEIg8nAfq
4Fl8iHqtiL2qUY3PWiTm5EHrKeqeg6lqL0GvkmialeobiHUVlv6jtkZRXwLVin85vlVP5wwNS/KB
oY6z9zPnUQpGGP5r0OTBv2FbttjBKW4BfnN2vqSFk2VH18/14OKkNAJ30sabM89J4AYHSQTOnOrz
KqrydBs7K6qZJriX9zFXlDcatXpIS3O+xlb/k3X4fH+j3g4JIZ+yhFR3g4uyVkQJZxCQSV5YXhU3
Tv8EKInnm5niXX+gRlDPZyUhzXnsgPLsZYY3kYbuKb0Xnq7cIDTSVtG7iXG5m6bA8poYjYlTIJ3u
I58N8NazKMchkPIeoNGOB8ZywzaOj4dChQ0NyibDdJiQEj8OSmo8T6OT/bi/nDeHg7FgvIBIlGRe
dy2ugk5HLjr02b3Y8P2LY5Tia10br50S+qci67gG3zyezDTBAPNeVCnVLuemi6zG1JI1pKCUKd2h
sn33vzCMesy3U7bwR9fI0T24P+jN81hicGnt030GIXtT6cCoutYwh2JQNUAbXY0bby7jzKvrqPMm
4DpHC6+hv/TA2HOIkVtikeYyMkwUyUdjw6EcvJxugcNw10Sx7TVhpXzuA4Bq1xjpjKMelLtmlL9T
tfVofEvkTEmt2J+rxW30LlXxg4d24qLLemja0HyuMCgfDmQd8XvVgeR48PVA53le6chcW2Gs/KUV
lvMBM5nsP73KkD5gxMzw4MjMEuSZd+FDEtekvS7WYS9qEmrIVPjh+NjFkKYOeqsClxR+W8QHVUGI
78j3i7/bRTJ9u/8VbyvPNDxUG7gPdTMJLVu9Uc3QImHDI80rg0h9hiqgDwd3tLKCn1nH9WEYnc46
8bQrnzqrRitTTFYdH5QxEi2+JIbIrvd/0W11Sf4iSYWnmsVTdd1UVxszrClPFsiGmdFw4qMmzTky
glk5ocKo0/CYZ94keQMy4YA/fPrL5L2DPGSAfd5xjlW7OdZ4tdcHFQx8frAR5S68eVRN9RxBQ0iO
URPHr3mlpmimG/b/MXdey5EjWZp+lba6Rw+0MJueCyAktWYmb9zITCa0djjgePr9Irt6p8jqrdzZ
q7WyElkUiEA43M85v9JfmXd7XSxxqy+3LSEnD9oOcMGqSpd0DAKa5TFf5ygnZsCzEPcg1P/21+/5
zysa4w4s1NGvYsnCJPrjitZVj+JKN90G9Z+f6NauDkMt4Tus86+Qrj/vTSiQgHNohYDy/6RZ7Qd0
ISmOJBs7HKavmXJ9BFy+RTAP3n6xSTP4i33i364wUC56hFOpgCHLxzdHJl1an1iwG1sW85YTHo5s
NZRbCiM0naoZNkYfmnFWrN52hcBxaLQQSRa0+T8JX//xIWt+/Jk9/63t9JDj9/7pj/913b0393J4
f5eXr91/nn70f3/rxx/8r8v829CO7Q/5+bs+/BC///frb17l64c/bBuZS307vQ/67p3AafnzAul7
e/rO/9sv/u3952950N37P3771k6NPP22NG+b337/0vH7P37jpv1hwZ1+/+9fvHqt+bmbtnptvv/p
B95fR/mP32z37yeKDbx+9F7OaVLy29/m99NXLL6CqyybHxjQSVfN1te0g8z+8Zvn/j3kO38SGjhW
6ah/+9uIuQBfcqO/kzIFK4MgNJptvum3f71xXodOcSP/9Oe/NVN906LiH7nmaTL039svlPETNgp5
GUuKEy/3M0MDl1NrMKngiJDo1nWL6b4pd4WVNiJuUiMI4joYhyruSj+6WfvM3zpl6Sx7e0Je+j9q
V36+lNN5B1UZ7OYEM3xcyNhfzv1I059M1aC3KWZJ22kY7nSY/sp26+N+8OcrfSoBxzY1uibFabOJ
rHHfm4qBs51ldwWxkskfVsLvN/yPN/i0tXy6vzj6ktEO4EdF/Bl5rAJLl2NtmUmK6ma/qnFOFuJY
NxFhs1siMyakYyO0ROrHcyOMxC/On3/3Tv94+U/3dHUniCIMnHnes/zawcNoU6eTugscufxiI/q4
8/3zpgK84Q4J+Yau4NNB3i7jILyWlRQZZXiBFK1l1wtLw0YiEFnYp43ZYOz++u5+LKz/eU3mrKep
E80ZTugfl4yHs7vrZby9ggYti43e4EAzjCwZ29G4MkrTjoGy118coT+zeD5/qBSCFIUn6A9s9eNl
dUpqVjnhLIhtWPscWtN0kWYIeLejmn2xa52FTOEhaBBJe3jhbjAXqszjoIdQvaC7r/2Dl9KfbGvT
H/oN1qdULV7bhM2GQyIzL0kCK7EY0eQa3QR0KMEvFuW/WxUn21eGtkgmf+5uf6SpovJqFZQtKwnc
0tYxIX3lAR7mvMQOB8kvliBOdn9+Bshu5VaxxE/i+E+fkl5dDEQxx0la7O5UPOIOFLGv5PltGzYZ
MNOUdWKj3MqoEpDw4CJgpqti2Xkdw7VV+EGcGi1mit0yUjFYdIwXluH6wWYOZNDDYG4ceVCw2ptN
P0gXr/NVLg+AkJYVc8/bR7UES/245m6eJVE61XlSQLUIY2ZnSh2E6PofNjpNwGkrbG6aDMXQxrMa
5subIEfbo53QoGDskOwdDNwEWhA3xowbc8qb/GZoA7w8uz6cMRkYeqtKjKZcXxokBNWuLlzbuxzC
CTJBIFPjfvCU+zbVXtbthNOsdGalyH1CsOd5Y4ouB8FYjfCblZpNQ1dtDWRMEFd8Z53ko0MweXDU
LUrzmL/lhC13Jqetbc/wNpbJKr9Is49uJqcWkkAnt3uk1zODy1mp9tYre6/e63Zq2derNXiMJAYs
CX2/fR0MY/+V2+SlmInZ03cG74HeTW6akwy/ikrEY5B677ObYUUzW0qguayq8Zvv6uA5ryf/C3Oa
xYrbrvDPOk+u30a7wM6X5E7ni1c269VQzOk7FeZ8q1qE/QS+i/KldMI23AzNuobxmELQkeViZ4RA
dN6Tho7axqr19X0xNO2UdGtr3hODlaZb+k11H5ZdeLcGihtVKVvP8VKE0sXdoVoPnddWDQ6/9TTF
s3lqtZFpyZAJadBH2PcEaRtzU4JvfrOIYr+WRv5DFiexCZA2BmCiJ5JvrsoI4oQ2A3XtpaN91hf5
3MU1R8AdJ2VQbX07t4MpboPIXZ8WLEbV3jcW1z/LGBe7Z3mobDHGaz2rYo9aunhsxGAHSZhCaY2b
Yi5VjPPi8DgSqu3EAbSf7nCyqfSOLmbF7S5Qo5/FLniljEVeeJMTNy3obAbyPub2FTzpleGLNaYi
dgdqxO1Q98ttapoNvrYcMH3csZE5iYV3AFK4pa2+OVmZL1uYxbQ/Q4aDTxxpJV+6OZ/6nWEYKz6p
KvD0QY+rx6PiBgUDGhnIR4cDDL903MKcZJUK8zKiwcpgS4EzvpIFmVoXPYyJeO7Kxo3VWswVgXy2
cUUYnfAOdtbPDerV1EcNvXaDv2nszsaQVU3rsgsxIPM3vSNYChBiYXfEBQTt5tybPa94bHuKqFga
Cheaxl/7aK9RVOtLwZzKuLQHeP3PS+hAhWi63ut3hKouy7sYs2I5pnPGX3EQzP6U0H0s1RveayGi
sLnCuciFbP40+iJT17a0y+wa9NzD6oUH5dxNdTYyMkkn87aDMP3smVKE8errdtgbZmoQKpI3TZa0
LNYgkcijswTXz0FesQSiZ7PTnX90tSGQwBvdUCS2JaL1OGbEHydTtOZ3qy+WauMEmXvfWHbmxhBK
HAzRusi8VPZopDGaXCAjmeuxiNs+MqaDn1ae3irLZAdh02w969lDOHwT4Ib+ZnnTqr6IuqOJxF5Y
iP6l9f1hlUk7T9gNX2a26mmobWvw6nPhiD44tH7uqyBRSvpNSxZlb3dWDOQVuNd1Sb6Ct4nMsUqr
7ZDmTO+PwqhNvKNggjxUkzfRai9rwAnYeG4XO5lPVI49lXW9n92ORTjZoPwbUaRTmMxkej30eOFk
h7qwli6uzFDJZOKXObEbLOWz9sxVxJYmdTgx5OT7O4bL6b4VS1lfumNX2odRy7G9nzxNK90Ujf9U
Tr568FUTXRjWkF1ifb4ifywtEcSr56bnMO2XXVb6Gf5aREQu5sh9XVX3OLaOuHezRbVx2itvM6+W
P8XVUjevIqsIGp57K9aYHt6NWTc+Yn7NpDLSzILnUD0JQ5MXlaZigwHndrBHuZ1xpqyyfrkqiuq1
dQX8i14gHG8wl9uMcsAPa6ygDGWR2rn2HMSGSO1NJg0MtdKhrmDWK2XG3mSZ53htbPsyLLdm18fr
XHxNCz/duE5FSzdl0jsw8Mp3xhBFX8opMmIEhbcDiHN+yDvvgtGIuMxXhPi4Wuw8laUMHEz/3BhQ
pyztqnZsQCgAJ5Emq17vhQ42YROccl5zPWdxZ/rbIqrLrYPrhgrGvY4C3CZd5bE2wrSK3UwxPCir
bIcJzUEE/TO25C1bUbeEryP+NLugreoDfdd0LAdRfY0WeznMrav2tWTjWhYv3EfYnGjoLKvedu7y
rYna57IU9OhtttVOzxFgd+VPYku3C7yluCyWpgPUdsbzcuwcE/KkeHFn10I3CKcknsJAvFHOHBvH
wHC1sb+FMyTqxKitl75cjUTqnNN8LMr9VA9mFrfFbMadaJ9J4fCfxbh2Dw67XkJ9Gd4asEK2NeYj
QLbTjyLrfFzJs/Nx7L8tgRg2qq9u28Y7RsxH9oZdPEPGu5kxCiUGhVO6PN2rssIINS2xd1kHPUWJ
MIchtqpGHUWGuJu4jbMxtx7synGTprW6JELKu5tBaw6FK7wzXYK3NXnvJLkBu2eiNqhjaCDmF5E7
ctiIIdV7q7GdqwLFQhvj7lRsBntmKjkou4pV2b+4TZ/dN7bCkhvOa+/h34Px1DZIu5vK1/5O9rAw
qWIfTlT+qzn3OHHsvrkmfuiMmLtD3dldEo7tW4bAuIjEmT2sBs5u1ngMZbuetWlwnbsE60TTeJGh
ZkhEEBmJ15y2FZxOdAHLuL7o4Kj8oFIM34KVWHsifxhGEHidQKlaz4vVJ/YnmmwCMuDxsxsgvncb
gwCQduY85ji9yPBoj3Xlii1upMcuX9d7b3auCfB4Nyd+RjbaPnhjkajW/DE3EOToja87w5SJakII
akThdkb9TYTFsHHXED8Fx73O5lR9WbzROLprdlvS65ZxX5DCYtu5sTE7o71dyR+LrWFpNv5a7Zwx
GHZ1E2ymEF54MPbbyV+8uJnWZJlxis4NuaUahNnqzfamrUK1RTR927pDusuC+iUdFaZtjXVWht2c
GCYuMBkU2EiEl8KrYhl0r26kaGCM8d5QxVGSVDKm2RfykR/0hEGX6ofzDoX7psvS17rgfGMKYcWy
F1d1ZWz9vOu3zdhn551FaySoeiaIL2NPCd7PbZgEvWXuM4ZwiSOqcNMVrUlb6hpJNNp8s0pdsU+L
wjnd+9z/0uoAapHWP5jr5ZsM/fc41WuSD29d7XgxcelYA/l50nZdxcOpXzDVn8A2p+1qRPLCCTX7
rW4vXQriOWazD+NqTefHcMlzfyu1Meyb4SRWNv15Tua2RxpQL4PRsNwjSZUaSegkktrxS+qlmKln
bqbf7KlnlLtIzbbXiyLEQ2LID4AA623ui/Qe3UTznM2+LeLAy3vuWp1iRmM7WVjGarbN90Bm1hoX
/gTtDVSr6JMq943TGLSWTcxRyq1vsKrYUJ/4zdHKRjuMPcNbpy9RH6z53iTiKDqitJZXhdLC3VnC
bW9Kc+gEoVmRc8DxPTuzOYFhegj/NBUd7OVollV0MBaikhNMwAtWDsr2IHajzHlLLb+qEg8pbL4t
SAv4wW2sAo6IxmQqr6Pvgw4tFQ9icue4xAiD4Sk0gGwHny54iabFxa+q0Z46dtByr0YmPNxGwxQP
hVmrk+lQYN+FOif8wzGs4sqUeiw3Q+CEr9bcWBwETKBsFrU35gm06pLRZe4VYtsNdo9CIDIlmoFQ
UPna3opaU2BNM25U1JlPtL33XU3OcxIxusljc+4rTCObrFAx0mb+W7kqsmLEQdmPTlhMnKfRTVEe
j0YHmtj2Zh8Tm5UfLUe1L6nj6O3sCftJRp60d8VkjM9zFECxWnTDXQpsdPbxHCHFT7ow9S/yypEm
olM18L+zZmClc3QF9HZT/eQHOn/K05qFatlN8GCFC8cYZNIwjzMY4hUiCDG8jN1YcK90vZ64rVOf
dHjP3GS6j9xtirE5ZwMYNxcPZPUSFH1IYkpjdQfLrjTZZbbbvwuG3C/13Khb6DLzC8TU/lhNnSYq
tG16ZxtUkfcsByHzpGp6wobw3pAU22uwJN3MoCy2i8iX+NJO1pvK8ujZFRH7UeWlBftuaaR4p+jB
fxxJ0KOQZ2Hi2uVU850b9O33UtU121LaiyqZll5fTBgVmYm7Dop2ZXK9flvmzqx2poMCmDZZuy9m
LbwHx6+7MW6h/rVJrrxOxPhRD4yoJmNm51p01fEsNvN3f2rIklybk55f+sq6c6tA3qbCq/Ozkavc
VTPVQVzPwlB715Ml5+XsV4nMxgmxhROub6L22lttoKEh7iOtnkRr999UZa7XJXB/e3rMOo/FkPYP
EGAlna+fYR7fyyiCqGnMlb1Jp3EtqGVIVE/kuqYOPp+e++LjF6d543b+zRhJUeHIFbULju2NQEGZ
zH80KKpuJweyUuzKYBw31Ajrl3Bt+5FzJoDaNUqlm/1od9XjMgoLeVBTN9+NaXILduKhv1PVQoOK
xrnt4pCtNt1WVWN+7wVQcoJL+Bwko5367nbGW47UYU1sbryus5bJ6ml9kRMuNG868nm/ViocLCK3
jK4lH0eINVbhMpakBhtLG9dlFZ4c6TRdlScGcJRsxk4YV7jQIYnP5rzI5iINEseuvDunXoswNijx
HysNNBxbY0j020owuUWoAVHWh8w3m35rgKcd1aR0utPkMsLmlr51rD2d4o6cFXLZrdBg5L5UdqQv
iSuVsBd9u3gy2qgO4qBws9uAutWKDW8e2q0HntJtevKfSmjwdZMygRhojYyhXN9DZ5wgHreEE1NA
KuMuzMwljE38SzJOjyEod/iGzY++MfhtcvLgM6iwm/7WWjHmjvOZQerh5IRa783UqW4HuRCcsC6j
KbZEwqmchWUzOFYl8bAxKlb2c8EZTr+mdmsdLfifdX74LHKmlAnwB+ONtBIQx0dLlK9/PZj8ZG/E
ZBIvBXKE0Q8zmTzNfj+OCP3W9fE6q7NN1SzmHdKK4ojjLhq3lRNibziTDmLpRPBVZXjCdmmg26tu
MdKdRfT4gz2W/eWYrtn/LDnon68LmTheJYz9TpSAj68rj7yxLEsUa7ajv6q8mCjQcVpopzTfUpCZ
N399H/40FIaXC2OGEbj904HzNIn8gyC+TPvBnxY/35BEW25sobFcYPpwQCr0A+9lZ//Xlzvd1Q+D
WS6HezwjSGhPUC0+YWGuzVQfwlq+wZtWjK99i/HnE9TbdusSoa5fgtmwytde4YmDGMb/xaTz34xV
mcxQHjNmcQMYqh/fbGPWLWNGYAXNJh6HnCOxlr65h68w/wIr+dN9hRMI7xkLTkw4MRn+hGAovyjX
6XSpZdDrrq+dcuMUZGtY0p8PpKn/z6hWPwftpzcFlE0ULjmPnz7HAMmY6XUM9+1g4EgHSj/nuWcn
NozlF5/hn+4izLgTqxfSk33KnPp0KceZgyHLKi6Vhn4SmFQ10HyXxFkt7/8Bsfw/4pAfsMu/xDX/
v0QsgV/+419A4L9BLAc5pa/VR8ySH/knZmn4f8fOCDQQpc/Jbh3S879AS8Ox/g47DOAAqgYPmcnK
+x20dO0T0skCwWTbBmY/ecj8Dlo65t9P5A4CoIE5cbTDeORfr+13DO2vQMvTc/TfTzlXAFiHwnAy
LCOX1jI/sd0pn6rVNYsgSccyuALYzm/VKPpdqFLoxk3eglfCB4/7pswvzcnP7v9wr35/PX/E9H5K
Uz68AKiA4K8RGD/MjD85tc9wOZqMcXfCKzUejRGvODnZLldtlqNiABsTjkZ97soxv/JqI6BDYURD
5JaizGyZsJ4vnt891dr/KvKOiqRfnPnBTgu17o0OBfRuaIJts/i/EgN+wntPzzCnEQAd9w3YzPps
rdEztgQRpnv0fb3UBw2X3t+NeUcfoRmMfoFjM1W7aDFA7KRY7fwImmWV53qxR/ELGOrjbs1rQRaI
KhdbKI6j07bycb80ymisYPsuyeJ5dPiIEC3/4LeVTz4PmQIto8sUWb2V5tG8KTOT0uivP8ifrtMf
P8gT7QgG2cmJEFHqp22013pEve3M2F7jvreN1ESZ5eqpxBbbyoo34ARvh5aT+FOBGTdeSKNS4oAj
hDT3S0cY/VlLNaF3tkEqTFIZZlFtqzllOE1KTj6i2J/nXyUyf5Kvn+4bez6PJQaFqJvZKz/eN8bq
pW9B9qBmxpAiztTapEm9RETJOZViXNy3UZGdmcJVxk3t6shlAjS1SyrjqfXFXWlX87iV4G3A+VZF
I2wUfS6ffnFzT4fth5t7eqEnVQgmj4BFn02Wwij3c1OspM+bUbnQ3obTvTm05a6bTDNNTLuXZEHa
U2sfitWws6tuXbJiv6QdPYdtrv2yxf7EghnW9KFETejM9i88ipyP9IfTrTyx+dEw4b0BSPHZEIll
biM5ttskar10uEYH3RGFmcnTFFHP/rrxOg3LT0V4tQW6RlzphxVTWwPV66GZOnqpdC7Cs7UV09uI
T8COyWc5n/de9Vb0hdHG/lIOd60n+zCBqKmMTcOZ6W4GYxbmVg9R6jI3Kmp1DeQgvD38fV88Qkmf
HwPGQF5sTqfexJ/qMP1FDfFJP8WbZxJJgQofjGYeUtinailYK7vRUwBEkxZdkeBymE5xbZpUzbNZ
p0ANoicdcZ7dYjtr23zOQuVcDOg5QGtbOiykVIUd/OJlgd9/Wjg4amAuSKnhQsunovtUO/dkjDNT
0yWAVlsFR6ud+yPZEkuxiRgLNW+FXdPaByJvpvOqlscmJ11iW8zIqrQMbzCkJenEUst8DLpqAdIw
dmMxDE+TOc0P2om+QFJ3jpXIZwDferKykx462I7DsFxEsqE3bRAABHZznVsQKPAFkM3ZENZy75hD
AbEqNB9a1XzHkxwnjqB6rNLVv9IwMxmTaF1sDciwTG/mOhH9vAU9xCHHlfcdAtndUOkfqvdBRLrm
ZTEHTVkM2nk+G8MoUPG65sEesmpDoVWfo7DilRimuWt6CU2R5ZJ9Lwdg9Fj1vF6WahBuR/MUZGbk
vXeJInbcYVOUUqhN05lelrsV0uU+RY1wWLulu0cGf8+A24rRcJiHainWS3ep4OyHoimRqfXdvlv8
8NVA7JtgvZZdijq3NvYg/Be20rPRGVwc0v3ooFszPXiN3ZwtPdNxlQYlA30JrTVhRqHqTZXa3nPv
gzCXgXEPXT9CgSqbY2URhmZJs97VeTAQRYC/eSDn+a5r7cdI9OW1jc4GMw46Ym0wsxuwITHy5kLD
SPoykFPwgvAMWmhtFsBiZiFX88ybEQefRX45vWOe23+vZZ14y7il7Sz3Y7VUN0iGl20fivq+y+RL
bkfLjkyrd2ex+3Eb9QuZFks5MsrUpn+KKRmKN5JbCTdfgDo9ZjKi+DHKMfje0wPcRO7kPw+LCN8x
u25kwtRSxb7MjCsXa5Z9N15Sd9huPR19WJIHvA8hvZvNuemNDAuZPdGD8jlsTwIgBuOBE22KJQOX
x4XndpZyPqbrII5OW9ftfoa8faVQ2cUYQQ+MESNgZjW3R2cM/Q02j83eVn725GhGts3qnBepmLfE
XLpnaZkZIWFilbufVNYcUUBWh1V3il3fgxrR9eqbKtNh4kNrhlf8T4Y3e3ZsFujsrrswt5t7TzJu
kYwWfJDdFobniqvPa9QAOkyZgfxbwloIMTp7hjEGMdmoc6ZX8OBPyWWGScSmX8w3BBsygoc4FMb9
VBFZ4JfuVPAklc24Kxc/GI7ZuOT7qUBFD0fjS2p4zn3IiGxrKN2/sbGWh9m1+xeUw9VNrxgThyZN
lqULzBT8HHv+GiZFyQb70BewxhYd+IxKQiTh5mrDtjXs0n70cjXH2ZCyl/sLj2wERnis+6m80GW/
XqZM0qCUmGViZ/ll5UH4jjI3OjSeb547isTgHK7rHkOTt85cp0fLZsViVWgvZ3PuDzuFG2xS1251
Von5BuD/q5xctVvMcDgyEc3IQ6RK3q62NX9t1zK/jRR8zGgurdsQdsUduIBxtNXcbLTP+Gmog+iA
ScvwsDDKQKkUlO6BouaGP+VPhdkUhzJQnoobZQRHENT0oQqC5U0xFPwiNQMOgi9QcNTI8q40sT4H
q5T8Y8mg9Q1CD9+tthxzhjlF81WWWh20AWLETdIHAYu/jGUlmFw7zVA9luty61RFfU0onn6L1lTC
bpVvteu9R32PD1fnGNk5aorqHslYeTXZhfqxkDJC7esU7YXhptEeO4rsMIarfyB4no/PKWdi14De
mkRwzj3W4/p9yPPpi0s62h1OdjPqRSc8w4xsSbL1dBMW7uM3PNWxW63rLClhSkaboLHq7VIwXEs9
MZ5OD1fvUytLtxgiOoxmjXyJV4Kt+y1BHc2TXYbOdella+wRX3XhEC9wsMysPLNF92pJoW5hEBRn
DAyXPZBzsPM9o7waFh+/83lguNgM45NoOnFRzYN91GGhYYAoedNXY3k9Sq42893pVjl5XJ7ov4Na
9JYElmqfjrCEqMDm57xs5FU5kOqw93GD83aiGrHc1mXeX4ewNeJ8mPGiqb00fTexS1GAsuz7CFCv
/JFGYvZltDWoofh3tFvW6h0Worqsw6bZ5ogIbqZC1UkG3ysZ/aIA4tZPUCNI226liNtx8b/AZ452
DJeZ15U9bJVJCGJxR7Nw8MAmEIPGSt2mg11egiBnd9ZsD8eCRIYWXV7FrA6YKj/CHDKfehqzC9Ea
PplHnHqZyEDMuLS9r6AIbQcvDw6EwBnfIFq+51FrH0Vuh2dU/HqJfcU/AsGOhufOPCAlywtgfvqA
oe/abQlyvluG0H7oFstYAdrc78boRBdhVk9QZOSkrvPJ3p2w3cLopsexbqy9p0z/oUOUtJNLNx3X
srVfgqjejSGOPkkmV+sd2xOWv7abG+Gmw54idPm6TN16BTgxXeVeCokpzcej353C4fqOyPmm6pZz
J1/1NXzi/qBkf+KkWHbMDuCcY3GWQjnrntUaRWc47MEdQ03VXnTCxfskq4B5wrw8zyu6rpV1soca
1Zy5jaMO9aKMMhEV2uDctt87351B/+Zq5572llDV2Iz1S/iAYbKPwB0Drf282NauDt32nie7Ol+h
wMHQH8o0CanAY1c4Ou6N1d3q1jOepKfNq5yYn6+LUwcH8AEr36KjiRItFmbFqqQR6gHCHkzRDk99
ajpfjHlhlw+cYn5HThzc+M0KzjrWKPrcRbZpwtP8aiv3vg5zsFUOoSWQ0b0ol+FlUlV6rxgP/pjX
tnzHUym7zXNR7nxp+IdwBHqMIekghe4AdxOGvcvR9yX4fpd9l/6KkqP0MN0XJiq0HMlvO2TlpTx9
ZraLYyy4C2dVmXf5ocAKKi4LHhFHm/19m7cjnYVLdbFgvL4vltVKABjRgjgqT29tG2sNHqwy/05U
kn1uo8ikc0fp8q0zczAwR0l3K2ehn2bVGbeQP7J5Y8DlAryKtPcFOoaX1Pj03SvHg/nQ5trjroTf
MxtxzQb2JTuAC9oRLwSt3XhtN9JqQ9Y/0/A3rg14EzCdmozJNA9WtYkinvrdtJAdUauyvcMxi+Sb
yNTfp9bDOWep9WDvQDGDr3Y650FsWkyxY8q/8NGF50JkiRMVAutgLukgI5G7yKiX5QxsoAifYJg2
O6uaIk5Mxos87Xiuuvi0dEPtzmjQooiJOdTWNB4WWEa3Ku+0dlihiNcPfQpBMxbQgvwDIKa+YXWU
6QWq8nTeFb3vR5uZNDlvZ8MjqpMUYeZhGmX0aGVT/d12ZHdQNHs/0h41M7VFLS+XaU1v6tUqkdhO
EzA8fMGJfSeaTvoEH2BmaprLLJjaJsms6DumlATTFI6i5EmD/isnb3ZBxpN5MPMiSpNiIdByP5mu
0BtzlJwbgFj+Xhh5xynmoB4uIqs3SBad3KSU1DcbTp72a92nwbK1gkY8+kM44iQTrmuXNHaFM5pa
rYC1b/g9csdIVd/l7ISPVQ+/eJkHfvF0Qqr5na3xKji2qoQSsy0xiQzSh3JxxSt2LphGaseo9zBg
ljapoHM+znk5N3vmqsHXphzKMVkMR8q9Felo2OSU5UNi5lmAaSz8DjhBVIT+iw/9A/phIM0sMdux
vDKmDCRcG14DfgxxMtz5ADF3C8U2NQmGbNBEDGyXNnMPdBJ3uZ1dVK0yrlTrYUVyOq6rRM/5PJ+V
ogkfrd5ZPMiQkWedA3R1RoLNdlS8NHB0L3iUG+PMNI1J7ikPpnVfYHyAtwGXIaEoG4bqfM5WWSRw
WQncmgZhPoVjCSkBIA48uUoN1qvdQEymdu+9NkGGigMc/tKQHAkgCvJzx6yDJxgoOB0aC5/oNuwm
b94FPeaOcTPX2YAtoYyoypEf3bqdlV9pbM23foQbIvmhJlzFrsTO2YO8cmlgFfA1GxZj2YgpdLYE
yfl37bqcpX7m3yBZtc86uzBe7cxCFybdlRtWVMWI90znG3ELbXCvQHrvQd04GmofIxVrcKPn7oTY
h63f19t20cP5NKXO68LmfdVWnfoRMYt0eYyMFtKjK9nyssEd46Ku6TknmDndvvTlJE9B3KC5OPVr
DPQLJlW7xVVdkxij0RgwO7x63P71XOanlfcf5zIB/t40Fch8UWozyf0EU/RgZaMS1hgHfQdBZ83o
fvIUtk9ZEEv6v6g7r97IsTPvfyIOmMNtkawsVSm00g0hdauZw2E4DJ9+f9S83ne67fXAd7uAYQMD
j0RVkTzP849emcHKFWg2UJoSnPcuM2K8/H7ElMERrXu97xR93F9qKmTNEOdiXG4MDToFll5HhLKk
/fA66FNh+0o+lid1jhGw94kcYZW5/c2NraCy9KUqiuNIU6KCg9j0Zja1gTAFNVm8fiN6ZCzrvJBb
forJ8m9dU7+DUxh/gbYBHbnvrNU+/iuGJqrUqVV2aLI3svi7qXol4epRV3/OIwo6LmX0VaPR7tD1
M/BzoOeb3F603u+tXLtBMJVdtCI1uWtTc/qbNNh/Amm5OEIS1zxAVPeW+fvFqSjJ+0Yw9XWlyL7F
EZnSm1ZdPGTKpSjleYyJOC1MUtPDfsmosHQKeiB8xRTsZv/+bvmVaFrhRWgmTIKrXRDU+3d/UNzo
OsKNNYKBNP5AyPZUIi8JY9vot0ue/V0A/6/kz5+/zsCcaJN7BQP0e2yJWZEIlaZquYlm871Xpuap
t7vFr3vb+xuG9l/+JqpF1t5aXMuO/usNUMa1ktXxXIKbeImfzp56FGUy+mSpmYevz/D/GdN+ITD+
2+32uzHusS75z+9et184pv+RifpfyC8B6v7lPvonfumBM+SzSvlK/vTXrSa6r3/lT35Js//g3WN9
9b8AvcMM/4Ne0ow/vuw8xIUCya/RDv+fXrL/IGmIG9Lkv6CQVg7yH5446w/0RTCiVOjAKODT/k/o
JYa7X28OHKJr6hr6SSz7XB9ezl9vjqkrpL2mBOBYUfInpFfR94Hm2GKDiRLECZlmOvqdsDw6ebJE
3KtJu4w7a9IEpgttQqKZKCNjgzkkCYktVq+FMTPupUX41we8UuyPLq4oL1acRblFn8eyrRarCnho
OqHvMAdyHM0gYKgf6bralEaMRDRblzPd2JkNEr1dBZH+jRRArUY2S0jcdiwFEQyWTN17x+6yB73J
8AnI1qC6aBDqxI+BireJHsvcm6Va0+FS27Ezhr7a7DcduVWIfaZy7EhSivLLEHcK0XGW0WkIRiKA
0dxLtdu6URw70AebkxglaXnUEyum/GyVzPD16e9aJt0ZOicrOMdQ86oHoZn0dUWxWFxwQrgwKPLE
O5t91J4N26XRYwKIh76Ik9kHcWIEjfSRiX9acHJRUSoN/WJRidHDsRSKyxU7ec82WPUvWRzDVVks
vfFeeI0jA7Fk0wup6uLeqPgqQZtUmlznOUcTPxhmGXYIml7K2DJfKZaynpx4Gt9y4YlLZKeSsMrJ
Brq1WiNRtg1IF01jU3ZrNB56KOBgvZYbFPz7hnmYPQSJel+7T17cneok25CoXm4qLWX0VlkWlYsT
vZTTtTWLU0SGeTTHQUKvIFdRCbzBZnoAm05D4l7nVN+mxfTuJtWdqp1rVPPSXZ4XNOt7vV762yVD
RxELJHdImPXSCVWj/IA5+eayRfsg2X6jiQuKeECZ4Uaz+p1dLpdpGFjlvGOiaE9F95k141XET4Wd
fpoCvVmsvqRDxcKRbtjqLkO/fsQTepvooElF9UfT2EUJsYF5AcaU3Ypx3rUmqhwdYdYIXWZ41U6U
M3K6OhydYz3l5L8M02ay9W3Zolt2o2TX5815cYFxdZQKWu+JMIs8lORxrz9CGhsPdrHU3zO1OxgT
95w7TlOQOMTUoiPSHiPpFLgItVCOqvNAPkcjfVoVENIrnCW4IGblhfgkdl0x/NTz9sZ2sytRfM2p
+tIBj9342M2uv2qMhmg4JrFsbx0JQRtjLZMCbe251dOgG9t7NBCI5ZcA09qzp72rMw2uLkFPgWY2
/qg+w0eHWjQ/414Py5Yv0lm1r9cZzGwp1A0VwksIYfBglxzIQ4neCjhCrTf98mab8i5a+gfDYdvK
bJ80Be4QI2BHC8bstrCtrcsKpjrxpWMwg78NcM7Rvia2qWuf0EvhRehj2LpTnCIkq5StyKwzeGPg
dYlfqNXeMvIhNLkWs2n3dY9BQvmWFN/1IToZJP/E84tuZ8vGE98dbCpqekqjYithK7xpn2rx98R2
uKwErqtHeJt28jUxAWrjyHeSh9HTHsVU1Tvg0A9F8d651U6ynHkiErnBs1cGSn43goyjChaPjiik
r4JOMMYYvuM2d+VEDpBdJSRojLyoqhe778+SSnF3tj0/n7Jt2Tf6gX2TaLdlB/43BVMahVlnXYZU
2dnR+GkN2CJ5ser6XdqiBUTHRCdPnF9T012LWc+FTG4W1Yh2kZUXAbdjudVSKz9NxUBGKT96FPLV
UWpt42byZs7sW2PJn2EJdzUmE+Skyq7Lh4O1uA80lPg4drd0byDbu6hpevSKZVsXil+b3L00fd+i
hv7wMDF2Gtq+Jk+tdGOIAkca73RvKxz7mMvW3i4Rj2v3YkgsCOW0d6oye6iIS4WdDczSuGuc9II6
3lpDInJ318jicaqdW6dqTQsQzpGN34j2wcnkva6MB9PtQ627Kji0/DS+H215Bm89Vv27lBVnUDe0
D6Qz3MS89LHLPc1Ge6+PR28En26db32TB9SVbcqILbffTWNugLeM0ylezs7qClNK9pwsvbBHnjG6
nTEbYUvjaRyhlwRQyLSpbeVsUd3kFbeFvi+N9jwm9DHkNe7KDnuCCSFE3Yq+8jNOWDvqkuOi8ch1
9wACgAwahMTNzEsFDo9cCWM76NHPbrIOmZvv09GJTlXlte+lZecBZoC904iLI+18s2D79XMpvxF8
5m0SQew0Fp+YcIncLv1upD6HXQ2TaA/pYUFNcK4u/SXtrXMXfW8L9Qy86LtVve1lGZLl51N1G7ZD
SRiyzvI7fIjUOquzfdWA4XRj2ZrjhDix4M37segHb6kuznRxYdqX7qqWOsjHyQSasI0u0MBKvLqE
Q6WlNnk3lp5QQIWl3B/y7pJH0wZ7u+8gDn1H+XFGR/aydKzAy/ACz3YaZrpODHMB/DdhM9MtmxDv
1qndOuUB91w4xPYjHaP6sztqK8t3VqrCT/PmUrJWYmUxym9Da726S6vzmH0XjhJg6f9Y2mE7dkr9
ASgedM6TRJiwsyBaCAfYUC8JizibW6PwOHnb+iVR2rW2Tr3OhM4H83L10IUO8HdqxkNWB0oNaarC
rpFPgtyUt2D6DkD5TpE5X3h3WVz9Ru+nveBlrmk1un3bJNskPseeEgzx6O1jR4XW8aBJ05dWcfi+
8nOM0+pOKfjx85Oq9mzhE/z1LU5FwkaEBbHab63WI8DMnPaVa/GkWsjJl2I/Gy+E2bundgE9HK0b
8qd+WhxrubZgixU6q33qW/OIzY2zNGemdy9a+2yW5Ybz8YmYlGNMo/Lizt5dH13d2HmesvwgAMbL
qMCm9OFqKdKQejoJtQnxYfpKnOyEkR5Bnh6zock2+iR9lLfbwUTSzeAnNnM1hm2mPqNjIgyjCdKs
2bdtd4sPA3sIT1LdH2gP5I42rK3hDT9imk99y0pv0EocMVFebZx0AucPWcCz9mjZgmczGueDsQa4
uJ11jg04QofzoPTtpd0zbiV4gC6arQZ97u0GTapXdns/M4ZNqoVL9qOO2MxxawfxCt1nkLD99F7a
NhbaVfvyQH7JliAnX+RvRkYpo1u9NnBpON7uXTphjPnN6FNs2QD2i7wj6yXMUIpX+atVSeY1fQNo
cytc1mmgpp6jwK581d3blvZjsOM9hs9DLjVQKAZa4hrTLOOks3xXR6ffGcCbGNVKLdQaGxh/unrE
41Ac4ht4EHrIzsWsn+y62mTp69I8J1k3Axym5SVVsLMnIPC2SSzZ7OfQE0Uxs+Ar9e1YDo7rS7PX
+crso5tAHptlF+9TXRwyXaUPiz90PqUu/LKwHvCFRM9Iz7duktFI1u1bTFyRDrFtK2GCTy1mITC7
mX5huW3iH1I3A7BLCB4sMnR2r4frZJCexoVMSx1WEd4H2+b27Dnr1OUb5SIwYrG5ddu7kbn7Dpe5
HcgUa86C4h0peoyRx7jB6fgkxSe8Gbbti1RPeGRDstECr0Clnpnbovlwp4nQnLMj35G1zh5Spc7i
9sINh7yn+oxwgeTlhejho9XXp47Eyhc8WLsOq01BnxEGoA0gdsRLX0cUZD4UHsNWHx/svttpxTh8
AlPw3ulZ/3Gx1VZm8DWjTInrODRiNoycfQb6cYWiixcDs6ShVNeUOsOKqN0n+DZaKVXsIDqeNC4B
F5AKXaIhSXd646EqbSanoMrFfiTzCHbfTwTXR8DwO45DS/E2aeZXE77j0fnR2W0wK+qjNXDKLVQc
b0TSc4pjStCdvoGUY3FanO4j1Tx/0o0f0ELjXVXmnMqcP7hz5jg6ms6n6c5voj0aMzN5rm5KeSKl
+WbWrH06D9ZdNaFbWk6pon/SWYoVWAmmFqowYhSqPFYIvGD+wBOEVH9P7BRCVREK1CHrvKODZq4k
3pDo21Fkj+nEF2WVh2T6GItpX2TGTZa0O6fxUCZYO9l+YugLLcK47eh7lIyXHqFIjCwtK0w/Gwqf
1JdT7BRbu8WInYDiy3usgWV5z7V6G8Zkv0ysJ5tDh131TvdK1jPNr/Xqhi6p1Q+5N+N8u8ifRspS
oc+PbWffyFg9u7wsbxEp7BB7BsPYXrWs9rMyQw5iZGGRGAZBxsrdbCfv2qBshLpWtLdarq8USu+3
BgoNDwR3iZQHY7E2jWOdYQLfplmW+zhz9hMZmofcjqlMXJSL5wyMPurG0bKXwrnHE4cVSfWJHgwc
RREb1SradwNzJ4FN1ypO/TI/all7JVfaCeXi0J1ZIOc+VkUbuHF1g1oLjHaIfc2e2cTbn0uMFwFQ
B00FNoZsNU7fRow/FfaOlLl+TRgT2Q1hV74xlaEQZreTWOAh2xzs5sP4lri8z/Wq3S+MiiVrcay+
53nGa8Ao1LDVsQbTkEhSBs1nPOkl+8fcapAfmupuyIQ7FgBmVNd7Z73lGexTnLjW0O0R3mPYsiDG
5ywSVNjzALssqb45acFStsUWiVDqq978w8lhr6lRb4/auPQnlDyGX4BXfSqe29J9qpwJFv5O3PfO
QHfI1z/tvNFIQgzVM+4L2kqMtesWkdrsw1sjOxXTWXFF6LRFtZMDFgO0KgOFQtaiHszBC/LOvRnM
9rma532ZV0Ql4AnAAhlzyik+hYHvZSx3jtCVYNaEF7YLrEHmwyi1YR9n+VUYGZ3yOtP66rLfo+4I
qtbeze65R4W4cbDdk6B3b1aqfUibu6ZDOIKRVmKf8eqDPQ8/l/SwfnfDdnHXLpbMTBlg9DabF/x/
9vSUYGXG4YMP5jUVaD826RD1PyPdjPQ9BADMNtHobbTF9eCC4SOPd/EbNEQGkPeoMH2hmUHjOtL3
saFYy7wMdckuVeiEagY50oGgTIrau1WHHoKMt9h0M+jukB5KZtaXKNKmeB9bU6Tu7NrWMJsI0Vxk
OTVKUC+Fdo6w1zJm8LSmxGNojRJO2uxcyX9lL8ANyweqE1X3Mi5sFru2txRIo9qFg8fyhRuNuqF2
nfyQQ4YkpBChLBJXv1bkvXM5ipOr/Jn58OM/hyb/R9zxF3Ty/5oCnl6jf4tQNu/pLxlfX///P+FJ
8w8CDMC60XgjkUQejADxz8guRXP/WAu/wAbXxmV6rOEN/iF/N/6gyMck/dIDK/dAy/8bn9SdP0j/
UlfMEniAYgf7P8Inf9e/OzAXBicm0d4u5Ua/FyKPZMnEiUgrqlRk2a45XfSc0JBrG/5AbuRuifOO
GCYmxnbjSG7/YLLXqP6YKhie1yEqyLuaSv6JHlleG5q8U7sQxdX6drESx/TruY1g2vFakVRVstfd
/+Wz/hcKeo2/HQj1FxbKAF11THiFlV8Acf0VYm1mtYP/lj8HS3PlHb+UDbejYoMy2B4SYONADCcb
G8tcqCnGcsa2texIpjE/I08v4teoAsvb2W3Jzl67lLE8QwkvWtDpFa6rfGZF1CRxRu8DHDeTmcDF
ynk117ZvNQ5KIllYgw00sOjtQ7Omc2SojOqr4sSasSPTw5YhPlqrI7RrTb+ZFnLCONmJNfQriEAi
agvFscLMph0wLXnH+qnWiCtCZs/1E13B6qSKrJUbjpep3ywZZt0AayCAjD2Lyo/LNGp3vWtVPw08
lEa/wVknblMtFa8uhdfaqZ8ozSEgAGcjRjivZFwqgGpklDUw6APG0DDtHL0ImlpRdbzeyZkgAFMP
i2qc70e1YagzpmZ+VXSkmsHUyQEZpqA8ZkvOrWcjDyWrNSzyLH3EBtCEMebkcZeg6zM2tdvyOWI1
rOhT6ScxvfFvK5CXzSTHx8Rj/b9DNNkMW2K/VA6upFbvs1Jo1g3iinLeGn035tDn3ipI7yLx2qua
ztokO+y6ySzbH/AtkfOQVBWIqWpZzbJ3B1VOfjZOI9tEWhTbxJ3ZcpspThYyjTSRb10KqlBSCi1m
+2bIw5/ca4y2o+wH9AKOc4tiRRj3ziJkSuBIyl/RZ3rzWlOK7h3yMdLvRlhLArHJNzw2q2c0xI+Y
TNvZm1vTR+gwids+oQdsE40d67Ibe9C8iLdVHLy2XdcbSOrl6OiCvJJSLdwXDMy6F0hJ1kdgWEPy
nFQOuSMFyZlmaEVj1R2UuJvGjcyqUryOaZn9rOkCiTd1Zcbaj9pqpytG9CXzB1kT/glJbr5rAhvH
Ef5yjLYRegbX7/Fsz2HXDZkIWp6pJFTRrSffSLcYPzgzSOysdZUxuCsWdQnSPGp634qiQb+gpOeH
xZPGDzNRxsxEYyH1IF0EXV25htoSf4rAiDCaU00LlQo2PbratvI8elc9gRJFOKNUHgqzd82Dq2g8
bL3mkiaARJUfOsxakVA3ME3XSVdzSn3/fBT7vpWoLLNM8iMaq+qmt6nGorvHkLdwbNMPOSEh6o06
KX+YOBiWcdPDMTJVKjm+2WzTWBz+T9SH25MJY4GMJ1i8qXlFWtDrlwJpHZlrX7froovIehkwehMh
peS8Gv686doxKb2ti4GN2Oduqapzkq9yccMucnbjzn136BElvDhVBDe9jK0XvYXdP1T0wOqbeHYM
v7Gy7o7PBDFfmszmq9JH+dnC8nyxtZHZtcgS82NSRkbGKqp/ZHmh7nVDz05JzFtXdrp1GCAzfLtq
+iKIXV3u47L6CVTeBkul2/HWVsr81il0gFozR/yxRfU7IHCKeoOdRrXGsMoi9XmS2sCrn4rQbMlI
V21c5xZ4rfrmScIPOA7i+m0sVO9UzCk5TbNSQWsO+aCzHEUECNd18UTQmHcQ1ljfgKfO46aMm+xq
wDoTj5S5tBoyzTqrfjb5VkzWg5tMaLFrWmLho1TZ93euPg4Drs6xtjdtDMzH59M5qyhyzcVDKckH
XYMmBV2kpwv4eZzqG+p8RdBoznyfE0aNBxW90NXWyvqsuQ3fgaEMj1TXiLUI2jrOzoTYjeQ04oh6
8hdiq03v5ybJJz5Dd74s1SCAjGqiTi2N7bDov+VOn93OOhkV2dg+u1pdI7S1IvYjWigr5SDLOnqe
8uxhWNr40IuhPfPXF4F0h+F1IgwKgzjER44a12+Kod4B6MKg9Q3AHkFw1XExeaBTmfQjY6XLikUJ
BdlaDHmZn2kStf+SJ8W6xyQ/yegoH3hjA6U2kWcDWTQ0m6tejEy+ccrkMnrCy0PW43ZLuBhQZmGS
a4Uo0bV0PxNldl48ZO6+i4Tsu5sUIJmLkzJwekS1vNfLKmotK/1tKNsaPENxxAeNvchTWZfmB9I0
bbIpYqFsCmwWeQCm37OFm5ke1gBNt0tR5AcVvdqON8lwLsfcQSpsxkfddMW+qJzlTc4o2+NBH8qt
YF43WIay+oOjEUAuFz2Suzrr99gX2mD1KsOHET+jH9PVJLsvytX/Ige+MWwBufyh1JP5aSfyZ6Qu
7U1c1HHQM019m8lHfHXV3HlTKLdIAwKePrBhsAZmcxr5rRox0ceO1Ijh6ix+Ve45pwzLindSCynu
TXOOAmzYUxpQ0tV8zkCHP92sE1fe8KuzgWfvFi90/13TeudhSEjdbEcNaBINC8XFlUmXTFvoBUEo
unvX6LPzXqLrvMsUO0XuGrHup/HynGujdepdPNm120Q3bpETcqcu2jM6tnyrd11/RxK7hwCSQHsU
f3VQ2k2M/hunCu8PxwP6K/VkeVzQAGasZu46jnVtI/e5YVneKy4R9EU6+3wSZrlWkXWYYgEBQZfz
DbFK9itBzDzs+iK9FTMEXlRMTW/XTMPip9uP4LnZ2HRPbmtz9vM6cMGGCcjhPIkWgJeUAA3SDSXb
WG9yGKOgXmU+dmU42zHNpmnLaZA/I02SBAJRDHYyQfWcoFG9Ytf1HaIugdi88mtR9+rdXLvdnoYS
67PM4vq4JLzcN4QwT7ZPrHOx7BLMIIm/6HNahuSqDyZSSL4D9xsBIEBzLsm17N6FU/OaizPLfdEF
F420y8osFvjJNvdseHERKJ1EpsQQlAe1ycMVaFrVeAFhAson+zHM2EjWCNLHYvYkBgSdTiJv6rcj
kXwLu5VMPY67hne3pjgeYNygl9CzHYVFjVUPaZBHLTGscO+2cj86KWEmtSQjMARHRymF7qvQ3urU
1N4Gw5mn6+BRtVbOptlAMDAKcQaoRHZVoxQJ27FshqvNpJSetQj3JM//rPfH2Bq8iW8CRuDsZV73
ks5mc8eJ7MojgoKVVmbqIPybdmHew23T/Bjm3ip2ao3hfYeYcCAQcDI4PgoK1Pfocct4l8leJYfL
cxqf+gTAvHG0kK51BoICxL+Zrd0VwixAnD0pr9boYE9dA9F3g5F74ImD54Y6A15Hm+DIkrnuHbxM
Uvs0R42lwi1M2d6I4uxeHybOVbMxrZ8MR7c24W3Ab4QFOUfN6CYsWdRuEQSHOmHilkyVcqtEU3Ya
89o4kQXWmDsV+jUHzOhy81SXE/e/QvYbqUcwJASwMGe8kmBHvp65jOI25wy1fNz6d2aUlFmgDipw
o4HtAqRZGhPNHwqj2GbtIDNI/pl52AtWt5B9hmEdh3zy3lZxD6a9cCzDs+Q3rTbYn7HmgL4riA0i
i2kL14Ct3OZF2bx5Wsz6n+E/59sQg01ghtmMJRYXmSEBmysEAB3p2OQyLak9b5LO4iatSKeUxEkS
aoKjbFyNVPgXxU53Yt3YDIulnDFquCJYBkvRjiw+PfSvMaRPnoTcJBy4cl/GsgUOt8yZVPgkdZ+E
oSZQEh3vHh/9U3PIZGIc9QZe2yd+g8e3tSsuMzFq/cltsursVROf/2ygUfMd8rDOtlz3u1gdzG9G
n9evJtrEXY6b581MDYZ5rainH3qviTtXEH7PX5xE5mFQbONAmFg3HlRI5dy3hkF9izpi2jbj1xKQ
FNqkY5fJn3CIuQj1vEUsW7kQK7XvCVsj4QPyiyYWnASg2Vr007DG9KSm6oT3yXGJ9nH7s9dVK8yh
kIoD+GIsRkCCHZW8TH8dRg+It+eEdoynQZsHlIb2sDw4sJddmHilcSpW4bZuIAbFPT25V7QIbgOZ
aGpEh/GysLTW0OFpaZNu9bh9YPyWG2zNaO8RvO4R97MQJjU2Rz74/IZem5pQRqUNG8dJDgnqc8tG
hq6ugnQeuhHw343lJm/Vki95Fa8nq4xdcRG0m4QjfbZmaf4cpKXcl17avnlT4j3EcxSHq94IP59S
rmloq3Je/RLR8/h+Rl/K+mYV2WPYrxq/TpaE0kbSocVOtLPzqrW1IQO7U+cN0Zxkt40awVh27Yr5
ghqTrMmk7rdu7hAN4622geLLQWCsZgJoieoIiTjtOCwBv9gpXUS2vR99eRJsdbqqTB47msueU5LW
vmmKbp/0FhtASu7EfoGpZnqbL2sr04v15X8oxZictLpbDDQr2CXs1ThB5yeBdtztebybzGk4kBLU
bRM88N+mQnN2NO16T0I1tnVpSawxOoaNaPVuLIXzo5407Bx5lKg8otSTndzV+NFLdOdIhgaKr7zV
JJLWk37g9PkkqS3+YSsCp1KiGaHLSxU+ZDWdkAnQGgF6rhRNjoXY26exM7nnLVlgiBnKcGxSj1dE
w93JWb8aXozV+zKiAnipUyTkQxdnsNIaoy1han7J4ueLTLbXMk2rEKe4vBmx2Fir10aikTi0tlGc
zEzR9zKyfRyppRkKTSk/3awxwpRYuAtUDVyA9WXuyb6MPsnq+THrrrsjmzOHB9CUYwtNX1D0EzFZ
Dk7iwCXFqrVpe0EIcuEt5PwoqGyGqCvIN3br7KiuFiU8C+9L3ExHxot+n892ey4GlN6u4ZoXRGTF
kywJgQ0nt8WPRFCy8zxm07xLvixSmo7cp8WpPUL9ko2sc38eoqZNjf1Ujd6HSZjCfdWpPV++AYfV
4EztT9pYRPQDfdm6+tXhVaxeL0djquE96UHUtU2a78bVI+bAVcM9Nc1wtGxLXjtH4SGigZ3XvbJk
7Q+8qxjRaDvFk1b2xnPbr1BuO2jVLl99bFFeoR/PmDp4eom/V6iFZ0HhNl6YyVszVom0TIcH0y2V
A8M45rtEteALgVxHTkTVChujSsywW114ItJfTSG0U5XVsAuVBqEsxgzVtaK8qZPq4KPE4adlGQEn
kRIfJvYPWvqUJmRG4WzFVCE37uoYFHPCbqCRNrgnOE37NvUO4n/eC1Ye2j3XPNma9ty4VYRoGHM+
cJSXX2OcFW9WXNkF23lXP85TBBmDnLr4MkCOLbzAFosfxsi2kqW1cb5ck1jERxQuUokusyWhMlvp
PVVq0RK9q467uYvzZTvFo0kOWa/CAkxZcc88uGy1Ly+ns9o689XgOXx5PWtcn2iJ8jYYjCWcU6XY
ydUiyuSJW9RdjaOTFE3YlSjaOQDFx6Ap+RWhn/DbSNasYMsIxf/lTlVACw8oucdDzZJ0V0q5dRza
jQInnosP9OANyYX0fpCdV54IfJ6R0EfJXlvNsXhAkj0ZoRx/DOuDX9mD+9niJOl8C5m0FfQOdBwG
UqVFp7Iac51FDi+C+Kx9PZC2ep3bfN7Wq6PXZt8i/3IK3bwsruWcHAb+2t2gDDzo7uoMNkf4ruPy
ZRiOHbcbQ8Q4ytvSWuIFf/dtk+no+cFvYW+d9CWNK/W+bTMEIksOudGp6atH5OheiaHdMkzNdYTH
JwN7mPHfQZEDYyhM2+zJNaIPuzyTbJwfWCerHeJK+w1nrBbkq6uacLmgrzHGIo2I5EQUrVUdwHpg
+jt9PgyJqdxTHc3fsPq3c8e41xwc3YB+sZ9wTG1bYgRuIrOfz5iAlCTUlx421OsMQiQXl9oBaPUh
vVVbT3uNBia7saux0g65Up+8Wk5gczjQncRghsOTrpXTuBV6kT7pVFgyWEWkKHlWdpy8pL3JV4e7
jtV9wWriE4z+w1ld8FbX8QSR81pdaOraIJPpnnqzSlLopqp/6kxLOYrK7V/dL08+6rRav2bMEdNb
ZbkYw6UzqEXQR0M2BOxDNnDXmMbkMTalyd8I1FeJa7qUgKlo3Eeaj1XRPTol0gPaiVlfoB9BgiIz
VcUuMSTApTBiplSvr1Vlk5LI8W0W5oByPUG/E1PIclIIagIhTjGAzCiIHjlxW7m1q5RZivzY2MKm
EAMPSJaREj1PK5pT39dREkA1Zs6G5Ei4RMS+EzH08K/0ovUtr5nJdFi6+E5dwCci5OXfFCz8K8Tc
IhKBgVKFrbB/DyshSXjUDe8TY8N8dMtBtfZE6xMfOdf4cM16iOiAidr51smV5uXfA/b/RDmgwkWT
bRMbthbNrrLsv+Z4ubbsBDKed7fuqpvUM4ZdPGsEugK6Bqkmhn1tFMO9EuVmCWGtqNt//+t/a1xY
fQF4grgCako4uNBy/vr7E8dKlMleBVeqliRhqVYOAKKXpvP3CPexfGwoOqDlAh8HUD2BCR9ZRkD6
tnVAN8OxpZzBZ+YXWTBb6ZQfokGZixORiJG+o/C5VAIz78R0rRcN+ymGckP5m4bEf0ptgRbiui1Y
Jc/if9a2l79+hEpia4DZaIbJ/87tXdIm4OBEgxHiJSXoXNjnmlYwKuVwOgl9CQzuhbZSNXRjP5nd
mqW9tMokA+2LtVGEYhd/E9f2ry4Sy4lqMfVwj3Gdv16kYfCydUj92NgklctdZCh2fcL9wnVxcN/1
yZh+enkPVwPDyof8xSJ5RJ+3oS5i3Q6TLE6Be4jwmoEPrcX7m4fgnyJ7iJKxsAa4WGN008a68esV
AmwnDYb7lMSlwpP3fz50nd6Rt4z0rrFveW9Y3dZOwesDp25n+xBP3VLcehgtJ8Tgc49cvJtyxodC
VNwu3WRwp0QCvvZUkrE8Ir0Ze9v9m97Br1rivzJeXPCaDsdThP0TGfFvsVVNZi2Fl6BC0c2Cu9fI
58J9KwjckKEy82C/l0RuFMH4X+Sd2XLcSJqlX2UeYFAGOOBw+G0gVlJcxE2kbmDUhh1w7MvTz4es
KuuSsidledtdF21pXZUMMiLg/i/nfMdKvPwmFoJ1OMdlkt3Gi18n11K5sTwXhSF5AaVfWhxZgXXx
fpKdh4V9E6eYbNsGMQkAMgAwRbxICXccCGPhA6iEd+0dG+pmYgBKWg1q6SY4WUFdgpzkEfhBx5Q9
4Mth1po27EyQLgXWu0kwSX6cusR/0rMLaRKboql/83T8Ej4p/YDAbB4AjFYkJWC4+OUBX1lMlIql
DnbeZE5urTSgtRl60j/Qt841EipZe+5N1/Y0VNgsxXK9aj/Or2Bq8M8eTdsd0/8uPemKFW1YOZIk
BQ7RPLu2/SXwjqVvSwv0tSe6fUN6i7sLyph/VcyIHZodshQoU0E7ZMG78ct8vTB1yV4Z8NvL01+f
Zj8fpmBVMJ1xjGAvIfWeY+mXr3Ay4aXy8ggmQ4Cgkwo6DglkKC6lXZorH1VzSE6cTy2BXu2wWBpF
01//An9wEP/rq8hvwJtMaLu04adJHzPNzw/RmsxyqTJcdWuSdvXRjx2PIhLRJguTP1Y6vM3Ku+jI
S15TqyYrqEja7WR1YvFVJhKDYmFk6oGFsYFXiIJZ5bF0p+FzlXEJhi59zQXbOkIXgo0Q4Q45ydAN
zS4uA7la5bgrRWQdpMeg8vSbP+7Xt5cNO4CzwHE2wlEAK+vnP06C8bUjv/9GZ9LcMGlBHyuGgt+e
CYG+oYscIqSQyr2KVJ68k0zKOFGpNo8OMKIi9zDpCn1mbfv6bmEyuh+XDC/NDGOanZIjH/WwZNfA
bzlT7EhWGQhc9EJ7256cm3RGAs1ImLF5sLgZKmvCCA2zPNkdCJ/DXhDRDP3Go7eJDv5jl64EfzFS
BV8oj3/G1/DLyVJYtSqIO/kGGpy9msvWgx6i7rbZGaqEKgwYPY1HvmP1TYH9Jj3JmrkrNTltDSrD
ZD789Ufwy3J/+4XgqkkHK5ZysPKpX8qF0vNSigiA35tZ2rvUGIkfs0xXuC0GJ2oIXPWX57EZQc5K
8CLpYZJLEH3QIB+Q6Q59R2YLi+pshz1H/yAjKOsPGWlJt8rNXec4mLz80aaSVaU0TXkzjFVTPNpT
MNNfbQtODhrzJkwn0Qkyr4foYzO9++P/a43SMKy3oaWES4zich9bQV4cOwIt4GH0DRbUsaN9k12d
Y1IwAEb2S+l0uD9YY0O1X900JWlg3lC3Y8W0rqAoT/iRk7eEJadID2AKBTjCrG0DKUrPjc8kljZn
1/eAabD2p5GU0UBaKVB0GoU8queDmxVNva9Uqb1LtWTbqh1czQdwy85zpxd+kqzpfXDptgqeW6lv
CM4kWZCUqUIf3J44DraC8DiAsPiLhXtsYN30xwf7v9rJuOl0/v+kzOe8RSj0/Scj4/Zv/EspZP/j
D/UK1ZJv23gaOYv+qRQSwDD53lPraQbOHPKcQv8O9xN4HOn9bbDT/JdCc9f928iI9CjYnMlUCRCE
XX7e3+BkbvfIf5zythTokzZIJsfD1i9sB+XX94eUrT5JgP+3TIYmEwNC/iwX+oolrXeVx3gN/uP9
+G+0PP/tq2z2YJv7RDvyl8OHhWRQpmaFjBGlfO140Prz3JfLl79+mZ+7H8Uf47LT4DwHX8O19Wts
aS+ZLrksDyEl16gVEqhSURlbZ02Jf6WGqnu2qm69rnMn+10Ur7NVvT+/kbwgGGfcwmA/aUV+eSOj
pitsLK97mkMn+MJzGtDk9yAJ0CiMJDAdtkQRpqxCFvMeN3X80jut81YJHJn7pOwQzFuDC4sOgJmI
8Y3ZdXULnjnBvvDXb9OfP40tUXLjkkK05JP/pYDHhTLmPiqavYOi6EGsToaQ214K9zfV7FaP/fyW
UMN6jOz4xJHd/so6zghBmOAjzvseBUXHDkLMkvAkpsM3QT35LV6oAVDla8IeqPf/7h8ZSIiFPnfL
dr3whfj588CjyOYJc8JedRaOgGRR1y49+G+azj996oQuO4JCYgvohOX9y6s0LkLd2Gmcfaay7m30
CQoZpWteZLr+prveftJPbyYAZ5pD+MqKAFeckz//PXLRhn0O8pgU2SlBL34kd6z4yeKZZ+u6yGW9
/P13UPNddqkEHaHUr+V2OrCKxQmImHvxAsy9I7GUfv27nvdPXxIORDtwlcS2osAY/PLcACWBwUWC
yN61TfRAcFF+LFRKXs+cuhdhNy9uvfyuhf3da/566KWVB36b1xRBA0a0jNa9g1oaXaT/qQ+40fH2
qKu/fuj+/JocSfythAuTQcZm4OfPD/8wyKVsFLymFV0BzOjvHRfICKM2+n2ZTXm/G5HWRYe/ft0/
f2+Qlf4RD+7wBWU+8vPrxtVkkVfSC8a9TfEw0gO+FySMoLYoSeYY6WLu/voF//RIcALyH9hSAXRu
IcXPL1ijWADZK+WeHb65c7RpzH6wS7LCmyCzLn/9Yg6zEX7efzwY4Hm2phnQs2cjm0U58PPrOXVD
7kaTj3vC2QrQPkQ9VFcms/r1E1icIoEcgtDhGJergIDYFz7TlWhZCxYmACrpZxvnfS6QE9i7OMeH
edUZlnhXS6sWrN3t2kDmdBdQhPNssKW2BVamg9PSNR+qsa5GBPbUk7tFMSM4D4Mi0nRssSbuNmV4
GyISKc1d25Wrd72MyqmuJrZ37qdgnVWz7+MiZE120UWinYNbOhH3VhWv4G4TtAlfvLRhHrGwjaw/
IKNq/PNoD9q5yvzI+uq05WTvkfOY17oSSl582NBYXpDnkmQyUvGGxJcDRqJVlA7+Jchtu7GFC5kC
asGnglEIz0thhpxRMwtVnMluLE4wFbP7qdHsQlclgvGeEWviMvhV5tUsuWUdEZVJc5z7xgtwJxJ8
vytam5UzOcHJHe0zwgMaLMh3yKQJMnTinHJWVWaJv3I6erN3MKS1LwnOmK7hrTWTyEG/tKvynnt7
JisJhOTKW9hXOJGB0AmxNV6CBDJiwl6gUlfxSSNvY4MCS4dQNubO7TXhS8FZYNazDl6utgQ+14s+
apRh9sleHP05ClQ/mF29QFe9xt3YKlyVBSKtx4nrwvnoYSDsTuWylHg8G68nYd6CYxkfLAZa03lm
9SiOyQwtFiPrTKKKRZsqnhQyhWpXEyyCXsUP4ulQ9z0uMNfJigFPWO/n98Lp2JuNTc/007GLbYfW
+l6GoSYGLBVklfMpy+gy9tGUy+uOQSORF/hh8H8iUNVP8dJjR45RCLssJ8fmBWGQILKb7GpMTJg5
8lsCJMxyDNh3XyKPCxAmZVJgb+6N/9iyTZl3kZs39TXnOsVGaXS84MDoBLbAtpKoIDoKpiYIMELl
xjXBK75SpNSM6ulZlnV0jrZV4NxFFoNgDPBS8zKyy3gSopnzo4uja2IsHsFOA6PAAA1kMIKiMs6n
LNy+NtDdEjZqfm1Ga+d2UfSSDyyQWIINW44YoE2zX43gsSBKMb2qV0lY6oyy7iPU77g6WENBX2jx
ELk8Vhppt6rq+BMZni0/JLfw1MQdkgQ89aBA3Xh09G2a1SNDFOEvKpxRfyAyHUZCXtY1USRITZHz
jajEtgw9A1+Qr5fropAvov6rLAUhl4EquIw6b+JhGKx202uh7sRh6Xv5ck4TR3vHzq0sc1zcAPqD
9MQ63BkKq2mvErbIBxtkunkqCcaJH7gEM+ht/pjAm0vd5naJNMxHJ+3LNxyv9iuBLNndNraAxJrO
DNLirMvTC7BMgne1tkTwLFzXvuLRtd/6iVSWQ2ss8Vh18ao/E9QbYMxMWKkAvAycVn+GllEm9y4B
KDLbjU618nNKO2dnh+BINthTR48Q08pGC8myre3uXTW0HdxBZ3gcmSYmzLhaYOAEg0UJCyM751I+
Bksh4gtJMjbg3mpIsg+moMo7toIEE9gRLLUfJlULDL1B31owC1d8sOyW07xF9po785PVIJY882xW
xWHyOi/4HvtrGh0LalMCMAlQIr1wsWYAKNOEF6uuTFc9KA2QfAFGVxxnH/Zm2KqYmXeq7M9pYHlV
uGxJVBebCJOPgTWJlkm4yR8oou2XBIEPfq7AkFOpyhatEAqKK7Lr7Le6dObv5GctPyqqAPck2ya5
M3OQmnsmbs2XzKrMZ1m700eRI10KvRg8mz308sVue3yfCCPsg9KciyHqkeAhK7T1zeh6fe0mt272
Cy1idjA9+tcrEiqbE/GWDbNnmwISbJMkKYe4suyM8SvFLW0Kc2tVCpHHmomVRL2MEKZ26ep5T/So
VkDa0E89WRDTyDEIIvMhZwP3BFyZE2tsOBm3qE1iqGxizWD4yvJlYvQAlUb1a3TqS6G6fVBL2W7+
kOH7pNPOwcPVWi9xk+MosgbLxasFbGvfIZH5jh5WVkfR1G5/lS3IkgOgV1vIIEGEu6gPinOdM7O4
dEPvv095AApSJPPwCsKU7C72dFlPeNwy3w6eWT8SWQbeZUhYr+5i6SfWzsSuvbKyiVKSiKoC2HrN
9v17Wcjs3c2ReKJM6zKGsonhNy8kVFT29kwWT4U9uPERUFPwEU590z5Ndo9Iwxnc8X37aL8CDnUp
sPrJh7xh8ZfuHB+q92mR+XAzKcCIKEBm71SOlYt1Nevie9sruXyyakleF8nfvw9QilYHbmGYemIm
93Sf5C3eyxge9j2ogabd912/BOextDiUI+013ODKkGfYr6n1hfSxidkQkUhbts2U+Id8cavPvVCR
vl3mImf56HGHPEFH9FAvwBC8qabBcQ4secyhArManVVXpd8TxvQ4XS3VxUxQpSGaGFzCMR8yC6Mo
7+iPjMhCax+Bspk4WSuPT9RtxwNCpRjmZoEslct3uYuCSc6nRunV3+llSdholn7xScxZ2h2rSLMZ
wZQApDDIK8TZWU/JDNrIkcnRkRNcVIshGhlKuk7v59aQReumtfPexQgOds6m4trJPPennSBE953M
q+i1hs0odvlUExLJTtx9XhHYLnyyENR3az/U7xYGpWJPqg28j7kV40Ke7Szind+yDQ4E9KNji27q
AdfomuzpXdCiB7mup1PF4NYO0ZAoUrmlKOZDziLhaHUCwQBPSHPld265HAA3QzryKHm+pByKDwGX
M5HqXgQoZgwmn3VglSdg/qi+eshpAcemA5gb1GrQKvfIHsXuL6PVqzIcgtx7w5/auft8WKE2dERR
DIcuWjQ5vsQgbzrEwV6JbBbdec779gkmcWZfoqog4hbskD2Tprga+5Y4CFB+MCj5VMmmSh4Udam1
n6KcVNNZtMu4N0NqDm7LRPuIs3r8kqGJpGStUxa7cJx9vfO3XXxIULhVhR6IvDJcygHD/sZ5vc3c
IJjOvTNkxb6TnuvuVs84l7QyWNt54QR7YVTNb0XiMR5MmGiO58lX/UMUe1V/5Xm25AYCVfpiRpei
LJg9IhhwMrl3jUEefbInMpvPyi2Zw7pZQwGMQjb9NK3R+N6KKQsOEI8Ctfcwgf+IygzvfudG8K3I
NxM/EAxrAD+DvrKhKmboKEz7Mrp2/tKL2DWcJhHf52QtscvqDslprRW5FjGJiSb0hqV9mZpq4I5X
g/ky10n9WKXQPxBOr5sSxrDnqXv+aFRHEvy33OLH1BSzmF887PBr6eVcyblf4epGbhkS8pAgGiyd
5lOXj0bs5GxXVwjIVh82l2NvQx2jXqwkNxtKNmYTWzirng6iHPmN6PaoTSXjDTv0Ub/CcG+ZTPGk
aaeGQu1PhELg3LsWTPybHXtf94Z4cVnvmW+1arfOjoQro2iFdy1lHJoBUBqwzOVo9NUSLeMIYcj3
Hys1e/nJOLK6kUG0vrZUeNkB3zJlot1pCjqRZp5NMlIzXXAPVZ+iBa/DrkSVc8vHCfZizEgwwRmf
iI/Y+ZfPyVq11b4aC5wJY2Y/CrFUz9xAEFjcqY++j+kMwizGVn6vo3ktdw2WEovv2hLcBlG/6Xrb
OX5B7pk2YdxgmA0pseevY1JWtx6KXHoOPlgm0WvadYcRbjAFcDxLgiXiJODU6u3qYoK0pwGQNfFn
YDZRoOD1EJ8sb5Bg52Vbo8tbM978Mauri8x8Hp2IgvXjygnZ8pUY6+yodRo9Lgil3hms4aRipyYa
3NGD+YG9d4DdFs/NF0iDcJ78xG3vpiyiJYAogn6z6YD38r5rAhFESawwQh685cNKBZLOZBzsk7jH
1ZbO/vQWx3jTdkTyyhtr4mzfwwSqH7MhBuGRm9Sjz8CCCcsJfnR5FbmCDfLMUfQ8miz5EujK4Pkv
I++uAlWSXHNElm/d4sL176c5eCwAchDXN9fD5771Jf8YT+5p6mZZ7r26jl62ROb84iG2+qTtEXJS
H2VOv7N7z/pgmoUzFBS6fsBvARTEg4MP+SJFA7cbqaepmnKS6nfpHLtIXf0UQjOIY0VpUsTOq096
44UlJ8d9YloCKNuiTePDQrP4PWvptHboBKLhMMe2ng+ZU/rdeXVqQ01DQsTG9err/Uj2xLwbiYYG
CjJjJ0VrMZd2uCoEdV7BmRvWHfaMcEJdkJza2CLBl72F++R4NYeznAL5Rt1CPrIjMwNa1IF61OIz
wnGiMtDHgkrguhlRfuPWijLQVJPTRR8HU9hlOPnD9DbCIYO3S5QtJ2tW3Q6t4ze3jAU1B0xLzBHH
gyipqOYap+NAi4rMMCYNl2/BCq4sIHiUUIg57fjLNJTWpOwH0gSzqW9ZSQXlkxMb78kebCz3QR+4
j0kOqQlK0kgL1QQUjXTnnfZhqAzpe6JywC0euKj3ctW0Z0EZcKQPkm86bDWN73uIRPaDyOCETy5l
gRQBGf3cAN7/bsQwV8c5Sbma+DwseZo7ACGMHz0+1VrmOGpwyvo/fFRk9V21uB6I73Fd9K72BoJi
I5pWtc/EIsrj9pd+TyzE42GCrv3kSJB2V1FFUQuDcAItQH+Rh6m3ZN9TC388fEBK4F3pCPBXKvZy
Utjw6qLvnZbiw0aeeR2Gwv2Axl5ZLLwMDWcS+OJdOKX1YWzn/g3pamrtFMY/OFFu1j80eJpgDRk7
yY6jcDJ7n8st3Wbbf1WgwE30hfJgQ62ybqeXRXay7DY+Z45Ymudh56Mav1UqV48I0KxnUmua9ygq
Vm52N42fBmh+ySWLaritFkK7x5kiKkEmnzbRTVkVJA3qUfNzKA6YWiw0Jd9Ex3Ybh4N5jpRImecX
adSf4xwy5K7vVhwS9E8QaUTgr/2FJpXyshVtzt+RU3WczNSXTzkfNJKnUspzHhPxejUS4FuHNoRc
aC/xgGBtrq5ZSkhzEKRtkc4X5CvRTQqOMpRs4z5Mft44h7QvRohPlWwecrC5lPOeu3KmyBL4a4xJ
FTnl4OGGXJqYAtTK8xb1MID5kKZtqSnUOYcPqDlSANEsOdE9ys6g3LbEm+57MYXCWBSPnMs+asgB
ReDeMEP5MJRLbZ0ipYZ1P3gJbpXVq6CYla3y2nOkozR4r9hzwQdBh2fv5qn2Po24CM3O13jRw4nQ
BGc3uTKDNRiQK8sQay0OxPjMyb4pS31JMUT5+7ZaMF4p9OkvvcoY1Xj96LxjP8QoEHTLiqcZL059
VTm5E59HjUl1J0YLZN/MFy+0YLT6ochBxF2X09Lyv5B0qAHbiddpNrEMQQeN7kW2it+B6PfkvYHl
hSWAKFx93XZIxImUn/FU1Nrf0oXIxMLQsBhcTUmV+BKXy8pbOywafJnbauhbdITdTYrmrLxMSCvX
XTeU3HGEohoN/DFZrLAj+GI9timZUQcvloEg09yN9zEf33jMPOwNqPf5rhxsxG3m1WZYBeeuSjiZ
wVL3wW4upSFKji4S+lzjAN3JOnBMsJ4yoDwGS9pelNP8zBO8gonqmJkk9SCzc0sL5R+RMEGFaaWx
p7CV/vw9d2r3lWZjWTgq+vWr1/vySjj+7HDtxf4rDhP1qc1E+zUuwb+jEUg0Cux5kt+ZHmMa6r04
bfdMYkhIVZMYvk1qhkdEod68aWIO7oLeoN0E6BE8c2vVhFbnfE9P4zji1BEc+jdB65nn3i0jsKJ2
o+8LVeWvzDUibIgWOt9D1+Bi3ndOByarUdu9j5+yxVndOC00T5NC0AvoLr6ukWEkAy5n2ncmI94l
mkF47EVPljRZK7H3xc3s6BFgVpuEpYpsebOSUl8cs8gh8JMkgCJ0eqKIORdGdzrDWi/S+w5INZ4/
lJ/13iUcWpzTviGmweeY3SNaMJUkCLrK2G/x/N6LVfBEDLlvflR1N4xs8l2qCK7UIiVmHiF4mNnr
WD5beVYjOGWXAyGrn59M25OvjmeMqqFHfd+fR9WrhodISrWf58x8QEjAce5No+ZUGNkwMPczaP59
2QgqIKafHwai2jYRC8o31AoEFdHrp+nH1mdyDgoxRhXQbxm2yR9xtiMP4XK0/oi5nQ2Jt/Yf4beW
MIC1kTzi55vrbKEk6Er/DtVP4J1xqmuaCZnEn7BiKXApC6loyINqRm5dqrxv7BpaZ49Wg6lE1hqv
3Vd1kcFiSVIKzA54EtxUdPMY0Nc8OHM0j0iqK2zN9iIr6m+b0dMuLmXkYFGp0ODIqDGfMBLW373I
dh4zdMLRwR+SiQ+T8VWIurt55sQcb8WoIL/2NJrQxTigf7gkrHwRiwsHDGKqBRwLDo978Mi3eY1k
jG94GNqgC8cpHW5kExA3l+a68Q9Tvo1OrFoCL8LiL8BzERcQXSQjYKZdZW3BBFtyk2CbduNX10V+
DOehbEFHTNHHJa8I00icObvXc0biI4oVcY7dfNRHzxnLWytfyu6YWQ48icWLgmeVTQtPceeS/9Yx
veoo2woRHMnh65JNar5S0ahhCY50VdEHUP1gCMl66burrDT1a8SYtcHQK5IfOIdFcayERX7CrAvz
5LFz5UPLpPU56iVZZCtvQn00jP4wHU2FA4221tU9PNzg66RhT4ZJEJefbN/CMGtGJ39Ox7otD1sS
+oAOciwBtaeWIrwkB07L9M2bj4Xr5F9ZNjNEysoUHBCYf7l+qInlWPnGiOoz1CCCwEFXus2Xkejr
CFGRYtDMSanj+3okx/5ST9b03UXa881pvBlOlZe0qNl7tjK7zposjYS/cO48V42wHZ2psw9yqPN5
3zQaVoNganHTck5YnIvDclbe4PYfPO7nT1AlrCn0KFcuCNDGnsOj9b4WbgyRo4G3oemgg+pTZqdB
tMcYHdxlvpEPC5OerzajMOZJs7K+JF1Np+RJlQYnX0skb9JR5geyR9BfrALiW8D8NF6ywxjFUrsw
V6Lxg+t4GaDIl8ZQpfaMbr9rvVqcT4NVfrAso6IQEw4B6z75bV9i/CMzz1MNAysZYPrualCTaufq
lEp7ylyO2YUScQynHtTRjr4N+2+Lkb1HYe2rKyS/zbdM2knKOcrugFNzSgHRBnxKRyLzNnE+I3MY
wS25LtcL8zMBg0Olb07Q8GWhYyPahyKep5ionf7Ok2L5jM8WukhDeAjNYwpYZMcUH/GQxbLWYuCz
tE+JgbwiqhW9FDb2+ZakRAJO7ciFpCnS2tW7JrecBzeB8beLvLXLgTgmIyOPmK9F6HJwjIeRdeZC
WoW/Zhe2bPJucvuxo1V18c7GE5PFg98GTAiIhVoF3owSFh4mNheZqsL2FdpQnJ6msgTCJiIG9zuf
mtG/Nj5iMMyD0L8umJTl7VQb+97ZvtuUWFy4KPSNw0i2cBk8xyyFt0gpIz9Mc4HFr94kiXfkc4jk
gMYkqnZTvvBEFy0wjYNj4b+nHLCi4JQkrCmP5JNEHE8VQY8H0+GiP+qamQzIlLrNiLdipvHB55Gl
jBRcjzc5c1EoUUzfVhzhY/VWBr5lhYbgMQglNJsfqUes+kC5SfWllpFEwYa+4JAtEqQbv5JKDw5P
Sn3q1lUV9xPkkekQlCiPQsUw2AZsZxiARAWjnSOij85jgGViH7xzm0VhwAeMrI0HBTgt0BoiwaoV
w+oA3oSg+qLUP8ie8YNTj0mRNWjdqkvkbp066Bv/hpQZ0F4RGiNOL7O0UM/E6BYnUpC4BkYdjddD
bvzhQgC7dcfsBAF7imaPfCI4vGRrNmny3VvbstunrAQLoIf01Uc6T2iX9oaWCJ06y2Akt+3yxHNb
WgfH67mUh5VT4WiUHd2lQNdv7dqtv8A3t4j/YGaj4Ffmhs4umnN2viulUOgUmV/vJc8cAryGndRR
w9xZOOOW6EEWkW5Puknwuiag7tydil1aV3vU9plqGD4xpQxdtF1Yq3VFGaycE2RDO3myGWj3Xwk0
5fA27pLw/S6jAO5Hwqvmd7Wp/PZEsc+QHiehU5KEAoBnJ4Ep5PS6BbkXZqEtO5qpa68D8jA+cWf2
goVAw31bpb7dHdnmF5it62K4c3w5DLe0CVHzYOcJ7VDNueXv4liNr9J2mCIDkBwHeuMCqeUOsWlK
2jy3tHdM2TkEh7Ue3CPl/gyPwy7gABJt1D+gWko/d3W6AaQLxrW7pukmTvOUanWQunws8TbeIHlZ
4hsv9gzWXO0CQu/YCiTH0qlwzVpNBVJpmRt6d1euA4hVWrg+7DJdkGEZCE9jLR7H+ewmZYS5zl3L
N6IBO3uPZwtQ57iO/hvcgwF2UZaSCjiKWpvQzsqeaLElLt407PHrsenYzxK4lf3QS52/zim6up1Z
i+GrloNpv9HFIMY6Jja26TfMZ6xzdpNggAwSui9Lsnh9zRWxEjIS7/2C6KeQmJh2uWI2VpNH5g8s
ECNVYWwmP4bADTUbTgiXTNxl17ppMP4AUpRwuHUtg1eXQOLoiVVE0tNTTe375CnODytRqEZFFvne
aUrYy+zoNQMrbHS0yrBAVHCOrSHG+DXoNDjYLeKlQ8ZN+VgFpAfgD7cwwmlVdTtJgPDLmgxdBdha
1911wMIfp+3qNGmIUdFdH5fUceeTlwQ89mDpsnXvrZa9MLMnpumqbtlFYqiCCsTs1idVqrUaOz/m
xeBaFzNJfR9Q7JUHZXUOYTd+kkXyzFxmbKAJx5RY71r3w/piYtgTl9pPDNxmmnreqEaRKHAcoXHc
pU0G29xWPBvbmJp8NFwGERPXkXgsbqyucgXP7YA5O3G32DlZ1RZmxHQakm3E5E9X00SOCBbHXB8j
w2XGnsgDyNfkPk3D3Ccb0dzSdS3YEa7Dhf9TsU8OCrwlkM8YivDGLQ5Y2y7x6u2YHtf1ircLgELh
xD0dTc3SPGSLE/DoGb/71nNNPVrrFNETWu4yhk4yGy8sFk9e8FZBqbY2JEzoVdGM8YtZb8sg1wZ0
72JzI54gZ5Afovxlh4qVMpiuLQnBMJx0b9aTMxBCdeWw5L5Zl14QqKgK8ElN5iehn5dEQgskzCL0
mgGcbpoUS08fmTF+H2DPn1BA+vxwL6/XZxPnOKDhHbnJfnAa3TJ05ns5X4Dw+19rVeuvTtNjfpvQ
LEyayZtV+zf0DqByerQL2ACNrcpnfFV9ch/nc2F+AGZpT3k3ZeXtVLACuIzMS+HdzOwEwL6q5I4R
U9cfmKNgs3Is5nX4jpnaVy8L7WvNkHzt1KVHaTk/RAJkODmuY49l1F9t/5hiXCV90QkY+veDZLPr
pViMPjgx0WjhynzLPrlsFJO7uU09fUg81ZhXwaVY3buWJpVLzkg/QkYXTAHd1G/+aW36W9Ll/6Gk
Qw8Z1l8omKFDf//2f66R/X6ry5+FzPyL/xQyO/9Ai7wp2FAlb5rhTQL7L+Rh8A+qP2Fr7GsQwkSg
UT//S8ns2/9gzSoUckxXo8/abHn/VjJr/itX2YGnfQiKGMn+hpBZbDqv/9KBSc/nylB4AAXmKawF
v1qn1jKqvSAty/CYPZY3Zncbnq8/Xu9/6P15+o0yklb8Ty+GwRAdM785bwV/3M+iszWHw+ZsqdBa
qKWBQUg5FMAIKAC4VsbS1mnJCwZKEN3qPeIn58Upm/QYWMa7FHak0tuVgKYf5GM6P2YQF1ewVOLL
UizqOJcqfUJDZA4zI4r2cV3XGaFLY+5tK/CvYSl4r6QCtCduQ9akkrloFNYkNn5O5z797DuZYohu
LP+T27N13Qce9kHA4zN6g6bISehquLPAIk6W9zjl2aDvcrwI26Y666vdquaZCYI7mvGiY6A2xzLP
gO4MgVUhJRJje0AmsQ5HPyr1dwNwiK1iDLmABtSivwZ648ynlvuYEWoXCBG2ToeFqULp0xxjvNTy
YkFyDB6ETrp0x8Z/njlaS6WITumA+TIxLnj7hrjZTyXXWFVOgX6OPJmScV408ZlB4cJL6Ll8S+Cq
3k3NNjhe6A3GcxUA3F1FsDWvwSZMK80y3pTsxrJwWuMCsEzJ9XAqUYYdIlK0k7BCgfUhq7cKy2GE
XIQEtJJLImkcc4hh3vKtX7dNSWH8RZK6UKv2PkE41F+WzEbm41UKHEyKWfSxnrR/JwRQnwMZGPmN
WIDb7EjRmx3EE9piy5R6FXsI4kmuWs1VGy7r6hw7Vj1fnL70g494pJf22HPlws4FF3Vg4SyIQijs
CepJnpg7xex1eFprxmrAJ8BbH1Cz6O5CdWV/sZ1hOdlRQqcJ2zh2w6rN1HQNHT8gpoP47RDB8nSy
126Jz6zhWMI7LXu6rKz7jyNUFtz+tZ8+6V5Bc1PCqr5ORk7fxsRvXmsEEDceiqhzI2N1TfZkaaEB
GZXaT4DlSjCW/oqW0VhPue7KBw0fYNhPS6r2bpk014yhsphpjBKPpihb/JQCdGe/wAvfdVOcv9Rs
ve9bfMLEu+qpO5O+waAd3gaLuArG5rss0/lr3XDzhDro1tNQ1zaIPgUyA8Ww9hksZ6qBQIWSMgys
pWKzkuVnP7Pcl8YZ9P8j7cx25Ua27for/gATCPakH5PMPnffaeuF2OrYB8kI9l/vkTqAXZIuSvD1
U1WhqsTMJBmxYq05x3TjiuTF7+AoOf60he/BmWhqhrRq8j/SzEVsY5tJ84DBrt0rGGvd1kRNedfR
w1kgUIgVFRWlO2FJFPvpVtYVR87BTooPaIfWsM9QCu0UcMobD+3+PVomOe0mN5uZpZm5vAm0iwke
5jxs8pX2JKLNxq1uSNNZCHDntf3iLSbwN4CFFKL/WNPv/7MW/g96P/dNLnvsG7/p/hHKssri9bgG
p3n4J39TytZEvwoavfTWFNxWcfBUevhvXOEq/HUsF+tieP0E/3CTaF12ig4oTWTqu9U/CCRN/39X
+G3hDdthsmssTZsalirfwe/1f+cKVGw+r1Vg/SF7N9eUDGQDTdfgxwZWOfisf7mCdbW7/N+tKsB/
56BWxfxG6ggOy5///h8/U8qIC2sCDYaqb5z5Jhta8bQC2XvLU8cwzwKagOSbIeywykDeSId8G6v1
K/KaUrcjNFZDI+nmoX6bO9PxI0Q3C6N/cxT1gfAdZZJrgwDnIgxOS7FZlYRK/ftt+FVVzjfg6SGa
DY86hrgAmPGvNxoQ1Nx5nQ/5ajUvov8WhOXpWmE3k/OXK/0qJ//PlYgqd23hEOvG3/x6Jdh1OuOk
bW6spX1OAlWcR399AFC3xv/+lf7rC2F29ehn2dz4Xy+0VtKrcwmf2xm8uEa5bU/Nax5On/79Mn/+
cr4Fpw8zFIkV1h8v4eyhwFpM2GACpRM9LaJeZfA+S+9gTOVfrvWr5+D62/lXV9dPa1dI/fXbC5+T
f+aIXEIXC+ajLEiCajZzu9KKP2f+7t+/128G058X40thu2Lmw19/xz8gnUHDyUmBWRXzYu9V2DF7
RAjesQPbOT6qFCDFxdbyL8UYitpfF7aflw4IecEeY+GsIPj111s3EWSVtlLB9bDc4dk3R0Dziwor
lPvBkN5BKZrtCBuJ/w1uYnVKe7k+2tPYAFacSeV2FFN0xhtLflc0iEEiZjiSeR84Dyo7dzA+QXcD
fsP4rI4stsRzgYLkZQktnhZ3KPrnhAP3e7Lqq8Iche9GBzXnUMvtAKQAORyYXNWguwgX8KYldtIW
vUyBR+RStIyNm+B6au0A7n+p2kl6O4hw04vXBrMfKZjU28rVwaM7ELr3mPY+Ite0c7COIJcU9hnJ
p/jSt21+X5WJJu7MhkmH3sFYTwKxpEP6aJg/2kP6nf0hhbjA+CDcpHPYMjNeOJXGzOXNp0l7uXWm
I2h5p3BOu6duJZDoOLeu2i2tob/lS9rfuzJrjvRA5aH2QVGhpwXvlxXEbTF5Gy21HwfPvrGdSY/s
wZwwo8wPGlBTY2M4UGx8n3wyNKNfCnBCxAcMa0vhuZT1fNeu4AWZZOLVxTMxfiRAXc/Mse046zrx
ENo6uDeV1cQNNqJLsCZM60bKKSDZQ0E72BXNnQW0pt6N4I2Gp3S+iqcKWlfWxgOjNN9oQ6fTOfX0
aNDQTzQISk6z5bDXVja4mxqW1BLbRAQ/tdJHGaDzoHwP1/BUsN4d3GZOYE0r+4HCMHyaJGv43kwR
LNcZfm6SL3jsbCRhnplcDBUSnFcnQ3oBcyWnEzfT2ukOdeIcJOOJEdtCb0SlHKAdsHzPE2/N1qCx
MTO9Yfm4DCG9XCS4YE0ufTpV+5WG8GtrrWO7CYcB3ZRXDFcKu6eye4oHP+p00ZHtTAcQ1RKykJsB
PtpWGwa25t5W+dFqk4zE8H4ReDcQKQ7nmp/yjmSy7jglIZuHlMu0PJc8O1dxEYndhFSadUmtgqMn
CJ97J6+uupj1rHrpXUV603LABM2zTDpGE+zSpUEBQYU47XQv/OrUTWNW7N1unCq407klrLsJg2nx
dRS2Z26TOemNw+KG1fQEe6H4IEQlbM72nPhHPBKSrmHYkEW01KH77JVS5ZceEjqJEDnjvLjzVPG5
I0267WNnAIwWj+zqe4cz2RwxgK9sQmmVbxylEt4QN9SXb7IMr+1PS0+MEEioxQsWPpFgV+7wuaGW
9ITVf1iVk+0cY5gOxjKp+1mEHuWz0/6wzMkh7acmhhG3xqFQavgIOjFtSZ7UvFzzNa8Egss1oDvv
hukaQTEeCBY0XtAkWRb4zxqlVZEO2bcGrOZjkoy5QftKrm/KtqEL+y16oDAr0EC7iZBM10f3pK12
RTDGqrsbddJ/ousTfCxLZ0rakRghDK/v78eh4HMYeA8Z7XT1KfeUaXz4OrNpUCO5JhcMH0ssnWSm
p2rNqbH1HBTiEbqGAebjWumLsy5vKO0z4La1vJjYb74yUGeswUQlbLYchbuFQVoGUGw2LCKMEB/k
LwshpGDOtaH2bp0YgA5YxPMtZMj6x0Q3OS5bG/XZSM8A3nDYVu5ZMBux7jIf4fnWtNt8Qe2j+vXi
gmmi4WykV3iqC+j5YOSKNiYjl/mBE+bUgecsquG1JvKbkKNOVE4HhipvnVjIHJ/RwBK9Swp6YUjz
rPmZzy1jBy/qB5D9sX1HuhtGQ+2wdKDDzIDYjsVinO0CPCLAcYqxjaoB28jOnPZWMpkdYJui+eZh
1Fto2VnqVHeKeSLuhHXrV2HubEahjceMfhqjbAAFL2tSuy9ymN3tUsj2FLZmltLXpu3aBf0CidP2
1gvyWHED4HwenjuFrwIMr5T3PXw1uKu2/wUBeICiIGyJCPLKFVagaLLAfqkCQmDknLbnSqXKJ8MR
i9yxS8xJbUt8U+jLADK20xNnv2I9VWQSwoTtV8uBH+/o+lOfAH6G8G4N+YMnvHorIEWdBs6A5udq
yEwZB7nbOfcT9eOlo0v/wAlsdQ5mN1nJAeliFqejld6aDknpsh0sJ1o9eKc4vRKSBwD8GWx23TJ7
6YenuK+3zGIXuaFxMAe7YljR7swTqsRXgKMtBy1vms8owdJDo3El3TCiZ+TKMVwdF8tonup2RKEn
pz6vzqlLHxrpd4NgJJ2scDtbGOyIKagruON+iJ/C7FMG5AO0XqauiREWOaGWHmoPBNeK9ztYS7qy
KyaJgv7F4xjythywRFvegb1BHVwaL/WtorW+z0XqvoGAQRBU0HSYdgn9zAO69foNOef6CTqh8ncp
ybU7TZQOefSI6I5d5QEbdzwXBXhpZeY+FWq4xwkw+pe6zRi2ODh3zF2p8RLgRgvtR6dfJb/sPO1b
Urg+0j5XtO6XJH+yCergSAB0xCusZLsiM2Q+SlWx9+urMcIsZsoRpuweR/7MZQXzEV/uM4jOIFnI
Q8I9NJomDhFvwoVtwkN+dBrHb7e4r8QToVCG3OuQ+44MR4U+FOwlfTQ4pMjd1K7Oy5pljyzToLwy
MUKo6JJ5KD6VZRpOt7VREc2mZXfbtQZmwDzVgjYR3fsBDSunqB0OYpoEPfkNCwdexipFJ8Bn1Tg0
Cbot5tMoyipqVkorFPJV/dmYoQSCWAwmejrEQ1TotHK4bCZs463d4f8jVxQxXD3RU6ZR1YoDtOeh
vDCxLUjmCmyD+FhVmPSjuzREsEPreKFlY7pEhiTJByd5+J4m1P7XqTdztjFVhcGtZ65FfVYzWtwo
wGuIpQwBJHpBwR+hxtX9tIaCPkSQ9s1+hHRQstaq0jyk+DLcY8qIS540MVBx0E09U+Jal+mjmTBE
jenwlTih1lrFtSHTXeh6KxVUuzwHWurxSRBuZ+Z5cUIiimiG3kw8pfahE252mzlruU+mMNsxsOgi
kLTpLuXtZxg/CIc7PM8HBCr2tgpctYIf8AIiDSuhf3RIe1HHafpoKAiIEcNewV5bFv11rl+PD2M9
deU2Ga0yPKC67W+zUIr3upvbkoVkaLfGOsK70u2MnrEPHeDn+GWIrPO0U32a6J8Q09rU1hV3vJgX
q0duv7FAUBKM2TfWTVg6FnLuIay+FGyuFAZGmB5l6ZVIgMrJOxMT4t0XyVrfEyPQBDiHxhTluJBt
TARDWLClef47eWpql9ntukWZQCJlZ4h3Y3aCIKITrR9m24KCXtfaQ01vBjQdgqLZhuEES7crCEja
BSCgo2zJVsjCI+XiDmHiLE/MxJIvtYVw3KwtabxzlhpWZhLtYjz5AGV8ek553TBByZaPvkjK5Zvl
y6T7Am+X8ObBr42BKXCu6ifktiwhcFhRRaHXp9aijRvjhSYzil5fuLXshuw/PTL0mC1tPw9LzTkB
tdtyWmgSHg0zJ1sycBIjuLBjjBGG4BR7jdN1P6SDKjigs7m55k1CVD4PDNbkIm1nK0Mv04RvKoOU
SKJP/CZLD0VYJHdzLqrnVu96SnlNZwifDZp0NHx2X9+tbk+n2ixDbMDUketK9FqacNyAHf/AdLSz
geto9PxdIbecMtzbQYDPbsBx/qhyt3rhlQuA0pbBWYetBeFYGz8AP5Gzy9K8HCcBpPbkJlknzuvc
2lSNBIl89TDe7Lt1JeAGsrgNFrMJEgDMhSnNa40qduaaLzMBYoU7vrYhnOasCRG3lnNfbZVrgKPi
mKVihSjooitYHFtmAhKIb9dY+0TNyXqEZb+kxwpEWh6ZuhZ7YNsdaplqnIqj4U2+dVRFl8pLAAjn
KtZR7adcMeDF98loHtPP0JAKOqwTYd2WvRxZFrMjh6qkQgdtC3QWCLa+shsUMirXGl/jnAnrlHbX
cxeCOa4qiVr3qtE/FGk/RY1okcS3RZpNj/hmcBggyyvuSSTsvnS+Hm9gmrjIa0mQThpiTTZWB+7n
Mhj59EmM/cjMWc7TYMVy8HqWzbSf/S2MYYJ3G7ro/qlP2qJ+7iURE5ue++lv8a+Un5AoqjKiFoGB
N1b2gzEn+nOgTTFvmQCu5zQT/Xl0K+djrsFfR6kDNPFmnSYBgC7vVfboJcIiY7MlDWZjD8ZyNsZ0
gYjqiPmWIA150M6opuvZpJw3aecRKtmO6itCp+HOMHAUH+k6ll8QCWAZGZOrvjFsd+uCEhHNXba+
uyb1OUpNhfHAztGerIsuMO6b1ojcNauJMqJHD5JvJON807P/9FChCdIxPKVAXHsdW4D22wuk7Mk7
FiF1fK9daoYQ4cBSlfxjGI67vBz73XIl3raktG2F6PztgN0dHY8UAcLvLP1c0F17bpd25OVKgjnq
UHs/NEqLV2VyZJWrKO/QqRlbOLwacVbeJO+Wan0adGZ3Dqxc3WYIKqoYpfHV8ZNN41votfkPEpkY
xFoAfvehky233rhwLu89xYweKxEubC/v75bGAeAPb0S/kF+wnJhu5zGsSWvd8cq5aVQ5jhfVk/cV
R5FxU9JbR4pFKuQDJWnzPoymoym9CPasVyTIkQOQf2CZSFtcAb3LSZOhEAI413H33jjrSwlj/sIT
bcbItYsdH717sK3GfIbH/JRIygSX7samsHMR8mxUBB7Molt/sNBAIAgnrM+Jl01HJuyt3JRE5rxp
NbTZnj/NuS0zu0QYohAEcZK1vwbCJ8hEdc1xWn1zirDzTkCbFWcROHLh+1XSc2jmlh6VMWskALY2
2DIqBNfz1neytqWwa7CAsh68GgaSAIuT5Ccvw2xwtLSBvAJBojzlFqHRaEwQPI+pVz6ACZzfDZXW
jx7sQHIf0vlcMay5TCpBKm+bvnnbBF59AAxbPqqEEb9goBRJv2ruep2HB68MkTAEHN43mvNeHXu9
N30eBrw3CJC0dyhm7lfMQ+AOO+Rfpb9tBXZMmw0FBvbMB4jyTiYvnTcH+xWJVewhvWP6t1B/d9f4
n1yvh5QhwVHNKMcQn9t9TFCEPpEfMT+HjHIeMtNkwjIRL4j9KK/RHdSuscYjffinoZqIdBv1jF7c
G2sZdQhUD42V0LHAcBB1yaC9TTOY044cIjYef2mSHDPSMJZwaKshcpTAIT8tIVFGDZwSGHzw+x8w
nGcckzt1wVDVx0HL+BAbOHS4iXXNNZfW3jBy4H/SYV2/VkthlfuS9QN+s1ulO7slu3zihyC4F5fV
RZoh0rCxV+538h2aLTu9/IwJAUlpUDwm2rTHm5YAhPhaPL8EC16OmhDGgbLVH8qvaxC2b4syoHQb
ayBQubkzr8/cjkiVzblp0RUExLz2a23cmavnMfS79gapA+ZA7LFH+Zj2i14sF5ma7sc1rYPFmL5o
rBCeujtgGgpxFkEvW7GUIoxDsyNqKVNQ/LvsKo7Ftv0VjPsA2d67d0AnkUTUcpJCDjGNl2Hk1fFJ
WkNW3Dj3WrrBd2+hM7XUFjaa3spWwG+J8ynRy/RIE4yzZIi1Gua+iXiWrJQhIBK35AidDRbDOCzr
KJLzNX9KQnKj0Rv529CUSb5rmUsXm7niIdhiDUd2GvhZ5+KBMP2Li9yjigJbpQ+eWirELUziqX55
8vCPEIzxlGAcaV+JZ8c8Ve+F2Yqjbhjy70qyPQd9EVWbb8Pa+NYvQ4KIl/P492TwDHNrJDVEOXPK
di4SzPOkfCTWICFFdpjASRCTVeMG9RuS7IYmXw7AVLn0pMnV2xhiVA+W0Zp3MwiSOCzFsC1JD4xF
jScbP1GfAL2/AviJXYV6K+B1uTdtrp+bdvjwAzWi3LeWRwfrx2UF4sMqi4RZndx99lDy+B2WBJ5/
pBzq8b2v3OHTmhP4dhJ9PbPaIiW/oSe/UB42HJrwFmdHoF4448F7e6+cDREdBWTmwCOZCd8aqv5b
S1GJYjgM6nhseTQ25iQGIq9XifwfDSLtkxK7CnXwl6rxuA/K4+i4LXsbZVUWNCjqsTus5o0MGhke
YIWjq8vaGXElZWd3AzuV1ZeSzbGjYl3I6KrNDM4TI6W7ORvDZqMGm4UDHgmmx4JgJ//WtquGILbe
v7rmOFsgOnBJdxsmsIOV9oejlVWaYEBq/Q+84aCE27H8MGwnaGPsGuYpWYtZ7Dg8LNM+78I7XssH
yAIeUiyEeS7sieQYqsFByarzSm4kdXK4Q2tskzeNJXeToppG5puqT20+OpHSmiF4BVr5TXHkCXEi
BBPGLm7Zq0cT1mdSVGj70W4YFidj4Ry9ms+/ExMSyVgVAWWTPVrEZedZMuG/JkLOONhQwm6SdAm+
0dD83lj1Q5KVuYsMPbCA3GM4362M4qtt6ifVE7azYZ8jlEL7Xy5wCXRC4RkY4D6k3zBxxv8Z1pel
AGbAq5ClK5o9DBfXlPPlI20Ry0Yce+ZXB7lft0kCuLCmLQF04GUzoVHh1B72VyXeGAUoNOutU3vD
Vac+9OW2SkFKIOsHkoHLvGY+2Qs8jM9zBZCWZDAcGDsGzMmC3lOQDJWGQNg1zmu9LyVWOYPgJXsT
1ukSHrKa/v5tZnohmUfKnTsmCkv+1aQ5PkYlgPhL4WA1jTGTLv7BXkBB7tGpgF5A3oyBjcrJi8O0
GvZtI9fyAURZ8Nx6tRhxTJTTZfAHPgcpOuIneB6hsYKdN2ISzTBf34MjNACLjc1A65+fbMMhtZs+
6kxPFs7orvsYadOt33oOWtX9SN17lKyBMwRLy8DN01rWg4k1G5gNqbnPxrXaPaSObRJx3NhJ1PdS
bnGd1XfY8PTTQLYzffNOmN/X3M52szRnA6MkIZ0RUCU8/gIJ4qXid0cmqjw60KbYUZvkN87YJ+u+
MlL1gPl+OExICThGkTVz1yciv6esm26lTTJU5JszYBr8iPxX3px8k8sgVGQUbkksUEjEyUbJAiSC
aOrJOds4COPM08mrtAMR1wlavguyGTS2OJus9XFAjdpHOQ/xa02iEVb0NTMoDcy0flXDUi7bshuq
bLtib+cBSumfbgYjLV6xTWnOGnTz8e9VSbx6jr6kPUiuxYfOw74bMAFq5g8uduXNEsqMINFQL0QP
uUzW2LG+O3VR3OPlDWLJWtHvAc8F6Fg9bGd1oElQaGgXPvXL6kxRBaLUupAvHf6oek6uCPIHc42z
ROtpD3VjQf2MgxNv79oG4ybtw4pgD+Klo2YmWoBYdIgU5Ew0e7ys3XvtLu4NaPT2KJC3PgkbSGxX
VGO1Sb6HbWs81IZWuyL8lvtw9138QAw66RzMFKAVoXyCdA6vNMV3bU6k+I0zCueNlElhn0tQNW9F
gsd4mw8VRzOheJ6ZKYcvdAXvxqx6Tky3xI3lZQki3lS33MUGBUlPnExttsW5zpb+oBvPR6ail+G8
SBohF5E4YbpzwoUwd4AzfXscCikZGXCrb52+k+NWovLFv52Uo7VR1mqkZ4FIqdnWcsVDkpDOtuOO
Y/xlml5Wd0KiS2klg6EYTUsGpRVRLw36hakVihLVHgQzw8fuuummfcCTRzhTqaKAt/szgz4Tsq60
yDfhSSUsUJnEebKjWM+6LuQdjmwqwZK+Iz8Vp7fdTG+03CMWZV+QWJWw9uZqKU6mOfqfzNLKz8ZU
6+UOc/YAdmC2O+T7mXmCb0BWXj012PxL5hFfSrOT+U6RzT29tS0ziw2Yryzfq9Zms1W532zJD5kY
1dG1eWincT1nYTGXD5LxHN8sAFh2b/Zu8ABeu5enqliwvtTSN15W3Yo7kaZrtxE1bSO37GoBumQV
HOosz6LQCb35pm5X/80W11Z4avSetbVlRSoPZucddZTYhQvy0dPcm84XKk5+Idc1W3Vg1vWCqw7a
gFnZgAF0rf11b9VB0MdFmhbWc0cpBsPGNk2onwjUuN5gzBGDoxT0nPCIFPECg+W68kbj9QrhgdDC
loqbpVq+cOMgM/vwzz+XfG2ggLllPDEUrRiujGWGK8Pw7aepD6BJpnai4xJzeRW5hZqK6+xpPPY1
sY0HgnZatU+1uz4X+LSJYZvm+aVf7DwGf2ZfFtrVD0zRi8+y79QBm0+tjj6G1fKQKYkKbHatLdpB
epR1svjX5GVdPElzwTs+tSh/sdhO4RMILqe/qXpjqh7JnfDTCH/Pytl4ROi/Q8KAhaLCz0ojUaaE
0pe97/0wEL1Ux35q8czXNetjZIeVPuIy0s2XliHO8mJ40swedVKXGGdCvIsRzARa+gAzppdxxN0V
J3MuX/Q0h9TIeISuqCHbMDYSJkKzI3XQyB765IpOy0mvebfTtD7iyc8ODkZB0CtFtb7m2nbQPc7l
E5xw+kooqxMy5G0PcTJ9DtFtii6fVUQ7phWXfkJnflsCtRKPWbbwhBc8W/7ZZcs+1uR+5KeCKTNn
0oxfH1qeNXwgF+1vzXLqEHRhuH/IcQnD++r6+h64o36yOfY7Gw8jSn5Keq99SFNzHi6TZUkIVE36
7lEI6c1ImPu7gS/M5oCjl4+uDFo/GlKdj1Gq2Fwi/DL9fDbWNB8i0yFGABPPkN/baWWvRwwmXfOG
t266rTBvcBpPy+pNChQIG2Hq/rl3PaAwnm8zBvYAYNuk2Z6CtVMZ8bWGVW9CeyjdzbJyhojqrsSi
TSFcX2joVQ98dsOMHcfsna/lMqjzKF11b3oUJpbTIc8nfuimcfEG24zcYwzX48mjbUKcosvkwLsq
5Bd8kbhI5WbB0IBoHm+JPz8iOWfy6QtlPRRysL45og3JVcltCOEVos73nBqQ3ueCLgLXWu8fNO/L
UbnFcGHm5n822yE4g/V2aasr0cWAMQixmmAs1BwEcwzzTiEexsYa91bukSVRk3P4AjiSFXYcWJD8
vhuyw8CZmKllrc2DNTgcsnIZ9t0W7Wy4BUK0/mDLImF4bVUQAzirPvSg1A3Swuy+mUtUhTxWEl8d
/T+w2QZKSNDyfTs8dlZn3WtsbLu8HudbEQrrk6l684ID2t12LX9Ux/Q+wXOj3XoLLkPGlTVBedPN
wlPi4P4eJ0H+tz0aRXBi9DO/0SmSOypniD/10uLtt7P0xndb/1WQzcSYwRpu22kIDzna/SWumEFz
XjFTGvgMxiQ1KYP/b7xLyXZsdXhfqIFOVZXwgVLP3qW1Ke7sfEBCCWwtiGuWk7dBUNwLHs0tmsZg
xl5IUsmPhJww7sSE1vFEirDO4oQovO5AkY4CNptgEFVElj4Vpp4+25IMow2NUU1Vn4bKvie0rtUH
dHzyBPfJO8whdS6ksLnhiRZG/bigb2CcWXTFd2El67ulXSYjgkmbIpSNZaRbRS9uMiaA/BZO3ZL9
ZA8obsFv2d9tXsN9gqdWxXZfgP6TRlk9pmlA1wEhi/k40cOkkqLrttGlNcodgVM2xyJcsVGa28FL
vSak9nrj4HdbXeSI3Ma6HuIa74s8JmFqkK4z+K2xo6IABlMxIzzIKl2r5yVfoZAY9XSxqOsw4Jas
cruGLe2M7m8w99Vay3s3oMhZEpOoRl+aoLa4tcSZedcbR8w2RfUdfc4g/TxeYQAG58zrcIspQpwS
hHIz5BqxtL3Ifnz1GsosSIukniad4c7HwVodus4BjTRe8Y5DpEFYtc8yCSdAe9YmY6S7Vv249ZZ2
z3pR3iezX+ZwuXtAdgPB1LRW5jPm8PWFaXuqb4EPJAX9QxjyzD/T59bIea+mgVgQ06NJjVAvRVFC
nV7sfGlwhOVQz3ux8oORtk71HM+rgcdtmTP1VY2wJaA09uNnIlZZtEh8rO+xvoZzXDLfqiIa3802
YCohH/GAM7xcZH1OWMZuOcJ4d0M/qwczX/DkW0RDHpcRv3OY4HhNAjJ+o3Vow2tNXzmkV2vH32aW
Wx8G2EEeqAYhHhmc0fjt+LMge7pOclzYbMZT73nD3dSN6BsBvUF9U+6VVQmKBy1NnnjEb5nEn97b
hWPdzNLICIDkzD0fbS+nxRUo0dwbvSwZ7oy8Kkz6c84anbpLlePybkxyX1DfnM0kWz8SVU5PCpMU
E3hAlBd4k6vetthKgTz6FFi7NkTkuTHbajzSubZePSrvNyTn8B4S12bs4ECWHYgPrtg7qqS5n9u5
3DpuOQaUaItzmspchW+gZ9UFdymG54zbYu+UU5MoqMiT6zYkdDL1ElV5V2DZT3aUCSY8q0lqj5lp
AK6KKUS2PKEkqNQnyh7880bdZQc4v+UPLURg7PHmjdk9R/kAOi71TGzryqsJwHRCEgSdJqi31zEu
OGkvmOnSI8N5ZBkoUS6Jhv0D9u1erb314pu4sRIaW1t+cfGOtA/z4ohNfrZiTjIU/OzcxE9tVpd2
BDPTimW5HouE+ZBmphs2jGvgPxkerXUKgJJG36XILeeCW6ArMDal7QuZfM6rYws/Ln0r+wbzNVQH
5cwt/tqhCQpOiyadKT7xnJ2XQM9v4VrmmItCT4ktK26IEIvNEEhBoIJv6bJa5VFODW0k1IlKbing
Z+JK28a8WfCjIRcIpuVTL53iSz5L+6MD6AaCj0jBzxnKJqBXHWZVpvlp8C1jfBGyxDN/oYU6+V1k
oKlm6YIMSjBoUd8VPbSarYkuY9qE/tKuB9wT4QMtTGQgVhrkT2OtRHtbJuBneQ1hvgABmNrxrsYe
fMrMcf4q2Fe/Q40kenYsLdadJrSuz3kRzJ+s1nSels4gBKgh4iY5XMszn2khraUd/WziZidLmsUF
LRokhKQOTPBuVth/Upwmz8WclTj29BUcPrBQA9AZGSZjtLCuK3V6Tduo+zSE++J0aRnhqyaqcF0T
et8lLKtXe5idL9hZxwW/Nky2KGNr7U9QcRrvyOx8fuhLg1D0/9nPZK9LNbKE56XdgG11xh/BoG3c
fnSgH8tBBnvyWovLMqfTh1X0HT1YId7/XZb6p6rXD+CK+6HpUUWJayzDPxXpzWSOOhuIfLP045Jb
NzUvbuivf8FQ/xdCW2aRImAQSuiU4/yWbyDaIjGWvmAab2WRMB5zIojD5pZZbuv8x6P2df5f6ffm
ryL+n1rXED5KiMbeBYQY/PaF0Ge1lSaGEe4GJzaRPJdN8vD//JuFvgCa79t8H/G7ucm1W2MmjAfl
aPvQ+s+S8MfwL2LrP1XQgbjyutGXufi/fpq5/qGAx6uMFibrHIbSU9zBGiULVCCTBY39F3lwwA3+
RWvvBYJsDXbzkDgZ92duwz+uJDvfBk+Es3oBV1jQ1ptyrPDBwZu/1gTGhn+VI/8h7ueC2JrIcAtQ
kXtXK9wvTxxeWIXO1tkQQ0ZqW0ahf5Jqn2OYzm/SdDsy7vX+Ir7+8ym/yp7RsFkuuXvid+26lTLU
DNHGbZrxEdPyYZT9zh62//5Y/JSL//pThoIOuMftMrH6Ob+h5CFgNAhJqKHbeIr01tuP8RwbG+gP
m3zbRBSZcRjRd4wIVo/67RxNsRnxo29olUTALDfJ1o9hMPzFIfCn+puPZdIGQP3te87vj2sbVHDW
PT6WGd7Nw2sf/CV37GcY1B/fm1/WskycjVgefr2jRpXSpSbvdNNtr997jMfYiqyIXtAGoMP/+d74
1yImpBH6mPg/3xqtZZTGSUQvNWr/8gb9FnfIQnAV2+Pp8X/mCvz0Vf7zOTOntsJlbUKNW445Q4k0
ZuIJudJ70jvzNjkY9dnbDNyBl2zz9O1vP/rP/IxffpTfLn997/7xXo2iGBsQg5RRxDSjWHgAmSaP
n+9IVQZlHAVQd47Jrj18Rcqygee+uV02P6ZNERV/uf3m1cXw6ych7w8jjW0iYPdY6X/9JJq2uz8r
aFiOHqKOhMexeSuAfCrCdzcWaCWjBTc+flj6VdNPoSV9zAv/L1knfywzmFNw8rDHWOTUweH69UOY
TY0bIIQavNjuXZNdIw/6RyKjdTQZ5r1FqCQTqNt/fyF/Wip+++a88wJXoiDRi2nArxf1iHyudGYy
WynCW9W9tRNFpHamB200l0Va2/9N2nkuy20zW/uKWMUc/pITdpR2kLbCH5Yic868+u+BTp3jGQ5r
WNJny7b8Wq+aABpAo3v1Wt1gvqOOK1ibauCxevs02prXaMlDXs03TRA8QtL1svFVK+vBV2kGdwiT
QdvJ+VfVjaDPp/sLurnvRanfy4TuRqyjjFI82mYHNyr0lXn30VHT9xD1UVrSvqu6stH7srogSCch
esG1rNqLBbEg/5qCEah1lYHUNaSdA4HZUAU7EmQ3CZk7QGM/ro/8IgoQPnBicrElYOkF95Fjssbx
DRJlsDwM1Gi7ergpwo0j/+LUWxhbrD1kawDjB4z1gKqI86h/W7xCr4/o4l7BCDvLMmAg0VQW83wp
wdFOcZdrEHxOBsR107FMwGbzhLhu5iIasOj+tmgA5/xGtclc7ODAktpWajWfx579NOXyb0SdSall
zUeobIq368YuJs7W6btzSKVYFvhAWT0fk2rUfWPEiePmxRdNv0eX5O9/fyIn3J9p40RYuH/pAC0N
CjBr01x8b0lpzIO1MYSL+WIIpybEEE/OXimWevAsmJCBVPEUdePB8qxu1wKUuD6YSwdwdJnAlujJ
1E1CznNLZaZVUovaqytF8lHhQRJo/RtbfiOovdysmEHLTFYFUZGy1AIs2kDt29nxXUt5a2E+BI+S
g8KhA6D7bJWGd31Ql/uUYF2hUY3eOKZxGTAMUh+2ThWQssaqq0cdFEb9Phmz58SZ930+b9i7WC4L
e6rO/lFk/rk8iiJIxbJEUX1Xh5jIVN6lY/uST6mr58H99ZFdWCIsYAMxKIdJvNDshLCEdoPYhB6w
sZ75lcVN0MO/U0H+vQtbecPTxRFzdv0QEanQEhLEw+1AG+i5c8j1WEOhJ5IIndfor4rxe6DXKpep
sFv7rP+c98P++vgu3FFY1C1cxIFJwlieRx1sX0mAPCw8RzpkclARGL98aDr/2gpPOBglNM49+kEX
4yKVO6lwWALkGN8hHG7UPnmvjXhhZaWwYbNW0IvzFlqcEhSLS5t2fB4+0oNNokyv76z009S9XR+K
Ik6zxRoxEKqwhOuQ0BqLl2nfapONBgNvuUZSHuj3b3eVVY236ajFUL8Zv2Fng+c8IJ9b9vkNAinU
P6mQ7qEqGje882Lf2TxXTeoR4tQlWF8cW0NTpc5oKYYbq0jJWkDtj3amax80vU9vSTCR7NO7fCN6
Z39dTgEdjKKVG3Q6frqY6go0ZK9BsePudrv73e5xd//Izw7ix+HgHm5vXZd/PB4OB37m3rrH1r09
Ht2XI3/73z9M2k++uy/ukf98yz9f+HX82r347/zNEz88/tiJv3meu/Oen3c3/Li/wdZO/I2/PH6I
XyJ+qfiX3c/7t+e3+5/35a7k3+7v+fHzXvxf+M77jd166XGaLkO2YlhwktjQsZzvVr0jdUxZFYRP
67hJ/UOV54OfPPjmh+sud7nKmq6Z7B26j4EtLxu2g8mo5roFNYz6i9tD0N5GBmS8EZolXun8vm5s
bVBsUl02dUvH7mJQmQZ7p+KQeUQ7+IlG8Vv6qwEZDw+9Kt1cN3XpRhpa4qYqMzCTCEKM++TSTaBG
7+cAedosTXYwrjdVtSNBCM9ds8/bHyAQrtu7POs0JK9pajZMatZsnHN7kCxrpRaHaAH0en0v+1m6
A6JQ3I1ITm0cq5cHOaYcqJBhaEby2VkcEoLtWUcwh7bE3k5uFYoNbtRP2W6cEBV3qX6aKINOPSLZ
4ZsFCmfjvP0zdeeHFFg+EWZwqKNt+Efi7WRqeyPM5TGFLBcREvfr/7yqtfeAptxpz6cc+wN9qLvM
+zUc6C/Q9v4rXW3H4R5RIvet3Mnu75+2Fxys3XQnbewacSYtP03joU3KQ+wZVazSyach3sLrsils
t9Ma6hSwAmhbMdalCc1go4jbwFL1iw0z9hPs3H4Hw2ePhodEW3C1oT2oXOSkeI6dmlj4UqnYHYIi
Pb4bKflN0UvTzpiK7rYGYOtVEzgXTcl/JqhPecgxvdc6ufKue/PKRhUHD69VqJl4Hy++IEt9P9R7
vgCabDiYe+WhMAuivOlzit7X39sCsQUNFPlYnuKL5wQdGRNlE55GaQvhsHQnO49ZRrTV/H/aEXfv
iW8ga0VPOELy3K2AnJVHeHjhS7a9Kt0IFtY8xFFUQ0M9kutTFkfTiaHKT5OgU0C9VIXyXJXBj9ja
8vOV04bGZsIdhRSKcPVzE0OYgClOSSUgNVa6jdZ7hjqi2WpUG5tdEbN/vqNYmBNLC08YoRCww4JZ
63Q6HKOnGccLf7WSDmIcVaGanHD3rQHnb0pbpleOcEwb3H8UAvjJYpCocUwtEEaOFeVDFLwHaqHL
N1XzNKhHGSCDHj0U/Z08Hkt6guuXsH4AWNU5BwR45+LbdR/9k3e+nIb/vmUxDXrcRlBfMQ18y1Qc
g/ZdIX/14YTRjAcavk3jGI3Iftz7cQ8gZW8mh2naCI1W3IrI0FRB9Jo41zIiUHpTK8ya6ShrWaG6
VnJfg1e7PtCVjW8qOhcmJHCk6JaJsQ5APtwT1MvoNfytFsaBXolfNCnvK+Rw/tqUoJLTOGZU3j6C
8u5smwRDpZeJhuCZVX/qo+m5bIx7sLU/UFHaOrQv9wsvBCjnKPZwK1jLuhKSRVUFhxJerEnHqrJ/
aIkKq4Pz5W+HhBkexKpMzUdR/oT3Jzt/gs6/nFBydq22fwhhnKQFaB8V057cw0Y2ce0WFi99US8h
XfY/LCsnthwdOueyD0nOkU6wn0sqrLeBqknDJwiQq/gg2GPrPZVI+5OutWMMuGLmtpKiZJg8Kh7I
FEqD+ZZCgmE9+nU5/ILpzpkfaPOi98gCCJHtiszgsdPOFG8PIBfS3xPCaGA95sh4U2lKf5Lr1LnD
ZUb04vqh/1CGNS2Do2bm5HfLPD3qWjwCAgyj+qNlzsEHWPrjLxSO29s4H7tfvhW3t/SHjfFfH/ai
7PFfILDYr+3cDwONhDb9v6g1ZMkYeHEhDzcz9BH7ppDHD9dXfuWAoMqtKgRm5KksqmTn3lxAv5x0
du7AH4/Qg1belUmCvCbaJfCC0IdxD67qAyQbLzp04XZIb1KR3xe05lt0vShq/Hz9ey7DepOCI0QC
Fo1ajmUsLlWnnuM0EhSsSq6/6HpAl3INH0FzE8/hZ3tWNqLfy7OJcdPkQ1GLdxsueT76IClNSe1g
Fq/MyH+IGwvx0HbecPmLTUzhSDxUhC6yReS7GFM1tnkXa3Di8STaKd3dDLesZU9/6zkLK4tjaYIi
a+5jrPQTvUZC6gFukomqmSVvHIDLNRLRFfUvURcm+uG8OJ80Ad8t4Z6iATWlYXj4oOWtFxgv0DJ6
s7Yxd8tzXdgipiRcp/TEW37xHIqAJTs0FqGsZL+a/m+AiNn8RO/Eda9bs2JS3+AEJGELp/75iCZj
GGDCJy6Qg/E51r7r0PiUuU1wMG/M3UUZSQxIiGHYjorg+cVTstIDExwzpqCN2I3dXa/d+An9CjeS
fq8Y3jjvTZOy3vAltu5RTP37cXJhifIiNROK++fjdDoyvvSd5jQ8UVC0jpZ9SxRNcmgrt7XcV2KU
5JvQWufV7MjawkVsLUpLZ8IQCGmP5P67MdCfr49l3YSFoylIPpDXPx+LWtAurRs5sDPasGnyhA+k
L39ct7HmF8CrKGkQ4otU+7kNxEcjeuVLIWfx3R5BKXyhic+Vhw0zywNCzBZLQhWJJeECXprp4gRG
z5rZ0u+LimeEbu0UWn+vD2bLyuKkR2d70JQIK3WZI2VbP8SG/jPLs40k++qciZtdti2iMUdkAU7u
d9IwMfRYmEHfJ8q/j6j4wLjVTN+vj+YiwP8zaf9nh4f9uZ3SbGnCGbCT8uKSquM8ftWKu5nEIo1y
9NG9Q7Esrzxgc9cNL6P7pd2Fa8Ovmga9L+zqLV1frZfzno5TG4VB3dW1Fxli7usWV2aUTCZXNMV4
wAFLFEs++mDf2iT3OLsoaxZ0XwNy0N78cSNS3zIkttzJ0pmRFCoawjKUblFltCJNvQW+U9xPdfk1
scJ6Y1wrMylInmH0MngpGY52bq6ToPxSNA6Jpkze5GraUQjs6OrIyQXljxq1Rl//W0ZJVo+dZpDT
B6RjwyR4bjOxFIk8OOpuGrRsA3qMfQhqnG7jrWTIym7jhKfSRDKaZVvW56KeHnTb4ugwJAdGwhyK
P1AMhQaXyd97B9kHYncenbr658I5WTSIkIlggbkhrhjCjvahd55pR4xqbWO11m4unjz/GVpckqMf
8vwCYOj5tKQmCR0PsK9ZwIe90rxDLQS9Ag8xWfqtgbLeR9qGc65OKClKlo4ebrI85yuXO0U1a0qf
I5ugQrGfoGGnI6VRvFyfzpXgxiEC/18z9uJY8fVOgbwRM2hM0DDyddCqV10udq2q3BTllpesWhM3
JLSjIKq0xaCisRqlwZ4ZFOsll8W9rH+Pol9B3+zorN1fH9rKjemICjuVNB3e3KWnQKQvV03P0LQo
f5Iy7cGqvl23sLpGJxYWB0iFPE+AqnTuWXHv5UHvzkr7oifp4bqZ1YEYBrQrcL0ryhIh1kb5lPXy
wMFhB8+yNb5q0UYNad3ZHUfAnshUUzM+97Yi4n/OCjSMoA588YuZMv4HCzJYQBD2K22lav9s6Y/W
LzksvTxrj9cHuHYQU6a2+ABiD1Ap59Zzval8Y5pyLxYSUTXc4T+iDoKcrZLx2gkM9pJbFMAdsLPF
lqYbd1BUcrUezxM63kvU2KDEptIJiuUIgsVFRnVjG1+gicQJzOvfoLQqoJ/ywuXTecjzQYddlIzH
JzqZbs0o675aqXZftsZjDoOEN+vhB7O2XiKIylw4j5TbWh/kOz+rbg291g5lW9EIq2gfr8+6sHya
KxNfZnO8yBBmiEfoYs3r0lCGaPIJzWEMQWzORCSuOpTZL4HOn5wPCKNeN7i2zBAigEjhRCNpvYz7
0s6IYMdGKItOd7/7blkHGiDRh9s4ulcHdmJnEflBKUJnSyFlnt9/bMenPr9FZXuXGTel86iUh3LY
KASsHQPAUpFwELvnotSA0KlBd2dIaG7Hnk6XhyQNblMrG8PaMiOm9+Tm09s2bhSb6TOdJ4QCyfcE
O9hDr6/R2hahkMwyCX8Fh3BuxIZoiQ7PKPeU8Z0fwhkLR5l148iHNt+H079M3ImxxUKFck32KqWV
RkhAV9U9YiwNPCPXR/TnObH0c6ieeJbpBkCRP6oTJ/OWQA09VHSeexXEhQZQ6MGkR7Gva3eAGkYt
/IMx6CiP04lrxImn5D8ydL+T0Tn0U+n1FQhV47dRVRuH3pqXCjS46gCkpgS2OIw45mHWC3nQ5a21
a0vK9MrvpGyOhfIRrIxUPJbZ7vpMrDkQaR+dchgACfb9+doi9dPC6pqytlUWQ4OX6l6iheOjUAb4
F1Mi9kQrSVa48c9NIRnS+LnD4BCZfnTQYRxG+QNo4tfrI1LWrkawqarKmxv29OUkakSJmSxeRXNu
HK0k/Ni30WPT/5r8n9ow3CLzFbpGJ3uGPrwq0bg3YJbaSapMgw0Nr9c/RmyNpZ+dbp3FmJMmaBqJ
y9pDaUJCUTaHRjYsHtroo9r/y0n638ZZdkb0sy4PKD8RtSlfSvuGTvKaVu3y9vqAVs/rEyuLaxmN
4WRskPZFFOJWMASV73u6gIZ/2Ad0EYDtM3gcUWhYuEqQ9nFEYxAguGDndLQ+Rh7WKA/DrBUdFFro
7WkrEF3bCo5ARVKc572y3ApRDOtJjb45vdDh3knpjK6DvW09X5/APyX+pUucmhHue3L0tApiXTCl
5p5kqNZHeo778sYXufV9b1jTK5TBin8ALEqXKjUeOLBKxem/cVYNu8lB9dyz7D6VPEICpXixYQF5
GzuFVL/kN45Fh0eNq03hUNw7dWF9zyCpfenNmlIjLLv2K2InzvNIpcrrM7/5UvG7wDsGmu5zWtnj
sQ2LIDkE0D61rgoJO0QEiMr3z/VApmvHpm1GL4aLAUJIDR2zIRy1fD8MCHgfLHrdoDKctV1TW+VT
6VdQCERxSg9kV7agJkejPNAV7mVBC5K90YscmkUUGWgNpR7xzqEpGIpEc8x/Sp0VfZ7kBCnzyKpk
AC2oNeyaUZ8JqZsqALQYC/b0pLe0nWoF8iu9imP82OmT+UTZ2xn3bV8OyK6OIJ8hbeh2aqkFAHJ0
yFyhVzNteI9l/y0sgUk9hplqoRo+aNZ7pYYjIITq9zDGPdHBBGU4bFb0QpseDZ/WxwE+Q3R7ux7p
9rotDhk8PzkkHC34FPg4h/s+aMZv4JFjGApHqdxDRFOmGyfp2iY8daHFNVHPw1z3MdsjA8nV+O86
/wW+IITQP1z31Qs0gwgHAXWDExFZ+4vaQBPLkD6JBOM0vs+Lm9Dax/Jhqj7aqCjCAQJ1uLYF/lnd
hScmFxHNSE8gjbNkROow80oVxac+hDOgnL9cH9vqHNLLI/oYwPguY3CnqeY+T7FDC+3NEOrHooo/
xpr5UnbDxnKtT+N/tv7895MtP0452CmRCp7NG8X+Lk/P0Lt7k/1NL+n42zfJc1xvlU1XHhkklnjr
mjQGEEks29fg+wpqBD5J0jmPQfVUDI/1+CMIv02FFxt01x8Qv2KfQ026V0ukb9VdlHxu040cpbjg
zk+7869Qz0+7QalpNg75ij4RArWv4GB2QJA8P9wN5acw8qJm49166UBYpNRkiRc+6ffFDZXDujtG
YQthKFS/ZSXBvm1Dur9lZiX5ih0iNYuuEFPlJ+cj84ce5o+54CYczFfd6Z+jPqQnP3TuTC2C60RN
oHvXeORBMH0bFVW1t2kS3nCty/hCFEqBFtCfCAR+WfOf7cQpI5GJjZrmkVg2PNKHCjx9ghzKgbXN
1Y1Q/ftTQYwcLDJwA/Tplhelr4AgUxKMZhWyLb+SEL3TmpWUvkjZt356N6kP07xVt1ld1hOj+vl0
y5mfBrWOI43GfBMr5uc2hF241jcij5W9yuBECYKCBKjKZdZDBuSPvF1DPoAulkyQk3+ArAyRTQTM
9XqfNY8wVG1EiZdnkbBJGVFMKXfvwmVhG+mcDp0Hr8l+1dBBxcU7H9awXPp1/cxbncMTO4vN6EPF
hzQLY6ubuyL93qI1PmyEN2IZLvb7iYlF5FbHTmcoGUNp6+dZRgQHdrjrg9iarIUjwLFhgWJkEAnq
G9wUt0lkP1sprLAwDl03tXp4nQxGzOfJuZ2VdkyJhcHk9nvJ+inB7AmxtcbTxVceBsV3m1bdMLk2
OnYUdXJHo8t5iYh3oF0fB5sMs9rquzB7P0XvUHU9aONfP7OJ6f6zYy1yvEMoiAXAKXtoENxDP7Jv
gfPOabC7PoNrHndqZunZY9rrHQIUXif1HJT2PoSYvcyajdFcgO+pMIiTCAgvFTeaExd2hmqAQsEm
61pGw0wRZfD1g9p2ETohsENmj4kK3UNpVxIMHkifa/WUf7WHrL9X0caN3KGexo2FXBs5KrEC8cC5
zF107jslOgoOVBEFNcAxReYCscSgGvx9Vyq//mGOT8aunluytFrnmcDYkbt5LXzlZ2PpO6vYeFav
7YXTGV5sbAV60HLyWUlr+ITCLjSxdBxXz6AdQlh4bOSg5/0/jMsm4UQmRARPC4sBcj7ocZDiFm09
hxiK/rtC6+HuMFNjY7HWTi1wc0B3AQJRtRfX7MlGb5u0DQphquu0B8iKn6Lc9K6PZvVioRom/NSx
QQIuhgODQ9zOMnUO5OSgmvS06UaV4fA5aO1ecZ5UQHpt9/660bXThOmzSezghjTvno9Lkhx5KkeS
24KT2lJaL52n20zX92bebqzWZZIQnCdpevhWKOMD/Dw3BaM6+uORmlNRzNxZ2s194Crml1p9RJMp
rz/+w8BOrC2yhFY2QDwMp6sXkja286MmQ3ZRNOgebczg6ski4GiiPwmSAWMR5klznaI6gSXAgTvb
oNvfyXZRB29qg7KYBaP39MkZIG+rxkc/tZDDmTY8Z20R+QDSyOg0Ce85n9ksK2gdHrjwQl7Zfvaj
gygaUrpb2Yk21nBtj1sK+TE0h8lcL8kNpFx0PktZQX1R6z/L04x4OKo8VuPKKM59K8ypeW9EwdB6
0JsbPAeJEf/hEwR5BGBM3OiilBvNpp1nkSQgLe8RJjnIqesghmbDOn8Lv7drQel/3ZXWHJfyjw2+
lJuKqsz59NpmMCqwoRXeaH+bFaLYp6yBUkIJXSTEAnTPr5tbidhZS94lwqco3y1WU62g8pnQUBC0
vdV9Nen2XSzVIeIdehztNbIgx7a1G39jlKvPFcsUSH2HDjUeLefDhCCRgSYW2dccGVcNLmLltXLc
Mf9qTO+j5H2pvzdhNq/aw/XxiulbBoS0EYqZ5fyRl42Eim11ejCYBITSN0lX73OyI5vdmCs5XwC1
1O9YPogB9CWOApL3DGYrFhEmI7eejgUcUPEzeks9dNXmDcykKPvO6FANxFLKl2yrQXPpROAoBPGJ
KJPiuyQVFrNbppNWRRBHZtX3yIF6wf5ZRcgjV+/i+NZSN7oUlj70xxove56fvDs5FM6t0XOmwanY
gh+25xtN85/h9nKVrn/U6b7QZn/DZZcHkDCHRiuYERtJSP7t3BxrSmqucWx6XRU37PYGqAdrRtcv
3zC09BWcQQSL5Hx1gKh0tZ0bgkvFLwJoLV29/xYVMjTZ1kHSig/XPfJy9rDCQY6yEPVG2pPPrSQl
ER8ZgsArG+VHCxDMRx1olCxUDGpCAKWxj9cNrg1LA9JGCyr3P4Cwc4Nzl0+9hNSwZxUf8hLtn8hC
/3pr8i4SPoIyxdIFAIYuV3qFFwdZqo51Vkhp6N1/ztzEDVyaKH988vbe80aG5WK3YQn+DZ1GTza1
hq3zAYV0H/jwc4Weeqx3tHMejw/NLnXptLw+cX9m5vTwWBpaeN6gqag1R+hPwrb8hwunhg8n9sy9
xr9pDFL8lfHn/efPu0dn//j+4N6OYuDHpx+6+6C71c7Yl3tj/8N9QgfEhTfK/XTcv3o3zz9/3m+9
Fy83yvm8LFYABYckqAPmRbL62Iu6PDrmSomWX5C8WMagbOAILh1ZmOPQowkU5IK2CIJGxVAVXqGh
F3fjHZSiB7my7qhrPo5jewBCv7Hsl24MlQMoZN6lnLKAus5XvezUHLEZUnYwFt81lYwQyTTcl6r0
dH3Vl1HI/yz6f8NanAKpL1mtXTGs0Oam8j9DRbxPGvD/3XijwSZhGqnimqGxu272Yni8MQT3AiUn
jnJqL+fDmwO90eyxSrygmD2T1ksjMV1b24gn16w4LBtgB7D9AATOrah+6ND0DS3e0DwYNRpec4KO
xMa+EdvibNsImiaw4sDuOA5gKDg3UiVVKWv5kMBU0d0YMAZzFN789WwxBBNf4LQ2eTqdm+jmoNPS
mnHMfv+GEsuhgW5BTq2/9zmuN/qMwEcStSwzYzrq8ZUikPwxFQcDlY5OfkjSz9fHIhz3bLoEEcqJ
kcUDGoGXaUppkvLGiDmjxHbbNSmgDe5vWo5S/3c41q/XTV6EYzg5ZHl0XHCMUupfdoT1UTlAJDxG
NP9Fz+GgHnTET8Za/qEowfOY9DB9y5+o8EEYUO0ifQsOc3F0UIFHAdbBS8A/XLhhh1Bc2gvZrkHu
K7cdrB8OiPxvldYpngJV0C6t8unj9TGvuD4bCzI6FOshVVki78cB8YbYLCKvjtVqbxoo/dLVEu2D
gU193ZQqIqCzJRUIA1IGMlES8AZNfMvJgz6MbUPpG4UiS3BAA9Ol7Xmfz29+ikJs8talI1TmDyi3
3IepmGovg692PJpZfCgT+Vbq3tX+L8u6NYbbjQ9b2ZqQZ+lIn4ML4iMX+2aupyGpdDMCnIDeFH3m
MVGUkzfwdQeKSaJqKiLTM9HyrHmKmF17UxSq8RSmqrSXo7rzb7LIDsK7mpuBtDu6ujvohtXnAW7j
fleDTkHZTRqlexs5ct1TEojLPbT8eP9XWaV9prIKCy8cUXG3cX5eujQHqOhq5XlDoxQb6nzOazR0
kylPSF9DIo/UlRJS77qVKf3MB0tFP7ZDT7neh/mG4RW/wq5OP55M6H+BZ56rMPelErZl9HU8LTF2
RSMhiK7sN5ZOnJoLnxJ3A+3pxMIK4fD5+MxmdIyszukuSlmsMqQf79mxP1IUSNAFonW1jfaVf6cF
x754QxNotF9rVLn7b2V5rwsW3/3Yvaex8PpnrTgUcbnAMbGpaEVazDqCOJURQVePnsoR8QVX4di6
buEic0V19MyE+ISTzdSNFWgbAOpe+QMyGCpalLf6u+nz8H38stWAvXIwGeKNSgqCQgj30rktZ67G
Ki2wZSO8OEET37xvVR2hLEDVG6+oNb8hO0t1W7w5YBs8NxVYphmgf8QVFpQ3iJvsgsS4RUJ9Y/ou
gkLR+8NB5Aj35E5exBWpr/ajJNexV9Iu/0AD67wrB7/05LmXb5QoMDdu5lV7UBxwoUEycXH5J/Xc
K40Jya8Tpndq+yWIVFRMD7L+99MHDyBPe1ouuEiW8VKUJggTRw3jmqp33Fg/0Do+BpL94br3rQ2H
QIY4F+Q9DXCLVeIcnENC59hL46+K8bPvD6b2sww3QoB1K8B+4FYyRb703BeiSFZodFJjL5Bv2/nn
jPMF41PU/7w+mBWXIzlB9gW3o8942WQXpy3Bre9EXkwkfZQiI0PgWo8iRNap+V23pa6cV3+40YjW
ebpf3IEx9DCFFSWxp4aD/IZKqtO7eRgrz+NE75s7wYiuujLAt+9NPgC7hRL7Y4p40kMGa731hFxg
mXF281I+wrQlQ5EtN/7PBunPD3MYpD8sqzFukASFtH3qbeuLHhfKt+tjWJsvusxlQhWyyiC0z5el
6rinBtmPPJA9Oz9EuoEuQcd3dtfNrK3+qZlFvJyrfkJpADOQOyNdeRO0oAOTBNGxt38wJLCWJslV
mNEWZ4GjV6jL68T7XWZBWZiPuv5JsZPqhaSN9mM2QwKD6xZXZhBaLXIpnD+QUi3fG0C4lMkuoxQt
iORWgldeR9vOb6PjdTMXIbTovOX64eRmeJx45wul1aoPFjlMQe3WCHigSkZR7G5yOhTO6Pgtq3bX
db//xabILAKyFj2D5zZbv/anwMKmE0Fe0+O2t6XyXBc8GrMndHyvW1u5mP7kbDUAgiASl/Q0UNMY
ZqEhoK3Z5r1MkJj11s7sfkctdJvWFphzbdnIrBCd23Rnk4s/H1vlU5wkoZl6wWzfyQa94LaxV5uN
I2LF7yFvUMjg0GPB60p8xenFbgyJ5EhIZMmFeRRJhDgr3QHxMRTgN26LlenD33n2wuXAGbt0kIaK
AgfKGHv02qMBJffSI4fI9zFvWjRmZECEcEps5EdWhvc/zJN0MtGz9SdgPRme5NtSBUAKuvtBe4ir
wctkCULq7MYf/rbjkxjizNQibLFnuBKqhMRvUryVyGyhcICuw+dQ3zipVvzizM5in0Wy3Bpajh3E
AihONHurjW66Wf/7U4NHCn+S0KbbchmzyJFc6zVKF8ycveuU+p2P4Gce1Yfre0rHvxYRtU6hCYSa
DSklAzv3P62vizjuhP5Z/Gkwax74r9cNrEwXtUgwARRb4BFb1nZKv0xCs+gSD/Fcdmp2KBA/RiXh
751bUP+JDgkNipDlbpWNxg4lMyDfkhYPEGzATSTfdflPmL6QZtqqB64M6mzXCrc/cetIRyXJMdm1
GtiktEby2y2NedrV5lR/vT5/KwuEKY4HjUExh4sDIuoLmr8VTKEEf2tP1nsEiDfO1S0Ti9FMRtgH
pY+JuhydlzmoY9KKQfByfSArR8HZQBaeFk7gBGcHK/YgUZ1+nHUqGC+atPVWWjnmsCO4QSkVQ8az
iFaH2qLCj24AKsT6qyDh6h3/ZlbDfTUlj5pkb+Vx1u7dE3tLGM9ko3wa+AV3YInsTVOHhVf0geUG
avXF9+1DEAXHsEg29u2qVfraReKZh83yzUmbgdEEUZV6c5HeURcq018qnb0oMGSa4nX2hrm1ByjB
y3/2hA+deDzADAvVaewFvUonxeRKSG9TQvaC6XUw3mfkiQ2EZuP9dae5qP1zqp/ZXbg/RBGBLIfY
VZC+RC5Tr54nDc3uY8tooZIqmslD9PbQNbfmVrph1ZNOxrzYF6YvZchxYZuqEp6D3rs8Sk9TGjwq
xoDuS/b3iemzsS52iD46XPyFGKv6ECgZhAXhwYRR4vqUru7Dk1EJzzpZybmMg64WnjM5zn402q9D
0yGlEMRwVs6767YuC2Ji+ciwotJA/gJKznNjaQtLQaOTym0NqaRwiQxzZf3IRa4v8j/EN0Xn6shT
o3yoybcyheL4m2+aXh987rdaqldciYI/oAaQBppFjWFxMMg2Gl6pPxhAzRztJZ8VWVRPjHvQrDVk
nSgXd8Wceomvcosgx7rvOr9z4y4ekACK7H9ZbJt+L5KkMF4u78VeheKOpgxyVFHzK7NR9euQJEvt
YONiXF3uEzsLJ9ZouyTVzApIKkCZWfWkFrnM+Wv0TyUPdgLJCHIsMGwuAqOgItJD6JntIk2OqxXo
WmdO8fdhEW8pJDlomOMttUzak+UZMzkE7NOhmmsH5YOR+g9da79dd9y1WeNJAwQUhBMpsMVYrLKH
hIIOEy+JzfyDKU/pbe0H3UOoOtqbkSWfrptbS9yatHVSLaIqwVZZ+GbYC437aEq9VEp2fXtLGqTo
v5g85qa7TkrdynpMh13jH67bFb/tIvpjjH+QMKwZQPrz7VkMudl3gcxdKUUPSP3qx6SZZFcujObJ
bu/ClMYmCEysTUJA8RufGwYqopCkhkJB5KkXhiuA8W2kdYYbNA4p6bm1HqRw/Cw1GnqgZNrdrLM/
SXDQfmqHEkqOeNK9JoleAk37OijBm2bXyTvJnOZjgjgHSn7UEa5PzWVQxPcxM/CScbvLy9xaKsmN
JPQP3Er70Jafhvzz9d//8gI///0Xx3CeNaGehQp5VeWYSG+Winb2c5odDXtX0l113dhlvHpubOFe
epzryHkzGD/dyUHopujJ6ajUXreydsJCWcEPXuiCwWqxqmrT9hS8yBUDxnV1681IvmraRykfadV9
SNSP1XDf9Af0wFUapzZsr6yXyPHCTgizikiHnrtybvVFWmmt4arKFyXZpT6bpt9b+m/L8ADM1M3g
Gcawd4aPfgKGz3ncrCv/6Z5dODWfAMyE6jzFtaXLSGaBplyPUyOFtkeDNEG3uYruWh0uXeigpfdd
mLh9zDY2vRH53rw4jOp+7vbSvBv0J7X0mvCmIgIH3S7ET9v42KNINb4OaEfKQmsr8SojPAy27k2+
Dy/8q17fTHnkjjYsQ803OPZ3ifTYll8z/VdTvzr2e905xpN8DEC+kGCET6ez7vJ865G3Eh5yt54M
feHNUWRBxwKRALXSBCVxugp5ggUT3X6oFO20rtxN8YuBxOj1VV/ZRGdmF4sej6MkpQNm++nQDRRv
mcdXcnA4W/BAim0jdLo8Ls9GqS1yofMwJHYTYK6YcuTsJldO75IRHdLeUwErmtNPGfaK60Nc2bqn
Q1yW36Oy7U0p7w3XgCqIHjxXhYYymoONoanq5YmMHfpfCEEBuS5Lw/40oSnZYWeaR/rVMnRdXvP0
l2PcKd2zZUlu4uzmZFdOn4Y6Qa/0oGo/SVu4g2GiHz24EoWvUnscxmODYrdE2+X1efhz5V7urv8+
UBwAJ3Grn0HbXShMvoGAawtkc8bn9Qxz7HlERLtf6aS4darureBpjr4WJXSomdvK+S4fHW+KUCF2
njsNJG313gYaXVvv1MbcSJdfMllCnnYaZS7OQPKQ8jQ1zGMwqzvJ8pzkYxTeVgC1wCPFSFTr1otN
CZZMulN9oh7bjT+RpdyYrVWvOYl1F/tRrYSKqs9XyBAp6/7PCthg3mUb228lvGewEBY6Np2pkNIv
Bys7c5kj4u2m1XOmHsL6VtNTN4wy13J2nfPZKr7ITDgvY/76ZozFXna+DDX4kQ8b3iEsXXjHyZcs
Bgy/tqZpDV/S9DN62jcdcMw8qWhJunN8gt56pyDvLanv5eZFlg/B/G6cPuqSvwvim44CZBxPrtrd
0XwOnc8+M1ovRgZ71FsY8D8j4sxbszxe/+aVoE/MnlCaMaF5ueC7RQd4sJxhMgB1fvbVo2V9kTSg
s41+HMEN+P3steAJYN1V/raTjwXDMtymCB8C9V7eVIgPm0UfzYbbpQM8WXROo/je/9RbaubXB3kZ
SJ9bWqxLYPu+rtVYouLHwwASlvDQIgxsdubGCbZlaXEXqBmL5idYCjR553NVzgJlnT7p3UbQ/Adl
d+lr/zd7y2tAz6FUm0KOHShmdjbilCo/Te/Kbt5l0XMnxXuVsylQvFl6p8jH/0fadS23kSTbL+qI
9ua12gEEQC8avXSQFNne+/76e4q7MwIKvaiQrkar0a5ilV0uKyvz5DmychXGO9VCGPKUWS9K9WSY
C/7Lz3E+IO1Omv6mAI1pUrul/IRQc7buLq/Buk+iGUQQ7yPV+32Mj1ynrmQBKoX4YF0IrqcIWgON
cRdKBp7lk+KlsupNIHUKZ8PJLetnGnw0jQBsbhD7izU40EbmeKf1nX/0QYzfWCK1ngCh1UihL14J
OhdJRPOItW8j2baEChmdXSvejp1OjPjP71NASCiPNeYDsoLMNsnlXBjBJwXTHSgmEuEQDJnbZRWn
8LE2RNgxUPKjEMAziLPQpmCQM+CBJ01IbCFEe0EyQyoPnQfAzAat4OH/G/gBpC5sIFYLiPDOKA4P
Jo+pYOUq0JBkoMkXVLKgjcDcmzUI+wtUosHXmGwzY/TipXDLjgeCOUckI+Y/tqOc2smUYE6iHHaS
pn2bQsUpLelJ6XRHntDNUmoPQQjmFzHdW+IA9ePoTh+lm1hVPW1IOUW19ck/GjMTK/SpBel2DYvc
02SH5g/NVtQP5QLxwPBGGe1GzK8Mbd/nnJNG/17GM4Cfic4CnCuwQMy+zlDqkGJqN02udCm0rY5T
DVgf2ZEFxp9KgzrHYoFZzq3r0HielG2bb9LxWZnu8vIK6DVV3o8l58yshfcn42IODWrzYaSaGJdm
/JCW50AI/Ey8EorbJv7KOqAogG3587I59hMa69ELhU5wlGBP95PW4dWqzxipquNcBOomR0N9WVic
RyudsLMlOzLDTGgD/t7ZoGamEGQXox+lblC4ynRfKjrQT5yswje48JI5ZiYRZcvQOsctlZa3Uu4J
yQGg8Tj8zCILmQY3L3Azoj/ol6RKEBHgRByrruDfsUJc/nRKsyTPpC6D21XayB0t8WZQysOQmZxT
wDMjnZpZshQ5rgxjrLT7tgN14MsS3F++0lYP2tFI6Gvm6EYDMWIk9hNWLV0EIo61PQgcC7xBMO4s
LTsRWmiw0EeRr0x4XE7hlVXy2DDpLmb3A1BpwNqhuZBikU8HEtZQOAIpBeLWRnFj0DoH5kGqOwAb
d4LOw8F9x3WMNcQAFGmAJAl6pZi7IARTjtYmWJlauhrmLxBTbIpuU5eTrScJLuAbEUTZ9YSYxMgg
LOGLRuub04PVb3rtl6Vei8qvEk34iqPKt1ZXOG1ZOiDcEYw3E/yQKbcVf83dnXwwDfqO1zlB5RMU
H7hUUrm9kZMZGZCy+1AsaFzgD0DyWufxUxgmxS6al9gWRvHGjPqME1uuHVv4IMqNjdcxoJjMMhl9
KQWUh4d0U5W7kWnVjqw04l4KoBk1QJ6UZMU42qqVPERZntv6uKBjJtZkXPUAskkG7wCsuWQ0mYE0
B+hqgFO+Z+5oZgQsWmN0ikaW7NUCA75WvIRpRoz6h25u66m1DeNBUAX38rlb2a4n68HMA1JseN+W
WI+oRgpE1jsRj61+2KbQJYYY4lCREHSInOuH+sRLu5Zx0WEum3EnwGi+uAVSaCOYkpu4cIEPs3vo
0IvKD9PgEYKsbz1Kx0+zeeC8Zjw1yPeVQp9wMjW04LZX4NaGkwGi0zGvM+OmmJsvVc/vG13YXp7i
tSwqpSz/xzDL/RsOSpZhlumj+rEfXyX5K7REpzIfy2bbgQlRWEABvwNJBek1zmW44vROtjkz05Hc
t0hgwrQOaYB8eB3RGjMUHM+6goo0T6ywM6vr9RDMsAKuJzKkrR/PTxDJwW3rKOZbY0LwpCDIkRpl
hz1lL2nkLEWCpNtDlXROGntl9yJbyJRmZFleOLNPL6ezzfYNIKDqMCD2PfU4bVFUeTXjpJf9j2ne
ZcpWybwBbS/TsglnYC93OfgZC86ir6XfMCcUR/Afs8yFloK0TbAKPCRHC8nE1E3hV+Isdju0DjWt
Y0qmXQZvQwJd2gbCKKgGGTbQo2QO/Uy4z2VwsNnQeU6QhuzMXcv7PrrwZ7OCljOEYiD4BuL4dFZK
MPPWkYBZ0dXRSeaYpN1ArP4W9GNt+jovnC0i8ewxG1Eow6yMW0xHEk8b5HCkeCSR5FXVNhOu4urH
YD5o2qEbN9HUI/V4mI2UJOFnMjmxdKdXXB0vOv2Xxs9sWX3Rc2lI6PJoL0W/bJts8SS4vB4skiAC
7J9mVUYy5bGe8UUcn/s/XP2/k88iTKC1q02UqhRZ1Q4x1T4LKk8PDgEKXzmeT9UvK4JIGifLwboC
iD2htxmYRlwvaCphWy1KtOsPkRK1dt3Qw1jb4EkG+z/HtbPrzFph7vesKVQxnWBFTD5ayW17p44+
tNSdU3A/8lSNzlw6a43ZxZqA9lzoPbZQFWrJbNhadysaTjz0Tg+m89LpQY9odE9xyEte8yaT2c5y
X4uCBlCn3fW+nOym7HMC4e1lz8WbSmaLQvu2lPIaNiwZHJAvY77NF9/EW6Yx0Hevc/Ib9G87PhDM
VH53fx2FH9rcxP1AFy43XaF3Qe8ogjQySLaLPABZspsE//Lwzm4N1iLjmCsTtKMx6PTsbBtMRL6C
hl2173aWmxFwy3oJdPzs+9n7AcrwK/B1E4OzVdknB2uf8dCatQQRsIzYPGnnhoZhdwXnyNHtdz6n
lN8ZrB3AdTFPjqEXKEtw0tpm+dRHW8PadfVTlLlg2Lw8lzxDdKjHizcheswDGKpmr45+LeJVgZrP
6PQ6jwKRnt9LQ6IH48iSPgDRBFYNnO/yoxyJbtiIIElZcuKW9bUBQSZgppDcZFGsc4IWo0xPWztB
nSMHxM9UORf0+un6bYE5wSDqkhdTp3wSIGud45qMYLoIDHU/lAIBGM9pR4OT6/nGspxP3m+bzIk2
tSiyQL3a2nFRP6cyuMXzrKhRQsnyjdFWqoJsFiDqYHhN59e4hzxV2ub1Ts8MEJ0XsaC8y/3SfvRT
KewbpG/24jhVP1X0CNwPQqIeULVFlsG0hngD2ejOSSq9QYtgZ35l6Ph46mdxfodOXAQKx0l15hQR
ij13Ahr+9TBEh4YReDmw0CUxKys9GEM4HJBJCbexqE9PSdcdWsjwyKicqJNTW0r8MZhztQVforZZ
jFb9jES0SMljmte2LmhuokwPYmXkflprD8okWBsVfZduI8S3pRXzwuzVM4C+FpwzSCoBnn66M4VC
Nhq004MSTHpVa7TigNhGIWq6n4w/vb+/PceRKfopx4egGS1TEHJ45gRSNgIe2iY4718FFdJ1xi6N
KiKqbsZju1rz0EBh0LZtSEaDU+vUat2PiVCoOBMzJASbNvPQGGqPVAdXK/wIZa85R0dfJz7/uW+B
tBjg3pRuQ2W7DAogbvvZBNVa0OKwG3cDyNuxQdr3BJgLEQItl82t3azH5hhXFkSGJkBOubVT8W6E
Vklr/ki6P4UZ0AU8NsJ4MaMxraUcKH1c+Ym2rRgQreyubiSSlTs54JG0nz0Av83hCjDQo4RWV5Y9
PYY4BYDYFaQfoKWTBW8j4L2QrFeAChkfe5w/NGxQtSBr7sCC+P4XEwrOTWodzAIsii8TQLdslh3y
B/IvoPrtGBCsmuPZ1pwpWEv+tcEsWp2DRiCdGixaBNm3xR9D2TESRBCvcv9L5dHErm4RZElQ+qCi
5uxD3lTSMtRGnPRCUYgIAmX1fdJKTjy0dgOZv42wj/Z0VEVVSEuEy2X7FBWaVzQWx49wxsGy6urV
IhS9gHG0VYwUFNQi587Wef2R/yNI/vfWYUcyB4vR6C1unSJ0hcpXp4XkYNLWlJdaJJawX8ofBpDe
A++QrQ2PXuD/vcPZ4RVzJMl9iVChCBYiAd0ZwCVCpv3Pt/exFSaKE4ysWMoUXrGeXU3rUWX3ouDz
so31KYTKPMUPUjZMOtQjhx/WlpoWM4z0yUO4+OL4Y9H8FE/zIPTz2BPa9yb6gRftZbNrpwoNZP9a
ZW40VZDLFnQg1PO+xaAFlhJHHXbCsFXSh1TLOdZWl+vIGnOpZUYMTIMCa4LwGisfKggkFu7NySZj
/nNz/h4Sc4fNU5mEgQUjSXUX9DeydT2B0LYvr+bIaUECD/3IEZC3iqd1xwsOmAWsInBzLB1ubKMJ
IOk32XkcXfdjeN0Y85vR5n8R+COVi5YVKN8C1MyYs5TOimOUTe1BeupSW4ambbwkDpL1xBh49eC1
bXJsjNkmSqcscpnCmDU8BODqB2JthK5kVjqasY26P4S50xVEkIU+FYQC8PnMqw1spZURSH1rK3Ll
h2AOTCbNLdL3y1uffjMbKR9bYU51IiYaIMu4tErrOkg7vDP8VL5N/pxJ/XQwzAOtHyfweS8wEy7F
JutUvx160igmGEuQ/UEKuphuRKlzLg9u7aQdD465La00CK0RGB07lF+t/kvurmSevBBv/pgNGBuW
0qIhAQ6rA1PubM0RqUz5FTCkXSvd/8VwDIDcaa4TCGrGcRRGlneDOrT2iJ0ArrarUdVeGzTgXzaz
OiSLMhFSbWXQPpz64KorkxkI/tbW8HQDEYh1C8n3LyUs/Xya/Mu2VtwFqgSgYsIlr4A1mpm+JonB
ip42ja2Zmxu5qUDAeg3tWc6IVkKMEyvMwS1mtUQFqm3srNlUS0caXli28mKAAaR3QZFngCaI2d6z
PsdzGsCAlrZOnhjQzVO9sn9cGuAIA+EjanPSmgGnQWXFH6ERQKYKEOiQhxbE6UJZEHRUwqZr7NpA
1CQGZNLVOwPcLkmx7/aVltxdXqyVjXFij71TQhBGBwLsCeD97UnSlpss3y5cbpMzQAxc34kh5vle
RLqetREMSfW2UreabHc6+ivc1HoCCkdG8j5LN1Pia0tPut7EI5An87ziOY6/gE0c42GkjZWML5jn
Qwa4smxu0mJzeTrPstPMMFkOgDzs8Tqi65cKsxtMOYRhLBJP7b4FqC01EreHN4mk8aHEk4dzJP6H
cegTgmRFBgcPcybSxVjmUe5B5YygEXRWoOP0svi5UB9aoSSoTqAWThKBY3b1oFBVxP9aZbYsmI7k
UTSGxjZ6T4I4vAw+otYTwb0CcaQ89UD4cXmS1xfyt0Fmz46BUuTCgmE2kJgwb6wJRXrOA2Z1KsFD
IFHaSnSCs1jeWTWCKqxGbFcx7q4nK5ocqOEGbgBxXGeyioooutwTK5IToqkLKndqyVN3XRsnkC2A
54EbFD2KjCPNdahmpFDWsUMqhhvKtrxcR7zmozVvfWyE2TNChs6kBfL0dlGH9pS+ZLIvBo5l2GPj
X162bzIRJi4Bn83v8TAbpROtpgkyjEef3BBNH9VdrD1H1cPU+daEQnblZukhyt4V0V/6DbraFgXd
6qjlvV7+kDWfd/wdzP7pYnRjZQ2+Q8iB61SeCnGGyCb68K0/59wHx4RG2fQgjAoOa+YOSVE20qJa
xogVzZ5B5YLyWFV6l4cjrY7nyAoTEkVWFWVqBiuJlkOj3Jnmd1O8GsRdVPuBthuM3AvkfZweJMOe
+lct/QqWd3TTXv4MOmtnq3v0FcxuBc+bOHagZoCSrWtArnQs7b4GRCQyiN4gb9n9hRcALAAAXvBk
gyKJuVDQaBtkggF7y2JVTtZqqO8Y8pvWabxXsrIWawAgDsoiqoOBdTy9lLOkjijzP0IBsji1OzkA
KJEZHLDpNQqt24XU7ujGV31Csi+0IHnxPnn+rNz8Rr6OHcnHZfac2dFe3PxpOwy9bY4+jMVe680I
4MOID6vNhzSIQLW8TXkEoWsOQhYpfQAgs3iNMeu6KOOcZYXS2HnzVIvwEcmmm6+0xZVkXmF5bZ6P
TdGNfpQpiCEnNy0KhtO1roi6RSrzyoI8C4wLyusuG9MFFsp8BqV6TVJeNWn15jgeBONd0IWVx+oA
E3Gy1ZpdpLpj/haJm0R1e+EqaPfSn0ungOsbSg6g3qacSuxd1TdFPicS3QWqJ5puHe8tnonvCiZ7
umWw0IIfHu3rYMw8XRrAvfByAGWODYzZVeu1vmU57UfsP89O71UkdwIbIjQTgUB8uyldgXMfr7m4
Y/PMzhDKXEM/E53UqrFF+GlExoZ6FS9/YwexPlUFBSKebag29VFM2hjDhL5crDtq8q6XN5r8cNlV
0sk6m8wjK4zDFmVhpEx5cNiJiC6EjQ4RxZbXmHGG0qPOQUFnOAAqYIfC70+XbJSznraBIrVh5teC
6DfozTOfgvCpX4iilbvUus1hXzU9K3Mt3klbMw8dMOSZQaODggub68hmPYykcm5tebppgZOZjDsj
etamD7l4FGoSLU6rX4GDslduIBp4eYJXjjlNHwGqBpwIyOaYYw7BvrQBc3wLaLvwy6xqMBNpw1/Y
gFAv0I+UdhgPttPp7dOh7WZLR+60AtBPmjVPM1LO62zlTgUMFql6hA6oPrCob3GU9LQZos7WIpMs
MbT5VNKYX33stlNDYh6vycopOzHHuC49mnMxXmBOGMHJJpig+ZhIMyCm16bN5RX6vpqYMwD5EASX
Omh8dKQ+TqcvMtWhCayss8erkqCL1w6cEsLHJHX6q9JHd+BCSvfddGqi3Q82tC9sNLY7H7mT7hVb
JMYrj/tpba6PPoi9SwUrU8dFxQcB9CvHn7MROXDZEdRCh/BQNTPnob/2IMYEqFQkD/SOaI84nYAh
1ErVKGBPkohFBDSBgHzX/mhfoo2VktcxJ6UBSg5O1PQtF3c+77/NMr5HbgakJyEvZD/l7iRCTJ30
PjpSSLBVb+P9soGg9A4Ny8RyrZ9I0efkzdq+tZsgJAoJvfb9uoSclTfbgXt5Q6xFsZgPAx1CeLpS
baDT+Qi7WEStEh8W/BC8ah863UdfE9MJ9qErgSmFAOZq51seAcyaqzg2K5+aDcJMkBYFZsNWIZIy
EPP58sDOWnWxvCcDYxZaEUdtqA1YmD4GR9mobnxdXicv7Y/YDh405IBJ+KC+VAgnAUdwriI3JV//
z09gFj2vUi3MwryzZ7slvdu9S3vVKX/c5oeP1+qg+eNzYGOlBcckmjPvTM6mW0MrnUwBEz1Ychii
toopEDaH6Sb/Anxzo+kbc/vxUvoA7kHAUPiJXvUHyzfuZvLr8vDXHp4n5pnoYWqAI1JjDF+7uTFt
3R/eJWci4Ey++5Dsyu5cxW4mwmtuWbnlIU2PRlYsP24j1sNZaRVX+ZJ2dh+4beWBVx3ZcTDc6OCD
tsXuIIRXKB2KiW12tvgzjtyJVwhYvYMpuw/UOAFUPaN3nSuj0o0R8750eFwrHUnBegGnbKu1ryjb
0oKIJAkhMp4X14t5XfHev2sXCmhcVIxfUwyRvSOFSV5KtYd9EAuZCbqLt4UVIh/8dHmBeWaYMzyi
SUFuRaxvAOKWpS73sqR/QMPoXuoCDrbqrGnk+zQDmQx+NjSoQG701F9ERdRJGt1L1k1gdw70Te9M
N9tOj+aj5CubYTfdC4fi60H7hajDw1XitQ5E/+z2mXeq1j3m0acww26S1hhDAbObzji2A97AeJom
Xm6jcWYC/YMtk8EXveXK2F6e77U3Do15wDAigbEfyYvTSZhmSQRZS4JJ6EA4Zkw+yGEgsImlnfIF
He/zDRKsb12ngCJ05DiTNYeN1DgEeXC0QPXGxHaZ0Cg1yOs6Ww4B+v0ceL0ka8dWh5wI5bsR8Zhi
/n5x1qwxpBekHM0QYQyr0gi9SQoz9MLnYe1enkr6tzHXMXQXEN8hNS0h5cvMJLjCosIQUdPN24x0
gvVQN6Ydaxkx459DxWMYp0HVJWuMI2wCqQHFOMVeFaFdZIe8sYPAcEr9Ph1bkrYHVeFslXWLSLwA
KU8r18z4gNlRi7SFwzPizG0bvBPV5wSiUH2uPIz9VxaEEGLmFdXWYiuqpoTYEsVW4L2YKzdRk6HT
NYBDoDDYaiC2CIksFwTM+OK4lTNQzEBOAwLu4ZvWl6RJt7XCiW9X1lU+3kVMKJ2EdQsBPuyirOu2
RaN7Xau4szmgDUolc/R6eRetnglsWaA9qVQwW0VsDSkc+7HscJXEgCa2+0nMOC/jtTmFmhl4N4Hg
+M6Mn575MClnUVSqzi7LmYCIk4AhGvIJppsG5W4oiqtgDNF8EG+MBiQALfo2pQxJZMWGFjjPCa85
fGBbDdQzwbN8VpuThzxUBggU24VgutXUodUMnShz5k/BtJEy2SuKzDPGB6nUwbGr+Fk/bwtZIrVZ
kUZL9ugGtCOh3PagyemDn0nxlqJYqfXglE2zwxybYHDpMhTODY7zWvWc6DfEu0fRQEzN5lFSVY6E
UMSXS/WLMe4li8jda2X6fXSrVRC/2+no/b+8OdYQdJQI6l+bzKnXA60RxRY2Q0r/CtRBoQh2OLq5
InhieTNZBymDqmEPdKLX/0Va+MQ4404jyA1MyQzj/Sj86Fp0gpuPrdS5SZaTCZRQ6vzOGe7a0Tse
Lnv0ClNrp44OtwLWEjm+qHhNkZDWVUcPdTLWjtJsRDA8KirSLh3JRD8W4A0/x3lnWJ+cr6GuhnG5
J+OnDvIop4m6WBaKE77GQCegNe2/EcMaaADcJUhdI7itixcRJEZF+lxnn4L5wLHPCs/QeMVA8hac
5CpkCNmMlpZKTY1ONsy//NggylWjJ2RfZHmr6ehr9awUWENebX7tKX1sk3luqLEkVZM6wPdmD9Hg
gc5xFnRiKd4wVaQMOZ5pxfmdOHvGWjSPihBauNQUo3wpWnRFWZ3ccFzOyqY6McLcY2o8CiEIAoE+
H8JtGMa2rt01IMdHJcnr1L8Ar8Eayn5UkIduH2bTJJ2RTwtuTSsWXUNebDN+luL4sStNb04QIEjV
9vI+od/PbNNjixrTDI+wTUqGniI2geet5GwTQEUhzf4iww8zwO+oiHrQpst4AwFU7GOZAMwL5U1Q
rArLT1F8uzySlc13YoI5/oGsVKNMsadiUmyQGCX65FHYAdjgJmjFycLLZXurOwM0ftDQ0FEpZvM4
yhQDQFbWGFJBBkHx2uCmiX0TbNjF7Fw2tXYHg+3/ty1mqw+FNYO6D7aMpRRv5646WLF+1y+WXw1A
Ryuy8CCrcQud4xCXSZvNtwHyPS5o8q76LE9uOjPPf3C+acXBnXwTczKsoRoHK8Y3BXnypJTtz1ys
rrMs/QjGpxwFwDQInBEUGVqakEVF52oQfsh6yPM5KyGBZSEdi9cuuBZBA316ZKpQAUy8BrQODJJj
/dZ3jpU+5yBf4wyXHj32oBzbYd5/yGPUgdhC06hzQA8VuvEmcHoUs4lKNP9NOMxOe7O4uRM+CHvd
vWx87ZAe22YefIM1JLNRUtty6mtZAhUra5uDbv2ymbWpPN5lTLxQllqfmBRx3xbXA6W8a0GVOT0Z
/eZv7EB0DKyroHRnO7yWtihR8oOdOLRN0TfCdFuihY0LKF3L/3yLZPxjiDk2qjZMsdJjiw7mhxj1
vj53yC4Hxo8wKjZK9qpb5kYyJ6LMnZO3z6083Paa9Vxhs0pFep3MohNbOcfjrvopKHf881HMuSmB
hZjA5Q0/RRn79ipCMwi95gagymj6mWbOoq7tHZRD/jXHLKogCL3QyJjsfkYZoXMgzlYCmvQ3K4rV
BJIRLSJsJXIUp6KZEiAn68qOjMoLyoJowLGlEuc6Xp+834bonx9FVWWiB8OctOiZKH6p2nJrgGnM
9CAT2M8fSsATyVs/EL+tMddxM0ZtDNQuDoSiIAlARKv1BYhQgIjg8vytOReQRv8zf+wtXEKER4Ok
W2tH8WuLAkQmOnmX2532XEeOYaa7iUeCc8aGhvgQUQZCRAiOyypkgE5nMg0AAv3uo1jyaTPVE5GA
DCniimRqeZ0qE5TVK8/UfkEtRys+ZXQi4/FFxMJy9D73Lw9/bY8efwuzqosm1yCpxNXdjglYVwDF
cMZaiRw1jtLNZVNrS3psilnSSiszM1FhKh3DbTZIJIz7bbLk9jLJnDcfZ1Rsc/DcV5M8oRvB1iTh
UELPfFbkjW7cXR7QamxwNKLvHPzRkcCuyUojgJlAyPw+Vp+FEuB5rXOFUCEZmL9SCaDAUfcnA+Xt
IXENENy3qkrikce3uXY64WhkMH9pOrLOzB1pimMv1Bq2cRuOdgbKbL0z7NbS9mP3Hktg8C0W3p21
FoWB/gUgFRNJSYWtNo8I+JrIhDdVZuWH1fQxacskg9GidmpFhjZNKHEO69koJWADZWhngT4I8Av2
ZTWII6SNBRPaFuJWS2Z7hE6Btlekp2a45/b0ni8vKghUxxKwYBF5GLaLhip4DYtQRvaL9+5tP28/
3OuH0OFRY59RTdBCBTq3QPZOJWqgxXrqDkKhUvpoyWP7SSMQ0iZkD+lqYrsbTnXEOjuAtCJCZxDJ
TyQ+LeZOlgM5K+Wwim3nAMXul8N/fnjewTsQmMVP/HD/+x/8xidbgp+Q0/7vnxHXJW5B9nvb2dzd
bb7uNs7u7unu6dcTx1V8kyCehHwozlLxd5QJQYKCOP90TgAa0tSg7KFNa7e253mx/f1jE3Fuz3OQ
DTUEyDxAbcg9Y1+dGhLHMk/zGZPv7BzHczwM2iUcb7S2wuC4BykvdJh1PC0Zh98oVp7XcR2j3rjb
Pe2cw0/Pf/5QybPLWeLzxi86nCNL9AAdeSSxCKXAimBpdzhg2SD8znF5Z9clDNAahIxUoAJfwwwl
Li10yMUgutodHOfl4H0SH9vB3nAO+ncSnt0Ax3aYgUhDXkZpCTuHnz/fHx8fQ7KQR6i6I4gETIH+
8wjT7t61Nw9flf3w9TAS+s/XjKJ1RP/FcfbftcPzLwIazzLRzQHKk9OpBbhFKyIqJ+zQ47K92WJ6
qdy9vdnYNmf433/ZJWNM6DgaBaDzNTXmYPcT797HyYQlZ+NwTOnUvZyZQmkHmVX4OOCvT8clTm04
d1ZLTR3oCfC29NhTR4DhYXwO/Xl5F63P5ZFN+dRmaKVT39YdbObAOOAXFOLx6xNGm9qx/ek/+7f7
2/3e5SzieehFt++RYfqyPjoffT3IkZjCMDxgSTzv0X+1r3lOZfW8H1tRT60YoSRDTIMOzzmA8RPe
89bHTv3B2ybnaWZmOMye1OOsoWB5GHpxvK1PrnkWzrEr1IKuqiCFgjIItFdPh6IkZSGkkMqgK7Uz
yMvg9a7j+bcflfvx7SrtDT0DnLfG+vE/Mssc/1QJcqTHYJbuj5S89PbLU+uOuA5mZAFad3AcA6eC
4KZUSYd/Mvz2GSAaIAvAJEJ0gl44nE6HczFZZ7ldZj6Y+8IsIkjYqP9ZWnqNOofvX3Bw6OGhNyqu
UXpY6S/4FT/2+Pf3YcJxwg+HHuPL50mn5+XsDP+eLvYRI9RB3YsnX/X9bZ7zn9ubfgX9FvzEjUB/
8L7gHK+NeQEEF8h7iHAijmHmpSxBeKs2UJmghhFRfP+Ai7wnzxj9tX1F3aRz5/GCmrOYBvys4JhA
Ox8txJ0J3CpNGymDCbtDPzek19FjZKFHJNVcJeMJyH13Ep1MM2OM8cpdUghJZCq4/EpyE5KQgKPO
HsgnfrcAv0X/F0RuLsZLMGx/f2vfb+/9reti+F9fd78wLVuPHqSnu93mzrl7etrdbXryFToj+cVL
m52F54iP6aQgIEBfEtR5T0+ulo55AYoMPEjQ0wYQ8YyMqbtIChLq9RT0ho/WpXgbNkXGcbIrSwLa
CA2vXIDsUC9knBJ62+p5UcfUniRwkwMtCnarcnnRZi25SguQVnA2P7v3gbNB7IzdD30vSWUfYU1f
Gs2wTOAJBJ6phiK75coWFUt1L9s5x35QQ6h8ghZcM9AKxYwrHGMRTV4wJKEdUdJR3ZlAjBORBUof
ihcJL2Hwoy28qXiWDR9aGbP8kAmuqfuc76C3B7MLT76D3YXpZIl9gO/Qk4CYcuBllmfkt8D7qhWa
s4Ds2htwnJJbF4DWAZkucNitqfO99AHMzmoX9J/NMj5AlSLgT8yQaCLUHTRIwhdi6uZh4Dbgzbk8
7JXtfDJq5kYIlKrXkhFGuylyk+qqAalMFnnCsBGm178wBbQRRILQfyKz7RdtYPUy5O5TMMGXIE73
K9nNGjRFDU7AwzbRPXM2lUgh6FACNyQ83/HnR/GImZaGGjbQe5usm6WDnvDzwmPsXjcBgWS8YgGw
YdFTiagORS2DRzOaa2DsnVn6ysKXyzN2HojQswHt53+MMAFd1ETBAu3R1BZbKIRD8ENsXUEJ+5d8
ANJdR95nE6aL+FBMSKFnVTXuuwpMru7UC/E2zWKN9xBaPSRHH8QEeqi/LlUMaj87ArOLaDcR8umm
owU7A6QD0Z0Vb2vLi3uk1IxDrNmNxPsAauB8ZQ3UEoEGNPHAPF1ZuUvVxUAxhBah7U6yc8FV1K0u
HjTUS7SYlIJjoX9zhBDTh6ptOetxFqZ8r8dv68x6CLM6a3ONLVyKftRdL0ZA5PjdnJ1xfBbRodp4
bcMZ8fo++22SmXFrTOuhaDBgJfiZpfdzdcjVr8vDWvUB4Mr6Z06ZuLqsxUWqqAmo64jNB4rcuXkz
LBCp4il98wZD//zoXKp5iSpziflTkvm67H8KlujJ0R+TTzKrxHhyKwV/STNQK4D1RUDFqv5o2gao
b43GNSyO26Yh2KUdybjt0ipSDbAU+JrldhyJal3r+n4q/BhCYd0V1EIuL9Z5CYgZHeOxa+iVJr0A
ewWYWV6Cr5Yom+U9ew+35Ta5ByrITx+xId81TjS8tnYK2l/QBorEPggzTtdOV+qsCUortSt0u45v
YQKVDZkTdHBsfGOOjvZHL6dSjhosyMDTABJHKZHRPQtZi8tTuBZJHY3kO9tzZEWGTs2o17CSZ8qj
PCouSqziMKYAzXMO79qVjvgdknFAd0HZnjm8UNRSGyuCZg1Eq8LGyyGMMb/0cU96bTcG/uVhrU7e
kTHmGEuZpk+DBGNjMLp6eJeoEK4e3i8bWZ27IyP0I47mLoAHRFQIIwauPXk45LqXIfMuBjxXuzoa
iCfRjmM0rbMvH7MrwmVucYVXgPeUH9MwklnLHU1ym1p2zeghgxyQVOKJUNh948zKTTS9NT3nM1aH
+/srvvOcR8MF3GCIhQpfUST7fHybtCslewgEztFas0Lb8yFHqYOb9ztbcGTFsnCH6ymkprvlWk0d
y7wWJsfkqQSszSjCa0rzDF0qIHJOl06vhqgdAc5FLWMig/XaQn90TDi8QOcpNrgnE7UEqNyA5O7s
5TiPEiTUqRVJhD5On9WZCrWmEgwVcg1NKvh/8PhAj7dxw9TsD6a5VOgcGOfyMOlGi55rMzPrz1FA
rhSaimVoyfaSRL1jhpn8KbaZlkDBLoS+YqkVYu21MwS8XNXMu24/DMok+lmuTYhMGrVSHVUpQl5l
c22x0EANKK6C1N4ZzjkD+lLoYwj81pLsFIGbS5ATM0k//ykYjE6kBpwqoG4SIn3mXqkqSakFAxNZ
NyEaUxPjK6s0HtEG9Qns5WWCJABCA1RCiIX8BL0aCRDKxaOnbHcxFETDIuL4wNX5sqCqReVgqR4a
s+2GqK+XJYYWLbAezjT9bNADpU8amApqHqxobTio16NXk+ID0KhxaitA3aGeQTXxf6R92XLbOrDt
F6GKBAeQryRFSbY8z35hJXFCcB7B6evPouvcvSWIV6zsU3GeXOVmA41Go4e1MEeQOVbx0KX3l93f
ogBk7FR0R1F0f0nKAFPVIGkKZTCcj8tpH7e//osAcA0BXQu+QEZdscN4CG2dAzGiZ192qrgWeGxW
btnvC07edUwFY8Iae2+Abvl0mYqaZlUdo6g4NMFWjTY2xYs284jpacZrGPdeRQ65NaMCrkheXr5/
Bc+/P3J0XRkCnyNNUpdV+Q8girp6SFeOzZK5HesmXVBqk1ogkoZuQNXCZLKnDRtiGf5orNy2s7c8
W8O5y0A3mYqHpmQJGCNnFqrsqVszNXB59WuYh0b6t7qL7+0BoCB6nh6UZC0KW1QPZG+YNNVhI3JV
M0P5sQ06iB07k6P1WvOSmP1MC2B/kK/LprhsJrgnZrB41PHkopSCZHFuzrz1Xam5ZnBgxd1o3vJo
T7XfRbUzjAdCn1m3uyx2PqNnC2vi4kA5WtHxfj+1ET0qRgQF0NCs+T3FQGf+VYF81Eq2eu9fFrV4
IwLd5hsNQAdk0KmoiusUY91w5aSyb/uIumqvHdow2VwWs7RnSPT/I0aK2NNGF0WLSVWQ+2qdo/WA
HQTmcwTKslikK6u3Jku65PUEONpAwcee5R9Wep0nN2l5K9ZIrs+b/+fLCVVXdCiCRP2MRCXMorHR
cBu7eIz8Fk3sVopwWMqRKtadjNf3SZ56RfUzqtcIoRddiPlNXoCsJNjYTves0DvOKgrzqFo87xq1
xkDvatv3mhB6KiRWWA7LgJCoT177QHlmQKW/bBSLZo67CiOVc3wpDwmTkdnDRHCTjET8rsJoX/Yj
eontndV/VnW3YulLDxE0R/0jTVJIU/DIR7ty6gp1QiCtiA1Srk7Y/7A4eQs6+1Y13i7rd97mARPB
nD+IfTH3D5py6XAZTCNZRCCy4OVDj34ktYxeGCDwAVLk9CAsN3LVa/OydALtXbNHjwrdE1a5YfUa
iMLyWv/7KdIBDNBsmqYVrh3b6N2K4OjdttVGoKMoXZsTXVhoBlZIJM1xM+ClLJlnU9Opyr65HwcQ
vjfbmHncQI8U2mitT7I2QbgmTdrWSFhtN2U5jiHey+b0UoXvQ0hRp8GTyb4y1zDhFpwLIFPQaoEW
EvTvmZJzacramGgvcH0bbIu8nyBfRvtoTZV32XYW7laGKA4PiLnz8mwoSh+ADV9nXeomYGWpn81+
Z5CrXMc8VOPUwCoT5UphdGkdgeZFgVYIzXCvnp53KxNgPA5w06XT/VC5PB+u6WYv4k3XNitoCQu2
iHEBZMAx9WVTqHgqSiFmHSol7pxGWNcD4gpnEKBWN9CKGCTs3tT/lm8RDV0QiGE3TcMQIbqHTwVO
YTEECYGrjnu6FcRyWpQ0epyzy3u2ZBtHYr4rvEehXd3Q0mhnMQGeRXFzg/7coKT+QFc82VJUAlh/
tJCBtQ2TQN+/PxJU2YZoy2nGVCtrsMpibDhx2pxW12OqP5ChiR6saNR+BZWJ/sS8SHwem4JjWsjM
K/eyzkvXIMqyNsqBM5UYmqpO15Zwi2athenAKT6UGEA3egyoB3Ps7miaTxQ4NNRT7OrHZbmL5nok
dr6+jpYAPHjZ0HGK+H0gD1WBg8jN14JbW2JP9xWLwaS2ShU6qyKFZSeqSnG1EQyB1uRa6pb091Bu
hm5L9X1oH5i9Z/qd3b6IzK8w7WvE+z5YeUIu+YPjZZacKobKVAY4SFzHw2ekfPbUT6eZX/nKUNzQ
bpxoLcm6tsCSX52aoIoKEwKLkYD+6a2aXjLghtAidvvsU+W7y/u56BMs00TDogYGb7kbRPTtVITz
kGmrYPC02bUMA2aWq3Sh0zcr6epzJIXZHyCngIFwjGtjlPLUeJJwCDoSQTfNLBXkxiM0gPQjGMky
HcPMavBLD+Nyk/CeXgEJ8IkAJ9LrWWu6SADbuMT52vjAkvZoMgAzDoraeFpLDsruyyo2ch2WFVgb
ZpTXeryNG98iybYC1dHlpabz1sl2fCRNzuiB8SxsS4ylY4zqTqhA66hqAMe0D3BeLi90r89iL6/p
TcX9UvWoy/Zm9FzGBzhpkj0qQB29HzziqfHKhy2EnAw7gzo40mczQ+7pthCtIUipYRUG1EWTqrzD
1bC/rPuSiwYqEqaukF+wMEl5KgKA0xzghbO3SiKWeCMGrWrQZWGOvJ6qyI8Gu336e4lovkVTI8DW
kJKRbK2rUDGzcvDXTVEd34mwQZ5MmZKbqlMjLwjbxrksb9ZA3ly8RtC6gh4JwDZLi4jHh0HQyYxH
eUO8QOwnWCz/fVnG4gV0LETyviBOaJSeQ0hHbNsZytgdQrJJDc1r494pumE7IZOSx/bDwOwIYFdf
Kx+wUIUEUte/+zjv85H710WbUMTzCObt2C2qH514MadNr6JZ4m2gNxnHQ+LjssxF64RjggXikOpn
AK4KCZO4humkPQCWsubQB2uj8IvWidZXJFaRlkJD76lWaqAmExprMGnfHJT0mgF9hG7t/uGyIovO
BhPE6OZXgfjBpDNgFVpdmcXsbML8PtHIVcWrp9GKNqEQtzysvcviFteNIaoEaB1mYeRed6UN+zYD
abI7D21dN2ZhH8zJer0sZMnqYQ7/CJHsAbwuIHPqIMQwBswKVg6JE6+iPy5LWQx2vpHd0e/A6Bk4
Y4pgNo8TE3avZw91r7qxXe6jnu9IUMKl6DtR2te98ZvZ/ynOQrqVwUPC+DRLOtcAwOB2ENl4eAic
suhDxRA2r6nf8QA4sNk2Mz77YtiiS3vFK5/3nALQ7FvmPG+GuHM+i0dnTR0E0BWNaQ497F2RA1xg
YF4YvWoj3RFiXjXlcx3ya5RWPFsHciTVwaWFKcMYAUrLXvSY73Sho6Xn1+Xd0M5ClO8PQ6pbnXO4
qBCcflgdxl2BduYUpHKk8YgIkytuFAp1UzuKX2mgTB+Wndp7jAv2QOwcE68WLerTwA1P3LCdAqcC
AetbXpfKfR7QOPAAemvM09KJ0J2iH1qQx2EkGPSspuYxyssvEXdh71GSDV9pHoPnK6gjv9EHYMv0
kUl/AiHA2Of9mFyPoSUGNwjr6VHYtfpctkryETTV3BjHGx/czk12AOuNfZMoXbGSo19aGRXZQ4bX
wVJDGVo2u6yBnTKQf22JOdENqr37sqzrvaYVmTdaVjCzl3Urr8izwz7DW88gVTrD5Aka2k63ZLA4
i6cJdPNt+RzkSDNoa82HZyddkiDdpz1gd8Y44xkSliWi3oMproI1vp4zDznL0FGvRpINQ+wyzk02
op/d7mNooR6UwRPdR8d8LdmP/Yrb+jbRk9v6WxKKaMCXUQCsJXl8ocUsHANEBwKAcq03t6ozH+7L
oU/RfnLLB2BNrbwkzrNSkszZeI7Os5XTtjPxZnQHX/+TXPcby5u2xSG9rfaA2fCN/dqWnb1dJIFS
dJsabW2yDgKVbfiYvUSHZD9sSld5vOwPFoweu/bPWsphrVFG3OzrOSjxmQ/45sY3oE63EgasSZHs
L845cvNzfDX8mrzwITgA75R4f420dLpk3yH88R6FNAC4MaTEhwCIjvyt8bpN5LOVStH5hSbJkW4V
oeotym2Qoz+ofrdrr+sN/MJ7ul0LOhaP7dHmzI7jSKGJsgzxAQSZym4KvLDeB/Tl8v6fR6UIeFE1
VPGEhNfDET6VgQpDp7RThDRr+lECnRmhTNFtRvMxYL5lgzbnD1P8gq1ks86Ctm+p82NyPr+2PL1j
cBGYoDXP3GCmt45aJwp2FS6BYu3czpYl+QqoB/jdGfsPeSzJ8tRUpA3FTJnbmGJTaBXaDt8K5R23
vgMeoo3VATO8IWKLDgcvnFbhBxd2EEGPBagPEKgAJ1cSX+pBbOsFQiwwpvWb0s93xUGL3fI62M35
1i0Qj/Kt+hS+Xd7VheU9ESvlIdK4VXVezo/V5mrqXKJ9oU8CNNErz6bznjIEE5gwwKDBrBzwTE6N
B0nfrkU1DAnyrgYzO+e8u0F40P+JBNIRii7QjGwm5fDTynVxmw99Cca9LkGaALxkVz0b6scUc6sh
cN+m7KWO9OS+Son4WdpkWrndz/MX+FbkMVU8KIHEdlY4ibLSmLtPUpc+iFfbyTYadbin7Kerwi86
R3ludpc3YeFaPxEobQIYqOa0MQTazYMGQEK2BoaxtMvHGkl+qNXD1iII1lxV2wDGuiAoiUSKG+ve
ZUWWjBhJYHSVMOSdz4ZJSNVVIlIRn1gmqh8iuc015NK7eqUFaGG98DxGmD6jAAJWUbrW86yr4h5j
Eq6wei8iCDwH97IiSyEKJnuBs6HNs5/yI64HYmPf1VCEjmgx3tB80wnqNOjLr9U16pKFzUGuZO6a
UlHNQt7+9Gh0il6mHQbRkRxyuvyzHu7aYhMna1a9qNKRGOmK6Pq+ArgYYqFxaz8BUoa6xSO7Tu+C
+8ht/+Shk0QOBRk28aoV13qeEcM1aIEMHq05eNsDEu9UQ11L2iBJoKH6ZDzpV/qGbOKf+sNP4xb5
R8D87a3cEWCVddxor7njLgav54oDWjCZk0+Qjlhi2BG1xnmR8w/TuonXCJOWbscTAdIuxkrUGZEN
AcYvLXLawImcztG9iII4dCN+mmtJ1qVA6XhNpe3kUcq7mMNC+V7cFBibA/jztNWFM13ljvpAtuMb
KKrcV+25XQnRFiPcY9GzFzgKNghJtVSnULV+B0jtPrK87k13qsJRZ0Ny28fE/3sHebK48xE6ksjR
Edql0exXhtxRyCYc/rroL5mo5FLAA2i22axTTpO92cW7olzRYfmY/3sI5g090qEC8Uw1jdChykPf
1gCnN7yZmIBU/cuua1EOAPDnib6Z2UoyRKNDAh2wI5hwUx8mAyV460er3doxX3GRC74epAH/ypEM
0AS5JjhI8FIMyf3Y3TT9GxFrljY7BikmO5EhWVpiBrRBHQpII+FjHKAKl21yFJ/CftdON7R+iPK9
Yv8Y/8N1eSJWMjekz20SWbOz0F2BsQ9RKaAiutbWtmptCWWj4wUGuAXUC6wno7yr0TWrJd5lc1iT
IZndWExBRlvIqMPHydoVAPHUV+emF70rhjkB+ICn+1kSUmCOM9TR7etWgKwWhmcD6QsQ9GnuMuUF
9HF69FqnTw2gywMVLKzpM1mLPBafWpgaQL8Q4CeA3y2ZfdFUWdMVMHtR+RrIwzM/V4FFXAFqzQYI
Ue8owyFdpZNaWl0UitF9j5MwPx9OD3VrcLMe57Rh7Q1esC9/ThiJrxwbk8zhneGWN8oj+IjXqIyW
ItS5Pv2PWGlTY6LFWAXg5plbhnfl4IeOU18PrnivnqrrtWfskkc5liY9/JiZTGOtMmQos12p32Am
1WrQ97+5bKjzN8tn/UiKDEpX25kFuHBIMer3vPT06cYCVwjQnpvBD7L3y8IWQ5JjaVJIopJqmCoK
acB03w5eiC2L79gtQqDYybZ4/9D3EPki/vikXYE3M/ZAb9et8Sks5X6P9/F7PPzoTigGUbYBKIPd
6e4zcpKbaQc4qyd785vuGz/AoE2JyuH19dqc5LLVom/KRNM0cMElq51KNSksBaFgWnt1XSON7DLy
eHmF/z82+q8QyUb7CU3f9QjdWr/zjJ24RU7xR3bovQBI6/1OrEV4ixEYfNA/WklmKgD0QRsVAulW
Tf1gOzyHD8X7MLmq6SjOWhJzcQ3Ro68idAcwjJwuwDiBbldzvBflCJ4Pbbzr1545yyL+yfbK9PNF
X8d9NMCl6VnsoGF7SEKn6Vau8QXXfZL2kALjLkkUYkVIexTR4OTWrboW/S94D6Rf5+I7ReswqABO
XWTKwP3TW0jgNHDCCfkzoOzGb/jaBbCwWCdiJD1arrVRbUOMFh7C+NDxnRH4l016camONJGumIkS
qwqTLHNB1eD1jeKU4fNlCWtKzF9w5A9IHdbIR0AJ1F3QX/eHd61jlJ+XhSydTHPGOQYjINBjzgo7
EzqdMXEEKXGoOyDecAKeAufayfNbpGYgbzC8qdmUxcsgXoK1Cc35GEp+/kS6FFwlROtiDBciPu3i
bWOzJ6VDZxUosEPN3ACYzYvR0JRbzfay1rNPuyRW8nlRGod4fUPpSXtsgkNq3Azqh1Z/atPKgTrf
QyQOGIDHACGNGqbcwpgBc9ZsFAYi9kIBRZOobjOTADibryRGz9cRfRzoCdNB2IGkwVmc34qqzUcT
M4Y55rbFTQmsuArIatpeaTFYe5/3K8WnJcUw8T4PBeg4BXKb31BmJgbAWeKmaGdXXxL+SJqPy5u0
IkJu8TOEmdtBARGlIba1/q4J02vWRngW3q+WCfw7QEGBoRJ9DvNXHJ2yQLVbPJEwkjSBzOWPVbrZ
H9spr8Fp1NYO+yQ35lPiFbvLqp07j1OhktmPpGR9P0BoxTA7CXzzfs2TL8Q0EAGISpgEmpyQLj/V
q2rbkEdVABGb/LnzUzfz422+tw/pvkG7rgv81vyVbUv3oXfsQ7y1D2vj6+e+/vQLJCec6cTMlQhf
wDoAVu8Nuum0DnfW6+W1XBADpJo5wQgCh9mZnCqK4wV0AhFBQfFi2Nfa4DPlWay16H23hZ26DECl
wUJsENJiPvQ7ejuyE6WhdpWlGSJSJ3tMXtXOCTex6iKt40RX0TbwUkcL3fim24R+9mSvRocLp+FE
vhTQVOlEGzBBoXp5Nfmql/r6h3o7+tRJX6ybL7b98XV5WRcuhhOF5RIfGqfqLLYgMPg0VKdX3OS1
uwbj2sa4EYOv/kHbp7Mi8twto+Bho2EMLe1z7lO6U2NlJLWB9mE8oMhTfF/ddk9oaDcPZon02bS1
P1UXnSaBC07gtYLmkhVZM8QDSvlzpldyAwYZTTUBpxmGtIPUmargMVXEbT+RZq+CtH7l/C8peixt
/pojY0qYEU9Ew+BgHlWJo5c/hjx9puGHNdHd2P65vKwLlgNGF8xi4IIwMBEpr2pc8qCqsJF2ARJa
5ccwCscsny4LWfBo1nwEVQAwgrNKzpEP6tAWzBaIS+duKAfFQfaAENBascolMaaGaAWIROgvP9um
yMpiRno8sZHoByFMaf19KG8hcQEYZoAjYlRR7hKI7IhkNEGjy5Q3HmWvGC52+NpY3dKWACIUXaiz
LIyCne6/ztKo7C0U2oj10DV+Kjy0813ekIWIwNIBAQBUV0wvnRVoR25natW1aEsJ/GR653XvxJj6
QZlW9TE7huJCtnZ8v9mBJB+JGwdVEgxrQSu5rscnktk8xHyIhu70yVH0YHSzQAnuB43BzhlHJg2L
Weouszrh2T3vnUq10LuC1BfINbDypHH1niDjH01Nv+97or9mQYPXSKR05S4utWTyOg0BlQKWd74V
fQqs4w7B1aGpe3FAubG+rdQxFNcli/R7czJx80zj5NN25NcmzZRPOhYYhYisZi9wECNXVTHB6eiT
rlYYbElI7VShbf7JlGLwJ90af0ZkNB6KJsieOGmStxKD5Nc6wA99AzIeSis0r8s8p9zLBru70lPT
fO/Q57elycjneYu+HT01JPltEVmdNykpGCLGWul+IO5G5zENVRDqmLA3p+4BAdXndTtdozetD+5t
omh38WCD/6i3NbsF0Q0v9szg42spau6zqLNDp1BbDEH0ibnlkTZFKFYXJYB7xYgG0Qm8OXcp0MPe
k2oKHoq2idA3xowKMEUk9lg59vVVpwNPDOlonl/nZVJcYRu1cKPZyfibVrTInKlPsudI0BLpM0NR
/Lxpoj9NW4ExiLA6RxKIMZEg3QawIKr37UcxhR13Om7FP9Ww1jYYKtfBHJin2kHnDbLqrRmsjfvO
SQTZ/CBcReYRg3qYID09VRFiVU6qAm/+bHJ1MKZQ0m6nGCw1beliivV3TNbyDHTJIWG4BqU6BPhw
GJLMLqsqHrbwe+QJCar88F6AYsLJbnSAnd5216A7eTJuk03lifvsJ99YCMPozAh6+bAvfgWG0AFO
C6BjDNCeam4EIdPzDIddS3wTqNViWI0/Fi5IC0gs/4iQriytD4bCaiHCDnxDOPRmdH8ij8wcem/n
nvZQ7aND7dj7tYt5TTUpvCvzlBVtD7mhhuafFLN8+f7/tnhSbqodVQGUkdlT4nw10e1AHy4LWAql
EFIgrkAD8Hdj+un2tHh/FHk7InYsKPlkHWMfOQ+RRKysHFUfe2pSPwts4CHomdlNTsuDiHpou86+
6lCLYb9Rc11Gfbc2+ba0uMfXqRQapGEw9KGO67QXLwQhrclXivNLVnMsYP6Ao0DHqtukoKBzc6ue
viY031Y24NzH8iqn/0HS8ZUqvTbsLIdHidGG2QyfiWF6sSi9Ou/RxLIGVbh2eUuLphSiKHuCy7sZ
d2p91eCpvYZ8vxAfYmBCRzyKsQnjbOw+6kbawZshGk1yPzMKP9uaT0AX3+iBur1snGuipHUbCiVL
RoLcd1BGO0D65ynaEluvVW74X88d6QitjrSSFm5QWdglAQoVGBH0WhOEe7qXFq+6Unk5Md3Lei1d
BiDcA1E0aFlNsKieWl4VFp1obCxhX7pREzkldzV9Z9eaYwz7Pl4ziiVDPxYnGXqjJvqYgwrbHTNU
+ztvVP4EndOlr5e1WigSzHQTKGyBHkA3DXlsAawyNe/LDs/Ajdiwnf30GzXkX7hyatSaIkfbKrv+
2t6V773trfWWLhk+gnykbWdm3rOGHlMMwkgNyOakddDbbaFPRJ2KzWUVV6TI784REDpmNOJGjXnu
WBwjqo+m8C/LWNqtI03k5Eg2YQIpGaGJURrmtgd+GwqE6g1wVVWUlYP46f8mTjpj0ahXaZNCnKb9
StkvcCxi+GxwePx2WY66tnaS0cdVZqlkfoVFP+xnBblGZzogaYbL88A2KGgBd+XW8qOfK2LnTnM5
8AKmD9pA8M8ArurpWavhQupAYJamww2aGZh7fxT0SR2Rxo08XvjtuN7ZsHS+5wZJY84UYJJaUtXm
Ku/DebJGK/LSLSftuhDiSfRlBtLz2w5FZmKvdE0tuUpwL5hQUbEZWrRO1UQk3GtsngslvS4AjHlv
JALYrVGu7EuregcDwlotfVHi3NuPUjqI32SiJ1O0elMluGqKMWXoB1CjaZf0kfpJk4Bwt9KrIN1m
GElZqQosxAWYP8GEJNB/8ayQu3uxxXliAjTBzbmxL8QNC6rtZZtZsFQw96J5GDQHqNPJo3MEDdeW
LtA/rCRJtjEmhXtm3QzoRGS/L0s6W0OgJ6GDFvmPGUoAP6e7hgG5Ue1tkbt62zoULKfiq9YfjOiX
uQZue+ZVZkkzYzfev5gekndLxKJlatHlbgcI1VhpPS3amciYBSuXwJnpS3IkjeLGFsiIQiONgaxV
JL8sTNYCCM1PUvvDCPSrMllrGFwTOW/nURzH8h4Zqwki8cgAIJrH+WMzgoG4AGbCLw5O28t7tryS
6BMEEBA9B/MYMbmZUtbnKEqhWtLdln3sdNGDkfx1oDUvpQHLmFM9KPlIiZgJZFhUySCoSd+M7Iak
fo3cQm5vqj5a0WlxCY9ESZdAXg42GzSIGgmAmqhDM7FJ06sQmENJcjD+uodN0kzyj1qkccWu5yUE
bF3Cg+uw73eXd+k8GJFkSIaYgdst0sW8euNnbj6OKsBXBscar9r4qp78pAeMk5OWO9TDiTG6ZvTS
249me49CFbrnn1e+Zl7Ak1tI+hrJRmMqikLR8TV1B4jGa5DXOchIOh36xEvz2g5qhyo+xiJ5vlkl
6z3vN5iFIyeJ2UdMuaOYenpAiFklodWMObq36EeCMALwg7cEQBCWmmxHG6TPObqC6s/cThGLBtna
Vsx//0x5ADoiv0vBciRfh3gtjH1EZnBK1cTYGVqTAbeYixfFRIUi03YEfV5dFvzQzfpdV1YuxvMi
GrQHqzwyL7iqKEZdT7UvNNGZqQXtu/6tz00voIDItDLXCKvXwKZ7VrBNOYBUeBw2oZG8932+Ccz2
UGfgubtsBkuu4/hTpGNmBIYG9nAsBPBqy5BvFPu3xm+UKvwvK34sSDpgYARV8CSHoIqVbpq8ataW
KiXYs55N5DYJnrpd48TlvcZXeanP4q3v5Z6vTuB1K0gpnC63DajarrKx3HNORCs3hvmlKQ/Aio8H
Y5PEd3y8zejmv6zrvzJn93Z0A0w6TpaoIBNQFVO1oQA9ST0zzvptnUbDR2eX/eNliUsXNxT9Xy3P
IO+6qRapjiAScOfgRA8q3NzsJo+eMjt3kdL1Lks7Bz//XlQMIIKAAlGPzCGVAnClEIqCv80th0+u
ojwYeuqU7Nkyf8YzHRvY2/X3IrgTfw10dCpanvptBmIk1gjRbTX4gBvJhPAyDTnwZM1HLlrOTC9n
gu8eQYJkOaweyFRTSMqKVx749ejS8AaZZmARX6GvjU3utAawt+gaUYD6R6ZkOWya0lwtINME027C
/FTRXRIcrNgnxrVZbadgYxIvUn+sbOh8AGWXeCxXqphGnUVEqkIuRkTc2t7X7a1hwhG6bX/IBDrH
Wy9IfTxPMMwRmGszAIt+CG9M1KgA3AoAlNPzojbxmNiZns80fi+ijwFiDeIb/pqSNaL4+S+d6Xkk
af6So5PZDl2qDD0kFUA5Kzn3tC7yS/LXMNYw0jlkB2DwTApy1oCmdgNwXFQoRJBiZ3EcOlYIn5Pr
+meiipWRhqXlQ45DAzM0/uuyoVpVnalEIblLaO4CC8ixWw70/eoh0Neo+5bW71iUZJ8aqjChhvIM
0hpZ7SUaoFZBcWl6pbkG4nn+Pp/X8EgrySQZgAW6LoOoIr9u6Ce1703AJVYHXv5CXUsDqbf6qgY7
2r0VyaM6oFF/e/lQLPnUow+Qkyv5gHYkTH8hTCi+suxKsQ6qHrsWvc+itWr+vGyyWR6LkmKCrgr0
xg7Dwm0m9ifhr0mO4X6z80oUYayS+52erii3JBEL/M+1KK0un6Iy6+YLw9C/YnKdlA4JCocPrqbc
xOnaAV8ym3+lwZ+eHrtArcaYlrj/WV5cRUWzK5sAAefvyxu2JAW8tjhxGEY10HdyKoXEJkmaLoBx
5sbebsSLKLlXdcHmspjF43YkRoqaNIunkapDDKLI67bQ/QkiosHY1RldaVVb2CWM32OqEs2Lpomx
FEmjKP1fE2R232zSQLe9XslqjCSw+7glimfUA3fQKFqvxBPza0QySAMkSsC4ppBvyqAyeSlMnmW8
QBUmIo+ayBiAUa1uxQhnI5OlgMUZ70m4fQvjgqfqTZUWFJmGh3FWvYIzSYkO4+Q0wadljw4mlx11
rTH4vAQJlHXkudHiD9zcGWTrVGJVdAD5q5TCjazS0TBEl4rOERNzR4FUXG/sbDptIqo7iUH2mlAd
xsKN0UbbdgK4edjfRjn6sM1+M5nsWSlUx7LSbWonfmwnXpnbbgIg7cvmtmADJvZAg1UjCEFscPrJ
U4J8QkpU8PIwhMmpU1kbM9hU4iPUKvAJrEg7HweZ21LQ2opaABLXwPE7FVdbSCjQWRzLMFfzs8c8
N8pRpvHApp3ab3qxJYZ7WcMFRws/xAACiuIe5hyl14FRWJaeTnrhApHBi0IU+dimCG9r61Dp0Yp+
C4cXBmDjmgSa0dx9c6reOPRpNZRQD1V5rwwQr8ZOGn9l7cNlnRZ2zcAwPKoOGNvGzPOs81Ggwbqc
REkHnYZ2a1Dk6vg+7J9pghdmu2Pw9P83cfPnHIkr1HpS2LyEQ/hS2NxR7du4u+PBS953TvZfHlXQ
DkPpc2kDbInSKmZlFQ2NYhYuQGdSCyTarRMnqtfQ18hyGmM/FTdF4FxWcWnnGLYNZwBHAbC1pyqG
VBgDT/vC7WqvBdhhnv7Ox+deqVeWcsEaAWbwrxzJvYeZDQYSFU7JsHYdkFpNxyA6ajduWq52Ac2W
LTtA3FPA1aJoAkLl7VSnMRzqWo8gi6n3g35PBpciHQFuP9F2jmH7TPWK0q/RuBVrW6v7fXlFl846
jBOigQaMH5kwLzNZbGbj8G2krfIrqT6Z4dNuV9quYqCRRWzTYeVczN7qTOMjkZKh8jYY8sbELpog
lJgm+ynT1gZoFjfwSITkwbipjb3RQQSp+KEyap+Eld/V0Y2RpG8dH1e6u5febMerKPdeUzNtSqvF
KrKq/6r5HUsV8LSFd8goXoHo+omElm8j7dvq7421FlktPcVPpEvHwi7sdixtaMubfVJtqhiIT+Uj
EV9B+GrxQ1E+gRew1p5LfeXVcd6pgbv0yHps6aBEhNJ8tCC5rmKP1KiftfxgmPFdbRYvTZn6Y/84
anxLwg5I+E+jhkbgdMWdry6+dHckmjkWfYnFT6qvNHgQVe+1tpvFd13lpt0+n/Baf2vWGh8XfdFc
VYYrQhOVHLiMY6gMuQ6pXPXy9ok190Hvx/lKELZ0hwCB6f9J0aWoOYkDURADUgwdEZJArOJP6o4a
n3Tufnu+7AwWYjGkjcCcMoO4YPxCOjURG3NdBeKXa1svJE+2Zvk62uSpVoDDWZiH2ED3tLFGQLIi
VE7mAMFGJX0LoV0BSJwXkNXFSDlw8HcoBxZGjrnGPzY7VMn9YMQVhVCg5QGHTH4iYMjKDmmN+A8z
3mVLHVrvR/TeXV7KBes4ESIdDCMzs6AFrrs7Dfct8jhAugT1CZZv5aZaU0ay/YhYasHKWY71Ez2r
qCygwrqG27ngTRF+YnIFWQwMKMumnleYRExQqnNRWdXTV7vYWNMGxKZI165tzuK6HUW6kj42xQBE
oUBUGdxN3e+qf2Lhk9GuvKmWbA5AOth8tNjMHeynd67V8IIGFkKlIuNOkext9YUX79YwOEb7a0L3
JXzG39sDQnc09OCKR8uhdLTGykzB3AKJ6Lh1SBuASyA8qECboulft9Ygej8SJecsUHNIjCqZRQHQ
HghAO0LfgJHoTIV1f1mpc3LYb1F4Qs2Ec6gJShFuAyiwcgiNwh3bOv3Kg7D4aZUqee9pUz41jAbG
ZizSELCTPD2k08QO5ghI7q2q2nyfCFYUjjVEenuP7mpVbKKJV52naFm3EnEseFEUsinI6tHfjXKT
tPqlMQyNGFmBmAqkWtQ3m3sDYEQpZkK1gjt9/XF5YZYODLoe0ApAEaWiYH9qX6Epyq5sII+3lZMU
6Az+GBBAmsq9FfGV629RN5R9UbRHJv6suEH0uhDarNtU1SoAZvm4oay8qcMSc5ZTeZukRbSD8ist
D0vPaHBSooQ3U32ev9h4qlURkpolRs7N4NUCbcQjC3X1aYoGqrpal7b/Q9qV7catA8svEqCF2l6p
bTaPd8fOi2A7sfZ919ffkoF7M8MRhvC5Ac55CZAeUs1ms7u66m3QlGQjk0z9qtTOfDfHsHeaHsSC
dETPZwsQtfqKB0swUfCHGA9GnKiJJxRkGGyt6sPQqXst+aWGkFvLNKWxY6GWvoJZQb1DkgKJm4qv
VPvB8IyZNuhtQT2KBUT7JXhUhgTg57J4k8mNbEIFQ7sv5XtZHu1w3DXEQUvyuqusfL4zm0tAPHm1
EX2ue2I0pSWkaHqms51N70tdVU1T2gK+26Kdf93iWvfxzCRzasdpCEadLCZrRwQrF/HA4730YCV9
U0ogiSu3ZnCDOlNbuXl5X5ov13/A+pJBZgaVJMQMNs3AZQvOprQDy6J4UxZ20z4YLfpy4EhG7wHO
cN3aWo6K5f6fOTbBSDAyVPoSvmosAtMobwrzOPXbrrIETKctAgC+9lKC+Q9NHu3PWPM03NZeWGf2
mcsGmqpgZwiw3GDexpCPjn6BkzoQrSl6DpXNqL6WQcxZ80pWcGaSiT/Q7EZTYtlhWb4P+78idAu7
r+vbunKFnplgLuqy79N5FLGrIUSGC+AzRMlV0V41s0022/XyZZ3rFleCKtivQBWigCENdHjMPgqD
ZA6zMoPM2NxNBiRBDWrWH5Hv6dxvtmYK738InBBQraIHcX4ozTrDKE4AJOwo/C5yW4UYj5GAyS6j
48yD1KxkPJj8wWwT8irJvKhpkBZsOiDqgQ5uhi5mfkBu6sTxZ19trm/fmh9iqgRvCcS2BVnMHHup
FzW/T6XSIp0K/HKuky6lJCWhPTRtMdOpEeWQQmY9P2iC0Q52FmNcyK6CMeNgz9fcUwJ5LQQKIHV5
MYLaB6Fv5FMM36kw5BOA3xUD9L6hc3Ljla8ITQwJug0Yd5Xg8udfUSSi0UpzUqKRSlMwKovyIxqn
ZvKh8BhE1w4DCDIUEZNjKNGz/Dl9jikjAupDywDzZf5STjEVmx2I9TJh9LIi3OLi43zNxduZV8xC
eQdWTxPCjSjdnC/OEOq6rKQC16/4JSYeUloqdRHFjH4/Jm5ivhXFS6C8xDmPlnV1V/8Z1pkX6Vh2
idgqMEyE3qo6kB0Idmzeqf67nPa0GtzI35mVp86byLQaclfrr1HwNhfHhsvks1JIOt0DNiKM7ZT1
nYafIgi1pcJ5BwlAIqjQiu+x3lhKvZGzQzDb+UQDAdhly8/H/xBp8VImGFfBZXYxeaArvhIQpcI/
bZhOrN6GIfhSijfOx15LTIDrW2hcdeQgLHuArLdy5muw0qMbMbip/O5nnrE4cu3G066Oe0vTO87S
Lusqi+CF9E+uYTnGJ6lJAelkIc3A0hIImUtyT5/fAv9IJq9tAqer72XxyVC+oBF+fbUXX5UxuwTM
E7NN3SpGpgBMq8aFK6DmqY0/TZkXC8BdQSoBrKoAQ59bqAMpUJoG80ULvFCRHKl/jgWPCJsuia00
4k2bXUR4mEOrAdO7OKzAHzEXlzqDdt4IAfeWpAPuMCtuidXEvwsh4gSFtZ07NcRc+02p5kGjYxaX
lPljN+dPCvcdexG6l7WA1F5HLxJMbt8jrScfJyJ+qhg9MN1h+2pAYLUCVQYnbF+kh4yJZZUnJlSx
TavsW05oeIZqhh6BkpGoVhcA7nNX8WAvqx/nZEGMk5uJKVaRj48zJTsJSEhBL+lg4IXCgxLwDDFu
PQoAXPYJdi72d5Lx3Kc3dfOgh9vrh2ft+0A3FbNzS6QgLOZ+jGdj1paZoSA1wIgqvJVlhTGl/P66
mTVPW6Am4JCV8R9bQ/NDUZ2JjtBgJDHZi77U0aCV4ufrVi5fKnAFANFNtL4JCO9ZUJDYxnoOvCzm
Mzrhd1cpniwoVAD57qQmdBjDw9AgBhp2NdWu2QVOgCNllIGVdsZ/CYYYEFfQIkHSckGRp5TagCkj
vBjquSU0j/qRJpgarUkBCYbCGgQTJFAgrysj2sSzVcwa5xcsQenswv/ei38/gDkWmlmlmb6MwmiQ
D8k7N9H3OXhKIL8eZKIDLC/EqDgncc1lT9fMnA3VH/C+D4BeMuvRjdqPJvKKQbHn9oPznZfAdG1t
zNlQc3OKdAlrm1RIWuTgKS0HEFno9S4ABzzFE9LW2w9lTrwFCRvLyHMUHhB29bo7XS2TH5Okl41h
2eAGI2mp7JEho8T4O6uflfYxhTctYJUJ8ZqO0zxai3eoEaEwBZZfoCCYXTaUKUyghI6QKsWbQDep
WYC5P35sDTsGkrK3r2/2Rf727Uf/zDF7XRVQZxGgfmwF4fwrnyqnJ9qu7NBOWEQOJfPrurlVH1KR
tyx005jnZZJwjOLGJsobEIvsDHuq0Ms8zqIXT7xkcHVZGJcEIcmC6maT/TCai45EsFNlj8uh6Ctv
lALbqG4MnkbbqikTVE5A5YiADzD3eVlnoVbHFUKBKFlisFEEOyvcyX+PFE6Bdc01lvF0VZXRaUfO
cn4VRpMxth0kuS2pdVrV1qT7PrkVtQG94kPTck772tVxamz5MSf3rhQlwH/rMJb3Te71sSRSzBy1
W7lTWo4P8kwxCViSzBXJJJhShqM+fabCHWTHODbWHA8ELsjwgJfBZDDzlaQGgPMihkOUHWqwHbrN
YPEoZQHISI6l1dWcWFqi28nGxdAems0ClgJMTAkKMEv+se/frp+jtfB/uhzmHMVVT0RM7iErJhGt
QMNWRVRSUUl/yqaKNuNtVTnXLa5uoEkAEAQFDR7rjPPhsgm6fMKc/xgeSeGW4jYC6U7M8TqeFcbr
8IIzu7GCFVCCmBS0H79RBN1Fknybhjz4yGWjHEqgOLF4rGE9CEjLlzz5UiFwg1JsYH4/Q7JQ56Bk
MkuqVSntyJeeCluQrcu4ftRd0PUQAZGA/6g51/jKkV7GTsQFXoJmK3ukxxJtwHL5CTr5knUHQJZS
3fZFTUX9E0T2HNdcCVXLOBjAdVAtRIuGOWioKxWAk4pYsNqj4Ci4KEA9EW3cmEKxzwJM2133GYIN
ZC7yZWMJ7jPIWV+MKc5SPXaKgq85i5ozaIYDWc7rFlYOmyHLBJomSx0Q5KHnnxCQrXSq0V0A+vh3
GRwBXaFxyuHc59lgfJKkkahnwNlBKbYGm+LvRBcOkjG611ey4vlnK2G+zRAlqhKU8IQ6RvW7sVJQ
giiPUqtzduy6HYxrnO8YiGVQHwMFvCWSnhbibRhBOhnVaB7l2zd3C/vxURMAbBD/M3WWVFGGhHOl
1HhWzzVoX2lXT2VCQyKZti+N6HuZRhEWTtZVpuOD6mkbDuOwHRtwQgSRkm9I1AE7OWmoTaZDmNiz
UQ3eHIaxC2vd31xMxIjWKBneGa3pZ05SxxAijMY50Gk2Jf7gtDh1+qaDDK4I3bVGcZK0lAHdmsdf
/jCLb3HQBAczKqffY5Dq/n3SycobQW/MLkIBYpuDqAeekUraHz9K5js9lTPZFow+98qyzAeqjcEQ
o6Nfd75X+63eH8w6EUCZ3SRS6ElBEP6qgTr6JdSVolh5UYRv5WRIERUCP8stowWuCqrLuTvEdWxy
jvpaYAGKdqFwAIQBowfMZy5xDWYSBrz9HHQUqlcjfS3JZqwOJXHQXbvuvGtH5NSafG4tiLsIcG5Y
A+CJAmONnjZm91DcuG5mzXdPzTC3XpOAZcqcYEZS/kjZfeI/9N1nxVVPXvaG9Vx0osD4hhzVRL51
vpraV0NTCTWk/tVnqdhy5inkNgljEHPthdjTi1uzutO0++uLW3txgEL2n9ll9SfX0dCGQYr3AHgA
lD99r9Iie0ibhGq9o2IYUyS3jeC0kSV0W47hla9nLnVxhE9QCwMIfW7YqOZWMEkLvnc9+iTF77kH
OZd6H/TPHQSDtGByDDwIgkTdju1xTgD81QDoDIvdpOje9d+yckOd/RRmD9raSCF6i59CBklDN161
BRUE5koLLnwgM0CmxTknK4kUFo4bSgICXMSo0fnafc3PI5INGQaNtMciBZbFKBNLzfxjJxRf0Bnd
NFPzWBIeFd83MyrjZKeGWf1BNZOSAaRBKNAX89YXUyQ7BjD1rUDaG4ydjgNSoCTexzOAA7skFPy9
CN67yAKSIPzyJ0UUrDbRJIhsZv2dKE/xJgZ9RUGJkKQynTq/fQsTdXzpA4hx05iE1S4cenU3iWJ6
J8a4kPOAJ+a45sLIStFlAaUoWAxZ9GoczE0b9iN0zYS+RxG8uxGNRkVUIG/A+idOXSdPqMjcqakH
ChGFQrHz67oDXU5VY8IKz2aw1oj4nKBhOP+geqDqzWh2maVNz2opuqGUvZhDTvs4fTTRFgkMETNY
vSU1NZXC8S4C5L9Vo8dWfiRdfONLTyMmUgWFx+e6sjfQ6wLroo5zBtZCdm+grKyQWqwg8pGDdK5S
WtmK9PkWtSXqF6FTziKNp48Ragtp8+lX6uP1jVk75GC+gdIm6EFFPPjP94WEOjgzIxEiN0L2SwEI
02z0F01Kf55egORjqYqhDIO3AnvvDPGoqRXcehpmqkH0ddH8CL0Ms9zX17PyoZeKI4gmwUqBIQG2
3dNI6ABLxgQCH/ltxMubvAIyWEt2Nu968Zl0rt9RkDAp1UhTqIGACTCNtmGwERULnFqcX3O5u0sl
H2UNiLvi0tWYHFFMwUiKg4VynAr69xAIG0z68ZS0VmIGvhyCK9pcBkq62pJvn9wQQmoiwQ2hb2u7
N7dPy58Hj1JrZz1OdBPSzYaT+V7et9BSUzGDAVZAnGuW3bkLe10ZK9xIAQRyIQI+Amgqv4wtB/Ry
+Uw4N8MEfaSPStUsen3gYqEDOU4mj3vp8lpZLODds1BZieh2n2+cmk6RlKmwgFl7ZxKf89lOcozp
zI7/Yz687/iDZyU6gEBgsd0kTZt9uALiT2LG7V2bR5DfbrOfg5Ng5jSaMHsGZg+119oawq+V6fYV
Wq2TMIHiJjzO/lfdRO4ESCGd8Z4YeTW8tc1E/wrXJS5NBHnmyiwKX1JAt4kIiydz1N+gxbokR/64
n5MfAyWXZf6zxaIXowFosxD6w5YytyBnMEB+tleivcF7rayuSVVQWQNmjshsXTIJNdS2ATsDQ0tL
JbGg4IbppmPa/s4FjxO4LtNLrOnEFnOKx540oE6FLTxekZP/FSXk5BvNLyyif8wocEfELRS3H5+u
G15ZI55iJjg2oB+BJTJpnmwaUaOTIreG7CsAa6yc42YmVIx3uhk7/8EWygwLwRTgc9+X4WmkGuos
B4dgbplApkvEk2VPLFVMJHS0/XlDVcJsB3rTyDkAjWfT17KdKjmYKthqPA00ZImJApiEWRXO/q30
n84NMWeuVKZaS0cY6rJ9Et7MpTcqf2TDAUFjjn57n+/RcxHll6LYGo3TJZwHwmWqCvMEvTzcehhU
Y2tFuWqmAZJRkKSogy1kjdVGmjUs/VD9MQd+T1b+JLyZ65Ub4Mwmc68piGZyRmBzJqlrxq6U+Rtd
2aktr6PGWxwTVMqqVeNyrNGABx4UzPhY1ERBziSpIDskvRWJbmS8XXfSyzfy2Yay0xS4yyEuLmNx
uY6a265t7Jn8nhuCR741xvX259aQloogBMMTCwxX53fQNIp9jTI6Hv5F5ChTZSX1QUClLwFrRdUN
FFAaTlKyduBPLTIfT1U7zKbqoHAQpNJrRgBJE2swNDcKM3DB8rKTVWsyXrBot0ggVmEyPwBV4jCp
sT4MPtlTrlMVWh3RVNhy8JILvEf6xbcDPA76lxhUW5JMJF3nu+kP8tB3nSSg3WqB9VoC22GoyQB1
3hjxPV5s17/dRYayWIO8CyQhkN5dXA9hpOZN6sOaYL43WWANhJMCfV9kZ89BxgJzKfghaasiRj9C
8+bPaJNu3XnzV/GEXfkSWR89TSwgiWxsrvtj8RNY1nSEFGAOkRx9S2GchOq+aPSoSnWB5iJeQqg+
tMemeIkBWkswAZFhMn/4sW4NY5L5eGkG6vJehnsE0+8UXU5MFBUxzVO3lN57A2PXPufsXaTnjEFm
d+VubvscdVs6jkdDdhUooUuRd91HLkIlY4O5Xv05mDM9hI0QIdmHLuXQUUDVK8JZy5ov4nGFSg0K
nfBGJo4A9t+EcgQ7dfmUKiCR5okarW/WPwNM2NCSdpqzYjEwPqIiIUn34chJD3hrMM9Pb6tOSpy0
MGGE4MsFDeRMeD7GMcHOYBYSyJWyZZsaYPBI8CKanO+wvk1gDAAfAoTfCJMN+KOs9RiixRriZoHh
1fWDrD1c96nvMMaGBQ3DzaiOGCCxZHObQQs1QeuxCu1Z9l4xNfmSgtbfk7xkm3vNhosKXnXiE3vM
oqpc7US5hL3elR6l1/5Vth4Sy4eWw91hOMgH3RY93eYsUsbXvrZIxqNJOychAGbYySCxg0q16tqe
zX3fQVVbp5p+Gy6qAoCzJo0t8qg0V/0EOGuA8VTUAVlKYClItESvsWLdv6myW6P56Rt6CQsn/z5z
moK+72OQZeDqmDSLKL0zGVScb1KeKAZvHcyRqjQlUKclxBV1SjNp44s8RMDlfNf5Ulisb006IR4C
mECdQw/s39H9fOg3nyDIDb/yfUo1N3PLZ57oHdcsk1hEvhnN4wCzpmxND/fZl2hFNENGuB/efk12
tn027Uzl5E7fr9gLp8Snk6AqiTSDfcF0YieI6CUJdDZptVM/ZW/yjJvqq7Wf7uKUTrchzkJg1zR+
Fvc81dxLdP6y1SfWlyNzcimD5x2YCB9HYlLpHDrFC9SNazr6juDJv0LOzfVNB3W5VtC7oNQDBAuL
OSqySCrmJQWID9VX9SJbKIfvta3kjQ9QfdzVFDiafSJSns+uLnNBFENLHX8ggXy+TCOex3kYscwx
Kaim2iXaDPGxVixl2paqHfvHitf/XF0seGYR5EAxgnosY7NJ/L4rBSw2y0ACLjp5Rysv36sPmAU8
TC4m8++HzejFzo+xDfimp4aZ2Ko1VVv1Igwn5rEV6SQ9EeAWK3VzPZyuBYJTM0w0xbdEn0CGGVF+
w/wa+kd/rxtYzVVPLTAhTdB9X/aB98SAmlVReVe65K6lNDg0ga1Rgz43m9y7V7bqHe9crFxPCtqZ
IgE3DAoZ7NCKPJahOteTQKvmWUKvpgIJ/nbkTaSt3OywgstggUpgJo0JOEqcmWpaz4hzxMnRPAnr
BO1rnuj3yndC0QJj4SKqkkChMAFb9Gtd6XJIGsfms6nfiyFnsO97bPnsVKMCCQ5gzO5DK2lRFjo/
XL1UqZhszkJrP9qGFWzMW4UaXmz7bkVbN9onTrvP7okVOKPVWvPL3eCpRw0vjZxmd80tYs3ed8jx
OHtgXNvKNLCfU+u6K13sNPMTlz06CXOhEbUCAL0hpkeOybBPNEfxf3ocYALfEA9uUAlhaJ3Z5j7A
dDGIfEOrjA9i+kAUzr+/HCd2lzX0dDQA8zQdMJTzJQi9GETZUIRWq3xJ9ePQ7obQBSVUGHEMXfj+
spATQ8xeBaaPcxFAiEHGdNbg7yL9N0kdLtmNvJxedkHfuZCiIKu9OGPpjLKkUnRYkK29jBTUswcM
ux1/lzaAFVbgtYdo11vZNqTxUb1PH8xtZiMD8ISnwuE1zS7OCCDrIjpgqNpjOh9diPPNVbIc3Gb5
EFqS/NVGdoeBl+sOuLKpZwaWzThxwKyNJW2KYEDVb2ffDbNtCUQqD7ew4iPousH3VLQFIOnO+GDi
Z5KvtouV6ib1G5rLm4XiwkjRUbGvL2jlRJ2aYqW/pdEsFGmEqXG+I4XXNbve4GS0a6tBNeRbMRKj
3uylnRYhGbpWwUchn6SEjsXeb6A+hpZqwnH5tc9/aom5MXNZm4EvgqUCmnhxji42dxz34u0BDzs1
wXiYmRuiWJQE++XqMo0aKju+XTpN4E1gZkDcnP9c/0CXTzrGIuNygQmMUzrCYi24i8wCJVZl5fvg
UCHVIp+qYfHA0JeFa8Yk43+tMOOKIDDZ7XLhpkTL1PprWqMlvkJCQJ2olNmCPXnXF7riiahUw9+B
agS4hG0etsPQJ6RRwTuKCl3yTDQnrjmA6O9mGhOrYAOTR+AdICqi1vnxVQRt7vNRC63ero4B1amx
02+zB+jdWWDf+dJsqLtZLU0O+fFLcQZ6BOwNIh4ZfR9o8HF9vZcvBkyQnv4YxluNOmtUyDiG1mTF
0Dk1Q5tgYN+eD8QKP1rHd3M6VlZh+5ZMtYL6nPt+JZSdmWc8GfNZvtH62ItU+WsQGpQqreKHAvzt
19d52YVm1sk4cLxoUjUzDE2OQjPaHGtXdtInMOg8tBtpM3vPvUVcCLo6xG6Ppmfuug2aM5zJ09Xl
KuBlwCsJmbzO3LuGMZigujFDTHvasQKpA1szbmce181KBEK3GHhnEAOBFY0d5e0iRY60uYsstQWm
5SnKnq9v5uVrBJt5amD5AScXUB2gnhe1MNB+NghyJk230T5wjG34MR/FW9ULrCx0HHMrbTmW187n
qeWLsxNVctXDcuMUKe1fyVfnzbeQ6wTO+Ub4XR2aCPc6L4PnbShzSHq5y0OQu0RWmbhNdteWX9eX
dekWy3A3WtPfxeyLdC8KIfTY1AFQp7Hcbky/PRpkbrZtASBtNYY8+NjlWwgNgaUngJ4xIhDwRuff
L03nMul6FERCxRocoP0xBdfaw/tMDbvNnJpObkxfkieUDALrj4guD+c4LrH7PATiB2CIB/EbM6yE
MJ+RGKMAHU78gD5CsFmiHbkN7gbKLRJcfrlzQ8xKKxKnqRzBkPqYHoDKnSmQ8uU+2mbWL/lTdg2T
8kjVvjFR1xbHxLQky2e10WAT4NUncSda5K3Dfv41biMLAF2affCEP9a281taFmJMOHos6Uuvy5DI
XWbP1EqlJHby0B7NO0AgxdiGkiL1eUDdVQ/CNWmCgAyItQtiXXHqtViYQ0yCHhQ73mbO4JgObg50
RyBIFn8FT/pNb1gT1e3xswNnEceBVi7RBa737wcwHzYyNcxX6/gBGVVcYQMFVOlgfLWH1z+GO+1G
O9iPe0wnOMBwFzTfJ08EeEJL3B3b2ap8ClwG5xetnuGTH8R8dbyBxtmMIxQXJkdrwKJYuxFSZQzt
X48Vy7/DehfgeOhVGshiZbaT0qRz53cdBLOj8VYKG8B93aG86+TGLYf366bW3AocsyBmwlMUzM3M
bZVUKhCYBKaMojPvk1wc74e02c9TUm+KvokseRo+lGYa90k0fl63vXpwRc3UwYANbRN2zGUIlFGo
DWynitjk67nT8Kamlxuf3UhQAS6PeYyyAH55HgSDGHxmuRYDXqVCVk9A7qO3IBCPfrX6ZPVA7uhg
L/8PizqJu0zYi5UuCssWkSGq7mIwN7c/RiIDYXfKj8JkOU3aErFXRMgfhuN9M38W0WsLdYcpAb/9
zMvQLzx+MWYqGKXHWKSIEbXzDURfNqjjDmQseH0jM9QFgum+/LUw9VchBRz1+t6tWFvUdsGas+RP
wJOcWxMjHTxlRVxZo5H9Msq238iRUTshrrL73p94wIeLRAMUiuAjWwpdAEleHLMw6COjMpPKEjGO
TrsqgXqNJCd0bPEi+fnKQE6+zIYvwCOWgS5Kg94MxbrCgEDphXXu5H2/HSN903YNJ/+8OFVY1TJ2
hIsXHg/PP9/EbhhAst7AlBG3m0wfvVBv7OurWds4zDQhXKA1v/Toz034oSCirZNXoIgALWAfNH/0
UOhsedb/Xjd0WYfHYpBFY89wiHERLeHrJAutkP2WZT1U0C+B0pvY7SGK4Zi9vy1F3RPb+pjI1U5K
SlfyeUD4i8iICTHMWOD6IWAowBuOMW0qUzAXIDwSO+UopIYjFW/m+KDLL/LcZVTtwOlU/Xy6GwvG
9A9BmijCX9hrHmTOXQxEdGXJ/uS0/uwUbbqVst7VqvoGXVdQnjU0ExQ7y1Qvn8KY82kvrp7FPtoP
gAwDcqiwVcm6y1ulUsTKKgcN+ORx0jH82h/B/hw6JBYyzP91knP9K6+504lNlvmsE3qcBFSFwdFl
QwPvtwgipDyFnvZ1M2vRRceKljoXQIaECZyZ3qfoEMiVFUWmJw7jZyWpG1TtN6gouddNXWLqsY1A
VKExjqCJlyCTKUS1mZIZ6GGrgIjwMjFKemIHkNCSotZOoEtvdJWd9S8JCNb6PvD+n+aZpRojZIaC
CuabbtSdLAPDOYkGJBEEoiTQvbdwg9wib5nwEg8+dDU++Eb9wfkRK2xAQIMDVYazg3YC26iM0KmA
FoSKGlIY32kqROsH8DOYfvUuTfIu9hWvg0JeF2LoADGLg1ta+9hQa1SBUJCgGi8ypzc36smoTb2y
wIl0MzTjQxnMD0Igvlaz+XZ9oWvue2LqO4adxKhlThYiKAZMtWVnF1Oe3cY9qhBaTXiSB2uxHf0C
TH6hBq7icXUek+SpNRSIKOLGgu6AUpVvA1E/r6/mu3JwljPBdU0AAZdZdHRo2OCeYeYE2Z9cgl15
WxHgGpAM/umSTZoqNG9ew1bba8HzVG798bGS/sRmaVXpjVC62bzRc49MUPFyysBTS3dQttd/3OVX
xdQuAHsY5EFejHGO8/U3oxqQoo9KS6psWZppB8jbJH/G5sN/sPPdmwEBIdgumAtuNHulB1V4aRWp
T1VwFcfATKXKjuQ8PevVFWFJSxIMCC3b9A2FsvaHKC2tCZMM7fygk9fJvx0zTpp/6TiQSkUpFSyv
YHoFlvx848xRJYPhg2OuHVLNqoRWs3wfWf/Ptw0nAS1sTLiAu5pxz6YT1KYOQbbYl2O6B0OfcFPU
smbLEMjCtFfDoUe+PHgLVS7m05fuFihsma8kAUkyzj7oxmrdR9LWeWqnW1rBS7jX9g5AAKSjaLpe
wriRzStJuuCYR32T+X/k9PX6ri3B+PzAYRkgqsJaMAOPlPr82+hJ2E9a1pcYfreVkvqYySDhXpJV
tBW2pPt73dr6av5ZW/7+JFpJkh8paQJr0aA6sxgctJSHm1pO4cWC/i9zupBQUlKj0tBVKsE2tGk6
N1S9SbSEMfMiDXIRgEsBfn99USueICuouC5TbBKqI0xcMMYwNvtRASMuGj7m7AqzaIMD57qRy6IP
Do4JEqmFIWahx2b8zR+HYgLXBNj61czWitHSDQETSDHeyPGvKdae+uIFT1k78e9BrfA5ieUe4pi1
qdiVzBtnu+SIYH6MfP4dmwHklP6Sg5vmvTAj4rZOAFnuBLcRbY1feVfse4gsmLPgpMPNOE6ciLKy
5XgQApyGewjKyGx7WR5RN4gL9A2ywHjCuy2wwBvWWEmT8pKpJWow7kSg7gNJoQVagZTifKVFKUUR
ZoZqqGUTjJkKLRxoFu8qPfhUte42qUAxdf1Lf0OLWZPIwVWwemFYEBXbc5NozOfGoLe1lR/k30vF
NHI+32IbnMNOYoVu7YB+w+k2zwNV6f3PBwgNTGJKmBgBXB3pC5s8EkMIVXnoaquZaFPT4JjfzTBr
q05w01vKi5JSvOqO2dMmoQIvc138hlk62IIwzLd02FEPYnY7QNovKAUUT+Sb8gBcxs7YJtav4rXY
Ji5PnmzNiUFPBDIGnAc88dguxqj4IENqsc/CY2PNG6hheCAj3c4OgB2bmHNdcK0xoS9M9WDWTCyt
crRdsAMg+ja1I0g33L6Rfc57Sa28XXEwThbHOJFuppUk9VjcdA/2FAzCUYAWUlv3Yn49erkjLr7a
ia0lzTiJ6poU46h2sDXsOucDxTqve4V0PQU3kjve8tKwtUh4tjTmopdIh1nQZWntK8YW3/V9T/sd
BrgILWnw2Hr1833GO5OXz4nz7WTeNDlkxwapgE3jPtuENojA7MkKDyZ10dyo7NYh7ui9QRnYzb2X
6/HgsjWO0QoUIJYCGN4yAD2fb++QmkIz1bAtfZp/knfXv5HRz+hcVAfmXbHlthdWQt6ZPcZT1agT
k3L5nOQGT+5bqNSic9u+VkC5zAGVb6EcY6U3hpVzrriVm/vMLuOy7TCZEOOE3c4qXbBLfjyonijy
3XV9fZA4ALx5gbAy/pNKchlKZo8It5O97m92o9ihDeCjZVq1079H2/dw1+0n7nDqSvKD9f2zy/iQ
mWOIi8QDVAlfk3dUGQLqH+qP2pGs0clT+nzPEyFdNYi6OoTqTLTBvh3r5FyqraLm8uI4gzAfMC6+
b3Me/5WyGrFPbDDO0s8YyM4jXBeTRdDNbpxbaTtZtw+vPhB16JJQ/Shvb6Lnvxqd3oD/ooHrhfvI
Jkfz6dn4eSamYpSTGCAEQdGMLdgNkRoZsSzjpBRP5fSQ5t7EOx0rTyaU/ZDtmcDnLiol54dxVo2k
8hO1tlIy2uBglGSwcvg3Qc+7ClcNfQ+k4hWMZwZzGoQilookJzUa3da0izYzld8IVe81iLEMtLGr
g4je13zXiZxNXL06kGLipasYwE6wvdOQVF3VTIDQjW5vbMq7AGmHo90KHqYNr4e21TWeWFr+/sRB
wbuAAfQRlhaCRQvQLwplyP9gAsI8qCkaQK2yZyDq0j4YUnyvqn8OwSfiK5sq2hq8zGV1JQuvBtqj
SCbYXKLOUbDuJ3heIBy0/EGu0DC0Jp6m92VXFFcBKko4zRKoXnG0zjcsMTB16usarr7P0QbDIU08
3QmotjUOYUpnp92F9DjQYuPf6FueyOricew1j3eHjG4WqjPgszg3bk5hOVY6PFI3urtJMzZda7rR
QDhfbH2R/+woDBdXNksQ8RphZ9phiL5XLPBTCZbkIUY+DJ7pzCoNBcCWCidcWq4mtFzsnqcO8d1c
ulwtCKlRS5CRkyrnq+3yKJSSAo6j3TTvxkOAR9cBxLn29Km79SZ8V2aq/K6d4EncgJfvM4J0HWcj
Vn0KL45FdRCIZRbLkwQkg1ANfkE2b4fxXvcrDAM4BgQW/sMRObHDhPApq4ypCGHHzxQ3BKcRPOy5
izOMH06c9tDaFb+wdPzvkpigtrC5xUYHU5NQ32iS7w6qaRdVYclS/1Jrn2ldYtqRk7ytJlCnVplT
I7S5Mvc1rM4LF0qCiZm/k0QrzBqjraiTLXhm0FZoQT1jyFu5ca5v78otjDE4E0wbCwQVY//njlQj
58/j3Icj6bEFwTMI9/78A+roMAMJjNIAWlaMqwJGC/r3hd4/l0I6QV9QfwOtTzTb1xeyto+oRIF3
ZLkYFmLX85WUcgDIRBc1VgZeJre8JVvfVW/EP63TO9CpgBYQz+JK2n1mkflyujx1ZgOyEKCxUqB4
5LvhzmwowB7NpuYRJqx9p9PVMWlhLyddWSy2ogrYSN0aUNe7voErAfRsNUwCKPfN3GYBLJTmVgXL
hdBAFJG3ZYs7MXHrzAgTpbNy1LraBG5D9LT70O4caE6mzmA/Tp7+5/p61jIFzIKAYAL6VotfMI43
Z00q1kWMQfNPfBVMvmQUF9FIa0+7md84xlYyTWR1BnAUmMqWCducHCNoOwRq2liyZ96Kzrz3XdP6
H9KubLltXNt+Eas4D68cJVmyPMV2/MJK7IQDOBMcv/4u5t46oSBeobpPP3aqvARgY2NzD2tVmDT7
AY29gNvxv2kOKzjG9GqlUgYtL0A52StuC/EIyeQd1Ubu9WJFjMWRUC1m6OW0YAJzh0c1iEs79RvD
lgLT7Sybesrj8klS2eUx+a29cPaTt0DGGkHTWOtzAfTOKZfU0v3P3hed8AGqQc/lV+PEv24Dbnx2
XayWMUxh7MSxrrChg/WQZJ5Q2LICNeTQLhROz+8WEphA0F6B7kModC4rX4WVyjjC24tl60z5XQNS
6BAp0K8ycSlviua6uRnTVmskxiPKglzPggwk/ZQK9nDQA807P5zFyq52ox0FmX2A6FNnh17HKyhv
VHkvsRkDnZvGkKkF7PKxtyXbcsIzCXrvd4eWzt3to9sy1PUyGUOtSSSDbbRqHfWjOMZnuhNOwmPL
AeGdGmOPtMvjpCmxHguv2CAtg4hKDeEzCPTxeMm2gjuc2zJnBk55tDEzC6LQikkkUi8Lmn1QxkTI
VUHL3hv3ze577Jfv1kl+iZ+muxRJAvKTTJzQbiuHdfEDmMWCoLVtrAE/wAzRc9+81+X9MtZafmqT
W4C+avhU1c+5vUcRV9EaG4LhXLWG65GmP8b7dxOYC9nkcwchq2UTTul+etQD6c4MRky4il/5vrfR
+uT39ogOfQmzrolvYOAtDsazZb8a+3/cAH35W9gBnTpvOnGa8FtmSKT3+qNacuS0/mR12HdRX8Sn
dKRCQJDCHDlpknpOxKZ1eqQlEMIEud3dx4hhohhZUXWHOard/CAGvLuzlfgF4/5fYOaoCwGjxe0I
YMyFznsR37oiuoQhdbv4+KTitiQv9/7WQpljFcCATpoceFSS7QGViya0ZQkczZZ32yssf+gGEDv4
bgoTGLtMnJk4OYbktOGdmhyWWjXq1JrqK/HnbbzrgZ3FSP7uJFtyRatXmoIFvHU+okNb27/wguDW
zg6CXle0O8ikcgI23gqXkGT1kJQlqEgjHSvs0l1RuY2Kuo+fa5h5sKv8t8GD24oP1+tjwilTgyit
RhdLAR+Y6I7Nz4g+cPZwK6JeYzBvozbWeadJwMDcp9P9Cl+yO+EjtfV75V+URS9Oi3kbW6q0KpWw
ebRzwLiaS/dZz7HAaxIExiKYNzDTVRr974750I9z5EPh5gFaeigsguxbH93wO/lNfbq9iX+yOdeW
D3o1TBaACoFtFdXqjFDdwNKsZ/1g3ClvFrLHrf3QIxcD6ji/ct7gOZ0MqV1xJ7rS93+RbsLe/v0B
zCkOdUqSIsEpStByq48g6o+VYOTR1W1FiKg2o4VZQbul8mf3V+YPwUNDmJELBO2XCNH63La4g4aL
SV/tpGoglYp5EVAtMCYfW2MmdiYWogeoiznpVwyJvvvkQXAzLwuGfeTePrrtqGkFyOxcl5ppGFsA
1BBg2NNgv32X7fZ52pW7geM9ts1khcXegBqpvCYEVumJoaeDV4HYojPa6p6iYm/rNoS1H8KHz+op
8iiKV+SoQCqF8ys2DhGKL2AHQB0A4ot/sm2rQySkCbNaBrGajuK1jbKr22sjTwRpecOYY8S8loku
IvSq4KljjlE1yExTS0WJqG5cQQ8a8o6W3LnHgEp3jnn651tLMhdVR2CKS6X40i3XmarPTYxGND0T
52ed1t8mHCmvYLvxIY3uQZQSULwEKwbLRADi8XrGBw3ez8gNRzdrczfS7VZ8lek7zTxzPEL3d+bR
iG68AWtU9lHNZygstZ2CQmP5VWXam9zIntkW77evwQYKWqX+7iATk3Tg/SrLDA2KQwK+Z1U+UF3F
t5i+uw2zYRZgyUXGemGdRgmTCUXqNJTSoo+xhchk+nVvQAyTQE2kKMpz3VjmU6jW9UuScdk+Nh5u
NM4hyEPXBlo3WK562sdhZ0IhGnQ4+8j0OuuhQXibnmryAUkgQh5vr3Pj0+UCjnmG1AjLN1TANRNu
uegRofLSukF+0ZVgprfBNqwfw50gPdBhmeg4YrxKpFpVly/ly7ne9+AuzCCCfRthI4K8QGCWY2SZ
VsV0xHIq6F0XBEKMT2p+KtvRvQ20tW/rpTAXOR7wJpAUQLr42A4Yo4oqb67vpDIH5d6/SHNfrIqx
+UpvprEUUX7tZqE+5zEZvU6oo8dqth7FgsqctW1cMVywpdMbVD7LC3rppKa8U6tJA1xvPRb5vkm+
uAWCre1DZhkuUIXXRdftJURfkzGf5BmF7PIh0eyh2w0E0ujPfcEJeLbiLNCW/0Vi9m4Mocw5V0Ca
gjDIf88+vfs5oyhjeNqT+hw9VIEaIet32zq2vMcalNlBsOlAZZMA1Ex3OdyT+GD0rtq5U/wU95zP
w61L9RcLCcbLrTQ7ECnEJbDo+JwMB5NXJ9/64IdfX0IcNMGKUFu+BIgKYw4lAr8+n0vTEb38NATj
wrGPryU8/AM+YCwXHzA8nrAtM1zjype4UxSPSAgDN4kW+aS3NMxcUeBUWLZB/vNUsh9mQ5lZVT7g
qcTnZkAqBOFZeVBMnlDTlkGAJXZpD0dz+JUyVWhBdC1SsRZD/F1muyF/mkti9w0IvfEu/7xtfZs2
v0ZjvKAMUR5KEqBhqEP/MNOR7HULUivolA1nMKMoijfCOh+oFGkOmFDLowGx5T1mhVoPmsCJM2Z9
u4/TXHeHhpoeJdXX7Z+4VSlFszyUyjHpAcoPVlYgKZViyvUJRkVkr6dvHT6+u1h209Tyh/pTNkDS
Br5A6Gk5ktifqDKp9lAj49V9n82HLG72gqQeUDU6ayL4PSyejtfmHq5/IGN9Y1OCtN/CD9RPo5+C
SinaZfhCU6kT7tTnfF8cYlzsABNNt3dm6zqvcZl4dIgNuQ5T1ARK8kbVU85L6mxZ4vrvL/iroLpU
U5WoKtyFjFuloGeQ9q4RH9L0IextK+dUTbeu1xpt+fcVWlH10MXFrBAmfz+mZsmbv2o8dq+tN3+N
wVi73pnzUFfYMSHzU/KiIH9DXHl6un0uWxUjDBuA2QvjZeBRYr+cIeWVj3mGpczyK0gTnabeNxK1
S2QUtUBvDyraCWpe0mNrbWtQ5rRaS6nNUIMVDv23jLxoGb6WTzrvq2TTxcO1Q7EOGuTL1N7lMano
ZUkmqLs5jYuLN7vnNkgMD6flVafQM5HzG2z1iVe23DIOTGsbKIhhbO5qSDYxuj6XTezoUBEvqVGB
a/vXudA5NZUti1/DMDfZzM1QJDXsI6bBXLq403Y/Y9IdfOSiSGxV4TzI25ayWhdzhYVGbwfxj0FO
1BnBXq9iUAwfE8dcSd2hFA0wusRnaBPZVt1zIg/enjIGI8cQrFdE7GkoPibdd9IFzcgRtN2K3db7
yRiLIBvlLBIYSzJmT70JbSIT1LVG89LEvYdOIs7xbeVOrTUec7/RIEDNMAOe8uyqh8w33hVIzj23
/uxMe9QX/XZyb9/1ZZOYnIBlKGAnwxwiZknZBjYUxrSkDYGoZ8KvKR1+FpnKgdg6J7TJLxN++Ey/
YqlVkkylg4V2KDV/GMh9ZryIIs9jbR3UGmO5GCvnqyDIbvsCGIbsjHeY930SnMTT90Nqz4/dvj9A
mSgYv0tfPOaizcWZ6BsB4z6ardiCRW9mkUlyxB/a3PphTxK7bCs7D0NOouOauQiJZYzk4FtLw4QD
BlQvVzhpBp30cQAfwbMelJ70KZxD3Ggnuo8TZMhcyUWjeiDuzc6eJ1t9RxvwwfwUP+NX0084J7ox
/LD8GAhxorEATN5sJokmRqRDRI2ifUHzS3xtgEgFCpyGL91joDS1I9AntUfll7SPMrsI0kD/xnN1
1xt/+RMWw16dOKa6pgbU9mDwSA+W7MnoruN92ly/SIDAICFm4cDaCdKBS4i8VaVaLJdVVl9d89tS
eztBJqv/ffsKXtvuJQxjuwT19lisAZNB/KP/KQ77sDyV8mhPIo8vZaO+tmDhCwfJMmTl2SE/MpNx
jkNgRWMaZN3XrOp3VP6B/LyjD5UtQZAZze1gmCe/qJ64xtSfLA3aEg26zFPTF7KHMSIvt9e/8Yhc
/ijG66lQKQ97saYOvl0gPdJ6Arq8p/2UuIr+Ptc7U7xXeIIoi3lc+j1gmgutA9iPrif2xMaaSkVG
mik3xUeS689ZanDC2+vH+BKCWZYSE2Gc6oY6cqF4TeoMUiASV6ii/SQcYlD33t7GzQuxWhFjrW1n
USFuAQelNHvA9F6cteCmrzkwm9a6gmGsddArCN+F2DidSLuo9csUpRNlGd7DAMv+XywJTBjwMjKG
ndjOpWjo47SHvIojoZCo1eDCpx6G1W+DbJqfBcErMGWD4FJktWn0osnomGNFjfQ7RhcRMnUIrJPQ
gUyVnadOrNuyvLsNumV+FrodMZGKjD9URy5dizGPem1qOKwqx8Bto9xnQ8MJJra81xpCvoQQahCl
1AmWJSSpI2COCSoVSI0r1bfbS9kyiDUOEwImNcGuVsApDIKw9owP6xkt99DHpQLHHnhQjM+v5VIi
rQooIhdubNpVI6OV22noMUs+b69K5p3Qct1W70tTEH3KRYrt23WgQpRt80T3qmc58hkzmw54Y8E2
LHlzcDDP8dO31PkWuZp7+0dseZD11jIeBO0WQyfSxTK7wssLb5hLf0A/gibdCZErCF+34bY8yBqO
8SA1ODam0gQchpxeBHlGSg/TlHWFfMVtoE3TXNo70JWIS8CSV0nIbihC11FHrf1ZgYLYyYx+zDxr
2dy9FQrjqSwryXIMnFInyYPB7HcCyJ2S8G5sc68yH6LOv72ojTYzjLWs8JhMaFHXlQF+doohVNv8
bUR2/q644qPypuV21NtV5AivaIHYyfe1TzEfFj3f/gGbx6coSLthkAIdU4zF9oomjPGE9QopNHei
xElUR+dJQmxeixUIY5LRpMfCn00N0aonym9Jx3tgNlpxlvGgZa514YyW2EbpmYAVZAyxj4VwrsuH
IvreRIExfibqV9Of9fSgV6dICIj48i/2b4W7LH1140OwRZB4ufHtHLkS5FY1AxFR/nQbZbECNvBY
r445JaHp834OgVIX92r5S52OMhJrKOxFVQGRkMwr9X/Mc3K5n8yRjWVVW8hOwS7ag5V+h+ph1H7X
eG/1xp1eOn5BhYH2bETMzDPQIwswUxkoVSg4qaH4GUpFxDz3UsJ5BTZSOIBYQTEHFUEkeDAKfApB
Kc96lnp73iWnORBO6kPT2PkehB931neJ05Sz4U5QBUMiFAkxFFnYGaWqFToFounUodXJDEdbh9AL
lGFVqURC3etKTuph4zZfwDGLpMqQQQEBcJV8zIUnKd1JAscUr2VowfexXhJji6NeDWYtAqPRniD/
JzTgGzp1mdsXEOpLPKn/TVW/Me9E87Hp77TioU3O0Eno4Nhizu5ufVLit5jYWhUzCwZbDJZaEer2
A8F63eheOXc42fKH6jwlx/5Id/FT5+eCHe4WOmTdPsTfWp7ExUZwcfEDmGtShAIq+QQ/YAz9cPSr
2I2t7711X8WGc9sFcNfKPLRNLSZZogFKidw63YkapkzVr9j/RY6fqZ++lZKb7CMQoRbHzk5eqgCU
z7d/Am+xzNtomuVo1BB5hRykO6iuCsawJveS6ENJX/87JOZVzIxyogV0uRyw/vThXZ0dpuypnZ7D
hPdwLDeC8azrA2S7U1UwIqlpA6RGPjbqByWcgHqjKwlDgyqaycD2YC48E5cPRKtWkA5RM+pM41kL
z5hxGTO/Vvy5uJtGF4tTohhikzw5nz+sY8zCMFSOS6GAdA3N0MzHQhy1bQXWdepYVHEb+LcR9Odp
kFLLlgcvM8E9RJzI0nd5dRf1JyG+g0b0pN3pyv2gvevDI7rQbHmC9F8UkNBNy94D2fQg3pHZH0rX
mPHlo9hQI0nN8K4LJzsxR6+H9jktBKeFDHtcYe7qh9wFWa47Rj7ZFbmbmrNBRX+MHQsfTBH453ke
cMNGZSj6SGALQihwJVyIhAxaO2cNcQA8IDpkS+tEiGOJXq017m0j3fDtF1CMsy0HdaaZvEAlx0R3
2xiMdtCyBYc+qLkrjmffBMO0Iuor+O+K+D2ahy7LFYBloMwe89kXBd2m0rswHMvuPq2of3txGy/z
AvQfPMaxde0E6jEJeER4FTHEosgvUav7c+fdxuGti/FqErhmqlZf1qWF0F7MfVP+LLVAmeOgMsy9
OfM6YDYAlYUWaen9WhQqmJBDkGMzlHWzc6TGE6Nqn8wfEz0JRX1OJO+fj5QjCSFjog4JWOTK2ec/
LwzQwkVW58ha6EzVtwnl5Vj3h4JjHRvv/gUOY4qVpMRqCwZFp7DOIzll0kvSc1zyhqO8gGCefWVW
rATFts6hoQrl3cHReTqPm4sAwygSjHBX6AK49JTyrOhREWOz1Lh7o1As76v4qUg5McPmOlYoi32s
AvZeMgU9EYECbj1bQedrWe5umzRvHYzHT4XYktF51Dl1/quqoXyLXBfSpP8VCDtJrWqlEuGCoAMA
klpU2w+mCs/LqU5z9orl7DFz9PWpJVYidto57mUX83vu7XVsJZcxYvifU//DQrE6j6YhNdXAMYOR
+vmU6Edo+jlDCc66SXGrpDjmFMWAeMDHuAgeO8OrIbg7xpIb94WtDWIQDs+U8OoEyxExj+fFj2Kc
RIGWIWoJ2N28+2aWz/V0H0V3oK/uo5NEvL7jNBluONsLuOUcVnuQhmJfpPJik8kQ9IllC8lbJgch
4VReeefJ3OGut8y2spY7TNKHrqnv8uLl9nHyEJhno6wjyxxFIAzqe1gEMpU4dr+VeL3YK8ZL6Ek2
YwgGe5Vp4ouZphDPngewLFvTw9gLnkVMf0xKm7ZPVkT+W3DGecTRjJGBIcSFEF/ysLFjXPLunM8P
rX4YUwtsLHeFIHNQN40RWS88/ag5YKTt0jraxtQjVYghQQWPFRZeoqZo9XGMEdSRP/Qnkf66fYZb
1vhHyR55ZvQ/qcwOm6PaVqMFvM7qf+dN+TIiF9ZJhSsq3A2VNy7aGovZ0IGC86AmCUZwj2jCbiL0
y1U/jFP4/E1+aj5LTjPbRtMSJpmhIKz939IY12yGagZBcsD1n+J98mo8k/vpV21B1QG87YrnavtX
7ZE7mLB0GLLeZIXK8hBXhgwd+wyo+Dr1ht9onddO6h6sHrFd8djBOIfHSvmZUlWKxQgsFDrdApTn
c+GQ9MnkkRZuPXLrNS0Hu3JZsZZiUCYFTq5Yez1T7+IBEkQTL0HEg2EccSfFjZLTBUYTHXM4pMiu
8bL2G+QHF1ahMe53Midj6hYQAcR3ZtC8py/FUXKLu/JdfU51O+G44c03b715zI0Gm43Yk+WQ2uI1
+gHF3w8K3jHBS4LeQduo8Ku6k1/Q/Gg9Zq+37zZvPxn/DL+ZNUkDZEX5HMxXWWntWvx2G4O7PMaB
9BORBHGxDf2koB3wQ7LpXXLQCrcbsKTyfT6MD8TVKlsOTN7nNsehaIxDwautx2MNbNTF0TElnVUU
4m0dg/aR911EW4HBiZE22m90sKrL2kKB+4ec6vImhFOeWBWVMGtbJfi2P+fZgaReprgY/3eT9Hmq
T0W467qgnlyhvk9JwNnu5Uv+0r0sPwBN3OgWR2Ga/aKBomxkZYWKkbWhsUmPLsxKcybRxtmCIyvF
AHCse3Po5ZXHQTaW3bwFzdyc0ozMBA0DoOfU79DyR5scDEI7MuwTchKsc14em/q9VILGeLUg9iQn
tlB6ivhLkn7o+EbRbHEkj9bC2xKJnkK9ZDiZdbibe+IY1QuyJLLwnpeNa1Wp3YLqkDYfYyw6lJ4j
0Bqr1U6RYxQo972KgUCkL9pjOxMUaj5M0JMKVHXGyZfkXQoa03yv1YdSKLx62BdCEKZ7vZhtigZP
M9CnoOmfyXgKlbMWFZDkjdy8+IogTJWDxhFRRY6+uPkhS8+F7Oqyj4bDCjQAxTnN9+nkixTxavGa
o/s73KXGzrRey+pRocgIQCZ6esygZSMR12x2Rv1sUj8nil31R00/pNGjXh4FEFgZbxYK/vORNHel
AiUYsjfKp5wERfsjHF5QNymsZ6PflbptTAFRzgXuj9iDICr5bKG3Rs/D7EPMx0tAyZ6/i+330kgc
lERsBEVEP8Wmo0rfivRZKH8oU+taGE5HwEL1CNsFgrdaPbSCayWfcqk5avRdnO7z9CxUINZFIUXu
0adv+jA/Jy2/hTX4iv2Z/qZQarCOYnhGGqtvv5nk59BAiKk+9hAwoJAYBuGmNTqk9yPVa8V2L3T1
kUZToMnnTBlssTQDk7yjW8jPEy+3eHWnjeoauM7QtYnpNRFlIZZYJNeisNHibmnGcaS9sW98CtqU
xM6OLcZwbfFBORnfGg8W9ozpvIkTuG3BY4YUwj6WhBZuNHxduoY608qukQGfHjNXdgYHUrPnBryH
9tuzfozc4vCJwtFb6/FGAzbmE5GiXyEzF1MvJ91o8Kj9aQ8KPflQ2/NbVNs5QlfnyfCMEyQfj9Mu
3htu5aaBMNqiC71bjoPY8A8XP2N5jtZRQt+WNIJ2piMvVCSADl09gDMewMPwrbDxwrnGkdjv1tdt
4Oso6HL5zDPXV8ScRAP1sjFy4/yjkr22quxO4a1v+f2M/7tYH/PSiSQfakND/Sq383vVUe5in2Cd
tdsH0D+8a3edw0spbRSyLtfGvHB5DGZ5amJP89fajveFX6sgdED+0f1BT/dZoDkDJ2zmrZKJmjOl
AU35YsaGdVC0IBzvFWF3+8C2XtHVTmK0kLEU0EvrpAFGqkc/RW03i8W+Slu7HX6g4uRa2fiDDrIN
UnNiQ1PCmSTIPiT9IyG8L8w/THv//6GiaHf5UywrkytrKckjGHy0YmiEFfvUJfeh+5MEozs/4VWD
FFtht75p99DdpM7gHrTUfr69J1dGDH0kCN2BK3khMtbZpvNBiKdMlEOEURMEJzFsWMO5tsaJ27p/
db4A+kO7i8Z9uHBWVNTK5qzSoeOBxBvo+PTCrgRPkf3bq7k+YQaFuZNyr8zZ2AKlSWwTgz2Iz+wy
DYpd+FzuFacY7RLFKx69L29tzA0tMJVgRHU6OEL5SNOXSvMHybm9suVPXNgLszDmQiJjKbRih4UJ
qSjuM1Lnb7Kg6Kk3llN5Mro0+y106cjJY25ZB/jRQTUDsW/0bTBWSlK0yfRzNqAcGIgguxMxddHc
ycr77cVdfzL/Wd1fHOZDb1Zl6GKgx9uxENe50ujrQXSQvwuWEx3N5+KputNOZK85La8T8vqzbEEG
1xN6LZWFxZs5usiYrcFKCEiK97h1e0O03zCZ4ClBu089RGk8Tl0uIHOQXVR3SdMBUD9B8xuZ4cBy
tEfjYwABdHww77npiKvEALNCxrEK2lQMRgzAWgNzTen0YHOxG0RqfuFwZWyvC/eXaH8ya6vHuCuy
sp9EoI2udDaD/hMqqC0YNp3l+2wO9HOLwAgq6D9gTdOO925tXkR8C0CIArL0Iluqn6SyLOQ5H9BY
hZbWfjcsWSxN54Vcm9dCAf8zBuegF8IWEXRqGpWFbUWw1UHfVYSeq3CsD9XP8MHwIF423+cPkU95
gufbtgPaDpQullCPfTQwY9VFuglcFJY+1Uc01vuhm/2UXzBP6NTn7ifnWi7X7srprPCYa6kJckbj
uARRrIxOFkpt9J86SdC6ojuAMAdff5ydve4/WMxnhcgEs0YXZnouYIXmRwR9J+Sp/cIXevDaQX0K
ggLnCWRLwj4FzdJvSFh8VAfhyKPaX8LWq1VjTBR8mBZ2mu0BbLKqNUtlcUbZUZV+mzwRk+1FrgAY
F4DOsiGPKHw5HXV0eZc2VGCdVDSfig7tqV1lod8Fpfwms9NJRQo6tsMRRe4h3kVVChE+zZb1EEoh
9Xmohj0xFVsammdT65HqExLeB8Z1mL+cyernMg6kJ6CsFuXlddP3+sciwlvqfvxc7Z4q8Gian7k/
D256UA6jI+nu6Ezu8z/ugLn8CRYTuCmCOjaZhh0DlW0tfgjdo5lA4ukNQmscC9w8/IVncMly4GOO
eQ/SXquTtIX/mlHrKubqfhzFgHOtNt0Hxo4kExoZC0XIZew3FgY+TxePDJ4mDUR19929r90poJP5
Tu3oRTtAgwA9kn7j3wbm4TLfa2nYECWhwLUSea9W8xFVaicqJy/mUW1t7+LfFS5+evUK9OmkzTQC
kmm9Jcmrmni3V7LcEPaKossFLS9oHkDQysQlRlvF0RDVMMlIC1okPcIHqBsORQCN4fuc1+6xtZo1
GuMGc72a4zYD2mS9dZG/CBbfXg4PgDEI3Ui0UVoAdPNZlb4gHXr7728Fj3/Yy/H1g0Ydg7nBkjwp
it43g9MbP1sNistBm/iYZrEiTpS6GX+vkEzmopYjuH8NAqREEXto58XIOJP0lEdfUUj8SFbQXJpR
t+ittyEpQFdU0FexxzSDZpb3YdZyLP66YxeOAwwuUKRZtD7R1n1piFOk1kpf4PeQ36AisVyKpqIW
fKj3aFJCQoSKnK/YrSsGRkjME4LyGx00jPtQE0U147odnCgE0YRxrJQc0zVe2bq3T/Qq0FnU1qTl
S8qAqhN0di7X1ecp6G/qCsrDkNeZXVI/4jW+DXGdWFowoMGqaxB+FdHvdIlh0FqoerGFWv3HeE7x
SgW979d2v0PPs+Vg9MoDLfAEBvXc5bXhb2PrJtjRIN8rg+77EtvUm1FKTJo5ZJd29vhcgKs3hhR8
iySkIyD3Yf2adWc+Rf442+0dN0rf3N+/+CyNEgoLlaKOwEdu5RHD5Q3mGU13dspg8PazM8Su5Dxz
9vvqli77vcJkzjQZ+7RDhw1E78Hju09scoBOcWn/JE79iWY2iF94YNN8q0681/X6lixfPxD6NPEd
ZEDOmrHaSi475GcjZJWSNyN0xGRf97sRKohmZJfCQ98RF5zWhS6iDTy4veqrC8NAM7FQRUeJJgqg
ZWPcj5I3SLo39k8zl9d6uekXTwYDxFgUTWQpLGYAQRjqq/Hn9/yg7pUTpt80iO8kiLs4TveaXeMS
kbWhlLZqmolABL+l+lHuRjc9T6foqd9ldn5CsISgvXgU/eQbIlvjUHF29rpCxuAz9lSk0BhMdODH
e+FsPUev2b5+RY7paL5MkQe9SwjVOvWLfD8LHNdxfXsu7MlgHkwpo8NIpZggiMpsnbzFReVTgbO+
5cBuHKjBuPYmTIa0HbC8GTylRYcsnlw9tRYyPFR8jUAKkS+ZrIEnCHKdq2C2dXnMV7HNiHURzPfj
WIP+KKY7pJic5Ndk2Sg8LuJG40G+M33LVV5u35TNTV2aCUGHZokQ0LvErYaWiLOKTQ0zqCilQVO+
hhpnTzdvI+IqPFyYlrBYtyvXUS/0C0Zt6fh61qxfZJbOVJiqHfQDOI/z5oL+grH3o7cUAlIagMXK
Lw2E7Gg8iXgdBNedPMtprUCYS2DE6JnUMfDqqMIxVN1eP6ZG7xVQqmjkQ4spueoT5b/bJ8XZRdb8
43S2JikEJuLswm2y9KT1YM4hVil4GO3t/3EscLlExjByMSxGo0Sjtag8xuFDjZ4aXgTMOyrG5mMr
jWcjSnBU5k9TtRXURY2I4y+3LxaE0sF1J8kgDV1+xOpiaehPVwcN69CskyCBnu5UqjbF66/swmyv
JS+GEDkRkg6RX2tnNXPRNSFTXm1/MYgrt7L6Fcvhrn4FVLaqyRjwK8ZmLyq2DDkCufEM8iMez6C+
tQdUl2KouPPCrU2jWeEal7gxGrCkqgXulD7LuiOT3Vwlrp5wvMjmhQAMyMTkRaKRTZG1c5dqRQgc
QYWYqYp1SHqzC8PShWj7aMdT7tSi5AqtcogbTjp5MRN2b8FkB7I5aJgrkDO5XGOtpAkC5xJmFE0o
79QeyXgZwGWbriCW+XmILEN9itXXqhMQ9Ugylkdq86Aa4IEVUTkZlQ9I6+4j3ht/PXgB9wKJzf+D
g8je5YpGDDKXk4zm/wyKGcavapTcCLXx9qmCAF1TNG5c+nkx7BEw/nMfswZmthLdxe0kRwAuUmh5
Kfo+ShrfkMOnPuJKei7P9dWeYiRgaQ8Eow4bHmZdO0LOCFhmm0c2SiwQgJ/tQsvcSceXWzV6y/9v
WuWeSNkOxufOJodkZHujV7+BiRPrbqBFNuA3CEYavjSGMNzleiG46VziO1OsJHcQojmIRnM6VInc
nPOxCahpDrxOnO3N0KCpJCk6KJMYLyXFWQ49E/wQUU+dkLp9h2aMT4H6REMDAlJjENbCJqHdZOR5
yC0XgRoaKABNTPqBLffS2OTJsvJBr7EHyYdJ0J/xZUEfV3NuW9aWr0e+D8QxJuTjkC+4REmFURHK
qlniDO3Q6eUu7pBEn37eRrnOFODm6CKIvBYWE0NkfYGRVYlkpgij5B4udgzN18KAXKRGKxTwu0z+
FiqKn9I8dEJz+DlW5XvbGo+1GlqOlCvfQqoqHO+06Rox5IcBSrAOocWJccF9JuBhakCJSjCIHSrh
U2Ig6z3XjjBQ6CInj2qXe9qYexFPRXszVl8IzVSQEUnAZ48WNf5eETJAVw+NPgZJo/7MJmLn9GmW
qCtF8S+T4LPQ+tZj5r2vvtMUr9DQyPtWIwjUZFu3vt8+oeVGsbce54KOM0geIBRkPMxktHVNJzjr
ZEwPpH/MlSnINMUOUZovi94PCY+Zdsu+14jMZ0PVW9k0gZLRqdK5thWEa62YfU806mhCyfGfW1a+
xmKsXBLoPMoDsAiiaWtIbKN6rQZOSLP1GK1BlvdwFUs0GmhPJAsgE/xjmtZ2EgWCdQjxIc+jst/6
GlpDMQZUZrSLy7gC1y6V0fHpWZltJB8hiVwZ33lQ/gaTNscnb0Oq6BsAuzvYSZZ/X60uHaqE9DpW
J4Y1kFKnIfJ+slAY0q37UG9tLT8TYeb0tf4ZOrmyS4gxQpZ7id3ZtFQWdjrqUvBPapC8qc5k4zP2
WJ4UO3PuBG9ywr11HF0Mqrj5qXJnO3yB9Ky6Hw/JS/hef6mcM96KaQxMcGqyLqNxXmMMCSTR2hRL
cMrIF4Eg1bxPIm7Mtmms4D20ZJA4IH5iHFNZ5LMG5Sq45Ef1SfLLQ+T1Fiotsq8FkU/carAhsnv7
+m/Z7nKoIPAHOSjIYC5Pt6yQOyhbigBDN6bqIZ/6IXcJvKbmJlk1OGlE/4e0L+uRG1ea/UUCJJEi
pVdttfa+uf0itO1jbdS+69ff0OCe42q2UML4exjMAI2pFLdkMjMywnhsmoJvkX6uDRYa4gasgm8e
HMifDddlhrse0GUnm+5S4rc51Hy2osQ1T2MiFWuCmh2QVrlfVm3HIY+NIXW67kOZb8PoJbZemOlf
n8LVkUD4AEumIScse9CZj5PAdYoDYsZPXde/JnVkm8PsXTezmr4zcY8uirU6OBwlT91aQRCqI1qa
hHVjRB5LT0MO9Oiu7u5Vwys0j+ChxM5a/3zd8Or4LuxK/joatS4aonnxocjPpsmBVI9FtqVVsXYP
XY5O2ohJGM9hNmAWI05Lpyb8P4vRvRXT3NHLnPtx2Wlulecb5BTrdg28lEA/iDtZcm/GkFekaTG6
Oc6AJzBPPWfuNIPcDtJjuab4jP2+Pp9rrgQe5L8WqfSYCNos7kmuwpUUIRhubq1uq76+GuJcmpC2
Cl54tGIhTJgo/ZUdTpYXhffh8FYyNDPvdcirQWHy+rDW7gmAMTTIEC884/JEBkZpNHNiYJv0hWca
70NegJBzcEnf3sYgxmxpdlaH6fB/sipPJsX9nvY9rJrj3VzeJd29Hr3Wyn1D90BoVHRjt6ydhYtB
ygUZi1hdqhCYG5KnQpwiQsGkvOFP1nbkpQ3pvBWgQ2ahDhs0RVkNYs40snVFQDXAnVpv/pv83KU5
6eBNmZlOlQpzPPoQOTi6Rq/uNlbpK6SF6mAuwT2Obb/Q6khGSBq2VYNAwukmIWLg6PvwHXK67Gc8
p5ZvFVr+NBZmegtu7BpUo3Wo3GW5ylAOScPhHFVCnFp0y20JrK0sJ65z1P/BjG2oKIx8voTM3IrL
Fu/rRSQhgFoUtJrMfkvPc+00gj2AqnhSI3xAp/hnKzWIjAvSI1E4DJVxVsxKvw8z4yRGUPGjwLeb
en1wEcPdoDQ02VFSzM71Q7I2TFABok0I1VEG+Jv0ARyV9EzgMRuYTya9L8y9tglaWtm17NKG5HJI
X865hZy504LtLU1nj7aFPcyqy4Paa2PlrLfcjnp0QGlQ1CWWk2a9reaaDWWH/ZQLdyQ6cPTfOXKC
10e/EgV8+jLpPJkcUuzNkjitQ88ir0OHM3QMtypcK14dm9tkFD3nkNCRE26sFw3SCHhV6vXvtH6O
6pfro1j7fQLazIUiEDGA7HlYgTc84/h9aIGCbjV3cOFft7C6T8FngI4xfL7xJSQL5ypojRCPi4Kd
rHY/Np5ZOIK/U7TJgHd7HJBy2Sikr+UHkG/6Y3PZVhevizoymNZbEA8hT5Zmo5vD1mz6DrTkLUhk
k9fmbLl0I/e7dhpAPwCJP5BfYDaXv1+YFAxdgLRYnmvKWbCdgkfbpr7uymXILm0se/LCRq2pAYi8
lmFVrqYiR+TO2U0Qv6jQYtftbisE/YrHhH9F/QNoQQ2B4RduKIhVca0Z8TzpnN5VX8bY7m2UQRwT
MmPx2bxTUcFXTi04iLdALauzuYjtghh4eSFKcXzTTOEiHIH8gXak0bEcv5ubPY6LG5beggCu/7Eh
bRIoFdIuD/EwUnfcjvehp78H5863dpHNHkGVtpEhWh8Sg8dG3mpBlXxevKyicRTNGJKp4Vb4OWQ3
U7thAmictTHhPQ3lIbwccKY/G2mhZzOlsZI4QomrFxX30w8I+/Wv1MzKfVcG+nfR5NYhiBPlludJ
e0wyLfMSKMnsg0KNDmFSt+90DNSPKimCvaqFs58oBvpy8KAju6IPA38M9e6osrmH/CHP5/d0Qhsb
C0eB7TFStbSVygTl1pR0N20ssEcaVjpx0+k3zcSVu7oCINFWzWneVVoVfuiJJm5Y1pUPQdmMZ5rE
7b1Q6g5Zqai0gGTIrNGPOxB0har+w5zTLvHQSxjoto5r9rnr4hi3Qh/fGrwGp29sxMnslAQoELAy
8Ma052JqXluW0h0mbnjElRIeNKPSPHSYRbPddSbdRyX45FCaqupzTMjyZWi/603LcPWqy3OwCEUJ
+tuKwa+YUftqPljoOAcce49SwXBgQRaHjjpH5CUUs3kcGEQ30TqYk9hDR/dUouNNpWe9RPddOFhj
YpeN2kC2GpPoDxlaMY16Vt5HDfjVfd9Bv6ND047lJ6yPd9lssW9ZGwFzoKrKc4Ir7vscmMFdUw7U
U7SIdJCaokTYccsn6hIR0t4Djlp7IzNk0cdwZCeRddoHWmv1/9AiVu8HLhI0lWkx3pSBnglXyQvx
lqUMbfuhVYhfeWCMx4Qo2Wui9f2hyDXQKQ1TdoP/vUOvnpk7reDkJlAmDQVYEh3MUU9u9Nio3LqY
IS1aoSz0ZlU6exjy0Epsq6sJpImpKQY/yMJQ7Loy0g8F2Iof0CtQ+egzsdBdQ8h0VIZ8+M77SPW4
UqOoZCpFuBs0qgJKExviHvTkza0IqgRds9YS5lhj+BSmWf5Y5DMr3KSMykNXVNV7SFmEIrtWDx+0
T5TaFto0G0c9Eu23JOWKn6C15Bh0KnnOu5IEBzqk8b5L9flBG0iORsjJcJRA4Q8Gr4IDumgNlO4p
avhe1VWBZrMcxROHJunU70TTjA+i7CcIMAorOA+Gku1ZoHT7IC4VEImPVfEjB1DnmWBeIruKauUp
1Iwmd3Pei+cioeOTHrbad6u0EicUFqiykzLJn3PSVx+GQObR1nNAyO0ojaq3YhDWQ2CB9sjOS0J2
nUKzkzmMAGh0/eiLohme9WrSaztU6uL32A+jpwHx8KyzGNrbwkRR2c70Yiw9tAhHTyQNknMWGxFk
gfF+fdYnXfGLoCORrRaqAPttMA6vpA7B5S2y2rLzgbHTAP6w25C0OMCFaow4ReDcirKyPw1Dqr6D
kBo6kWlF8emGGWTu1Bf8NquR+LI17LJDFcQKXAer02kXQ+fpSGslvZ+SuYO8Ao2qQ4XGKz83WuTV
jRmCbk1rjGcFsdcv4HCHlxLcLIfMFBYAbSgWoO808vJwqiK3rIv6IzSD6BbesHOVOpt+8EwHOysl
Cp6Q+RihXakEPG2epvAU9zFed9bEgh1A1dnTCHftq0mjL10PNDwUVln5JjHTG1oWyaMSTNGeRcTA
cUhLHCQWtV5I8hENtXPvFzNL39Exqth0ijovm1K+H1Teg2IxNHq3ridI4Cma3lQ+BwWjTycOWkla
DV6c5NQr+tQYdiVjteWYGTWg4EG0xrKHIq5aVwemNELeogZ8xSihzGH3lORex+OWODzkqce0VIB9
hCCVmjejMsOFGfXkzA2dS7CNNenviOVQKx2Lqn2tCivwJlKX75wG7b6PROpPVDTvJFTafQUqa6dW
utareV2CYgeTHuXK/Ea1Tv090NS0OU+LB8DE+Dls0STLTXM+aNiIL12mAJF2PaRcDb2XxJiK+xvv
LDk4MNQmmBrcpJnlVRVaroU9Va4JVrfrdtZubANK7nhmAWwNJ/b5Mh30BG/LFJErCY668h8ofZhi
Iw2+ZWKJzy8iOtWY0Pk1wkRnPll9bHe1q04bVcctG8vfL2wUad2DswWRqVn8rlIvLe7G8vH6TK2v
yJ+Z+hKYmh0uIwyjhKuojDez+B4Au1pvpXfXniuXKyKtfKzpUcgM2Mm7o0Fekv7fJ2LY5e9LISEU
+QYroJiqKvOqSDiN8aqZr9fnams5pDgwSXXSixJjaJtj0r3V1lMaPFw3sTFN/zzJLlbcCnLOtBom
dPotEhV21b9lc8PDAHKrBkd+A/8l1xQmtUsnFbQ4TqYd4xHCBrGtBluPuLX4/NKItBg9EQNXWxhh
D9lHdRveznvFYW7nDz0668oPdX991lZfjZcGpZVJBSCrC9kPOrM03G338/6+PwF6dU92L5arnrce
OWvBOtg7l85Z6NSAIPbzwVRNRa+sFn5syoD3GO5N5aEzbkLzDujk60P72jG8vOQu3gVStoJQMdZD
ineBYQPC6tff2sPd4IWmw3bJPXM5VBXs4Vt7ZLa1K3/nDq6IF6rZ+wGJFe/6t6yhMT59izTsKFam
lJhB4vTkcY59FXAQjb/r1tvSc4ehKxAjnnza+9ftrh0KQJQtIN9RHfrymAXXfFRoC2JQaXbVmNmi
rjdmefV5fmFBcuZhV+qhtcAFrW76Xmq/wANmW2pgM4KKV/wThKL3tN3SbV/Nr0B/C3IfQEQYmlzy
apKGNFryz9Lq4N60DSQe9pDLgRjKXfzj+hxuGpPOZNXwpBsVGEtN5Nbig9H7HQ6/afhxtB/jt4D+
SqrfG0aXzSk/1C9HKJ3Lok6Q/M9gFJJAZF//yo5IKzv0p+qig3mXv2yYW8bw1RweGwb4mlHnky4Z
qlZVGCgLuOShPhNXHH7ETnjT2jyzY0e/D/zmgCKEeRvebVWr1jYQcFn/syzNrlXPURgsW7QWfnkQ
v8Oz+rN+TTYZgf4R/Lw2RGlGcyuNgzqCIbD6gvLr1Z93sQ06f5va7Fd2YzxGP/Dcu0ULM7utX8yN
c7KapQCCByxnoB0GmE/KUjR41Om0xILeFI/tnXlPS5BaVQizHPRsO8n34n464VFtudnb36zthWXJ
DxpWVFjRspXab6Zh3yEs1nbMJdwufpqRPfm1HbvNKf6R7PocfCwb1lc38oV1yfPFClFyBM6JU6ET
3g73dxq3xevgohF1F/tbfShr1wsAFtCpRQy74Cw+Xy9xEwm0emKRi+A2ju2B+W25G5qbYKu0tBbR
XBqS/F4/1ZPVLwBfpX7u6m8kPHTqxpZZc96XJpZPuIhokgrbNV5c68wPYwbggkb+IqRBmR31JEIs
yMlLR6KwkLXTF5yiNZyGCU1KnmVspIiXKFg+dRfFDBkgrzVZo2o9SgbKbJ4HUxzbOHW1InZIsiUA
vbb2l6GFtCQVnqFRHi2hhbqjaP2tTZuyhzndFZa7samXMs+XURkg+ALsAgodss56IjKD9RlMBQ/J
Hdc83D/9Eeokukd+BY/Xja3ttIWn+P/bkgNbXSuDKgcZutNrrklvZ+r3w9/Ezpwgi48CwsJP9Hmn
1SPThRYATAc9BMMCTeeWUsbqLvhjQOZaFHlbMDNaSjr9Sz74LDoVwY6RjWB2daYAYUYrIdXwj3Rg
uBrnVdMtpQK+G0JfqVIbTdjXV2NtJCBkQXcrUA4gcpccTFHOJjppAR2JotzOgCViky2g4Zd41+2s
YVTYpSFpN6tKUtOsXQw1bXlGQjg95khIerxtmnteo+us7iHY0jM0G6pa47LZ8AWLidPReCveWjtZ
KMbh1QMEKsTmpLtLtGQuZh2PBJ76qo5GrOgxVE8tOu9GbQOttub0Lk1Jl1Ve6hWCBZhamnZi8jBE
W1CmdQsMYHoEOkyTQx0iRMaTpczSNruyuCX9xmFa3SEoUP/39+WAJodkTD3i96v8V9Ilbpgj02lx
j8Tlhhtaa5j7h9UCBIcqQCpyRxc2IiAb4Gp2zJ65aNxBNKr4RpjZJfLNoGUG1prbehh7YVqc0ZR0
OyFvPzcdstpgiED/PJlVOx6sfafddoGFpPXGXCyOQ/aTC+3Gfz9Q2sRtX3Rzt8xFp7yZ7D5ixyzy
IlBxtccKNIFbAMvVqb8wJzkA1AsQ7MSobqXAezRxC4bJydGLfYjk7vXjueZqLge2fMnF3ZxbiaGI
CQNL0LFAXlrlVlU3PMDqPjWhAYVwHOVVeZ8OSr7IQwFPmOjnKNVQc98EN63P1x8T0ladWEFRwMB8
geO6cqLM6W5zP/RA5+2yu+6guPnv+Ll72qQD3RqadN/0M4/AYQi76GCLb9t7XbFReLF/qWfdVdAo
XILk6/p6rXqwP5Mp82HEubAKoDOB+ItVRzTPDfdz8U00ZyXb6i5brSCzC1uStwyGoE0j0GeCIWk+
kxNxkV+/tZzSiw8NVFxBlwaKPwPh/+O8UQvdmFdLcp6Bxeqh0rFlorjcF0l8ZlT8xR17OTjp/muI
Po1JgIm0WLcryIDKQ24LLjY2/9Z6SY6j6tOaaqDfgD6LAmyLzfPerlKX9k9DItzre2P9LP/vFMhE
a1Op6lPPMGt6S11WvGQstZm5MW//oKy/usI/ViSPgc5b2qio9zjpq3WmD6Nr+QHaqYf39hT44tg/
TvbWdlj3vn9MLpN84aQCVYu51WCtQggTob+mbm6m4aZiSLwxN9d2FvGvz+S6QaDqERiBF112WVrH
4tEQHV4s3waoB6fn9H4+ggDp7bqZ9djIgpCvAWJd60tLXplM6UAp7HBovGTHYLwT6B7TtTc27DvA
NKhNNQdIORv4og1HsrpZFvg+Cq/E/NJzmY9ziuIkTEfNMe8iR0WVN0p2GwNc3f4XVqTN0ic8NaLF
SuMBY/Vk2LMfH8u3vPRC5tSn6VA9JS/Kom6/9V7fGp+0Z3qaTwpbbh3L3CV8V2cNWkb/xk1djE66
dqo8no3ZgI0xC4GWh/PvNo70qiO8sCBdMOFQlrGiwAKW0Q4UcLhtNX19JXlCdhkNSICjQAkdmP9l
Ii8OVxZY+py3I5A0zrCLH4Vr+OAx27NXv0BGp79h32I/wqVm+s35BURc+42HyFr376cPkPbIaMQm
0K34gNG9CVzrZ3yqD1AdY4fkltiKC8LIY+Fd35er5/tizNLmKAzwjxQZugByM3lOEAPZWTY0Z8iH
Q0uKTChLiukRMIUPdCMcrpveHK60aYgejy2rYBusyT2aqV3rDhxnu/ghfzNueOQoO2rZmhf7fGMv
rXobSIcjR7IoL0Ei/fNKV+nQJOay0rERPmQmGHms56GpULIuz33DwZGpPtTjj7l9RQ+rR5UtbaRl
IeWbg+vo8NDAsAXIqXTlDko26LWGkWeJlia+yid1T3vF+GWJEtwUZqG9XJ/rNR+Ajc2Af4NGGVqP
Pw94jAetjXoMGDSrWgqe9vxuBrncdSNrLu7SiLR9YXuMSwojEfkZc+A29gIxUVc/N93rdUur83cx
HGnXjmM1hX2Hl3Q5QiRvAKIDYCnQwDukfb9uaWvipD2KcIgJ4C3wtLQ+whB8IU98U+J6iR6/7AZQ
GaHnEcJ1yN59XhwKIEWjLMe+4u58pqAYzs7Kf4zj8Nydot318Sy/9dWWifogUAeI+iRbul5VoIZF
R0cefHAQYHFg2kqgnCBKbn0Qxa/CH9cNrk/g/wzKPQim6NDJCLJ4PNqIx0bAPRl42QGsum5m/UiT
P3akEB0qD7o2VYudY907z03i6r/A8NkD0xm2tpa4/5pJDrcF0Mz/nUmqf161sjC0Ws+XPZj6LPco
dXPxROiGq1q79i6tSJ7CyPUi6ypYIfW3DOn8ciOZu/X7y98v7jwes3kMMxXJmdFJ2tAekq3wanXH
LWEdkLcgd5IThX3SCAg2agh8+FPdTk4yvtYqBSQKaK5DPKFcGm/shVU/hMY2NHCDrhf8YJ/HFLYF
B/oBFi3tHIPWOU/8PASLdachg+Bf33er83dhS9oFuikUw6gxfxGYdhSU+MmGq1st5y+t7v8djbQD
cnPKaT3CQoXWq+RY1k9F+FiDmLHadYC5IYuQHLXQHwDM09DAlG8FJcsIvngM1BB10Orr5pfIPBgy
pkF2Eun+SIPsYsb76YXGCmBzdWIWINILcpTAx+pRcJbdgWspLZwFSXmjgc2ktoE42zp5qy4Fzeno
y1YhNSDHaVwPh6oJCL6of0rAOD8cW8u7vqxbJpYL6OJYkMyaqlhQhIIJv027HHJQyW1eZxs7dfVs
XIxEusdwufRmPMNM04v2ZHCIMgeKdkzGRebSSI6mJaBhnIQnWhVb+a7V8AuQuv9No3S1DXWpTeAR
Tp1HSLgYd7oXvEOsId+rJ/IAiShPf4Tz3G+9YFcP54VV6QIa2i42+nIZMlm4tP06fSqiXQFp1q1W
+tWj+cfSP6nWizVMkqY3wxqWIkj91BSqdltU6xu7RHY0nBSc1wUsCIo3VenrQEvTbANbtzUMycNY
o1YC+4tl6rVXDmmQ8en6Vl9dEJNAyh0kFOhsWQZ5MU15kuSjUaGcFyM9rxpOBo42caME92g9um5p
tdENzzO8s+HP0NYsDSUVWiKgG4sr05zsgJz6/rcIwE1/q9TCaSHZRfY8e5+Cm9K4RyPUhvW1gaLQ
sfQtIIHC5NAnp2k0xwXqEMOD5dNd8Tjvi9Smh9Y7g1EZiCL7XDsdhLY3gIvrdgERMCEehOB7+fvF
BAdMyRMlAIwNV+FHHaFpdvyOloC70XgmICC9Pso1jwImHjBWoOmaIkn/2VhRIL9hLu0ZOlWdcT5l
yY+RmLZROFF+6lO32RKxWzUIrbxF8p3htyWDSokQpUR6FFCa4jQ1742JNOh4G5mg9g3C5zmb3BC8
CNdHufyofCchaDAX+nG0KslVbo58Dc819MenFE086UHvT1O/FbisGgHxJ2BWaM6kMtkc9BU7FJWQ
a6shetQEYF2O1F0TMu/6WFaBZMCQWBgO+oMNGUZSD3rKUqjJO1ksbiDcPE9I3NfNLWHMQzOWH1XR
PeXa45RAeUp8XLe+5l1A3WTiDQzdXJQDP+8XZs05q6zl7QHabWU898Wv6wZWZ9FcMgw472gjlQyk
Oq1GlSB84MG8WzCvpaL6ISB7182svQjNCzPSha0SYYKGAVGSzkG+oaONLPO75In+BecUu7QjHWat
0IYeHPSIlxHDxsDfpQB1amBn2cI6rp6riwFJt3NsBqwrZ8xboavgvPkAuIiKp5beddzNi3jfmH+B
HEGIh2vAXJRQZFhHOXSWWldwj2F6nOZvKttr9V/gksFCDLA7aEsMaHp/3mwKSZCpVpADtZIEspqg
IMTdvFUCW9vRl0akS4alc0KjHEYyZt6rrHuw8sfre23LAvk8DELyrJgyeJ8KpM0a1ObFxlKsPmaB
2oAcL0UaEqDazxZSdYrDocapbMw3tQAJwmnSn5TuJYkeoMob3Sg3yILPW2/otTN0YVV+qUWItYWx
5G+GdEY39Gtbc7s0XYi4XZ+/ZevK3vvSjrQNwlodxhyCdI5WsXwX69NDP77Vs3XP5p8ZiEogPvTj
usU1J3RpUd4TeUqKtMBhSqFuyZrMId1jWnnXjWxNn7QtMr3RwzrAsHprN6eRPTO74jaJNl7sW2aW
3XkRThS8GcjIYabEi1OMk52xH+2wL7dovFdBspeTJnluOmmC64AjOAZy+uH0MQdYsJugfKwhiBum
JbTWdURyfwHmQLkJojqoBoEHTIaTW0mIVqXlOhS9emxzftt3z9cXau14LRUty8I/i7uTnHhgFMOI
rkmY4NVttaQFytmOo87OEoL28QrpsCMnuTsY38bwm17+BYkdsCSQk0CLNbh3ZP481ndaFuu4RFRU
y4dil6C/Qf1uxBvnbGXXfzIj3YmocIQ05TDTtmjda8e7lla/23xLWXzlOH8yI81m281VHy8kMaJJ
biiI8ji6XR9Gbt3UBSQ6kB64vnwrNyPHux/4CVAKfUVRJNA8rZIGV33CqleqF17U/Y4CsIoNT9hS
6AT7YUHd+7rN1TFe2JRuY4Uqg1G1+uKy3Hp+qtMH2yaQIU3aDbDU6prhnYC4Frzv4AP5fLrLps7C
eDE0TMWuMyO/n7NjNYcbb5ItM9J4yFiHfFBhZmx3FbtPGl9E++tTtnyp5OW5akLaA4BTHGYZydQG
VZmnaHl0+gFdKLFn1chaobU6s9ut4urqaED+AKJGBGcocXyeNEuFskO3mBqjwe3YnoxQLd/Kl6wb
MUz8GlRRQND72UiTETS3GiayTuCXADfjBKoJI9y4+df2maYCvYtQHNMmc66E4agrYacA0Z5ouyBC
ZSOhIJ6nk2v1EBEVIxKncbGxUmsj08CNYOIlBZ8kP+GSgeFhXIYg3W9N1bHqrHK51Q9+TOaN4a3c
XeCk/WNJ8kjzzBnaSTG8yKKgXqJniGAcwjxycdMcrm+/tUHpQFqh5RF1lS8PYRBZBsJKkQQuR+YN
KrjCE+ZNtbVxG6/tcp3hHYq9zvCKky79ineWKGKkgKw0t+NpRzGL5olxe0r86wNam7tLS9K9HynZ
DOoqDChXfPA22oz/6C2vJ0/XzawEt/zSzDKvF+GFpuhqiOHCjDHf8cHaFUW54cDXR8LxbMdRgsyQ
dJJEJjhKoshoZfnvCdxX1hvvvMH4mw0Apt7/WpFcXJxqpIqWLHFX3hcdtJm9cdxdn6u1fjQOolJk
dsDbhMWXJqsc+yxVF1qvDK184ld5jh+n47PiiNO4N/z6FB/4EfXcO5Dz3wK9fHpYqEa2ukHWdvrl
R0iHKs4yqxuWj2in29F4VbrYUZuNJduyIS1ZPQ41blzYMKlPw2+DBpbsLUDfmu9DQd7ioHIHC6yc
uhqFnoJLGncSmC9+lFl07kl2SkniCyEcozJtU4OUzvUVXIsllkaJJTsHBiI5EjPQlDW0IcYV9yW4
aG4TXBtVVthNHTqs9MDeMWzlrtY8xqVJabn6UhdhqcJjVBm/BSLO0YfsZ19qkGU2/Z5nG859a4TS
ytEayOiAYVanoiyclo4fQak0B9E334pefVetsPCC2LrNgEfemNy10hU6BFSwSy4cLvjXZ1+S9FFS
lRNmFxAyn8TxAdzajtbnXs/bPS4bZCMTF8RKj31PfOBHPTP8UJXwXkQbvuCrxwH1iwE5Byj5ILKS
84WDAI9DDPk0R3QWKAYOcfk9Mb8x7l/fTes7+M9uklyOgn7iUZQY78y1caeWyBeC4rN3M658jEXw
rhbaTWRsVVS+Dg5VGnQVLdA1ULnIZDnhnOlTqSxX0HDCa42MqT3HTh38vj64tTwl7DCusaWFCXjA
z6tJwfoxgmkLzk5nN2rKnEkwFwJQu0pJTln63pqQfgdphxFO+9Dofl43v3pslvwhEtegyCPks3XW
930Niie8mYqfbZrhpMS+HvaIJD7QCLexc1en9MKYdNcSQ40DUG0jFwY2+ZK9pnN6sJrQN5S/eczg
5/43LGlSDdBWJKzGsKYI7EOqeeI5RzjO991Y3CWt6tZRa5vzZi/K1giXv19c8zk+CcTwsBsl5R5U
wk5iQIgPNBQgoL4Zp8kBPv0+RPegnqj7oGufspLd8XhobaUVuyrtbA2yCX+xxH/chcwSB+oZUQ/d
cnxQMBCRb4Uuoy5o1+zpx3VLqwf1wpI0+oHXYFWMMHo6fqfEzsReoPgFkEiw9Ir2G1t39fK8sCa5
4GICPRhZxgVlNFudvgVIT2vh1p7dsiI5n2hIDcUQy04y0ADigSbFRhC8sUSrt8nFUJa/X2wb0hpd
pC0efe7ab8Rqz1HH3D54RV+jR1nsxdFHjuaY66u1MTImPe+gwcYCdEsuOXfdhXQ2NBjiXam0GzHO
WuQL0Tq8gsB9D/EfyQwXTWlYEPp0Qg7x6oTtwam0+5uR/DGhf54+NPbEY6jArzR9eEx4BDR/9BrM
84aZ1cN9MRLJVxakLcx2wkjoFB7qprzR+kctN4Hx2ZQBXn5KfuUjWgNJKDoNASqTJo1abaOQyELw
CXr1cbRn41GA9Zy8cvptnP0uuDOg4E5BddF5zVbH7lpBGVjdP9al+YwQlje0xkB1JNIK+sCiY2Q6
Q3mCXI3ofoA0CKcACoG9Dojg4F1fzFUncmFcmuWGD1VXLwmBIgbPdOLMEOyOOzfMXnLLplssPmvp
2E9jle6kMIzKKMOT1onmW6P3SmD+jX43xzXCt0eiPArdHbdkgFc30oKFXg4E+cLbqVhiUK0CNssg
OuR1DyGzxstNZddhiNdnc/V+X2iZwUFFkZqVNlI/GdkU6EgNGFEPSKLmKR3dCTxkZvoNseW/DgjB
nI9oxlK5CkZPueY6FSE1FFrgXUF4Y9ep+NVWVu/oIYvtWTdero9tNeGM8BMdhOBigKCutFXCwjIb
1YA5AB8pxFrLc9tUhWu04XgArS3bdYz8bOOqsUezK1wyQnSwDOYnyK5uyZt9nWeEwgtNP4Io1Jpl
ZzoUNemAKBQONQdPHwX4CVI3aqgtyHs4Uuf6yL+67s/WpAM693qfJDWstTP4yXXdE/y+Gv91MnMx
AtZ9QAKWrPDyEReXkh6lY8itGK2r2fBzGNl4b/L+pUjaYiPZszIabBZU6hlBo4oh1y8NqkQjwmDh
WMr3BqRjXeyxLYqArzcsWWAUIEJWAW0w5TSj1o2DQK8Zjjn7IYLDLCClc6g5aErSU1G8ja//eoEW
3A80V5BxQcZRutDVVkUaLpwgMjp5irk3zKf536OkyKUJGYdV6oOh8hIm6upGhO8VhOJz/9+OQueI
SoAsojhiX/R69KwlIwJ24STCOtIOWhcVvxGbGYoVH4za9TJVC35okbf9vNPaJOyhytGjDBA/mvlH
2T8UkDqaegfIyyj3GkVZSn7Xx/bVB8MmktvoVyCgj5cBFIqpR3ERwGaSOVrzFJs1BJYOxbDFxL1l
Z/n7xSniepeEIARF/Midtnuacp/PdzV9+7+NZnFPF1bKZIDcoYnRGOD4iUw03GtPVAW25fm6nZWj
ilmDz10Yf6EWInncKo4ggdkuoxFPQ/+Qq3fVlq7iiif9ZEK6kCOjnC1rMTHyHyE/aLUbFgAk/Z63
6nhfA1OcTxWiFuiLAwBXBpC1IIpUpqV5Yywfwtp6VM1uo+q0asHE0xqZctxOMjSOaEkUxAFKal3t
tMkbJRsYxrW9BSk6BkVNJClQPPm86l1UTs34T/mMvzTEJ0Fhp8Fdjnbu66u+ZUd6A+ljDrjrgOQ1
y9xQCDvkILJFOZdujGdtvlA8RvkWmV+QgUvBStfiNVIy5JZr604v/iMGfePe/Cdz/DmuRlYAiUmw
GYBZCLiczzPGFF6qY4/XXHlGT9Thux7a3K284Huzm7zMVu3XG/1IfMNDx+lsv2XoduiPoYtcgY1s
CHDaH4EXAikCvard9TleoT3Cp2ERF9WypcIiXbc1+iPzKcdzrDNKuxmf1S6wI7BKoY3Frosby/pN
WfLQks5Pkwe1b/aonj53OnFVrQbBcgH3VW09flfOInJ7kJfBVQOaEPm4150IGjBs4onIxCmYu1Md
aztSGf6EYznNW5x+a+YgQ4tTiQIDdrQ0BUUBvYCBY5/VzVy+TzwAd2g2m1x3CiEaYSeTRkGW1lXG
PlcydK1S2nN7HvlwDKEv61nd/+Psu5okxYGtfxEReMSrgDLtvXshuqe38UYg7K+/h7nf3alS8ZVi
NnZjH2Y2KpGUmUqlOWfOCQXQSFWC3ZMsIMtp3z6HyA3fWVVvWv75M1vxhriCQZWONk2k18WyIrBr
Z24oQ+4l824yX9X0qpE1Ra2KgPuwVYBhoGFSMPG417VmdnDL9+MjinlTdoV4+vwq1q5fjNz8kSGY
92QBaBuY6oi/mrf5w8TpolvX+kdPPrr+Po8aanWFROb6sgy4XheTPoao7KzmnVkhMeVZzT6KfhIQ
ZRuf55d1+o6E0oIK9P9ECBdvqKmkwKEDpjMMBmWX/bSWn5Y3sxvo7X8IYA9FCYfkTlEemx1EuSCl
jrTdkHygynd+OSu2cbQc4ZCybhpaTYUMlkw0yanpvEykoK52aci85Iq7PxIlhGOaw5pQqyFqqH5p
ykXe/tSjN0Tb8ws6VTsCR7wEfRoqRPAugphEjVulAx0kXt75iCVxsHGBHoEkyT9ZjJZdJ659XHxl
gPAp8pkzND/nv+BECfEB+AEMqgL/HNfB8vcHQVM1jXqdc3yAxvqI4n9GyWYavkKllVHonejib0mo
ZKIzCi9xEYVxyfGn6BJqPNcMX8u87z0X6OQBR+JytNAsjw5R2ljOJPFPJzojiBV0JkVpKjQ0iGVo
OQTqe+L4ZpbTuAxp9NcAmoIs4TTLpsFkjYLNTFrA1pU40Hr3X47r3008efA0KLClkOMl5AZg2nQY
LhtZR+OJ6h+vQnyKkk5155BjxyIAujQKutd0WqnRLWe9xGcs+3EUiSyS0LKBIETTlxtfUD59yvLO
xGoydIg73YjiHa4r92U2Jq9NsruiqenUMkmniEyq4BRVO4mt0GyhEenFAPaF2r7CjAqdNG9cQI7q
TcyLzfljW1XCg4Uuf39gZWo8OCrKokDB73W/rjRgxnaPWcl81VIwnSKLo1ZP8ECcoPNJBzxr4kJc
bk0g+tzb/T1rJ8+QXcyrcnQcHWZuML1nCstCH1mpTRMCe9utLuPQ8ay+CJQagCilbMRmdQcPRAlL
AsqK21s9h59qgSfwaY+7JBtRYym9xpblftdl4VWMvhsEyuJTvNPJUBclDMAyOkKn6tOJ8wtkmGIf
ObZdY0qHl5aY/sQOlmf4/wr8zcl5oB6Wo3Rlr8JvYMRor9bmhZ20l22k7svujcfsFpMkFDWlK1ao
MJN8f145V6+ApVAITEekhkTHzMa8CnPkm8GIUvspAwXt/BVaocQPr+rKgRThACuQKHQ8hRQ1Tnyl
6/dqnG46kO7mViUx8NVbFXgeaADCMIBzktcgQFpvogKyFB7ofQ5eTbRT5r4ege/ApCQC4YdBTRne
xeo+AvMOhWxc5Cd3ud7ZrMiHAX5lAgWMPdRUM1LfVrgkJ7nqv/7IEXvpp1gZwkLpG6/KXC83PkBH
O5RgLQYECyaSreaX5ZrBeRVZDudEQQ9ECo/SkeilpRgQmePA3NjHfd0XXss+Uq2kqi05P5k0MbNL
akxeE2ykOVA9fIyUB9u9js1HpMEi2XNbtpnCY3iwS9ssVciyexbMio/cFJ8RjLyUPeaWND/De/f8
XsokLgmAA2PPQHOClj9I1NDHx8FzkbpRMCCHHcGyUYx8zpPxFgM63+fFLj977giFu1YrtaQnFcRG
6FUpWO7HQDY+L+IUy2y5zxFKArnYRCeH2Eihl2jmdpIJ0YlyFfcvDXvj7aUBoih9BwaRptwV5mae
cxqm90QFhxTGCK1Lp9sbIB6Nkr99XgkfI+xzA/6Wfsqx4N5+KLopqLNLZPQkQlZ39WDFwq7mBrrj
BoYVZ9mF0YwBm7h/flNX/SYm5JfSFXBKxSk6B0eV836GL8MWav13a4YLxBlhsnrrqvs6ELR8yKFe
mkZYpwyChprTqge5jvGi2RLfdSoEDEwYwcBEJxg1VDG2bHJNz9EADEeCJIYC6qaqMzdAFv7rYzkW
I3gQxUkiIzNw9sBK7FFVVMHdknAZFNzp0RxLEXyHAmAD3nMshsy6X6QvDfi9WPg1WB9/qwKLHCTp
MSiKKEEcWyFjbaW5jdjH5PYWVMi7xnVAxTXw7WDrskzIqXuCsGWMGcqmQbMFV6+TbK5RicK4MtQg
nh6N1COOHy98qGmAtwesVuI2Tm3oWKJwWEVs2FmUq7jP7PnGaRvK3ej+/A6uqt3SffG/KTVX0O3e
GTHBOWFRipF/leVgvmamE27DDBxS5yWdxo4oaGPwBgMWGHzFNOKxFeW1Mo/aZKLpKavAobXruXFj
tjpl70iznhd1irKAqW/wGSztpRiqPJl57NpKz0hhI2ycPO1toz6OVL+vvPoSvXMZZf7wFnndlyab
5fudsj++So7lCgem4WlGJttqPIc+kYv8ar5rg/m239xroEl3aEfLbYc/diLq0icrGL3+td0qAfGt
AJSku/RF82yq+q5XXVU+D4ZX4/v8zujLF5z7QsEySVU1oCpbvvA23sZP9asTxB7x3QBfcFkHA5LZ
8wWh+gNgz+KtQaWAb6chzPEWLTp/4ExnFdDS3YgPADtj07xq9pOW7s3ibjJwU0iUeyXcPRYmXEKJ
qkeVMkOYnvuaeW1YQQS6MBUtv80mrB+bMJhriUtaVfMD1RMMahr6tEwSqN5SazM6dDY4IEavaB/u
HNkNuLaXhq2pqLnBfkH2eryXGBkI+0pxYFIVHRWDYr6OTj3g86Le75pLWc/7aTMqzOpQnqDeZQIi
9BToG16ZPXM0L6g3Rf2B15/nVtfKhE6kDem8VoYSv+Z3kQvEnAdeDgALFxzHWI9KnOUhNGa8BbOi
krg0jwIN1HwZuijVZyLrU1nziebSn4LMI6q/YnneTYCcNYE1wOPZZmg+nOplDCV2eNpEha08kCGm
q5il1zpvFNxcTfM4l7PfdZ99lnyY4H5tJu1Oq83L2sp9lQyYFYuCbH7F+IbEJZ+2yAhfIShQmicx
PgMrHYbaq60vFpb3xVhtNMwPJvrLPER4ylwpSrJt+g6llPxv09aCfEGhskqzCrfELtiYqmGARJvN
11m7stI7Z5SAZa5p0eGGC46vKvuaOS2WqiLb2dSg0HB8o/s22g2C7azdOf1/cT6HEgVPV1lG6rQz
JGbTU8q2Y+FFVUFRY/R5/9w6UQAS40b9+0zrsWIJLm8E1ok5L1JH57kClKMpi7lkGyk4OFJoVtvW
ENCWc0wjgPAoQEFvywSjI1VgGOFLqZR0Lq2H81fXmrM73E7BDShtWNfEceEGDBAVjY9mBlod7nh1
/E+a7pO/z8os+4gciYMuPHDNCPoyc4y75ipUMyp+Bt4jGUNLkMr8NUbkbwv4I0ZQEp2FveYsFsDn
dBe207XJzUDVmeR1sRaQH65G0Aor4ZHaGhCjtg/lsFxKxqasPQcNt+dP6f/jUv4sSFAPg4VTGimQ
1MS1N+Y8sJJXe/Z1ZwsmK3ArLE94y5tj37Bk3Yyr99MyxkuAJqsBVVhwZ2RstWo2o9Ybcmv4p8jM
cbsgU+zL2gGpVVeE/YNSm+0rmHOZ3zdddWFa9RA0aSFjY1qLAkxNx0ypZgJzQ12U+SDKMXK7S5wm
br2iN/04faoB7oBXgmkGTiIpFfyuBYgh3aGsxWAPZIWj1SdZi1U7TecDZhIyIWxOnxnGRRr3vTAm
H8u85Fa2Zbr97oBvVEWPZz8OV2r/o5BiA/Xf5+ovV4s9jEdvjVHZpkn4wJoU7BRgXHdlg6Ky/RGs
S4nrDE3f+GZF/Wcs90OzqZXLCklcVfYWkEkSDMwFdV4aF5BE3MirnKCsnyr1LWJxUAEX57zyr7rG
g1MXrCxCAssEMTHy8PmGN8AO8TBEDGTmmhZW4indq5a8nJe4GuEeHr5gboheFGe2YW6Ws02tvdIF
mMZXUtsLG7BW3LsT8ksdlQhdTuecxgmu2AXrbscd7KlR3zsdtMm6zNvXfNaCFqCIZcNpt6QM7ydC
G/cChHwS+asBGiB1LRSHMV8mzk4zYwqdlietZ2lXuPC8we4omIrm9AZmXjcfJGox8/6gjZ49PA3u
ha1i2FXGJKuva9afrxC23symrh50fIVze2u/Y3hn2/jpHo3NKjU9juiNDr66r7xfNY3pD8qF6ibz
lU0euP78fn5HVu/Ggw0RDkRjc9/A47TeqAB0Xx8+kMQA3105+Z3K9pbZ+mNnyXokV9+S5oFUwcnl
UeTGrQapje/QchPH9J8P9yah4XeMZySa/7EB4A6hGOvEFNde2Y2yB7dMEQTXl+hFVuVgKvGyhmLw
2Btiv6plrD3GEoWeqvu/B+0KE5UVEuBpbkEKkMiKoNvpILyz91/gqf+yqPE9eVFQv4YKJX6yLy/6
gFM0RLwbD780L9lUe3RK+JkvN0KJ/on5qK7lBumXz4pGDej5TW1bmzCLNa+KmvFZ6Yn2oAHMYPCc
IeYXbZdgkDctku4fU0tNUJOGk/sFNJj0sm8191rlBeE0Kl1zup/HkL9XfcautL4NMZ7mWO0DWrS7
zRSnGCjRh8z1KxcvW56MCugi69rtaByzMApAps0uotTiO4CWGpcVmM+pyhTtflQ7+xHZhwTJWscx
d2Fck9eiHcKLrImmiKK5tvNhUsh4G8N8Uzpuvk2V0d22ZVsFTFEwFky68qrAoJ6P5DJazIqGP+fV
NFyEtht7o84qZNBdUl7nxHRvK4zhfoLdjlwX3Vx3YOsmeuqrVe/Ym9AyywsjHrONFTqqX6LnlIL0
x0SKtzXeE551dxVUu/BBDl+jDj2X/syL+ElJe5tisJXc8byfADRkNl1L7XnWdrwmFib3+GT/UrGB
lzGLSo4MYadG3uDWqkGZG487dB2Ge5DeOECuTcHf07lu80LmfnoC9B67I+MY37Yq4MDQr6vtGZKf
QT706k/CdDQ+V4363nPd3fdljF8MSVNs6slhIOeeNL5vUIy6iDJTvVfDITJ8VKfIc6/2/Dpmk137
jKnldziDuj6M7S5chq6MnUaKGs2NUd6YFx2a6Gyqx9wtN0hlmR1twtAqUGzKupGiHKRPlKQ6cPHG
Nro3Qx2U6lWdhzeta+t3eKjHBrUZKT6cJgpboExGwGtpnUZB4x1z3J1qluadGmb8Ii4M5dq1ec69
WgXee2OH04/d2qZXzWnJt+cd5O/0+TkbFl6a5oxMYabCWPTr5AGx4Efq32UXof8LABJb/bbaJ/7r
cOnsp01MQSIrkb54iHPShXCniNvK7RdPSbZfHZJqu/gReCbzfUn19zkgQXqPoU/nyrkNb5zFb8qm
/FcDExczxGBeRhFWLD9NOczajDKsnlcm5RO7ts2ZBGE3fBYp+ZU13ZVT4tCsatqfX/p6TL5AQsPk
AAoi3tUJM5yiHoESn2vtJjSA7FgR9zOLmblpjB43g60g6FSQllVzllBFQyKpqkpJomG5i08O4OAr
hLva4U1FVNS9PNSkbkJl3JrKfi62IFD3z6931SkfCBJu4h6tqwqKa63XsQ7p3i7raZ2GV5aqvHcJ
ob0UP241AkRrMBjtgT6KLlDh0aPkmWuNJmAq+XBp4MaZiN84jxp8M4/wtPH78TqVoeevrRLQBAte
DsJdPJGx3QdPDpNPepcv0Jhq81U6uOetV7uxKOleLVknzfr6kImzdYMALVN8iEcxiLzbBjtqq0/R
iEn7SwvD0krnEzSrOeYmYX6iyYim1wILoJhrGPE30CUhFit6N4nqnpctnFGJBtf0MuZJUON5fl5b
VsVg/BWEFL8ngQS/EHVTwfoQgXQ175rMpbZyrfOf8zKWB46o+taBDOEBhLcvmB51yIicmm20hvd7
lkVhcF7KmoEdSllWeqAR4TQZHdMgpR8w/JkxOmDcZND9Zowkj6x1hTCQlEHJHKU/cfIsscs6VRSI
soYmmAeE2bhDCJs91lZ7AIbZtESeLW6Ib9aGzJWvnRhm+NBqvYDIaeJgEF7HEfqwOUBh0QiBMdBE
takR9ZIsypq/hkX/u0TBXc2am3VswEMyU65gbD6gXN8wufCcKvmHFsLIc5PWXFahW99Z014KZphV
hP4fH6KV4bWAEdfWq5tdaNBM2/YAbda9WffseaRMA4+1DI19bUPRPwOyUUCWoFYnOEyzmxTMj2Cp
rvFgQV+KCZznkktoVQYa1mwMEuIfkfllLNjsVjXWldvRJdO3el/v6vqf8xawetOB1/NfKYKhpZw0
OR8gJcHMqTbFuMayBwZSrdYkHkjYeq9oGlCvDf7QWE9uUyr/4e45/IBlGw5tsMbgaVUgyuDZ9GaP
SL/NyS/FqHcqCE4bLnsAr5r8wXoFJbUKrR/6EOst4y3vX5LxlScvfScxhZXWGSQuMVePaWgX5SdH
UMqwiAut6hC7zF32PavkG8grgeVk1Gijq9781TMQbwOLiXZGcmHqBSVFllAw2A7UteOU1uN3TbTr
BDTWJpfFFWsP74OPI8LTsHRsnkQhtnyYKUsuZ7LtQFtltV6qgvxEhluyrseYHMXYgkMwDXl8wDrm
/sNo2QrwU9C61PxGqfZmWUqSxaveZ5ke/X9iBEUeTW0AQxXEpP0rr2+7OfUnc0NyAjgj4DMgaywD
UJctTNDciWshi3tIVIvZ4yTKKUHTccVHJonEZYIEnY1iuza1dtlB5zmzbkYwlNSAHz3vCVb3D82V
Szs/en9FUGfTyepkIewG9y4eP9nrkN5EU+q34SemFHFB0RZPsfMiV20R6P5Ew5g08s1CQJbXXWeH
egXfY20II6BqB43X9dRpm/NyVvcP3bAWIP7AmyTChWUI/GaA+uLuRdf0bO5j5PyAnBicl7IaXh5I
EU6pIAuA1owNZFZ9VWL2aBNx5d3hZKa63t1XEVAFz0s8Rc1CHebwXhdEjtzNBrvq8UJTfvGOMucq
RvGMhMxTNJSbDIqY2m58NQ30+CNiI8D9HUlz59oZHn6CcBOORpznaYxPcFjhq7G1ycyHyRzvmu7+
/GJPthc9TBgzwW0IfC5Q4i6HfHhPzH0I9ETM7U2ABaNhpvpozbkgSXU1Kvy7TLq/jth+C4TSLN2/
mOkRtBOzOs4YkQUxRGnghVvVH4zuCiyrvjNPfsNcoGgV4BkftmAOkY0NLj9+FP8uwjGkaBLM8KD5
WBAOokkMEs3AuBh7128Gdaeo7sZRwZdjWRulM57nZAD2BUhz9Ke+jiRl58VXnkhHe+LyBYDjFwc5
SowHzOA4xOh19DXEaKxpZd2JJ2qD9aFVARN6Dt5H8ADHp5n30ciMPgRKYBiY8Z5pl2MZdOXbeZ05
jQ0FMUICBTS1Cqqh2Eb1pdaD6Nn4Ut8nH6BkZkSn7XlhJ15GkCXcc2MZa9yKIKt39nhA0ITdukRm
8cuPiCeDhxdeP2h9Q0euYAVtMydz0wKAtbTGDaZtaop8tuY5XJu28AYZLa0h8/MqQ1N8yscbkDkg
E4qr8aItuvuez5Psi5YtFL4I6QHwvaKT0bJPaCHmdMALuMOk5cSyALBrqNJqNOz6S4ehnqM3O8et
bzAztJ2s8Dp2ovuY/W3z0rLxFqAgMR+A/4ojq0YSDiZoPoAaof8AL5QW5CZUlbvOHYBIOkrurNOA
+bc0BHULng+eHMIxG30L8OoFy6fW8NoAk+CVGxroR2MVe+8TO90ATeCWR7NzoxvqdUoUx0/nTGKg
v89Z2PXlqYUHuAb/BCaGY/sJLRKPfRgDyKS2Bzwk+8JQkZUqzCfFTXUfqeAG7XpjVsaXYGqAkSVp
huQd2sbnveOkzdNoZN1MueKYn6RH0jVTjBk3iFlkFyqbyhi9O/gl2nK7farcRPPrsEbatC35FESz
XTzrNseEK6+0J5Wbyg8rW7Z1U0V/scKQ7XI+FX4am/NVnJgFkEbDEG0XSLPfdcjz//X7FqVelKyX
nQDcClJKx7uhJo7aT1oC09NnH+MUaOr6CGcZWdypgR9LESLM0C0Lq84hJTEu4/SxQ0dCNnnnncip
X4QM3HNg/yFA/xFHsOqmqMLZhQyGzo0ZBLKA9wHqfAwos/OCTq/TY0HLG+HgOs3ckodo7scFo4M3
TPkVsWvXCOaGMllvz0lguaQcAIFjOLqGRK44cK+EXY6iC1wWoOas8rZPfO489tUNTCWrfKeQvANO
HjewzyWKBbwLcDDQIiwsbER7nN6XOXrFQdiqO3el9YsDsjXTGtoRYzPKaGtWPQJAfoxlwn9pFBYk
orhiDp2D5zOmElxyjwGJsnstnae4/+zc+wRAdLhvWlmLwKk2Yp3QFDyplq4REVhgyPXJcnIglqFO
thu1EBFKdms3pmQ711dHXBepI4A9n2RqUzACNMOCf1WFAyhsvtoJQP2Xs0uR1iRmoDsXPWiia1nM
fqo1WJ6LNCYm9gCTKj5HiMmd0MawhGfz57l7HGuU5664QjPlWW12mgw45bQDCGqDBlgVGVsT3IUi
0nRXdXUBUg6AXfHnovdHw1MzP0wCnlEnfTNyzNnsNPuG1NvzdrgWah3KFeww1eNSGQjWSVq+TZxx
N0wydqpTU8fSMAKAzcQUzwlaYcMHruclThBM8HW7Z8NuYsVCQ4QGfckjck0pD0UJ8VZWRUgBAPPC
IxHHeL29I1ZO1SLfnN802YoEfx+loG9tYogJNaQUx7sxe3OLygun71jaMbHmT0BNgFyfC4eCWtSx
P1lQLNty4LhpQTnnPripS13rvgkfO4w42DIAS31NH2x4ErxSge5li85EYwpSQ8YS4IEWhmvUrR/1
GScXKOy+DV9AzK6Y1130OVVeQXYGICDqmxjjI1q6Jf2lan43CqNF/ZjPu9L2k7J4+PutP/w+QV9t
1hqZFSHwQCd8qtJ+2jTOvdF+8UQS4pwWP2GRcKegOUf9BC5OeCIYDWm12MJONLihymSbT0B7pizG
QEl2z+zJjzVke3kZ5BU8e/5Ro24fejn7ZRkX2fhSkpHao6fa9/Jk/qJfYvR1+GmCmnc6hhHGZRNY
cTmpBTY/QOEAZSvDfUqLjY36VbarFD+PCr/8DyBpyDxDPOgXkPQWH2eMAYEJZfYc7YgquiZAcY8G
AFViyGvu91DIEqcchgdt7ZbgZ8Xtor1zTi2+dYqNET8N1q4Ib3VZEv807MFZH6xJuEIZm6woAXqA
Z1uYT7KpadyMIP10Zc/ONccBcB+kZm1EV6jFHC8LaXuoXAVva2Q9CFv3zfwQ49liap+5bJpsxW/g
uvxNSwSyjJOCD3iF0bZiQlSSPtpRAzZcdG9Xt5FGMwOjvpJwbuW8jqQJ5zWkepQrC95glu5nVoGi
OwbQg0ltnRbmhwHSXzA2n/cEK77+SKRwZil4nEurh0i9MQKVd/5QXasyxVg5sCMhgruZhzQNmwUV
MhoKyvILxMHYVkrQJyjrNtZXTwz2hJoUcMfQQH2sHEWZmrk5LXuYPybjfkhueGmgjca3osAsn5LU
9GIMbJbfiX0VzjvHaPzBRCFNXQZIAFnPo00TYmSnC0DUiC5iNBf1G0QUmUmr+HZw//4SRGXoz+cK
WwP/2JV6gt9v0Ibhol1Na7YO+xoUEjjf54/6tJwBupxDWYv6HbiDhoDyb16ilJB9VZbfKq8JsNlc
TrN4r05Bk2xq48rVAr264/ZFMZUe0x9c6y0v4m0tu4JOx1COvgalseOvadU8HFQVX+NimwFdHF1b
GJTPVNr2e7uMaDi8dc24tay7svCH8T/AH2Iz/sX2FAuOCnICLapzy2bcje6TPqOBqroYY8kFuGpf
f8SIwzbKHCpum0BM2b4lzeBH9a5kpcSI1/zGYfZG8Bs1SAjAfYzsjUH2/fSP3T/pBmAdL1j0VZFN
om4lirQ4WOHmBJ8aHoPA+CMI7YXIrXfneBw0C2+lJvHQhJsnz04V5OHFaM6YBHs1kFLhCHEky/x9
JidyQQKLhCOqxCgTH6uMUyhTE1Y2RuVp+9J9FoHxZfjxd4XWOZrsm4xG3yh9vvJrcjlJZK+cIxh/
wFODbhAwCv+Ocw5sJ2s4Cx3Asi6IaoT4Bd/2Y3B+W1dOET3TGiY+VAdM9qpgnnXh1CNLFFyfLEEl
CsNBW7S0AZKOWokPX5TK4G1X7utDgb/zrgdrsvWy0eoxhNqYKc1TjEAl+7m7Sg1JHnxt7w4W9vtx
eiCnV0H/ahYu3hNKhK5EJJNGDO38hwM6FKILulF3VlnCc3sx6Mfc0DPc16GRlElW7jEQ9gJyeIGD
hSYId0tmK3NhZNA/YAVetVXnGQxTCkMSVAtjYp9K9m3lKjsSJ9wNiYInhKJC53L9O0ODWqJrNFcC
Ri4I9lLGwyiTJqhfY3Uoy5aQptt+k36CzIWazW7MfEu/z7qf87q+ck0jc7WgIQGZBRe1mPp0rNxl
6BLLvEsAXm77Tf5UbaeLZt8GZO96ynPimbfRFejQbpQPAOAG9Ta98uFwaBtE/vlvOVXP408RtllV
Q7vsHAUMtS3DY+OCmz3aeCT3/KmtQQhwApAQRGvXyXyQNReoBI1Yrw64SLPzGYaBC+fBUfbnF3Pq
RCBnQdkBmRzq6GL4k85RpdYJ5GjaT+YESGPN7FUvU9rb94UzeLElueBOW9SXtO2BRGH78K5OtTCE
ROP2I/GMtzZ4xEzctguefrl0fksefhVtkHhoz0rQOERNP7mqaX5RPUabOTACpPa2sgLLqZ0ef5Kg
yrk6VNpULJsdBgA46d2Llr+7ll/KpqBXSlOHktBIJHgdV62HclHjGR1GSPKGYbJxeBhdA2Uo3SRu
YSFyaqpvM7ajh1gj8dbu3Ozp/JmfYg4cHQHYLI6/Qp20aBhsfMXgNXg1YKzeDfhXrtK7ya+BOZDA
bC6VnSMxnNVtNsEbQ5ZJDGCNHYsNG7cxChXZZ86uW7CA5Po9cd5Hy2eNxBOuavWBpMW6Dm6QwkrV
plzy3NkA6EWMbgFoRQX7RGXu4uG1N+9NLhltW7XXA4mCqydmCD5cAxINZ1sNwaw7KEfchvV/qERB
g/5UPUQoZnOMy3Fa6hGq4yU2xoowPwTQR+QCmu4nNB/U5Gl0b0BVc15n1s/uT7FFUNwwUtPILpf1
aT5A1Gmj3NluULqBOkhyz6vu9c8CxSK4FjUgYK4gSTEDtM8O8502vZ1fzLoZHsgQLn9NUWoMg8Xg
WVkYuqugQDKbz23ghglIM577lCrTvpcxJq+szAYaCxL4SHAhvyXoSBqj+5JkCWL79MrR7nLrrfj7
iAPZwwMRgnNN0LaYDhNyVFl5x/W7pn9mFeYtbvVO4sZXUpbHkgSfOTJ03aBEiIfoW/Zpek1Jc9q/
YH5kE10ZN5QNnknjzwvEPLfthZHSnx/1I5fkP363sB4H+EuyFAVA3JMAbBML4xPQW8jYoQisaQCw
oOaWXKifLKfZS7XNL8vYmy/Gn7Hd6JLgccUajuQK/oV1SFI6PeSS8C5XH1PmEeKZcOjptPt7VT0S
JSgNcKGJU9vYZ5L/cOXN/iceMMYy0ba71tiLll5HoWxea8WXHYkUlChXTLMkKVaHdNKgvc3qtnGv
SlmtZ/mVc2cnKFA/Ze08ESzM1b6n/tNQ/NB9YPFDnuxCXeJTVldEgE4KfOslhyo8QNVuaONhQKbR
RKKgR1UObZBRfmXIOkBXLfxAjnl872RDrxsZh5xovtUtP6yfelmssvyEuG1QeHiQJU9uiQFbyUlc
6SGoLNBDB0TXH0OWaV4XQFRwM6togBKflQZBdsCZQakZaQbgYPTHWYrtuCoCKONLZQqNXWKTFQb/
rAGLXrzUd1U/2KCGOm81a+e9wJj/nwDBv8dc08e5LIDKXdyrKKbr2a2TP8SycG7tuA/FCGrVpKzH
TYV1xO1+Ll8cRtNQYv9rnuZQhKBRcdRGGP3DSkj1oiTvQHYmChJwU0ZzGTrr6qkAmYcQtGfpmtiy
SzJz0FoV9TUrQSd/7bWFrKVVJkFYTIZgpaqWqjLHlYA8UG1JorDVAzlYwvL3B3Ffw2vk8Fy0ASjx
c2I+GdPopYPkRFZlgEloYTRD0k8sDUbhXLJsRAm+Gm8VxSfVlVH8nFfflfB1odn+V8Si3gfLyJuo
zcwaIurphhPaub6Jfq76mim7rmY+5k0l9rLmi3WCjkPULsAfIt6j6G7QUJZH1jGeNsxufb3Ck2vy
FfsK/plJ0TNXlfpAnLA+brkx2OUhjjRXg7ZLnBfH8KdmB3TH8xu5flZ/1iVcnkNPWJ/MENSNH3a6
ZYCzNyUqt7oWFLEWXrKlUixcY4S5BUhmkJA36qehfk7ivRmhFe8xTSURl0SQI0TgrBu6omBw/Oq0
64snRK157fXoy7L/dtILrTv6nxWJE3ORTtBYiIY3z45flRyQn00SuLLG81UP7YIzAfzrYK0RNU4F
k0UKTmWoOEB8QZWFESi1A02kJEJc9TgHYgRN03iaanEEMbp6ryhvTDbHsvaSWMhmccQEnSsI7I9N
tUrttAyXRgE2F5j8ji9JmvlGou8wz36pDjdjWaKXRC8ZIHlayaToSkkEWQIL3e3OEgODdOpYeFoa
iUP4DFd0o10WW6R8fVWhKNwCFoUCMC6lo0Tk7/qDGH4cilw8yYFrgqfogDYEkfq23CcPT+UeABba
q+sxv/5B9mAb32j32ofhKZj4oMr3eXte0xqguhmuBQ40/CvsNjcK15hLGNtIbivMVFrpblDQ87U/
L2bNbaAPY4kfkJnFNPDxImPeG3NLYAGVttXDf/rpdsKs83kZKy1WyxDZv0IswZ4xPdaB4RtCutpD
C42P4f/QeTedrWt5wBmcy4cUgAK5xLjXDOJQqpD6iSYDRdtFalteJpizqs3X8+taPSIHhgDbxlSJ
mJ9odMwNzzUMggPgo/NMTOBsAYKiM485mc09C8wEhX9e5tp9aaBzUkPnPHgLxchlNGYAD2I+3wu5
WU4UzIUpYL5qhXlOwsnWGnQA9rd1cq3wELm9qdC25z9gVWH+LNoUzhIF5DYjy6JZ9Vk4e0beu25z
XsS6pzmQIZwcwwAbq2fI0Ow9sEwoJvPQfHKX87sZKeI29CsFaFzBealrlw4G4UGbhzthKZEfW0Ke
K8Tocgg1EUrlRsBgdKGbUyV/0UtJYLWqOUuFEBl+ZPnVZZMPXItaGF3vuh1KZk3iA1gBAJic0TjX
ESdKEWFWT+xA2PIxB8LmqszDkYEaRq3vJtPnw3NGJCe2uncusBkXyGeULgQvomAcPC/zAQfGSjBi
K9Qhn3hYowcP7GaxJfEnqzbwR5qI/MJsxtEDgwVNCUDWyfv/cPZlPW7rSre/SABFihpeJXm2e+50
p1+E7HRa8yxq+vXfUnDviU0LFpKDfZ4CdJkUWVWsWrXWWL371viYZuRAMhO5AqYEtCWQ4XUEQvie
qHKhHQXsGufSGvMIw/XISnInG9a9do8J5xb0KuD4cVqwJIgTfJkwv8yqsiG36qp86UVx9Rkn+5Ct
MKf2rkotyb6nZJCtalrA4ui+C39q5WPgL8Sca5DohY2rmv1gcI/rFWzUlvaIoS47FZrTk58Rh4ZV
RLcszD4af/geCcWmQt0V8ZLy9FV6Lv0C6eqDWKrRExO/YAJZWoA21PVdETQHveldjux8CBf136dI
ehHnYVLVQdSArZ0ZeCiTaVJA1XJHKQD83ygYYH8X40SUQoaueQp4WzyWROHpmvICvDIeN3z/qPpa
vDWKvGVrkWhkH1lmt/Tovopg+GVTxoVizgRslQc/9L7N+5xpGUjq+EYZzXUR/nXWOJnQMYSFYY0Z
9Gerp/FgIORjVNbfldR0aFsvhKwrZzeZACWAjmrRlP9KmQwRQ2mNaEE7RZpuaenbSn+sQgpdhr+n
O0BYVKEUC1gaHr9X+5VHSQzdYrCkRpCcgwBVbu15/ugvhYq5FaGcA5YD5E1AI0ihAjO3Wg0sBr5L
Sg4q+UnKclv3BGJ3XFmISrNXEtk2EijgmyecxaX3ppgU1wIjntCwd1732vPRJsFWTWInze+V/FUX
B8H3afsa6AvPvbmreG5Zyn/bjFZhUCU5XmEnozyp2Y6qisPZnRG8quNCRLzOEXFKJvoGPC8Yhh9l
MeZIC/x0IDnowAEg0HL6NLQvVlusfD9fF1FjN6w7ERIfTcXc16r3/Xbwn1sr+EQsCs1EYJN/f4Wz
GAniPC7KPssd9I2/DTywac7WVmQ6QUXecVgPja8tXIv5FZu4fVQHUgViuZdfVukHFng+VtzH/KWn
ZK8MqturDVp5un/U1c4eYmtPCuZw7zPV/mG4Fm4Pew20BtqUhhxQmBeoRtvgtuT10Szspt6ZHYZ7
McSOQpJprUxrY3nrhEEqALoXmGVZ+uRTqig7XkDAJxQ4XsVUfn1XVujVgsAxdNFOTUFYxjGGqnwF
8A26sk2Gnead+s75+y8NNRaGASRArpHtXe46ROLBMjkFGAz8Rce4qVLIuTXFCbWN51GEd0bkgfLZ
ahbwMXMuw8LkADSTgb+8EpJQWZUlIXieHK1EFUBAPkwf7sO+s4nqL3QArpIxZAcTCQugBxwqszIZ
ildoFTFyjNK2/KdViw3GF90mr22rqXYGmuC39/M6WZ/MoSEFWT4YRb/7ckMhNypEPE0nIPV57kFh
Z9LUyUm8Us0SE+8PrUWcVnhrX11SppnZ0wvL0qdUcj0qOwWWa++h8yKnySpk6/4aIyJLd5VeH1WY
QvDSwB4wCdFeLlIZwFRmpfAPzcj2WhjZiPzHQPFdVlSrONUwkRCsc/Np1IPD2OmbmiyRhc0udoJ2
T4Ma07j25S/IRlDNBRkWOyofDT/VCmaSmicIXPz9/QByXEeFD2AcSKVJKxVm6tW4k0hzVbGvzHYF
Vw3YnfpTyZqtkvY7PCY2C0do9sQCuog3LcYCiVxZ0grDyEwFNuNwx/NtyPeqv6mSrUaghbINRjc1
3rhyzKw1jV4VPHubbsuNe7FU4pqJAiAFBqk9HPI07iul2IJZfaAM+B0RpNPijcZeDH4yK8+Jg4OV
8PXtZc9+0T/W5KpI2w9lGJXw/1neOg15K+vA7XvM+yy5vLntpSYSvN/EWShpXR4dD5N0nRAjKFAI
aP2U0Iks8ZSpxSFg8VNvVY+31zWXsuApCMIL1Osw/S779Zr0JIRAfQ4s4ABp1cIu6jVIjGytOGWp
Aw1NL3zysm+hGTqAcNw2rs1c1HPb00U+C+Rx26mkgnYbJoF9Z/SioxossRbOPMTQPcBguY4eggbI
66WJti6KwPRMEDADiW5GwuFkQBYY7m6vZIb8AsQECM4TdxHkD+XuJBcab0EzBfdWWfkm9AMNRPwp
Zj5N33Jb3icbDIOBRU6HcYDZ6gFQ1cAfkBj6/FVBsNm1eToseMKZszQxmeD/gKXD20tuCGhqLR0M
PJbyuBa6g0eQdzSDGEycFk2Q2xsViw9c8aIlLpXp7knJAjoOSNFA5EV0IvcE9DDWRY7yApS3VrS6
6/TSpaMOYGLhJOaPtAZ9/9IHmHH6FyalDx2KzOraHiYNs3fL4tWqiEP6dKUp8QOGIzD0APlbZDa9
nVCySSzL6Ty60Na5nhJDeOXTf+okeQto+eVpSwckaZHAZapYaLcJimHQ0C75Z8uag0ZSx4sR8LQf
VqijdlRtNAGhNjXbhulDZerbmDe2B27XSA8PnqlvAqrYfbFY4J27dRxqJxrDEw8lEulUtLWI/MHC
rctaE9ncXsTvkWej0+XV/mukFTstfFdrQN/B/EwxLRlFFQiZl0a+5y4mruM0TItKDZdDFy4ARuRH
JD4hUxon1NR+W/E0c1hdLTyN5i3hnWkC74w3oHQyVMBhEzGVDCKNbk012NZtstITYyEwzkUIA6PP
E/Ad3FKyB+gJU8ComxaOGaAyWENC9DPM87W2xPY267EBIELxE2PloESRDlk2hDxqorJw8tLz6CoI
SbrmpGqQuCnAiJmD8aYKVd2mmMQ81katHk29Ug9aVkB1EOR7CxFkZt146qqYJ0A/E/+bnNCZE8db
rK2iEURdSTi8hwl6ckp1ahSyM+ulgbnZ9BVDbIj3qOlNFB+XtnKlANbKQ2Oiruw2PHr5p1C+aLMy
tHdONyhnojl827FfN5am8t2ZyWn5Z8sLIwG24xgmIYPlVm8oiDz9B25GvG1tccAoqP2wD36B38Mx
3HTBnczs7IVpaWeHoKhqK2oLJ8q+lwTo+QS6NvcdaxZeBTNh4sLOlGmdLdFLPZLXAnYUmoBCSHFi
q3eUvt5BPNxmSrCwpXOJ2/mOSolbxzA3EXbY0aR5H6veHovnLnwiipt7QA4tDaZhrgE/XwpGqFEg
ycEwPRTN5Cg4RmlkZAypGyprhgCDYN9Xm7pEI20Fz6Dvq4aWbOVbhrUe0qb6RoqKPijcGti+MVKg
vbtC7dd6zDCYI1B/89faOAyPdMgBdWUjY8kDnGy5AYJaM7ahF/c/YrXPgYEdfLYKRh/e3jf9+FCX
VtO5tAo0EFvobR6seq5U+4SgQxJOt5Nl1FOcVBD102pIvaV1Fw8uSS0ldNsgygyn7j3zjitlxG1V
NYsH5mvkpaRq8s5JahIwbZkjHo9gvyaOFqoetYO8iXYi7RieQ4MVu6oRVPgNprhrDY9xKFAp/g+1
CgsXxfTqmZUM0GS0ALuViBrygV4nXJpGQh1qainI39Y8KOne7/I+tZti6jCDgJwHoHVX0l0B9wKB
UzXRXKDoyNYqKQDATSLoiNnxHg2aqM9KeGAytPsuDizIO/iR+ZmrGEYZhGF9xX6h7lJmhSBfI4Nr
JWDZ3kOvBNwczdBi33Jssu3XEdjgSkMIECM0uucIoqW/ymIQJx08lbWjxpEn1qEnAtBvVxH/Si2v
+aGGzWA60MyofgIpmT3nYT56Ni/B99uYivWVcGzvk5Eb/l2l9hgf9YckZ3YH4hitGctVW2GgFTEN
obPD7HubebR3gqLZpY2I9mPXZTvUT+mONL35o+wLcLLQLEjzdVXjhClVz7I95wNLTxnPzRWFRqXv
VonIDixvvROhhVJth0w1fKgKEwWk6zi70Iim+TutBg9EYxbwu041jCUE+Axu5Y9FHwUHvRqY5qAL
V4521pclOvttXkMcLw78dRR09Z3CR/VZq/oQHItlO4KNnOVUfSh4mxUr0anCRw+yYse+o/WK4W31
X2sNoNDR9YyjF0v1dOHlOhvFUCsHb+7kza94SqqqwelJC0RlMjEzbYLyRLvvcXjH0BCKtiz/qkZ3
YEcdjHW3XfqcaTyWUTo0LYRR8Fdd+ru8bayyjpEANSE/1m17x/3PGKyXPC42FOYgQLfOaXcoMdtb
A2jSaEtTNDMuEMQ6mDYA9BMMQXJ7KlPImAZIkR2hqDZ1NvwoOg23kjhBmK1vL3fGuzOgJXWkWBQc
13LlUlUSXquNgsqlsHX9rkh1J6y3g/fisSVV3LlloWY2McROzVm5mFUMHdxmCbZ/r9ZQJS21fK+S
XiQ2sE5gwIcXEe7oqzG0rYTedQvfdSZcXiQiUhhLFIBcFR2JSNmXW7PkEALHJ8ZIrs8ebm/pzDpB
2K1ZqPBjMBvyKZcHiPWDVZkDGKyiNlt54GFyqZI/K323iox0ZWK2re+XhhxnsvYLm1IeYoCwMWgj
2ExEZ2cVQ8L+fHtVM3kyKMuQkeNZgLa6jBjzCivU6qFG64eDvycDWr2vII+wwI82u3d/rMhPwyyI
RDt2AtT9wkJQVb6FMQRPMt1RjGRt+Nqm9ZXNXy8MA+PALeKygbtf/lwNG+oQOnwIY+BzqIlAouHt
klD9+3QNfFLgK4VCNao3ctmxQQfCLAKIb0Rqs6r4FoRjyKheMKx2ezlzr0zMqeHZhCuGxE32HgN4
iVnhhwVkkbruvexjAzX4AXJxTtMmUF7ACBV+RRDFw2jrnebp9oAk5MNrRVtC99GPj5mvGoegbq1t
4OvByvMK/xCEnbJStaRFrbLWY8+Nmy5/6BPdLG1atRhKub2MuRrB2XGTC095A67lMQZbAOB8evJg
el+034UQe00egvRZb3/dNjfrHc7O3ZQlniW5URNSjHjBXOCdzH4LwPJYfdOWhk9nb+mZFXZpJeQo
cbPpdFcGymldhCpPHCzNIc89g3DOUFuhgHDAAU2/4mwtVhtmnIgKepM6yqvBCDAKiGfGj4Blthp8
dOkk1ppq6kLiPuMgLsxKbi+us5RWEcwK3q2KFDDmYZOIBSNzO0ggsAEBbwKCL/mJ1ySsHlqC122L
xp7PgvvYX5oRWjIhuVI1rxArfZhI0xh3wwseabMkKTezV3A0KrroIGuaWnaXn6iC6kyb1ECrm6R4
ymrlh+8l69QrFh7fc5fo3Ix0qkWYVHpjwsyEWE3u8yZFBnECK1RirVj7luoLrnQmmcCysCSQpE4U
OdIRSEu0W1KOMl4zQCcqb+6jScGo1/aQQAV73pJM2aw5E38T/KITHEEyF416qQsVL1MP7Sl1TFa8
1F1agHSJBadiaeZ4LjQBtPM/a9K5KNu+V6IB1irlfuxqm9LPOj41fB2gpQ0RqNsOae7TqTowQoAk
WMYVo5QWh3QMuhHW9F+asbKMTd99JdGL1XluKT57QOtvG5zbTI6WFIrhmKlGTf/ySGqsR6PRj0uw
w/QrnnvgSUi03hZx5AyBMThCF//dtjh3CYDVsQAEAsKDyeRQadDnVm4UaFrnvq32+r3v8w2Ur4J/
WBkePhNHH1IXXWZjNofBCHHXMpCTrNrxAIlasI2uggrPniVk2dwmnlW25SSJeSj9jgmSTKN6zwmx
8/B10DEx4m2HpQbXdekJgHe0D/8/UE9WJ6sys9SSEUC98Z4Ejv+UoX6HrOzOWo13oRPu/BdrAx1u
iCG4iOF3+W5pXOnKUUo/QPIuiV8q1FfxA1Lwv02zF+3S+O4MFcrlGqWAaSgkVfoI8MB+ra75c/AS
BG7ranuUUw5lZI+BY+wd/ztwHTaop9e3z+fVx/y9Pjh7PIum9pB0I9IUxPXIqoEijb7YqNhjZ6Mi
YmWvfIkTdsmStJPgv+iDeoJ1CgLuY8idWQ4LH9sWBCnf/2VNuHIToGAalbu85Q1I6lij98DjgYLI
aO6q0mnNF7BUtrgVt01dXW9s32+OSoOhuAZx8UtTOtTNQpZO55O3qxgqsKXASBv9dtvK9XNdMiO5
5TBQopxWMKNsvVP+A730/klDI//YuRxibzYQL7ctTn/womD42yB4BfFu/k0Ve7muHB11iDYNGDgz
fkTsq0dXr/Tua30BZTJ3JqYE/jdbNIBw0ukTtej8KsCX8pWj8HeE3iXdgeaPQl94cv3ucFwt6MyS
dPpIynMRNNOZUIvNWFmHqAFbFssY+oCFcNUWQvR5uaEoD/Z1/Vnw93/YUKyQgCIaoDiZb0ZU5jg2
1rShFRRFFM31y1UDwLH/ddvO7IE8szMF+LO82FSUBBRABDtqHiJ+0KK1soSP/E15eb2Xf9Yi3a9U
HZAaIBVxyKP+qO6C1qaP9S+MJDZb/bkxXOXV8+3RCV2M4K1uL+8qY5jO5Z/lMQnNH/d6gdo5trFv
31CBsMt+G/Vo2rOvAXQddLgjbHvb4uxNAK87sAEQH1TlI2qYA+1UDxuagvoDOry6+hUMrk+XCkez
VwHcAyao7tA1lUEP6RAKGqFJ7sQQ8Yp+FOGL0q3q4p4vDXfPLmiaJJwKYqi8SXcuEX4N6QuKm5Ao
O736Mq32p5UA2lCVC7d7yZJ056rECwevgqWOPlom2oBvrDYc0FguHIrZCKqdLUmKoBhXBIbNU7Gk
0jyNbW4zvXLaLHpF9/+pisUxJJAxCl5oAbWt4AE1BVsJx1VnftdQ2xwAiRr10DHKaKe1we4fzs/Z
b5sSjLMLKRLk61qJ36aWbm2tCu1EAsxfPd22cpW3T/dCB24CcxPoJstj235pdVRtQeNm9h+J+Gpb
B4LlpNwPhdN93jY1y+xwbkv6rEGKOIgBMMwprbJ3zJrdg1URiieu37hIxyBu4gDblv+3pP8xl4lp
E9YVpHGAvhvSR9aGSO3MeLog/X2u3tfN0pjG7HE9MyB9qZgpxRCXMFDqiRux49C4ScnW7RJKftZF
n9mZ/v3sRBg0b1NdwA4PP8J0tDmm8uL/bn+kWW9yZmNa65kNRVPQt5lsDCK1o/i9L3wnhi57JJ7M
JUaf2X0D57n2G4UGYqxLW53fYlhugK0KEtUwhTkEgiGMhdLi7Ak/syIFtqCqOzAiwPMHuLJ6tGqA
18hXgqBqttbMl9vbNxtmzoxJEQ4qth1TJw2NkJw80HfWYBBdW+pL4KPtvi3D77fNLeygjKzL8ASg
fPidHLyLfNNjVJO9+MS9bWU+biMtnkRBgCSWH25aMbAxYFPcTg/Gun0nK98mEeR17eEhs+sHvtGf
hfsD2rwL2eTsif9jWC54q0UeiyyH4VoxN6Mau6XenLzGWHC1sx7izIwU2XgIegwvgpkASnVhAFnc
t4UdvEKAT272zILk+krG0lgTsDDSLw0IwbLadtY3TXui5VsASj9F3Zv5UnSbvctnRiXH1wct0bUY
RnmBaIZxZWTjbhwGNh4/LjM+BdS6guxJ6HiBWN/7MHAU8ZaT7KWFrkcZAUylda+3N2L2wJ79JMlV
KlCj5hg+Shy0YzA791wU4NV9qpa6FnMfFKzrIGgEZGmSfbr0LGnRpG2O+SqnoW44QPlwHBdO5uzL
6szE1dXjoW/mmAZ0/Lt41UOE0/bW4eu4Eev4E5VyFIZu79yiQemQ6rkPYMLEzRgdxVe28/YtZjVs
tJnGL2JTYGvWtw3OfarzBUpH1vJjvUpDE3vYvvXE7Y1H1Xjnf914xMU4tyKdUS/CcWAlVjUkv3ro
U/mx3fQfjfV1ezFzjgSkNBPKlEMCQ/ZgepfXEeitkIxjfhgPDq6tx78X3pvW8seI7K1MWpAA6BDk
AWh+p/6zVbpW9GhWdh0d6jxyC4ir3V7WXGw7tyidCUJ9C/IhsKiXa813BMUdp/aQHbvPOFviklnY
Q0M6EKYlWuCrYUzJX2Lh9u0rWwhncySGKLGit4+PhDEZGW7UNIpWDQK4GF7VLwYkCrb9QNdGOb5b
uRrbcWd2m76uBjf0W7o39eS9y0tMoUcrK/zJMU/F027N+rFZyCHmPCn4M1Dn0gncuNxvs6jQApKj
BGW2CkZuQwg0eZjA+BHpdrMkbj23zee2pG2u/JwoKWCWTlF2NojSnLH6qS0R8s1d7nMj0rVDSuSb
g4CRDEKxna+6edLepUpsj//EPfVbWXfSLgG0d1rvWUaJtM8Mar9H6FNd3sd2kP24fQlmP84k3fv/
DExrPTNAIsDEjRQGfBXEl2C9ZiK0vfZbrq3UbAlBOhdZoBdmmKYBjAaAKJfGhKkNJOy1iSnoo+h+
lt369mLmvv7535cWUwZCM3yP4UWK8q3PajcwXpp+CUE0t2XnVqZ/P9uyDCOYXgqSfCePdi3feGSl
qS3g5XjhPv/DeqCoBLQTojHYIy4tJV2am+ZE1w3QvlPWa4YBKWos+I3Zj/LHyO+e7/lyuNfSmsCI
B1p109gA7LHgaOfuiwF6U0ZxlEHNIi0jq0An20cIU6zcjhCLzoAVe4r+habtzMq1nC9Hx4BiHdRf
p+pXD6W121/jetQCIQrYNuhY4M0PYmlpHUJw+JcBFnTwS2TaDrUFXWA8bwMVTtPbFdUbbmjcbACR
AE2gy/HKvP0L5jfyfz9Al+pwUE6PKmDapnJq4FSm7emvef3eL400zF6jP+uUh2x9Eqq5WmOdqorJ
BcSG5NlaSl1mLxE6Z5ixBJ4S046XR9sbWE3bCAWajH7j1TMPdyTb5fUqWqpdzkV5ABX+Z0j2CTQf
/ChAOQxVRNqduu51ULZa816lW22JsINO4UWu0Z4bk1yDlluiAvQUaZ+wx7XxbNmhPUQ2+nQPR/vt
bXTs1XG10u0tW+rzzN7is2VKD/Uuj7JkMGA5AtZ1xABgES6E8VmC0/PFScc/SrvI8nuYYPcidesn
xVHuFKfc+CdjVbrlrnBWdr/ynzs3e9WOvrv0np19SZ/9APn4Z2alB6OCM2N+qM/+Xf4NcoyNHT3/
Uj7qB/VxL1zMi5yWJqAXDpB8G3LaA5xmwipNAyhCg7jkaIpj2bha/JHofwvwg4sxJ+E1jBZiykCe
3xx9S0vE5Iz7OF+HlDrC4DsxVttataA11dtNVSwwWM26NZOBug8qyioQI1I6wxovDL0EqWkeOh4j
NohRGKaIGuXeK3fctEPvF3JlOyrvYno0YrdZnOyce+Cf/4LpcJ+FIMWsWjVs8Qv8/I72QGqCxGNd
JKfAP1U4X9GThwfvbVd6DWWadlqDHhz6GnTCQVzaBONe04TCwqMGFOedhk7zQ1g8KNUh0CH+rUNm
J49tyMksmJ3+rOwhQF6A6AH1DQBZJA+RmGaWZjrMWiBq+SzisUYrxeoOogeKPasn4lxwjW5KSFlA
qz1ieJDQDo9UcyT4ZeBuakX3L6SAUzMQ83qQZQAw+XIrRARZ8Ir6mBKrnmr2lgDjGWIi4vbK52LX
uZHJdZ59Y5qNQ5N6QepoysoM9rp5j3QJBBy3rcy5wXMr0ldNhtFoFYKl4J1hGyXAqkv8o0vrkM6q
R9SUZCos8PixS1E1hA2ojQdLAIW5AGlBWxfg6eliyslGbJK8LKoodRS/+hYZ1kOlKndM7w+mLjY1
bba3N24u5kNnGxV+KCRCT0Jy7iXKrpk1TtopJLez5r00vwrAIG4bmf06f4zIqWaPFqLWWZAYMWvh
VBomRZZSzRmJpmmuD0hwwG3R9JUfm7nfeX7mYR1BaJepnX4p9+GhPxTr7IDHTXg0Vh1CxbjS74I9
391e3my7G7NoQPcDEQTonbSJKgolZlnjbOSB01o2AtQxPpXdc7yL3WgDjMJte7NH5M+9lQt1PIbU
pd+EKco/UO3xfwpoHsbWZ1Y8LOoHzB6PP6bkgp2qDWYXhlhZ7yduGI3HsA9c2ncLvcvZA/Ln0MsR
Pk7DiI8eVtRysenV/nFE+Lu9abMrwRQf2JwmBL2sQ6SrHm/9FCbq4ieDwlIcrDr/+20bcwAqwC8B
kUbvGjq7huTlUz2pACWFvGjnjGvrqDn+3v9VbYM3/7H4D4VH9gQqFfoJAcGpZw+YWraL327/hpl1
XvwEKSEUeu3zUilSh9SDpwFsSsgDhJYjw9UykIysblubK7CaKgeYCa8TOqGDL907YYnHWg0r1jA4
FCkIXvzoAbwlDAB0nGKMbVNMhEQPrGrWmO9auAozSdqFeSm6kJZGsR5X+KraWkFrCqK8LWa4SoeR
e6IsZMJzucOFNSnK1JBjiOMQ1hh7alBuGAG7B4e6EXwTDIEdBbij1/xDaLswKgUePliahoFB4GyL
+8LvkOQvPS/nni8XJqYzdRajfWbmqZJgXYry6PF1ba5Y4LsaOXHvPZ5GBRW7+mSpgtEuTP++YaJi
4ttFVccxQD0aHjr9J/G/D+WL2S6Rds3vuc4pvOp0xmRqVyiJpGXY47eJ4lsKvdf2Bx/XXWFu0upF
G10cPjBPL4qLzNwiE5PF6IRMzfUrVjIW8jwJTGz6sCe/tO8lWKe3pcud+AU8fgd1V646AmLZhcs0
49jxjCeoNgCeC3cofYcgUppMobi7/XpY0R/eB12N0ALCPJ//K7vT1+m9hZO9ix6XwufscjnIe8HE
hmK/HD3JoHmlCrURx+vtiH3TQRzRrG8vbnZteNqAVxslTUOWvksUwnpMw+KmUrYx+p+Y/B382umz
TR9tbpuaSdUmfpb/mZJuTAmmTFPPYSpQ3UQBnfLWyjaDsbCgmZh1YUX6WJCcm6b6YMWMNz29r80l
3oTZj3K2jGmZZ7eyi3hOixAGIuro/mvYroOloYG5zGVij0M7ZML9XokoBEGlVGEL4n4jJCsoUdim
ukrj/zCME6pHBoGNeA1iKojqLNFez93rC8tSnFJYAhVhNkkGlI8CbfEUUJb/UBwc0aco3ApNuqXy
1qxJTBBQsKlNIHH5DaZakZewFo0SVGmS+iWH2BSYKmOwxw3CjkAxpgx4P7i3D+PMV5zGFv5nVF4n
MaMhnhhxs/Eh1x+I+qX3P2+bmAmCFyak9LPy/JGVPUz4pkMGuzJsfeeDLmAwF6Ltb9yk9Io9tyQ3
6+q24WDQgSVWdC9clPvIm/jgInAMD9hI5jbsq0redfUZr4lSP6Z9AKIv4G5Mm8SRbfJgF7Y6pt4r
19dfqUdAV/ozhEQUQJR2y7OHvuP3ERTebm/QjEO4+NlykhK2gcpr/OwW9Qyarzv1mwW8ZLa6bWb2
O0CRFphCCyQ0cm3T1wKvwDwjyvb6qH0LLSv98HEMIX6ssQDPEA7P3mQ6SNYIJtH//pHFoSWGO6xO
o0xwfpK7SMoUgmohEFvJc04OWbKwuuuDjL9vIDjBBAfn6PTvZ+4obUEv6kX4+zUatRi6xRx1vLbI
++09nEEXwgyAu6iUoE8HW5dmJsAHzzmUY5LwCRQjXbwmbNP7ru774Ha+56NbtrZhHRunfOGa3TgO
tXmxHpdc49xydcyZI+2YVABkJGoTFGo0UCy3zH/lsX5sBmUzCLqElL4Oi+Arwv8w2aujMSZXGZsk
U8ukKVGEG2z+QjatS76le+9onHjlNLZxSj8zJz0k+yUNut+sO5d3GZbBo0LAQoHxKhkjPRIilILA
AXe6Pga2guf1lwq44QHj/xNncdIAy99MDMZhzurHvE8gGTSmasVcNQzzBxA/IMf2kzqEDJNV6y4D
v9Gqq6sWCHldpJkNdg8fw+xlHLx4hqhfujHHt2MkNrfUi5bi8XQwrtYDrDcoxVDPxFjO5cEpRZro
WlSh0675qM0UhlglVqI6hmKadknT41AlSNETKNMgz1qCM17PyCJxw0gQ3kJoeF2PQaheApx5hcsf
7eiH94PZxVFBjdpytB0Yyd9blKi3mEDP7H16r92BwWUhHbn2cRf2fwe/s+upqKBqIxbs58mXrx+8
cNN6bzxdSK1mb8WfVf7OJ86sgLCgjfgkiWHWTzG4PSpocqqvt13A3JXAnC4QtiD3mRjXLz+kqMGU
X7B2GgIqHqjgp8BiG90bEaJz21S8hQB9nccBL4wBajBng2j0irMMRBmKrwosCeNPEBKnNg0Weu2z
FlBvRpalT2FB9pxeTikNphTA0NeWhmm7akHMYHbLzixIqeJQAmECtm20D/LH1gPH5DOJDlYMYpal
mf3rGIfdsiYdVlS7wPgiuWfhtRWksDoc8/EO4wCk3HrBKutsDjLcRaT59J6Wr/SZsSsqd2Q2VTaN
g1Wlm9JTN2zScmWCO9Tf6tq6Z25e36chpuu3Jkg8bp/CGaHdi5XKw3Cekk4zjTBe3tWPpLeVV8sZ
Vt3mMzlx9wRut8A1Nm/q1vZ3ha1ioAWMTXbmgOFslQKZu/Bz5i7e+VbQy0uBsWUgvqZ9J+WxQkfT
2vrBggeZc6DnJqTqRhFYnqdO038icUW/o4A8jm7XoLO4VkynXiT4nb0WYGRhqFfhMMmloz6LYy0D
itTxi3XdPJDxnUZbs74fMILX/DLZLtE+CgU8x1ns5ORHzf+66IhLjwI7N4Bwx4NAupZeqfuRYFhv
CmFUKIHYLV3wlnMrBDofAGAwR2MSSbJAxqKIqT5BZBm0YdITiC8XjsVM/Q2LQBsLfGgQV2DyfaxK
hZRejIEZKA54+iEdnlRrq8Qnv1nluutbsV3WALrhv4X24ZwjODMs383YaP2mbWEYw2qWslHZf1Fz
pw6vdbFX/x7Df7FI+SpGA1xRMS2yAN13PfwoRrpXgtC9feOXViRfsTJL9GEa5goYs/XxPskOeIl4
+n+k2QLovGBt7kKf75902wRge3VMpjUBe2V81M0+6r7fXtBcVIDwDJl07DDMLr8IioJXVdlAR8T0
NEBWqvBX2ILhscvHYRX0/riCwOwSy+LcJk5lOjRYgXoHAeKln+qVgIXWBMRL4+emAS29o5DXXLUH
C/RbL7fXN7OFIPIHKzzI4cHsKFOUa6JVc0WHrcZC4Zdq+kvR6OM6McJh4ZrNuMaJ/AQdRjzsJiKe
y1X5xMPDF3qQTpiFtjqEd37+gGGmO0Ut9gW7Cwhbmxzp8e31XX0/lNXRmDORT2IMB+yml1Zz5lGA
yjPcX+C/cvG9/M0mE+4y4e9R997dtnb15SRr07+fpXZIjyJdlLDWljtFfY2qPe+Cx7HqQLsQ2cwM
F5zj0uqkPc3SsY3CCvaSul+nBnso9BqKRckqbKK7Pgf34O31XSXIl+uTcWJmQxPDCEHV1qoN6pwv
Vf1VGp/90mzYdUlNsiMVGxrTC6Mig53Goh91HAV2FWXKAUrjR5qmUFnuex3E1T2UEyB5sWpo+6U0
RbzgXpZWKzmzOjQHVZ1WWylraroFILECozz9Ivn57GeEJALOJ8qhIFe+PDbQTEipNeAzBsUpLdd9
/AhXbevVW7DUgZ89oGeWtEtLnWJY2djDkkW/oZEEisQMaCuwuovYtP1u6c7P7iAIT1EOBw8IyhGX
5jSlS5oQrHZOU8JSqLopLngz0pOOqel/OJpnpqafcnb1oiouSMFgqjDUZxOsdBFHJbLTdxVfEri8
8pnT6TwzJfmUOlKyjDbYRM23HkErC+z7/5H2pT1u49q2v0iAJGr8qsHyUK4q15x8EVJJRzM1UPOv
v0v17unYtJ6JnHuAnG6ggSyT2tzc3MNa3admMcGK1k/BGQ7nTVIN1fghrhgGUH0yexQ8YmpceRS2
UecvmMUuINeFiWxRqCD6apxXycx47MoGW1kTJIdUu3TypkMPfOkNVBe5lOvhzK/dBDONAlmSZWMv
P1xdlNVCFckgwTP+k1eKi4apB2uMdm2RfIS0QLaRdb9TkIJkNr2LLRn9IsxL69BDqfhdw9zsbUNa
8C4eTJe/h6+j95JJq6H72nUQM8mNa2m9k8cG2Fc2kuGBo6diw3/haXD7onaAvAuufc6ipDLXyUgb
fGm5hGAFNX2tnLy5ajxcKYJ37nUKHws8B+PMKu+l0gLpNsNIyoH0BzA5asndUHil+QrS09x+j1E8
uL2n1xlJDpP7yEU9txgZBKam7GnyULTYyMpr0+cMYWLnaeUxkrdZ6jOQ17XHydoqwz5un8wE8dUh
iUQdn2sn+GwLeIk9SYIwDMnxc5gefR8y9stQs6Aaw799HX2tGp2IaN1eJLA596cg1CZJCZjUREuG
Qb8h33e6vbNrVwfyIf9CcG7PjogRYvoGG5syh2kHhst/lh6V7C2UBSkYERRnpIbdLlquOBgNBAPj
4sSkelOZoKKneNgKdm79A/1ZFmejLYvDIkc/kAtHBEZ4L5LQzKcJZFzWQRYyc6QbkfLnFpSNtpUw
CacuY+hlSWPQ+oeHilDBJ1q7c8Fk+C8Mt5YmycuwnhlzZ3ocmxdDYh+M3pd5uzGQEolBGC6I0lYv
jnNE7rTNEDST0xaIHQXVbbm1/8HiyP1UOftEcmewRvV/T1gKp7KIqH2RNoOy9NKLt4hD227EXspR
e5eiXUsyBz9v7zGC3BIBN/x11+1yrs7AuCimyiMa6QnWl1TEH0HYGxdopq4aN6w2faQ4So+xkrfS
PmHaFULAneLkIk6K9T0++w3c2Y7onCNbjAUbhmOH30ftCWSLRQvpAtxgEOAYGsfSHpj57fZ5F+Jy
Bx5CLrGJAgFOIfqCUHmQ+1MJVhF1U4FBWMoLpzJA+aR5CiKD29Crx+VsxdxxoUUvpXQCcoWqgNzv
Z2MMetGLZvl0/O2LUhGcJQIn5Ei5yF8aoC4gRR1z1Vn2wJiAV1PbfdxeyFc8fQuEC+wHu2lNe2zB
OG0/gFGtVd9tO2iku0K7B0ujW7/basDae6v82dqCTVx1Bmfr486JVGea1NuAJnkLSkbZmUGbEmOk
ATTChr2tJFNUVVmLZyBCpkNSHEVVcJ1enky9oqkczUCUqpepP7a2YyabsBqcnNRO127F499XLenL
8fyDyN+uvaXmbKJA7M2gVX2jfJyyGYNxpUfjhcEIc6kVamOiaZVV+yTQbkLrJhqP+FFbjPdkVB9R
8iulOzaesvBIo91ty1m1zj8QfO0+6mhdLqNMbg2JJCg1eEMuIvwTrIJvIyqUcJDyZRU6yvlNVnrR
dIjjf26vYz0G1CBZtEhdQYeNM0M5UvJEsoCSZ/E3/HugNNa2MSs/DWfwnJNgME4U9SUEviJO5NUT
cAbNOe+5KYoZDQyAVt6qMXbsvHeGpNt14TcyfGe1SPdw1f7P8JYNP3sY1mhbSId+2VB7Dsg8BmC3
96tSdQq7f4hqI5AX7oVcxLsqWibnp4uxH4m8wKq29CaFn31ex2DAnDYl+a70hT+olei9uGo6KLR/
zbWjRZf7qF2sFXY7Y2cTddqo6ggNyeqYgD3Msub7VHlNlGk7QpvPMaekQpyNZlpbepcz27FYGJSG
aKR09bQshNsKOqPA2s55Hg09612qW40712OQq93TGBPBgVyNSf+FMGRuqq+v8CCdY0CQzhn0ezxe
0iywNIxiCwLStTcxgpv/XQveDpdWJHW6WdijiRADwgUJWvw6VK8wgrKlwpLd+mf8A8XdTpiqLxN5
+Yx9u+2NkzW8t4roUvj/OIA/IJytUKOd5anFeswiQjYPeglows3yfRKiWEV9DJerEZ6/TDTKIgTm
jj/mC7oKsphYndyCwxrtEAQUU9se0zuQFZmMLanva1MQgou2lPMBEKPMrFQCKFU9E43rYRSYrBeE
3asgmMwGnzj+oEXz0kQIzYvRWr4bRXPGmFSBNhk+KHvc27571eTPYDjHUqvGZKUGYJBmd7rqs8Gs
VVSiay3dhOEoAFs1+zMwLuZT7NYsmwlg9USdKb+ves2doh+sFJVyRECLOz3z0kakNHgjASihj+kQ
KFiUaUF+XFBxE30jziXpFS6ALIUhyCbyH1HxHMvTpqjZ8+1vtA6DRmuMzmIsjCc3q6syLtgMt6Rg
GHAgE/LYzyPYdv5vKJyjoFnVRCh9NO7Y6lvFjl8gdxik1BY8k1dvMoyg/2cxnKvoEjOPOsuGj8W7
f44DLaS+nmxbPCfryJtFr1fR3nEOAmKQg9aVgMNAY6y6ldo7aSJqBRCtiTurSNbEtjFi6wp0rXmN
ascp9C6KH0luzX6LPkuGCaiB+CSfu5fbX231/BoEbTnozAM/Abe+pmZ5a9ghoPUDouNRaTzSeiR2
ZeW/SWWC/eBfKG6VLMfQCa0ApZDujkQTxNSexgLlN7mLPvsm3xEUMIcKgkO3l7j6Cc9wORelydnY
p5mE2AfW0YGlCK3X0TgIEpmr3/AMhfNNJAPpNllWZ2lemz9VYEdRUEgH9XfV2L6wtWPVQ53BcR5q
7vrOVgosKo/8HongvgoI+64ZnWDzRDici1LyobdqGctS69YZl6ixTpB8zp67MhVFjEvUcvUQ/ndN
Ch8+QRK2CBMLWHb8mgy7GDyUGcQWOnceQifPnmf79yi/lJpoYvJ6HH15Ip4Bc+HUKBm5MRcATpiF
pvXfLLSjjTVCdgqurM6koKie+35y7N7yBgSrVQ/2Dqh6qQSc1r35BKL1x6mQRZWd2yaFwvjlLURb
U0PdHd+4TV/b/qBbp7aM92n+Zhjfs0akjLd8yevdx7w6dI0wP8oPrBNlqqomhxNqctmBMkhfjk5C
mEOV3Uh/TDlahOP/5j7/GsmBygFm+DiPMGahqiYNnCse6Ji58ln7jZF/ahFL8nqG5QyH8wBSN6Up
C7E0E9wGdFckINL7mTfboj9NSqCou7H61XSvdX7C2Ix32/usp8jwFpBROEXSg+/Z0DopbocBxtW0
vt4c5s4HwbZDyvuq3Nutl5pOVzdOBMKR28CL577+nv/ifk02nsUwNJrrqc+w6FlRnRwd/eEoOrCr
qZU/S+MnMKdeavNcAYRF0XyPVVTm1kAki2nIDKJJU7cxpk0e/XVf/Ndx/bMy7lyYlKLLuYfZ6JKJ
T9e9zU0e3N689TvjDwQXZehG0jEZIgCuXR4bSIom5YuJ6/82yPqJ+wPC3b1gGLakCSzMLmp8jibt
2MJToBKH4YMZ41Ob7WdpextSZBTcicsHuaCdCkgaoofZzPdhSb/fhli/Mf6sijtsBgnRlGEhqK3R
SkybIw3LoDOOCdio/hugP/EE940gZjWEGoF71ExMghdp5KrU8vuROqWlvd/GWnXFZx6Eu901q1Zb
YzE5EB/lBnrIsjeGCnRnbboI42iiCdHVPTyD4253o2IKFKAAF0GSMLnXKre2HqgucE2rxnCGwt3t
EAY1MLIFlD6bd7re/VI6VRCt314Iyo6XV1gup3ZFE0AkdePFiE4k4jTSY15vbn+f1fNqLWUYRdY0
m5cJAQe32qYFpg/VsTxKGjkahfxmNObTbZh1Z36Gwxk3ZkiyLiTwC2R4RylLIX6abIjitHrkyw3k
4rZgxIvBbCrAXWz5ypmf4XL2p04SY928XCJoqWr6eh/OxMHj0Qvp6NCs8WP7B6PxzwoyM1VtOrRj
d6YJUrvbv2P1c579DM4uSThTMrRLRJJ3+0qrDgxNXcU4OqokGmFeVnRrxZxxFrZeDXh9NW5X/NJh
OE2Kxx3aiod30LYKvKJgWVes+CwLKRpxcdyaTRQnLrDsyZU1gWdcdSLL3QXOMZDkWNxH1LTRSM0B
RlpPgcb+QadOhSHJRPb09rWRmeB0r94uZ2jct7I7M2vNEd9KHr6rzavRH1T7bQhjzCwcaLWZ2k5w
BkWA3BfLWChpUOnB8mjqRIZLpaOC4YumvC+Irxs+EaWDVv3XnxXyDct6HEOmSI1x6C3QIiDTMKft
y22DX28VOcPgngYhQ7sPHbEoOZdPdjLYi5xnj+FWtfeUfLyvh/RBbtnPhgyza2rzKwvnnWSFyB8m
D0mzsLs1eeqXOQkhlg56mWEqwShuQ6RX8EvVlQOzqEkujXv6IlTOudpQauUCIkZuTlDWZ1GAeS8M
R5XVVk0xlVln+7hvA63KwKgJT5UOu7G1RUmga+IB7NUiyaeDPB39tV+h+FnUGVVQGu6WbzK5oJjF
GKhrfuAfaBQz73XmtP43+bN15SfpjgbtK1hj8pN0NwW392LtNjj/EYvhnP2IloDJo5KwFTWoMMdB
2ZSaaxBT4AzXUEA89Z/jbC8f5AwlxJghhIxhGqk87yXUjfJKu49qKHv//WrOcbg4B2KpaZWaOMjI
4m5JWPq1idkDTZSEX/dOYDgyZVRnDZ43CKN2JdrasBzTeO2N2WGF17UYzJx8sLfIhmgWfv0qxdA2
FHLAh4qu9svtiwZzDDMNlpJnbm5OTtndFagBQ2ZijI8Dhbxi6kgtKIx0wUlZdRtnwJx1RIkt5SUa
NtzJrAMorgaDSHZr9T45Q+CPYlzoCKWwlaOFEHjeVAakMM1tCdnp26axekmCKxDTNpDTQwLvcg9B
K2aP5QDToPGTXvsJGi5kRKWaj/loAdSqtZ9BcbsWjmovU7pA1SdNGRyDySB3TgV3iAiF2zmog0O9
ZsnVScmdjcaABN2eQvLa1YsKzc3gMDYJmv85EIhZSzVh+DwKyJSj5G6C3IYMKh/2YOd+muVOTQQ3
/zWj8+IWl4keZFhNHTpKlx+qyvusyExAttTJjvrT9Gi8sHv1MdzI3iJMhhn/fhf9RlB320DWDvUZ
Lh/ZqE1GU+XrjTTvLNPX0TibPqrRoVO8KRWUta4HZi8XydcZoMCb9QiEcVcGthP5ZuRE8P8QkH0s
9gXE2OzZeZed/LXeQJy8daCcKgmeG2vn4Xy56uU2o4hMEkOD+czjpksP04Tc8ovVeIby4/a+rhYO
z5G4k6cXNlWHCEhqeoBL7qbOI/JB19FZQraNsamhkV2L5vmuOdG4HeYOoWX1kdpL2GHmlMcZYT6m
Qp0xggSPE7+3r+HToSUOZlq8H6EfiarbRGRM3LlR5yyR+xQeGyR5m/DFeEzfmWf6iY8qXBDhg55S
z/IgLr/Tn2pP+t6CtSJgHxWsu3LZFmGTDSrRdLcl35qNfJIOieidtObaF0IDCDiqEFThB40x7TVn
0LvHHTbeh8kI2gbRtbXmoM6jLO67N7Roc3nC5UFDRwe7ilQEoXBQYTVheY7Cfecm1xNtXq6oAg4d
+nRmfgTThBb/Ih16KXIJWip+Lb/OcjDYG32S/dvWLVrkcr+dRTYaqrpoXAS8Up4GCaOGaB8sqKjI
uhoBnK+Sfw+1hQQ9ENgT0g+NtWHsbh7eDAni8vkHS1/lcqvXu3p+ur24tcv5HJV7F0nViH7vAovT
ammfzeZhyH+DivadTdKv20iibeScftPLJaVgfXfN6VFXXqf+uQ1//58g+CdQ2uUdNSMsRs1mV01U
0L7Omzmn3m0Y0afi5zVny471blg2DaxsyD4g0OisXaM+9Lo/KL9S5VAqnmwUu9u4gh3kQ+woHntF
jgEb6R8NUti9ctLV99sY617t33cTH4fqFrgJigpfKRnQTNqDjmuQPixrODS6+plaz8xKtrcR173U
H0TudE921uRaCMSmPoYyQtwCEiOCi38VA0KyGNjEIPRV9xVlFlOGxYOoXXxf2gNSQbZWdj9vr2R1
7xTNtjSQm1k6v3cyup0gvLGgQFR5kpwJck/55KkSgUTRQ4TE+f8Nj9u5IpqnDORE8Bj1U6M9hNkm
m+5S61sRnkaw8twGWzW+s8Ut//3MC5pykmayAbCphzy6tmsyBhYAQff4qjc6A+FcbRb1A8r7AAmH
2gfBlSsnNnIN1gOaWgRmJ/pYnLs1IpqqmQwocJoSG+05fjt/TuMzUQ9SK6iGr+7dnzQAX0w0WzZV
eYhAxQQD9DTsFctLahHfwHrAeYbCmQPV8MpHyyjE847xQ7Odt6i374pjBeWq1EENpXQSj+yoKx2L
jVw4+dHyVcH3uybdWUKys9/AWUnbaSCJyXAE+p8PUD+K3tC/+OvjRdWh6Fd7vasHpju707vldy7Z
z7rbbjTBb/h6sPC50vPfwBkR8sBjwSLsQwe+Cq8YXP1pPLCg36af9c/4REDc6aNwr/i3D8h6OHq2
ds6icqpOBquBC5EsS3KQazm0W/VX+KsjDqrh8kZ16k/0dTxUaJw3/UJUf1w9PGf4i8WfndBQ07LM
ToCvPx9tUHS8h3dD6uPbyxuIsD11h/BJvQfNTPR5e+EiXO5iTw1W6QbFNweZeYL8iHacJV8o7itA
+XqCnK3OzDCPMBKsLmk+0/AAsYgs7Z25FrxNlx97w3i+rv4zGFVnIUntZRNBCpzH5j8EbwjIUjgy
+T3HMp41MnLUovbgVWf059N9sWCcoWp0buJ+AmpX/ZJCzcsz0M7kILh7MZAjTdjm9he78kegcl4S
oyD/Qoe5zY/7z5VtZLIEsva0ZB7kVDszqNRacB6+qkwXW7kQRqtLKwmq/XiCcI8DiFJGcbEIBIKy
dvK1I4iVd8SjBxTB8TCa4RFib3SdkrqoHdLA+7F3LX9/e6XXGWvuR3BOMTFBEqEtQo9TAFZXaKJ/
2ofQY8dkV+7sI4izfmX/3KlO9lB5liC0vgo6OGjOF2LIJ26yZlHaMyZnBMMkGQR32LW75SCWQ3Nm
N6RurN5ahLVBjYRMjfb9e7oxvv3U99bDvIUo+qm9S74Xp/KlvZ8/UaiNNFfxQ8Hrf/Frt74z5/fM
GYGpTPAjQGJbp4+pvFHItijuSiiECL6maEs5FxflMoXmE6BMJ/+GmSpjdKrP4vWuf5N+W1sNTQK+
+XgbcxUSquIQdwKtK2LIyy3O6Egna1pYUxQwIXe2W8WCsHGFdfKLHuhfCP4rJolMpRkQZe4pDxh4
KILWkxzz4QXtMD8xU/3beHlvHMl2G78Iam+oHAsM1Jvk07jvDqkk2OUrTwujMsBapIG1S4MuCVfk
yYbUrEhFoCyj7NVhTzV/sn6XuigmX1k2QnGQAuL/IZ521Qqk50U3JbIN402TcmN3Ub+laCqYHZPq
RuSZdmwdE7mI7yM77kqvKYv6fhjy/DmZSbLPC7UogxDqAalT10jyqkaYP6uSVd+p6QgVb1Uba9Bo
6dDFZcPAQictwbzpG0kyqeD3TPRnMNqlaBlkqrFLGUPDjpQrkuixeHWhQAYI0/N4FYC9CBoonBcM
pywKmwarJJku+9NAQ1djTNoN7QJYtyBCVgct0KduCFDK/uvBwAXeMkGehNErGW1ll+ZbmMOQZBXu
skRV601rZtGHNZEKCZtGNGZ6fasAauGPQa0LlFcGt9LRTpWUplDCyDt0B5oKTXZxZVjI5Y6DwETX
oPDlFpk4m6jI9l+uKq2IVA45+JzjqWKH0jKqk5q21qdVkWQUYF0X8TDtaGDcGTxUKlhyeCLJEcOz
A6tqXFMufbEfyu3o6YrX5dBAYqmT3WFUYpPdRYHl6X7uwxG900CUuV5Z8MVv4ByfknXtEA34DX16
p+tvsfktAyndbU8nwuA2dcrkqCstYMz0IewemniTJs+3Ia6d6cVW8gn4ZpxZK82A0OZpoyj5FjGP
9/cQ4DHCZDb+gOFuWeXZlWgOGq3B9o1nDhg4E8N8HGgmWMV1QvJr/vUPBuew+xZMm60EjNrPYz99
LF6tO3mnRr6yt4PYUSpnFn2ctZ07XxZ3jllixmB6A2Q+N44NhtpeEPhet/1yi+JMLEIiuZQWhObO
fI5dtUG1Qn/SPMMpNoPH8HizHsw9dWXRe235iy/jh2Wa+M9ucnYngc/KHuMG1IKn/HHpI3Ctb/pB
fUxca2f66KjZ2G/KW38MXVHL1yqypoK1ErUvBURUl7Zi6D20kmogG2XiaPQl/SjNzNFHDwVfefy8
bZgrFwHIDMC0u0i4IPDmwOBe7LxrWohiKA9Tv/AkoVcuckcDGnvBFGLWUTRisHagsbUY10Z3DSTu
OYfcpXFpVyV0hylCP3ncF+kPDG/fXtV1sACEM4zFbs+OW0MaCdS7wJCok/zu2bsceWksOnBXrbVL
HR7JOzDRQKMQxYxLFKa3lqprI3XDV3lfPRuLWaib2kJ1ZxI8o1c+0wUUt6B4UMOxkUDngxEQyUid
In42QEgZ245iIAnq1rOgSreygzhaYE3VLRDKKfz0Yq73NrqEQYNfVQ81GZxMQ2YXLVGVqCdmFQhc
T+jtIBgB51saItWoTZr1qJxgrn5KFMcGqTQIC3ym1U+3rWLFW8mo7P4Hin+sh5VWynMLqGkhYGL0
Yeqqb7chVowbFrHou4Lf2b56w9ZagZiuAsTQR14RkscM+aY4EzXPrPl6VMahUkoWalus6tL0OvRH
DFE+FRi72HTzU5IfpPQtUnc6dDkS9GTUh3l0h/S+yh9B/HR7jdcpvUVDkuBb6SAgIgjGL8GNVjez
ONQKVz2hrIaM0p2187MgC5B7nZxpY58kvGOhmdI5r1IQCs722ldEPk9G/RBveJV/+siSZPZJpheu
gjnUosORSDa3F7j2ETHgvrQAoGsDNGSX69M7vQwNPC1AFvKml/tZPQlDxWtCkmUPNVBXI+cBBmte
BU5L+skoFANvU/2QDZ7t0E3vjKfkOJ9aNDdImx/qtt7eXpe6dtZAkg2VEwuKJ1dDhnOll61eY2GF
w5xu/8H8NnUwNAJCt84pnIfeUwP7Hg1M9+G2gdTMrnAzSAs5kRttRD/mOjG57MDZj1Evdzmbi6bK
GX4MGh4U20HaLHTRc+C0j+kGz0n5w3yCeDUeSIl7/0uwEcvfzV3uF9ic5+4wC6GA+gHKVx/Z72nv
KZFfO9pj9+2n9WsOxi16QLbDnWE66ckMytJRXCG/1aqRnS1/MfOzK6qrtbRqlm9R+vYz+egdFLWO
egCjc0dfOp7UUyXI91/3Q0APHC4J72iYNgGhNAeJy36ImhJKs20Aut/JZ0fkvR4Y87PHUQC2srzl
lW5BXnNRIedlLqcoK5u5QUF8yLZyITnzvE0gZnr7O664Auj1oV0HXhChNX8BW3pZJ5WlwIQmxcXU
IBiHBQjXaXuE68twNi5BhCyQ7b7csxCqWoyWJgR07lkQv2uDE96pnSM/P2YfsR+lWyQkmHN7WWtH
4wJ0OcdntqFKcUGtAqCDy4JoqzgW4t8t+1a9m0d1qz6A46bZxMfioCwqBQLwlVAD2tGgQEU/o6Ei
/rsEN+15rMLCgmiGFwb1Md1Z+0hzxk/1EWHhib4lnr5LvmXvyXMatN9ug684KJDYQv7JRLccoLlR
hKKGzkEcxogN6TGM75P6aNq/B1XgB1fMZmGEN0DdbCDJ83W/nW2vlSW0zSjGFof6TdE+jPzvbR95
BoJctoUm36uUA2VdO4Fkm4L2qHaGzFPpA6Zpb+/UylfC+4DA8kHQQ3AXXn4lNQ81Y+iXxx6G44qX
wQpKE9SGO1l/CsG4KAkrrWveA1SD8B/QyMTsIT++kRT9BNrfibptGww+6Lp+2L1HnRTs66IX0Nqp
u8DiDoCEDiE1boCFyePivjhav+KN4XUbdaM+uOCAP8qfsuiluWIVF5hcSKWUNbRfFWCWfgxJkBJX
ZOxlcMfkGN+3zt6KRMd8xUdeIC4PwTM7lGQFQ88dBAlNXMA/5bcscltn2k0O82w/fFbcfN/tRAok
yzK4q+8ClDOcgaklmCKXZdrPs3TA2NJguKQtHIoWy9s2uhalnmPxiZWy6HWjHYGFZxjzIZKEWrOr
PdND6j2aJ/YcebcBVzcU7AmwUjgQhc8Rg3aTwqvJcJbd5M64blLtpUbr3V+iLIo8C9MYxkNAAsgT
RMtyKM94pKCFr81AS+1VCgZjRaxmV0vhQDjbqCsQaYQjQPQQSlnQByY0YCJHdWXyi+gPxFMInuGY
yOIfebIyjMY4QvUnVWHsxBuiSmACVw79CwEY0LtZxEW4rH3bVRXYz0E6N9a2R2vPsp+UHM0Tn3/9
SRABQEwEXfGmrGr8LV02Fd6RFVSSMAGf1yMmON6jv34WQOpFA0mSIuOr4wHCrUViZaw3JojPaUxO
pOs9nSqBGgn80MqHv0BRL53ClA9hl4YLCsl2mOsNlKR7ICYL/n7HtIVxDTUVDWl4zg30I5Lyxgxu
9T7X79qRHE0TM8FF91/A6MgRq+j1BFMvX9OdZkk1Gh1lcQaZawQ0i0i0JGLdXs7ChUvDh4G6HG5B
yClDHYW7LdSypsjoG1BT1vXNYCc+qPaDITI8lqdPozR4cSzKfF9dvxwkd1mkFgb4xtYE4X6ioTHd
T6ofUdh62YiMXb7RmgD6nLc/2JXfRtYYBQyEoRCsglAlZ+LmXBqV3qKialkMQTWeJkMFjocqMGbr
qQ8LQYx03U244CHiRWILrAvIbl3aYRySLuwK6HQMYR10uV8Z+8IOSrThm69Z9qYopzj+sCNBZXxt
lZiL0jSkNBA88cJciKqGpGiQbCXNPordcmwdlhzYCHnnXpDhXXFNqO4hzlYXvTE8ii4XqNIsn+sS
UAiCdwUJ77o8w+xr/buz29Ptb7cGpSIgxOQXbg1cTpdQGnjpB72HtehGL2N0vOqOVjy1dxWrJaeN
pv/CU0HgBdMmYKUxltLXJd6gorEwVHEgGtXwMfHgWCbKkaJEzNq3goITolwkYzDQSS5RbDubYD2o
IZZKZmJ2JjIddLWeEiXX0D5RbiZKP27v4zoiWda23O58La82mz5vamvp3dD/yScQ82m1M0cNc1Ir
2zBhI7kIb7k/zwI0NrK2NGPgVUXyW45bl9FxP0JRHcMpJ6MRxUsrrh+893+Wxx3xCe/MOs+woRYd
NpX0ohj6phRpR6+C4PUDdr2FVJRvB6XlZEO5F2sYM3VXk1OL7mBDyf7+3jfVMxRu56Kia7J06eUZ
Y3UjN+FH19ZHMv+MkkbQCbG2HhRb4RRxv4DbnLN1MoM3ZE4neOL+KR9sN5IkJxY535Ub5msKScH/
UDHnr34t1aYmhLAexggVL5bf5eQ9RJWVhuxUJz8KU+AvVuHAu2oRGSRakAe+tLtpjGVZq5Zbc672
ZnaXk18NWk+Nf6oh2vXk+fapWokCTUjVIAhAYINd5Dx9Iw+dzHpEHJlt/5RAskpoIngRrzlAhGcE
JR+EaVfTXDhEsqYy+FqkcXZyR71umL6jpoEORF1wT67ZA6I0E6WlpeTPF7QSpcYbzkTbSmpuMdfo
5PJ2GYC/vWXX6Vvcjuco3OVhaElB7RoLanOt+CXNurEPR9I8QsRxelWk2dyiulIF6FrJkZw32SGt
UCsH1UZqP6j20D8bha8O/e72z1r7kthiG7kbMPdeMSx0eTXTPNaQ4LPDR5JUj2P9ehth9UMSSHPD
geCNxQ8zqpFO7alZEJI6S/a9XChpMBIFnFNppYc/2rgXZUrXIJF4g8oJFDNlmNDlYQhbQkKmwwlj
cvJjkN/njJwq1NMxB1Bsbq/uOsfBfVbu4NnJpIexAeORoLCXD4HR+caMwYbYMVKvrAnGewImukfX
Tju6mnBVQxBUU/nmTkWKGnPW0dlUNe0uMchuTrq7MB+3E1xZ2HT7TGu82wsVQXJ72pfGFNIIkJCq
clrNcEbrZxt6eRT66LqkyX/hz/C+1CEahUfm1WRlP029FknwZy1Ngs6UP6hc7csKNVlTPbYTeIkK
07+9wjWrgWguWcQlIbXNO7W4nkc9tRFymSjAaTOajQt60ErUWSxdkIpbDZVx3hb/CUD8ubRQ1Uwz
vexgoSFKNyQbMDUJ3GiTZj9HE2wq93X4bKob4WTxqquDxcBmNHQb8axVMdpl50xbWuKY6Si0eGza
bBMKOXzWoiBk1/8Dw5NUMWuKoAcKGLmJ/Kh9k1C0qMtNPM1OL+KXW/tsOsRk0R0G/bQrAuBIl5RU
hYAsIv+wh/Kw9cuuB9OV2jGGmFkW3DaS1fN+7lu4qy8CWRwatvC1jI7cJ81TaZmlk5VDkOvRRp3z
b+OMoabiATxGghtx7duhAwIVCQTOSJJxNmPWPQ2jFDaT1XrmVLr2226LPSrLtSASW7sT0JMGV/3/
OAM4l5a0hJbzKCE+6qZvZW3HDplEIsCrX02HfgSGX8AoQZbFnsXJaTcWA1qPFqnVycGwkVOmKa56
EGYLaeKuei7gofHWR4oHbmQhrr6EskppmocZ7XxG21rKvrVJlB8RbFajA9lQ2wjiPmWWYwxqdq+1
evykxmp3sLomFuRprteM5xw8C34JUigWX4bWyaAPFaIAF5UMfzCcKQTxeqs7lD7dNtLr4wcgC9Un
DR3rmEvnVkz6Qe+IjUx/yO6o8X2EvFFOt3iqoqNMENZcG+Ul1LLms+8ILcOKgCeRghUTjPu2b5cI
o0QhhAiEM8he11mtLK1wBeaf2act9U6mCwKhNQz0MsErIl+C2TrudCVW38hjhHYZEN56Rt5vCzPf
EEmUJFmBQes1bjQLWQSCav7lfk0KwoVKQb6ZMvMHqEYCM4T/iKror2NavDv+4PAiAkRCOmwgKBQY
BUQEKmnDpNEPdUXgDleXY2Mm+4uoAm1Nl8uRbFR4WG1g16awd2WrtBzbKKnTdiKZoxXHC/FIBKrI
2yHTg7buS6iobnCGcxukfdAeKSzfMjE4c7TKxLOa70YVbyyldmdRD/l12LOU+/CSQxIXox88uZOR
sDgNE6Baef5SNc2bWuGWltGjIlPm6BLkWCLbv318V/yEggYxY5HcNZCF5GykJ1Gad3NSuqEpb3ry
mU9DMCPWmnQRef7yN12mQWGIf5B4KwEPR8TGEUit9apbNq5QXwp1fx6/65g5bv1aVD64thf4YrTJ
IOVumtf9znpSgeQZtWo3a9pXpBSgEKCmHiWVSOxsxVyAsEi9w/HDCfLts+C8iaHthGgOmYA9sVIQ
z0e1H7L4e9gPv2ZIE2Kmx1VL+qggI3T7A4q2lTsVeVuG6JXHtsasdswBYdx9OmwM9T0xLZ9JH6Yh
uLFXLQZMz4YNUZLrGKgztU4fWVa6ioFuqvg0qpMnh05vCuLWtdOAts//xUEp4fIMNlDRq0IDCwP7
CDLX75o9u2HqSvpHYb9bkojH/zoQUQCl2zj4y13GM4+YGEOOowbOsjYOKsgwSPT3hTllEW5F7Igq
wBJWXS5orHMkGjr4r8pSZcw5Y84wawvbqc2KCk712mKQOwYD05c34YvhqKjlUq6aaHyOKkfXH4Uh
1VdUzZ1m3UZRa2kuxYgGH+h0jfw/pF3Zjty6rv0iA55tvdquuXqekn4x0p3E8zz76+9S7rmJS6Vr
ITnYAfZDA0VToiiKXFxMktqHrxqNJndK3zhZmdFupSm+C2XpLmt04+irw1mRpKNt1wdJLV6qar4p
1SDwpBy+pgnvUUPSEcv2x0LFNGUJEVkga/12/YD86gO8+lRMVaZlV0RDLIRzqHuA6JKwwNRTc1sq
2V4OgYA1Za/siRuNIfqvfFceP4PZ8GIlcEn/15hiWirQMJYGuTIkzNiyQVP6qEBOGCtXKMegt5yg
flQV0Vzxa3dHhRAFABUk8y22ZJalWZWVUwBHACfkN/LOVPG0zPfrq/mrKM6sJjiIVQPQKdwZVzPm
mlSfY5XgWI5bYyvdfoxe9g18kmBlqRpnN33Wb48U9J6fzsld7aSvT9JzeCzfLU8IMr2OtaEw3s54
+VloMWHD+i6uckVLoHAxJpu8e7Em2gbVjvsZ5HR13XmTXz8qZW07hnC+JXex8eqk0hHDsUPcEXZX
WmRAth6Tb9PYumOpnNJQBHPmnGOo+EcMG/HmNcZqdxATFag0peZtG0Zf1zeUc3/Q4iSSEWhcMzDX
9tIr2VU5J5mE/TTrR92/7fMvGkCO46PdfNH1fecLYkVONkK5kEfd/iKIbyfMQp6iuMAMHa+ob5MJ
o4rcUfGG+ahL70Rz2uFF6gVWy0mIQipNgBgUUEXYjq6kL0kFanJMpd9L7c5+kDeFq37Fe8j0dC87
9Lvk8/v6uvIsZCmR0VNDTJWVgBmiOCPfTVpxHAPjLpK+/L0UFO4A0AXWGUk65vY3K0Kp6LICLI3T
pm6nQ1U3HprIBHcxz4fCQBQce2COwSpNtV3uGhmSEdOpsWt34Xnc9gfwZ7jKe3HWP9EqLyh9CqUx
Zi8rso8sOaS1W/R07s0dxnmdwHt+mzp4SIvmE/AOmUaApJYReQMGwKzhENthhXgehwwU8lrzA2/X
9U26xovB/y8lqJerZ1ml0ckZJIDmNz20X1QwmskorTqm4iVnDB50vyF//Pf1OiBacOOoANPitXSV
94vRTN2bDXyU/KwYR03dDKnILqgVs7cBQA1o8ZPxoEXoe6mZb9SqX49D4eaH+M6+eTa/qwdyOx/l
p8RzbSDF0BcHIj5vfUF5ZwvgQhPuF+hCuC5GajKFBQAA8FlZ7eW16QQaMhyitNE14x62bSmGGs7C
6Kc8sMK67OE07orJ6T1EhIVrPwNfm+ysm+Jcv5r76kQOs8B1/KLyu17VP/oxp80o0UpTZtBP3b2P
EDzf5ecBXmurPSH/96M8V8D+9Rg8DrAtKudv0nHTdW76bfImxzgIofC8K2K5DsxxNKXYDGQTn9M2
G2NvPYGo5GR65UZ9Kguv2Y4b4un76hzdJW8uSPnW95orHCAwFDZhZXhBXm5CYNoFQcoTp9M8deku
a9DuPTwkoZf7P+rBy0SDejkWDbQZGqbwcMRgRDaqSPu61knSlq4WyUA+gpd6wMyM+8iOnDSO0Pog
uBA5tmyhJQcQD/CYoi2H6r8wMmnqjQrZoMJNcnAEtfZnHyBU1dS/7oXEzYdkLjBo9FmAdPylnFxT
Sj+MZPr8rqXjPKgtStKGiE/5mjoCYoDpQJ0BC4iImzmacWgFZgaCYtd8sd+tc+tZQFX69yRygJAd
3c6bjxgbJd3YW0xjW7cUnpu9kM2c1yqup6qrIFt1m5/Za31O77VTVjk2jJSUoNDRQJf9Ir+ti6W/
yhzWC6nMYbWTCgaTQmqTncb+tfjrEQ90RZE3gfVjYJXMYhRVkHAXgOMUrlRvShkFogRwkmelOWNO
nxrsJlFzIi9WuhDI3FYlCHHasqQCT+auPStn6zSfyEb60XiThw44+dTs15eQc8aRqaEZKCS+KH/C
pW0CU2gMrQzbtIrx2JFxh+qfY5KfmvWBd6bjK9YOBEqCyWncfQP1soWKtIw3GbNvQ59XQ4JnKUL4
dm8Fw20m6d66XlyLhFoK+DWwfzr78NM7LSwM/IchDECk669pdIjkmxZZjM6t+xcVFEPzvYoHYfQt
7XY9gitR5MvTcvkFzGYmBsZ2VrmOM+HP0lGzOvVOr4zPdT2vfaYK7B8cNMYmoGKk0Y9Y+LBMMvxg
bJoSTS5Pco5i9LEFjZN+J8lHXf+xLovawuVxu5TFbBsgC1KRUf88dd8sfQcOzXg8K9ENiQWbR3/o
UhBQGou9YzxZrSUKrAN7Bwq3jYT/N317sCLR/UYvT1YMxYKgTRLoSYRRl2s3EVCBjoT6Zbwi29J2
FYxkUKK7qii26yvHU2gh6VcWc7FLRj1HUZgpBdjd532mg3+BxJt5MB/XxfAUAkESIAOop6Pgxqxb
mihV3KHchEkI2Z1Fgo+xjm5kpF7Q8ie4O3kRGqVgNlA9tNBvwi4eQPZZqgWQpcblqeuC+3kydxaY
EJG+2CZJu5e1ewXd6WmlOmS8VZUnzJk8B40BfuaPOkkEqvMet8vvYZe4rZDlbjp8z2z4b0WvbPRa
OWJg9TFOwvsGhYQUgHwL6QpgEUJnzP/6HCKKQOMQXvEqonLWjw69OiVDC5R83hAnw9AtxQV/E9gV
3UzCo/7r+kZz7AlzPJDSBrBZQdseE1HMZlBPWYkxX/k8YnrJbkq/zb3ASYtkMO7L8IskJX5YYhRC
7sz+Lp8CrxJSJHFM9kITxmSDqhxlpYEmOmbttl8ldHinXhhv1tdLJIXxkmFJulbvoIs5uXkA1NwB
+UfVfl6Xwl8xvNE10PSgHsH4E1uZYwtmWGIaNUg19D1BA+1EBK6Er8pvIQaTmw/HbpDnmm69dJPr
d5m1jyd37AQghOtrBeaMBDZayMHDA0ztpWuscsuPRwsLJjWgPRzaQ6lV504vU6dPVXdQ/J06iKoO
vOWjFQB0xyFMRifZpcw0tpKaZHkJHDsmkE3kjGlXO9IqL+u7RPea8fo2wjr0MNoUA83C1zHhIcaw
vAq2YKo304wuXv9jXcL1PUnTXIioQFoHzh+2mAiG+k6tNbwrLDvKvKEPwRofDtlGafL3YYo7+MUg
E/i/6w27vJup2SxuGFo07fQCd3MLdgH7NvZfiI82/8ciP4+qAIrPKboBkwZmIRRoCdLqOv2YhTAi
o8U/QWuFG0b2oQjfZM1w42xyTQuceTnc0fgpB+mTT0RR3fXKqhg3gVwbAA9A/LHV+xnhTkt0xMdt
5PXkq65t/O446O+d7P7tFkIQ0uy0iRJunb3dIl/RuqZAhFp2X0bzq18fgu61Vo+ziITq2hovBLHX
FobGWUY6IDJQ6i/gTnDGcbeuyXWAryK5BsgUEmwmXrv01C32qtH7uWhbE7HUeJrbezPfSeFbHeyr
4VSqp6ARJBB5O7QUx9hhAZraru4gLi0nd5IP81Tv/OhdGvdtLMLacmWB6gGgfyCHAYC5VK2fMccG
/gRXvvza2vFeN+aHQqs3Ut05gKsIIp5r90S5ISku3sYsSJBrXUozpDYOCnofDkPmWNZ2sF/8crO+
WdfOncpA9xVBXQ+jdpkbpIh7eyqGBNF88cOYHqv4HE6AQgpShzybQ0MUnn2AQgNpwaybolRZrllU
ivJg+hHS/g/ranCdEa4OvOx++T9mqTq5KvOyiku3yD2zfFH9z0C/0+JDBsr9RJRr5VkBzuhvYYwz
Qm437LoUF6KNAcFRcjCsB8MoHUs+NKL3Oc8E0LyAxwng8Ei5MtvTDvaQGyEWrqrAjlHvCDilDUx7
Xl89rhTM1QGLCyJJ3FWXhhbWhYEqbVq6RHqYSOmo5FGyRLMWeJaGQOW3EGbV7GqQ4GkhZMbhLA5N
9DkrRxkTVdZ14W4OSvqIipEyvuJUzcuysZIIYuzEOGVgaNkjq9A4ejC+WxgrqQZ+JjhCXIkGqpJw
dzLaFpg9Co0wN2Qfd5OffaeBRGO5lXSQhtJri926ctw1/C0K8JPLjer1vG3iooA5TPsmOVTguSQG
gleBGK49LMQwx9X0jarrBojx043Zf+3CxzJ6XdeEu2iok1goaFnWFQybxKFeA0Rfuqr60Mfb1jjK
xAdW0zVFgG+uMnA+MjqM4B3YftwQXE6DlkGZoYm25aS5MbD7oz4J7m/u1izE0L8vbr00G2wzpmKS
DszhMYZvbSbFdNriH1wpbS79P3Xowi7kgK8vVZUEcmojPGid/ZrPwb9s/0IEc1KRPA5yFFww0jl4
NDCVjtzNoyCg42//Hy2YM9PopKsMasiNkmxDzBdKdlUAskq9cHph4oCa62X8jUj1jz7sAwbUokNT
6RDW5SHI6wbaojfvJOPd7GyvtbJNP+uYP9DFYHvu98lM/rv1ZKMG00IPdRVAPtxrpz73+s5vRBl/
gZUb6qVZqCl4qOwSMtKaeFaIGYPEsUSYXIGNsx03lVkMmDoOIUrgkXbT21tDPVqi1BXXNtDvC4wd
cj22Sf++sHBNnsJQGSFlKD/93KmmTZ8+YDiAa4HAed0LcXK2MI2FLMbUQ2WIRquHLHWnbLtjdFvc
Fi+ocu2t2QHRDIKH+25v/fWrnQpFcxQWCxcUS3gb6laDR04J9yo/ayDIzH5YIg9Ov/vK5BciaEC2
WMM4SFvN9qGXmb/a+ceofEuI29tP9qA6wAYLVpF7wBbSqHEupPlhmyppBYVK0FNhzP3X/FQ71o20
izyy076vS+Obx5/VYxyt1WMa36DjNV1jNrAWdV44jiDZcAbjozBe12Vd08vh6bfcKsYWk3ZsjCaE
MHnaZxvZjV51F5PKbvtjvU8O5EVyyKbftEdpp+3qx8jD4IL1LxBtJGOgTRD0clVgacPa2ANU0I9v
mI+xU7SvannTq//w4liqy7hlwP+SOtAhTc31DwxZjByAn7ZTrRzWteLkTi/W9RfwbGExaIQqASjE
urbBpvafjdyzgESa4/3YeYW5LyLcoeHely3BclIFVs4FC/yclTE0SrBzuH6dvPYkPpDx2fCpTLTb
kxhsZLFb1f/yOPlzPDTGNxf+3IRBAqHdUG8zkKlVgwv+ArX5OmQY5jMIEsPcq2Ahjklwog+rSmTq
XvIOjUoguqjb8jGVLIFWoqVkXIwqtcbcZxAjF59G7Jbt0ep8ZB/34eBOGHsrej+I1GKcTJCWoTRq
kOdPN1Z7WxTPavW0bpb0k9esg3EtfZWWFaEi5uFpnD60SRD1cNNYi/N1hQq2/cCMewiwx/Z1nqRH
hcROqYQP4M/cTKZxivK7MkUvYmaKTtw1gPLyxDGOpLbVSo4jiMbc1lct685xGpww8vuY6tGxJrI7
YwxOoZgbY5QF9wPfhyHKt/A8ojRnl9dDDu6OTmtxGcWS7qbypxyHuzCbt8rse1kd34BORJAT4toK
Agi0KuHRDMqQS4kaWhHHNKYnzhg2ZjVsckUH+5kIjs+9ihZimIOtd3ZN4glr2kb9NrNttx6iuz5S
vUz7ERIRTQ6nAIYtXFReGa1MvPwiPUPG1X+XQoeOrTAP1U29D8CWc8ANdIxHR/kaH0QVe+7+LeQy
app1q/VgnEDY12JyfZa4pNu1GDcgz45avCW9wEfzV/VPgZnxX7oRz40qocDsF68S8Lz2W1N4c7PV
RHcrL5ylGXmwAJgWKCiYy90wG6ObAb5yMV7iMErkhMP/ENfmTR+GIlPheculLOb4YWpCXsg5zsCo
Jrsw8IbioZv3yOpsiORgii04gO1/WMelSPpJiztWz4KySiOo16Q/M/skdT/H9gVkuW6IcWvrjpNn
IfRxjSEgQKaiQngpqu76dkzBr+XOydbywXnxrtpnfyq2qurZgZCSj+fLluIYg8wKSyu7BuIqRESW
fkhD1ZHsBxsoo5mc7WJTZj860xQoyTWXhZKsXYZpa5Ua3UIgmsZdX+B1AMCKKaKE5DmvpXbMxaoV
6OFukcdyi+E9kV05vE9EFN68i47m5zGDD2XDq9nvKBJ1gVnBPxZ2cduX/iPiBcGFIxLB3KV5IZV2
0dYID0r/jMrOpmpED0XuQtFOVJA/Uw4ZxsCRVKqi3Iaj0NC2rIRfG3l0YhHrKvfg/hZy1ZmERFhk
NyOcnzVN73P7HJHwECHhO3400lMcKQ82yDvXTxN36QAIRVHXImhlYSKdHJAK22+wO8n0XpN7/e9Z
LFBMW/w+szWjnE+9RAPEyDT3NonuwgSIgaCQNv70L7kPsO7awCgAi6hpzB6ZYR8N4EHBHoHKwgks
KXOirj1Woah+xjeG34J0JjXaWWOqJgYEySWeFOXb//YLC1wq1wX80YaNK2TETVaEly4Q+GAESB0b
vDvdSxQKnmEcYCV2CKTY2CYAa0DncOlPUfFW7R5wZHd6AN+H/+CNn8URVPv+Njvkb8FuPOa7yUsO
vpMeRQhgri9fyGacay417WRr0HGi3TRBGrphFqGxbIzcmWCaVJLuB7yW1k2ec+eDzRDd0aD4Byz/
CkeUG3GI/jYgrlPMovf0HtRdTl14EnldF8R7eQLBDgIgwG8pRwZzuBIwgZmZSYAENLqNPmU7KZ23
foJG9nret/oPgAJuDSTQ4sk8x4YI5cDTE3ApYI0prQT+f7mx5iwP+RADM6R3FSaAp2q+UYaEOF1S
tC4OUe7JISgj13Xm+BM0pKE7AAgEdCOy4Ec17/LJV1AcS33M5CHzxzCBemFdBgdIiqETGs1K/xpu
xKbZ+9lozKxDpcqc9PusBywL0tqTrdj5UZomPK9H6R55KeukIP5w1Tn+BnYNALjMPnGiAMOz4r8n
8KOfBDA72IFAjsAWostJlbNRg9698WlUT0mQeBj0hFWfHN8kAqfN8T8Xwhin2qEMLJcmhI3BCOiS
ZEyuataGI4XTx/pSc24kSEIlFS8bPD7Ys5JXSFaQBnFdPfUJJjAi/E+jSPKUSTpUU2Rs65QoDgjj
frRj8bwum6cluJwwcAHVNcQOjGPKQ99uAVmHA7TCQx6AGyhHAq4T9eeKxKjMMVHyaS4sqAi0bq1m
jt4FziBq1OQ484t1pMdmER+3+dSB0xGVQmk2XfQCW6pXttpGLzbra8Y788v9osou5EwxEpUNRka7
wdTcWogaK0y/KmtXAq/5IJpxyzMOA5TAlK4N3U2sewvbuVbTEUp1TdO7laaCBFQ2x9ciR/+brOff
oxQTQIq6j1/kussE727ekgLNaKP9Dk3VYOe+VLUdQWfejRLgoHNZO/Fct/dG21ReZOSNO89jJ5DH
W1oQKBiUAgxDBFhCA3AX9IGeQNsKZBR990qaY+fvleAmagXHm5e6QQfqb1Eso8FcZLoR6fBv+mj4
jmL07lSEX4zWdBPVf0u6+gDY6+dUqodJFj1UfxXgmcSUsjx2zNNjTsgcBPTpYdxlt+lduyVOtLnP
t6AknTFzkZYpmo/+BgRahohdlhMOXIhmTknem5UZ0eKZMd0rqqv2D23zqCbnDAlx0YBgkSzGfNK+
UuaxgaxgHM55Zzo1pk/rfbPp4/A+7glmsPaCfeWJXG4r69AaAwl25BaBJovvewWMKYZyJxW1m/To
P5wty+kN6X7dIfBOCR1zBTYwBTkq9rVsx5VdDhRu0eGfKbuS/6JEiTeJxg5zdVvIYbwoqvhNH2uQ
Y/uDd5N7RY5+9+peSra2KvBxXFG4FYACB2MugPSXB9+SuqTTDDjsAsTXAcZzgoC1ar22VvaGfrJF
rYhccTQuxhriJmTBcr5RZsavEmEnB9G+mk0FLHlAe01ZMd2SjCheGvk3ZTr8Pa0DuuDR9AAeYrxZ
r5AyWoUOyGhCcFxmd5TREQP65Gq3bh5c5RYy6N8X90Wc5JovD5AxxtZH2ycnP4pcvAifEEAf0KTo
aJKIiJ8n0sLcNfDvgof7iqOoz4bKnilaeVCeJcklwVdrPjTDc4ZyoTBZxLuilsIYj1J0qh9aSEWj
nhu7Yf9djzFD7Nf86G8p8pr+cIqMv0aWY3Q0sgRAmyCviIa1yyUtw6iXYypSUubtqLTHuY223WBu
13eO08sMOSpt7JOxkKCav5QzoyGtqWgQqA6dY2pPQYSiK9jp0A7hqcEnSlzITEkYg5mJevF4i4oh
ABQ4iuNgsL25sRyj6aTEWZdRDZXsaJNFL7L12pnHwHrMtQjQGkEoyPNiv2jx0PhHx+vQL1qYKZgK
griRsKZKqD51ILvoMnUTosmwzkVcSdzLdyGLRXDYYwjoU4J11ZPvIWY4ZJiF4wKg91IH0SbKi4Pa
jpUjl+TOloPX9U3lxRiUKBsQSdC5X1XrUUTrm07GxU9ScF34jwQhFcByDpECNy8F6B6RMOZszDO6
NGMFwnrtkwQ7tU29NH6rqs2IdsZ1vehPsTHFUi/msq3nBqQuFJPZK69q+g0cRv/w+yjTAwmMRjH0
Bl3aRyC3gV0S/H5Dsicl7D/UTPL+RQQBjAhD2EDCzYgo5VojBYp24KD3UjBuy2UoCA841Dc40Zgz
8x8RLOFkXsqZnCYI3q27InLL83hIdtN99UXfmk+m8638iWnhm2LTbOydNDjaYV1BugdXewRIMR2u
bYF9h/UnftsPMXLBriW3rpE7U4PJFaKuQZ7zp7jl/xPChAngMdfsmpZBNPJSWYcs9dTZRlOy5mbj
Xfa5rhHX6hbCmEgWVJpTZeQQpo6So4DTTxcFkdw1A4k0INPgeLrqfUahJbLUGtnNKQD+DnQ/mNyW
vihxI7BvvhwQLsApgE6a3RsMV8RhpSg52w6HnYwXziZB44WnKI0oO8bdIYKBC3C0CBrZZ44kxwmm
08H9EbnetOYxxtyr9odRJo6cP2v+499vEaX7QrsDAB9X3EJkxoiK3ILJl9NbiySnJEqC8VbujwC0
QV56hqma7Sy1IcAcvllQorKOoejKEMlgTk6IKneTx5AxmVsSP2jGLQLt9XXiXYBLNZhzU8qdjCoU
RAz9OYxBfHsoO084gE2kCHNgDEwRUjsNUmqt2WZVsp2A7MvaerOuDO/iWbww2Ze7JamkHagToDPQ
bSckLwnAxYn5mZOf65K4Cv1JIVl0WRdxQ0y6CaE1JJWYJmRiEkRm7tJGEPBx05FLfai+CykVmiOn
csCy9dH8YNiSM1S4tkPFM/XkpVdaLyQtNm5C7ResQHPbO3kRbdM0vq2rUfQxosVlIvpUTptcp8/3
7ijdkafpATOcMcXWUSyH7OSDv5+8fBO/2G+i2fbcwGm5DMwNOelGo04xFnu0yeuAHt1oLrYpCE+t
IjyOuu7Aee3AD+GF2T9AEC8SB8wpD/HG7XQKFg2im3H8qECYOGxAwDaB4kR5Wrep/0dPG3kv8N9i
hBSjZ121xVRRvCM6uPxDOmnZFjnDL1YWHOJqRLCWdoabGPFTQchRrqZyu/4BHA+NxxNeT7ij0aPG
Pkh72w+1AjgrNyhCnM7PobBhXa4x7PT+GIucG09diNNNwBaQ0kct49K602qIiRkjfWCH0q2uIC42
WuS8IrfFdLMENJRTaG4muXHkKd2va8o5vheimeOb6nXb1Ck0zZSbuNyk1WvuC0RwjgtEAB2r0Qwz
mpIutcvN0o9GCgCJq4e48yR9E5Ot359aTYDH4uqCqb3orUG2EmOELwX1U6IYkYVl7M29Oh3D4jUe
nteXi6vLQgSNhxZ+KJXMIPEjiMijTdzdVKAEBV/uPO6JaOACXXgmVkRj3x9lmFWb64GMSYmNAfF6
Fh2n8n0M0Frxsa4PPUhXUtBiRVvBMbqVfUmnmdQ3ajLj0ksdpXeIm3/TNt1ZxcDcdUG8tzQ4yPBq
BycvmnN/8SYtVi5BcTotQmrbN9MxeJxuIxAOSofgkEFaJ6q4cuLSpbQrQCrmwMuhJKNGdg538bk8
h9voxj7L22A374xdLRwvyhWItn1C51gCfcR4LCvJ63C2oB7BBNUe9cd2EBwjnnVjg/4j4Qq5kKgR
GZUOEmTpvsdc7OaQ+d6/bNJCBhNm2ZguMvg9ZEwPszfdpuAD+V5vpq3/Fr5L239476ngvQOBEpwf
ZRy6PExg+1P7mZamg0weAZIENz/C8MxZV4p3kBZS2Ey/VXaaXA54QHT6l1Z3M/WUx2/tvFuXwrsx
llKYldP9rJPCCLrEBBzqmFI1ntJ4K8VvRLvN54d1YTxToCwdyHTTUQbsWbI70GSAuggo8qlWkXMz
G2eYy3BjoaFVsHo8UTbMWaFjisGExzi8UlNmDB6DGyqSPcq7U/zeiZDHvA2yCe0aQze9hobbSzMo
x6HXm7wHfiX8XmuenW+jBj3GIrIWHlQAdEG/5bCGEKB/WB0AawNX4EbZBhtMWUJS7d7wN+lGOpci
2A935RbiGIsokygzapBXunIDKHwJ0lUKExecWJEQ5tFCWtKrUU3vo+GpGvZp8xgHh783tuWyMbeq
VKSBHQHl7CoGFMDsNTVEn77AzHjuE6EeoF8waOCKmcWSOjzsEfXRcvvgNXN7mmQRdIl3QlFkR/rK
Ags9/OilmRl22GcqmMTdEMN2Sn90i6nYqcjcxgV50MMPW8sEK8cLFkAZTfuewEaBQQ6XEls89IaA
phSqEUz3feWo0qORBo4xSU5kCAg3RMIYS6g0QNtShb748k0BRsFpPDZzvJ0UjN3ZrlsEXSk2aFjq
xVgEhQLaCe2Q7cdbGXTbmPvr+PEmy7zGb9HZci/hybkukmvni6Vk3FA9JP3Ut3j/AXd7THLypQX3
hqaHItwLz0hgIyhCYVoZoO2MkfQznuKBhMtiBDZaTV4r65UAam4dlGjvh4KHJH8dfwtjk5FFm02F
pUJYGYT7Ic3Rq9/tMZv3EOm5I1nzD9UcO8eWZFF3Idfj/tGSZTAJ5XgwY9rBUhi201UvY6A6c3SD
sTGCbbseNw9i28V6qoxVdj6cbk9VHNTyW6jotSM3Bu6S6WyV4yaTNS+Ww7vR/iqbvlfYLwjZdnGj
Oq053KnlczDqKKlGjoyRuP9gUHSoAViFkYe7AmVqUqqVFs7maAb7pkFcELU/q7kWhAXcU4k6w69x
LnTA76ULUBoA7TUJN7UpPzf+U6vd1flu/h5Mb/+gjoqQV6G0/leMDAOpeqma4T+TWHcnpD+Ihc51
EVSJq80iGGC0qdImCysdUmQzecC3uAmm4PrgPMvS4tgqotiDf2Mv5DHWMxfzDFeG2w1JHNWp5e9z
+F6MmSt3+hZVz5tZmZ59+cVqatdMRdONuIdkIZzxcsko9WkS4N5T5fRkG0+Z7D8l4by1sLJ/v3kY
4YK3P46KDHaQSyMJsqTztQKSiuqMaWV1dQ5FM8u4KQYAMmGJlHIahMaXMqISZQ9rlHH72Z/d9ByE
loMpZujQvu1gMGPsqPGTDb7Ndc141/pSKjWoxaMPD9yJYEAjPBzGbrWya6I7Yl0CZ5egEFJEgIdj
djoLkKoAX8Am4YDpo/qSaHh8RVrw0Y0G4EqtCMfGsX8ALnUFxQgF7xb2Qh8mczbbBvYvKd/Bg+CZ
U3KQ8smzjcbR4s91zThX3oUwxvitMVDUcICwLD12Y41LyBkGQX2Su3oLhRgbx1DHWVN6pGZmgLxm
9UVNHxP0sofS93VdODfdhS7M9T00ktyU+OdG6vgCqoCt1QJvRCqvtsnN1GkvGKi0MWOR+YmWkP59
YX7mrJJ+oB1WEoq8JgAlWQE698O6bhwbv9CNOVm23QVKWUO3ADQomV05QyvCxYn0YI5RB8DWmAbQ
Ix61E3pz0F1EoEgq8EOc4OdCE/r3xXKFmL9ZYPQ4rMHame3ZbrdjrdLz5Bht5hYCm+CvG9hqQQ+N
+Jh99rWZkhmkgXMHXa2nNacqEuWcfnXeM4EqFPotgn3xpaWEqcoSRBhbbY821o3ujk5+kl5u5bvh
a3AGbvkZ+JubcudvktpJPrKfiegjeJfYxUcwl6bR1DZtAUFmKHS6wSHKeTRccE5ZGL0CRoJOcVGa
NUVi+a7qj+qM9whJL7VKAalpZTiN9pBlX8vx3IejE4wCJyLYSItxItoYJU1F064mBm4N086WRE93
vvv4owz9goVhFhIoHRpCJeClYQ/OGGyGeJcldCAaxr7sBtGkFNHqMY4jQhlznDMIxKALdLXO8300
JG4XeYP2vu49+Ef7j2qM9xhyktWZDEkY+jJ1yOopTq6IsqG0NrN2Dhj/Uel503YRAgx5AjraM6O3
On9v0UPby+957E2q04tY40RGwfgStGmig0GHXpry2vnvwlSlaN2YmEmpesw1GvH7LQm/SdOwB9fj
W1sa2/Xt4cVNy9NrM2WvFgPj+pkadxnoaErcgiWuCcDCCzLv8MbMvVw9GiJKP16180Io4zKi2hyz
zoQjhqHbh2gjl46yz0/RAf5DV93qTnqGD8lbb11ZbjQAqnKw5xsAe1/nsBH5+CrE2kPgRZl80JCo
sKRPC01D65K41vFb0lUuu1YiOes6SJpqdFzWhVM2/3KuFhKYJSwsq+tkepfV4Fy3+k8MXQ1EbG7c
+3Ihg/WxdtXEtQbbMNKvJnmag1tAE8YUvPkaEOSCJeO6JDqwyEKXg0HYGqEiDVaF1necYfVBU1Ct
sb2xOXfRXSnt1jeHe7QWkhiXJJO46xKdeovmUTY8Q96QUuSR+AbwRxvGI2mBGhXzAG0GCQFTv5G0
dpOrG6VsnUpxi3rA5EZMBgHc8jXJvha9O3SCky36AsZBgcAVsXULLZviu6l9ou9lfRW5d9ZiFRkH
Nadk9rORapi/BsMjUTDQ797vcHC9rMH0uFLU0iAwEMJ4KmPOfT3HjHQ3AJGlJbv+7A4BeBNDtxeV
okSimMNlDrU6dwq1RSSOJLpfX6LpS58cDRFPtUgSc8Q09NENVkMlDRKA0qdICl2lcczxcxSBK7je
D3T/wEuDQRgJwMsgo5onUIDT8oBsv0ktxtmZH61x34jg4NzTtRDDni41SpuAZmpm6xu61vrhbPqC
vCLXtBcimMPV2r3SWfTlONhPYftz0g/rpi1SgTk6RlyZIG7HSqk5BkglgSd3O83/+d8JYc7PpFf2
0NN1UnsTgz8zkHLstODLfyWEvd2zuo5b5AnwLsU9FKubWTIcKxJxWArWi00b1L0W6w1NYynWS6i/
R8EuFRHw/UqkXoV4f/bcZg4KZlZWaUI1sRSH7EEwa9y9q/eY63Sv3FZe/AYyUy9tHd1rzi9BiwHP
TnWSBC6Ve1gX38A8BCobCGSbxnwg33CN/jXqK7cuzkl0VtBpvL5zXPe6kEXPwOJJIEVqmFgVZAXl
Nx9TTOcqfZVjzesGedMS4lVVtjXM7Ou6VOEyM04i9ItcwfWIsHOrnBU0GjvzFrO5fmZuPHjmYd4V
Z/9Ub/JXefsQfDTH13X53IhjoTXjPNpWMdOZvpmD4V0vXyQMg+hrc5sqCgpMpu3kSRIJFpr+5Jph
Mc6kCHt/sGmQ05YYoBQ6xN+Am9CRRJ1bokPCOBXLzGtlpKqp08HGYMrhTTjSRSSCcSltPesy7nzY
J9la42OefghbG36RzKwsF3sLTyACLMgMNeJz4xY75TFyAJO7RxBaz15wY+xyxS3f1K3/GL+Zb7Iz
7NXbziXei7bLvEyUBRBozJYfqtyWpi74tXnPaXdPmkc9Elw2fBHoGKFlTrwdGPtoU22oZHoiprlz
wv8h7cqWJMWV7BdhBggEehUQW0bua/ULVlmL2Pf96+eQM3MrQoEF1nWtrfulqsNxyeVy+XJOtIv9
V0z4Xjf7ZcfyR4ZkGy3V/UGzISNMxtcwbXg4GJt48HlR5N8yY60vZfGUoSEFcI6A+Ud+6ty3lBWY
8VKCoMPCGBNQMjlrN10VumVxCKK9ulbDX84QofBtoD0bQ1/ymFFKszod0hGZ3qf6DR3aMJHwiME+
k6cPxl29VpRbPNEn4qSrovIxfzpaUC9UvxnjwS73Qe6k9v76ni3BW4FH7I9W0m0APIzM7nNopezs
x9FTb8MDyd3kvfin4to+2kaH+MF0fO+62EVzPJEq3QtmnKDLJIPUhhzRz6gO74GyotnsJi6OOKYG
NRQAAB4vv8T6KtFpKlDUSDCerO602KuBEawPbi22hjXwKX7/C51OBEpev2p1JSYKdErsUT9ShMSO
35poxlHHNbCuxeU7ESWd5sku4miY0A/YsvhxygInFNZNMqzMeS9a4IkU6TzrOLq1aCGFJlubgH/h
IVXvzLVBmCU0WDTw/tko2d9TMNAMbG5unISLifVErTgN7srCG/I3UEPa4Q3G6kL/pqufxgiwQxv2
V29pa57BBCbZjI197kp6A8DYPZ0LYKhMkeFojv/QNe+4aI8nMqTVJGhVMEzUIOb3ekDcNP20mu/N
5Gn+z9LwyjVIgsXNOxEnrWqtiEatfKhkGB/m+EPTXyi7WU28Lb5hwM0H9DEDJTcZNdgeEzPP5r2r
x8Hpys/AX7HBRUs/ESCtWm8ERlhYEFA12zg9AOJvldRw6R5BegiYx/PVhcr8+eYDfUAJbAFHS8Y8
eyqC5sBM9ONMbWQeGozR3QkVpEW6Uae76w5jaYuAlWKjRxDYHuYFQsyQDSbLBjgM+mRZj+hCHPSb
eC2DsrSCBNwgBHAs6OeVe2XAQqkUZUDm46W7PjD3hDmBHp5sryuzYAnoc8RwNgo5SHvJ5YUazABK
aJuJo2L6HfBpvsqB6/kXxDBnUqR7o2OlNbQUUoD08lAUwC4vkw3od55rlGooajXXlVpYO5AKEsBB
zahtoIM4Nw0gLCeGPViJY7WBl1f1D9IMDlXUldLMohiCRDuZ0V0uWJgskBwAM8dOnC4qPrIOYzNa
9cBW8a2WtgjMjxhqhLHB5ubPOHmMWSFNTSNQEse3M9Ozyzh6UmnwMcUi8kLSHlO/uIsj+p6j2Zd3
E731RUq42kwlH/yS7ePaXMN5mx2rdEnPw70E32SZFLPD55+UmoUWTmWQYvI24D0oNuLpzmwcLT6k
7OX6Xi6cNiChoQFhRkpUQXpxLirDIHpQx1HqYEIGQxSt8B0/wx2tjbGPm7pWmrV62NJ6oxv3f2kx
QBUnuWDNT5WKaHXqtN3QcTWi9bYp8nplnGIJpoSaGJTG0QOSADb2XDF1qv0qH1H6LYKtrh66ygvY
baY4abkViYuEw7ZSD7SoeG388G0vML4F1d5vH8I1rOAlALWzL5GWOI5EKKKhTZ34rZ4fUtVn6ZYg
hf3VbmNkIPfB0XwIPNtrd/RuDVxxyZJ0Ex1i6OEEUZ6Mz9R1OnA3ZkuaO/t7lk88a6jGLbxXHXCf
Bnxe/usWtShyxnIE6g9O7teD4eQ8BYMlykxLU2cYNqw9gKkb//4zmrpTrI11LRW46Bdu5P/Jkl4D
Rki7iBqQNQKSPw12WRfxOnTU6a6ZXEIeRyAcVYp3XUF96cycSpX8H/VFlNdDAsSkNJ6x9wYrutW1
vP7H9+3x1m5Ccq/51Pzl94NdbETT1hlPqOrvhap1j/2YZCjK6hq4tJVB3TOtqzqnrmp0XxSk1TIn
UZj2I6gF9fpQ4IpqMGE18EQnxc6PQ/EaZMaYuKXSYC7E78yV4tOSdrCYGSHZMjE/Jj0gzRJdNaYN
c1WiuW16B6rtULyxaUXMbPWyjwP3NHDkTCBFAJ/p/HyyPilHDdjqoFLXttWgbew68EafrGzWoomA
uAqTcDo4cfAgPpcjTNrVfYU7sR8BmuClfWD+Vrqqjfno65G/YWHre0C4bJ4SuEDL6TLMsXARp8Fa
hfKrnUtWmai4NdFPDeAPuWlkGqPOJC2oRcgG4NP+XnOBvccH74fmCjT1t4/CIwdr5ErCdZtHh2gP
jnUv3QFTbT/cjF62bXnrPevH8jlz/mKuG7Pj//k4ud2EaHmvKDPvyWSCbJw8t2yPjwyMbW/dZt1K
v/fS5p8Kk2ysF3BYyrwSABDRdd4rlfpLA+7LU6uEybfrx/XivkFfIoJw+EBQVmFQTDI0DYQFYSpy
GIBK3q2xfqwRufx7EbqpoQ1SBewQEiHnNqYOfTuweETcVbTUATBP4yiiXom6lgrrZzskObsinSya
zjtEH6vA0250z3Y79HVwjDVssjvfU93f1/Va2ybJ0Y2hEudlPBuseGqMfaFt/Xhl6ZZALc60ku5p
w8xpUfeQYT1/hN6079z4H4wF3R8152HaPfg8DbhxDDfEE5vr2q0uqOQazIlVdalDdPvbepk+uvtP
YJZvgfJ9eEi3gxMXKzu4vJzz3BMG7eBYJavXC4Lx6BaXcWL+HrIHvb1ZJXVeFIG0gYrhY+AafUVF
J5dvy/Io7CsEs6o5buNe5eiWQLl2rb14aSASyEWMAVNlno61JcvQkzbW2y/LCHM+jsanyH6kbXLU
a7ioMflZaZajGZFjpvFuAm+qiMOHld2bRVx405MgWdq9OFEbrSKzcYKZzgN76rvKlH5jMsw6l0mk
bH3TeFYrO+GqGt4MZqh8s6LkKdVa6gGeUlkx5KVrE/ieWBLcahQvI8kH2FkfkzmQjsivRvN6NB6W
046udVKsiZGcgN9GZa8VEBPnd37kFv5tG2EH1kCqljcYzOBoRKII4+True2TOKzLOHVEbEWbDmQ6
EYuO0Ti+sPY9yJLbKmmdUg3fW6pssmTam/rHygYvZCAoOfmE+c9PbFnTokCkBj7BEm7wYhc8Cnjy
e/RK715X+Hvvimdt5PWe7bueRys31FIUO5OGziBylo3RvnPhnajTzjARWTYGiPTeYGx8yLdV+DNd
a2NeVPNEkuQAiQ4uuGKOYavGdFn8EQQtjweVB0h+hW2/L/x+pepxcSMCFh9PPtChgrkNA2uSbooY
u4rM8SsyIwNP42F0q9b4i/INUivwdejXBzLsxYEYQ6NR1QwriBJu/DqgNqBO7oqNLDQHgilUnUf0
baAdyJMwmBqxjFJBdKcK4JcehvGttTfVdLQBvw4CP81yrTVImqWxoDOZ8xE9sUsR+qCoZJCpg7E2
j10Nrqb43pE74m9K3Z3ofVA6IzyR8lHqTgL0tVx1m3RP8z3L13Ixi/cnoHhm/F2844HRfv41LKvn
7O0c3+Y3gnHT+OUPj6B+Unze68/UByinp4GItLo34xvUMHwAqpSHtvWK/lsSenm0cqsuOSgDwyCU
gd6QARNY+p4hRx4lwfPBVH9N9UdBLYB324BWWp26XJSE2V4D45CEXuD/WswXQUUhqfYSN98ZW4QP
G6AtHju0hO7MzUfPtY11H3J2p/B62wJWhefOt8ADmJRj8+FG8+J9dmeD/4Lvmo8RQUb3Nm19/li4
/m3gvV231aWr2YSlGsxAVe4iSGzjuh5Mo0f4hjcfLGcKH+w1GKBlGcA40wjexXjxnC9+Hdp5iznu
1MlGc2eZ5a2VaztFq1ec40LSnsKHzIkV5FDhTM7F9HGSi4Qht9LXGQv51GvqfQcs8UOllqlLqkZ9
7Fq9PaRjo1JnTIPs/fpaLr/qLAs6YugIRiZZGS5apUKaDI/UHQhoWj58DtQ1qw3m/DNOVkKNpVUF
YTAIg4BmDI4K6c7Voqa1/LjD06jfMPJPlnJVWZvOWboFTmVISxqji7oMpvnYCHeyeKzv9AQw5PkG
+Dh0bepjqRMEpYk/Gkl3DgrHWRAJaBRWeGFCXMkBLvvtI9+mXAA2Id9aII5NHGSUj5NzMH+OuzXa
taVLyAJsKaAgAbGELOe5DbUAnkeOEJ9QTTgMrR7xqI1WzGRx405kzB7k1FOnyoBLHDJ8G8ORoDzX
9nodfFppvZb0upBkz7AgMEgVVR+cO2lBA1UxaBd2mTP51jbUhKNbqRvX0+a63V+IwakDQgwMHk1+
BP+cKwTi6nCiLQ6eUu5F9031t+maW10yxFMRUtRVFmREkhwiSjy8FP84US9E80enYn7HBg2C9xca
naRpJY9FypjUdjWL63THSNltMJjeGE5P18UsanUiRjrCbYn246bE8QLUPxicrKrimfJO6xem7IvV
ecX51+SnyWnuWTrMugj1yeghDZmGJvmYhMWD9BWxc1C8N7aX5yq3f6nlHvwO/LqeswHIkk9PlWQg
qBlbishwySQvdX5Hm/thulWj+/D5upil5TwVIxlJavclRuKgoB8/i9rgSe7Uhgt+68nYImpeUWrp
ugH4AZlxfkyAu0rH2OiGTBcdRmerjxSF7wCkntHBfxoF/4sGDICDqkh+6ogrgF97fr4qs6GgD4Uk
1byxo22iP9K/QPo/FfF1s534JH0kVdmX8w7171P/U69drXLStdHtRe/6R5GLVEOox6TtoUij5o7e
1hxIZ9dNYMkVYQ4G+Dd0Ji+5ICyLC9QWTA2hBjmagIhIMZqzVj1d2viv4qmKZDRyptI5YgMcbY1+
FdTRUUDYToBQSPE60gvBh2LbZLEb9Sv+aDGyOJUpeXKaxRpF0hguVoB2Nzs2ogL8xY2abvrRqcUd
qB/Q4H99LRdO7Xx/YAaYqOBtl1PuSiOiCgOMeFFgRKyb8XzTX9GIZpzqk6wBmn1V9CQXAWF40+MK
MQFoJtk4OBdEG1Y+aiaO4XTPvcHTlI8YZHgLb5o92aSHycmeWMIBVVc+sD3bthlnLuWRZ9TO2jt7
KQl3+jlU6vynuQ/0KQW6Z0d7S53sRXjxrb/jym1wQw7hs/p0fa1XBUo3jugBmZ5H0D+kHPNJ3HbF
Y7OzIGp4851kX2x/rkiczfTKilP93KtMfeqTLobEHn3gXOGxMxyizcOEbH8Gsud45WQuPQnPllQ6
NkHb95iGhzyA3h/JceocxmOe8+zecNTv+Z3g77Ry77DFGKSv4U5XopTVJZbOUBZUOa3zrw+ob2t9
Axujmx/i8I6yhm+hds5BwbMylbNg10BnQ64KSPwMLkl+EpgiaTOrAy5Ia6I7EIgc1O74GHudRTeN
+dMGsntvfhRIGTER4D26QcKex+w3iabbFFnMtt4Zw5FZz426p/aTaDNPqRLXAtLp2uzV5XmfP5XZ
AGmxEPzKvlMN2VhMKT41qb2wf9LSb0hfdCpe6cOv67Y3r/SZ6YGYh4K9DRG2CoRGOQlTM/DJ1AFN
nDbP8ZaYjIbHyVSsOM2Lu2CWwsy5eISb88J/AeOroFmITg1Ae02HOq9fB6aD1T6jr/9eHUunOmj2
CJpp5LRzRxof9CMoGqqB+J4iozvpwrku4iK0gS4zgjIK12jY0eSW4KxRSIK8H0pTxbeRPDcTqLBQ
FhCCZ+GbSf9i5ZD0R7oEg+S6JYOhkawY48msUDkKqzdTE0c7qN6YWINynyOkczPAO30utaKlCqJk
RMG4HpQpttLGGZJNpLiZ/xDXbs9WjuCaFMmz2uZgBEOSNcgZ78zxd8MeoswVbFq5LdfESO7ULqxs
1LSkccDA0uzVOvyhdFn5Dkz+XxoaZlZ2aE2a5EzTpLEZfHeDUPc3HT0WvtD6kKzVoi7PKTYI8RpC
ALSq4FF8fkWYVm2zYIwaJxEBaJ8KKlxjDNesbVGXEynzn5/EnuHAMGKXxA1A5Gw3be2tPtMXKHOV
ZvNvT9GsD0IMCtMGFYT0DsmTNAQ2ByQhNYk0s6O0jp9+b2Aa7B5Qgys33uWZPZcmPUcmow0AWA6L
GKrmhvhdzcuiDnnRac0GbSojpz1wmFLG1rI2ywv6R00plsKkqUWYgJrV+FykGugkGc8mvBvIile6
iITBp4H2LIanP3grAcx3vnOG1bVNFuJoZbbPaWPhDRnyUVe8GPcZep3c1GZOT9YAdpcWFp0TM23d
l1eUjL8MDRFrFYy/GUBlA3S0Z6HtRfoZFCP4kKwVJS9j7y8t/4iT4gbwgumd2kEcYHe82LyzMKKX
qzufPJj9axhu0tZBzP/vLfVURenkdQWqF0kCmaL54u/NKkS+QGgXnmo92mvvsstxiS8V0diHzlqN
wiOfb+QwAM3WNkGwyMJXU0Xtclsr+zgTPCJHTcetg4YQ27Vw3VxX87ILTRIsn/2+9KlSQHDnZ0e1
+ieyv+fFa6nUDkgn0Q+H80GU/dgA1IMWW4YAMTfbbZeSbR1giARTJH4RuWpGNhR9Idc/blZavp7Q
Xv6fRZGsuylrkREF1g3gYK77Txn9iIYVGRcx16y/ps2NYiZSjnKdpKoq6lcjZACcs+Ijw/RUHfQd
72jSemOb3eH5uVbauywVSUIlx9Sl1qQOAtPSo5W/RkO/tYLWLbKehyH4qNE32qHsFpXfClSoI/M3
iadbQ3tNVIwLW52bmaNrkOlY+dn2+oIvm+HJakiOS6WiHRBwNg4BOFOtvOvtruu2yfgDxHI86z1R
3FrpoWv31+UubjR6PsHKhR4olK3OrT8D/nkQYU4eoF3ZzrSanW4DwC4r1tS7KAt+rTvaH+DdQbNk
Sn4LM2wpyp841F01On6XoKmp8xrktE0QFmiG/mIEudtZ8eM4BSuyl27yGZrv/0VLPszo0U3PZh/W
0u4QluWemGuXwfIq/hEh+ZCs1+O2iLF5rBmAcmTAhYDMydD+ymWcqCK5jJ5mqh6NUKVECsSNd6ih
/Q53aKE9Vrtsl9nOg/5sc9ZzPC9249PfmMofJSVTKbJG9AlakZ0wxnASi7yE1l4/pisx6+LFeqKj
dEItv26ter5Y7XBvThs7f2K4euIjsN4rddfGj/+dVvK5axhBVzKWNNHcur+l9EiHn9dFrBignFCJ
Ir9nxRweK/nLQO5Xg8jF38dzErVMNGfAl56fYVIbCFYBNeok2X1TPZdsd/37F2MOA10nSL8CGk8O
dWja5VZSw0c0anzsY8qJFj2bxQs1il1Fk5tuqD+vS5xN6eL6OZEo2UCZUrVkOiTSEUV6Z1QeSmVn
5j/9ZsXYFg/uiSBp93umihhDhYCZte9bQIkaLYZB1/oEF7XBex+AxCg0X3TuxP2kRAYp4YB6XG9p
MuxBvJDzQP1Qx9JpJnVlv5ZiYDSAzW1PKH4BI//cHow29/08rWaldrXxboPWhG2aNUaBRasAACRC
X7AAaTLMpIJskrAplk7QxK0aNPwkJe7u2tHEDvkmruSbvzCKPwLlWeigydE22kNgmW9t/a4C2VH+
S7VfNLpyJy7u14kg6dUsFLsUQzlrBjQZ2rgjsNziT11z2LTS9/PFISEbOvK+6D5AlRL5E8n+UmsU
YgwahHwZDxyMPxyoM2zoyMNdyDse783bfnMXHb49+C5z2o/n+qZ1kxtzW24yjiV3kH9fORKXpWhc
1SffZEj530Ltq4rQGpS89x+KJw5k19zkj8k7gO1uprvoPdxP3mOscvOhvBHgJUVwvhIZXqYr50+Y
x2xAkghuPZlHIq4KQHSwtnZG5AUPZDu4gQvCoc5pPIzePBCub4OVDorLHK0kUz8/NWPiA/vAhsxP
MTlA1XtXH8YH9aN0v4EPxx0dMM67wcG4warvzBWLu5xuloRL4VHPSMRY1kHhw9w3k3v+6MRbxek3
/YO5xTP2mNwBLWxtnWfzujC/k3WWQiOB561fxBCLOqFbeiYHGnYM2o76x7F8Me5trrj01nJVV9+W
K07qa9znmmzJSzVj2asjwXpjNmMz8Tfrfth8PlHebqirHdQH9Z45ZGu4I4/fn9sNIvQ1oNzFx8Cp
mUnhVJc1VU99fALAvzWYWOM9TXzYKM7X0cs26UextQ7EWx3RX1x3C3BOKKFiyEuOhtEDMdaiw7pb
HHh5aJdCvwXvPsgGYF8bEAneRCNao6LSSTc+SlwrYeRSvEBOpMu7XicYT7Qh3dcNbnSezsa/kGAA
8ICgdAbqbXnIqVCSEOY8YEY6iRx0GzvRakVjaQkNNFWhwQP0PBeI21qW9FGoQkSN+X+33MFJN5+w
nJsf2VvBf4m9eBl5sG+d5M1eW8ClC/ZUtmQ3Rq2RSfMhm8UdsFMckbkBUgegeLx+4y2mCNCHp+ES
B6LpBQUR7aoqLkF67ZCWTz8Yr2eK7+8C9SrzMeFm5YBB1sm/IUHS83G76pWWoqNT8ZKhgBQtTOkw
r/HIzR/DR3wbAd8UcDGYEuS2E38neGik9z9XtF56K1qYwwX1DUHXvDwfEjVd5Jc9wfJqb1bC7fgX
tY5d/BLrb5HpBvGhM1YWevHOOxUpBZxWSPoA88C1U4U8fux2GMi7BxrjTbGPd73JKbic78wYFxAA
oVGVjDxMdwevqN1cV33BqE28jTEegxwt3qtS5OFXdRoMJYrqA33Nc4el94WxRU4RPGwA1r+31yLT
hQ1GZnueJ0fTF3jRJHm6PtoZ1crKQZdgtx0YGtwMP+rwEALbzHXVFpwOCNjm8XEk2kxTbpRKwiLs
DBXQ6ii6b+xi/A70nJVoalGbExHSJmZhh1AbALmAdCt5k09u09934/a6HgtnH5wic0ltJovGBOd5
mEDLNiJhASETQSpUxF4LdcCp5X+7Lmcp9Tqz8WBGCm8GDamnc0FCS0mttE0F1u3DgPAQeL+dAWA0
LhRAuuzt5LYInq/LXNojG4DxBkEnAhoSJN0EiYoo7trKqe10k/nFPrGqFTNYynNBrT8y9HO1JjOg
WRJDRlygywZgkKRy8qzgDdlUjTuNXExu0GwCsTJ+vGQcM/c8jBy9K+ziSmJZETIbvSJkvPP9X+Hw
nLe/ry/fomkAdx8ULThUaI46V00d8jEbu64CttVLyTCySIB1GuGGfbsuZ1mVP3IktxxkIcqhDeSA
byImd0Z7p62hP15Om2CPbPQ2IgOMiR5whp/rolhhMvjqbH1p/jhF/jzomr9VE2nRRm6I3SimCfPa
RXbMtWBfMfKNYYzWzSaRPl3X9qs/XQoU8SkANtBRZsFNLy2rZoDxXouHyumSQSS8Zlb91ueBeLCS
ofgxGtmgAy6tsFIOTrrY7erMvgviAGN/rRKXDhxatsOP59sMlAXooEFcchzsurd4xajIeQg8ZsEw
HRgqxbAN86Y8FoFoXk2q0oonfYGhLVWY4UM2GOZPYcfsvRl11DmH0XoLGYZ/XIB/tI+hH2sw4IoP
+gAqhEaP7vN2Tln5xWhzvezCDZhK8t99oODRZNu66gn00T9oWYmXc6m1+kFvW3sNce2rxVxaP4b5
YAPzGOCSAzj6+Vb2SjONdjVWTkYVIIW/Yok90F5sJjbtalvjZARmThR+CvO3WjbPAAXigR6948Jw
UxMdKeg6zap/Yl1wo+4xfKyhmtb9W2QJcI3P5TQd6eF5gkwytwQNJGppYo/1Jrzp0Z2S58NhsN6v
m9LC9XomZT7Ap9XWyc5aU4UUVhf9HSBbqoAHNvpduUrDaa9mdfwUgylKWOiUAZHYw3Xxi+cWdCqA
zkDz3EU0h0GEXKg2zi0aQ46Jhv5nJTv6QvzFNYitxqDYTK2OcaJzLc1BpLSIpsoJWuu+UDsXY9YB
xlBWcToW4jSGeSzkLVS0MuCZfi5oKrW+s9LZ37GReqxNUJ0aKaAU0PTzXAkEjZPIdUdPtJ5Tu848
vc3Ey/U1XfC5M5vcfKPgzgJlzfk3lN0Ygedr9lOIl7r2dwV8AcP0hjX80DU50rVV5VlaEDQpO5qe
bBgtj6rpv0WJfejBiO1c12kh/wRlcOfboN6Z4+9znQJ/KJJoNtMqR7qQPEdgwQbHadeDWWncXJe1
pNepLEkvww/wFh0hS2EHVm3NoLlVxTGx1lDOFuWgvoSAHulCNCWd6xR18PATmFXAyqcDv01H6Gwq
tfab0RaDN9TMXq/rtRDKgJQNxUX4UThqGWQgG+JwwhwdjnqKOTTSP6X9WqJs4TifiZhVPvEmXWOU
bGTwq32ZY8ZU2zBtdJuu/gvXiGF5jD0iasE4q7RyIrS1fJyPs1F9VmnmDP5zpPy6vlrafFQv7ogT
IZIZpCIwa/S3Vk5pfdVd1JgP8Uem7jXtlSRb0x7Qu+H0zV3LtmjQvy59IZOMhcSbRwVykY7psfOF
nAD1k6EHDiE1rbll7EDaCazpuxjJ0MCtuzVStqVbQENcje64uSNGhrtJO+B0jNVs8kW/9yNjqw3D
P+ipuMlFdzSMDGAlxt4k/dt1LZcscsZowggmuv7gLs+1LHyhxLSGltEAfB09v8Ok7b/3/POg2X9E
SIFh0kUpobOpmGr42KnpUxTMDa5rM55Lho/dAuAYkleGKbMrIncVg8Mggy+smAtWrY1eTHuWju71
BbOW7AIvIEQDM3seRrnPV6y0kJHVjbxy2kArc54wbBivAJLjqmlcmZsuMOnG7srhGWCe3V2RJLGb
6KWPv6TgI3mohs3ILTWodR4NTWnxZqhyVzUrZXSqIAJgJGjbbhUkQL1k0ovtDHtQcF9Vh6PfWdPB
QFPy+zDpESbHmV++Nz5LPTvQABmKsYTw2NfV9MiMvnipIzYdOvS6uV1TTDZH3sTCKOrU4H8lRREB
DpCS1OQCyY0fBKyNnZfreb5TMo25Ygj8B7vXS9yVutVvEmPIHLMwui0pBwYuLczjoKQSPAD6Odyo
WumDJsrfx7mi7y3FBMz9RDZZYY2bqS8Y2tTYeM90dcLgh2IczRKvLR4kbZ56JIvVRzLQDAidg0F2
41RPb2NFtZT3VlQ8kAn1cZ4MQeNzEMMnnm0G3cuQDNq2LdP4myJCzRnbkKLnSPHR+HR9x5fevOin
QlABR4dRVfkBqjMw7CQWHoaqZVjH0C+Lu7avmj1IoI03tLb5Ea+ydnALZbDvAOEaZXyIxm7lGC3d
VUBYRB4GoQWAqiRnCADBSM0UfEUTqTwfO8fon4ntjfVKPLh0z5/KkewbC0jGIUX2xa4EyHY3OYsB
Q+SW/XPX2StLu6aT5BrAh5t0TYz4RU1D3gK8KECvc+qV9Ur1aFEOKOHAu0vxEJR9eStYQ/QaOpEm
cPPMrczbwrC5pe2um8qSNz21FGmPEtTUit7EHiH+Og6x9RRn7fa6iKV7Yp6nQUYJGNmAlzp3Pz2e
cbWBDCw6/DRnagH6lmPMJQCAlJLknznGePzI3hd0rXy7ZBbAI0GmDKaH2cX5z0/iCsZ6pSPzEmba
UQ+dXBFcR7oxSnYozf2FWZzKklJmaRsNqdVhGQugn3NQvqYbhaovTVJWT2hVJ39zsk6idcniRVqO
dWIheWYy/5Pi9csFWr/qKrF5n1tP1/dv2RT/PA0kkx+BllICaGoObUEpKXhFY6/QX/xgbREvke1s
QDtjUAjIlXh14fV2vmP5pKkxU1Qcrm39ZDu9191oN3SfcWPnHwEIhAKaemPt9RUFL+/hWaylYrgf
0I8X3rIXfpf2xEBMXdrvoZ/utJze2oG5cg8vBIfncqSzppm5XVYJ5ATAt63LV/TU7imSPbU+IpuG
C1LZ6l37XIfoUutrXjShA8DV1+u7eXkazz9CMh3DSrUQeFEwnZHctz6ghI3aixLjqFABIFTbM3vD
zSH+uti1NZaMqIt19NCXEBtXhNcN4YVmeelax8GacpKrIUg6iY5BSpU4NtQYXnHRE/Ix+t+T+AaU
qCtaXR6N88WUDFbNaVwG1izP8ALM5QROxt7VtYaxRSkmIEvmnj/k7aQty5JABd4AAm0MJKrDFnP0
fYtC68f1HbrEZZ5P34kYaYvGCTDo6SzGuJ0+rJaTT1zbyl14aN7pvnksnqjg2q81VPeFRDbEIv5F
sQalKsCVnh96IFnXFkbCcfqQFzVAbHioflvUtfT7LudW4g7d93ENLPnyajiXKblr0dTEGgvI1IZN
HP0ezBYMee8sumtW+e3nnzp/EQIpBiOQ6IpG6hDTUefq5UFjpVWNQ2/at1V22wa3lXHfFG9keuzW
0HKXDOVUlqQWAMmnsc0hy0CiKqBe4btGXnCl3183lTWd5mN4crOGmhHmFFk/ZMYSpEBtXuY/Q6pv
oqzhNANtYmt71yWuaGbOKbQTiRMI28tKzKtY3Ofil9W9hlPEmbriopfsAs3riFlRmkLWXtqsKktA
aGShHmxaMbeTO9of0F/L0S6HV811jZYc4qkoaa8GIxlyIBvDIUZ7P/+uWntT/PrvREjblOUFMism
RPTa4Ojhg1L8KId/X8OHff9ZMhldkdXAsfLBIO4gdW94CPgrV6tNdNr4Nr3XmL8GBLNoewRhMWYM
8J6VoSZpU9gVJrchb9DfpigSyHYMbtWPN2qS8bEm75TpzvWFXLQ+Q0VilCIPfBEgMCPQRNX7qLPl
lRvPFwn6vAM3MZ7/Rg6Za15oIwcI3bmVi1yrkPizkGzL+n0SO9GI2rUiQMW6YnzzD104pblhZk7t
IWck3ZMhAPDresIilt33urhBEM1Jvh0wUlq5JPO0NdrJxXN1Im9e4JPjmxaZ6PUB8vRpl/ec6K5o
vlnabVasYK8udHrMwFxoA0Q6nTKMUp5LqvSwh2fHEva37K7PHO093hW78LY6JK+aUyscDS0PgEX9
xdpd/LlGtbR4mZ2Kl041qYNaZbP4bpPftSiSRTz7TG6UbejWO/B5/Ft7QZUHrxtkuFGQBYLPubJ6
qqAbOozAaKNta8vrm1t/Am3o/i+kYNYALzgsqyXzZAGoztTHKamdMtoN5pGK12pwFfZ2XcolKzCi
G/Q6GSgpq8CR/drZExsZe20aUjzY0Lqn8NDT8d96q92QO/2ArlvB820NcPJNBHDhg7UPXYzs34D8
ZeXdfWmp+Aqg4iGfQFTUbOUlNVgEHEX8doIuReDmazwtNkH+UFQrljr/0PkRPBckHYneFgF6FaDu
QH6gEyHtMI/9ubKkazKkw0A71W6UGMqoj82xdOje3pAtYJ23odPs2o3YBk7hxVswHqNBMfLMvbq1
PeN27X21EFkSZIlVpDjhr+eU07mdGuPk9ypKxY54q378D2nXtRy5riS/iBGgJ19p2qlb3s4LYyTN
0IPefv0mZ/cesSFsI87c0GNHqAigUCigsjLBUQkQ1o2xDR3pl+nTHUqkJ/kwCZ77Obetc6PMVox1
e4SsOYy2H5NbeqYz7+pj7Gj7ZiP9qK+n3eXJ5s31eoxM7JatlERSD3PJdEQ9xug/ikyQnYjmkc2C
ulIB6fkMG8/l3jqZTn4nOTJxguOLDZKH9iSf7v6rQbGSS6Pdpa2yGIT6V6LvVbKVRJnd96PobJl0
5lI85YUZBBlMmA/qC9JHr3TiR7o1Be7AgyWvffAbVJTgDbmblvXZ14UjAwfnyptsoz1iL/jFftp0
uyfLpw5UAJ0gFkKEle95y/k4mdtVaISB1izuOPiBGx2163aTvOU+bldX432/a7EHTexFso/317/H
W+UGfIt+/B7AUUVMq8K5YIJcQWiiBi2+JXzufNWLjsmGojluY/toD3oHteGztE2uH6LT4CZb0d2L
88pzPhNM5IPYiq6ny0pMB8MPtqCxtUEBLgMr+OuoONYHnsfvrJ0IK7zMLxtvQUmxnC66gVI7E4NK
qZpAq2vVrhmTbdbmV3VYCKDvvBCwNsFEHMC+yLhARKCe2+/KMtzF2C1VRwUILN4RhcMJj8IQ9gDL
MfMcYKpZ2xYtstFi0H+mESQ7mtwcT0Wk3w9Da22orggOEt4eRaHNBKc9OglwOLPxO7BQDlrue1Be
y8Lr2Ta2fe9H8z6KVAcvj7mom2zxgW+r9WWRpXUIKp1MXb/cjornsKj8sYp/9HThbOtFKAHexsSz
x/LUbgEYxR5OSmelcbBcKGTduErD9t7IodYoVcbjOAT3HXAfhTE9XY6r3D2wNsq4SkOqCvryyBPN
cL7tS4hU5taHlcygjf8xoZszDePNtDA8F5N0ZxTNNbi9tsR8Ihn6V7T+QHVzU6bh/eXP4ngWdJHA
EQXKd2D82OtvoYe1NScxAMPSXdyfEqB1zdIzcKG3Yv+yKU6mDN0tlIbw5COD3ZW9goBHh9hFidw1
StAoDFB2KXlyXzplPG1iXOxNtZAdAmYqKFLfUz0R2Ofu1dWqMy5d0bgJghwLILfzJujq60UTuogq
wUJznQsjMRYcMsiCmaijWTGQaCNCQj7+MFp0CUyhSxIQpd7O464xJefyrHIWELX/5Z6q67gEsRXl
ltQzSSyMKsvfWpVuLLm6y+fftFchBSbqeuGObWWMObkrgP7MqoexoEE1l6a7tIEKo2tEV027l61I
kP1wV2xljgl7dVjHel1jKucABMD94CdoFRhjSXABEI2KOac7lG2kPkA4GNFQLak/QekhkZ9y8tJb
V6b0eXm9uGFuNaZlzKs7Tz/atR03mMIiUxykq17VfoYj3WeViGlQZIk5dBuJ1jFZbvwG/V0AbC0p
Tto8UuBRLo+Iv0qQAECbJnCmLNYAUCzNTGQbLwuq5gC+d90CKgodpt1lM9zTHLH6P2aYVYLSNa7D
Jc7Ask2JFxSxvJuGUCSxwveFLyvM8tAYQHurw2CMBrzb5kY1X3vQlrdbAEAr6+3ykPgrBPkoa9E4
QBXs3BfANDjbgQT/bi0JrDK4DwLFowJsEVFFkKhwxwV4tYUUAlU2Ns5XxiirAUgj8CgIIIBxr1Yv
5ig5c4Hqr+zKInUIXlTCszQBrNBEpxHbR0vVGaRmEUI9rXUnra9rQNWK8m7qX2tNIB/Im0QAatAh
vGjTAR16PolUQ4oPvAVeREII/PR1iDxaSeItLfXbDKCRx8trxnNDaN/JJpQkAVZnSch6WhRa3obo
K6oTP1fC6ykcN5dN4OEP38zkQgACgIYMTDXosmOhmUlh5ZOepo1r4XHroCdJ9GaGoH+T24HMEE9K
00caSINP1LDYS7Gaf7SFZUBhLSge+tKKHoMWSUQ40cZPqQTeoCTW8ZBjScdBrfvrrpUH6qA4iWkq
1bT6GK28eU2zUXX1Ri5f0TdmRe4olxLIhovxnUiSft9UlnldZ3YA1TGoU8l9OP6KOyNXr8dAi/ah
ueRp2UyM38bYFo2nZpGyL+dR8odwzvYzicAi3NqpHlxpaZQc9RL1BAdyuzr6YfsWyuHTOBnomJQ0
cIqkRmErYG5RNKCK5lyLfFBtqNRpiNngGjFEg58Ro/dxk+x/91CsacD/l0SxayedrbrBMNP9JKvj
VSJL+bHJ8uHRSufyuZGqJ6Cob2Gq340FBdRoIvPcO61pA9kTKXkGnJSibuJ+yH50Zmu5s1xm9x3q
o7uwseXYnRTg6uiIijEg4XFd+pqRQqZjyokB2FCm+kZCkr2cUcXPZLzRGepoHuBJkk/7utlLdV8d
dMBU9hNYmHvUHMbIb3v0q3ykQSeHBy2bMxdfXVqHujXiwq+02gTOPBoVN58x5Q5StgDxghJ0OWY1
pF1adSoftDpOkLymOL2CyHjOy3pyWsm2N2MPKl2nMo3OsbSG/BinBLW+Lismw9PscETfeRIkG1PV
IJJVlX340M1Naz1k2dhNbq9T5YUObb4rtbGUXQPg0M0gy9MnMUOgA2q5LP0cSLCnycaaeTINjGI7
VxpsKrUevWhoJbAOWljZj8i8890EDTEFUjhVoJ5myL/YDvD8hrWjctceRwWMaIcG5QW0ry44f1oR
UPYUthXojkpb6OwW1DZnp4tLvPCoQ9FvOkq1Z8gipWj4zCg9SDkhuzJI691YyTogQjMkBOqs1HBt
ShWTOmkYPOo9+lb7kbSnDoqPmwiR7NBEtNoFUmsf1SGLFdgO08QzSRvuWvRM3tdWMO/VAQVVZx5j
2S+CNt5q4wyARGn36L/R9SH0yszs932dSgCcxiMaLKFB9luN+xBybn2M9KJXIJhthGNwVCUpeyBm
MfwCy0vsT/YMFpehaHcWWlh+QVENqL0xsearlCYBgBi6elc1suTGOd7BHRVj3uhVj4byWQrrH2Fu
x4pj5mX4piQJalllXFrDbUBpfqiDDLwqFmmzO21o7IdWqcLbXKXT2zA1k7khqWpv50EJ6G42peYY
yZmJA1CPQz9vU+MOICjSeYMlZfKxJVl5r0stvVIkI/ld6EienGG2UQbU0OfgWyEFdZiRWv3w0A4U
LawAmh+M2Zw8dN8kIMOSzcm/HDN5beBgRALLOrqv7IVS8fwYGGwz160G7JagPyKeNBeQ7AMtrGl7
UNHyceo96dUvLavRfIjoCVWSw/sUFh4tTmhreBd8DC9+rz+GyVUaQsomTJczKUPrR/+Y09xLzB/j
qHpzF/4uqo8q1I9RgHSshYZ6I7rgcq9a6w9g0phMljKLjssDPoQMEtp5XYWezEZx61wDEbq807TW
N7IIxHlAKqr2i2AClsyFPcCwGHitWFSVAEg8Xw2IryVok8MBZtTvaaR5URNtVNr86LKXAgpjTt0X
fmsUoZeVkWOXo+CQ5uQE0MdbCv76ci9in/TBVwpJGLOC+ba60YPuHVvl0NMDRcVaMFJOJ8eZqeVT
Vvl8IXWz2XY1eADKyottnySVj/dNpybu1D8b8XaMDp0iyIU52dxCTYrbJfrEoUvDTG9KMrRmNTgI
Kc5BfR6eAdjezTMBgRE13bJO76Xp5+WBcjI6NDuAYxm4b9xsWXRiFErSnHUwGUOTctAqJ1QiV5L2
AVjhRVKYnBwLUGz00IFAGsIArARdT6NGA3U/HgrUDzAnOaZIvZDnH2sDy/yuFg1hUKkKCwa6torB
VaLl13QIXrMknXBbyirv8txxbkgyMIkAfePdAzU7Zrk0PcERrs9Yrv6hHp6j5CU0BC+E3Cn7MsES
JUUTVOmlASZGdQTzbuM1IrY/wSDYxJcGUAEwFFjo6ner33Xm01/UqIEWRQUMSHwED/RHnS+LOkPy
OU1l5NZxlDtWh7O+ahxJll+pUh77qL2bo8gpq0GEaODtJ1VHvwv0V3RQljILlKrZREqiNG7fyE6Q
v5PcR84mRbPfZI8jEbw38DpE4Qg2WnqWhzeD3b5SPk6S0qJIZ/ygXqs42U39Il8ji9oXn1XrTAJ7
PG9HF4Ctoh/KQm8yM620q7pGXY7GVH6sCuD13yXzahRFQp4VHQR1aCdDfMCd/3zxuggXPqLCPxJ6
09QQsR2hvIkU4t8D8FR0CX/ZYfauXtrtEKcEo0F3JSnMXTNnxwKJakaJoGDL21SAYqOFFnpceMxj
3GKU6kFPIrgF0o1jZs3HCVI2/z40GChN6NCE+HOhPJ+1qScaUgW4gtSZodMb1PSqMQ5cqqD0ftkU
r5tVBhIG+wqYNLADMTOH60Yl6bmNrMQfX3HxMXL/qt1WvubOVyW4U4yHYGP65hPq785UOPWBCh4h
eCFk/QHMfA52nWaZuXxAhhaT8UDpr1TUYcN7Z1+NEuza5zNqD5U6pjOMSDuk/ZV/yv32HYQt22xj
7IuP4LG5HV5AGSoAZvCKz7ALCjkV93XU8Rn/102tq6mEGldTOz/mHXqq4x+R7Ib7h4o4yi5PXSH0
ZPmXbJa1NsksqIpG8iENMFTi9nt5F3aecdu3ju3LrvRm7LT75KBcS7dkJ6rgcrNt9MniT7PBP8oW
pBS9nCLwlzeuth2PyhOekBIv3gY74Aq26BiqQPVRb4er58sezN2PK6vL76tje5KzrrKTheV1vE2J
7gSKAGS/OOD3Cf0aFpM2z1aPu3EIA/WRgjPiKvlNn+ONXTry5+WRcI+A9QQu0XQ1FEqNJo01TGAO
hrTr9pUeY18CsHKjb+1Du01fLtvj77yvgTHOGUZh3LcTzIUA64Ev3tEqMF0Oj5et8MjHsAe+zDAO
iftxaco9zLRefq07xK381x4KY/vggWx+NrtYMCxe19OZQSaiaMYY9z14L131A4De/DQTVxmc7rV5
BBeGKhoeL9fHAyPuFdof1jnmjgl5XzkxF5ZhIPjb12arvAHOcrJudIiKCWaSd5qasoHBLQk+LjHn
/tEkTWXPeQgiwn14rz70HpCO7TF5tfbRvab53ZW1aX8mWxFfJXdjr+0yfhlTQ01DlERd+SP1o2fq
xaODR4XxHvhs3VWutR+J5BBQyIlagrm+Y6JfSLPx/ga5IsZFjTiuogJtnm6XkAo8uikeq/V2mjwp
SqR9VAwY/lyhEFSqeo64amnJw1yR5qkYTNkLcnncFepMT2VdEpGwl8aJC+tvY/y6na2aossYcYH2
rhKO+wLivIIV5zoXoJ7LtcdcEI3nK16RBExKlom8ZtbwBqg+yNXboES7NO/dkgJdkP8qS2gR6pHg
tYI/uH8Ms+SQcHeriSdMfJDIm8GMNlTOtoLBcd35a3BsJ3Zk4OVvQvuSOxzKo/zZ4PkFxyR5AjlT
+Osoneaf2W/iqKLiKC+e4wH9P3NqL+80qyjbzkUkl4YOPkZKnttS2YVBs51NYOBMDVRgVehalXHb
lNrb5fHywu3aLhMoMrUG8odgSnPQr2bvlXQwy6fLJrgzCrFYpHNQhAfvx/nQaDWNlhlgRnMgCvB+
qd8YwJOT18tWuL6xssI4fhdLGkhel3WLP61y34kg8dysCUU98NwB0YrKFOP1INEeSBwia1LBYRi5
aKE1r8lt5Rkf1cbed7tRVJnijghXTOT1S8/Zn5ezlUvMBkUaXuDE6JVnaTimRLCPuUsP6lg0l4GH
AsJ55+tSo5fAHBUMqKuhIyeNUKO662fiXF4XvhXTJOBDWbRWmGkbhgiRcMAopua+GPxquq1Twa2R
awIgDdxL8HJBWAcLZavt2wGHXQVpIdzFodBNnGRo/saPV2YYDwP5Mv7vcoJXyV7XUicPdprxTHLB
1YO7XVZmmAmzM4Kn+eU8naZdXh5Tc99JXiq6BCwfy+aPC7Dl/+ZMY+4egx3TOQthRTEhzrgoE2Sm
Z4NxbPQhbXHZBfgHJq6NkN+1cW6yTbZSpvfaUEXgRv5pdX7V++PBgl7sNjvEnuX3iWP1HkQ8VUFs
42/Zld1lqlc7SKZ1Ihv1YvcADYAb6R73uVPRue2p9UF0/dbtLg+Uu3QLBxO6qUBAxhL9aqQzRrWJ
WzeRj/Gsu3qS7pP6M5VKQSWZm5RDW+U/ltjl01HesXAOY/kmtys3lnGlly/yBIl4qFoUeGzYt8ld
XjpNKEK68POulWkGCqDW8mCSDoO0Qcvl2C/Rg3yfn1IINe1GF9XFVHKjE7kCBYMp8COuz64sM2dk
j9pECPXB1k0jwAvvc6isdc9jd50nx7ESdVvx8MygkEO7LxQywBPNUvORJEJfcYVxNqbXnMghQJHs
MPvTrbktdyg5ntTSyW+EcHRePQJaBeDCgqwXHs2Z7a8WtEr1GT7bev0LYr8TPIT7t+hk7+bby97K
Y8bFCP8xxTpRMlh2GMwYYfna+ca2utbf01/FabqBOMW00Tb6bbohP8I3CNIKjh7+zlyZZp1oGtSi
W0bZe7JjO/k2uzKv6e7tKXCLK6Hj8H12ZY7xHLmf26z+M6kbCFHsbns3PvWO6ar3mRO65jE75e8i
IPOS1nyLsCubzPGaEZzqFB2W6Lq9qaWrlNzWgyMZwAP5l9eRe/wtL5loRIXKCsvih/txkicBljG2
0a4NPYrBfu+j/WUj3GRkZYQJpalRt52dIOBIeuDI4z2qlJcN8KZrQf2A4IMsrXOMR0DXNM+tRdNp
RrWmBSX4HGanYrTdsGy21KwFVQheqF6bYzwibFW06pUwB0VsJ9PCTVefpHKTi9qjuY98a0OMGyj1
mECXGBM3btR9UjjVTndGb7waQDV+BXCd/qO7knaDQ+9G0f4WTemypqvjrwTVK17UYVrb6h/ACBTO
7KW+7Ws3denad9om24ageQ98iPL8d4u5uOzKMoG0tNrlmF3b+plHh8x8nDKAH3adiHCW5/vr2WXc
0u4GfWhbGNIBT6yoU0RbZUgEo+EeBRA/QO/cgu/43gXeQLStXXLYivohNOit7CrMXmptnwVOl1yR
6F6CfhTkL7Vjojym1A0iwXMfbynXX8DkniQYInNYXjHb/CabHoAgcIBlQdHVsRMRlyRvToHnQThZ
Cj/fVHxMkuazNSI1jKcbRfqs8o0qKpuKTDCeKdVNr0iLiamQ72iCBzAjgHhF6V52Qy64YD0Uxg/T
HoR+oCPEYQpGs+xnJ/m14ofFb1U/AYHsRZOb2zdjL0gDOXkK3AT0weAe+3PAnnv/PA4Z8m5YlevK
keX3HkLQEPvV5IcRjP9xJzhMOaHszBwTyvoiBgG7jOuPGta3FaWe1iYbMNR6uNwJJpRzCpyZYoLZ
jNuiNRjLTavP/bpND2HzV2KJq8ljXKPuJVOdWpjo85tZfpnkB2t+oH9xZcRAIFsLDk10NLNNI9UA
ufNiSQjG4QEgHD3e01awLLwX37UNtk1EllroKJU4lycr89Ap7dlh7qC39K01C5D9VP5C2jbH466K
pzuB4/MX6p/xsRxbk6KMtj7ANtFek9If0kNW7or4ea78JnoK9V2rPkzVfig9jdyphiBgcqLV2cgZ
j0zVSNMgOda6eai5EfmsQWudRtCNL8hzUfb+5cGKrLFOCeLTLF1uXZ19K6u/tD5xLQry+vwKiM7L
pnj3Lrx5InXT0OSvoeH4fGuDO1vprQAj0yeky5V0JCjtDm14WyURyrzBW0EBOG3le1S7biwNMtfp
6+VP4ITOsy9gToIityRbTjHaZAQyybIGGQC3WnZNuRJxAnEndjVY5ipiqCTvCMVgu1i/iqRwU2r6
QbWhWKNkoAn6/JuBAXyCExZk1OxzFAnnKKMyBqZXe20E5SBAi9vLJvgD+jLBxJYs7qtAGmFCBi50
NJ0ynfHeekz7bZI+XzbFe/PAOn3ZYo4eWYlAKiAj+ZoOKJwFJ3nTnKxPVGJuKUQdDtouuxOdqly1
Fdwq4JjgngTAkMmhbXlM5T6Gzfax8xOvcNodYLBS6MQuyry+us290c83pRMdjGv8cITvXqm3Qu0R
DtHBQp7/9SFMAKhSuCXUBbCWN5n7nF6B8SU3XKX1rCOaqNxp9zP1ysqRHumTuo8EqT33+F0ZZ+IB
AeI3rnWs8pTt6sEl6lUbQAzXj+l9aVSCUMfLDc+GyvhUMdapPRTLnG9KDwQH29dmdPtd4tn38n0L
zRdz2gaCY5jvXBZYexRg++1vkg6Y3WpQyKK8axhOg3ajwljw0LMDnsRTpjeOjq48BWKqRhxC805x
CiX1Ov0DnXWCeyF3S62+hFnpKJLHZl4Uhzv0kA0nzabgtkKndO0NkehAXeINc6OGnPbXqJmFja0y
hY48Rq0d6PGEqkx/m9y2O+MRF6nUgWKdG2+6T8m7S9C7e3k7i4bJrDJRBrs1okXdzwRqwUAfSpt6
dd05Sf8rApP5ZWv81GE1UiZ4lAlk3fUS5ibpZYx0yILsa3OXB+C40h5t4xa0Gk5cCcbIzSPBsQ3h
zqXcwDY9SrNidEUNo0GXOhOe6yH8dgd2CbmggvEtn/99Ib8sLV+yuh7qegXOqUU4OkThKQaFRY9K
rSkIA3wjYFr5X/F1NsWLraZNdQLBxKFFKgxCx6SxNhFpvMtr9d0MSEHQQwnwFdqi1D8NMquxBGWQ
hEEGAK9pgVY5lGbLr+MB1Ju9LigMcG4zMIU2A3QqgekEN4zzacvlQYpNtUYhrTVOcfhpZ91BId2W
RKmfpL9NPXElsC2aSrcvSC/Y6IuHn6/ZH/ITsBcZaOz+Ju1iyYmqDhWMl1OyiRP9Pu3nf13HOTfB
pDZKMiakmAHc7Yx0YwL6TbLMK6JS4Oec3XVuh8lrVIpV+gMQTrKjGj0NQGqOxl2jeGkFMurEzcir
FIpUf77vrsXoUmszwDNisx10tLKBZ2taICk74NfyYEOTbmsWiiNZoscCkSkmJne6MU2hBlORZfjj
OOFUWHDs9g1Q6II3pu9n7TIqNM6BQ5UAlLrsjpX3oxHL7kMdSyZBIyp5bukG+nZOYD7V+btuicCv
/IF9WWPiRh2mjYasAvV/+WRYtVMmezuClpMuCB3fo/35qJbfV6PCiwIxswmjmsIcqHio0pW/bdIc
xuill2TBYS4aFOP1RVRUSlZgUFLrx5l9Ss33NhhuGpHbfz89zwfFeL1C4zZVYujg9VNse1UYpMAP
t3etObyGynDdTQPw5ZM2X2VGAsjB5SjJNa4RQAv1JTtlceU9npuInMO4HneeVHrj+CE1oBOPnaJ5
yMrfoehhkJOXYbhfFtlgOesy6kXdAJDKT803DoqvgT30vvSnDb2vkAEjQm/JlejKxKk0nJtlEoUQ
NRXdKhezz8AvR560C0BaNDxrv/It3U0Zmn7c+jeOb12wE7nnEELLQlkgo27E5v4G+EVRaF8aMU+2
3DpB5U1mLTjsOPdfDG9lhQktwILHqtzASgIZieZGD/GCZrpA83uk9sqw8MNpWyW2gyhq94+XfYi7
UVa2meOPgsM4RucAkIGtdjVlMEIg4iPF2zo2dpdNcQPAyhSzijkA2kkZwhSVhq2Uz1tlAkA3t9zC
yCBeoD9dNidaOyaKjmVQdhmFOdl+K+W7YkodYeOAaPaY2KlnELGIpmX2oH4Xl3d5uwvNgzULNjp3
KKBjhv4bOiG/PZCAPLeF2A4w7xO9yiSvLj8iURs1//xeuh+UJbn7xltR4aE4txSkInr7An74wzCU
uG7Mb7PUnHRb8fu5fKUy3uGLh8vrxD3tVoaZUB0D6keL5bSL1U1jV24xI5CARX9AYm7gmS0xdAEz
FNcRVxaZoI1GQeDdrOV8JSXqRoq5Say3Mejv5AqC8BoR4AoWv/6W5H2Z+9abQ0kEhUScRUkruWUX
/uynuRN4iMgGE6hojc7sHC1hroZVQzobOGQiIsgJ19tXA2HiFC6JutYtbWddV3pxT3TIoFr+bMrI
GQrRCc6pZiMqAiRgWgsNMjB85/lC1VTypEyYNnRCFDPUxW6T4C1ojlr42KqaE0wvir7vktsy2jfR
22Wf5N8KVsaZjQ1WpYLGHYxrGfpVrzTlFBoverKbRifLHqLqKOvA1whOG+55vjRoaKhyIB1iRjxX
pdkUMYxSCeIZkbxF3743KIpf6prTNIZTmglUCIS4gcU5vjnoyi4z2LGJrNFYkqU5Ps5TjFs/eJ8D
a/LH4tmEoow8PdOocwvrWQf1xt/M9Mo4kxZ2Taaa85LCt2nvSNqpoNem/jElaCgwD525rQIvrHeB
eXfZLteXV2aZqCOFc2hHPcxKit8k1l2Fvno9qDay+XzZEDd2rwwxwQYkEpDhWHTKIzPaT7gBWRLd
aKktCACC8fwJ76vsOmn1ZCz1xcxoB041jC+ROqPVF7WyTgTC4O+OrzH9+X1lLEq1sEwrGEuU33Lp
jyBcCPcBGtwryQY5w4Z0m7FxeuyRy3PJTwSXJptFMYBA3PM8JhQ5sEpmiIy3Bewj7AM3HUNPS6St
peaOWhc7JUMbfl/vNZL4GiZams2HDCTwmf08qb/KvNsLvoi/d76+iImJZZ2DgbvucQHAsw4IWfub
PnNpFR30CfR+6lZqNMdofTsUJFN/Cl3fN+2XYSZxa8BnoNNFdH2u3upQ3bYGYPqjcWNMmlvkpl/i
hVpO7tp8OvTWCAoqstejHISOD2DmAO1/8FgZ74P1tnSFk06Bm0SH3kwTB6DzbVvIv5qs9sMQxBGF
TJy+oYkDHVwodpn3l6eQexqv1pRJC9EfmYIfEAPJenQv7cPko1JkRyMQ95kEq8UPsF9zxgTYOih7
O1guTJVy1SoPTTBuSXkntzca7hSS6Sjm4+Wx8Tf/l0EmsoY1yQxtgHeUWuBg0+8aAgaNcfQvm/l/
NuSXHTaIUq1Qe1TEFySDZfqV5YZF7oTEHep9mrp513n97KB8sBUYXrzs3At1kC1AeRmQVyi3sp32
pd1krUKQAJfxsQnQAqYdDHg8ri9d8p7iLQZ6nj09jrlXo503ECmDcS6ksL/0yYD5jMMzKxmgD1aX
m2FY4Qm5waPMJiVXGni1gmoR4Zxcs7hFL36dUXduUNRTvSy6IRPdXJ6I7058/h3McaJILSiOKnxH
1M7lBi8CA3SzIuJptL4JwLPjUAUiU5dtfncu2NRBsQAcOBRv2NreMCto1Vn4hDv7OtN2YfWYipg7
l8/+trwLOFRHnx+aoxm/6udGtkCVg7chlEKmPtwCO+93Fkh55Ejx7ODYRECH//thgeEajf+gnwZ/
MLNJpUV7btAwrHG6NsDXkU8bUA1dtvE9XcYJsrLB7MvRsEMlXNpuAYmzJLhNkv2Xo2BmLp6qLBiX
xckjt8fD8nRdZa+XB7F8JLs460EwPtfhZcCWJJgw6Y0ERp8s8I3w2DYClJTIDJPADAseZ9lm7lid
1PGzGF6C/M5SBe/w/BWB6ipeWSDcyTaC5JMxhFOGFemUwWnDTdoKlpw/jH8MsKoFQTxZE1mYscvp
oa63ufkcBQ9KLxJi+37EwLMUA03W6MsBrxtzLIdmDEGBZbaCPlQLR7U0BN65DPRPI+noS6hL6ees
le3jHCSoQTVZGghuEZyCNT4BFP8EbwWaiT6X8yRpTqDMNc1AStVgpK+2wT78oYdOo7v53s+edZe6
xvXV/Kk+mN7wajl4yUa/K8jgLnsnp5y6fIZmQblhOR9YEnm1AglcuCB1tMxTDqMX/zDeug3UsJ38
mBYO9e1H6d9395zbVM6Hbkm9FlU2wBU4joz+URHJQvBC7npMzOrWrZSAKwv/P1KPdbkz7Cc78S7P
m8jEslFWuXUOWWxJs2DCsK4lfQ/RbIhHC2pC3L1go29IAUoLDz7Mlu6tGDxtCWwsEnoh/Ynr5ViA
nsraXB4Lzw5IXNCmBGmvZVOcj4Wk3QgvX+rYvZFtrTntH7LAgrJmZ3XK+5hGRSHwOt45jKdaqCYR
8NrihnBuETf6VG1rAN3sDJTf3e/QQNNSAa83e0fXxpfL4+MFLU35X4573QDm/9waijjVoC7SAdpY
bHPLwK1HVNXlDkjBEQxuQ2wmti3UBLurmhs4gWVl9KjhgxfQqSFRoH5o7cPl0fxZdvZAMdCIB5Je
sKF8X66mTLKsaZemY3vXvion1RsLZ3wdrlOAbx3lw9oPm/nacJ7oybiZbqebNxB97Oyd6YATGrQS
l7+HN7vrz2E2czXMZI5KfM6yiGOABpzp+bIFDiUGmDdXI2b2c1zkqhK0MKFu9OvgVGzJbeuZO/M6
P3RvktcfypPhZFuw++3yI/XbYHf5A3gbZG2fcdcWeo+o4cD+wpaXZUcrvg4KyStw0fr3hkDECWfF
tgAhJ+OpNNEGUiwdzEoYuQA+5MRpAO/Itf1lO9zopcOAZi8gAVasejSrfGpmE6/I0Q+rB7thkDmT
IXi74e0JFMv/McI4hhGZUtUuRjQElfh2Hh6y/hk3EagwikTseD64NsU4SBEGcjZrMGUFR8POfNrl
gpVZZp7ddGsLjAsEEMkppR4WBu01j3djfINcUS6fGhB4JK/FIAj9vIweAXlpc0OapdjMgNqxqYtE
B2dIVjxSNXUkRXXq6DMqPzTzR0wF7sCdvpU1dnCBnQ14E0J9ftqhEVoqBS/53MmzkDOCaQ5m9MVT
VodlCrKCIewR7vX+pQ2PKrlOS7y32G8mELqTWw0ff+Heq9Rqcf+VPdqTKbeW1CrpNb/CwzdCpg8a
RcG5yd1FKzNL2FiZqc3czocSZjJ9D4ZOB+EajP+Co5K3NuvDmdlFc6WGUpgDY0eHl748EPvp8lzx
Ytv6/zOeNqdymfdLj47c7Mr+96DGjj1t+1xU+uBFA7Q34djCO8DCTXc+WZMMzWEweIMFZ/TkIXJ0
ZdeTvTU0uBAJwjVvXdamGHeWIgrivQrrUqp43pxTT41eKiv2Lk+cyMry+2r1pd5owVsMKxY55HLv
2umLgf6YvzECtjUwW4G3W2F2ztwpttHay1CUz6ByTU1xW+j0XjbCdQF0z/3HCHNDrUMgq8A9g6aX
NnNmNfYMBcCSVHai7vEvLJmLRsZSIjVsZjhKidfuREamaQInqQU3ybgLiI/258tmOFXShXsM7Tu4
30HC/U/RarU2YzrFSox6hdubmlvp5nOimY6mzjXwi40z45VpyvUtSpcbo5FeLxvnbdi1bcb7rKlV
iyFAFVihs9vp9e1sy4JbOC+egr8KPVka3thNNtsMozmi/0PdlzXXjWNJ/5WKemcNdxIT0/PA5W7S
1b7YemHIkgyCJACCBEkQv/7L63Z32Wq3PTVP80VURJXqLiQvtnPy5MnEfDlxdCi2nEnMRThSv4Co
MmhwMkr2eqjawk+HRxEu0y8KpT+a+MgWMWECxNTITb6f+HPiV4llOC2SBpEDlfnSp+dVqn+RIP9o
Vp7U3EI0Y0E4/L14wtQ5EC01CKnjqvQ79KrOstCw3CNq8/MB++Hz/Hmh1P3+edQql7o/xe6BO3pL
5g2VvkXv1OIC5OBYET+/2o/n5jeXe5dtAaKXJ28lPBdEe1rmZl0D6S+DQx5aqFnDBBq26iIxl1Nv
fxUn/SisABB58qDwABUm74YuEF7lGbBD8wo4bEhu+h6Cr5M6r1u/CL1XDTXAnz/tj3b9bxO9dxdM
yGRCLU67frRASUbXNKcREztf+VfNjOqp+sXq+wFL55QrQPQ/OSna4sj9fjSbDvzDcZnR/ROAyoiV
3q4CUpvhgcUQl+MI1ybdZD5zS9W9gRNSuHL6Fd/xh2MM0XncA1Ay4Crv9rmu8qwKv4ghtNOhQocV
j9OsGabN5K+ZgdrwvF41NS+8+vXnv/eP5vK3F363laMYrwDxAM0xMFSf2E44KtPmF+Hij1YmtBAj
D2aYaJH5F3WAHgqBcYyQwUm2ttq6zTaNP0X2VyN5mhvvQ26wCmDPC8+bGM36349kOy1hOJ10Hjx6
FaNbRa5uztpuN3vjHqz7HYvW27j/2HpwHqEwlFTewRe/aqj44bOC1I6ejtQFf/W0FX9zkjiO758k
dU9MajhXx2UjacaHEpqFPx+4H61MaGL/4zrvcU8j3BFOLQIhq2huAtaUyuufbOUWs0+hpfq6sl/R
9X50iIBmD7sq9GqClfvuyULLu9kzPSjvLGgKHI58N0jkgY2proJAHs0CpwBfOlUOIUX5l1mm4Iyj
2Qnop4u06v1GtBo+NsMqkdFHn5rlauZvdsnNuIHo9F//XdMACq5o6D0RLd89JfOMQ1sfqXucPvbj
vmk+juyl7T9O7kt18/NL/aC8h4cKQx/mptAhxb+/nyvNIqYV2xx+UUDK07xZUdNaNl596UUw/Nmk
aO7v/Uf/V6npDyHcb6/7LuIwbRs47jyeGh43rya/dnbjsEmfbpyHdCjZWA4Pv9hlfrSrp1GC5puT
HycKet8/aGw7VGP8CaFvZ/M0Og8hCuY9u819bX4xT360/L690rv9rIsWmbLTlRDnZcTPevd5afOw
+kVA9QMWE4bumyd6N02oSQKTnq4jNJiy3m7OukwcgmsNRL5QV6rKo7ufz5ZfPNmXI+SbjaVamq+/
IQMioqvLQT5KWAQQ/qtZ+cPBQsrlRRF85P33AL8dEzmH0pyUEOIcZn53G5mHQZZeek/01ubNVl31
SC4z+/HnD/ijowjo5D+v638/SXQHiwaZLpiV4ycKqwV6pGTz80v4p+94f0R8e413K252u0C2Dq4x
b+DT5D+oQ1WYfbofi+pW3nlLAWGlHMYlBX3u8jOQ5vP/TVr77R28W3tdkziB0+HXtb5/1Vp303Ob
xyB02PRqVsP+ywP/x4v5T/omr/7+aON//xf+fpH9OjAKytH3f/73Zf8mfrvqnl/exv86ffCfb3z3
vu2bvHjm//qm7z6DL/968eJZP3/3Ryk00+v19DasN2/j1Okv34/bPL3zf/rib29fvuVu7d/+9vuL
nIQ+fRtlUvz+9aX9699+90/H3X98+/1fXzw9wN9+B5lMv4k3Osh/+dDb86jxefcPpEMwkEQpDb4S
ySlNXt5Or3jpH2ioPQUPOG2gTHVqWhYSTK6//R4Gf2BFBIRAfBgS3+iU+v23EbHe6SXvD9QEoX8E
/3QEOTD5+f0fN/fdGP05Zr8BUbySTOgRd/MuHEThFab1Jz4wpPlPGOJ7aqkTOX40BfAN74LZZdko
B/dUbNEh7HBqY1RmdG+eQoyHX07z6jcZbeYuzozoYGqCHsYmLvvVjOXM+5PZCk3j81M/jS0btmpW
WAij34U+sBy0mg7JaxukC8lHzkl3Hvl6KSDKwHmBXguVhzoc3hJ4tJtt6JAEqi86KqBROKh8qurO
ZoqCHRUKuMxkZq24gHZDs953BgZAFVMWqh9K2XqbTmG6kaAe2Dxc+uCec2dWGdiYJsph1dM02WqG
pxXejccwoFCQlGMy3gcwvmd5iF/AyZMqrMAg6qWDtiNuuwz0CcBOjhf1aJSljrtrAie4lkEYvsWq
k07uhYM8hMphyHJryXhhU5Z+1DAyEhkJ4L2ZVU0CY0SB2hzPlijqz5ENtIfU7fvpolu1n24TJetd
MHTcZMRC5HMXrj6962xAD8ydrEGtt0vaPGkDftHGJ2O2Gj/3Rwes2sdxDHwIv0+rPEusgZVMP0lp
kK81vSp7Iktv8Xvgmc2KsKp3eYyddvHnKzftVZTJUM33yomxU9UUXUowoqnQiE2qsaHZlKR4iD5c
28/tFIVHE5n2ks5h8CkSUzBtIRAUgZQoJxIXcuJkOKI/BwEvA3aH4Z28HeFeVwArMNcynCE1J+Da
vfcRHUMiealjWHdDeuRKQLxYkYl4GOe6PU+dkD0i1CQPsa/dqJwqNzgk0xSHWceIg2fptLNmPCI3
Set0D5jg6GdGnbAyZQo3oa50KgHoc6yinhR6aIfhojUCoIce7JnfQ0ylIEzOUxFi8qV7J+m9B+53
HqZ/5NGyWxZ06tJIqaaE6ift0UVIn924mprCGRfvPoyd+ZnB7cIWo9FLs+kURbWrnUMd52tEE4jB
rMRpshrm7h9d13ZhZvVkjrR1YNhCRTDYrJWtvoFcbnVcGlgI5JSESLNFWvMFES7r9lzE3ZCzpInR
WTFZy9GZNrVXI3w6+jxNjBhhytPLME8t/Ksy7Q8h9N6odIasdkZcIXKwlWQcHYQXqXCSpvRUCL5a
M0un7BFJD4UyLnurfVtLmGz185E4Iz1Ab97bJb4DXguYvbCfke068IMMg34/yoSrDUR0G5ETQQNk
OO7cRJmdguMK2264dAX+NVQZ3TBbmgr9uCsLOegDcLq/5sx1xb4PHHPOg2bBJBZwCcp9BUjpTvNE
D2iVTOav4hd/6Xw6spdBjvKz/unpdDrFbvXw9qaPz/37d/4fPKKgSXfSkPv3h9TF6VT57Yhj+RWc
8+dvT6qvn/16VgV/uEGIwhtJTykJjqt/nFU4xXAIxSDIuRBliaDP/edZ5f+BHAkqonDJCYkLVOHP
s8rFWeWH6ImFBBp8laK/clQlXwpLf0ZUCWgG6Bw7VbGRmmG2vgec3TVWfg1rSOT2ck537lp7583q
v7H+ApvWhwbsYRgGrrmN0idv7D/UtbOP4yV+to6zbkU9vEYU2ovYgK7QChrxbIwjuQt4kq0R2h0m
8hH1DH/DW9DmK+/aW2FBF6kr1Cg/9FEfXkJAuv4cQQcwGwa1b+shY1G/cc14IbvPQWAy3ndjBVc5
wm41xGQubX1w2/24tvy2rSO4rHGskcZy4KA0I9hPb6QayvrU4ZryrYybS2o01D6Nzjwj/c2aOvZY
oy3wyLggXRbOWCwuFrwW950cHhS3R922R9Qs6NauccaEs2likXOWrNkkRVBCebdFCV7Gl1FU+0d4
AG5d0e45mdGtXO2nobvXFMZdI9B7xsKXQOMHrAbwA6B12lyOUr0RQuEaj7N0hp624+n+XKvpnCfy
tWbeq0rhkhDhbG5c/pjMbslTBpMQWJZtJpr22SLC28BzgPhMTrbywdl0ZnkcVACA2N6ptn8Lamc+
BxoG7mHy0fLkEHFDoW3lvwr4bzVeUBdwO7kWrDqTAionZqBrJvquySvekQvKgrCApE+zmXr0OvRv
1eAWY/9ZusOG6WR8457jFqpCZ6Ed1dHiw17H6zuUuiFNAJHlMpmg16UHVUTGF68JH9C+sDTJTe13
d/Vw0/n4H1UH9oBmytwyqCbnHRnvALA96w7ZWNhsDOS8AaLhVvnJGxjiXzwPTm1IUQoSt8OGi3Hw
9WUS2rCYVz1vGZ+9svLiHrdKIcEx0V09dHFZN20ZSJ1AVhrwWI8yXs7cztuaBUedQdsHSpOJKn3X
STNH4Fh21RRkZqmfgMKAwO7MXdYvyVXk0NLQOT1zUviJa0iwUTxw6fkWuQj4AlgFPCy4bGgue/6J
YetfPDvu2h6dEiy9SFZ7OeEEzjx/3q4K4oJ0qnYLNPOy2CR5w4BJDxy+elPfZq4vP8lEpFC4mvts
sCKFStRQ4bHg6/YR4lQfk9qRLEsIRezl02HaVgYSBsk1+o0elw7Me9j1ZcE4na1VsMU0LwZX+Tlc
Ye/iMFixPjoFLIbFWSJtXIACF350apysiQxh8+3cogv+ZFvhTAbKa62ei97HCDgOv4rkZVdD/wd+
IRXpoW+7aezjBEyZ1HUJKvfeaya/GJ2kvohqez124bqrUg/1n2EHSxycb5Pdr4KVLhl4NnD55kAi
IcowHmUy9jnwnSeauCgd6sKLHHh2sI/RzLBJUbni2IMdeQzSYAkHjKKFaVTehGbdxcna7+AAslwF
PEq20vS04KPqtsHs3XYg6UwEhJW63gkTu6U7JJ9DGxyJL+lF29jnaK2Si7qPSF7Ji7SloEt3+OqY
DkW40I1pyKGazxn1gx1Y+6JsOPduJqsceAGCMSdk2J6P7QKPsQhLjBhStDTYIzYLEY9NLwoljQmm
i5t+iLYxURJmMhgfyb0U/9W/rH4dFGgc0Fnnvs0DO0x1fVXjNnbtKmXum2eia1Ey3uXUn91LpCCA
8J2zCrwtzXhGyAQllAFLhgqNOettHWKeAJJ2MHK0pgbnUe9UrzBXoH2RNV0AXGVcHuF1ft4simeT
dUW22uRgKvUhMOgYhn0h9JLXm7ldMayts4tF451MDdmZkD5AYKB3awcGY9c652mnQWZUS4Ekwz65
rXPQASzUOZSpXMouBi6aMon4UiIJ/eixpIi0OaedAxJPaF4IdbM2lBuKQDUN7dGpgZZHXZ/kg4x2
VI9X4G4zzGZs9P0037nVnC3K5n38RHsP7oEIuI9JvE2s88HUSYB+G7tT0PmGCMZzqtKtVvOd8eC1
uJpHR5K5dJX5CGf7Y8NUARH8TDKqCls75EgTlNC6UDgHJ9UQLWtMZmZIzWm1sDISQrzI2XPAmp8p
luvyzCzIOymx18k4rkXizQgGvc/eHOizSgm/kIn/MsJkEOaSD2DTNsfAbc0TUy3fxE38KMBgyyRA
WDAjnYiGhwmRM1qaV3ao+jhB9VLpq3Spb0NexxuXEVqshIq9IQlGsR4z6VBSihBHYRyryxCBIcxh
u0hPRUP5x4Qg30ySj0L08zaET+kmtaXW7kxyH2q/jssumNdfQVPvjMn4M+3Vmrvx7GWCoIbSYD4T
pHAQ5Z7DPOnnF9jCR+ipJagGuFBXS7S3VXH8so562JBoDW9d16hrGuJEnbwVoYGnU7pvtQqLoOqd
+04DoZyEB1uVvo+KJkpYOZxmGgnr/gFlLH0cq3a6iuD+nVnG1UUMz9AbUzfOBeUs2ssZ8S56z+vP
la+7cx2vAmr+lahPsl3jlhCdfIBSD6zK4smG59442g2v1/qx91EoJVAOypW1wScC3/nzDscIQgro
OI+rwWwNatQDF/Q9J2J6pCh2Pg/KCQ8qIBUQ+niCGalxSwMX4Jt0lrqgwtXo4hEd341+0920Fu43
qeOwQzenReOLNY+6IdpBQ7rfEOYOfRbUcvxMUknQ34NQP0yr9jkOG4N0fYRWFufjpeaDf2aD9dkh
lX5tCQSnTcPVHZnGqcBGgW3XDIcmXpdCiWa5PumJlYvLq5fJLJUFYzT09mrVSdFo5VJwL0ZxdFH1
PAvaYYSUpnIvkTnVB4pVjX19GPRVxJk6umNsctF1m2h6jtCeVFGCw0mgKloijb7kfj1dwvk0astB
xYoV8IEfrhdDnMPYa5uZyY+2nq2XOWvQYHNxypMzp4WUJ7GMHhwaUoKKJxky2VTI6ip26lvoWPxB
G2ou61Y9a0LgqrLq5dMS+U6G2FFuNV2jGXFYsDRFF4v4Bv3H9uAnlbphE0I6vbTRx1b5HGqlgQ94
lTl2SwEYnCW1G+dCXlRJe1al4yaoihhnGBmfUQpxt5PmL4BScgeWu0sbnyXrgNTL7yCQOOt71hlg
CEsRpctTw7szZwVXJu6WvT8szeU08ahINA0RkvXYlKIvPywQCe5uK7/zkRy757JOoO5W+4cejqvZ
MiABH2FdCwDjOpFyOus7W4bdeAOz2zxAglymI+YtPGE3tp6W7dJ0r7AI9yE4lXT3azU/jJWd8qAN
aKZtzcsJls+BEHQjJTmD07bYqN6Xlw6B9DtPd2kc3qu2nQhiK3VrlqVs5/ia1GeLj0VoK3jhRqce
ViHci3CskdASyAKn5kopwLjD0ZMt4tClKhTDQmZOB++EwJH3keOik8mD0Ni6n9gElD7Z9F2PPiOH
3SwUnUbI8s2GLmDKsOrBWi2LpNcO+oBifkgMmjrnSZJrQydexn61DVu3hFHdQxAP6jxZsFf2sLpt
skmsH5BUfMAhfdbEvSkmHe389LOC6sZlgkabvZEjpj7e++yI9ISg4ZRgqPIOZi2GWL9Q5dnDRO5M
S8/l4mx4EI8lMeOy0w6qGCwq68m4Ek/OQYVpsnZ8NETUOUMs2I0ETszkyjdWFC5SGi7VZZUuhwRC
IlmkKvZGIK6JGKg5Kn06XPSDV0MoMUjbo4iYLael6rOGHiMgYWMqM8Lmo6vbc0iPHAI7oflJdizz
u/aWRE6dE31YFbKMRMIW1iOHzltxPrp69ea3Dr1L3mLMUwuh9m3o2jOvczJEY32+oCxTTpqIchjq
dgNrGoj8ROIQzoi9cXY5NM4UFnHZgwzDxsHgYMBXOKZD3A99L9heXYwdLh/ay9GmPEsEbpPoDY2A
FrWsAat+VcAH/3fg9r+FBb4Du/8tzPB/EDyAIOjPoIPbZwDHv12xt2F4++1ZvP52ZGp6695h5Kfv
+DuE4ETxH6dCY4DdC2wOuDD9E0M4vYSIGUR+qC/+vdHvH3B38gd6zwjQIKiwoOPjW7g7/uPUfwK/
XYDkMT7u/xUMwT9d/ZuqzImmhj5RkPmAZKDBJn3v5xM6U1AzMdfb2gbjLlnYI665USM/T5hWJx4W
2P52Bfrn6TpP6hvdmjMrqnSTzs227vDKNKz1LmogMKq94AlqrnE2ufBARCstuBv8LOT2UA1040r3
dpLd0zJ0n8M+BCKYnE2xc6AoqBezS1IYGDavU+PvFxI+pLWcM68yuvQn+YHU9oEA+sxP/9HQqC3G
pu7RJEA/8TFlOxDI5hxqcSabg+ST9ZDltsQpq9gxpZpTp2xd2hUogF3jgS+CUDwx19/JU/N9U1W0
GCMGfD8AnBCO2HGFhS2E39qjXa3dNV17HEwIW+UAUD1hzefUwAwkbIcAuLD60PX8iUhegrFz0FMw
niC+wzonKCfj8jD7/uRGA9nyKqDl7In+77fFRr/LBhVtu1n0ORLPe+Jcmj64sjZtyzmVT8saA8gx
4JVr9lpX6R0NcSfWNTDZjonImHYfeD33V6GqkP2G0LYySzpmfgJ36qR5rQxtctl+Gjjl6EsJl2wB
tB5K75GPTpG0y9Mcrw/jiJFjbQxfHV5/Wmyytylc6yt/gAhRx/p8rLDFWF429aBLLrorh9hHu+B3
8iOMETods2iarifdw0IQAnPNiudpiSXY3KJg64Psnafe+WAmfejSfFWL2vAk/aBDF7aVqL13MxBv
NHhmlQO3ORN+TFyYHiwO4rkOpoGBZJ+q0axnqdP1JZ18pyRr2B4gSKUykoBzYdfwOkaxponnKWee
ExyG0XR7hraim7AJ9EaYwM+TKDCHrlqPemxxpo1DWLR1bMrVQvhUoFvLd/iMLArd260ga+6QCQVm
dxrvqhW/jlAByvN6aHIsZgbxNST7IqwOzeC6GTWwbURxIGMhGtS7GQkD1xdronWGLHrOu8WJstpi
ssdw1QOwXi6BlwcN2XsYrNATT7afUQKN4k0NbowXtjddM1wlLka/Rg7BvYsV2lO+ap++2b2+FsC+
LXh9X9rG+kcRDjU1HzU19ByCJvR95TcW6GGgMErdph3ivURG27WJdxFrA0yo7hfc8nfFta9XgwZb
BCoiyCTk3dXmyfMcp67oFhUUiG9Ssh2SaetI8cFvENO0F5DJz7WeJSbk+OHnT/qO8vH14thUwfGC
8BSe9/tHFdwLpIx8upVt+wl0SVnEKJr40B9pLKLevw8ER7xboWtE8HMIHWx+fgvfl/f/fgceSFjo
30oJZOjesRfDIAq5Qill287zMfT5Oa3jvVIcaXQHFeH2Fz/3F2bOnwDxl+sl4CHjehCCO8HR754Y
JMlhrjC4FQT0gejFeb0+DO2l7rHkhwXcOjKSu7BVJK+jBcTb+Kj7T74adl1E81YbNJuwTaTFGVzM
HwjaaPh0ppr5IZUp6HHtLujVBSdqa18dDfoeClAFgJzSs9iPUAq7FmuaZnZJ9r1kz80y7pHlIbGu
S+xGpZvWqBWatEBB+8l0CNr6wDtflRxO7M4QypS6bBSMCFMgy3W9PCOTu+MUu2brBsOZj8wzn5fw
NVHDB2hmoviJI2zbT941ZL1BVScD23YU7C+52gdfYftM/Yd2Te9q6z6simGSDemFD0QSOiz1AeXQ
jewB3sZQ4fky7n+p1HInOf55Xz35n4VJ373r/yOuAFRAQ1T5v1kkJz7Cd3yBM5Sf5u+4Av/80Nca
jPcHFgsJoFvkQsAR1cNvajAuAF78bw/CKdhVvuMLoMICde4vPIIYwdWfNZgTXyCBnTZ61FA4wZH/
VwKok9PzdxHUF+eEMMKajrGjgCb/XjKwa6qG2xhmGr6rhpvolN4600j3aoBjS2VRbpBdUQv0UdFV
upsZSe5DEvWvFKHQvAYHMJmegUmSMlq5BXWg19iGcYDICKeisUlwbWbAQNOX5NofnykzywaSeZn0
YOWZGlR0HbVcor/BbgJRPSzJXKC9T2Ri5NeOF7Bdna4OVEb8fO0pkAvqXfqTueLuyvJ5lssJcDym
A/Nvh+UgU+9gmoEeBqe+hwT5m/8FB2CA1YS/Qv5GzFVRTWOSwfMWvU4MkFVcV588suzqWF0IE52b
pP0AnjhyGE7PaKiCQkMlBr0rCH9Ie16BYJFPcX8DySaIDTbdVCST6XaL7S5QkfD3lQOXpUSepytQ
AJTnjoxF1xPgKXHaV1D2kvlKpNyotrlsnLUr52CqShQ6rzgIPgdEgbAKXHfN7ETb0AvEljS8TNsR
MqaJh7rqOIOygCKBHz/o0c3sQPIBWHvWoIDcEACjJghuKTUXqkerSChvXLKWaup3KHcA7xr2zABp
6YM9zDPOZzcoUzadLwASjEqBIYwUEqMcpmr9HVrR8U6V3JORi5xVwcOaEJmjANNlaO7dEj7c+/CN
B37t7LT1xXENcRQ0rlOiVM3KKsDNLPSlHQzEjuy2P+FCraj9fa16YFSj3Qv03HOUpwSPLEJSG+Tg
ChRiDAAphwOCNkC3PMERM3VFl7Z7B5UVX6idAtmDdemGtQ1si5QsaNiyAsqlZ72iZ0tfBbnTBCRz
UNUApCY/eB4QXbBedQbySD548QYY5BtLqxG8kKqEuDbAS4XSxcSSbdVML3OIcuQJ//JGqBK2MPDr
ebsNFdICCT9U19dtlth61yg4IbhAzDp3fSIL3a6pGjfrJM5txx+csb3i8XQJBK9ox/mu4hAqQ/87
mAuo3gC4AmEUclPelvWNzVgDoGEJ00+qgyJq2oabWPhO7npC5KiXIESc5GFJ3F3l6Rsz+3s3iM8D
afax0y5gegMbbicXEEYYwJvEiR4qAfdMwLiA9+MbL4VkT7vIc4cpWopB7VoTIFRGRWG1Lc3ZF8xw
IgXXEdB3n5d9SG970W5oL8tkrR4XqAjgp9Cf4KWR9bZ+CX3nYRVCHQIaFuscvtgkeR5GfUb9+iVx
QYtwTHTnD0n3MsXsFnXZvUm88yBazwOokrar2vmI32DCqIolYtsm9i4H0W+T1lwT50RDWcm57Mx9
rZprqqAuL4Nb5dPr3nNuAMuBXzFkvlrbnMTizm8CL6ta8F+7dRu7tkE/KHkMpCqmOgDMVD1bhelt
A3U9pLLoKzgU9v3ONjLM3IbkAJd2XoMmVUGiXdXL10R3+yZ99TvAGO4obxcPcGMF7iTAN3oSJp83
qcAm0YLOGelY77plgJgCD1/SZJj3yINhA2AeApeeVVQWoEkBlB0wp3zh3+GPNm+npFzHCdqe/kdM
0QoFDf+CJyHyFQUij4cNRznOAfjvpgr87lI1ntjHQ7SJ5XSn7HjvL/xy9sBmGcy4baWncu1qXlSe
i64jArTO9vV96ixAH1muWvIITKVIfXmcQQgp0pnt+NnSFiR+IOK+Tu+Bwdl8DeSm92pYLS/B9cw0
Nn8LXAaVD24QhEAtQ5OqGNP1RQK31CEd0cmnwg0bSbMbtfFLr4tzTZ0sMuzCbQysGUIB+JDFZ6DQ
HTkqnRJ2F3mApQsPUVv4qX8fJeIqibDYJttglaCFK1srHWf+GOyRon1kSXQTggYsfL5Da/OVH06P
UwRcugpQlqvoAIe7AdsaDy/qNWjy3s6vowz6bUB5gDysuZ7M/MQljbdI/07jl94Pi7gmPRpG1kpG
eRzx56VmQRby4Voqd8Mt6mt+hC03WefHZcJfY0jReC4kA4xHABXDZ2IywWFxxRW2AsSczvIYt569
nU39MIbiU0zjcyLUyxr6V5R3H7Cd74fK3XczsVkHEfjGmx7cYdr50+hCFX7YA4TDamb4ucGH2HT9
OmU4O4D7Id/JVDDL3F3NASj4JydGmhnXM2pjyVJAyv64+ulLNxtRoPKH0tkQPIiYJ0Udd7qsmv7S
LCFOJlCQPEo+Lx4kClafT9jlvQkQJqNlk8TzuVT0ySzuh7TpDjbk20EykuFwazNKkhcQ0s7k1F+y
AIQgK2Do1s+mR6UWlLWEikfhNWoTU3bFgvWBu87bDHGgjCx6H65wa1hjlg1xsqtIcr0k7TGUyBA7
9YwC+41vvQQ5+XwBemOuA8gY69GcwX/l5PGS7OQC7pMDlLXkBooECSrsEwhwC+pIWRP4r0njX2E4
77FxDedt2+/AV4fcTpX2OXh5N8nSI+N3XIvlji0DEjO5nMybod6trhqZa2c+06S/wNGBHqleQwsF
TYND04BdAbVF5csNc9brbkBhbhlTtUGX/hVaSg68T6+ZbGEhYCc4Lc6ouNpQsZwt9NNo0i6bgY4E
Yfsy+umhJhAyXYVtjohoWmw2HsaQJI9LCGl5bUeeqWUtZQ0F2Z7JG9bzD14AWLwh6EiZBRiJpO1L
8AXL1Jsv+Cns0tM5GtfAIhk/OySAOqbqsloEn7k0pTOkZ3Na2z3vOdbW4m7DcJ6LgHoo9/uTd/x/
1J3JettYtqVf5b4A8gNwcNBMSRAURUmWbclhxwSfwo5A3/eY15PVi9UPOSqvCDHI6xxVTWKQkaFD
nHbvtddaOyq/mXjD0ShyG5n4GSf9oZUIp+nmFbZD5TotXEVLm7keGm/AfSmdLGsbOu1BBpRytWT+
PTLtPyaNLgB48dmbTqofJotm9OX8rfBZJ1OL+dPFCJchZkmSl0Y3wqOYxiMMH6QfTv9JwODbtHG2
F6Wts+8btnMu7qImM7aGUoqN03Xldiyyfo+ZXrR1MvkixJy6bTTcg3ih7TQp1STkUPhu4ATQ4+1b
zfGztLPDVOXfqx68uXaie1h9NJbIoHLXbXRjihzhRBsa1AOTJyVS73Tpx3susm7n94YNNkILiKAo
Irg6NRWrII292oC+Y6cNl6007qoMLunUcGvEGsBZ7W/BCH4bxqrz5qkSeyFb2ubpYG5ZqwZ05gY9
l8FAu5Cw2iaAr3y3vUWs95Bb+otW5pAueAu8ZmofuOeOvejvuMknrsTo3rLzFytdms0oaCHAyxQa
yBFvtbHbqYG/UdqWUkMS5ZskHuWualIMAIWxo1fac6tPn/DF/zbM072e4c/WxC9WZ7Wb2mr5NTLp
d3oIHwrXSEGlN4KCUJWEAn5KYTZfqIaB9WcpOnPHvRi5cTJ9AAfaGPixdkZ1X5U+YF8/fMBCAKZo
haZh5GLWKPEM9bhpDcrS9thau05RPmfDuJ/G9pjp4hZqBRW5TvwoLUM7WuPweS7t5wYr8Vqx/xpm
w9mao6TYX3pt4XuhWSbuLLPCQ8zJ0VKsXZrxhAu7ENshT2gMU1j06FSx/Xem4duElrMzLH8TOsPd
VKv+hsu03rRl70bm5B/i1P80TBBMqy6mQlPHL8nY3WkahAjUt4M749tuWvyIJo6NrQiXqm6Q3ySq
wftddR/ZfVQ9fP1HWxXPvp8f4okCeCZ2JYX4rTHNTzQY9qmYV085vNNdMoljo09fFQvrfkXgsEjJ
6En38VyKxVPmmx/sZP7U5N2RPZyxrMMTHROhmmjyj8bp71s1HiCvjrciTm+QAR2NUBwCrD42fUt/
LBqO76aYgMoousc+tcBKMuVPvaju6ewbEg/giNnHzodAttkGxtNxyItkq89syKlJXZjJ0lUo4m+T
xL+RCkWo0jm0TfCXL8Juj9Jzl/KqxArcB78p5G2VDb8ldhCDVmS/d0qyAy0+KODnd6rdZnsA5O4W
pPLBcOJ0x+xtuIu8IInvIU7AZ3F2ogy/FtbIraOW3UFN8cw2bKv3TEXt4I04eM+qoTyEkuvaKaLu
ZupgVJVcq7dT2KqYsKTDrajz21mOz36Fa7kAf6ki56XvCFwxJCTAdRoXoeFt2cHpydNG8aJOSQlT
8ESWEbSv1mGrNq1zO8KR8GxDjVx1mL7iqqmTGsvH0Og23dTEEId0slCKdaLN7qD0frGr/Bj5ttj5
hcBl00xeRMlpNArL3loLfad2hoVuRBjYy00t8tqLFZhiSpzRC75OH/s5wus6pPOxNlTRxzqM/6Cv
1Xw0OnmbSRFs+4orcRTK3iiCGhFk52O/RzpqBeqDCLPHMJQvrQTOh1b80AJ8bqq68BRZbYplxEF+
tND7JrP9YBDFbuKWP0I9oFYqUKziq67JiMQvgNAYUofEDCQnep5+N3uxzbLomeP6HRrnB/iB5Bd1
phOV1z+cEnBdmcPPZv59EulvpqgzrxaZZxBbk8FWM7T8ZNi1Spp5STJrv4e0uNnaYRnuTA1x6lwq
sAaTMr2jW9+LFpbEcBr/VRaZ9LVuws/twm6BCotdWmq7ZpKqrjkpJBAOhIhYw5g7ckvzDlrl1zj8
mBEItql2lLmGUD3Kn+Y2g69E4wp0ChsB6VHTg20T9T/sYjdP0A17QhBx8I32sexxvmkhjPiQnsI+
+WSKD04eV9sK/IaCRO1iYnMoy+nWKGheQgkD1rb0Ir+BKx6aR0eF/KTp9dc8CEFN8NzZGJ057UxF
j3jRjY+t+nUcKv+gl4aXk+TOmTiYeYcy2q5+G3v40n41f6kskyhmuve5vf1heigaUXu+JT7okK0L
x9o7eUbZefiYJ77c0iTgYS6KY9So96oU9y0hWGjmzygenrJSfnaS4os2aDdNGALj47kBJ2UXhtMT
MIKxwajz0SojjchEJwrSh3SX6t/8otU2XTPXJLvd1zh+gMVGkxGJ92rYJDe6Of2oZ0gpDampQQTm
D0saD3EgKbtuo8pQ2/qzqW9lOW7TmlYXqshveydG8wXDHf9RHO6EH922ePop/neh/zZwIfZz9THq
p3DfB+nXY2Y695AY7/teu1VHeKFq738I6z490I/9NmecOpvEVprhn41FawLVhpKX7ZWFBqJKivg4
8hgW7FQz+jpnLxWEnvIFd6Lt2Ca5aym915bEJDDptl0T8ZBq/oFqR1N3FobPxaex62bUJahY5Bh+
noSlHNWha91WTolX9T2xvqVSHDGeisSmuE6hO+P/sJmg2d4kiEuLbodY7Iecqe1Y+fxQRxaaLUgV
HQ5xqqk9lBSfNL+/MevmCapm7eXTi4zli1VZ1iEZ/4rT8RCDJGS5+qEqu/lBzhb8X+WHxi+iwhlv
VNX+mldzcdO1yY/C5yvsfuofJmQKG8OAqWmGg2tV0obkGuu71FFDVtzXPCvJ3ABOHWkWNTdKtNuh
6JS9Bs4nYDBsi4KD4uSR/lcdDgFTtvCU9dbf60YR3/fSVm5lY8VHsxXabtSAAQY9SVyD2te26eTn
X0ee/7H6fgIr//9G8qdwfQlXfurqpHkt0G9fou9F81+HJqVc37zl+r/+ib/L9Jb2LzwmKagDJtsw
6xfjuZ+yNMXS/wXL3gSNRJq8qDwAk/8u1Ovavxxz4eGrNIsRqFL5r/7WpfGvuNoWwRpyMipeKIx/
QZe2aGffVHIwgbCw5rZsyv4miPq6a8qkTArFzDnw9CFpv0wZjW+0oaCClRrJUh7+q6/j8ovQCsQO
/9ZFnCkPnoLb8ue46B4W7xCDjjh831tJ/TxZ+VAqxNzMnO72XKef4mas4GDnXf+TU8IuO6+9W6pR
62987aqJ/IbJlsscvFHZMpVd3/dT4KX0V9/aWRR4janP7uUvWn7xehRn6RgN6YEFXTuINA2Qkqkx
imlb2a5tsmFp4ZXcNDGsmyEcqfsVmJgY+7oZssPlsVf1v2U2KXtS/ETKqNMbbWUnIocumEHWiGik
FDsrNO5qBA2F2kWeXkfari6N4mfp6R8n9cwCYhSJPoiGImgb5arkKEjF2kJNA2/wyab9XBVMbzxv
ZSXDK662Z2YWQQw2aCiXLRQ4y9e/XT+HAGRQlAW6LqNH3R9V15nz6OBLGHxKM/0O2+Joz316k7am
c+U7V8L6153KCeTAwbzGhXNt3WyCEzO2RMLVF/YWhdm8V8kdNxCq7Jts0GpX6DwCdj51tIWbBbhx
r7hkJxsxJxDV6EEdqpG8Mifnpl9o2CIjd8UpUF/VnGdNhk1RCGUHrO94ZjWnW/xeyk0Qddescc7N
gEV1G0sDyloOl87p/GsVAHdqRKHXB05xLHpf/hEWdvp73lfyuerVHoxyQOoY54cuuVOqTN1SN4l3
VDUqb+7b+WOC5cy1Rjv6imGwbHoMKzQNVS8FbtNZb/pMxXYNzM/TR9GBW6VWthnVCfgYJjIISmWn
9lMaTNqD6FF2gnDgIJ35/vTgFGK4HfRB+a1DY0Gsj57RbQxzRiqYl9Wd3iEJyoXlU1+CwlPbBhR/
5Y8MUH4bhqGVb2iim97E5iA/QySCnn75OGvvz/Ni4G1RTETQLNj3pzOeWEVIFYzVrUMr8WQ/d0cL
cLJBNQxxAy1CqP6Fy6ZJuK+MoysMTHsAzXodwDMvLbLWcLrPRmD6bdmXzm/wh82JlmcBUgxNTNfc
P8X7E8rjBXmM88kdi4fs6e8dK19OxSgp1hQ+Bk113NEbKM8J3WWdHeOw0D7BJdQKLt+8uwdDth9j
wq4FRfWVZKNVPvxCQAjB79exWxgSjCyMIeV/aHVHqbajrvQqIgCKHsU8PEaVGn6s/cCPNkoxWsco
TORjNDrppyiV2yDNvSAixaWe2Br7Ct3XLbbH8hPuP5TwNCg/S43T2QxzPj8nuHg8x6pwvrdG23la
BxHn8nK+f38cyrg81JZDdsotfTo7cHh74DjDp+oW9c+Axuo+t682qz4/CsVqgafT0mTtdBRqPrGv
OKpP/wq7cQd9+rMoTfvKpyx/5PSR41OwsOcutClJy+VaenMVK0UVzRXkX0TOZuvKeLa+1jqluSDI
U9oMWWCVQPbbqc71K0/cmZGxcCMY0F6VlPaK4RMDAODn1ji7Xoo42YRUaMIhIZOt8fENrOchqMMv
ip1fc2N9bYuw+mTumMWyEIIPRIHVNVOHZqSEFCxRi6mLS/ho+19EXzcvehMnxsapJewVTVW8JBqy
BPxfnW+KkTSPtgp62WxQsZV4a6nTj7jx76oha1zd59bYJHlaP/l6rBx7xClPyB1K5Al5Hn5Skjz7
bqaK8UGUTvw4dsm1RuDvD+zPixMXPk0sm/N0HWEDVlNZqs4uLJ3eMwbb+VzK6lOTtFzwcLE92zEe
YJ6Ge0cZkyub6PyUcuBMdaFe2HK1lslsGECktbMrSE73bW2EW2jnNb2USotO5FX/IVXg7ZcTLHMl
LnhhoQR4c6qKx0z3KZnn9pfEQic4hv6MqHwBwVUrv0Gcbe6cZqi2WT3obqmWfwZClpsuq18gHPoP
rS6ueqcv67/aH5wG7mqx6G+tteFPMI5aH/YWnTwC3fo0c51QUXOiY5i1Gj4BQw1KhbfdIWp9w01l
5RzGrC4e/boJvly+Z9ZENF5ER6epsI4lj8MCrQ2VcIoQIkoKzggafB7krgZnoy5siq452LOmfLCg
KG0qI6CQAYOLKq91p4m6/XTlhyw32npOCIHpdSlNDNjW28thNdOhCfkhVX2Xd/phnqV6ADGPkOY4
qNmgM+ODEdxNjWJA9mqcvYb1t1tG+t8UqX+MU8/sdOg63FSYFRIv2atrMcQ0OlMI7MDbC/EMhcG+
Nzmpx0bLKzc1AmtvBdqLgwDtqFhNdcXC98ylLFgRbktyOAP76NNzVlR+a8UVo9Ppyb/3G8f2RGbU
P+OFX6KB/Q+T8f7Puu1gmCO4b/7L6/IfLy0+LGv22P+D9HmefxxUEMxDyJIkWDDY32zKd/Sv//2/
lqz8XHJ+9g/9mxKmaSpOczTzdTTJm/9/c3XN+ZfgoiQLIIO0DXwA/p2qm+piIcMlRltQjSdKZ4f9
napL5182PC4NfxECVGNxl/mFVP003l089mwyEMbHBICO96+36pu316iTSov6iIp8MTqbtusGCvrm
bRVzkH3DHL038/X487T+M4H353CvUQvXGsHmmsDfmpUBLBHObkwVdFcWAN19i56zRlIGL0a3fm7i
/+FB/TneYtyDnT2z9S5KShohnUqCJFsK/xgGrb2XU9o9qimqHXoRp2iXi6ml4TFJp0M1+uby954e
1Z/jE9Fwi/MLyONXF0WSdZFmlxlINkagh0qlv2Qey3R/eZTTvO11FF018AAiSgb1eDdKHZSa3mss
YjnkaAGbgkNKw55Mjabd5aFOb76/h5JkzSaVH+pYy79/s1/qkl55opxmNzFQ+baOMu8ynh9yhiK9
0SIAYd4TuWsHZUaFORRXvvS1o8J/PwI/x4c+SVcgQXd4fsjp+IZdzDmx4uxWcwVTPTZTDZEePn0w
oThsm1Bm9b6qO5TqalXG95kRYizEGndYCClV+Hk0B9FR6zKS53ko6Kgb9D3Fn6xTgsdZN6Yfkd9Z
39USE4Yre1E7t0zk1jqZNbNnrtGN2EFql9Uqmz8rnZ0ZZvW26tpg52DY9piNqk2mqdz7ua+5YRjX
GxNTlgObO79pCiX9wLmJkKTBjFN8XzlcXtdlI67nVeBLpaHvgTJsrpAXrFvbvPQJfBSNkh1N3sp9
gEQcLkW/jRoqIlVE5lpX+q/58P1cUJILOO5chA638emCFvjl+JMlZtcvrc6z2mk+VP0wuXk//sB6
8PPlz3y3BHybKmwAUzpm83SuPrPJisFRktFAbD1IL9dr55ECLJp2HZbN5aHeHf1lqMWjlSgBQHZ9
KDXfxDO1wTGiKIs9EiQcGfoqu/I9pzk9s8cgpICLJsrC0Pi1v8Wb4zj7pWHWITHg2NIxd9Laahcb
FOtkHaGhruftPFvdlSvg3ZOxjGlAbaYOqmK5vfz7N2MqWtfEALjS7Qt/eBzytLrvDT90naQOXDvX
mqfLE7mKQP/+SJIlFJAIBJCSng6Y0UXGqEwGjLJkgqeTJ6jhg8glQIrcdkq+NX0wIs6q2s8Zh+om
g0+6U2SeXLnMz/8QNo+FZY4JJrHsrjdfTkE6m0ZsNVw5K/MN7IHqPkgpkA8pmEEGZRgutYKYsaH3
DMXp6lAnQ47vGo/q5Sl5v+xQ1RdliK3bUuPMnv4Qs8ReucoS6ZYVclkzUv19YbQ728CjCu13uUla
lCOXx1xMiU6vCCwXwWaB13WMswH3V4PmpHcJULWrK/AfE9vfjikmGSpM662ZxuFODEa+D5TlN9jB
Ts0Q1yb0lfNEiF+66cf5TT9Uqkte+iCqqj5S6RcuBnvtlQ1zZnYcCPZY+2LQZ9vrjKWrjNxUcCFy
uy79ZJrp/DEQfvYpLc1vRRtBs6pSO7wy5rt3ETAZy1n5Ojn4WqxicsOMAt8m28dnq6qOfaMqFCfN
yC24VZ/UcPxeKGwUx658LzCKq0atZ9YGTRQ3DXtCmO8szU29CKe8sZlctbGYZrt6lllJV6fMMNwm
FaDIqaLtIjtxXF8vMreNjWI/qXRMpMwkd3JsdBx4MtOtBx7ypCi7nenA74Ndl7mXN9LZqVogdw7Q
4vW+LN+bUzRNRQkDY0bLiFnVJhuUmro2lCmt70s3KaJDFdjbrEn/JFRMrqROZ+cJ9JPYk5INd/Pp
2FbkRNrQsExt23QPiV+HWyLB+rZsoFgFWgD3mYfwaZSluPLV718eNsibkVenp4HVqbeVyaZEnL+z
BeEZ7vrxTqEYfHl+z21/HjnUHQZhJ4nN6TdWBc5u1dypLmrzdlfVJeHEaNm7QNPCPaA/bh/6bFx5
7c4t6ttBV5/nDGTgucWgkS2yvWaU1k3u599n1Xg0oXnB5oShhKWRdaSl0y9Z+S7vwyI6xqaM8EFS
TFmdva6zAM18zntRCuFWXC13NM7MD0lu9F5OmeTKJjq3lNQ3DQSIYBFkEKcTDFfRTEm/ae6ZgQxa
iZ/s/cT8A8XmtabOZ14cPm3JDhHi6RzvBRN5c1YUxZiLmuffzbOsdaMk6N2cCgmpCyxdhzby28os
LLQDfe6CzIe72IFhTsN5/cocr+o1f08ytnLAa5Zmkb2d/hJpqLC4Q111a7upN6IHiuwjKE8A8unO
Kkr7g9L15RbtjLGbc0h3MMQRkUxN+EEkKIlgFYy3BZny4fJuX9ny//xhoDCsO2U0W1+jIeHUGVFM
DdoFD19cT/VDbZcfUf/om9qfEVlM2XAIdVzOLen7oMiYtjk1VyCNLobd5R9z7uiZ1L4JDgimX2vv
b5dLTzsz1OZecwdL6z2C7QCCWBndxJNifQwzJ/jg5xRcLg967uhxF6MXhwaylNNOV8bsQHqtXtPc
LMZTtMKi88bMpnuldYqNVNNol0t8Zrq6U7ALapP95dG1ZeFPMoeljEpChkMgASHC/NPhaSVISmJz
GoIiNw8Uk8s7gGtzwX8xu/RTyCcQ1PHEJEfD8KjGrckfgYFxx0kzB9qvKEuvL1PzYDYGftFkbVfu
pnPn1aJWvwCHJDfrCcoSk9JV0GlunOfYg1px5BltPHqNbJ0rFdRzk2FTrqKgQdoPaf10Mqg0m02a
CM6rlsg/eycFkbTw+K9QrnlTjc3/5dl//54t3AMCM8rzloRqcTrewO0/JfSpcccwREwCoxI3lXw8
+FidIZTR7tHJbNNGu4YKL3vqdNEZd4kMmFF82tfJjeHrVIcLElU56dGnwFGLbW8L+8reer+zGQUx
pbFUKwkEV3eOXimlNHypuR33/qONR9XWER01mtRoD36CZSJeQRnGMf4Pe7TtK9f8+7VcRifWJ7Aj
plqvZdfH2VCozK2jhA5Rq9RdgN7gOUVM5wZVfA30f3956PB5KD+TXRHcr/XPWMtIp6SsuPj6hbuq
Cp2NnDEnGNMsdrEHDHZzExk3lzfQuYUEeVySCQC5dwbSAuOELF4GVenncx8QtblNkna/fAK5GjT6
QUC4oOy1OIS8vRc7WK02BGds+0gRdposUEFVUwcV277GmHl/2JehLNzorSUeWL+YWNJGPqJJ1qqM
J1fL8CIbZ7V1u+LXwUweZiAoSQWRcBKKzOlXNUHfhUaKv2GPLbU3pMkfYY87R2S2AGA0y/5PJtEB
swCmBW9+pS68iQVm05/bXmLzVsVNvG0qUlDdwQFST/jH5V1xJu7AWWZZLpNET4j1XtTnCrsQ2evu
mHcJbJyi34UIadxRs7FFHDK8pvCUfUzyonRx7uo3ZjktDcQU9VqXuqs/ZX2lKmXlZG2By+Og0sXe
Lultz/PtiVad6N2dj/RuQq/H8xh9hY6muWU2Ilqt62tFn3Pnk/YbgPFL0V2u79qepww1RqLhqqXH
N3aMB5SOoxuMYanR47kPULxdXoZzNxAPOwQz8hWu99WnK4HWltiU8UlouncJfZ13jbBjVy3Dz36i
RFcek3MfCDdEOnRrXvpvrPazPSUwPH0u9W6KooNQR3+XpX63zbr8o1zs2zCaDq8EL+ceMGJowFAo
bvId/BeZGgJh31geEsx5lEIpb3U97Pd4s9cfKU70GwoF6t6ssGb4DyZ3ITYYlKuXAtDp6a1CGvfK
Mqa3WQnDv0CDvYN4laMdLcIdi3ntTJ27mBZbAA0bAJpir9HfoR3pwaowuwLnlZ3IOgjlMg89zWJv
X/40cWYlSRiICNCbg9as65PCV3WUihFnplHG+7Kt0FoomFrWEWrfCoMKBb1ROuUHJ9UcZGmqc1fr
9jNu8gpRESZl5Dj2RzMY8LXgCdyEmqlgzFx6Yh7jm0FP6c2UFqbbi+hZ9QN8SqGCP+vIA45R2UIu
agN9k6v2sPexCsL43qFW0AAWKdM0HKI4tA6ZPtdHOdioTy2Ed4HQOu/yLJyZcHrd6nRHgMtFM9pV
moZ0Dk+kka0VQqFwzVJvPoJyFLuwCuYrJ2fFrVqSEHoz/PdYa0AuiRbeWKiThGBbd5c5U7edEcqB
WJrVYUQQC7mwaT1s0w3PR7/q9U2QenGcIDhuMAaKK5z40xZNRF/3+bGawo7f2ZtXpuTMhcLPpGQt
mBQoN6sp8Rcz5BLfEndgn95i5vZETT/50lI8436f5+jXzxilT5VHn9Rs4fmdnjHLChCqLwGc0/X+
R2jz7U3jO9Kru0x4RjUkV9bh7JKDTNKdjWiGiP90PCXIbac1FQ16nRbcx1OKZAVQedfjuXnljL1e
vqsQGKhNOgskSvq17jSuGPGgxAvMktVZ+2UOfVwEsSVTPo0SHRdOVmH0mIyW9ei06qchGXsXL8/o
RsCneojSqvxaapjGVvqfcddoOHYt/Ysz+IIGdNA0Y5u0YSNuy3J0tgrcPJCxssUbV61dZXTaYUuK
OXabORup0vh+OcjtaPqQ9VolnzG3qUrrC46hOh6koS9vfaXC+FlT6F670edmeBydqL510jybqTOJ
7nNlgZZsQEyth4CYfNGtpOGHNNVT+ggGuvkiUzHSekMKrUe7X6TVXrPyXHqhhf01psAaSlBJ6wj0
hFbSfsOXKMGatuioTeBbua+MyPlNCYX9G517BpxH9O7Bys3pa6ZnSPC5xmqvlF2h86a3+m8ZWU/q
OYOsOy7MshH4JMbt7wMy+c/qJDVvQGHZbxotNR5Keil8g8iF1rgj1oOB5+/Ag9CI5to40fXQFFin
ZkhafgSyi9INeL2vbg3D4Jg2JB97DDZQV16+fs7dweRGi1edDdvvXWmGGMLqqgaokYrMTZKbX6u0
i3Y0RUSHjwPLpqc6fWXMc/sf2gnHbWmgxQCn+z/gkrIzyZgim4cD8lI80ptw2jVj0lzZ/2eHEiAd
SCHBGteNUGWFi5vet4BuHVdJXqrNHtuY4iukHO3KrXUGYkCTxp2F/Q1FJ77v9LN0XPNRA/cYwzuJ
5QqnlUc1C/UbDGLuaGbRYWOLYQnKoMpzpgBmupicLZI+eYtYLN8GUTrQk1HMh2GWLZ6pnbP/9bWW
BOULywAUZO0UNtvNqKPRV10/yAoU1TUd/Ui2tkXb1pvYT4a7Pr7GITyDyOkLbQQOELwCaHOrxR46
mphafaO5tPGm3I3TsLLD/7zGvqcvv2dpbMJ2g9b4LO2gC/E4GIPnPrbHL9OU+Z+HCs0nxmVd8UjH
Au1ao9xXhtrqeoTBD8SFnxf9JV5fzDfZSobRSVVqtBlM5qhDiNcjx4IgW489zoWjfewGTfuakM0b
WzTB8CIwCY0fQiGQsgPzRV9zCPp/YYGA71hk4g2B2av6MI+4+ZOJNd9CeGIf4adG5cYnUPmjUhrr
eSwj40cnJrzDLi/wmYdTp/6oQpABioCVd7oDUaKVTZ6NYGyKZXlWNP3elJ2xHW018pxG6r++n5D7
qLphUO9ETLPC1JhnzcdfiaVtVLTcFhoWxJ8BRbTQfEwSCyfXnGN9+RvPnGjQUwq6sFJBBJzl379Z
sXq2+yq3WrKNCjGLoRfNdoZscmgRe18Z6gxoSxIFzAEbihCcQt3pWOhTafAU8YFQYlIUaqgCfZun
wxoQJApF912roBmHM8xkmpl9xJwi95Rqin+3GvoiXf7wMzDTa0ZHUofQGEnV6Y+Jm8GpfZkSKOZO
xR2Dx0afhfNtGeUTjTGGHD8FxKFo7BCgStqGXh7+PS/EZG+piCHItBeykH46/mDFtNIKAXAFNhk/
Mq2LPs/GLI+NPySYLknxMWkxygwT/JdsO+k+l3NJyaotmarQHDZlm4+omlGpFI06Xbl8z+18ju8r
3QY6w3orzvDfscoA+1KyStujx7g36nGvK3jQpUE8XXnAzmX7MOI0jhopGU5pq0sNiymEaxOYytj4
pUu9TEdrOlf7SMXrMAkXCTA40saCxK8AheBjYqBG1IMrr9tynle3F0SdhTC2yHQAd06XRJfYf6Hk
191gOeHRQGetaOj1K+DbmY0nyBp41ST6KvRdp6OYFn1SmxRSsUxN7WMx6RN+E7i/pH07evRczN1E
7etDbkTBoauG9MpHnhueZt5UJanr2BB8T4enUhSmPUYW7tyDyvnzOLsYbGLl7meJZ/SpdB2rp1sI
RgZlaCmPv77tF2SJ1IxuynTQW81xmCaWGnUgdREa4k1apeaxU3vHnWwt89renm6WqgBw5Gjv7HTE
Kt6KU1rJkVrGgxni6p+iYo3kJ7scyitTs2yz9frzyvCsgm4TSK0u4MjpZ8T3QncnC9uIcNa1x5rw
5EBbCDakwEAAq91rCMG5QamiQIBk+y8SzdP1wNMeKpQZsukmbIrr5EF0+exFFqZ4aTdbx6m9VtRb
/uL6MwlzufPIzzRg7tMRY8MJcfJhRGcQ+GGhgff0xbB3yHBHD61QLOVFfJFxHdjPOIQvRhLjU+LA
fF9E3oos6ysTf+a6Efi6AkZDLrRAvU5/UUq/tK7AWh55clR/ViwTw9W+fG7K2tzrWfo3yfkf+aFn
3jzSYYfnjrwYyHhFpEkCAC+R5sKNNIkHVynJkTpiSdPprqlcVnayrxgBTXoMYBnEoUgHlk9/875K
zlsaOKlwKR+3R5pPUTMJ23g7jFqMmRq+B8VAi5O4VkCrs7k9lMj7r9zm57YYERm8TSYY6sXqjY8C
2TQ5vU3dGYsqzn1Bb8TZes7xq8CEJla2ZVz8cfmcnx0SptLCS+FArXGvWIuKcaQrJKSpsH3ItSEl
jKlhlgSI6iC1TDhxD9h1XB713KNKKP5KFNUQLq1JQEVtRDUKQTZSIvxDlWKhhM2Leaz8ad7bFU4I
CdLLHStG20EfRx5vhki3Cdq8xnYCg0sVg1l8j60KhxUW6PLPO7fNee25+Hj5IaEbp3uhTWfbwMla
uDhkwQZx6OphlT6m1iD8O1p0ONdO+vIH1ycd0hoarkVxynY/HZCt0Bhzor+ugn3QEnABM9YSz7eL
cu+L8s/ITMbbhLZhH8qkaA5+xoVQ9nZ+j0fmQCtJOstX+XC4PA3njh8lBtqXUhhaKl+nv0qWQ5eT
FEPHhLRIQxPoY006ua0l8isTfm4XEt9BMrXgxcAHPx0pcJooiuDquZUSWHcW1uRgvLO1b42R9qX4
Xx0DEV3j/JwbFCYPtZqFm4VH/umgMRTlKKAtqos9zrCbRtq80cjSQ0WlQ6MonqAoPf36hC4t7bnK
Udcaa1AK1VAa53VsEEdY6XaoDOrdTYWJYxNdk8qe4QMSsVBrk9gukaass/JIhIGkhY0A11LF72aA
t6BUnWMXB93WKTsutsyJdiEpJ77Zqb4dAY/v8nxSPVt27dGIaTsHIb48lAS2NBWlySjW/ljzFeGV
CPtcoENACQPfgSvEc75ah6AJEsSfGCEqk0VZPHjJO62+Deu6whYmSW47OWOpXYQ0ddNBoC6vyZkS
B0UGPMstbn8Dafvp6LTryrugwDAzsCfs41vuXJz/eoxHmnIPuoidS0anNHucDpcHPne6cEGgmQNl
W0HR8HTgcADskn7KwCENX2rVDjDbwhqSxKH9T4ai1w9tH9FF0ePxdCijEDjhVOz0xkdyZ6s9vWVC
fdrZFc1ALn/Va+1xfZUBJ7LzQIIW4crpWCHe75o+gisWIm4etLLrIKfTsdhRtD9CO6/ux9CJb5GJ
f6eiphPBSFw4Z2fcp7MOr7DbqYWi7p2mwQUrF2gIuHe1tFZpjWer8IPS4RjwXOwDM1PxbPMHOtFh
AH75K85dDfTDJN9EDYBfxeojplpJZ1oxG0vdffRCbGt3Ijeq28qq6m0XND1hAT65lwc9F4JAUl1I
UiCEC2PudOqEMnVJ3gxMXdVFx4Sba5P5cEZGq4jcmoKqK1LjS5eZ2M4XbXrsC3rvXP4NZzYll5O0
eJT5AZaxwvJCql1+YrFTSgVbRw3+8ofStr5FIwZ1l0c6/7UI+om1SHIo851+LciuM8a+brha0MO9
bSnSl3L8K8kH2zOTot1j5Nxt1Wwi8zYVZTuihLxyLs4BHaT2gClUiAyuntU6SwP2N0aqhouYg2ai
WiDoTl3Ym14Ow/+h7jy248aybftFqAFvugggHBn0okwHQxSVBx4H9gD4+jehqvtuiskhjmreRrWK
KUQgjtlm7TWPrD58HLw227s2YLtmoHwPeCxA7RckAI2E9UH49/7H2dYcg4PIht5euE21pFpWkDOn
jYJ+OHhMdxiNFioTVndNHBA604QzNxFbrKi5nhj+ZOgTy/Pdwt36wS/0ThSExkDnQuYO4fNsa+Vv
EXGG87426Dpki9wfr1aDA2pdGu3iaBNe0I3xgTjrvaWHCGVrRW2zk5s3+98f16Sl4wgBOFOjcwqr
UCtOeRqQUlID+OBFv/so2mxbt81kk7/5Zr3wllrBco6wH+QQcVKOXge6JrTLj5bY9qnfHIe/RgT/
51HbS/7bS6xVidtOw4bKmyAN8ffRY7PHxvODzbQt1H88ZqvI/BK96PqbzeT5iddjy4rtc70M310K
QTsUP9j5IAk89VPBKWngVayDkz74WH2C86TUjHFIF/dDuVHdMT784DNtQes/PhPrxqOpTiX87exQ
Ond9O28XnEu3COEvysHUkpQMzK7dm27V/ciSBZQEjgwXxRjOKe369JCrwYz//EneW8jU8xnG4Jhh
e73d5QvzXl2zbatc4n1WtfmFjBr0do1KpMFH4qNwfjuo//HNSds3UwaDyPLNAyVOOU47M1wk9Tvb
KvEKrudvQlPOYcTpi77DRr1vncKPM5G3F9WlwT6b++I57dRHTjrvfnkmcxCM/GpHvDnR8awFINz0
LMB1xKg1cddDX7Zt1PZes3dSbyw/+N3fuTtpA9H42AYItkz69xUv88EphxajfjI2PawV/sK9XAu4
zM1XqoN5NKRT+8Ez39vQvwTY+G6xpd8ODmjL1EjYEFakW0Kcq7JWEYOl3c7L2o9u6V/30tsflzEn
Tmh2K6XQN4cHmGGhNKNDZEgVONaZOqIl3M8x51cXTrXoI7ehRg0pN4iwUjV35VgZOyTw2r7T9BaH
PiViszBgMQ9SnvBrr659mwFIn/bQvmhrLaIpj5OqbdZHlToLUF+FN6NdNofWqdIdACJ/n2pee1sy
SrkHuWWiVfE+KrK9ExhjLrVNX29d0n/kZKuNQf0IBgXBY5VFGC4EkZmm7gHb8m4zt6bMXKTLqRvX
4YPT7L0lSyzOKCruaSjD3qwgxpYCH4MIG2Gp1x9wDe3vhKtt/sh5Qnai6x/cPO8+j2I2fHZnawa/
eR4sRC8zbcCkae8B8clmXM4bCJWOTAx4sJZ7/PN59N6b3Xxz/ud5b7akJfXVSZFTM3404sQ7dRbW
uuk1Ypzh1NuquBk7+KPY1XQ3f37wlsu8XbpbLY3/YV6BuOr3rZk6OW0yHQEG+uDiL9+p/TPWtGQE
64JLNxDQS8Vq2mWth8dXDkTtz49/r1PMADRle3yp0ES/1SVrXadVBZlDtOZjEOpJk31NCMPPTRnM
p7T24TX15nCsZjvZK3swjy3TFN9xVJZnr+6ug1EYG9TR2ym4bzdTVtQf/DLvfsJtypZciaI/r+n3
N5QbOWt+aU1KHqgI3al+teaWRMlz+kO7CeClh8tXssDkwKvc3PsDvQeGq/Xr3nS7UGG0fVGttG50
AV9yItB+/OAdvner4h3C6+OCQQb45m4xeq01ICFszRUNZ9J5Le24qczXDE7sXnVyBRHT+p9LUbh7
S6MM7HpueasnaffBrfreYmLgM6Dzj8ERgvrfX5VTDMYwb2batkHajqt4sau0wsZ0JBFnd3TdwzjZ
X1ciyH22zHQP//wi3jvy//74bVP/LbCqUqdbRICIbp57+1NClYLBFoqYmLjqn/78qF9iw7f7hvmg
X2eDriNI/P1Z2ZTrgYOjFXBYYUb4LEFcVToD17bTnEamVx7AQfXXmKbXxDn5chB6nZ6kz60314nz
QDbzWpn5Y0A6eUar6USOMXtfiAuR69aac0MLCMhv6SKZz90EL10L8h7ujNfpuBpfwQobsVFjB503
G3DUKZrDHEyodkxRXyd0R/eYJfh72J7WtUMr+uyMZrsfS3OMAbWp3Z9fx6/22tvXgbkJNWP2Ks4J
b3553oVdGyNaSS6r8T5NGfZlcM9DAiySHaYA1vUkR+9sVkt7yadV7rEZVldrNri7zIIt2nj5FNNe
wlmp9bxoxFT1uVWueStGWR8sN6/Z5vnycy2Q1DqT91Fj5b2lwxAI/k7ERYiO3wTL1KKUYVYAN4aE
jw6psDugty4OtDy6D66W7bz4x6uid8xQNjJHhqR/XzlwUyd/nOiiLVVR7Onx4F6Wj9WNpJIfYrpU
Rwvzupc//0Dvfj9OCKwC+YLe28EMrAoqwx7p0jheOe6tyamelfK+G8jFPkgR33sSsovtN7XfyeGN
yiOB0nhS18GTQLN+ToLJvCs866OY4N0n0eemE4rYDOHW7y+SYRf832YOZjWU8mRWNbbRk4G5JmzH
D9b3u49yrc18hkotZ9vvj1pbynUI6fjN7Ab5nduWe68nBMpSv/0gU3hneTCjQ4+VaQhGwzbq2G+H
2OJQ5Uxog+AMNZwGYYmDY8CsQ6LK7HVBQ3XRPmx1vfP9HHpLlHnY/IztvHmVgd0Lv5aBGbl4gMUS
EChqLGcOcZX8qLT7XjWQ5g4dvM3BzaDN9PsX7DEZCZKFTsoUdPVhcRFVZmhHYj3V3YuWWV08Mw++
17QOtnZat2Hqb14FPtgpRlV68JcNReBAIGfEKiTi1nb2a6v5194k9IfGzE2k0VbzU2IheLVCfweH
2IhD1stvf95T70UG6GFozdH+tIN/1GYMaWb/VlowddQcM2YuQqn14rorAZxNiSQ6BuMeej1EirZY
QB7NenFtw0LYJTKvIl3lQ9RVyrr0Uw02JXCb5z9/xG1dvjlrsGelko16fYNCvonuqGQZ26AtsvIF
CbXtzaDhUz3577f8357yj40IoyhXesPuGJtUO6cpluA2/gLHIsXL/89f6J0Ig3VDw3lzsmDFvgl1
SkW1bSCfR/KAk7bwiunQt6NEA4TpfAYv/J54Nn8Iakue0ONWH2zOd/YJ1RT6zpsLLYWwN2tXHxfW
9YIJwtx1GV83y6HvDD801fWHP3/Rd59EWI5nFP02PKV+3yXGYKEh2VQ8aSOaR8AF6tCNKYVzy1L/
fqf/lW/Y/zl7bmK7/280/Q/brxA0+pR9/82Mm//gP17cjvcvWIq/TGMxKGHagl3zHy9uN/gXr3ob
QPi3UddWjv2PF7fG/7VZYzNts7XpGArhX/yPw5dmmv+iQY/TxiZk34YC/ztstvVrBvp/N65LOrQZ
j6GzY9SGOcW37RlfTZ1JKxtoztjNAqLz2lTuLje7cbrUIjPVk2YWi372IP9a0Dcad422etby4iyD
/SKETLxvROO5iJHHacMORTDgrtK1BWZK2EGBQhoarX4YqEFme13KAsXpkAfsqnmdZ3LNdamNW4w3
hmC3zlKtocOAWXutQ/SF1lRZXqqeakM6F5Wrtj4mU+c0VjwVDiMcu5VyTx8PEwYkz5zXbXGyAa9u
7AlP/aUqOXzLRWd6JEvgubIFTlStijxKguxm1q35iXmDepekjB1mecOgut3HWHMp/jR7dsexYcuZ
TtRPHaRlsbzomBhcrTP8YxA7FOhxiU0HypdrXbQwmmQdSuKfw4rLJqNF8qoonB6BZjHsDVcmp2UK
rpzeKRl8r4W7+Z3s0EDe98uaRUUn2yhbKNBM5TDd4OyIAgNb1Kjx0vukUrjv5t2NM87paUiX7nGc
pBv7k/BPzOOaO2Nxhr3lDD/hA8+R0Xq3wnU6HJO0s/SbvwxoVZZTYJjdCIpBc/YJYvV4ULS6996S
N/dGab4EG9amCyib2olsP+F01cUF8Q4gx+JFE/63em7gp5l6s0H1flhuqt3q1ihjM8thrHdIMgtw
6lQwsumxCMYvC5vgQUq+audrqNdqkXwqzKX4lrECjpl0JSbb7rwbOvJvAyYalShPjfNTZsyp/qoY
Nnw2MeHKw1Z5o/vY1tlycgMI5Od+mgbrNZkYMGdBNjRpeqtylHmTE+cHe8nxPRzAq+jXEk8LPw5K
0abnlLLOozYPtYG1HLKlMo8M8FyGiqyJAcbx4g926t55yxAAB/FxbXT8v6QuhmW5Ft7YByb8F6qp
AtPgQTeyc985so7s1ZvarUJmpbEt1vFB6LIB9N3oRhcJrTMelXTM796KLYIGRAuHoLS95/AP7ifV
d0d8KJEXze4KkGdI0p1LvoLTLctjJQYLG6ZNVDjo8HDSomsvHfy2vyxhDWEtaoIUDnf3rGqx3Iyi
8PoeAVxSav1zT5Fb7Txu5l3BzNNOCJXdGLN1J7wGvYNrVbvB16YsDCqXkleRYIYa+gpB/VXFeeGf
TaNc8EhlonRejz2Kt50tZu2KgWT9yDwNcVviWFC5tCUOUhPqSJa0/XUPebM7IszK0eXXc9I1YVMs
wUuQtsmxpNkB5TBNAHDaQiTHMcFgZWn7T2nXON80nNdCH7NzFOpKYzJ+lOmd3bjLwdOwqaGTG+wb
v8Y1okUppAJ4h37iUzSrgN2kDaAP6Wiodur2ZCiscru8XcMi7XCdqLPiHsf09YxDhg9uQMDG9G/7
zMyuukTWJyk6NqwDoMrXO7X3hd19oS2mXTUDUgbVDP7FX1X+XYiNqTWz7MWy8jIsynW2s/3Jmtah
UnZ58AvlH/reSNFXdF525XeTf9Cbzj/QW+pPJV4auxxpAXgaGVwXa+DfNLVtRU2Q60cd14orlSrt
akt9PmWOPux6RlTCvu9KAJ35qScbedTZJwy08MhiWNpHe9mYssGvTxU8i44TK1RTkNHzkC3PzYbu
y69fsOmljmMwxVXf3P4FzVU/u7mrj9R3vxeNliGptrVz16TqJNJ6foLxw5/lKrkdBqvfGYSZu7ST
2amehmHfY3B05bdK7QnNgoMzYpLsycA6YadUhWpezNvWmxQ6TVZPJp10J2f3q08Z6/uv5zeBm35W
1IkORc9f6K0Ibn69Q8KR+Umfq+G0FWRn/LSc9DN4HfEqese/1FZqvc75oN/3pZd/772yZrZrBdk1
WuB36mR9maupiipAdHCKpoWjb+7dr4WhzWQ7WvDk9fP02EEtfM7wzArLIgCriq8WJlAgq5ThUlQy
ffVXpjRxKXrfuwqMFV5LVwfS/4ynZKABBE9yYu3tHSPlZquvTTmdrdmV8LcKYmUQkQwAmelGERyH
MxpAPFKk5wCwBbb11GeOdZ69ZT4Myr1NGv1xaIuHxa2Pc43zXeOrOHXUwSx7ZnbGvTkux9GyXqQP
WUnPUY74oq/PurdR/jBaUVbLQveNO1+sn6cMRK9VUGOVNJH3a2X0h1UbtMiegDhz5yz7rGMKJRA9
ot7RQWjf+BT759UHjQgAUmSBHlZ+al/1VtMf9JQxZnfKrJ1bewZ8R0ccO5cljusNXYalH757rYGa
Z9wcQtXyTGUJ+0SveSrM5NvYJT+wg2wio9YeEQe1N9wlwW5US31E9YTEcoQ8tHgcxfAHsfKFMHEM
hsL9NDfOTPl/7b8A+ZIxwmPtqssm7dA3+MvXnTEf3D49GUG7cHDb/l+z3sPb8466AaZ0KRVXVgZG
bUjGKw2Fep+QEirXiiQKu1uz0LwLzf80YvqMaRQv86+WstYxghziCgRRiKPap6QWeaipBMpN25/b
If/cDmCMXXMO3XJyD4NvrWFrFD8yGxIOxV28NRqz+2ugLxZqNnNXQQ/FEziGF5bGclxHkFujA7lD
D0B0IhPYaTbiAxzATvbCdP2Cf+W1KHHJDreZejigflyXKceg42lnbAXmUO/GE/s1P2jz4sajIU8D
ZKge4wuAq0v9PV+ymUtxsO4VUqCDUBMVsqTF19AZ2gejpzhneXif1oALHvESMg+iXqxjUSUb1arM
5khUfRb1JHxrVHo2Jm2kTPcM9Z6IBhk2zwJlnorSVorFl8Kg6qvylrnhas9ZPaWhsWj6fecn3edu
sd027KZsPPmZF0QEpH4eQg7Xj+5iDmcvSF6pVi03iWmoi14PJVOSzOf6Ulb3md42u7VtBY7OEzqs
qksQigYufvv2aKEgK1iv9pTewC9u952eb9SrwqYiTtsvGrEj+VYHtXbwRqeLZqdjeIU22mmaKvcM
HXai/dlqV1kFVNqpewMube4dFefV6zw2kiWZa7e4gk8sU1FcG0EHtC6tjdPk2ihU3VnNO5lqQUXd
nkMmxXJ2icxhMSkoZJ65QlmTSyQyTc0hNKbgOls9EXl4WhIrNvLSZDiO50VR7pH5a2E9691jrbJi
t1hEjK6/iJ0svOXbZGoD6EAzE7gceOKB7EBhXDStcT2r9GfuNE6s6HEe8AcpXUapHBbFYoA3rKQT
6kTqUbKq5U4qk/GoBCPEqcDpxi20G9Wo5Af/cHEHmrWMh5bzf9KH9dM0U0uAi4aRoJafVhWcLbXQ
VKfG8FOYlfvqS08/aLivtABMcaGy7GOWQ9LGT0kdUC8rLkQ6XCSXyUB8zJ3k58lfATC52C09D7pW
8WUoVH8xuqy5t4s6gNvYPLcodGOZ6vO57or0KSBkjJCuZCe3QbJlDQSgwwJ9Ml/4h3yv/osb/WE1
O2hpXGUhVdabKRgfkg1up0z6TFzL5njsmMc9JUFa3duLj9mfBilZZ/r1M1PoTzmh/Vk4/asXjD/0
0iX2cjQrqgtp70plcJkJc3U3dTLcvsnMX1zaVNEoIGeWK7ffiq+OMba3HXssLJh5ZiJ25KaV2M0T
avQ74btm6BZ6uaNwucbTAP64rs1rchHw8TOQ6lkv02dkKga816D0EZ5yHjdgRwiVzV1A9B3iQaD2
c8052pHbhUKr5T7Tze/wefl+uV5/H7YVQRB/XmSahlraAGezM3k/157ajUbZXlUpzStoYDQRymA6
jzqg50xfHpfad4922+phhoA6nHrmStBQ3NSO+90v+095bZt73SvWeBlGB9yriydAy4xdqJcFmx5q
L1aG1c4X/vaj/rQy3wuz1h3vRKPmeCjan6rXCHTbrgo7zDrD3prqRxMhwP2k1QO+RFRWzqtmyp3T
+jmLbUye+1ZqMiLAcveKaClcGPo5FVlnHwIv7fDACX5MowmA0x1rJnf5nfrOTE4TV92xtLSnorFO
lkb5NLGVfoQk7N5ORXvRbGM9aGklzjS8RFQ2NVbFNs46vQjcvdTw0S/h3x0Ur5EZZMOqY5J0cRLU
1SPiSbQE2ao/JKmlfVYDPPUpme+XevxuwNX8VKsuRN4rH3rNyp8Ew3yHye6sr+RV/R4x4WvLqOg5
sBRnIc10fdZuV72B910flE+kVQttAxWDuClw7DoZjQU4O0hfijm71nmvnxMUECHhOr+jobBRyIJz
4U49xma9AYtWLEwO9WU8mWVxoFFm6mFQSvuazmb9oDBo3rcag2tLYkDsMwt9PwXrcCxK5qPtWgRX
uNUQnmnfvDodL14wAX2ptOlnkvvQKzOjisBaBXsbWcmR80twWUowFfRmbspMV4fVdZILjHSuMLwv
IwWhk3kcYp6El+nqStypTci9Lr1zm6GCkTu3Yagwqwd1cYYiDXFgcy7UwdE3VONwk3M471LNmsN1
qdqbjC7YoZOzXocGWTzAo/W1tgPsk+d0up+XUjvge5czvp654WIPDol3O77Q1gfH0jFLVRruAqm8
SuvdrA2Y82RESp6b7RbsfA5u5ozXDRtbFdL46qyoLBwfom/mQDbXvYVYZ7C/LKoUuzafC9pos/65
1rzuANnReyp7T78X02Bf54GkuDArHD+DYN1NTDNeZXVxP7WrxjyBa+EzXH72s9Q9+rbEs3XyPay6
2umkJsb6/LRVHBtuBkN7mZM7vl0WwxW4sdeqADNhKecRuM3XzrXXcHaLFDCptIO7uq7XOAvM/qWB
QI+tuM9Lr4yE+XudSGQcqXUnysUiQIny6AyaflW7eRL5IzkU0UZwj3Boeux9U5Cz5xihyMZaHigQ
GjG5cHFsaicl/sthTdNtiRtPeKcpNfpo7FTx1ARV82DVC9eAzTl7aa1yPVbl0F1ZkIVvxsSfXgGC
co5XrXn0ilI8MsmIl8Dq1/Hc2NqXwXLnYxOMVlh2tbyltdt+1VtbnkG1pkCnABrvjZbDZbAd0Opp
fp/qzcUm+Rep/q10ZP/Jp5y1K0yv3EtF7FoHSXtYZ+dTxnBzXDhL9aU1y/a6ENIPLUNln3FFKK/H
nCDAMNbvnTnJGBzwAqrRWa9tp/6pB5NxJVS6XicKaCVdrvloFfNANDHig+Kz5fBc6o/0J0XsaHYV
ykT8aGarj5M8eZnaHh+Prrp0pF/92je3nTfX9567uH8lLmBw1EPjNQ0m517rkuzgZSOmG/ok5De8
FMprXl0WeaVvH7zFDCJdT/t7j2D8biTZOvpNol8BIIG3SvBkhE47upHmslm2d5SETFiYBh9orT02
BL5Beuo60Zq2SxYueZs/qLSfj1NWewfmbIdd4FQKyKin7YKu1b4EMrF3Oh1u5MFJ9biqct6JVEhe
TNqe8Tep972kxhjmJjTtwnFMFqE1O6GBT08aV4u5+fbgXTYOSXtTwK29mYOi3xHQ4rY41/Y3dDd4
c0wi76lztO7RxL/4YSWsjuvU0D65A+lJ2s3MP5lecai3KoEuRn2v5dy2S6GfglYfjnyu9BTMFJOo
NZQXJhW7g7DBCpZrBsDBk7hDFEN59JqqP+C5vXztJYePLoIOumUt7B+u2Vo7oE/+d99pCua+6vGI
NQDGiWC59wtlmy8l1fk4z2yRhtk4GK/BqNcYpUhcOoxsDB4M6UPrXHP9Rx0MCU1kv9sNg2f/HCkn
RaJYRNQwbB+ix6v3wUiFxkxYlEE6y2dKUMnLWOfNDby7YVcPXnMtcOnZCVWrH1kwfraEXdwokbXH
cegJbJxgbr4tqHIfzFlXoY2lzFcfqx2OENt/gd+QXgE+nI4FF3e1m9XiPvSOlj9OfcIhzEAdwxhb
ol0v2rmZIQX0G1TdllxCTUrWHArgoxDNG8O/FIWfXcl8zF6sQjFxx7WDv9ZkVvnd0K1eVE5Wjul0
n6Fi7jvvxnK1YrlSa5DJQ+qiK8D0JtbMAUyo9LC4MNKMSyc3pqtRC9qTndD2Zx+0wW09594D1bbi
YshCfC/NVmYhlB64awomLSy86XNlCGwVFu7/jprbky3cBOPoUYuQvZp7MxDq3GSgiUerTon1NO3n
KJsqNPXsjsGX6c6sPHxHk4r6Gd7CB5DDnI3FeqEBJw4T9cbrHAfXe42fjaB0Ce7MuUJ3wPjcbhlL
eQFynpw5W6ubtDCsDXYw324EltBbxPAaEAjJRrzgZPyiOfoj0Ov8Wqvrz4ORPGYMvFC0BmVH83OO
PJaJn5qv4OPHHY31b+6Yx+VmHQ5Gmd6iN5VPA8NbREHY8RXeJ1fJbMdEnbfToTAaNHFChbY+MtgN
scWMtEMgG2oyFTgimibo+nxf52I5OO3EES8VAeYiz7Qrh0fI6iybvrhMqTA57sp1P+UAYFPDNM+t
ZU5ROSzPWJh9adqg3aXOGPf1tG/IRsEk69PFMKggJkl1ZINjqmpoCb5SaHNWitxXHrj442yUsKZM
Rbhm+QJbuNTbmfmQn3AfHI7L3C+HpVsgjgfFuemS4UKahDmUMdsvk5fnUSq4+bPRvLeaVh3bQGMG
2cpQy9Gzxsre/unqsnt0i16L1wKkqLJIpNaF9qDVGS5CxhnE7ZAXDOo7ZkxuFVC6H4uLqgNqr9WA
SrZFkEZukn8ZdcC4IC31uzwftEvWagYk7BXvWq6U4JZJ/TQOsumpyrAFMHpg8hqud2E7DMaudaxy
32LFcD8NVA905WlRb/WXlWFSNgvl23HsxCno3eZSU0vae50ij7JIsruGd+/rzq5zDe3MwBnfjOXw
NNcLTUZC5WyC/kXcSdTXtliHkFmZzOjGLf3LXebM52Q056j3anmj8uZkNvln2YvLJLVXOeVapGXm
FOuLlyEP6+/1RWdszxuWndAT77jSqo904RP9Of6L7/Yd2Ur9hRJPu5t0l9Vl+ulpsbDflskWt1fm
vpmp/65jFYM7su4nabEAVEVJ2tKBa+PAl6+Q9EptAhUeWAw2zMq/TdncO9uUWczQQ3XyK+8av+09
5ltf1KI74VJ6pMGtvyvs7HOfZ01M+pCE6CCQGNlrv3cKt6W7gUc4zYmLnTdPs5Nzv3XUZGvLva5h
DWxuZnlYpyneLpY3xzghZXHuyz2UWap7KGbDJpnNEMsr68nT+q9jQJkOIwj8AzUPVaStXyVNMe7y
xVdRlfr9le2rT/0SZBS3cCyupP4FsojgaCmAN4/BU+MScrWDNV/gjDM+RC56CCyJS5MzPniupDsy
l9NNSWUcYqeryTho5mzv1Ms+MKdvUxo8OgklkbzJD5z0Y4RNf8LZK/3TOBf6E+FjfsiCH6vvMBk6
1RR99eCJOPKzyOZbEo0Gn7QmfcxAMC30c27Q+Or7EUrZxdaMVy/xKDTJSGfWz+gGeQjaFYGvNaZn
y58P3JioPUaWhGdk6rBsaQAGUPvSlq/TUJ3SxvyUtLAkmkJ/WBO7Oeeiyq8ZTdqJgAlYM6i/u35K
fasi74EaRGsrsftTYcGTXxKuD6326+s1z1ErzOKsPF1iFGH8KA35JIrs+5RlxllIDWy2ystjFZR0
kghYr8QgnINFqHaNSKpLyauhEDXBFC/uGtwulvlqVVP5WOjmfGpwAdk5qZT3lo87oF+nDfNtY7oj
ee/uxWouh7oemSfiGrlWQiGqeeJIV6eyUjK0ynFhjpzGzuQ24pucMUcfG+wzVh1PTeKu06Dw0gEg
mUe9Mx0sCOylWr9Wo3Hdi3G/MhkTtvN4LovxthlZgEzYIbsq869LY9/zvk+zZcdOvS3PgmtuafWY
quuhL7JHLC2iGdB33I51cpel/NE0Vldd2y8RFNoHOm0P1tztRxNpn+NHlWlimdPCRawmPmErGZpM
hqge07sxMJ41wVaX86ko0PKu7fhalHMRJUzB9ZV+ctgNCDaI9Mb8InX/pJn+o+Fa5W6yq/Pci7Nj
FbHHBNgaFObdzLhNSH9tDAMqlBFg4HPZ9AH5ZOsyNFB/wfeE8LeWX9tZu3OKdGcb/aPdpsuuX40T
wJjblGwxps8rv+grTj5M1Wl4lnNFRXMpP+kpOFWi2H3tWjeWIZn9wubjNCLeuRFJc4TMkOw6P7Pj
rKoSOrP0ukwti5SYX1ZcE85a5xfnSVMjYVbyhXlmK3Q0Iii3HCM8A7BBYWwuLpf5a5XqKp7X5GKS
tjiTrsddm3A2sI/KwKOD2wS3ggbC3m+9s/DT4KrtjYwMz6q9zxTEnJC0MAvrZFC3GFtftStxnEuq
GVfukO0pNcgvdrcMd7Nn52ctz7ILHCRJJcHLqaai0i0t90CdJTulPU7Yg1lO7FxvlM822NsXuyVg
72fqLizyuvyeuQ7ZOnG1nXDmS2vRYr3vZDwTymmyeHXdCZOkTKQ0ZLBAnYN1M1zt6elWek8/j9JT
OtlebPHLuCBd4zqwuL0JTWwklF7fxc5IJVlQzcgm7zHz9eI4efMU2/34wy4KKg80qahZhOOYnfgF
d0SDDUV1xIOtQiy2jI5zNlX1YFTuREtD26fj8mwnNeOKxRCOun7njmsRm54sgeG2z2U63mGX8olW
aBG6kv6/5tp51BoCN5O1gxrr+D860Rok5vp4mLCqehqbyTv7dv4wrO7JTwJrP7ZWsrNmYwmZErhH
+yrjqpuaczetoMSXkn688XXCGmeHIJpxJIrzeEQV9w6/qOcV7jZLR+AKjW+hMRr6FGitNOh3mJoW
EcTNm6ISDx6MUav3cKUa0gGK4XqcUizvwMDum9H51vvGt3Gay11HTzGeJL4BXT48i2b8EeAq3CYM
xs2uE0+2yFjH1l06Krlvyp5WUKn/gApYHTUXJ3Tboz/nFalH6GDGk7+20ViWV90wRWJU7gnJ6lcN
XkNVoLz2huGm05R1sNPW2K99++AnBim38zC4KEjF7M1Rl8zuddfYY4R7wbSfAASEHJ/WecOVeko0
ET3o9DxMmb1fjbY5BgVhO+1ziukJSaj3/7g7r966kfaOf5Ug93zBXoAkFzxNvVry2jeEvZZJDjkc
Djv56fMbS0jW2jfrbC6zWFg4KueQwylP+ZcQG5Iuj5+dBBpt01bBdTGUl30DQzZq8jMnW25RrmsJ
JzhoMhKMTlQHCbSOzmWJep3XUQGig1u54na20aRCfQhpFphvu7ksq+NIw/5QQMvEK8YtWHVreV7H
FK2BmEVw8AriyXq6Cmr/cdqm8IDOwL32QIxA+Xnue4Gubt76/KOK83Jyv3gLZQwlr4e8kYfVbepr
G2QhASgUPscnUYlWj+wGha6GKi6JHWK1s6Du6T1PXouK9p3KW8d72dw20/tM071Pw61W07mnRky/
l2UL17TV2KVc05N1up0TTFV33scw26502xVWS6lC04nqcssSx6BP5m5PHb37Itqipk4/9NvHglLd
ct9TSmrTkmLkfOKHc3A9kH+qQx2Ha3HH+Z51t52l1u8b8jbdgVZ7S71eRpF9JvE3ro5l1kwo3Sy0
ShTahVrhlxJ0lnMF+oOAMFyj4pNu59y7GQI/ah9cmmJE08z7qrxaglKND1OXJQSuuavFfgSj1Fw0
eZGMx4R2N8V7BEnCXevpyT6p0O7oNVebqqzLnNrrejMvGTeXZYqSFv52/bAXsSBbSJNpcsol7YZ5
8X9r9LzZF8nqbB5hDWKrw4G4J4xvS8ATzONZWmHqWPG6nx1RwrGXcXIHmiK+AVz8ddHBXdwFTepP
U7irw6Y8DVU/P8SeDxZEtBq10CxDSAAFuc9SzO2dhQxxlXbNAJXbtTlLd3bjxOcAPR62KQo+yLz6
Le+iYygKCuBOtnPlOB3zyruLZ/nNy8a9BQJHYhHd+fc0ztVFbhlFaXZDIOJ+Ocbx96nrXPP5U3iZ
NP3T3IIqn3VxtPLs98IfnZOso1MiulM7EQN39dUalM4+ExizSqFKWiHgSLMNmssSuUeaFzX8SH7Y
iGE7dySOpJ1OgP1Ew/Kst+Cs7RZ1mQ0uyRth7yUeU00qk8W9lEFR7NF+C+6aoPEofXenzvLUeb8k
62n22q+NFd8UbiLJkfTF3BLjkR0tbHCbXliW2IFYOfto6KIraxeskHmInKesj9iPFze8rtEm2VO9
XIEyiOwc1q3/cUWtkx7o9hEd32+KoGM/LN1J9Ft2FrUau7whgb+zBeIjCN9v7hqL81GNNyrqqpOa
5g/FUi6XE5Wve63j+hDMUXcUpf25GZpiVxY9p4xnUY/utjY/IgQ8NikSEepLFJPQJlC0/YU++VIg
QTIUywHKDiqftaYRodcLmnbeGSIP4z5Z3fbgO/N6qnNEouY8+m0s0Fi0m365zzFfS0MU83eAWYHM
OqDwQTQk18DvH/wmbj+gY1ClYtzCezB9ydms82hPc0X/niHjns5lgiufDhZ6M71z1iM6ftl1PbmE
oFNbdG6eetx9yjlrYayhm3NWO3VXLAhKwDTfNI0DivsblP553m5jd7V3TZUEaRZYbjpn1acqJP/s
S442EMaPlcAgQ2JhcKAN+7gtUl4nFebrfaKJBqMRnl8gxfKsfE8SzICRuqDhPa4gLRj7lLLoGqTg
dbcvwMPcr3VSB+oe+w/x0aWq7xxhdyygBVYl+uMAMPoiwIHw6zYl1APTiRs1KOJN7bDu+liVTkmH
UbVPINuCS4QExp3l0eAct+5iM1tWOvRZde3HbUM7rLmqgQvutE3NpU1aPMJNcAOHCH80tKKfRdUW
YJ6K+cLts+WCDYzAOkYbdtchhuwcmgxC6q4bHaKuvplb+wJSBavPG8Yl/kbS1/S7aQySQ7xkzVWX
VHvl6/liyZX/YAVhfxGPEoZOYYV3iVzWIz0JcTOsRfNQtM3vbpe71yziZlfJ2rpXlbxHU6I97zrL
f6QtcqJ0/BJ0It5bnbgKp4CtEB/p+3Z0xglNqMzab2EuMjBAxTZcxmH+2avVE53Hcb+W22HUtnUu
MlJktywflopGnr9Sm+IcPou1Z700GoyBSqJdv6qTcBu1WzTKrOwQxyAA1BOzSA7SEoi+4RuCUkGQ
OZzMYXWdR/bjlNDbs2vnROerTV1/vmzhrJ27ntXvMmxlceCZj1tcMfbz3Jd3KMJMhPMN/cihiFK9
yhw79bV8ctsBWd9QRj2JIXrBSnT2Lord4dwpsNTrC7d72kT1jCQah/eov5EADQ9A8EA5qPmxYNvd
wF0tywvSMx8oEJXHkX4LnfqHXNoYbXdJRPw9fyAEFam02Sf0WM3Hamw/bolMKM/W80XW2zwaZ6An
PoeNyS7mbkatIl0RNBZXeRAEKQ306MlDmeK6noP6CJChhInkHgQ4oDWR28GU8vls6lux2KiDj6E6
SPC1w1VU6MY/uo71dbQxWqFOFJ+7S2nfxCMk8DljhmWIrX+YuxhompfbaS+C8MwDHQCHbViHnbNV
jvEi+1wFer4eK6c61aJfD/WY+5c0I/sbuHp+OtnNt4b5uG/HsrrUHbDVVDb5S1iUIIX0Aan3IxX9
KxQTLrCffZwnBZyNpsWZ1NNVZEV7J5mKM+kB6PAGPGenqCl3yrNLprrbE//g3GOF6qhpNKDXdUHr
/SIZnbORlpy7DvUeFZMddtwxd+A8JvlwE8n2SuI+Q2VMTUfECwHY+l1QYUaN/2O+Je2VEJ0FfEcU
2BW4xb5rNN3UfHawpsX0XJdxdtZ3fns2UnjjfgF+lcn6LJ1B7eqooJzPKCEjlAPrFTIdF/Fg9daz
NVQr/a2kTZNgydJhxhp2doI7JafqskYemu6ESstM9pdIgTdHwKBntOqWfeEQkitFodJD5BDwQ/yp
LmxBBcX63XPWx60dMZSg/H6ouulqnoV1tKZgQ5p+Iz2EL/Riis8o+kYvjhj8eOeE03CoCBXS2dm2
cxR+JF6qY0MG8gP8/bcA7v/fjbEN6fN/BsSfupcX8tLm2x8h8eZP3iDxjvMPw0RzkximHiRkg3t/
g8RH7j8iI/CJPHsAuRIC/39B4mPvHzB5oPNDZMMY0Lf/GxGP5zWi1g7cGMjaJPvB37G8/pn0ASUJ
nBWiIrwPDX0ISu/YV4qljqyVmK+p4+gRmkm8VPSFhrGE4e72OTCCKxAnGDamNTYI2fksvVA/09CU
7S/o0u80nM21RD4UXS4DAgAazu+uJQogTBue3TVEy9ClHeDZxXDRDaARnwYZteE15mk9HMJ5EAgp
nPJVT+JjWS/xB+weS3Aqg6zUuRUn1npKaBTG973VlNv5Hx7v3StT4F+akQyI5nv/7//6pyEj4nah
ERjBIiCP7/0kpsWOsoWy97Xl2jUl+2TEVmKBFjN/RN2qXPfSQWfiNBMZUdNywqLDeQKFs49//zLw
ueLJQZFlwN6NFsU0hf9qXV8T5pfN186bpuLoelJUqSfxwTuObL1hx96Wt8mlsIHYX+TDouKvf30d
75SFAkMQxNDXBRwNeYNrecevp2snUH0BKCWxQS2ci1DRCeAMGWVCg7akCvlhKAE8UdKmS5U2DeCH
c+FCvCWKsddfEKb+2eVAJERDBwoA+lsJy+2PJL8FmkU2C2pkLWdAcz/mXkFgiYYxyDWFsQDHYr7B
LDaiLMhCLftg8q2ebKwqVXWveuGtv6K5mxH4b8YJA4PeJcRtZINhbbKmWcs/XZKNXsYyWfoYzz2o
lrlX3VOW9OTrEH5pJ24LPe6xDsuvMe3caxRgJXC/0Ca7a/C/ik+1HqzsOPW8x04tEYAfvxEr8CJF
f2mTkrr36CbZL5iZjiFC/XzdsKSiAKV5oDVsQ++mGLaBvZgsrAf8OUQ8fR9JOGJPhIOyMFibNXoY
lqVdvg1e3lRfupnO4B3ssKX7FFTOYIFQR2TrjVL1P6qU/pOrQjkTrYDANpvEn/xc/LZpLS+U5bG3
lYqsdOlreuyp5eq4vKWvHIcX49hTvd1Zq683ODJ0Ex82gFWUpiKpNjEcF99v1ONfLwTXMDl/Gi52
5R86JQFPGyGFd0zPhkB2inyb/rfVENCnHuxAtk8vRxCoSpGnD/wz5RI8zykVR1l9aWx3xu8En4iw
P45twLcEgAb+rWwEb/NpISF2hmC4aksA4herHxDHpJlFx/vMT6gKUQ6NNR+l+5ga/+Gvb+hnuizT
lt6z+0N9GiBQGL3f6Faa2JwAdnJA0j9ejqocbXVpDWQpB5oSoBdpgWJfuBujTTW/8Jt7t2SMjR87
GyJCHm6VNofTz0um9taSoosXnY94CKp1r3Ld5SdBb0SCvs5F1IIGruu1ByQ4kg9+D4bOVEP+egR+
aBX94ZHCQUFYBw+o0Eihe8n7I2nwrK1DIX47z9akaLLPUef1pXFU7RP6hEVmlW1Oe137VXkTjQIX
wF3hJ20BEjKMWmZlNc5afLf9JSDrJecU6262AOmSrljASdaDu2ADRNMnssIvxbLE/aHDZA0ZGsCS
uvoihQeffZckFtMC6TT+HUbgkfH+r+/0/baJPAkCSojAGTkfXCXe36kVCOTGyzk7IhHiMCkjiRy2
OveCvuIqJTgOq95tuZ7Mz+qp9pp01IOmeYm2LFjjndt19CJ+8QDeTQPUYejo2y6yodDr2YfebeZt
4JUrNijTUQ4CKyWAFLq9sJwtr/FXy8ObpeDEg1RTWPFJx2OT/+o0+ZkrCkGQkge7N6Ln0Ps59d9t
gcGcgRiBxnh0EAIZrpd4Q4FErmvwzXdnu74ukF0c7rrS5dsR0KjnIq9akqmmFsH5gHz9fJXDZm9P
NsHCKvY1yNNPW1+DP/3rB2jOkD/MVCx+2J8BRNB59qjHvnczikCrYhKwYrjeUnI8On1FmdnVRd9f
N7T7H0ECTcuvDrY/7XghDwfGLn4bzBzg1T+v0gEXHCuai/E4qs0AkO2tDJ+gVFnBrV/0Mz0ZZ1T5
I6IMvj6Luiarr3UX+ACeXMnm+IvJ8sOb4OcxIAQxiraIZgcIC727nMwVc4XSGFQIlFxuYzWCnR+d
Ushz+uEOAaPBSobt1nVnkl4CiHox3kvR9eGuiKPtE9ZYWfiSWCK8dnu7tg5QrdFZcWkkAESYW2/Z
TZxLzc7Ly8H6e/EcDxCLXBJ8I02A+1tiduM/KKw4q/bnRPXdscrGeLqv5kVE2W4oF+8UbMvgPm80
gJfbqd1K9R0Oq4JMVsXBy19Pox8r6t0YsvqZ8QhiAqd5L8kDgte2NOscigDm2EvlOfcj4JJ4J/JJ
5zIt8zlyDjUqFe1VDacxv+RMyrH0WrJlOUltZf73ulP9rH61Q71figxQgH8WmZJNEd977wxRJP4o
3CRsj4UbTONF289ztMtrLUaECopW7q1gWD1iJUPaoUcz6v0QBLh31MKvow++DwIip3uwto+1qqvg
FuWOoLplZsv+F1z2H9fybhTZsHwsI9HToq76bt8agfas0RCPx7aP5BNFnqg4rDUMtRTMaFtdSMeh
VUWG5wBJzbCr8sLVyYEAjtr5SOuGXjGMT7nrCwnNDMxwcYxmZ1wOOfBlIN/01ot0ERDrhmyLvuD+
Wi4XC/6eDwANdHKggjFC9wum8KIky/FVOrVUo66Rycp71M2XXD9GYM1LGpKQWY4RnMrk4AhvG6B+
/1cyfPd6z3/Mlv4URKBdj/4F//EPi9Ls8H+Y1jkxf9fGARBwZ1vLe7uvZ7jSQ0ch3+Ph6XPK5+VV
ZFvy6f/wwXFAVu2Fhj5ORv7HDx5ileOl5Y3HoZEVAnVBr08YmOXF0ZaNHi/80s5qklpnGH6hQvMu
QTQrOaY3haCrsT3+k5Jn1LgDpvLsivimBMujFEH0MVk6+bLJZkg+RWtEN2hYWtwzJUcxpn9Zh3vD
3759whWHm/ciToP4XQClvDr3gbkNR9Dpuj/qcXEIiANHqF0bOPl83yZhvK+8Kv97zg2EjVD5iYDR
HSP9YuzfHZmOhtEexy38b2wMw6OeMpl971nTuxLaHLCjIXZ6dUBHtfvVefSnhIWPRqeXQecEtPnw
n5+5qqqxWdakP0bBKDHhDvvF1Ayc5KJrRzzibUughua6rjrmTpTVJzIqPKE5LLP+Utk2g/P3nwKK
QAnFDD8kpH33FESvWtkUc88+AIL8qoqT9qWOZXKlXctqX6ZuCS8AVCA+8def+z5uik1VB/0F1xiu
oSb/biC2tgEeSIp2DKg1x/t1aeIPXev2H+ZWk0NWYATo4ucuijv5GFri8Ncf/76UwxxI4IcQF7AA
XKPc+PODwMyo7NwN4kdFhTYZ07zRE+SrqIz2vkCny7EBc9Vgp1vITToOrFuFIOelmodtvvDYh26n
oU2Qfqt0R5l+7X/p/vjnfckMDywUH28Nvry7wpG6d2tlBVdYope2rypoZ79ti2OdJ0nm9L9ZcwVI
MY6nX5l6/LOxobyF/DGSfMSV7wWBfEmfL1k3HP68WX8Yc6QN9oLFlO1CICXovvvN8rFKIB6neLzg
A4Nt+VXo5O69LcONhuTqoKF7BVa7+OJiJRn/4vD6UyrAwzMhHVdGvEtN593h1RbTtvlzpo/Qfarf
J68QXRqsTYVqvyttVMUCV3wqefAP3uqI8xrc5LTzHBqtv5jFf95I2UjcCIVAqqZs4e8uBNT01EKH
7I7wkwqLuSzjEjyRcq3zxlUOYmJzgEML3fF+bi9yNysOwkd09+EXs9kcFT+f5kSUFEHIQ81seb+t
JJhnw+OlfkN/ZcMhAbjUdhATXlDpnMgpBlaUTV8B6sooBXiefUIag3rNWtfNNa6X4BiZ883TLJ1o
/NWWZ8bg3bVFvpFKCkjQIzKln1daoeSoZbAh8YuzOcalU1xfWTZaltq280tCC/k0DqJ5slS8tvvA
Gjqw0SJoTo6a5UtXQof4xZ6HuOTP14SMNX7jzB0kqKgasRP9fE2Z2y3QvKQ4ra1eRHKL4SJk1jSZ
rYUv4GhyhcC4lczT8rn0QGtN5xVTW5t+hmhuQz2Hwyfa8+S/wuvJnwt/msktnbEwCT+ulWpBVcJe
cluc2e2QL+MJUaPRas9QepXb8wJvUHz3otaqP+S22oJPQrO3ZClV0vCxBzePLjBoK73SKpGEldmj
3KYsG3Y41zbbs7fyCRiywPSlqtJvIsmSA3iGDiZjWA28LWjdTqD9ArV35VcgFNi6Pdr1qOvkZI+i
4s/XtcOrDCXgynx0FiDJF+/R5M964IxRYupADjHiiLpSUpuqT0HjbIUEGpv8HofknMKHl+V9X55y
YeFVm1LBb8LlQU5ROC/7FueE9fMo+3X46Kh8dZoLPyRRZkJODa8Pix3qzDtlEwgd6Cv4oUjMperG
95GjcDW3IXWDCSciwVbVizSoMkZuP9IG52dtFfbhTReUhfkeoaoTnMVSJv12XvkDlN5jxGAv9a0l
w3D27q3Ey137JDTSIeocBj5wFQ0VPAARzPMpiVIvZ8ulOHZnOxORwM3b1SIbTEvguG1LRD1BLCDs
oG+RQ7gYLY9huT1nK2ljhHIqzBjg4E1APxMpRoXK9gXTqJ7Vpb30zJcAt6re2mWBS5h9zEfh5OOF
o0aPiVdQ4WHoF0/YjLmNaS0DW7jLBoJi6Qbu2FgQIY645T3FuQpFg+9JLgTPqX0r26m54KFXvcRW
fZ81qGx79AF/vFLrNjFA2CFK7h5STaKe3dytg4e4hw72PLVNN9wkYZZ/D2kN9E810hrtl3Jq7OWq
dRY5Wilh8YhLpHY2sDVoryYFz3KsLPOhGDlQYcYuqIm++DrQ1r2zlqYag2KqeVodbgYVqoONHTyF
LkUkBGHWCWkBzBHH59CtBZdcv15r4VOL+hKprEG4CCQb2+d9685WlZygxjl9ZuAgCoigs6B1PuwG
ZZsSqz/kJMFpHOc6vAGfXaJ54c6rqf5UgK/c5ML2IQDV165KMi/NSpjnayplXSv8upwQPNCURXN/
NwViCptDWdpDbKc5BmPLlZ6sIc5SqhgbEC2doHt/yrvAY1coHApXwS5uSL4/zKvs1LPTOcCAy0Gx
AyEpMlRAkWGeK+/zpixzyYK1xAG+oN6EBJBop1mOFwR+3OMRkwHF0rKJJKcHu25zyrNNoKvtuUU0
ibGet5p5APbC/JqvmTxknaiPOu1d7JQbU7BGwpJvOiiJtR7qaKg2WDc1veryYWszU/0tG+ABZyLL
ByYb6hcNky3IJvOlmpaG4ewtUIjfX1eZN0zmj3wSAdatuyViwvjQg1CagPQHkPhllKLgOoOiXFkr
bDHmoZd+1pltTXXMVdEJT/wGGaXTZwnIDUD2bH0eHqgzkr9nwl/K7KGBu0T5o6JYPSPQEcfui71M
Bsqz5LlZF0vQsnfmFEXxKC2rIZzcXSsnU6ie89iKd6OgHnKfaNGVz60LeeTkaApgcZoUVEvW1PfU
Kh7ZASeIYau38ZOo8kDCpwVHt7rKNPGc3r09J4zUaccgLjPZbO1ymajVv95wWVQAdlLwZHNyPa6D
pv8HPH/8HaxYPn7sqryMnH3gzTQGMUqCkQqCRCEKe3DmFlEYP2cOfVOdoy249l1TNUfahnF3P/QJ
CnogccMCLStrxEOzH5G1qYYxnxDFqAXEjgn1gOSmo4RELyvLqkEcutqyILYGbZnlz37euVxwJoDi
VW9LwssCHtRbfZbxa+DkOI2bL08IIEBMTbei61QFbKEz62gexm29BEAy8CJDpIr69ZhH5qiMp9hZ
L4cIUYAv+A6Zabg0ow7O86oPMM7JMksmD6Ate/6UMvLCM6XiaGq0M5AqBhTFC6Tod1lD+WtkY9mG
kLIYVqNX3gj34IoJi2AQ0gGOkzpOTRbaM03i+CLCq4AF7c9QUSy0HUqzx7X94HLMeZxFlrVvELWs
qQi9Hmz0BYJlOhWt16PGPgSdU9zVWBHMX7etN+f1W5vDdzKzXb+d5VUtUGpKG2s266hYgavKA2vf
VLvfjl9h9Pm4ktcjzUWVkKXZOYAigLz+6JkEQ2jOq6nxNH8WDaHZxOWozJqwwflyFgtdmkO1mXtz
fjaA33hc9ZAJM1R+ZJb+26mHymKZASVZ7KwEi//adwitwuybUbh0iQXteXaB1THqQMiD14I36vc/
3nlArwVvMAWpwVReVlNEb2Isly1MIwEBfR8k8H21D5qa5wTpSbBkg7Ao+vxhtbOt7p6ElWkLfKVd
KX0sHFW17M5+P7MqdWzQi/AFf7SU6I8v3HCXz0mz7nvWIEIOIuO1uhwG3bFBLJav+APYLSYesIeA
Aj4qDL2JKZzXo6+KpJk3xDVm6ZWNH1rLYUJm3uxAr58QVWgoB3v4t8ZKAwKYOUADfM0rTIO8pQUY
voYoUw4EEkGoB6TOOqutnzsEFRmGJCstW3wu3MyMut7gLKFeNS51piQ5BTronXMDZi3u2BunwUxz
TznmWEZEixz1qOCc8CvrVDk8dLtKzF3QDKsZyJYp7Z+19uRtzp2ra9mJL1ujvc65zZugYijQZAts
y0mn2eLdm3QbbGK/EsLe9GOkmiIyn18gZJp9Lq2w1/XzW1gABaIcvrb9Go9Pq+V5LEY/AxVP0a0m
vN75cjDbcFlEpbno1jcxoWcQEgOUO9+jH1SKgmO/HPGf6M6GNYQSdv4We5Rup/h9/FrNTcoiISJ+
nDsdTg9drHMe5pTIBmRPU5s3zDr0+dRlgDgfiwg0gbUQWqW4NoEvdqG7aOX7GBdg8cODDBCTYf6X
2jOX9vYWETg0wpKuHRSXFnj9wG+uRS9ZIpYuFG/jqNKPYmMkpbvpWr3O56ZX5tHlaGmbWfEKCGkL
GXJZoOeJA7wSTSw+DjQEb1mRxlH6DbRqxHcMRjo0hInwcZczM8Tcpqg7kOF7wOiVe1nXeV9ic2aX
lQ2tzrOi/Ia4X5XP0WRBtEmKLNYvEWJtGUIeje0PSGD0bfOb3wK1XMn8qhiZItuWXYtazdJimBfI
OujB1PpEnntB2br6iDCrxkAKW6UNjEuhKdmAw+r7ZLxT1batH3WjPNlA5i82lJxQYHEJw2BLE3NB
BMB4oYfRB4i+SjeFht54YELHRf205KvLF7l1UoeQH6p6hNsKXDVKUj1OcjnohYI5Eh4ARla9r2om
1B3vG5CGFejKN99KEOxDt9OFu8HrZmyqyLkapliJ9iEGlGPXx8Sup2C49RPg8SNIa5U5bHb4V96j
zxM3EIqT3nw+KvjxIg7aUuaVD9XMP8uqtZLWAfrUKG/bfirt+GzR8ES2ixjNP6DUBHKF5xy2vqtg
HUH68KFZ0OfIVs5IeNnibOmVzbUBKaTLinTesjlUslH+a6zuulsas/HNTG+z46GZPj1kr1Hz25bd
lm4CLIbYxqrZiWHwmFk6UYWYD0MskEXre1TSAHpnsJSdw0A6JB+FXFsbfB5iCUFaBFjrfBRuFfNk
57GOUKUZk82R6/Xg1AhFBlZk13LnWG3Q2rs4Kuch/hhvDvMmLDMDV/Zzpwyu3WA04apUnUnbvNdD
ToCgZTmimrNyC97rrzQQKmLD+0RVpd7TVjJJGQlIz5bxmpsGyKLxXkhd0cHtkIyZHgRuIdtyl2WL
3x+ZtAlHOhOFYHL7kZ6IRPw4F2r+5nJsPXPWeyuIBi99zXRdPzend8i2NqLzvrqZWo4UsTJR3rxt
FzSUG06EEV1RNgoCv6xzlh26i0HRXfWyd4fygTwxmxykd3wcEHcVUj5smF0E33k9rL1lYkwRS3MA
R3HOSmW/itjZoWa42fAZ492wHjBWqX7EpBnK8jp96/3aoSLNghZrNjyEEyPOjH6yucOkHSfG1G1a
0/gW0mrhTFejL7rqLMS0fo1PCaiy5aBQD9D33uBpl2c9MmzsGsyawM4q1MUCp12Mu8HrMY5Mx8Ie
uQbhj3F5TWOsvs8djVg4EgX7ro8nWJk+6EuYvlvCLNshpwZa/+gpQFxn7uu2XBK3kiC9Bs5DnoC2
gEFgwAVNYpv9TL5ueUOBP8YEreXH4Zq1VskDqWILfTDEJyVgCLi08cYcbl8jn3LIzJ7nrbYJFdw4
N5vq8Bqu55k06aCi8mwSitUlRcTq1JQanGUxJ108liMHRNw7JtCytbt1MGNKKyku53bNVvfzaiXL
vJ0CBniZ98yQOHm0fT2ofN+A/89f4PoN2WMyrbo628rCyhBeEdbkTWnC/JF+CnPKN7xn3TrdGW2/
Kn6hTGB/0CrTy+di9gwOqsh5jCdfTiWK71Oerc9tVskZ3/vN2055O3gbvLRu0xYydABcy4uVopnG
K69SW/W8aGHZn9xMOs3BnXBpsCiUJXPep7kz9l2Lnmk1qodS6i2EKVp7ZXxGDc+CNpps61odBrX4
X5ysXlxYdYMWX8XgOlRGNxWdUNZIdHOBVewUnm/DZE2Pku5CdjvlpVmXPWJ1DPqiCfC+Z9sk8mQf
9nGD7ALt95CcBRPD4GxV7FjDvpetjc0xx6SfldcmNctOtoNEagO8hZEjeIxCWlYevROnvkLwo9++
vmVcb1E2YYCJel6LBK/5iuVl5sD1x4KsMk9aAvjII3lH606NAOh2gPAjJmX/mqjn3K/av87/5TWG
cl9X1bJuIIVmqkdMjxLwZfXlNeWuss2Emm9x7tuSiILJhNXaliYKt7xB258oG7Rf9bSWEdVi3zz3
4+bhDA5ZOBplC3cDXMPEpu3GzLB9MUxv4YgJrRG2NbtFX23QAAZKZOJWwYUfwXVbMBsuomkLq3C/
QrxjywCOZfIgiwSBj0/8dmHxA8LHSjSllkEq2eoK5Zq9PTpJBTgy4wnDUl7bjDVTlaOTf2dfqtm6
NtQJk0OlIc2UO7Kyuf7AkgoLbDrU2qH00Qd0vc8zf5XzDQ+wnW/ySsX4pZe2t9mUT0JY8gfQl0v/
gkr+2L8QS4ziK04CWjyXIrGZhj1kVfF1EJYz1ykaJQXcdRooHdSOEeIz44siscFwYJTWrJ/bWZry
1wIJJHwRtMNLccp6OfF7/mqbTdDOF7N/KxhQYN9fi0cRfUmFWkgDwlGkldWa4Wj0YrORdkQMxEa6
DHgx9XEX3gxeZk6CxXEbHtXbHsaKiylPFD0SIwRIDlqL+7UKskSkDuQ3KHyatgoPLHw9h0Ybwap6
V7+G853tmWwjQ/7ApCXORiwK4YZFgR1uL31YWW+HtCk6MewKYUXKmg6Kyc/h7I4QrNbABoZF0TRu
3asmUGbylbBbeN5yJKLOUrf3TEFDh23f82F0KdDmXSJvwngsBAPPxFzegFAUgWukxiy5MnkUBrdJ
krpjUiHlv77WACTCGT6SgwlJtKWhul5mDd6F4S5xICScx8M02R+3tgQsB2isDW8iNOIYtrgmxkJx
zBmnD29nqt20P4qnM0DP9ZBFWbt+zXw4tuPBA5hiBi1fR8Z6BtLIbRNym2HKisViZ7ZsVjlcznzt
2x1HoDk1OweyAacmbDyAlpHlSgbDLjunH9K+WuoRIafEyyCj0GpstvnyrQxAY8lEGhQgKjaH7q2W
Rx2WyGEYIrOJvCWL+QQnxDnKMZQbLXLkL5dgX+ppYQIP02r0gLU3xYTJK8K3ZH99MJvqUN5TETsr
3XbmuaCLEgYDmoAqhjBZ4TfMlwZfa+jLDuw5HwuUqpA8uo5mNLeQW6EJ8CUiXSQryjMvrKIJSAHK
qJwkQjzra0WtrKbIu2LcVXtTD9T7XlAYym1iL2fZbvzCnSfUR5J4XtxXaMzfIhl8UJL//838ze9U
HkkUi+E//u2nV/87HsLpRd18kS/9+7f66Z37//jx4/xFGQH8n14cmqEc1vvxpVsfXvqxfr2Kt9/8
3/7wX15+vMuHtX3593/9XY3NYN7tP8k7k+W6kWzL/sr7AYTBAXc009u3bEVR0gRGURT6ztHj62sh
pMynYGSFLGdlVhNZZkgkL9G4Hz9n77XDuCz+4iJgmPNvrcXfSPz77uXbW1Z2FRKfH9/u+A21Ol/z
03ngiD8QhiOJWSRsf3Ue8FcezmIf+wHFI2ooRjg/YfzC+QOZjbQxBfw0LPybxS/UH8wFXY8AZ2Gi
i5T2f2M9WCZTv0yuCCWzUHiSjOZb/CD/zxioX5QhCE8cf2Kl2MAYeg4YF69K2SLuH5txFdE5++Xa
/AcdyrtUKQy8/DjF4qFMzI0u87y/DqW0LCiFUotUkEA60MGUhz1X+sOXEG//aR6aGgQ+1kUK0NCN
vpUdZfmh0rY4YgVuCUQWMceR2O2sz9rKskNcBMZDX9ZTCEJ5kvdW0VnUFLbCzpfwK+/VZOs9PBlz
lwU1xq64jk/zFBYngoGsD5HKK7KGSQBgYmG1nE3N4zRxSlgDEmxx1Cm33oX4o8NVDkaCEyRbyP0Q
RZxJbL9P7v/58vwpqH1/Nxxvsad4xJc79rtZq8GRRRTzcnmgXHwpdF49OYNDVLZjgBtEW11gEKc7
y4yuML7wv2TIyDGD/USx5nM85ozN6TjhErgLpRDkQFJs/KYMn5Iq99Y+c/Zm3WaxnpadlbMJDfea
4Km+y1dY3oncKh3xDcZ9kqBmBxXJOWc6Iu+iNd0WzmGkh5WvXCZ3ZzNuKuojm5TgPodD4s58J3ew
Mlo8ILLuyd9OPyWkH8xBbP52fv9uKr08SPgCXM8xF02osN8J9eZZk7nt+M0GKSfUr35hzzGxyzGX
IxdgOp9UF1U3xl5wLm1Fp0AGhVsCU0ysycI6FxT+j+1gqj0LOeyVhnQI5BAfDQgM+7wZs9+JMd6p
YpYP7LsERmFYJPNCvM8hzEJ3qFKLAx2I8IQICsxt/eh/ioEmrHBS4H5fcFb2aEYb3DLtLoeNtM9w
mv0mKOvdWPjH5/C4eORk8aS9H+e3GRPQVIXtZm5bG5F8YK8LcFKbf36S3ysYf/4Yh1vAO4ydaLkc
v6wrSbJ4rVPif5A2ZUvNOG482twbBFHNugFYdGCQ5mxZMeAgzmFwYvJJP6J0wrWgMfm7q//3Zc42
ST9zlkoFae77XBuVM7CzQH3iPpzqi1WSpwW3yII2pqBIB9GQ35sMDqwtMt3qJbFmjlXKOnepLm5d
q92z5c9MLvjuEBz6AsgoJuv+NzP7d2oYrhkKJYUWBhExKj3r3TM9trVr6QCAyjw41ibz4+tM6dY6
g3nqvNt2/ldI8H+1pd9Wb8Vji32uvb5U77fjv+zst/2bbjv99j/8w+Z/dhCdXlr2yvdf8//gFk4Q
8i+P79/28OvbGL+Wv+7ff37Bzw3cc/5wLWHj4fAs7g9irn9bB/H//YH1jz2aNRiB5ZKi+nMDt3EV
ChyDi+SSZYrexf9u4PIPxTOIkobCABeb6/43G/g7kRn57Sj8HJO4PXTnSJff76g27AvcXPU1Gmjs
bGq8LeI2lXVqvcLztFAaGOjrmWJZytgFGdCYj79cq/+wp7+3AuGORAgsXVS2yvNROi7v3i+vejzE
WYQco7+UTU2j2eq14z8SwyO646T8qDqN8LLUXaD12BirJBmJzMtyuwX2Egq9zB2dBp1t9JtaQ7wT
DJku2ZXW4twki/A/fC7LhEvC8VJcrKHNmo1XOiDMdQy+YZ0mKcAiOoIc+xrwWAjQwM8ydbRzwKQZ
DdrkjmQfIsSlJHX4pMqmE79bk9RfSy/Qu9jHEQfiX3TwVbw3dpGzA5DORsEdI67oNmZpMuCwK8O7
M0Yzr76PKcOVswBm1sD9xhayGqVbeF85OnSku/hKP8DJ8vpzaBGuvSPgxI/vhqKP1d1v7vAiFfql
LBGED3rIsNky8KDx57s7LEp6TAbcl/Nsjtl47DmzBEfQeAvCqUYVv42cvHgry6i7T1NNf4HApEYd
ajmC7/nnz7L8qL98FLLJFrsn6bM8eH/zfRYxFK/MEcPZCty+ZXiTN9kVpIXNBp92SfU5ZgAWhb+5
V++qDYGya/FWOBTwCjvUn6azXx7xgjE5welTizwVAg9BEbomKhmmukm/clb1hxlkg0kRJuNxX6LP
MwkxTGgc/PMv/27v5mNwH/AdOfgqpfC95WP+8jHoUWdRVFf5mckVkKw1XFGw6avaL6Jx/88/6t3D
ufwoJbFc2SwuRES/fzhz9I899IsaRU9iGfA4e6c7SpAfxE1UoLd/Y/F5t/WhkJbLO4D2iRu7LI1/
/c3qgKFJKK3xlCbG1G2qH5dQRI59BhGBLF0XdEuOE+N0+Rvx3t9+tJRM1JAGc2f5GHK5Er9cVDBg
me2jhTg5kEDGvefktHfTynJuSyC24x4UBl67OuyM36UJv7/Gakm/ZAdYrAnC+ZsGlQkmNgCwLaeG
noi5rtucN/3HchQ5A0/SP99SCpR3S6JgD6MU8/kbR6INfu8raeJqDEqj6ukdG1O5DY1m+k5HeeoP
hAlJteW9LgsOTvm81n5CzkHWyzNwoUBtg6qebm2X3BaAoP5xquCmujWHOFqj3jlAe7IdLPCtGr/z
qgIidspkbj/XvgM51TSch8GHc07ej9jakNVHFUSPiw4JnlYGJBvEQ03HMZUn08BoY7z1WUahqOvu
OzBj/bXqGqhJhsiOkT2rGx6Hrzna4b0y0/bKyBFAqDL1mla7OAD0zhW2K8s7ayywe4+cow/GqGBA
QbfDfFLK1VhhzjYxrFxgHZF/ZpjEKHNaSbkoEEfYVJ9sR+iHyIV4OPV5urDXkhOQkHBfBPkTxfx8
3w/WuCW5Tm962uB7TmDOISQd5oXIne8u1DgTPG5ar/2BcKJgMOYNuL507/sEyDGH7emVKyRaRSSr
G5rFciWQxsMlqwR5Aaj2BmVWHwMxMM9xQLks2QX6RaedtQ84me4KFZQfQlyn29kMCANTnsC7jEiO
WCvNiAnx4VWq9K6hAXDPSRsFitOKewCVKWdms/+O4mhce4ny0e9x2lqlkxqKe9sWcuXySbBjh5PZ
rFXhcOju0OR+AQYTlmtaGUsRPanTWLXAuKKg5aDt+PvOqRgZFvapjBxGTJLTvAsuch1F/LOia9qa
kyyIojPSuxn+B6DZwEujz0lfZMGG5SG5TRnSPwovsG+xZvYfAanQkoh6xBd08c+1I/Eax94E5M6X
Qq/q3BN7BHiApeDcliudmtLZMIVJXtNRnS3RZI2zwRseJkjODA6y+WMdGjxcNyN+0A4Q8/TKsEut
R6cRUOenhsFHCDDKl+4nNAuAxSKdJ4cILzOkkdhtD6WpERWa2Td7UuJYeQ1ANbtOVxGRPDe1awA5
HhKA/SkNdLNGNTW2ITdVFU+TJHBv9rlDPdFtO0JVaOIiV9ol4N5WltX0aw2v5CrpkjBjEv0WSXYA
x0hFj6gkLomFmmhyy28OQ6PVUBFNU035I0PHZzKFOP972KpdbQ8cgEfzs4i9fa9ym1yeDvhL2Jlr
gGLEPfVEO5WgoG2OaIcxBLwYWymGACNYIkvgCDB6polKL3Fexqz+3rISZL15VWItn5pHZw7yG1op
4R0qrOmShHa91cArzkblYPlu3B6R5Dzojq6BL3gvK6vvodO7ebBA8bKqJ/swGt9sptJqXXapjxxk
zK4C6Wd69qIhyz5FKVlyn+N+Aq5CKh7sndXku0l0BepUJN8EeLPvNXcOT15h64diYva7GQqAyDce
YAPn2UfoEnzE92SZOOZmEIGnnnZC+t0r+x4bjjU1ziPOe/Ob9tCtUA52er6DXh6Oeyv2SCxAaSWy
3Y/CrDCcjmaGQwNcHsdI8qmaKbG3I0IhMDkG4WWgsZtex7tFm0AKF1TqDlkQQpudn5QQVIcmC7x1
OeV8h942UFwYU5xeIxGiqu3HqvMuYWHOct2M5NOc1MQlKAgkGkt9wTkp+xuXlVjKbV16RL+sSLOi
XdxF6UjrOLBcc1WgHZzXdpbDHZWso866hJYkL6rKVHpFDFvPdxINSrexAKoFb/PE+3FdUoteLFKS
1Kmamvmp8HnEwnVCu9y5cRx4qTvEmoH6NILLJMeKeMF+3RigLGarrOwQebTD4GtVzdikIT8xOoPk
u7PhKvUPeV6H6amLcHzetcXoOR9yxyuzLR2Swe/WPJ29YioJ8m6hdQXoFGt2+uKtmLMIlT8H5vJs
YfeOjgQhVGGyzg0vJpMFq2tjRnAhY1/rXew6xdVpB4toi6a2H1C+c78vNXh56UARY/SUXwXJJClW
yS6nN7Kuh7FfQIIOW6832YPJzSWhothJOqXFPjbLfumB9p5twnxjqowUhbgRQBFEglk08iHbf0Nf
D4h9VYrJBXU49i2kVDdpenevQjK0AT6GEFhlL9Nurxx7gAduR14JYlKk4ckH1yo/LrkB+i0vBm6L
4ZlVT5ciihJ2y4E/xj3Hz8SrtyE82uRiweTuvrTDUGDCAMGY0Ymc+qCUbzI3l1GCPQeqtSEzsuR9
p/rQ1T0jRHM+skjK5oFRuCfWBVMw1rGoCuOnqrUQmPfksnGlIgHh9HOhp4IlK+hytKo1bWhoVQ0s
bOmCOFetLFbZFCGmQzJukn0UZUVfI+cIiEBtN2UzLfMgpKBd8sGo/eiZxA6xNWIaXZnn1/0ek1F9
DHUWNOsOujODNzV+IQIreBIElZ6qIkJ+F4sKEahwPlKWP9cAZ478evDdCs5AK9+mq4d99Iy8fQB9
3plTsCLVqr3zu/Gl7pGIZVrC1vcS72q0eYDKcOI5s6rm6IyB8Wiiut6D3WRvGaVe048p+ZGjeV+x
rtAw9d3b2O2R5cS+s8HxoNAr1YBWaUiCfvAhWNVzX+7wWPunJc1+W/nhjC4caOPaK4Eez+RYZQ+0
JLONZ6B3Wi2TzhFFdZKdIs/L7FWHPOvqqjBLj+iEzaOF9wEofCoOtiC7IsnBAMTR8FFA/nFXjh82
JDGRZmbmUp37UU8nSVf2bOFNXXFPsnNf8FSrlmsdVaXjwXip1FcrrLK9TZj0Khs7aLR5Vxzbwqvv
Gf6NKw+V8FHPcbMtmuSNeBf9UIfQLxs8MowHEWKKsYweyoRv14jQfVJZJ7x1Ib3qok2iNlZTVLm3
yaB9qgRIqWx4syC7oxX9Whld/4S6XjPNZszOnoeLifQVBlogA9tBfPcDDATJJO2PEENwomdFma2b
yiAJyjcTiG5x04KPQ+NZb6MoUB9T5n9q5/ph7n2WGlvATT9MRHd4LL6cOlWTUAI2MCqJTy2sVVV4
sLsnq0MvNVMeYHvJuooUhDo9kaZpfbXDMjinNnFy1gh2dd37Yb+3K0+QyaSs6ZASaEeWJ/GY3Srp
dXcawxbAUKvLOyS2FFT89h4KYCQUq8px0w8FOs6RqXxvPcdQU55iNxlPkW7KB2DS9jFaDvYbSfLA
0axHWg1aNzGEtH5M13GsSPlxKtJ1cQy0SO1kGnxrSeT+qEQMmt7pKiYgHf3qeEWDxy9WGitPsao9
kLdZl7QHvrEXrsCnxoCcW2bp4+i2YtfpLjzlJD+vKttm3+oTOBq0wXXcrWVXdZcp1vpL78Xpo8gQ
Na78upuf7QWKg4ORbHcXZI994+FKwAZo5vWwxlyeoNngtT953tQ8tRz471nQl2wG5ra3egyyQ9sN
1WYkXGzaNUM/xNswqZmiG4ArgBKazp/cVwI2bQeqXOJHw0JRZE6Lti1dwlSnJDtbU2hsRTSPL9ht
3O2oY/HYd42/RnBarCM62btGj2oBCJe7JsjjDymcMFS7KI5irfo1Zn77mUtbq82EF3JDRrBwN0z3
HUAW5BqGUVOca85Ne9vpwk1tuzYaAJ1F/Y1PfXhXkyv15MTuAIYwCYan0S7ak5fU6SXt0vxaFfkV
/nv7OtRtcHWy2rtFd9PuzHFSB8zu6M3tgYSmKQ5PJGwn9JhSCUokTfRlNhMescbCC85qYRwqJ9e3
qpyNF4+DykiGwTy/8rJa+ca0neJzFk/VC8PjYS8775sFRy7m1+m8bmvMNtRlG3be1o795CBjjmM5
2cdkFsThG5lmzslgbAWHKhagU7N5P/VCc74qmqvVZuB+VfW1IzzN24348XHx94Jgi8raQHGODpzJ
q20xqTc1GhHpE/k5dLtwVw+Bf28Glvmh5QxwMqli15b2hxsG00Rke6W1Iti73cZ94n5STdDcGAmG
Ec9oo30pU2Ad5LEcldlX+1w2aivy2NwQyF0TSllfBKgGqh9cCvVIHlVbIkvzUic7kRrIO1KD2kYf
b+4qtDVH7FQmnIYMYKHXHILAIafD64ko2tmKiorEKbnz4jzYzGb6qsn2Rg9u+NsesRyFTjsdCifI
NpPTcRxFmbfNYRjWJAnaw+s0yKdK6pQRhRMCKi3DRfX44GS2+50zVvnYc468QWBnNlsEAmmxHTxj
eCD8DlmW13TVLRyLwr1OOW8XhKTQO0f5aMYxnhJPdSuICYqkgnJy7uJCGR8UxyuCc/sgTg5J4Sb9
CkNM8IXah2DKFtQ6WJv8wWSo/GnSdbMvybNuV16YcigTIv3ojZmNAyDTm7QI1IOZkuE8p352jEvr
czf0FaFLI3VUHfR3RQW6FMZQyJrtinPgwJwMqBMeA9Pr10mJHDceYeOCWvOea0d7BHtmxi0hfh+T
VlgHJ2JauiI+0EG/l107DOY7T7fuuUZ+vWn7Kn9lKUN9FhnjM1P0PsXT4GbHeUG04UpGYogU1dhm
Xj/ejNqdLrzbABh76V/GOnLQ06dfORon9ynHENyCtXVfAMbb2IuLcywsZxeaIUUZz0lEA4IcdlKF
EjyyWfxIDFp/Iyn/q0OP6G+NSTv/Imuj+lTVdX0jTeCoosrrQxbXxguNUxbxmfgJnmgXWqplzDta
1gt83g7Edz1IMrdcN9tWUobbjD7WtvE1SW8i1WQKlSRgc8pjZdzKEi9uG0egI9LyOWp1emelmX5w
HJs4ORsVUmRMjGcLI736MbWZiTPiUFX9t1imul33NUktqO9jPB9uWn2Z3USu8O5xQC3Yt3n+kCSD
fg9fEObqfE1ovFglprjD0l+eEKsyy6yt5mzL2ruOvSVv6PXZ9w3pkctw1rUgygdnvFkSktmcuWtO
NZGNql7Y+3YJDN3iNG4fo8QrbjvEVi9+1vICkjv4PaKhQWUfcFwdcB5saNQFj9JszZvS6S1CeKkJ
L+Q1tjsdV9CoUcU5JxKLXAyc/gB11Tj2ZiVWIQJ+KDkN0+SmFbMkf91s3zp65ctpsiecqy/3WUnA
3CwT50uTkjU504vBjt2xjlHvc8G8xt1pStYtF+Atk/4zYaC44HLpP8hZVFiQYMBPQZ4dxABpRtRp
Q1SeTo6h1ERbheM4rXQjpouRWThwqBDVs2nV7f1igKIlopjAlu6ZI616MvQ0vjiwT3d0gHO5HW09
c4pyq8+gTac7r55UvzIM9H9YAuZZbWg3dqupTbMv2ZwNzWdwRWiVZkCrO1Gk/GIFqPxXPw/HNzbL
HoK1CC+gEBLcF/AEVorE08dOYs1FHmyWlwzIDysmZvNqTZoRMSJln8ZnWkZBeCHJDUtCSufoqzmE
lXuwWey6Dccu9QwaYHjKgOMPkeDw4hskTibCaesLWL6ga59HR/RDjYBP9pZdx+tWeG2V25sxJvAb
4DXBENdJROI56S1/ZVbyWbPTXk2d5m/0Sig5KmxT8i5tRT2WAeJbZGxEK9p8thNJCpxhFlK9c4Mj
m7MkSvtM7unAtCCx59Fna3Apk861FfO3Fmbz4lqnnkbtPAX8l6mJAnRaDOLmmjfMdDWIVl2a/s3c
oavbQDWQ/YfQbyH0tkbhXKtBm86XrrCt9DoPwxRsieTw3I2L07HY4+ZYPF5z7fFVU53RRIxiRLIX
H0eCepgse2QyVZh5wj3hg3FGiFGfyX315/GZhTsYX43ITwmSDwJVB08ai669EwwCGuCCoZe/xX7T
zg/ujK1RsqbAIYCVjp5qT26Rjs7eHM7JOZSQ6u5so7X0Ghk/zlx6AyR242sRuEmp9EOvZjFElOKG
R2+Ku+Sw2M9vMmVzjp8TFcQYLXOblmYwc3jsJnsBqZdW43ontJXWeGvZDQf/FF2Sda4rsWBFbTSz
OYTjpqQ9UdWYhdceRtH8bpiNytyVrmzogqTU0se6y6b8jOmJ1rfpD+gCO1YaZhvEdI7PKkwKT66h
5gISYSoRyL0nWobllKY0C8J0NMVxiiFXEdOpWz9cSTXlJ5P2QreRri9TgrAWi7gR64pDUE+FfqxE
seRLdCY8DLLCiAD7PgtPQ9l1w9lzvrvKxgxBHFLD8yREtIzMypILbxuaP9H6o2RXZrZk8rbOzGSP
HOEmvkDyrZNzLmx+duFS2n5iMU6sO2qhBKK5FvU9qgDxkkZI9+pVzmlNc4a39biNQ47GvDkVA5lg
qWVMZ4Lt0/ZLY1crYqJs33C+IzYR/YefDoys90zuIBaX5WFRMANRoShRUjzlLvlq2FPBOEUBJeaH
Bhg87eFx8qqVOw8JXPLIlTuI7SxSQrezDT9zLoEvB5VV7CiTp2QrR6tQiF2cuSAwLOH3jJoypbE4
W0mEuikOxacgcdtpXDXhoCLqOKZka4dH48AWOPiXmVLX2C6DL3kt5kaSzYntxLqPZGMgcoix4EQB
CknaXJ6/A+qSE95qzvzWNDv8s9Dd6K1k1i+dszTkZgIAQnUetFQEu9h2BqQ2eVIEm6ERhPMMdUVt
xcI31qeCwB9yat3e9aj5mLmdMAfM3kkF+KSPVDw9WcI/pqLyz9uqCSESj1bWkSxQY7uvj4FWJqJI
whfmi9FkTr8q86rtd1OXe9bWn/uhuEFN1mRks3bGmYfL8G86Tcw5fhVXP0jw+NWL3wiclJPrpHsa
2Ul14qhpTWcGYx0WeO05xSHDsmM+ROhGiw0LoZo3PnSJ5AYBvSI0WoqmuI6y8DfYnapgN1PsU8MW
6AEvHIzqeEW2zZjDE8D9f4KFH9Pclb5+/uEt+yFxp02DBC0d57J5lUkKklTIvv5KyE1/F+bcogOW
Bd18831bphSlJbe7C3WO581W1rOb5bxvCIMnYsDmsPpmc6tf6BGl9qElpnHaOaPvYYqISyLoJxaG
YLu8YSzRHof6AypXHo02yaavP17OVgueUc/Ufn0wYQxEBFzg35gPRS/wdkWORWMQa8jcnKwkV8Mu
o1AkVQi9GnnZNWL0bZo0yRmHX4GD3rbbYhOh0J5OpK7r8NY2g7I+J0ZBrA2l6OJqb6Iy4VzZxsLr
xaYYZvqP8HPJSOLBdXdu65OLhkEoOfeTTyS7i8z7u9uYQ/TdLpWY6TxbgZNw4QgB2teGBXuWoUie
k4vU8c7HVr0QM3W+GFgIgGc0t55tfrk7y+pZOCpXklhszai/BgsywKbJ+tabV3B962yvWrecTpzY
GQ8vQFXMOgm9nfTENgAZn6jNBF2xMnlMd4x/6awbqnJgiycAy+upmC4kiTMUZxChWT9/CKdHUsf5
LTVRD+vUd538pAjvBPgi4wXY2lalFXyM3UjVe99QRL7QKKfSZp3Og+E2k/TEbv0xjsqdl+AF3llt
G9t74t6YZ0VqBL+6JvQHTH5ekWRL3nJcZtmpyT1w74PpJYcZR5g6iCgjEZHjhv8EnY3gct5goAOh
Z7a8r+A2ok0+N/VXs485drdERKgd4LTok669YNjINMms9Y894seodMyR1m/LGBC8isk0u3KRSH8o
5RTQsmCY2n6spqh1bn6smG5tpeKp17gUwJOZsSLlGMnfDLPC7qO90XTcOLRsDH5lhPOSFdgsooM1
k1x+tLiVx6qPZEIklN0236A6EEgG5GgZzTuZJvWKOuwJUIgnN2aRNZ8r4ZpgkCYEXd3aLavBatfR
2DlUytxkk5otxERzKNyWx0IQyWDvDQCK1R1GZZon2dSOxt4s4tG/Neh8Yrosw84j/ddTJL+OqfNK
m6GeLo3RSrlJ2Bb7D1RECjsKle98F1h4gj64YVfz+o5k/cjEcPpLVoTm/IDKn79kauwgyAQUMsfH
wNCRfE0KZ1qsrvjr2rONW7J+Yz/JUjYUE3cK4QNmNhs3EL5EtSfLzjQPIB6XhrDRWVL5G47QwYje
rQcb8RrkOsQvD7KzvBB3k5NqyzJFCKtheuWStjtaBt5LQXBDN5wLnB8VDACvHDB75iTfbR0c+dYX
nfdq2ATwxHipGA74jAhiHx3KStA2px7WblT0jyTS9NU9h4kJ6gIkXe/iZt0g1yQ85/mhCvLkc6pR
bPKIQgZYetgjU45DkdeeuKH/lNdbTnqtfQoZmtJsh5Uxf/xZIymzs6m6phAXchOnBVsXqgy35S3O
8/kmNNP+m4gnVgDDEYvO36OorL5oZbWSXgDUkutCdRkfvQpK9iYOO54zQgO5aWaC2fRI66KqDoZh
hHqdqTHtHmeTmuZgElXTHvrZNT4yaGoOw2BO1VpC+UkuQa/Atq5Dp5/IXbCM8M11mX2+cGY1ik8h
bMWveBeS+tXEa8M5cBgjx21XRPqM1ADMLBcVb5tb4Vc4KkP0afDHOnhRU8CzEdDe9L8zYBnrw9RG
QX/UUxJv7NkgKwmgDKOIs12AlLs2IYX8Nuidxnyc6GcRYL1c2APwXKO9FPgJixtU2D62JEx36bNi
zs9Cn2JzLYnIjfDe72yoXZLxIUXXtyiKnd7DdlfiBimmmpEiWRScqBpB3qs353d2jeSJ+eTs9/uJ
j0zca2enyXyPzYhttYxbp/maF50me1iGQ4xmhylUdwaKVpUHjcZOLEOWeL7MurWsGyA8XrEyIN1O
0MMHjmfBaiaSbPoEVaGO6Y4UarjmdVvIh16wOR7wqbM215zQ02viD858QhpcoAeqzNZzxzW5wE18
jBtCpO6SwJXujTfDCWTUQsXi0BSpxPLWgxyezpwZum5rEtnePrvKiP0tbeC8I9Hvh7mnG5SmV5iF
5MttupbWi6ZzioI12+ZoKozq1jb6VvhXA0NHtLjtKHS77cyPJTT0n7Ud71SAy/FdYRlEKAwVHzvl
OxWgoqbWTq/HfV/mjv3YSvh7z0UiMfGMkWJo5wsm7ndzxh365Gc+xfOfH+C/kpL+/+gOUVzp/7s7
hO5y+/I/D/Hry6/q0uVr/iUutf5AW4X6xxG2iy7cRif9M5fCc/+Am4+w1Ga591zEQ//yhog/+AJM
I+h3MFEwiPi3tFT9QWlqez4rCGJnF87nn+4cfDE/hZxYatD0/u///xUaKhbR1S9aO+UgnyRbgRpy
0b0JtSinflVG5RSJ2eSnu6FEvMUOQZwJEBt9YqI2lmuyeMpNHWXWjQZMsTUMJ9rQsTFIPkjKr6lu
qs+/XLufH/AvH+i9ht4VoHDZrKQEjIc15p1Ua4ZAJ9Pec7fMOcSHqPHso3Yan+SWargrIKrseyf2
L+WikqjBeTwXDMXvmZTOH/75k6CtfX9tfB+ZNpcG3BuX/D3pGf911kQ10sfWp4WL4AgkDS2rYzGF
AtWJ/y3SZNWPaF5ZGsHK7sexbFA29O4WWqB5mVUh7lRQF+tptu1PVmCofa3HfDfTyiPmMtt1UYvl
PQb1dW3dcNw1FABklJkPtWpfAyAQ2zLruwv1l3eFTRHdMHgl+E65LT1aO2eh1rG+a7rReHCjsrgh
dlydfWZIZA5VEKcy37G+26N09nnaBWcEAmT28kxQZWYLA5KF3WRHiY28I9pNvmJXg81Vpl/4IPbB
UNH0rW+ZwSDqnddVI+116IYPkgTJ0Q/lxwwfKMfAfHxJhYx2Y3ST0dlf16b96hrpZycxb4aoehog
rO/Y53G3FPGVKIXsk5cQDoe7I7oPCVxbuUxhaKkJxcSREGOT3sh2aHRznWsOY/YQjLs0Us1TMRR4
SInWOtJ0BUeVCfsI4RE+1SgnRFZWldKptW9xictXVBzxVgEfotxLXik0xmo1eYZ5G3TGcE8yoMH1
swNyxbGLo0UgnpfzbJSt6LkRAkSjitoxcrR8yYY6zk7KFZclPzI4aF/A4ZovjlMe6OaZa6P/iDTt
k+Ny+6oQ3WgeNQ5hSvlXY9Inu4m+Iw38UtYRWUEZKmgfT/ghbDka9VWpyQxBVDZ1XrEZnezV95bx
tKBD4ZfDkQPfBKVItddC2u2+U3G16ieyypQazpQv0RM6FjKVZGsAwMN70jOcjUr7K+7JXUOxfYTi
nG/AaKP6sa3sg+vTzk6j+hJlEUVPNX1L8tDZVkOPYm4w9B7ZiAk1J3rDX3PgSPwJqKAghC5oaV+n
mIOxfEC7UI/YXju6AwDHDdhgs+vl62xwb+25tLKV4Xk143xicNOxegg6bQ0r5hlrG7bfXZVNVE0d
eas7JoPyLkRhdJjmzn9aBI9Hv2ZmPFcmKqu6CeIT5iJxWzrpeBdzzMyRcrgVzYnGuSuQJVyKdtDL
k0z3fksvnfKks/ALbzoDJBmz4iE6LwkunA+J3GZijlnF6qaX2CS11aidvYEPjKZKKg2XgqoE0TFg
qgrODmKU6LbsnSFZx7mDf3MFEQX7XACKbUSpjaSY6TAG2nuzVON8gA42lSBxRz6OHKhqEdSlt8z4
R0VCJArjIxF4H8y4UoxNCAdsgy7gJJTh48YWt57VbPJPUdPbcqBLmcxYVkl82CFzZGJq1Jris7Re
oJ+JFxa89E4rSF+rgPYKHXcc1usQed+XXAbGmwn89J4eh/nB4IR+tYOcUXYQuPU3owRbUFppvTPQ
yCCimCjizSoC8EHCdj2O1gF0XAC3wiyPQRCTBpm1894eshwtzxjFBzR88/OU82INo9k8TTGyQM/v
D1S1w8EaYvc7jdN83JiCnjhzkvoxKpo2/j/sncdy5NiWZX+lredIgwbuoCfugAtKJ+mUExgZAhq4
0OLra4H5XlXQGRW0nJR1m3UOwjIjkgF34OKKc/Zee133OWDCWkIimKU2XMFei7a9cASpiKYk+o7M
ctrRZQFfwEBcMDHQar0e4I2hjbwtGGHMaQzXQz5aJAAQtob1rI/iYtNZSrLHJhCkD/QgbPeYGFru
UkehUzWvXDAw8sfsAstaQeLTgqvYNJONEM3EpVtUsAZjEzAJcgravapY55h27QcHLfgxcAqO9oF5
DbWlOLjWUMP1DhMKY6mpPU06ZayqNFHFFnX3DS8CDXfNMfYJMYzAd5AcmVrbb0uUTwYrVjJQrbIG
P+kabe2qsbk3pMOZqeg4G1XNSAlQEFnYBfS+V0PZaceF4RTQ8QfxxT4ZD/NKrcfxEFrhizEGiF1r
zrnME0VwUaVOdo83LkCVGHc6ti+CML5NjnUX18J22Iq7I7Ge9XhgyIwHp43EBX77CDd9EVEAbhqp
HQWN8iPb2PEg3MzaD0EDNKdnwkBfCQo/5HgUufWws1SR34UEjd4BRzrwvg/7iPt/2ZkdWaJzoNaX
oeWEfkzR1EdaPdBcX+ycOcfeLClobBFlvh3rngHezzmds773jMpAepRkjnshEmMvB/LpyGrr5bGm
mPlMjczogNdhVL+LlYpjizaFm7DsCWMiJcOm9Va6tboyalNeOpFpPwLeq8jR7tAy4JUn2jrM4BgV
jtUcEWOHvVd1CKD4t2o71HTzsGeLi6GU6Q0iAGXlwFTrlhqwfUPsjNZBNFMWwFFVuH5YyfkauY6D
gsw0tpoN5MQH2Zfd0jHxdVem9yQHW+HOmkqmgX5sj/nkXIxmb2wYhNhQYxfz+9znvsgIPvbUfkCg
Qth4d5w4AB/CpJ5vir40AHcY6pZax3yRa1J5aGSeIW5Ut4QAtLzBgXWmDfPgU6KtnjPaHt4UlMaz
3pbDGpyG2JUBMOowjYpjUyfVc1ip9iU+SXmYXPSsiVKLjR2a3ZZpmfoP0XY7LJb2ZmLZiFcYDUET
mnx2JKfdJd5Gg1krTp4wAaW39J8oJqhDTeBfHZzPqdveocDMEsQsKppiiTlpHwEGnfwu6Ya1iJyG
rE7XlM+iGYGLDtVRLRIAnSbki2oBOvEyuKD2dZY6JSkjOhVsUj1q/NWG1ky2m4YovLe1op/5X3X7
xkBCTv+bRsZjMo9atLaz3DqzKMd6PcE5a3owJWu/3bo1sBJKayyoUX1mNRD7PaMxmu8tTEYPBKNf
kSi7Mem3HerZdDeDtBr6m0ZxAxpKXqq6o3+PUqrD3vs7qM8ZgyUqbPBFJpoqDuszJMpYPU8CwAwu
0uqdnlUAy8hv9qaoz84onsjn9wkijOPuIgGC/Uzv0PWyVgRXUqP2wg5O5U0L0iLeT5oSmWtGVukH
6ggDIOkBL+OiNjrzUi0z/Vi3OViWPtaPWdcgCqHkI0fhicQ12rugytrvcU/Pb21jN9jycMbDTGcl
vo/kZDfsROhD7ICz864ZIXFTuVsz4GGLIAKlrhVt7EIfD+/LMu3mDAtxU4mfHLdpppVu871oVNGV
KyM0tWOaqNxboqNVgDh1rYHqcbR+0Rq1iFwJY0nGTR6G04E0UOgYrjY8Cd1y1yoQnAOos1ysgNCK
C8to5bNB6fkyEBoOIBOX0eH9N9lpMCATy+BXO5CGwdsyyOcIo1Tvod53UekmFl+ASiTzGyibnMKf
tL/hAk9/0ppH15sV/Jhp5+bepTEb+sOojQfcC/LZTSf5BLSC8YkKedY8rbX5I7uXzzBn1UPPzn8r
x4qLx5lbrduuEhppmKxDdzk17PO6JIPYR31rrqFe8Luu2YUHQfDJ37cfAKu4Nq3q76PK/9jB/P9C
O6fDQfW/P3P72f+6e8361+9l/euhe/mhfx+6nb/AmuG+1DnBEVCzJOb869At1L80Dr048gS/CHrK
/3XsNv/i3OmSa2PzJ4sz6j+P3Zrx1zLIiRtTXVyYHAZPjtl/OnbjfTw5W1LDYQuvmfyd6mJ1W86e
v5y7HXPGMUl7aZP0wbEDEH+XjkqJQtuedy2cTCTpaHz9TtBzXTX0CY11D6r0otby+tBSEYe25hKF
tKTIsC3VFUp/ACSn51JrKGvZkle5sMPxOnSdIFqrjdXsNdGOGM+1gl12Fr+gnypuG9uYY6Q7pXYD
NJDDp9DSc1miB3PCcNjHlo7VJx8juXbqqvTy0nHe6PMmnm4thsZi6u3EJ1Wj9ru4JdUhDlXjMYrx
o3JASaenImloNKSRrV5GQTMbXjXnyk0CGugm13Lru4yLijTwOdLlqmuqgIC9OjZDgCpoNFYdDZDE
B6lT7oyMY8w64Hs4XmZBA98lvLcttWrdlittZFWrS2e+GHUt3VSObr7ELYWUNaBSLJ70gugoszlG
P4JM7DXNreksyIiuyNxieOE4EKCcbAwQ9zkFfZt98dS48jvtKzxDFq48PpI0LVLUtTyHMRC215lu
1Hz10cCbpEaJX8DqPBtkvy2G9oxdhE2Ks/tTDa32GNJPSlZtIwyOZ6ApWOb0JFljb10U60pyVcj8
YIJc+17aNMtWCdDSeaWKksnPyZswR2ibqfcha23gOcRvv5LioBr4cEW0Q3Evn9SpfRrTSrKRLpRd
lqeS5hJU07YZalLi9efcJDzQI9YNe66lXJEJTvOXJiwUL5D321ShXFAl2n2q1XQYWvWyDjrUXbUw
X/o6ekmjpX1IhdRhvxw259hsAGb0Wb12qoE004o9rBHLM04OCLjZPF+ydbhEa3cVokQEUpHTjCNs
HOM7GtodHkgFYDWYwptg2YtQ1HdWoRs3x9nJ029WCzzUmoYcWilNWwgDVIkf51kzqAMlbL/kdJyB
1m705QzbGmTzkIXsasXKoMqM2qghwKduOWknkWVt6iy5652YtqprrWm2cgB326WCW/y0B2wc+F57
PwS4+8PSGnU1Nt1rXYBRVrv2iaL2TVYa1preCVg6jXLMQictE7QLetS92GMuORCCxys04w35HKlB
NE8Jq8Pu5jSUgioOxUDpXWWHMnmCSZCSZRoR2VGIpvaGwNkBJ7kh3Zz/P9GKY1qJH5RCOObSZvQB
wR2k1ZJAzt5gRfKYQGaukPJeO+V8O7fAOrFLOERwk6OloFvTxh0spvgFgZH6VJv6vAn1YWD/BmZl
m9pY3cxMvylB364lLU3khkSv66M6XLcmtakstx8mlmq0mKPxpi/N61WvNcYTx0SLARTUZBlNbirX
VQHni+OUzWlJ1w51Z/E2pYrJWJ1oQVuliKgCcNQ1MpJfKnS6tT31SEYV/SysXSKWA5NkEiQDa4Ms
51uHIsEKJKnm15MJrYVN6cJUazZQOLGqDIC/gxUHSfGgj0spxpWLzgO1go+2yjU8I6uCoylyxfJm
YpnCK3Vwm405WfNWMWKjQTvj3Jpgqz1XOkF74KRdnYmqah4nNFJ344QI9FAKCqDwH+N1pMRvSLj6
NU2f9EwMw3jIssS+g9Fkod8a2JKkcUQ7OtQmbTeD5boLpQiObe/MOzNtORLDGPVS00nPcHw0XsKs
sbEpv6zziYIdVbE0XaEbmDdCQ/9GJAOCeixOYtvPyXjdsy+5KMdMktuSsSvnj4utBbRnQoYOS4TE
o+CMWup4mJIECUfC5uOH1S1v2Niwmy5M1gwxFsFPmHgyPQQojR7rfJS8wba074rKabSLzGkRgf6y
Fv+uhvt5cYNuQ0FZYH0HArSsor8ubvhX4skCCbzpI3ElQ7p9lU2XpSWOK9bP7EUwAEIfgr/L6dDR
EXwRJ7RJ6yPhWI9pgaTWBvv4hcP9PVjx11I3FCXN0Uyq7YtF1nxnCfyy5BqJyXFkiq1Np0QGMtOA
btjwMJcDXlYYvvtem49EZ/HWF98MBuOqyoCJoGo9pjE6JAMBblAmbC0L1LqiFJgx83xFz+mIGQt6
Y9P9zEtyfpomOVsGzxc39cQVD3nC0DQQDBogCAvaAXudX2+qXYPjDQOTj8/xeiuq6GyYmkvwyq8u
WPlVJoOjLUqA4DiapB5v6Q+b1JtGOq2V36F+AXuW72zN/QI2c+Kt/vtzgWDQ4czYliOWttUvt9VU
wMO0loplI5OEJ8jiAVOXsSihSCMiG95o+7/d3P9j290PxJPt/zuUMs3lmf/3m+IrWlD1a9h96EO9
/8y/98TwSgy2u+hmhMr+0/4vygmNKJJXdVNdBpf7NyPs360o6y+eLXYYoQPVQT/NTzVl10b/539r
6l/wziwwAiTfaypwkH+yKf40a1iEiqk2vEiuD4f2pBXlZCAqqCY3m7qYq1VTWdYd2+R2YwRF+s9Q
BDA5bIFMncnARLEGqOzjmC1tQ1oJpsINmaP7Km9vEpluI1c/mlQwWkf5Z/gBLsct1+DK2CZEEJfb
9OEVSaXqTnTC643dGUczcH2DLS1u2CRj+cwu5yQLN788+d9MwZ/vJVfkCYOeoxhMnuPHK/Y1NCak
ZfUSpgF+v0Fd0Vd+gGZt9ecLnWYxv3+3hWOGhRKlIy3Oj1ciw6JGIjrVmyoMmp1Rp6kf01tnbyjD
6azUovTccpr2SDFXboqi30fTcMff9NKb8imf7G1R2kCjnUHMVGjqa9UMpG/rwX7JCbnFx1l9QRc5
Td3i2ds25zeHx+E43KETwkaigxvLRJhtEqW9pMl3MeXNwQnFdJE746qP1N7D2myu8h6pI3X5wf/z
LdM+zeTLBxAsjbZKVJRQT2byMYw6dKgujnCNKt8afSyBbGagb8TYonpXcFuKcC80Ze125PLkzoUe
CGxT1quqDudlOAK0VOdveql9Ffm9fPUPS6TN/gNwGJ1gx+G1PnkFYzdiv+zk+SbQU2uRMSDtQlHC
2bHtCnUNkHJm1yxrfOm6NZheLk3ji2Xadk9vDxMRrd8FnOOSPQrw6OOISkjwoIwl4k0+dOFP9GbW
C9hiK6IZTZ9DoeZGUM3S/SjiLH8mhOUYDDOUVYqu2C30AeGXnLlvuksPZemmqEtfxQS2uDGc/tgt
TZduab+4vCGekOWxpDMzLS2aMaAUbbhHswkixQ9tLIf+mOtY6TmkOboPQj2Wfilwe8JGYJvoo/xS
32zZ4oIOjQw2A3nEVwAQq2ylgZN+hj7bPjb880jbRX2b2G7Iq2auZweCIXHeGKmr8ZAUMXJtdo+4
6GTCBrBD+Mn1m8bTSrU4Z6NRXDlLIM8qKpv+RzwbsOwGuwuqtQNO/hUhGjb4tJj2TEOpAQx/nLdF
iyuP7RRSthh732PTIcDaToE62WeW3UOmQIi6d+yFJeAgZbyC+V4SHkheYs7FjhAWbeyBOFkvokpb
dmlq+1OfOGqvUugNV6j7S/bOTX0B9U4Ffi2nCg/qRETIKoY0iLmjK7MLo3ban0BLodwrpXgsBD0l
Or5K/lQ4dnBVzGK41FDiAeTI9H3WxilZVtLEHyKNxFq31CzTdW0J6wzEBFR6srmxcmWBpm8aSps0
5XNyUdaZoHrARhMHClFTfbdFb2zqvhsCItA1x74Qc4M0HiVj8yZhd1+HnSWnPaxoCW02ZOfo4zVR
TZ+oyHleB0aCxY97CTw5N6nHnuWVWu9FGEu+pOWmve11Q1tN+wpRU7qXLCdeQMYArIModjacO9N1
X8kqYilLcyyDxB+GO33S1cDrjdQ4J3CrhJhRgyBZ0dq9N0MrUb3AaMZX3SRsd0X/ta/O0loTtt/P
7RRezk2Id0RFC74a0zS5CVJTinU35coxLF0QAXW1lHiwzRl+l/ZsQq3ZpfFGW9kmI9qR5HEGtWPd
jMoURHs37AYkBXH2E1eW+QMH2kDme8WJMg2ceIeNDpcGUJFLbhwg5b6XmIbcAzT7EQBBeI9Y/hLG
rfN9FsWdRFR/7xABe64QRLmLDVzr9ICIv6SkbF4HcsxXtGsnMA245gd8whRsA/tmEn20Z9+t+1Yq
Qg8Yl7Gj9zuup8xMziNH7zG+mtYW0SQBSya15kRPMj+aRXlPikH5GiTFo0L9fq0bU7bLJKb6fAoc
wtWcN+wVFAngXHuZPdEI0EpMziSQITtw2Scn7iBXdDS514BFy348c+nGnQ8EM+yUiLBQKJr1Pilt
c10uQRL0hq9KJTR8Re+u6YVcaMARsN3Sxk7ycZ+oNfEOcFB2+BnuFAeci865cIUBcVMWeOrU0mhX
hMJG/ti02h6of75vS1deZiM9TIMqAoQQ0T3paC+hWOsHfUCFrKn6Hotn5lkoSI7Ehsl9Mov4fEzS
twpZ5iWI7vknzq74PmfefKqdPNrXcZN7ZLHchFFmrwwnZybPa7T1AEOKdcM98aTTIk7IExsxaVdv
m7BXeHFNXrGi7+abkSw46UkTHqs35NmjifaZLlF8rVMO9BpZwpUmVseNgWrm7NroNnm11G6HOLaW
oKZBHHWH4h6iDcphGkUTC04koyqvr7JaiW7TPFmjk3vGJWqyNSqLc9tKnWJNxoH1WKVaehWQXXIe
24hRUS5VZ5husazHOr3woXT2xjRcUM0bN1jK46sij28gClA9s2d2kFRC6po3GnZ5n03dT4LrjTNY
Zc1W1UE0tMkoH7vaEKC1MepsbalR2wuzfY6vdW0JFCs4177TliYMT6+ra5R/Ev4O+QLbCgjazzbk
XiOwSRR8RlOd0TNnW7GSuJdpPhCMiCBRdcf5whxtcVPkYjpb/FhYKM3kzEkc4yFistiGYalvFcSR
F1o7OhTTim8pvIrrQXPzLadJeM/NfCuUMNy5Srequ5Kuu26MgAhmYUK/KNiphPg7XvJZTk8Z+oiz
rBjFmw2k6QU5zoyu2qK1HKNQvGhRT7B4EshCDSSbtjjArAMJMpjFkrg9llM6b6AcDddulqHjcYzE
76uK7q0ZTvuBLss61lVSvAg76Hch5/9NS2SJryUzuVpG9FxHobFNyfgSBKxNWIGxH36j41WSLlLT
QM6zxndjnd7NCP27iqJ5G4NDWJtG9dYXCDnL+TWVjkV8VEIsIl+hXLnBW8P05Lt5cSsaAhLUzDgY
nb4GoFG/kteTbMMKg1Miy2Yv69CHsVof5si+ltFwh7FtcUXp30KD5l+vz1AGisTySMAYiSbWYJxM
Cu1tqiIW0QWU0vBkZEN9DbNV7APajghdibB2vsXoxLeAOQYflB9mfBu3OLfzJZ+i6DATWLUmjkP5
oTvJLalIBPmg3pBE1/gSOTRtqib+YWPP2hPsEm1iEYmbDvnYyozJnlnjenE96B8mrV7CQFaqZKLK
TOzzydTR6RLa26RX3WukR5TmJqsZr2aA7ptoZKyvQr02n9ht2Fczb1e07nVemR1sjuweGXCVecLt
j5Kq4LomIvHYI3qtkFF1h6AFOOBHKOdR9dniug7jGc1KlBHcHvcvolbi60KDRoUorIzjc5Q92sUw
ReKZrD8blhUVPHXV0ol+4E2I91lkII7IlKL6kVouQ0hEVvsEgSa60bCcbmMsUY6HkYRJUXapFqwZ
vrQG496gLq3NLW1BlDoVe4kYAbwXS8QylFmhz3qcUNN6radhla+x2enXVmSVBwA4HUXIJakwIFVL
9aQ16tVuHkUBn6SK4yMmhRnKVTPQnWiknTyQP2Q2KyQMzc+F3CNXpKUiJjNSHPkrDGbymFUzez3U
fUi2is6zZigksVS0C3KYTJhIc2mepUboBGcltLxma+e1dem6cfIdPXEW+qGIjH1jt8YFTkB3J0Oz
vRVT7vIWsj4/JswB68Zsi7uxK30jN8dzGZlmvbLxLjJlqcHzlI7mNscDct4k2bCDAiUv46k13yiE
s8NcWU0hXiY5uD+zvBq3jPL5ZnDCYEcWIxZyzAnGls4NzUnee0KGAhw1i+zbQcBQzPgvumwOfXdK
p0NCAll/Gwt3irwuVnOWQNvyQqc1+GsbDJJj5whsRLhY/ZldDrFiOpNMCcXpInVccHqqLMYnbUDE
qFadFQkvaFvVIO4yYlMbGUWU32dONn5zOFr9kJ073Wlpj6SzzWS9dzXkyp41hqn09FpV3+JmZA5n
m1QC8SrwwvR0v7J1KbrJAr4SsApPpeBZBlN5W2UMiO1UlcpVi3WnWFc5WOdEH4hG0SLCpSNdPDX8
3ZFP/SL37DbrbzTOCGdxGbW3UJiVbYYD8cIBbvFIRASbJachF3Olqv2IhwVpDZuqLsD3G86jhbZR
lOXeNMrQZN9JXgu+zLG3H7IYpxhsKetSf1cS0QyzffddX8SjTTb5u+qoLyMgNth9UCMxwy/SpPhd
p0Sumese1SaLsge6LMl+elc1iVGgcMoWsVP6Lnt6V0A5ixiq0hddlLlIpIZFLJUvsqkJJhwfFB3N
nLQI/cdYR2CFoO+qrxfVlZEJ6zx812JxFK/u5kWglbxrtbRFtqWLdNilU7er1IlTyCLuGheZl7MI
vtpYxqi7FhUYoUXzVgcy5/WhIIN1kYvJRTgWKTOgi26OLnF79KwJNNLCoq42wSI6E4v8DNbZokRb
RGmuizxtXoRq7yfs/18gPP45xgBk6C+liE8M5MNr8Zp/rA4uP/Cv6qDj/EWpXndt06AGAJueoti/
ZerGX1QqqApQxkWx8WuIgfjLhmNNXVCQbuDq9oKb/Fd1kL8PkborBOEDgoo1Pe5/0DLXl5rcr7UJ
2vlLTYJfqH0zBZ2UBQpKz40JVdGH/RptBNW9O92Zht082xV29FG/UvK+3fecJAzSOGko4YCwLy1Q
NReGohIGijxmjfC295FKWtu2DbGa53AoPcG8tyX+pvJCGzmK44zF/pcb/Zt63KdQBD49KBNQX4il
rOXzfyxq0OS1UPoIw88U2z3kURCfC5HruFHCKfbawnouE1qPE85NDsdpEZ1NCVVQA6+KRVxDbG2B
kBUbsD8bmkOgCcyOnMc2T8+aQpIvZHcv2CtvLd2unjjEsijHrBBB5uDwIqwW3Cn54EBWpnFbGVF/
Hgl18gIWXI+Yadtvi6i8Uvs83pWl0mwSR1kSxVx9g9k/Oa/JXf6iJHpKlKYACzie8uR7OY7wrJO2
ASfBPHTRQPod3iKf4G9xT+jU5JVuPG4kLtvMqaGP4qVHXdc/KJx3zyZNfvvzc1mu8nFQIelQqZPi
RYdLe/pYrFrNkcJTMHHpjB0zGTcI/buKPHcBum+KjfQJPzRQmq7u3/586dO+CRoCeJuO7Roml9ZO
m2SA2VqYUGRjcBTWVligy5U6ZD8Vx30wMQXu+QDx6s+XPK0Kc0kslEvtHz3MUuP7OAhRM4OCqJzW
dwfVXuu2+5RX9S3pXV9d6PNt5UKUnl3bsjSAxicl1kIyu1uz3fomhmMkutZcboPSajecaU1vRGPH
KdzVzxLopP+0vLt8SSqXvGOLT+qTayNgUIVSdijtg7bc5rKSPh7vFEpP6PiZWh9lAf5qhBbeaPPD
ctD44i7/7ssvN9oQCCfoNp7c5QbDfhr0deuXVvCEC/p1rOynxGCjXA0kXgPrKgr7C7PKZ6sK41dl
zl7ETuAsT94meC6DWqDAQcbfWPs4BiRnp668/6fjh002kznRJUuQgX3SVehGEzaKI2ofKlXkAWdF
8Ti1zeL4j7/qIZ/wyJkfuJZtsrKAMXZ5ST+OVcfG2l7RxVhUAufIS+4rzfpBXhJSfFWV5J/Aa1ap
95Bv5elt8/jnb/r+kD5ODC55PeRasLyxFlonN7QxZ9plBpdvDf07iVIX6li/OGr7YoTdTguo59CM
xXZiewgo71RFvAz4wNcWvEF+F59PSJ8f9X+8Tp3nP3+2z2/xx4928nJRAo1gc/DRHMCEeiEOwmzf
eDS7P1/mNzM013FU2iEG0xNT9ccnYCvIdUjJqP3EHO8cvEJuaTxkywFv8Uw2SrKJ1OjSHZDTsAmf
8AK47hev0udhzUdYBHcMbPxgzrIn+KW3HLM1TcpuZBAQOO5DEhPeII3qi2/6qeFAy4PgFjoxNOlU
BtzHq2BKp3+v9lwlce7DyTm2WftQsNpChvL/fFM/T/oua//SAmR6tD4pIxIzE2pldbVvzLLezaHz
RJJhs9I72DN4fKxV7OrTFzfxd1/PWHZ2ENht2rQnz1HUAP8JwKx9It1B6GC2sKP6rTUd6mnG9z9/
v0/NNb4b2AXcjAQ/qbrpnLy2pGrPOnXD2s8g+3lUU8Y1nnJSICbKRpFMhq1s4341tO5TGSJOpzTz
xdP87bg1XJVva7omfK+T96MbAkWt2qr2a9u8FOwuzuOqTzZoxLxx6n5MPBYYavipx7jcsm+9jfv6
qxCs334IlKTM/1D2WYRO2qJUsstKj4rat8byyTDU20nTASy1R6nJB7Z2qP1sMPvWTzMSKDRKtu3/
2fn/zX5TW+an0/nL5MyIc9FWwZ+dPIc+h7sdNmHt901Pe6NXLkSqlts0SCK/tYpNYzZ0euJ0Y4Nl
X43w1xWO6jBkFF3x25aiYjFhcjOdBGSMglZHFSqQzEL1/vxBPw9OpH4qxmY29CpRKSeDU3ULJ5pp
0LNwmfdxZ7hnCWA8h345xh4sI3++2uepk6WEri/HzgXL/57N9ct80gy63cFA0XxhNf33NI3vLKM0
fvbKV9tb/fP95yVfTKPApXVL00/mlCQJNJDNJiGZlb5XMvk0oz1fT0VzGEO2tDFI21UIgndT5SQ3
hjpsGaEOO3wdXkc5HYMKWtQEVoBXpM5La7v9rh3Qxcoi1xEIs5nAvX9T9zwfM8MIik639mQ70VpC
T+eo47eQIs2f797ps4KngciH78Krzag6nY0HwD2kC1ez33GA8i0rd2/Ic7ZW7mwGXgyW+4s3+XT2
//t6+EI5eXKQVJc//+VpRXmbQNOokTpyMDgvE9W6acLA/mIEnk7Jy1VMUn5csvH0Zc/68SqZGS9I
ynz29WCm2iujt3mMX1pTEvGs+qKd8y8ueDo0uKDBORB3t6YCHDjVuYxyiFw6hoS8Y6YFU5iSrdJV
r3qtfQP2Qdz3AilMSgIk//z4PukOlguzJzaWTSIwAZzjH+6nlbht0rru6GdVUVN/rX29NI5BC+cv
HRrjTKe/l1jJvTv/jGz3rlDja9stLgJ2QHOZP+manqwQHJdfrE+nLyUfi4MCc5RjoslBQvLxY41F
2JIqTJiBIObAC8bQ3FMmFmshJ7n/4hYsQ+bXaZFruZb6fgBCVGkshoFfh1Q6KV0LomFkDgyzdT0X
IeBHaL0Ors6QU4I/Y7v37Fl7tbBtTlju1hw6iR4vzQ3Dg5r88JWw7zfDAXs/Kh2WC/ZZ7zP5L6O8
q8yIa6Wjn1Ax3lDuzXELNXRanfmVjuZT0iFVCMlf2nxxL0532CiEWCQ5CeJ0IMPKOlkiqNkwn4/J
QE55+pP+MLJkgfg69xCNogh2k/liKLoSRoZB4SFJawdxfNV+//PHeE+Z+fhI2Chg99JAEDBhnj6S
LqN6iTuw981sML5bMnhO+/h6wHa3DZz2Rzp09hHng0VnWhPhbZ3IaZdlxGzoIrpR3HpPVdu96Pq0
3I01McwmxoUFu4mvGttQjZlrLm8cADvXqEKsPZJebS/IjfUBqxfPVl5Zu5JQ45dWzmRumCUJF1HX
ceAvKnwEOQElo7rKJ5l7ZEblV+UAeoqu21qfaETQBNL3yCje0K87ZxqlsFcauyN+wpIP2eFsSGi5
F7r+UA3GeDtlmDrdIcUqazfWVVVaIEP6rLzOYQluIwQuPkoLOvw95HQvRHN8maW0HFqgwkt7oHbP
x0FL71OnTKwt/VsQSn9+HJ82cBSHqEUg51wqBfQNTyYJZcKianUCL2FhHK3QvOemvpWOfOka5Mrx
0hydmx2tQR+M8xfVmM8LDKsykigEQMyPwjzZuVF2d01gp70/oOj47qLnvte1oNjls/pg1WL8YjP+
yYTDd7Xhatrk5aiOzuT/cTbI47lwl0APXONh8NBpUifpxrE8dEbBt5guWuxluL3WeqaMtzZJ3o94
GZMjGdoOcOTSJlylZyAmo3Le5ljDwV7H2FMxytBGC5bZLFWn8ZZaOjRoZM1rpIX8p9WoW2mUGq1d
DLB/fn6fZxNoPhZCTlzTiCntk5c6s6ZJ1AMaKLMOi7Uj6/hQi9i9duXI2LGjAAoYnrdWdzAP/fnS
bASWB/TxXWZdcVm9+ATQak7f5UgL2hB1T+sHEZKmTZqgZ9AsN9/rJfTZFdxz+VzGKWyEPhydPT0J
2LB2ruTXgZUX30c3jh/DAqH1MMbxvmgszIqBFVBBSjvznA7v9OTa9NZ02f/MulG7SiK3OYctll25
g8bJqQoKy0TD54pd2+Vjv1HiqTwQx/xcaNqV6mTaTtdL81y6BPpEQ34/i/zVKLDrAvoo90bT6I/I
J5wXWkxyLcsyuyxGY9xnqGZ20tKrQ5vpDpxSVdxCYZBXg6k3LjjlDleQzE1jr4is3kWkkxxL1SlL
r1cMf2a93RVWh1GxVWFzB3axBtXvrAiGqvpVzDLzFOXlcE/dhoBw9BAYi6YyXssqIQ1DIDoQvoSo
l61yOp0XMYE314uEJ0OR3pfnQTLQ4nSafn5V0k55ZZ+tHRtiHF6tsaLVq4iUVVtrsJMkrSafR5q1
eCSG8SZNumzjEooOqoFeL9kl0w2OzXLdS8wWSqM71MkTOooREYd0nzskh4rRq4A+XWu2fFm0peE1
VVFdkfLXtpu0KogCmpLx0pJK6VkgAatNIiOg3YFCKjrys5Z7QcfomLdtnayGUJXPc5/JTVPlZbzS
DCCOWqzJS7AmgBHquHhxjSo6t1B/ASGkfyxCG1INJvdVD1Ir8ZegNECiVJSf2ctY9ByXIL0I2QMx
UZFDskfY+ZNRVmcA+hKY8VX6XQ377kB3z4YvKfIVjTDgJfmYnE0m2nkniQd6CHOyJpfDWDdqzlCb
UENEUsPHpqLEUEq4bG0vbLyvjaucaVlk/RjbSQLCttUQngQnXlqsLWWubYxsChcvOpJt2wd4Daaa
Q/FmwSmzkGgAoT2JoCqhK+2CY6Tt5ydppKzDBN4NKAoDq2oVb0037q5Q78VnURK6u6xGGqJCuK9p
oAuSZcMhm85mZwpvHJtNy2xJcZEa9ObmJL7TklS7qCxMQK2s/4O9M1mOG+my9KvUC6AMgGPcxhxB
RnCmKG1glEhhnhyTA09fH5S/dSeDbNJU615pkSl5AHA43O895zv6o/RFgbSmstcQ3yCFSN3I13pc
kH8g03pVF45PzxGQsZKe+yPuHJrqBWDPpTVB+lQpXuuY+HU+r8V4DLQeUYiptR7RFb55GKDeADt2
18bodfhRHI2XzIhvE1NVB6t0/cexJ+4J37q6lRr7i8VUevVRjlmwKUkOqPrR5Y60xqktwhopp2kd
4ZavVd0MhzI13FNZwilXITAxx2/jbQNVoCU7C2wZWjpbO7TjUJ9sJ5F3vCbfO1eKlYPkZaVxpti2
0nT3fpv6B92Ltd1kk4Y92Zp7H0MgX6sw8J8UOXG3KjKnX1XGw+xDqPkVi+ZtSn0ZBnpFyG+Weifw
B87RdYP+KLvJ/WnyFfjlFxqPDuTdU2WnJrpynunQpM46U411CmKFFIujWnlhVH6kdi4+oFWTS45+
Y9y3x8Aa6FbFAkM1fXI2DYXX7gwUxcRH6PWFh676Ctbj2kcpeN3lprrFqRVfBCopNz2F/Y3pBiMK
NQ/kOoFsS4Xi/6LmNHxAcPU8OMonJCxItKWutWKXOfaNkzd8jCrpr83YSa5jjqjXRZjCdKfWiJfb
nLTpqi0ncSQoigycAhA6YdypjbDHMdI4X9idODqx3TcLJxseCo0MMLRLd/GQGCc3Yf4yhKRuikvV
SVKci1JKXNh/voKIkmh39SCTOJDEZjmAch6C7xlmuFOBCfO72cnkohGR8zKoAtFNPZQXwq3ibY7G
bJ0XOca8WKY6HjFuxFOpW/xGQ/XFCcLETrZBf6gztEGRF171vic3UD7qg0U58RSnmXejJYg8irGr
bzvPm35M5HV8c0ZrvCn86K4YSu3VmYD1Iomxl9TQjJMYdVA3BJotE6A11y68PmOvhUY3Ag+hzd5V
zWxSBGrgXlVJIrGH9YV3SzGlOkx5am6c0eMvsz1xH3q3V4iMQS+bq6ILe7UrChnexJmlCDNr/W7F
HR5sjohGYayo0hJShEhRWwz16PTbzgnRmqbIJxY17V21TOseGMhkVJugKoqbKnWg+Xq1Uy5lIh8y
fH7LSEqCD4egfE0MkP0ZuHCGbvo5EUwF34RmRfUi0spoMzR9+ZRQHQcfDyOgXEfKRqLsyxT1cdT6
eCX0l6krZ+BVu2lTewLrX9fgiAL72CQq+Qb6MNvGgYu/LQNuhx03Hq4pjvc/3FRLn1OdNI+yUuGG
RDkEs74awMqbymxiVnFt+q5ZfVEDICUfYMk/n+/scGK90bP94Ivshv5o+ZtsMHLNbLcwFtyv4cFR
YryuNDiGdohSFVs0gVWEm4mDESVkvZdFd9E79GTSaou6flhDibGeB99sTwj/1UMQ+NUEp1SLToQu
iVddj39WgIyvwtaWL1qVsU/sICg+KEAzFd1ZUAOVodjVpJXnPkyTSeOytPUTBlyY10lnUnhs1T3n
IBeCUJpd8EnNvncTnJkecy2p603OYpYvZRneQbO84LzTLIUCB+s34QWBvjeO3ROJ1Nf+paZ4WXts
1oRlQRJdOwEHnK3RarS5q4E9qK2K2xE69hb8TruK6ED+UMmUx48IW76PsRXpGz7SBQkDUGyWvtXz
gJqStxPo5GFUmDPZ9u9yJWuOHJx5tqharrNBA4Pq2tDAFpFZ85UTjWAJtoTk0+4W9BG4J9BlhiEA
J/NnF+R3IeqTqLL3xGyRjqhichgMFR88fuOR7UpzzUKaLdzWfczteR8jM/+C8OFsoSc9hK4w3vDp
Ti5UO13oXY771Kkh+7CbtnO92bodW2qSZtA3RdkOMXbOAqqV4COxR3am+40Qx/UQ0ZvqNBe492j+
DphTO9suJhjzub3GCLrOtc7ZVFEOOCMovJm59eQkHR5qNFUAsSoGtNPokTuU/szrqMC6qLub1HPD
U+3X7K49f5/avUKgaDZ4aD1n381FIwnp85vj5PGhyUJWIBmMj7qekS/r8qqUKO2HDHGbMejlqiMN
bgFOCwGo8tK9LsS27pBeiWYo12AzyfQcV1aY3PMyZ8s0nE4puUdLX6/SdTOK69YB2ZXiR7jxAgP4
h61AN5E91G1IqCiu0qEar82pavKNlFV0GkF0XNg0DG/QaJXbCW/PaRrJZaSxg3kQge4uQju3zSXb
0cHxG1yaTr70WehugA7TS4Wvcpk0cX07ECp66Rn5rwA4xkWWUcBaOYB2L9X8H3TZJuHSgtlCdkZI
aJVmWbP81Fs3KpU7zkBoi/qa+KRB2dTDwu6Bf+ei5+069HTb5qq90T6H+fPoYtzEQTqsSmbtoUtH
dmTA27a1lVnskwNi0zrbYcUiZM4PA/IiiC9UdmGcNIu5CY1ppuQWuwBELhx1kpUC7Gb89eGXcLRi
jRt4PEVQl5D7GcNeB6z9oOHjmKG9420fG/FetKl+HeK52PamziGHTEON5DB9UPmKhikYWIOcCXcy
czB/1vjgDID4Er9MIJE7yDpACzRLtzdL1GVlYR9FCMN1gX4eGzThw5xyOLihtXLrC3okZL/54whH
AR4CL083Gcm4NAo93fgR2WGhQNa2HDDTrRJNTK8Opt5hlUPk4d8Jg559Ojyka2T+gqnjyfJH4mbh
Xa+l1R7xM5ypMBi8cEXJor9pKs65SxLkhhOoFtRi5PBsgI6B0wvxi/jLUk75fZcl2mUmLOwP3eSw
ASgxonOznyr0NavOmjDC4/FD5mupW3ws9rPqcww8NYExVLIED12XEMp1F1GbN1QNqpSxyrYDqaaX
lKK0QziJZGOkRXIbZ8jODHDD3+HCFN/yXmsX9ITjbTl/842IsAg9i7mpEzpjuPtu6aHuZSdo8RXc
a1hlr3SnaNliT/GuKc2CSq5drVWm1SeV+8uit3GXtzpoqMb2trAASRWiFzS207gGm1ttDF/zgmXT
psEacKxLnErYrh1yLX+NTK+VHrr2JvA0d2Oza6S3345YNupg1K5tohm3nBGqyz9imtbCFZBOOXo4
Iyh10A2ls3KkZxyCpK3ojEUE21LnXnDA8TbNVABxiFEq1Zm7agabTZ1QEaaPYHjW01CSKMrDwbV8
qP3xRGvPeJwq7cUtkvCxH0T8s291fTN1Yf6r0wh7a3D6o7Bui9shIyOsscvokvRK1nYE/SsoQGJh
WwPAgqHwjTvfCmO1rCZ7AdyWnwQfZB322aUHL74ChCGLZef3wVJqfX3ZeybYSPZ0bVtpu7pK63Vh
ut1Bp3q9VbYfHIxJZNtQa6uVUQCbDr2Kl1XScTLDYrjoWKxgOUjOL1qDetSnfb6M4AJvCoquO7v1
VY+6OHbph5RolRdpHbb35jg50cLB/TYs0jyq1+mQbSUlkSOMJgJ0BTAsZ2i3k5Bsb0NBQOcgSms/
KPgCoRgJEopF/80yU+iKBNGZUEUy5m8h7TUVtuJCy32+d5JcrIjQbys6YLkowUJEbBghDdC+qfie
LnpPsrsrBAeB5B7ScbAPDD1cFZQkqECMd2ETO4exD+Uq9vyQxI/S6vaBMPpNIXI8KlqBxkpnSfJB
6zcITqdqyU0rt1QGIK+yd18nyZBiagLhUuH6J6pxkTSGeynT9tQpjot8dsizE/2vkE49prbgu28i
DR8zh2IUgr3rcFZXUxmxFqWTOcs+CC59F8GZ0zbDZgoSfy004hImySfb0p4UuTkN5MfCgC82WPMh
bijNVZtMzlpNMy7KwjYm22pvdXAzhqCe7vuCvyyiBDzITJsMoUkkOs0rzirLpk/BMg1hTRlknHhj
/YSUBFfblDrUgwoQSkSrglTWuNrWKh0uvYQCo2mV9jKYKZhZMEJCE8WKoN10DaPJPRoitZdAMC8B
YMdrnPnYSiIDe8Co0zqJ1bGAT8IKmN0GGMcWdgxUSlUt+10SXx39gYfw3IbJIzfqcbTT3WBJONZg
CXGaHmu+yNa6l2FFXDQOoQDFnPDZokyjby86F4GxZ2nqWgDFPhgmm6BpShYuK+WwqC0boGgssvHa
m6S6IRoMbXnVF9otAc0kuIeJefI40ZMc44ATMYpvoFCMcmGlzbAE5N1u/EZT69Fqw2UQB902Ub71
i/cJd8a87I9MFhwywmwXxGAO4NzMbVH4Lbo95zrIiI2URi++9Ya49yaI3kOeVycbUd8Cldc3DIbx
yvXHFL0XUQpocueQq97fkRhmLGNfcDKDRM5OSIDLIQOW8EDh/zCb6SHDdbYmJInfIaCiAJZ9oTiR
Lms/fjCVRsSfHfVLIJEvXZBsWO2YchaHa8qb5rVt9uY6hhRyBDTm3Qiv805xBBrMqMi6QRuXn4j8
3s+AF0TKWRAtiqHL+D5k8WMwjiWf79Q+tVFrHjPInSe9lugl63CjD+LJC40QeAh7B9yA9tFRMufl
GpydYyfWk2sotTOISCDvl3+crQHCwlb99AetIu8S9hwOPHcdTMZ0oMxM/8ARVMts5VbYkepmhzc1
P5EnHRzbKPN/uqU0IC7FkFUAqGpU0zIEBXIZ1oXGlyLSnfihnXMzKOOgU/9lTy4fKPJNgQdxQBan
XrfYEIeg5iq9i55daiIXNe/EjcszuAiHurgodDF6K29ym1ffGSOGi5I5Crxtd0Uyhleui6EJSrz+
opJEu6ukSH8HVT5eqiysvje5SG8R3+Mec3UqWm5Nw34cbGPbBuSZ9gQRrlKKNWsRRkyeMrRXgogH
XkVTPoVmM94bkJS3yk/7h2aySnyCXUvmXhdH5O2x8QkTPbl08UmtadVXF+Alg2zNeUct2Po4F7gG
Q87nrbXEkTnIpYhKArQY+gikKKaDJrt9UquMumOCdKuBsDeCOkIW2LcnYjbEIuzH6LoLtPwul73c
ydhmV+OlcE3XNU4FWhCcj9QtECu8utDXKLRDLLKfwymmUIGikry/XPGYOrYMyYXZsryYnpv99CXf
qckdYCIp2/bvawenZi3yaklqqPVYjCL8prG1IR/CX3tpXZoLinPayqvrmR2o+Ezkk+YvqxbrVtwI
ymiuCu9Y42+p6C11iyMxLX+2Jncp1Uc2avamdogXFDJBcOztw5gPmOeBuDGiOTONadL52Y8WVv6q
KZVLE0L7DRsoWBA1SIUbhsY0ddaasvYuotlA7FpREB4MvRaN48av0/YxhrHLq9v9kh3FGkkE2YpU
9m6pIwWuSoJpwgB7Wh3F9iHl0hfuaINYNrRyG7l+uZ4UvOCsT9t9RBV7ZfORfdUDPtGtnZsba7Lt
11EZxL52Sqw6NnoOKRzLZPD7ixhs6OUsAN1Tr9egapr2SmL5bRYWaZLLyC+yZcTfO4gaiQW3jkof
JdjmrsMVv6B81R+rkIUCN6xxn3adv9Y7Maei2kXELjfkYNR4gHGdRtcWiFYdJpPybmrKWpd/Dtxj
VAwPYVQYl4SY9iurgZioj2W085LM5rM7eBdx4xxMyyOvVJibERcx3C207cSim92dYRn5ticxeEOx
OtMWCKCTregzf2cNnVqbAgQhSB33uUji9EkabfNIXQ3Q44CNN1klZlRe5L1qXgK6BBcFTbU9lmbj
BOo7uyQ4qLr2wzTZQgyEsVkADCrG6PHzhss79sKsi5gt8p7jwu1AZ/S2fzXQjEoj3azX8IOsJdjC
2VzqPxQpNemsuiqAgN/Z/KoHei6vfJ7YtJDl5yLVE5n9/AcISZSZs3VrjvqZnj0YmKQOhIYBO4uL
iPqa7X/xm99B1effTJq1KQSIPRq/Z7/ZosIUDCJFvVkmFuhgyEaREhGHgCoF04ZQq5lXHLMjjELw
IjU0DS6SvLGOlVdAPTIRfbI5kl8oA973zWwXJbYhwADwq4yz1qPQC5y0blivTUreJKzc0I+6gR3K
54iYy5UVpCB4wQ1/JUiaW4xvO2Y2Ahc8EnMXEhbCWbuVvDtmdBvX66k0soNfBrjWSJhOVkHk3leJ
eEYZ/zCiJ156MiGtK2KjbtMwWLS1V1xnU5WhWrSfKT2kRxqR3mmIyb9yawhc04y0zIlvRz6rz00q
adBMAJq3otnxWyK+XVDRdtmpVSwDemj+CmR9CgrwvEZlrIto8Lf5hGzPpj2Pe77If5FoOUKDToE4
+dg2224qOXY7zj3lGMLb+6n/LueIGRkAlNeSBiiXb2TsZvLvHtYDoCCJQXYO7w4ufgrg1hSOr5+/
FO+Udy78GhwiFnhFx3mv3PXHEsXogFy0IpNtNchx6wNlOVGJT0l6dKgG1Y4b3XeeFrPcpC+x4UAl
T+wh/aIf+k5rgrDChPOByIcWDql9b9/Onv9SxZ1erttRODcO/C16FWK4/nO9/9/rdP+V14n7/X8k
kR94naru+b9Or8N/bbu4eEU++Vq0cTvuX8AW+fzVf1xPhu0Tp2HMinYKAygPeEj/mJ4MS//v2fJE
DR6pG/EdrAj/ISJp+n97xETCtZqNG5il3Fky/B/Xk2YYsyUKiSFSW9TrTPC/sT29nUTAllDuesgI
+QNPAdymt5NoEErXlO+7lw3YFnCOotV+F4b1lWj2beP+zzA2jCeDy0Q18K5xT7ZkqWWUzi45qmcP
Agf+ypJtecLzXnxjf24RiK6Ze7yK+jcie50vlIXvr5IjD8phfDjolJGdvL1KsCCysQs7PILza7dG
6uWrXA23/5oA1/8sqv+OFvloEOhSFs/M8CiNny3xke62WQl74Qh7JlgidCGBwpTJVyv6mwV9vpOA
1A0kED7OD/6cf8W/5FzaRHXIH+PoqKuBJOiiyNcTuUls3ICN/v0FoWNFPifYQCKjfTtU2tVMa9lF
R7A03S9ozNqG0q34ys/y0X2jiI1fi4IQ69nZw2lRK4445CJShvN2jWhCXxAk0n6B5Dpbt//cOJoE
PP9Zi4lwZZYJ/uvGxX1TEq6JowBHKc1/8M/gNvQM+qP5OjQKOkPjQM7qOqjcY4SwgijFtaTg+fdz
kSxGfHrYO2aJ4Ltl2yA+YfCiY9RQyoq83F51k5v9+PzZvZU6/XO1AsUf+k8Ieu+MZ/5Y4BsWZkQK
rv4ywGxb+E51Y1fQNEaM238/U7AdMk9YqgSdsLOZ0nHPJVWH6Bh3VrftEoHxsVH1F9qjt0LOf67J
R1zpW0x93uSzOxfIuHfMXCZHMamAQ2SGjCAfXwc9+ErH/W5KouvH5DUzx3w2k9bZlMxTaVDiSnKO
lWyNqJD35MGTH/PFivHuIbEfpPYM3I7vwPwReDslg9bL6fOQjEFmJDWzME9fnJCavkMA6U05Jf3f
PqZ5/0mMzIyLY+6djzca9HtkE8XHYIrTVZSULWIbL/9C9vb+5pmOww7cQFjNfTy3u9Tk8tVeYuVH
ZdrGfkowjxN3IL4Y5f37jIQPJR8GDF5pgG5nc67EGWhJlwzpysEnJpWlc2iq1QsnR7gVbWhewVSn
HlQ3v6telleBSUscEte4+fxNe3+5HOd5m8GtYYbg3PH2IcZ2NkKhK6IjyZIjbXTtJUAA/NdPjguc
/XczWI4LPpspWWOWNCN5wfyg7dZBQY1qdPET//WlvBnl7FJK1O9NJkaSWsyUY5NpKSQ/YE0+H+Xd
a8wnZX652HcgIxT22Sg+AI6Mgnd+zDXMmkDQxh/ESXdrTxfe9f9mKJ9XCyCrSxTZ22ej08zxSlfP
j2NuOHcCYzI4HlySjyknXmvx+WDz8vN/j1osT/gx+Oy7iP0dg2Svs8Em2WBCcqvymMvsWuH829fK
Muco1KWh98sMo+8CGPh/aKX/z4i19/OPYSFa8lLPq8g5U0+ko+pbertHcnjn3LQYnvuI4ufzi3v/
0BgFySc+ifl0fa68xBueACixyyM1MaQSMB+6/KKemiAkqqONw/3nw31wL31jNvdCpbU5xJ/dSzcR
E2rDlIyVBkX7mj5ABvYVHt0mJ+T5FLqT94LW3jmqSoubLx7k+2WZzQh7btwMHies88FD6VqlUG59
LNvWKFapypB9Z4VMvkdRJn5EmZ4Yy8+v993tZedjATjgszYLW2cQ6783J2Y6KVhjObxdhbaAUkl4
PfkQ3O3AsK8+H+rdfGEoNiCcPyy8vGBK3w6l6XGCeq9sjximzN8WSKtTpTdG8sVN/OCK2N+wZKGn
YEv8h8L4r+3WMHYzUDrrj1Nn9BcWuv8NuZfhPtSC4OnzK3r3vNh5cDphS8c77mJJe3tFJdweS7Nl
d5Re3qzANmWHYZZVQwJvd5bRel/s4D64NGo5nL7YsKKLE/Md/telgVGqoNA03VEjQW/fVD5aPQmf
SVXK3X1+ae/eg/nSaFG5bA7wrpxblJh6UumUL4/shoxn8nkTSqF9fqlsd4BsKBG0QhR31m4e2l9w
l7FCcx1vFrR58H/gAeb8HT+bKXaloX2AynxVY2CzbhRMRWvdeIPt3YR+IdVmPp2aZBXR4LgMfVqk
h1wWJa3MpPJBvSd1lQOOMXIQp1Mw6eiuTZl5JanKAc2ZU9MJdqJkkenaHgAsEkp71ossckG7cWXT
bnzUnALcejcKK9ulFdn1K9lrZbPNjRAuVVBXNdh1FVNzsvSBFruPGsL+IWmfjktCgadvWWHG6XXa
xZzGzLhqnIsiaGI8+aFKq/LOiDv8qnoFH2oj+7xLnuO0H2AC96ZFZAyUYv+K+lfz225ofsFNzbSI
RCvazHuc0V1709EWqRF3hjnRVbWT6TvR5sgrE6trnsJ8cl0Sb3QvvPS8IKNTqODhUXQWUb6Am+f1
l7GRVZe6ruDytKhI1wlHg/jegW++N0qWqGcFddA8kUVWxVfAudS4jovJ+9Gwn/8GrNTNtpOfthHZ
jkMZbqd0CLpvmDpS7VIhkHP3ygtCrVyPYxAYN8lg2DUx957rXU0WBsgNLGf3WVij4a0iIg7SfQk8
q8Ym1XkTNoxqwEWaEU+9ipMeeVlf4gbf91aCKLOQQ+KBctXUHfpcfPKVXhPa1OYVAQgdRMB1Y1WO
txSdsPJV6AfxcxWhs6JKPlfhW47Qe62lir0ymkaH/6lyQg9ydKE/yfp1bttBcSLj/e3jS4LEy2hd
VZb/2rdQ58gKzvp4Gbcs0dsgCsZ8NTlQPY90vQmTT+nEGPyKhhcTUTUFlatcaA5MOC3r3J+RDfuR
LoHb0eQuMrv26I5MArKe5pc/nclrfjqyrMyl1qZZt7GaIUxvkIqbIDCjXDd/KM5B0evkoqrcaTEO
5G2GZrCBghxBeotCJ+o2k6KzuEElnun7AIeSv2nsdCCUzU9dO1pwSkonNj0R8iTTNhtnn7Yoi1FL
gE+zFjFBAaQJtrXQV+iCiBtsJiSZyyZt0xbPlOu3czyG7H6MowHU2h/QZmziVMh4LUyUeofG1+qm
WYwCwd4FsXIONx5KDIF0fZPHF7JBYHy0Ha01XgaiUwrMediAqmOnMnsgldbrw3VOZIq5b3Exk5SR
BJX27PR5WSwq18/ovJt6mW37JvaJEQkz54byTeRFy5iTtg5Vrg7tveNTUp7Z7aXcTl1Aaz9O+ctE
ZnoxrT3ZdiE9ryEidpTNAMKVPgNpOvKZQheDfO8anD8EfXegqnTVSNlSmu4r03sK0YLlPa0XTxaP
RBs4wctkIOd+GrHLEjRIw1JV5DcArOsQrNL8o1ziKdE8V1ltt7cpb/t4qVV8VrYpvrT2skUR3gaz
Kzao5GqKhvKlH9O6hfIZCcMoNq6KO6kzFwfgq4u4Q1160vQeZmCDtzn7xpE7TZf2wAuAUrmWXpf7
F0o1AgYY92svHeJu4wVFtqG8q+ADaasuabvyesgTn1yeLLWyG8uRoL60Oja0A6+W3x0c9H3xThIs
AqAM4Ft5VY7BUPxSUzGRziAJm1vpmgTQisQqLobXUY5l/zuNR7O/9dMybE8QXSdOyuxkxLaSUMte
c1PPR1palT1N92MxBYSd6VrYoCQ0dE/+ykrEVNc6LL14pTMJknVTdZl/yMduzjcxdVLoGhG722yY
xLg1iLXOd2SnmN2xZ1sHuRFZYvk7r/OgIzCU5TnxVjkyB5/8QnTUl5D6rF/G5Mb+c8B7Ha5pxdXd
2kFnlC5KwlaGBKJcjIQ8AQhAxk+RlDaemcg2s6UK3N6h8aqcpz7TuuGSBc8ldg2+dIrFPEzBzqoZ
JJIIz1ohBfUf8yhHr2FpTfni+wUSW68F7nfh583kLJBM5cOiVINnYwLQcmsXGT1t+NaeAOD6aOh4
bKYexbM60/pdEFMykeZq18aCdPIyQ2uZxD/4CghUdb5dF8tK66JDJElFRlUk4hgpGqrGTT1k+rXq
WuEjmu7os5RdqVn3FsypX3U+pIhYehaiS5RpCDCFx9q+8oa200+46rNsCUunaFbcl5LGu6cscpPA
0by0ENIMwIcdGjlFNJi3UeS6kV9K/Ifc+fFIQ5tICnq6mwA99riVweRHl1JF+hCS8msIdZkQEcwB
tnRzB/MjXdy9pzidLXUpRIOgzYGqM0F7bEGXExjS4D1M0HGQi4gOfeHktn1D+jB6TITqxW0FCALB
TKqn41WU86VflbXdWLcdbhl5jTok4RWLcTGvEjGMs86ubcqTXwn6JK0cfHdFjhmmkNgYjGALR38w
D66Meu0GQLjCqFTr1Q8+JM51hHsbz4A5NAhIQtXFUHgs48fsMs8R5g+BIL9KJKhHIr0Glxr2br2I
o8yctqwvdkKbKaXnD6Ax7tplgCFszgc1W2dZ9lFgbYmKkqQW9+UfmWfake5qeIjohILivdO8REYb
yzUGZ5W5c1A8hOPW0S8oYw3jwtcoY2wkHMPfY2+CsOR/j+9Cq2kfG1mpOSNJzZ+fSCr6k+SooPSw
VKnQUcQ2s8a2ZK7dFqKu/bU7jpUNtDDokaE1RsMygZiqai5UkVUv9rw32fd94ZLVQlY8RREVVjYa
SF7TAaisIcajoeOo35BRw5oVUGnttmbez6mbqJryJVAH7LlycCpk5a0WPaKMk9ZClKV7V0x67C3q
ErnC1usC/yWOZ792I8ljZVoElIVlNYXPqWPUxW5kG1hssiSdNUxhm8i/P12w0cfTDIrIxk56VkMQ
hcBNG7DWDF7KTIm1pxoH61oLSOv8fAf+4WafDAfP0GESgbx5u9l3zCnsRYvCxK9yYm0J+lk0di6W
XOdXlaQPh+KI7QC7o2KrnxnVcYKoHsdYd5wGUsCRBOrgnfTpEDdWcfr8qs5y2bl13DiaPrRjyKrh
MHN2hmkgQA9hbPZHT6sxurFNS040dNMDWKbwqHcK3SBRPjYLXuwHdHLD3Hx1a1lc1XRgbyQ7KPOL
M/AHB1OPIxx0wJntwsf+7Z2udAVwSfX9cRxKuZyCwTpYParHz6/8o1FID8KQTksDV/rZ85wgchL4
xSh4AnEg1h3R31QS15+P8sGRlNYMfS46dNQSvLPiZBypthuJMDiaA9WSmCrGVicYde8aWf3UzQk+
n4/3fuqwTUesgSOXhiAl5bf3jrzoCES/Ph2HxDaXCQ+K7wKRrJNhVqvPh3p/aUwarNvUdynv8sfb
ocbGLcopQw0LjZyTZ46l1VhUgpbUSqsHN8C4pOjdfz7o+3MwB02PWhCgJtPC/ft20NDNg9o0Qv9o
dcofj4lhN/FWawt0GpPwSPRoQJH315nPx/iY0Ttzv/gBbyke8/tCoR4LN18OPhwgLt7+gC4y9dro
Yu3oeNI7DG5lXEHF5yDaGAggE4SVxPqRJW59Me776coBnC6EO+taCEObf9e/ag0wiAOqK2VwRMvp
EQEokWGVfHY+v73vRwEjNDelQKLRJj1fDXSQSsopveAYpO20waIard15h/H5KO8mqYfjwTEpdFEW
QP5xNnOyngKJ7vfukdQGfRnQulqy1amxJ2XmF+/fuws6G+qsJATotie+bXSP7tAZx1ovvCvKRMUX
X6H3owg2GLRi5zdilkq9fThEP+S1VQz+sUo0d18T+rEIOAt9sWK9v20U/KlEMgXpYEP1ejtK7xMu
aWQyPFV9NCzHMsf+1Vi1phZZ7SePnz+jDy6J4FLqgnSJEBicz3NcaGbKqSU8aVmoy6uCrn1+pNBq
bf5ynLm2NEdF+cAR5sn39qLwsKWEbRh8wNlQb2qyyX4UIpq++My9f2vfjnI2DZw6rsPOZ5sgcv17
ZxXo7qzY3+VkpdyjECVUDWv79vMrezcmDal/38GzxzU5U+5HWh6dWhOHIPLstdG8am6JEymwp03j
he0XI340QWYpELU6KoW8WG/vZapaL54PECdvtLIOhPmQHwTdpHg32GP06/PL+2CCWLT9eX+p7M5p
X28HG0mM0NJQj05x7uK9NdrUZZevqt+fD/PBXUQwM68Stkl/7xwe00Qq9oy4j04wocJTUlakpIxG
cdWRrr3OzXYcF1Y3iC9e6A/u5CzTYfNl0VikGv/24ij0pbIcO4TNGBj30oZTk8TKXcH//moHO38w
3hRXZzWgB3OQ5RD8z/luhw6GYRA9Gp1AhVkLCUD4iIef/VY+BeZSmmX8Bbj0owfHtgc5JxRlvqNn
Gx+XMAKMqmaEPUm4T6FnG99T3yrXnz+3D0ehbe6gwGQB8c5mv16rrlLCjU7GZKJw1+zKCa78cdK/
wgt9NNBcg4d1RW2Y3tTbR9U7Vi9TWH8n9L/13syaaS3GRP79q8XSw/mC9V23Udu9HaVqm0gbSbA5
ISAKdz6aEKIlkuLoZs5XW5yPJgTTYQ6lYqtBI+jtUJkcKeANQ4ylQt62mc85kMTfRWN13+m1P33+
mD6a6HNbwfnzbnGCejsYofeu9OyRVJMms670cKh/TY1CAz2aX3VLPnxQ7Ejhuc2P67zfBIiZeNuW
1CrSdUndbWUfNI+a70b9/efX9OFAHJ9owbJs0C95e02A1uJCtFZ8CoICw5yjuc6j0Ae//V9M8Vm4
wceYAyF63rNxOPaTgZwkp7xMu28uctp2VSKULf52UwbdmEbkTBrnD/SAb8cB6hKYU8eEgOffkRNK
HtXoetHd3941Wt2kflpA1uendDZK00Yj5ZI6PXlSqcus7vXL3EmzL9RX7+cb21PUSMIxXCJAz5nF
tG90X1LwPjVhlnz/H87Oa0dym2vXV0RAOZxW7DCt7snTPhE89oxyzrr6/2F/wN5TKqGEtk8MuAGz
SC2Si2u9YY766mR2SHHj5YED7u0ZbY0l3xJ/pMyxkzrCQW7M6yNt/ggc0TgUjTIcqRcHG8fDdcjh
Z0fhGeSHdG2/0lajX+EH4xh5bab731LhqydacvZ7H3fg72VVgGcxF+LV4yezSt2ooyz2ENTE8Bny
odt9qgFC9Xs3mR19I99cnRSfClSoCZRheTZAmIB62umcecNAgZr69b5VO2vjqpUn5+X9B0aIA4F9
JMFCyuL81uT7woTx6/l9NFKbBHVQkT2b/V2tOMWHzhniD7EIhYez+tiglpA5/sZPWAkUhOnAQ6EK
Rx66dJY1m7iC6lHFnt3Q9KOCOPtQ+Yu4+K4GiuEcboelDLurCbssJ68srpOlTK4RGAgzijr2jE5v
ThTlKKpg7Lc3jCR+QBGglcYZ2h1qWltZzcoHdYCg84TkPpb/XG4IqN6Rm2ZhjMRQildPBYOyG7Rp
I0rXRkFwEhgU8Bd8OuVq/7HtTOzhFOT7Yi8CLvfdUnBnOfAfIWzdXsfre9KiFmdZchl5lC8Dx6fy
jqwP6yj0Yf5stUb5OUZebW9BlDngOB66GwOuhQnHPXsPA2JQc4sTMsMEYg4GEXnoG5gU3bEuSBvh
PrTUJzcOY/klljECao43Jc89KVB+uYY5ilBVbPiRlwRNd2JPBMAOn0rkAL4Vsd0fcBraKjCszk5+
MO4ALDSW1zO6Qa3kucee2asGKil+/oCInIDmbDcbp+XaDqB6gscHUtjcOovXWB21PMZGzjGE5NPP
Vlilj1UrsoehhUXYq2Zs7mq/dB+axO6Pt4NmdZY2AzNRqvNLadmRxp4BXzz2RtVq/tLdNgZs3swt
zDvdb7eqcash6rhUjAlPKRN9+RnDMKsmhzE8yKjq3i9RAA1nCMZ5r+JBp8zG6+3ZrYbNH+MtwiYr
a/ostGG8bJjgz9npLxg1yQ65sfiB1nv2QU3SbONpvbaiGl8TK2UqRhoshIvtruOcNGAbR6PN9ycU
4kJngJXe5a8IQijaxtm5UI0koZMCrn+MtggduiD052Mt9tS6KXF4yKsOIqDwX+Iuxp4qzkNQEfQl
p9bp0MCB+fodxsFWZvFGHlvuTw2yhCycA7hbvkpdH1dIfIy4iYeB8lie2vm/VRLS3oC1SQOxL9Ay
2OcWsAea8MXwsTY1/6WLyuAuw2z0fqyV+RhauVluXGVrEYAuOuhQshC4SYszynGawfLhziK90oXH
pIiHBo2DhH4lddMuOQ+5/ZPLvtx4U64GAdQycFA80WHrXQYBpVDf7zqgPJ3ZeHOR69/m2FeOVWqJ
jbNj7XbhpUyWJZHZgPIuR6ocUftOy9mBNSHSCD6MR2vqldPtjbR2QvEUB3jylposYbZt0SR5002x
V1Co95TQaj6ntPI/aMaQfZpRy3rUfQOxtMoPNlB5qysJRZBvh2ss1J/L+RnIi5VNrsZe4ibm0cUi
7Bhovf5AjbvaiBX5v1oGMQVsDX8NyVZZ4m+5wLqINDzx5rH+lWFidGybav7VVLr2SqViOoehM70W
CAj+ArXRbMDKVvcQRu+IcVEmA9wpQ/mPPCFFsJG/+IlX8yY4C4Fb10MICzHcI95Xf05KDI3tzEzB
HQ3qv2Nmvk55b5xKp9M/1whVgsAxh/n1/R8eAoPpWjASyX1l+P3xo5JpqulkkiLhoEqpp1bVGX2z
uf1bGybY7FOa/0WTu/kkEC3dWJC1mIMFonD34qNuLrMzuKo9Apy03+zCH+x9GEsFvCIGtnGoM2WA
kg2EGv67gijvIcULttvYWmtnB17cGp0jHZzhMukQkFB5DDSxp82J+lwBDvsKNSV+UkcRHBolNM8I
AunTRla1dkcC/4b2QMFD7unLFXereKRWUMZemhtSv6AwComlwDe5p653j3SB2Njca1vMoPLFW4q0
H+rm5Yjo4KAAksyxV+tqhZZf1hUu+rvCRHcsStOtbGdtWRFw4NEmMdNkHpfD9bOvZA7iC54a1g7j
DNXPJglAHrohBp3DMLi/Q15a324H8uqyQrSjsEMVEx/6y1EhWnRWBL/O63o04aROSYafKxCgs+TW
dSe9U5uvt4dcW1depoqsWZGyLtd1xEJliiEPIhmj5892GKAlhk9qH4JeNpKP/2EwE1KTLNACnlmE
TRQ4GFXnLY97s06/mR3dyFMxRunP2k6wPb492HWXnLSDwRSLvgtePcvVHN28qRA3B6pa8I4RcTLs
BX3zIwCheW+hDdKnhvoxUpr8YMPYP0xQvL04aCA9ixFF7ds/Z+3gpmPCDQHuk2LDIqJk16GzsbMF
CtQlr9gctl6CHIO9J99xPD0Zq+euS3zcmIEBfTAxIA02fsE16UYuCGcVYGBuKs7wy/BC/riuTMFP
qBPM7ly1UcYPcw8POq6i+bl0XBHtAc69tGprfEBYSUVsQu3AsQ/o7txejbVzE0QGVWueZHQU5U74
48jugzis9KBOvNgInRN9iCJEOzaoHrvSmU7IB7n/GGOWPiGfYG3FxRUymmWQhFKdRqYOKGSxy5q6
m4JUJCmm0HTDUScSxg801LsfojXjem9NTYPWQxc6SK6VaHCleTWagA0g4W4camunDK8pqhiQBwjU
RUzEGGcnydwlHuKgAJSjmmr43kDxGY2iifokopmB/1uIVJk3cr+1kaEha5oExlyXQVvmlQvOMw/1
XBUXzjJXwmMnWuNT2oGU29XgJ5FpaTFev/3h184byKiyQQN72jEWd7UxusVkDIKbwyzSD+pYDSgA
5tWnXovsjXfH2hyh/xFiJGZMVbuMMcyGwghkIcVRwDQnf2zRZ6Jneg/OQDyiXfstzntlY13Xp/f/
x1xkuqjFAWwu88RTqIw9DlPwCWhb/ugXZXZ/eyHX7gqqlnTYbDoO8DYvZ1cAUq4UwG+okFb2uBu0
ZJrPGBJ37t7W8qDbDZ2oN7Kd1THhsbkUcACQLA8QHCphtExl4g2omiU7o507sWOHQ7ZJdPdY9Ih3
3Z7l2jlBQimTK0dKxy+OrFFEXZXoWuKNkakc/axEoUHL/epO0xJkuewobHcNt+RBuHjq3R57NX7I
qCiryGxbl3//44wK0ZgMeo34EUH9UCi+Z8UjIDKr+ygivzlMGM/fHnD1oYzUwP8bcTHb3EWCHlu1
xMs1GAAGqdehQb3yCIClfrCbFudeO39F1Nk9a22PPXrYaRsLvvZUc8ApkN1L2MyyHU3NVm3ACiee
luXmOUJEdOdYaCTfnunqZ8XDgTTnf+TLy6VFeF2fq6xJvDC3k5NJbX+HBDYm56IPP/RAZE59O6Ge
KybYA7eHXt2hfwy9+KpW6PCAwn/Ja+hliZ1rpeHXyomA/iq2pEHcHm11OSVhXW4a2p2LLxpETV8b
TZp6k5h9G136nsyqrIZxq7qxNi1w28DVXHqqOKxdrqjWUpBXI/kwc1A93sWWObYn0tuMgkKtwOq5
Pa/V4cjGJT9MepXKv/+xN0qtnCNU5olUi47DLsrT6jsw/ua3sHxMA24PtraIvO1kI012apaebekY
hyKfBUddl5aHBsbRHuWZcCMmV6cknY2JetonS3413KamwJcx9Vp6GsreCNtcO+NP3n4eGttpNhKg
taOUVBASNZhJNCEWSYho6Om5XZ16XaEnn1ujnV5r3Q1/oOhhOPuGEsJWlWmRgJL1AfezyYXB4Ulr
KbnKf3yyqkYbGo1V8xlrmihASChPP7lR1nwPeXMdEl3P/kVLuvvhc+UEuyCwNi1VFiv89gsAnyDx
ZNOXN5b9eAN16b5EeOe5DBFHA+PeP6W9G3wHfV5s3MPLXPdtLNYVgRZQqUD+FhuvQGLXVX3Neg4C
tbfvfPzibLD8yBXvVDuObSzjw+Eb4IAaPTIxpv1ZcZEsfrJq1ZkPAM/T/Hw7itfWn5SLVhVWdvy+
RWpgJJNdtAjaPRtBM+0U3nY71Nu+lE11NArL3HEo/Wzc4KQW6ZbY0NrCU7HhjYdTJoIFi906h0k+
gFKznqUR9b6PFGTkuNTOEQSejVmuDYWGikUThOWHJH4ZZQ25PnJzof3c56O2I8itZ9HiaIJKlfHp
9oIuH3hv35jOGAGlY86Ja9/lWPBwqrkKBmT0w7an2Tn3w684reIE+dRs/jioDUAje+7S52lIYPVb
KGglqGu33acmzqzxrCdaGG5s7MVhJX8UsY28FA9O2KXLrKGXhmVVETqYVNWGV/Ro2Y1N6X+5PfeV
UTjlSUsoOZHeLvt1VhSUIjA69xmIJOrgkvb3V29aW+6gK19TAhho+vOS5mMtTikLpEk3Y/X6bPBs
3FnaNH0aTHU4qaFlbMxocSDKdTMpEbNk1E8pcC4uMBuOk931ivOcOm3/tTdD/7FX++Cs2tgZKobf
fXv3CpqIO7F80oaRL3YZPFiAVWhtC+fZsnHKKaFvfUdrzf379ihrC0gfCakfB1kBMJmXo3R9g9K5
k8BDRcnxiDRjt1fh6Bxhn9XvuyXfFpAPBSccSgUNusWETBPDQBvB0Ge0W5A2a8tyn6vpvLG/VwIP
r0kctKlS2XRVF58Jd4hx7DTTfTbbxpTyyw0K42V3d3vZVkZB7YzXjQ3OCUTm4qwckeSgCp3Aoy87
EynSodspuu8c/8MoCOzIeOP8WOZMliv8SHVg65dIHu67yE7uE07IrebAItml0AUdROJ/ZZWY1tPi
HYpqsWpnmIi9GJnTzYeJQ2v+qiYwOHdxOwrEP41eyQ6qrpTqvmo0JTgmVmsruEA5RvORXi4uLm3G
W+RAbxY209RDOy1Y/AnGrckx9xophZkiIlxl7iFLYxiaVdLl2BT4+Wg9Oc5QYJuj2Ln+WEZYc36t
HcV/aTlbcB1LLfBWOGOUEGjNfkp/Fp1r1U+FXUPsUgO0krG8NIcvluhb9FEHS/jQdatZbx7L2sfs
Wg9EZECtixJ3l2hm/A+o4Cb8FMVmW9yBhdTMoxGCe3kcJf9/p8D+zl6HWonmu3yWwrACl037GZhD
gWDprLf+QekGXEVyDW+0x3Ru5mk3QnjmPVCMPh4CQd8K4yeuFq77650hQWpElo4oDOoHFA/lKfVH
ktTr9YBLWi2eNS3DiKEJrH0WYJzyzlEo1Gv4bPHEoqeNjMNiFBINJykn57kjzThYujSvANe5McrV
iSpHIWtGu02mQcuErxH0O4QyY+9WdPGL1QXqLusD4zHVx/GIxWzz472zIrapJvEasFjE5WXhGpVb
8Ff1Oe6i4lRp0HDD2jDfPSuXwh2pLNB94AhXnIqk85VpGrTnOrDrQ4FrDjYgk3g0y1Hc48E2bxyr
16vIg4rnsMY+VrnaF4lkFqPVb9WN/ozwt/GiUCUNIf+P9bfA1zE4gBFfbRxL8gj9o8XHOMhWMTPA
RmDCr3RvpsZtUVzqSRTrLLMPpl1WvwxUzcozvefAPlPDHc0TEJTR2ngC6TLwFkPbPEf+J2loEqKX
gTnUdTFkletiOTl2k1ci0/VPYudI3NpDAhE80bq/ikio0T7FVWg8IJ7ZoOHg+t2vss0acY+sF35L
mLQI9yCbAOaOEqzIv4aW02hnfBTq+RBFho0IeDW25auO9kWOxkA8mfsyqaF/AurCfa+LzKL97EIz
+Y30k/296judAulEB0Hav1h/S0G4buNTL+svcuWpDAM+tSSuDSD05fRVoU4djTbjmTZ1uUMZI3iO
3QHPwBjq80+9n77lTn+YkjD7p8a15tWorXLrtlh+AUqQBpkjr1DZy16Kl9WhDoNbLdxn+hXRecBY
od7BXcXNY8IJbKMWcnUzgd3DV5ZOgESYSTHKi9MOqV3MherGfXYDDe1inmY73LH+ssYMh29RISCv
fQwcrpp3HhS84YkxEkpJB6P8fzlsjYeiYiZR/DJERfdjEEW6CydT+3Z7lKvUS44CMBZYG67e1rLF
YFZzW/Twzl8abE3OdqYqH/JxTrDliLbeV1dnBPAWBkLRGlgbWnrLMwIfeXQKZv/ZSF2cXKzxdUwC
G09D59h22LG8d2LIlaGHBcyBqjaY88vlQ9Yaj7iyDF7qoUfMiSE/4Dqle2rWbSkQX+VhKPOoFMtY
Qp6NBOblUNk44qWSa+FLPOK6EFYo6PfpsKW9tTYKPCy0fyQVgFfj5Siij7CUySvuqNpP9+Qd4X0R
B+5G5nodD6AD0JXWXdkTgG5zOUqFTLqdDGHCsiU6Ivt4eP7lYG5hQQDMwy263NUhTiWJO5AZ2XTb
IEtdjmb6EZIdA/eugifZzszokruV+Kcu+0cR98W5j6ctDsLKBOUJ5hL1lJV4Gl4O2XFWAJxuk5co
yMp730TZC0iVwC4hxOXu9XYQrnwzacUrL2IGhW1zOViIvL2hQKF7QdAneHLnVv+CauA7CSlkzLww
TLIKntM6wy2mRI0kFK2wsxdEigAOZUIcBViDw/vn4qDPBHKHbYVM32IuQazm9GyyF61z/FNJyvZ3
EJrxX+8dBdqWJNXwYCdLchejCLcEQGD6rFhptIep1Fz8DKp3gqBYMUZBdA0CM31FvMwv5zLbCpre
TZ6/FCkqAQCE6iO2HjDXpr69N4Q2IgjUq49tleHRdHuC1yGvKxLSSzeKpIWizOXQ/qCWcamE2Uuh
2v3wSUN+FTxxGWrjS81TMv8yaWX30yp9tGg2hr6ORjBRXGASn0p5axmNOFShgTY0xQsyc4ODYqWr
7+wktN+/xWBgAQchaeELIpB1OcU0mnzE64LiBcGV/IjuVLY3s7Y8u6llv39KGnVSitFUvWlfLkJf
j7PClrbDL3k5dyeqI9ZLEbfFRsZ3XSelAyP1FSkckFfACL+cUdTEekeDuXjBw324s7AXPmHB4yOG
XkVHbShRE8l04whkHEdVX+2PvTMYVP1NbeN4vr5DdY0uGyVqtBNIexfRMzUtXSFQUi8ltl9n3E6s
XTaEORZEtX9QE6xCbkfrSsigT8InpBqN2OnSaiALDBPEWly+VHWPFfHUf8yneYuBtjYp3rTc13D2
JAX9cnVzLTVSJ+vKlzrRAvjSbrzPwaHuEw3WO8blzd3tSa1sQY0zmQsHVi5w0sVNyptirqfaxl6C
pd5L1BhOd3p6ctMu2TkzlYWhaoONGtfKSpIeyJKnRjOIIt7lJDm2/anMzeoFWxt372tmau41Usst
DsbKYlLZooJNQ9bklbKYnIr/+2hOSvVSADn/HVl58SlLrPwbinDOUSujrd7d9X0KRVY2nZFVBfW8
hEY5Wj2YOgoQLzn+Lw/6VEEdGEbnoFhbtcir1oCkDZLsS/EH6ODLZ1ddV0YXBcyMKgxGeAFErj3P
ELw4KrRctV2UZspXa0LUxu3D9p6oLX68O3Bkj1uigKnZcz1dfkO8mHCGnePmhSOu0I8c17V21FV8
r7CdUMvq3qJS9SmnyVhsvOffgAoXb07njYsn7w6ZAS4ZGmEYxWokOlxEqzHqbe4nbKjrneNaZfAw
63UV3bslkMYPIdSR+ndpj7N9VhDdaj7nNop52JHg42f9hhtQVI8CS67p3I5a1TwiDKTk97cXahmE
GDYQCnwjjYqKfDtdLlQ3xBpnv5q+9DZSTqicPqCJ+ZIbwfeCJdpYm+XOkoPRJKeII59p4MAuB9PU
olNBzucvYdGoOyTX+oOFouTGTbMyJWAkHFLcN/KptJhSg2MtPkNt/WK1s7U3TeGeCbWvplsWe6gu
7caVswx2JsWdpvDAll146L+XkyqNBt1sZ2peolJgIA/a/pC6vXoUAzq7gzOm52YanGNdW5i9TVV4
uP0BV9YUvDs5EtkR1/hSI6HvKzWZm7J9QU4YB7dGAHbylf703lHYx8QHqR6aGZQVLidpNfgj6nPQ
vSCe4DxVgxJnd2OGN/Xx9jhvbZE/d4+G5ixgQhDZsqVKP3k5UCqQsuwGVOgqBVE1HZuXc+POCnpb
wYyKkzPHr7j7VOrHsNa6fj6UrQX6chcVrVbtHKVrKkoLGuBlHNSiL3GvK/MZTa543Dv9UGH12CsQ
tCiM4+7WAdKYz7iXWz8TlJm/RD5Fg11Wh7jPVE7g/phc3PTQ/xNfdauxtmRpr78dpGeOR6qL3Kgk
LJeT1ZPc0McqH18KV/yl9fil4ctkbezwhQkRpxHVUsBG4JZkjZZtvhilCjQnizDFtbpeVY/1aCKa
Vo01MnazyJ0aH+qRcpUYWzTqomAMsNrR2f3n2Ayc5gR8AD/rqqbKtxsdlH0ONJr0YePDXy0F2AHe
l2xbGrsUURbfvaycgWrcXL70rkOuneF6L7KOxv3t+FokFLIeRruaMhRrDgbLXFaIcqzUZhSDPNMW
NsDgrDz3bmtD/UWRc1+Ek/FS+c10d3tU+eP/COr/jQowFNwuMFXQZpdfoDUx0sTBMfWMWfcHHC5J
YcwOjbWdIxrt4+3Blinw/0bj4mWCfHxqrpejAfPyrVqDMlKnOXK1vdU8REaa3ldTPp2toNZOreZn
H2LU0zA5rZXqIIzG/pGqTb5xNMp5Xc0blIvU+QcbtSSNW40vUmBXqRf3xljed7WPKp6fKaWGi8Gs
f2nzutl4la59YG4XvjLlP7Aoiziq8xYs0jwABFXr5ic+zEj11pFyzJRef0aXyj+h+2n3G2G1iN63
JZea7txtwJFR2bpc8iYsXXyYFD5wPk/iUId2izLboDnJxjZZI6wAi6KKRW9J2rosnhUopdmiyGvc
nuvJSI5qzQG1t7Qi/Up5EIw9SqbxXdzjb9yb8RGsYXYIqwAVb1w+nvy0qe4svIdfbofc2neWVFuZ
xVLCW/Yw5tr1K2D3mUdZUT22VY8FtlCL6ox+sHJPUlq+3h5wWdl+W3BekTCGDNrs3BSXC675Q9tn
M+AmYJP+vs1bdz/z0LonLgYpJotBuNnpHX1AlB0VVuyLIpJ8Y9prsUZ5hUctVRCQY4tLkUYmCghY
UHt2685fomr+2xHpdCeM3v5cmpGF8zZidbdnLiNpuaXekhrqzS4y7YvEdkxSQwxQ1T0n06dPXaBY
82MJ549THCLCAUOc7wk81gkdqy6gzUh5bf52+yesfW2eLBLcQJp1pQxYDujpmiO7elSB/+zKITfM
gwmm/Jdd53376M7dZla9ttRUD3CwIq9D720R9nWth7zlrdTDla7/qsWzuM+U2Hiyp748tKkicI3E
g/L2RFcHJReRtRgFk5dFIjnyOtPrNsg8W+uLI7rV4qxMEWKIqVLdqdrYvg6JaDeCanldv4U24i68
ZeFQoGu3CG2Rtn7aCjPz9DgqvlMDjvYK7apv9VwMZ0UPqr0TTUfkZ2dcjP1AooDKPTzQ8l6d2/CI
+blxLko0y28vxurJY9JKImJk4W958viFiDizERnOHWRwsSinI5aLIdo7CAnshYrcta8P1q6nq3Uw
tAbmdD7tkKnz90U11XDGwnjjXl2LRLDMwO8pENPjXkTFFE/loIVV5sFNt4fd2JPDsjqd1F6PlJpb
pp9ydWMh1nag5CpKCD7/XuJS1LYIfSz5EFueSvVk1pV276KzcY+YV3UaTYQGXEfgPp2NfrBDsnza
CpC1sKSbRrEaBCkWL4sjII0oI+VQ1T3LwNTgMHSQe3e9rpPVock6n90pNJ8Irn2FsD2eKbDlLDTn
d7yUaqzMk+ohburpN5hFiBFj7RT/+m1QRjtFG9J/bweNjNXL04pdJ2HRkqKswVK+PKYxoqmN2EcF
pyuVoduj+Kt+1dPa2GpqXydYyBFKEjTPPcpSS9piEo+UkCUhV9rxfsDj1DS5BMuueFBTG5X2d8+K
8iISeDLsZBPmclbV3LlI7lroFaWGFRyqENzeGSv5atg47FeWDxgPKTunAMnjspSgl3lm5BFUeidB
mVD3i+yAAuyW5Zm8phYf6Q28QUSjtA+d+XI6QtMbZgsnAdZ8EaEZ45SYN6pG1O3ySA+/4d2epQer
QeFih6Vs0m/U2643FFRx+iESD016vBR9AGiGbzm+sx4VJfvFRX17PuYar7QfpahLCEw4LvzTCDvi
amnbpjnSYZ22wCXXm4ofAX6cPUWDEAzV5SJUITTGSAyJZ0dTekwBLOHGiixMwo5RJ2RSKofNUqXa
6+1Yuj7CZKGCrfG2nQnfy3HtIAoKUhWw4PWo+Xv8t+bgODZONp3NjOEPYW+UW3qHa5Pl4CCgpPkb
ZbrLQXPsB0tt5IvXRjr/C8h23tu92Z+NVK8+gOaPflRuvwUdXJkp1XBYvUCFaE4tCYNCBFbZdTCl
LANPZSwFqGLvkzSf3J0+uvSw51Rx9rdXd+VckPkomaLKlQpU+3KicZiGGdUR2OUKLhQHbLLt5C6t
9ErfOZnovtwebW2GFC+kBBMHHjjMy9EqKASF72Q8Lq1BxyEhV7Td7Iziq9O0gwdFrxUbB8TK/KAt
A/kz6DSwR+Uv+gPeVdAHsUrXTz1VaxXrfm6Vaji2cDbLb4jS1u++bgGX4jNr04yjuLmUBZiNuDMn
Tc89PZ2Lg4IQrNdnNRLrdDrOBtTGr+9ezzeDYtAOXCG0ZS9nhzVXkjtOmnt+bGGg3ur6LnO16Vdu
Afzft/W06f64sjFAIaA8JiVhACQsj8I0VONo7nIP7ThNHMrRf/ZRF95l1pTemX3nPropyMuNKF05
5unhUzKnIkH6twSaUasIgRHMuccBpH0ViL7/rKpwur+9mqujUCME+4xO7JV7jwrcq4sRn/WKsSiO
od7gsiyGrTRxZQ+wdnRsWT+p4bOISFxC88oAzYmeA+/hkxEhUoKLuBlrp1lzQu3UaJP6zoova0aL
lrYXOuI8TGioXAaKHgZ11DVu7oVtZH6yw9n4rOO18msOffNzWnSWeXjvWiLCyIuPNiH3JU39ywFj
jM59KhCF11mWOHal0Z18MJwbpI/rtWQUEijaNphm8xi4HCUPDCMGaMYomY26vpYOAC8KHweJGn7Z
rOmn/zAriepFN0ImHItvF9MMbh3MUTxLDPoTIIvwTi+mjdv+eou9AW+4fXhXgRddHJKtEFBz66Ty
gIrGD7k/p0c/6Hvu2UxDo6uJxh+YR/vqu09KOSylE1YU3ecleqr0EXiilVJ6+Eb1zyYQiQf49CP2
R5abiPeHBzhHGZUUNFGTWCxk1PGG04Kw8mqr/6crsQefgveLcVPSJfLkTgPwfRUdFfYmk9sPtRd3
Va4DqjOrH1ND5e94OypWopDUmgYHQvVExVIKdPJpBqUUtDxNQzGzB/j9oDraby0tc28U5ZY+3PVw
nMAQ/2ieg8O5smqbCgOvoWQevLAIXscK2LRQmo+W2TtAuzcxRte579t5/5aDURdeKj9nbZUrWPqM
nloIC5EbXyn3vhK3yZHr2/2Q91noYjdQAYodcnfY4u5fbwYOS3TIJTpWorMX54iToweYJ9XEDsdo
mFr891advwWIsOwrc3jOS6U6vfNrcqnJfhEYCQoMPMwuz5TO1NForFzxFNY21i2jcRRahI9N7nC/
zep7M4a30cAG8YKhR7WkCqhKg8J6qYqnKNWUOx5oLQLrUTvfceFb5c7nfNgY8SojAqJLwvf2EKT5
uqzERiMe9GnFixO/idk6jIUQ7S7wNfvfWglHc2NvXN2pjMa9LR9NTI5c+nI1YW7rSC9Iyc1+KnbG
2ImPRjdtqRStzYncAGNNNhabXgbxH1neONQBWBM78oZxHg6JM6kHJ3PEg0jz4b1JAhOSWrLsd2nA
vrxyUmBicB0Q4KuKsXyAjpgeJ3XQNnj3MqwvXpyMAhpbvudIfOhdXk6I097vTSzoPJgZ6pcClSm8
QqOYYiK0ED//OcC9UNJdIwI1eOx0H8SundSau2W/sbaw5LESmyxfQssCbigUP0hGhPgoOfrFEdBA
0RywKjL7p9i1uv8QLGg6AcvjHKWsuJi12/RmZ5s9r/kcdTZNUYro0BZ5227cPmuz4kaQqjtkYrQk
Lld3qKdsoguICkdqx7i8dpHzb+Ro8171I2H8p8EkNFRW/6nPXg7mt76KDCSDoRxFN1914+CIIHr9
ac6yacsL9Xq7cYi4GqelZFIpVzJNSjBmYUDBvZ9K4xhhSHXIxtl9b9fqbe24uuGXyjthkaEMUeC2
1iAgTkMdQAbWrAGeNpUe/4P6dvSsWVn87l3H1+K6o09GBQSy6eUiZiW2X9THMo9uhRQPHexcnNqs
wPrwvac/MheUyN5YOgiVywX+4yTp49wPzZraZZ22fbVTSjUTO9zqiulg9yUs6qqSdY7bg15dcqwn
e0yCcUD/ocx3Oag180qNqizwgsIQXqQI5SSwFsTMp87u5rJ51TCs28gyr7IIl2QFsX6OMSrVV22y
mBZJHCEX5hnxGB3bujReC7caPnFzxAfhY0+zMcnrTUdEkvBJ51x4ZvriE5ZOQRd9oEGRjNQ+Dm5h
N/8IJZi+1GICwHN7Ra9nRy+EDgxEWXJa3oyXK1oVigEulEJDNgpR7DWtVsrDUE4CAERrh/EuMrMq
3nilXn9GwAqSCUVnmXfW0iMgdo3UsrI29dzZ9B+SecQZMZ2M9hNwEX3XxmOAB2QXqRt3xfWeB71g
s99p9JEhLSGAmDd2OCvSdnCHGSErN0bTabS3yKYrKwrhFPEkUkC6dksLLytHw2e26WAm9vyr1cPo
d5rn3TfHyCsUrGihf779BRfhQo+YJx0sbykdJpnqi3CZkVBqhFaMT5yp/l6V/TsHd8BD2Npbbs6L
BZRDSTQU7St0EmBDLa4DpSkrWF7W9JTD6f1cR4VFRXWONvKutVFoxCAGwC+m3LbY5O2M12HeTuOT
YjTUS7h/jrGhpxuBv3QBlpORG1pyESSaZWktZfrDWBehOT1JEdBkr6txpR1zt8bBNqrYKwe3b+xx
b1f29DtotbLYgWO1PgQ8DnVvwI72VQ0K+1OhtNV4bPJMB4yopz62hlGTsvz4v4hdgIxMv2syNLTu
BwWbzAcDZnX71PTskL1klKUnus/GcNYmvQhPSgqA6Bmk3mQdQCqVEGBDdEoqwETo3U2GHQQfYstu
wqekdJr86JZTPewDpVZYKYPH252CVsd0n7tV9jUB5j3v/LrUx9PtmFvE+Nvaof9H1k+Fiy21+ESz
ppYYDTrKU9Xlzb2flu5RhVx7wtu7OtZZpb2X+gXxVKUcKik9vPWXVRk1SwQ0+0F90ofK2Kt6aR6l
ItKum/V4Ky448P5IKOXUoDmQ7nBr0yRepjx0Jnpr8mf1SUnadtcFoB7mJti6PeUCLUdBaY5uIyEI
4G6xgIYdpnhejfpTS/EYY9l69E+D3ajHQE0E2L7udxurVnGaenR3b3+7le3FQsoECwY5hXt5OP9x
ceti6LNoTMenysyzAxym4KOipfZGhCyOeJaRsiayCBTuJCNrifJjIyjWiLfDk2vAj44wghwdZVfl
4a8A54zd5G+9bK6nZYA91WkRSgAFLdzLaYm8G6w6F+pTbOXlXRPnXyej3KKQrA7yZldFkUSmdZeD
uEXTtbFVaU9Bi+4ftOHwxHmxhb+/PtGpjUOPAqiO/xYU5ctR2rRsdfjb+hMgCL849eWMngCKbNTH
MeHelCBe+VQGIFoEkqRB0NWkbLut/MnvjacxdNXXDvfde5iW0QOIheCpanTjNCZTvHEXr8wRES2G
heoKyGrpSCRMFEgwmzWeeBSLfw2n9r/OQ4QqbAqa/H1ZOLGIEhy7DYkBmqzGss1uDpMa1UDkn/BB
woBRmMnBKEMkabGxPfg05TZ22PXpyHhwzd4MGKiLyCj6Y4clmTUEPgWZp9hPhsPoQ4WxxwYf5KLv
kNMIxo+3d/T1B5QZMc1G+c6gJLPI4SJoxyKD1vBELmz3e3/Sy/beFk5e36tuY1ePDeKeKPylWWJu
5KrX55gJUJhrgCQS3bsl7LRVSPGGWTWfomoq9v6o+D9RTwMsBU7qPNbB9MlAAnk/qv2WT9LKIksp
KkjzVACQltYvFzmmox1MDk549FOHQxn7LabIk78DY+rscrQd3v1RqZpIaDSNCHk7LBqd0FurEvVs
ql12kO/QnU/OyRyFez1KExC+/dT/vv1Vr88axsOYkYcwqls8BS4nOLlzaKRRK55YfWPXtjlmIk61
1X5YQjzZHAyD7qqcGH2PKxc+1CMSO7HEkylMLzeS+dD05d+Dqfw2Wz0AWd9+jkKnOdjK9Dyo5p0T
j+NGEMn4vLwM+QmAitmkzJZz73KmiM0B+CSz8br/o+7MeuQ4ki39VwS9hyb2ZXC7gRuRS1WRlcki
RVLiS4AiS7Hv4bH9+vm8Wn2bGVnInBQwD4MGGq0ukV7u4YvZsWPnmLaI4fGH9vghqzhj2B97bp/6
NWYExV54WRw+C03D+dhRMQTeXF7x83NEdkchhpyLtJYq+unvsZh6E2dJFh28JvT8uRW1Rp2+q7/a
NarddYrcsRlPzTWQ5Xz6JOoy+ZLNqSAtq+ticFArsJ0iOVT2bN+hKNjNW7MuatXvYt2eg2FQ7a+G
PluWXyMB8rHUGvP58szP95rs2eMgy0IUj/XqxXGcVnWSEXoa4kXOY5dp6dYqm/HKjj4/smBJEvq3
JBjCDXm6vunkhFkOX/hQKrrqj+n4QO3I9b1BeYBHcA0reGVOUiyJ7jtqvuQSqwPLZdU3adQXh3HG
vSEzSnPreul4d3nlXrKR083LpOBP0iCoIbe1xt3jbozMRVeqA61Wi637DauX+W0LMLoXQkueq9JU
l41XjjUW2ko9FeNDhI3GuHFLDPnsWh2cwC7MyvhA36r3PaJKovmaB/04SDu1qTaz5kXGPTcOjT6X
f/nXlgi0mdeXsoEsHZx+kCIVTlUKrzikmqCBKsyVwKlwqb88yvlTD8EJ3SVgZ5BauhNOR/EmvCpn
LywPjqKbgTK79mYMczuooUHvLg91NiFAPdhb0HgJOUntVvGZCBe7Lp2wOvSalwTjECuBi9n5lWLq
2T3BKJwV9hQ5EPW/1YSqMBXIR401B7ZIdk2LPE3czrbih2GYjj5k+GEnbP1GM1vpKgW8RfbNruba
Xnu9GMaY29ifNIeebqSgUwRS3aY2bW9eQvIr8mEkuUAt15BlXkxJNkc1RVVaWoO+69FDNOtkc3mU
sz3BXOQtSyWQ9xRz59M9MdihlTTJyFywsb9bZjt9zAltNiA/14qO50PhqvQSayLujdjY6h6YFvyq
B2+pD8vY2ftOmM5miGy0jpX45geEAAi9StozQO8kA+50ViAxmYFDfXMQ2qR/5ttkWKd0erVNm3lC
/WIUIV45i35rfCuHpV1Mp8AsmYSrGap9ig5F3TaHVDdQ4e3ndDuM4fJ7iBrLzity5UaJU3YiA0Ja
IJQm1zoDz5O+kUhE2RxUN6/vXFja+zjLeqTbnBvLfi9DsZiS+0nFGNTwdEknSxNm3moMlWj1nZri
RtglpthmYENvUtwqny5vzPMbBCMWgiGQOzI89M9OxzOdOkX7zGgO0JPtbVVY5a7QlBtJpv+aFQgh
RwDKPxDK6ShWI0w6Fr3m4My2uolcrfDz0V52Fg3eV+LWVycEDPkiswZQKH/+QzLiaJk99ovbHBZL
C7/CtBrfdf28XLnjz69Elu2HUVafiZJXFCr4NR1oE7GCxHZo+DRSvY19Yrrou2KN34Q9pB//xsfy
6MvlruKTrRO7xiktDTX49rBEbvQwTmYdGPZQ3L6CbHdILLIzUjp7nK6gZfahErd2exC4l3KU02YT
xsl8841IRCKpzWQ0vCnrhDgsIAa0Lhu9C1HpNPVFHNwmmh4cTRjvLi/bKzeiJnk5kGTpKUbE8nRC
EBcjGteW5hAhMfshbxf1ftbiN9GcDFeio1dHAlOQyhdwb9dQbgJsZ5W90+DgrIqN27nI5sWpG8wJ
9YXLk3pln1OQgikpfbskfft0UoQxvTEUaXvop0gJilovd3pkvP8bg4BESjSB6us6gi1UW9hdXLYH
TWb2fbGMfj9r1w7TWZz8shMIfWW3CCDk6j5vB2PMajGw4Tip901tj0EzIxlHsNbcR0Vp/42tRx81
QleEGBbyU6dL5ySgWp6YmVUSTilx4CyUXakk/VEMVnWzgCWzgzkIG006jwDYnY5moE8dFuhJoBlv
1Ht6+0u/tYbkyqF9bef9MMqaGxZ6tKZhzNoeuiRBbM+ay6BJRURfZvR8+56ggkAQQ2CGFtRqPvQg
9gvAZHtolWS4T8fFDKJuCrd/YxQyRD4S2++M8hzpZYV7odceavzwNq02f9OK8Fo/ymtniBSQRjRo
qyCCclF/eCuSthmVaMy6Q6jH5iYa+3GP+tjtQTrBMy8fWwCG4Bn3F7tC1xNu1R0gTLhfNGOwvHtz
yttrsimvzoYGWNnjxlu+TmqVPurtJSw67GXbZfG9bFJtvy3L5maJHXY0XEBuUinxSF/76bL1ntXT
0JWwbMU8b0gNHF8klDRv3gEQOTzZhUs/Lm/e6Si5sNCAMPGjy83U2IZ1NwedAxXjb4zCDcotILWK
1rTlfIAbbbU2rndoIQVpmigboxa333BS8xWZc8kNOueVRENq14tu0TVQVeU7PUnUb3TCGU/R0mf3
E5fQ18uzkvHUSZIOrMR8qPMBd4Gqr55wtxwqZ3IhYy9OrYq7Ku4b5cMYz2J5DMe5ah7LKQztXeKM
bntHIbqPbg7RQQ5BgjFEIwWBOn368caCJZ+QaT1kbQdEGyO9/lznyNUEdIcpv6EZJK7dgOevCFkP
I0qTZfbMOqAwvVRVi9nkmBHBiKAsFbPYwWNY9oaV07bs6EVxDQ4+H5OUkd3JKwKgdcbGUgWNoik0
uUM0q2OMBmbe2J/zxRiij4rZKsbXOkujKyCGPF2n3/Z0TPk7/XBpRd04TGC+/aEXqv42Axzb2HHR
/zZnN4uOkBXLmifpKh3h6EqsvqLrLp2pYAx5oGNL2UwtLOq8ieorQdNri8hW9aCRgSixmqcTSgat
H9SuEYfZyD4VZif8JU3fikW/F2l1Lbh9bfVoeyQ2QyrDwQP0dLCq0pYMSFccjDbpHtAQ/QNm87x3
l/Car9XZSPL2kpJ1iPtKD+BVzqMYIH91P/UHt6qVTYrFKA1JRucny9zeeolxb/Eiw5ZG/oGIffWd
irmpEluJhkNYYhWWpZ7YpD0izpcvlVcmRBQIARyalWRPry7krpkGLdHLAbuUpNH9qE++T1lYlJvM
Qjj79rEkaYWEVIpvrNv3zL62mtHVB0hIdkWXek2valANnlYHjV6CdV0e7uy+fGHUw44jG5H3x2pX
EDdZbVeY40F3R54BAdUQnwJ7slt0qalnbcq5axCnRfjpU0PKJ26NSKX5lrTw5B0C7Drjjs4okvOJ
1YOd58l2AGoJOi0U+3GxruktnGWuIMRsTBr1ONvUXVfBNuSmJW7GwoDlW8wBWnwV2Ymb7lylMQ96
3jp/5EaY3Fr9pGDG3cybBDSFbMvqLLjR1FDJbZ2DcOmN2FMBiqw9MqBavFEGZb5m13QWCcFnsNDa
Z+9QLaMGenrIp1EMWdRXLs3Ngxr0KI77qn71djw/D7ZF4xgQJTKAlCNXK6kYmKJ5Rroc8pjW8k3r
9uxOp+/ccjsK3Mau7FF5vE7ufTQpqVtRjKOlQDbrnk6q1lIHc7zZOOihbm7iCsqTPbvtTrcmdZdZ
jR50IqGeDAh81zX6NQGqs32DU+GL6TbFQG6ZtZqkHcPhKISzHHCGa6OdO7YM0Rlo9b2hzNVaflwU
It0sqMSmuxtPJ0NDGoGbAvZMGmWcztzU4jFWw0rD2tyt6x26RLG28+o41rec1GHa8OxabmDFU75s
a6Uzb3TokYwpmHSsPrxrNJzWFJLGJoqqtME8pEjdB1bmue80RH4f47HTPli5ea3IcvapoZ3BySFX
4D9UQlc3bS8KL1kW26JHSmnvdCXM7HsLWX/KlLyRW/T1c/Xd2DhQI8xe11PfJFM2tpdX/ewQyV8C
dBUTanYbofHpqiuwJIo5zywABoR3uJLyh6W09Cu1hbNDRAsAntPkK2CsyE+ujmrR1Ys7YEFwGGOt
ehhnJ9vU4P4bYZnlbU7n8itKxhodmGC5aAmtDhCVEpIWzQ0Plteb86539KwIosWLl8AUmMj6t64f
CqSg1PyHMBgI+XT9HKNximnoncPk1ZFvR/gzN0lS7y+PchY8SUc8kj2YpRJnWNMCkI6l2JS5zmEA
pzs6bqt/cyCy3NdjVj16Ral+uTze+fdiU5Atw7tkIVnO01nlg2IsvXC9QzzjW+CHyCEEFHTzJxuv
tltvPF4nQHdZrZe9/Mbq3LfIR9Yi78IDvfTIACLN0m4QU6u3amdava927gBVUnELfaspsZ0HqWNe
Mzl5Zb4Un6h4UjUkPl33OaS15VJPYdNUGMXfVZoQm6So3O3giPnp8tK+9I6f3PAG0S99i7zOlJ3P
NP5sI5fdFmN2bEOt6f1YoRa/T/nwxjFTG9Fu7YQLdxOn5lQGLZFCv1PbtjX39TDPyh03Yk4uYEXo
8KOgh2d8asTp/BGNl7LdKWkyhr5e9nb2pkVLcYC36Vl/tl1jVT5uH9o80kZeDINvNzXO1XHmGeIT
xh8mo+Ci3m5SkQvUivO0QqAJmc8Kp4+opa2SLq8y/DUzzXC8U7PKjfyWC0XxR3QY9zMAdRggK2Qa
+8zsp6NW9Pb4FHp2GN6nArrcW21UmvZRi5q23XRejZ7GVCamcV/qVpUGbmn2BQS63Cw+0982L7vW
bMMpmNNlKn4VaNuZ+zZSo2ib6n23bFSLvMh3c3v6ir5LmQaqwYHYJkWBq2Cd0ri7dYtocv3RXYzm
Kev0wbq3W9tS7hDDC4eAczZGO9ZVNbdLhlzPkygp3eEWhtmEt1MTp2s/x9j2uKmfk40ZSIg0iGcc
W2Vsfhd8r+FjOrRu8WXShUDkOWnBgaM6ysJfp8aJrSEowikOH1wjKcW7cNLV+b1nVN0MJyXRovtl
bLXar5GnqvcQnCziXyJP+wnirFtdSb7Ob3mktHlTZc0QdNKTP/8hmxychAumMupjjJP8tsPzxq/1
qNte3trno9BpT7ceWACaAoRmp6MUVlfUucjHI4m4eKoLc9imsX6tynQeolBdIucyEGiQmhCrUULD
RNpakRe8nesbNdSqX1sVy95tKZTE8M2u9CxA5XT47dbZgY2zdkhqSWRs3TiHBkTS4iKRHpUmHacg
nZHFj93GLjeXxzm/66ks4PHqchkBcKwfsKbKTFXwah3HrOeQoZSf/5nTEPyJ3Q+PqM01q77y4eSS
nV5JDMmMmB7QJez00w9nxHqjELtnRyVbKn2nd02Yb0tagoe36EIs7s27kTRHitbLpjIpSXM6XFIB
0rgq4ggFntfbfJi1XVjc2vNOIECdH5aMDCn5H2v59XIao4Vux/CQGWa/r+FGvq9wjLvDbAO/JTgQ
4uZQgAH5YFIxRFYC5Mb94ZDpZmqmRTOHB9rm9L2XlulmxMfy9sWjnRKWBq/Vi/TW6SgFEFRp20l6
9EbTPBpLbAeOEjlXRjnfhBSDAP9p9IDJQPJzOgpk9W7AEyU7kp8aX8amWT7FRm2CmrrFTlHr8krq
6PL3ne5A4C4q4uwLirk4DZ+OV07agnLbUB8r7JjeaIT4wybU1Owz1ar4gZmqj1wKw3M3adMVpO21
oWUJgr0iOetrBCfLo2JqB7M5lnTjDnd1mePCiyDJom6G2XCq/YxoSf8wajTS7RcqZVe6AF65NeWl
DA4C3Q/K1epuziN9ATWwx6Opl/MDBtmhXwDMXPmgr42C0KlMr+Qga0prmAHi21Y+HV/onU2hJM9T
XS/XpJLObxIwB64SQkaOANYHq+8IZYyOoGE6pm35Jg4VJ8j6KPV7h6aay9fki27v6ZaR1G4yclIX
2MFrNGdJzMZojXQ+aga6tzDxo/h9Y8+iD5x80cvNoI+L+67uolbdEn9Yzbsps3vNH2lVGb9GhQJ+
1oxLGfmpJTBusUJnfGuNkWJ992JzLG6+Y1Hmo6sHpyFkOOgcPl0ZxckjjahnPhIASSQyV+8mrRdH
1yGaubw054dXevtwnUsylyxEnA4VGeogFtrqjkS0Q+t39A3flfE4fK8ov/6q2GPb7S6P+Mpn5/jB
eKf/WrK2V1mQgUfbmFnpchwyMTzQrlgEM/jixl0c7co6vrKRMQqUkTruO8Q08lf54ZYN2wwfzD4r
juqsand9tMQBDa/ZlSU8DzIIMLhiQexAQkm9TkdxEtVYFJppj6IZxJ2emvUnOiatrQIu6HuoWW5y
IeYr5ZTXpgYFW/qsI1d0lrpKG/lo8noGrWnEr5OyCHQw0msH55WPBRNDSpqDWkMtWOEOUTuIVEnL
8pjUwAkehYw9XCQMulQje2fOS/1FIARQ+DSNjfuwHR8m1Ry/4BOVP+TV1L2het5uowqam20W19Qt
ztYAsFI6MkvOCM14a5cG/JhnfXaEdhyKEpDAcjtfVRz9/vJ+PR9FQuhQQ2H3gFmuTwhVORrMotI9
xjOc3SXJtC2ecu6VrbpWquToAaETpcp+JMlEXe2ilJy3yvReHHK9mG3fMwlcn5F4EN3baLEa9bEU
pLR3lKRnWvIWx633ueIu7kMTlZEehCJN+22Lpd/kT/Y4AJ8sc3FN2O1sO0hVJZ5RdjmgI+zP061u
axQJRduKg67ojZ8mBjw7RH18Rc/0K1vvfNllmwEQG9x/sOI1WAKLgASMPu4DlZQ2GJy42htp5m1u
/bjyyEqrMQaRYjanE8oRGzbI5IbDZHZwTDw93oOeFrdGe7LDWPJyYBoDF748Tz/cQ6qZdRpcevWw
KLb2gPFYsVHFrFzZQmdX+csodIOAE2K+uuYyY9w9wZNvGYUcxxep9YcwlruqiVvfDiP7ypzOtwIg
FhuB+oQs0q1hOmtMST5zQwPr9kJc/TLaQayuwURE5Mbny1/p1bFkrdygYcohcj79SlXY0cKJ3OVB
KVPUxdvYDCqFd8OzAXwvD3W+7ZgWmm4A+WC7gLunQ80akAYiDNph7LH31FC33yRLc61KfPZk8Kng
/tJAjAIJl/jq1V2yfOz1hcVTY7vajKKcwWeE8qE3aN1pjareaXZyrQns1amB3KoyUTxPhicbvXmg
Q+2wzHO3M0owwRjDzJvPrQQ3eQ5h8REkr7MBTfRRF1emdogNuwhEVzZvDBENf+czyS4VxMlJsNc9
B3Y/zVMDn/Mght4KwjRt7hWlu9Zh9eqKSQczCb9Bb1mFKpkVI9E5u+y7FsddM+VebnrlGhXk1c1A
/5ZsfSGjXpMRizkr7YFk41CYyxLoRXK01fDXvMI0raofhzK8FfWWm+8/461h/FhNLRVdOe2Q1v2X
MioEHp1RvbFKcY0Nfla1kCMBJFHzJjGkbnF6mDrkk4U5K9rBGI3YH3T3LonKOydGCMTA5rhZqi+h
CJ9CDbWDy8f4tRuD1aQTFvhA+kSvRs5bq08T9gdCCOEea4sZjrFX3uWkjLfGs0xS0qsg15BeAICf
DpX1bItlYZPEwtMDIU9w5eEKPI9Y8lye1Wv7kQsXIjjPCBHJ6h5UAZw7yrX6gYaY1m+9Qnmw6aLe
Xx7l1bUjs5Y0OLL5df93MpkCl+NGP7Sh424zw3sOoUds3Ci7VmR/uQxO8jI+kAmwTV0XSglFi9O1
o5mjq0NRLYfSyDC+yie4R5jfBXnllPvR8sRRLPH0KAZt2NVaH+7AO+u7so9GYFDnmpLS+fJCEieO
RI6DaIwmrdPfpiiN2TIXczlMVjQHZe4htr2Uxs0fkUQUDpbk7FC/XStOU/tpI2RG9UPJsm6ifvhi
Tc01eYLzqXAtsh8R3aGAcKaCSck3A5Qx5kOk1MpOi4bmjXB788pOOYs4kC6Bi0G5Wzac8zifLlgY
xkKLvdg5JI39dnatxwF+oB8j30X5+dpmOZuSRbUFWWo6JOEEQck4HcybkBMd0s46IKllbsbCjIO6
MK5Jbr42Cm2VkmJIdYdvdDoKxN8h9abBOlit1fi2Png7MxPX+qNfHQXQlr5V6AgwPE5Hcd0WMg59
Agfa3BOahhXjrXCj8MPlg/zKKFKbQj6SyAJQMDsdBa9K1VxoEj1EBg55WHNr26FXps3lUc6uC+mB
BpcDhBG+9lkIPc1e301K6qKQ1fUfmpyqUWJk/Td0UcSVo/PaUPR406DJ55EUzdMJufhFLi2/yKEQ
Q+lXiz7sHZMiY+Kl7a1VaGYFoYkuOu5ZcOHVVQtsmqMkVVBpVLJ4U6UZ2iMq+uRdsVyjhb3ymfAW
lV2h1NfZdquhkqrqC6WjqBmpGC2JUBOPmtvPt776ckJ0D4Ghk+hQqT1duzYG70uMhAl55u+JJuJ7
Q3jIDrjTreihFG6AmYTTJ7EmAgenA5U9Oi6YzEZHA7WhrVvr3ypE6a687+drxjMoy/cws4gx1qm/
aKIE3EIDcx7L9woltI8KonbvL+/ss0E4IOBTGrmbQ4VqXW2msiOSIVvK46BSxGk7RIwdXRmvbGoY
lKzIyStIUkPNgTQUaPK8mUwtCQt1W7iHsW3nalPrbvSucfRyCgRlPxPGtl45RxakyTfxjKndJ3z4
JvfJiXCOfIgomoyf80TNyu1cNujE2UTCdUC9VD/UbTaEn7VxrBc/NnpquZWmDBivp4Nt3NeW4rY+
ngd03fi93U32Frkmr9z3aZV1m8Kb59yvXDVSNjp2PxNGXwT3u7DPO9vX9HQ0t5U6jcau8Ma+2Xla
Nxb7KB6r6UEMrt3sPScsdgnKaLgVUima9PdzUS3jb/D2qBXbzeQ+RFlsNnfoyXrx/ehl1Z8518kz
sbih7ZYxdaO3XhmbyU5q5Yven8xFTTZjDTXn/TSRgjyFmRnH+3nUWuAmJZnbt/roWjg3lDrCZJg6
5JNvdKH3pSoEZ5dY21NRL8DMApuzsvhgx3BZg6k2cTmv0D0u3xKVTO2uMdPlvZp3zu+ZNuYVv21e
x5tpUcwveE2G4dady0X/YA+G1d8lhZvrAV1siu4jdNGg0+yEta1vbcgY9feuENkTpBdNQ9GEKHJX
9lYS74q2jPtjqiHZ9jC39Tjupw7nqF2W0uF+F5LoomWBxtvwNCba8LsCYA3th2fdygMvVkLzGSQ1
UgN7mfL5z8ZNHD1IcVXpg3Iq6i7I7TR03i9Ei96uGcx6CMpiWIa9pZVWetfbzoSyQFHNo/LI605r
ptma0buKJUr+8JwxzLYqAGC8a9zM+C22MFgL6FPM6603ZoXzpGZzTuP6EMbvo1Hx8qC2u1pBQUpt
ms3gpKPKxhCDvhmnOK58gzZ0U/ouZtpDMYZzQs47e+m7nobr+c5sy2zx+RgKjILOadygQKtgDuAt
pPGfeM71buBFbfEtjLryvR05oH0WYWMX1NGYvhezMam/5oswHmd1yq3QZ6dpHtJqtpoGc2kp1SY1
42q573u16HFgAOt5shYzTzd9bCrJUTNzJd2npMnRHsKLHW8XpXL17Rz3AoKJ/Ayfm1rr9B1Yh24F
apqO9W6q0lrdQ3cReqBlmPL61O69aU95KJ39OMmXL+gR2oN0L+E8+WYTmvkmQTLny6BhvLTpoHfU
PvoDk75xjUazNnXjKta27TvVfta0plCD2Gj1DKqJp79rDDWx32lq1VWZT3NZ91vGudUC28oiHSJc
rvW7qjPVb5evwrOX1wZRkqr4tCrDFV0DFtqojmOuVO0xAsLa9V6d3FmJon9qeyR9Lw/1yq0rGUzw
QtGMx7hwFefhPGLFete1R6vu7bt4GIvAGDRjc3mUs9BVhkSyxgWjnWt3XUkre8pehSraY0Me9ACj
vaXjkCwH6vkO4fPvl0c7nxOkJTBMVo54nIjv9E1sFC9U8zEVR68aZ/TI7MpXsXTdXh7lHEOW6A4a
m3QbSsGHNSuRJjJHRHwqTBaLcvQ1BXNav6kjmmvDVNOFn7mGG2+7rBDFd82bpXZlpoTQiLKx6t6W
eVZNu7yhWfYxc3JL+A6GpjdXLqB9UJWmm5SkWbJXT9cCwYWQQszQHzNvcK1NMY7qG2vypu5KcnL+
qtKDTn2AN5z6NGD16Th6Z0xzTYcd8pw0kdZZPGASP0zpRyo45naCB7WLbFFGVzbWWYkY1VGo/QZE
TWmitGbe50k8hf1ITtQ4Q3jvOH+k2oh3W9TRepyVUCXiHifOVmAtevnrn+0xmJk0wcMqQCIaFaTV
fCMVsaqltu1DWWvT3pRmdSg+fbg8yPnsiIeBBF6SIwt+5umiYltqFFIr7WC4obKzFdN4k1IF3Vi1
a+7yTH+TJ0jmeN1o3BxVEomTlKP3STxDhHk6sCEaHkKj9w54VNt+BNftTYcV3ZWo/+xWQIfOJsck
zySjPfNYJPtrmtFWvEMrwvTJy5x0p5m18rmPIUChzrB8vLyc59cqBxYYnedEMifWPZpazSGLQ288
cvuqPPVtukmJH/1YTDcbVoM0kNFSyqOtBr2oVTIYRaxbPKniWGBnvkGXLvuIaqbxpq4UcaU2+cqs
HChkkrVIxZBW/9NvpcTN7I2xKY4tBqhOwHED0rGiCJvxSm0be3d5EddmarwU4OgU56RRDMmHKX+f
H8orc533qj4747HnRiuOtG4q2GMtuYUipIu1W9AJ/th9abWO7lfGoDYfXTy1O9iNdeog/60l0V2u
LlRMRi1OrmExZxcRvx6kbW4jrmQsLVfL4Y5K38PLH46OoiWBMaYEe5TR3ia6R8nJamjPnJRrFYaz
24DtK7v9EEOjpEj9+3RNYgOVj5nC65FrSsQ+jjfWu5A1ubL2559avmvsKNnGeJ6Rz7naqlmxTEdd
UBIODKVajtiweslGzIt5zXD2ldH+1fXiSLrxGVw4F8migZ0tRxok57skEZBYwyR5Sy/QH5f31Pk3
k52SwKwyW0aUanXPeRXGtsUcTkdebuUJrcbIugcz1zdl4RrFDjmYZg7ybGzj4OaBKbaDIvOMv+jZ
nn633ImgnMBUPQI/1BsgdcWPNWXcCNWrjlrT5HejDIIvD3p27SEBTjiESiUPCP8tf/7DAXIWRLmr
IZqPZT5775Nhid6UiuUh15cMb3HkRlH+8oCvfEjASemmTJZOM9fqNtdM0ZFOlQzI4j9GToqmCZrg
H8OwT/aXhzo/CDwb4JR8SLB+b12ntMtQMxanmI+d6sZv9DRDhbBIrjklvLaCvEv0C6Nmeg61VaYR
aaQ089EM4/mTYyXdJtKsfK+KNNwIFLKvEMFeWUDsI9EQ0zkJ7NTVAuLF3iEjUapHLfdsPFlrQdSK
mV3aTteMc15ZQIZC5kbqqYOEyJ//sDmw4hmqpGvUoxGN4RZJc/PONNKbEVHQD04bUCU1Q+7K1YSM
Is/jEsHrozX25n02evMjAMg1nYdX5oLGH3grFzHMoHV1dyy7jvJ0qx07B7ZElvcTnaVTsbm85V6c
0E4AHSYj0V0EYLn4zyyqRyeJFNcJ1eNAzdDYhLUBea4CrUBEsJrUP5TJhdLeQ0p+mtu48XZUOrso
AmqpFe9ublU9C/TQmz7NzjQvX/WxzJ1tqTrCCrAHHd1jq5dqHqg2lOmHLGzbb06Y2P1D1SSD+xHA
rFbRFkuoVBpWHKe7OR6U4cpF9coOpPQqazcSwAaPPd0WPeps+VA22tEsEudAboOuf1YnkpWoaZ8v
L+grp0s2O3KEpQ33WfA3tQWXSKpqx7xS6dvWLEizPr11xjuA4rbbtnmq21dCwfOtwptIYRkISXrQ
raukbo982TSV+MYomb7X3QQe02J2V7aK3NanOwU0mzZqllG26+qrbZ/p2lBmiDQcPbsa/sitbtix
cY335QIYNGMr/9nE1/tem1XzCpX1/PvR+ASRlEQbHQrukdPvJ0IDylDMHkVEo36bt7P2SWQQdscZ
5O/y53tlKRmKOjBAKu1PazojD06vdBVDhUY+PhpslYdEF84Vntb5k01EIHmTBJwkl2vdKqdHsxob
eOMIWtpuSmu0dsVUuo+T3kYfssTOv3t4x+9unRqK3KiqwWGl85NWhtNVRGk5b6tSN45UYbzAbrPk
k+vF1s0BtWRC8ZWQhKeMvnZIm+vUnCuso46YOiZvceblqLuj/Wg3zjXu7/m2AHaBdMolSVDN/z6d
UDE5Xq1QBD16avxHu3j9vSrqeTfG3bV63iu3JGp0NIBQn0KukAvzdKjYBpU1G8M6wl7PFDyNafBL
t1mK8NO9ZuL3uEnMsab7CFMl7cGOl6XbNHZTHVWvcdutnkz1/DlJJg+l0sGUFa7JVNO7yBmSd82c
RfNmbpXmO57PUfLkwBOJ7nQkNoqtXapJTIuSi+GzJorE8+GsNCHtT3k3Xwt15IKdnnAOOH14aMSx
BwCbTmeJPnsZjm5lHNsu+bPqGyNwTHFfhzQA6Un3dR7i+zlr8TRTroSw56cOTj5FOSr5KNmQQJ4O
bOfdMgIV60fDq+y3i6koX3Or1a4cgBce3mp+VNp5BNBkYZw1XDegyNIubmsdaYlyA0Bz65C7tthE
ad8/aU7XHVVUfPezJapgmsf6HbYDyaay+2s+cec7V9oW86YTVFKO1OT98EOcQhInEmQI3KOD7YQP
WqkE7dRUQN5Ltr311MvOP3kYeQCl2tbpUL1dRUVILe1oKm6yNTC3oJRAPeHyKK9MCEoxOSMAFoYd
a+7tvGR1rbi5RUgEcFxYSbQf9AVH7Ji9c3mo82cIzUQM6CkEcHWe1aMRd8s8UXfWUYscZTNHov9o
a9kQRK0LCqi5MR2Bkzanm8nI6yvtHOf7lLGp5HFxs1uBZU8Xc8zVOlF1xk6TxNssOEiQ7OjJlTfo
1cXEzwBuGnU7tKpPR3GGHMeabrCOyVKLfYRp79uYRGyHGf1fucD/+jb97+i5evevzd/987/4528V
7hJJFPerf/znY/KtBYL/s/8v+cf+5187/UP/PNbP5Ye+fX7uH7/W63/z5A/y9/81/uZr//XkH7Yl
Jm/zk3hu5/fPHW6IL4Pwm8p/8//2hz89v/wtv8718z9+/laJEsPX988RBbCf//rR/fd//AyT6od9
Jf/+v354+Frw5yhHfv32tTr7E89fu/4fPyu2+4vNAw0RX24xXkwey/H5Xz/yfkHSlf8biqwUdpUY
SVlRPPjHz5r+Cwxidj8HDbgeIt7PP3WVePmR9gt/HY1A3D2EoBhS/vzvuZ98pf98tZ9KuiurpOy7
f/z80rn2n5tM/tVQgPnm/Dd2aoQRp1tkTlRTiREw3sCJUr4vzRCjVTT29ZuhbtW7bNBtri2n3NW1
aQflov6+uHr6Zuh4MgNjacLFj+xmM7vUabZJNxhPiWJPwaLV7eibY1fGgVl37YdIG9qdWYYejLi0
cu5g0HT5XakFxp/DoCb3CwU1a1u5VYC8AtIfKf0hj32cvMlaJ/MbJVl+d82mbXzLGzuHzmcePjc2
7sxKK6wA6QGMfMdB5MC/EdlFMOOasJv68BrKJx+u0+WCzEwSpWNNi9XIumcOYlYaqn2pbxSRE46U
YzAO9ic1qacgGca/bon/F4dqeG570T7/xJnqftqJ8vtX0Ivy/4fjdelw/TcHNBJff/pafv/J/9r+
Ib5/PTlo/MNfx0z7RRKL0ZzEiBOyjIy7/n3MODBQWWQbpewqfyFk/vuYOb84MsYEhobOKF/y/xwz
+xdCW565/8PeeS3JbSzr+omgA28uD4BuTI/h0AydbhAURcF7FNzTnw8jrbOm0b0HMbreN4xYwSVW
o0xWVuZvOKLIu/FPvuWYPT+cXu4bOogEYf5QANuR/hEFXt7TQq1LGyX5GV2SwvoE67K77bExYLtX
i/yHVjv0qQxMDY+jDBKmXHBvd/txbuCWD7F1Uien+WBMbXiak0X/Cimxc7wZVSXa+b28/JGpYR6E
iyRK1yL930HRPFcIzn49Vwc1bRQA6IOs5N7zXw+/IpTnyhj9GJDkDxIs9VNmGrPsTg6OWrHjtF9w
eqDMnIe4sM+F6puJOELERJMDyLl+aiekPFyJEFh5I/mF4aJorX2mIH/ICtl6x2Gb34teG79prTIb
brNo0vthSpYjjbPlYFp5K9y0kMpvS+RTAIryEo1ZubTnD2aaxvehWmYnZ25z1L8LfaLMMGdN0CXy
oO4kDedX6qrZS15LIAcuB96HF8P5VChCH4rcrCafambo1X2M6N8kS55Ty3vA1/O33d9Dqexb4jNt
Ybjp50MlVaHTF84m37Tm9pBj5XrbSSE2QbQQXasLrSAS5Yfn4/W/EefFhb5CXP/Pf+7Mi/v8/5aR
SPL8LM6s/8V/Ao36m6OCi0LbHngUCiDczP8JNNpvUISANVF6pcjLJfHf+9z+DdEeIgwdG3C2cJP/
G2js38CHwvhZU2ruFlt/S6DZvEz4RbRA+DcgO6wcsYujuhRDKToz0v1Kk3PfkJOvkaNhwVpXPyun
/8NO7A+imZWbWM3q224Qq8y7tJdZP5NlzwIGcZjSJq1LHXgkafz51tVzoP32aOu+IJEBhDvc4lj6
q0vTp0nq7pJUwpYmtSgPltV9txRj8GLF/slyXmY1z8+e7fgwZmjDrbYeFNDOxycSgFkRSAIWui0l
PjQEzav1rHmswVlMbigvaGkA1VuIVmgy135iN3Sjli4bj7iKS7jI4jjvRk3k0I/IUtxJGpHTwa7a
mzyv6+rvRP1/j93LY8fl+j8fu/V2//Fn1b283lem+T/HznB+ozdFQYFql8reWc/WP8eOv6LVQR8O
9y9yMmSN/nvstN9oM68QUMT6VjwEmfx/0mjtNxTRnvEK5AY2iOG3HLvnktfLDceP4lZf/UJh3BKx
N3WHMnW6Uq11yUsN5R4F5KgHeBUlq3BKKA6mU+jtQQpVitMON3jidXg3Sh4+wW3vFqba3sb93P1l
LAOIKhWi1K9BWgZvaSs9OsSG1Shurynjn0poG27b1ebnyijTh9Zcuan/ewNcPOnYPf/zVnyKf5Fs
xj+KH2e7cV3zf3ajpa55Ix08zJhBmD9rdf6zG215fbmxUVf4+UpJ5Or4J9tUrd/W2joaeWsJhSud
v/pnN6ryb/wz3ANrzcNeyTtv2Y1cQWePFB5zzypf9GKgXbL5z6Of0Y7dzGGpAyceKs/QRsMtW7Pe
KYJt05O/R1kbE3AgOFvr378oPUWGELo2oeUdhaE39FgnhbJTeMDzRneiMOT3JWyFFwtxJbBf/TLU
L4CPcGFCXDkfc6moh866WQeFjr3G3OLrhtbGXul+XYiLCYQ+BawTOSDe7Gvl6MWniajqOxGiOsXr
sol8PSl1+o2xU/mVDP2cLmcl167O2+V+ztHjcpdIym8piSXGEdMK49TIwH5dnqN/JOoI8WssK6F9
Ss1eE4FaW3rixnMn3c+oBKrvhWKAYhTJPKd3oKXtB0E5/BFj5fym6zACe30K10i5+TiEGulMrErM
PGu2WjZjtThCOEMVdKB630uqGgHQLGMV6GmsfhamAEU61pXX9U54TFt5uNH1mnaaUvK6AHU+/n33
nRWOzi7rddFexk5Eg+jEEzPBWcLg3So6ok4VJ7bVVMEi2eYt5KzpO6ReZLjkav4yA7F9Ly1aFkTS
YLqTXWq+JE/6mxpfACIhIuI6Cxedqsra3DtfcaPSwwHSSBlYYT5+TcyueEATanZfn/uLfYVy2trq
RTGeyr+5dTWRErmUozHKgwSpMs8eq/xWNiXbzROp3ZnVi9NJ8OFFjMYIeSe4yHUXvNjCutGrSieX
caAXkFGLqZ++9jBzSteuys/yNEl/Kugc7Dk8X5xPRgUrB6WDQ7qKJZ2POtcaUPzeiYLIiOXIldMp
vxVZV9y8cR55fJkwYJnONRnYUrAi1RoapVeaIKFUdhsnfXbIbU5Pn4Ogfn2oiy96HgqqFzCKtRm1
iXJh7WT61AFmlPoufYpDHVdFq90BNqy76+wEMAjrxLsS+g0w4E3AxscnH7W0xhYhdHK37afsBp3W
4bFonfYBBfg9Kf6LzUH/miDAUCBFAa2RFr3cHGAKuabgEgc01N6rWkKjJO18IQ0H7MB/GlNZ72z8
K7OIBg1Dch3xyNlidEOi4FKaqDcUthl5xQw+pNRi4+1rxSg0DOGJrpDgzTRaolQL0Cp1oJSq4y6q
6A6YBu5JZ1/9FiZw7UpSWLooqic9M5rrdTC2TXiY0/GPiY7PzqdcvOOoEpEpQPhDgIQXyJq5vlyi
sG+Ghl3Jt+iYO40wfjxVWXq3XZQvhTKb9zZ+MTeNirqLmgvsyNQyOlR4Tftv3v+0l59ZGujXgvQ5
/x3oXOeGGrJyY93VXpc72hH5072O8jPLdHMCqHWzNeiXgzzbfm7SZKbdKXyuE64vrl7t3TQeDmox
fpqL4SlugI4kmuZqchVESXMKa+X3KZpSQLHQQiollFx4EjsZzrWVtghkzL+CkthzmnAWQ5EqRKC2
DmZNPK3Z+1HHkOVfDEIbaG0DoLFF8fJ8gjWjS0y5ZZC67stAkoaSXqm+R7e7uHnYTlQ+gQFxxVHr
32Q0XWdnVdpMNXI1pXwjwKw8ZUS12wlM0E5wXv+p7VJykeNhypStPdjzD5pZjEEg/BEMVY83XmkX
B9AYJQyvtPbEBKzOQATu0Mq7nleXh4Y2Ci6TVHMpKnL7bYYOzShEiKiqA5Ou1/dUGCUOk5EU1KKr
fY3s7E5YY/WrYwc/jEWGXI+uhd5qSrezqOuinc0BcAyQx+CXSbBI9jc/RAK8W/WVUwVq1Pwly1J6
qOchP4Q9FqYZqtw7h/Qinq9PBt65fD5xSd1e9l1oRx1+byUqqQUuUm3ZRKo7GFH2Dn/c8SYrqnA+
FIM+f35jcGBcCuRcW1BW1qbI+VKD5RrbFCGPYOS19ICkUu/mTmTs3I76WujczOZqi0BRbZXA5+Y/
H2aCcGlNYi6CXEj958a2Z2q9ubgJ20K6m+tm8GCOjqe4gBLXoyP2zups7VAUJAOmKJbvTNx80u3C
qL3cGM3a18d0OkRz5TxZQv9W6Pn8IZO4Bnm7DIEJicLNsqY5OSlUJdyM61tNgoVXylBlJMkQH8AL
DgdEXzO3zAf5rqQtdBfKbQ90VaI1Dp3Qi+0yCTAUaY9ZJMKgyKfsXV0spj9DAzm8eRk04Gir+gjM
9OfX6Mu7QqKVNqrWXOLaM8MtkUnRm3T4/vogGzm5NVdAzQfB2lWdiAfuVgZwVCUpn7OpDNow/xnV
yeNkmqWXJAnFb2VI/Gwo38ea9KmUlwMm9oY7hmYQi+ioalnpKmV9X01t604Iurqv/7SLiLP+Mp7N
tGlAQvBsO98fIkyGym4Wtj9kptOioJ+71JrjIgmueIMScQJUooCO6vXOwbsIq5uRN2HVaJzUBgNe
BsVYjJ4YjNEts9nyi0RU/2aRV1wlIHCO+EXOi3/kKIuxDOwW7bPSbGKvMeO3Iej/WWRHQQKD9SYp
3UxlptVamNJGCsZOKIFWsK7aEn55fb0u7lVmDfAfSiUgoUl6N2FDlowmkSepCFrFbvxFqJZbjeOe
q9W1XbGqOXIVUYtH1uB8V5gwg2CjpqwNycUxtPXsWxyOBjzLsXqAxmjejlE/uFkr6XsglmsfSOHZ
wOORc0nf73zoIQOln8NGDeJST77oCE/7IFiNm9en8colw2sV1aG1oASQfZMiLl04g3JMikAtGvOu
zMvxHVER3n6U6B5y0DE9jv9fBXv/d8B9+VC/MqEsGMUXBnz2cTr/KnUap0Y10yKQhk4KDE0kbjtE
WpBWtnB7UQpfHSzumXJudw74mrhvLgAYPKv3AMQ23mHrfL9IxJzczoexGvIAdbfWNzpN8xYEHH0t
a9NPJot6iKyy9aMuadyqrpUd1OiV5Twbfo0CL4YXbKJaEl0e4A0yeUWFp8VktnvOEleWcy1xY0TO
qq3q0OejZFOo1mEHfF5CKO9mIvO8SSk04ZyoiqOhtXvuIJeTSrAkoMBIIF+CpnM+3iJNZNVVnAcV
f+eXafWNzqzx3bZTPKGFyR1YxfojbrmVh4C/fXrrZqJWz9kEIbrq7dibzTtqkQwISUbYvckeidGO
rwtLekTevfXyGmFHNpn8Dk1Q//VxL3rZPHkRDSBVot3GC+uC1Ks1Y5REYRU0TdJ3D1nRhpVXpbol
3U15o/1SWV5eIIAouw+TiLsH3YiMzhvnUK4OCKY7X9HetT0B7rJ0zbk1v7edMlg+NS7px4i/Ueoi
kD6h058CEHRl0VMFtZa5/yhnkpV4tRA8W9QI/SdvGodeOap22n0pjV6ctCyqfhcRnuxejcVH7UZj
Zz/yzvHRnzbt71pk25iJV2P8O6jl9tfrU3O5zZVVpGeFFFEVAEB5viHGvpjScEjrwHIk+XvHje32
SVt9f32Uy1wVcCYMUfQ7if2Ek/NR8EHWCqnpq0CiwBFGE7L3ju2GWvlk07VDMMF2dqLHRTeS5hAv
HqBWiKJCttg+fho56WK7TcoAGWFxMqHh384yLXzOR3TrqGHqYutZHlAPCKm+tGoKU2LcS9Iuv3v9
EVzfJCnrG2Wz4YsJ7rrahUWA/y/Zee4Mza1oFvukTNEC0tGKlDs5tJc/X5/uax/PBchGRzB99Wfb
JM+mGcZIaepF0CdWdkzrSn7H1S/5ugXvchr7/h3W1fbvYW91rlV15RGn2z33iMtQo8KwgkezNunW
Lsf5mjtALQsc6Lg5Sq1+yjUrOUVJ3x+ssUk9EcVZ6lLLT+/SuB9RHsqs4N9MwosfsMkFqo5MpgnV
IhDaVH2A651+mHQjO4DZwpPMMOq7CLmfI5iU3ANVLbkJyiU72/DyeJ1PwuZ4hf0sW+GsFUGTiB9R
X9of0d3qdu7oa4PQ+KfvTnVvxbOfz3TfUd4eVHndZVr8vht02VXU4m285DVLVBEKo7n+vKJsrPNR
4igbRQ2mh2q5Lvu9Uqjv23BfHXa98c6v/ZV0varpUIDBVGCzbbTB6Vrdbkij0qJ2C32MP03djIyF
6kgPaIng7Sqm4X0Z8pwvy3whtZuyX7aea4dlklZOuJHdRLPIfB3BujcnBec/bjMHwoyrFO0XltOu
lkCF1/dBCq23OaL9PdOUuMEy0FemlLBZzzgetUYghxGUep1/1rSmvF+aLDmg6rHzyr5MP/geaMSg
WiDPEqHP1zREoC3Dc70I5iVRPLstNTe2nBiV5fb33ir33gB7w23CkqRyq3G5MJych55WaaZvtlF4
At6SnqCf7gHlr45Hh2cF+q1wm/XgvMjhOtTz4IkVRSAPYfS50ColQDDI9OPG6qlK75r2XB8PK2d6
vRRwt/TsMcRmJZoZL8R14z4fI+uQzRiVO3Y3B2o47jHTroyHBAY9ZAQ+eCJue75licXnONNaipNy
8UxTxAfbqH4sytLdWUtRHV+PqM9V7s3ZXEWbgKWByFDAEZ/PpxRVahZWUhZw18FWSbO/+tr2oh4h
lqh8lOQEYw6wgUqS3adSc5uEtm8Vld8q2VGqovuKXp+fifSYYA+SI/2q5VVAKubHuRz7r//WKzfv
yqEDF6UAAKU3df5Th5Dew1DTQdRzS3Ztyg+a9kinvvbsuXf8olUc7/URL19KCL2j/cm9izX0BSvD
wuY17h0zCzS5HQPNgodo90nmyV36EJmliXzVIlM6Md9mMPMcLmj50XwDEQMIbSvwMkRIN0rVlKEM
JQxMovCs73C93bnJNtoDz8OA7iKTWg/TKrV3PqOSJS9jFcZZ0Gel7eU0tI5WGXePU+9YN2O7JLdq
aC0/8j7RfEcR8jt5mJyTkbcIluuD/S5BqfTw+pRfuSuAmRG8nhG7vJ/Of1LntGVYLGkWWJUhn7QS
po0uJ4qv5fZek/PqUEQS8B9A+1dk8FkoafLBprjL12e9ngSlnPLwjfri1GfO19c/6sptTryinUry
upZ+NhdgoTaybnd2ylslLED0Ne2xx7Z1Z+rW37s5yiCX6EDwqEeiZlut6ORZn4u6SoNiYOfYg+J8
Eukg+yIMlwCvivjp9a+6Mn9ITTIgp5ENtKX40FcfeA9qaeBEin5LA2Q6Wkk732LU/A+u7n/EFlwd
ii9b6c/0cbaZv5CqYkrUPg1iJMC4ZVAFX2ZNPZki1Xfuz+cdtplGpD/wPUKBAtL9xWJ1SiXE4CQU
4ZXxyWnQ63aGrAqMemj9Niu6m1aGUrGUc3w0G1N/QFSqPGk0EO/QJwo/IPCpH2YqYn9qVoQMpzQZ
sF+iwS+nNvHlocg8M6N/oKHYdWdmuYnAVzhgV6KGvhFOjteBf34rLAJYHbD69cm8qu9uLc6FbGZN
t/BNE80O3xxq04XTtmfpeRmgV8UUAiaqgxArts8DHO27BGubJKiaZThWBhaBg2GLYNLTKjBNKTw2
xKTjW3fh32S29atojFmbBERD4Qwkd5wEVFsyLMAd49BU4HUsa9jZ71eeYLx6AJj83d9HO/48YKAT
GsuxpcWBaCspGAWqQYrWq7eiwl5ijNXEa6qmh/FGB2Ec0VM2o3bPNOsylNCfARBGE2ZleG+hJwNP
OxCsRRK0QI6ORpX3B2Myqp2LbyPGtd4MDKNT3CWiwJPZAn+FkMBLOE4c5GDjSAEiSTm0qRz60hJO
NGtD7SYHIXJfF1V5isM2epyd8vcorI37BQs5d2YT32nz0gSvr/Yl6okfxjJTejAoO/M/ztdAofcC
iRKnA9FK4UlK0LZspqi7MYpFdeeynN6V6tAfCgT+/VxdrJulrgAEt8lyQAflzUCg9dcA+uDyJLbz
tjn/NYY5jXpTmTGcPNP4joSGfBx4c/nxhNHo619+mYuw6gxHPZp87eIIGx3Xs9YbWSCzvamYdrWb
CjpX6OQg9Yu6ITzgqXQpgOyV2q7te94uiIOgY0ChbSuJpKKOgEFUkwVq6kiHaYINQgDVqbsM402/
1PfIpD+ERoitYT2rAXyu9tPrH38Z/zFrIA979oshNV7//kXWb41CiFiNMrLwpjpo9OhutGoWXovD
iv/6UFeCGFy+Vd8apD/ls817UEvS2JyfbzVV7W7x4bRvweJjz2nbGAoaQ+OKftfG/cqpxiIOQWX6
vzACt8AhyyzrOc24SmdVg/krKa1Pk3I337s2jdbaXqZOjEzP1nxMKxu7XGA5B1x875YptR9n/OlO
cHIjJDeyvnLTuh9Xq0ESeVlKTmanzb5I9M4tw6ih8WlL97QO7pRaqb+8Pu9XfxsAN+pKtP6IbOdL
jOd0btrTkgZLPr/LbL25T+2hhpRU6TuCBNcmm7tibUHDaZC3mjB6pvQ1AslpoDVmimpnUUDD0UW3
p2l3mY+BoqPDAlXkGeS62bQkYxL8SRTubW1WvFA3I1dPul+pKj8St/YMya7t27XTtwrAczNseyt9
q8qxAZYo4AUZHpdOJ2dOmhJaSNEcYyvKfWiV+s49cW3RACrwRAGKilzh+qNenMs0dyAmTw4pZ1kl
cEvN6Gg6ZLcaLqKH1/fHc1/6PC+j7MjVS87J1YTd1/lYspNgnC2HbBBJ+bTqECZtj8G9dh8a6gFy
3U1qNKcuozYaKq42WB8RcgXA3L2z0TMqI6ruY/tOD6fPVj3c7Pw2lbEvfhu+YBTsQG3gRX/+2ywr
k2aSvTTIKX16WaJbnjnVimspyeibRWYcx7St3y2GWp34xOggQpRsLUmYwGmivRrClXcdU8UzCrQT
yTKNgPOf03TkRFnLWUqHuT4kkGvupqL9kYs6ex9148cREw0fNDiNAWCrCCP30y1Un/agNX13jN9q
9v6cTqyePiucFPAZtcvzH1SC+5DVkcCT1hYsQizpXGhwjRcilHFCCJ/uceyYXys1Hm7w5foXSRPD
UziAeaKvqKLz4QfLqmJ5YHmcseYxrzRY8ADk2slN1n/lYhOsJCUQ0IjmbTUswwof80GaGYW2CZwQ
u/ki27PiU402XER+ZA8dPdlFeLp41yG6tXMWn7/icnwU32EzIAC5je5TWkSSUw28MnOFx0v8QQyL
KxrzNCqZV8v2odFgEbDApnAetZII5DTpIzXBp3asg0UJj7Vs+X2nuIUC1CLJblU7v+317K4Dk4K8
yc8+q++taLgHuOg1cvZBrse/jLm+L1UaXWpyMIzoKaqm97McvVPwngAj44GacVwzT4PJybwFEeBp
yr4WTfVzzVqttjnyOL4F9HbkKfeg2ZyPuT+h6xogWw5/NL7DBZQXkn3Kmvo4asZNag5enYR3U+Tc
Ikr0MPbiKAr1VEjK+9osTvIc/ZSy8S5G4FsS8aOazchaGxVBEHGGHuKqWX3rJe1msI0gnMoTmvWZ
a4+Y8HTNv8hbVknTte0Mq2krHmRhHtSMIwcxLumHJqg8HwvY8PwMx3l6PQZdu9V4fIFWo4yHJs3m
iE2JswgnW+9PSbGDGHqSG2FR7P+bUbB9grRBMN7KQTaZk4JCk9OgjJzmdmQnrQo31b+4oWFzk3Gu
TAKgcOfntUGoQ83NMQ107Kz8KJRTXyqm/PT6t1y5vDiIiLIit05O+dxhfnF5YT2Y5SVN3ACclA7S
qJ5dOyvDY1bvdWSvZAKMRIeelo7DkOv18WIkY2h1XM6JDLNpL/eDlOneaix+0qoMzdSsrnbeClf2
AvmdxlMVGBmidJvMo6DU1wuVL8upwt+JUaTvZjPcwzZfH4U4SbV67cxq519FEUEUOPZx+Yu2cPPC
MA/RwJ37+ipdHQWBDKj/a+K/3QsWWeqYr3NXmnNzZybO4PPeK3aqPlf3wsr4I3Wi5Lq1seLGXlQt
FmkgUiU64tA++9gm1gfDqqOdROa5WLWJ08DccJWiQQPJeEvcGdDJQFUVSkc6Ex5c+hlF49lW0o03
OCbEj0LCZuCQqHhCHIGGYRG2UCQeb1u9wKK9jcPlzpJkvXE5J1Xic7NmX9tYbZ6yxfnTCJflIE29
8WVKUKk8ZJYEWK+cnfxBmQE4oKhtDfqtMGrVcPl/9J8ifApXnc5xQMF/NlNyfUuZI0/nZffTAo16
zBIH6pkc6U55y4lvlA+h2jr6YRiK4ZvZJqnw8rYY+6AxBmG5CWSr0SuVwQzyCnyxF7aV+l3m3Z66
otKLU6FA56fKYfwEkGJgcFDQUSitqnhsm/molnBAvW4SyYLirma8H23gGAAP1fz3unfU9ffN040Z
LfzU3kFtwevswvyW17L8EXUjSFl232Np3yjdH8tCh9aLRVw7Pnd29o0jc+K/RPTIyA39ALnaEK5T
G2nvOepgfteyVPvY8gwyQEGNWeaVgznGbpNZ2eTOlll9aEF/3ohCqVO/W4Ryz5yJ5bat0+hzk9nN
CdmE5n1hxu1BzBgHIAyhPjSjIo6yMRc3ToLlqhcl6uS4kJupZlpms3zVusmmuRBiDLgTsa+8C9bm
FbUSmvaUdDa5j9QqYVPJRhIUBqXh2rF/CeQaXbtN38ttLW6rzt5zVrp2ZEm8sTZZEY606c4DQxtr
Je9KauoW3jD+1EnLIU7MeKemeS2ocopWZ1NkJYgN56OIqGc+6R5jtaWr5DKqMQRLbUxHVQnnh2VU
muPrkehajKCEirEOf5BObh8g8iiPncFnaT3VMNjknatXFGTGwv78+kjX1mz1vQKwtdIXL1jImFNS
rJqSIDHT/ihFmv1RKmfK68U8Bg0vvT9ycwl34tK1+YQMA6yGGjDp6+YthwfEEOLMSydknNRb9udw
0oqpCqp0+kl/Td7Jlq/M5uoaCKbl2YVrq5nahsJSSrPjFV6vZpiZgXdMnfy5QD/a+bBrNUOGosnz
LNsCi+58p9jq0nZZxYPftNviKcy5TGS7VfwGKA1OM43lKsAADlqHPsCI2ehdq9Ydgpkkn9Eg77FR
rizu2a9ZJ+ZFMmAXaWPJIb2MaRq9Af8kzyj0wh/wkvGaTCpOjk64e31DXZ3s1Wd4bfKSuG3G7Hvi
pNVy/pHgcg66Edc+wojGcbGqt3lTPD/1EAMlcYNpgx7VVrKYsB/Z3G6kvBiF3gBDl49RmpZe3+gd
ek/U6F//tCtkERo1LwbcpCGjnYpJBSAcWAs4vSidgB5FOlXCNmzwhewGjx6ndKowgj6q9ah5fW45
B2hzO0nXlecfBXMAF5SUqK/Zm6g3IpBjZgoPnZXc4Q9tX1OULn9X80k+pI5VHPpObwIZz4obtRZ7
x+lCmYhaOHYj+LJSIoaxuS2MA3uaytRSiRlymdF0qg6VY3tj1tz3pvi1WOZBn5OjmbVfwjE9gUe5
J4Hz2A6+1NffJ6X6ZqnhKTeLR0sePCxhnlThzDuH/srNgPIQ4AbwsSA3tyzMAWpU1KwdotHscq9N
S+eQiWrc2e1XRkE2Ze3cY3m9UiPPT1gG5F0upYgeyWyPrhBqFWR2pux8y5WNt/KMCc+4LqAguSVS
yLkGZz3h2dxKQKjHxkGcM+uzGxTlwxP9YOvekdL6Y1XmIVZEsXFQzVYOCpQ0Xz8Bl4F7bVTy6LOI
jXRGNod7DEU3W2FD0S9Wq/vM6KqbRtLUgCdh9aNpNGun2rU33vr3LwKYLNSolcF4HK05nX1EoiHX
LFl0aOLZoAzQNjtM92fi+HnCrNN3kMGMU5BfjVfOB1QdNg0NFf0IKyr+WGvxYqBRkEGCDu1es9wF
oK1419VD/QROI6GW3RnVUxJ2Wu9qVSi0Y6NYZepa6MkMJGSldtfHnT37C5jKzq8jc7QP8ZCCJFlw
byq8TjMK2UXGS/kY1hwXN++SKfWcvErVe7udm4YCq0gjrC5aufM7MWk/hGNUvdsVz4JWYJH/dMps
/AHBufiWWFVPwgueonJbPW0Hv1+65YQTtNoc026h5F7Ko517esazF+cbaTnOUy5/RLtIRpwLUxsb
4Z0wK25Co2ocL2Gq7oekz1EqNaWCV4pkLK6S60btm2h5DZ7RRFXuI19bQ1krJjPzJ6pTH6bMEslh
npOvmYF76UEOwyn3rFCSv83hoH+Y7KSp3bqcpvyOltlk+7TyR2volGOOLFvhm86C/Y8yFNMDvz69
H9qi1b1sLrPQy4Ss7aFtLwmlNinrijlFXRGlrq2NnSrlKbg8y0HBQD1lmtAkV9JbJ3X7Sks9fUZR
K6vm+UjHIHSVLsN+RFdrDn2SPNpNONwmjrRqjaEihOjDHhrtucC92ZqALeiL4Z/yXH0535rp1Ko9
sq3OsbM63IqwMwPdiFtYafhVbCkeefBH+I3YxWmjBBovc41a8AU6+IWP5gxiOezuaqv8xM48vDks
QGqmm4S8xvrc3GQ9Vo08VMhddLT6+H5cNGt2W0n+UCaV/lWROL6vD3dx/ZGrUuRCX87AwQcqy/lM
RH2TxnGzJIEeoabIjrI9RBaHB1unEDilEdiJsDskmfJ9qpfef33wi5xqHZxPpM9C3/oCNbdMhSYG
VJ4x1kVPrtCi9+ZYflGyrHBrUf9l6MP7fzEgbV9S5WdT903BH3V6uxnrgYtsqMMgz8r+kzlDXXFm
6qx6Y5gujrVvLrgA6qc5yC3PJJOhb+JgKcGNiwe+UhYmGcyYO14Zznt7+iK8r6OQw3CXaADQtoVE
J0MSVIr4tCZS6lNkyJRtpTw+xN0sDtjqZTu39TpVZ0doHY9CFUVrivQXUpzlhERnHjfrOw7fqQrW
L0Ul+yE0sf+i8Wt5g1oba9tir2tzkSZsBt4kjs0QtZOwePCkRYLZzhINx3Do9pC/V6aTm5m0G+w+
4K8txm4y9W5QkxnAQlWKQFoy69gvU3Iw5Xl6wKR9j/l3mZZAViYTXCvOKy5hCwOTokhS07CJg7BW
1RtT5NrHOpq02zpip3bY0J76WaBpPRjhHYrJlR8m+JunTio9vX5Grswv/h46eS+MDframzSsntJG
issoJiGef5aGFr1LMOU6vT7Is8nAZvucjbI5FIgWGa1kwxgO4zZxYcOknip1v6jSwM7h+nDpw5wc
PKrTiIYEJT5/rubUs+houk6YenGPHDu9NFyZM/kQmiuFao4Pc0LHIeFGn2T5w9hh9FjQNAHw6CaN
1brAH+4oqpiHru+7nQNxbccAPVh7iSA9OIPnkbQR9RBaahYHiIvp7sgT5pCZ8mdgaYOPlOUeKe/y
ecyGQV/FhLVGeUPZ9sMnq5DSpbeiIB4QnE9y1U9nXXufQTn3i9D4aGhzdgAzFt8TgHsqR2F+RG1P
uhsw6Hh7IF8F2ABAy2sYNzY1Fsxk+wqmfxQ4tZYeJG2MUAnqFi9UR8ofuakf7XzZKxBciUBrBwDN
gRW8BrvmfMJ5MUaF0rNRk67/UEap+uREovikgBF4UmK98UpBcdjNayvc271XLi6GpuTCOaVDtNWT
pfizKHOSxMFoVXeRssRuFoYNKJ6cPrZFCbHPEsjp07fJEsSp8ENuWSfNbH5Sz/izQbk0G5uB2vvw
lxlntHNz0j1p+EHX4yZCVdHvWvEAhSJF8Kn5YRlVdxBF2R+iWvJeP4dXDjsEYF6/K85w7X+ez6EQ
FUKyDnM4lWp/dKzewlEXoYZ/MQqPR9YJUAX6fOejUORMEtgFUTDyjPTZ0Sr8wtneOYBXFwXMGy0h
CBQci/NRRIZnVDaifgQYZvGQI5D9OMuVEwJ/PcF7fUlQQdvZClcnEN7GqjIB/mXbWcvkpHAGS4uC
Tnd+Nr2iHIwoKXZywssqAYk0p1wl86fUR53i/NOqNtRTXK2ZQFQ8HvXGVNxOWeRDVMbiWEbI11NN
yQ7A/6TPUt30XtPm8gHsZvIJcNqqkj3pVLx143FYet2nG6iQw7bWcpfWZe5OmeBPLMDerK6y/m7Q
DAgWUMW+0GVMkdcPe0lmSYQzuqaKxJE5xH/9i91F3XWtk6+Rd3OV1FkVtnbDILLZ9YGWFsbBbMt6
J8RdW2iyZBgXlGwoxW1G0aw+wxl6ZKEXBCrK2Wo9sWYFr3/L5cOJGVuhMqvYD5TJrckWns2OHlo9
kTSS0y/NuOgnzAriR3NJkOChRuODD4M6MYJqXurpAzouFggBoJQZSPibcZqx285a0Cxl2exUEK7l
KBTtcUUiL7ARqdrMgRrRqI9gnx+5S8QP0GSaG0H88uRiaW5lo0t5SHO3QDLQEXbNoRoK85imdbc3
S+tAm+yB/gEkQCSaaGRuq9DLgt6+yHrpiOHy/+PsvHbkNqJ1/UKbAHO4JdmcnukJ0ihZuiFk2WIq
5synPx+FcwA1h6e55RvDgCVXs1hctcIfnJcomR5r3K/Oi5zrgZFq+UtRYeEbO+FPhlL5z1CPSACW
YXpfGaXy/vYr2zkYyPmR2TMxWQUn17zgt75KhPFo09qlFFRirn0EthQ3xubo4JHfrrKOUcm2gVCt
oo+by64tFRgWC8pPplAnV+7S5j4W2ZGgxtsQyirs5xpB+Z62zEJdns2sUJYwAPCn+k0143iIMp+n
YnxzVsGXeHKhTgdfFi2+N6+TZRldcKcyV0DP5noL22TWGgO7gED0iEklymOl5dUPZkG2fJL1bLyr
wCU7buWUjeb1eStejdCaBrfJjUlxR3nhEq4s+RWg3fwenJjEJSy/mKnjfIgGPfs2lSDhTg4gW6ZA
i5p/jGNN/VFr5rx4ldXPprcMifytF0o++bVuY8gzZF2u309Y2yWuw8BWeGGYqb0vtCX9iJK8CGE1
JnikJHkcYrStgRn0WyV1Jj8xyij0w8GQHM+W1CYF+yKip2Hukscm78Ov0yihaDw51fck6nG7z3Bj
z10VrOz7oa/0T8o45T+LTi3+TquoTpC3lI2RsaQxcJydhLpASv7OdIxpEwSOTL8tZJYKaXNPnHJz
IgOzsAnPOxPC+zJk8Y/UrvkCyqxNvkujgzUz8gNIU6tl/9lcZpjvkD8+K+VSLW6jcQbuMHkrcH7p
ehBC4Fp/TLrSv5hJ4QC8NMzmPIOvfp8rzHlBHanSo9LoSXjSAO+c4x7jL1eVZPEtluzxS1Hp7Xuh
K4tbh3L73mZ65MVG/pj1uYSgmt3LBYChioZLMYYfzaE2LkQX66OgN/q+TtPwlNMuav2mcOZLydgb
j0gpTZDmRw5N8hu7reS/KyvrbBwvnCTxqImMBjnNjFIBvTapdXMJv9sAnnf0TSmWofZ7Remf0yHO
5rvGwHvK+x/RpYjr1Co4ksSK4WJXuvNeyszieZAL45NApSR3Ud8M3021071G4K8it7Az0NNKLtk0
iOQs+mQLU3o/Jnn++XaMWb/u63gHQgjyOOMwxGHe0AeixrGmMEvDIGqRBg1jBBr6UlHvrNb89Ocr
gdxZGahoYFDZX3+KZBY13mU53XHERi5VG//s+qx+lp1DL669ZwIghsEKSTzo9G1Ok0ZRPEwxK1Ea
BHWUN5elCg2v7aW/bj/TWyQ88FqUyVC8IXYynd0sldmVbUsc0KCKWmSatCX/KFlM+okN2pmLZPZj
vWXSD8DYj6MBnmSWH4XWX8+zeYf8CH6ATA7MqGcT5MZKA0o3hk6QR+YSiMnMXQML8qDUi0/q3F8g
SjeuGdqjZ4Tt9yK1aW70TnlppO7fyPmWSuOl68KviW1ezFgzf/bVEp3bVKsObvmd90IjCW4hlSye
7tvNmmpr0eWSs4aB3nDXxPY/os37E/zo0L39XnZuGx2KJjAtmCGM3jYVsx2FALc0EQahYZb+kBuM
+3rL8mlkyyhBCG1ydZAgByXP7vNxBsBaoqcFXu36hEdhMqYsQ2vaiuS/hk6Z3UhNxzN/9v+6Mv3v
+W+cO9Rm6R/x4SL5vPmYLKXTnbhgKSeLZbdPstgFMFSjJ9ktB0+1e8bJSjnfqwM95NPrx3KMrB/R
8nCCoRmByZRhbp0cyWhP7aI6JwHM4n7k8j1JhjL4tV0V9zWZxMFVvu7d9owjoUONh/atSuvs+keY
URLNdCqcYEkVEdA0ZEAeT3aQLAys0cRtPtYT1YkwiqO3ursyYxXknggonN3rlQ05j/Ewpm3eQe4+
FQVeRXpc2w/SgLRqlozRp7lMMfDLDPV8+xTvZGarSOXqa0lPWdnmf3aEnEoTwcHtQbnj9FApzDec
I7WpvVOLCzupGdYOsPQ2OzvWjGmSYnKCAvdpv03N8Dtsr0fQddbBQHz3eahCVkNGNCa2ODedJKgW
meoEemLWz0wNS05ucgQ2Wt/Hm5OCs4rBJYOR91bY1AAx4ZBwsEqBlNPQaG2gKZN4krHpeSrovB7E
mjXEb9fDYYvEFuQexfrmUxyaNJ5AGTmBVMT1izMjehNVXXUqyyEnygyqP3QaphStFr8UzXg0598L
dURT6gTOimpsUQaJsYhYzlk+1Kzx3oon552aWpLbY653x7wLMpicTF9un8y9b+K3RbcSU2Ol4E6q
sGjLVPJHa4bpRbPyJICHl7+fHb2B09zovmSZH28vvPu0dELBZUINoiq//hg7c1oacEm8XOZniIY0
pW9rQpzlrm7wTYrLD0hw/bi95k5HmRYMuii/pDCpJDYRoDeNNETKiS9Eib+XgvqF8jz+Z9BNyeu1
eQgQSlkadyh0NbDSqHjA0DhyI6nNg7AziNFz3oJplGaGJ9YXQ2rqd63Rmc/qgkBBzhEJIOua51p3
wP8wHw4Y36v3guYasEy0VZGDK/irWv+jKfLo9fbT7R7fVVsAfCVXyhaRrqdTGZcjO2pgDdy6Mnir
S986JPI4JfxIBDqqmRLFF9mKNFdxwuZIbmUn/tDd5XLRabjShtrEn7hZLKotrpcOC70nWU7EUzLZ
/VNj6bmH32j5JBtD/mh3luO2SNe7dVyP7yTqOL9QMtk3M0vc5/1kn0ekxdy5H8KTwMqJIXRteIMM
orJb7PGiSovsjkhuhYh3nlHZQkdyyc2nRCjRCX0L+ZNhD5PbVq3lO4j8neSojX1ZBY0y8Vs8c1GV
CxKDqKYpGqNlTKyYcJ96jSGKjsIXA1Q97uo7O1+KJx3V/78UJcrub7+tnRCK8iFyv8AeaHxtk2i5
F7UkN5wpo8uHp8oenBPur9pBSNv5vFepdyZUKF4zz9wc+Bh3zlC1cfImcbJOUT4hdlopqR/h+uom
cyZ8Ne/yoOQyCW4/314uu+JW0P0kelOYrBvwW8+jTJRhHAxuWzC5+X0Va/Vwgaiu9p5tTnKICmc1
fxNGqtxXER+EGmfosonJOsEEm2YP3If+tUia/kNX4YLgIfkkP9pyXOKnprUtEsyJktzHizUecd13
viN+OEwm4tJqU7eJTNmc2ZKQ1j0rFO0sRaLzLHWqgGfXpb+oeu+bhobcHIldIDn9EYhw7yvSQPRy
361dvi0WNQLrMc1NSZKWA7Gd1VB3uwonRkMJD0Lw3hEEsEWriAAEmFe7fkNJa1vI4PGgSjJEQWKj
oRfJkXxwBN9S1uiEkryvCZABdHirNj0leZK3S0OG14xjEihtYjcueFsE+CZSNYEtYzp8aJsmet86
xvIwhiIR50QSCeMPsJ3UQOXcZW43OcmH24f0F/J1c+WvDTOwVXSUaCytt9Tvh9SxpDS0hBOMnenX
kvNtSkEayn1+KiLjXJXZZSjFsxPSI4n013yU/86G5ama84eoqbDpGk9jlXiGXHwYaIxXneZl1nSW
lPKkImUsOdDqIw5Mrw0+HJ7GVZGWOdjfnYuUpt8KG4CsST9uk7UkwuwzKA52QIEE0rUHn5JXve61
uvGoOF3nWysw9GDf1qOx3TcG++AVqJVJ5DdxRcxy1i+LaQez1bcfwyTFLRvYREHTe8p43Lpz3BJk
yN8Q19W/QFyPjdv2znepoSXl1kMyv8yQzX+EYBsbX5+mp5TufO7GRpJ+VSUFgcsZpdQvIjO62G1K
NFS9OQzVv7IwVY7YvHsfvAGXF34nyQjNxetDMPVo2MfFbAed812IfLkgfZvfFxWIMntAqbmRM9ON
6yY7aRHMh9tbuTOjXbWZDOA6IGohFG9uTREqoVXBJwlS5sGuldYXJWzvpLT5KEc2o2+lCHAy/VA4
ymtsSj91qDIYdB9J8e6eIovREfXRr+v7eg8U5JCjDDBasETOszLGa/9+4b4skujkhHXnWuG/tx98
L/qAtqccWrNA4EzXK469QOuJujiolBENoty2vDImBN1e5RdyZntSiXB4MEAvhsm8/cITGSWXnuut
i+ZvkHbtoMgbiCkAxH01yxO3yhiGVwxU7qesaM4gjnvPUWLjkx1OkFcTS78zlai+W5Z1cJsU45lR
dvw4o9h4QYxQC0RF+3YyY/GMqvufDyxXUfUVE7SCTPAWut6lFpfNoq00O6gHNbsw4lMDWR1bN47U
5s5ZUukpkqTpIKTsvhpyZBjPMMxAuFwvSj98QZllsQM6MykdzNoEbFkbBxnC3mdHoxK2FONKqjz1
ehVzaapGw4M+EIpdBrCWTNqioxPUS5l+MoykfcSGzbnkxWB/aEQtDpbf64bQBFnd0lEmWMnD1+uH
zVA7QmL9bE6RWiEdI5fMkvsSZITXhbHzwRLJSBYwLq5sZXTPzV49+BG7O73CvkDycTtuoXVSlQC9
Guh+2LGuuHNo6ecOyQ3/9kdwexVH3nxqBnjFic65HUha0z72bYFigCN1/+VZUDBRAJgB28cl8+ou
pWsz02BpOapKj9VAr1h+ZCPi8h+eBSwLekektEDZrlcRRqblej9wNpM4IiCbHwrUEA+C8t7RBIQH
XxCe06qBfr2IauND3ipEwyku1BdhL8nz4pCISbOdnjVhoRkytQg/1KV6ckCbHTzjXp3KrItfgD8T
3NItyz+0tKzUUVvm04gtdKbSZoHnnfWYG9S2/a0znfQvXcum0sVUSV7cRDakjHFuVOsPVJyZ42Ld
U0W47BThz36g5+Y6UjnYPkAji1lHYaA8qsw8R1SXCmp7jQPT10xxBfWy2qpeFnziIk/r+acrZfU6
SbGc/JXwGb1qjmi/3X6pe2UKuTZzY3IwkP2bOxBURlwNtSCHKaGHA3E3yB64FaBojueUmvrUab3h
TbI1f7i98t69t5KEmSgSg2BYXL/pTFVrk4E6t9ASxe8a7CD82sz+Uprmg93br7GF/+jtFU3+j9sL
6fcVNwdYFzYAF5l7CC1lnzHKD2Gpyxnml7eMi3TwTe4l33hvgAFbvTcpxTYnuW76pM96blkxYs2c
N+VUuxW63qe6RasiJvN4XFrUZ4tZ+hybnfMwok7pT5qdeb3d/wO6/o8NAiGXc62v7D6QEuCJr3e8
cSS7lxiCBBGqb+ei0IeH/0XVsfNer1bZPPcyxE0UrYF1RpTgDjVxPUAV0GSq2LbvsmhOXiT5P9RT
aLDZIJhoalF2a9dPxtkdJWcNs1q5jBQCy+yZa3Pj9vl5K+DFBqKjs2rc/ML5bA6QiS+hUgJVpLmk
Du+N3onJV/Lan2IlPrWRYn9u0m4O5jZs/FaftYdSK/TvzB+HFwyxxUOcSZK39MAubv+wnaBJIbCi
QqmeZZqK14+PWqzeDSUKNfFiNi5Bsl09J6mUetnw8ixneIafbzAY2hdbboZPt1d/KyLjIOm07gkS
CTDyt5YVOYXIwjAjDCgZh8Zz0mh8ikNjqLwE/gYSffgb+pndRq9KvWqnrKT+2E0kybosXW3g9Ahm
2LULChRfYmp8woxJxEFaJmL9Fvi63MwW+sHP3ol8kGmpjVdSKMDITfyxJtWQ0nHtODnq+DT3ff5Q
S3X/2REx8iIDeikWja9AbkPzgHuzkxQwjmBWDFUdyMh2tprJCo2zHlEEekf9P0o69V46LPYB+35n
lV8QSL50fLqAp1wfCicV6WAuthUoM16trmNXWusaepUfRNW33zt0U4CWK0+PKLdtJ8vCarSyHawg
bB3hy1IWv8Zpk3qGPll3E2WPmzth9nr7zO0sug5bQBcBhVlBMdcPx3GsqkzBukQP1bZ2F9uZ35WO
8iU01eaxrJbiR2NNR57zOyGdtiEkzLVhga7YdsyDp1FC/ym2AsSzowcaru3rbNBbsCNFQ1uVfmmt
VOFz44A5mSbTeUY+pApKkyFmazO91q3qzwsG2mR8+vQyV6jrFhMU93YY2a1mBsIJxVnL6v4Oh9v6
dHu7396crALPFT0+cF3Q7K63uxJ6nOBdZgY43olzQz7hoyTio6g3UaSURyKyR8ttjm6rOW3HqTID
WECm18pVc3IGELyy1Ye+mgx/nqXz+VPsMVFbHbF/vfffelGJkBppkWYzmLSquZs6ZrCiksaD3PJt
wGGVNUEnRmP2uJ0yNa2pYenQmoEZqpmvhe30ftAiDQiexHpYIj9aIA68JZmOyIXrfl0nPjQawWJz
69MUZuB9/fpEVDm5mCsT+/ZM8mbRIoeni/o+yazhaBTxdikeDzgHGwpxaNvZrATyOCSQRpCUo3oP
Iy+8l6esTg+Czs4TrQJA2GSsVLY3QEx6BnkE6coIRCxFlyxJ1fMAjCgoa6s8iNY7S8GqZVCzIhlh
YW0uV72PEZsoYnjdiVQinbfUHs4jjl+Vy1EraHepVdhu9SoDnrV5T3EbJ20zOnpQGEkZSCMSuNGo
jncKPMKDw7gTQPEEM2VcL1ZAwBaOzSCt6eJF1wNcsOHZZiHij3FkPMtLkn1RGkW+o2W3HLy1nckE
28hXoMOohgS1pczLCkUT7tQaOrYUwfWItN1U2X4oLP1hEFmDDuagv46R+iN1tORDpgEjxAsmCabF
ce7izFAeFrREfFPoXRDZmQiqtpHdDjGjRyscP9+Oejt79KtJRr6MexxCZ9efDRVJSBG4MGvIdZtg
R2wIPB0k2rnJw/h8e7GdmEfdyfiZvVlx0uvZ+C0GMaNzbOSf9ABXdO1C6mHcSbM0oHOIAcos5eMf
o/5Js4D3UO0izQnC8nq9UVQjnzCI3HABttkosJxzO08OnmrnRP9iK2HovMpSbD8eKx3SuhIJq5iz
/mo6Yj5FYumQ+yec397A9QdvghyFLAR1hkdAwLcwVRzJRaGlFl3BuVFeQqeNECVIjlLtHbA/4llE
cUS4GWYz0r7etzq3JgPJVjXArFh6kBw7fG2zqGIqhY5J5ia6VJ7suprucR+b/s3LZg6KSZ/uG/Qh
XhjRGBfHZBxqJHW5ILojBPoUSob3ShK7vRUvrQco0nxniHgO/nSDGA7Tzlx7vnx81iaQdVpddmZl
q0Fm0GQXVfjDtpvovyyySrkgBoqP3XaGptRL3iOirAb4eQ9A5Mr2mxnVxcfbj/L2Y8EmmTIPbSma
RMzdr1+CnkdZihgBrWUU9lzmMLG3dB1lAjAKVKKTQ/7f27v7ekH1ekFphOSdTqaF2IXUPcyiKeld
xvm/Y5klD/FjDNdP6QeP8sxC6qWnEkumOEAWavya43QFG9xyXtu2rE9WQo+TGrK4aysE9m7vy9vP
jZ/JWG1tHzNQ2Q78tGSpAe1ZVjAnWe3VPYlgNcq9CxZAO3jRO3QD1kI7gCYu8Yqr5HpL8C1ywHBh
v51ESCFCPWt8pSwVT6rTKQiLik458t33clW2PkpNsz9kuuSZRV0cxJi3Hz4/BHODtZNLQbel9ukO
FRqMDyvAkWw4jyHa8trsHDWPdprWLAOTgHEAhJk3GKWoWEQbMr5m6hBB94esdI7CuHdru6a6MirU
X2YkGwUuZJcKNDQKkYpy8H73HpUcFe4n9EzElNf//tslUaYxZQ8z/yCOLB3P1bj0NLnX/ziSkuiv
IGPgC5QW2xGjXNlKuRoyBUk3Wn44j/M5LazidPus7n1SDKVJ4daVYCJdP4vcNxMsGnWltFmAAG1l
OiuL9e8YWxTdqgLjaczyB5Uc4CD12ftIVpnztcW7avesP+y3TURStgtFrbOJS2VdutYIT20osApX
iqOl9uIU0YnUG4gp4iSbvhSeCppUzbyvsZ8Kf0iZaClKkuKq3HGpG/qfFzK/SjRGRCBoVwLO9aMp
KF230jRaganO5b3aJ8IVQ2wfpA67T0V8X7/6NQBvnmpQ5hW4P9FZKCzbY2pSUYYnxTnJx0/aVIt3
tw/KL4rY9c3OU62DOFo1pI/bDzyh7xeDD+TLA9R0Kot68kKnV8Egz2GgRlp0v2gDIyQ6EYBXk+lB
xRsS0kclzvmEHi+JYucrcqffy6mGakQ+CL+Tkn9gIqpPTPIUIL9GeVY6pXrosuHrIqBXOArYhCHM
+5eisLQTpIfIRQsk8hWk2P1OAYcSpWEB0n+J724/8N7+0kUjOVupPvJ2Lq3VvVbNCx0VqRFqIEQW
BrQdWA9OAONHTTnClK4vbLvBhLXVW5M5AFL/18cmYwAoh7FtBnNXFujs945nsY9+jKeGF0Va5bbQ
Y85o7prnkfwrgHmCMcDYxC+JPtrnuh80V4qWOTAWDHVEr4/eLMMkGdpccdHSH556TH8eI+5H5iZ2
++CE9nS2zWH0+2UFe47RfG8tTuMBAZNL10FN+Fw1If7IOHtoLaq1Zmm7rGKb5YTtVmrcqbOWXsoJ
bYH/qZSmi5KmsYIsh0BZSUv7IFLuvYUh45fbL2cvbP2+V5vDXyl1zBljQNQ6au02Xa59NjpDeanD
VPNqFPfvkJczPAfQlHd75Z3gD54LITmHkpcmwnpsfotbU1Q6emslhOXBqB/7CW11RbTt+fYqO9ER
dBxXOnqma4zcpFagZKfMhN0cDKLD9lEY1TnRysfJmNqDMPK2vMKO67eVNqcuzzWkzkVEGIkiw9PU
YsQSA5C2tAA5siQscxtZav7LJsKdIAdek9Sts4kEn6Or25Rbxyimu8KpJGYG6RGeeW8T6cYzHlsH
QMa2URjXcVTpFY3CrOlRqJGlAr20UX3oJOMIM7e7FNFiBdCA5d0aHcdSk0SGIiySzaz2a0f9ANs3
PbclKIXbJ2Nn/EHJ89tS2+wjFz2YXdMMJNOwnhwrroI2LLNHHQ5WMDlh9U0qxc/UnjrXHOr4IbHJ
9fqisdxayM2lL8wfAsD/QU70//lZzD/Qiduh7nRD4SRdnvNdaIUs31kKppn+bJeqekpK2XRtuF/I
UiTj/FLli964oVG3F3vUq9avccA4m3MJ9Aydo/qvrJOno+bpTslI930dcgIPxktqKxqEwBUvf+AV
6bGJ9EQcVOV0WRzrm+IsL7EEqkpWKGB0mG9x+k7rp/Ogxk/jinjus+TdXEn3plJ8Lo3OmzX5ubUk
b1wQoL39et+GF7I9GndcPKsBy6/J+G/hpWX82KmlsQQI6of3qLz1nowO4MEhenu3ratQoa8+wxSJ
6yjrt1XsUDZ6xMiWwGjjmmpAPIVZ+KwMrelZMlTPP30mbiNa1oCQ4LW86eBUfZgYEJXUoFe1OoBM
KCCxttKn26v8Srs39+dafsBwJyOi87B5KJpE1tIK2uO2JIUgA/pxvjhGNJy6pEP5Cz+qIFfb6hzh
fOJWSzmesberffJicZonbTxJWAacsnxOz5IQ+rPTp8ujOZpg37leT6m5KF/+BzqGAgrewK69wvRa
LqzxBK5Fd2FMHSEbd6BxHFm6/as7xEpt3CSS81LPkZXpZrBq7P2Yq7Z00dcZ/FTW0XYPp86TtEG9
k9R8eRc7BaBLJ6H5kefGmcH+Ie/+7dnk59CkWpntML22Phz4705zmjpmEK/YlrbJUTFSI/3OCPXc
TcWC4K8tJV6+6hPKwvy3GYoB4rnIXDL7wR0buQ8aaKwHx2t9r2/eO80UoOTUnVyY14fZkUD1CJKF
oI3DR1Ki4oOZRfWHbkDMuJLlf83Eqs45lN9AW1CovH3q9vaEKo3xHjpdMHU2F7U6DllqpqEZUCrO
vpJMC2ZFyZE/9NvvFb4aSqD0i8hGUWW8fsReCceW5jeDthJ3XiPsx8diFp90eBqntHP+HMnEcrjE
gce0qM+2EIWVqtEnjWUGfRxap3DSEr9WUdK+vXU7gzyWwbNCpxdN5bkV/crbWFOkkQFTkWW9i4yS
8Gi5f1nU2vFn/v3bOCO50TTGgxaV6E7bT7Zk+HE/fb79Q97uLhbzyEwihQRDDWHX691t1FYxIzGq
wTSLrxSrqmdIEKAjR9hA0oru4Ly+zRVYDs4Y75O2P8a518vVxoAzslmogb5IUu/SQOrdQeTxRTVL
/Y8HQddrbY8ndyqqjxmNwFCeHk1z+MdSkdP8D/uH4RBq1Xx9mLddP5Aow8xoTJCZ8wxH1e4d+aTN
VXmymo6a1JqPOiN7G2hAvl43EeC+vqa0v91eWPLOK2BYCSar6twSvboX0sji1BrKdLr9aHtL0cCT
aZDQ02b6cL1UIecoSqDtBTyhkE99AoRM7mys16wwO1hq7xSa62MRRKBKbsef6PpCIMcVglJT11+0
sqoekPmtThEwwEtYFfXBMVxP9XXY5C6mKQJDBQautcX4Ea7nLE5KHm2RaQmOtPVOCdavVHxdfgrl
OvclWIn+JJyjL+Bt0GRplRkBTFzyj60PJYDzRG0joQQY3Td3JQ4mboHBzcGG7q/C94zMEep727bP
0klzrdiJgpuvontdT4cJ7YP8YBv3TggzUEpBZIcgt21OSNU3FfKlvLbVFQCW17xg3VlhIqPXzcED
7Z0QQDncvBROIFY2HzNS2grMsloJ5LQVbhpNpt/EvepHVP5uB4n4oDTcyT+AByvYqiHjZSA5tT77
bx/aitJbRgmZa6F0yTvJRjBIlyPDzfBkOOUcoNjV0BP3TSdUz3ItL/e6WtdeU1itF45VcbDVb5+f
n0Ptg4zMKuq2HZ2ELWUqQ205oJNknubS7kHxZZi6QRs9Qbf6/qff/vVym2uhkEtlIAThe9jaUKDk
OglG7ssAlvHH2yu9Pank+3z4q2IMedk2oLUoKeR5wUqr3sedU4fjSShFfWA98/akMkrk5qHfSgUJ
M+36bdptgcRu6SyIzbXFPSl5FBTAP+9pvR2NmH8h5K+DC0g05IfQjwUWxAjqei2nqPOIalMO+r4N
NW+Up/DbUqiG5tcjyj/uILVh5o8iXMjKcFW/pABNqyBqyrh/4I+M0als1Vi6k8KsGhAmlJr382Rr
Xwc91WpvKa3Fj/Hse67jsS8wUFnAAndm16BSWyR2+6pK/Q8jHapPeIWlihtW/fIlXcJmdLumhxIZ
D5LKhCIdhXiJ7ZE6IFfSWkH/V2Jbsgbo62SVn2QxKvDdtFH/ZrQ9MXha5y3+n75+k3oeKAp9g5W5
vgkhuDoxMzUHOZjavLtrpkSmRo3jr7dX2ZHNIuau/UwmFjRFtuoHMckpVDQ05MNJYu6bjPFzUSwN
AnqoIqSPRjVLKTyHwkh9rMxqKKb20L1z0l6j5xpq82MiGeMl68PupVuyEGYgOKujwnSNYdcHh3ND
y2sdrGD3tAVfLJCeRFMpHR3lCW15s4o95h82msOjvUz+VOrS4hqSast39SCw6wxDB0hvK0xjpA8y
6p3vgAu90BIJvxttk+SrOVYn7isz1PKz5XTkCGlXa2AbkvZktBYyoVpdJd8ZFA/OXZQYLBAjIru4
rYZzJJQsG2JmCfaqcClmCsUFglDVnt6W4Vnr6ALCfFbVZ2g+y2NitdarrE84kMl1V7R+aOEY5qJW
FhceapP9SVERK/GU0HAmNy3lAXbXoLaPc1oJL4WvClM4z4rvrVFg7trKkvI1IUF5SkocV85zPtO9
QWFePdlov5dARkCqe2GKHrHbxo0++cI2+uFRc/KWikuL0UuJGUfSCaYtf/tAvU0gQOKQgIFaANGk
b6GNo5wl6lRkc6BNZnFZOa2+Nsb5c9NJAFpyJ4YM3hYvZjYdCc++jZesDD6DDiKFwxumBW6pjIEd
RvONIQ9nFViqr9nFcHAWd1ahatRwV+Hms1CtuI5hJJm6NKY0Sbo+HZGSXbA+0CfzjwGimFas3/7K
viTx20RlxagthPm6JYjKLrmYYMS8xMzt//Asv6+ySR2yGqq41jQL5KK69/N6LgNHg891+0S8vWF4
FkAf5ApsGAoS1zs22tkooXzFjmVF7ZZNorl6VixeRIQ7KB5/WQ5uAgVAOrCCxEyNum1TdNSi0YZ6
VsF16D3NhXjKxZeGqqp5EJK6EBEkUT+2kxwVFylrYE3H2ojPTCTPpeSmmmSbp27Ru+9VFQ+Pjq3H
4Z0ezvUnh7537DWVBPetghSIllftSK7TLD2mfWWhPnchnFl/qJX0qIu880Vx2tZOwmq8AN7tev+y
DIOome5oMNuZ/TCPXcQYp12JtbJaeIXdSicpn+nIx7H1x3fQiqpjYTBWJDFbIpYoxhRHnJRXF+my
L1Lo8bSQ5f+yyooYXMFuNqXi9QNG4HqtZLbngEKIPquRj76khUflxds8cSUGUK/9P2TK9SqN3OSQ
GHUoALMWf16MobsDpyjuSgSAvNxBeO72sd/hWNLhY1CzdjHAC24T03ExRdMziw1ykM8X0alD6SnJ
8iXSQoS3+bjdqSIbdmbF+AxbynmHi3x1Z4GVdDV7KF6bYmnv5TIasALDu0EaZOTfkhJM06jWZ72p
ycCr9B+9k+NP0IeKgxD0dr/W6EM0pQMCbGE7STbbyurlWp+CRlfGYGyK7DGeE/NDaEwqxr69eZBY
74BW1skWnEOEKVF+0DdxguRmCFF2mdB8ckBwp0n0kMRt+DCp8idz0tIAkRIIJGgenqk5ck8p9f4p
qbRPt9/b3u9gYLMm3euknq7m9UGp5zA15akbAawW1V/AtgTkIKZ/78oqan5KEk0ZQAJjXpy0epzf
F4rVWPjBWd8LfcyPpCreBk9qu1XrjTRw5UJuUuZJJAZH45eaNzNFrbH6RwOhOT+fhfrHtwFwIVoa
3NorotzY3DlWGmMaJVhqGMbo2zBLvd8C3zmoN/a2l+41/SByg5VbvtlefLAcczDFGNDg/oioTuiJ
gWntvCAYM4nHpTMeJmvUPUkd7o0u/Zt2wxEQbqeEpVSkqKKsIrcGFH39itXZsAYxxxzrDA0lg5OE
x6IavQhdq116eyVDAEcLpqLPvW6c24cwxcuhTKLOy5NBP4gU68G+vrT4NXSsmO4wfaGsvv41WUXr
Y5CMIcgTU3ut2mrxx76MDtiEOycJjXfU1NaZJ936zTWi1Db0iJZVpFqtEeKP2g/dYvapK0tae/BE
b6YuK2VxbbatkqSUrttezjhCCSefrqGz5TVeo06efBGVNv801SQmY46apXRNJJR7UtaqRy0f/xk1
z3v9BPc5pZary0wHuBctudtH2vi5KQZFesBNMG1QShAFGSxMlvelLZevFgo//4ihxN6pwBA3HWSO
DM5f5lGxtL2K18eiB0d4WscdgHOv35RcFZKObhgmNoDNTlSd9tcJaeYffaFhw9fF9nsRGuKbLWXR
vV6O1pNeSZWLjDPDowSZ60ofmkuTW+rsppns8FCKdQZ+C0I6hlN+O5Btj9X6Y2mD0qEBbrQCBq5/
bFNVkhlO/4e9K+uSE0ezf6VOvVPDvpwz3Q8QRBC5p51eXzhpOw2SAAmQBOLXz8VdU+XEGRnT/TyP
6XQkgRCfvuUuqt9Pfhdl9bJEyFqm5Ux2tz0mcBXsJYiYoGkN5brt0L6MhlUggPZ7gMbAElWocZpa
8LQk5nMHIMnr9/QLn229HPq7IJYBg7+i4J7fFJKxWNYrqgnyxV+DKpT7pUdq4jiWuPCGuSniJRiB
qey9e3+u/cK2YWqatNQqxqD/QocJp6lbjXnCwfMY5za6bGf7mCjLnItzLyy/i6nyiumFjjfm/8+/
aQOUcq2Rje55HdY3kenJldfUyb0rw+HoWBzDIemVA4woBv4GdEzzhkZ8bfobQFSoT4WbLSP37pfE
P6eK/tJXQwBGvwzVBdowm4DTGdihB6Lt9zNc2sHi8+o949U5W4cXXhakP7gKeAXoL20bGFFvwxGm
FPChNkNzA3X28Ro2UzpTpAuuRdmF15ChZXkNXd0zNegveFDsEjgJwEUJeHOAwbfMq7J1Ib4Hq5N9
E7Tv25AnaeXZ0GEZmK3eznAIuylH8F/9sfwkWAhxZjZPZ57/NtxCRxI9eztGIx2UInRYnj9+eDgH
7hR5eq8XuJCTIRwv+gGtKyhpnFMXf/FS66BqVSxagdfPLwUJVIvIGDJrC4ufRma8o+HkQ9iKczyI
X9Z1vakQxQCKK1QEkIZ9fiVIhfNWRK3e9yV8SO0arjwRY97b0AxV3jMotcxQzduVUzM8MLtbct/7
t7kE+A4oitfMLEEq722PlrDCajs6UfslBujCI63EYSHPBc8X1nQtvWMf3VcbPsmbNaXBkoA3WSow
XTsGHOVYZqiQ1GWL4n/3ekx76VLgZMHpGXAk4Ds2i1qPQONFPFSAnjSIZH7VXHBu+ot5OqeFt30j
16UDJBTvBZrlMEPY7Mkl8OaprjBvryO7yyoLYxYVB6wY4Jqdeos3voF5r9wDJHTOJPMX37D10tCT
QqcZRwXGZpubhF+bN0xiUPuKGAXPMM9JA6HAqU+qIXXqpUOjtu76t2O9Ft/2cggVgGfKGcSlqRNR
lC6KW7xuwd7zWgZ7Q3956MuOnil6XnoWqwH7CrRZoTbr73+ebWCEUdbAk+7tCYiEEAr1h6ESOgdW
ODjz2LdBGIgJHAF4DuhZrWpjm6oXqbxR8Jbv94kUdmZ8JERqKs8dmD+UP35OLnGZAH0x9E1XuBt4
uc/vCA1P4CMqvnbRZ1bnfEjE5xLA8gW8bepcYL7edxljQVJ96ow7OCl62ZRAU9ObSsjght6u7plp
oZLnsdxuavcwTZUj06BXYJIIDQp72vJGg6iGHvsMeChcV1KrjToL3NuRfJBBiaqIQuj/jlM0mtFe
lwGwVnQgY9aEXfwNf8N+Cnwl3wnfq6od1aPuMFYFBy7FbkKgGS37vQqkRFpBgxpgU3+2aO62Q9Du
kzKAeEfcOeo+0A6sdV171k5qOYRf9tYy7MeuDbIeT+GqVSMMAzErqGhGQKsTaYvX4Vb6GqYer7/U
27QIyw7B1PXsX5mdv4b/hPqTTwOxb7ied7bHxGFKUvgwCYdEZ661xqLNI0b6hfY9inUAqcLNI4ZG
iAE0uxV7QFyHXZu45Q4yvgzQGoyoRWSVO2h+njvdf+h/Pb8qKGohvFfXDhHyvk0SoQQonoB2E9zh
aAEeSvyG7dpwWI3H9ZLcBn2TKAwFJwqsb4lfQ+FwsL8GUQ0v6cWAl0JCU36GCM8y5SYk5qZXjAcH
n8ux3vsuFG7LoQwZBlPNIvIZmvnmGCYDeWNA1NWpVYPFnZNelm7awdshL5MaWmke6vM5s6g3w0cI
xZ+7w5gWHPuolRVY0cgY1T6aKsIgFOHYUJ/H/mcpzMHmJZ9i4pnjwGbz1fZbjdlSyI/+amtpbFhh
4TK+erDwUsNJftEJx7kQgGXy+s75MT99trAJEjO8JRDgwxGLDPL5G9v10m4tMTL0O/A4qUUxN22V
Wu7IIlgLUglnqWsPXod3iNWykFJ4Eh0zaX1eGshSHe1F8ydPLQT4NrRKU9W20GkyNY2itOy1eqMA
Hb61Hd3nybiMMvedMnQOULzCOrXaYxPY3Kt9w9QZ3t69fnu/1N4IQ9gsqxWMBwAgHsDz26tr5Umm
BrKX8MMGOUn7atn5ntXflSaxInhFkkRkzKpxTjRgzQ07PYukycQM8ljOY99Bp7rk/0oZ/+uZ4vj4
z//Gz1+5MADe1nLz4z+vydeBj/y7/O/1Y3/9t+cf+uetfhqkGp5+u34U42971X17lIR32888+xO4
0p/fZPcoH5/9kHcAGpp79TSYN0+oSeWPy1VPfP2f/9df/vb04688GPH0j9+/cgUhJvy1Cl/r9z9/
dfz2j9/XCfJ//fzn//zdzWOLj2WPpn3sfjuOzWP3bdx+7ulxlP/43YqSP1D2QroSiTU6+Sjuf/9t
evrxq9j5AxMfNN8REvCMEZF+/62DpG39j98dfAq9XWSOiBQ4hdZDClTZP38FwiM2A9i1qKvh0vD7
/37Du3+9FP96SliQP3/+DU2XO7jUyPEfv//Sd1hBMsBOQWhr/RaoSZ9vrm7WU9eJGnoqhMkDRRVw
67Z1Oi/g+TjjXO2l55BPkJH5Fk9udRfZM3wslnFn9w4MTZguESF4Arllw9NqMNRLBYndfPWnvxt9
PWeOpkcV6k8N7Hi/YtjkHMMZOMefFv6l29jOO39gfTBhQtsWcpK/GLTVkBEng4dB+eJhm1bsXSSM
SN1+gg5+ONfqxhhzqHsj3cytBXInKmYv4xXXBWZ75Ja76CQ3zhxe9dbsXdg2Glci7mYgqRut3g4x
E2/mRXywm3PyED8IaM+iF1hbK2QB+8BbpxWbroMbM9JXAK/uR6jc17njDw9Ql5k/cb+H6EwC9noW
zoI/cuN3b0Q/vYMTpn3dVbAVIW3XepnvdfRO2614T/ulMak7JiVA66Gy0yppp6ca8tjHrpafgGLz
jq1d60dAPV2kAKbt7mWseGbZBkNW6GIdB9T5UZrUyOlSLoH/9ZtO7E1NPthhU1Y74GlKHCUmqCEO
RtBt/PEg/z+q/BRV1u7B6aiyf2zYGlBeiivrJ/+MK0H0B448TOxgQID2DsqEv+JK6PyB4Qks5AHt
A5YK1JC/4gocF/5YKxpowaFzjTJtFSr7M7BYgfvHj7EjxF/hkuFi2P7vRJYfIuh/72trlZTBtwAW
9HlEGYhqSiSoTcHm4HbG1DwVsCjMSEDQH5aD99kemfUu8mBZSJhgGScL1BGFA6nWVbDZakwCf1dB
cm2Xzns2AEL603q+ECx+JFovfbNNnlBb1AYGyWdF49XtpYum2BWbhz6jmCdcu6tBtT0kQd5XkQ0A
i2neSm95py0ER9eu+gYg1kBn/tJUO9sGl610CWDvfEQiwOM5bzCne3Pmm65F3kvfdBOVba7CWiaM
Fap04swbFISwLIgd8QgOSzYEbC5Df+a5XuA6mAI3TnbgAfEzoNdN8+LvJ7hJj714LBMInzFg0dxg
H0YC40XwcqAEELjZUMsWhBzALOppEjuorurLsIey8eu3/rzy/vvaaxH4Uz0J53WyAHbDigU2mx3o
BprcVxUfj/AXCbJgSuw3xCMmSWUUVWdOkfW+XlrtTWGJvNR2LcelBaQR2/3UqjDlMcgcvLS/vX5X
m27s37flPr8t1CFWay8TK/Qqnb+Ivs7RBeYPbUigTAiX+Zz6TGdJZewsEm1XtItGX6Fablgz7ZLA
mneJ383XCRu/dD1Ii5xAX9axnPLMQ/9BiXtpETbQBkzpeDdCBwk4EDpn3UhoHsZ83DdIRQpvsbuL
KWjYRZUAWRGVYf2A+ormldMnOVd2hZcX/VD0LaMDBCXrC3ty3BuBYf8lUEHmaI+JWiUhIRo5G3mG
8nnquW1aJO04weA+DrpiKecWXlwBxOtmqg+diN6+/tw2QLz/fW7hdp6valY1PhhPRaNtSN5FmHbV
XWwVQSPmS932c+oOhB+sMYGme2eGoxr69kK3joa0p3Lu44GYvAbt5JazvkUJptkH2VV+UYlaFRE1
MtOgamflAmlgL2gsiMZwfQigwZc5o3Jy1qwYWHfOW8hW7zW8RS99rfrjDPPknQhwy8PozJd+5QOr
wTh4+xXST/RQrt1KxfupGrx/q+Pz91Js4jo1wULRtuYFoNx2xgWEjw3Ed1NbmLMUmZfjHqq6569J
D7KEm5gZyx3RcU+a3t5pxOpMdupGVO2HqRw++Wh77SYPeqZx653T8dwUW3/f3SbiCqtUkT/4vGAk
BEIFDh9+mE3I6N/b8A57anUcdWlMmyjcQe6e+ZkSTnIYE1n1aR/OgV0sErDiMxHp5NfZhGAxx1Bk
4uBxY27vXU0L000KX7S2MJjEprzzL7q4avIeQHi4+XGQrmBlnzVjD7qd38pzX+N5ev33qmyise5g
w9HaDodVcEWKDlT0lGkzZHDYfdd7UFYlXdvnxpYW9DH6OF+GJD7E8aLOnAbr6v8alCDB9Xw/QOrQ
h6uShSHVpKPMsa14V2HiftnZwKqhRVjlr7/nL0eSX9xGMSPDm6XjptB0bg+jCUMc9kmPNlD/8PoV
1h380p1swiuYVclSioQVDDC4XQlzmR1lVoIn6Khj71Enp65xPrx+sRMneLjlxqiuq5e2h2nb3I3e
3rCQ3TcMftzLGnUYels7jL3ro+WL70rBnAesru5MyNyID/+1Z7ZI/igCMMn00jrAtLq7GIXlZTaP
l08GsvHXwnG6PPBEsmRWHQyrAz0MWNBZaTtg4MPgiy2RkaUSC18BBkmSmw56/d5uCIwqSDC1e7gj
VoXXEkdks5+IL8yO248+qcUhUXYNKh/m503aQ1dh2BHfzFXqTcLc9hA7lofXlxfT2hNPc3vyzBQD
7CjuwPq3zTeQZGHv0+POL8JgsWCCFGDdV/2eJkrV0DSXTWXHdCcVpsvoMCWwAonhXATTdjGER2tk
1zScsPmILEOAO2J2PTdDyFKHGvT/XFk+9m0JALVde/QTM6P6VNu62rW1hOC5Cu0hwxGDShcsSDql
EwwjAQ/p6oQdwpJEd3asIGHJk9LpMyDHtJ3CNOF6VNrceGXjqnxpVHJszBgjvSOOtcAup4zi1Ia3
yrwLkQEfgAiEQBzxPHVnuaIf0inqotsqiEFeBFqVXpIElqYZnAa7IO1G1/pg/IF9T2KrnXOZRLy9
Mv1cfQqQtl0SRef4RicdHKzRDPAyGrQVPFdRlCYpQKJwbUigVx3mqNQrwGJ5JQ9uzcMHT0FGFXfG
l+9WSa2vAE0kuVtacVD0pvPu+3iBhZhILP9qoGHyYGAE4qCiLonARU0HFw3duj7sQNTwMUjKCYBE
INjrdOyTZcjbGN6wUOSHYrUFu4jR5XWhvOaisRcLvcyZwM1Uhn2kM8dV9JHa3vyAcRq7ZaMWx75r
5CGoXDiNyiHAk2+0J9B5b0SNmjz0J1KMZiTWrnOTYcJC6+CwwAL3Y2hraEFMgkEseXJCBjfZKLEu
ahmMT/BMb75PVCSXA/S00RcWY5cjB+M5DJz0mFlkkNBG6iQ09cpAQV/CGeb4ocVwEzUMTOLfdG0H
O1HI4sfAj5A2/GgtBP3QYYTZbdp7CTzhI+20H6eWdCVARcR3cl+wTqS1W1ltkcy195GaUBcQcx7e
0Y7SR2iVhl9b36LgdFfcdO/QgQ2/JoGG8DSwLbPERMKdq/sQJPY+c4TF64zRGPm8y1z+xm/hWgpH
WDjzQZ2E2QWEPnuReY6092XDOv/Y69E9Mquy1J5Mw5K37Rh2SB05uRoDk3hoWmtAsokgaECF8YSV
mWtb3fsS733aAYY3ZTEZ3bfKt9xqBy64n6QOaJC7SQQhOv414OdDklwGA1c76i1l7oAcKtN4aJ1d
TFGcpmVFl0+JCcDEgU5i2GUumMJvexF0HZRnAfLf20pIEL78+gCkugKUvU7kfeVgX2eqjLHZG1l9
D+pOyNQPpjnIKocG+cAZuD+RWvrCguAy2Aq9oLeTdMK3EmolHwfbEjK3Qo59iK1T7QJA+cY9ZmL0
fqxrdNXHNky+cLxrfRoBRve2VKL7DkxS+DWutCN3NZrzT73xQpI5vRrcTIPZ9I5aI3D+aAYmX6Qe
ZZ0Fo9c98cqn7wgfG5oC0+vBdRguKn4KRoFx0t5R3SMMVdSNAjnlg5mV2rvWoB7CgUASaywr7yhj
Xoq8DKwSQva1exOPcV7NIqxToRT5PleByGmLPnlcB+Kiasz8AHc0zDBn2vaPEbYTuAGtPfSFC8Xl
PZtqWMw3fOWojGquYaDDLyY0rY6YWwxOJqnTiyKeG57alaEzfA4gfJ6Vylm+sGQQsjAjNUvuVtS6
KsdlQptrqdo3Zd/MiJpSfEILEb47tijta6K85QjVBBmlnoj4e3+kePAqMfEVtN8YlP2Gfu/HGPti
n5fkxunx+uJB9kXQT/Mqf8AJXD7YQtEmBJXGtKRBoJCGFNr4sk2hCpU8BdyGYXHbTPZXsHl6kaJe
D9ixS2b1pUdF0O1jgeCZisip2iz0rebaJBxo1yYcwillUtAUXLAah2UVy3SyhP/JTmT7qJsJ0bYZ
XbgJJm2P6UXIGPbzqHW5Wp4hZkKcLRkgyVDXwVUy+3gPXz8CTyRMv0A+J+joKzEgP5VmhFMcZIsa
wLLAIvXOwYLXHPOFjGkLKJhVO7Z9y3kRMjMcJmm8oqJwCX/9BjbDo7/SlO1onywuOFyR2xUzhrE5
Biv2AemEn6qgMpnP+Pi2CYC5hFEXT9F28LO59MILNSA1TDgB/gci6DuQRJyU+qCYABaPGdxCyXuh
IwdaArIF5XMkBQ1Ae8EjxCkLlskFLL/HG3ug58i8G5To3/exqRRmOumSyKUpqJrolb2CuQJqkR11
fQ0zVONAy52vb1syHnukoQeYXc9XjtDumdx5HV++9Jw2NUKENK5lcU+KwFD7lmq/vJ4nQT9amCVD
VqkddwSqVoWluvpAl+qcEOSP6d5L193UBiYyUANTPilKSvtv1JskdHqBcoSAxSSulNeGQRpUCnAa
OChO72Tgj48S5Qr6kcpo+xAK5ukUqBXIOEXL3OazM8HS2/Y1dAeiUvfvUflj4g1VOW3yGazJB0xK
AS6364YneVjr8JMlZ33ZTBHHGQzkDgKI3+kzxdepdV1zz586YZ0vKEdwreFyPrvIeuq1USQamasZ
4pzpDEQR6lRXVKt2Xtl9q0fKq93rb8ep13tTrSwgesjQQ/2QAB76KaxmkxtrmHdUUHFGkfhEabel
hIOeFw19PFJkbm42U6s9wCcPiSykzGbPnJv4n7iRrQRDFUHnuIKYUEG0519V46x3Q4v0ewqRZL6+
VqfewC3iHOS/0IIuCwTLIRi2HyZINjbEQ98bIuPRLsLxk80BNXddB3V1oXhyBAePHuzKPeeFtZGC
+CsIxJvuRQQdz0SjQ4W3TPKjKDHscpOuvnOYJPd9JWWq0NB91zmwawbaKIBNWhvcLz10Nc2ImCrK
pj1THJ0odONNPOqGCpqgs2QQf4GjTIyxX9bawZTyhluZ03KaR4nR/1lPaqv7i25YxKiseAFI5pSF
YRVn3ONW7g0lf/P64z21gzZhRhqHw1vOW5uMkGboK9Yh2WF6xybnnMXhiZMu3rzpwiSLZmhyo6s4
u5iqjXw3MumcwVeeetE273JcTugFRBAk6PtgyMCKf+BDm1yOzWTSyVTnhOFPhKstLbbTU9z1qO4L
iBsuuS3t6aapYCsG8b+rFnS2bDJ4vUOQlbJQA4Hy+tPxTmy3X5C5czs79djxooXUwnsWE9xQaFFU
JlbjLx8JdBugLGfTCkUvQCwaOosl99KIwaAXxksWu5LNMBrwXwn7DvV//p77KIRTAGYG60C5Zj0S
urWgtgxi8dI1iPhe0PMDGGbTnWhn/TGaSbmChzr7uMJoV7YqeHCpB8qSONhsRG0WwQgUFURshnuH
CVGlrT8AtTzLUd+TUrH3nWkxdfI7CCmfiUsnVmYrn5nICdOshtGi5GiCNGwB/22UCzDV8ZhRwuhH
iP9VZzbZy2MbINufH1ZABHuCx4JAMGl58jx5vyzOiPKF3jSWdg5jPDWffYgwnXnsp2LuFrZgh9RQ
HmNE1an6yomVurd5a+OCcQkxJSL2aqwT2Eiwx3KJrI9grAHVg9P67vVtdyIobAFkzCkbscyUFf6I
ThZEmtqdA/jQ0W0bcmYgc+oSm7RqwMglnnVXFxjFqWNJYOwkWyD0cK3lzCl/aodsQtsSdwwWn1ZV
wI7cg2xlr3PECHYlBkccZ+CeUAD61tf/bMk2Qa5bRbZhhV4VqB3HLJ7s8Ajl8ySbgDrIX7/EiUi3
9VGpo26GmSimpi0aTnfOIgCo7Dw4vkq2HEqpz+2+H6j4F1LPLdk4gc/PbA1IjwAD6y6pMF42hryE
ZDQ8CDrLs65VPLKL0Va3Dl78uyhs2zxyuHivOtd55FMLXnvtPHUoMdKOOzyNpf1QTbQrdBpapSia
ul/NGdmHBeJq+0U21VokQ3hxdWk08NiEnKo81LxFR0q0Qa5jO0LfQ7NbkCO/UrRgUeESierDSgrN
Kw8AtbpPFUcCNIfwZO/wePOSDTiO6cQgRzAO2Ti64W4Jy8+RJP0+Qg16ZqOdel23QnmyERxIBhdV
QCxQ7tOO09TIIczChsMwt8HUoB5cuxisqdzDwc36VI29yry2sc/Ueyf2+laGluuwTRbPqYqxjarP
brR0byGQ1WSusp1Mw5sOxszc10+v78QNvfqvhCzYxMOo1xZUp1lVNDKyr6Nw5LlXdkshxmE4TrNb
HyTUB1A1joBbRrpNyYyeYOtqHzygsMww3X+X1FaSjS0D4SQAssmfZj8f4Q7/OcSoZR0R0l3gNu4O
ZXgLEgznZ16jU0u1SSYTnYxWBMp2Ec3zmEPK1E4RiMzN0gYfJGHkHiCjc9YKJ3fGGv5+qnKMgfh9
K/qqcFvU4r5nRmjeSfMl0kZfEk30hQ7ZeFk3df0WEto8g0QDlC4JOXe3J5KvrZ4lZQkhli1xt9IK
d4YMFhiL1Tm521OTmK2FTD8OiXYrjCwqp0L71nVIAVe3IY8WnMLJPEeXwppdILMXCleFPkpXDOGZ
EmtdwxfC1Aoi/HltbQeAVi2QxoCRC0jDqtptM0p2E+j9Z5KMEyF3q9uHphP1F2PVBSzA3Y9e6c7X
8Bj7OsZLpzP0Ts71mza0iL9fqM3EJTYd4ERhVBcsAvijT2Zz701LezkNsKZ2eeke4qCx4QlUObuF
zuS+g9JeTkKClC8UFGMM9PbTcbZMrqvIuzCB2+3GKCz/s7XeWm0Che9JE+O4boaO3pcu2sHO4jYY
mQTO+9eDyonHueVogfDPldCKFLJmyUFasGiowe+49ZV/ziLiRBr3i4LS1Nhz5BFcYqTjRTQ5wOFY
LNm7QZscfEHcjAF3mGNmJM5kcqduahNsrNbrFxFDjxuPTwLo6LILbNkx80PRnsmkToBvAKF+/h54
s6y03yToUEVW/YAWbHvQyeDeNcMgMlNZ3s70XL/Fdfsjhux14c6Qcw2qeNkPEZSbZ99heRDNfrYk
c7Pzu1BlaCLI3TCAnfH6wz3xIm25/Crp5YThEEH5FKCbO0FiwdDI7HmIKU8EK4zDf3adTc5Xhr3l
RvCtLAbHBBimt+ZygdccCE6QiqxBkj9z5J96rpvYk7QdMGJ9QNC9Vcux0TP0kUq4IQ5Tc0467kTk
3irpc0wDpbMAnAD6fZkvMvGvZd+Z/PWFOnUDm4DjhHoGxzrpiiEkYQrFjSAvXZwQscHU/j+6xA/Q
0U9nH4OFjaca4JdoV2GmBNOFG1DZb+Mwmc5kPSduwlvf85+uUCVGxYNpcBN1Et8KxgEx48Nyp3V7
7imc2Lg/CvOfLmHVEPSBTEJbVBDHeV+WtsjFzIDytkeRAgoqj68v1oms5AeM+qfr4KvDV5N5tADO
8i20Nm4qOoapwy2YUIsytYGZP/Mqnlq09d9/utICmbJlMigj/A7zALcjS0qjHppmdn2Wd7u+Bi8c
zVt9Llm5nYyFpgWlwPFN1lxe2DOxYJ3ZrXyxUWb9OrJx0V7ICQN7bIDI9cUAd/u8ieKzefmph7eJ
BnEdoC0A5lNRc7g8pVMSw23VCRznMzypBQD0hg5H7UKBAggD9diO3PkcqFHwTCvf+yqNNV0kK4vV
Z6g5AI1rUEbAQBINlNef+o+d+tJCbeIIt0iA8h6YXU/1KaOL/db4CrN72PK4AzzWJDjrGaCHAPXC
VCEbYZaTYY6s9kmlJoDXg2AH6Ja5IQ0e49T4Haa9Uf9Bwd/2IAO3TnVbzjmwl8uuLSGXRysKWiGr
L2E8edVrqJbzccFM0K9SG9PCK22q8ENYxxpaOB7bq2q4xBPsD1payc4nlXsz2+POGc7FiBMn8tZY
uhE9dQU4FAXm/+6ROjPqlIQCd2sPKBYX97u1CNTuw5CcCdygcJzYm5vIB6RmzeK5psW0JDYAz4rH
l6Rv4WTRIAlbQBNQ1SGImzDJRGm11+ANaoXGPfp7uRcQskP5CEgKZCGQZhKctLAvmQVO1IkuYJQH
XnKB4ZvOYFm717BXRjeqw9pmFsSDP8Pa0YtSvfp3S7jsHl2CugB8yWj+BrUb6A7WOLXvgt7St4A1
eW8bz5nvVB8G3+q+g9ftaOtmzORIwusJY2gYlssRhlrUc8vbFr6+fKetZHpTYbSqd5UIudpb1VdM
STuetaZ0bzrpwLwMZRdmEO7SXkAOQIAGB2/fCtQ3gJWgRAeEOsH4cM4dwqo6NXHUFAqS4vXeiqyl
2UGhiEHweQQbO42tuH0K0cjZzVFgRTsye+OnATTAxxgUdBsOUwOEYSc7sGEqZS3lo+1AmZnb7RsZ
1tNFYDBfHZ3kVlQa3qyLWaWEIFcqMm1CC5OFMXKv+ASvgLSxax8Og3CQgtotuizfVNM4VyWt4NEV
eqpUO4Bkhn3Y8/rRjQaooAdQvFNZQNqmzmHu7HwMZO9eNKAV53Udj/0Bur1oVYBx59GUTdPgZLEo
+8KzcDsEkitRFuPoqu8gQ+I5WVcq2IagVz4/cVtI/QbIyR4iDVRjVB4nTbmCXJKvPRRIvWwJkqYA
Nd2Dp7ITQssSnWJInqdeNUw3MrGab50Ygo+NQRWaWiGLwCdffPo+psQG0c6t2YeJ1EGUzVM8l3Be
meJ3ksuZZnqpxBeqDF6VhTULB1rR6KMzU0+lNqbpGTAJvbsHREdhSy9uiDElpvBNig05fTSOw6Gj
5Oj4nXBL8t0C9IkcuhGUwF3UjmUxy44G2Th0GMv7BjCMFORsCrhDDFfsNKyk8g8NM9MDKo4OGCZF
erpHRRIsQAi3/nxgk09Sz9Oemwta+X4W1BG5nkKyOKjUJvt+quolyngo45S4Sf2ugrYAuY7h6GQy
W8y2d9TLYjspWxUvc94mQG/1o9V9IdIPoa2pZPJ5isAGjdH3Bg2wM3ewFDYsZQ0c3TQE2L2sgtdN
RsNRLymB8coVLBQN26Or1X8ymlSPI7wz95Zu6NrFqmnmhqOdXOjVNjTrISMHKzaMQS8m4rhwikOn
415FlYgLpHeYfMWDFTU5NH3xQBG9/S8JrdU7qxzbGXKQdnRBXWeeM9Z19ph6kU1vQx6oj6Xq9SVG
jkOZujCaoxmmScnbiowWrLMF5qEYbScDfYNOMz901Aq+6tCIHfaCBdGbsl3Q62M9eQc76ugbVwHD
oQ09NixJMo5VTmTHgZLuMSnYy0QsFaJ2Ka6raQa5FTTY8b4KOttkMfoeQbawpES4igelUgmqQ5Xy
egmApVATe7D6GWAwdG/ad4BEW34Kqnj8BVZjqDRZ6PcLqAorPmcM/OB2gbfntOMMIk47GsnyALDc
UOcWiNhQEkQz8QYMXKbhskxqkrJkcRBqhIZ0ngd3W8zuGmPlBuZbzq7xwBrIodUt975digdQZgD3
1nZ0xbyJxfs6aeU3rZ0gScHggwIeSWyMeZwJQxDfh9zx4ruQY3cpdkMiNfrknpyutT/GYLCXIs7c
uayKoRypewEGrfBz3Dpgg6Iemm9JoieoHk6O2sPuL/iU+ION0MWkwQr1WsdHzwc+Km3HAHeA7asv
54VVcQpwDuizdhxXEACU07H1ZjDm44QE93jre0AI66SnWYudbHamgswmXzo1HCp08b8Egb6O2/59
ZYcErnyg7l9CQqh6avF57ASAeVIYipBbv428r2VdgSqhqRDQiQnd4FgBXh/tvRpxKk8Wggls9z/s
ncdy5EqSrl/oog1abBOZAHWRJU/VBlbiFLQWAeDp5wN7ZpoJohLGM9vbizbrYptFRiDCw8P9F9hK
PlVjm8ZeKS9VzxHD1oNZc6EeoqofAlKdjr5Biybn0cH/nd57rij1geqM/BcGcmp21eXBuzrWrHe5
NigfkZgr388pBnaHWq1MtiJeQOAEKP4EYK8K/S6j28ZGr0TwOMqZoR/0rlK+WqXTl2inAjUCS1W/
awO1ux/j6ROAxQU24STFRymdpQRcZdT+yiBXT24LsKsE853m3xbDofhQxumkuEmgNzdUGPPZVdiy
R4Tj4ZiPMXY9RxX68HsQaQIvc2f8FpZ6O/l2p0nqyUyNpnOzGj8Zcs/MmQ5c6TLtqTKUrwqW4DA4
WfFjjJvh41wW+UOlZZ0OVCycq0NRiDo+ooIrDa7JxrmSy3bSDmVaitCFEB31bhz3seZXENJ+Rpzd
ryQGjXpYXCQqYHZtAOJwQNpqweumhSs7gdMBuLCCa70vKPbR0e3v6GsbB4Bcmk/1XDoAWLuLB+TC
D3iXtu//nzOwMcgabH8okvwLeB1+WiQV1ZfLKegfMrC12GKCuF3bI/LiJzbBSomVn7rI2ncOses6
DwOd5hY3zZD2zk694g/vj7XuGKFzLKJlQO6j6ikFCPybd655bWXxz8tT+lNVcu2LJWS9jVCbcxBP
pCpWaJp8LPMo9cxYaX90Jlq+bYevXJW3zVUM3PDYZeX4Y2fwP+SXzw5DL95XMihRU6KK5w+K+Ijd
E1oeQwSZJRWaq4bycFQHIz5JIXtbJSpfZ7WQb0WNd0yFDOpRazPJS+U9mfI/fN61KsM4q1VeDcL0
ZVFy7YSD6TVz0T44cVT6ABczN5BjVFhIUr5fXoA/PLrWen5cm11qorbr21KSfkZ8oz9q+UjOQcC6
BrU//rN99FxKfbHOSilkLH+F5RudXpyiTM3uyS2HY6XG6dPlqfxhqz5zQF8MMWdBlTaVZfvzPFF9
ccx32TgBcQ3mPXTNn0ZYPcbbJFc0ieaRb9rSpy7RtMcETXdALJO8U1j40+dYtumLOdR5kdEz02kA
xLWKokWbY8SHnwOs0NJXenvcecr+oYDxjN15MU7QaHpbRaPkh2n0F4/Ya0kRYI3z6FeNKvV1anbW
DirmuVy78Wh+pi28GMpsskYGlB9dBT2MzbrMIO47zfCOTpN5mLvWvNLMHnRqmxT3cNAgwjehclLx
pUQAuuk/O5nzOxcNOUvcpXdDMCqfk1xocHw0cVR5GZ3sEPSCXkrTMeyxuQATbZ5UDKoftW6svNii
14r0hw5irbCuhYRoWjehyibRhfRqZQK+7qjZu3BWYl+zqvQ+QPbHbftJ3A1Shay8JefXeYYIh8hi
btVCn0+LtO4pBap+tHqgErxE0SuY22mn6vOnTtTzv79YtDrM0PNMMsmvzaK9VsgzT+WYRUdIjO1R
D/TkiKgsRNs0lW7auJPfR1jiohOOXfLlw7TygPvfHsdztH7xC1I1rNUmyAN/EK2jHW1lzt7RJdSa
QwObwrcUEx1Tu8scBbRh234f1CE/mqPZ+3ZZDbwgplQ5isQwHpyE+vTOz/pDuF4bnGhR2HYoeEdX
TVYrfhFzJ4HlVI+XJ/2H873WvOtTRXLGgNNnwBJwS/T+eGVPnccjeA/m8HxxbhyHtRlcD8E30qJ5
ke3SnCMfdfKqkAI76sfhz6BZZOmTWcCtrWcMWYPwa488m5+McnJQ1Xm6yVQedgH24v4sOpiY6Cvc
B2EfexQr4GQuQsR6lj2lXfmzMZzYu7wyf2p5PQNfX2yHqAzCos/o98wBJvMC2J6bD6nw/k3Dnjvr
sdHMn4ty41026caVE9OaUWMZz1By40dNccYHILIcvUB3PugRfqtIQyg77iZ/CJvq8u8vfp0djrM+
OyxqYFfWk2Pia2VTK3VVPGiPLKp+dXkZ/hA21+YpaSjnaYjwjx850yOeDKWfOm2/yFwFBz6iP4ew
Gi4P9acprW6C3B6QTyvVwJebcbjDF711eSsKDzkneIeQPf69dP9f7OKF2MUiavNnsQu3/0HS9G8t
nkVwZ/l//49wjv4vBe3xRQ4M51b5mXv3P8I5+r/gbalIvINqwbT9hcCFqv1LhSMMUZuilLKIUf+v
vgWaOjBCsQVBARFhaF17i7rFeTA0Fl9J3TY0hBMXfQ2so853f1mDKWq7bvDbFhn2BmDJMY7UvYh1
HhT/PYqD7rPGf8kQulbQTSIi2gtmNvhSBUNsROEXX29S5VjS9urLe0Op5xPCj1DIlpIPPjpGP41O
QZPSDnQ3bFJ5ByJ4DhB9nhShCnMS1CINxEZXI9lAAfVMVXu/LCUMqEtDusu58Kjud5A4B8ep/LyV
W4wVlParcBptJ+3e+HRoDavLqlr4wq8/ncIV62SS6BFMVE20nJ0EtD9VyBf7+PHft8pLYaWN9USN
aDE7s5gsYizn60mm1yoBvDYf9hu826SOb8Kc12vTvd0XFF4sksXsQ/TBMQpa1esVkdsS+gy9D7rd
RpRs8RqM4MhdntDGspmmxmY0USkyXvmWF1oP+8gKYGLKgYPud2d9QG90z5tqaxQEqaDjoQUoo5R3
vmy9BQUjq/SOkkGn31JdDZ4mpx13crzzt97zFuS7WAZaaqwXB/l8lLJT7cXBuPNpwzXXgBy7Q4X4
7jUGNxYKF7bl9lbkHPMYXYu3r6KtIrNFVNPR3FqNLCcSsnpF1/l9j1obBs7VSaDqd7o8yuvNZz0L
cqKky49FJP18ftYslzRs1MovAoWkaqylO2WMTdiAc7PzxtgaCrFGHcsDnRO9fswH2HXS6B0rv1Zy
i75Ob13npdk81JZR7DzQtoZCsQiTJ9SL8AFd/v4i4+iKIdLnPMbxgQryscA41S0lNfGkWZXe/Jks
5JH+M9QqudHqcaHvZQzVtdpVqafG7RjmexN6vdnPR1ldIsMgUdRupNKHqqSjA6or+BOF6U7itLls
iMuTIzmLK9oqEsV5MuV1GDIXyFdXRqSKA30wCGJyHu8Evc0J/WeodSQagqgLWiSP/WCy7GsrNFCl
jdW/3765rReDrC5Fs0dQBvvg0q+ozvi4oFm8SyU6f+2w9+Q5TwSXOMEHWjR4ZfQX0e9b4siLHSfL
SjAFsk0dqEWrIOwwBI7lLvdiO/9JNMx2vtTm8qHatWjx6Zq+xgpSup4TXDFLP7NiyYOCjs6sZKVv
/khoUqORh109liGMdT4pkKlWgcF44SOF+bkfh/RUObrw3viRNFAC3BcWUu6IkK3b1mWXqHHQyZlP
E4DisBJ1v7Soq3F7bqiPXx7r1bI9j/VsMGAjh2Zp5xPitgpKMsXMrwZz/B6E6NOhuEfZ4PIwq3cY
u4FxFrVGi8QTAZ01OK4EiJBHRZf5sp1GD5LpxLgHt+IkUiO/m5sCsLcZjfeSJuo79AjVdymQ9y99
X8wJSk3Q71seofdWj96AFYzJLTdA+6HA4vVNL7L//p0s+mILapuo/p+vB9hDtNa6OPP7sHe+NV1g
PChmWftSqFtHmWbsW4MlL0mEC9lKeC8uxpLn4+lqPBRtaGW+qkifJxlVmIzi/1t3LYPgiyszEup0
iLyeD5LOuC6mcp35aZA1npXDVQiMod9Zuufr6j8lgue1W65MDLEQMVdJYM6Hyepek6VeSv2Wz/S9
yiJtOpqSVqCYq9uow7ZJNbgVFtwurZbxL43GlV8bpvyRSA6cW22rD7YSqndiqq27XGMhDkAVRIpK
bDufkOAsPVEtgH8kl6unyxv09TlQVdygkMDFFQWF7NX9qOKZCpJPR+s7A4uTwwQETz/ZOyf7Ve5E
zVjjgYVpHA47vMzOV0gKHbm3ER72UYMOvk5VorglNDJvGsz4thma5i4Q09/WHHUfLk/vOTc6/zaM
bJBK822QAlrnhjD0C+zGusS3oigZ6ZYm2gdjnozvZdVMsSt6yxoOCGmOTxCR0/JY01pMXXSBw/mu
sh2OXdC1zreUism3MDIn+s9Gi7rTTpx4dWmwQHwBMG+sEvZcq0sDgpsiRuSSfeysNLw5k29IQGiQ
yPLJnWYwCJeXZet7oFcOfUJDlBr10/PvkS3yq40MnxRHSc1FfqWjo8jTwzW7OPDNtNK/9Wlq+tVk
Fp8uD7214dgIpGLk6rjwrAJNpDbJ1EZ94o+BWZ66qDNdVWf/XR7l+WivvjvPDgtbbKyleHKv0qQi
Lk0RN1ni10lDjzaTlelgDvn4vm1H/cZC9/VmmpTo04xoKY3jUL+GyRTox6HoxmtV0Z23XtMaB2B5
0xmoa1IEWF2gcTkDEanM2G9zyK2lkBYxl35vG20sLnYtMsZSJh6e7Knz79rM0zgDDo39PpLGE65A
1UlJMB+6vLh7o6w+oRIHE7rkjCImi+o69zmAx1TaiRlbR3fx06FWgqUBAXwVmgK0bO1+QihlGvJ3
diFrH6I4bJCliRA9P6D100MWrCfdPGDBE3/MSrmnu6CWkWdjLXYdO2aJSkbiqL9UDtXvarRi+/j2
lcCCk7oSARQDlNV6d2UsKWFgo1HQiwn5RXt+1DMtOV0eZZnoei+bYBR4LfFWZznOvyoVZiVM4jn2
4zQH3OWgRiCBtzuRue/pBizHYj0USvMKrhzOEhxWQ0U0qWkydpFPdeX3mFjv2lhPDvCRPlVVQHdL
/XF5aqvGyXJ3amhVAy3hfFAds5a99iJbjmxlmBta177U1amf9/EUHuIg7ICdOe07RZmFLzVmdzsm
QAlnIyzw79CiRz6l8eXyT3m9ypwcDg6CySjhYkxx/ksUtQSil8YRGWE2fzSxbThG9thBrTbznWDw
OtqfD7UKTuiddFEyMJRKWg1nLk+vDKWf/DF2wjuzr/fK4HvjrW4XRQfsg9pq5KPYTL++rLRfcZqO
Lqwh1CCwtdo5ukvydr6L+KpLbmfaqINjlnO+lAm5TufIZeRrUaBc1amsZ4fYQizeDaZBuZcAD7vC
qopjEHT21ywJlN+Xv+XWtmKJAdhzndqmuWYxRVoq1a3CPqY7Vj81oA4/W4i7I7EUaLeCr3yqrTzz
aYGkNw4g9FNvo3x2qIa3lh8Ix+gtawqW6dSn1rp20VhaTpg1kT8KhToex87tB4R5QxMTmstz3tq/
1L+WI0WhlILb+aIH49AoYRlGftPQppqnGOjeNNluplbT4fJQW/sJG1Gd1IrzQgHxfKgOwJrdZ1bo
12gE3WjRKE6YhASnZIolYJFZsrOfXl84lFx5RC3S9ghRr5O4FFa9A3Iq9NM5Km+LZlB+y1axZ8X5
OvYxCjkDVeZFx3oNsaiBF3UtwlW+XAbDlworWwScNHScrSFyR95lkCaTvZLv5tTYoSQHBh5haw58
SK2RVLMIfUwYqg9z2YunSNH2qBwb6ZCGaIHMVazrZLPrPrUkAU/MpIRmZKbnT+mcTj9DwsIN2vvB
gypq66adrOikF2pFfSwp3KGwxkdsLPODVRbzzv5ZSY48R30NqV9d5XxSSl3nn1E9E0CSnKXWnPJd
Sgb3GfFJiRu0rV0nSbX3sl0YzcGYtPrvMlG0k5xP+lWKas894o/htVak0d7dt/UpTA0XOVXB35p6
6/muRrJUSLFUhz7mKtrfWNoNbm4OOO1dPjwr/NR/Tx7jBmRQefly3ZyPMwn4qmYXhX7PfvhRqpVz
Wkhlt04+G7dVjxnKhPzWtRNiOQzMqHqax2ncyxS3f4WNYudie0r2skpI2QtOH1iS5GlTMv9ViEZ3
MeHqj10EFL7uO0RRRic9dnOSPMwxOrZ57JR/XV6KjRWn5ICDAYURm/fAaiUGgGQK3imSl8tW+iTh
0HCynbR5+21LA2/xGSN02K+cZpdjF5mFkLxw7j4j59Dex1HuFdDxiV/OzoNz+cmrqw/UOm9y8NBc
gWsxYg2nXHR3O8lD6AF/Kx57J/IJ49HAM+aWqJ++f/sSLg5ICqkTdrLa6qrFRQo5saxncpqDoSnq
jcg7WukOQXXrQxEb+UbLGlImON+yfSFInPoGoca+zNBXT8gFg3GvXLMRgHVMCeg98B94uasqAU2O
aG5qRgFfmDyGk53jnLOcfRm6R1/W4hZjmXhnastPf/XBXgy6OgdoCzZ9N/N6SbAkv+8q0d3W3YIz
bEv9h4U911VrQ9wJqmBPsHpjUfGjW+yPMRx21HW3Ly0k6jlxKME6inRfHoj681DN/uUNspEWsBkX
u3aNwV45k8WL8aLRjI6n5GbmjghQuEbpqCCAlT1Xko0JcY9RwcXE3Fpi+/kugWmjZCJqHC+KIELY
op5v0VYUOynVyonhOX6SVuKdSbGNp+G6paN2pdzMiNJ5ZoMfLPjmKD8pATh/jNHkn5oiCm9O5PiX
mdjZjIrWEP7Ew1p5UGc59S0TGaaJO/ex7TWIBspsQTXCvktyoTVU91Fh2Mep78UOnvIZ1bjaZ7bJ
Q9GwnOeX3GpxUHMMAyuIHc9Is+pBB9od+LOiNWDo7RzvqKtE6tF8pZo5vY+zGVKOI0fxz1Qq0/dq
agSP0YRGzaFTZOTTMz45wo16qRUuCkV9+PjmTbOkzks1inI/vYzzL1mnTm9KClLw0oDerlM5wNmF
lJ2sBsOz/9NQ67ajLDALa7rR9uw2Ht9xTUDfUkdxX4/znk3BxlF4Oat1E2OC8RtYyON5UNXaj0Xa
yIjpd/ZdHcH6+wez0sChwAtYOkGrsNwj15o4dIe9Huw6UN0KKoubao3zPrBz83R5sI1zB5OYnjQN
VS7TddVHouIzjFNje53RLRLZ9nxyhLWXtG2PYpGFL3c2hfXzPQEBQYfYyZ6gct8fnKKVDlVU7DGC
t/ISJvOfYVZbL7WNWR6z2va0oa4/12NN2ztAm1mp5N+otinfNSSLqQnEhiv3Zo40nYmJ2z9YUHJA
zFeWuLzOS4SVKYEut2z/JpcOMtjCAxQOw/0Ho1jkCvSIcGhbq8vMs5NCBazY+fADfP5XxKrm4U72
s/nZyA0ck6oy9ffV/WZPyYSzTmF7FMl/R2MdegoyPjstkM2TxUN76YDwUFs71vYUcXhvst3jutcf
okjKPgsEtv22CvZKbntDreaDDB2YSmhCXp12+S06m6ha6GJ2k7HKj5c/0NZQQMKWy5OnE2frfMer
5hAtoB/bG2R09qYOdYtxKuKjg1j6PzjCdCfIAywyVchr50O1NN2obXKES6yByeDK5kTWsSd4t5Fg
2fRgLIzPNPpVazPUoGi7tBgSPpMYjJt6iuObDLTalW4qGqxBu7mFcrpHgdkclAwfWBNOv/jTnU8N
eKRUDKlpeckgqtPSATs5gS5uy66b31E27mg1aHsCaBtpOBadFqg9LEIxlFoFq6pxrAH5F9urktR8
yIXQAGRK1cnIeuveQi367RHDoT1OKkd1X8NxcTXJ1JgrhPsIwWVTHPu4K49GKeqdW2VjKamDK3QP
KJkC1lltSB4e8iQPjIKl5nAS+AMcC94UR6XCXbZJu/pT7fR7F/RW7YB+DZVngzoFDoKrvZlgRt0M
rLRHwpDktCbV9kkN46L0zL6wv/YZMVKvtOIxbCvTw+KFjpowFf22SEP1GofJt+myPieAgMnw/QaV
Se68Dpya3OsIB2mW55RBfMynvnFlOUB023H+yXc1jMVCGNQfPuerrE0HpNmkaGx4UFbip0FA5dRD
OIuXA81GjKZuR25Ou0MhhV6++4siuCnBumkJQF5nsUd7OcmPMSzGt983OFJTZiKhoyS5bsKG/dzC
S2OUCpNIL7H673MzFP7bp2Kim8GThq4+Ha/zqaQYRVRZDnsybpP5pE3wRhtDfzPUavkYKsAxkCjL
G3q1YLYzq4imCziaTtO4jlracMVRPLw8l434j/k5oZKiIGbVa1M6TZEw1Ihay2vbCZKyFCo3gYQM
Hlb0zduvGiI/94yydO844ufLNodFpokpshbtIPNohiZcNl4hHpw+fecLbc0K2TwNx2QAmWyE86HS
SBlQrg4tD8RCdZwznNkqxcqPGJXvJnNLQFo9emgjkc3R9cQWe10oVpQEH0FgHp7SGNdxKmGpi9Au
Req/LKkLD1JofSocu8eLQiZmtOo30dU/3v4RecpobBQd/OQ66Q8EMqspvUCiV194pWFT1UuhtjW1
I3Y+4pKavpot2TGlC0I0nhXnK2uMdpfm8mR6baVKt2FpILMXqpFbBopyb8RIUowClQTMXIcnu27D
f3AHcb8aDj1CrofnzPpFFAmdLkVrXDFxX8uw9NYLbMKIlTt30OvWiqOzRY3lIrB02ViTb0rJKaZ4
qE1PKh0d8+IYwjuOu9YvSanVW2NWoJK0gYllRVJ+6sUiKF/07aOezOq481texU1+CkETqAwoK5p3
y99fzHiuFXVMx970OlvOb3UYvTfmIH+5vIFWYv/EZKprqm5Tp+T5zm2z+qyiGiVtANfuQdrvp9Nc
9/C6RZMDv5SHfvTsQpl+BVpKNlXLkjJSTRDRA/rMlXWwNKRH8GyPlfHYiTIf/aGTncEfjLb4XQor
NQ7OaHGrNkE13Mp9VqMJjBDI8GFE2vKThe4AnpaKKNFrN5ShOGBHme6EuSVYvty22MjSEliueHpl
3BCrrCKcHFHZMPF9y67Le4SHc7co7Bh5AjHLV9VAWiEnqvT35WVdh6HnUSkSOeBPANqtYZKVEaa5
qkCGMJu6PSUpBplmh/9M0bTt6fJQy52zmiBRiMuIqv7ztXG+TWBcBIbNXQcWJHe8QVejx3nWEQEJ
VekxqnTZS0Pd/t4hubBDW1gvLVVRciaLFJRwy624/P3FBkWMM0IycB7AB+jTb+qyv2a5qo55E9ZX
qYmu7Ti34/fLs10v7POYVJ5JEZeB1+LWkYVeizrwOfWsUY9ziIgaIgP2wq3foz0uO//lwlKB02UL
UCPBlQC/1iIz7EQKtcKs/YBr1MsUptaXC5UMxCPyK4Wzs5zrALuMRymfrYp7rUZB/3w5VSiv+TAg
nDQWWuuXozpfD2GCeU8fp+jqRCJBvMAxrxcjrFta7Kg8XV7bdcB5/gE8BFWiDSFhXeGsnSSzAzOr
/alr0aU2uOAOuTzm8U5ge71vuD1oTGByv8Dm1nAwu1d4aaiQWhy0yQu3KtTh52gOC+WgLOJrW+m1
Yw6O1L88vddbh2Gpuy9sKK7tNctGD1Rej7RkfJwDv2W2nbhNVX9cNEF2bsqNdaRcBOGKEhnVsfWH
1CpbSAuj1x9JqaGvm+UBScU9m5aN6aCUApx16YbzdFk9XOYQvehqaEofwzXxRWiBdE3ujZ5pIaV7
b5LXM4JW5tBktcnjZNBt51tzVtLGCaak8CMJ+S/dapUDxZg9YcTXBw7Mnkp5neyaCvu6aSeXkxxT
RMj9OsQQ0FE63aW55gtdCd1WCvYEWrcmxcuHih/vPnJ59XxSI04macFLz5fKAYU0RQ69LB33oMAb
k+LhahCpNE4WUfp8FJYumfPIKP3eTL8gVI61W6pftV2eYFukDm/eejx9KC/q6gItg9B1PloXd5ZB
Zlb6zSjPT1pXTp5w5LfCapcHlragXckE2RBrjwk9kIxBqZXSr6tMRydJGT9rpVzvhKPXG5xRqAjI
CheMQQw+n0s2YR6LsgpUg1kOPBhQlOmVQffHXGt3ItLGVgBFCdSN8Et9ap1qJbJRw2GXS3+oGhSx
wP/Rp+9n73IA2hqF3Q2AReVBbK5TEYlCNnYWGTQNBIRctYKtn0bSXuNta8PZPOnozgLGBKR0vmzO
iFt9UTmFL9La/iuaWuXUT455Sp0hdRurDnYSrK1ZPfPSuDWoz6+xqFmv5GmtzoW/SPx4Nnqybh5J
/+CwshHAdrCnKSOuOc9jXwm1EFnhl2CLTkWbgds3EVu7/IU2thwNIQgTEAW4jJ3VltN0OWyUWCv9
SAz5FY+M/DSzbABOu12dy+Xgn6cXC7TSouwC+pFqwiqmYlsU51LCLUGFFpe9xAakrH2hV/ujibLf
eTbcRn3xoZyc2ypudtrCG99suTpA7DL4Qsg83yOiCTJBcaH0nR5rr0QZkAeyir0pbq0mlTDYyDyO
DW7d81FUwmIb6CWjlC2A4I4Am7TZU2w3e2HvdepE8R8rT95LSD5AQD4fyZlrLAKMtPSBoUdeUPd4
67Va7wdZmzxg2qS6JfiOK2Cf4fs609ury9tmaznp6dPtgKQJRXv5+4tEGEqvVdV9XOJ670xuI2ER
TzO029mcGwebDgRXMFhcBUjJapIkGrgGDbCUFhvMx2SWAHnjDF/zkkmxu8OubdgZ8XWihgoVJWbo
ktC+eEadzytV8gK9u6nws3aqb3kf8voLS/2+UZI5OsywhQ8ADOpmJxq/6pJxv3D2yPF5/i7Ek9X2
NMawLaQgIoSNM82pPpY+hU2R3tiNqv8cS7QC+z7SHju8zW5UMsXPPSifnR+xMXcDlBzXAcki/cfl
a7z4prG+iLrJTu4rKC/eJGOS3esyNe/W6OCPJupwDyLgrRgDJg5Gb7kdZMp+sJfPB4Xw3jWiIgNq
QI5dTSnSH5YUdm/frgY5/kJO4qhwH52PgqbPbBu5mvtyPYVPc1R1R4nKwunyoVi/S5e58BHtZa8u
33E5sy8WMLLQCS8ykftB3cXvUCBT38FXLY4jRptHTI7FIakj6VDW/dss2hbwBCNDeiM/0XgXr7Gi
Xd6riYbpvJ9Xan2QeSgdUm0qMS6Uxc6b7RXW73ksHk6cfvgmJEPns+RfAQ+JKvcl/F+VqrgzpO6+
i51jkjWPajdcmSJ3yCjs63qqj6mUnGqc/5qq/HJ5tTdCEGVpcmYKkRQE1+VvtajDouPS8nt0FL0A
kVJ0H9N5Z+dsRHQ4wLz2l5cU8OdVCEoNu6iUcM58SZjNVSCIpIUYvkhSPh0vz2cj2LGgvDoWnDNF
8NW6dlMmFSlKqzyGlfjQWr19BMVymOLRQ0f9rS1xvuJCpGOzkmCQx6ySdA05p76rrNSPm0o+ZnXR
fNUHMT9cntNGSFkeURBXuHQdCuHnewWXFRFrmNL7hpOO36JRbU/TjIRtiRPlTVYPyk0yhGhoXh51
pZ30fByWHN0GOsFRJOE4HzaaEU2M4G34QFJLcZD6NPNzGDtXVmaiF5WE4hTkk/o0Kxj9wklYjBSa
zBOtTq8WUWM3rGbNN4La2slCXvXeWHZuM3q+y8t7aXWc/7JJyri0I/IrHOqGQyIF1iGN8A0HunNn
68kDDmSxp8rhOyvK75JCPOS1rR4SY/x1eYk2Dg+YD+qEJJgkzmvMVdIU+mDU8NMkE4+5vnVqb5r6
YScgbo4C8JbWHnuA6/R8tpQax94opMTXa9GCiDZRp+yMn5ensnFCITQunxo09CIWcz5IW2R2pU9m
4geg7Y5jFM0u2kAJDr79zkgbJ5SWDhuZLiWHZw261kbgtzOeY76JoiniuYS41sLWBaHJZv4yhxgp
Xp7aq9o82wW6lAIEY0EUMsv13ESaDTGsN3uOwxtDG4vykIdS/EF0oeFXixGFhCznsc1s5zBOE4rl
U5m4Mx7fOzt361OimrPwiY2lp7X8/cXdtiRLoxLkia/IQ3Oay1xyJcCVbxSSWOZLZd4G/UrjHazO
+Si2FYVZVMoJzNsy9Pp8qI94kwPg0wt5JzS9ntBzAZfKAXpRlCBXAVCeIl1YQZ77cLCkaz0Yf7RC
35MTfBbnOX/yMIoFy56Lmeb2ekJFHWgOnre5XxUofGB/WMX1k04uN53gmQWtW4iyC05pNCKLK4aq
rQ9cqeq7BVEPRjYQ8w/Kv9ngorVbqdSEaIgdI31snuQ2bUeCR1n9MEor/JVGUIrB+udBdzsjVops
Lemq6WK2qfwaOy3+KPJmvJ4w+zgNstq8SxPRaAdJ0Vrdo6lR5L6wsL2HH5UN5ZVEBPwsd60o/daY
GpeBneMUKNq3WgNwgiKBlp8qs5a/x4HI/pYmHelyqxOj5tqNI/+IaqTgT13WB1e6ZMz1Sa3KfEYh
FbW1UtXDEpvDxop3As5GHs168/QiFCxQ3HWhdZLrJOlUDYZ4Us1fhsYxv9bYn6FDLzVPVR4p90qu
2x4QRfXGwjEXKeH0rQ1ZMll+A3VDoHsk0+s3BE/QDMsEgyvHnENvVFHXHiujPXQoL+4EiK1NvGws
GloMiAL7+XlBhLqXWwfVA7U2o1M5BemRh8bbH3sOhXr65ogbQAJbi986lWYUOIhnfpQG2pWRi+Eh
g1q3c/a35kI+Ca12UWSiSX8+Fz1MWdJZQOKqyo/yAJ8iCHJpJ3t9fVkgHPNikNWCReoUR8iysz/i
hDZnYqd+FZuRS+98j+S0ORQPSTpGVHdf8Q+LcO5LqxkyfwjlFoJYHXgBgNVDP07dzqxeX0zMCrTO
c02XJsUqbM6gdSbZzPhAKCLftFWnwqddrDAz1NcjHBvGPdLL68SOEbnTKegsT6p1+pgEDSraCSMa
davdW1T9XWMS1rGxS9VdxFm8AYuNnd2+uaLUXxfeE3CXdVqXpgm1TCfKfHOIxc1QajH92LjiEp72
GjYbmxGCCRue9xwd4nVh3h7FMGPVnPpTnIv7LFfN72ltSW+vwtKFXppgtE0pXGqrS8hqc/CBjcYw
hioe1LZsv3ZFmF9fTiM2PhYniiyCtwXUyTUcqc1z8n+oJDjZZqEbVbVyXceyMiL9Lyv3YojN49BY
9g5CfnNUg8ucRxPA/nXuDysSBc16Sv0QdpqHMzpmaDgzPJhBKnslAt6fzdkx/MtT3fpuzJEGkI7I
ERTD8yBimjC7KUylPtLqw1XsdMGhtuK3CpQR4RXaUBRNgYVwqa+iCEupKy0Czr6Y6/BuXIyzD6Ux
lDsRcTm2q+ThbJhlsi9yrqmLTH1EfA/tZju5NslzrcPY5T/RlUk9J25NP0sciA5THtk3GgKfO++o
jS+ocZOik0PiB+ZnqXe8GL8t1CmI6iDx50LvHgZEvtxRDzFSGHr1OLR6cy3lefj58hfceCLRRaR2
SlEDNTES+vNR43bKk6qu0bIwhrg+cdE4D3HVWF6El8pvYdvNz6GRrVvSquGgysl4FUmS6uP3XNwj
Exrs7KiNoEMTEHCMaetkp2vkf07sVEepSnyo7cKFc5mdikmRjzVqsjvndGPzokm4KJuweYHorqJB
bgeTmmFD4ZNVdIckqtNTkfR7OdLWhKylPqWTkC4AwvP11WO5kQOYl36QRjC6ZyyhCzmx7zXMKnYC
9uaEloYt+S+Pl/XTzCrlQKnxl/Gj2vkWmnZxI2NusfMy2dqlACMgFHMHgtVaHcZ+jCC92Gria3YQ
Axuvx1NVTOGdHk2SG4WmeQ3kc+9ltjUzqsRkXJTh6USvkpUkyMveYdkQFwjEQbFV8X4cyvrT5bOw
ca/TDuSSfS6SOutHF9Jmga7mPDgtIxbvcIdvHoskQN+kL7AL6gLN2Ik4W9NyYLLSTYM3DZrwfG8k
U111WDFQOFFK3GUlvfWkSd5TJtzK0nlJIm7G0oHGXVcfMknOB9y2Et/JBnEjR2K8FrkS32lVnz6G
+EosiUx2DaI8/t62s+GFUY6Fz+XF3TgHLC0aayhkUQZZC63hbQnaeQ6JM/asf3YkzEhqGeGKJhj2
6BQby8phM2jYMGmdrXq+rL3oxWjnEw5CpVx8d2Kd3dk6xfHyhLZGIRujeabBebft1d2XqAIM95Qi
FiMp3+ocYKZWo1RweZCtVQPqsdCSuBgoVZ5PhcoydY4iiv0xDSWXst7gYoowHXJV2zOk2xwKaR3T
WlD4r/g0+SwwAaqsyFci6Wsd4u8UC/VRkpLgH+wEEB6801m0pdJyPiduv2qYLIRpSssM3XJq5ZOG
C89BCd7MCyFzgLrzX+ydSXPdOLbnv0pGrov5OBPseFUL8g6aLVmyLXvDsGSJBEdwHj59/6iX1WVd
KXzbve5FOkOWJVyCwMHBOf/hpfRGP/yNHouN4grCCjg/z3ZN/a8Bwmprsdj++iW9kzggPkW51aPv
vsJXXz9Q2jgDhmlCrrrYyEbAnojkDoV9Fydn35q24+x6M5YWnr/a4UHy4DKuOUc4RG+CF3cfKh9r
Z2flxB7eTVcIaRe37C9ENKsPckjbcAC8G5ApepuiKKMjlfo3y38dD7D9WlpdOVgHIdnvjAbJqzLd
D55X7Hx97ANhd/GR9f/OKPQDGIo+GSV0/2D92y6quly45d7wx8daw0lDN3Cq+vX7OxCpp4BNmkrN
j3sBdUbQRweZlz41lJBlLfcatQRFD6AFE6Ihd5cnrfVRSD+7csc02pg2xs5eavQyKBqzuPRMZAbj
ts2K0DeGfre0cRtg7ONiyDZO2wkw4S53NG3T4JoWJnW/aKFn1fO1Nkv3SCL3Zvuuz+CvZRiyOASQ
D2aqQFmyMTtmyk66Frdu/BvIkoWby2Aiod0cmbJ1Sl4lyzgJkjKx6LlPrfna6zVvS9wnYxwK9hN2
J3kQz3W6FREl0jOd2kl01nor6DZvJqgF0VT/aJY5vvKrsUK5Zq7QrY8McQZpu/yRuJa2r2ZzKoI2
dqpLWXrDVZLZ8bbvI3mJc7cHqrUvgwHxwLC0Fvu061KxLwe9OSlG2zqtI+07qOpjfPq3a49HRNoB
OiXUK6L860eUhl4aICMQc6py52rOWvz48GM+so9eWEeHM4kuNv1oD0IGnMnXw7ipFRt52if7yJR+
0C/mTlfmx6TuAL77n9vePLe96BolvjywC3vHrfjUt3NMB8smTLCZm8rhLhrobIz6qAfN2OzqvLeC
GbmeypqOlD7ezslakVq5KSSYAA8Pdgrsb1+zaTbu7BKz+KCsbAzXYFpoR9bX22jGOOsFAAAJ7M7D
lCXOkMxAwEDsimixbqWXlg8VZf+CXn1efFyo4h4Z8L0HW2kdNDdBg/Hf67eQtd7U9BwNu8gftFM/
5d5lTUn+uwkfuLkV7bBy69bu8cGScnwJK5FmBxSHZsRvq5ObVWnv/+VZwIqQoK/VgENOuGtV3aIK
niXt5uQy1usxUEUmj1yf3gYckizwxOu1kYz7kJiYCPxEsxFmSFereuPW2LqK6qkEoHLkcd5ZC2s2
B0APkTPKlQcbpLPirkpa4e7KOJ4xpcq5glsed4/BGT/Vs3ts378/HmfNij8EAX5wsknb6YqaLGtX
wO75NvYIbboFIlAdwpvbsTKcI5H7naW3EvEApHJuw0E/2FNLhv0pul7uTpideR7h2balZjTtfh2x
331dpELgREFwIh3+eoFD3veRL1ufygI9lIBJOWmteUIjyD1GqH9vAjmLCJwr0g240uuhrFkgPWgt
UFyo/p4tS219GCb6HcuF06TqyDJ8O3vr6Y0MEJ11gughMquTTlVZkbR2jTm7QdI0vKhRs46keG9n
b23D0VKlGMphd2hnU6XOMjGMiRGM/7C4mRE61Gl3DZSTI3W8954HAIRNdsylEJT868nr6iEnIpjm
rsGPFaC8g/tjnEe/HYh4HsCv9KR5TRxvr0eZrVgf49gyaUOnaSCz3viktUZ/97trDhgQ7RlQaxRD
4YG+HsVHghJHndHcqRn5Q7Ro5C5Vjn7bmk50ZKh3po2zcyXZgj8wjENu72IjhlyJySTvrk/bwXbO
++KoH867g/ByAPkb5ASHa23CmQaJYgZx83Km2u+JMzlixPjrWXtbkluzDlY0qccKqzisqpY4wM5U
kY3dIsrmrkm6HKEVHVnJG80msb82orFtg0xXGTy1qFR6oOBWx6fV0mL2jIzmSrNyneFYYHz7+GRB
L/BAAJ0r/+D169Tjohsl3IqdHbvZUw7okv6/Xh/pFL+NHpTNdSrZK/2Vtv9BZukXc9HmeMIyyfTX
hJiRmY/ziyGpVegUeXNkZ787HHROOtNoWwELPHio1ITpUsT6jg2znOI+b+6kizZTPBRJMOnFMV3W
N5O4cnBIANbW+yo2skaan6q8QyTtxi5tZ2cPrh8A6S+3+mIfUzN881SMAkyUU5mrGWzDgyiidDzg
pl44u3aWP+yh88KmnW3kA7pHTXOKI3fP956JIgVXAddayy4HAR/L77StG93ZTcrOQ1ToMcP2rfxI
pH/vmcCdkXQCnaZAsX6Kn2auhqkolWbbOz9x4/3k0wWwh2U8bZUHbNROjslwvhGffyHeCqIXKBTu
VIddN9nTtunRS92ldUQnUS1YF+Mf0uZNuNQ2cADbViqhNG2i794uuekEdROPnzHjcNIN0nOVCq3B
NPtQJGNnbPPK0CwOjrrCX3jsAGXno5qPNbnW0P3qPkHrgIsLWHYIITTnDxZ0n5JJpUZt75o4n76U
gC62c6m5G0tBZUM3SVxMwAaOXKHfxqyXUVEZpgKykkkPDpR+wlfdi7mfxEuSX1Xz4J/7iH2ci1wM
J0mNfUSQudW4cWKllcyBK3YUAqsru0qjhwFrxJNfB9F3liSFDfBoEKdXMeeDbRaj8zDYKUR9v0zs
qxkVoUDP5/Z3j1GeevUoAOK6pqeHEZFyWYe9TIc6RmfPF/aoXKpYnvn72wuIBeeBsSpxU8V9vfAb
y5SIf2T2DoNhTK4HFLB7mxX26xl7b92gogBIkas95KiDGTNLPfOsUVg7jB2qKMSFddoYPkSpoMGa
74QrkX1KRe+3W79r6RuCGaQYD5rUIcF8yrzZyC3yN41GYgAYAcJu5zdHpvCdhxMmPWwiPNGQwPt6
CsfS7vW6182dvSp7+wbjbBFbMzbRyHkeSIJiADKh+/zrOV3D7MFeRP2AFQIqiYz6UPjPnXMbvU0M
C11jioN+nvK7dJy8raFmQUkr6reViPSbSMzPvx54fVlvB16bJbA/VlXO189bGx665cQesuK+3XZD
0V9laNOfzr1rHNlpLwWKw7HQBlhvMMQc1Ctej5U1vVR9Pxu7UurwrJtE5SEKbC1PPSkt20SU3B4T
O3U2ILbFliZ1v3VTL7VDe6m6LZJyzRlHhhemHUWfNrWN88aqm7M8TvB+8TrkfjW6Zvh2y/OaXRIk
s1mEvTRUeyTzeido0HgFpUvgoIN/SDvzUejSeT/Gznca90SbsjSMaJwc2WjvjoKMiMkIK5nkYL7a
wtaponTGTnObD00bedddlBpHVt76Sw5eCkfkGv4ZgbPgIAGoWgqak94bO6ktRF05PPiqMJEcG07n
lrv6r5fbu49ETujRFaQacAgOL6WV9FGrjF2HEUqgd5Z3mi0YVP16lBebuMOHosTOiUwspJ5/8FAl
3kBNPil9p5dO6YQwpJuvGItRFqQaIh60rEg+V4mZynCy0HKjnjiN7S4fKFQGcdrrUCOF0T7X1hSp
oEH288ny2uX7GDV4504ik/YWSkQjQ62xnTxswFlLrC/JAYLc7heF4LbvfncK5fsb25rRNeMPyLeV
ZQySJDyyykCmdvmtGCPxw6ez92RwB74bbDF+mjpN2sB2LPsr1g3ZFMDydr7YcQuFABpMZwQ6rD3Q
raYAwpbbsT6FBVK3H0U26CLE0oT2CPzO6jaXY/Y1buopDi27MIdw0KulCQ0lpnIlzWBDywfHE/of
ovK8RLSlsRuiPHUDNwYkHOiVKB+OvJo3yw0sKQGWohOHLezq1zHAF7laAD/pO65m3tacchVMmlQY
RE3HVJzeMiK4SVIrBbW/qg1jv/F6LN3pm6xd6mWXcBmqQ+59yynX9pKztyhkczo16aChFpik/Sbv
Y/cz5iPqwazG4ryXZdSHcz5SJcXXvHr87VlYRZ5owCB1xEI9WJ/TVKu0groEXrM2Qx9S5IYGohGY
qj5WgH8b4DmrVyMQMDYE+UPFLGJf7DdOsuyayBi3qOXaO00XI5jB4diEvz07GWq9wHOSrYDkgwtZ
r3daJypnRnoz4t5p1JG6MRZ7BlNqx9r1kDnY8MSzhY7Vr6fzbVShMoFyHM1CdCcAbL1+0U7n5Elk
T/NuHv3lLKuiZ98Z9SOZAavm7drl0Fpz1pWaAeP49TBqKbtmMvx2F1Vj5p/Ufjdr28I2lmxrRfP0
zXZq8MN6FVtV4OK3/nmQItWZhxH/bIRoomiTYHBsbAanSM0A4VvNDmRn1TIwsBtPtpOvHHPL4T/Z
28SZ6rvJX6okHCM5pWCU0WU4wTqQmlVd+FO9i/MWPrqDDvG2zKPZOlnGRGXh1FJuDQj4KKLgGZDG
oYwofF2posAIZV5yLw0Lx4zv63kQWqjEkIiNXypxAQwttk/cuAZN6jWVH6hsNO/0vq/jYBgLjSwk
SuNhO7hNkW2juJA3Lijigo5LLLrwRdh9E/V6vD50M2bhKr+69jmNKN9YxuyqwIzM4l7OXXQLVj+/
GUTs/qijXrsFlaZniJ4p49arDeNLb/VCC6ZG5D12ThV37LqtHBdgsDle2rlhghh2Jv9D2TdVFPiZ
lzrhPFfetGuTOkfM2NOW6qJAKYi+6lJBZhmk1sd03QQXsloJX15x/yr03TIY3TW16xbOx5Lon+pB
5DLMlDVkyF4sRREs0imiQFpIbWBArpICFpcZpRv6gcZHe2yktR1zs1UnRYJBu+Uk1neaod3q9Qzq
WzbucOVqWpIHImbXfIqkas9lspjLtrb9MVmJYZW17ypVlqHQM3eTiqkQge3E9rPfRK6DAI4zgy2z
k9jCJWw2PgwjITbI5Kh/xovFbnbkILG/Zak0N3mlDRWa+gb2ScZidtRF3MTvAm9OtZO2pgMZIOqo
RUT5Zf6atVnNpAmNfZr02oyblmq5jw2+Yg9LSTvJj6z+UUSO/aD1boc4RuHJs4WffhjieubNNIKk
bVyy9oIKyWLtVDtYd8Pg5z05mJ507Pp49EPXnEwXo60+eS6tyr4wnVFe0ztEyUHLhbzGw9z7KOI6
Jy/0vXLYdLWgaq+nhnpslhEfo97LRx5Na6MqJNiNSIv31nBWJZnzkAELoLlF8Y8nK/zF3sZpPD+r
JnNuzXFwPaTVTYMuVOfO42b0yPRDTFOpOmKBkxCkKtEvJ+Bs2iKMuli/HlwNnrpLy56zY4zltoLS
floIMYF8SaV6Nisn+obaT/21FDAMg5Zb0U1LwdsKTZ+rJIB+o7ls3Q/eEF/UUkV3o6q1Zy5MbRbW
Q9+WIcKr3tMIceBrmvamsW/83J535mAVxXnu2kz2KNPmEXaSU2JUl4hkZ/ZJJoNGDOlVCcI2DT17
Ft9VXQ9PkgrLDZMTQRdgDU2hjvbpU+UnvRdCMtfKYMQ98zva8/3dPI+62lcIJvO3nj90G6swrCrs
UXKOgkVl6R3lQ5mHOv0tIygh1j+0PrWO7YxPpbPp54gFkuVOdM+PSXBd/egGWTymSSid2tsC/HNJ
yR3N+9hpM6pxTpqJwDLa7jq3FAJdOGt6rMo2WcXbpc8raEsvUYEFHPXcH82oPo2QIx927Cj/gxvb
ApewaaY3bhtVEweta9JUlIjfeQGlsfGOVGhpAt7gmJI/Gda5qNz5o1WkejimFsTcUZ/ts3rxDdas
kYjxrDVHBbOVK1AXIqwaFwEPOGIW57ntuea48iZyu6ncZGXuYKgy6PZtlETFjZvUrcsrrAy8vNzO
OHEo+l9Xvgvzx6NRQnqFdE29bW28BjS/KwHA9fJiQQT1rrZNY9m5nnLqsxK7uRqkjgYvpBkJpaEc
suRitW9hbdijO+0qdtuwW6auKvdDn6qSYlYpypNMNQOwEVmA+Zyq9j6nit+GCV3FvYhim4CrSvTc
i3Z0LkTfQMnOzdq40kE5ueFYpP2lUbdoehUYH+6xsiSKljjqyTM8keMOo5FkNPaOOxAza5gid02W
5o+JqY3x3pFiinfdkJZynyNexT2IvNbaS2f0yVFVQmhKY6m+McBE2TIhPYF+6hu3OGBkdKQbjUyg
IRMrQa5qcxaix25+WQr8QvdNP3j6CQavZhI4vMWMFyPh2Ex+MTmB1UeiCuA2dveFkDpSBakOOab0
7OUei2pczpaiM2+EmeWnVk/DP5BjXU2BZcHA36ZeLNuTiGCsb8y49zQU1SrvNkYB3A18zqzLhk3n
nXme0nQ0wu08D8y0zJ9y2TcIdaES9JWOd3Neod8agbUyGsqYyiMPnxc1X0f+og3YwZQFMbyJnCnw
0hTqdKrZZR22aFKf5lPkBBW3gX1fe3q4xN0FtKP2euDtcxaRy6WBieFXu3OUGpgCFB/w/YpXj0qa
wv21Lac4DUB7xV9bRyv60GkGAPC0pNIzvXfUj4oSGxc4p3fSILV1MmzyYE1t8rQkC47muTaCWLmV
3Myzp130BfKeFFWc5Ktld+7lMtej3BMorWmjNJPzLDFSLfD8FJPEvrBr4mWdTtdOn7ZfiyrKq9Cq
PDkTS50MstRoqGizgNPIgmocnWHDhsn9bVwM3feF9sMeSelZnI2JzE7qhqNjk3okqd8zJ3OXrczG
2DhNSi355umDrTZqHIw+pDElTyo37bfdJKtdKxXcK9vKaiMsZ1VcMJcp9zBZtVUoFy1WoYlW3dWS
Qzd9sOeJAmufde6dahzrKfFdGK5um4/6Nu8EmvAlD9sHqcFxHeiiITx0ldt+yJqmfupqDro9YoIg
tqw2mrncEXbbp3jsBaeSTl22jPT5i2FNxdOwGCbZQd3M9l02aONj1/xI8p2RFssPjJjF1ylfSjI6
RfV3ijrQGSYwAhFog+fWG96bQ/sTY8ibuhfdY9fnw5cKTes8qOHsfpaTN/zgfkJ6p1xDjcFstqR3
NiqB+e2antwk/awl+yFPkID0cb8aAhD98DEap+vHEBGMKQmXaYFjo/tyuGsa0/uihNPdZ0K2/RUU
//IR5m/mhqI1vCYoIq258qZWPjtdad6blq2aMLaj6JnAxtHcmjZlF1xUizjg95Qfe7s0PmV64d0O
9awDhCk0FNnp/Of1ZpKkYBt2Y+6fkkW50zarjOnUXVhOoGjX1ZNBE0BtJIExKuLOu8E9K8uDKVEJ
7ElEsm70Krfizah15VcVZc5TBh+PJDod/E+aYyYWLH6neGojX/tQNnN5mY7GtJWDkc3b0miK1bxA
9t+Loqof57qDklVEkVruRhhpLAk5JbfV6JO0e3FmeBgWQhQMhghBQZ4hmyEEl1X2iQnLhrMBZZTP
SaXJHEJDpamrpW4MbTPoFCg3HvFeBdStOJDSTDreXhkGdUt0FWJnk8edKbmotEX6QR/dufrUSoJG
2DaWvWyySQfqSCTobhASb1RY+t7cBQVL9apsGv0GSrqLs4Q+Et7IvMo5UFRCi8BI8EgNRJ/6c5D5
CP8FNOGc+MT0sXXD7m1qZEBDV/XbrBPxZwxj/R8VPSZQc96ULEEH9u02q11ccDpX174VOJAsZNJ5
8nE0OUUDKalETY0dLYGZgJIJpiquqkCLeJ1sxzIuz5zOmBJ8IgbrqkAg19y3bi+fp67suVmbWbTx
06nwoHhN690jtYwuxCVC9WGDpqZ2NuI/JRFlEMld6uWDTfybtekzDr7zcOKLpZu3BbdA7BB1t6Yh
jccox4xvag4VTLdXOzdaZHlSg+e/MJuumzeZlVIuXnI/20XSrFqE5CzneXVZJhUdS+GcVn01/QBo
6amzwrbiJmg1L6I0Y8ZFmEEzuLesip2UdR4HSdX0U/vBxLO3OImbPvfDZnRktjGmZfpcWl3/PQKC
GIdZPyRtaI6d+i592cQhCEXvsUwXbE/7slzcQOS8v1BiY+0EttY1Xzqd5hhQqUJ8z6seuT24pNSb
isKJL5Bdr7Wt3rlGurValWDsxslsBROw8HiTu6keb7QlHpieRa76fHG2FPvBLGAsmN6QSnxJkPLY
u16OHMXo9lRd47Syxit0I8rxemg995PmIR0TGmNH1NZ16Z0MndW3gR4JqlZoxyJYBz9kBi9KHSx0
4qHWT+o2t8yvOWYh/ZXWtkqEyBSVl8kc19Wpn83JVUGe4AZ9VtplwD20+4rsTnfdGFiQB9NSOWno
aySjITsbutrimH0UllwzKhIWGsmBqOeUrD3Ns1sUl3Ir6IfSxxSz7dsxcBFaLulB+O2473jdYi99
nC5CESdDcm6Wlj+fkxnhpOApQ5zmtdJBo5VoqoZ56jW3uZH1z2VGRNyM2Vx/HOkQ3RR9Rs6fxlwP
z9OozYkdsAqw6FJVl1xoSmumQMyNGvCHLDJUseXEjpuSsWoC1Hfs71DB22STuY66niY8Rk400oB9
ltFB3FaDHn2bM2Z605DaZaHoav1G9TVJozXqVbod+kFr1qnx+hvqz5W/6bK+awOx+LUVpKXFxHWW
GSvySb3qyWEmFhI1HtrggN8c4zyTBJ6zZGi6igwkVl88Te/kaQZx56vQURnYLEvcLJvCLzHkzscZ
nUMyqG7f9VQ/EQ6OMNfsZm96KtAqOGsHh8vrsOCZFcANQ3xHV3UREa5EMQRQ2+PLFs7mtUiUe2Nq
gpBt1HGhb2dRR2YwuGTPlFHTzKNQIhOfsfpMhX4ifCoCy6g/iqFBXs1UU/ejTuk7ncAQi3bVtPjR
xi3b8rFvrUbf/MNKhkphHzbusvVCXGUmyWOtTboT/kO5XNnrgkY85XmPlL0brTtPUXmKHUTVQpRk
sddCTsFPAorQsc17s/JbPrN/TL/ybdENwU4woUj/o6oFCeZ1pcjFT3oQZk5BKqaJS+TgLHAr0QIS
c45pW70tftFbhGtMaQ+K0pumXw/SZDRSNe9kNXA297b/IRmT/Mfvltiod9FKF6CrKaYe9sUMOcyV
NZfTrhnsS/Q0XfKLlorxb1fyPA9AHXrHLqx8SqSvJy6de21Qhj7udDilIIChPpX6fExq/23PA8Ni
jBXh0NEvZQu9HoVTpE1ixOBxhOrTyyJNiuum8PMzI3KsXV0J6wgV6p2m94r4BxC7CiggsnZQGV1k
bS2OE4+70cbpzyEyFc3AeW1NnzUEUAJR1nZYI+QcOAvXkSK9SV3uBc3vuiA6kIeslb9nrd0rIH6v
H7zpBnKU2OwQIErHk1Hh21SidPDbL5FRUMwBq8wTG4fiCpkJsSa2xm4HURNedeO1JDw4yPx6Rb7Z
Yyhm0rQCi6+vKIZD8CqVvlxW8YDWeDQOl2mOjQz1ZWfPBSEPfz3Umy2GszWIUnpDqzwndfvX09ZN
nYqXIS92dee1YZOU8rqd5Hhki61F/9dNKxg1gKVQwqPGjEjC61H48HbR8l54OTl9nYHk1U0fp2ig
gqh9hXEGvvsYqPzNJKLtpYuVLQdriJLwwX7Le/weO93hVZVpFhpFqm088HAhOv2/Tc2Da8C6ILli
C5CiHUyiubTOEjndvLNxqwkkl6/9gkT3kVXx5lW9jALVA4IGDe1Dj6Y8Lcqxt2t6EEpbttwIlmAx
qt/W9VpH4b/VXJ3Ye4hjigtv9IyunGmlTG7gUJfbyQ6Px6XV/tZ+/q/H6X/FT9X1/yyA9l//zdeP
lZob3Hm7gy//dSkfcdyrnrv/Xn/s//yz1z/0rw/DU9P1zdMfl99V+8euL39872RVHv7Mq1/BSH9/
ks337vurL7b49HbzTf/UzB+fYAV1L8Pxmdd/+X/7zT+eXn7L3aye/vnnI/zHbv1tMR/rz7+/dfrj
n3+u3ND/+vnX//29q+8FP7apClnKx++HP/H0ve3++afmGn9RnF9RcpAFiTkrrGB8+ve3UJlCNG9V
71r1u4h3ZcVV/Z9/Gs5ftIUR5wCTAwQObcg//2ir/u9vrQAQuOS0DFddSv/Pf3+2V6/rP6/vj7Iv
ritZdu0//3zpNf+8rSF6oSJNgYKWGETDQ1VSDrM06aRRb8xubTakArZ2bptaEGmQisOit2hAewp5
1MBG4dAP0NppN44RuZs6KzwVjJ0unrIyPbOHWaupjKtro5zMfd+6Lu51lKcpRGsYECDJM6nAmTxq
KqZPMZadTKPB1eY6TEDlXDRi7C9SMcxfFP7t5jaxh+Kz2xvmp7Iu+j1uasuZX8vpPJpUVQeNamhx
1zgTw1BarpTR1f3u5U3+/9X90+qG+PCr5X3NDuuqPz7Kx+rnFf7yU/9e4s5fJlmKY6Dx4vA/56cl
7v1FurQSWD1Tf2HA/WeJi79WDi9cNQ5Hx0b65j9L3PsLBCvXeygkOuqLMBF/Y4m/8J1/XuJkNDbM
+BUJw54C3fP65CrlEANFbgvagy5euks/buyWHhE3T1hlCALkm5otejab3q3Qe0pVWblVVpqc5fmi
Q5Zy5YknmzpIOiGCIdXEhZsnDzN37bMEjnrYlvW50QOFkNrgf4hJB87qfO62P83731v356162L8G
3w5THbg2kj0waQ8R9aOyDRkZsgB/icQ3vjDtpojktVPobQjJj2pKavyugSGEYEB0QG+Q70IS9hDj
Q3eEUtZcxttI6dnG8vNnNJO/+Xrxu1yfw4EOUr/enxYpojze2nb+rUkpbYjCv/v1BB4evusYPI2+
EnbxDji0m+56S5bEunjLFRk/orEdN9Q11JHX9EZ9jWHg/iLoqbN24bIePIqbKGAsqoAtKXp/E+f5
eVX4XyLpICLc3A9N/6lBatrLQE6li3FTiOn618+5ZkU/r/eXDwA68H8cJ97gfd1qMHyVUsv0s+oi
px57uXSAc7KBVusw0uj89XAvSPY343FhQYuGRBRd+tf7iyKXBWB/hQ/09RxWtXxIEFAEtSSWIMq9
D6WPjFXj2DfU5J8Ht7799ficom8fGAFv9HfZ4iuZ7wAqbJWTZi82FinSV2f0ra5ybTG3tps+x71a
bih03FC4L/fFoKyg8fIHYAfPCJZdKLNLg6RQ7SabIS1W+pLs6DfZ170trmpJqcUrLoTmXi1p9qy3
9lUpBUWMmSoPRqhU23qKfAa2rGcF183rzDBUAKfjx5BrMmx0/pgj62axMisoF3nrGPW3LHLvWmHf
VI1zI3RGtr34U2qNeQjY+sFTXhvUS9Nu1tHGjubn+jEwuUMLqvTuRkhCgZqMG7uPH/ATsgK/17/i
7ugHw/otJzOdWz2aui2uAxjEJqI5cdvJ5IBlqLwtVWjT+tggz7Dc2E0lNujBtIEaiguZmjdpKyhB
rE9mpvblTI383K7XmCc1REW0EVasV2eXMmvvQR3xVNSRl0vK6+E4jWKjAWLbwpi/qi1MpKjAf9W8
tvzS+WO0od/ohxUQ2UArqJY72WDxRK2/N6MqDTjgH9zcu5oGceWkXXWStdVymWe9v5sdcedG7hQQ
w5dLoewh9JIEDoUVS6CatOE5ea4Mp7QCc/YxV9KA0S+edaOy4iGbrc+mNM2N77X3UZHk28LjIxiy
nD+t7zXyyou080SA3HzyofejLWU3I+yVaPFHLvTNoGxtayeNFdjt4ofTOskv0zjZ8GhTASAq6eL5
kwcJCWwNkzBTEduVRunv50T3QyG9K8Sn/L3TzPMemp8AvCgf7JLOuJV1agdJSwQx/eRtq4GDGltr
Oakq56bKXee8EiwFSrfO+cg0JMDmdg3gjm26+PMlVsJARTQr2zgIy4dRwZdRyRFX1/mzGNW9mXin
L589j1HD1kvvtCyWIaRu9X0czGc30u5gI6gd2VdFi5qHHOrk2Z3jBSuc0YQSPoOKMLzhqZdDtxUI
fZzgCXJTuEh4C4xXttLic2e+XHZ+1N5TptQ3TupmG2n4U4A1W7sxKL0FfiLjnZWW875s2YJe2d0v
DgtAc+SzFtuI1c/NfTd52XYS1BnxGFahR/UPFO7E8epLRV5p3PgGjVY58Mm0lFKjFpUX66bRB37x
CHo3jBR/vW53MAhNMA8WZE7USAI7ifjVvS+Cucie0QaH3r4UD0BfrmgjX5rR+AEP+LuiByWegX64
rC0WPLAefy8js4XlYN8sEeYXdTsJuDzuVVkCVytz6QVd6V8Zs3UDLrENTDd+sHwmZq4Mxoiaezwm
LmxN3WsaMzV78ovXav1GH3lhxsJjmrgD3aWoPF4mHsbPdoYajTOsW9RbHgd0jsJJiDt9WQAgF9od
+uMTjV5xZ8VcyNr8oYzZsiBa79rEwFON4Nt1Xrap2+Y+LcybRio2LYVmetAsfD0CxoDyABcojZ6R
OTo0vMBdWDYhAw/s6UzJbjqbCtQzC1ezaOTqXYAJSXJF72CJQnCeKZgIXo3T8iF1dDUu9YXPNOaC
LaryB6dzeYKCHlkgETLU6prmyVAVj8WSnGa2wDFCsePbtLlvvATORH/fFM09LYWVl44OnOc2BGWP
dSISPnclkudcApN82aea8u6KXF/2fQqEP6ZaGjZVU50AE2NX0KTbUKEzQzFod9Ocsbg0/3+z9x3L
kSNZtr8yy/cWKIMWW3eHCsmgZm5glNBa4+vneFR1NxOVxpjWXdZZURTJEHC4uPLcczcWWm07JjhO
rlFKkd0PRoCorBgks5tZwbsIYBCTJ0WwBRXvCkT5lKW5QqAyg+cWHLpE42ZfYHHRWE/STjGQVEPm
UJNcpR1BUakZ41HqsJZL2E9XpgIhiLxeajfAAfhqEVpoE4atDXrvdiZYFMELY/hAWSM8z1MYXSlm
LqMKuCy9XobAT7XyUY8LFccGRLw7FYBkB1zS8rW0xAHf0DMatBozJK2SCmCvjtCPA4yeGt4p9YKX
qxgyQEyzGyI0aTfzAEmfK6cmQuO1ZeoH2qXg9CABip0emiyKjqlQZLbWaM+IyaVMlfKWjVYLJy1S
xMcJtTJboF8rpNXF6kkSzMk1i2DeCxkqMgF+il7aUEivY1F4lmrkDSgAQVi/RERdE3KXgi2PkmwP
Y62+VVUKiKCkDDQNcViGDAFvFENn9oRMMQMA1HSMehAfxyR7mSaoZy6cUH00bRQobBOAWGiq5vGs
FmG3nuaxkdHiIqloK3K9mAbNFuk35NBMDd0MsA8LA8cAHTGogog3k3Ot2apShybv7XjUhi7+VhaQ
4GcZkcb6QWyr4kYokpcwq4JNFQJY1JVy7EDEc52S3YLjNCOJbiDHC3k8Lb1M0zL+6Cv5qlL6fVMa
r2qUPRVGuk2R6ibLAl3aTsBYlAWajiWDKAMGgAMnQ8Q5fRzOMDoyxGgAIiFKms/bqRbT3TwZcFQC
s2GlaAToNYpu6GgGl7RD7siZ2LNu0qYrMPcktB3baVOgpovConw0C36bstjiojiPWVov3/rYQgAk
ekFnYZywJv7g0UIq1fzQcgPjbC4g+/w46+kLiFAr6KxWQYJ3uMSdtA4hwi4G2QqSAWB9RYH4ugJe
yeHqFdMS2RmIVW3dEG5HXAlCM/kY40amS4xyeFlU4gsW6rn45jsLVUdwBVF7xGFEmOZrAxHtmpGN
k0JED43hGMUG67poo6jDKUgBzqokgONCVH0QsckY7JG93gn3klE/JmD3MdICxagq9PmiKjDZUEwh
NjVSbrWTNMtNOKYJAW5SolHb+kEnvmpmJyCTKDwgoHOjVc22lszKqSdtEwnhndT2b4mceVJohITb
oUMWAASYdDTK4w3ArTDTsmE6aEKXbvIZZ7kIILgVQ/dHbruPYJQgfM9piXpQCkidROE43wwSEn2d
j7NZ6RlpkPKjoHKD1ZhZOJJju9DRnHOSV+lEOUuv3QvyBVKN3zmoQIyD3Az2ClI+KK1FXOFzYWNZ
GZXexqbAdBlGCALSMNIk3V+M8COpID2hWD++Nv3PnAKrhQWLB8qYEYDAllpzm8i9UnR1kAms4DOF
xVFBKgLTVokslOC0y1NvGn6dQKvkmeoOgXng5iTaOpgktwaZIicLA36BzuU2k8ipjfkqNzAGZiV9
AfNNynLIEEDafLS7ZC2Ssn4pZx911TwqFSydfoFfkygnMDFbyDkhbxjHoMbnal+O4gxFYOpJVmE6
cnNTWGA55DDCWxGnE3DP1G4zyIBoEDtYbXBazjbd0FQWXWTz1mxxRATopzRtBE8asdptoR2qBa+E
I/U4JVJ7W4LZC8z/I3LEVgidvARQ479qRvhc4QjFMM6iYE9ThFSV1TYW8v4VBCsQashhQytY1ixw
w65lcFVeen1MGTe3lLh+BOips2E8B5sQ3AHfzsv3V4XXbssc/6+jwN/Fkf9v8WX3veQB2Xb9Uf+J
AWXkOS4HlIv/uX6v+pcsfv0ceNPx3j/F3cxfwHGB2DCCygj4g5Hlz6FlQ/4Fsg7hNRSz8N5jPOr8
p9Cy9QsnYEOZJ3hqeUgMT/0ptGz8glpTmVeOQVzCUZX+qrjbuYLl8+lE2AghbLCAIrEIbouzWP5U
6VwJmZzMSjbaWocS+W0CmOfslB148J00zZJbGbD40TbVFqDNJWiTwWmNDnG2vq2zbSuJpcxgh4fl
ptWyGS+0xMHtJUBNadxH8TO0L/DmS1Yqb0CyVzlLUdyUk6pS+7siQfaFGiMq0ojchUIC5FXcFD7K
MEqdZYhB38WFVAI+DKJ0QEY6pZtJXJhqih4aSY3ep8YsAD+st2a6L7K8DUkzjBai2L0RJLBx1Dl0
2zIxBBQ3pcohlTvtXtKTrqJSb6ITpJRPaPDVLK1R2UEJF8rqNagaTSim2wbgldxLTZNjGFVdHQ51
lKO7SzC0VU0FKwIRumUFb7wdRQ/npZNVNgCrcwMCgUzfF1IL+ZACW7EfrcHqN0m3yDOZq9YEDKuZ
8hzZl0UGO8+I4D6Y/8GNSiVguhqnk8w4PyAB0o2sRU+rmzwBsNOTxKznIKsBlfyoWLgaNHRNZGO3
JM/ShPYixNDxboqC/6m10V4FlPEKvEeZjmJcjKycuj76FnWFeATWSuSGv1kC24ts8nAAekMd3TYe
m4c21wZUN1ggihlsITZrVKnAJrwFACxV6RBb+U6JowFebDzl+8AYxOfRMJMj+uMaL2hBCE8uAK4C
GYqyH2HkhqixBGvTnBwz1eruq9pKTapUphiTYgLlG4sCQXmBdwIR207Jchei8GYEnDyYUAKio+DT
qcHsATSwsPBYTdmiCK2p0HDOCZVaM06JAeQcaYdl0NxFKGtlo6pRJAOLMwbwo3VDz0mtSe01+F2N
2kErk2Bfwa6UGYCIxjuvJssOAEjK192giOYuUQdZ96pe4WJaXcyaWlOQ5szMpwxNFQPDyOHyy/ro
FwLAnXSQZxlBSpyNjrXdVIU0Q7AhBhQUrYKoNNSW6ogocRBYn2tZyqpUyQJXqE11r+o5bIqwa1FR
1wjgS3QnCaUMThrPKL6Oyra/bqXIADwnMMZXKR+ngegC2GwJ4MbRsCs61A0kcodmPBEAPBO1gF+u
iCE3pkaFdFj8Xm1bsHbrowgCb10ZJNZJBTQpMNW1xcwmLW/QiAAeS10IoUUREkR0DGB42XzqNSEw
UWkxA+mpTanw0LXo5UZabRLuGzj4I4tzQ7s3x1F8sFDaExBAaQoDK87bLQMH29hSjGoKxZzqV6us
0UxDTUTkmIokngHxboYXo0iHK2GaJjRDHGYEAiRQkXwAYgkvfk5RWwludY747vL3OUBZvTvpyzzB
BE0DiQyWiZYVMXpYQ4g2Oc2ySUtpGoXta4cixo6O2WLuqhClcaRMahwbI4qn26hPtYOKYitAXwur
lhDb03LHAJE24KHhbABwX1ahn2e4WyZ1HTj6evQ6yVlZpULNkN6uSiZr8BsdQYKXRnMIavRHVxu0
2AZZGooKrH5pZxsYVWPfiINUUcHQAPW3JoCGaTHEE/wUPR+VrRxqYBvORfE1l4P+uWhUwJe1MbJQ
5qNmqkpmfekldwIn2Z2aJAXAgGgtfaNhE1ZgCYxiAONDrX8QdUR3SdiBzxqFpPMEdnikgioWD9i6
ZFQjlIqZ6ghYYowlkECMEIYvYRCpe7FLtZGIvawIkJ2pldNw0sWamKWALh3qYMmlY/ZKmriftOUP
8iTrMD8okJEd4TkSDUgfoIK+N0N18Gwti9ahWc9SSXYgBxYiHvml3rUSBwR8r9wUzugGtICBKk59
zbIrN2LUt1ODokVw3ncoGmgEnYodDkPfL8keDnCDiqIk+DbCN99KC2pwmApCM+fru+V38/0wUDEE
XjHQzEHXg9jp+7uNWqUea12pbb3MpQ3AtcOTViXtXY0IAgyLP5shP5hYHkb//lJoMAWOA7D5gA0J
hBHfX6ooAktqs7hCAqqPczqok9baqTRila2uMqVdU2eoKI5yuQaETcSDtkkZ/9Yv7a+yGv9vJuEf
F3LAk3t/XhqOaPgOckDL17L9n/+3fUdhRxH+///x2+y5eGs/m4n8A341Ey39F841DzsMnLgSei/8
2UrEM2iTiIUEZkhFbylsrd9sREGSfuG7CYYgcqcyrMU/24iCJP8C8A/egESkhq2PdM9fkZw9U4v8
ZVPxtugyMnHIGQMpxb10HjP4ZCMukD3ZZClgYkcGUxu2SejFzdaUj3nudw3Tc3S4vskKcENBEqqi
N3Wermz1ZYCIVUgdbYqF1RlqSMkYMbSjHRZPHGGdbBqQO4KgQYV9SdsKAdEbMEeDolMIvAbJDINq
9S6X4f0hgq87RrKBdaiMuwB+dmSjulrLmN65+bStFh81HQH6Asy3OfhX2n20Ne7b2/xtetY+pmf0
RQYzS36Kk6dZ9fPgQmHvuVvTVzO0ym6BxSRsIE9RNyXY7bf53Xgov9XfZJ1qD+I7SnCMF6lixkv5
rfzWvxcRSVOyvEwdiW4gcQOnn9/nmJWQ0oil9kwrvTHZ9smrjvTNUqNn8L5V6Jw4c+mjNYEUelr/
lAkfcyqRHMWfU3I1XmJCPJPqfnFLa8ChkVWtEiBj4o7GY9WczMwTza0m3CGMpurksHwIJ/Ox3+W3
y336pNhCRtInGDw1VNxCAP0SQVSbkep6DMgcgCyPNi1R8MZPh+oH8u7iMFfAgX/TMC9tEHMVd/kD
bJBLUsFU/tulApz0T7r4LDYtcNiBqAS4LbSTXuXccwl1EjriqW6MADYi6VKGOKBGkV1GKru7xAx+
6WorIf13Xm1FJfzrzSE4Cf0C0A6oeFYSr0FdUqgOseqiss5F+zNbpQkDExm1qGVDxNMFD43GLHRC
FjKNfX3uAW/5wex+GoCxsnTyLF0qZItVV3VHW7TrjCw9VVF5k5E+I9rjTLudmKE1Fx1uzefpLaiJ
fAeIRY/EeU2EjqA8M91UN5ZI6pDy+jxUFr/EG9RpKWgehr/e5e/hqZNortOwpOmdcFCQStzGd+KI
WC/B9/R98DLxt3+o4CGBu5OTc+0MkD7EQHUaQSIvRdloR0Dopt+Gu+4jyplwJ+yT6xEhwZIom/Aq
fFqeq4n1Ki0OIxuuUVkQZHQH6POuudczWmVkh1o6/VG6b98GFyHkh3Ebsvy6Jogkx9fogqGixF8j
t4ozlQSMwktGS3DEgfQhcpanxJcihlxH/IHcYvhRvRavqIdPyIhqSxR6o7Tg8CYeFKjdwUZzt7SF
i36X6ShgoRk6Wgq00dikkt4kxTd5G7MWVNtItcGEvOncAJ5GRqOtiH5U9O9d5pV8/7nMf8RlviRN
1mmJf7Q0+T4r8psw00TYygjGIhjKZesnA7ceJsmMQKDmgkHtfZTVq3kCowqQ+otngRKPCgpijl/v
7EuXXCmHf8QlV6i3324TdFbnBkxgp1upiFST09pSCtVFr16Kylt6+7DY0YFeqqu4eKGVcvibLyT/
SOnpnCoZGW64Oxyd/XnhUIwJCqu25mkjNM9RTLQELoykpLKaeDICLU5bTaFnWAi/KEUAsqQlBhuX
nqKWrJlR+S8hpCMXc+4j+lQh96eKVI0zkH8sUe3oMyRvc6iroaK6CZGcBGnBgvR2ktXMEdPuUuu9
c7u2lc0NTfqX21ktEHpB63GDuLVrKTSnESIziHbBa1pIjUCFSVGxHhYsQ3VrTQYiCgS5fxCQ1cDC
UVThoTrSmPbFM7L6BitRXnlB6f7wmH4e32pdQ6A6rCTH+GZY9j4QFpUfZGhCSJOb5mg+6p7pyY+o
Yv4wj+PLsJ/cZh9foMG8tOTrCMcffMnXdSD/6iXnO+6LHblukl5GeSHKIJNz62cwOIVgYnpuwciz
v9R379LWWjNj/TO21qV75UHLT1rgb77XVRPzX+WwgabpgEmI/L+V1GqHCDBJkKy6j48iPR5D0pGn
p7ubmwtRifPirBfv83VW4gSoM32w+HXmTXjd+RGtibgJ3NDr/JfKb3wVZrtOYSD7LZmIK7gKBfUw
gW23qw4FeX7eMFtw7Y2OP4Il41CRB5XopCAHRNeJddGoXzXH+f3ErOVLA3oU1DCqLgoa02vIvyCk
/clyoitQm6FKt6Si36DgEKChU7Wpj41IRZUaNQnuDP9r/XxpLOfY8qfdEP4Tx3Jpw5z17aex/K0b
5od6+9OGORehfrqOhp56lpZjwwwO2muiavubDyVTuip43IAAGy9Y9xfneBVCGJO6FcUG692x6TWf
mHXMbmsgE5FTjlgUM+g7QAw7gyQeAEeWAkIUBA9pzeoAaGDWXyJlvXRizgvxaQL+7Sfm4oqtEil/
74qtypB/d0LXxSZg4gA3Q4wdAqqR0hXhFlO0AVeZ9KHQCEQTCxP+7l2yEpf/9F1ycRJWcvUfMQk/
CiBaBlqugesTpYUgBfheOSlJKi1jW6kuY99K8q1yRnf/DchS9ugkjLyHNmlZy8zjEz2hFRzxbm4O
YIwkM/O2M330mHeXEO9rEYl61R9YB58Gpa5iMFnfmagBwKBE1yANg6Kh+gmUHE50C3KqmQwMpCcw
wjfltt3gID/q+8YRT0BFv+KVSIx6M45+5yjkXnDeak95AikctbyAAsROatu8C+CcnAL7dJ9R6Uq3
5w3iJZ4vUPR9Z7qPQBqdPBRIuCCBo/iyO+JehSRxpm3kvC90sBfassp+B6YU5QG3VwhNCTZs5/dy
HzD1qiPvAnX91DXsAROoE2o/dSTFx4NU481k7xm0nU0bsgH21YleoKpfgClxYnwqOGDdmL5eaXuS
765MZtia7VvQUAatMA4gWIjdOmCD8oH7xJ9VvKJ1LBq7wa54iHFJnWnXqDzAmCRX9B+Sj27TOw8D
nTa4n9eUvups9zSyh4NJHhDeog9X1zl1VVyuIKU/sgLK2H3AU7s2JtpmY5sEL1c2qMlfKDox+wXZ
HG5OJ9BJkc7RiG5vW5s/Hkeaku0bKJNI4wD6zcDbzbY9fbuXIfpRpQblntA3De/L8a6GFTuQXzqP
257sMx/UIQwKgo30cb9N/IbVNqJDx2i3LXb8wyrWOJGPNt6P9cfcEDAaj3TeJLvE7xv8iswPAR6G
Cg7gsQgfJrt5g649uCwfYUADfN2DKAuPlLwdnjQ3OJrk2fvoyf29eIpZAvIQQuodKK0wx5WNQpxH
+yn1UVBDBrv0n1rWs5Etm9Ex9phmgU7ED4kL+A3xCuqNuL8LJ+H7fPZvYvEvp3Ndvlj1S6QD8aO6
GmntDHeKG9g7funG5Lif2OIUu9FmV4YLWpPNU+vb0gZDdGbHpuyC1XdJUqirVMO/RFJcmp+Vom+6
uu6m5jw/fFMFe+M42nvAdkhNv0lsYRbJ6eZ53lFbcXEGgHh2wqvdZnNzujA9l4XWysz/KbR+Cq3/
TqG1sh3/mYfyknxYBWD/mfJT5piK38U8kNbSUQkBcwtl8d+bWoLaBUtUQlhxZdYw0E1CP7b24AxO
b/f24iz4md9PzuQg90T5c/OmhpYEABC/84wUf26mi1M+F77kSI65WRiKyZjmgDKBgnrOju2EAYDv
GdeDB3IvqjMYNAylfCyGRa2dkPFBMx+jcYr7nk1UJ7ue2YOtbQb7OWTA7tlck+pu4o+2cDNDiw5M
ckb8FZA0hjwNfHZYDADsMUjTA6p9yN2zQp8r/J27+DAa3HdUcF+V0I7XqXt1rbIOhtFArku6k3uS
7qxD/aq4C91B0xZkd7V7eNIRFIiIl8F8uAeHKlnOWhtq+m17r8FWQDzDILAAZ6qRU0/e+Hx88AHd
fEB94/kRz3Oj4u3tDdnQDU3s1AGq0s1hvALv5vROZfNpiRjgUWx2QC7LKpcbBSY1WOZ+rbexnhfW
emXKg4U2KsKmROQfq9dj9tBACV985RWocr6S24HxDCdfRnUz2pVf+KZb+RObbcURkXqUEUSpYIXH
tuZlTmhHToJ/FYiv5zYo3LDgoEZzIiw//1vtRo6AYEbixHZLMzyPVzuAS9uLl7spnp28dA+ft7KY
eATd5GCD8wMmaOrUu/kRtG74Xz2C59kendZf7JnB0g9smcjOZGsURZwEnKf8ZvCQMKrYBs+so+Nr
tmG9MZTWOLXd03xb28pRdyUH5MZ4ZnBATErxTgSOG2wwkKM5HZW9ilKw8W3tyCP1regvB+VU7mpf
3nUujeyQFRQBYLJgONKm8GJCYJ7btVs4ue2MfnfoDuiiwYoNPml/YmCXpNEmx7vKrYktzE3PjgGy
CEMShiGN70HazTK7ZGBddwZkkzsSUxX7uLM7TMUWcScYoLJb2qat48vADcFo54cHgQHP2Fm72PEs
Cqzs7XzsHRL7oU8jkriXOqZfFhUrr+ynqPjDigpwWn0tKtbObtCrQhqbEBUogYCgAMjeRbGRPTnB
afpNMQQ4SzJkBH9GewxcLh8kBhJDnMDAFekMlETBEid3BfqKIk++aW0/Vmj5iHpOp2eLnbMY+xkA
VQoGe3fDin23H339ccJ+Vgl6rNNlMx8BO2A4FaFdOKiu4P4FTu9MkfzHR6pHkRzkx+i6o9nG8kHJ
6OLwOYoL9JUfHUofSX1qnk8OpJ39tUgFecaFeVpl7JshMYtobFQXPA7nE91TePL7kXL12Nva6+IM
rIJaXBztMfMXSCUVElJhXE7yh04lotPezViO2WupamesdRMnwryF+D2EpATbCQvYhJ+hXbrhJrYz
p3VrV3rhshclW7SAfE1Y6UY3/H050Cn8tfEphvIFpI7Ve7wPsld64Z8geYlT4/0Rw9rYYO9nAiZ8
2OYuf9Wvr2zf+StKPCKHfw83mRNvJK928RNXjG0QdLs5xh1jXTIHREv4nmJkqZ3blYMx4R4LaIHM
6TECLvVByIH7yF187XOX3w+PXISbhIFhgI/H4T8xTtxJiVfxK5+/jlxP8PdB2B4GL4fI5WLXgAFh
IKAQ06vUB6k12y2U2w/owHDSNq2fXSfX6mPpQ3xDt3aH9lbajGxyTBcBm7ORM8Gz58aMhofEerfA
Kqg0oim0XG9DY0B+63bmlmcZXbLuAH5fSHOuXWSsV+jx/ThhDUScksCuaEfBb8oCklxrVEJCIWWR
LVzFTupEdmSz5BTBOBGYAPXOVVcNhdA4gT17mRtCpYECk+V4rkOZMVQyV8o4Xw5X1ZHL4xRoWAQl
kNjF9cwkujOd6kODYRHQaB/AaJiJdoXc7iZkN2iGKLgo5aWFa14nbsyg5gPotYDCKJlxtuwGM6dh
JpGSsRAFKqmwN1yNWi46ve7aneHe7GuoygZqbD9Ch8oYeENT9ig5aEmJDY76AbvCtufnK7BjgJ9S
R6FooMK23tbyR3LP79DExGDIGD7zeg/5XKhccFzj3IPE3+5ZidBWZRsn0HHg2pZNoPoGQgxEDRZ6
5wXQ87DLPITC/dZXNu1OcuVH9VV/bdn8GmJngi1lZ+4Gz4dfXVK0pyKAP1GYXznZIpTD9ovz6KDA
Z4+lheUZukCpXQmbyc1s+lFAPnx8ZPT0hnQ6vbk7PCfk7m4kb7D6AiwY7b3kTj+wLbf2JLKQax5i
acktv0qNX0pcC5WWBL00cMG3t3vLaxjCIIxvs9oePesqxAqbmKka9vSMrcWXVGMmXt44iDe5o1du
SywMl4V8tgIsDcovsJoxQ14IVs8OwCuE90ZH2UTeBivJzfES0z9SvpmQLccWCii4gfF7gjeAWAQC
toadSQ239A1XwsQpG/1RQGiocHFb9CAz9IDBxOxo5PHwHrEt11bs/BgeP0o7hREB+hG3wAO4NtwC
F9Qg1MVC8qHqdoSPES6ELFBrdEGkrkI6amXG1TC1yJOco3XgMzj7JPzAcguVHwpkUM7+yfTIfQ9+
oMsDlI8D6m5bcxbW3GoOil2otJMgYPtDuDXw784XbRSmhp5K+dnV6Z6bqdqucl4kggo9J2PF8Wyp
QqpxOQaL1SmcdNO7NeQdrNfTfNe7IEFm/b510U4Gf+PSEJJ4W7qQ05DMCSRwCV3FZR0sX8Q2U44S
xANuhgW2m+N0km/km3jXP0kHbZ/uQl87gLbenYiAd1k2D5EisnplwTfgspDLYYlgbFzKQjOkLlo8
QPIJUKn8s8GJTcOdShp4TCpsWGwbL3RMHDK+SjzACNt6K9kTje5HB69COHfAe0BiTXV/2kIyu9lN
aPMxdh4CtgyBu86GBVvcgSobNjbi0g/jQ+P2rIbdGUO+pfh87AI7cU2IlwSHeIbSXrCbnhtKYVaj
DRiAN3wFI7d9yeDUVEw+wY/D+ecuEKqZfERDsQsRLuXWLX4ODl/pBqFWrjq5aObRdf4bwoxQ+eik
go3PDZIBGxE2gxsfZ8Q4BXxi4WY4NybEIx52AqFdYwNzpdxjMiLsagnxcfAUwKiemeWOcLeqjwOw
kI6x40Fa4yzGQtjueIqBLR7f4W443BLvEWKdMGv87ZO9wFew4HOA3AhnjR9XCwLbgpuKgkk7w5xn
VLnKHyDmfLT7hDuDtcJOyCHauMMLxxOIUZ7A6PD53N3pfZFQSHAcJ+Osis4z44EvixlP41bwIxzm
88PJNoPbUcsvDiLAksX9sNH2WC4edCfRs3CCIreDGx3JAWylQ8BMH1/nrQj+FPqrQkVT3we0EMGw
UJJ/MJmCL65c07vAF66hmLf53eBNW66Y+YbjnyDANQnORgWMEqdgscedwQWH6AWed4vO4ISXAUJy
BTZfjQRCW3Z2aBtuv/KNHMMoQBM1uIAwOjAF+W7Z98fK9UCZRGn23iNQbWJ1eyRCaqyfxWJs5c6N
wMRE6Bv2MSaIz7Z6DQYEzDP3kOsHPtvQinB2sNdvuRoSbvlr+V9N2nr8d81PXPmaa07uDUYu3Ch4
g3g1xba7YBBe9LHVVfD3p4/908f+C/mpdMmdWIXrDd3oFvSuVmEwRw4X7uCros9cTMr7S6DMy84L
H80nAMBP5+Wn8/LTefnpvPx0Xj5zj39mxOUR0DUG8VMy5Zyt/iRQJSHPQZwI8Q2oAWLSvmvAJr5Q
BHjpGquEzd90jctO2CpV8NMJ++mE/XTCYHf9dML+/U7YRSt6laj6u6xo44I8XpdoiCK6DqDPLU+O
q+e8R+XzxHmxU448scqRY8g/EgQrkN3VzjlENOuDh4rUOlNtMEEimApuV8RheHz716gRcHome33n
cdmUoiEtEd8elg3C26iXtDUX/X6QPwF2DqDHkoWAv/GADI95/Bpn3XL/+BLu6+KdrnIdf9w7vZj+
OmfSPyny/9L0l2T9cPPraLIgySJ6Jqwh5OhrBwJGMApi8yNah3gdj7nd37/dz/QFQdUS4Id7/KFi
iKZvARMc8V3hoXUe70Mcyl/Yy/VCjjVe2lIE1W8FcgSUYFMci2Prmlfdg3ylHJT9dFJvK7tCQLsG
csRAuqpFaIlcXV29ZkgVXiGqmZErhKKWzbIRfWBSN4tbMw2h/t4B4TGJHImWPrp+IbDOISHgj0I4
jODdA1k2TxkxTh8fNxG5QRoAYxXYW8xOH8gBKLiHFKn6HDiPew7bFJzt/RaB711PAvr2llBgP5DL
R/T/vmH3SG0gLqjxGwaEE6iQnv/kz/C7P91jLs5zhE/uHHzDKzio4PT2dWbyx1H0Tyuz8u2zOAX3
WNqrwCrzxxYpH/oN3ECsJI8GcW5RiPMwkJBcT+T2XMvuArxM7B0B/mUHBM0damTskAQsRsqDp+0G
JFecAsmrxEYnXH4vCWKu92+A2sznWfsA9iWxP2by9Z2c4aS/M6o/3ckKLjWBTVSbZOQD9G/VY/AO
mLU7boyb+Fk/iSf5NF21NhhIp4ihRwxKH0WLTBIV0CNmb96gOFBF182EV9NML+WrjiQfE4DFBk9t
gAovisJB+aSDDZgMT1+PW+GRvq/GvTLUrb41hirA2ZgPUow87TtPgeb0VULOiIUk3schvcud3Mls
gaU36U20RyNtZO5iZIR4TJvjg78e07nA7qsxrcz6rkF327TiuRVkqFSKTBRSIYrT7UzguHg+D4AY
0npnrAm4SEkn2SWQQNLD6GyAXULFFDKbyAK256SMgj2fYKjAxCBHNCKFme2RM4LVVLjaE0pUL2wF
cAFdmFP+/Ce5DP5BNDYWMH6eLTAxXp6kRd5gzyE/M1K2PDvA80MFgEujHV5z+NKATFxwj9wP8Gjd
kaPR2rsMP3l6myeZ0X7Z4+l0Dmfi6W8Osuf7Hc2GkH130ZAjBO/aKbxtrG2tshrU5Qg8z14C+HWL
DGbL4t2EKN2zflxsj0N+TFpB3SPxi1U0kThtkfcbnHM6DUFoPuLMn86wJIulwK+pR45XQHvyDYha
aYFE8Ufljtu3t8D++Ljbvefu9VWRog8nwfmDjIoZvkU4gzcfFmuBUOPRcR7z5nqffx8R+UbeGomC
3uP/5lkgHitHehHB9eacT0bK9u/cXvKqRALNjONgVrDlcyKeMQio1/X49I53ioeepMiexQTt7iFK
IHg3G0iMm4qiHS+9E8ldzu7ubkqWO+c7hEw8vb0VqL3jMvLrc/BjC/EvMuVcoPlpH4kTevAoPQZa
X2dHVYfVBaSZO7glR4G5DRZp2ckPFy56SVueK8Q+XfWntvxXacuL+2GVtfmH7IdLwlheBfv/fafl
ktg9g4g/bdyfYvc/S+yuLKT/MK1+yVA6E0V82l3/CkPpktEprwyl/xSj85LZv+4l+59r9hs/orxC
z1CwhYPaE4UJK+molXUI0hGYeubp2wDkzrGcPP9Y3LR7yQPIm70DSWFn5D3dh7DkgD1g/R1g9DTe
wLzw8g2wPQRgH7h3rxPVXFDJU3BWubqz7EtEYhICoN6wB5s+HgXlVQbRnQXLO05pdKrcsiDJqanJ
KYOnh2LNC6bsxdtb+Wd/sNvjJPC/d37QoxDtz3SU8q4pAM28zeOOG1jiTIvbHhAZ9cFgj9w051jY
icEYp80t3A84IKmXbvUzVrSm/Z7jQBOHl4mgV7pOupn0BoBWwO3x4gGWHAGycvK9BZefQ456ZMg5
4BJQHqpgTUM6uSEqCMCiPequJjlWb39tyF28uZW18Ie6uVX/1V+rO3kD2D+t3OrczWIaFrI6gK/D
QLBje7pHXOP+EX40sHcioiCue6Ui4jLQc3Tyyr06VSiXkSj8kQvuxI/4jj6PZHVE6gBMRpmGkRwd
f3Pz9RpevM2Vzvwn3qbGZ/R3TvmnGV8FCjSljPW+QaimtjmWND0sCNI4MaTXCw++vPgHmTw/7dwQ
9aPxxj8gZAN2GjxzfAHYES8rKWJoPKww298Ut/VVJ7+Sd7qnb00vvwk7Unpfzx4f0VcjXmnHJbCM
0pwwYnDbOlsE9L7+ePWHbv6nGVm5+V1aqqVsQHo0FsigSDrT9P6FF5Oh+xQV8bMAAlPzOEKTI9Ez
JnmOtOWwce7BR07ErtucKh8NqvIRsRh3CkWDAEQvFJpdL3ZDAE4jAwi5r78e+IV5Wffs7iddRMs8
zEt+ekLp2OmSg/1jrfGXiflf9r60OW5cy/KvOPrzwEESIEhETE9Ek8xFqdS+2NYXhmRL3MF9AX/9
HMhPXRKtUj5P1MR7r7vDrrKV6UyC4MW9565HLELwVT3FHa1xgeMOXcRgPQ8wLcsvEdtDCJV411oy
ZvjeD4irro+8DTrZJF6w1w8zonuP+P14jlk3N433rQKmbTysEg1tOkIYwwvfNd4lbCEanK4Qx3sC
/xDK8p4OPF2qowAfSI+w8P4rvAeyH5JiVjk0jI6pIh4pvK81AsA6Wnx3ol8ZArApQ7/rJqj9N/3w
yKbxgo8f1qFzJxZq/J//3AmtSV7t3O+eu0Piu1C4f734LpTuv6b4LtT1/y/xPWAdxUIH/5Z1PKSA
nyNZrwTtn0YBvzswD2TKJnMMRsEIsIhAyoyYrc1HtnmI0Z7UbkoM7kGw8Qt0nX8FiHIDfRegl0In
qQ50LoCw6F3F9sfFF9o5nzsQy9MJ/bWFX5+m6Cia0QurViBGxWSvs2JFtxLF9rqcX6CZCnS9us7z
ykYj1MNxcxU1ngtOb1BRwpmp0dOlNTxmatDtEITfUJK+Pj01cB9W8ATevGDYuMcG0r+pV6Arpwyo
f2Xgr+po2uhWoxQB+2RtbFPMDwE7IDp+rnSgNV1Z2wz+T7FOVwVKrPEmuj8sAGgrMAIruNc4usYb
HytbzN08sDkLra/AdtSoEE8mcNBJrdBMozX+cQnTowAr9Y8GVP/JnfHcTaN7a9BtjFcc7+tLFkt3
YU/oLadrbSNKT/cG3IHxBP9WN9z87MTR/Yj62+5qD+/9/BWf63+D+cFwCq/RAoYifl3mXyGZgZTh
ykJy0PXQbehPaO/SWXaM3NI/o9wfHUloC3fQMTA8N1iM+BR6p6QHPt3n6n1zZ8JATZhH8/GW/Yl9
+kOcFvapiMyiLzOIkwEvqfYeIu+o9i+vI0A9QMPWk8Fav6BlpFjJo7u7Lyr4Qn1MrqsAeu7vf2CC
DWx46v24eNolkPrKjyEMRXDo2R4U/IVd+u8k+O+OjXqtkRZGtW5COVQFnuIznNeRCv1LPzQN39L1
9dE1eojQS4QG8mfQD6ou7/rhAfzo3sXT7S1GDzw+upj9lMEfDo80wkM/7X739PSEXsKrrf9EkI7V
D3dnefo8+1do0UvQogPmP8Qz0OCm87Xp7ipeKe+Azjt4dwuL/q91d4eV1sLW/4/SOqi0FrDkH6a0
DiKFhY/5lyKFd4G2MA0QvwrTos/BiVfwKgx5kqsJthBWqsVxj+DCw1qVUAm7e742vHx3QEe/O3LW
fXXJxe0mFul4auGSsWP+mAwXUyncBgQs3QOL0X46mMOmSM0GxJ5g65MzZqQyE6NGGQg6DfZ1HDFo
vy5AykWM6rwYrIcqBhucVM3GdrLWE+NgHFrxu4DhjxWzBZQr0iyzwxaKE5NIBvThoiQn9qsj6qkT
xAc7NPZuK4wBubnXRQm70wjz+Q9Y4Oco/y+e6qslLABd0ThMcYYlwLHWKvoyWulGOT3OLvf0WBjd
NxihTugC6OrqKUctxMcYwNKo6KMVLFBTMfVtFtdYwYn2jn9cnOiBiGdrzPTr9FSbm13qXRy45KF9
X8KOv37fnyeZf3TXCzzRVn03EoK7Ntc1kBzqwmofsS+EOmqUFdSbGedFD0bAJJ/BG4NT9PFpaFh4
FxLVBEmAAgm1xSPR6NdG2B9RDhQpPd1+vFPv67pX4rEw7RNI3YklscxbWOsHjTCBygA7EdLQkPZr
sBl8zCOqvHM9ZPE7w2AhPbZxc9poP0Q3dm+31xoJ6KWPOh7joxH99vbp6unjlR4UZP3MXymcv16Q
Dz7ShSX9Bz3SQ2pSs5a93qh/vJo8dFoXer2IMjpmFWSw8E7O99uP5ebAly9rm3/vy5+JJj445c/1
Ea+EMp2obYQjTBJOS4sDbGJMCQaT+NlJ+qXz9roLHnzQpyVKqnqMHMN8DYz7qrxTDGfQFU8/dMbh
2+rjOz50ppeVv/+4M20eABHLIfJ/BYg4YI2eN+/VE/sLrNFBIVno2GJOuFM1WkgMH6PEIhTyAi3B
ArS+Hn2rbQLx7qYAPv/GRhGdQgAkW4enqEXcoJbxCr35/gFkcnBNS236z7CmhX79Kw/TbxFj/kff
ds19ntzLT17fPN73n8qnT1fdfZe0XfL9X4EcXSdZ/pz6ctM8yvsf96+pLvUHXhjRzc/UcV0XtJQc
5ObglvxPRnQORksDVJOaiNwxbEMTTb4wolufbcthGLGr+U1BfY6H+cKIbn4WLr5LMNCBgagZoZjf
ILvUh+cPDWxj5iPXdGZYogWCBttdHC4lTFdWTp0GNNUV0azmK2IO7daeOucQktWWc3ktLNeycdMG
xR2/taxmWcTmlLeAb7YgJ3k/EC8MGWZQtOrOymLQ/WY54paTtVZjVJ3nCcXIk0ihV0aBCZrZUepn
Xb0ZMX342MokW/FibtcqIv1mLFDRMZQp6KYb4SmLVIF04ZXMM8OwrbwaPR4jJJuLcgZ1ekcPIOZ3
7oxhgCa1LGGC9f45mP5KKzoSRAJZiMvPxMzXHRWGb05tuQJxcu1RwpiX94KDsa2w169E7fzn7r3u
N9U4eLGnuDJI97SIcYctcDJ464dOhBKRZlNGK3soZDAb7FAF/nMB1uIytmHaDmSEcTBHQb5fg6Jy
FGbSC4FZRHY6YEKLbVSrrI/7wBDSCcFuTZvASl2QuJlmFH7vwjT6pqr5Sz2myvHNjPArh8w7BzTX
CI0XHfKveUmf4tFNLiYxd9Iz2dj0oHAuI+GlfZ8eT66Z3qXN5ASW45aNV5QgWaV11h31oz19ed7G
39JT/9UJfE0N3v5cjZ3cN10ik7p/fK3Jnj/0osoMkPMaDn5BDFzbtGH1xse2+/d/I1BlkH1QuziY
1s/APY23XlQZ++w6LgfNmGFxh+oqrhdNxj5TAYpd4SJT41rUYr+jydxfDiEWBO5faEsBpm3DWNjk
vO2NMi1jDJ2TSJJ7wnHCbark1Htcqfm6GGJ2RPvMWU8jnYM46scvfG7ZY8Hj8L4izrZnapCBVaUC
tS6TVX8xwc0rm6o8H7KJXLGudfdz2ojrJKW174xpvumtUQRTVsm7um+N63JM+se2si+iyKmBRKgx
BJMc6uN0sOKztrBDkG7Zsc/LxqGepVp26jZl6DmFwBGYBtf8wYve/goz0pyrgcbQYFN7FVVWm3tT
V9ixNye0u0qJtCbPrvInVbUCaQ1ldrYHem3j1rRq+mNOCwdusbBRwDYVvRfRCuxd1sQYuMJySgev
tN3Cy7vBLtd0aN2jvDQxtZFG81fOw8Qz3Lw8KWtjuAuL2vFEM07gWxSxA+5eJ1Je1rXxUSky60de
DtGmzsQ67Y3zKhzNGy7b6gdN5u6WkjIrPBoZxtaxpPCnuWqsIK/QrDNMaX0ESnvQSdZkZjsXJEHo
qJh6OMFxlnx/Jcl/j5Y0uSG01D5TSTjLrLnMZpPJSMjA5i3mCsGoHhmKuD8N3G8pkbPqUV51zeNj
d3Jf/W/90e9lpZokirtnK/3HT/+6TOCmDcv9gSIpZdc+Ns1991aR4EMvisT6bILBDgAHfYOG5Wid
8KJIQOVNbeG6HK0/jOKvfygScIODVx4n2zRtAaP3hyLhn7nDDVO/CBtlGtbvKJKFW2XbrgApEBjA
DepSTMRepr4Hd2z5ZGUg3OG0vUmHav4WZ9OmZ7kh/YKNGCFJRnpR1Lx8nOaJnydknnYSCGpXRWP/
jUeZdQzWmP7Yyll0pBIrv+SmyFPvf4xWlJTytdhYJh7zn8va1X0iu0/7/nvyBn8/f+pF2GC1HABd
VxgOagI0Xv5PYTM/GxAXcBBqFkyT6xrwP6wWyh81Xxl4FmGidF/ri9minx0DMiK4wbmFSgP3d6Rt
UYaoETjV1QrwAuAMOPyZfecVdmyU3YVV2GIQkaLgYEwTsWonUq2NMt6JerK/F9yur8ZYdPvcbEYM
G6dtvslUeQw9Jh/zxGbIkHeOupBz7TLPLth837lRvO/GUe5nbqSoESvBSOFZYdyfWVOzp4Vg5xmx
xL0Mk+Q8UuF8SZLE9CPXjuuTVsWFV7sdB2Ev5eXsm4Uy1gUZlFx1dj3czq68SDKjz3wjD4vt1EX/
D6r0vzoeex6v/eeifd0Ajf24//HpXv74dF0+3Eflm4OhW3D+EHEmOBManelg9FtgBuAF/9FkyDKB
vxpy/CLi8EwZg5qFqgU8s0yo2hcRNz4bzDYYWLwNbtpQur8j4rjEwkdxOHf0FwGZ2UgWvXUeABqj
qY5sdFuPY78ZhpauxmnqfooMLGj0WL5j458J2F/5KNyg1ATQNCybUn1yF4mSZkxMwqcs9EmYhtcJ
7eNplbeDjZqasYm/ZTEjBCMKSc0DQ6WTuZoHyLBndtN0pmyZqPUc2onh8coYMO16Ljmcy6RPY4/y
LvHb2LCmfUVZf1YMtcpXs+tOD6wIO5gDSrJNNBXdLQAlQJIlqWEHQ22pym9zs/0221Vz3igWRcct
n0PHC21FL/Kkt8DQnfdN50MHgTwIDK1F4bdGlGJyZN65/VHq1MN5iiOfe81QTaeDWwu+EkBcZDNx
BaLUOmTgK5JRVnuplCADL+cw5p4AXTnO5yjmp9EZwfltpVF5lpE4uU0Mk6W+BWKv2xomavQbtG1i
yj6Rat/nTkqPVNuwIyvNMHx7TJzZ44U1zKtqtuvRK+p8QPt+An5hNE/HA3orslKBVhF34w0AWtfF
7M4kKG3GT2PahxiTO9roqGBkzLxszsM1lRL0muHEQoxz7HIXGRDM0Bh8jBy3TsmQWQ9Z5NIMVOST
++OVfXhHTBbCCOpcx7ZsE3gBeVfDpjhFrz3ZrJg6y1EN8encim07zZYnaNwfcMuf6RLfCKO+DCI3
NndcExMQFsE4JUO3Q1sT8VUrx6MscS7bwbSCsmPtsUsr1CyDwffYTEvM06U03U9hmhxYg/Z3lkug
4PSwTZcKiv+/vdMorcJJFBXxHTtuT/KpodukTSxvZnG16hNuHTiAeueW14OSwY3jKEKpLK7XMTpl
zEiJj1oXTLmdbdAadG3mS+mYm48fIjzDX67lMAPXQTAJe7xscqqrOExaNw191cmEbGorab8SNXAL
JO0EXeuUSnsOSJnamcft9ryED/I4lkWC6dR5SvfTnMWuP8lyOKsHrHsTzqITHqMDeorGzu58+EJ1
ElQ4Pq6veOqCDnIuj+GIZRexFM5JCh/u51yv3/If/ssbPZ1P+3Oj9xPP3Sby+yNwnbZ8Xfz46WeE
NZGP7RsLqL/qxQKan+EUwG9DtBQ+A9VT+l88CvMzg1GwgNc4hbBo5+/FAtLPiDsgXsAFtYSr3ZAX
A4j4q0ufoxaAfyCuNX/HAC7FFRiPIfYBInLEOeD4LCl2QkEal8xtFpiD5K03FhLQiouhLf1KtHXu
pW1m3bCM0ttUCRl71ti65wOa326MrvaM0SoiDw0R4ZohoohhtqGdfoWPb3hymsp9lagOnRHEiq5d
XvCgGGl/pbqyUKsenVnbtLX2r57KO1r0uY//1WHXd4SzJ6BBATjwWx/QV6g1EcRxWCqzYEzaNoiU
W5yzaiy9NKWxb6u29cK2da5b0TFY2zI/oU3LLnq3yjZzXjXAlR2at1LzPIX92eVpafl9bN5kPLJX
4dyqbSebdvvxorXOXayZMYSIBOagUgaE8HbNbmMaNlFZFiiKCpdunKdVNBa34ywxDLuoS68L20Ns
nktDoDcKXO0uNeFSUo203l4UD0nQ0rXSQAypdZOl6rYaUbli9haG3TvszOINX6eAYT7jTrKueikO
VOgt6m61h8EYwmIWICB3BMLTb5fg1NWonAFLqGQDFkYaJ55ipvw6mRQjtO3YOTFatwniic8bk6SY
VK0sDMdRHVlxruLjODHBTlhl36tiJF5KycFCH20aFk+Gu1qRw2LCdOhsx2tpmh1Jih5M9oGgt8lw
0g+l35DJGzrTGyQGQjeln6dnvE382Zh2VsH3Of2BIJmXksLPQjtQ1oZEoKLAj3OPedaODKj4plxM
KmFfqsnx6pasE3GFHqufTvifws6FldWby5E7MX8mcazl0usYmKuweBq0BP2G89QUQSmd2BfZjIky
ZK6OPhbi54FKb/dKT61gCPfbFqC5u0j3u2iHE70w04BZRK1HNz82VJVuymEsVnmRhSdWTx/6LnU8
Iy/HlZvNleeMBDXlZk88t+V804VDfmBZv24DVuUIW6MNk+HPt0+wF26TGz1WJZpp8AExULdddc0W
OhZz1EnfBs/b8Fu28r9DrM0yEZM4ZC+3jzlSkP/r03+0MJstIig/fcYGCVYkXX/cf/J7GS8CJPja
v9lOxOdhOuE9wuHjeB6vMpQm+4zBoBoqI+mDrBWHT/U320mcz4iMwOnUDx2Jr+eQ/9+sJ2EGzCes
nfOcJYCn+hsZyoUG5RBxGxk1bupSSXSBGwuBn6diSgoEQwz4GmC9cUrDQl5wDmu5baQ5FDfMtqvy
IcrYVIVeTGgzPFDo13KVWk4cH+rbXtAhc+3GcqBq3DTD8HfszFtRt7ilMldIVN/FzuRJt+6b0B/S
Ckkwn1NVJt8JIuodJu3bxdCDVm22Rbud2pkSBHmcMpRkBVVrcS9shHPAMGvxeKVKEZBiCGZpGMQs
BERdtlhdJIpcOAPtUdeZWhM63ou+tnZZ58T5RnVqIL0n44bFqR8i/8xmv7Nztz5PZT6Jte1Q4lyY
UeQah9b1VsVzNOIwCAvCcIZrmMgVLbxzi9ZUEp7sGonMn1rNRs+mPclEzzF0asyJC0ZlbiF36fVG
JutbJGnYcJSZInFc3xzSkLs+HYma0acoZA1uD67a9Lowc+eLOWT5NARZkyYx85vB7luvCk1l5D/r
Pn5L6/x9CP26LPD7wwTAn37Rm6xB+3+evwQxkOC+u3/zw0p2Sacu+sdGXT62ff4zw/C3f/n3vvkJ
QBvfcq2qx3//t+9lLzv9bb+EYXUV1J+roZurT7dJEyXy01GbA7W/xen6sy84HQqFawBsMPc5GgUs
8oLT7c9AAMwRDuXUgtMMyX3B6e5nZlIEahElhTKwNRv4C1CHGoKcYkDEc9oRruDv6BqNhF7bVhda
y4CvjBPual9hgUMI8g8jet9BnJFhpFiiNsoNV6825vznl71O2Ovz99El9Dl5BZyhWUxBR1xiitmJ
VU2bpALMGsTVx5dZ2uOfd4KwnsFthLeX4606BFGizjDAGpaP65IV+7JUQWaLW1L2B0z/L/hSXwth
RBPYGiF2sax+EHbZ1MasQBIyDMex2R2XrvQy0wjqUG1qCa4aOhyXKtqwONslhTrtFNuqiG717opR
bQyUB3x8+2+1DVI4ekk6JeQaQCRw797uspkyMy/nKQzKmFxWNN/GY7TKzP440g+2cW+ifDowlfvQ
JRcom1mR4oYxgtnMiL5IhcsiaDjJ3pc9KtfTyLMncUCpvieur+9yoes7N+NwB3GXVZ76aKjexSzb
fryRC3vycyeRoQcxLOqTKF8KUuqooXSjDg83LM9nQ95Jl20JroWo8Qkv2MnA++O2A19LV54bjB26
vrYLy/OCUiEThVAW4j3LI9kwu7eyrAkDPtxVrDmbOzQ4tvk2k2LvhslORckutcXlKPJtXbg3cdud
fbwFlhaWX5agoRHygpYucXgrTCJUbkSHIgxUgZGMc/rNaop95aALz3BvZIWuwyTyjH5c0YjumGm1
nmslOzcGSZQZrmTd+5GN54ODB1HY56I/zgQy4Ea2HarRs/vy/OMFa0D063rxzOB3wj1/nmz0SsXU
TSU5i0s8MsVPujb1cxKtGOh16SiuSNseo7TsRBrtw8eXfU+zwbZTIDZBUZS0cK+L0MGBGyWkUY4P
oinOq3JYNTy+/PgyOirzy+0BRVjUsZgJs7BQ0jRyzbDpUrAVoeAiq84lc1uvmOmq6sq1kdq7dGC7
OgKRU0b2WsWgKGQlFNlbSuxHmV9Uct7MM8a4JnMwOdEFz8ZVgfqJjvSI9SvoIzVt3DRakzLfiqo+
qyLQHM0qgOMeGBNGNJrDChdX9kGGVec9WXMRxtIlf4ZlLI/bHLtuRjoHY4hMcR07mOIxDcfInZzw
NgzyEINvDZ55Fh3Wc9IdTbyKvC6771uQdxXpLqXMI2XybZpQIM1ARohA5jid1RC/iTC/UsOahbY/
EBV7YTqunKbYSgezKBEbjke+nef0UjWQywaNSBnoFTNMrjTVxnLy7WQNqwmFM1EbbWRhe7Y7rPRO
GgmgpAXN2uJAtOOD02LGbG1vG+xohNdjMZ7adX0WFne1MyEh0B6lU7FHjd66n+JLNbLWs8UchCUK
VbIBNX5RsQeEXYUtiAjr9NvkgvcTF2RFeY5Tvu9V5DuonImmPOh4/q1W3XHhuD9GStZtO23qhPsq
TnfzZO1IKL1wngMEkrdS9WvbaO4thgFRqTwfkgg0knFzZpvWiRupzcDjjT0WxyXyq04UXs2ivicV
pX7VTKfWiGPL3NvCTC6drDtL6twOqjm7HhR4GhuZn6eCbQWLViSKV33UnbkuOeqz5Icrcw/GaFNG
mFNSDavEsb4kKZ4od29TbRds5gkF3l+QWfZgzdrY9CRrXKRSMMsTiqTkTzH2VutdvdeVqpA/WbH6
DpN80OAp8RK1f0wR28o6LJD9mbYOry7NtNg3IUhFZ+eKjONxnpB1I8lef1c5zJtobs9EFu+cOFy1
Xb6fhmhXjB1yybba9IRdo6ZlNUTxrkXOJwsxCpXMNyG1T7gNwSPzEUWkpot6n7B8X4lpIy2xTyXf
1kRcaK1DEmMTmfTEzeONxTGiK0Wbe4Y4Zh9fjnIoEVIS0kdl0YMqyDp1MR7VHbyKSJjNFomvXFzZ
Nr9pURM6dQ2iQQYEZDSLfVobm6oH/7aDc2uCeazGzN+QIUQU70g3rmWW7rgdrUZnOKbl4Jst+rzD
7igfbK8Z56DtsLEOP0qi/jJEIsytmzMXD65kKqAKhKs15oGN+EwEIXTGzkfS9Xsri8wrjdFLrOao
b9lOP+o4x88cwMolt2TojkYGCuo62xoRhlHX0aYtyZpFYCqMHddrBeR46I+6MboEON5lag7EHD7L
AFLtO2QHn1SGmdUWOORizA2woisexyuWw7rAsHLr2jV7vzTTnW1isi22tdGPBjOMzSb51qKqihVI
z0FOhqLY2mZ4U1jT5mPt+56SF6h6QI4HRcNiaY7npua521kioG5z5ridH0lUxtjWAbP/S3xZAzgd
kUclDnzZX5zsNGR5VSMgEIwie4pxihuOiUd5eZ7bKmhNtktUse11GF2VmABM5Hkmo6/aphp2+CUe
IEntVFxyt/viTPk+NECROqng480w39PWiEmgsgRTqlD/u4CZHU1jWYSuCIipbK8yjdxTYv4+2myb
WnQ34U8iMB2A9w8ztU6YPW0cBM29qEz9A0t5DycJzFl7BkooZVmAFMvOx5zmXARqjC+Tzr1mcn7o
M7XpiiLgTreyaHcsx/o+cTq/dqAsGFl9vIZ3ZePVEha7MQ0FKVoEkwKbTqdOHaVeXFb3KdIAH1/n
PeFwkKKmAtlVEzKyQABDXifE6qgI5jH/VhnshDtkBbdu283i+YzIAVSljgp6qKGaxl9Vc8YEWVNo
IRE2R8QY1o0Q+7JJdkWPYxv3h2Lub8Mwz7AZ9ttEwB2VXfjLYi94pJrcaUwR9CW69dWwihsoHkJW
aYZa9HxYm0246om4IRGNvQLm7eM9esf/Q6UTKrZhPZDlfq5xe4UBSepQNI0aIijMu6mNV25ofU+A
g3J5yP17x+9BORTyG7bJAMuWuS1SMafM8lqg/vuo6OkKPcZBGrpBZakNrRg08t3Ht2Zpd3+JAHUF
Ftog4Pc7CEq9BeQ5R1Frl+CSFQMQg+Hobdt3G7CKAug2phV7Tk1W+k3tdSZztO6pi4kYY7bVEqHg
lLHa3ik6rhQb1sVsbW2VbznP97MAbfTcHLVd9HVOJnAwG5u+GBCiGlYpL4IJnymmYeUABTVRdIJ8
275IyG1VkKspw8yVuj0zVeoPrtgnGYxfbO+6BvmlyN5lbbJrC7JiTXpRpKPnDPa25umdglelJufW
yOt9g0Xrz3cTCM7TeNVVdNvB2ril7VG3X40MNm6Kv2o01uN6su2P7TpeVXl3NMjoZEpT3+y7M6bC
1QAUqFBbaxrzxoWbrU9JL/B+25wZ0JgiZ1sNlsYRXKpZ9DViIBIu4bF06S6Ks6fBzbYUvjLrp8ta
zOe9nAwvS4c1rwARk/bIBA7WSMuBse2GAdYt34YxWcUGuXSzCKMXow2s3Y6p6TuzuuM5mk61/lYN
24XWXVKHl3OVI0VBjluRwUZXoFUGFAkHd0/T6CifTngs78w+2oQEtA0lZri3gODc3SMM4avB9jUa
DefObytIgUguIqDPGqjXKSOgGrFXDnovmng3UpTYYA+Hrj4ziuhSqMk3LbHRn0tmAENYVGOyt8NE
T4jAfyO5GuvkacL+lWl/XLjXzaDg6dk+0i/rzgDnOAy+lYEjNswusjIPkGW+nB2xajrgpzwPRkNt
NJBhqbh1WWF5PKQnLZkCETk3IfyRUHRnjlSnQzIcswwGP8UzhaxFYvCMrNjbfDq1i7PZSS/TBqC7
vUNs2q/H4lzHjNwQsMoeN2ZFd2MxHFUq3lFYoY6huD3JLmYFUuByPJZwTks7u5BwWFPRgMi1wbbh
w/GQAiRX8ZWOhWgZ4ZPaRFBTwwj1BBnUJrYQ7ZFysr1q5w0zCsjruBKsO+LQrl0I+UTFodVgRH5s
+/rZNKRHWw73nZhcOSU2iMDtTHL0E2VbswGSG69xpG8+1giLkDy0LTdsjngi2pgQ/Uat2VuFgPx0
2uPewcAbkSvtD1isP56BKrUYyJRtkyy6cpx5kzC1aUPAQCoOuKW/KFwsAUFLjqghEgPoaHi7hNKo
jcagE4bx59FqkJ2fWwxVXvlWFYcmKcHTXSpAHYxBM4VloFAamcDF/ZpSEClJ5AbMTndkFsqLFXpq
kja+dIw5oDNgfMuyC/QarFCEtklr87aOp7u6ji8rVaMjglq7sCL7IR7XcGQ8Mo0PnCW+O0VIRJdw
OaEbTOTyPTUAqRNO9mmW7IY5773O1TBHby6ctKqKNn1ib00FpyApEfkYNyPvfR3smjlQGAqkN7xS
G3T5hl5ZZNsw7I8F4G/p0JMyozubIn7kJJfwPy5bHJ2iGU8FMtGNGpHN6UZvdmuAf8VOyjwC7TBK
29rCwdTXOPqSunPscT6fSlOdjp32QHPoKGp1kzdJaMG52LOGn4xd/FXS5IJk5XnXFNJzJxCs23Aq
KujLvnCgYyGrEo6jFV42ZnhlZNyTI1lBDz/ffafgUUtyRWBsfauIL3srQrGRkW8Z6x5IEz+qiVMv
c+mWy+rc5f3RgONLEIpoI3KZpRkooIfwquS2b2J+oxfVZF9k0ZeOwiOE5ygHWa3CGgTeKLqLkmIz
JukudOV5Z8Ops2GuYjhrloQPXA7rqEbZXRtFl3VnrKGRaQZb17l7lPReZbgmQmYXZtitjTnf1wbd
IWV04sKfzolY6XPRUrKikm0nUwUQs52Cs085jij8jN4e1l0V76p0XGdNdKnVrFM5N+YoUWfc+0PT
oFawIsHzl4t0m0x5hga3xHc6eLN1vu0sGMW52fIWb2B8hY9a4iursrUJTn2E9384HCXDvWsfmXFL
vC6u6RbJNteTYGOJ3CcUIVZeW+HhsjDe5QTjgdvplLoqsDsb5ZHyPsvcq6TpT2meX6Doc+t05V47
3imU8gxHqjK6h7jJXY8UBONDyax2lcovus65ta34srXcyxrKeSX6AgoL1StRG95oFztO88yfnMQn
Tb82odGsKfIJz1ZVGK14DktZ2n4/IrFewbcuyQrtk0cG/GRP9Hccxdsab+dIW6HrqMUgzjk8Lk26
Q8h/lzv8um2BTup5Os0cdNSUjiP9tKY5bHv6TcghXtO0CHqkSI61pW9kdAA7v6M5MDwUmBn17kBP
y1h9h/BWoVoDLCBiBDrCZsLwcn0EUUSaITrxsWb+9XIoj0CIGgcagU94Sm+1opHweKKdhIOU98ca
n8Twml0p77WkV9N44HLvGAK0laB7BJlPZBuRA3h7PeXiNc5GJyih9HM42E2CRqhsNjaI2fj/l70r
W24bCZJfhAncx2vjIAnepESKfEFIloT7vvFH+x37Y5st2zskqCHDE7EPG7vhibFsWSx0o7q7uqoy
0+fCM9t7+1YNF74Xox2y1jst2H6N+f+LhA+LhDQz/s9FQpImr37xcdXCR3/id2lQ/YsD3BlpTwUl
MKon9ndpEPU/WuLjVDSdwZ1op/rv0iD/F/4lXJmFd6HlgCbvf5cG+b8ANFaop2uKLOCH/6Q0eIPT
QPcgkNKIL3DvpMZGrpX2fMCizY0zsrjijp4cQU+qEjsg9IJiQNayU3NTkwZdK6L8oAHwvS9E0ZmV
vqzOJS3PiMgOL2A/hCRgHqq1znKl8yMtWQ6sRd6A5p024sABIwmeVTYM1I0QlppDwlYInUP5ua7d
LCJt0WmnMErUpRuL8gfju0FEnFzNZ13HBynpQhWnXS/LVq82PenrGKpnaBXISZu2zkkpuWF/8Q43
P8sKl/XM8fWPTguyQWgD4bDk0Et5veKKyB04yeE5o2xyB7lNITUi0N2ZUinkRucmEEganMKMGSme
/E+ts/+9UDtA5C5eB+0A+FWvX73GqNfvX99er9cT/vnv9ST8hY4/BbUYQB9/trD+d6kd35LwV79h
vJeldtTTgc9HfV5G16vM0ZTW7/WEb3FAhbCAhihYULLyJ+vpqx38qkoFCgMAVgD7lZA9w5q/dhwu
yGRlcFTeGCpAGfpQmQp5ohG1bj/5AeQe7ROKG6UeCO2P0uVmAKCzM7TTrYQkVo10KBZwM34JJAhu
/YK4lKrT/7vXuK1Dos1W/7xj/+zGJgCGe//5H9FH3F/62tfP/vY1/i/kgikoDv1Q6K+l2OzfbR08
4HcCWBFE9Eai65Z2Zv/eu5W/aGcCeruoM2Ibx7f+9jWAxnFvQ4cZVY9A2+wftJDdlgxRjeTw+aiJ
oi2Z/+Ijv8iGlUXtK0zd8kbPeqLRBH0FNDXj46tnON2EdflJXikfGnBDsh9HBNklxiyKzlbqStMr
3n9yFmqhapbYay8t2sqMRBNmSR9w4CqoDhWbuXoYp0sNVymFCTvdr5hEbxqnNoIBHUsFxzQTpVNy
kgRdYfZCF8/ZIbRDh3n/c6/9v9AXCS4VGuehpx8FbjQNI3C458mrtPhMo/BXe9KlG3/7QT/dGq78
lwZcHY++I4pEpiHBT6/++g6KEpokAi2MqATf+eXUDK/ih+hlhZYEfmLnfns1bl9/0fq4iNylhGYC
QJj/wKuvMw6As4JxBJ+EDkygmMQv9pjLTqJIdVWxdXLvWNtAjkWkfBnsizn65mwftV7emhgd7hUn
VAU3wISBjpnX5iVaNwostWi/JPdNYalfpHRvLKmjjEakIImsqbCUmsV086tv7x+btL8fCFJDeI1A
K4CH5/qwcZM6CcFy6R2BdfNJvRqOjsU+ZatHmKsv4NHfp9qvcVwYwnl8+VJErlODjO+8YyLqgmfG
ECG1CpB9v3nWrCHIdtiVnc2dDTYGUs96o1gJSKES2VCtcCYbYLHRLE4x708u9+3sXjwV/f7F/hcF
SOsMUe8dC3WKZGk4tdIPzUQaExzYxWt3aM6dSGROf2D2Oja8nQzqwRdmvcLhxVyBWdbmjOKpmw2L
AB35x/K5mXO2Q8pN2eiBRBLbflQj+nbICsJRoPworuCmLJEzgSwGlXfkfiQNUaEGdE71+qQipfBU
oAi9Bjc6b0qon77dH/X1lffnoC8N00m5GLTGF3zBctTVepP2CBVkOPx4JL8yuujeWhmtzFJASRlo
Ne8oF0TxSXZic4LrQwjqaCRnwIvuER/ySY+anwVcwm7WKaVYAWUVOBhQ4LoeXeOngYrWFO8oxmaR
lJXluj2Y1FUNlOO4mROxFVhdUORtLAWUz2MGChR05xRyNVc4JtJxEOfEbepCZ70uXUacuNIqQHLC
TgGrSXFmEvUQxiqY6Z3YIT5H2wqYz7RXvKmSKhrhGsa3OoE3wqQ8Dv1QmtyQ/UKf//N2QVfpeBVf
jnK0XSScp/Qdy3tHwErW1QZllZ2vcytIiR36N+4E0txH9UL6ifcsjvaNJHCRaOUH7yjsRfQ7I+VK
RDMG2Z26ZjxdfVH5BxvuKCb67UF/v8nRnuD0UdEUOecdczN+zaeO2UMwHmz60YJFew1ElM1mQ/nJ
Y7MjXA8SLYM2Gal6E059UJe6pJ16k2gG7dkJ/hyuGYOH6Pz9tfTdBvJ1sRQAXkev/WhWBrVhvaTC
MxaLYa6toNn2oJb4Bb8azzvgDzgTQMAGcPDInwGSywWx8P0jFaKRJ0VDluEu3RXvVQYqZjALmj/a
gOTP6mmYe0a/ro4c6rmmf67mfb2sVEue9Rt+z2I7h4zt0YXSbhcQxyXKjLG4fbfJpyzQ3h/ojzyh
1++9EI2QM7fojd3U7+GGaim3c6gyENSH3M1rSx41BnwBmu+NcOTLkZdzbOUx3lGCWII3a4xkzUB+
AZpBEUFjlNnu0HMf2t5enYkkBwgeIkk8xCHENxlstN6ZBbcyQObgjq8JytmPzgi6Ud17vNEr7kHN
lIic4x1RpVj0NgvRjgPKtJNmWqWGApx5NelszmYXqG5ttEUmPXiAMd3nVxh16QGjdYBcRcs2YME4
hiRbiLZ3AlvGFPizeQvO3idlGhjdnJLvHwu7NDSdOkVu53pll0vPKubdNnnbvP7otpHpW5Ee6C/I
kBvCCfRK0BPsSLBMj/yunLfg51+20GO4v0LG9NA/Hx81L8ShIuKaMbWRx4c+0/Gef6wMqnkNfiV5
ov2QLM5IwJGtmNiTM1PeD2a99t8rvXp2jc/7jzDqgvm5k6A1GFQ+eAZ6m7s+E3jPZXpVDvyjf+AP
/AezE99lj1R2EpuoaoqoXkAmPH4w8FFj8q3VUXAxlG4oIRfgHwMrW0tThmzKRTVBpXf+aAk9NEWP
/IsjvciUTHMYmApXgP3ES+wIjuXPEtNZYeNMH2x6I7Tw7chGEUQuaGmopIl/FCeO3UEe3Fk5OuTa
Fx00YZhV98aY/YmF8DjCR9LOyn0IVW//+OCtfrswL97qKMJQ+jgalBiDxqKctJNsOkyiN2/tvWkr
15ZMtNsumwDu7axY7J2T+9ZHPde/5kACawmqnHDtr+9fTHkSJR0XO5gD5EANiGSsAZ2aR4ZnMGAE
zj7bU27UkGjJbH7uGkVlLFWddR+4mCJ/FwfQ2jLSBmAOgw7p9Yvva83NAJ7wjy+ztxgs3S/75dvB
8le4xxvwuFIHrgHqfMs3hcxBgQ/+4lg3eWLaE6qttpmJeqyveR2iiTbIwOUJqP4hXDl5wh7iWTsz
1KcLz7BCcH8nxmxjihhfQ94OrrWPyRq5Y/ykNdfRJGmURCBLFyZAL75dKtY8nZy3IVkP+FmJWAqR
DKjEkG1noJPTWq4bo4U0nmPoYKmf9Mbmw9qcdj/Mfg1ILA8tep8s16wuQWwQCjyNIdvrpWienzxd
IJ8hRro8nKHA9nTI8fWPwoC63HIg4iwm05Q8RQT2CWcJ5MVyZowZf00AZ1EVdXxqiU8dyMf6rODh
tpBzJ/tVT96X5wFDMOaMYe7WEJ5bQI6eSDPD2tpQOGnJEuN5RxHbep6+u5aKh4v0jEyfa8r0/OKY
h7Mzo0qHGwnHV6Tv0Y6pp/oac0m9o5u/fRECJ1CWBwUKKIFnEtku96AFXs4q8jTpyLmfnOf6O5RH
8VcgDO4xvQN2TZzl4KYxysn6jJsaYi5Nt2IdBMOcFS4rsgOgXu83Mj4l1kUD687C51fEFMHlHtIv
fpiSaU5Uone2oOt7017JJJzMNlZHTtNnPKqggwd+VpKNT0T47eK42s8jfUU2iwHuvJjaGtjhc8O0
F7a5W6jE1oyXnMxBe70vzJlkLmBER6RFdAfu9fmqGqWOiBToPjI5US1O096gBcdWCbb3ZU1WCTGn
EmIJqodU66s9T6amR94HS8KECvYPz5i0FmMLNuQTXsnqGS2sUBU6e3oMAmUY3OG3jNgufXcBOWgQ
OUhIokMhkCw+FN20s4kzNyF7RJ/sI9Utg4WzNbq8Xi1gCM8Jou7l2jfMT9OwJx800DFX78tat1Fz
Jc/Y0FjSbszEnHwMejDNzWVtb3t92RiN1UAgtjKmIZkuQZKo8/YBqxsE4XDZp8aAcFRvFsbzYbmW
yMtUwYpoDHXCTsxpZSjksJxv8eShgYjMzPQEqlfz2lwfQgNCWZ8C2b+8w5PpMlLIZ2yY0+eDbm7s
Hg64mpwwfTH5PExfWoLZ7Y1g9boAfxBZnVz91FudaZvVtjdUMkAJipmkhkeCuUNwtuPXJCEI4qwp
JjuzPUhu4VPp59U6WiINhj7Qs/mMp6tM29H325e3lsw7o8SEANQISauSFLOnA4s3Jk9UTOFWMaJn
SIFMs1VhJ7r9iBBB/O7Wcbm/jXLwPKPKvphjf1Owvbww8xeIRi5LeM0BbwoLdubpSxHSUyUc/u1p
Upnx7AfSBvnsqJIFjV3RGGcJ+v7fRYXo/8VFGlxu4G273nizwOEkhil8ZA4SKD+7vu5MspmLNoM9
hD+QgGrX8lRNSWIKegKHu3/6jBgAf50+F+ZHJ7DmaZ4sAmmNmJDfntNVN1OwD058U1g5U3ktW5kd
rvPpfavfXXY0FvBG1F2QWByPmQXtZaMKrX8sCz8zPcnZaKBsIgyXvyZohyTJkEHzoiuUR1m+77wA
PEGojOM+D8wQfz3ZcaymLcfAcGsOM/ZT/RRP7Qv/ghtJtlQ2zJP6M+T+owL5/35ScACtL97vTWnu
8JF8DPVHdF2foz/zq2YiaWD/RmIK3e1gK7siwVTASyMifYPsFfp3rylrJOBdQcKMeiuIMKGJDi/6
VTNhAcinXQ/AfNKOOKDT/6hAR6svFzczQCtQlwOYHSUaUJMj2T0KsNkkqmMmBazz8BVlvJ99en6t
XbLyyGrzMXm2P1/e7f3FJG1+Xvwuy8lfmj5/3wdvrY5W/hA7DmDzgFFCReWwRbABzWPygj+8fSxc
0tE/f0zM0/F1NT+sFq/Pn/vn+fu2JY+e48HgRzsAC+QEM4QYfJoeOPat8Lb3x6nR2bs3zlF4DS7e
ipfoOCEVc9gCtkPOh5fD/O0DIQ55wX/nGAmIp7f1brY+P82g/LdDQLnbzRar3W6hr8zFZDeb7HY2
/cq0bXN+3q8Wur239dN+BaXL+Xqr25/z/creGvP554Pnpxjue88vj0JjnCopLak5xvK8fNna0+V5
fZ6/vEwmT/Pli0vMxW5hTuyFudutd2trTR/R3u638725sh9snF+ErHfm8qY1wwcMsBS+5vKNug3m
8u3t6WPjkieqMDmQ3ceTj7mksnu7j5T+f/Lx9IHphaoTvPmIf3mERs/JQ2x1Wn2+n14hrGe/buFd
p80nvGu7/zx8vqeQ6XLhlZ8IixHPbxeLEyQWP6FCsn1/ML83LZ6j1UeZNy7vnGJY8SBVwJgMa2lM
lwb93SLEnFnWRCc64kH8gUyNqXHfMcFsdf/F0tPi4uaVuWkX+Q5AxRgh3HD7/jl/W8cY7xtoA8hu
hbmCpvTJPrxuXlcP3iRdVfde5CgZVLWiG6ro+zQYwMjko8+e3XDjexBNykBowR7uD5W2Dd2YAz/f
Fx0UKtRfye6LoUpgMI3cEEjSIcuXfruoS2Eaq6DtET9zBQ05QngeulefEdDZvhOboyhCcgyIhuG1
D5/b7smtn1zBf4Aj/3bfBXAXVAgg92FRrrp+AWGEph+l9ejO8PRGJaV20I1EjmmxeT1tVu97lhze
Hy3nUYHs57Z7aXTkboNX5KrcwGjJoh9TOgI9Awj/vOv3quaSAvjvRJ1zj6DVN0cMFZ5gRYgmcPRI
G3MZ9Qxfu0ydA0Gdu6WhcP6AYDtuXaOvmuHH/bc9tgVmeElE4RYMN+A1AUnR9bQWTVsVaYWeaW9Q
mmXZ9sJrI7b8DqQh8eZfmEKvDM5nykY6JpBOfcFnQfelGlFeDXtpcAGP7xkwsMvRED/ft3WdogDl
HYaFhh0KxgPFF4KF62EpYPSoxUJRDLFKpbVWSsA2ylr0wCm/swIOV3B3oBsYvXijTQEtv50ngP3B
0KR6mDitokwSZdCM+2O58UI6GDDXQMYC/RoU7X89mEzyhVDp0V7Bl51seajKH9shchHjS4oD6oiC
z0jqVFAQCVXJAP+m9iNIJHBb3X+Ob0eLsj6VEgA9rjwarVJ7uQhKU8UImEE2PK3hSVuibvqHVsBN
AeYwhHc8S+lIR5FOKXmFkji1YNQI+CehCibStM0eQcpvxgLCQTR6gTgJwAQBCIXrKXXboGk9WemM
LmdZvdASHgT72qOK2c3ighUOOAXAZsGvh17LaytyKZeBhIZ34GY5zUbJQdPrSvAMzkVt6P60jTLe
8PiRrVHkpGmRFqMXEfmbIiCCF+5iVdHzsprWtTMLlNIEC9wxVSuSN4ruDtkUfmaC9dfiunrKye1U
iTpT6oZXQRYBp+fBvtd0YAzlnrvgDzcCcB2DWRJbALiP0KE6Zo7wOK0FEryqjZpxywwApLTbBmIv
pFM2dcpHzdbfvgQwBaItBaEBWlWvXwLLOULQ8pgYIQlSq1KFF0H1GOIHRfJgoX7nVIACiCwGBr6c
8VU1rNQ4ElKhMxwhlpchulMWjCQoDxbIOESmLxpLA9cPjAUdM/QpLo7n1An9osvFzvDVBryFgd9a
UdvwK7kfgBMHsm72h55F24mgLwD6aNx4QDo2Wvdo2gK9BVf0BrcoNtK6PiTL4kV7F1edT6pjMQ8O
/WZYea/Dp7/RbCBIjPZBAPTF73AZAY0fYTTmtssjJmrxCOlB2LM7ZS2u0k954trCFlWHdqPWhHlm
N0FPcpRehbXwJD7Y6sezPn6C0R7ceILo1UzeAwYfoPoGkjVXtAA0s9Ncse5P+NiNsDzQU62gRwO0
YJRH9PoFM4EEmEZZtQZY3BjCqUOxL9yEfXlg5RszaFvFlgAQAnDDX1n+Cz9yM8HhMgX8HaIXz1Sw
YRp9w72oaJgmXtaQpOB0BgXQ7Fng2gl6ukmtPSsxUvSZwxMG5NTKVwf3y9ACaIoGC28eFe00Fksj
ZpZ8CkV5diCqxhAheNU8dF2Xb1V74rhTJ8XEyWYcKEUG9p3HC2SZowK0RyhXptJ2Otgh0io747y2
pCJ8VOL/ZtxgZEIDJaIrdFN+CeZcjBsQCC0aHAw3TgftrQtd8ZzGkflgdvGOLh0W7xARHIQ8KB+L
gna463cYANte8XzfGmIfs1ZTNFslSrsHKapvRgIjiA7ACIBK5/gy1Ml9UTJi2QL+k/REC8EvBXL0
4F8MBfPF0QwKiKPG10hZayVH4YPWCKNSWEiK2OtiX6sPdhl6rI8nDDLj2GFAYYO+Brr+Lt6K0MKw
lzctZINCgOla0FxoQlAtu3yoKUeIoId9xy/vvyX6Fm6MopqG+cM8YnO7Nuq4cRrFkEEzwEyY2grE
W/KEF1BBiBiGJWWuhYQbvBAMMzX34Lz+7t1xoAUDrRmNwL+O84vxSkLMgDojwaxKQmhUBQMepVZ+
RBjxnRXsJSLUDxC24dp0PUBAw3x2KBiQAMauYgVSVNsczvhHbTrjzZF6O0rcIKlDVxmaL0fzyEDt
qEjLuDUCdBmTJEI7Qt7z7qZpexXdvL1KoBQTW6WcAAQvCpxZtml50jrABJtWgDu14KyN4qesVUxf
5B7wgY26wnDm4/FkpHGRVcRqBO7qehZAt9OFNU5LgxNKl9edqkjepI7L1oUPMkrihM5OlptkOuA2
jGs855ZbsGRIaMaSIx4KxQOf/LjveHRCRo6HvkNK/ohYGk812uILMZAzsJbUhtLW4jTuBZT8BMWz
orp9tHzpR12bws6ggH6WNiEgbh/dm6VMdTNObGqj8VUOWid8Ryq/B1JdzhLdyRJ/MQjs1Ov4Xcay
3YNY5WacaFUHiAFwXPxGHf165qvCKdSaDXJDi5MB/ERihHOhUJqIn7ReVHDm/Wm98UP4OdihgG6g
HHe40V6bY7lIFqKezYw+yNcRU71kQtsRR+nPUZmzD1bwzebBAXIlAS4i0nbmGwo2homTrlAV9CEE
4BGBcFazTOqhnslV2ewA3W1wwLTRBJp/qnV/mDd75ZdlGpFgeuHboysS0Kp1U3whFHsAQqHquChq
tNoDtH4utGyapIn74D3e7COwiBBaQXc59ixIUF1PrC+UHfLqMjaqvGD1rHcjUg0A998f1+j1gY4e
K5TiIdE6jl9jlq9YqrmoUobMAJmPJCxi1Y/KHWDznaB3IPtSJ6kHUbkHZ8DIRWFUAYsmRK1gEb3p
42grkTI3UYF+NpQsK3/4URVOYpw56BWVPOH1/gBH00htUWEGpCNw1og4Ua+nscG1wBFCLjaqyue2
DqQonvwhzv7sZX1ZAcSJggIRgiABcm3FGfpKyso2NoRCAK885wWvhSB4fzpv8AeIx+G8B0gJu9ho
afvQroEGEuZNyupYtWKhTI48OLcjqy7y8kH0Pb4AIOnBIheAgwxeBjUfgBavwoN+4OsobwACBu+t
oM6UTEQmJHEFDeD8QorELdv7kgYS37wf5HXWFslpyFSmIblU94EZcUla6byvKN45LqLijXHDJPhQ
E6YAft5LWtNL/KpFF7TPi2htc1S5nDcDX6qGG4Ta9g/dAGE3sAnAdKK/kqe6bFeDYcq6LgoPIi/o
QPQsdUCKw+HC9sFqGu0S6M+BFYpBBEUs8lPjENR10zwFZwdaU9s82fFq7Z9zRm1OnC+KKMNrfUJQ
LZOf/nBseFFQ9UVGDLT6OGtHbpG3GmTfMrwoYQhA5Q9tOBIHqTO9b+VmpwB6Dwcn9hwQT4JeYnSo
yb2WNz1TgF1Ey3mZxGLVJUaL65KqV2zOnDkkFqQ/i7bhglRgD/1OGosZvRlZhbmrBikB9F0CprUN
QC8h+V36YPFyAl7+xXn9ZQYAQ0SEGB/SR6M9IuTa2mk0NzbybkB1W/XcVasGkCxq8sHmWjXb59HA
667nu1YJqkBwjZRoReZykGjlpTsF7QV3vD/bN9sWRg5QDf2Px3EzRqHEaiX6ceDFhhYhZPMDqbXQ
lC48GPm3VhCjgsGKBgzj3rau6/04zmElKCR/r3qet2kDJn9wan9nBVsjTZ2IwEGPgblMqTKJUIiR
kfn8MPdrqCTzPpf8C19BtAMYH6JOSKnQp7iI7kMvlZgo0yLE9E1gqR0wdpLCPNIf/nYsGAnSWjD0
hTy8tDJAeS5HzIouL4eLPlOBRXObm3vhgym72Ujw+kEzC9kz7PJY16MljZigZIB5iowIxH1bJggz
kvhDbnCVV02Qcwxnih8+urncHMvUqIjQGFlTIJPY0QyCxtNNfcQDhqoCLsiFHTsVQ4bRASuPn/7U
vbGBID5GLIdRwstHL0uSSmA0Og8EbQKuYVySJ4tgiMLMuG/ndkjwBRlLGqE8yPfH2eC27EW2TJFk
hiiZ/JK1uHLkpIT2FITLpIoXPu6bu31toFlDZIq79Jf0z2hYUEWUS4QiMJc2il1gl5CgIA4dHZIl
jgipRPB+sXi1kz81S3cLUNCizkMBrHTrvnB9SAsHAtNHjC6zSd6aMlcy+UTKmXRd1UUvQeKl8wLD
jePiQVZ5dNHBxkldBt5IZb1wso5O1a7gmqpjPQY7ZevMvVSJZ6HiBpOh63vwMfb5hIlCZpVzQmCw
cdI+GPftkYR8ErQFWCgoIyszriigY6XooohxdIX1/Ybw2uDFVhxzQQNWIAHp54xXG+6BS9F3eH1Y
wCiFHOFkwr17zGcHIEgKwgPH0R1JZUymhthdGwTdAyu3jgsrmF/w9SE180UmcflKtaAKSuQFHb0r
mqFdQKER2cDKQxuMEQZwrAcHwY05KhIHRVLUZ+i+NqZxcusO7NaQytPFFgwldRwcImg5Tvm88h/s
bDeW4Cc4Bb6uppQma5QeQUVSE4qaVyGW0yV2Ag5PAj26cNsWYM27vyxGt0UajUFnGaU3aB1xoB8Y
rUbZx18NYqroHq8UByjKd81WriPG70kQCqy7xI1WESdVULmxRoRmSLo/Ddhx6aD5GaR68UlQJL9e
mFEpggNQiCRdaHEcgcE36YjGQpwxzVXxTy861BZ69lDiwS90z13bgrJNEKdqLOleUGd2HTLpEvzC
j+6L37w+wKAUZFqhcAkGhtGKD6BLHkN0Be3kKRvmJiMyGrBhyLOyes65yqOU3a05ugrQ9AUxAhQp
2VHQ2YkFatY4QfSglpt5EPLoJEc//lqJgfq77y3fmqLJGlT/kVAbUzm6oZB4UV9hZEzO9kYj5eKp
zxkps/KaZx4E0zebCEDjuFv9t7GRa3J+FjoixAd0t21aK+OTllRJ/ouX5B/Rg98NCalwnOkozGPZ
0e9fnAvYqHq+5xuR8oopQARVhbJzQQC8EApVqv7F/IFeAep22K1oufra2OBHqE7XmD9PcCQLWpqs
yfoi5ToHhdr9V3Wz7wNeRKsnAPrA1pcW0OW4Bgd6K3wAU5xSl1tvEFRjUEPWrv0IQJQ0iR8s42/e
FrIVIEEH5Y6CfPloHmutKQQ/LUU99SvlqYGswlRT4tS4P6pvrUCSBBsWcnc3KdOS07K0DUJR930x
WCdBxIPFNPjFCfWPPvGtFeTfUYqnLELjfF3nVXyqKRHcXEk7EpaJN+HaoX/gDN+8IVARIMuDzRek
R+PLIj56AI0XK+hM5SrveIPQ+QQTLQnzEhVMPimbB5NHX8HVqQzOV/g4aiUodCMbPtooQIlWgF8t
QX8Gk5SJzg4l6DZbZCA/kOhGqfL+q7qJ82CN6ryD6wAaTMhgXfu630SKlLuwJnWCpsuBVwUkaVpt
6bZZYBSytm5a1n2QkKE8tuNRQggGl2+cKVRwDayz13arJhj4IeQb1O/z6injnLydVoJfLdDOI5QG
iO1ydKLzJXMSEigdsnLcIvfeZypYj4ZAsaD2UCgEbJj+zg2EHhge0ASg2SyA+lJdSGqr14Ib78PM
yQUiB2lX6pVcCJGFMK7K9CYXvb2DpQDO/apK52rGRAVY8lwWuG9wRCCBBwTgM59L5SmuggFIZTfL
Gr2uUt5ywbGDTppKFH+I+OFlmIkD0IyCArKoSFU0zxDdLERFslaqxvKctH+Km4abFR7tsEglN7XZ
gAU1CnisZ0ksONUkzJ1gIfm9i/yh4Giu7pVSACJTJ050F1JO0wI6v0Cj5Kz8lopIZpG6RqqYQAs2
XZRZkefE83NGsfpC4aFZDA78U+6wWW1IbokxlWwgzKGl0kd269QqMmFNo2Z61gfpERJgwNbKgVM/
4UIYnuqmckDXguMRpNoMx+3qNAsAZulx3BNkpPwXyIuVA0EGMe0tbujKd5eDLCyR2jJ80tRI6GdJ
UqnHghmSLTqaRICxfJDfN0LqH7syqvx5nclKqgeN0hQkL9G7AcqrUCM8l8WDzjuUIZLNcmYjlUPw
4nJIN+mVl4KrN5dLFaWAQOoqlJG5IaJkhO1yKOU4n4Ar0cnQECa0A2k7F8B9ccjaKcNDbICongie
YVf2/FPPyd5JYHIGaNyy46UZE6pYxzX6Hz5K9H4tEAtj0iDYnC5ZKe8K4rCDCy5EiFWYQqCorwEr
Rjxo4l0l1ivcPwU9Kn0gaysxqt6UDNLMGHIoHpuiL17bvpSWkVPJ5xyVbWWeNpnXkrpR8k3Ig0GH
xJrccIRVq3LnOkwLWWnRyamYdJ915iArDkfSLB8CA8IxsWo2ZSbMJH/wGKNCBI1aOitQ/tkQxnQB
dJmzss7it5Dvoo3WNul77UXa0YvqoNMHJHjnblbEZy4TyyMqacyzn3PiDzdBAxp0HVI10GUk/XJT
URp25vkiAjHZb8TeFOtERLldqIVOT7yGXVfa0Mp6Cd65JxUyaOBeTLRqUzZ+pkAgGal6K+fSEldG
MLvNBTjQp8cEaA3tXKaEJnjrpHhboeDuG+zwEH3Q+hdGZWuAxcq6r0nUd20GzQ21anVPyXmT7wMJ
IGqOcwPoL2lchkn0hhcwtLOt1Q9MOdH4nqG9piE4IIW2ziDVIYrDIY6afO7iNumbDPiz33ulAVu8
wnVKOJW1JjcLoZMcvUDsJiK56fQdkd1C2zGeNtQ2i3TSEdmkQbKSRmCWeRrJIFUIumqG3oVkzjp+
5hu9LFRbX1Uj0Sqdyp2FQx5AwbJDAkzvoOMYWgy6e5pZyyOisIZyiJal0kgfkax2OzlPBpmoQVPw
pMAUlJAdqArW4PkhemJy1YMUgghh07bksSj7uAGJQRVXsl5FvnoeuC5fxQHWI+mj2NVM1CxTyYoL
LrahxNwpelYyUMPwBR4blQDSpIBUsgPKUT9tksDgkExAsyPiEMyd1EhvzeC2BfGCoTvgEJKVSV32
TU06jkk6C5q40kB4Pu4Sq1PDYMP3nsoaLQjDn2quKQcjE3qvBBsUuETLIY7BNCuWkKzKeMUV9TBk
ypCIWPSc3mYDaqZtDDi9oeZVMVdYz333KwlIbyXyqlNdluVmEDJ3m4Kc98zjIv45yEGOXaMD+yVy
PHFkwHHC0GSjsuh1X3SSD9/PRYEU6RB565xFNyzqTX2/D+IY/SBVFrg/staPPzO4Vm+Ak0JswLXr
gdKk82QN466aA1/Vpe1KDE91hLvgScxL+RUBfO5bQh23K1T/uU+niwH8DzSpM9W+T1/bHIua1GEp
vGlxmnXTGrfOjIRtGJ29KG9ZNLdoChW1F2XDF/I0tivfr38IUMwAUn5gujf0KnWsBZXzfikFqeZg
6mJ4rYxuagvKUBxrOh2gTIRzGQEULIzWhhM+9putFzjMFlVZ5rVnh3ZFiwPnNnVAFFLFAndIGjWu
UUj1a1Qy5METrM7vkB/1/ou8c2uyE9e29C9SBzeBeGzWNa9OX9JO+4WwnTYCCRBCEoJf32NV96nj
pHaejOK1I/ZTxU6ZBZrS1NSY3wBUuIax+IC7Ril4co32b/sTyZT5NHm4RBUp69xHeKQkP2H7iB3B
TxNQL7lEB1WVuhlLI8D0akfDNsLW3Mkay/LIAeoKLA13OB+Xn4clyLvgZulq7MMnY0T7Pg5M2YKV
OsbdXnmpwHpscvGgk9E8u7grgV4040+uRQm8SYcPh/mGyVsoHZlP2NjSHzmPqcXyHfrPlYubr0qm
Sh9j7ETdLqto+5t4nX7LpYAvQCUUIBSxTVSNm3LivoWijhfY9wTpAXG1QIGue3krsqaqCp5NoYED
xqTxdjJ4RuPMIcSjWBjWmxyEMzSqQ2yLBsUBK98u4on9LLnPpp0q8aQFBbucH6n0Hp9UL9VwPfF5
oEXg4ewDWBrEjcclrXpesGxJHDyB4A1Z5LWL+DFJYQe8w/pOP5dsofM5JdZ+jAjEfIeK8B4NoVDY
wYQ97asB4N+ygonwMLpvMRvwKzTjfX8a5haskcT5vMeim7Av41jCzclUPNd72zn8gAQa2aaYaweO
doJ8BJ7XQ24fvViy5zGdM70HCDuM8VrGHK7FzcR+yqmLvgyDz24SNzffUJnS78hYLT/91KufhIeV
3uGSA2BrKN7L8IR9v7kbOlLanWqUIIWeOb8vkxopUBTZej6WwtU5HAHTJkCzgBKfBG5og73TRKGH
OpzExWi4Jz+skdEPZcLe7kehmxEv3jMsOjL5EkBVDFMSI2GKlwo3YR6OVQlJoxSeF9BphTBNqJHw
AZGEYrqpf0a5SLIi94MgR+H6vv+KhkBT7wn2l34fQHH7saZxlRcLrTj+iIdUALaOd38ynat+TSzQ
ULcusB4/Etu2T0g70dGEA4JcTqMRiJhwwdXWbVb2dXn2bkkRdsNlPbS95TPsnoB5xmxm+mfjaIDG
T2rlssO2ZGXB22ZGK03dkubaoQKb7D0wQATZGZbRDIWJUdJrFBJH/GjZBM2NHYG1riG3mxpudzWx
Kv/AVB/CEGEyXfbkh7b6lAmvweiaIYer9r2C68sV7jjI8pkRPaTvwOVblivVDYu8zjoJHaioLbKL
XQ30n7whMgWR2dre8JN3wSze85i766ohs9lXcUCCa4dcO7qmLRXmOeFIMh2ISUTIXYsrTHmwcKGa
YdlnGiDLLauhAMQlWV4eSFAH1Z475errBPTp+Wu1LKr0Z1y0DAp017ic82vIb9rxVodwjNthOUns
R4n8xt54x+fkfWywTwZwDJKRPmDsuDnOfTXlj0srITabqGP5ecISkXyIkfKUuwl3dM3HXlW6fWQT
zAZg3pAFoIZnloFzbrKaBU9N58cmQJxYCTTCSHFkwP+TsqsxGRxIBS03AY4EUAwVAuxaWJxhHw13
aSQ0Bd69bWHqgM2AHusM2+VJt1inP4UDPtytXVqeXmf1qN2p6U0Z7OcBQOXHMBTL8pBwVADRlSu9
giBvgia/zooK5tfuFytL+HY3tZq64xCTNoAwHBCaz1k01vLdkIQoJGW6shTGaoqWwTUOw3F+dLYa
gdZRuP9ukRPh2BLussTC3J7Olf7cTwks7SsL8cEnWPLBWkB2ZUxOXKczuatdrpKh8JUjWA2qvn8a
bYjQcpSH4hiXi0aml9LLgWw0WNJi5Sv8w/h89ZVSliCdyrNyCIsQ2cV4r4LOYXFFg4ccjq5v3XJj
StQQfudBPstD7Js4+p52nWZ3fdoa90ExSeOT0bW8ZI3j4D6jlyK7bP9TK+cvc2hgC1BkmS31u3bp
ULIvACnr9a6TXOPIl9e9eQ4EE0jVDK76UZGg/L5voNzbdX0sr3oYRSxXUUNohD0LbPJ5z8nQyWPN
uWhu85HXIxpbmsw9hIHvNfKmxH7NHFoZ3sUahfMi1jqwz2jkoN2BUee+eNgULXuWTcmwT5huR3gs
LfkHXBKFaK2e67Tf8RmC4MMQNFN3sgMPI8DTTIYTBXg0OjjC8dxnpghrz0Bf1+WgkNINi8t+l30W
lvcevuj06OYlfiy9q6ddh6x+Ploj6upDG7VZvDfR4skN1AFosQjaGDiRnCQNrECGxkWfDD5id5yQ
SIb7smy64EcI45L0DIOhKTZoTTJZf1oG38v388hCXcx0NO2daOAOebcMJfjmcxCBj2/ItKiPqOX7
4aslMRU31KnGPE5J3zUANnCc3+DpPOjwlEOjX19VVmCdq+OLsZyZtPpdUj8+hdmy9EUJPHx2lc60
agvgQ2lzdhV8vfKcj21RJbi824G7P8mbigyi39WqQhebRc37Gley8CLJW4tjFCppJHwYO1zcFGEE
UxvI2muPJaebYPVnU2RH+C/4iVfS9IhWCbdL7PQ5nGgKXCk0td71fnY//Aw7zAcB1V/5o17Cjl83
OFmym9HNTHzxAkWNmxr46u4W9nsRvXd48OWeJNE03bX9SHH6zKW23QE5bSJ3CYdq86wCj/k/TipJ
H3hLs0YXvvFxhtxuqdrP1HKivi3N4H/VfqK0O3cl/p0PLDBYudoaVXG4s7XBdcb0goULORCbHy2P
++H3XAWxqM61ycfwIQ1k+zl0mC4Hb4PyIVEdzuq17WCQpBr0beCFNb8rhFQOK8eGxUfeeQXsHTe2
3uOnsxsZNAwQDx3g+C7BSLou4YOTF8JTe5tSGD2g+NCx7jBQDlA/pBrRbzOFkHWhwICdYRRq+Eld
xXAQGzP/0GRQ0iF6JEwf+lSUFBW7vuJHjAeVXUQq+oQjLiz9FuvlYxhHfDm0MzxedmwYxrJIqElu
56bq40Pv+mg8jZd+pwIHEGlPI0HwQDSSRfygnch+L7o5uTnq1cmmyt32NmSyUDmHnUAUwtBtCady
hFGRHAj43o24ybpa13tb5/CtrCM1HMLBBT/ise6ic99c4lwHg0bO1mR5fcQN5byv0bL1CV8EVQSk
DeUHwyXqdZxOkYb/wOx+plOYPsMMs5M74vzyQZl2Ro0tCIe7TMewDMuXiH4xurEwg6AQ/w2+DWEe
Xkf196FEmfY41M6zE86UHWgVJFBpVdSBD6qilPX8nGUj9K7ITsoUzoApFd/p0tLbKC8nINO9zYMD
DRr3ERWSITwkTag/ShYvyb6NYMO0m0JlPy8klhDdThD37icI6L6CyJtVu3RKdLSbazECgRir4Pfg
uzk5+BB3Frt5CsxybkiIsivRjfqFDyezYp4JjAHRalZ9Y1QSFAYSPbkCTffNU1i3kdplkcHmWeWq
+9aPoYiPCq6ZIKOljnyduqUBlU/0IgzPhtooBNK3QhbS4JBod+PYhWHhvAvxiv2YoILd9epHFjd9
uy8JXHNy69tfY1SPOMP29gm0SJvBTygmeOCYIDEHgCJ+RB/fBADaiGLofuySi8WET+tPQa1L4LVM
wugumt1v3qHAs5uVWNQpb6rkWcdVx3egyU/v4tJDwZgiM0b1kgG0WKAYaW9moMSeCW2sL6Y8s5/C
CcIyL+YY+cWAct9Z2iBfdtS2KryO5MS7fT5V/XNnAKbCYVXXT3AVzwTOO0j696QJlg5ZfDL38DnL
3deSCdgg4qSAfCOpoTtmDl0VMspulljHqvBl1dRFFYeonWFhMTgAt3n/1Ueh7ndJCU8xgCJlhfNZ
bBwOpW2bwsphIlhsAVgNdIE4ZmCtJBNFMRNOMXqHliRYWdWwoX72dsB67sokBxCTNwRHIcriByRD
yGYlK/1SIDkcfw21x7+c9C18QGuGfRuiOA3VgjFhJa5EMhFWpG3dpAetyvo3aW1Ed5Q19MmLvB73
ZWsHBLuwE4HNW4gC8TA4ze/Bfa7FocSSNt3VTEqsPi2T005oFSHvEkrdIlcc+I63joUwbh6XL0k8
4CY2m7WFVxgWPRwyjR3svkJTF7tUl7JflS0nAHqwpkbnnOIu9SbRGq1tddWP30HChE9J5lRY70xi
OLIKE4/gE+FybUKDyuSXHUelBRUZmsiPKpBze08IZ+IQ8bz+hsko5x3DlhvuUxyKTjFXDTxshtTA
agqF/g4LB3II6FPDKtpnvWqr05T3ajmUJSv10Y5JjeNOkHV0XxmvQLoCWptji8sclqIO5iaF9brn
yGD78D7XbRQUQ2U04IMmkn5vcZXWHS7QF2B8cpMCsglkrz7DwjXJr2xP6C9bG4KTO0ehap8zuN9M
JvIf87a9RhlqUHsMD03jUJcj2kThwxDCa5TO0T5wYasPKsrh4BXZHmbS0ZA4+COLJQ0Ojs7179YN
DL6jfon5lUSDXZXucVpx/qMuxQiiH6RwKBuNcXYPTx6cUCALDH6xtpQ45yNdvFFt4MdTvJjSwiQH
mePexJH7YGwWPyI8tNlp3BLfCt2HMC6FG8o92lpRxyCtcLjgIsGhpw1ApuFUI3xQ9Xpsoj6KMBdY
8LVEv1J9yPsZJSEeQ5a0G/NGgrsZevy1b7oMdyJLg0p42GfUF5rXAdkzWaK0i2oJ+aibtq6wuffB
z7CEIUVBUJnhV8tkJAzoLz3GRQT/oXe+QxXgDpe+gcWJAUa7cPB1+U2zoEf7pp2QkO9w+A26szK0
rWCk12OtqtjIHpnKCbY/5FP1foFiz1QfcLHB2weN08Z9nSH732cJQaWonPufimRJtWvNIH/nw7B8
orilWgrbjXGI2lotYZ3nQuiufHJptacwcHQWjc3C6u6clYzW2NDwklFTmsd33tolht3TjAQp8Fzc
aAM7wkPLUqS91GfXWDmXp4Gil61YKoVWaeR4E3jsoSdn42PLi97nGoUrMsEp7q87q3/Fuvn/gcd+
YSa+biTwv3X1CxtC9/1P8vrlT/6LhRODXYP+P4jvoEtDWQmikv/nHwAWDrRbaGvBf7xcA6fQPvyN
Wg//F5gB6KxFdwAISLiI/BuGQyj9XwEmLtqqgUcHJROYhX/BWn95f0suRhoI6Hytm0kG25d9ySXE
FvbLks8/Svv5jxfx8H8vS18Ab15cLv498toZSdIKeTIuOw7QBeGg7IsFls/bhr4odP4QIGAPNMng
Y3GY8+whiMmDDGOycezVXaiyWdShjQgl7Cle7noaedx0yvSNe+VXXne6UjOUECOPuCQQh9Adgx7X
RLV+44r8tZFXYoIeBSg/s1AcFt+5axA27F6KOf+47Y1f/tU/3nhU6mXqsl4e1IQiA4QEKGuQ5Mu2
wS866j8GBz8dx3N4nMEbUqTnqjPfJ1QJNr4XRNefgy8MafmQofAVI3suq+W21tW/Ut389wy/XKv/
8dy0856ZwMiDzE/5+F3WGyNnJQPAZ1MKtQcBCfAY3Y+0w6VEg6PGG+K8V2YKXcnSS/Sas6a2KAXO
8ZXR8ydB32psf23oVWBmwzRMqezkoWHW38BWNLwrGXlDsPDa4KvIpAaFMtRNxYFHPwc0SaXVW57C
r428jso0LXELF+FDNuikQJmrSAhMUjbNbroKzNqNYoRaUBxqNbwrI1edqcKt0rbBL7/ojymIXqhe
jSEsZvU8y5/o4amuoGHKr7aNvgrMRCbC926UB/q0qB2ONduGXYUk0ptorhsMO40Kvuc4kOHO660G
wte+5SooO9BxBqTo4lD55qSry4W+81uffBWZToRGDbWWB5dVYyF9jQo2s8O2171uaOCdLHHVi82B
5RILCtL1NEv0tpd+wer9OVNwZbFMFe65YdlQt7BVTQEOzVB32/RJ17yMNLK2Rb0I+0NzO9pPvfpX
XRh/L7HJKjLBOeqaBRp0lIHcHQ4jTaGRxW975lVgpvHCUQNImgOEjlc9juDf0esRf9s2+Cowh5SN
o5/iBp7aqfim0wDX7Pmou21xvwZ5LG1QD3WSNodyrI/L1CfnOST+tO3ZV/Ep+9mGVYAXE0nZ70va
XVqMzcY9IlkFaAMZt8HVbLnXWhVBMu0i97ztuVfRmUJs1fDaNIfRJmNBbfIcl25b+KzbvDuDgpjk
rEapAMIBr77xsJk2jr0KzbCk2bDEQ3OAuDcpaj2e26x9q2XllfXwLwzfHzuEcZmZtcaDC/iUtzHF
DUAj3m964WvSg2O8ayOKB28wbBB3j2P7FmnstcdeBWeHMnzOOgytM5NdmTi7DnANsy164lVwomTE
E41KECotEMrRvU4etr2Q1YaJUuioW+xnhxnVMB5h8U4zWKhtG3wVliNu0uYg5ZgmA0l2Iw+SQ5rP
j9sGX0WlREmyw9VuAwqRTFC2gcqPfs16yAm2ZW9rhzrYX8Fy2cjmwHEJxsgXruNtX/Mvx6o/ZvgM
SqcvY4zck/naVCos2nH5tOm1RKvQVBRdDy5bcPHXTj8IsbclVcO2PBww2xc7ch9k1gM6xw9QhaUf
msA/Qv0RvUHMeCV+otXGWXZDjZYYWx+qkN91xODcE0zjtl35L8DjH288j8CRQh8px2nwl66uWHfe
9rZXcTnG0GW5CuOWU7ALcrL3VmybfuuW1A59AwKnY36YOjT8yiJnGxOrNf4lqpKwmQfJ0ZbALmSy
7isOtG8x4V77jKuwLFGLFMzA5L42AjfaZMxhMa+3JUDrNqIOSqa4DjG4qr/mHERuHmxLB9edz7gc
g+b5cqte4Taj0CrMUS4I+21ze919Cbk2VRPD6GWlcN/L30cQgm9bZMNVUBo9QaFIEJS++o5NWRSl
FRs/ZriKSclqdIS3l5kio/7AKvN5rHK2LXb+sov7IyYnh0u9qMLgmYEvAj1F/cbUZ80VtTTC2WHG
NJkaswOhB2rpVLxlQfPKBP+rh/6Px4bzNe5yHN53y4agQKsZ+uFzMm2ch6stE/2TpAGDlUOs7CBj
mKpmp3zttuXJf7nq/PHskJdY3Ahj9D6Y7qWYfg0Lrp83LYV/gUT/GLspdQkNIpZCTRhkO0kCp6Gx
3LbzrEEpScUmN/CUH9IhavbAt5tdiH79TeEJa5uX+5rJ08pADo0QUqU9lWIeoHQCY3fTi7lUxP88
x0bQVFXBjBfDiAIn5yFVT9sGXkW+btli0ELADxAYwvZnyt17NzG2cfRV7JMpUg1YAlizcA/EZYlL
pW1J+LqLrOqnbhIDRm6GBsTQs4S39LY3stqO9Vzm05BjZEiKOO7lfniL+ti2sVeZMoAqkG1cdk0x
6XDPZ9rtIBn4Vw12f1cNgtUMVAOLZd+PCEybQ+++wHMF6smNT77akvko0xaqNAxubuv51LptSdW6
+SuLegsmtAUFpJ9vlZR3y1v41P+8xgKX8TJkAnSleJYjIGGIB3O/cVP6gO7Cl8N2yWRHPmrkJsxf
paG5iUu+3zI7IHJ5OXQ+GNBSuEMsLul1O91BqPcG6O61d7GKQzkDrYGmdOj9eNN8gFjs8eKcu3Hl
Wx1afasrkXl8wl4mHyGbVEO5afnAleDLF+ITKJR0gm0ymQFlP0D/tu1Fr8IwlAnRekQYhkn4cw6X
YoF+ZVOgoGPz5TO3lRRj4C/Trif6sEQ99AiWbNrCwJp5OXgMWeXcQ35x6KtOfc+YCm85RdPRtmdf
k4ZlnmrX5BgeugAGET06JdDjse3Z19hSVZmADT3yVyr08GUpe5se48xSv22Or9s5qyAQpKkUcgfZ
vBchLBrZfN40X9gqfIAf4dKNmOFQ6ZzR197t6hYQmW2Dr8KnH1KX6ekSPu0JbNJ3s3+LEPdK1P+D
OdbEtE4ihE/csbPoluEUQN583PbYqxgSrWjGNMY6OJtIzcesWuaxyCA92zgZ09VqGGBRAUFKpUdj
vX1PyeDPkkPFuenx11fSNQNNgyZdekQ3QIouUMOe2sTaTVsxW1tn6nYB6M9KEN7mqDkTweMHNxiz
Kff5ByUS7o25iUyTHnsRoUM5ELCujCjZGEfRyzVGB+2M0zE+rCbJcgNp63MzRMmHTa+drVZHqxYV
R1OAFT38RLMRsr9tGoN/ML5sKSP0WWKyQ/d2oSaMuzRHC8Smx85WuUQ2QMrlPQaXU3/m0J+TetNp
imWrdEKyyKCEjO0C7b8PkhG4LXI4FGx77FUIZfMSRmjYyA4uN+j6CILudsAd3mHb6KtVMQ1UJVqz
pEeQ6GHW6ZLuap4GunH01bIouhCINm3SY+VUe8q1Wa7Q0vqWIekrS2O2yiyyTBmo4GvsQOXkYGxe
zQeeNn7js6/XRsDF5ynXKRABowVofQmPHuWVbRvp2n0gKNHBqTsI6BlarO+haYST6ty8RSB57c2s
IrSjZT2XZQW4gHABWhVHeUJn3VvT/TI3/psw8V9nFLYWXnVIMC7GHukRTMXmZ7b45aEZ46Xoh6E5
hqpONy7Aq4BNBfdGgWF6zEod3iBrgt11XZXb4ipdBW0/88hPc49fkafd+yEZ4ishwdreFFdrmxLS
kXiA3vbyjiy8EFU6LHeBoWTj7rFa34OxhF6TYHgWhf0RRE2427Jqm0iN/YNVghY5mE9i154G/n4g
vr1Vjk3bzl5rczIJ+jWU8NhWBToOr+OR+jP6cDcmHGuFEA3CNu8qxBVN/PCJ9ugm4T1a3zZ91TXN
tHZo8fEVXow3Fu0CQdafLbK+bZs2Xa30eQAJc3+J2pbN5oh+WGAl0iXdtkmtaVhtPIuWTwARVdai
AxN8gYNjgdhUrgRd+GXCkUCv1+gEK70Bkuo4utgcxqTdOCHXcMR6QkEeLU14djr4vQmm9samdJto
DVY8L589FWgMarIWc4a66Iy0gO2WaBbbcux/EAGXC2rEBgimerTvOK2q/RKHbxmTv7LSryk/bRIz
CJ2m9Kin7gPYXMk14BrptiPT2mLbCtGpaHLpMTD9sxhVfhWbpt82+FoyVKHtggcLo0crKQT9sbAn
Tsg2LSw0yi+/aWyHehEp8MxzF/BvA9rUTk2m3vKDe+WtrzVDImmAAAJP8RgaRk5tmWTXZL6I1Tct
M2vpUMdJrppkxNlgQMNzyeK5kJlvt4XqmoFWpmYGiTqnx6hp4X7ezemOoUFh2zKzhs66Uik03yJU
E9GSj2jz8vtQMXT7bHs1q1hlmU28izElNa62b5oO/WdBiwaqbaOvttVI5qb1AtE0gIdaBK2ojwS8
nzdm/GUt/A9501o+xJqo7lsapUfLR2BNxmG8ERQkFwH24bakJlnVlnzGW9AKsJQBDTo/qTDQ7/M2
n/8dsvLvzG8tJQKzO8PNPH6BzvvuXpey26GIhck/ZMpv+8KXdoM/b0m4AinE+5QeY+XTq5yT6gnb
+PRz0xdea4pArehC/I8eU6DIz+jIykBbCDcWf9eqojZr6gggEHpcFtacvE7aY+7ScttOsnbgiyo8
OLY9emRVneEwUmYn6ALktgrwWlkkqbA46GDq8ISkhwRNZweIuaNtkRWv4pbygAwmAfloTvl06Lp5
AmFqyDeOvopb2B3wdFxwEgRJpD33aMIEd0Mt25LteHWaAssHCLpaAopGsVZCrcjOcEPadlXF1uqi
0JRTXTXI+gLTqmc056U3E0DBnzbN97XCyFBRulAh60PLG8BXZMrPGt2h2zLWtcbIBQMWvot9X2Pc
LNFrmulfMKmNtikA2Vpn5LNUT3TG+OM8R0nBFnhbli4hG9eatdTIEyW6jiFeIccwX1gwwocGNkJv
rPeXvP0/rPdrrRFUtK5OL7NyjIWrdhJ3ZLs87/N3bVzHe/Quoq0Ol4n/zibl78U5uiQrf9y7O9xQ
NFEmsmOMC9s9mqbVPbzj37JNfCXlWauQcGhbGPAQKOVIQAKjJkGzKJia24otayVS6qfUBwpJ8gxB
wiN2dV1AuZF83BYEqwCmmDBz4pFPjcHkbnDvZ46LNtvkgYCNv3zvuD3SAs4w6TGFQibcdTChGtA2
quNy203XWpIU4lpcVlh6jgMa7j9bVia/dc42FtHXkiTRxZNzNMP5xHn/0XVJ+C4ZK/lGDLwybdai
pBaNsiIjIPiNUWge0KYPaEwr+2074lqWBD4y4QDLZcfcgFF2VbKw/wiYICjkmybOWplE0N2lgqjN
j1TbHLiuEdzPGfnOttFXAdsMiWWJ6vPjODbxfSvbAJwYkT1tG3214yaCso5zlh/ZiIY6YrP8sdJq
2labC1c77ghDN1iHAQuUJUNzpWaOXmPl3baLnbU8qSv7xTKS5sdyERA/gXjyk1dx/2vbm1kF7Iye
g9zZCO89JfNnCMJMWzQQb37YNPxaopRmHASCbM6PRIAWv6eLTMUuL/N5WwFtLSOiQTd6zvryOONq
4K4XJkdrv463TflgVYSisUXjfteVR0lDfxoCGL6j+93st72bS0n5jz2qhz1Sn6Bv+BgLQwrbBgTt
6jLf+Obpy9HrMa6BYkS+jftAeYO29vga8hGzLVzXZiCtRMsa2KjlkSvkxkAhx/cG/t7b1GFsbeNd
8zJvGRC6x6EPggMBauR727Xmx7YXv4pXHY8z2FwdOdYwKCpS10RH6nAPtm301QabARFYomBBjhz2
z49pDHqPmvj4vG30VbwuCtYESI7JsWxnf7AsLE+TIeGmzwrD25eTpoX7VjPmsjxWowRgR8/iIYtF
/HPLs//DBm0G1cNfLnuOMpbRHQ/J8AlHdLnp3APny5fPvgQc7FY7k6MbnH+KgCq+LrNg2VQoytb8
+iRrVCSsKo8dzMGO4Hjf12Xbb6oTAZH/8tHLdgqHsZ/KY0aJOoSzLwu/cL5pFQMaaDW6SztFhCPH
xFEFuljQnIBT2iYPgqf6y9GjMrYVXSjIYx1401eDVMPHuEzVtjUYNhwvx69a4GGAICHHMBMxBB/T
pMIdWJfBpoCCe8XL8ZsMXvRDgudvA5PuUUIuv8RJXW8MqFW4CmoBPeRYauyshxs+z81VUvm3DlWX
L/jPQxW2itWzuyrKZkaxCs9WXkXol/ss0gls4P85Xi8b0X8anr0cHgQVV4HZSo6MW1rtSuuDE7rc
7FHA0qouUnC3l23Bu9Y6QWzMZJt4cpzHDCyzKo7QYNS/5WPz2nta7bR1D3RbXS1YkmMfXwdJlRQa
Z/RN6R/sQV6+phpaKjBlquo0TnRKroOYpo+ghTK9KbGHX8fL8Tl4OgYwqeEEwmB5hOnFdG7UuHF1
YKv4BagIYKmsH0+9qOTezk6APtPXy+//eQ699upX4QuuEa9DNLefstzrveEUZuSAQG5b2tbqm4bP
BD4+LTklFtkl7+V0Ghq6rbMLHlIvX3zJc1KCv1ie6NyBDQWgZforcbraVDDK1hqcAE0HfBSmOgvA
iIFsBiz2LhUargqbXv1aiePGoe9LBkwGvDmDwkXO3hol3rJReuXDZuvtNs6zGk5O+jxak5C9kpUC
TIS321qjAch5+fKF7UDGtmw4TwK+z4rhq4KUv2ybOP8wxYRDc1CKip5VA+oH9APqvYjNtKl8nK3F
OP2FtJYCBX6uB/Vlnmj3SwJ6/XXbZ10FrGaumdq6VVcuTuQ3GjbqWZnuLfEmOGB4wf9h1V+rcYQN
ojmJrLris4mrG4pq0QU9bWC43N3OEbckR4MPSL43ivVZcicm8OdOcCqby1/TxQkaF3Rdo2tewFtP
AYnNyULMHUmyznU7AnhfdsxSwpsfQzfNYNJHgZ/jgsxtGl3z3oL9u4uXMg+ODUiD4gfxsUJf2JIA
/fg1u/yJRwJZD8uH1M9aXndlXrd3Gc+a7ppWTFVf4TYxWHiO9KPXH4NhsFLBqx4gwqbAjyirHySa
wqosRBD1zTOZiAHb0YN1WD2WM59Av04SAjKd6mddvuuB2fW3rfFLqndj6JjZgwoMh3LlAKm463Fv
u5B9A81o8yEbrAjdxScj8Nl+VsBDf5ZaS35CV0CnrnJmGS0q41rX710gJSDsGbfLcLXoJIesPyB8
eIqUjLt71of5UO8mnaTmtod70tDupskz9twmKhzuM06H4Kk10kUAfIdtjdNXD5RNBqRexKsKP9Yw
MYONhzGHYT/CVCz8sciAcnjSsQHQY0AcfQmMLTTLEXiJeYRUEfD5rHTqAOR32d/DPNDQ97qiI0Zg
lJAIcFd4z1DgjSEeoO8amBA093m0OHnOcTZR+EFlAi6qGYEHvVkYLKPfN75VcDjDBg8WKacA396N
NpYDoLXgY7mPC0yjjARZOEuBYKce9LMzh6Eg+drGZobZRQ11WwZCMrwBfI8aCPimsMRiahrtHrq6
GKA7tOTNMfxYGulQVgvC2SwFPOQy2pxAlZLVuBuWkVBchnSsTOE9A/yq+u7icZoebR0x/jiUFFhE
kAHAuwG+P408YAkkrkDaS21P02/1GMnmtwkyuOUcISSHC33hUoI/26XcNf7cePyq8DS35SgJDGPa
MgyKsMvw7x66HHItxMTUW/Y7GCvw8QoAFOE+XQwMeMonshhLm52GYdXyE/4+M3lOgky2e/Q5mAG+
ber/cHZey5EjSdZ+lbG9xxi0MPt3LwCkZjKLoqpYvIGVhNYaT78f2GM7JJiT+bO7rbvIShEI5eHh
fvwctNSUooc19JCN8bzBjLIJyhX15Lk1uAGqktZwUMNckao15Jh6A02hFTSKCEGmEniZa5hh2v+W
iTe092bqj3BDNrBl607c+t90WAmNVVQ3ZmmLlcgyr0ojbH5KNWP0q4xqufAZvFQa95mYpcYNRey1
fA+TrEGtNvfG5C7V9XDfS7H4yZLhPv6VI5QSO1B8TT/lqY5cRR0NaH8kf3pUkdX1f/m6rqgbH3kf
Y4JmcwhK7zgkeRPf9E08qn3rDCrEyP5TG7Co4qM6BZYc7mGzGcLE6WOrCr7WWAc1X1XRYISBK3t6
n++TyB+70gWS5yN1ryaj3n/VBfgrfw9C1RWfIRoVZr2OgCCyaLeK2kx3geRxHLvJrL6VOUlvxNEE
LT6Qr9LORdKMxRoNlLSSt4bYwXC1odRRh0QXBfGh/EP5VgELrw8jS1MAIYeYxUS5ZjRl2FrR6Sq/
hVkDemE94MwlFpoDHVT5dp1Z7UyML6ilyLCPUFw9aZhS675C9U3/poxIZEFh3aWVyrMhB6f+SZpK
ye/CAELwpyFPcym11UEt2ltPjOThO7zsEcyx0SgW4QZqxa6CgaosYIqyofZPQwmOat0AJhCPqJHL
NzAYwjuJJExWKp1bmSg4DU4iC7X0NLT9KK4MNdbVP63AJSzZwS9s5cnaiAn0rxHSrqtbVMDbLIfg
HmL+tUYixHgIYGYQfzCtbe/Z5gARIjzQlOxYn9qsQf591eVgUviMkQ39j0jJK0hjjWgQocUW/GyQ
W9SbikYoYRSCoPekBygLuXKjTeIO2biG88LQO2ROhLL3fo3oUQR3sZH07Sn3Sk3eMDa++jOB6Vii
BtDUTP8zB32LIEhixqnf2bBfZ/3OLBHpGMBVm+hx2eSH/mIl7TK5d4w2af3PCOLkzRZ5grp/qpNe
zQSn1MIAQuOkGUoYS4t+ELu7tsTOHOsoSGZiHjGUIA8FT+bOJOXIrtR5Lt0Zgdogh56MoRzBxdkP
yVeEHPQpv8O3j2ZpOlRFo+IwGsVkrHqpLoYDmT5BE1E2yOp2A2xYUkfbIzaGLGYq5mP6A0kMNdTs
zAp6gpPwRapFZLcBjEAx7Ax+cIqMFrrJxPMG9TvkYwlq2VMXNVJvU3tTFTp6YHzH1xqJrfqEJkeU
Z5tAjILY3GRSV5niSkL+IzzIeSbW46k3uxhSd6uGkXg6KhOimLJdSk1SASBoRhHm/VwWUtTGM53J
zZyymC/XaMUoQnFXoIzNtqN2cpTL1dQT5MvsptL8zDwh5eJ/8+BgxyUYKvhSf0v0ffJsyOmj7pfa
9xagtKGWEENMhCFrtqps9orjC6LXlzZcgr15L7YStQO+VcOxb2vJyJX+T+hNqDKvCzJH1mcsoCiH
dqeGlrAWZb1t9U0FmzW6GFkWyOMP9JuL6uAhTCDuo9KY+kfUG+ruqIpjjjxBU8ZIWeBbTBgBtEjY
j1PweUBCqIYBp24MCbUoTWnC3BkH1Hy+YNUj4bk1RgM++khOwSn4kaUEvyMryarHymyV3N+ouRLA
sFsmemndaGJp+rqDOkTc1U4oFXm4HbMhFC3Xgqq56KDjxzrd9wI0upDcq6WafVL0Xm93njU0+t0k
xiJiRroRQrbqyE3jZ7VTMSbwqUq+AsoDl7SF5zfwc8qKkNdUkgcrQ1UqtnMt0JpnYejR5SgiT62R
lhbTvh3tjmx89M2KUZFDRKRPIuWr1FmREthllXOBsT2znYQcvR84pKRVPWUFNM7MgYLGcIduRHTQ
9K7S70nOKtZDOGll0jATslQShNXLMCP8Zep8nz4hLrM3VU9DaHZqteynIYeFPNpqpgxSaSdWJek/
QzRWOljOUakIv/qj7yGh46MlLgf2gFRDuUtr9HuQK0M4Sf5SJ2UoxnbYoUfMAOpNw9LyxtDwN1qI
HwuDLbSdEXaw0wSJ+gI4YFo8qIprsR2mSeHtgqCtGcF4HKQbfA7V/KIk2MZ1MUkzjVg2QRH3NOZK
HK+HUu6rWZAJ4blv6WTl9R2PgvoJPARJWh96Ma/lT2gPmYJtgcyTbCPN2twRrLiRkOKEe8+7zz11
qHYSGsaI26jMDw53l1ufGyMYKooSa3/85k1GFbdIqggKpPxSIObqUZjYE3fiGAE+s4vSmmLkT3xd
Q0bIiJLGovuoeUQapwZ6dBkuiRqq8Uqxat/4XcewoxV2IWoW708RJ1C3Wsop9RXGasPYD5GZa6jH
YU9+zrpm0l1cNVp3CvJU6W5RP2qCPVAog3I7rs+9uW+yumr+SMWUdSsR5lIEhrpWCvKth8JQ+xQX
0G48KIASg/uuF5Q2t3NKiccvcVjH5ZZ8bNBLNsKORv6lEsmZ/ppSU8qklVJ1g97bMknC/jG2ShmH
HmmDQtuNZdSHxjb1o4TS0DAQWti4vaLVfkttDCm2JsXIAvQYEcaHiFyoMQaD4DEL7OeyPAzInEzf
RcB7dyNXLe0G9QPE7rqmFT8NeUvxgwKxvfU5DMOoS5H8UCvtKMQIZn2TYZeKTjFBCHldRezD7whs
sCedWPMspLYHyVKooZTU3+gICNbdCEPAwOWpF0Rtm4kQ9exIQpvNY57ITfBjtCqT7mPq4/Fk9FmS
sttgys6OvjBGrS37QZ89KQNupF0g/yfu4GYuyptKDAZl07VhHD9qWhGgMdXFo5xuk0LNS6xArXxB
t1QvTq3XdfGmjhoB4apOzEzhMShKX/4dJ03fbjj5ysHOANBBFJ/JBqtSiuTaFRGbFG8qtfWsL1mR
JSo229QKVwpbs/g8ZCrxSEZ5YhPUk4GoKGQTuGR3Qt03hJ7bGFmnVaeVQux2ZtcY94KPaOC+6nzV
2EZTnyTUgg1WcosEUDz5djphfR4Haxw0SOqrNue08b3aRresbg+i2Af6PTx+aRejAGwkjb8yJbNV
7wnDafU6GroYS9irMLmt1cnQxE1Rp6axEou682uXImK1X0HUEGQ3OJ9GhxaEL+mrtG59fx2hFU75
8pTp3kpDMYPLrhFK5Y3XxeJMRtrmYXwIU7VPwIIgsdTsxLFpTVfmvpvcdoCv6l0bTORY9SCBxB3+
aCNBFyTzQ/120ExTuUlFUiKupgtRwcNShmTYim9O4sGr9Dj/6eupWT+1hlRKJynBi+YCR6mMfvIL
1JtWVd1U3Y3ey3qxQ+SwweZLLTqDoVqh30kFKQwUaFE2qvUc52ExrM1w6rLHmF0M8UI0SeUG6QRh
OuldrRa4VggyBB0RI9lKj0mcyRNCHAw0mgsoeIpytEPlRhUmFzhfmIWOJ4yGBeumrCNo8/eCHIuo
vIZ6HeqXqr8bOBFhb0lz9GlS8sbPf+/7F6G9UvbYV3Dg71CGKw+k18XbOMv/XgEA3M6EVl5lduUU
OnX8pGmn5UGNzqxUPo5w09/9rWdfFuugalGVmZL3u1IPUT0Ikujr7DFfSXS9ILLOxH+WZap+L1X+
iErFLsmToIhWqj7B1yiplYc+5lBRQgWZI+IDuiyw7McUHKMIp/ZvZD64a0W5r92GLCT0m2Rcr2lw
1MKqRmTHqlHhIDIpg3PVFgXHwK4L1fc2cplbBZrrSBnaSQLG9YigX4ZSYBdKAcu6JicmTmNyjcl1
jiCe6+AisghYemz8aOh3lsH1Yd1VVjNsa0/q/+RiI8VuDInKtVzwf4iSLutmkURDGq8e610H752w
T8LcEjRXCSUxd618Igxja96kIkVAkMxsnUC1iJ8BkZMEjZDYJKK3Yyl9vZK0RqjWQ+LV1dZKEXi/
0TtPQP8xo3KrXalNLFgw+pdVktW3oZzoOGRNU7RmA1tyjZrtCcBg395C5hJweagDs9zP+LJccA20
9Sx5FUYotGqrZMgjw5WrYOyxmNgdeRPrvjxsOr+S+kdUeMht2InepcGAZIoHIRe3We7v46ZUNIlA
TDn5deCI3ljmrtzDOrRKfWGou71qDlZ3C989gkW3cV/3Wei+bIkPsdgfw5+gyvI/zf+bP/YzL8Yq
9IPmhVT937+dut9V01a//3H8XtT/WLfZr+845dnyM2++ov6fl5f937n7vfn+5pcVK7wZ79rf1XiP
nG3yV3P/euf/74v/mLnnm/FxLH7/93/9zLkKz9/m81iv6egVUij/mcHerr6jpb58/7/o62XznzM3
PbAPWdRFTZ0N07/p6y3wtrKqWQZM7ojP/x99vfZPxOg10vWo3luipMwWoSZeGfz3fwmK8k+DK/3M
a69boiqTdf8Ae/2cKfv3jtR0ljK0JsiPG7Iimdyt39pNhat/JPsYi1JrEsWZAnToNi1FPPnenwDe
rF+NzKe/vvg1pf375lTyuSiQm7KCwO0SUYu4A6xgjTrYUlyP2q8hiWft48xDV/nBV61q+nm5vbdG
YO4eIuQzoseQUArQlpZVDDMkYBL8qZLr0n1jKPpjiVLjNRDBC/jm1TAaMtNrKJqqoFqIst0yLcxf
SYIUSHeH3Wl92rrrtW2vD8f12nXXR4ffjy7/d13H3vKTezysd/aO9xyP/Lp3XV7bunteW+35kXev
d7uTu+XVIx/e8VbH2fFt643NV/L181vWOZ/fPa5Pux3fZvN19mp+eb1bO8+8hUewnflv+JlfVrbt
bJ0t7fJevvHT5sTXH1yXr3rmb3Yre7XiG5/co73bPdq7lcNnVquVs3IcZ37bis/zffOXOTf8cKQn
PNH93Pxm6+y/rPbzW1f7nb1ybh2Xn+n1dpPTeYenW6+2N46z3h3X84PybBs+ee9851u3vHV/+7Dd
PszDxEDNn3aPx9Sem31w+OvLC+MFjnxhxpY0KGlU1arIXeq4Pj3v1o90auV8d7Z75+FKSy8o0Est
LbZYU1fzxUK6W7t3Tz9Ovn2yV99uHdG+0s4LUv9SO4u8L/U8RWDM7TBFT7v7e+bZYbyZku3h6B4c
50oS9QUGeanBRVrMk5oymmjw6D4/slqYp8tzhJ17a52W22qJoyH+TWIkpIW7w/owL+j18eVf/jw9
r9kbJ9bq8fm4fj6eSpuNc3x+Zi7tmw0La3e/2W02m9Vmc2PfssL2zmHLcv52c/OyHG9s53bLfLPz
2Bauc3dwbPbnan/nHA6svv32ikdydSHMxvGVj6qKqD9FjJf75D6ybxixa6v6pc710pQsHK0JS56h
aclwPZ/8FduS7X6aNzzDds8/O3vDT/Ou9m16uP+zLZze/uNut9s/vX33cG2JvBQNX3qgRc46bUwl
SudFedo9ntbOn+0utNeb9TzoxzU2zn04zmaSiWEiVjY20Jl/dU/rR/dxd390n3Js28Z+OvxY8wV0
5bSxN4+fOobPxYrc7zasu9WedV7Yq9vvkb1/YKpdV7bdOxbEs2V/Xt1iSdauvXVXd9ih/XE2MJeX
6kuR7qV+LoA7cU7OVGKlYrCP9hM2t7N57m+btX3/l2WmexjRg+Me1jzECrt7+QmUFxz+pUdYXIEm
Y+zHfh7qJ8z7kVE4znbt+OCeXOew22Gtt8/sFow1Fp9TYrNalZjX9Zox5+jZzqeA+8TkrJ/d3emE
wWbdnO592/7KKlozJ5wSqz278AmrvbdfbNluszvt7n/vfPv3/fylPx5Pz6H9ONk/fHuHscMOne75
9fdvViM2f+vcPmBj+fNu+7B62P5xMPnbB/uRU2Swbd/esFW/3tzefr3db1efd/vtr4c7TgrnjuPA
Wa0eXPv7DQfR9u7gPrBF7dV+f4PN3m8ZepdRfRlmev6H4eZwpUXOlu2Rc/l4cLarW7b6yxu/PPDX
s1F4cA93T08sROfXlRm5bL3kJS+d6RNvgsSaB1sf+I+1uzm6HHlsfdtx938dcs6VdSC9IEb/8zqQ
xcV5E3fIquU0S5sMx/HE/merza3Op3dps4vsH/NZj7lkX+xs3oh1WN/PpzITzcTz0z0f2Nm3OARr
fpo/u9ttbvlz+8CguXvn7sWxYVjX86nJjrpl5+5e3IXtfs+GnJf6el6Dp/VsTgN7yxJi+LHWaxd7
fJin0d0+HfF03O3J5TOXJ0B9c3roiok/a8qSoeuyDi3iEhPSkX3wRZTDbJOqSHdEO9gxyDtewbO8
neV/taLg/qm4fbK8LELLUZQjyYg8LvE1a+W13CKrbEie/WEqEe22PibiMrcHi4RIZBzROwrLjcWp
m0gE06wBEua2stR1aPbDGmaxj1Gl/9WKgkiWQdBOl6lgfHtWSehbR5XoVTaVVvJXNBPSXVMM05XF
+n7sNCSyNQ3Ep4V7vnSbqzIRg8awUI9Fz89wAotYr432NBHr3BpzuJ3KPni8vCreXkFeeoaIsSab
osk9Sl5SXFqZUhZpN1bwxWTynrpQzSWLEB1FSLyudO9MU9z8uOdYmjL7MotBlFH+QzM8pqkEqcrO
yqY1SWEk+qI0uYJ2PTOSugqZLZlczZy1zd7Ol1aQ/BaytLK7sI52LcqUW/SsmxvSXNapB2ZwxZl5
v7e01+0tSXjGJp9yAhIVa12aim1KXFNYRZ0eXmnn3BBqsmSBvqB7pIXf9suDW3YMc61EhLgMOieK
pmh0m7CdnhW/uxYzOjeIlJrBici9nBT1/PorB80qK92soSS3/VGO3bar5Ft0zD1HU83R1QdTvWKg
znbOVAxdZp9pAC/ettcRyzeRyUWbNmlVW7MiQkLk6m0/JP7+4VWvzzUhBrtZ0gx5cSgQ29JiAsml
PVZigqx2ot/W0QTMIfWrKxvsLYrtZYO9aWpxD+kmo6hqiV5pU34KAtJ9YKLKL4akqDe9GpdfyMA+
Xe7dudX4unfvBhJqtR5d2TkdlzrETVGsrxv/ynY+24qk6nDxqQrZuMVarK0iqCZQanYRWu2nOC+Q
KzYz5UN1Vf8aPhY7m1lXtfcQWM1Ty8AySjuv09BWBiiiwi6/RsNzbqnrpqISlJIsqk4W0fgKKGkV
ljqJqcpSYOCwkngPPa/3JwXn/Ghhr5q/sZMZOsyhxTeqS24IVJFBLOhKCUTH0DdJ137TVPWHXMrG
6uOLwRABws4nF0Xb8657tYt1TQx8RMcRQ/cEg3hqbQJHQq78ciuL2+88TwR1LNVULF2fD5KFxQ0E
E3yPBnivRLcYVJHSI7SKxkhRFP4m63PSg7q28bw43iha0wt22WWtPYlULl9+kvfLUmfr6OhjatL8
WPPrr/oLFJOLZccpI6HVoN9ltRrUu0Bp0/rKDL5Qyv/bs/yry4qOryMrUCxJS9djqH0zkIa8sknx
xnu4+Lt1WRbKY95VR18Xhn0FMmxVxbkE6rNNHQTYA4c5aKQGmd5RKK9IUry3NBaHKzvSIopKGeZi
2/foqptIkpfkzsGl2L1vpbotN72vuKCL5AJFoE6/By19tT7j/ZjTsgxtpgnJ53v3aJSVIW0lTopB
yU2nyqPYmZQ2uzKzZ/v3qpXFEhu7wpr8GaXGta5zWz+RCfV7MP6AOx2tb3nUl+5H1xL9YoJnVVUD
1dWF7TZJeCt4lKWtjGYFNmJQnU5FHPdyK++ND63oVM2BLZGIii/O2SyXYR8wmtKOfUu/z82xXClx
HW3ENol+NGE1rS+3d24cWbI6XrPGPllaBC/OCeBrnEh61KuFi56zcJA90XdMM62PcjdajTv4eIFX
+nmt3UU/9dYfSuiKgc+kWXWI+jzfFUCPjxHghgOwZNUR4+iafN+5wZ29TRHct2aoS5qWoTDTMoHb
EXSgpD01SPy0K+StqUDLLLGwqYxqvl4e3vdujDUnJBSFKxDH4tIXbBW/z7QaGHHn1Zmrl2XlKmnU
2UI2fNztxJXGg9EVTRR1bcmvF6vTBD+SWthjjwynGE8tXHjax51pS1MlHBIcQXlO2ry1qNkIelCV
x8IWjKLfKLGKWHxk3IllDK6v+pgC5WxV37Y2r6JX9rv3Zb0edKyVGCae5CihEeuAVatpvHIwzv7J
W/M9Kx4b4rw6VNJKC/+FfRwmQTAVAK7Eeh+YQrrJs1TcwwplrgrQnY9DLwixnRJG6j++FSxxzlbh
X3MhXxIfGfFgTnHD6U9hgvWQgBg9AWVtnQIVtF0OzyAAzcC7Rvx6ZmVaxF04IWRDZ90sDgjuJHqj
SGAVNQnx9UIB7w/4KbBDYE0ft9XWy11ZwpG33jEQmgUpZxUgkC0EeXfQKYfYgaTX9qFqydvGM8i9
JyX4tstb78yUEuIg7oAjgvjnknSlCkp5IueMvW512beTMDTdPszrvZYrZJ7VHJClaQHED7trJFzv
jsD50NVVBeQUlSbyki5S84BflyUWxY/MwpbFTFkTi+muVPi9m0FaIfpgzXcy3K2lbam8gUqDiTU7
hY0EeLtFP5krbrJVCiP7UO0QG3FuC9eUG6BBLGepHBODyQu1oins2MoQPi1bYXruBDm5pt94tk+q
AlzRJDKgL41YOEUF6Oe2YFXGo1sXo3oQkzbdlUNbXzn5zjVF5YUqKvp80C4L3prey/I8TWmqBC9J
2IOysWn8FuTix3jt/xo8fCG2gKSJFljrt1ashDwgHOSisCtVDOH9xtcNekolLq/3M4tuPmY4Ghk8
0TAW11jgkgEVOiEmTJsGG95WwHl5al7Zy2dGDYd6jufRhikvk+Kj5BdyVHu53WsdziWGapUPZnTn
lf707XKHzjaFuVA5A8ghL8k/DRn1IAHsrY2evLdu4qZ2YqWb4WTWlVzMuaEjHvp/Lc2vvzpmsnws
vQmEKujX7otpZMoqk73iynp753xYOB3cKLF/2F1S/G8bkUDoUx0BJFnSc/GmjIbyIVVAWFo+MD5g
psM1pdUXppc3h9rcogQuTlFViVYXPvJUJlHSl7So+hYDWEKmN2QZmETKtxI70Lxgmw2dvxrh/thk
Yin/gbl4jzR4QWlyH99fns5zg8xE6hoIBxEQ96L/PnBRCJJYOYbVTa5QCNGKEMHvjzdiaLqsAs4m
erqUsNXLfgrrQgP3HVZy6IAa0hu3Fq1Cv7IPzs0m5AWEjWQL+/GOJEGNM6DkLM4sygYnChRIKXto
AbRumzXCeKW1c2NngpSwTEPVDbb527WD6oM+UKRX2OiweYeYCoJdgRV1Pz54VFZYKj4QfuQysG0k
RqWMPhYxqtPqJqc8ZzVQXnAlHHumLwwblygsIhO1HDmAjYCTw2D2U43gNukt1ZFCLfhoqAj8j0gE
ArPB3cZc8j2aUydQsMPaj0MlPcJOIruFl5lXbO77SMfcDPggzSCXws1t7uwry5FSMKOJFKzbUeuF
N8JISZVUJvu81yxbF7tbs9fuC2pCUAYyvAPx7r1uFcX28ry9u0vxEBJ1WKQJiLa8Y32fSrG1Gj/B
EdA7WVo1Q1Bnn9RBE7sbre2pShl64PO7qrPka2HaM9uA2wBYLFnRwQYvyaWR8NLENrVye0wjJXYC
UR/dvghvFFgNnLb2+P/lvp5bPTNCiimlpltantqtDNvuJGJF1CAIAbMq1dpIp2s74f3RIzGlRMhY
QZpuLa8DxJz9oUJd1taDEHpA08h3YzYZ4Jmta0wH70eQpkwFN5H7hywuL1TYSl2k1opCg1gLBXfM
k9K0RbAjn61a0X4FfUop1eUxnO3+23MBOImszpFGzJe65KYJ4lIb/BL4a5GloF+tUvtStv30o2yN
xJWkTP5BGGQ4FIGSb6kwrK+gnN8vV0khgCJz08GTxKot9kxWin7XU1ohJghbJLrxK6mMZy0jQFVa
GfW/6jWv8v2imVvk0ko2jSjrkkC17kPYX6USMRdqrTdK2bZbtkp2xRi8u3BYsCoSv2UjyPPZs3Dz
5KgBBZc3OdWnQjU5ZhaGT+U0pqpbFZ76qYy7KbRjMyBmZCRJfe2MOLNmNVHHncUHJHq0xA9WU2HE
GeltW0i8cq351JjDbSYFj3ldKdeUNc8YPlIlXJUNXSKOwp3g7STCIx2rfSOy8fX6E3YxfpQojXU7
tUokV60D7SFWILW3B6+vm7XseZ5hC3Vdfg4q9So9wJmRJx8LRtPEvZ5Bo28fRk4oOZjKHmNfBmzX
rm1+9Dr+fCYOFjVfXnyszS9S6X9M4Gx27BkE0uhEzsBrkvV7266YWolWFqxkim6S3KEGRJk2VMWF
10gzzs0tFy8wqArXSWlJDJ5mWeSBPM1tv269z90YKcZqlCzv0IRqa2wum4dzjVmErYhAWiL/LUaz
UWU5EBrKtCYi6/tCytvbPjME6ivy/vFyU2eMnz43IZJQNEj2KW8HUPJUbaQuE58wMrxfUSONn83G
6DZxliRbEprB18vtnekaMXpQxxoRASRIF6kdhOnCtB1z7HpumK4QkMCs0P60cz5z5aA605RJypkj
ka4RLV6sjVBPC7+Gk9+2KMiiLnJoW4+0X6bsJOpnM/dyx87YVBOfSp2tnDgHHN8OZDRkeuK3QmZL
aRo5HoUeVEWWJP7gqK/lX81YdeKm5Ky5cnM61y7hRppUXsAki7XSNr2UyIpBuz1FwfbQhuqtPJJo
rLIw+AydY35jdoFwxbk7N7aURZEexvnih/n1V15XZ3Rq2gg+po66fBcme8suUCt1DKO+JpV7ZoWa
2DkNYDZRY0Dpb5ualJ7imT7Nba+eJidpJ3kzUuu9bSsvcvvMF64EWs51jWv1nD4hXsxl8W17ZW/4
JbqaGSlOVd/JsDq4qa/l9xPMFVdW6LwCF24A1VwKuQbYfhjLxTmsotOL4pNHuaEfJrdqRfgoQsRy
fXllnm2Fc1eTKRjHlVq0IqZFnOoa1oSq8nJVeqJ5CITgGtnp2WHTiUiYBHE12ZDfDlsdkHrTx4JW
Em0wHJDoybhVkWku3VEzYau63Klzq4II1XyPwalQl0xPogj7Shtit4Smeeiga6AirLd1/CnbKKNr
jE/nWiPGN0OoCBNzr3vbuSKrI10p2NzVWPr7DP7idR37xk4chuIw9VN7pXdnpgyLTCTaEmG4I8b4
tr3YkOERmGuo+64oyMsGoty5FGd717yIM7NGE3NgjBitKi4xzEOhSkETso+HrjNSNwU74BpxboZ2
GHrVw4fnjEEkNUmm3bJIT7/tlTdIlOn7lPjrVqBlLo9T/swqFQ4Wb2buJvKvXpMLOmMdObGJluKT
4HIvj20qktMhGOBlibrQc2LBd1WZGvC61YSVSqmtPQxS717u5rkxxalGMl1W5zjTvJhe2caAAv8i
FVR8zDrZy2QTV8ih+HYMidKVAPu1lubev2pJL4CFgQrK7KJtwm6HqW6SFVwwXeGEccFUXu7YucE0
5sTo7Jtwpiw6ljYVsjQQLthwHzUbtOOFT5PuWW4JG9BKoBh3b5Sh9/VvNKrPZmXmfuHK9LaPVWr1
UmgqmV33DGIIFORzOuqfA5iJ1qJeKuu+DtQrbZ65nmH48arBpwJbWErY1CZUg5FSZXaalZLtB9ne
KqDnGL0g+klde/qspWLlaoJY7eR+SK+cCu996TkrhAnFo6buarn5RTU3BiUJMwjwB+kOYloItILK
/y54ZXuEv9tb1V5ZH4WivnLyvbc683Jlp+BHE1BYHkcZBcFhQ3zS9mSAQ6Q0/FWkRPLd5Ql9b0u5
dSI9CuqVsw/37O2EdkbWhqEcELDx2uDZn9CDhnWozrO16g35M6RH/vfLLb4f0PmeS0jN0DkDtaXd
CaDHDcQKDyJt4DuyYZbQPlntBJFDRVoFBsVMs6m+FjvbKzxqVj/e+osXL2mqMfvZi/4KOfwvKm6o
WBRB4hoCG5PYfR70jtUnoWSHSAf0bgHHf7wlWCz9vtz+eyOhcIZQp0daQpGJlL5tHyKNEDcZIyEP
sbLjv+8xbDMbOTDN9YdbIkRKZIhUzkuA/W1L3B1ka0o4JaFgMzI3m8x+tK2YnP5a77TxmpDM+12q
sI5M7Dp+GoZhMbB1JMTR0MAGpstJ+YsDxI37KHal2CMC12T5xk/H8lvRG8UmGhX1y+XOvt8stE4o
HcCzaEgExBadbXU9bmtaBzkWHaRCpxA6yuQPb8m5FZNEP9keIKYLR4AdYoLS7mdSDsHaR6N625mD
sPsbXTHledeD9rSWuJoarJ8AKo2B7KfiE6B0byQJLXbXsGBndj7BbZlQJWzMONcLL4r8qZb26LLb
vkiFs1VS6mhJqb8D7zfsTbMRPpyeBb4gzskOg0rSd4iw2pfREp+nSBAiZZV0ZnKrEfei/HhQP10e
wnNrEeSl+FfAElz629WQQqXEfWvkzIfYcSciX+AQTEhdeeyTXVFX4r4k336nVVHxjTq4axowZywc
bhxDStQJQPwSG6wlcQf0A+fbG3wBAiYiip9UMzGIYw5G9SjDnNRRpx+Wj2roj9WVzr/3C/CwKGEl
2UMEXF8ipnJhKmSN8IstTbn4jckIZxopNqPTBn5SA3WM43tKvrW/YXBoGHwBk4zZWcb+mzCsS7/j
EjBKZe0IPOGuM6fgSTLa+Irvutju7DwLRI9kcAHAhuPZvZ1grwuy1FLH0BX7WnOhMqw3Ut5d0xpf
BvX+1YyJPYMwH6O9WEfUg6diqCihG5GjaKykdTt4ile5GEE0ptfiLfnEbA+JwCdv8IZ1SbbzzoNw
9cqMLpbzu8dYGDe1EBE6UOXQDasK+i3NqDY4hv0mN1LFja1pletKY7ObCbwBZlxd3kyLE+uldQB+
IFYkIqlEcN6OdZWHeQhPWeiavt/utVIfV6Lfdusc/s8rh/O5aX3d1DwQrz3oSTFGLe1Ct7WscNUo
CTQtQ31NgmVh+F46ZM2BYcBUxEet+fVXrQhdEEN7HAWuF1ZGv0ekQvWceiziaqeMkSU+oNbsfdCb
mxsFSc9upMZcxJ2dd+2rRpVRLSstt3y39wL/qAFvcufI1RVn9UzXIFzj8AA+wz9LV7mlWMQTCDC5
1jCaKI9CRxNvG7jkEAsNmpoaIKPA4l9eIAuD89I1UpczUou2uYy87VoOI2kQjmropoMYeSSAizac
HGOq4Sqx48EYLKdBLqLf+G35v5ydx3LcSJRFvygj4M0WQFXRikYUjTYIGQreI4HM/Po5NasR1dGK
nl0vWoIKSPPMfffQbf/3h/+xZOjns/ZRKyC256z9cCXPuBN5Iu+91J/warbmXKcBwte/POXDie4F
VNEthzCKNq1LL/jDU2RbMcAyOHZaVLrYUu22w109qfggAiUOi+a27jBaOrqOKf6y+f/Yfjw6ovmM
Hs6hnfKRUhnXA1bIdeemmJKU9r3jj9v0XK2rI7wEjcuy/qUb9U/PY19w5xPLIVf/sAdL47VOLqDp
6cbbknY3UYbtQ4tJqZn/st3/4VHU7mNK+Aic2Ifnb/t/9sTIRNfcIKnBoGQrD/nUm0xxL3OkTfNf
PuAfR6hNQIVRBiE3JmZcTr8/qm6CycYvk1+1WMM1bqvjSeSmSx0RFo8Y/o5Jvss6rTvl3ux4uP/l
I/6xL8+PpzVCUIdyh5X6++MdEcfEwKWTskijE66DTuIFM4VpC0+myRush/+6K1wiLF4ri4d48SOH
ayxUk2MPmKdO23gXTYu721SV619e6p+/6renfMSJNbEbCyx08pSOfpgWUTCkrUJ5Z5fxw7a5/l/O
mX96HNXZszibQQp+3+8v0cfpcKywp8k4xKy+Po7erKsyLX3cuWQS9Z52erxd28o7/ve3iXCIMgCh
P4Xvj1uCUiMafkekbjQEb8AVXqdh+Y9yID4SbieIoqno0AFix//+69pBt2UQWV6q+TlvsTX0GV2M
8S/9iT+PSwYgrIAKHJkMsfiHd1hjK1DsdVxnjkPXx4+q4SCqyr78ry+Mp5xrRLREKUx9LE0tg7uX
YyTqbPQcIjNGXo+VtfxtPfx5fAQciaS4jGjScf3o3kSpPtfuFNWZ2PSQlKXF9YZL7AWm2eovr+2P
K+6saCKmckleGBb6eMXNw3nKtqqabGJU7IdpZIdxXzEdcRJU2RIN4qqgiPqX9f5Pvw8lhEv/FlkA
o6+/r4gZ4jSG27zFuionWsZI2RenDxMl8HH69w/2T49iR3G/kK9QF/mwLPy23CpGv+jgGHe9G7GL
TIctst88BIb/eTOdp/fQIFFRP5f1Pqxzy0yVHmXUgF0ywyle2l+zG/xNevDn92I90I5A93++Nj+e
t4tr4xzEZCsLMNRf5GBMholzecPc63JrlWN72xsx/6039ufm+v2pH86JPMCyyyvzKnPtzVxsY7We
hgVO+79/qz9jEZqaVNC4NhlBp7/5+7LwFe5vkyApwZGsuofCYBIdqj7Fd965tjFV7ZJqz90Lr1zz
b//+6H/6gVxiZLYOMRBC698frcwyCqEU+VAQqCyQTnPTrNbfKkn/+BSK2nT3qfYysPb7U/xaIrfN
/SoLnW07uuOAlfVk/62u++eSJ6fhIHTPzln04j4kVUNodb29lnVmSZPL07CPC0au9dx0F8Ar1/Uv
R+J5Wf+f5iI/g8cxkIKBFlkU2eTvP2orem+ajFdnuZnwVG8m89D7VZvV87lWFcst/ssy+YctQNUP
Cc65bk54/OFblSuUhC3c6yzC4BOzOZueVSiG6IJEZT1u6MpvtnBZusO/L5F/eK2cx4hueGrAnfnh
463iHHzhOZ4VXD5Hv6/NZV5JSrqY+Dp/G5r/h5dK8B/QkmPjkVV9eKlxb2FtWUwgZHFRHhg/I/RL
UR9EQVoF8VJeNN6At/l//oWkcZSxuOCwCYs+xHJeuO/LIiUe2jRDU2pL+VOwr+6FcYftx78/6h92
Ao0rtjmFYmZIPyqoVhnSBSi3LkNHH6abvfkpluU//z8PoRJNnYNRsI/psGWPBXq+tcsQQO+Hsres
rN9j85cb9I91QfmEa4y+HzWbs9D19/WvSN5oLtZDxmz59NBSds+sZd5PpbaDl3//QX8ckKx3/9wQ
I0pknOejuq2f+/ksrj67XfruU44yK7+sjGbINRvyGZ9ubu49KlNvH6fma73L+G++qLRQ//h05E9I
JQmQz0oQhul//72kcw1Dn8100L7VMAcuDFS99n7DrrxoUryll84kQQVgL06Yn1xq/P+jzoK/adO6
y6dDXFl2Z382HQbZ36oGLYZ3ubfRKJ7LsKdC8ZLrpu7rixAHS/Gz72qRR6morFxArmg2uB8Hay+s
3E1L+EiTla0b7d76tMb17D5taozFABij3M//f2km920KYfT9sldr3F+MYwL304wJffdzarxVpo7U
lX2oxVBhMF7ba91dybGurqywDjC1D+tNv6qyx9Qy6WUx1+HR8apeAiFvtj1O6LBF863Vnt0ScCVv
o2fKO453HTBLaf3EEt6LvzQkhHA3BsaiYDzwZrow21oBv4B//KDyq3GuuzWlc9vvn23gUoxLDmud
51lHk7xJa73G8xfluXN9Nw++cC/aOM4pEPJbBv8Na2bpmsyddhX6FzNGmMY94JSsxJq2VhvjbTyX
i9hPa4fUKlmI+VV5sHUVMUzbxVPc4Uc9nj30y9zVj2er6f5nO/aBU51WnAJfpoV0dsvaeRjFJ/Sy
Q/5prWKD2FnaS0Wisi38UwOUJa+2LCyGWl3T9+bzGIxoWuMC64iDWqxpTWXot/XDcvah6TIAmzJ+
8XMdLl9HCa5GphSZevl5GWqKrjg/1+1cksrmsX1Rus6qHsEbrQ1ZRGHkRL+ytgR0ndaZpXkJVNgW
Xyo/2iYwlWz5rb1s5SZLEAhy3OBhlERtD/sewutK1rbYdZ2eu7LE2JUO1PAyh0zsk3f1Y7w+G+3u
ucK53TfiIVrcov0BKLhxirQTIsK92exz7UR0/C1ffh6C0vLfHWO8oqEovUyllZbFFtZlWkXbbC+p
ltMwrxkYi73g8Wzk+KnOdYdmXY5BZE668Pv+LfIbC14EeolSc7e0Mty/clZujpWs0mvM/SQjZJAn
scR6cYGD9XAM0qZYXTnjcmuc/H2ZgSuwlPNgYWxBaG1br5GnzcLMuqfMvKVFLSb9Npaxsa92Z/TM
Fw9z6+KzG+dr/8R0q8IVOs7FnjIWYUJ80FcwLttQaeu2w9KJgX+K8eYZL3NhrdkgAx4+71N4g695
4D2vNZ78xygfOIFSZHdLaWWMEtmFuJh0S+c16SdP67fe69ioIBA1Ng1J2FgGiUhfi362rt3Z6cY4
PbfAYysrV1EuOLmXEWXAxDgNvYBrKZjkjFN766T56WO4XkYZMBVUQIk9aDzpATeEfcTEnC2MtpPa
Mv3+hsJS1EXCVHne3zhOIVCp4vODLDnRA3TZb/40q7FKAWoY6zEoR8wTmNrReVwnZkUiIxMOWF/+
6Gpdl2UinCKeZXrWQyzLVWi3k7d+agbLb+fLecXLWJ5mxWjwkuLu34ZBNrpB7t/0bh10Eu+iquzL
y5XTGnfj1o7XMXHxsPFTxxNibNJK7tHoXBq34/j6kre+lvKxh0nZxAcwLuFuf5nzgdyH6A40Un3u
SYrwVq1GqesI0dDiHMbCeHuyx1oCSIChEVkZJvn1fN/Vk54uJvw8KryWu3UASAEUaY9/Rp1Dz+O4
1jr4tY7VHl7bVrNYX8PKWYanLmQiH9UfYiWEhwySDj8dlzM5cTaihXRX1bZdWwHOhU+aBFk+W+sw
t6e2LQLneoE7tKQcX6BaVox9k0rq8XLOTXva/RyX32mfCjsJir24DXKnvIuZPDg6bdzc0Vcb6fd0
UEP8p6jyu+ZAuWkGBkLTeyjvApz0Gd4dMfYXr45L7fsHv6lyX1d8xCkLSCHiE/8sWg522UidokNo
3RNya6u9XnSf+1mwE6anTR0706srnUhYiei6abwRfhO3j05TtRMchsHP7yevUvqG8258NZ6ty+ei
j6f8R2iqqHuoGxGFD+tkmfgVLdA0HJdBVGFW2uOmT8SqGgqF6hGNHibR5e9DvNjzPbLVqjuqolLx
d5bswJrLbeQuD3MAEfpnnHt1wGDhzHs4DGab3ffK26hOJ2KYHVY1a8RSD77b0Z4SvV6Dz702k7kq
Re0x2g9TrW2e8yJarf7C25cAbrvlz4WyLxSJQq5SvKHr+dcW6d163xoPVlpSrrYnRbqswnO+O7OC
NsUEfa8CkzGhsS1tihNSUagkjsvKZ1ZjKM+q1Ll0J6CCge6n/j2UnWW1yRBNC9OyZeGs8bfJq63x
GZxfVxExDCz0MkEZZgInbQYN9i2RtuzWnoM0UvMpiraWGXT6HtMt/K4diEJeYhkUDYrzHOnBIt86
dKFzwgxVBaSgths7hQZDX2CwB0EjSQ0VsiKrqYBoqILG6XO+i+5n0Y91RLWyxcbfl6P9bAsqZqnL
WnTTcCrm7sciTfSIwIsbO+6gHDwE/a4u8Mrf85umdEsIcxKEWmTT+OWC3Zo3SD/TY6shvQWVv3YX
46Dch3HfgwcGT4v1f6+FtyKyZ8Wc4xJc9ftUys9EChEl6dKPu9NkMLc4YWiSrwcLuplK3SGe/Quz
WMhakPt2z4Md8rG0EZfzrC07ozZaWkkJwkimCPGwI4B20tbHOvDzG7IbIDfjGTJRCe7vy3F1Ju8w
lgtkz3pdu8M82c0xiLTtHT2rL04kH7iGjLoZLURt+VRmY9cPVrohGs9muhfytHO9vbloMdt0ArCz
pH6z8VEq3eIMtKFqXVM977K5hAMTglKBY9cecIuLCxyEwL1klRaLuiqwvdCgy/rwAtbVqrCs2SM7
swTXUGKfH5XKwYER2tsy99LZHgKRucpRNiK7onzkuHNeFnfot8TR8fLFq8Pii1+o/FdJZ+fBnrE/
4Y0IYR3LaqCPZIUzXBZmw+M9iaOFYBXjmDG4GfNONQ/DYPrl5HhLPV4Cjyvto3RhA33BXH8F7DWF
okpqf9lpAw0sTbhenXfIdWQNac2fuTt/Byrhuhm2dM1zx0mJUYYwAwJRSnSJuuMSqcNuS4JeOt/i
3e+uC3cwKkPZXPEbLLW6p0qYialyU9VfBz5NlVbQQ4CALC3oJYwMjpQPxx7ZX9c4KclOd6y9lv+k
DEsMXjRRXyZubRfPc1PX+QWm97sDwKpE8BnUUTyksd2Od00bROUxdGo8beJFBuvRHRaLlj4ElzgZ
zDLotNxQ9ibCt0uPrd9Z/sHIbnzcw6XzP3dNUdvpDkViTToVjkvSlJNSt35YjIxaF25cpH2xh3Y2
8D3HT5OxnAtIMJ1/Obgt0OlOCY/oMpS2SVwmg7ZkDVcOs8VUXnvsu03cOUirhu/20ODoH3FmgtJR
ssjKYuKvdZswbg5bvBHxnelDBUrxPryO2zr0TsS4kZDAe/rmvTGu2t8DjFdeQetwn9RlVblZv8Tx
fFxNYfFb7KVPiZY8HLl35B5XuZr9Z8fXSwTykTmAtHS34tGERW8lI8r7a7XBMkm2HXRWupkxdrJg
ALacYjwVY7tYqupeT47zdfHi8qaCxOElq+UWK4dhXFdpnwNkTHZje19mx9JfxdDkcSJARdmPjlyx
LPCROHSvzTxt1MaaZZX9J7alhjPYK24+YBiWuAfEFT4ZKbB2sQanuh5sX8bpgPM3AX8DTSgrijJy
L/hU/nY0stwXlmofP26Mm9SHXFVrnhT0qMuLahdTcITStJ/xLVEZHvM1pxxsRA4HphyU/ert4iyI
YpqzPlKEXA6xu6EGzVWZn4yzWfgQ+UXRnQTx9PhS1u6ejFHYVOlSSM4uOhth0yU7I5Ldxcy86z21
N6fN6B9t9uUUrjYTYoKchf0VVGI7YXCu6ovei+bxmliFrK3hs9TY+8X8PVYt4fsuymMcngGW8oW2
fvfu2Kb4WY7D/hP7lxI+XdPe9D7avKNLln5vatk89bloVWaxoF6lC2nsZDVu/zQ3wMqPdWcb9xiq
oCUosPJYZD4BhXsKbGU3ly48pSf67H5hUvJ9sjez9u7jzIydPjCBNGZlXgfcBYJbK0XGiz9W3npR
RTDYk6BurRvc05XHnMIwzBQf0ehb81GEc6i+1H0cNZer1xAOr5sVHky7cQ8lS9W76wEgYwEGW4jy
rS6YnE8QrVndUy31vmRbB5TnxFE83CKiyBnxdU3A2I2MgwSIDF4BCCniXwB21C9rFfGvxfPJbLc6
n3QqLenTtIxAh6cI7CAxeXbnHHKf9Bzdy9kwUkGp+LbvO5MusCQB/CyxcX/QLCEHWmO7IUQW85co
D4fvXa+Fe+UynX6yrSA6sy2jecKLgyrwkcmVZkxrP0d7UpaT/bwN+cZ2GUzxFXD8/ikwXv4tXrV4
kK4jH2IR781pJOJBPrn6TBWHHU0n8BH1dNy9bqkOsa2iPCllpW/3CcDKsfV29T3EkrRJfKHXH7WL
TwJOL70bZDno0VNrzZtF4aYw3xbL2xiVH6NeXWzN4n7fd0+GzPTo4dvI4WEOoYzqW6d2rF+O7PZP
m6AOfnSnJfi2FW39VPq4ZDDS2C5XMIcIkXyaKVui0fhsFy0iXJ1Ne9X9UpMlvveLqh3ON60/V5Aw
Jag+00LNqyaPtmm39e92u8w63TV0p4MWXtui3GzltejUOJMg6OlXEXj5V+2OxYPkCr8P2nJ9K1cf
7t/GW/sBpHO+VgBtiPV7vnmCB4uy07YRxIHwTs5jux7oNVI83cIiADP2KZ5Jw5NaNStZlS7PaQIM
xXvb6VR/HC24bkigcDQ6whbZZFJPlR+e6Fzab8Ha+AH+JIu482af7e4wdhlSqCKHzxRj7XPihQoI
X42SIKLbJHR82F3FCEej1HBl6Pl6x90hsT8400rbc/XW9RTWvOskXjtQVoN0JBCjJWSR5Zvn3eVT
VD6jvGifdkdSByLxk0vijvFknck9nCFdEKnHpi38dwBm7e2+VEtxpYCWeYcY/FNznBVAGDCk546K
ldvFpT1BcToqFcdP3OlDlW1+1V/XTHivl/PQBl+HzRW3qhbgZ+yoLF8KAlZ5FRZz/FjGuVbMPjbM
GFBj8fNUl9MEEUqFzcVkg69JC2/0fkaTqxAB9Xl77ZnZPHtAldZ09pegx/JIiz3RfJlTRysSTMxW
mte8UFrdcFr43TF2GucAwQ0I5IRkgnB2LEjucn48b0fH+pWk233yG7f43MwM+ibVOvlOUghigOwM
GPzVVnV3zbjf+QinehUc560aw5QpmvU+XPWGeS/eDrwAswepYSzrDl83V6XlaALQs2CLpkNB2O6n
ovWsS/9MLzvEZyxbKro9DBP2s/eDDl/+xRq95QXqYfuVNoG+LoBhqnSFXP8SAWn9SSWwvZ9hSn2v
feNeDvzMOaVLTvqr6BLhloHmHx3cHueXbr+0Ec+VmhUl8nU/5Ja7OYkNe4o3y5lBHcTxl8cWcw+S
fQdVBKdnON1vZKl7gpFvbV+PWvhfN734t2FQz9/aqvFegFB5UIG8dv3eLDhPJaql/pku3RB0HHt1
6yQzDL5vdJgJkmUZFzfGn9ScaF7iLTAPq2K0SsmbURYEKZYt7QxqXTsw1jWJINHkHW8CadZbVAUQ
v3JnZCQE4cZwgpuZN4neZkUKxFgpyb+phumUd2K/zaMzGCSgFbsmU+mERbqUQyQPRE26T73F1K/I
9PN7Rwb7lnTkRybtinPUNnnbcNEHeBImG3y2IS1cBvavolnP35xNe0+BiT3ObmH6h6Ffoxe/cG19
CfK2eRrXevixIrG+xT4ConIVVLFK4HC6r5aikJo43MAM/1eT/dhuPVcAaB9MpXwRhA+qt8IX6Y6k
cqiIvedy27g69kEz9RPMjWqvVqt2r9uFJJnY1x1k5va2eIWFiDUdOUNOQhp5mDktRC030M/WJRm9
dtoStnjwXUCALA7ltGN+VJMRp23RNHe9Sz5BHYie8qmd8vpmNhglnHIR25cRpL73ovP6K/TrRDHt
Rohhr5F6orIcThky5HxPVSSiEtL0iIAeWB1HlMfc/G1Fs+nHDrwwOK7r4Bz9YCOi79faVKkzz8ub
NQGXDRD3obXvsSRJGr9r5zTG//GaVubgJzTeqs9F16xjCi/daTFl3Yi9Ioyj3ATSefdZAgXe024f
XZOuHug0Lyp0zFW4Vo8RTrxh0o1rFR7dSNpHvvFoiNwYde6cRbwhLmLcnaF36Hh+6y83LdNx+0VD
l+gpFPtcXuEcyeVYElaXCWeRuIhLS20nqxjDMJv9iCl1CJHm1aNYdpXbrblb1naKD0aVzbXuNRxX
e/ZB38ZCL3fVHnCr9WFBG7OVc39RhTSKDgbl4aufj+bbFCtryviGzY1Uq2Nn8b6wuNsm715W0Yzf
wch6RRoQofygyaBv63Bfy4ycuf+0Ki3aewsrhrV4jEeKwJka3BUyTy6r+c12NRg7TgBPfvJypwiy
qI8m/b0xMJaTvlnZBSJa+QoWoTqZ4eI24AgRADDiXM3xj8Cv5v4wzYvZ3/Zc2p8jGocXGjgnG8ds
8nXo9vhHJyGQHaE99s+Yp3svchD1nO6u6N4sgJZeYpFxfzGijjFeCuLhaM8BqzQO5N4exCLj6KBk
PlYXM7XuJXF6zzY3RRsTs4ATGz8H3kJ50VYOzgAuBew2q8YmUgl2pYM6RFE9NJQ53O5zozBOwD7d
9ALOYaneQMkThjohbO9D1/KPyYZt4tEqmkLgiEarW4LniVxWt3pKOyp61YHpfHDvEz2hb0JvQVT8
aM25pKCtaXqIahFFBwe7HoKNfdJ7auBSUpkKJdhZoRW0ZKpz85gO9LR/OTq0sP7lO1TOhR/v49cJ
DqENu11ObkqNmbRGhy7M50EEw3i1eJApsel0XapDmOtRJZ7BQqa9Mf69rPfmZrPE3mdq3UmFCoNs
Ly3VjJF8Oa/jfnQcYgwUMAUy4G7swDrWDPc91rN0LP73bfhkuzVxm66N1R0NVV8vDfoqeOhaVAOJ
0nKk4tZ04Sds6dwwWcdA/mQgXsmEYog1ZgGfecy6WZQUrMa4uN80xjgJhZLGOm2odvfMVzh0UoeO
o5ml43i3UI2XR5oqHbm9Hnr7fHy33yrlSY5p/NX44xXRdCJye3tyQKjejZ1a1Qm5fn2/9IXtZD4e
EQ9rjIEjnt4rru99sINnBjwniQSsxbHFUcaUjJ67si7QeNQFePlh6Ctz23gNqZrPNdgl0Sp9dRiN
wLxTtPArr6s5si/mcVy3ZKT//1SyqlaUNW1UUqvwhoLDuGJDVWhlikQh9yIRDfziJAs3MhnmxCOt
zLxeiyTCeDxPA5mrb17frtapJEu9pKbq3g3hHvwqQdlLzq1i1enCAgpBH7fGOgLObEw2gxp/2n3R
icS2K73gjeHBBw/LKuzSsRsRfENMVSpCdOGanTIvetjmE+i30k/p0+4T0f4e3dIkmr/kSOQsGv6U
QvCz3Q1VP3ulEVBBfROpzhf0o3bF3dTaXvtdlJWhKOnFzVNOh348dKGIdSrID+5jVRM5MV00l4ll
LYY6s26by9x1mOtdFW2ZxMeZAWg9keucSnp8HV/SDCQAyvPn1K9H7zMkYPJqm6HLR1o+NiWMyZYE
QlI2ydpE9KR0uI73siLkBew3NZddUxJjbIWAD7/t5fbdybXVEu/t403ddK196ay5eJqN5z6g/TVd
4q95TIXV6uf50NHtuzWDTwGsLPz1y/82GcCzx+O7I2d1J/p8fRb5MLWHeJ7qdx/COqZtmzLfdy3m
O1f35fs0YOFBcuDmd6PuA46gfHCeQSTj2btRfboIncH5kUuOPH4qa4y+qJGZVP38NewFhXljNhy3
ZFS2jCRj5YJfW+0fuOe8OzpoyyOpqhlTt/D1KyJp8bWnM8FFFpdqSVppi/oWx1L6ScU6bZ9HHZUa
vb8BfQCDcX6fLTxbiNaDd4GRo5WSjEafHGc/43JntXwRChA51Whp3bb1+aRRZZk/9Fyfa7qv9nZN
c4TpW4TMoUjyarGDW+UbL6A107UPytbEuzyyv3OUCLA23LjvonDjsJrDwHqcor6erpc8dBQNpm4D
jhi2lCmx0Y6cCzl5WGX5OKz42Wr3+hdv6HxYEWpCQ6Sc+mzvJcXSRpJtJb5H2aPAmsS/4BK0qWt3
OY1wx3TDQ3N2GjjGvaNvOPbcnvSD8D4JIjH8ykXneWmvyolUeHOHx1rFEL7pl1fLMfZ6TF8cVdkP
MyGIlQaofO4Xwv+Z4yAqaT4xPiKZjFfWTJBdKBzg827ckoazjvGkrQr1pcdE4Hvk17WXdLb0upRF
ol83WYunwq7nilbwPH/rm5xq7QZMrkmk2sb7AHvSHzM3zx2VZvsez97BuQdUvuSU7LoG/Ma5Q6zq
3p5fcip/1ql2tbzvLHvprvNgNSaZ2F7BkWFE+n+1OJsen/2GD92yEMu7URVXqHkWUaVIbMvvfUNt
liHKmYRWzE1Dm2hsynuHaVh5mNdtPgDipcWvkPLxfrVDUDG3VvDQ2E0DEdcUxAoDatDvVkNj+tAv
HMWprhUrNhqs8NfqWvrR03Jbrsco4MrRzNzYabj56ht18NBLF0TIpwDr2xKmLfL48zWHJ+Y4Di7h
31BQt8OGxslTyrrmFdqv/aabNgJZ7DTimqH34T0IdwrPGD1juFrTAn6RbbjBG7U6evh+EZ5x4YK/
uZu3iZDWC1s/nZrI/0Xfw6fbgYrg3CzumLnqvYU0C+N46we1E8riPYfaBk0d+fWNnjvrSyu8yTkI
mIVVuldtdK4j5zTjw5L6b4aX3PDY7K7+rlByvfGDoLSQbLT9IWQ6JEi9CXzqacc//YqCj7UnA0vo
M9FS32aFmwsrHSIj3JO2V/fN8vvqGZVq+VVSm33DztMuT/Spu+cJsvX7bAY4nQQ9kEQ9enPfx2Hy
blUcTft88LfY/oFwfDSJk9eYAECj8JpLq2n3lx58lw9dts/nbEUNwkJmsPMX+1FNVA8n+sTV1mpC
PJQ30yFoRDkelrnyrhfcJmg3AYF+z92OSoA9RHlWznuwH8PKoCaspG8JMoZBLMVt4dcdv5nOgEgV
61UfByndNu34dle9PVj0khnIfG/GfX0Ye0NQK/Il91NNudo9+L2v6nQEoGxdm7yd8wRjIv9NgEXN
b/oictZjTQL7GDbCHtPYF0JfVnPpPCGHxRnAsktig3DAw2VYbaozxTkOSIo8H+/a3h1bDve9/yxm
2mPc0hA/EmOP4YO1BFtx3MXafQ1HoqO06ilWJ60ofO4zpx2f1kn5P5m5oD7TN3IIk3ntGb549XKv
sW9drR1z08xeJcC95lSbtsIP79Dqjk0WcQ8bWu3RxKEkfMl43YY7xLEA4NKe8nYK62uH44PKczmt
9gFWZfVUN4Wm3OPvojoM6JI8ynkOZeVxDUzqaIl62G5M88xcV9BBgG2Kgj8+mywA8LwmXJH0OCQ3
zfuCia6X0fGxr4K9yxs8LOPgKmgioSjo7+pzyat8Ho1hyFjVcQW3vuHsSzdA01gO98M0HikJFfdL
efbnaPfAfhZWKV+Y92D79RJGNV9vVEtWetHipYUYkWJ4eeRcLjX77xs6AQ5IL+xpdDkuh21DmMXm
7J15TOyKEgPmJogj8U1cSGKrYFphA3W2e2pXfN+4DcL84CmSiMRrdHzst1XUN77e8yCJlKWqpNhw
JkrbnoLqRaQD/330p/Kl50gpeQmhvBxsQqIsQgPlPZqmlTfas4bqhugsuNlHK+xP/tZvVer7HaIa
IgeqNba92XPWbY6gAGMKFk/p+8PbpiU/ZHKr4qEj6XpR5ASM+IgBgwMDF/pLExUjoF9jwjCl8E8b
gFbvfD2OhCn/w9l59caNLFH4FxEg2YyvJCdIVrYsW34h5MScM3/9/eh98VCDIXThxb4s1jXd7K6u
cM6pfUZNPXFTxtx20GdFfad0Q/FTSiU9+jSqBmPjfbv7afSpvpPVsKvuKN3T82ohRU44pcr4Y/dZ
9Guit/o7pfr6opUG0Am/RNHHFUlA9NZWhOZe1JfafQvcA4QYPVh0lPpppOXQa4k7qciQI7o51G9m
XOAEGWiOc6/a1qzdOIkaPsVgcvRbq8w1Jw8b7cUGevQWpsr4Ilem1TmZmo9vOSLRiheHvfRIPDGD
UKn48aaVfdG0rn5JxkK2HXy1EsOBAncCckyrCVqmoIyQPDLymdxtblonQgCGUgMK8pS5SrO2HKUb
tTddabUvQja7R00iQXUaq29+qnKQE4+QBJWeT1vzKmOBhHR+Jz5FhKSGm0Z9U4BZQbcasU+BMG1f
ArLg6mflgbcw/GFqg94iLz3NAp2nKjI8TdLNyPPZQMUFlmtyV33OgRupIgK2jGYY/fMSwJaz+GRI
K3xgzakZK3WTW5Q76cgl5QsCU+mvZOzrAhT+nN7nKZHnbuqDkrYW7d3Ms+NeG/djTFu7Go2scicz
0ViZD0t0N/s8MPTGrfF7mcjJGwkBPO4ok+ZnVZlkWCvMuH7Wgil+UqdeoWikDHTheD6K0gWvQWc6
tdrivm/96i7TVPGlzsn0Hyk7Cc2tQF59n2DWvQbFlH1ujIQQGwR4DCYs8sVLqE8FDPwpEncSbe7w
WORB9Rb2xYJAJAdJnAEZt/bQyXkiOX1n815IUxfTTqKZ+GwYgFriEJlLZ6jy9ncP4eK7QQoaEG8I
7qcgSCCaoMdl7wpjiFq3aubgi9IqgIlKOjrLVI2QdoVeDOxzlCE/7XSdqjyOYhgfM4aTlZQutfgN
RB1JyNT2v0aQxZkTNsspbhotKo5zmeTfChrCHGg7HSNXojAgO/QOQtuh6EQpajaS8DZsy9x0a02t
eYcH/qd9FWpdyHiPkOJ4KktTetQyH+BQE4ztY9D4QCziBWjvaNoQTuDROukbuXl6L3RK3ex8LN2X
dRs8QKdBPNdXcu1KVVpqwPUCUeLC6ToCkUnRWZ5JUe2FomL5KgeDqu9MOaUu29eRcgdmMjdceCUU
rsjXDLrSsWJOLn4W8AahV/44dYyI8aRK8MHDllayxxWA5RGA2PsmhaIcPRFO8nGQaL/jw4PxzSp1
/1knimGfDKn7oYiZLj8KnhFjZhR9IlGXhvBF8SPdv0aSdbjPKxRj9lwFHBvQPN7KQmcWMh3YvgqI
3EVNvSkrDZ6KqahvJA3f4pht0CZem2rV7EjG5N/Dt+ifetVqf/Raq9VHBc2QT3lKK57IrfBpS2r6
G3W8Afdn1sGxEDDsqcVGxUEeKpA9oyaVn1hqA7TBVMPQnaBc/Y44P1hAw33fyJnxp9TC1NhJdZ+/
Le6BLI2eB1reRBJXpj9myBrSL32trEGB7xCKIOeFkizKM9Qo7tIacgHwGMO/m82UiX4zhTiwCOFc
9J7tF0FJSKRF17OeU8EufXDqFDBAf+wraWL6uV3weGZVNqgcn1pcJzo9JzRv5CIlhzKSJ7kd459D
MZvfQ/DgADJDIX9t5oqkSE9R3dHGELRNoMpwDINO9gnLjV585RTGN0Dxf45+k1auyEuiPTMiPjdn
S0URMk/lY6yW4JnGmSYnDjuuwl1sEbI7vUQm6sS06wAb2YN6BSgntHYo3TGbycgl8ZYDhsNbCZ7h
OO/lY9hUXAkK//ZDo5bioaQCnXv+IIbXSuXV5PBpww81Z9yQEyex8alvwH45uV1EL8NEu4ya1KDf
wsEeOOGAK8NdB7CvRhuq1MjmzYQuhlEr8jUfrgarkYzSc2KPAUC2BYBY6EwcOvRVH+Fw/fy1hkT6
bRBNcZfL0SiOcVrK+1waW+2Ac60S12yLNtRATVASZBwQ9YS0v05y+p/K0kkEU2c5JozS/jjaeka/
IYuMBg+kUuxlUApEB7TyaW/3IuE+8RH8GhxTqxs0PnrrNhkiJpo1gvL4LaQyqgf5mBgms2Vq8LmU
JahW8G6E7a4vzVTsmRRESTvuRP2tiNXh95DzBqHIRcfZi9up+mzaipTeAPSNPsV4i8w1hyWrosfM
jwAuEwWOSez1DR1S6ROsRdrY5jzEb1qoDb/p8WG1TprE9qhbpdZ9rWUUhJlwOJMPoH9L1zW39Por
PLhS/xTqRfQF0EHbEnD1ZQdkJpLAjIxQWRK3LkFgHQNKas0NdNrmtgdo3rkW5a75yITEMgrv6bWO
6jMIi/kHgVcPHn40Nb95aYMEKsiuRoLLvJJo5b+h8j18GwMxdgd68lbh2WTFYCw6CXVI8muK24E5
S682kmjIdlmGfRd2iR2CBgstguui+NzQxgdYJUfyDwl4RO7NUaL7O8AhNtAoUtPM0xowQnS6lwug
dRNihWpu9ZVr8aYYRNgmSDM6ffZzW1TW49yJQaZZObNMGMrVAaTtcDv3zUz5bcYzeDRGuqcA0HRH
f0hJKmqaVvISIY8gvK4oalR/QAESZCbZRK240XE5tZKQ9FsAQxQgY23bgkuRwoQWg8SxoX+LjGNS
zqZ/rKgtR4gUEeC6hazSMqQFlxt7ZMdKtJmQUrP2VO4T3iah0prTgJGjGVfPpMt53as0rYQUfCZ4
HPpdiILqNWIyChUWOZckkuOG4zuMMqoKVZxNvpNMuHf6iBR8rlAFJ5kGcGKC7Zpj5U1P1AT+cI6M
JmqrfTJ6mei1X+Gc4wOliGk0jiQyarR2DAbY6XDWT3VapV8AJopyR1Y/vvRBmIVXEoE3vY2oFI9m
oKKwNSolJ7I18laha6gotwPBzVsV99Zn5IJtwEdMK/J3qT1D6ZyF2t7VVqR+DwvV1L04HuWrWQ+K
8r62i/pxmHJdBrthgWAvltA+80VSu5rcgQojIpdgXudG8zUPU/LcGFlQnDwgTt+jMq494g7oIcEx
A5Ir8lSSAL9J3QNuau5dESdgHMsYRaOh+vsOaK3dO4VctLe4RvrE4Ij8bzAx0uOEsuroAXigPQjM
p3qd4Mc1XgXgrbpmbor8JxhzSxxkiRqfS5lA4SmRDSZI4lwka6cMgvQT4fH2VxaozUBAnQQvaOz2
j1NY97wwpRG8Ve00/QlMYHb7pLaTHzaPdL0zuFh0IqrYqpCgiU1woRMhp8uJp9mthRL3BhYDgR+p
d/KTGn3+VpRmNDgK0vAvdHGp0QxNO90WxWC/of0CmoeOsV7RBZhjIMtCsn6lcTb/iMitWJWSgmnr
MrPX3DiK9XZp5+m9K0dm+j1C25XBPcoM3V6jUkfXM1o4HU1vAxbNizkDfCLLfPyAtt11M0xq68im
OujcA00KQRnFQb2zShvYNW8LI5WsQJsDl4ZsdcfkMXnyTNmQb/QgZ9hApAxpcSB+TL5WBV6ZIA7o
UaeWuH4Aj9lP4KbxA7zWFpxhpGbSDkS4/9Din0KXMF8hTYuK7rMKVvxLSe/mWTfoI2i8jjdZkYqn
OBVa/ljFQ4fUjh3101G1+vFzEzYNMqhzLZABKtPWP0yFiJ+6UjRUnoYJ0sokz1QbiV0QTZ1VK7F2
ZEmSsYu0gnRxbCqj9tSWW7ML2mjEP9pDnV/l2qh20HEHzbKprer4B120/OcQOs/PMppLyUVrrUDR
IFam+IdVAJw4IJHR+7c9OQ6ALibVP43g5n5rpAZ8amURc8kDau2+FgInm0DAAG9o5fTHUI/+s0+k
/wtRqKXMOo2DhiMgBtxBxRGv8EFAemTQg16raOQhr1vFPlTpkNBlhSGUHUfwnU/kKiWDjWO1AT6v
Qw4alLlS3CaFiegkqpqmIEwokni+D02GONI0H6hNE23qsAI+xTXwOy9ixKRF86DjeQJcI17UqYp+
jBbIXjdNTaJc2H915Vay5T/ksQbOiMifIJe2a5jsC5EZn6VMBcjTIRry0EhKO7uV5XeDA/0NNFNp
ysVzYkbTd6szlM8GDS15p/izLHmhbdOcYDZUELlJnRGappLIHxWrtZ6Y3li8ylKjA1gqikB18YeU
D5kOl99ASZNyeM21eENPHsAncNzsqoZ41e8UdN9bl98jP/twnq/neSjAiFBA/dUkUfCqUk0DUVuN
WUQnliPmqCKTJpCC/YK7BOAGOAAI/Fc/n0LNA5E004Y3rfIAwp7/U4CtK3j36L4RHAPJdzqBTtou
qFvzro11acRVp4pO7S+Ov9VlEj3bfmI/0Dak4jL4/iwtBa6xcCxDgtoyRhrh/oRneyNoINVQQVk6
bQHZwYFY5f8wQkoV+8auYs2bwELY4Lza6VqbjQytC3l5YWK5SqOd1oeUZVMQHWKnZJZ5v+SdOk6l
m6+aoglq1+96anvoN6k3TT9rX4IEL+YgcBkxgYi0ZG/VJeEM4s31nwHC301UZa3q9bVMvzyyYBWw
0xxIV2+rIHX6eZK+QUDkG48TkuhWNCvPYjSRaqnAXaqUxgjRnCEpVIg3SW4/tok/6w7JekjQ4CsK
F0JWpS9DJOYvftR3CoDwpc6MGFz3psWNqNx5oA7jzkyg8BddwYmGGzWjh2wqAwn4LGm1MwlTuYUu
Vt9ZdgDg2FQyIvtAM1uGRdnlMOLpac+rzUSrdx6Twd8DFNWCY6o09qOUh6ho2DYd+0+iH+hm0A5v
PB+330Cx4K2/UmPNlpymZZZym9cSuWhL231HsprH0BDjonhUJwVYAJixBhKNL9PvgiPX7aoxnEqv
lkdFc60ZCrQ7yl331otBGnZDVyvx3g7thDsV2gaRFgDUGfhcEMSeQkkw+jUGFGZ23SwpvZsVEOAJ
zKYEyIVdqdE1+mN2djv0kfWgR0laeaKfU2haBRi7eyg/NLU7eApsRiWyX0qSK81+Cmd/9KaRktU+
CAmMPYVdrL0ZJ05sEdOlYmPTUlKoCqn+U1SZxBIVoy8kgJ49QcjEXf2d5iMD1SN4H09FO6HwUjEG
4JaBCO03MLMaTciiMW4rnb6zK+apBFpslTFajJqvgLzFczkSjZQ7xVeAvIxUUkHiDcCyvRT+0K/C
L6cvRarE9xqodHkBDFI7phprkogW5R/L70n+qOtSK6R6SMQV6zRsWjOVvxPxDa1LipITgva1da+U
olIOvmbN3wNpkG+hmPbyJ8hk4tegK2IpzqTAM5klFFxRGA5n+qNyfg+5QChg+EUX0mZnwIELCIgb
ZY6x/Bgy9CBxC03mg/WyrD93TU1bueoM2ruJ3NhXkxS0w2Hge3+eecHHo0Y14yqmevLYip4aEhpn
3Q2ACF7JAvTJHdEBz0UqN0XvzA1FjIMVVTUFLBU2wWdqkikhSNGr4KXyxHo0sgIwLM9NcF+lIImd
nl3+CkK9v18SPaA4cgofTJKK5gGepP8zKakgu70YyTC00UqBiTBS5dUOJy5zUIaTCT4rpVyRxQjr
7lDD036mFNtQhlXL8DnU8pbMV7arV3SGjJQiW57+DJSqBgXhJ5SUYHOnJZj0vHxWChAAOFnwF5qO
5rETNQwl97jF03d7MuaeOF6ABRko1eqgcAgbwUlr6ZMWwWVw6UIZP3SrNh95gxqxL/yAPjdHt97J
bVAT4telKN3FO097Naa4s4vHljK2bs0AI0Mru18wqJMXjtV4S+SSN8YxoKM97UJNsSqk5Srptul5
NY9JUYgri5qI6lgIzJPCF2Op3DeQAX/VvjzfG7BFW2cAWNEd25n62wPcMx9tU8ks2JtQ04sdU7xa
82ZujbR8IS+QXiSbwihtoFIGn2/ERLntUCqvaT5rMjEg6dFPO4h7ySH9AqPoK5CmDmUFavyrydRQ
m5aLnes4CUFpDJxtQBEeAFA0fQFd2jNvw4a6tBclXB6n6CZm0V5mXC9aAv+KGzA8AOlP5BpkRM6o
Qq7I3aky6XYF8IeGsKZ+l7rCd7qk6g5mMowPkpQi9ir5AZ+u7bw06ZTDZfNrwvdinlmt0PEtZGzp
gp1yreGw1i2wlcyBekU6lAJl7o4yKEEBu7O8p0dhO7OuBZ/qMQUWfNn4eqoYA+awrsoyXUdhLPop
p9aZE2botO5yJ/F5cne14nORMsYC7hKyighYE1W0AGY2/fOIjAqO6C7JQZsQxFDwroz228YvWnPP
179oJbEC4Nmv6ozPERQafpgWphcHtuoSKr1UhMI4HnrhNWy0XdoOOvpe1nTIcyoA6hAADZ8oOYAn
sTd2ai0B8PdnMcRwUb1VxDtlsWrEQ3caKXGeBZRb4c4FADtSqpFJUxiFd3kX1toQi7VF4cNc1E3B
xKxkUspByxnzDhIEOLD1Q4tMATwOuhRh4aiPPxj0q26I6Jw7hkjuKYa+nEFFX0lfAJBsiqShDw8d
UH0wgJkQ5ipgcVt5vAI9Zx/KHO52IYyPjX9YRhwaII2N5QRiX1mdQKuAgQj+hXYfQnhQrij/RuWX
TOMtuKISRGv78ta+X+ipvdX5mgwJYkpZQjzM5YGMdphuJ+x+Ao8hwIpXrVdZVfVk62mwv2z5/cnG
MuIzOqLGJvOoll/2j2JcM+mFEmmcbCYkydcB2FYe3rL4oFbL3/1kSCDHBkYGRZxTK5iOhF1xo8Wg
tNf6An2zMuWapvzw2QRvvXFu3t8L1LdxH3SPaQjyNU/NWZrt25nESa1bXrOW0rBLxfEr5BrleHn7
3t8JDZ0Nk2nktHvQ912295/tg8pV12PE2+BXanVFBAMXC/pw5ALwhJVcU87dGLt+1qJAiAkGPNSE
tXqhQoZdZR13vgyl4ac/Ueiy23ipJNZh8oBao7WhM3LuhDA6wYIIYSH/tFYXH5gIodG5xRvXHfmK
PZdN6ZVm0+f/x1FkBBGa8Iqm8dVWexkBJieiYC/nyqzAOrc2mKOx2rBybv+QK1cATzEFBUz86Rcb
THC6SYiVFoSAAbXQno9xqNa7kRorHXxqYZePyLnDaMs26AHCMrzZ6oYZRa0Hk7UcEaW3H4ccYRB3
DAJT2nUpQc2GJ1mLFC03zRamzC5qqEasx5QUdpcSA8M8rpUge4to6IEPTYCuzOWN1eTLSGKp7V8u
L/GM++JhQIRMwVcy+E093dPZt2ahAxJ10BSA0amY/qGZqLeKLN5XqW9RhRDaQRMAHjeWe+ZrIgJL
txlNJpyLtgpUejUqQqvipjd+Z72qEK9j3mKlPzKsrNsH8KN3l5d65jYsARmjWYTCk7R2Lc1gt2Ds
UnpZwEM9HWXLfSeJrankZ76iqaLoZiioFCH9vFoWcjVBnC93zlcTZQT1njTxQTSNIu+VXAaNHMXy
dK+A/w03HNpZyzwEUNgYFohe+umn9MH9jy3TwJzY6sijIcP4nt9wNyiSNMoPfDtg1wEqp79h+Mw1
wZ5MdIHYNfi25Yf940lrKO8mDFM2NinH6yaX+x1KsNKjTQVlw6OdWSPyf4IBJlyVZVz4qakqldV5
0DPY+XD/PKkGWjbqNcTbiAbSYwlM+Vui2Ft6xWcWaC/a8MwP0qmgyKtvCmEaDeaeSxIpCOjINXAk
qC3+IZBhKXz4kNpgPmymbDD2BhHM0wXGkM6pJ7FAH0Egz27BMQ2VvqX39v4qLBMXZIas6ii+GWtJ
QLm3mOJRMQdGQkDgPhkS8Hxh3G+EYmesLNp4/MF7IqG/cp8dfJUs122a0SYY0VLJddA6ofHha00U
zZVT0VBUZdTPTndslMN+JHwHZAFoJLuvEdcpvKKW2q37dWY5OGYFNXuZR46TcGqIjpIW5NRPnXlA
mTTK1NoFsLihOPzeK/4dKYpeFiPiCX9Wq1EJWIYxp8jJcpNrnGc07aIG/Ec5wvrfwbAup9ePHjnE
eBnWCERdX0arrPxGBKyb+gERsxAlKVtolftyGkfvspUzCzMt/KIm87gZ5Hmnuzeg3xrUSUUqble0
DNPQvGGYTLO3zC50yzHYGs5z3h4pAINMie/Wqvi9KnemSV0HCILU0P9jnCjdVT+AaRPLcfHYjbX4
eXmJZw4IS2SMGa8Mmv/vUm/08WGtsJFTmEcwdwu6C0U7f/y8o8lDYUwXi9e1V/LbdmPAcYd04HSp
7D9YI4SnJk6mjUHM7+MCSlE6T4nJWwklfnV3fSNEbmqRzxSMtgOpjSoLrJnhM5B9+2APFhzcJBhp
4TVtdri8jWe+HOEWeoE6swoVaimnJ6WP5KiqGFjiFIYWfIMCpH+Dmqc1+7RAtsMxEiBF+8sm3z8r
DKZgK5dODq/n+tEOBzW3B6ZoO77I54MOKut7KtGRvJFU0vMHHwav4hRVSD33suEzR8ZC1tPiAlrc
v7XWLHMvCWDRG3R61KruYl3LnKYshw/HsSzPRvdShXCF5Pfq/SrKES6/BfDLTq38AK/RR+RNyk2u
Qppm+sYBPXd0eJqpBi47Cmju9Pt1gpFY4FTJS60xOqDtBbYujSRU6X0zvkWPcLrVKdodBMH188e3
02QbmTZicXz05Wj9E4mYEbXrwNBB/wNmelDQfNoVaCpu5KjnDqipkhMTQ+qkqquYGc2nUqA4DzLZ
SEynAbDwXYyoeoK/rY7wRJrj/7EqUmmEbkl7cNWnq5qRUymgCHI6taKMPFjupQHMC5GsjdN4dmFk
+Uvwwb+tVa6PMhWwUBQaUHDx4RAwGZiGSVPYY3pMMl1unmaYP1uVsDNGlyEp5D1sJk/46mGYVWDK
5QzPZmJiGz0qKFwTOPgCXZsgy7zLW/k+kuNwkKHq5Km8CmLlW7IhgWWLrA6UqBZykRvNY5V+g/tl
ViMM8WlQt7K6v3NRTuvBy8gUMiuLfSV6WH29MbPDwKA14dhcu2wX9a18O4woiNlRmx99i9aRElXN
IQQZyQxAifaUE0wmDcEMjbyNo3vG39gIn+DShYFvX4eX4QAyk+lQBdiaOtgxSBcIX4BS/OVdPr/m
f8wsn+GfexgbbdrLPtNv/HkeDafuFnEtRkVqupsJu73Xs1C6kgf6a1aKYm2Z0opGuNxiKk8sb8yp
One++OL/DVbAM6xua4GYnG9qLDkAO+5qoFV/i7pKgITJwXXfkKNdXvy5Lab4zVvCy7kMdTtdu2bM
zKZAltExdVGhuwaDyJyyYWNV5w6yySBxBXF8wbdcVv3PDoMM1tKxI09AQq969eOAPmKlBm8M3t4K
Bc4uiJxrUSgH2yuvNhB1ZAACCgFHzRBxz69BBNKoCTcCjrNWIJXgeKh94L9PFwSvyS9VxqYyJjiI
rD0yRVrnkWnBgL78fc7tHON7eFopvFN8WIXxNcG9BakVQ1Ir7yWQ6Z5Z9OZjCWP48/9jCuFnewms
mQF+uqasGZvWlvhI5diW95bfhnQ4LWC8oImG+Mv/YYxpV5TgCLGVdRaOnE2IOjQBb08DZt91LYMv
QYh7fZtm+8umzn0rQjQeQOSYeeFX6wLDpBlNRulGCD17RMrCujOs3trwVcvfsnaciCSbS3mIF2Kt
xZynvTFFM+cub8BNOh1Y0Suc4/ASUqHalx1sn8vLOncyKPYBUQStRA9r9fyJFtJ4ZtA6Q08rd+MZ
elwdMySMuD7c+Fjv10a1RONQ8PBRyVivbdAUO23AVC9s6voQ+tVjYdXXQOWMo1xH/cbCzliz0F1m
fAIzXxa42ek5HDohMW2c9ro+SMZ1kNnSM6OdoO4o3fyARJ+/EW++Px9U1hUG5xBHqDBdV3c5kg0A
+1IBqZ0e+2upzBM1N3V4uvy5zlphyiHXmFIGPc/TVUlSb4wz6kwg2lBg1fqgvgPCuTVT6czeLbEQ
jRaSA4rOy3//x9FSrocdZYGrz/upf1AUf4FMwPq91rLB+KpWfvrnw8viCFJkUlGrp8OzWpYw0joK
QlICFMYI1jP1V5SbH5xRTWGBfEDDLeHQeTzWIaUqITaRzz3pXSFQ0W3QjqG6rOUuUAwIajLfbOM2
v/9a+HWd8ZvklISY64Zg1ZcwcHobPF9adTfmHPu3cjeI4cPeHUqFbDK53MS7q9bKu1sZeB8AIAnK
GG2xy5Ls97xAzWoj3hqD9W5BhlDIwE2ZFFllevnqUqH0W0udDBFRqaboNSukcpe04Yfr81ghNSWc
WIYlsKDT4wcQFLS3idxwDQ23cpLcQgpnmIZE3PZdCWwvbmxAdPDkufwoXVabfbJz61zcBhk5HoSO
4+kvSMl0FsIv6KU6BSsT1SK80SI9++j7z3OyzNjiYeZlxjWempGRh++0pYwHLczybDH8zgEZHy/f
rSXWPnlSqHgu40KWXri9/HNqpI7ypm4b43sHR7gspEcjOmayuS8U1WHiDQEOpC/mNWycyXfVhcUq
ZCPKutoiGLT6hmAJUesdje9jd22H1k3W79TCd1Mj9ub52+UFrk1RO5bpPjAkh4orDOiV84jQlZiB
hsIKNsbgDrUT3+2GrP8kobe+kw14alT2wt1lo+sT8tcoPX56miohxrq0F6M6pA/FGDrodySP8APS
3WxNlnfZyvp1/s+KRcwrxDJYb3XfaEIHyAGztBCa0wCoRFpKsagoufDKtwATZ4wtw0LgodHxZkTG
yuvXRcGYMn1BI4Y+tobSeuJB48UcW/+DB591nZhaHXzd8H1zrjAFN3GAxJD5B8RVPhqyLVao/DAb
g7oanmTlF7tOCUHeo86Ik9EPA11jmm2zub/8jd6fBLqzsCDwU1SbqI+c3i8YB3OsG5AT/agsyWKb
EIXF9KOel87PiZXVLSYhQRNgJHlEENR30M16lRPl9fJK3h8AyhFIszKcY+k2mauvMqZSqwYzUmoM
LTJ+KSN6DikE3UVXwtwalfT36P7rlggwMEaJgG4J/aX1hLoBjQRt6uli0UVHRYaYUYKsbTY3tZRV
d4Bvi31rdN0R8VfVHaNYvUIlN93wje++HTkyM08U0FvWwuFcrTirUFjPQvObHcEAqJBZdEcj2Yqm
zhoB4cGe0rEx5LURZF+QEQ5ek6nK7J2ohH6dM6vOPnzo6y2IGI1EiBYKhph/svIVXZqOdmiMg8Mw
vBDkcml9QTcFCqkWhxs53mpF/5kiymVUKz1sxhmeHnnhm1GSE9w6Rgb5u2GBXpdKysecxF8rtH7+
LoYRmGskwlwUyEjlIUybUEWBDUb0jZDnrYbdGr73nxm6C8vwPdJVfbVv6Ob09M8kYPS9Xh/jsZpu
UJHr7vQu0A8hCTPMrlGHiAl/a0gYogJRuguudHRbXD7p1kVfXcK/P8egFbBcQQLid/VIK1eR0EMq
opjG1Gm0JP00Imewj+C2bQzk/osL++cO/rUFTE7l4NC8JzY+/Y6aliH9PPEdw7h+7iD3IJ0lDrOf
HJEsPupF/b2Lhu+dwvgczf+c6923kQ70RNRXtckVuvRbdYrFV65+EA+5xYNuL7Ny12ghKBawci0k
8mWltsXvDP3X5Dpv6HI+oJ2ZJ/skmjP1CU246OccoUa9gVY6s/nLGFsZqBKACcT3TjfEr2e1Q/6z
d4CGoeFrFIUHfrj0qjBOvcvX9cwdOjG1/JR/cqxKmdRwWo5d2BrSVcKBuCEY7T5+U7Fic0dBsi1v
4amVGlqrn6fcoW4Owr1qj9K+VNGa+j/WQlql0AKkCWGszpHNlIUU6TXOURHH32FFN3dSLxlPl62c
OxxAPbgS1Efo3a68DoCLoOwzWNVJpMQHRraGJowQJdgFWtDeyCWqDmpXlteij/svHzfNGwWqDKzH
+4sCtTpXhgxqoaA4dzsq+vDGXATpCqq3/pChKod0mmE84Pu3sIHvjwnAefIt4EoE07iE0w8oDbR2
pDpGv8PSqts4yYtjaDdb3Zb3W2vRAeTTyZZMgreu14dy1RtymU0OtLwn2dDfes169mfjukfBBc3W
9mhq9cdgLTgfKpIqagGUWVUguqtnEf7RQNqdTzBPESv4ZpcIgx9LRUSGi8RsGaLZ2AQ0YZDojF8u
f87lpJy6GUvh3QLPQPsFSM3KNOAZyGQJpi0DQLYY/XhXlGG1Y9YRZIe23qo8LH/fe3sarRAwyYBX
Vyd3UmZfC1T0cJoBuQN1zOKvaRD4e3DWMeRGszyiRbw1/++9L1vagUCUgJVyctbV8pBZgxCj0VdE
0EhyE7mQvERr7H2JvtaGLztripwdEihahrzYp4cUobaZeY2IzKAcOKg8IHIi73w7yrO9Es+K8bGo
jSkzFm81gAqO7NKrX73Y0gh32tJhYOgj2h1Sjb5VmTA47YOHZEGqYwLvCUqRzPJ0UbYP4GxGgwqh
vMxqdtMQxrmXGqH+C26YhRZaGW/NGX63jyuT631MIQBaTDRwoXqWnqIlv2NTab2sSvuNxb1zK39h
+EAciK7oWxurdyGcp1BGEgkt0anqrtAqyVy4QfnGuXhvhboGXXganTypaLefbiGqon1sVrCU7aTR
d1XYzyg2GfPh8oda3y5iF24V94pTrlookZ5agZmlMPMJpEvn+/LTaPcMTQq6q0mYvcMAovGpL7ba
Q+9MsmMkLgtse0Ftr3O+VDHFKBqIFFFTK96Ifrnu2kUrPSgoK93bVrvo1U3t7vJCl8//rxuhKKYS
pi2wQ4wCtjxdaDoOXS8nDIJq95HTucOuOIhb1dsqbaw7mTiNUzurN4dosTOqFDul9/0l95i94fy6
fni7vJi/+cil1YjT1YxGE8L8w4p6AFDgMMtjp9wh8+Ix/8TVd7TenE+1c418vjN9vWx7nXy+W+Fy
cP8JvkifU61eRmpJR80dXEDwzk/z1rz+6Lu63snlwv9jZ0xz9CBy7GiP/qGCVv8CoPna3zgX69d7
bWX1vEDHj1NpWc28ZzaIi3Cgm7vlxl1+lyetrSx34p+1iKhWtHj5XrfV7kfiPv/WD28vn7cmZ/4d
7nvpWKzcLkDmdFIizFQ7YKcu+gPOC2Kb97NrfkG/82rjJCxn+ZK5lcu1mViJ+8Dc4P5A9NX5mTvX
f9zPGwGHcsZh/Ht118l51uSNiRTosioUsFyKRS4zg1zLM7y3w2vjfUEraOuDbbiLNQGqtURph4vN
3iOx44JFu6+z8/PLXeg8NN4bOYGD2ObGw7L1/dbgeoFIh5ou329yf8x7+cBErF2zD++iK99JD52z
8f2Wt/7C91NXXiTR4FBCL1wWGboZfzQHxU8XcbaN7Vy/zavjv4bsaBKjiEI6l86CaHd6HypEUXfX
fWJurWnrrKychmXGjZUvF83Sv3X+MUIruVQZdpYnSJFsNZz/1tkubeDKecSWpOoIjv23gek9cxo8
c88MOPdL5EXeH0j3OGLZ+bO1yr/x5yXDK38yBBmzBCoMi8/qdfNS3FXX4of/QLkR2e3ybXrOr6N7
8aA/b5yYre1dOZigHSOjWE6M4MygvMD57I9Eea7vmG65y3eBZ7mWuwXZfldsWR+glaeZ1DxJm+Vi
0IDcR0fFe87c2fntOyXbW+xVZ/MdP+cAaAgC4l/YcuC4Tz12k1hZLi9HliHEO4X7ITybyEFz7U+Z
ywi/x+YBRetDfdBu7KuNXT7nV/+1vdpl9GSmlAYJsYo37IyXdB/uh/3kJfvmSj1u1czOfVL6CTQt
ANXRFF8lBDFC1fFUl41To/4uK7BvkafSpt9dXnvx/Hh5aWtHQNhP3ZNihxCA/AEtnO6q0UaqH6ba
7EqiFXv0kVBVVuqIGWvTvOFztJVzwxTIThr9cJAsE12sU1OppRqj2jM5y4el/qmw8xw8sEg3fOh6
9xYr2v84O7PmuI1sW/8Vh58v+mAeTpzuh0INKFKkRtqSXhCyJGOeZ/z6+yXbfQ8LhShcOsJ2hEyx
snLauYe116KCRTQgumWXeRUdlWr0IKE7aunKfQvppHVX92njypOavY3LLHuilUl59+pVJINDWIXT
ThHUFOfnhTdRQJRQNyVajQhOlgd4WbGpepu9h64+3TqLwoS9tDRMkBiOxA1AfIP2q8U9QI2nnh1L
mlwr73PHhfuieYL8DQ6l2ii05FOq9C2Er5lVDjsy2420gxsxe5fGk/+b0eZtAYFA3/fnKjPV96BJ
KjSG6qi0d6WMbtLtdblyvqm5UhszFVJN4MKoXV0ujI6IRt5aFiKWSt+jOSKlwYQ1hLM23I8NOq/Q
QBv9GB9ROO2/1VQevweNE9h7hergfIxLzdzqcF/6l+IraZwPyltQvaJjdPmVJEiaIlTiRxeJhQSi
YU3dIUaRfSHxDxnBUPb23VSqPLtRP264tteXTWPTgKeRDyZDry1eJ5hcpWGiO8StW/trBXjjqYV8
6C2Mm1so0ZWRRCeNSRmerAJYnstJBo2QvHPUGTq92ARKQa/Tvphi2EKpU/28vcnX95oUJjkvaAPo
1ZCXJfnAksesgMrKtaDCObT1iMBTFWyUT66CHLaNrkoNSCYFZJ4AMeMXVyygOKHFc9e7vhT6uxFF
0V2cBdqOA5XdRd1cHKzUTw+qHOsPVPPTn0Y2KRsW7Prq8R3A3YhuJWBmy0zbNPdDUFTcLhsuZ/MQ
FL70UU9kMIFOCxfOGfpiqFxevbrCjtHgA9RHIVN/Oe/MCDOtSH0a7ZsCBpxJT45ZZmne60cB3CyK
BWAO6JS9HCUYempTU9xD84KeJ0xIsAwjpv3q9dNljYkoZNaoVT7v8Ys9TCYtsVqAIW40lPlDqjfK
PpJgnxlgD91n3egfXzsrgdkAUUkFhJOjL86MOslNihYt/PBzFNzFhTSffTRZNoKEa4NiqwY9m0yK
ktsV6JCuX0p6k9246MPme1mG/yaFpN2TbUM62JkxwAw7Nv3Zl5q/IFn/9X387+Bn8e7fZr/51//w
5+8FZE8CNrb4478eou81e/9n+z/i1/7fX7v8pX+97X/WbVf//OXhW9n8cuzyH9/aqMiXv3PxEYz0
1zfZf2u/XfzhkLdRO73vftbTh59Nl7bPw/Gdxd/8//3hLz+fP+XTVP7856/fiy5vxacFfK1f//rR
+cc/fxX12P96+fF//ezxW8avuWGUYq/+/Un/+es/vzXtP3+VTPMfJLOoHgvX5tdfhp/P/xcs7z+w
wDbtkyBD/t1ikhd1G/IbivUPfsIRBd1mgoMRpQOu1fPPDPMfpJ1BElDgpyNfhUfhP9/qYqP+d+N+
ybvsXREhVvbPXxemhJQuNQpQKSTAsJscnMsLp8HHGiNNM98rUO7lMJEVZvq+hdHYf1JzZAyfwiAu
/nixMn99h5djLl9jXEnRJI7sKNV7AG/LSjdMIUHmB6l9Z+3eBrsPv795/Ph+qylceHEv3JOrMRYT
Q5wCyncjse+S3eevn4LdG3+39RSIKPjWEAtvfDLLrJodhmgO7z8/fHoX79/N7hd5tzWV5ZtzNZeF
x1rpdToZEwPdOzsinHDPZLJ9vmE/nvOrN+az9EgQu1foZ2RbEn/Yl8XJyiClncMjWPCdRY8qwhZ7
x/Yc6yNSyC6Z7p00Gi6Uy26bQF+q3yWZs+vKrTrIxk4uq6369J9lno9v3zru6RH+iY0HYWuIxeNW
TTB2+Skzz3ZfQ/dTu3tUSXfcPvXCyL9YXWGXacyj1Ar2V3gni6etDPyZDh544QtY9Q9S4od7MwIy
WwWStREGLGKP56HArCDxTB2HLojFe1NKvjqmTtWeJMMvPgUG4tEzCsaDFCR3gzO0qEShUnp7egtD
As5Yodvc5kLzsGJOxGW5eFP1eE5Am3lVA8PdLA/mzug7hCFUNb/LVCs63R5PW66nGBBWBHE5QAPr
S4IoX4ortVZVBswgh1Nr3TzoeY1Sq5FY+64cqj2c0f6pjUMHZYnKujeMuvQaZbDdxAmqY5C0wzfo
UlGXaxWlc4Ex2/s0ikaqANE47yUKmB8kM7N3OLHOg+UHJtyvMOcHdQlN2Ni3tFP31hlK9OxegjP3
QCyo7bWuqo6G2tgoFkDsjV8Pf52VpQeq7FvNpuLIvDxSlErocOHVlw14ughoL9ecbk8ryzongIMs
lI8OPVhHqGz713kvrKwlgPE4nHhlurnsdJskQ/MTea6OdGKq7mD4/RG8cr0xytV2gojXgQzivOsC
g78owwCBRj4VQr8jlC/1byghS3dpZQwfO9IGG07mylBg42A141XmmV1GrjB6ZogS+foRra58nzDy
05S13QHsXPfh9ildG4r4Di8TZR3izsWtKLLJLiKCsSNtT6gXVCjcKFGkHBGNcTbsy9VhIK7l/SZj
w3ZREl8sIHqkc+lDVHwUfc7AZssBfQEp3LjmS9MC9psOGu6eIGYDPSYm/OKa+00XNe3gdJ7lK+qf
Oej+EOErPfoz9R3M2txY5UcHzuMtYM/CudVppRF8R2AVBTSOJNHluFCyyhUCTzBlBNCv7VB+qT9D
uDskRzjvo99bw6q/QD6go+yhNOrW+7A0blg3XDEd7Pxz5HcFNszUsOz1JvVgNUeABfpZxfDGBoC5
a9WJ/EHtnUB55UoDGiZw1kjk0NZDQXkxYztDiRL1KfPUV0XkYXWDzyXKRC4cl9r9bBNo4sG2G1dj
eYhIRwDuFd3ygjYIJPblMhuZP2eaYRce8ukB4bpRPFRFGG1A5Ja34nkUgNemBuwHso3FrQBvGUxc
wMJDPjS7VzL0F9C5b49JM0qvvBUMBQyVw8OF4AVeOg9BbyjTaDMhs0bPcLDQEbTmuT+87pqLUUgs
YYpBeNPuvNiruKhGaw7z0htyVYjXNHMaHQNHD1V6KbFDG3Qo1+vHmw6OD2JUcCHmElDX2YU/Jmo7
etCHgCs2tPDe1iBTztGA3cDuXR8IODaA9HAOedWhWbo8EHMntfSgmpMn+379aKA1dpJLZ9xwpddG
IaMOWJTGXZk08OUoEk10gUVt31NQEDi2Q1R7UpX/cXuTVgahn4fnAtQ3CaJlryGUtA3JvHjwykKZ
4SQvJgiOorD78/YwV7aC1aLhHaov3BNiu8WKFTZ0ZbqSDp7EmXxrdZX/RoW9+wHFydltpnH6fnu8
he/KKSApw+4IwhoIEpfQVsVIy6CbitEzcz14byYtFX+0AMhKZdW+cgZkZspWPdixb55b9GI2tm7l
LJK3t+hGcWTiR1n8/MWDQNpSsUK1HzxkH6QDwsMwJQ5oPO/SytwCDK7sIL1Ygo4Uk0j+chkHTXKW
5r0yeEFOupn+L9g3nUCOtsrla3MiwybLQGw4/UtaBr9stDjWnMkjzZV/Y0WtxrPzJlJOBYNt8SIu
w2EdL47VE+lEXlXlCmrTRB3QaC2VvD4YNBuKFLOy38lSUPyWB5L0OM951nyJkQD+NPi2/SGvC80G
9wPSD9rZ1NkEMF+dYFoFNdoUYcaiVZEc9eWWBqMZ6/Egy17AOiDjCN24c5Ks3EqP6hzq9b5qJ6M5
RCpO7x7zLivHBCnS0tXR2LFOCbktSiqGJY07JLnA+JLLk35Tgmh6p465Fu9feQH4uuCUiDpgYOQK
LC7caFpxl2nz5AHrsn7kSEUObqgiZRzWqnE/qAEE32DNHjprsMjLTsOGNV66RKKz0gLlyYlh9664
ESEsK2FbqSYPQUofqRVHdxX4wE9altWffYBnb3Lmfr496asjyqACXSp6Y0ngOYtJIyjZjmouTV4U
xf3XxOnTDn73BorgXsn/k9+7SO+9zNisjgbjBAgpiBkdZ3HJyyEZ6940Jg/xv/5swU0Ns0RTWa4a
qvKGc7C2nJQkMJ3Qdor2gcvTx7X3hw51ai9tJST3CLkw01PUecgnAc6y1PEwWsj/bLhby0oyt1Dg
3EhL0arlYLwXwVSoQDpuNePkzUWL1tccpt1JRa74nRbZaEPEcu6lU38soS74HTGy8q0+knrPtcTV
wpr8/9hHDwphS+pSXGrVDcds7U7iBkKxBlATDP9iVaTIktJBjmUUV1rDDfNm+pR2MKnvpLat7zU5
3Ypc1raBrj/4E3BuRN7ichsg2Ilsechkz0hNRCyy3HlAXKx4KvUqOHQ1VI7FYEqvQy8/74EwhCQ3
yZfjb1wOigpZj06UOnsIbaQIgMa60GtVq48qincfEAMLwdYggGttbP7K+SZ5QW5e+PgkaRe1OOQo
CKraSPaiAapBBCSdRjqkfm//MNnc329f3ZWV1fBJKc9Sf8NTWHi/0uj4KZSwkxcmssQpalPUQCKz
exzCBvY8sxU6lV3zWkdOvGN4jBQIjOee1culRSYNVRdklD2ZvChNwIpeVS7cEVZwuD29q0f6eSCs
sVhISkWLPbTRfNfQv5y9LJa7PQFV4iEJvQV0WRvF5J4yKXpa7GUKWa58a1TaQoENvkZ8DrLyXN5T
Fsk2WXfEdrxMsggHAHACOTu4HIiLFjcPHThH8tHRRahKlsfDXCOkvC8dHQCBFojlU8gDf4LGX7fR
Q6HYsStr5GBAG9dW6LZDKlt0wRtJ5EV2ZGxVkdfWAQ+doqeoLHFlLrfVd/y8jLJSQfQN6aB9ESdG
czT1cN5KL6xdkZcDLbaVWDX1J42BjBz+vd2cVxJwMDiPPih1pW2RV16F+6JNiecaQknCNtJbl9Oq
qrZD4ibH+kiS5QahJv1uxi1KueOYfcyMxnob1Wq9dzJNizZswZU/zdAGYBR6xXAyaai8HHryh2RK
LWzBBNv8J8QMWtmtK2f8wLugB7u0deQ3geRPUCoaJUpmdJBtfIOVPRX8BhRlQFXQy7nYU0stusox
G9kzM6ChEIQ2zUBpuSmdDeqflYE42cSfxOIQOSzzxPmEWGmetBas/oa+T1P0MMFXZ69/uohQ8JB4
WyntmgvnodG6oXVG3/J8QzLJ3WfD6OxReUHVySxh2aCfQv982watHFaIT+ElFSVkCmiLIRG1Cssq
TC2vkAaaHAMLpZhpku8IAbearlceZodXUpCT4DOTwbw8LnhGtoL+sk4aum2/ZkmQv9McH21Mp8qg
0KkLq+42fL9lPUg8kxTHOaC05gscwGJMWgjLSVEC3ctUaLKPzTSr0y6ssuRdrYTV/Tzk5YegCro/
9VYbsh1VZ+V90aebYgC0wTK7hXEUPdScU/qOWOmFcSQJb2SQkZte33ZOjI4U3sixVdrqvSQHuvmo
yAiFnWyjbONT1DngkZJRNb63gebIRzVpTRSPUZQ2DjCHJr/FQVgV+4YXpDjTmzwh1JnCInroY639
Lc+junOjCKwOuo6Apl05n/2PhaqkvyPmkT3KIdpin7U5qTXPgTH5LQw8Q+naDYRU+57ElnmiAcQv
j1IKxQXqzpI+3IdJ1dqIOdT64CL9bMWuASn9D6BJ7Z84oFXxJlQNqXHTQU1+q6QQdhMnA0l0iNKm
+GB0vW6hxy3J865sGqs/FGqrf+8de5hc2MLgXqlyhSUZkFv8DPEeCCRDH5N6j9SkZB9HbsbgSn08
1m6WaP5b6kN98SGGbRfAqNajCiiRgzOOWlw16U4nCFQQULVV/zAjmPZVaUOpfRtHXf3QDwZcJTTS
1F/jEgfdTcl1fRN6yfZ5yqJhQq7EmH5r+7L7VLY5ujzwcUINF8XSz6lW9e920+rVqUEX6b3ppCUy
ziOwp93sq86EgDSRHW74aGjvU8Wsg30/qf77OkL/F7q91nnXNqWCDEce+N/DvB2tXY9IyGMr+73l
Maf+CXCR4b9F45DXwzDRyzqkRZ09drlSNi4CQypwJG2Q6sNg5NnXgY46DbZrO30aB0geD4i1dT90
uZ/Q1OUzhNReE4IO8WXjux0oMLNoVZnn92HWyrlrwcYHdUWRUBIx9Q54F8JbsX9sssCujhFaj+l7
eR5AsmR5pajkk8dGqHpqsn+Wsnjq3VaVB9CjWp/Qx5CFqpcgzCWfRtWBcaNQs0bbB9UgIyvaJ9r3
wggMZ5coygCdqVX32Z0tlem3ETDJd1zI+Yx8tU2XgiIYAw21qlF0sEf/j8CWiz90rc2UI7jnVHYt
X5ZyqCZt6bMUyGazT5q0fl/iRuBFoBLrJZyz4GDLLaKdhqQNdFvII3W2IR0z/RDwSP75f/pkHMYm
rjSez0Z89ET2ExKFqEw30qsr7zQ9dAZIGiJRWkjFz19kf2LA8JXkN7qnDxrCSbWM3OwhgRjkcx3Q
WLMLjDr34NYO8GlR294K/dfMD53WAl3GV8AZvBwe+nU/H+RS9VrM5GNNxWKfpWm4v/2aCHO6NHLY
OOZHeEgZZzHJcepQkNAy1VMbia4nFERTXn5b7uAalHlBU4QlUuuP0EIu/s/bQ6+9LjzP1MWA6YlX
9HKCelcEwlVQvSmN4fjKaeo8NfTrfzBK2zqBXPxye7zrqYpOcfrEIUojPbl8WfzSzyUlHAxv9jM0
sVCslyPXqYayu5eS2UAqoTHm8RjOKGS/+ijRAkUOjHZZ2Duv6rkUnSCvlMb4XE5BDNtqa2l/BFEi
x+geDkjeZoWVd4eOTmb0AsPQ2Yo9V9JwJG4p1YmghdhsGbi0U2jq6FdmZzNC8M/rTTtEgSLKEZzR
AvzsQ0tIpyA5hTwWoCqzlI69XsNxGjdy+4RUTL7VLHntxlDKE2yfBMTQrSx3I5FQohzTCFKAuqEO
7TS1cz81inGHALr97fbOX580xuIuQ0Yr2IWWlNNlYFR5IafJGbnW7hAiEHgA/Ns9hPrgHA0b1dDb
412fNGIWIAMsOZlrCFQvT3bfR7odpbPt2VGcQL0f2CBw5+xBiyflFDWJQhe61mzc5JUFFQlC5AWY
I3CMxaCo84LNgLTZw3KnjzzkdHehhHZAS1zemN+1aQL0jcHgTEC6dVU4qYPQtFqjcbzCKNUjClrJ
XQuc/nh7FVd2DUwmt4Z0LZXspf8FRxPBQtkBypFjiScEIGgTooMcDfLALVXCjSzCc6PRpS3Ek6ee
Rm2Qq0I2/nLb4nHWhpGojdywimq7FtJU45LP0Kr7cai090WVD+Z5aJMmcwfF9/1THCrh22aorXcw
Nxfazh5GSouxX0uf/MlCN1VptCx9iFUd4mNfi+bu1JRG+z6W295/tPJJ/9L6k/M0B7hCG8u3ch4A
AhDtUboDDrqsZkeTimtptL43yuqogAOBwvAAjtOCAyEwxtfSQhKN2MB/yFswpEjlXS6ehKBgOYP8
8cqqs+mTz3N0ecka1590uq2kV4eRwHFEQVLoJgi7ejlaNSmo44WK77VZg3sZ9OaXDmqZDazRyjln
FLoogBpRl1nWZJyaEVKkDb3ClFC2lxIt7p7kESj+xkDXrgbTYfmgi6BGjUG8nE5i6X1l6qXvzVZk
zXvcZRXvD7hr3XSZAWOYORxKewzfRNOcbSUF1g6KSAcQvnLsIY64HDwlXyz1jep7stRGn/CIWvVz
Emv5kyrVevnp9qVeG4zUIEEeMSyAsUXyI2jsYHDGXvKkupV2fRU7MZTxlXzuFSfauAErBoSD/9xG
LtA3V7Cbcc4TelUkL0idDD1rhNrlQB2OQGT/mLgeG1ZxxepTrBAYeuFPXVlFQ27b0ckUGoRBwLxV
5arem7OZvkFYE3bWspfOtZKZGyfnOqMDToWUPs876Rz4Dy83r4URf+Ttljy1zExk5DM59N2kQoHl
0JnNCA4PAk4HTdx8+Capvn1Sm2bSX53ahgEMTAWgGdEYtEwjJvloZobZSR6Jy0zxwsIHGNYHxjAc
tbQH4j47QdC4tj/VH28fp7UbCtEC3S8imwR25nL6XMWw75pM8tJqNu+zeJbcgHB2Y35ro9jcTaEO
IJ6khafaSOVs1HbBziYTFDIDdThtj9pNY20MtHZi4eDAQaP0TYFiMR2zd/TE8EOmY5FNip22dJEn
/6EH5FzrINsC365dRq6FIbwias/L4VonitOSZgUQMY2+17WiofzUmugf9n/jclBDF7VXYGkclYXB
tg1wqGqX+l4H/afjdnbcvaepQwfJmHUZiFS9ZHpx5TivNwLYUzpJhGwLGIzFwHPB0W9n5tj5LaQ0
ipXuZmU2n+BNJh/SWFus7itrylry3tLqIfS6FmfFSEmqi2AS9Wdj3Km+Eu+n0NZIPjZbQgQrx5Ii
C2YUrhaR5FzcfUr5uaakleOVsRE9pnSX3HVmH59uX7G1CeGCkZgDusjZX0woABowQP2JV5Sk473d
xO0hqJTgpxMYW+wfS8YAxsB1hf0DGlf+w0m5vM7I+9bKkMaOFztNcdbJrxzHSY1F8G0Grgz7wz5F
DNVFRxeUXtMj6gtXye+1NgcnP5XsDfzHyrPsECti0MTtvwrbUhIbWT2K978pEwqFdlGeiq7u7wLy
aG4kBekhqk08Ph60av/6ZRc8PAjHcV+uSsUR8DGryxibWksdvxnMETiUneugck1pHPsNh2ptlwFc
0VgJHBHYzWKXIy0qu1wz8BYlpzzDCqjZe7ZreDeUkxFsDLZi5uB3xavnv9D0Ld2dAfbVwe7Z5tkC
Sq2Mo7TD49HQmGxhPErlLbaxlaQynimVQUDKSA2TYbw8V6bUD2lutI5Hr1I771Cd1zK3U0N9Pky+
XEtHEwXo+J40f5OcsqDpUVzONVTenYx+u40L9RxsL+IMvsozax08u1cp7njQGx1yLt9r4iGjt5ok
THVX02Eevq2LmnRrmMY2Cvaz1I97KU2S+z6Lx5/mZHafwxIeWUhJUzPYIRxDD1kdKFl2ktvOuptI
q0PS4A/VFmHI2o4J7+I5NS8qk5cLmPtRMMpz6HtOXNc/SwS3YBNNii/g5dIJNeDeUDfO//XdE/Rw
oglIiKJd4aEs7rkRKpkNKGAeqpPe9MoX3/AreY8bkLYHhM3rZA8oR/84N42jbhzRa9tq02Umi6dD
FnHu4tnokEN3oDW08au02kHP0oytYzIC8Nt4n9YHQsUMe0coswT/hiB/uzawLa8KAvskobx47lp9
q8Px+nozHV4JAGskWzhzl/vXpEGNnknDKEmYHpUZhe+szsMjuMRx43ivTogQiOYn4IgAHy+HCqei
C8EpW17qA6Jx6A/wSrV/ZfMtpocJ4UaQOCSrg1d2OQogW3luJtPyQqvO942jVG7dy9rZkurXe0kM
RShNMpLm6isArKoFRjSWA6l+TIVr5/J0gCZldJFqV9zXGn0xFEgYXnOev+X7l2c42EJtzJvD8XcF
sBBA7KE52Uk5bDxt1xdaIKxQOcBnphq7dNkjA5ThbI4WwK6iPUdKbh/lLBnc0clVep20LbmrlfEA
EQPmBAYInGyZW/FDTc1BF9leXpjyXSH7ya5K5+aQa03vKuawZfLXxsPb5FIhrGADH708H3lCq60a
t5gPK5bfdZS63xO3Vc0bHxKz77JfxOpGJLZyxeiBALwJYE90KS2uWDC0ddJJpe2hsDvtomIokHPQ
rP1UTq9klhGHX7D24hzgaiJIu5ic1RYt+DHN9uZ8tu9C2Fj2lIDGfa7nW6IYK7eZrCEXWbhAwgW8
XMfEqTSz5dHxtJ4sbVs3yX6spWHj3K/t1otRnt/vF6UWTaFrvp0a2+NqAL501Ima39R/Qla49cbM
3KJWWR0PeL6QWCBRuwQHDLhvE9Vc9qqYEd7MC+f9ZI7TLhiL/Kjrsfz6HAs7RsKUfna8nqvUomT3
Fjm+wvas3g8OVuN0RxNAHlWucaubROzIpXdBEljQGfJWkwV2Fva3M+IGhyBnLWtZdduSwlSicyKT
bE7cedBkr7SpPld0KuyNuFZ/3DZhKz68UFHh6aRyrkOMsDgxbYH6NIwStjdYsV56kRIkP51q7vQ9
VIVW6maq2RTvpiqph5NdqyhhO6PWfIQpo7krSZFRbYY4cUvSbMWdwBaA8KTPBUzVMizL6ynu6lGz
yDsZU7kDL6A8xLVvfeu6qhlcys4O9Ela3/2pVAYl4NuLsnaLqHLR6EKKjU7Chf+ZCWh05eDwmrXU
7MfUjFzaiKXz7VHWLBCHSwM3RmskH3B5V8PA0sdIouxgJdX0iEZ2fIh7FAbssfx+e6QVh1o0Z/NS
PXcsES9cDtVypWYSPLYH5KF/C7UHNBgKdQ7THWFt+KLnTYwIhhMMZ1km2HaUgWpvK20VkVbWVcgQ
2aKmR0Bx5aVpkUaDzeR4uRMmj/BR97t+yl8NzYfbAxoYjWqVkMNYWvba1BN1qBXH8/M48p+zI6Cw
J7t9Ja+OsOsCmE6LBVUGkW66XNUwCwSuIvA9mgygzU4bSav2dVonv6Wpb0Z3Q5xWD5rSylvJ+xV7
CHM4vKUwpPJIL1/nCVIYpNNTzmeaKG9aVvtutMLgQQ/q1s0n2zz9jfMj8IZA+1hV6s6XM7UKFR8x
UciS6Fr/JbH98gF2R5saCbWDcPDHgxHho9Lu6pyaJM6Og9JuHZ61SVM+4PxADwBH5mK1R71FMzKi
itXVRvJlhPfOOaFrFTu7MkfP8sD/mJPD7YmvXFFccOgSKLgLuvKFISDtMWiZw0Nnt1bn1nMYoS3k
lMe4noq/MRRjkboRZhgv+XKJNWPq8s4IeeMAMjylkaPD3VDMxi7MjKDaCJdWzCtY1f8dTFzUFw+4
LCPHbExEMWaHfqEr4YV/6ea0OY/Ax/JdOAfKO8AetrUrQAiP3u1VXTMDhBuisE+vGtRll6Or1B51
Z5JsT1KH4jHSk+ENnQLqhsu8tnfEUMLQoOHCHl6OIif4E2U3YV5hYT7oWhS442Tqh7Aq/Y3lXJsQ
mVJKyABFr7tm9BBRDTnF6/K7uDon/hzt7Vwr/sYoQDBFdC0KuVeggDamxy5PTC9Ms/AEu1Wxn6Oq
3DiHS9q+Z6smyoK4xZDKkz6/XDcS2COEWpnpFVVa0munNB8mTYJcstfJ6emJ6Zb+FJ5KFRm+pvTl
nUSr2xvAYxQt9U7ay9KgIMhS1Y9ZHAixzNjY2FlxPhYuE1lHTo+IweEeWXxDvxeuYkjbK8ohCOUU
WQoVxUHOQ/kwKoa9seyrj+fL4RaXhV5K2LGCwPTKvle++a2u/eCq9tmxK+rBdLNaT7y4DItPNAro
5R3gmV4/OP5cbcFC1k403UUYM1Ekxiu63JlCV+H5MHvTk4a4/eyESuSC3wreJka+RS24dqJtnFLK
VPSigMS4HIqdD030ji3aOiXNBVUy74MQzONtQ7Bm0kn0Q0vHVlpX7xgw6iGyMTNeGE7WOWxsda8B
1iLNUeTvKr0PN+o1KwdH4wAgakIgoVwliGl6K9vS8U3c+rm793voGOo5kx5ZAYRhDCMHv9r8DcNO
6RtuMyiy6YxcBktq4viBLTGo1qY+Wmeluh8GyfDUzog2QNQr60kPAsAZUTvh8i5Pajj30GmE7FpU
Oi6amghllkVwCu0mcWnia/e392/lQF6MtzCxqdzNcR/HlheYUeTWkao+WkUzEiFU8cabsToU1Qw0
LmiOwYW8PJDlaKUdeFvTy8o42wVAXt8i+zs8Faa/Mam1ReSxF925oMTxzi9HQuy+qQB2BeehiHo0
nwb0bhu7vZ8HO3Zj4NcbzpX45gtrhqCP6LqE/kG0k16O10eZpM1aG5y12rLSc+v3+VOcK0rhJoU2
fLXN0UkPZITsYEeZX71vkz4+397HldtOagN0hhCiwLYsHmRob2XeXzs4d2WjHIyS4I83qNq47StO
B6aLbmQIQgQWZHFaDFiD06rSApyMFqWfMuwfTHuGlbs2zTeB3xbOnhVqg53VOsGH2zNcEgqJV00U
S/DX8QhIyYldf+HxtMTzmTTm4Tm0CqfCEwB3TTUos/U3XTMAMVaqgvzgWBJNwhYDdfmdkfZUOnsp
K4u96nf6qR6RfT8Kvod5V9mx1Z0GybaTvWGXNUwMikAqW4NebbUQrC2cQU8Nayf+XeaPOlDkWmk4
ACNI44bwH0nW0e/C8F0aze2dIwNWspNGPqDIbB9ur9vateMRoNIkgF1X1UTfKvzUbkfJkzN52Dvd
rJ78zBj3STEOG4dw7R4A3xFMDHhR1zEGl07O8jk6512YOKcKxMfsgnRO26+mr6lf7V5TvoySDgIl
CnX7TaIQAW30z65NFxYyVcRzlBCXlS4tddpaj7rwbCtjdHDs2j9MVvC9mcIt5teVpwjUAKEMonKi
w3Bx6+MkDmR9igDWOGVnohES0CYVdVI9u2EGOHLXm047HCKg5lsM3isGjnwPARTZDQEBWwytDuRF
tb6RPI38dfeQ9XZc7eq+IOYv+NmHRg+7auNlWllYyA0FYIm6PmiJRa5jDCO1dOJE8sBIP6Wowjyh
SPGUtfaW2tfaurKaOICCU/HqwKaW0UkKSpRemtaIN8pSRjRDL+ddNVg9FLRAC3JQE0W2FZOvzZBu
RsIAtpPKw+LZmGSl7dp0oPictqG9T0opl3f08sUo0Y71vOECr5gEsILsHuzPguhqsZ5WJ6U8JZSb
67FUg5PTWrSj2hMUoF4RG3UBs5dt/gytNPiYS0Ezvd6Ui1ZcFpq4mLrO4gglUh9yXW0fgIYqPSlO
Rj9PYDUTema4GeObjk7ewtPtuKjP1Tz00m+3zdKKrRAMOGTvqblzhxbTh+aoUKY6Ds9x1lv9D/op
2vCu4Pz1+1kdaHwoIVnPaX9I4ONC5q1G0NZpyr+R2Bdwf2AQCD9dQ/EAwlVTUgJnksYmuE/tLt7Z
aUerkBVkGxdopSfc1m0KwqLFgZO9DGeL3E6TWbIkr65MKXhwSi2Qj9CXhMjVTZp+LqyipAGxkxq4
EUJTzprfnSyIR1dWg9Q6Vn1WxyeLfsk7Y5Sk7n6QpOlx7KjvbBzNtYvAzmDaeHCvoxQDXVHZqQMJ
NPXQGZDwJcFXqe9r3fWTGr6k2ydhzZhxCCk9Y0zZjMW1yxLUWf0EgGKYmwRGRlXA+G6Hs3YOtDL4
FnF/puPtIVe8JV5EwOIqsSc5oYW3hI8D3wFUH2d9UrJjU1rFcR5M9XB7lGdhg4VfiKNiOrID4Euk
wS89lsSeo7GwDTwWiDqzH1WQKNF9YyCouqvVORl3kaYGzt3UOvl46mRrls5FNxh0twDeis+BqqXx
75Wuh8irwMU93Pt53z2GQ2S2bqv1peFOM+KANHKY3XSnxlZZf4iI1s2fEl5YuxuycsSroQVii6dl
pb2BDk8uDShdqsFX13fQlTEB4BqdJSfVnLNiztZIGgGoy66aJid46GK5rF3Vh1HF7eaGFc4MvVGP
mialj6WT0Pp2e7XX9pRcEXcZalTCNHGoX7iHpiI18qCZ0Vmx/PIcVWbphilwvtujrFwN/BrwyWDW
qWUtExdVpdp9bdrRObOM+E7GHX6XtHN5sqJc+XJ7qNUJAW/gH9Str7ypOYvrqJ5ZYjUIxtMI8MJV
aD/cWLaV11Z8Ntecdhk8xMUZTeUqkclaRue2A9ctWXWF3GsNmKAo6RcrdbV9CJSwPP2dubGI8GgR
fy5jwXTutbxquYBqoATPkvJSvEdRPN1Yw5VHFmyn6C2AdYKWBvHzF4fCH+ymMIM0PidBSEjEHElS
RnAel7ssyf3x5Ph2VD6S9e+fYF2JXw+IJt5hgsiwIu99lScNqrkc9QS+Fn2qCcscVXerrCof81r2
vbxtQ+/2uq7YUqYK1xBNIiRHlq86nA9BSSY1PGdGGx9nYMGePpfaPvq/nJ3XbtxK2q6viABzOGVH
yrJsOdsnxKxEsphzuPr/Ke0Ti83dhIxZWAOMB65mxS+8YY7n7+ok9oQTNsajnonkMCADGrvrGw5U
lwMJoY6CPG2rUxYLyx9FUlxQbpqual38wcuErjB0Xpy2gQmt23qOMSL0G1ZRMA8NeJAuq84zV/kZ
+ugeOWXjpDMULyAS/1K7bvUscXWLMa7TKGjtxAMoZ+vvarXSggo9seD+qm0ORbmWrSqBKOtMAjVV
LSt1ssNhhG26iDZ7F9aR+6Dk/bhDudk47mhuUhMEXSAN51cv31Jq+Tj0aRzgUD4X74Y2NBq/IiE0
jlW9wDCeY8xVfyC0v8Tf73/lBgqPLhu4MpqyxHw3m1Oz0lq36E4H5YLW0wUQCUTOyfXKf9q409+l
E4HnuV/q0DjSNJ8RAgb7Zp8dO4mzgy36fsbPozK/D63kYNd97zz2Nv/DybZE8hSplhl/u/+TtxYG
iD3udRwqgEKrPZDCTQLVMnjXsbaiQwRx70oVKHsg89mTFtyqUVPgQCdLtvBv2UOKCRyCpq4nYcz6
U9LUJoFwOZ4GPSoPeR3HpzFvp1MdJsmxbmL1UHfJnjjyxnWJ+gldc0I/XoR1XNS27tgItZF912r4
ryyn4QGNDPMYImZ6mM1k/ORa+b+hqIedvbHx1pHtSbtqBCOl5Ojre3qJrRKtXBq+6RB2V6RB7I/O
NO6pjmwhJYhY8FXECx6c0rp+Nc1Vb0xI64PBMtMCkr1i4pWcdD2+u7nR/AQGI753uTJ8t7qB/wO2
3AW5ZlyW5VlZ4tS+ON3ixTvR6MYlStEOCjpeq2yzNQYt07I2pnMPVrZp0veJEy3/2V60IIk0x341
h9WP+7t6Y5WBoTHRTAB6zjd4wdGJkH6h1zU29F08+z9HSz7Ejf2+juzvjWb8ryyAq9wfc+PekcRT
h3cYTPBNttuOkAKadAKAHBnlzzbM54PqIiQYTQ5l2qX6R01tc+eu2zi9HF0SCw6upOTJFPS3x982
8rgj9IVs4YmfVJq6Q4vwFII6S3O8/3Xyb1oF+oSCEsxNc5tWwWr72o1lIxRt0thOzAFr0E5Hdqm1
RTX5dc1p80u7s4ZjGWv1X5hVtzjL5Y3ydjgccTizy5LSPltfVmWTKUNSU1DQKkXPfSdV7afWsUKI
QXZXl28PhGk+k9kwJlyvdSBstROQVpNiyZj0GUiUMvrWWLE4JMZQ/8mH/TaUvDx+W8chUYZoygds
1lpRXOpe+WlUAqcqLR3/4CRS0IEsh/gRHMfV65ijDaGLEEO3Pp+UoNJj9XFpuBzcuewO7tSal/v7
ZmuHQqbkLvIkzHUdrlU48UEdrsOroaaI4CHwrPYnve3yfw1t0fcQmltnUJrlUjCkx33TO0sKtVbb
zobrYVtt5GOylosnDMmt9KjPc0WBReg4ZSE+key1pLc+lDAccDKXvGxHvl5Cz5jsMUa15Lq4YjhJ
H4mnoszVg1Ga9entc0oFj7ayA8jrBpOlYB03uzG8p7qMlnNPn/XQmpF61Xp3rwK89VXgg6mQgAsF
rbQ69l08qBUAdeealmP2McfnnLM3O4dhqeo9BsfWFSN9m0FE0W69ibRHxyvSRaUxWJm987FGMSHo
Q1N9BpqPaIDWje170qw2gFg6/hxpzezl11uvBlhKSwofyyBuFQtFOFQvY26RGMZ4+AZ6HRb9eaFs
8q+aReF/NZrW7TEaM+M70UK2h+fbmmrvRbeCwj6/YL2B6OHRdvCcq5PP+Ycut6dz5ba4AoAh//72
DUT5ERgPHEcQuPKn/HbdOGUdJxYN32vZD+G5EcZyrIckfVBb/Q8w2nApqd8zEGu6vrINfSa3Uhiq
9dzlsbINlGIAuR3iWkz+kDZ7G3ZjEzF5EkwDDuy2ORJZouiTxXWvEv3bgv2ylq81KMaGSlQZ/Zyt
lNerKdBUIokoH2a9Tf69P7kbgR6gBJ5kblnJfFodmTnqmsUoAQ7pleUcmrbLjgP6+af7o2zsFnqF
9ClBWEB3WrfbDBcZRD0Grt1PrnMeazOGRaBPF9Gk9k5g8xKart5+wna0waAPbEhPxLnbl1bvedeh
V9Phao1JahR+R2/jL0TDRu+7VmUhXhB9nzX/RkpnPS6TmTxpVWhU3xYTMZ6TOVTO+DSiVzSdx66e
s2/KODhNkHazoyHoVEb5+1yL889lRd/FhxC0PNlD2yuHeWzS5XGoNPUzDeCuOSlIh/eXZQ7nfzxR
obORhK1unPVxro89mNDiMM5dnARlhoWALDtrSDlBMY4f5jH0Gy/zfmjOOE/PCPN57UE3ElO7Fkmb
fdaWFs+KFtL4cNRbr/yvNfsMkHPVVt1B5IWOxp2ddP9TyloPUUnr2Upu3caf7NSdJ7+yU7MIsm6o
B/oMZpWA+fNwy1B70QFAUmmTnbS8shbfrVzzSXizSL+jkWeoO3tjI9qG20eyzSlgA66P99wMi+jl
maOqpRzGUVSBYgiEsAprCTAMs98eKDGeBDohanSrEoLhVBRaI/RUa1Sd5xJ/j4euAng1qN7O2dra
9dyBUKgw8kDdQP75bxdXN6DwgtJsFMSWmZZnpy+i6KClkdue9UQUewjEjXCCl0/aN0hXT3pmr4eb
a8AO5M7KtQcYdOZ5jL5Y89T6AvnmozBN80jleNw5bpvfyN8qxWTBNq1Pdm03OMKosO+LYWwDFi98
QkPL/gDR+Y1W7hJvQK5I4V6KJtKoWz14rTOZ89g29CUArAx0hPSIooXVJDaqPY1wj7hgl+YhyVTz
AboVYmwidoz6+varDNyRbLlCOb5596Gm5xAlqBZW8Rh9BS1bHMylcb/lit7u7NSXR3R9lbFLqZ2D
mAWbvPriPGkco0Nd+9oQCM6fe68of9EPdSq/yhIzPmfZMs7nXg+L7N2SKOIx6mig+aJP7R8pevxP
eVZ5XWBkllIcEU2z6d5aIJqgICmmeE4i2ysO+HU5ia/EffO1zorUPYxtp6I+1qVKfijojfwP7Ib4
RqhaKGfI2NoDPkdZ7I8InLxrojD5A7aZFJv3pFUFsMz1Pp6oySmarSuo3uRf09TwLtVsI8GsTm/0
I5Q7SmpwMA5S2zzB8kS9OqBC9xBs4MSkXYa6fc7dW1bJzjJuVZIoNdNqpDHDbbBOzcqqMr0mN1nG
xJwe69JAFsOSWt6exhSLwjT/quDinyY7/TEOcYJgkbZzFW1csvwEqkiAdjfUYrSeQmbhKRxT1ACu
iplmo18m1XICKKSdtbSI3g774NqjwM9jb0r09eupbRc7HbMW5ZEUeLtfhEN2MD0lufQKb+/9E7kR
wlB6RrSIIqask61OSb1MhrB6Q7laGP5cUfear6PXWDtAx61RSKwloEuqqq6LQklR4xIzhsq1jcwZ
mxaA8XoHhvf+t2zuFQmSQ0iVkvpNTli6SuJOMwV8NWycwIMSey0mw/ww2FS+LW9a/qNnrdq+OXj2
o5FbS3wEAWY/3/8ZG08JgiouYnjc6NQwVk/J5I057kIJZf10iq8zLNPD0DfiRGiK8rM39Rfahnty
f1uDSqwS8AOw5bAxXm+Zms5UbkYjXe44QntdVcIHQ2tx8ETFE/OEov6k93W3U2HYiMBRjWGDchFI
U4/VFdC0dWJPE8ImUZxU3zTESU9RVwNSXIzkOClN/m6CqH6IJ15OrfgTBobEm2CKRYJzW7VR0aiS
2mycS5qc74uuKo6aV/0bulQaJen2zUeFugbgDnDoMPFu2l9C67RK19vwGi+O/sUx5ljSXeeds3+T
mUoWhBRwkUBn/pFH6bdrddbrru7oaly9qnWfm6GpPvSe3h77rHee6txwIOFVgBLBL7050WBoSCVS
y5FggZj+9dDYpYUCP4f+Og1xr/qLHde/2nBZZt8prHCPIn97WqV0OMk3LSnatbQlXg8Xza65QLLF
DWYgjkaUoFQylDjFEn0YnKm2j1pFIfSwFFU6wzesMt3P9LEgprYsIXbwLBvTToLs0bPk9Eihntc/
RojOViNRDHx7gbRsCnA/P0XMxndR9+4PV6178xy1hjPSVLJIJu7fGRvDU1GWDwzhEa/p6hrul9gY
Rjr8V8IW41B2FJb8brFbv0iT4bEtQHVWWeY86H3+/e0jQ3SWmSVv+U2zwsMxiSJLM/IAhA0aJVX2
Ti3MevLNvBgv2hK575qm7o9Aq8Pg/tAvbimvQjT0nsA2EnDTIiJcWe0AFMrwAPGs8SoWZ3hIm85M
j3MR6kd9iJfLpLXKYyV646c3Yyqd10l7Frhk+7XdLrKH2fio4cV/92Gxp/pzc5tKISqeQ/4Fcshe
u4CXBsToWOjDtcd9/ZtbIIFVVItzgYOwfGm82Pjam9n49f503IQZFN+wpqegwIhU4FZ7oAJcE1mt
3l+rrFLVE/KW2bV14uTD6JVKc4asaO5Z1t28y7LeZyKeSsdG8vnXux49d11E1XD1CvJeS0/mk0oZ
/HT/wzZHATuEGAaPxQ1UrGsbswjDdrg2TW/9hd5/9YHygvEHo5Cj8QqBF5A9ktcnuDYzt2gSihbN
6FqINU8lljzeXqdg61to2DuYxEP+I+l+PUo7W2Y1D+NwNTtlPlTNHOOcFu9qvMirdnUy6GdjXQWg
SyOWXw1T1VQqbLQGrubouJdeL6PmWIS29lFEtZUcK8Dxnk8BxHpakrL8iM9n6R5Rv8JWYa4yd+/p
u9masDfAkaBiTkBDR0FeX789SqUDh9/R6kWKE6S6bxRUXRAgV8vYt71SV2h8T/M/b9w1ckzKa1IX
EszLTT26KuOhBQB2VQhPP/Zm1z7lVTju7JrNL4MsCxOGd50H6fWXYUFpWeitLoQwyPaWJvaNok/q
T7Rv9YuWxN4elf/mpqcfzlGjr0aQRtS0OuXRhAY3qz5fl8wUJw8426NTNOLzZMSVP2mRc9G1sr5G
XRK9tYMoR6aXwH94Y6glv/5UO6EZBApEvSpKXZ3N3EiezZlegu0p3d7FIv+uV/tXjsV7xupJUOw6
OXQNuJpdpSxXoM3mqQm9+bFr7Pjz2Jj5HtvxNpBgMFTv4BkR/BLByDX+bXdOdAiRncMaZ8yU+rsx
6vE74lE3OedjM3j+YKJB5net1f09Rp755A7e9EEIKoI7McTN3UCbRqp9cTdA56Jl8/p3uFFXDdie
LFe91ouPkDW6s6kItKLfejA0ZI3I8HWdf8NceT3MkHelJRy2LBssFH5Uo3xx8LRo2su9t77n94FW
r0Oq6blSZ8Zy1XLFfCeaoT7lafZm1BWz9tsoL7jT31YPf1HiQzEvV8jGrR8Xw/JcmeLvUF+GI/rz
006kdfO0y+Hwz5KcH8kqlR/923DNgtRjjEzEFT2s5VRimBIkpjldRrHUfiE1gMacovAfLNlvg65m
sihmzVrMYbm61qRdUB7KH6J61Hf23+2h0yiQcO5kQZhNuLpaUqx1THvhHOBxPX+M9bk+dY7AlRmq
w85Qt1uDgB2JDqiYyMjciKErioi71hyMa6Gk8dGMQfCYfbtHfbv9IDmKPNJUnOEYr24sWbEEc4hW
P07V9UGfs/EwGlP1Oempvt9fodt3AMAKGwMGAdDRm1RWmHoWpolqXGeo076Lq/NpXlr31OV5chxB
436/P97tNpQWmATekjMBo0l/vQ07dncG2R2fEi8bLpiJ1b/KUqDdG1VRchIZNtw+UFZ1pxCzNaOy
T4AiIKtHfen1sCUUYQedCPMKkDM+gtQbDplGs7xUDHVnz2/NKLUYCadgWiktvR6qIJOrVWzKrnWW
1kHc9enXqLaXxwX3kn+9mZLtzr0oD9HrNwesGUETrwEvz43csoV4blLFsD9HLNH+hza8Uz9A9oaQ
YFR5iSIyHgXWJWtyvPmo9AeFqZd/31/VjemV/VyiJMIJIt3VSxTqY5tVSYEAV4ibbu85GD+moXZy
XfFmnTR6IpwONi3R4W1jd55julQRtHgkSuMLpDj7uDA3p/sftLGIUGM4FABUqaWvy4NQQK184Bol
WqkdWnMWUhqV1R8hjlYXfDVwNL0/4OpioRPLw4Z2CTEmyB8KIK93jQMKoKDDlAVUVtxHK0SuujPj
vfxuYxQo0LwsIEgAGK+z/azpsTBtswy+Tlo8YUHZHJfS3SN5rs64/BYd6zzKODo8z5vmnGPWaVoB
/QxMrej9rE+1E6IWfzmDtlS+OaM940cgIXZmcHUMXkYFEENSRw2Zrs8qou27ToNl0WTBaCXFF3xp
2ochxLQV3WFRen6Z1pJG3CegxpHcMT6mLv20P/kNsKLZm5LDsIZeKoY5TzyqWYB6s/vJMgi4cLly
/DoKxcFOlua9oni1b88i/5GZTfX1/ibamnhyHdp5JNPkm/LPf3vjq4zW71A2ZUCbGYXLeTR+ho5d
+8Rn3UFX9OI95DBuvTePakCpRz6APj0qPKutu4zN1HpzXQYLZLPnqFP1S21P7bdWndz3okr/TcBg
/Lg/5sZGZn/RsXdoct1Wb7SyyLqlGYrAK2vjQ10qtR8rana9P8rGlgJ+wAOsU6sBcb+q06DUBECu
VooA5V33l1sLkZ7GekyrK5ENale5HhUlrkaRsP209JA3qdqwSZ7v/wo5f7/d73Jjg2OjtE+kTxtr
3doaO9frsXQuA1lM+BGaw99zMVu+kvT6l/sjbc3qC+iQCJGLfP1Kxlq14FaYl0Edht3ZyyLrvBhT
erk/yub3cMe9PBWUluWs/7ZL4zaJG7NZiqAVpJ60IBu/NEKHTEV5I9zpZepw9qCkANFHumG/Hqq1
rFIUuKAFjjPp30YjgxHaK5zd94gBywhYLwc7iEQsqiOFSCt/+9GgNEMlA3yuQ7l+dSehEwOSNumq
YOlT5dj2wxzgydifxtLMj+h3E/FMnbET62ysIiAkx1Cpoksd/9X8jqKM8PIaymCMVONshH3pe9O4
Z8e4sYqwYuiByD4++LnVpxkI85Prh0UQa5npp0lVXSpDR4VOUYbT/Q2z5qnJZWQsCiImSbVcztfL
mGbU7lWF097WcTNdjCasWx8jnPxjNmJBd64Anj9GdjPMxwE9nPRRh7GnnJrZqUdcer1iTyxwa4rR
5sE0HnqcfiPvOOVx1C/azMcPU/F3rY8dZHj8Qndyts1heD9BWFF4u9E17ac2rYl3yiCt2+Y5GlMn
wIBWOd6f3lVl5mV2+etBJMo+yA3Zvk4yvZm8ugiswUsNv6CYaR+NvBfauYvi8cGcY5SmxaCIS6kj
Abmzuhsf6ZmkA9TDoSCxYV8vroe/W6S0SxPQ+jC+KFY5Pmher+9M5dYeQn+ZgFyKT1AmXQ1Dp2Ek
L8mbIFJM9aunNOGHqlGdi9Jo7aFKTeVQ4Zx3GIalO2Pe6B30dKq/WEqe7qSQGweHHi2EaXqWGunI
6k5Kpr7RuzhqAlAgxdNgW8V3ykQ1KorRsHPTbk0tmBOyVZAE/CN/ym83raiSZdKEXQc9Pa3TUECe
Yw+9sQUrwUoE41IHCtIJkd/qJoDuHCpkymmgOgXqrRk7ja8ZvYEzyvOpninFtx8jPRzf6Cv8MjKR
jsQmQAK+ActnBaGQqCEGUq+MPhkdvG/oqf0OkfpmFvk+wEM8IBRjiStXCxZ6TVe4WirgkDm9X0B7
9Iu53jvrtxtUDkO3AParQYK63qB5FiVEqGESREPNGZ9zSAi+1eRe9TSk+Rh+1eNuUR/GUW+N86AO
CWD23CqUEx2AJXV9BDmEHty/GtZyLS8zLNuikpBLgrKO7cKqaHUnbkVQVLMx8W6phI+zGeX0Ric2
3EnNwzmomnJx/NgV3t8G0W/oww9TxbswTmQjq0tTX23w4/Qn22h/ajPkpDNmcvGXtqnSAkGkNNlj
qtwcMiYTFQgw6BBGCTFWa2b2QxHj45QGqMBM74RdJMFUZrhTZrm389xuDkVwAZoaCZGb+0vxaBLn
3pIGsJHS69LGuj+VqXNNluzr/dXYGkla0ZP8AkK64dtGeQmELeoEBy23/c5ouiALJwNhhUw53R9q
ber1svDQXUnjZCGKW/P11TGgWBxhIJYGxJr6P6VJnwzqmuF9VWB0zVgeZ/mvmjX4JYSaigcb1q3r
a1Gv/oTk1mSHuulNg952qvTvrWqwnruss5STkyVOeZh0t/hLDUNT84d2Mr6VLl6svp7loE3HyJj3
vmZz4l4q86CLbu9+vQbJT8NdBM6IQRkYYuHXalMfBhorOxHf1mVBCo9YN4RvzvIqVMHhMi7ALYvA
TDAAXvo5eQS6FZ3vL8/WKDzZ4NykRxklo9erAyC38zLHEYEtPPcoYmSPymS2j28fhZPP2wzQ5da9
AO/ahWJ+nwRWPltH7OaMM7zDN9qxyJ3GDQ72Q4JdJWvn9bck8FXiEi/LYEz16OPkospt2X3+9kuc
UYgjAZSD0l83mWfFHgujjxhFnZsTPKT0jE68sRNlbGw0+iBUwKRoOxHr6tppFK+k+pdyFxT17Jyc
KG1RXpxct/DtCvOenW1wE7kxdZJNIomtxFDr9z3NYyQYu0UEwEPmaz+4BSSSDFaeh03w90mLEQVX
hfE/NRN7mZXcYa+SUjk0ibf1cu3dqKW1sWPLgooISq8xjo0R1QrMJ20xrhP+te+1eBq/FUDd/kO9
2PmnVq1/7u/NrfGlZLNFYg7De30C7NBKi6Lx0mAo8nI+E/W5DezhrHcD20vTCPPAunlugd/1J24s
zA6MxU3LnQBLrud6FhCfBbSAoOBt6JwhEWrgvpIGsTrkF2NquYhNoFufOk0Un+NUJPpDbbZ7JeaN
bWZQqiX9IJJkl622GYLoI+q3Frako2XMh9AtastPqH6DvYXG8PYHjiSSi0aWlMjb1/Gd4YDGsIoi
KOtR1X0NZ+xPtVtH/0zGbO+FdBsz+mow/fVtkJphbVlNSMbep/k7xRXREZ1+1W/FV0WoP8rQKncO
0arUK+8f5AFotaCEy5W6PkR90o21V5lpYKEYPfhpJsYvbYHaMA7UiepKJaV8en9/9645zC+D0ty3
ZKOf4sAa6Vq2yHkOON0HuVsvz+i8R0iPTfMVrTtMpO1iPA/YJh8nYWvYapbDAfxDcyJ+bP5q52KP
/rI16TyM4NJxUQMStapzsXuSqdVdAgtL8MHq0D9Mnls99lEsjiF5E3DxFJfj+5Ow8YjJi5KwmpIt
KrerRwwdp7SwlTIN8ERfnrsSAFitKu5f90fZWl46MVAIpUCKvY7ekejBUb0jkFliVzkXOFOfUSSo
PzegDz6l2KTvPJpbZ5MzwrHkvHDUV8+Z3RGet57CXBrUm4dlKk9W1GNRY+d74vzbQxGXUwfl0Vk3
KdTJnjDOyNPAbnTLt+rpr8rUlsPsWXsGK5tLBe0FkCAd1psrQLSJomSA9oO4F8Wj6ijjQ0htbafc
uvGcSUVRomjJKrsRVvbUpu2dkUQLU/tl+FCEbTT5k5cs9SlBlb/BhTky9KMXTrXzUMRl/N/9rbLW
9pKnEt0ObgIEkYit1lnDYraO0y6E8mnhIuYIcly9RgpaA4GyNOn4w9ASJ/te1CW2zi5F9dFPlBn1
eb/znPLrnAjbPIpKNO1hsYRZnAqcNO2zV3nanu/YxoLwSz3IAbwB8vZ6fU2CMy6MuOHstC1ZTZol
+TuKGztHZ2sQ9jFtYXqZDLMaZAhNqr+gq4OE9v2FxCb1rWWuduohGwdU5pZsYvDr1EpXjxkKQsUg
ZUEDa2ycT1o4Jx9aa0r+N1du9rUmVt+zC9gaUGolUS946Viu3jMHRKMS50MUKGVZH7sELc1uiub3
rrL8NGh+n+7vqpfQchUkEKnTGwXpKjP8VeWpCrHrGMshDrq8Lp8Ne4lNHypfbB3peReftTEcyvdu
qNpwBel4Xsd+GSjvm+P8YM+Lbp2NPnXFsZAtt/8JkRs5uAARz0e7ywfDV+c0Cg+dKCbz0E+6BpZY
M+LoZHuJkVLVdg3qMHB8FL/IhaYcyiZKEdCVEjznTM3Ls+cIpXmoQ9fo/GbKhHHMhdPQtQZ/6Zwb
bSqTt9+RFMQJKHj/yC/XM1LqhelCY0VDZjbn0+hioATZxjiGXTvvDLW12HRVicU51rJA9fqgZPzR
SHkVfsDkzUFY6MWXriuzX3AX1UOSKvqf7C5qmQiBoBnFw77aziG8CjOPMHUdtd45RqXxFGkm+SZO
bA/LouxJH26dURqe1Pq5vKQr1evvW/JU7QHv4CGrqu0xMazoWGHOs3Mzb7w04KSRopId6tvutIoO
eVR7tnLV9E6F2lVr79q8aT8hCJJ+vn9ctj7o96Hkgv5Ws4Qghjqzi4xSi13dwVTS/OKUiFH9wSgw
DSgKAJlAROn1KLa9TPEgGTNR1jR+Sl38QhdvzwN040GjaQjoEOk3yWReXaBZEk8ZPg5REDoGhiCp
ppyggydnaLX6Q2438SVyM/UYZdx5979va9t7L6g8E84G2qCvv69XOx3eESesn+bk0HLkL+WQab6X
8rnjkFuH++NtRJCULjGLlFoiPEerXe9BCyMPdZAsM2fl2Ww195xS/jvPEQ5zaKhkEGfnPUDg5qDS
7IGuEP+1rlF1NFszYblxMGp6eErHZTj0TWwFSNI4x6G0uqtHTXUnat04Csg7YYaJHhwcVU/u39/2
p9PadagoLXo3bqE9Vandkew6/Tdl8Izz/UndHAoeFehcnnmO+OuhMGy0Bzfj/S2SxD33dpj5uZJH
T249/PMHI5HjASHnAbbWhCZReLmVVyiyuVZd9wctwUCBBluZ/8yxxdzDHq+BqzLOguBDgMfZ4w2+
0Q+Yorjq0jgO2q7vH01XSc8OdveG77qR/bkdUfM7Wfmy5AczbM1fZmnUj/WS53vt2f/PD5HNLw4L
rcXVto2q2qnLDDXyRKuNY6zV6QXjr/486hVWpoOnkAPWA1Ohle4B1SxupbBvTvcnf+OsytuBNwr2
HEmY/nqZYfUUozWhx96mPVJqwvknN/QWSafUorBiO3+wgQ2aflR2AfJT2Xs9XFaOph6W0kpe1veO
5dQn0BO7+K8OfPSeMOXGbc5uos9FFZmC9bqpMZULLi9lpVyTfBwPMPOahzlV1eD+DG4dFAlelOqs
4ILXj+Cc13ZvZZB/pypph6MFXus6p9C6/KFLjJ/3B9tcLvIg9Hek2Nm63RWPql2WOozDGPqWdSi6
kpULNbogotSO40JesLNiWyNCQUBwi0KXeWOkVZnOxNsChx0mAjr5rpn3wBhEFD5lij13RyvLHXXn
Qt9aOAojtPAlKPQGglpXCola1keBSATHMDc9SAL23ihbNzhhGXEFlYfbOnYIt4jWHqF4Uyg9QAwb
8+BLA2HtjMp8966jC4HvuBFbl/truLFhZKsZfU0Yf5CdVlGhN1JciguVbWkJ7SGOy+SUGqPjh8AG
dhZv7eMjLztbAhdkKwpWsy1X97cHA9XvZfbEkARDHOXqRc/Drj7mRRYuh37UG+VbOFq1fTZyPU+u
hW0p9SEsWpAx+hICjVGF6n5W3Zg+apQa5TXt8+FrlrfCPgsrtNSdwGFrZn7/tasbsVFmkXVtjrYI
wJGjOQ+I142d7mOp+UZv+/83MeDFdNTacWtaJ35ZK+jf0aOm/rMMX9RpKQ9lQevYUNr6Q9lX5rHt
un5n5eXKrpIxSZIiggRbTba/Sv6QXm7qsiFmcApPPHejNvu2osWHHiftg2tnyhENDPMny6Meh97L
n+9vvI2jDCpHCjNQa5TP4OvNMJSx3Y0iigNbL4ziGDUZjVPX6nL9Ek0Yc/iz6vR7OdBGGEp6AAiK
QJesZJ3H5wiSAcTETcFT9OSd1pft2RrH1F+UTGMTUWLVsAAEKhi/kXrzssQEZ0RJ9Fwokq8+d4oq
kepgMAOlCu0PpaNWNPxi7aCLxtlZ2K2ZhXSD5qEE49EWeT2zzmyD1ctlL0SEMqSvDe2S26l+sSsq
l5FaLzsnZWtW4VKQFQE/gJSyGlD0uTBACIogjobo+9imFYCrWpwaS5udh6TtvdLnyvTOZO9KvjP4
y9++2se4lRJok/MBdl2XqqxeC+lq18xsH4se4qhi1scMHkf8YCB60pwiUQ70O4coPhodKS9dkFjV
/cZwiw9K3I5fo0YBFptGelt8gHLaWIcq0sIHx+i79DkMk+7Za9zmPZq8+KFWlVst58a1ymLnRGw8
NNBNoTFxQ2KjuN6cUxPXJlKkcVBXYvqAyagW+T0WVOf7B29rGI+eCfkJDaObKhO0pxQFwiwOikGZ
H90eUaXCdPZEQDduT6RjkcxgC6KlvI4n7dZaenu086CyYL0cDRgo6GIrFQg5k7Lwr/vfpG9sQRcN
LgA+NE9BUK2esQGTpyqVzZLQaN3oHLbVNPggtPTPSW6O/cGOqyLy2aadfpn1uRI++pweDOt2mrNf
uW6J5cx3JNlxFnP/j4Hm23IwJ73Jrk7p8BdMuYICfe+5YXspl2h6HqFmjB9MNY7Gz51tR+nBLPDz
OPR1GCkPKNrWvFhDn70zo754htm01DsLuTHFMPkQ0QF6R5FlvV8QQsl7pzdyouUiXw5hPYwXIzLj
KugF/94Jg9ZUbXmD4ZEK+AfGD3zU9XBLVnQD7n5McTJo7gGdq0w79Lna5H5hZVF/iPUu/9Vhnlg9
qlDH1UsVKWL07cihwASutHV9ZWi0nvq8gS7juORVfby/D7amBEYcuH5ieoQwVrdsoWr5Mg3g7Qvh
sv5q1Z+VaW59K8veqHX5Mh2QRoF9wiMD8b0aqjPLOMbRJQsQStXOiKF1f4d5WBx6fSn+e/tXoR4N
10N2V+kPvb7QI9ndrpCACdSudM9zatjHDp2Tg50WX+6PtHWMeJ8AyFGeRVJ3VSwZw7RPlzbPAqox
v7I8cU8e6pO+imjKs+mNwwErl/Q4apXYSSU2LqUX9x/pIAsIbh2MhJ0VqbnFbJZlV52MeXbez4C/
3t6/laowVGUQ+kI1ZHVLZK2ZFW3Tsj2wa7suqVKd4gm/L6XX9pTdZXS4epUYinokLxMQpXVIl3Rq
mGuq4IPcKH6I87E4NDYZWdLPGg+QEh+g+Jdf7y/fxvb3QECwQ4Aj3OKdw04aoAxQZ5K5aQFDteE7
oWHYVjrJDohkY6NIniEGSsQYtzo7XaJ7DbdxGoyTMiyBpyPX+xBzmVaH2phgdyyinKanAaip/TmK
XD3cu442ohzZjeFS5oG5hT10c5OrUalC4FHN5O9QoWaPl3Qsvmh2ltV+69j5F8S6qNQi/SfsT8pc
QbRpiHhtv7fM5IPe4eF9GVBkeAfGC2PZaowi089C6LWn++uysRlIemhM8iLCDF4XlRLHHHqR0k2r
CMkuuT7Zfqmmy7W0jOWQ5cT3YTINO2TvzSUCpEk2SX2JLsPrW8OtylENnSENeiczfmpemX2dy2Ik
Lzfji2i79DFnfnneVCu4/7lbxSQiDE4xzzEZ83ro/6PsPJbjRrZu/USIgDdTAFVFT4qiEycISiTh
MuGBzMTT36/O6PbpjtPxT3qgVqgccufeay8DemQ6wiDbSzcyFTHeEil2ilJlbzKBFfuYc9MIgaFI
P3TZtrWOR8xd7CHR3kbr8X+/mX86E0gAztRxmkMWlX/9GpbOY3aOAoH7ZDjGKfO9+1aX/niObrEX
/S+/9D/UMVQyiGTAYs/tz/nd/H8jLlO2rPqBCwjqX4TMYcaIEX+5/P/+meh3QSPO8rW/+RCV9CsA
hyuvIpzoByRaL61s0x1K7sV/+UD/dMxoRgG0kWGfIdG/fiDSB9vRWkIUbEHRnmYpozrzdBW96lZV
HvuCtXv+v344VLjwiOBT0czR2fz1FTEFRrSfNPLSFZi3p7FPuiHWi8MSpP1OFPz/frV/ACXohNl+
AiyHlLP/FqZ0PjCgVVBH4i3GVXztG7ykOxm0L4SKM8n4co7HbEEgOPxIelWVaVEk0MfNFFjmFHIR
G/DhcisOnQqb6hCOvuoOY+cuRUoMxej/n38QHIuxZjp3HYjb/nu6c2d8TTpsPi+Rk0+HOtHBFXYq
xCLHbnu/JMv+L68X8HX/9SJDJcx2Eo4O0qG/hXnApxvAXfrmssA6OKPtmLImJtah87bo4l9+i/P9
+9+vRfcBQAoYhczjv+5nnMPIS3MWcUlRMXNerRuG7OHZljrFRcJ+6hnbfxViHvvTHk31mhnkGjpF
o9qUaKXHoU3HRVbhNax0fSV0mXxCYppWjGC1jY6hVKrMkbqGKt8axW38L+/f/fv7ZyHyH39NaKIs
U//66EY7HrjRCIGqjpzpoQBu+60K+jqknu4eZlMR+F8MjgkqKJlQgdrIb37KtpXmJuwEHskVepr6
X5qev59gbGp4viHGALz9zauc73Mlae58VTv98OTUVph6KkkOm9yc52HVr//7S/iHlzsj9xRceqy/
e87Xlq2U2GqBco55pMK1/G5tdghNSQio4+/Nv6lm/n65cnTpiiEExP/AlWl8SrzVBnB/6qV+VBWc
bG3bBvG+HxMNatYL7M6bf+l//l7n4TRjyE4sEQ0rO/W//tKoAXo0bO12ObT2eNjjWZx9pqN/uUjP
R+zvjxQrU4Zauhz0c/+9+QplXdhbK5LLuZy86hiiYinvOhMFh8QxVpVKRbh5piod/XIW1c+HKtBz
lGObsJlUxtb2SQhL555laeHbooPyfihEJe+CcSZLbXLkNt6gKlnmTHXa9KyZp6qE0uOW86kwBWZn
Y7no7WFWnQjTeidnPNNtIUgfXm054XgfJR+TLaw3fwzkg+SWLYHx3OItLstqT0NBW5VDO7S+d5zN
TN7tW3/nyHL5MEYLeZPsWv8JnG1rkEYEW5d5LbqOjI9SiRTHPTwDIYzNL+cjXKUaWDQ4jktQmWxP
ItM+4FQmnuxOtm9R4/Zvjt6b6VS5Yn6pYnDtg1Pv+56KSSnSgNaibb+wiKn6yxVsyErjRFQqHQIy
XX+qolsIEEEb2fonpUJWJ4m1muGjrD0wQmPG4NGy+/h3rZIxONT04erkkszWYqPQLtNNa7EqvZHI
pcp8DbRor1dpGfsa0rjn/d5EUlsp5kpq/0NFa3HbGoULXd3ZuyKrEyNupRta3HjTNDgPoivGnzKw
inJDLaIT+3PXY9JdWO6ovNvG69nNEgWsbZfSHFmdmC7J1IaY+unG1Rpm8LA6Tb/rBZ9sFrrwmgHe
nFqzj3O2nrNyLjSI03Yh4k18VoW7vrEwplOR0BmeVxsL7gst+AspLEvV5c1iXJ3isBgRHATnfiAL
r1JjBoGo/I67wfMz9I7Nnq6dFO+9KRXiblkqlhZjHD9ibOwIGGGyeh2DYhiRmE3i14Kjq8jceKYn
N1x2CRw3iHsHwkfkmMLmcfZU7gKqjpi6BM4VivnPosR+LXMcyB7Q8UtT5vDUEpED9+qXwlTOHW3M
8gsS0dIdqmFup8MmSjWlE1l3axpi9y+yOMHqN5uCff7mjAf5Br3ih5mTrk5rs4Q3VrfGUO0iFo+y
d1onYxJps6YYwjXbkqr+Yc0Ttr8Bfsprisx/vW6bWPSEbfbTSzm24roJvO5kdXL4bbxQJie3Nc6Q
z+RmiCzBhPhHvfRhk1qdu+mMx79tiEnE0SWd9iD6cjaveNtJyrvqG13rA6oassE6W3giX2zumZtq
HF3EJe3gX1Xg1X1qD2q+XuvGwNyNyuKHs9v1W8IVKrBVr8uffVs0T3Yw7u+V1cx7FtSVY7LGLco/
JCFVVlq7m6izFpVlmVrEkJm8aKMuvhicRb947ug9JIPw1rTuy/ZFt3vwnJT+qrJ9NOHdKmGW5lUd
qz+9bxk3Xbce/HKK475CwbV6SP/nocHAO5K1nVf9ZtY06ffN4s/X5NDE61SQNNE39xi0lg6frI7G
Jl/nPhhzz8y1+YNsj6M8J3VQ5T37P3FhLaN/I1mZ3e9FleQShTpOJoROmhTaob9ny4b8N+9Z7slU
4t2XSTGrR8sLpzk3i3Lv/dIT/CfoplwOeywzvaugymSydm91O4lvYnM9ZMPd4PDrmjJaeAq77mE0
pNpnganX16oUc5mNupR7Sv4JB2Sb9IIzdNCNv9uA0Ku0oJjJfCahtjguVRi+hHajvucwFi9et7b6
sITbEmTJHFYPwWCF5Qk+OUIg041rmVdiClYoWgCBOQ1/4tDllMWcqtJyT/7cyvLo9SyR0q2cp1vd
unZLpZPquXBdwK/Op29O+6jx/tR2XVYHM2EYdWxbEwPtsH355e1dU+UxUBlxrZjAPc9WVayZrMPg
FXxvWg6NVU59ii5z/7bY855lbDre092xzCvB292UJaUlLyafoTpTY+tgNoEva5uHPDNJ6lhD94DG
rXmDYAEHbJuXTadJYi/vZVmMhCd1vf1BXsTyKuBaYGEwu+27CEw4Hkps/cI0UQu+j1HNa2VNXZ81
FqjNgrQp6uFb1VCI8ikIG3nYNh1F2Rjb4t5FDvDDQZWgs0VX1ULoWuW9oOQGg7TrNR6ei8UOFxhp
W/exnwkmHEfHmg572RGd6EYkDfqOXOycpLdlyuKo0i8DKh1aUyJrA9KeOiKqW7w18UMhxcBJ98nF
OBPQFo/fsNv36BBbKoKDE1nQF+CpYqLq4x942dtFUJzmfjgr/iK/5ktxNYh/FrSta2Xd4Dry0CjL
fQEe6EfMXhUEvbXvvc9ZJskt6iPkhpFB45KOsl87si2F+eHpbbgJ2mqOUr+cIDdxRbb3xp3Ms9+3
+3MvRp5VjMLC77igjzv0O+00taN1r3TT4vkqpjIej74mti5NhnUx0CqxA02tRvrixhs3/7Iu1+qj
7CkLpCNWVZuZZhufZ9+r2mOzIXLZgPn7K6x49pH1jz9f6mF2PggfbIjHGPgXVtzea8r8apeHborU
97DtHpbaCHtAk+VMGbTnPrlF5FCUuVlNdHLcbh4zrwjCLsPzc/kKukIE6T7YVXVszBJJTlmZfCPi
noiQpZpY6d5zW2YSGmBFmGtNFCg7aPm91uG201tUPVh0L3yTOtAKlswpp1KkjuqS+6qsME2xTaAz
Iwi3Sn1vbN42sVZf/eCqLS8iGRtQbSv8UXp2z/kPLL9j4yQCGgxcTSEocbG2I79z6q/dfL/H7jpn
hpb5sbCQwx1nav/lGuoiybUsaI4HbiIXrNCsMXTqGudbpHrcumFYTK+u37s7JJyyfZrMnohD10OA
TUmTiu8H/Aa2PNIFz2TvLnq+aFGrfXmd1T20VkegTiB9qbIyjoc2U02y6dy056rFFsP80GVfhxeN
29S3WFURXzET1wefI5i2h5YECXMyPSL/I1XCfohJhNc0BY459KsckjtG+OYH8RbMvpM/RjLvAgPV
zVhnugT3jaEi76UYDnZtiyUdSptrh8S2KsIQR9j1jWWVQ58uUy+GTCG24H7c9MARpdp/dfvSPGCX
xvTv+BWZsaSS7O7FvnT6M3HW8jSHXZBwXhb91Iemv66MtzzZtuQaxHKf/UM3zmOR9i4VNiNPQqpU
+jaXv9W22KTEEbyDcFLhLxE3nDB7n7yropHxwicA+kyLiaKcOUIN5OdZ1danpduHt8xytU4jDGyH
3G+81T7sbe+6ma5G6uLk6SDIIelAIxK4M7gckSS+hwREMkdUVEWbWsoUHY9fZd3MmFLIdBjnjf9Z
b8l9L9jbcc9EpAoXKlHqtC3sDNmfCRqvhtSAr8EN1hplPk0sdEpJUKmYXZ6VwqztJ/m3usAquXJ+
SjmUz1awJm/RbHPJl4KavjbEPJ1UVRXTcSIlE2ui0HUmEOrB6kmx0aHFA99ZrFDCrn/bEnsbQO7a
9YLc16q7ELr2nuS0Co/5w6m9dJhcOI3JOjnd0R4tH0J3AEcjZ6uB+aGtuuLej8+RypXPphguUoDV
JROWIKzTuJU6VqxqFjzILGygNfKyNbXCoP29ut0+XXR+ZT1KaWNSNENUf3bOBJEsmDBQS5sQ+ngK
O8K96KSl2d/hAEv0mFbrz6QeRjtrl3h7n22nvKnIkjFZO3livGBOdpoMSQU3icWw09IeSv9u8ouO
3WBcOVfKWI46SWh3cypitT5hkxLwru1AEPRlQvu9HZrmSoWFarMuwqw0W8ZBv46Q9pa0cuZQpQlS
cZ1V67QtKTYwxUDiuGqrg7PSiGdJx2ST86g6XcYqafpTtf6GW1FSR03KLWPZt44FEeSa4SASqYtt
GqPU5srHsa77OcX6x/2D7DygBUk6zKqjcZAH1XQ8ZD5BLSrF8GN8KKE09inOA8Vvb3WWl32Qk841
zUfH93SeBCap5ZRvpl0AzmPdTmnB0hL2zTjWP+dmT+4RLHD/76GZ1HGmTfLTZkzKP8voFR+sPR2Z
BfFob1lY+AMvi43wXc8e6XPyAzrsyg4fJYaBU9pZU3tXDjYLWNMF+oNAIZzhEwcddOb3w6xyQ+f1
2w+c6fXsMGYdFf3Im7U76zeufbJFQ7rG5yItzZK2dC8fUmx8PHc2G+gyOoC7gn2MOrqWqP8woulv
MYhqZiEgeER9OUwt08Q2qrSpfIpwoQPesFIOpi2CGUPOQEyFt9zCaAj8rO0G8YfwqOmPXybcGsLH
4C0dq3mv86Wx/Dd/ZTbLfB2pNwZaChkFC55kTHm+aUvp15lx6q3KafOG8/cjsRRZdmHeAx2OQ0p8
D7Nl4O7eO0JROh+r3hadt0EiJvRLW/9WF7X6DFYJlaORjE4p5BTrno49YHxdR1GctlE6Kl3XRfMz
i2CsDwTNz4gX4Fku3Ira/JI1JnTpEk22lXHBN1cFYShUm6k1vy1V1te9q+fmR+dABeotGb5UCMXb
46BMghihHxLvGgP0esjjWZanuJiWNqfvHCCwOGYbTnLDniHVk/FK+uyi76CduCuTs/RdjrXUIrOL
8AwYy5JrnGSW6YvQ3LhNldlrZkCwP3E4X9rvu+XrJQ2hBrU5Nbq406NXf4fh4jd5MFvicXPtusvP
D/V1T5YKjfsY2mOGrsAl0qGJANrmBfaconv8GZtwnbJZKW1nUEIsrj+rXT/bYkeTllh7H6QMufqi
a5LRSWmtpucyNrHOogYHitSaJutDcGn8LnTYv7deueO6LJKV2h/0ARNxSNfl+NqJKX+DlWSNGOZX
I6KgJlZHT9GRe9/8bOy+/oAmM/7Af0m+T+HuRCe9OeOSJZjBl+kcmoEbQ3Zrn1W7jCj/EjpwKplw
GI7byv9Y12m582peN61JBPnUQysFU/euCnwEGo+rhrs6yOxRqwfB/3sUtZVYp1A65lchZfJYbEuT
5IUF8YqTME7czD4AfvofiVBaQWu43JpirzJLrB50sHgP3Fyprn5u6X1PiYyTd7WHPnU86ZqAeodN
fToMRfKF58/YpjSD03RIpsIXR3wR4ibz4oqCagolX+kanRuFf/qa+kPgkMYeOfN87O0x/tBFY959
5S5XgXP2qCO61XxSrnlW4iXgBRO5dlRJGINl6gABfC4miO/XaB/3DPPY+jf9UeKnJra6K0QZSwRK
scI4AA8Yi8tq2MGR5tHe1alJVANkbzfcHuE+RQkDrSdPDZO5vpjIGLMQxQeWc6hmMd/CWzEmq5e4
7rmYRiCozir59ZtxnUQ6u53gOvOMiq+tQdnPazWt90i+aYZ2X1Y3NM2Ma6YSZQdLYt4IpN5cALt6
tzz6Qph+Iq0G/PcPMnDLHza5IRed6/aPap9nizALYmfSwol1n6uiioZ0jzfVYRARx3VWVYbTsSKp
AC7bXHOI/Ur83jcnebetZWrI3UscFrLjnqzpFhu3TIcYkDxb18F78uytf2+WRBNyOsVKAT7Pg33J
3LgqOlY11RnpdraTVQDLZRrE2K6W/sC8EW5jdWdbiRgzOrrKOiJMZNuBDjJ4bKrQ6XLhrnjpegBc
JvWdEMOTJtL9Zyg2YvrKLdq565N4fmkbXTwq7RVFzpLB/Zr5NHdt4qInjBwR/9D1onmPsjmrkd3o
vYCSJdO2YShL5wJQO/WnpPxYsHMsM9mPAzdMWcXjYWBq/3I9FVf5MvQ918qyeXsaDB6y0B5i8V3h
Se7UEYBmPjpnhd3Vso/bvSUaWcEHXJKHIZxWCrRl7wAb0eQtuQXa2h32oLd4GNh4O6ktd/eqX/vQ
5w0X4RteLqjZYrHJH5bvVLfEg+gQRE/3r5FZZz+zw1o/qcYt+b5KE15ZU29FV9CPY4fF0lpqTG7L
KLwix1x/D3izEfsAf+578A2wTOnb2FlL6Cj0K4tYP4dArVNqlta9oTMz60mepX5pUoPxZLob9P1E
G/veJeGKTw3L+OeEuLiKgXxuevwg1/id3DrxtJGtwFWhsUmFBxkzi7V7vz0kSd9UTNq96xx8ucsQ
SVVk/2QhaE2X3cJsnSaFG96JoPCuMBpO3DTeyvVdl4H8TQfnfnvSsAuoyBEmnG7wMPIZiqit6Nh2
ZzoVXW1foyEdJojVRa/zWJXDR+2tJmaFlpQzJg5JOB+WvZxeNrA2l+a9bIcDvQDQYrTuNYbRshq/
hT3aMzugQv7ZppLyKcBs41zFvcXJ27V8mFun+oahw4ztjuv2tDuzvjd+pX7xfHiPISF0vytQzjbV
M+xQrDGL8V3iF3Fbln3pnvZ2Kz8MHWOcTY1hD5hEDGPp3rr9a6m27tfeOvbb1jnDzwmvoDdLzlN4
UvAH79HrRx91XRYDtoimbfIRBK7Ld8vRJ3hpsAppMt2vHRb4rxkTozfRaakzrI4YXOlU3U9pwPlz
nKRCnrmVQ7LGXotxnu20T6FfYJ/XugWkEp/7304TrJmT1EiRTFlga61PyQTCQtvSLy8srt0fTZT0
P9eg6q+dsY7ai0XadpW3eIP4meIy0elSeTYpKC45ialRfvlUWKMp2cO5zatKKouyqRURDn0/BV+d
FRngVFY+b3u94rhZiXrwgbZbeziw81FXQ6h0BOshWl6c0q1GilrpRacOC+k45bmE8synw2rArPYN
hYjyVhd9weZ1cLZvqIRUFdtU5EeyXOqtI9/XedvHY/5khkgzLyxMOZfeoFWQmp49YjokrY5TWo/t
fUQ10KXIXmKwuIZeNhVsBbp0HGqfYJOFCpNKCNg1K5OVB8srXfE1AzCAZzs2ZMxp9rqjD7fQyfyF
0PXcVBNyXGQilMbREozE+4CrShoAFJq8Bz0toZII8bC2I5HVlZJhz53bJ0lWNuN0pVzs3XiLzdbk
kgDzWzHKJMwIa7JfCj2F3zPri59dudFjLC3P5wrTdwInDHqf8jRbCXl9ont1F8zKU11H9fO2epv3
TJCL/zhCJRu6Yzyw9H5lZz1/raNrUePneCUZ9TRz1wUn8gCG29ZNVuaZUU43Tg2f4wIDvk0ezNYX
7yu145LOUMtjM8ChyES49J9+XTT4phcinvBvDYGeibpLGJ37bX0eZ1WBslKzq9MWLettsixowUmB
376rUZ0nNgbEH4FphwdTO1GH08HkKZr/Rt6qwXEf2k3b9WFEoFWncT+b70aG3nVfReYpGJz2VfKU
Bjgdj+rBaG/66JsxfOlYtIOg1SHjZuc167OAbt3fROTmTExEQjFWji7N8yadBkho2wJmCQppPd4N
oKuTcyH62NtaQJjABB7Qvm36xYbNFLkyBCyY5vLAVqCL6HIaQ+duQwxuD9XkFMxcjldfDeT/8ccd
MWqpFWvHzifq63Njtd5DDHJKuwEV50thAvS6trP1NvFenLTDw9+wF5od5IlM65/R4vmsVxiRvQzG
QXO1gGkNeTUPZxyQKnOHsazoUWG5ajw0BW+HrYYOr5BGdP7RrhAIfQoHtXLqs/xecJ0rNjqZhIYS
Ry4meooDNLQFD7cirIu7QPu2zjYjk5+dGvV44WLVa06bxOX1DC7Yw4WrGOIOgSv1dhBeV752FjxZ
4IsJSIcYxSrMbGxfm7wy1b5c22HZFAft7VGSd10YL2k9D5HKe6gYMW3J0j2i2DANi3kzQsWOFF9E
m0zqJ0BEP2dNIuz4s7JFwFYwrib7al6dPUgjbs8qmweP9myJC9FymGjTTyyGCEOYVwaHMRxGmY9S
jgb8FOnGwXM6mwGwLm3cuBIDweNIXKx2HkjD2aBucse9uqaIAf+74OzqOPietA+hbPTLFq1Lkisv
WlAwh6yyUh/yxX7Pzze62RKyccuXLR6uubTl2zYp7yJpxPin5QarLjaYue0xVkY2x3Ack3u5zbLN
OSxACI0bjRVjRtgmh95BLZrWa0CDWAOwD8fz9ehclqruo9uGQeFPIXzC68bN+9UvlenzRjhdl2rc
WfosEWhVcJ3bne+g8+lsUuCwJTw50eAuDyao1/0N0EPPtzsQeHjwaWOqtBCq/ELFV5qTw+pOXksi
jxgJ1iqSLz0epO7RGbHCyAEF/fESanFTHrdoqvo73wyFTku1R92lAk6fmER9ksI5FzTBoNG1uZKe
PztvlC0mmmRAhVCntZrWMBU1d/CdtkUdPFgJxideaiVGLwfEo+KJrqoIL20t++m+d88EsTYOjJtL
u98/+xoo8GM9izdPCw/awpG3WdxVte0cPEpec6hL9H7ZthCZTtXtpHMc43JlNuX5YZXqKEzcaqyD
F/5mX/hXuFGFy3VybrqfyQ2J9Z9GWOvMCab4pC3jI9/XXM/6Du/VldLW282EV6/wvNtI67C+YtqV
bYY8ogFIV6rCObTgxg//9GEwJCegfFlmIp7Zj1RBmWwHdhPJS2USCy7guLt/POPP+lEU4bweetW2
CRnJGy3qPLLJzaTT1+5JDWZUtxjMWs7JamqWehZpKv2ROjd+a8+abHKhC2wbFnahR7E76nMoG3CQ
tjBa0bwkzvfGP77dAMGN7dEDxFyeo4oadDJ7x/DI9+Pc9zbqs2xAoUCHiw2PlznYiyw3rtXVF+uw
EbCHXc9645CqOH1yscQqY/PUOQ9WMcZeVsVDYj34NHADZg37ut0lhYpZUXL+1Q+nXyd1C1Yd+W8O
hiDRYdazz6alN666akysllvOgLNkTJkDPp0LByL3e1Ty6bbNgf3HYc895XENNH/pKSGGS2Bd3AXg
33OJLOgRZuoWl8XFFCxDlQdhreaTu0InSlGuGPdJAA/NqWyVDbhjA6Vno+l1d9tFM3eBYI6dczV1
ENQ13jUyFThBixSihH1tO1sD6FR7k8ncwU8WRiMMUq8SgLfPfTDsmOGmz8uBwbXwjuVY4ARYUi+2
my4ZeY5Yce86X2h9+p/NWTzBXVVji6NXvVp5T6R0y9tciyY5wAkIdVb0y/butvvmZwnC6D3lgVvC
i1JEzXKc2z1kikjIqz+43dYt2eSTXZvPJBSaQ4HDnJtXiz+a1zaWrs2y0l/Dp2AenOgqYbfKkIiv
YeZZHW+c5LvleRp1gcKFmOo+2xCZ6mwm23nPa7FthN8uZln01dnX2+R69+vmgKrG5WOFO3qayppU
f5eoLnjkH+eC7PlwL/OiZifflzXB3oK9/ieT1HyHCVJpLljyVa9+cb6OSBaP7Ru70rY6DomiswgU
/SYbO4s2rwpLOVw15cK92FbWHuYwQHa230vkDSYDRh29KzKM/J8+4y3su2bB4C4FrGw7xoZi3V96
Y48yJXgxLlgvdGx++2QtiqO92f7wzCJi5ofZGlleA2TAApjrZQFjZr8VHoSuICLCO5tZZZfC2V6A
4avyuOsCt1GUEuGYD2T/wPMO4kXfdWtk3QbQK+JL4IRwSK3Brp3rAOzjed2KALC0ghDGDnW2qGBT
0gHN+a1PQlIE8zATxsMaf3blAELnyKI6LlEZyrSpmSavhj3AE5hUQOcRZJYRQ4oJb70l6UBS5VTM
75Xv9Hveq70uMhnuw0xUXu/XedPB3/k1SEnn67GeatLIE524mPp6tu+TFg3lUW4ytm9t/O6o4BuQ
ATtN9iR0PUgDvOBAC4GpjyhUuJx4GHdi2KcZaU/VCEBeB+avdecV0M9/BGdHjtd2qaqKZfDGtvYw
NAVzrw/zOvg5hLW95euGwfBnsxTxyLKAOiroz8FvAGdtHvTRZgg7+ROQ5d3uOk2dWxBfvcMSqGS5
6Ep/Xo8J/MDq5zrpiXYCVVx31BZO4oPYTH+hSGN+kvhRX09EXE+5Wy87W0V4HrlXOUF3E3lNP1xy
y0mYhroGIqmXmUXhVHsb6fVeLd/Au4owq8e4qIiFCdZvuS9hjUGAWP3LoZwwZdqQgnwOgzPfK5Zf
b2jb9X9wE5tFwLIY7whUbLnEDAEPPBHcFhui2/xozN2hsQq8hGiJNSbILL1gF3jHrsM68AnvGijr
EVmEX8066/2qowiqg6XqGBYIJQ8f/IG1jeK4uY/wL/rezmQL/P3VCyWaE4rTVmYTe+wod7so3I6j
z5oeWZm21rFPo71pif+27W0bbktsxTfsioFobuC81tsxbPrxfZngRoFRrTXIYmJ32Gdg7VlQEUvi
2Gd3R6Avtn16ZZqQ2/0UJNUNquKpPFWT2bxjD0gMSrC17G3nZHc6aDadVxBg17Ykj6slht0TToCC
82j7URqgSpOptjx1W7OzT061ophkzszKMAukdg3hWhPT3GrN9Xrs2nE4LZCtyswjqKq6cVmaybxY
UQxfxBhkwcI1XWtyopbXIetd4+z5Ugb9mrFj4Mbmmq899tr+amUmiMpbTdwQRuqdikH2kra6W6Bw
wiSq1oAPVjv7IaydxTuZpJt+Nd1U3m2oluHC1LxvB0NgedyZo16qagzvDO+7y5IiXpm+y7p/VVq4
H5ggtI9+IIb3snAkzItt9/eHM/MmvnW8DdAV7tKMiQ2g90CcX9zvqcJB9r1ug6FKvSUWMxCIRTRd
OYfJftq11X05NQf7KHSxdEdyEIPgxGFc4oNbRf+PsjPbjRvJ0vALDQGSQUaQt5nJ3LTLsi35hrDl
EncGt+D29PNlXwzaKsHCoIG+KVQxRcZyzr+dsdyTHIFIatDL0hxcSxbzQaIo6Ld9lih/jyGoj59G
Q7O86zzvciHUg/2d/5jTXQ8UrM5PZs6G/kFry3F3Op3WdN8Esg/3S84wk0cTj9lXL/fYupnu4pci
CHsQjNkTP6B70HHlxIZ9GRYAw2hOJv9Hl2Ah2bQ0eHDFFC1seQ6mbz2YW7qN0659mxj7W+0yuKFb
EMECWY0c1D3RAB3ihsAf8z3s+sxOctPY3thCZ+iNtLFrwgITCTJe2fXXVM/h13yRzRuqYa+88RY7
Q7xc4XxwR11WW6VTMDbfzho8bS2/7Mvgtzo9It1ituE8glw/GXUhLai0zYOc2uWXgxanImwyoGcN
LN3+hqDLs2uGInLhx1L23pVYhr5/ntBLqn3MXC7v0KWcL2fXAuI9JGsvzK7txYhmxp0qLKgxjU0O
pDSfTKaGL0TzskQtSzY/KrxsvyaU1w9WSJLztk4ImWFHMk36mM/EBezSdmTKSLPGtndRZwmmlqKJ
rQ9xM46P6zBW9NNdQyjMAEMf7txggTtKrHIArkszZgU0De0tYo5p6Y8Imcy0s8bWvsdiBFqm07Yj
V5R+N91XtIP/6DGYIacWBRndJSy916Keu2Qj3Hl1QTHHuT0h+uMlUEg0m54RIdVepIOT7uQ8eC/0
F0gGANGW6pvRw8QNbkbuJAbRwmpv8IZo8pEbt08jAwib3xQ6z76lU1EWu1aHjh0VynT6WbVxLflo
AhZFMCV3ONrO4E0kC1X2ryGeEO4gxvdXJFXT+KsfrJU0hTYzwxGlECMTlO8zTT2YmMazU27h39nU
w9PvkjnE3sYI6LntZPc4iMvaSjUKr05m+9TLyZYNydwjnU80zbfJJel6300dE3Q5kwoR8f8lvAkt
XA2v47Ce+7YaJvyo2frspHlcH0j4JfsM2Z43RDELFdgXpf3XvExsddPKOEGrkAxOEs3pAIZuh5Y8
L5ZpAItS1ZZwON2lQiUU098yCg7BSILxHHA1sWMUSRAw9akuGQmzG+sgmXdo39IUmUkDjDU2ycD0
3CYAHXS0sr4tdUUnxet6sa2AwbqmwUYGsw/9u5vHFJoIraWNCIITmkGfCV95t5pSdccMcv3n2mfA
ZwrseKSOSwoKjSxtn8YxC8fTnM7OP7JPZRx14N8P+dojMuKqTHFWNEpe6MnKRNiyJZaSOfV28In+
U4ucRkZYGuJ/yCJEm3MJ0blfpVvlhzCubHXm+ByLHeW2cLkimpaO2F9tNET08+k+oWwMDj4f/s3m
fbXUt4PKDiVC5fJn35GUv6HkgJPeZKp2j9ACyRlnvGVOmErD4qKDWZutrGb6excIsn3UEjR949YB
IF+fB858xbmZT1s/bIIouHjHNgOMgnP0CW6tDjRGKW6/pEjLM8rlYkaU6fcY0xVI254VXhc3DgLT
ih0IyhFh2I/Pdbd0N+nA59+v0thfIM/GxzAQ4Q+3dmG9057b0Qaftlk8CBXtt6wLrWIzQGymO4gg
R+yLcIbcAIUvUYTNAOGmzbpHNXn2tGNqzoyl09RNsBkQzk0Il/vJjUDdC0g/J3PRj4PRZ1cFM006
7HLOkEDkg2s9q1po6zoTFAK7sIUG3np2QVydm7rW+oBmA+RtaONQ7qbS9m9KNGDp46LJNsqZY131
ZosqJbsph9mp78Q6dZB8/ZKGB2Fl2SVJv3cebXyYhPNZmTs/tKFOMA/bzfDPrId8uprBgPUdJcly
yTQIYurh2tb2AeqVcsSTQ+veg0zpIbLopBtO1yD/rvup8DYidv3uaQX/pZwqErBhivDZ+u60rTVe
L6UDO7diLvFvgb/Kcc80Ad/7aulyFTtkXTPQscxEcOlSJrwbiJbSXU9hm22KKR8sXlMT3uc0aMDX
EKP2EUFz+CJQf+f7wXismzAsZ6SMQiyvZgwX7sCihXpOUNKwqOIhebOaLhwfkY5DvHrQqt29lwYL
KlLAoul+FWb8gaC26JC0otzbtOMqq4M3IIaKkiG0elKdl77f6lmN96vJ3ZFCNtYvA4VQgv9EWy9L
Y1Eslr6LqykU1Tg9BfhAhlcJKIyU3JsGzDF6beYvK4ND7PsBwAjJhGs8rz1m08gFlaCIe3DV4nng
IH74vXZK+2cbduqbQKlvLn1e+1IlZR5+ceMc8bi7Vnl4PdlNUt7Pq7ggVkEWtAcX2S0aX8FttW1c
yN6HNQNZuu66tg2vnUbBL3jDWHzx8ZnKW2swbn6gAordyC0gUphUFI4WOJcVd3S2Msnm69wHj4om
I8fXkKt23PZp03BU99quGQTb0urHjtOD/ZP/dpejSaw2MmsM8ouaTvh+AUDSO7K+6nhDpVExu7VZ
y3GDLLYjHZORdGD38yXNgL5rpGppVuYedxRjlwl1azxsVbdooDDtGrFNeO9EV5l20lQXMmi2Ngfu
pYTFN7jTC9w3wD4aynPMFgy3SwaGuS3aKtDUL01bb4lB5hcGYWN3b+ucCze96KPNEnWh67tbB1j8
JSumctrgARVuZFSqvJu+03xHrye8+YZcCyTUTeg2/VMJRrvuF2aUXFZjCCiHMyMvt6vs63LvIVVZ
kGLS3eQkeaCJ4r7mEhyl/+w0AE1bKl2nOhRW33RX01hkT07XVP127PPF2pkZlS6MrECz7IFf361M
4LD2DDuvRFQ3SdKcJ6fN0ysvaEYqVTGi0eTVUH/W2bTc1oQmEPHVlpp01TnXOU1nX/eU3uFyxg+S
l884ntWRxFDz2IoU+dDcNs3PyVflG1xk8MR0GiBx48bI7xmAeuPafnFX4ny+n2o9dNEMU4HC0yzu
Y0khDOcN3f3ojVxCcJpEIFEbTd2wjUsX+bNt+nE/1b0Ir4EpHbUzQdr/YDe0XKVAAFDjzsRUB00V
+lIF44hZYumQwy2JH7wlc+gmUZ71xbxFGNc3xzBtxVtlIW+NZImogkaSmXtE57Z5I+Gji/mXwQLw
fe65Iy6ctuz33toW9p2zcM5voTHc7iQyE6+HAsn6CyopTBDuUgVPDpOPu7sGkd4AZKWcCZwliPWd
CRYO6T4YibEb58D/mWZFrg5AHbBlOumzs1BLiKmBBPvyyKU+ID1ViR0pX3VVhKYV8VyPB/NqpbJc
UNoRMHiunNB50EOvj3GtETS5bcwftWRTTCGjbe8cqIpTVnS6fxkry7X3Ks053+nbOWT5kTRJRVbK
9qfDhfJ1TmXfbVPicURk+6kIjlVGgR/hhvIaqpzaJxsqTrTC99KgLMvlVL3OZWC+L4vVmrOl7OlU
DMnoPQbDGiwexHK2/rabCVuPV7tQARNZYi8d6nz/auXg2iEwz2tcuU0b7lfj03+B3c5ptXes2cmw
MEzmPrWs+jeJH/TDi213P3RW5nqPVAu9cj6OQPu6brRPfV7b3xmd1qdP+HCmr3QoeOrmYAl3y8q9
iWpC2LhrOu7hhVL9F6MOp3lnacNBxoBs5Fm2CJA/V7SYtzmay6+ECkC3eW3aviq0asMmKMLmSgnN
FO0gNoA5/VpkV0AfrB8Sb+d+G6Su/4PB4fm3JQsytekhTNJNtyDzwHudrePGK9MMHdaFPLwOmD0z
R07cU1eqwUEpjukaKcckLBcEpV9I/xpI0njy1iqBt0An8aoMbueTGqcVH7W9ym6vXITi29ieRXsQ
lGnxhdcPs+0IkRG1Vkr1RYK9fs3YiOl5qLGtASa6brmzJsEBayztdVzMlLTXVQWlgZK/RVuCohAB
fe3SEERlH1h91ITJfEty0iR/rbxJclaoGO2rRnkVLqncuOM+zUIjIjmJpTiWavZa3pfPGVGu5YDj
Z0znbEdbQ379ZqaQ7Jl5AhcCSN/oH2RvYfriU4hsBzd6ERw1dvjLblBebVCOl9ntavdlG1kyQNtF
ReJ5vFyv5myu2zE2+w6zTH8MLEB3qNwV1Ww3OGDMPdrXfsdEER2iuFmQ+GaU3xj3EsaIRSR6u0hb
0uG2UFNzo9TQJzuVDom6lmJxfomZ7GKY1XHyDgBL83Los3Bqfha96t1tNqKRP1/UYs2OsRhgIEB8
wbiTVoLLi9IiCI69M+X5zdo6+pXmeHnkPCuyA06a7MbqpWkO05xk/hUi8fCJeKrstR7MQsgZKmcP
WXDdMf5L11lKS0mE96ZSI1czqqo6oytBdrrFbIAdCfo2AWTStIl7EtMY59dmgqsZIZ6/MlR7HLx7
jFVOto/dIb8mhnkdop5St7jt6TD2tRHkboVW23FaMgLxjSE+Xn5GeDg+h16c3Xp0GvMOOeLwTyJt
9dwIbFe3QTh1+rh29vCgylkULzYIxPp1TcapOgbDkgysUVwku1q1Y0iJUKj+lCeKu4XDz/k6O6Te
bkuv5JSj2OfY5QY05IrSNfWk0Tq1d7Am41k7vAr1IwB29qat0XptkPHR1xnYRKSDpvppVTUVonKY
XXCEM5JZ5KdlQfmUz2nEZNUL5RWIDIES1ex1B6JQ71obmS7edlF4UeEoywe1X9Wvek4h75wRpxDV
S1usu7nGZRqVKkNPOBLDJo7SQkFyyM3qviiDomrnIMwuD7ZU8S858VM7ExsSj+Dj7nCNILUyM7KY
SxoOWp6hqpfh5IN97wu5zC2KB9ZShSGu7r6n+Wi50DyXBMJO+NN8aME+Ww6FKviJh1g8IK9wf3Gq
j/KipSqSPWBjm35xUts0aPu5o4eHtJg0DA4q0zjKq3mZuH78rDg6buJSZ8uF5hKZe613FvD4s25T
zxzEQqsFp5Xo6iZ1GaKCty/W5t5O/abfje0yXhdjUaM3RRxJ6yRgAm8wXmgbWWy2Qv5XomGypDdk
Zj5aDvD2BoTVObpNKW10XjPuHkwbfb4jEKi+8vO69e6YOZF2e2ldYJh+DLN7flD9A50x72ezwpNR
ry1OCqTApOXmi4hnSA+zjgMyXyLtccVMeunPudJhFYU2CrUCvx1afMLKgwNnnD0erRQBK+KIsOd0
BCx/QqC+UD/7rZvcJJ2ph9spXFeDD1KtqBds7BBQFwOel95gtT+A6cfqkR9Vg99i3Ym3U2yLr7GG
2N02Tka7q9I0jBHj1RzGYYpkcLENtvMR+cB17Fq+2teYHq6KgkX/oGySk4706Qj06bEQ0cnWseLn
spgNeGitpzcfIcJ6ou3q5oMFzSvOyOUpNGVdiD1S95KFlGfFjdHOhDoVjfwT7inUX6xTXT5SfIav
SB4LfMMqMe0WS5dLx0pAaPok2zT5ic5ILfuGKE+fToLZfDi2POXu2+o/bSdJeYJ9B+b+6k5NN23Q
0+Y3YERddmbSQzWSx1X0b7ObgnIDBqH7bwkNZAG1NV87o3Bf97ZvmvWs2crJrvSy7D5LqhyHhmIr
f+N2rvECoAxIblLU0sEZYXkmdqbAjopYEhp3Fy9De1WVIo+3IHjB95bQqeKAd5BKxlRF3pxU5xTp
2XEzzXRNBkNg0IFiIj2T0edgszG897Yrvb75PumCXea6OaGWxKUxBsGv7WGIQLuD8g6hLmn7cl5w
pyxuk9wxOk5z647lHEECeHFU5RMQd2OJ4Ctz1TWKlHaZ4hs2GRKLSzP3xU48xxzLNaByiVXAESF9
jEoSs2+w652eqz8UjZbXZlbYDhQwAIevM6mbqZDrc9b56OV6QPlwW4kY1i0sbHoaNx+X+4rn8FZw
KmRs4IZOpHBVnW1t5AN+JJi8MUWVwBcY1Y4HQqETcL2N6VBabWXiesUBOU4R7N0sqLzDbEGWkslV
dwc7yJDXtv0isqMn48zbj1kqLvoxP78bhinWaNwK2dytVZfVD+xfLU+xY03zCSMFcHHpmbtU4aTd
6iYdEYzyEqnFia9y7cYxNyQEzcE5bLr6NlkwtJ/ChdQR5C/FSg+RLQHqlzh/W3G6difoTdonIKkw
s+8ryw+aDRFrhcdqy9dyVw2pr3cdNOqvvoLKj1Rv6W7bKjAkSqw1eejxBcw/20HAkWVUbEUUIw6R
h2aE7To2Y6eoHBmP8Ca4IvF4KOYz7Wzp5vVhNN443Q+OLiTmvnL5piZy/HmErAIMC6K7CvSc2Ad7
QPe6MWsCPUHkAwd7neBXBIdquXmqAinMZi6kww+Nc3gPwLkSubJtyd9hqpJum7hzmm2DbmmdqCLS
+jSHHJ9b1JbEnPqrKzvur7nrv/Zjskp4KqYraYomSusuMcvXvoiDhwSKx6F0QNK/s72Bmd4OwiT0
zjrF9lwT34yro/T7aePHqv0JFQJtH9ahoIf1UqSGvJwMzIK6sDgiJneKyBVqBaqRxstgwTAVR8Tn
JGrvdID/pwUpDaBVjfyUEqywe8BA5HW7Vk2Ztc2LnrstJvnRO80rgvKjP1fBbzgHzFjAQXkSibmd
RbTqavnKLoZOxIy5bAJn0c5B1GTREqgwek8t+kN9rcNpGc5J64/f2OCXCX2jSaIq1Pq3GMTyhlw3
w0HWWguasIDiWRoUn1waAf6nJgdvt0M9wHhjqgsP1tyv3XZO4niNOiHon1ju9xqN1BskerhDA3jx
IoFMd8/rMq45P05SC0+0G1hLxqS9g6RqKQ9nNC8nKvcpoC7vumCj45VTT4REPGyx3tQ6YoiHj/6l
5TTazSmx8BuK2uX7GPrDF9E6/ctcqeVYElOUnVtw6itFUtrFxDphvikZpIKOV5H/D6YV59ctGrhn
N+2CmtJSOw0ybA5ulrxq54hMqxhEk3Er6hhMVlDsFpFiDQonkjfSALHDoUHoR6SD1QYoEoKkvmdQ
WPtC3G36mC2F9eKYGmKnUtwm12RjlSICqBz9LcL34FrlM0YSJu54CKFshvqJQiGQqGJ3Ol5IUKg9
RPfg6ijsbnpvbn7ZjD+eIjN7BBEQqIBnXAU6kYeZ+R0hiCCSo8dhkSENHnfPhmYp/NajxcvwzcRG
EjMU+08+auYcisadn1S1tt+lVzB2Sjg6/Tlw6s1RCf78q7VQfG0QGSfzgVR6+ydLguRQ2hSbvkhN
8x0BE94lMW/1PeaIdEUR9aHp+3vmvHSIqsXqvMp2relG4OHqnVakae+SVTVfMtJ/RNQ2JrnPiJD6
zWWu5M4y5eLSSDsCZW1dlr9qmLoZCXqr6GvWyUNlJwoorW7UyIlWQTG/NnhW0cYGhX9ULs3ZNkV3
D3jkksG8kR35FFvXSWE0vDkJyajIiDMaIGjMoUj0GHPNT/KZSewT/hZR+XeJSuiFnDwUz2OsXPdg
tJof8qxMyiuJcOVNqjF77q2GvVyxt/4Dka5mR+JdpbZEI6XflNb5eGyzFb+GSlR4tELhTrf4w5jz
NYazQU/pZmI5BxLVKcXjCBqiC2aYbophli/LNCMTmE04xIcCWvrKwbSX7Rump9iURv0FNsYQ6R1W
a12uTTtM5uRiwQt3sqBpxXE4heoKlrSv2IQtv8IyGiAan2ZewIGSKbHznSFvbuskJuKC1Wt/LTgt
6gOSLWY9WaJY+sdCmvy+6Jf11cHtcJodXJUXnpyB9MOo24Sp8Yu/Yk4KAKzDWIbu1muoAk61bD0b
KYpF5pyXpUVy8MlmgJT3PZ3sZo/68gAinzo/5n6enrQ3Wv0eU6O8WYek6g6SSIiXzNBZAK821SOC
znraTD4vjmVAUsGWG5O0jSmW66Mujb9sABIW1LudRQ5b4kjULMZaaHno9pfkmIBRRq49w/DnWeV4
FC5j+3twA5qEAWnBsBkmOXt0O2v8UJlKWHuBgeDVLkshT97kin/M2vgV0Iq07+O1qJDc68A8X0ZI
IxbB+E+p4NWhf14RWjLqndSQu5rsKqTMkEnmvDSjv+4xm9f3AQA4twYJpD8nDPSA5oHf/wxllVon
A7z2pcWfkG+wRGe3AyriHA6o8e4doHBW2SLgAtxFZ/EN/sMMn2fRhXe9U5bzAV8mQ3jdCyODgqb9
YjkDwJRdu2Ea+UPZsn2sbjB34ZTMSbRMJaPEepLf9ZHjiYorrBwG+rIcS0YHzUFRsp4UWSJZjXYk
TWDHOImGQBwa1/PR7/wHIaouzlCwDa6p7YK/+8rX88iKq1AxUTilMDFkuBikgQ6c1a+iS8O7nOuN
dBgukh8Se1d3ztI4cSNrVuAPABKTiBQZI9kO6616dOPVQfIumrRiXEWn7oe05ZTvDUWeVbW4Y4nE
QbcHcAEht4FPSMRuLeIGfM1t1N6Gl0LjVKfC3xq4F/BH29aPFGkUcpO2HaxuPcfUYfXFclc6nKGb
cYFGm/w8u5TQHXjzOsocZExn6Tab0QFvxphhSleiscv+YkehlPxFT6MUiSC+e8d75i7xfZuJYfjp
lwePPK7vsW57whdSgQ5/zThB9qR2Dd3ZpoN5TCZVYMP3mwyJEIaqcaNz5Og3wA4AYYnuvW9xUMT3
Q7LGNzZMTXzlabmqLZkb1hSF4eRUm3Vx5HLVJB75afNgV29MH2xerNTE3xbEo+upIJHrDfIjY6BZ
jQRiA6o4kgrepmBjThxW18RDc+gKb0x/kWeUqgOhcgxLXJZykbQ/xCKcLNW0d3HaOiDwksYr8juo
Pj5DWuNj8mUsjspCRI8fX66oGbu2g4PQgbPz6qrdFgwb9I/QYlAVqGPyeOetKkC8htKZ2RtFaepH
PA/mfsnN+CAq3XNMI2jvUeOn8/fOu/Qn+EfGM1kMyMaColLTFWdcbH9hNWKkkIuoRyRrvu9ESQxY
ghEU/dqGxvQSvG8P01UczGglfcsnLRPyrtrKIHHsZFMwYumfFob9IlnDabwBtB9fjBOgAKdP6R7T
oUGyTxrOlUYl5UfxAgVHblOCHy0WSfY7aY0z75CME/1yycxwNyuSj3jvg7sMBAaI8Lsfu+k3otr1
l2LO2DiZVw/HRWrbhoZJvSsMOom7yVk0RP9T7+SRXwhSJZbMDg86zMU1rOxQM40bmPuuNiWaHIBq
/2kIg7HfNEZ0bATkPzFwQsKN6VE+9rdrnLXhJiGsyt/2Tn1xcSfUNZGVOPmz7PN23bcQLeaenzo/
dlxOBPNbbQiCKn0xRCt2A/SU3F2S1+XDcFbe2n8j8gn2pyyD5rUPR9VtnEQGXBWlwbmBiAPNiNcN
KAGTy3CEbS7iKjt09ozSh1AcRneABon+1l3D7AmoX/q3LMSSzFBXmjhyWp87DfAf6jwxqK0BLf02
iexiIhGGf3VsI+KPyS3I1UoUHn5GQv55t3iugI8AXol2UPmuG6ch3/dE2qY0WOl467qjfQkRCNKb
dRVW8CWJveWpumxG4ImcLrfRoXyyUYAQb+A3xVXSBaUgYSfsn0dIz/lQ4bG/rbgQGKdWMxY2gXbS
XA1m+jEQDf0PiQnetWdVHtFGKoiDbeIhoj7jZLNJcG70fCKdyD93HSMXNxhbUEWsVFasV/p8/4cD
IPrdQaFJ2YTmCEAT+6b6It1SNNHYjZKkGy7kbY/J6EQQxdge+GdpsemnGfNN6crG3gmcRdU+8Mzy
o1QTyPY6pmGyc+mAqx+AskGExfcC6YiOupn2zhJHBIXmPIoRHMkKWp+6RPnhT9gzt8SE76SX+4F0
aPwS5SSeSGKzv8y9W75arJOXvpr1Teoly8U2EnOC+vFSv2LUty8OZQe4LCTE7p+0shhmB/8i583C
/XUVstKXq9KrynuryAt/u6ILzje+QmrwTDJGgtuNOcS404hnBrdf6RS5ZyCbd8PcTI9znq/Do4au
wzcVdsO3CkwSaShB9M8oLKbggHxMtKiAak5KhkIqf9O2NJ7HydZW/wNi3K637pS1zTW4hj5r6qv1
0CGLcaPUTiwsDUi4COmp5vSBOsT94SQx1We9IhtBsz2ggVvtvB2I02Hyw6aFV9LAyqLJD+saLjjK
6pLiuZF2yJpLa48ymQNw3le0cJwCuneaO2SuxS1mmi6/nprSRwpkV4iuikTUqIVzL4l8sOSGEnK8
8KAtKYwPpKBhXfedLKhPqGSk2KLLin+SwJXk943xu3zPKAy3jjo3nBBlBm57ywDntt04mc2vxmjj
umc3QP6NSjsoD6VTlekZgFRTtzGeaESV1S/28xA01m+68Zq3O2n1sMjKQ3q55J3cEBtpsi8t0q+9
SObFRKU70/Gv7tgjgBWx3qOqy+8dko6IitK6WW+zthWMncVqwwA41LdJdfs/KAOlNWTDdJLBmJ6J
52zUzehmcbhZ1TI7u/9xY9F5iGKr0xqPTMpyqrqpidzx6jKaSAWe96jQbc1/akWUoPNmOTbdUquo
NNxYi+HDYZwopk/SPT8IEpUUOMRrku5Kj3L55/8VjQv5uUD0NOZEYLS9dXwt0IWg33XpMz8Lh74E
bb4LEiUkBIxVEkXJ/94FieaXtFAcPeZkiEnYxYQeRZl0g9uFcJgtCJH6YcUr/URIHQinjfZMU41j
BMzFJ+mbHwVFKsHoeGghxVimd5GgFksauMw2p16tw96Qh0lMdjYe/h66+UEGplSEwwWuuEx1EO/i
KK0EGHehDTmZuPvCB0y+CxTmF27ROoEf0ES1JYbsvz/U+fAtE4DvoGdmeND7mSY1FsgpBnQ8TePo
3CNjCA6e61hbD0JmT9VFchH6mqjq5bprpqLdMNw03DaT/mwo70dLi9iu//shl0zS/1papC11qpO8
5LGqSN9DZhUETnaFXXT8ZETrh58TuQYDoS7B7v9KeJWzLJXXmZOEPz6IQPi3kti4TzKrP3yK8hRv
SwiEbe8+54g+xTgoRE8u01lBpzz/qKfOj/7+/T5cNP/1lHfJ2GJIJCqs2ZwaTNEnJlQkUQA79J0k
rvqcdwgpqfnGT/bDB5+KkT82Q0wdWzFX+N2fxgD5EKDRMydFHmLkN8twa4opJrwN29/f/74P3iJa
UFQ1ErkSafXvAtANYUvoQXJzYlCdi392kMEeqSTk+f/3OS6rwRZMv3GIon1/2KQ1xzkiFlZf3otb
vbpIRdc5+WRN/DtXl6dQRgpP4ZH8V+IsYY3own1WXkzc4j7Qrfs1DmdrPq9Z7p7AAWP3k9Hsl+//
5yHKPCpGSnJ2KQLk3691l1Enijyi/kSJYL6lPm2GlZdFNNcyIVL5kvVfSE36W+y6nwTf/mdQx7tn
K4YmhJLMceatqsu3/e8dDeuCESxbT8NoSedUIPQlesmzQhrgpnb1aVToDk+doR47wgrIljbF8c/G
4E7YF3bY0lfFeIrh6Mlt8Uu1VFssEbF/rLHTIiKoyAGFaQ3C5FwpHxa+Qd69KbHkVxHjoFDIVmSe
oBQsV+9JdatoPjk+/708SbnmYvBQzHjMrnk3fdAJS51lmbuc0qCQTwRFoWNYU/vh74vz3/vt8pTL
euGEZjjSu/3WFVbhwWksUFXEDKTWNGAuTN3T1Kz94e+P+vAPCmUYhB4RisQy/fnNbKyqa5AoHsW8
7KjwQGYv0sFPdvVHfxBDLpggJ6QnAdr/fAoBUmHXhR5DBhETbZfeJ/pgpanDs/DZtMEPNgDIpg22
StejYOX+fBTa5hrfYjCfEhokvSmriXwoM10ijQgwdNNrYlbTn1NokN26pbWknxwsl//+u00Q8HjH
U1hW4QXeHWCgqXllvHY+AZdYQIgVfK2ekOmBOFy1rZ3vpNCfDSH/4P0GIIA+k8o4Zpjc/Ocf3cRN
lquhW065lTHSQ05lpDozRYLYm///p+RRlzkJHhM8GCT556MSmRMiX7A2c29+9tzZ4O6C65XCqz55
0odv8r+e9G7RDK1FhIypltNAEfqIdkve1qFesMa446kl5QRONpD7v++HDx8awiYKBunYVBx//nn4
4WigAwwdPeKNX+yY5LVqaF6C2nVuKse4PxeY119/f+hHn8/jzvN4qV5gv88Lx7aWQOoU0ynB43Ju
KzxWlofjAYi6++SlfvSoQLoeWrzQcUkk/PPvI3uaFnVq5tPkEQo+eS3mo2z8x8xT+MlN9MGbRDxh
+9Ae3AXMoPrzSe3i6Xp05HTK+3G4J0VU7BeGh3yF2m2vgzhBvpjZr39/kR8+k1FBeM64A1Fm/vnM
bAFRdC706IgsuIL17curkoj5XTYTnERGgE38z4Ka3Dv+/cH/vuiF43AfMI/WlpcBH38+GC1cXZCL
1HLp+Sn2acj2khkYv3Vl9D+CkJLkk+/473ObB3q2zz3LoA/5fmhWx8abUrdvybK3enpGsuSqIus/
+YYfP4WSluLZ5ex+t1qcvibdcR7aU6Vn5CMhsv2HMJfuJ3/MvxclfwyzaAOuVvffn80BOvXGeOhO
3USeGeqdfj1I8MRpl5Je/Pb3T/XBw+Tl9mYqF5G+fvDuU8FuLarN0uFE4I51NTB+cJ/OcXW72M1n
A5cuS/zPu0AQwUk1JJ3LUIX3k7nCyfchFOL+1DR9O/wmr5kuyjVLeUtAIarpEfJxPGPyie+ZYFTS
6Tpc9X//cz/4hIQgsf242xkG974tIQFyjQsg1ZMfp+baHgxyF/xG3/7+lP8l7Tx241baMH1FBMhi
3nZSU7JsJcthQ9jyMXMuxqufh57FWGyiCf+zsnEO4GpW/MIb1iaVaMUlm8M/yFy+ek40FdhLFa0X
ZiI8+VP2A+ZudrQN0MbXR1o5afPZxuzbJnkVy++hudCH2mDXnhVP6k07OEFMDRsxaHrOXXuD5Kr8
d8tpckKMfFVSIJ6+5ZtQFpgp6EgTeGqtDA+8BqgKWZN7JyDmnq5/3Z8AcrFleMB5dzjSM351vuH+
iqFh+oXgYBBFMuB+ZrezYV1Nxxx6zg5WhXHbmHXxH9TY/gdmBOLIPai+CGS+N+6zlfVkwwiBBYlO
3LZ8kUA2D6ISM24BTO8L2rW0KZ2oUc5jBrz++jevrKirIzjMdYYrEs/g+0+27Sy12ihqvQh0153S
l+Znv2ozCH8NhSJkIPGIOfzrkAYAcq5OA4AKRkKLOwCkTp6nUdx4WEyg5GBaR3qvzUFF9nyf9zDW
rw93eQYZDhNGzFVU2oj2IpKZespdoXRqL9TC1kPworhR+NaNUS7XjFEIe2fDMpVa3WIeU3DFht/7
tRdJd/qI3I5zkwYu4OpZ6uX6By2HYqVU26JWx8tj4Zq1eBeUykC5v1VooNddddsUegNS1S5OgRn9
a8DyZygOu+6gOeheWDbSgAFFVqeqh5NIfiZo+QpxsJ9ZWcHG/C1XaTnSvE//OnoaAg5JIgsMKsKy
P/Wtbx0MBfmO61O3fBPmUaDQqKTpGlnXMj/p4lHjpWg1TyMaQXHVtF513bU9Ynb72EktPqIK6d7j
mdIcBzQONw7bykfi1KVztjXiFFKx9x+ZYJWMdxGSkQLQxW2uOO05mskG1z9yeaT5SMIhG8ALREeH
Qs77URDzsoyIm8XLExNuegYPNULGEx+ZCFQ3djD/6Owzj/d/YxTBnoSG8368dlKIhnxF9WgMqt0+
m5L4a13b6NFd/66Vfc/MEQc5oGTUi5egA+0zKrklYK/g4QprOp7QWJIUcuHYoG+wMdzKYoE8ZQIp
h7nQwRaPgVlU4MbhH5A2m5CQqjj+wOLa3vWP0ufZ+fvNYfa46Ek7hGpjhLe8OIS0YpJZUHic+MZ9
jYo8pMBhFM1LVSpgwBzc3SJqKkF4yo1mxP2iEoLndkIlE/xqJ/ZKEGkInjitHZ0CV63P7G2t2deO
C8K5msIRFwSuVWjp9PMeizqXygFBHethAqtD6SZVdONk9UnkfkOYeUQNpRQd+Gv4BIKmGEYnt4Ov
Ju0eBZk83OPSo4IdB/E5bry/awvs4NSmqfQ8bAoW7zfSEAh0Z1At9ULVib0JvuEuVtKCYgJks+vT
vnJGKJsy7Vi5r5SS4hghC/TkJ2Szwu6LjYONBx2tP7RGW/43jN2G2/L8xiwWWad1oHNQ5vrIMmFw
6r7NJ5XhsOlDV2gKst8YTTqfA5wq9ojfik9oe+D8nOFXcv1D/wR/F0ObpCpkLJRBl69tlgZxU1XA
rajtBuZdmRvRV/AQ7lOnOObsteqgaRe2waepVaqvImurE7h+66XyC/GlRwnhU0fJ8Hj9V62s9J/6
Lwh1JuWiXJ8NmhZEiYENKgTtc1DL5hbdj+IzCLp4YwLWh6K1RffVmut67zeVa0xIGSgWKy1VNCOL
GrSOGeX3hQLA5H/4qrlKLygCcb8vHuasExW+6ryWCJnAXUIkWx5SJQyfYJzLh+tjrWxgfc6fLErc
BkbTi8+qRkKQuHEmD3zAlLwGxHafB8AE922KKNCbEKOy8XitjgiTca486fyxGDFUsijQknzytL60
4dgjKQnqDaeXNqAOmwZbztTLcgIXI++kbtIlIGq7yN+aTintKpGjl4SBOAwC1mNXgqQCnpGBFA3e
VFe3/jHy/jMme5KLmIiH9uNis4TgOLPA5ALO7eIJcAh8TiDAN0WfRv+fQ83Pz18BjyzoXwedM3qT
cOLomGM+8JglYIN2SqqKcWNrrk6mibWsbel4Gi5jAqSCLScEBuK5Ta/d9Qj837RGmv6ewfPnYCrL
V3Rxy409unb0BCwugx42baXl0zaD8sq+pVppQjr6OCAweCPLOkIOCQ739eOwdsFStncYzHAse3nK
46aG5527AzR9QZMiKKozNEUNumSC8ldP9IMtFi6lAHA3qjRbI8/H5u91RPw0VsacjwSZuK8yG/ST
OyIqOuTu2Ri09lcXNmAKaqvIN4bW1saee7gcNqxtneWzUpllRwM+YVW7ui54yaXfgWgco+6ATHDs
7LEaCYdDTlrU7y0gxt4IrzVGgt93b9HRcrSdCgEg3Du5ESBxDTsadbVx8J1dbVYNZkWT6OFF9+j+
HK8v2NreoApE8ENfwriIxLMw87URuTOvSp301LuKfUA6ICV6VJ2Nvb92cRFQqII4jntrmS+pHRLP
Rj9NXldX4ykowuaMXU5xUINx+hCGxXhz/dPWzhpSgbQBCfJNSr3vdwRwYD0IEH/1Otd3xclo9fYe
bIsfPHR6IRwv82dVCS1p5NP1gf/0i5ZvPYgR6Ac89UTKi5GtgHdOReDCK5RBlGhLRMaP2sUFxpN2
5dQ3BjgI54RTVxId+zoJUTeooL+AsxzMrz2yCfknWCeJQFo+gs7kF0bvHMoxQireQV4gOTVwv9Vz
UXXx5wwltFkrxy9bCBxhHdyCwZ8+x1WnglEaTQsIKeg147sMoGPv4STJt0lOE3oRDhChA+yZ6mXs
YxtEs1MNoPJbFO/uUM3R8Q26PjErO4BqLRphLq8JUfbiWh/ivLHg7A6E8u0sY1ZqqXIXJ2H/Hbht
nJ6ato2q07+PqdmUyKjzU/Jfxl0lnhJhJxUq8AXc+kNV5iPbjpvhCODV1yCrdhQ9/pcx6UAbpqtT
0l0EIHVAdXioGXM0bJ9F0AA0S+6Gk6kMw3Onuhsbbn6jFvsNwAVPpapTfqev8X6nI1Codz4i9F6Q
4d2w8yU2NnsT4e4t4MzKkTKoTZukSJZFXLBYQBeFWIhn2eAZqD2EKEyomoK2T4ZbKVqtCTL/4TR9
iJsx/nF9RleuKcNAYpn4mT9oCr//wqmPG0s16e0JZMaxh7Ci0T1i2aN3x06YYqN9ubZP2aOaaWjI
3VCPez+akQ1o1kKk8io5tWgbSYRAjUgRw8GWE3olFgLmG/fwyhNCC8Nki5K8UuRZbBmnCAOph9UE
IglVzXuZzPRgK0wsII/ZD0tR7u3c1od97kh/482ed8dy99AuncN/zcQTeDE0ami52pCeetwp1ZnL
Pz1mEoBe7Rixh6OscbawrTrkdaxMu7Kr6o3ZXltbyyW5xqhAp3a32L2UgDOCc41bQeaPDlZCHoYH
PydcWG6ubyJtbSQbDfG59uMSf83//68YIdFQ1cqDinUlTBKfwtikqArxQMkPqPTQEdm5U1be63YL
NxjPl/x71VT5GZCW86pmuQ4KEWbjT05BZd1G4Fakh7QydaTrv3PlOPNc4RpiCKIoymPvfyYYFWm7
2TB5Rgh3U7QSJfAGFvLGKPNhXaw7fBnY9dQVqXIvoxZFaDgIIgvpabz66Y3fZW15B+w6uG3xB4Ko
3PW1Dq9Gi+9sjDhRewry6Rt13AJ30iGB2gKAPr9R7QjQvw2h+FejguxGSVnomJxMwpZ7FMVQ80Ov
B4oJKSZWX342QveIXTe2f1pKg6gtktCquCM/TMez01SYLluGnfQImWY2KsGlHFmkKCkR4Jdc1h+6
cYx/DkZYPhpREPwWpZXJg99rAexdHwO2PWalGNWglF/f6qjSBYdMscYch5xe3Opqk+Xfrs/kBZyQ
dMWieq/NmSC9yGUSmCIYi1hCYJJGt5F4Iyoo+/9axH6+wK8OmwfVaAxy3qiz+ruqHVAMzVmYcE8h
bfxtAxLPNh6glY1ORZ+jRH2OoHTZTXA0BC7TSjM8vQD1vgtM7TNZvvGA9+DwfP3jV+5KckL6XQ75
KJ8+X2x/nSnVrfO+KE28NRXuFqTcZIWUTmzjMRxIeKNPtBnCf09oKKNQgwRGw5DLyzKYIhEh/a+j
BpFZ1pmwwY1OvcCD5utoaPZWt20+b4uD4oAKMhHQmzP9ZQgRNiPNxUnTvUyHw63DWripLSwAUF7P
vgDf7k+ZWj5en9aV94D9RPHYMuhlaEuwEKmj3ck8NOhq2+BPEToSWIs7Wf9QVy7Rc9VRpgqm5A4K
dLAFeF65gDCkB+wIdIcr2V2saZ9NcO7xWwSVikI3VCfks5BU//drjoccZCCdUogkS6RcH+Gdkoy5
5SWt2eNNaWOzHWpbfvcrR8GZEUEzZJMW/rIqHkvT9Q0CMm9A/v7gouWF1ZpUjnpB5/D6ml30LbkH
yAFNpKpcV2P25nn96yyAw4e5i0WzV3c27HIrMz8YjoyOkWJOZ3u0RyrFmfxqtJ1+CBUnPkz4nmzM
6sp5nBEnrByFW37J4jdYcBDQlIptz4R29CWNTYmoueafCqc3v+ATHmw1hte+GlCxMdf1BOBYZ/5F
f32106RWCdnHmqPdHEN7E7rMlEPRdM3yQC8J374Re5ykH1BhDaIec8bJ3rjwVr/aIconROTHLI9L
MqrjEKaqjTSna5wSWLl73HLQqwJScCh0O95K+VeOiKtStBbc+TN+e4GBhPieWrHf2h6cp9hBIMRN
UKo18oN0sDaxS2O2vXaiJ4APCEc5aoOtPfX+0YzrXUfJ94D+vHMToUHzen0Trv0w6p4GPlIClRh1
ETxoBRL0vaqYnF3HeLIJcXdm2wUb379yJTLT/2+UxQ1hIpCEGXqE3UWC1CvP3nd86cWXoTd+dAgA
3za91DfC1D+NnsU1zENDx5rOLkQad7GzkaYnZHd4Zcs6a5VdaSttfSryocQOBUfgncTGBZ5OimjA
pxw9C7hKJQJD9yJGU/hDosruG2Kt4xmXG7/7FqWKgd+DyBHgGVFKQSQEpBYSi9B1g33d98mTb/W4
GSWis/bUR2e2vJIOr/RwFBwQg6AxceczG/sQgVi5CROJBpuO9S+MQ2T8sYypY80/4Exi+k+OP4BL
KvS5rhgAxQ8OTY+2AyK7prHVwl09kDqlPvioEBxUQ7w/kDbiWOhINxalsGJ0T3FM8HZTV7YanrUE
z9ddUxuustPGyD5rVjsiwCBAv0LICn3r5vp2XLl+59YOuxEKCWDsxTlxo1abXV8sb6LTcIytAHu0
WGDu5Wbqxh2w8mQyFJXxGWo+dwzff3ZiJtCMHMGrFUThrwSOE7rFJf6EQT3eQ3wbzi06BLe09M2t
UJp/ebkzZ1QD5TMuBZqvi5EzpD/jcbK8ZkL8LTdFtzeGaKtXtjaV9EDJEomysP1a7H/kF8ckcmzT
66cBs8RAy7jZYv0LQrWf/33RuNmgNDjApYgg338Pbhl4xOgZL7OL33OSRMUPILf6fSSBU1wfau0i
oVaMofQcrNIIfD+UkqMwWJbsj2yw9dvAVKoXK8vEh4ik+4MYkFu3rXojtlqbSJfsivoMh4Mr8P2Y
QYzoWowbqWfrQWsfFYKwbB+ZXXlEXyXeSA7WByMvAI1N0CoWh9Go3SrDvsf0ItzMuRmKWb9ci89I
PBkbB+ByKNJWlYARQh7hsb7YhmMUmYnRcSm7Ip3uqnpErto3p+dyCrdqufMUvd/xc4asY0pBQZdQ
YzEUeg8Jl6owPROePexoHvkM0cPT9c1hXR5pbb7GwOjOwLOL4p3bhX4o2lj3+sCs3JuBroV4NNui
D+8wfs5TbPnc9m7eV79ybCpQL+ZZRSysSV6wMFRfXANc4b7O4grZKi0WtM2Ra7ORfcVLDa+FRmr1
Ifal8zrYFtxzLRT57wluw3NXgs8/+YVlUKEcfP/NSuEy7hQzDD7DFCuyDw5qaM4ubqk97iBZKNre
6XzrLW0TU7+JEAl8s020FlDJVsz/cOrV32qM+z7hq+r8lKjrFntS2G6Ely5KjA8ru7kJ3bK1X+Ca
UeJKpqnqnpohjfO7BIeGxyk3++Tkd+X0CwfFOjv7BeL9h7EHEoScZiVeetjxYJAqUL57kF25dqIm
h/OLkea9vguQCXhLEz/sjsUYS5RCCJjvk1KxMNHLKqne4sOIJqCmZuqutWc59dTSW2vjGV9Jlmm8
84Tbc8JIhWNxICKpqrgmJLpHFIxDIzJXbvBTrUJeQwyqNeO+K/UeHEUSY2gZWm6KHqew+weeLO3L
5JRuvREx/QmJF5sZ4AxppMZm1uxlOtnJrkctUqUxkYXPDm7MyHzECJKhZz3U985oyyP+zkhfxLSu
CsVwD6ERxkgO6To9JgXxIKrKL9e3vjZPw/JHUSiHmUUuQQN2cQdPWYGsZFoIz0jHNkE2xFHyD1GO
Hge7zQ2+2BMYlvOQRyiyNAifx/vMVSflFm6OTG+zMhvikxFleFRu/LD5Rl7+MJrKBPqAvClVLn4Y
7S9wpmOBXFVYFB2qZH4ZH9Oxr9z70VXbH5PiJuOuaxKn2CPnqOIHQCMLrxUDH7FXkclBPStoPekH
HafcElkIKX/Qnh8/lZHW/br+a1fuKQGux5lR1UQfy2zIxNwTS9Rap1meqc8JjqXDftQRctyYFfdy
UijAgywG+sto1uIZ61qIWE6o6p7a5+63tAswcADE+UknVEXbBruaDInnHgGioUkRPaqwUtA2gAGX
TymvC6h/xEcoH4IV5Df+lYcpcL+RCaq4k/nLM0vqoBabCeRGUIwPkLYd3XMKLHIjFVibYh4CujqA
4zXwz++HjUpUnBo5UfyaOoEFbxbfkjiIjUO68rYJQwcOgMGWTh97McF+CpMfTorh0QXAJh7VFPet
dcvg0QAhHZ/+edeQaBBKUpCGe7a8oojquyFHFNsrysz0RgxBHicZBxt175WJI3m0qfHSewXssPik
qnfyGAVd3SOsDG59FYkbyFzVx+vfMv8ri+MKcgO0nnAp9ZIRvF+efJK2r/dV7+WR77u/3V5YyQFe
gYH6ZcMBvM/pWW+MubITDbgMEI0JDi774flkDY5dQP/SKr353qszOgW5kZ2NzM6hRDvww1jg5Hf9
Q/X5SxZfilGBSfED/gkFu/mM/rX/Gx3b6mjQO69LsDS5z0QFVg5pfnonwJnqB6YHJyusRuUsIBvQ
40bxyzwGZhOWs0g83Jy+DHEOibIs1g4BiorBpwF28ec+muhzzUCNezutcnwLkrDUXsKAkGcHGH/2
XE64cH/omKsk30qeqh+KDLXinHBhNAC5RGSf+jRBKDYjug6eUqfLrF1YbJMz1+aePQUuk/KPysq/
nwU7dHXbqKT04lgfn30MXTAKQVgQOIsUp4H6NdYoWtU/XZ/9lW02t+ZA69Ofg3c7n9+/Jj/MKwTc
DPDrGiSqhzRA/RxdIHsP5dV55LKSGxfufKssF5saJb1IEtyZJPp+PEpgLQE0QHJsVc3HPteaN4S7
wj2qCQiP1nJ6A2hT7VF/yjf22cqxJbfkDjJJHZjpxTYzS9GUfk0PtDUaZNAQGbsxA3O4uT6f2sqE
MgKnaL4d0AxbRNjV5MR9VVpw1KIWyRJp+mpztmJNeFbZWwEbtkimHWZFinJIkSGa7syGPfHcYkKa
7HBU9uWvOsAg4MRF1yFuJmoB7qdQ+s8CO2pj4/eubDtuS/pqM3fpklCEvQjexXVMEw+5B9rDVvkw
pini+53Uk3YX1X7qFYNM3cP1eVoblysaPAGQZyGWoJIy1hGOQeTfUwq7PKetjB6NusATuEu0TzyT
DYKsdfR6fdCVtflTG6fyN9Mjl/39rhtQVJ/5g7ozlSgkqrg7OZ1zHNri1cdjyrs+3MqOw+eP5izv
q0pXenGk6zxRjQ7rSq9pWqQ/7M7FhsEo0y14xlpoTg92jjYhGbhcFO8P1WRWtAMxsfRMsNDToQ/0
6EdOhWmW9s1HbJHD2vA09Hs7oBpJ9Kyity5uOqMyMT4Xxvjj+nevrK1NSKOzTARvgA/f/5zBzxX0
ZNXGi7DYxM47jezHkn18I1tR3CXIjImjlobFvxda5kiRY6HPa3vR75mSRI1oScAo7BAC933cE9Mk
aM4dYcHx+ieuxI1IL1P/ILel0LJMPUZ3JFeNysYrplDbm4Gl7apadfdqHMnToJf+jear8hRxlk4h
Znov14dfKRVqbCq6Sdyl1CiWgI54AtseiVJ6SGdM/kHYLZJEOTYFDxFi1bDUbYSwQCqx2496lBpU
WWMt+KKGKP9u3OgrEZ5NDEkEC18QNMLiXh3IspF6hLkzJO14sMDoWDtDGdr60HRFvdVjXznC3OAw
GDhXQNGWzyT5LtAt2cDt6gsQezJsz6RZ7c7FQ+eARH6+kfaufZ3NBUkxg9UmUn6/l0Oc2UrdjaWH
UDOk7arW8RIa8jH4hidHIz5dX9eV15GmLOkZDxVbazkaDf0SFcVawiZr5b5VNET5Ta3w2lhTTvaA
QvCg2eZjhRrUxn1sCj7k/cNMuWUOm/nMuUe7WEbgLbFfpBCIYPglHNWOUB2jhzabdpQxVFpgUEc+
TqnTP7txiJFiYTjjF8S/lf4Ahs+nyu44vnUMpslxUIIuVSyjHL9HQK+XDSYPUzVEuxEPBe2AGlRZ
H5s+RbyuCQDL3DhJMcwq6hOKoIHua78zF+8ZNB2D0d7Zfmk/a2WjpLsJLbOPfquZvxNbU8KTOdA1
8HRqJi9F4KME3NV5C9CjaZ/dHgGKkwtRAxlAaSo6izdiTtnZvduh+mclgHkxIzuYsBJR1wn9/ncR
InDnQdqT9h7fFzM/1GhN+nvNinCK25kZosv7oAotc2ObXS48RxksJ+UyjZxsiXCx4hGiH1JsHtrZ
pfE8CzG4v7HXasMb9NFBk4RZDdck5r71d4RsYgv6tv4DiIsoW6jaBcSvCkIs3WyF99gyZPw0NWBr
UCluqvuAaO6GnlH8EXBH82mEUfr1+q6/PNPES3PLg/iDS23Zk4saem1Tok9oLvMmqDY6oypGcrse
EZXT2BMWXR/v8kwTcBAEMtWkO6jNvD/TaWKHFW4/8AyMJj9GKJgfzVr9T3Ztv78+0uVL+H6k+dD9
FV0PQuQRrhWqJzFCP8rBbTFg6hDB5008iRALIHMYq5vrg16GHQzKKXY04nlKUYsIVMYjfPSQzxM+
RdQ+0p3bbkjqjeCGFvHljUEU/admTf/24uLPs7GX1E/mrnmc9696h9ztd7cqEv1HaUOquFONUPQ3
sM0wU5dRjb64j841MvEpGotHoxFu5RGqJJSkAK/Fu9Ia5XTAjFdg+Vtkk7nTNVlWuxRjsFlAryzj
u9hNKYoHVlK26O+ArT1w0bSV15RG2j0QW0wC/X+n+1UaPszYMKok2tOhPynI/2vYY1bJYHeHKmy4
W7VGkyh/pz4ewwFudh0smlFvH5TQJgoF1B0OL0CClM9WFKONGaRBG9yZnYOpHCbzwW/fshP7YJSo
1R6qNqLzaFhhs5t6lAf3E+bX8Q11//IjHe0oPc7VpQnZlsj6ZNArCZEdkflbQZB4Mkxfe3QAvz/U
/Pg70bs4lwZhoOJWiUlYc5gmShHoccdx9QFCs0nhGc33V01qTrIP8SAb+DwpPvZSm+KvzYQ93Y7K
uKTS7hML8DxmdfndiVun/inTgqIokl9ueGeiHDh+nFQlfpXjGPqHqmr64oTkqXvTiVyXb5jiRM8I
h2bJjWWhDn12MO4qHtSCI/OWUxOo+V6lDLBltBqQXHISz2j5o+XV9G2cHsuhbIuHuIKatlcH04l+
iIby6G3j1DwtChOj77WsFqgamnnnnhH+9yOPw4t6yITdBizyUiI+n9TaeItFrOPs8xAK3qdUAssC
F51jIuHg+eF/s8rYupVS4ONFcZzyvk6596ti1k1HSVxLhpd0KoV7cGC/6J/8KDbKI6yHLNnb6Dc7
r30AgPDDVIEifLXQ4C5+BEmiaDth1/Ks1+ivUe5X7WFnxKiEflCkH/S7YWiJriZa1sZdPUVGfA6y
oiafakCS7xAFVjScsEcrwnN7qpoTgom8eqlT0wNQY1Mvv3RNZPdfGlNpxC6thPgRVHrY3BVRjvdH
0IQIGg3cv+p5xC10wE1kDudcqRefTNPimoR8aasnLClUBB0tBHqHDJDvgYXI64OkEh8hQGtpRnyU
NT7poPGm9FYt8D7eT6UpvmOt56Oqi4EeaNlUjo/YaOGt5wSYUrnINuv81RruiywZK6Q187DdJwAs
fvp+bVEbSrK4vMsdd/jlNnbEG9WXLDuFqgFL9NA2Fc+WUBV2KR6tES6jxDjHFF8Ia0cGgR0fT7NI
903nSA1DbUf/WZvgII50fujw4x+K5lIWyiY7BKJWo0M+KFF21rJWy4Cr+cj1R6UbvxaYF99Z+LnR
FHf89FE1pWUenRis+i28nm68LV0tak72ZPsed3DSfyKTiO7xGlGLm7S3ZL3HtpuDZYcjzcUhHLPg
g6rJXj+nqdo/pygvvUF+x1XXSBEg3U+m1YaHvu8CzHNKJUb10arbZO83iITe4Dcw3Y+1U90xa0w6
HWxaWRUtqGw3OmquHafYxeQRMIrVvg6qrO1f0D1aLGibFrsv3gUfs+pa8PaOZj6b5gEJgcbFk/Ur
x91DexuE2r0OkcwftFRon01oMsFNFKaR1w9Nph3GAmszcItVXd/wT+he55B57YrapGWDUNBW8LrS
j6FWOXcw5/zavSi/OklpRnEaOZ4vo6Aimgudk5EJ44eBgNxzYoz699I00/u61Ov7KAqcUxMIq9/Z
tRl+D7p88I84gqJRj82AtpGTrsQYSAYhMADpX1y2+hUrEs7QKlDVfb/as+3L0+C6w12u1uOd2uXm
v7/8CABy8Kh+g5EW8+/56+WXAYZ2smQuYvLCxxofjWHHK5aeffZyuMsjy30ZC799/ee3H/yoRkJq
Uku8aMvjMYREbjLanosoxYEktfvg07c7XR/lMvtlCinegXunzqUtWwct4GTp+prtKanupjuSQh87
6bjXP+b4zL/WVZjfGWbZfcBTsH+a6ql6u/4DViI4BK4sCh4Cboi+LMGj4RcLWTO7mMfIQ6ODQywD
ILID7ljn60OtbRwdDCKh8ZzfLkEHKpRUdWgF30pxbOdj2E1KxqOAzLz7UYMCtZWIXUZVcwHeoniI
AMFF9CbipsG2QLc9TYQ/jMCqbqfUtZ5Sf1I3vmwlTnQ5qrRyQadQnZpTgr+2KC1ykXCdgL0LQpKj
tNc+ml0/Pl2fv8sQGLkI+hd4dUKrQhnm/Sj+aImq0wbHMxtFvYvjQMFnNLSZRFme6QgU+16we64P
erk/oIvPGPmZGDFTM94Pak0YnycdBT2BaxKCjJg60EA2AaV32vF/GYqeLTuEHt7yLGDaUflqX1Pm
GnGrRwtS34WGOd5ksR9uHLvLBaPkBFSJnihn+wJ4i6lXFBLYOV4VArCfAen3RL3VRg3icsMzCq0A
5GkA61FleT93Uwq4Ju4N2+Mm99UjoM0g3emBaWMHpWC4jpglat3/PokuCHyqpVSjeUXej6nGDacB
CzcETcUcU3EKtD0PsbK3ZNVv5NqXtxewZQt9UeSBkI1ctiSbpgklLjqm186WBTvkYILw3GPQDvS1
B858GAbdwV+cyA53XVCABzp+Q71xzv8UVBYFlz8IGd5L9inttvffnNl2gZiXY3l95QTKHisn8yN9
WtPY05twXyAkxL+hBJq4M4IcL3czaaPeN3WfWzh9AFXc0U6wyxMasEpxY/ldrx26MoiTU+e0mDxg
6Fw7h8C1yvqhz6RoSSjGIH8OFCgc9+M0Ic8Cv3A236KiitsBqjj9HniC43VTPdICihP9DTBLKzZu
78t9TJ0DtS2uHBcGyxJ2VxXdNKKDZXuyyuNziJvn3aTm7cYEXy4zyiPQ66irQFq8mF/XjbrSVbhI
C/Sfn9qxTr5hy1mUO11ITcdO0w5v8wxPhJ2oq+IGn7jqy/Vd/UfO6/0S6+BTuMzpgFNQWEIu1CaK
ax9VP0/v7VwcwJ1Y+XOflHV75+SUSPdAq91sn5IivXTYmTbYRqnYQ8Pcj+S3EE3Z/iAVLKnOENrw
C1PRb63uqri39eOo9JgUafhJbtGiL5eHNaHxTB1y7gMvz0c62UrJpjEoWmjTMYq1DCcxDDSuT87K
FT3vZkSfqHtx7Odf8dfr0+P46daRa3r57LgsE5oEuzJih09VKrZ0i+aztFgIHY0+bk3KxjOt4P1g
Mf4rMlAhRijkxPvWHcav3dTbMWYr4fhgEKRW+za01Q+RLjdlLVbmU+cLacyoVEuY0veD62oX6IkF
zr6yKdsFo5Xs5WhuPQ4r5GWwnUimwZdF8AF0+/th0ERp7LpqHQ+1WnkPH4/PGzFMf2yEgiYdecmo
UFhTpajI0jkUsF8SsoIkV/Qeor8aaJjbW9MPSFwA26i8BpySItaKHQILMsNHZ8qxD6Gmnx6dJK5v
Swm0e49panRf0UsHiJy09TerI+LAWyp02u5g8/qrR8h47pujSdS28MbVP7oZWT7pn1CKPfo9OHHr
U47SLaYR7j/fNbMU/lzQBIBOSWx5y3aZz3+MHc9pm/SIebV+1oHh/Pv7hfgjPRAeFqqnYhHkFK7q
W8FAdhHBy98P0k5wGsjxVarGrddrbTfBaEJUTP2j77EoXnYi5RXF1ZL4sFEP1MDNQ0iwvlHdWzud
f4+y+CAKenFlGAnTJqIJ1E6ZnYLB715iDIU2hloJEIlCkdWYYdhEHosV8vsoLZMgdLxW1Xqsl0cM
Jrm7cbmkNvTBrWjWQ5W3NyLElSgHBhPHcYa4O2JJYvInif2YRvHSCDGhMdOpP6k9XpE0FIZjjZPS
w/Xrbm3ZaOvY2Iixvy5ggZlaD53R97aXMJcfJ9y194DPnI3QZm0u5xYcNyuhG/v4/R3gpiCGog5B
NiqQ7rcCg28Xy07qKnie3ZZNr3gYSHVbuuIrmwWKnTFT7QhKLx4MhxJfWhNJeOmA1UdUKoGHyRte
cW7obETbK8vG7U0jjiQX+tkym+B2B6eXqy5qU2FOzpmY4k3RleEjXZ70HkpltgHOW+m0ApJDAhjc
Pi8HTd/3Uzpg7hDgQ+h7VH+De/S17F8AJfUv1KfclwH84yFPJBfilLiHRGTWYxUX/rAR+V/GMoB/
kORG6cMCNLF8vwhmCxThiuC2sCit4/ke93dTPA7olKBR8BoSULl4VoVJuHdFHhCka3kZbVxyK3M/
q9/gI0X0htrlYibsMINKDQjbk5o6jTtXVbIRFKgy/s4nnys1tMJi4/Zeebcp2Qh0vwAUIPu12M+G
iYBoOLgKHjpT5A3gNx4KvPL2XTTW5yishl3uhtOuI6O4+efzCq99RmVCf9Evlr0PMrN0J4qXpi3t
h97CR83N3XTjvP653BaBCUJtCCaRrc5R4uLRjiGSBpNbKTgeDKqG0zqKVJ2G2+cu6cEY7IBzq/+p
ip08xPCiMbVyx+iTitnoD6FN5vSShUns7yyCw5CsyZyGj0WUFdkOiDnSsqVWWdreVTqJM0ugRNpJ
Ss328WuKVfyD2sCl0Im5/HTsILN+aOBWolfSploPwSnFHyy0Rgcz9THqkw9dSp9h14FbN89lEGgv
MBnc/qyBrqa3EXT6U9M3/hd0eqInWeepOCRYczdHWimhvBnhwT5O6F9hsNTPDuCS3B2k+lgZ2M4m
s8NwFxnDs5XA398nSPAN2Ka32iccJyzsyswsferyMLMOuKbmLx3RGg6PTkmkIX0FxyozAla6r4es
Bo5ZSbs5ZJ1bZnuJDZ21k4GG25xJf+iJZ6YD3Y/kSrsL26Gil1MM+aNZhDg24cWAebiTp4N4yGMk
h4CM6ximxokz3uYko78zU4rfbQDAuxyZ42MftNl3RCkTdzdQzm72Ko3rn3CN9Zc6i7KftDT9b20d
1G9OivfC/+HsvHbjRrY1/EQEmMMt2exWt2TZluxxuCEcmXPm05+vdHFgsYkmtPfGYAYzg6kmWbVq
hT9ckj5ZPsOtwhTP5lEbpDd6+wEqLUSuxJKyI3Zh1HwB/SFsMRGVyqC2Jbb+OZcsM9q5ezcit8i+
AWAxeBY08NfBbe7tVlP6XoJvHn+ZJ9VkOtAotq/rRbxzAW4thY40Ihnk4WRJq4yixuCYn0GiIhfF
9BH5lfJDgcvWJcbfdeeS2LhrBaRRpfkDOeDqrmXAlwSYyNnnjonJXYrJ5+OcYJh1O0JshENbsCEM
gfKjkl29OxNjKYzrLfuMY4n0lQ9Y30exI8cwVTSbkqm0y+Fwe8mtBwOHAvIHVJVM8rL6XEkbJgz4
KNBnZDckaxjeZSrc1durbH0pcj/eG+1B0dV6vYodjUodgxc/j62yHNIhnw56P/4CTpbubL/N5yHC
wlkXnFxNXHv/1IC6KWWmGfE8FnbUd/hPYnBaBXvz8O3n+f9V9NXzSBBBi6wAiEazM/NS1C9ODI5i
r4MDe3f71W09EPcVbX8hdoPMwesHwt/eTjHzo4+l4FLf0u763UpW8vPNq3D/Cjs8QU676p/gf2xn
UhM557Adcl/ry/molGXx9lMEh1DmUgJTR0q5em0J8g85JncOrgCxrVChjYFzh6v02O28tI3vQ8VE
k0lIlgo5itcvrZOXIM/bhplF1fef0jEBKKBqqKcxRa/DnSRmazGdnQa+CkzXFR9BDQbaLx2FDWSM
4ADLHhRuO0wurmJ7nnAbyYsDFBh/NEYUFpXu6+cKzYLMRWUWk9H+kDz8PZmPB6mdaO5cSlUHIGCw
fxYRbngKdffH25tkIzyhkMyno8QhdVrHikhDwSpf6LtjXp270izhCDpGlQ7Ltpo/oWsS7nzGrccF
jQgNl5EQ/1/t/SWj15oAzjgjCJH+AveL4e3QBsuBcV/2KGVgMGFkyI/t0KCPd/tht74qNAkGpAhN
0fFfr406WdyL6gp473LpzMEg1TEa6x3wD13diY8bhxx6l4bXCRUBmlqrxVoCSLBYpQUqLzT9RnPy
RztXs51Vrh8JVQqmJgwwRI90/ToHrcdcsW2DswPc4Q5kQ+v2bVS+n6xd/48NzhqKxuiPGbB0HBrj
qycCYKowpY6Cc1HT6DlQpc/RQbSNYtoYmv2ZkqIZPYxjzfHQdnk7eWWO67mrV3qBLa6ukx/61tSa
ezDb6z0lfhhNYrgYcNbWIiAyCkNmW8QiP1nC8EjfM/2JwKh+xIFYqZDZazvdU+ewid2sxBbVv72t
NpcXQComEwTb9Rma7BLDDVkJznHfG7mHYfY8IG8E+tOVwra8H0ZZ+wIuMov9bkTZ7M0Zhi6T5tEY
QbObcLUKIGWDKSZeGwHC4LB+dMlxDoVcDX4RONpTHqZ7o7qNWpcLhbraRj2GenddbjVNXTNZLYOz
rOGfPugdjFLUDszT3ON12iud7BtKggtIZY8f8C/GXlIfq6fbL31r41NwgSChYWpdzZ9wWhja1mmk
czSNmjc7E+TZrCt8tbCMnTN2fZLFBUrLlJghqOyrF2ylrRmWYymd1QmLCj2hnrbUXPsfdhEzanTS
uHiEVPnre8Baur4qClu81WQ+ykqGjWNXJP6UIiXVY51yyNJRO8QWIo63X6X4L7+uLrm/cYkQYpog
ptZNrqiHmBcsenBG99f0alPT34V9XXi2LBXvJSYQe7frhlq2DvNbnFXWvJ724vymY/TVOecFeIio
2/JU/Y5CWFg/GcNi5sci74svVtdpn9uh0DPPwtHe8orAjkv8qcvm7wB176NWtnR3br+MrSgHHhJQ
tdC1AMktTvs/2aaR2ksmNxWQjMxI8+MwpumzbCYqYq2o830ZZ1mpjtDHi++y5IS6izR+8VGLLbU5
jL2VLF4tVUq6swWvOztAUElHOHWG6DOtflSbCjWUxrLOSSw/zX3+UCJDfoqd1rjMoZL5pAe/8dhe
DmFWZ19vv5HrbiHvgf9RwyAYceUHaBZqpJk53cJQMd/1RXpIo8YDiJQ9ZmUE7A21zbvbK26cbdBB
+N5ybdpMQ7TXnyAMh1TS6to5O0EEANyRBz/KFPl3pcxvRzfQ2SWp5DpD1Zgb5PVSfTXD92Jyeo6t
XPU0qekPUL66nc+3+UAwTcSkEd2tdeKRxhpJKi2YMzA9zEwp/KgwoBo+L6NGsfH2t2dAc+c/w6SQ
tPz1I6FBperBRAkdmoAKwZ4WByRxDHyeg70aUGy7VeQAjE3A4t5jgLkem8glrHVb6p1zbhh9fNcN
UMjcYMIaw8V0aio92YxBoquDHT7LWD7uHdaNyMX6pFnUBPxpDfCh92GTYhFHZFtaDjbEAH/RuvpQ
WkPmQVrb0/feuAkAgvPAFgNb6CyrGA3/VFVmUcz3rTG+oxjSUdWP92aeW09FswWSFgk5F9zqvpkH
iTkAhck5nB0zvhihUj7nsUYYlisr6H3Eht6OdScK2wxzkSTYQFaMWEq2akgVZ43aH1Vum4cqX4J3
dOKyPWrn1llAXxZFGBovGJqs3uEs5b0zskfPUyWPyLuid9zQk/RkxI13urMbSzEdRLWb8b7QBV0t
JS8gYLTZ1M6RBYreX0YmH7TMDOlvFbVp7t8+d1s3B61ZaFYicKGusVourZVlXFAuOoPsrP+OuYYY
GLhjOXWTjBr5NC9lOT1pzbigth82CMQMDuzpQ5qqDV3YFjarP8mVnO3c7xu71gYYQwuKvUS3ZhXj
EECp0zyEwp/pUvNlkcMvk1FIT7effmMRR5R1lG+IU11NyuQo0BT8ms2zUqmhp9ApPEsz6P7bq1wf
DdHQAo0Djp37eZ16tkGt9LoALvZ2WX2UzN6Z8eyKTcAvS/IjnkN9J5heRzgWFBqqNFIMtC9WZzFF
6dJqFfT24PEFHztTz49T7FTPJdAgd5mj4Stco8JzEqPdafpvPqq48OnhAc1eh/FWCTotkQcLkPs0
n0CNVQyTNNNTIdwyidTeroqAervBkJN7g0H4VdRJHZMJfw0sNximUzkFyl0zjNabr3bkfkQzSkWQ
mBxwtRd7FaFNekTWGfIyPC9ZCx+KZvnpqEP59veHaimNIrHrmbivrkHd6odUHUFkopqtPqq9Ayy6
a9GdbSTluMixsdOlvE6TmDRCpEE3j4kxiruvr93GGpLIhHkFhADx88SMG39CacIbpGC6SIk+ewj3
vNW1XAc3JFjZJrcR1/B64gcww1GXtmKm2jjmIS6xB2FDVb5QgP98++hdH3BQi8AXxITNoU5ZdWEB
+/SsPwV3kxlHH4d2bM52pYx7tlrXMVsswxWL4hovcc0KnrUOjUu4fXelrUuVJylKeYCSiAevrKZ7
I4DNxeh7AaEVJ3ytkYxEsk5ozIO7WTazU9tX+DGZdXAXKfUe0vtl7vkqV0K2krE+OQnNcuOKvqZg
dmbnZhNdpNkGlxkhz2H5cp8ig9TMevdrzqtxOpQor5uu3GRoEfVGV/woFicp/NAyChT8p6n+Uhhl
/mcsaDod+6WfSzoNWfkzYl24YvVYB55u9FbmJUsN3nnSbMl6r4V8M9UNQ/xq3WxJdAuho7jPvLIo
UdjNVdTRDkufhsGBy3T+otVB/Wec0wQ8IcCuHgUpAB1E9hltY8Fo9Yj1FnaJ6cxmK3qrG7xqDOr3
hrTQ4sqXMMKrctHyL0sxIpK1NMXwd0nC5g5ckaEcosJRcGof+wzCh7ykT9NiQ4N544YVL1yY6DCZ
pdO4rplgIOZFgAPSJZja8MCopzgXKgCH26tcbSFAtpxAziAVF2DRVZiRIwmJgm6Szi2YsM+6XGmH
bFH6xyjgTr+91NUJfFnqRS2Cla7gynaEDIRhgM6wmjb2taFR75ci3wMRbK7CPUA/SbQF1jn9kvW9
ib4HzbQxc06oSEp+AX9t51mubjfkWpAvETqfEC2uut7V4jTJYBvBmeGi6gdWl3mKpMZfA6dPLnoz
xXveBhvfiS43urkC+MaFvrp4GIW15oJH8QVjbyRrW9k6BWDx3Cga9qqia0AnD4fVPFMKpphC+/71
VVAqs1oDy5TOSxTUn6kste4gmmkPSpcsg0tzYxgOcdZnI1THZeSoRGZ3wTIwfErUZHpSi0l+ngyt
i3Ckm6TeLUs1sX0ObvGT0XOzN/ra+OREJXRWRLzlc6zejbKYydRBZTtbeZF8lJs+/g65Ut6RDdK2
PgFLMO1gDAo8Z3VDKmEqZbXpQKyypZghfBSODneyRokxN3Dl7tJhshe3DWIkWmdcr6S7kKE9HuFK
Z//IY0eLPmpFKA0ovg/GV5yAYExFSEVpd2mRNrPL/LGz/FEmeN4PKPaknhEZTfRRCabUQCwmNxNk
ZNXOOElxLLUerIP0RzHpw+y1gwFeEWXMggiHwqDmG1Zf18dIM4KSVrcM1gKc0fKXLnAN9y0I1D2H
6K2vQKqp8gd1EUrTr3eNZCSKgXsBfdxEjwi29XzRghpC6e0osvUVBKwa9SDEzq+iyNCqo1H0RXCu
dan41Rta9K5Sskl3TQTs34z54iQAMBNXK1qczrokUgZEPmjPB+csGVJoh4vqGmqWP4CkG/zbz3WV
qYuloMLQqaJneDX1Rki9D7SA6cQcT7o3mug+5Glm+7O8DA8tja2TVGClU0+m+ef2ylfNOVYWAnQE
Fxq4V/3hIUKsUrJH51w7QBTdak6NuzinLYB2Y+1JNpKMqpkBr8uNxQeFX+5knlsbB7QEhTuiUISc
1cYZlUXmOm2ds1EE0WWMzMVDDSA/3n7KrfcLgkGmaYv0AAy519sTvcxlMALJOetWg8QdfjTDKTOi
7Jvg8t1J0vijGa3WA5T35o4B75eJk7iOmHKQG75eWSoBb+G0HZyNcdFOVaPJpwmUE+jiqnhrx4D8
nbPMyWCWRu9FvOp/mr+tPqDwJ/ZrYDfpQ6HKxX1R99axqYa9ynLjq7FVQYQIMePrNt0sWnRoroQX
FMXb/2otFIzPfNiR79v4atCqRF3CeJlaYfXuzBI2x6QjQKcNdvo3VIfxVAwwbP2qGZ3vi5JrxDWj
iE55WgU7O2brCQVR5wWuKyZFr1+mlUq23TEFu1Rlb5zg32vjQdZhXB1u70zxDK8za4DO9AIo0JlJ
0at+vY7TLWnB2CC8LLD7fHDmd0s++E7cTXd4muz5am+8UUFVgyZKq4PdvHqjszbHuhqF8SXSqtrP
Mss5Vv1sYqpjJp+1Wq3Pqp03Xzs4Qjub86rCFDwkGCocP8IcQ7/XzzmlpYMIZRNfMhOM36QMxqnL
svQTjFntPluav/Djg52Gy0uEXr1cwJwIcGFSwWBqHcHn3ARmaGXZBWpCFfj0liUkhOwybF1rtPvJ
79oyT45dnJTaXTAp7XDJQbQBWxui8EuGn+/kzqjE/YLJrxruoMdF5dP2xzlEdXrDzdqy7VxtYJu6
rS6FJ0WaTM1tnMawCWOG/H6KNCW7NIPZVZc2aoLOLa0O0/QY9cvfdj7DJZCc+DxUfaO6VenEj2Br
w68mvrtfg1Ae/8ahjE1XWIP1cqPOUX+Bt8i+FZgVhL6JGFD0aBj48XapoT8xoF0eLTYsZP1FNmcP
reX60+39uvkdOffUtyBWr/q7tVMo/ZihWUCPnLlXviid4uaqMxpum4eVeRpnzNu8CU6wtnMkN64q
imoWxjeVHsULO+Sf+IZeS4yUeR5dEqvPulM2pCE4xjbUjacybZt3bPjxpwRe+j1pca8+oO3KXOv2
41/3SdnHL3tK5OMEp9V9FSta1o9aHF/mJO3Sj5nBtQ2ekYk9RBLCktujqLp4Eu7JP2GoTx8m/Irk
AxzfNvKU2hqel0FLpJ2K5Hqszc9C3RDcPdJ/UGRW4cqcxiBsO0JlWbTt4LNQW3lDXcFsmRhCKq6T
K7FxUpSh6rx2ro3MNVpTL1w705WdqnLrOwEpRlBKY5JzhVTRewATtAPCiwoL7yDGnH5SzcFjloGx
CnITf1apKA7xBOEwZWj86/YnEo+6PvQAFpn7ofd4XcAE81COjZOHl0JvateWZuMhIKneOQcbmSgC
4xiZgFJjU67n6rNNBQjRilVCKk1gT2iisMpxrJe90Lm9lBieMtoFrb1KXihDWytwUq6IVHX8rp/0
j1qijAc0LOqdPHR7KZrtPBYc3HX9XIU9WUwShpckHzucrWT9kBfL4vZDvzcV3tyylLM4bmGBKcBG
r2+EZsyiosT+8JwVqXmP7kzhS4FmfNKkon2c4hKFMLnIPBmF0GM3KTC9tCD77/Ze2TzOIP4FhVIw
AtfVbo2zWBwpJDK9MlvfGHPG5MB1U71v5SxByQTL2Pw0pXoEpjslvL3DT6NcDmWojd9KXZEcVzUL
bc+QeivIsoOFMQVOS1fwVDnNF4soEl6424afSLFPQNmzUP5sBV17j6QmjFp1xAju9tt46U+ujg6i
UVQi5ON4keva60+C5+TABFGKL0xd0KCvMU75WYJL/1FOs/ytUPv6aZitrHhSk6FEuaSWe9mF7Zeg
r5M1FKVO11lPKOAknxdkdDM3txbpB96AQ+EVS6980ipnjty4qOvBlbVR0j1UbJT+YJvRTFdBqprj
UOoqnG+Hi7UeqxY2Xp9Yz3giZMZFg/uH1VTU4FsbLVH7nfFFkd3nmB7+xvJ3oPLPrMrHEe4Fqo7M
jYcCUARsfc6Sp2Su699SEpejV8IDACCP3gnaSHmUaH5alEFLZJzLH62tlIqLgH2NLlui5R8oDaXy
a2sb5T0A0VZ7Dpcp9XO9Xdr7up2SX3WUGX/iMBp/73yQ61D26nusjkgVzvacauzO0Uh/qENs+XNj
1V6hp8vdm1eCdA9kHRYnA851jOlnCqeRPOgy64DejAHfrmIcrEMRT8aH20uJH73aZGKuIbwyGQ9Z
6zKlaGsEmKUuvgylU953C8oIZtmUh9urbEQy1D+phZh7IWC9vhAtQLBYDkzJhZZ4/0UP0vixcIL4
WOCes5NmXmuTApQkyQTZApiAv1oFaLqz6PkaYXIZJaf+0Y7y8n2GWfifjPbLc1914/uxqfIfSj3E
1V0sRyM+S6PWV/6o28H328+9ETq4d3mzlPVIa6wnR5EBwnioyU/AvjWPdregQYQ1y5GJr+UbZaJ+
dYzM3PmkG0WMbdOOIWqAUL0S9GicTCrqUokuNVpbPmQEyB0IID+GfdN5eJiEn/+HhxSDONqUG1wx
hLn6JeQpL0kc02MSauXPoVJY/GUWB9+Y/k+Lq9OF0nYi5NbetZGvZAYCaOQKcUMsRNqJme0lotyN
Xa2wF+yoI/vp9vNdY8zYUdQrApduYD6zvodnfMk7S52jSxMFUJQBCA6fZD1DtLsLdGTPqjD7IMHB
/FUXwXRuhypDaq3FndUf87H2uk5OlGO9DPXOh946VYKbCJGBzX41JwxVqBJNH5H9q0r6OErWeBoD
23lIl3RvlrbxqoXgHsUieYjoTr2+i7JoMIuyqqOLGg3yd6tRtWO3wIK8/aY3jouDwCw8BoIFnmGr
o4uJde0sjh5eapULZ9KWQ9wH3iwnsxekUK56FCzeHpmAc3DN0vKjxb4OteNUoLrZYWVaGFl20M1Q
PpkKA3kTIZedqL5xLsHWIjyP5wIrrpsLiIklkpyN8aWaW+l+SOz+cYkTafYysv7uWEil2u+ckI0O
A0WhECgW6B+Gyq8/WwWiVwkVToisZc27msz7ubXs+R5ZUfkSxVF/b5itLTHhS6Tev/0xN3anODTM
s8TRuZrPD+piWrls0kastPykW/G3oZbKD2pd/7m90NbexFUCbgrodaAAq705p6CMBnE8S7SG3wMX
+iEDN9gpo7YWIekHrYy4B13E1ZsMcEXUFhoRF6XFZ2dCQTTyI01v9migW0eAy0AAYEChXW0SyVCK
OOp4mL4bnmva0Cdm19ZR77K4gcgoV17cwK3e2Sdb34paFaQYc8drHLZZoMSCUx+RRNKDD0015p6t
4AtjlvOeifNLtFxlHIL/TisPGhaBdVWzw9jQ2tCssgsk3ik4qn1bJ++Rye//NrqB8iP0ERTapi7U
Dxr9RstlhtF9qFCbADy7RN+SZEBN0oqD6kcLVOiXHIb9c5F1aC7mhVHV7uhU1l4yfv35DeYyIptA
rhhYhvr6IHGE9HbO5+xSaTZWRH2g+GgNVzuNg61VxNxMFh2y67mN7fQku1ZIh2ws4kOCLoo/12n1
5oPJNtbo2vCpIXJfBYU+mqKuq5FkXMzsyIbPTk2jVOe0gW3x1qPJsAY6iRgCM7S5KugaO1HbcUwu
lgSWvsraym/KfE9A6vrMwJ2iA8RxUWi2r6eB+dz1edglyUXu0H911a5eOg99DOt90DGZddVqUhp/
AHKyB8V4qcFeb2YmUqQFYk4ESXI9CzYpplCWjPML+CBNJCKtanuD2jfTocIWJHITZdGdkSIrLNsT
/VjTdCV5kn9Umdp/LpAHHQ5j0kOp5DY1GTYNbf6rzjsFE6k6RNMwAhMQPjhlHAF+BSb+hzbk9N5A
P9X0IEXo73Unip9qxUQvpVadBiRFmWvTYemUDNu/rrNNH61SDUh5FKrzie9VzF6cLSi3G8FgZzCY
W72Boa3knWc3Qpola3M99spK1v9btBK69OAYhJyknCkA9ayxERMy+Nu398p1DOJVGuTt9M5QMlzP
F4DFg6fUVK7HoktOGTbfvlpWqVdaqbMTzLc2jODaw/8Fq3MlkFMFczRK2hRfJgROXRCr5k89bcD5
WkPzDCcFh7apfTMWl0uQeSwxli4cStCrEDL0naLVKWkyyBHlrp0hvMilgyXcpEoH4Jz1ztm7bvwB
V6GgMynuwDRfdXTapkPpqEguil0a2SFOI/1X0piBIsiAKUqx3EBHa3aK0QfxYv1SwxqZ8tvf9Dr/
EGYbpDsYpm0JbyVRKrXBQP5RJUXgDcEcfqIXnd2385g/mJ1cn3W16ZGV4ffvrL21nyg3GXPw2q8R
5Q1ArFkdWbvIMscT+EehoayjipvtNXy34rZwOjOpQ+jEr191KtWUODn7KUBE2J/sorornbzbidvX
+SPy2iRTqJ7QEULZ6fUdlM3awrk104sq5V6Z5fkpoP/uyjXSLsAudnJxZeP94TkkilYe6VoKI0yy
VDJKMDSh2qsoA8yheZeAfvtkR0Ub+CIaTAcjbOEd2wPdHLepU+lhyEEVNXGceYWEdeGdOSIb5gUQ
1e8TOdwTS3mB1a3iL51lMcECAsrFuXonU0jEQ9eMuyzEGeC0AH8BCcNEAFumDnnwBwV1Qdmv+6p/
HwaT3nngvIbSj/sq+yRjwfgXK+B8uTfluDwbqtwJWetGx6Q4TizfhGKXHOQhtiEgZnJVnjP6X9IF
n5xs8Gxb+EEFCLFMfh6YbQo2MxnanW28sbcAGqEIYonSE33K11/dpJMRzz2fQUEN5JOe646roSO9
o8FoCRWn9YtkvIpZJ0wHEJOrF7loccU9DtDIsZtpvsToxStuaTIfA5onFc09gE40t/u4NpSPRlXq
kqeljC/c1hBUNhVYXo6a1zwGXmLJxXMQLjqiHjDSJ3fq5Y6Wbqv3CBsOdumq2B7kR6cHnOglYZE1
XjjN9jvqESCMs1nJi9fLafwr7fSeUeRi/sz7RXsyynnUXAWIXOzKbRQnfqpOtnkIe8loD20GpctX
+tpUD+PAeJcuizX9VzZarnvDOId3ZWmMnZvHivy9ruLgT14F5qNizrg4WIBiP8Vjpv2EQo9EYlc4
lXMfFIg3uxWNz+A4p8vwrVmiXHIJ4igtZKGUjH7eQ6h9sEK6g245jlJzcLBS/kyGJaXHBaOx85xm
8m87KKzRlfSm+5nXw8z5BbsZooWCKrpLZyNW3iV6Pf2nNDivH20I8AZ5waztlbsb3TGqGCBaPAVN
9qtbdjYjnIjQAj837YQ0M73SQ6I3oRfK+fRe9AkfnTYpmZh1xbtc6vpDxwzFs6xe3YlmL5X1eseB
dhIFFTiuawB+qGp5Os72GdESTfedcIiqQ520dfO4OFPNyVKjOLxPHWdMTnlHdoDCvZTGd20yNYbb
dc7onIBpBfNR00Y06HMLaZUUHWTDNWjN2w+MTeb+j6w0cechlETbO2e7fJZ7o81wgF0iJOPDBn7P
JA1y+VT19lAdyy4df+aZhT0AuudK+c62F+educymfmgis/mQGFLy1a4weIWMoac5/9rU8su7fJ49
qbXGxJVQE/gWl4ucHnNL7oCLzzGFyRLp+fgEqZwDMyOMXlyGuS8vYxv32AoTYKZD5szKe1lbsIuz
HPbZTjDZSHwoLgS0h2NOYiCumH+GtkONeM4ylc5ZlXHJrdW8dtyOGuswKuwBKW3rQ0Smu7Pq1qZj
WQQq4JYzYFqP54JSAHYbyT5HyBO4iQl6Y0zz8hBXPdOsvsw8O28Dr2tJR2W1Gu9R3WpOWjvvQWw3
8hGuZ8oRfgtM3yscCRrrCaMPfgjUssNYp8ujpE6dzyzKeOx6eULVPreOhrHXCN64TFWhbYEYpCxU
SFdR3AI34GiV2OyyUxyDNpG9pHb0o5BqPN3OuTbalVxUzAzphPCpr1oVU8GoVccH4GynU/cRYR1s
fxMbDLbbagszYDNPl49JPCC5b9Uyk0wIYX38qR+l5bumIp5QI84I28kN40Au3owwA/dPFiMYklTS
V82aCcuVUUiJ2FKT+WmcLxdtGvOdVbb2uZicEd8giVzhvPgHeT5DssfbMJEYbgGc/TSnTiNuj965
TH1q4chsRPFeJqhsZN2C2cCs3QD9eoWgA5k/Wl0dSecwyNrJ15pQiCbmjgF2hX+kg9DvKnShjWH+
ORnx9IdY1D2xbxiuFumsYNobaZ3jm0pg1Hdkm6l6CKxq+DIDNGOYZyXS0Z4a5vcJNenTztbZ/PWi
miXdBlK9ntPQTh4VNYSfXi1EKnCkzLSNJGsBCSi5/jBr2FhA/gyPVanI91MQqo1LXWx48MH0xxGv
FK+VBum9o03ScbF7+Tmc2/EOLIr0VdPb6RRl0p6mz0ZajGAeNxq1MzDUdfXfO4vVOhGQY+JIdk6W
PDqNlZ7/SaYp/RTnkrLzkjaOMgQZocRE9+S63RilNZySjvWgT2W/MhgmtVcOffMh5NLfYx5sLkZD
3MIHG0WGdXu6Q7wf4zpTOs9TnxxoQeHSgk7zHVJsxvH2x99INOGqExoFQutayrFE/w2RGJ6LQfLk
KQv6zeVsaDtV6dbXEhhndjSPw3d7fQPxhKRTUUGNkAE9qeol83VaRKeQROgQleoexm7rBXLb0QWH
krbRT4WK0mAPEpyn3OwPBpmVL+Gj7qKm8fYmKpFdiIAxjVGw4l41NvUgsKYsFI8Wz90DzFQZ6WUb
069siHfi2+ZTAdSlfSd4YlfQgG5kzNqn0lmvhvhdLznTma5l+z1XIsu9vS32llp9MMxmlGgKE44X
oixHS7ZprcEl/hwG8ZuV7emscy2Y/MG0FGzD671hgQEcofkG5wRLnsjtZ63xMHsZ7yaLIHL7sTZu
CNoiKCGIgpr5mYiE/2RCUtOpCZgS+OZpH/qtviSPUT4kB8tYvtd99EdvlXHnYt54k/8uaa9ygLFY
jHQyFuesmDH0MNztpucS7dSB5LTdgxBsPR/tAjArL2jndcpVC4iNjN/HubLN4lHCoeY+rVv9vjBb
1GfHcOQSXKydvtrWEwp7DNF1oa+2BrTyN5eu7QMbj1U5vZhRT++1XNRjaIzlzrbciCN4YQphLYZb
6NyutuWMf6vSdqSU5SB1hwVZxsOodRjn6XHsUaqb/u39srWeEGUVGDaMA9YzYNjBQT8UqDuk/ZAc
425cfo+t8U3vOvUSm4OzU49vvEmqMzo9jEFJV9d881iJCylrBNYkitAkNnCtyDHeOSEtuec3srkU
3+rl/rzm0U5lDG8RtsGF4Ds+aIUxP9L1MT/0Nlyj2y9xA+BloIOGYBdKHIzU1/MAw8xwPTMDoT7q
KMdpziWvmgr9MIHLOEmKNVOILBBrIag9NlrV/ZePaeGpSiXdhyEd79s/Z+vJGfua4BbYS1eTKK1m
/dJRIVeheurPEODuyOkkP6RTu4NK2TiO6M+wc8S1x/Wnvg43QzMEozXA7cMLbX6o2jK8U2JJPjZL
mPlNa3yYpDLZAZ+II7AqsEEFcA8xrqd/+tLy+SfEyW2eIWw/S+ekLULfmYv0I7OIZkevePMl/rPK
6skqOS9N/B+k82AmMfU4tpZu4tSxiy404KXbX2yrkgSfD/eVryXcvFdXRB9ki95h/3aG5mH9wBTd
OI9IURyGAIYAqaijfahxbLvvgsn5T6lT3fLiRQNKVgdvZrlTXUC4ENMKyoyrWlprKN4TjdSsmuXs
0plWdnFCZ89UYvP1InEn5Gug7q8rVklOrDDJq/DSasZ0sTNANLYRdY+Ok/8PwzreKZQA0iTBl169
2xFEYVLXgGjtKQKCqTrFXTbkz7e/4OZBEKpvtB9ozK+vCIQInMYOgEYHuHC4szXjBmKmOA0myOAO
Wdx6fRrtWHFtvcOXwA18h+tprRMCOEmZLARyL/octvQG1RJzWN5mGkAavv14m0sJUQniG39aFyMl
4TNDvwz9aBh43jynmG20cn4OkG/bydfF51gfb0AdiHRDILkGdjNBa0q5plZDoDU79b0tI7nSp0dE
VJND3o/JNwow43MXTv9DSxpwoknyCZJFsDleB7NxQkAHsWiieFQ5pxLJrYMV9/POAGIrfFFg0S4h
nRazs9eroNCvjIbNUQd4jBZII8nnVFXTnTtA2dqQFI5CiQC3LVh/r5exeoVxq4NkmdQYS+giUVWD
ou2GWXFNLKqau8BatD8MyBikNosyVYemnYfmlGeLIfpW01C5TAI652A5FnBasTcit8yW/LdcLE3r
095U90ZBW9tMiChT19BJIYV9/aNVdYkmDNmkczHI82Wxm+yXU6iab1qT8j8cWAvoPlM8RAmv0ITo
ZDWjXGU0NMrcPggYlRubcn+qumI4pulcuHlZJjtcs62P8uLsh3YbXXp7tcNANjpRIwM3k4JxQPtR
wQITIwg/NaSPpj1DV4CS9T8cXUGGNylPadKtO1OOCo9GxbP8Yimh/pyWTeyhxN38mq3l2+0gsXFy
nZemN6tQla53dp4sStUmwNykAqUkxgl6c6/FofKI952DvaQR5s9mp1fLCWjpXuGzcayoTQnwdCLp
9KwjlJXgb4UDbHgxJsC3rtLIYDZRwJV3XufmOvTA6IQJnMm6c6GXgRnVrQFLvkmr0R2M0TqO2Lb/
fPu7FA6QYPdk8qv1u4xylCQWfaCJiVLShWEzolYzYFDmvcEF2fnOc0Joglh+7JX7Ww9Ia5F81gHn
dtWaURl2mW1Am7Xp8+GJgVYN3aTZu5S3Mh7qYfTLEaCxOIOrMBjgi2LNNZTVKBKSrEtct/YBsoLQ
2K3mhTbmWFSWnydOHrhQU8aJ7m00MixZtN7ytKbQqp1kduvJBZEWDANozatmdmlPoZGUsO9zXZ4f
W7oPMAKmvex888kp8CgWBBiU538d5IwMgcQKssoZdoRyN9GZvmCLVh5CE4qHlkkqeND/4+y8du1E
unZ9RUjkcMpkhsUKzm67T5Dt/pqcoQhX/z94H2wvQBOtPrFaass1gapRI7whD19A34yuE/XiQe6c
2usHuz7otuz+kmX2jm0CEMMNzW4weklwaO2HTELJxMsjIAzwwo249gpzsswbEkQ9Io5yjeO0SqFy
rhBpaS4aUAPbTSVzSA5+0s4F4ICmB7qy1KIbRRIDaGUzGWnwkE5xdmlA6TxpyahcFvDgf/jaYNIW
tQsA/Btd4HwuA8TFYva5JUdno6uTszTWRwSknfoa6UT0lEknEDZc32jjVARaW+NLYaYgqKK6Cm9C
VlIgQE3gVXPy637Y2Ht/IN94dSrd+g1Dz6GYLrNyceY1ofjLDdIQVSFwkBFp9va7bLFqXGBGC7l4
3TmgP1GjTRVKiJjFwbXV2kRydbOpnkQ7GxqZaKRobmpE89f7j7hzh5JmExVJTVBaWuMsS8TUOwxy
KZXwYbg2vdT4tjWFj0FiY32BBIE/ttpRYqLt4AgcCCUEBkI+5dbq5o4q6O0YiZLfV1Khn+MK8aVT
HKHFwvyjoByDyNn7PZ7emptoUfOrb2ysuqwakBxUzICLXk51yYOEYk23DqpG6vawoMtT3TRTf7aj
bPgwzY4E9qRJQYoqcT8mLlYcyQ/aiyOT9XzO40uH/NE33DfT8ATft/kudzBP3reOELjMAYK6JVVj
WydBCAsPUsq9652Qhe4sYpYgkFZxy5KiKq6ripazFJWIyo9W+lRPlXOprYTOcx615UPkpA7znyq+
3v/oe6EZCL0NP5/wvFFYzQxI5IVSI+KtqvG5r7XumsfBEYpg77A6Gr0QsFXLUsvW+6OzUObM1+WB
q0+qk+xmyI0MThXT56AysDgptfSgr/gbXb2qdbhk//+Cq13VVLgmQjxA9dQqTfrrbX5aBLrfhSMA
Qf7LcfUJY6QMwJurBuh8WTGTkvuvdvehaQESpeg3Ury+fmicxdFRgZdGyKjqd6PkNJd4DtWTVGuG
Gzrl0aR0G6Lg7zBMIB+1kQz8PWn84yVLdZuICM0Y/EsEBtJCR/kHVsLZDLKjImgbKl4tpa4erUwA
GDnJIttsW8XPOZ+Hk4Oa0onZnfbSMqfmHedHUkFLh/31N+WhFulmRnaLhcXqm9Zk2Ew3+aZjovI+
Awc8JCCUsx0HmXAzsy0/pCHdP0dqMaDKzDf7Hi+MYRClCkcU8vi68Etbw55HtY98Tcujd9E4F092
X1fzQwK4NTjYwXsfk3OC/AH6slsprFa0gyrhZO+nYZi9aEHb4aYSjO+zsksO7uu9pagKUez9Tb5Y
txpHPZz0pMkAt5pO5XWJjckQUgXnNkX9+v6R2FuK/hdWZTaMsw29TW6KSg47mLHxFEuPkyJl/7Sa
6Dxr0sbP95fanj56YPQaSMEW4bt13yjrc2ni2gFiTe0ptdwWhjaElzQYUo8myXy+v9xOysd6i/3a
YoJG7rf8nj9OX9MmUxwOaOYilWh/Fk0RuOMcgEaWcuUs+n4CgWZqFxwZJg+jq/SpwsbqNKaKdtAG
2d4mtFpgHtAJAWCOO8rrH2JmQyQqwQ8Jhi5575SGc9JMalNkC6yTPk6GG9cS2O9CGAeGHjvd+tdL
L5fNH+8AkaPMEP2U+vUsyy1InbbqjLNspOnzbKPR51bNHAuX1jME4lxpNL/HVKDy+yyQLy0Xc8fb
q7WjwLFzG2BFg+YF4occ4Y2kwdgzxBLU575aYBtRFK157aQ5viRipNzLs+pRE23idULYfLQmuibl
IP+Hrb+oL+KQR427qeFbXcGugj3ip51hnYKikb8rfd+dTNzNDr7D3tan17O4Y9OW3UBKhBzWtJAg
UqXV/BdSCoV8slGj8aS2sj4VdBIOAsju+yWBIVlFdhqP19V1oEU6WhWGFPlB0mcXNVLocMVTrrm9
EpheqQX62WiIW6WqRO+Mmp4tFkTNQf9g76nJZBZML/krNfbrzYdOvV20IWw5pU7sv+WmM9+JKS0u
yGq0jzoZ3JHA2O6CvF8MOsEHbagclpIkQeYQNxWbrWXkcvZxkpL80Rqk6EOGNvRBqrZ36VLoILeA
wgMRdBVhyqhPtQqjWz/vUaqwhgGXwWLEqK7ok4nSVgRek+jax/uBbfcpQXcs+M/fbf7XrzUKyfwT
geZQ44jx+1hFnVtIUfIyGAHD2jA+6lLv3fKMan5zY6A2rW9ZtW5yuSvsyLdqE/e9AakYJRffJzMw
0OTPZ4wDo/Q0US27RTb9c/9h93YyKk5IysMsIZ6ve3qGKGnTO9hYBsypcBcMFUQuFQW1oavUmfMl
xzbLVxvVumAUMDzTLtM+FmKOrINyfYmUq1xHoR8Luw5RMMSfV9/arI0xysY+9DPm2W6GwMKnapDk
gyRjdxWqTGDcGodmjd6yecN2ZjMrmuJa+4fO3JcaScK/Dt7pzoVEnY5zFmN++ojrfavR96j7xSJH
LqTZcGkT0UaM57h77uUKH+eJDoEv25H1jZObpWBfEU11CwG61M16ML+uFAVz404Om9HFNrQPT7OJ
5zhuELXReX0hFm/JMk2lo0t9uSvXn2Fp1RFE94y/MvJsJ84VSnFTr52TNETzUzJGrX2N+1iXbwk5
TknqqXbfwlwWhmfZo/yoBGn1I+z64MksMzv3yAXKN9sPLPbnZFEIvgMs27QxB3gYWWFIgMqkcLiM
daddIrD0/6hZKX8Yi/lICG9vq5C50FBEJ2Hhdb8OA2wVSxKIPPsqvHTfUAPEh3o4tO/vb5Ydfhza
/CRQoJSoFjfzMPR+pIguWOjnWZLZLiS56EcUmPqXdlZrdkIeoGYINSn8ofaWMj5Lk5bf0CxqxGmG
/dq+aFOZWmc1X2oS6J3j98gyQQhUtirZN8vI7AZRITF9A+Vv/WxE0slXZeTEe6ad1AgfzHn+qbQD
DEVdZjp2dxtQFHPOZV/i92ZAQ7XdGfOJ4TKMSDTcps6eZnfSy/IRdJ8TuoNQ0k/FVKnmsxwlfUUb
tg+bqwpW4m+LfyT9t4vgpwOtbULr3FakSGf4MnX46eBN7mxd8l8VL0Zgc5tIZqlzWs5TB0NXnjQf
9Lb5MrRtcbu/ys6dxNyQgEm0ojm2jlPCiUsEAJi7VEkpPzbVUD+aRdz62ZzmL7APvzhloHy7v+ZO
EUFZRCgBF8I4cT3h7kTVqnnJ1kdnoTqNuZ4/1MyAPRgk8UEA2Ln8gA5AOmaWjmTwOnRx6SdZPQMa
muryV+XYgm+aTp8w+3DeBaFT9AdJ4s568HboGSwXIEPvJZT+kUBPgR0CKsmBCATaBIFygQxc6kyi
YRVKWjOeoFvKyZf773NvUYYSS8pEwbmZDeLSm9VTL4KHLpaU8zyoP61obl1zqpBmrOYjS4idzwd/
g3cJc5TAuu7S11bcQlBiPtE35UC+HS7Rm79t6Kcy1pKDL7gTtwBz0rnlnvydG75+o6GuVaFcL/iP
skYhQsYUD8ygdnCR7rxCJDvBwaIusoC51wmwDgm7MhmvNjJDlEut0p34ZA5OBATaaebyXDVlaHr3
v9vOi/yNEKLWpF0LNuL1o2EYa7SoCUoP9aDXaB7O0iWtEsaDFLsHb3FnKeYqQCEWLgQDltXzZe2U
RIiWAVipRXmxKF+fRaVF+anODgOXuvPJljSX4mURF9v0v6GAmpI6a5lvobtcnEWgQMc0Z9kQrmGI
xnRjyshfTW/Ff8d53ueurogxhaaV6f9L06R+JuJWs6c1MJfPVaqi8TyGkX3RJ1v5CpfHNk+RU6kO
xKsejpA0dO1PRajyP5odmhimlMnwycZN68idfO+5SLJUOvu0dDatVn3s6RCMUupXsdMgdj9VXoCV
yEFE3lvld2+FrgfWq+vjpXMTGWNIDW7oc3arBiRuHG066oXtrQKqEVYYCSrpx3Iv/BmoQiWMbU1k
PkjA7imGl3Vqy+7IXPFolVU47GuWGdQ282MDKIE2mtFFNWv5P2zuJRwtvANSnPV9AjwfJjvkEr/K
Zek0aPSLmL+VFx1w6kGcWH7w63wSrABBAjHc/ydu9fq1gRoZ23ZOUl8Jwrg5UU0058DM7Y9CMfPQ
0wbDuqD8e9OsNDoo0rdHmCyftunvziV2K6sj7JAXmvKop/5c6AXGTrHsarqY/Ejqp4PiZe8pQS0y
wLIWoO0aFxYhPldQdWe+FkFyu0Zt0vaXxhrt8JQVEOh/qZZAr0DPtcDvxgkC7v3AuLs+c2ZIz2SS
kNdev+W4SQcm0bzlrjKKR30ewhf6p7Jrt0Z0y6MxeYHGJl9glLUHK+++ZEStwPRTNGx43Z1qdTE4
cVaeZWU+4RFv/zRgfIaurVZH+3Z7OlAF4vhhMMOSmzyoGKqsb1Hy92PI2HjMT9ETzLz+ev9lbjM8
GANAkIhb8Ps33iGJVgzMeQsI00jqFaj3jUbuoUPQlq4IamJrHXXBs0nj5WhotNNSXcgK6IGgXkdy
ud5HjRwWfauluV8iQfElKJvxOcsSUz7nqIX9ijpDfOjawvJQ2O8fU00K01NaZGXmmjauYv/h09K2
g1UNhmZLpg9BVCdoamT0NqvPdZRbD5ERqR6s4+jz2984YIkFJbrkgWvZJ1DGatebUe6DTM/QFnbk
DxOUddfJqvZz4/TFxQIFeTB03ul8ILCD8tMyCEBGcB0fWlHTu83D3C9EWV0mM0RjQjHG9wOdZq+3
1H+muneuadMhypi1xZmex9EseG9D86XZafRNlrpldW6lIUCvwEr9hgb5ta9t7ZSA6z0I97tPCioB
KClIlO3EWdLtUJEDI/VHp8k+YHQqHFdWRydxM6WKFpT5MD2VXRidbTPOS7eozOHLjIPhETh5mzUu
gNbFxh7Atb2JFoE6QFfH5s7HUyWd3Uqzhp9VCu0T6cwxPBdK+l8OM9MzgrICFHpDA2p6tIR78oKF
Qox7js3l+ji0DP1P6RCYtdunsUhPjSoa4+D47H3bP1de/v8fCQPtb3yN2iTz7VKaX/ShNn3Mi5uD
zvfuKlS7tCiY04F+fr3KSIM0zOuAT9s6RuFDAgzQOY3D3vHun9HdTwfoBJEnwH8bUd9IHqg2HK64
QFfri6H9gxLVT4y+1FPhIN18f7GdEEw0IA7Sg11KQ/X1U/WdPIZWqiV+Oqhq8pk5SfqXimOG+i41
reCKEUL5IMv9eLu/7M4zQu1jpEVcgBe8bvl0+qQzpTbQfG97ENBipjo4BQktsFhN20e16MVB92fb
+0W8FGFIFGzRDtwIvgPrFFXc0Gs2i4HuujvUg1o/2VIngYq1S/FxllWhXeoizqJ/WxSpuks+hJ3+
+e0PDlh2ES6kvb/5uCgqqSlLx74NIPoZSmvpVWojgMmV4VNk9UeiUDtzM54bID161PDdN1whQUBk
NILyjK31mGRFQeWJeNKfGnvuro1lYh0SpUguTWp7wiunOWGF+5hKofKdtE4cfPa93bbcu6CrFvDW
+tZFpL3XdRo7fhmldDSzXpfyi9E609e6sWNP9Hr74FRK+HbpQfDO8KXALyxAq3XvI0TFLUhzplZh
GOSePheZ19gXJQfuH4sn0TnvtcQqDq69nYBBkoohzdIb2A6kAQqBYBAOozI5QL6l6qwXZy6PuGA7
aSGroAK4SCgsqnmvD3DkqLlDoYTgqSHFJ8gZzWVWpsCbcjxr7+/dvaUg6i27aMEmr1v6BYCW0poR
cXLmAf5T3TW4PqWdE6DmLHCQvL/aXoiAogTBhgb/gmh//WC1BMu4jaTEz+URp7YYdEsHgODmzPHP
GVzV26Mu9RntMcBIdAfWOUqYzKUeN2riq21ePzDmtr1i0NoHSsT0nARGe5D77r1MmnBLO5qKfYOI
KxAR6VWJ9cTQRn40BPO5Q1XHK5EXOt9/k7tLLchMJvY7lJNMGScpRibdl3KSkmou1HM6tspfHT5M
B29xu+chlKlLbx2VT6Lcaje2beg4STWmPqr05JdUnme1gw55/4F20iyW0bGX4QbZ6RkBwTfZ+CrL
IDB8wmY2vS7lzLlyQhtav2a/Rz6svlpImrqSMuqeqTfNwc25vVCW32Dh+EVlj+reKqMckw4poYmM
0jB6NgxR/DYKaXpK+N6noXJGwyWely6uX2jrTMkRF3r591/X+6yP1iDqtOzYTXtc7kIThUGbfERt
m8Q1zeYxtdvmHDLfO/Ugf1xRzdOHzkrjg5O5+5E5mLTQ8G5nP74+mZ3S9sis57z9POrOM7Lp17bQ
tTfv2t+NcaalC9AEtsfrVYCTFnGdImQ1RlJwKvlbp6FRLC9sG+kgsO29SgWJS+ahZK4bcPfCo5ec
rmKpoCtvg2V1l84YK9eSZwfe1ChfQFEOF6NrjSOO1o5ACo9Jna1SlcH4WVdkba13ikQbw69FYX0Y
Sz35lQsD9O8yiRBXWpOYc2SRFD8zeavqm9NZ8ZmLoPfMsY0/t3ME1gRxxze3dPhZjF0AHJFab3Ae
oSZEIWkGeWFo1hPIrST4OCML2XpS0wAavn+g93YUrALg4+gwQDBc7agxrDILu+jEDxDP1lz0sezP
td21b5cA5Kk4rABiF5LVek/FFoP3OS4Tqv6+EZcESccvNuLAAr0Oe3wsu5zaHnJyFqJIqAUHFYSq
7BxZlIfQmwWyuZXSt3SRVZ2TJ/48z3X6Uc27Ec0yLZxDT1mUB//Kx0og5VQoMdpiQzKok6eBZNNc
VUH8zY1tvYrwRUiK0pVikIHeaLR2e8vmuf3WjWoFJaOvBHqOU2Beqnwa45ssCy1w50mPtIMAuL1W
UGZbOBeUQ+zddW/TQPU2L4s08RtZzf08HUevs43s1s3a0f7YDfhgxzkmKOnQAlsFWzVwlLoVIvEj
wFTvSqFrKJWhUnWe0Gc7x3U8PtvGgJwTBLf/2V0EIk/BNuntuxQNIyTp4OgxZ1pFpKSL+9AwEJAF
Z9i9jLOQTlaeWwdxb+8skKPiRccUnrxx1UxFkjgqOhvYQp7W4sGwGumGZph91CDY+3qsgRAmHw89
jtUbnYUtSuTmmK42iulFcmye2g7GppOF1gEre5vJ0YAAGYfOFzD0jeIWQXuAmDKQ5cxV96wgEI9l
Oy3LUSjCmzV78u5/p93dAlaSqRl9Lro4q1fYpyPai4sTUzZr8k/UgCZx7qxC6I+ZYhWK19AMr90M
dcHMdYq0tN7HfWG/k9MOCtP937L3mtHkXdqcJESbyoOebSjZE5LuESQhz9abwI8Sx7okONQdPPbu
UtTwzHg5JxvVRB0UCWRQYL0lWEHhKZncKs8DOl8nzFuY+95/sL2PSl1J65QPugWJRFijyJaUUlJ1
RnEagTQ9hgnYAycO9F+AMI/gvbsfFXwITCPqHSSpV3eEWqGoTssN55tgUDMXjcPsUet0vbqhczyn
p6Gke4A6Vfh5KqKkPldBE97SsdKO+jM77xlx5aX5j56ZTv71OjFpeSuDhl4XLZN5POXKjKMMcKvk
JoqhPrgydtciuFIfMIqF4fB6LTXr+dR40fjAm9Wb6STN2bHg06UKJJT7H3Qn7jDqpd/EKozQ1+83
HBo9gkbM9kEr8JrnbXUJ5OCIj7J3B5LrYCxKN4ar8Pdn/qNZp00jtF0IFL6JWqvuIkg5/sJXSvkb
YJP9oilFiVXHEKjFY1+KissQ78HxB1rriXNGrb360jmT3J915PtvZdOFsjdUyZAqrqZM2KIqOqrV
p4TKu3ExN0kXAI9tnfWpypy3H20gMBTD1N7ooqwzNzzHmTCjXuxLpoYlb20rbpaH6S01M+PgaO8c
NpYidHLtgEFd1xq5iDWhDnHml+iLPytS39mnBjrS97iXxoumB5NycLz3Nh4UF0hDpMRgvpfd8sdn
iroZtY6c7BuXium5b3X7Wkthh2hi7xyUEzvZNy4egE7Jf8Fkrh+umspZQOtjCmSH8XupcJKHuUnN
8srL15+hzFk+c80aO0p4hgffcG/TU8SQx4AyIvdfXvwfj4mWFNCNnLVjdDzOE2DMc2fE3cET7r3M
RRmLK51wyX37epVSE0rQLdM0p85r0wXWZKDRLiX/mrOeHPQV9rYKOFKw7dRMW9IVmpoJMvddhk+b
mZxjNaoeRyn8WKmi9ArLHg60gfaWA0axpO6QAtgxrx9tQHyoGoDT+UWZ617LbfM17KE3S7pIr7lm
HA2w9l4lLWNyMDSjGKyv0hYjTq1G1/PMn9Gl91J1CDy2ZOEVmvT2kRE+AbSDaB3C8d9gYKhX0FIB
peXLgQgelUrU5yTMjwbKuw+E2ANDE0BSG5VD4NV9r9u0uboptE4jvdmXsnJ0d0af98v9CL/tvvJA
UHEgcNNz37QKU1GCjqqy1Lebbr5IxEVmYJH9Duhsfm3bNn3I6kB+cxeURZGzIF8mTm4QugUIvroO
UwJJTapshIrgLqv+uf9ke7sQUgp9STItxl7Lk/95jHMs01Uos74GihcKeuOWTj1dwknUnqQUB+/x
aLXVHtTrouVaQAVblLHxVGX5j6RO0/cdR+9UtVN6vv9wezsEMBu5Om0etNZXyznqBK+iCFN/EvAM
eiAHJymCfRqWnID7S+0+GaBkoHooxG5SSHx4ZwSN2Yy6JDmXWFOzm9qG3SlOYvncRKO43F9vL/yy
72GzgzLe0u40dXaswqbx4qRKdiGVr/xgUVW+v8reCyR3QtyCa3o746p0rHydvkQEzhbO2YCGe57o
VN7CXm3+w7diwkCFyriFJHH1rWxaxtlgEg7DRI0vZRBHmieN83hG/FnkB4vtfS0LSV0GO3TJNs3W
MpytJtSIhVIkQ1JUouEUWwg5yzPzOqtsjxAoe/ED1A3IVEiDAOiW3/PHKQN1AvOk4BqbnLz40uRd
6yKgG1/iqpW/oC8zn9VYOoKt7ixKksgNQyXM11tnWezDvEmXPjkvoPXLDNVkN+vM7jSZXXgypRwz
475pv93fMrurEiMXZSgu7rVKk2SpcEytOfHbAqvDmAr6mjEiumRNZD0i01Nc5rlU3r5PF8FOZpOG
svTqVxVOJZxZVEnDolObvvTFHH1MlDj1cnXUD8BiO0eCup9mGPwiaov1p1StSHdEgC/haEWKfQnM
rH4XpiAnH0qT0uagtNjZqMSTBfsBK3JR0Xi9cUbcPDItCqjH08z6u47q4Cr6ur0a8SC1LrPW4eDS
2ft8DCEo0RZ57Q3smJc4F0Jg8QgtTjrFMV4iqh6FNy1SxaUAHn/SZayw7++Z5WyvGvJLObCMdX8n
RKvPp9Z2L0xs2v26UKr3ljK+UMaal9jCl9OK6vg6hcV4HTHr+nx/4b2PyZqUB0jfbftSStH0KcAT
GnEIeyUn/HqQ/s0HWEzCNIP/8C0X0Dptf+L2pj01qaQMqMPHvmaWUXdCI79qT5VWRTTDSihV7+2C
i/7gXtq5J7gAuddRbAetsM768JzNl4wXOtwyazGdInu28eA6+IB7q6AjRoFFxkcMX33AxKyhRXX0
vOvcqLx0WtqNlSgOovYO9IzzxsjPgvhDYbV+mCTMhgrpbIB8CknESVD3fXPqSnrfcAyTU4pqReG2
RV1UrgITyAtD3Yi8OQZoIltad9Bh2P85Czh1IU0vVmivDyfkhDIHwUh6oYH1CEWZnwr8M56UuTD/
wiW8+lagU453lJTfMuZuXp/W3XM4ohp5fxvv/xI6q4ua2w5lLHLGjJOrUFBnqdGcplGPn4xEitnS
Zub4bRB2L43S6JepNKZ3KDfLz1GDpzwuOt3bea6ANGSH7cD8Gc2j1VvBGtici5Jeb5NGvzI0Z6ja
ktZFdFW9DolU/4etR9ZF5Cfsb3HCYdYCQTFMUkolmT8aVp2+i4AqHJzdnUChkfkruDosYnnrBjbi
G+YUopvuAz4bzq1m/5raqLuQKlcH98tOLITxT5DgGC287eWo/ZkqiMAerUKGjN+U1Q89KpPxIbfb
7EWGvVC5bZQXYF5qTC96ezSl6/2dtLc6jV/kXdFqArC+SlTC2a7ajHaFL9F7ZQAM3Cap2/KiNGN0
S2vdvDb4DpxVAtnBd9x7w7QhmekTiLlbl1/2x3P3YahMU5bT6pbT6ZxYku1FVpBe6VSVB3FkZ/4M
eAB4BFR8QuJ6h6LkQhRuh9BP57bzZblrsBHJ81PehuNnCw1/t8Au7WpFeEW6DFnfzhKkAF8uAW4c
AvN61I9txIB5N594EukZhsp8mbsZnk3Xxh5f9uDF7tzoREx+JtQD2rxrNAie5yUajE3wUCQOakyS
IZ5sK5pOjdxMXsrc9hwNcvj5/j7aYQwuDEg0nUEPUFaum5UtmXcZZtwIMq4h43kOLabC5mzm+Xmu
SxxeBGgx1Ku1tFTgDQ/mx8ToIij4hhmI02hVyl+KEmJbYNvDv/IQZbWnplgxnJo6l57SKggzeNYq
ArUN7lfWVcxj+CFWxk7HTairHoMynWUXWY4wuXRNW37Tm1KZrtRSaeYyhO9+MC6qowvDruYrFrWx
zkdHMdWbMie2b4VhTrGXK2H5voAe2Hs90pDZL9rjFHdoOcznuev18DbWZaj8pard9Bn/2fYIKbFz
HFGMhZrCeJeXuZ66pkgmQnCMI9/Igvqa49RwET06eJlUJf9LKgYyU1BEkHFi+Xb/A+7sGugINHBQ
rCPzXI8No0Cpm2JgyKVWUenjKwl7c4z6D3Q90McQYYMganqEnd85mOTv8OixFQHtvM6t6wzLnN6B
HZn3YXV25kz2UuSy/6pVLUOlJ6uuY1iIU2uBPxNj2X+//8w7WQzdgsW0EBjTAp54HYJKSyQptFAS
NITIH9rYii9yNjcHSiB7q9BpAcRHHoNTwyrAVzkeWc6ULiM2UYYuPr7CK7NiPGgv7i/DOGJpR8A4
Xadk7cz1EIFeNIa5yN18CvMfRVQeOVvsFChoGxGwCWi/M8zX7yxcdGrY+dg9Ro7xXNn4EcWtprot
ggleOcxH8+zdxyKZRT8G0g6b5PV62oBTlFOQRBedVPmJ3WWfxkwczVr2V3GYgzrcxfzxehWE/Y0+
5Kqn34fKvxdOsnEK0yxW355W4HcMrJP7jix8jd6wEmjsIJEQLxr0LnSFUlJvlVYLbXmQALm/fX+z
Et0iaFUy4JTXTxWViprkNZi5rMD+rKlAZEfNodDgXsyCZQMLmLQMVMpqFbPr+6oGgeTroSa9cJws
L0Hc7Wm20xZly9HyiCjFSVHGt4ts/7amgnejosSxaSHNkgNXLAU2qswMMKdSxpZulvoPsAa/3X+T
O8kKE/IFFQwng1HmahcOka2NTZ7HfmhW4ntpFDVPFrefR4DSBx9t74AtSvtQgRkqbZzNE0dodtzh
6Yz/J3OIxvE7NctOZjF/7aLur/vPtbsY34x+8LLt17kChHtb0lIds+8+7J4dI47cvJftS4U793nk
XRzMynbO2fJYiAvQwqfJvdor8ayr2aCVSNTkyXQhkZgeZrik3v2n2vlarEI+S+4G3W6dWsZdNoyT
MmLGrcbzu7HFDcdkGvjUt8MRinNn85tgbMgsOWHbZMuU8Q7CACXyGbQ4up/IaZZ45tw3t9KWHANv
QTO5NmzSr049mwchf+85gY5C2mCmRF26ur8KrcQ3Bp8hfxyyJvWCIVc+BcmQVJ4cqdPl/kvdqznB
E4BMYcpJU3N9BqQsDAqzNgs/Q8PwrExa4KXymLmJ1UkXYanBLVaczxSKeCAbhQMpWYk8u08PjuLO
ll3c2PB/4PphVLj8/z/qBrTm66BJRO5nahk+FCjhnEaw6hcjd0jSRHKUo+x84YVEuAS4BWO0fmxV
LiW9jq3CH7RRbpAWiaNv8iiprWcpwUTmEpvv2jSKvQlC4j/33/nOcQHkB3QErArjtfV1UdsDl3mg
536bA/HjAwfG+1C2uiMNpZ3kD3AaeR/Af4xL1hx2NZ87Q4Kl6WeDCFEmFlBjuY/PRQvIr0bS+9Q2
bX77Dw9HxxHMD0Knm8I3TCr00Bql8PVAbh9zvckfmiGpD8rrvUejJoEFSxsOvM/yef/YLuBQ9SqV
psJnMmT8asWs3gLFSr87VanBpgmRckJ7OD3CrO99uWWkTGPEAHy81sUFpgJ8MYgKuuJpf04bK0Z0
Ux0O4GI7AYBJDzQDJkJIOKz7YwGNb6hHWenLWlXKLjAe7XuTtKXAljI8NDXbOQk0pDl59KYVjFdW
wbvuyNCEFHASAtPpb7Y1tM9MW8S31lGiwrM0oJMnfHZ7BfzlNJbG9f6G2QMA8wMgQjG6pGBY1yh6
oKTsGpspzjxCTpl7PZVdcGLNjzZyEoz4aqOab4KwEblWGub/aLjWf52jdvxZd6qd0FvuQsWV4FoH
B7f2zpfgxuYIKYC8diBX+MejIWjy00K0VOXQni6Wluk3Kh/54DXsBEBSECbgv6PShhAmAeE36YFl
5HJ15RlzKZ4wR+yxRlus16FcHwSh3ddOpCUIAf3YOpJLRhbCLgb50TtB99ImpvGe3L+2L7itTvYl
HmVpxj9wTGWvRfLZ9LXMbD6htoqKu9VLifww56l2A4OPnOX9LbH32ql2lnYgtDQMtl+fbqmKhlIZ
2RFlYuS/pHiC2y4h8REMhv52mDdvfLkAFhvBTfNXUu1sJN9An0CL/zUC3Xmym15cNJoPX97+UMy2
oKHQglysq14/1AhjKIhVI/PTKS29SY5jqisE5nJ1sg7qkd8l7moSw6R8AZtShG9TaFw2jSmK69zv
siD5eyia+UM3ZHPgDqmTPiiDo19NOjCmqyc52jt2aZyHjvbNm4+PQ2BhxGZTIG+xKolSSE5Sarlf
a8qgn2AW9qkH1m0BtU1qcyQTut02Ds16Moil3FvIfq/fcJn2wpYj0OXWEjbLdMq+Tqb5A6FX7c2X
HCsxoSQfhQi7aY4LbvUiQHzeV3HQcg05mB/qMjvC32wvOVZBhwlVSxxyN4GRNvmgCTtmMIH+7hf2
iXwjiUt/aeDtLFeOzP4sZDTmD77aNhIBB8PVicAHrm/TM0q5s5M6GRElnM3sE0rAKozmsn0xJ70O
r0KLFfVy/2hsr1VWpJilJw8vYANXtsqGAs3QY3+IQ5y2hy73pMpSDiLs3utkV8CyWHAQm7RLKwl2
LeN6v62z8NaUpXKe8t5+ifFWu1AKdJ8WOc+3H0XG9gjl/i78+GOVqUQxhYoyU83GSaG6acDRm50+
OtEonD41KNv+OzAtfVD6JrsgQhi6FZzx4uCT7r1gohxApGWaQ1L4+mRUtj7wThjm0EnPr0HkBI8k
L0dtkG3fj6EhvEg6VSYI5XXYBt8xKVg/JH4lSVN/nWLduUlc3p9DFS2/i9oJWYb/HmUfAeDG/YlJ
avP+7TsJhCGdVpWdRNx5/aDI9oVdrkZwBwIRPmiapHgDYrkHvb+9E8LRBLNJ/8ogP3q9Ss9L7jsM
anzVDufTlI/9+7RR0UMPw59JBtjl/kPtxTWCuUkPC+DwBiFXoOKCMw/0AVkhuEmNpuFKE9kPHbJj
Bxtl74zg4qgsCLmlHFttFJGrGtvPAtodZZXXOwYQc7RIYZhYZrSoLHfhbS6m/uv9J9whadMVgby7
cJS59tc1bz9J1SCXFNyhUY/ByQZocxrHQH4Kgbz+a+Rt053gzCtXI0wnx6VW1INzPc/2Ozy3JMY7
RWj/uv+b9s7M8nEXBi5Z8boizVFAtJtJRH47xNrPNLSL97r4D4auyzVNFwqIJRDqdS0o2RJMjYbR
gG10gW8NyLA4qpiezUY+ksz/PRB7nRXwYZHAIwAyrtrgOamFkZxy/o+z82qOU+nW8C+iihxugZnR
jCTLOeiGctgmNDk2/Prz4HNjDVOi/G1fb/UA3atXeAOBPRNpjpkrag4PTTEVs78YTQdGQ8TYpMUO
sl7HjCv0I26CRfyjjasE9ojefRntenhS+75ow95uRuPkOmx5WnT9YvtLUpmaj4SjwQxGgoo9ur1n
HXDMqbuTMqj1oe5cM6ed0KRfe8Ob5sDoRuYAmlxAb3laWjnBAl7X8KWmdONO9L/xOVfJLvqlKFFt
hVIRnSbXU0BQyMr7qA25/ZgjzL5Tlt44qSzCHsbng1h4HQFjI9d70RvpBXJRH+IXzkxAX5p7a5zU
nTvzRgwCnAsmZP2U26pJT0Q9NyvmxZxUDU35ZXqaej15dJZF/16qctyJDDfXW2ed7NMbQl6jUyKZ
73BHKzkiiWlqf0WHM78b6V4+oeDr7tybtz4XuhzUhdRSW5aEUnsj6hgJOnWtOjCf0+QBhnq/s8qt
78XzoEVMp23b5G7iResqmJcXOefZvTbYdVgpuhZADat3ivo1cl4dvlUynARglQ7nhnp5Z1ToMeJC
AsAhaa35p0BrMhiY39/JIR+CWnGzBwenqLd9tmtadeMhUU2knlqn8rTz9Zcra73GcNFAnMyjDWQd
0fUUb9Iia7/lmdI/vx40b+wSQEr0EWB88UqvVYbs1piRVl7pBOqcHrFxqPpgMJkZl6JTWr8tTX2n
gLuxUTDmpapi7gLB7jqACsNYSpnWxWVJlCqwx9I4rZ4zh9ef69Y7hE5Ae2LtPG8cimzFgpO4pMWl
7Uw63HGSXjDqtQNAaXtSHbeWIocCxk1+Qa/8aqOgezV4GI0WF3S4lu84CsZRwEDO/prC0fv1+mPd
uO4RhAF0YzEt5cK/WmskOJuZhWFqpU/5oyanuQ2iotM/pJGelr7UtQq11CrficW3l6WJhlWcxoxn
/aZ/de+GlZ1cz+BoW1eWgz8QVmp/THLrkEhTsYIW1bLLrE7ent3erXfLFAbUJzhystSr5505Jf9P
I5rkYIcp/oIfSwPn00Kq+vvXX+2tpdamK331lY14nUkpwtKlKByugr60UJxBYN53ajM/FJMB3OH1
xW4FF+4bULhgb7aqExMWyXNh48ehTpb9pculhr6t0TlnO2+tc7bUxp0Ge+gxKzNzjxR860FpMUPP
4qWajm68/JgmyNnZ7MkqLBfaS9WYy0Ft0uaYpm68c9ZvRZe/l7raN/kw5XEtNabGbpEdy8ztjhO3
x+/FSPEcapLo30etIKBxFfzT/FvJFS+fzVC6pk5LXAgGbfqdmmP0kHfpHliLe4Y/c3U3rBcd24XW
EL24qwiNEErKmAHQVFQnlvmxoLxZKh+2vAIvd9DVY76kneNHkS76ADEdawgSFPwplyGWYL1SlkXg
aIMyn+zGtetgji31HS43xhenK2LHh1mTtfgJFNIKVTPv7LfzItrfAopS5rtu632MhVWWd56N3MTJ
cBstPnRJWXW+gkD3Jdc0XN29QkRqkJRy+m2rpYsDS+WqXzW79PQwBiX5bhyn6L0Y7aU7TIVe1qGt
SwTcvSweHxTpdf2x8TLjq1sqcgxNMcRNUObGUoQ5Yxov7KxmHHxMdBUFo9FleSN1o7bP9TSAdZ8U
IPeBB831p9VRWL6P6LQRMyJbaCe9bjvoj/NCn3ZEci6Y00rkQR8pjvRnq2ckvwBbxBNxLsruDYQj
nIab3M1rsotK/igQHEThmt4SyJQylp9lLMUnopSzPHWew1zKB+ufW78Qm5RIQXRa8q3LmnQ6F7Xp
nYoRzshZ0acuPpDNa1lgCNXND5GaC/ugFrGJi4QZ6wZxLTWUoDKy9M0CXiAP8Xrq/iN6SPtez2Wq
H2JFacFFTVk5fspmipxwcc2ifLtUTfehzhr7EXm9uPAXe5Lt29muk9rPW3v56lrC+znZy3z0JB5W
/pAi9HOnaHbrnEq1KVA4nMbxzSBKXTxO3TROPvzT2A2pKyfS+8IScbgUI9xR4U3mcqfijRf7scqt
d0Cm38lDbR7MNqgnG2fDmt5UdyfUUSv8OK8bM2x7L70v56kbMP4W3lc0yCY36GVpfWo8qyt9B7CO
+6gr03Sxam3KURaG8xuoXDTybkyquUH2wS3MFHuTrtD83oM5BdGnnvowBx/VnDWR2HhvcVk0vjvG
/a/GRObPj3LFbrCrY+IcdLjIq/d1v1ifByVKAIBZWRnkQ4mooi2YUfszKLf47Ugx2fmFazfK51K2
uh3E0KsvSt0tH4wMkfu3JTa7i0/Olo1sSm8ezzJt2k/j3Fm9b9a98aVu9EU7IrRqV7+xpNSLQMdM
Y6+BdOOupC6k/8ckj7zjujKuhYxh/EHEsIbCeAsQN/roNZ77s6A2/9B02q9W1vPOdbIJ6SsBAwko
LkiSnY1SeifcyWlgEGCnM6dBt2Lt6lTJDrNi/Xj94tq0jOjwo9ZMSYo2JmtdXciStr5qTU5xsTs9
/+ZKr3gXG70N5sjL+q81+pynQXQVJ2+Wn8HrZvXh9R+weVRGTtRRtB9JVxklXkV4mcluyacG3ejG
q97JRM44NEYTZVsrjv/LUmhnAO3mSrlGSWRjWcaeChEwmuBrFmW8QE+oraOuRHs2Veuvvr5QyOYY
HaJgs+UopMkC2NEtmfc2U/Nrdev6qQ1Myv79gVZtXG7IVTPouqsYp2i7AeanejJGjm27yMwLXDez
vq/yscvOprx1SVLwYnwK5G4FF7+8i82+NmavpIASMPUfvNSYTiMDYnmyDUna2nipPJtjqR0qVZN7
p/DWNsH5mrYY02ZAKFcdv7IBfEeLiFPYYR1Z9Gar+jrrnkul7/9dDRcQDbgAdHmBrm3gNKWdqn2y
0EfVNTj/QidEub08dZiR7LzTP8jTFxtlhS5yVfJG8a3d1DW6rdgVkqwMtLM8m8K1YXo/t173YzFL
9z87Mbmv1MIVul+0bfko7DZxH2ezNpSwTxQ3P0YyT7+pUakysp0obF/fYZtvvv487NZgIjAb3eww
LDtnE7vS4pJEbRngqc490i2TEea1932MHePgujIPoqjcI1BtUk1WplIAXb5CSJHpfLnbKi1NprgZ
CsqQSB4UoywOeV2PJ0s4y4OeWvNef2Wzw9YFqfhW+i5Vw3UkRHq4iZqEBUtcjS/VrEqOVf0eSkq+
06T6E2iuPzosWgoTBpG0BNe3/lf5hevNDELXYRKpL9Ho61MMYlvqkxWHptG33ItR41Y+GcvKqmzK
BknbOWufdZFV71RMnD7qVmrO4TLDiL8bB8Sy/TK1uuTO8BrnU9F19oQRRC2egQvk33I9Ars0Sx7v
MOqVthymxlh+llJB7LMeI8ANCK5qOdZ5bat/Zs8PvZ91ixzftQmduoPTQSplygbD3iftsWmqgdL7
1sSxJX3KAScNcBjNPJ+rcOz9uML95Q1hS3xokYGKfG12py+vb8xNgOVrwRukZ40CHvxI/eUrLMvE
lkmJrH3Ksx7sJeo/Waki/hVXt65CF4xxJgycTSBQnQz3KzUvLmre68S5VHlsi2ZP1XILAWMZ5lPE
L4qQ7XQozbLczsGUXhYnSk95Hk0H8h01lGk28P21KEhy3XxK0j7FZc5anpPWMZ4m5tbh6291k+us
P4QxIJkfJEJYUC/fqj1FKp0s5v6pMOcDZkQEe6VjNq0aMhSuwp4kOO4ch1sxhuU4Cib+oxtqHSfN
W1bgCT2QuPwvtorxnCmx6/jUl84xMivzGX5Y9hghyr1HuLt16NHzWZHd4A/IgF8+MFur5pDV5cUe
5um+VfMRvFmENdro7cn/3lwKkWNaqqy2UbfJlJpyb4UuIUbt0uBUYpgqiAVIsbg7ic6Nz+iqDFhR
ZaUpR7//5VNRRcTGjF7PZe686jSbor7UwrEPGqOGoG6S6l51onJn0RvPR0MJdRhwk0yQrpOR1mhs
MvOluCC13T8bOFKe0nboBz/VF2cPWafduB7olyEVRDv8hukljTMqiJFN01I2+u1oaWe7bQu/6nLE
CdNZ9YHrZ4dWDO7viVFhWKdg7oStdncZJJqTUi7WmS5Yv6pVLn7UqHtqRjcya8a9dIMQalLBGl5d
YKtykCYl90lqOcCnEHgsCJaI1B2xdqg+YgbUfV3ADx+lQCMKtY18vnv9NN98R+uYlCO7TpyuYmTj
AndpKbUviy7se3Ww3mJQgTLnVMCUwuFkJ5e5tRxzHZrBjC230oa13ZQLE6fiUrua8smtOoQHrALl
0XrMD4sz93JnwS3KhjYk9BbMJsEobYeW3ViXXl70YFYju34Djig+FH2doLtkiewb3kTTMW/62gmM
0ps/Rn02nuE6VTs50q2NT8sdij5V1NYfVJdK3hYmIJvC7tL7AvYTur1j4/dKke7E55uvGOcs6jRy
McBjLw92katL44qpuLi53R+cOPVO6KXkd14dO/f90jrfXt9Btx6N3r4JMA5ECs/4cj09kfU02QN8
2DjpnlnJWgKUl81P1ji25s7nvPVwbB8OHRMn9FavDsyA2XSMhZVAawl3baGJ5aQ1enOqECYJBkcm
/8PDUWXjiElLk127PvxfWViulcKJFpwSak7KaYnK96Mn5SHFEvXzv7/Gv1dan/yvlUCVaPFCOnTp
GTKHwMIEfS/6bvjH7jVMb30x6gmskVZCpHV95vUOFxhPoyScu7ryK3B8j3nX4yoF++3T//BUK2aU
bij8tutkYYb3ihkv6KhMLftL6nDYw8olvk3YsCk7pe66065S5hWybTA1+KN3dvUKBa0ylS5RdhmS
eAgm15jvk9pddlKRW29vFdYkNbduFH5TZ6dmDxwWnerF+JQtiTjI3lqO9dLttXhuPRAFDuUGldU6
G3y5J8bco5/UMKjr4hxVItrJF8A7ewi2G7kVG4HklWuAaff1EAQDbjuTDW5jEDbRRVW7xDfduTtb
o50cEpf2bNqM3YmEcC9U3XqVZOhQOMABbvnkhZ2DKuBSQ5YrS+FrqPMdXSgR5FJUx9c34s1XyQ0H
SoSB7Ya60NkSk6nEzi+k17Cd5x5NzdHZAzfevG3IpmB8URMzH7y6TtHXTmTnrCVH5A2HrMsWGqVq
8mE2luxIcplnPvpI/cEQC526aegwLHaqHW7KFjXMnbeyUqAvcPFtMtZoQM+T4ifHS7zX40OmR7ak
l56ZxzFDigBQiVvAClYg2vtV6bXDqaoKFI2FwLGVarsofKAEw5mce6/pdWuzEXP4ZfRMtmDtdoyz
MtIZApTApe8nu2GIYTvK2yKtfkyRVL97iLU9j4wcdm6OWxuA0EDxQJ22pffqkWsrhlfnF6mO9qPT
T+kXpEr2pKluZdXc8oB34Kth5HH1/TGj0EtRF8XFSZ34ZzHI+Kun9LOvSUjuQIik70mx5+5+6xjx
SKsmzwoIvQ6yvYmFjtsj52QVlvpYaHNR+5Hn9KYPJEv/8fpBuvUBVwU4nEFc+t3XCGm77dxFLViM
HwOl1kin+oReRER+3CbmCU2g5I1s1CmkO93tlNprAL8K8CtWmfoSkjsdn1W5+q87MqnzGFFO4iED
JfN9oym/hMy931hxJdTAw9jujDJv7JkX6119zTaJ9NFbR+B9ro25X+r9/MNb9Cx8/ZXeXAYuNDwS
UppNDk74h96YGAL+fqU8Kg18ZYa4O5nMrdCEAMPKpAT6YW600vmaKnNLbMzGRB/HO4SGaCVh126H
dprbWqjYdqr5VjnYup+0fVv6uOykeVjgN/bP42gEq5BvBeBL+clBubqpVUe0BD9yxqYqng1L4CLs
DnYA6rT699saaxMsEIjJuIJcjw7UyGyNrEdochiK6nNfuXStygp2YD7b/0NmsH5EBC3XQcUGwDsy
3DeGnEaci87Eh9oR1lOS1VHoyNHZKdtutYPWpiChhqYEJ/8qNcAGpFTsDlU1qzMHuCezPvwuRF39
aNWmfpCZFh21vGsg8eOhdoBCOZ51oxw0Hy87Y2f/3og/7CjcekGeoULheS+P5dy1tatoJMm6ncRf
hnbWAmuq2kuex/Ph9aPy+lIApV4uVWFzPC4eMKlkjtKgGoYmRLSqeKMYFM6vL3UjlMMbQMmQPoy3
4m9eLtUZmAF3a0KeCA3MkgM/QSZZevZkL04Nyuh3c7KHndhGApBLwAXZrxRw3OAv15R62vRZ2dJK
lxEObFFsfaRuVPc0gbdxlGXYjDSA1rz8umQzktixFo9e4ji68yGNU+Oxm5QyjJTSfki7bk9I4NZ6
OtKGUILZtHRkXz6WLprKWDTaPmlSa35Xa9GjPiXijW6MNvgljHNe/3S3XiOMT4AaDGXXHvDL9Upb
en3XwFPtotH5MCiaeNOrWrOzynYvYhKF8QQjSYOM5rqMSk1qeRtRhMtE6v8TzdzoKIZEPhqq2BGK
2965rEQBurK3qW6u6wBhMs+aE+BzUErqn4uHa1Lg9Kp1ciPJUADd0rNlMXtNXQwjd47BrXfJmiv1
g4oHX4qX7xIcB2xjA1Bdha3SuZNSe0hlvYckvbVD/lpFv/piZpQkxayX7EirV9/G+iyOdTLPR1sb
vikAn0+vb5Bby+GvuJoXkBFuEJDZQGIOSx6p47nug3JSnMzHwCK+T+2hO3X8Pzv6Zbe+IHNRMl4N
uNlmgm13hhZNsBIvrdZI304cIDZoKCD1J6MPCthtmpJj9g1jd28vjv2x/HuZNdFzAhfF/lmL/k19
B55/oKAqLlM292BDHDIov8cNXAtG5iMf60ZoRFEVJIoRDRchB+UB1D5GVphBfiGfs78jsSpa35VF
ViBUFY07+3vLLICUyzCVE0tKuVoQvNxkri6siWEDBD+wIO9jUYnj1I7RRzSMxgc8o5c7IF6YWOdY
ijSFq/poNhtBPHbuY145yc7B/rOnr98YgB5+EUUx0fjq51gqaKi0H2HbQugv/cEuojbIhGFepmJy
W39IrDINMT8s5qMyVXUVuhIFUD/VjNwNgDWZhe9Gre0GgHlxno61PknfZlnbOUE/ZviROcUC9ipN
XDr8sm91decR1lN5/QTcyeQghARgo+sB+DtTbtykSj27uHjUfgeTJtJxQGEITqjbPuoR6j5ejlDc
XE8lGqztnpbtjfNlYbCJPv8KkN1UJJjwevil6+XFHVvlaVLH/qhZuXVqq9kL6AntyT3eSG45zAbq
ixQmdNKvIySHSynjGIOXJvPU84xPX9BYxhdTelUTWPOyYJNUVyAQIGuPb5rGKj7Dg5L/+tZB6HLK
VpEeFDA292pV2vjEM8084yT7tWnN4i30d3sdu1p3bd0WT8bSggJTl3zFY1nn14PaJmFhPrVShKHk
rhrx18MVHszGKkTaZ0+BC1KBG3tidjQ+MnqQx0LH4pTm6R75+k/0eLHTEMxeAbRcUA5UROuqJpOu
t7iZmnlnz0R28MHQbUgq3SRMcW9a0vuM3LSLyFM+pL7dus3bcahV28e1PktCgazXE708VbmLvJnJ
4RKJ+EPJ5n2j2uiiLma33JM96Hv1x2Z/8qMRJUBsmc4uoltruP7reNColjKvFPc8NsmXDIO5k+nE
4thB9Q/6zmx2stYby5EX2xBOAb9vOT2YAnbRaph6Rq1Rvo+crguYEOP/PcfKD7dpP/7rRoCMCjiB
ptoq3Hm9EVwnVkcT/9dzZZQGAy0RDQ/GqH9V8sh8WyBaeQcStN+5UjfZEI4c+M7i+Urn1qRn+fKV
yqJuRmoj7wzYaD67ZuMG5oy64DQhbvj6821SEpaiTQfLjmEiQKOr4DYOlYyjTrLlbHT8Qhd1ufjO
BAPy6/V1tp8NqgI0oZUMwgu9VoQbLU4TvSrn3Ey5G2ZmrpydAXhPtKTpsa8bbWebbII2+lR8NgSV
mCnTTr3alb0+uU2hd+7ZGuL2nSeq/q4BUHEXW3V10aQ3+opTVW9cidb5bBR77fNt/ECmg2IHLTr6
2htwS2Pmnrr0mnMuDDV6Qtoh/8bYcmBVq7SeETbkUvacJg5ff8vbjcOyyHFxWZAgbZL1oe1RjYdj
cU4cZTkJ8MUB8qLeES3xbGfj3PigEDRJwmgeMfq43jhxEaM6aIwKx179BEBbP0+p6hyx4y7DsZb5
59ef7MZyq/kHcj3AxTn5V2kEaoVFteqinzO7nQofulf3bXJF+kZWBUL80/zPeCjQETDn+IiM9deJ
7sszOHcQ6OgEeGd3Kt0PSlOrfobm41dg50x3tPb36893Y8OsgpNr6U9YY9+8XG7A749aVfPO0VrR
TXBt38xi0J4MxWn81tOG86Iaw/H1RTeZ9PqMCBUw6VnZ2tepIjQU4ClL6537wvTiU4zTWe17xQr7
WEAZiTMijsqzlZfa96po+z2n4m3sYXngGauq2xqGrr4pWqzDZNuE8paHPs6uIe4iHnKna3VrFf46
8qzc4xzGdWf9dT+5mWEMUe9656ZtzC8NGqKXKo3/ue9osVkY+FiAWuD2X7dTi7iTsadAnnXSkja8
0umHoRZ72fSN8/1ilas35ramGdPnR1Rt9rpD49XghiND9ek67F3rN14bOGH2JHcCX+c6YMcV296M
UdR1+qUJtWHWz8bgRjsB6+YqfBqg3jr972vul0xqb1LI6JnPFstZkwKsfLz8s28hH4dplcMcB2IF
F8LLLaDFmlY0LWKPRlZ+XvooPxWtlgaNY087WSsVKH/rZQ5Hnr5iMtC+Iy5eQwb0opl0mWKZ3E2u
8+RUTfx1RL/iSVvUJPMHQyAxlJapKf2pKhBZAxei55/L0YJSH42DDRIyScD1mlN6h6AHjgsmTcmn
RMmz30KP4YBwpIH7rkwy8ZjaqIeFSTaoP9UqsQcfqob+3ukdQKIlbT2cJbPRfEzcIp/9wqT/7AtS
WkycFfw9HFC3aeD16agfc61v9I8k5YXqW2jwjAfkxx0SzbxQs7BqcAkMMH5l1jU7lf3WXkSpUvMo
Tn5QJpObzRs095fpCrWGvRBz34hWmm/deaA26uLFW/xkapb5DUmudW91LYqRo3TV75X0st9JYjjv
oPjGUTgp6M37Ns4n/5ltXr7PcyTnTiXR/wmNpKgKJ9sBf6kOijCCEdeXL5lSVs/dOBReMFlW4Yb5
WEcTDphO8lG4MGvCHvrdwYjcabiLBmk/NqMi+0s1pG0eKl1kfM16OBi06o0Vs5MI5TANhox9Gx1G
5Si0tHko5NSlwSQU8ZwiWJXelch+Sd/ptNY74oudlIHrKQ340RSxB/gvErmxQbeaJ/zNtCaMZK/X
gZkXjXleOkSd0HPKvlTowjc4MCZQXJR0GRrf6nrX9m2RjEoIo8wZgqziP99VrPoJ0WJFhE0EWTi0
SdtUPpKt0IHouYDfzC0YKGZFs3HvFI5sHxW9mLt3XWyo/5XVohmBaFBd8MemWZq3eiTEKbMr3DVi
elaKD9al/VnzncdgWkSUBU1XwhkxXVm9Wxw5Ob6VeU17p+h68xslgjw5tyzJp9Ah0/hW6mbeWzur
dfVpHG1aMxQm3QOxFgkFkHA1aCwnd75jjpIISFJjkb2P4JVWO1oV25CyTvlXEiIReauIEblgokxE
lM9c7Na3MY76z9wq478GLniHgK7wViJ13iJ16mRRGILjloYzkHiTISD17KSWt5PFbp5lXYXYRSbH
iAdw/8vAVYxCiRzFFpeR0AtSph0uoHnyu9fTgM0qhEdaC8zaAQIx9bxKdey00VToeOll7uPpXjO6
6GDZZbtTUt+6u1wuYqpEUtMNr2fm3pL4uqALM0xpCB9qYXI/ZGEbTXsmQ7eWomNAq2YVeWNA/vK1
YWqI8miaowa/KPgnUasBK0nFibqx22G531iKpBT6N72tG5MNVe+qycoa5RxlvRFkTVsc68aOH4x+
9PawRuvXvrpa4CnhFsBtjNfp9dXSWzY+coDA8cQwh4M9q+JgVVb+XSni/GHCB7HdyfFvbAwuf3I0
BOfXmdRVUppDFdarsYzOi9PJsMChImwITHsdy5vLrFOhVcF/K97Vg67OsYslQyP3DPNm8AKvxb3d
RRzEtyfd/GmNrbiz58IICzuu7sdm/sHhzMN4scu7qdaHoG+rcedY3EjJ6VujUEe1AQjhOnFkpoSF
zRK7586usS6IvQRkf6Meesetns3Ztk5ksHvYmhv7iUXBhK+2uVtmbEQIX3KA2OeBLnMYoR1yHJcY
WMCgODuBcrudaGKvgxCSmFW8fP0sfyXG8+IiK2jV+lmL43zwk1hG6edWhTo9lUmXfq+maE8TYvt0
bCem8swKGLfS23u5ZFzCxZXdqJ1TOblhi27mIdLBu2dlsxegAbRfHxcWoZji3/qQG/xIjZzz7DbM
lDJzdJsDjtH2UVfjyA76BNEGf5a181uUmLEfRd5nrq+aheMejSqqswA1f+eTzjgvDmn+pVEopxhO
KVghyT1bOZUvDL1rwmTAxhwn2kp/SqHXS3yVKzI85IFNcVS6yXrrtRgOn/Jy7p9zINv/aZkoPlve
HOsnj+68d1Zj3AQeDEKWGRQMo7lQPan/svvW6o44aExfHcQB57saVSDnENEJ/FZi/pPCW8675dgb
eX5ctGlkGthWlnNeWeP1UfOy2Q3tETGQe2XoSFVixHbM0DLz1AtUZRoQqsAFJjoklQQqrJEdPheQ
hitcMoom83XIA1aYukqv+63ptR+6DsIzqYYLnAFxP0cLqmiguYAsvOGg/j22iU9aVUW+4tmz7pt5
LLRvsqjsChB8l0NUEUb2w0rbNArIAsTPmGmYeSxTz/uq1C4cFi8u8/tO86L21JLpVEFu2l1yHODb
/xCFFuXHwZL9e03UQ4bvQVpJv4SUlvuVMRgP07JMy71Re0n86AnFHYMIPNdXa0pt8tjEQX668MRy
n6jzlIcuci59MKot3uXmEFW/evxosfOrkAgMtTQSCjxto35wvVyMAQIzs+lnMjb+W/KieBZ9b9zj
rVJNBz2PZec7ThY3d5no1DtMN9XeH7wCDMhUKr90G+lDV2ut53nylDsx6vmPoe2ar22JOwPch/do
51RDlJp3eWR4H2ZhzNmhi8lPD2s0hLlsF1npJ0s2/sdHbx4zY1i0t4j82/bB1cchf4f7FSamI+zH
Nmx0Zf44phK2UZGP40nJ5tQ4mFHRo8tQp94TMk9KA/98Spmh2Et/KFw9S87lYERVQMpTP+c5pGjf
TFurP3beooo7x47M/ypZe01I1aiAakvIfMJ8WGCwSmFFx0aN6zLQe3NIw7IbYraAqsh29idNdu8j
aPyr93dlNA9qTOHg92VnOeGkRobwsRuEdC4Xpb+zx3zx7hhNINwoMYB9apTE5DTY0/ulirzHrjLV
D3PCbPOujvs89YvRzj8xg8tnvqYZt4emd9341DlG9wytBWJXDZ1x/B7ry6SFhddoVB5itppTkkIM
KNKuFf7SN1USJJpbT6Fbj8WdTLW6DQnC+vteS6zljafI7ltb2d4PBz8C5R43eLW/T5KY8kKJ0+p+
SuzEPcR9NgH3kUau+ZAh+qdWGDlcRmjkymlWUNSCXxx5nzBdk9MH5KR4lXrGDud8EuSfKlKI/gNi
oGn3btHLLg6GnNr2wlfRgdQv/ZcIpTLrZJZL/bGu2mYJX88GN9ceOeeKJmJUB/xmkw26BUrdMMwY
+DdpIKE7IsY6mIc8beHmL519GKt/5s+sSxJNQBqvMl3X5DKnYjYIhgGYfTFNxz7FJqPu2iSkP9Ge
ncVJw9HM5p1SfZN1rIuCLlwFOxnsXSeJZV39EaWGFCi76POgC/Mdxd2eBtnmxvuzymrPC1SD9t7V
jTdqRoq1cQxlQjZFwDBUC6DgN+8Hs9oT/Fqz2hfp4Z+laLCuml8oPF3d55Q79MGRUb5wrYypPw01
ZietALqIyELk9/gCgW2q8qMw0vjr/7Bp/oysmIvT/bhau0pp43UDECrMs5ygq3uH/ropD7nTI6og
U6EEXATq8+ur3ni5YBeZUDIuod9yDdwqigS9jWlVwahT9yHHJNtvHCV7RgB1r6F/aylmJHxA7Ij4
mFedN6i/fSnXl7sspgjGGaVtzSjKcMCS4l8blrSBUUFF/4CccztyMtyoM2WOyYVeak8pme99i/DC
TtK9Sf5IjoDzrIfOQ+pzW/OBSS5X4Tb01iBqxWo2HlyLWUzalKbvUcrv1BLbF0iDWV2lD5ik0429
qiUmNcFpvoehH2fsiF5RjXuEV5cghum88wJvPNtaK/PySG23asrOGCkwYvG3K+KmuGtEKQ5t3ven
plLrAHGS3bntpue3Ns8JXFTQFJvAlV+mtaArLLtPJ3Ex+zSfwwZtRwWnaiN/VyjZ0v6na4LcKDH0
ibGsSOa3pcT1aUxmTfPnOUP6xmJz3Q3O6tL8+hHZRjlCOGQtzuYqjHwdFCIzKcbExEpYyd0OIyst
etdFw/D+f1kFhDwfmMHbtZ6PZ7S0Q4RL03PQ61BBZ/sNGcv46/VVtluIg7HitlapMEZPV0HG6iG6
cXsg8tAlEa6JUeyj6Z187AfZ7sD+by2FPyKBlJY+sl1XS0UCvwIBdeIS9Xr2OMvcehcVyyT9Xsgp
3Tka22+02qTS42HCDAD1GmACC9bw4gmlU90WajAZSXo0tHaPmnLjkbh/VtUzbiJ0h6+aIrMtloou
foajrvIsurIIpVLoZzRIp53dsF0JZ9IVEcn4FaWF66b+ODTWUJcoxplWtTxEzfwrd2YM21Pjn42y
1x0Hw3e9vxlfXU/nzWxaOiRKBVLtkIjHkg4tXDbF15N6DxazGSivS/EwNONAJG/wKD2YLhU5aG7X
Cn3GeGidbx6M02OOyuaXqrLtTzzyeK7TGPKtAgxtp1rfElHWHwBgkV4dA20sfF8GmXF0rKqquYHm
3mnkqShT2/ONRvXqg1NHZeQbzOmcdy1ui/+5fa2JsPeYNmDtGSFRkAsXTZs+sR0/1hTrn3nd/Dhm
K+B1CABbEwzErjyjs2hUmnGmXerFNk805JVThcHnTkS7lZ/SHtEZyiLCxoZ++R5QdppJ6/gQOO/C
7S20/I1d2sKfJiAgfhIxBai6ZQ+ScevzAxgFebLOSzfs4h63AOTWkc3HJ906ILNAJJ8a+2RQj596
pnL/x9l57riNpG37iAgwh78kJbXUbrsd2vb6D2GPPcw58+jfq/oDPrQoQoRnB1gsdmZcqmKFJ9zh
Bc3rxUvH6KREe7ZNtw8aIR0OI5TIgBnfXOKWNuL5VxHn1JJRvuCZJrkhUpZukGtp6uKeI+9UNbfW
GDQz3C7gJ9T/xGq8KQ3hWygHUge/YTKM4OsQhZKHY07gpt2YP/VVsoi6R7UTkN9eG8zy/w9KQHc9
KOR8rsgkJsRCqvxkoA/+ONaCSV7vKqNv3LhAHoBHiosXDvFqD4EBrnsbZu9lmFSKIdR2P8hBuveI
iD9lHZALLw0h1il0NMVnfbOKWtTDkw6YEA0y9RNGt/mxHYzCQztLV9xyys1TEo3fJaXd6xts7FZ0
isDZ8EoCkb1JqGqQlPU8h5c6VYdfIcpXC+M1Cn19Fbyui2aYU3+sCsv6R5sLuXlEwjTZAwZvLLIK
M4XauDCfvRG3UAathjpdhHiAmzO4zSg86lK5x3vcGAUqigAWcQEpN3Flt5QTkS61/gSFgkdnnCLD
s5LK3tudm+NQRkQ3yBFeAastAyJj6ky07WBLxwp2uln4IYMRuHMGNrYMgEdMiajxm6Inc71lFDs1
1TGXpLPa54VHj9bB1ltZqBnV6nu7SlQvQlP+OQQ59vcRD9mh+cq4AYqxfrRVI5KHGHHjSxwGSNUZ
UnBAmd32+3CJdm6XjaWkJMthR3wEZ9c17CTUhlHl8sYyF+GC52a0lJ+Q45KdUTbuMKoY/ESGeiVn
Xy/lEtdxL/VBeClt/CQPSh2qf4zUdFD7mbLGPkJYqaZzGZLr7ORWGxfZ/2Nj0ecCIrXGnmXF0JS2
CkqjG6mWOVHa+PG8VP5USNH5r0Ni4mCbywVdWfBDqytmVNo4A8eGjHwVY3dK/lCAUQzjI/5G6n+Y
Fg+CaKoB+7qpp6dDitR5YIWoGYY9zipZZD7McFBpK8fFuGfQubWINF1Ip8AgQ3oXm+jN5Tk2htNI
cRtf0prH3UKfyR/rwPDtWNpr9GztR5GUgtWziFjXNRpbVTo7Uxdy4SIInygvzidJG/+9/6VuYdU4
wANkJmIBVEPzaDWh0mmM0SRqu5AdVYdES5uPKEZhvd6M2mFKutqn14sLaSKZhyAeDZQ5578GwvAb
hDACem7I73A7Xy9qFFt9IgdE5qOc1+dMq5WTNqKmXoftvLNbthaV0y20+BQegJudKcWOnBSIqaZZ
1D3YUzKfptSOd1ilm6sKDxn0GL0s1FtWM6KgSAcUBsFFrhTVj0rVOpZLvrgWNHivl/vMHxEU80pE
aNxm7vOPdaD/NXlJrCpsEMD2yLbdQCHjeR6yUK5iqLRleYwpgAC4LEcX0Eu2s6pbp4I8nrsTPjzA
69V5j3DBrvq2wc99CrEL62fLbaap+TG3uwiHzaFgeQOZI7e6iV5qS4t0A475BdJ9clBRRfO1KYYH
HWt/DVtFXQWQJYeD4gHclFX9RIiLaU6m5HDs++YzwBnrK8IkiCU4ZmTuJKdihVZBmYBTMBw9dHQ0
Vi+sxOm29AJJFynrhqMsy727CAq22iTSSS4q+9f9c7+xjIzHcK8YtJtjL0t9Eqoymjl9teQR4sNq
904jHXsGrhXs7I6NJw/xGDGUAI7fEHQHvRrhLAjKI23yxDeI9XwUEpwC4YQ05//Q0+SEwK31+f4c
N6IW+Cm8COBhIK6u61+yUWoV4rFE7mq5HBq1irnf5OyDNrQyGrdJS2Oqlz8UWT7+fdRCIRPxVggr
olKzOg9TnkucEgMJhG6cfCOMIh9vxOww5bv+wFtXDXsUG0Qhzkj2sLpqWnNGySvDVZwOr167VmxO
h0pVpmNSmCbsfU2tj71ZWhdVAnjll1Pdm4+1o/Xf/nq1RWhIyZGC6u1zVUlGHGaqhL1B0DdPkZS2
HrU3er1p8CdVcfOVca7xpwmW2f2BN650BjYhxgjd85utjDO9NlcmWVOUq84TVHH9qauS+HB/lI0D
Q/GbGx2NJ54OW2zyNw9/EWY1bxTVW5XGzBdF7sejGs5CS2NX5HRzQm+GWt0FeIUO1kT78dJNlek7
ypL5ltzvVY42TodwJtbJyIS+8Cun8M2EQLhGVSuS6XQc85/QdsMXFfrOqSLmOOtJEScwCI2Cvq3Z
Fy/3F3Pjtrsae3U+VG0eGpnU9qKneXFAlsui/UTxlNtDcWPWdmeL3HLpBV+f8gzFGRHarxFrZZ20
cyshKgXwM4wAEYTZOelS+xvFK1wAxx45K7cF8uPLcxAycyfT3hlhuTyhGpjvgUC29pKQLKA0jwYx
QinXeynRF74+lnwXnn60+i26qk8mWIbK1bWx//L3aw3FHY67ZgAaer0/3nxnCoGT5gBrQFeo+lHQ
YztGCcLKkBxjP1Omv0YKsdIolYh3hav+pn/poGAEOnWmGh471SXS9dZLLF3yo9A0dmqPWzuYjJSo
kQTburHXVqM6GCMNN12tAV0BXDSIPo5SiWZ61AN5Ga2QFkYTm8HkgzRK/34PE32IoivXwm3MAx5h
ngzkBC9yvJhAdeo/8ozUjaFW/cfESrKdLbyxZxBkwc6FN5Q7aP2kKKNmzxnI48vQDN0zqlH6v3U4
1v+rBqnfu1E3xxLMUgrK5i3EzDboBvUmQjqdZUzvisA0zgpQtHNvQK+8vzu3hoLrQUBu0AC4eSmL
QKb3oHCtRt0QvV+kcTmaYT58SaRaPd0fauNaJcbl5obHQsV8Hc6lxWjKZUCfJpuM5HkCGPwA4OM/
fCfCUlZOhTm18Z0Cms61LYueUx39b2672usA7DwNfavtTEjdOAA0+HhuSWegxKyPtoSEXBKg8nAZ
7cWSAC9XVnPAE113jhMQm9jTmjzpPbhm4KzUwjJ/BYWOwG/SaPKPbsGYmdSknMFrGkr6pc0n/pWo
G03MUaShRcc3C/nfnTEb0DlHAmErz21ErXq0w/Cvn5PBcyJHin3chtjwYZlrf/CzHpOjbAQYEMSd
DXLn/lfc2DA0VkTsDwlKtN2u707QXL0z5RAZkFGtDzC65oOD4OSHqB2f74+0tboYRgIHREmDREr8
/TcXp2SnQdsgZ47+ioqyMXjMkz2Z6QmPhhKPtjz3tD6c8OLDAu/+yBvPIzBhPip9fcGBXM2xt7om
yNUST7EhyQ8J6+HWaTqeki7s3LyQh52ZbpwMEK6023VepFvMCb3uGdMmMNC9qYeHsgyW7yDrnZ1w
fOvLvfLFRQF/AxahRtEChjG+BAv8vGRQx0/SiDAZwrt7kf/WUDS/8S8CQUqev/501AmNMJQpKDRm
6ddx2BzhiGRuCll/51uJuG+VuNFVFCh4eFY85mJt3+6SGdK9rAa4s+iJNJ7MTqu/qxIiVp5TBvEx
n5L8IzTTKvwP50BgCdADI4C76W3Xo2ItYWIzbgQwEL7U9L88mN73gVV/ur8bNxeTVwdYEhHETR2B
viyAWMOIL5YUJijNhbqH2qjuzUq5F2RvbXyxBallU7G4eeS68bX9Mcdo/8y5Z8KV/ZkFmewZTji/
s2oKKPen9mqKtP56aPsTGMGnZrusThpeYibYThSArDEyvtN0UL/VIGc/yqBavxlVHn2Zshpznthq
ogEl9kD9twQ78dmGWCN7cm9Js0e8g0enNdTFGS2CfnbtFr+8EQPU7tgn1vBzMFq7ou1ZT9CcJqPO
/UYtjUd9KfQ9I72NDgu1AyaCnhH/tS5P8lYMOooxyaXo7YFGt5T/rsh7f5VW0gyevug29Z9GnfyF
DtGLNtrtsvMobd0lyACJspNgjq7PQ2vYk9XUFsz+xSi/aSbIsjINpx0szdapA/VEb5svJxSgr08d
JKFuMASyQ2rmAqBi3J6mOH9xnKl+ACzceA52yQ/3N8vWOaDoKnDidLBuEu2FzLMNdMAXgyX9gnKk
PFVpEj2oWdfvFEy2joEt+MSEYBSf1vnBElKgIOACHbPI0g9b0pWfWpulIbpmS/lubIs9rbGtp84B
jvMKOIQhuFrOyMGvwzSEY3fUVB84ErPnxHhNVZKtu3I1dl+1VpoPWcbevb+otx9So5gF0RLI/wYo
qtUgqpQlN3XnjNkBB+YR0LQ9HWysZb2px8+yzo1oZ/fcTpdByeOhQ6LkdgPQW2oimCTBs1MKuuJB
lfRfo5nqXraEKkZHmfGhDUrDV7G+3KkLbaAlGJmTKcSq6VmsT4c9G1oTj1iK6GWVfqfhmhnuGC8L
LERsBQ5QkuE7J02K+EDnSCP3juF8Ddq2fF/j6aS6LSGs6rVDFu1dvbcCPfS9oCMIJoS2AclC/1xV
SQrJZ4zE+gqWowDHhIx64BvKUPzBYKw0YBdIyYd27opfebgQEOmdqv0vBTS6uHQO82znkbu9TPhN
6NtA9iWrpKJ2fcyVciqlrCeYlvO+e9AG5E3NBk7i/T14e7ApK4DeQp5gS5zRKhJa3yXhlhPkxmWQ
UjvyqiyWVLfXnXzPVWZr85HCgcijGCFUt67n1Ct5bPcSV3QaxdJjnhmy68jZdCCZlE+5rM3HPiz1
Rx15n51QZXOeJFPgkxEuvTHPgXYC87EHagUmBTrAAHK6qXnGJAXNpftLujVJoacN5RF03029pdba
JIdJSawXRvk5ggASe0XgSLpvZ1KBG9wc2F/roK0ekwXJ1p1tc3t/0nohXEHVT+Bx1vFzmIRmovMF
L7U2t96cxelHK7QidynH5KSrabTz5llbtxhdVarbiKMIZZ7rbwrkaY7rUnhUD1ryFKvdWMIBrooO
okWD/Du2jHnDx4VZ4S2lDTk1o2P500qd1j5Ydj+VZygac/MJcTcYI4tmw56Nxnh8P2hLZ38b4lHq
DtTMkvxpsdSSW7EHZeOT3xnSQ2OmU3DCeThO3TaYFcePdOzvjlPttNohH8C4IuUaFK1LqaLXIBUM
9dNoDkmHV1RgovqlKsFjng5QDUp7Mb/RjbZDV47qQtBlSv0pqPpI9sDFDhWk/q78lFkxqqLjJGnl
Af2lPD40C/wI18oaamYh7yKOFno2CBCShs7YQONPYtJxCekGED2WW/2sTeg2mcMvA9St6o/GZNHh
bIaMQx7bs+UV7YKVrGp0DTy3VipGf5HbDlbGNKSmWy3GoPpZG5j2Ue3jSHGzSs4nzm+kVxcpwQ3+
2COGXz8Qx2kveVHJ/VMO3aPy62mQn2U6/LHbB+YQ+Us3Ktqn+0dgYxOSFqDeKcoA7AmxZ94kBlOF
R4pa8aamWJq5Ob0Wb65H/X3C7/5thtbw5f54G3sQEwRDlDgdFTmGFTgqV8qlk+o4uWRlr0qe7rzL
UbTM3EAOtd9DIbef8sGudl7SrStFSJMKQTc61euN3yNgwfMMpmBOQs2ndoX1IjHwqR67bidS2BxK
eLNwaaLrtD7UHR35OjYzMAXOkh+5pRsPUZngscUg/f5Kbnw5xGNIQhBmEC+DeJXefDkDhv6SxwPN
W5QsNLdvzOQTmZZ56ia7+2XU8h6KX/yB11kIaiOUgylkUsq5iSw7axkARtUwnXOrMFwpCGtsKyXu
i51reWtmcM8phAsS540olmz2Jr0SzMMXOWm8kZ6z3yt151J2HMhg5j21tK1vRv8NLgtFbmKL1b04
BTpi6TZWQZq8VCc8o2q/TIf2U08D93D/o20OheIXqSO+GJSGrj9ayGs6yEWUXEy5Hx5DNNAvSqW1
h3k29f+wE8kCSHI0yLDK2jGimIFSZsnEKhaFfpDaVHfrMGoOkQ5l4e9nJSpd9F9NUWJYzaozzUmL
KtSi53xCa1Aap+QBrbQgIMlEzf3+YBs3CJxbJPaoAb2qbl0vYawrM6oawtlPs1NPWxy7d4Et9y4y
FNWpQyX7PXWMPfDHbcpKzxAmkgZ4lqx1fW9VWYmsqkw8lE96/Iu2VH1IdaW23caY8A+nexHQjzGh
WkFzdcyXUOqd3eD3lpQLJot/HZVkuhboU15P3ZIb3h3ezwssM4uSVFFL7yVnRGq1iursHWIzdv4p
hLDcIO4POt/Dxqd6yWU5J76IEaXZ+RQbBxVUvDCJEgVemtjXv2dScnUw4xKV8KlE7Q+FSbdJStU1
oiY9mF2wx8fYaJAJWwho5Wwyai/yagEcXiZweIRMkZqobjc700PdL7abVJHlp0adPphWWR31cAkP
6bIkFJv74LLYGKLe34QbdyHO9RQ/AesLItzqhyiDIce5zbOZZFn/YAVG/NHJ9eB4f5TN+VJGpnlE
2xw1xdXBamh3ovyMQUpiC7yFnTtHjKt1HN6RgWkHuzhbTgV/nzzIawz0U8IWII9Ogf10/5ds3FsA
sCir0QHhp6zni15fWVpoNVymeQp95Ay5TIx08XAR36t2bU4ayArLSxdE9Hyvd1XexkGcQ7O76EGt
Da5ctrYB01VtfhMjVh9gUCYvZdwbD0Y0vxtRxifVK9RzG7V7Mv8bV41oEzJt7mqA6+v9rZoEJ0vF
rI1WglsbZcMj3a3+2ezj/kQy3nyl6jDt3dwbwyJgALeM5whO57o8FnYdFToqqmelmDAkLBc7UjwN
FdNjA12p8GCyIx/UVjbyjfc/88bI8OfoForaGH/WCqVRWWFrDl3qnHWjs45qVRRnZ7Smk6RD0U3Q
+sFcptjT5do4S0Bmhe2KYIbcVAM19EasqGDQGB+HIxiZ7GAO1DjuT21jB+P2RUuG6gS1xzXLCoC6
TZ8Q5egE6Kov1UnoN7p2bKFQ//3dgEsfZWjuIopj63AiXJYIqCIXYgXqwp20Rn3uwkTdGWUDUYMk
MLMRYEQGWmfoWLAaHaYqaLxiVjZ6Y1dLnxLFbomYxjCW3KWvTP1JBjkvGFFVjfBs1Jbhu5rCTvL3
YQ2fjhvKQSyCTbvaN2jLBlYgd+ElIFk8lqgWvIypZbiRtexJC27MW7COQSXzAIhAQCT1b+Jeot4M
zBsob7PAXLVwgmXmnVOUX62aL7WXKE7dHapqCT7HQhvCK5J2+OB0jfb7/oba/iFEizxIsEtu+pp2
PURDzw19QaMhwEyqjD1cb7XYpVAWwGBslWMbVbOnxurs5/Gkumqgm3/u/4rbbc1qoNTxythE7Ugc
rrerUZdGhfG1dO7lCn1nfg9CUbaJ6LCR75ygzQmz0bgheIHZcur1WFWZ69EQGtI5FUZlnhbWiebG
pYYrbAZ64gFZAbU7lZEsJa4VDEZ0zI2wuaCBDK/x/rQ3HgnAjsyXwijEPzRRr38LwzlpZxghvbM2
ArZdVubnBJ2393lYDf8kkhbj4LTon+asmc99icz1AXNQXXOLJUKj6/6vuQ0Or3/MemEUmeR5gTGi
FnLxKTIsFL1GZbbe1Uk1etms2AgOQSFz7PC5Qhfs768CQiGArZxA9BMRN7pejLqttH5A+e6CojcK
DDoR/isy+hfmDYR+WVo57+ehDI5o+QmBO8m5sBZSsXML3F7kAmpONASt0BJea9c/I9HZjKHZh5fU
sLqH3DBnyVuyuO13xrkNO/mzSeMFbpHWyvrbl53lRNKowCbRJ8hcVgIu0yj742KYkYsomvTx/ufd
OmPCT4TSsqPzKq9qFhFKaYvuTNxueSX57VRNp2YZehepEWeHd7E1lODlAZ5heuT310tY2ENY2CN3
SmJIsRvS1PNDe0Ggr0CcYyd63xwLTCZIQeHf8irG+ObqsBKjyIsiDS9dErWQgQFFGq08gS0z9tpt
m0MJeoBNRkoTZXVLFSkAgiky0bvN5OgjYjL6S26Ow3vMvpzv9z/W1iYUeGhL4HVMyvHXK9gGEu7r
ZgJ7Sx/Gg14F0tFKs3wnMre3hhHsGKCkBBPURK6H0fLQKINxDs5O3E/x0Yp1uXuaIaWHz52h9N/i
Js0UL7cWus9DVXc/Y5g7yQlFvSL1otIpDY8HYo7B8DnJl3ye2uQYDtSK3bqb5d9Tw9PpVsFUtogD
NXGK70uX6aeGyGLxh2WmctlGZvhvrCdN5fIW4UITafGUeGWTWYPftRIcx8Uy4shTKbb8W0C0JzUw
jOkZe6IpcKkQZdOHOijZzjJ6mJ03OmpBzpg0lvUQ2nKte0MUmQVPaqYd0dzIa6TterPxh26anAM5
fzrgxQCW6ElWF/slUdIpf4eNb4dQNYqYh1lPsFls8ch6yKwiBx9iVVHysKSm9sPMMANwg6IPg0M6
DflysrJRag9KV6LYWclVZr8j3J8fwhCtTldov7zXpBJM9DxK/dfGzvLgHGlN85v01okOklylT2rd
1agsjTnCOdAhu/7QgSFH9ymIUYdskDQo3VZuw88kTOhPRCGes26rYvXmFoUyIx7VNtTNYkkvf1L7
j5Odh2LjHIAGEk1TWTGogK5ilyCmHayif3NO9DF75F3HzTcLgXwsVJujnfN9290gFxbGMDzVyG44
4se8Od9B05RaWDTxxTHD+EA/YXLRC1/8fJG7AwoDfpFnaAla0d7At1kEyBkqEKKWZkCgXL0DvVr2
WmPZ0UWX0/RrgvPCt1EZE3TYVbs74yrMW9xVobkz341XGDc2gyKN0GOHqnM9X1uLgr5Odaq8Udl+
sFmUB1TnP4y6vTwmjv4PbU3p1EwDhfiyr3cu7o2eKeU8yssQg4AVoAtyPbpjLIqed318QUa0cNDX
GqoTvkzUpfoODmLb6EN5QR1SbV0ESfIf4Iz6515zSCaRa03dSWm0Uxz148P9+3Bjy1GpEI0mm/fr
BkBt5WG+xI0MaqrERZOnk/wx6Sd/oim2s7u3vjuuhly6ZAE8K6sNFyO/pi5JE6FEFJtQSpfey5z8
j6yFpZv0jnOgZ7zXmd+aHlewrsBIEfCm1YMZJXOejTZERZj76pELRDkHiJK9SyRlT/B7ayjkREki
yc6FZsL1F0474GcEWGxrhXarQe/HHxplwBK7mE/3P9pGhEM+TCdZyJcK65froYLRsQGn6DxiyRxo
bpk54buxL4eOtnvSnWKoYfLO6dkYknak6EcKX0oKxtdDhri04Lhnh7iMVdEBjwHjC/2n8OhEiKKl
xiTtHJiNzSKavDQvIGTdlrbKRBupYCCRHTsqT3Q/fS6arPwBLtv0Fq5J1xjn+T/cTICTWVlBloJm
urqZMuDgljk55I5x3XvNoJofpLkgeZ7azEN3ufOmqvpr80a+omJSq0bDCqV4czWoiYShPZjEdJNR
IpQYUpK0vIADYf2HTyiiEWJUclJgcNefUAnbEqW3RTprmFK7NDQiT0tK2xc6cqcyzqTD/V26EQNR
FIfSI5DE1IFX4wVpkCdWN0nnJm2qH5Zd9J6dGnsbRfwp120nwUSm8k43jarY+thJ8bAkVmpL56wt
1NM494VXLoXttWVj/P2xo0MIP8dkU5LSr074PM1OnzkMpath+TRKED5yzfmeJLV9wNtzT9Vp68i9
GW5NKE3AMJv0h8ndIyd2o8hQTrNWdL4RZeoBdNpeuX5rJQGj8TgaFP+ttc5Yp0XtbAWTc571ZXQR
pisv6JbqXj9I3Q5Wd2sowT6G7Cx08NfFqbmCxqEgfHlu51TMpawe9GpiFXvY5Pd34Wsja7VB2CEC
gEZ/97YO0zacrdSK8IQr1OLBRGq8B1SQjGeb5v3TJAfEdWPaOOkBG+vkd6P3zeiOlJ4BKvUzJ1LX
Znt56AoNNe+M5Nn8LMfO0n1Bt1fvDjo+MrKHNH1Q+3m5yMYzpmnqyS5S41uid+XoGWBzHqOsMD9b
5WJ8Qw2V2N00l0x7T1HOCo488+XvKtNyRDUHu3sKyIXCXzaB5+zC+8DZK54AlnmTqkSxb4Fhl91R
CmzHrXQg8i4y/539q12GTj7AYg1/xJiVzG5mjLJ+tptCHr0glofvqZqM/QkhHOMr9TgeKTIUVPK1
CPE6XVLC1B2sdgZ7MFvJvzmlczpH9z/GRsxJGYK/RP7KQyL2xZuYczHNxIwrFJ0jNTUfszEN/FlB
aV00iEg+SJolQCJ/Mii+O2d3Y8dRdIU5BMEeqZn1NdEqBFAyTrz4YRjlceSf8LOopd4zG9On+5Pc
KoQJGAEhLkqajCfetjez7CqpA2emSWcJ876HmdwWipiUzsTX7EApmyWXx2v0msjUP+iF9hPtm/rj
/R9xO1/MXMCn057QacqsC385Toi9UQBJzLvK8UxgvF7QWMsXrUuXnaf69p4X4j2iyYe4MmSp1bWY
53phhSat6pHG0APRrfSQpXX/7/0JbY1iI85kM8RGlcVYwPBUBeE7po7Ku3Ie9TMqtuoe5ku5vXWR
W0KZB/CJKQCyq0Cnm2q0iMBZgdaz+48KEJef6TAtpoeMXDZ4QKwpoaOM0X0gm+1ecBdYTnMMLTZe
FPMn5NX4n2RsHMDKcvRlxkbgYWQ7v9xfjFf0xvWlRpmVlhMqfAS3N/VNyjWZahdjdEHAur2U1Gpm
V+6j/N9BssMH0gqEBlWoge/mIhzIe/PlS76k46FKJMs3Bks+DlZvfhgicznf/2kbG49uDdIctGvo
cRir3RD1SzzhC4OQut0OJxwGmwcjwN6mMJXM//uhYA0A+VXJlxEquz5ntmTTBsuQVemkXvblrMdz
oaiDQ6aluzJyG9sPODpMDJ4RsJzrBn9BWAAijng0hPT9c6CEmrslZcb0FGj9+NNEf7HyepLX0K2N
oP8A/GUYXNA+3U+Tskb3rguRvpj0dtCBhFHt8afFUX9VQLxwX7Yhy7jIsC7TMQrljtKeVNapWw9a
+wX3xvib3eRj5Gq0eR9mdUoyPwkDRZReyumHYwDG9WWj758rgcX2NXNBVL2VFFRR83xCp0wJjcqA
PCVrPzt6MJR/s9Jo3IE35N9pLCPb7RDWN2lIzEntqXiHBFSjy/hzHS3OHn5nY4cISCUZNtVoWkLi
77+5HiU6XmkboauS2/HgqdNSHFRg2x8nrdyD7ojNtjomogmPKwIdB6xBVpuxdzJDCxzSv6VIfii9
Fp0Wyeg8O9caX7Vb+dmBDeHjRi+7cdHNO/vzNoeBD0jBgXYfYjw0MK8nqoA4sPuMwnCjpbKfN07n
Q0OuvdBxMBaGFwKssd6T5tmaskaEL9xbET5cH4pwtPJUQh78MsmJfWjov5w7sxVYun4MPhVBMANK
CfLgFFUldYW6b4AI3z+XW3eoIC2JOJl+AzXQ64kjlTPOTqAGqF53KfvOyfIzbaDA+XfGuUH5x6HQ
1LsDjY9zB2oyfsDciUdxoY0uHZpCV5/HNLG/qkth/KuP5YicojVQvF9GaQ+5sLVcNCOA7lMb2qjL
1DooLqsJzrm52DXICfBkiFTHxIAVxSvT7eJYteDuLFPzUJlhJL8ocavbO0u2cb2ApWanApcBVy2v
QoYilsmM0obwRHNmb1TN7FkvuuqvKRkkSGxHGAOCqbrOyLo0tVr02qXzXMXy6BuSE32aQhRBvXIu
G/WIvnb15f5e2HhO2fwW5CTINLdVkTAjxkzbLjhrKa6ffiNV5qnNh9k5gNNxPts091/uj7hxvQBX
Zf8L9A20qNXma5UA6HkbBueGC7EmqD50GvWCKUvzndrZaz12db0Qy6MohoypaDatHiAjrYM0njvp
PE6m9KRHTma5JKOL7MXVNP1iwy0YB4BFAoFcFfl8ThMl/jVSuyl8qaian2j0a7UL2875E5joR7u6
ZCpPRjoaz/iDTKPbKnWieIsiTwhf5pLcHptBKozLrFZUzayWCvofpUXPxVPDcSIGCKrQwc1gaj71
Y4yXqTpPAbC3VK1ejLilqEqSFOWYqZBKHoahHoAgBH33i3YLUknqJOlfBmWhudRUTvEs0Sk9O9Sz
SFg6SXc+EZXIj5iXKYqvD7pZPnF9T91HOlWgrO0+yRc/UDJw34NeLx91Qm7JswsnhYabF1LzEKcF
OvZ2USuRL6mNjr0aroonBzpq9pHQH0CPWs5oRTS2MxkeHgFW58W9Kve4X1f9h1rumpzqqUXzNMrk
lx4uyeceWafGlSJpeIqzugoRneFK9pYJdGOZO/ZnTSOhArg9WO81sGBfbaUtbYAziE77cWnV+jGi
awrOfUmmxS+WZardvBlodmFuGTZex7oM7hLiyOTWRRDZvh2ZNvdRHmS9jx1N0vuwIeQMQZbFgWAy
lRm8EzWUZNdKq+J/MCXwZUJSNfl6f7PfPjF4fkJxt2G6IZ+6ztmHpjNsen/GWaaYfOgkNf6eoc58
lPMBRcnJmI7YE+zFXRsJjnAaZdeTx8EpXr8xUUcyYxiNeZ5RF0MlSa91dK70cjboSQLwd02tCf9k
jYbXGdVJm0+iRs2cPUJYStudJbg979c/Rlytb8IJZIj4OJIFuz/NQ7/AjvBQmrV6mORdR72N1Qbj
DF2buhYt5jXR0jJzDtao6meFm9MD3i9feqOMctwrF+e4cFCeOg11sfvfeGOC4EoJYrhkRMNEXLFv
Jggzr4v7fNDOA9fmKTDl2kfaAG7GuKc0vzESiTlQAf7DLNfyr3FnolKeYCHTg932685IPnVyJD/W
vRF9vz+pm3fhVVUPoI4hYGy8D6tJjVJcDWronCtV+rSwrBdlbL84bYyG4KKFe4/C1nAqjTUeBGZ4
0/ZVCr0ElpRgcYpHzWGJOt0jmFA8Jwk0T8+XPfvNm5UUnTWRmRB3gohci7ziFBIZgbyA0Qus/CUY
ugB8lYTFaVUs0p78xE0MIwajYIckAq/RTaEVg8DQyJAVPBtpHAcPBTgiw8sKNT/Uqtn23jLX+O0N
uHOE3JJR9qHtl2JHLG5rgYn3XlmQBg/v6nsuKu0IbE2ts03b+imcdSs7DaBNa2L7rHisuEJ3IotX
bZ+r15dpE85oaOyTcd6kZDq3dw6wxzlHqW22D7XSZouv0UODGAxNYQBUhWdIocQGHDinLzRf6Ybg
d1uM6rmzesjLkZ2GL1UcjeAbqjZtodZn3V7N6ya042dSgKGtC0KWWv/q+Er2wvMjYQRbA2P8oqLa
/McatL9WIBejIH0IVQzoJ1H39XlyVNhq+Gzg91rU048qn00wVjM9/hCFpJf7Z3drRoImBqSP8sPN
YSo1ZwwW+hln1E6mAzFx/xhXserfH2XrCCF04sC3ETJD6yNEdJfnJCvs6mRMvRQvnBP11coNHGqq
94faOkAk9eBCoK3wkq7iOHNscVwEwH5ulUIOXcsYtO8V7/bHvs+DbxmohAi7o7AhdA0mEHwmbZN5
JwPYOkAA9VAeEzR+Jn39ARVMrTDKmu3zDD5Q2IFSNoAM1g4JhdxCks+Yke7Ne+NDUkrj1JIS6ELx
+3rMGVFzQnPVPJPS2H5R5PWDhuj/+f7qvkIuVweVDIs4hcuJC3HdVtMbxZYSGbO3EIJV1frl0o7N
gfgi+ZwjKNAdEhJZ21fauu2wjjKR8MRzK2ueUTAFQrPERll7OKBIxo8GY6TnPsAIxQUiHoaerCzd
/N5BFid6H1hR+b0rjU56XHqEsbzZscLfg67nxNhSsRyR23VaTzawB9MDCZOtHv8KzK5aRcvO1VgG
X7vCSn7bfZp+xgVbs32UfWb7QdXxCfLGph5+yNYMxmTSx/GfsdPLPXT7xqYXAshAP4SgAzWD6y8i
j4NtpSPGZZbdNCdFDttjMWjSsezS4nj/s9wEM9RDaM3xyqNqyMO4GqrI5qgx/4+z8+qNHEnX9F9p
9D3n0JvFmbkgM1OifHlzQ6gcvY0Iul+/D+vM7rYyE8rtwaAHKKhKQQbDfOY1GibcC7F2BBgkCIWd
FTtIIeuVY9akTMiI7V8f9LRwuY1KxZJeJ/34ExQGJdyyc5BNjJHo0Q7k5Q3pAP2bd61hGDc5oWQa
NfT07uexdx5XUdb3GgWNR+mWReyOARwSaZvu1wA53uxCPndmOzjMOno10Ph5uqNjgIvLWYuOWoCp
ue33RHPWN0s69//JvJNOwFExSYiPg+fCEp7Mez+ItRaNugKBoDZKqswe7jwIDSouNNF+74sSQfHX
5/7MKUcosl0QJAQbefrl2hrMauiGYkxigMm0egIZ7NY5SKLFLZr9VLT6jZyrYC+NdH6LUe/fRsHy
5Sk/EFyywO2T9YYv71KirB8QXDoq7mSQR1pR1dfVoDrUrIzqbghqtRdqMg9d5ZgXuhTn3h5AHv2Y
gJAMQuTLt18Mt6iMPicC9P3h4ybn8OhYrc7Ue6j1GaLZ9UYlQhLIKZo9/SI6+sz5jiUk19kmCsMT
bDv/L1E877v4SVMlsb2xd5HLE81T4VeFsZNqNZ/m1dQaMsSh/1msU8bCK70vvZPZtyA6JgPR5NWa
ryWNzK9JYhOkNHaePs2wo7sLy+TcERTAOd94/b9FgV4+6DKUGFyPhK5NPvRfZ7PwAAsUC3n4ZKXT
hUv+zJYD6wa5na7jlsMebTkvnWdtSEkDTFCtdEql88uddfXl9ZV/Zu7JnwAIANOlWHM8901mVLqm
tVxA5epeo7xlfMgWKQ96Ymt6JPu/Tf+C2Es/bEN0oLh7Ev2Xlhy6aciCeCqb5EogJF7svVoN9YXM
8FTugoHAmFom4C1aE79tOv+yqFYTKY6kIHBpDIlrRmUsrk8NQllf8dTS2ndBsozfhGkjjstFIJ/N
KrdxcAlsas9ek3c3hdfl499fQC8eyny5gPD19HC67H3MMoflgFZ88sbEMHjf68l6IXA7rURsEwBa
gZsMNBTBxcuxeqvxhrbT/Xi2E3U1ZeCecsi5odcG3XXNaRNBtLBCtkyOM+lMkUo1VXlhEZ/ZMRxs
NlX+rSrCxfbyIbqiX0utE0T4XLf3tqvBRxva5AbV3ktufueG2thmdCjRIT4J8xu1DotTs7JaW6a/
hBzVHqty+dFz2/ev75kzO5OFC1Z/I5BzYh+FB4ZDJS0HOxcLR9j7Oknbt6vIvAtaMmd2JmNsgEiw
y6fl4dWncekMRL1IUa0f9UwW1xN+TU85U51GZaDcb6+/1plrYKMgbTx/rkJK0i+/lSxq6aV648et
AKYcelOff61mr5g/Z0YN5Mpug+x5HSr1dq6g6EYjGqqXNsi5VbuRYnH0QQgAXb6jh0C02RN9M3kx
yp/TV3pzydWAObEI/dFqijAhBchCyHzNSkNiGG7BCKw3i4/VyYX9c4LHINHYSkvcx1uX6vj4XdYE
7SulO3GQUf5MlW+FhjOV+8JA5bjuKvlmUasWOUgJXbiOf9+3R0kBbAn27KZvgkLg0abxsNzxprR3
Y9/rvHVvz8I+9Hik+qE5mtZ4h8hlN4QWYhDXbWAl7zPpJe+LwFsfFlEml7bwmWAYr5oNkcwhspEb
Xy6LhBQrq6rEic16EBgd8X3CCeLDzkUW5WB0Q7f362F9fn0xntljSCR6KAkCDD4lSHOgA5Lvazeu
lfu1X/vmFi5CdqEyc+bIQFEazDOcaCyHjnugpJUVBG9eTeZY3Nf63KMbvqjlG351br9//Y3ODgZI
g+4LAG+MVo7msUg3h+2FenRRt3GDdMvNZhC7C8Rk//1onQo0OE1a2lu/5+iTDXrtJpU7OzFVHNAZ
dScPi+6UF3bI2XVK0AqbnGsRkcKjqHnWa2tKlsKJV3vuy72vNzXKP3VVvE16o5BRvxrFncrbooxw
hMweVAe0KWzmCUfkRq9RZP77Mwzde/MbpXt+0tIOvFaIailZqWab3Y4UltpwgndX7vTRt9WFq+3c
CoW9ArwCwNtpaZFapT2vvnBjjfZeJOklRfgAVxdSonOrBtItgFuIxVylR5/SxmVobFpGoY0PWc9y
pqi0++UA+kb9B9MHQZ37bMNFIXX5coEiZdg5XcNQ8AHKsAqmOQ6KOdgl6WBcGOrc3LE0OUF/g6aP
o84sH7S1gyAa655W34yMB9JxvmTZduYyQW9lK/7RH8Ch8bhkEFAq8eGDs+XyOvghsdJOomSVcgpX
d0Hq2ACa+oMYyUXjqF4rzLrbptxZ9kRR6/WleXqZ8yQbuG+TkSXaPppbkdIx93PDiT1AVPdjWY4g
K6WbjphEe/WduUjzUv5wbsgN/rTthK2+dLRyXBCreUqIGJsw1a7hLW2KMFCuDikWYDezpS5Vc0+X
KuUBYOl81N+2DEdXN0X0sbb83IshEIy7oh7SA/UkZ98MIApfn86zQ1GQQDhuKx4fd5etWbdASDpu
XGluDWtax7MNydJDLwr9AkV0m6aXlzFvRc+HaNojhj0WkiACo9GMoVpsdYO315N5PCxyfDby2d6X
hUdJNPMTpLN6DBqW4jLobqPDnYxP/rfx+10XNPfLXakXlpYB//HiGWciMBDp8A7HLONWHxO8gHtj
ulqtoVVhifNSHlpNNj0gW3MJq3BuwjnrqIYBWTlNE0eocoVjp16sC6M+mJArIttaqmvDpF//+rc9
UwfbwIV8Xe6WjaO6PctfM7cWhDGcbzcGdI2AKgJg5veqyBaSFl97X4FguNKcOng3DLMbz3OD3b2C
pnm3Vvp0O/hWf6XysXjrqXL+9fqj2Z55+jVY3gjIICeI8PDxPrYLn1cH8xknZRqMz4Rfnf1mcipD
iyzN8vqDvboomHmIlpl3sHokSOlFW5ZwU1gzDnOGgWcXNk6PXFdeggZ033Sd1ojuziltp3wi4hf5
vq/59eE4zG0ejl7Z/wLL5rc/l8aV6aE3QLDeSb0pzLs+oLv73snJCEKFsbt/Y7ZjClxo0dv1S1YF
oolcYaMbpznBgp2Oa6XFM6CfftqN1qKsK82zauNa+oa0oqBLXDtC31slvzxstmoQBzNibBGd7LS4
F+M0IFEKPX3ejWjGcx3ZrXqu3KwoDyDywXBlNcJ0UaqhLxI1vqrljviWnoRAXnd5zApzpHCvBaIK
xVD0N2rJpyTM4STMITL+CNghh2Q++XlLB2UQPeIzZbkYdWRauSD2BB7tgzSax2+D045ulJuZynZ6
r/iXQ55kT0jn9eqmzHsjuU6TXjf3uNiB2xZpMImPpbJq0915FMe953UajPTQ2MJL9p0FsHs/+/mC
NQQY2rX6BDzD7+7mIjea26lwlvYwVKQE36a2nvUIeLs7Rs1s2u0+bxQCUS2yn8Mbveq0Cp3Rdfk6
9E5j72B6VO8kKvTaN3y724e0LS19B6u+caZYrMLoZKjcVLfvqwWvmqi3rflu40aBphil881TppM8
Ga6g2o3CXf/Jcfux3CEvDHjMkBkoLJjVph6ilIbqL7oj+ojhVWJ+hNaf/TQsFRBxmfN8V/eQNa/c
juXzFgJu/UyLw+tDqvVlFiIPY3xeElMTj5C1ZiMcDFy67+jzWA/O6K4TalF28UMhX9p9zNKqWq6o
N0936Ea19dPKlZDt89Qxi7AYy0WE0nHnG0xyxuQwre34ESkYM9gtpja9NRLHudX1UvsYLPwPzeJl
4Q7OvTpSS5Z8aUnrnFAfknLcTXJZUUQIjMYLQpV72RpBM2mfa3q5aWTbnfU0UOQYb13k9xA0XHjH
0KqVtUSd1WO9lXG+fPCmRj5L4StzF9QFnQsdvI66LZOhtq5KLbfUdT6q5idUq27aNZiFf6sDVfZh
GTiDFXako4dVuvlzjmzI19rDxzZ09QoJrVSbgg+5yHSDvldpqDAd1fxG6zRiwaLochEGDs25UPVu
bhxsgJ3BAZlDPF800vDdnCT0WLPRM8jx8rqJJR7ly3Vp1V3CQ9r5fYHj6w85+Ua/M4xu/qDSxc12
OPT4Ty76cc24c4fZ8t7MRlLbkZUnyjnQXYeuMNhdJsnOlKF/sgTCenFVuWl7O8CISLRocKW37Cxo
0wD7MgekVdNteMTB9sivJ5EFCZIYk0PkpyxLe+vZXe3dUm+TH2pJn+/ZX8oKQ0+hkuzeGArD/TgX
S3lNsAqcPm8zAVK3r+ZJ3s5laiWPnpnnw33hdF4boTAZ3NIpl8U+1YLlvgv0+dtYrNTAIA5gOlAY
vf2my0qpP63INAUchWjDcJJW9neDFkgZwVcN5hvLF/Z4RSNS3M0UAtywwkkrDVt0X1CRBMotn/Ji
BkmZjD2OiCskkTCxjBHk2VA0nya8GiE82GqdoJdTm3tSnageNHTdk+sx6cpxr6gopSy6enGQf8vb
t13bGOCOF2asd9b+nejLdvpoZCqp9inHy+OqZOFBd9H0r27n948I6kobeUuhG3C7WwmrlbLUEqJu
vXqhL6X35CGMZsP3QZnszuhQ2XgDg09+XgeN/WGl/nA/uKztQ8Z9AFh0KP1Id+HpRKiB90vkWrhv
7RpkDZdP2F+VyyG1gLPdtquR4wOTznn7KdOENK5sGOrvMrU03oFv6wcPXPaLinA7Gx+7pE3nCEzg
NN13iwcUDVUYT+6sfFhLpCJQAAyrfBF1aPd6VkVeW439oSpNNz10DeE0V5yhqr1lIohPQGK0B6fG
3SzK0xH011iazndlz9IIG2VWCMCTxYUU8li8C7ZhobdU7dsZ5Ms3Q1P5T88brKeqRjsGOmNT/MjF
MP3QS88tdt2YCi+cYBbou0kt9jsq5QXIVGPVIcmw/j5xIYt6F6h2+RIYffJudGdx287N8mv23Zmu
cbWoDyN5N+dEM0sZ4n7Yf5rMtcI0t9LW4VDVRvPBs0T3pUuM/B215AzDm7Lq9ihfGhhi5KP/1Smp
GWNw2+TlrkG655fr0xe4SfRsbGNDNW22m8ZMf2x9rexj9J3zh1X5kxuVIMqTUI74zEUISmUfEN7u
PJISVnVU6F7dxRL4Z7Gj7+0ud7J1nU8ZkKAEcwjl6SEi3vOvyadjg5IWxlE+ZML7AQFkO3QGB5Xh
ynXSO7tqujKE1ZKh077IYZeMgvPMKb2VUrCUgk8GPPBNTb+FLqdM5zXSmiL/vnbJau9JKvASsqUt
vo5pa3Sf5tmvP9JbnDSoSC2iPI2TcdLirKR5sVq6LPZxmmg5N6zg6zQu3XcbFxt7z1FU61+Wce6d
QzIkBl4N2aLbe9l3zYPp1cMXC/U9LvnJlPdKG8zP1BPkGjmWUHNojeQvYWvy+666dsndXS9mYC+h
rNbOv/HgSltww8Q4hOVQ5chCIPuGqLnbNm+mNZ0dSt91paJE6ElMKOl9dkn2yogSW/LebxCyjfyl
F8MTIaTJ/VLlHazdoAja3aJp6/fGG3UnbBUmK7sBiAK5o+cu1s0sTb/YwdVfjP2sVbN+ZY7OcC0M
6Tk7rS3G7K4yvfXtMLa9fYWHJGsc2NP8cajAU0ZKmp6KMj8oK75IT8JdDkBzgSI5mOURL3QPGLmt
y7WDeig5f5qsH2Sa8ZYBuNq3dZtPRmS7E9qJ82LVWgYnN1ndH40U/fDp9bD3tBQK1mSrjyHzuemz
HiWv48husLPSiGuvtuNSK9S0k3oJmNFaSIHCVE/SW4Ek9F2hPKO/kICdST2QiUIgiygThNpxEg9b
XK+40Yw4qIItSEvzJ9jAddi5xSVtkjNDAV6k1otCOt2w41yPA7muNMlZjHD1tEuJoyIvScT1Iru/
rfjDCyGIT1HHNqguH2ewraWnbTb1TtwIy9knaKsf0qlO37z+5c7UADZBNQq3JlWqk85uK2ulq3Zy
YjDE2hpChOk+zpxJ76xkGg4u0sHfXx/w3AwCbCV9gygOofooWx3toa2nKgCQSVy5N0Zp3k2Nh5JX
VV7SFT2zKjdBd/gcWBfgYnVUT51HiILYDtocPa3R71c0pfdJtyTNtUw0cYUan4/PkZwa7sbOyC45
cZxO7dae2FYklQG0G47etC5F3qRtCyBUpvbB0/Pk1qzA1trBqO8Q01su1HRJf8/knpggUw1ECQXQ
3NE2rAnz19E3TSQGM+25Q+AwwbuBpwjddbCqaBiUXkayGccxcmtfX8NSCHHXJ5YOLqvBBXC/pNBu
cTHBHJrnLvxnU+CBFBb0OIrQTvWx3w06dypXhdViRdTrwfNiDSv6bJtE1a7yyhRDW9uUn+x01OZP
U9ObZdTZjfN51Eubg0rLS4DNa+ci3JwQtOmoihc4sNcwatZBdsRNI6IyJANdru1LM5DJDb8lWW87
ezvpieyNYZd1dGZKRHAn/zEBd7K8Fb3n53ttrDv/au6r7Gno9MX+OhjWbGFkZaKTTkBppFFHwQ9F
mIwLLt1VXaDVoQ5BLbly02EiOUoM8TYIRLvpS29uWQ9Fbaj5GqiFicBH3sy0WfpacyNdl4na2bmF
oKZf6JpxRRl5LnejljruIQ9mo9kRBDUKoRa3b6/72SPkTk2z6B5G10DIAzZDX3zw0JnTQh+N1fwW
3nLf7b3O7hAdwiYcay4L+scHmxT+cZ3B2EeFKy0VdapY1yi1UJAPXQG+gZrPoj/NtT9W98C5nXer
ExRtlAWwVvdjlhr13gjSFrtvhN8BldMcsK+7sV2f53k1PiYo+3AV112X3mmGJ5qQ/hZ3j123Nboq
eZ0PV+D4+icVbNAtFEnqgDjJnLe/iBLj3sQKB44nxe4sXBJt9ekCpp22l+OQy8hDMopahXIKETVd
IN5oll9zM3CPyYMme+YgKtvFet90bqXSsA7cSYayVFX/UCd5P/wq1qH55Oq5S/rg2It/mxt+eoeM
KLaR5FKlikDuJDf9UGLzGjSajwKlXrXirp5M4VwvmkviAlW7/hg0Ve9C4zAd9gEggE/jpNybrpvN
4EosRgG5uk6XG1k5Qxt2uZOMV1NdGOtOun71WeWw/hAiHO0srObSeqecLvhCmlO8m4PevE1pRGqR
ypy6uut8ULLh0DZacA1DXt1X9gLdcipXr7hGLl8kkShpFBxkVRA41ICR2x2em6oL2ao6eku96T+U
GZpGgJIbtMREnzZd5I51+2zbuOWxBavgu53W2cS+WTt7T7Cl049MU+gp6BIYa2RChHFQTWzHt0pv
7PJOr5BogMe4JJ/sul5rVPj9/DMxoldFbuWs7wPK4r/GtdfXfZ9W8/tynTt1pUE3l8iSW9vvLOa8
PJTD6L5NV7kxNnRPUghqnOahG6u+pfHpWD9IAVbtfpkC9W5qUHYNRyjO+r7y876ExrN43lXiq5xy
T401xaEFq/FTq9xugeECUDAcrdqqMRVwlrdI3vVNlFFjNEMLG4M6DrpmuMpFHQSRRJG7jfQlSPWI
EL5ubuccoBq6W3rOx1IS4vEaKKsNM81K9nnZJUGoa25fHsjoLLI73KT5qJpzsKZM0d0wkvlWmaMq
IhoPcw0juKOl7bVyej/mg0+LMzDF+2JoPXMHrMB1I8Mh+6LzVOHcjGnU51Sktnnl9Om8S4qxQ36M
Lk4WyVTocTlY87ivh0FTUbmAbopnM8WNwBiT4omc2/1amyobLlwRp10VRP3g1lOpBsrFLfGycFoZ
sMwRZrHidSuh0AoWO3NMg0v12e3XvKxIMwyALS49au8nUjCG15CU9IUdg4xVRTg5QjwGTdEM7Oep
+UlXvXlcRONclRniomHgFp27cUhNpBOt4svrAcdpFAB4FjFTHck/QtPjd/ZXDKY9aiAxFkftXZCQ
n2qmqW6o+3lvKPEV6CgGKvTturx6feRzAQCQud+IkzOdOVn1wvSEsGIxmP6bWc0GOcZSH2zlNw+T
kWgXemZn33TzgAamhYrocWhlZ6gbTl1vxVuoF7aBbHd+b+WHKmm/JkHtfiZFqqlVDuPh9Rc9jemQ
Tieg24DmUG2OA3CtGCElWq4Zu1W6IoHlqN1slj5VLX25MNRpiMNQlK8QQIO3gV3hyxVMaaMsCie1
YuAO666qRXovOcweEecuDqVFy3N0PTd6/f3ObJvNapJolbo+kP1t4v/SbxjdRbRqLfRY2n0fByr5
7iz6JfuCM6sFGgrThw0j7kvHfdxuzNocgX09ng3p9pGvpvobNrvyHq33oN8LP3cuMFrPfDZWC9Qd
/gNDdIxpzV2FAHpqrfFScoLqTpYjo9TkB6X59QXEymmPbDNuBqkREAdT7D36bFgvmmPrKCPGG2Td
r4Nrftukxa7gtNk3A4oMEfndgPiAIstHPvXCiXRmbpGJclG/QPUBfMXR8HlWVl5FuyYeUYHbDyMQ
3tItEsLStYjUZP8HGwJcyhaG/xbcOMbn1CWdsFrqazyagx51a9kiA5mPseOM1QUQ2Kk4HuABFucG
vWGCOdZfLs7BcafGUa4e10nLztY1Tzxv8vV9aEzZ8D2o8MpBGMtqurAoAq2ISPlmCVN0MB6U7Euo
jp4+YpM8B83fTi55NLJKhAO3FvvxNNi9FK4i9kKaNHfeDpa1fDPGuSh3k9/Z3zuDwsmFnXrmeOCk
BxeF8BkOJ8edwb6C5ed6JaQM0BbxqIt5t6wWhoxOp24288NIQVt9/XQ43UZUNjcS2ZbnOSjlvfwA
bdDMhrOuVuwkrdwbU0NPaaLNECAK+PeHYiSQxVRbcDI+PuHBUbp5UnGjGI2T0F2bVHWFWoy77EuF
UMCFyTw99jjyoL6RrXMwwUt7+WLoqmMEp/lmvI7g6akduvertJ0LR8PpJwPFBgYVDhpAK8BsL0cp
MOXsqz7VkTXS8/vBIcbNzdq9cxboxKOud9FiVcbz69/s3KtB+ANDiGkXWrNHg6IjmXh2rusxBoH1
rbD7Mm4DdUk07tyrsTvBKFJh2YBdL1/Nh0Zj2rhGxpCI/EcTmANNNimeyjK13/d9oCfhkoFUvRAH
nBuWQw6ADivEw9Lj5bCSoydfc6XHhtXpb7S8QLCmcvLDSBPMjowSegLRQTH2F8Y9g6aBlMKEshkQ
J2PRvByYhWTaIzymmPK1t1FgBjqz1eCvn1DUB1PTT4OT7AQh6KHLZ2TBDFnXu7IR3iU7l9M9yZNA
zqE/v3nRH983moR/YtQ9EeiyloeEgnZs6sLZG724hCE6MxRCJVTptsjg9GprPCnzemvP2H33kOS+
fCgNiWJJo5n7v7tof18pLggszAO5Wl5OL3Qz0QqMTGKTvkC/0xKHfpjT1saFHXm6OSDdbhayG6iF
w+Zo2ZpzVuU1xi6xMxftHVj/ZreMpn7hLDsTrRIMQISE1AaC9fhtqGU2mtPZeuzOXASwaaDXHOal
KMyDX/TdGDlSFd8WKmi0kkVTXtqcv+GUR1kK1jpbddDkHDhZI5AzbJW6i0FURxkyFMglw14pG3J+
Oo9VR0a7THoIJN18i4AFbXJ4ovZ3NOKCz4HbWd/1cp4+J9iiY81Dr/VB9ZTsoznb5MQnupdfS2sy
x2fTUNSTBtr3oa6A0cYWAgePFgnRc5n5zpfOzLN+h9G6JiJPeOrr4BTrrSVKqaFdB8dj1y1UbC5s
1jMhEaDd7cLahIxP7G+cwm9FCdgvtjA2oNY2I06upfR9SbUjeGbq+vXFe7xNoIT5W4NA56Nv8K/t
53+JoUVtmY3vQs5TYzbQOKNTb2tVF2l11sUXhjL5XX/9sr/5tUCDARCCUufQeTkWgmK1T1Fy5hwq
6PgJCnoPlebN5sNaAqSPgmGWtyguYFagpXn2BfTkpG7gjqGmJ2l5m1ExtUP7ubCTxXvogQBHA1jk
5znBDP7H4FTBnT5Joc+h32euS6FochAwHB2j3CFc4WSPIpsduuRDp9po3jy1orRykxR6uad/WZdg
xb0Q1VB5mCsdZVSz64d5pwm3EpG2sa1C/MWgVOvr0KfXatbnT45mZqBka5cXkrXvp7usmLrmaZom
cXBmOS4PdlJTuBBIuwbX9hTk1lNvpgXXaTqWaJwQlHYxJb08vWqph7jX4HIW3Pp8yrwfXv8CxzcQ
H4B7wKAXgzvtKT0SSZVKYx+oOPc7H8EH1NWurCRR1e1It328pspofg7abE4vMYFP7iCG3pDoG7Wd
CAlw2Mtvj1mKaWuaO8aWP6Rl5GcdLkrZ1KZf9bb0xijDMUS7cSWK0rEhNeMjuxNF87paQcf/7Vkg
UGNr6bRygLJuW/AvS95TBSh4qu2xEMm4a5FQCAujcL8HNggGt6u7yPZEeuHw/v2CR4ufdg7IODBy
YLuPkbMYBVDo61oVT+DiRlJyN3g0aupwiLxNiJoV9kz1N1uSVr+v5xTiRJ/20t1pRSfA6BhpcUkW
8Hjre+gJbfcJ/SyCIP7/5TxkTV7kqFUusd20wWOqtCL29cnarb0oL5xqx1cXQzHb2wIgAzBP8LwV
rFGS3Wml5aOKa1vW1U0H3O7q9Q97bhT0YoC1o8+F/PdRPaAugzXRzFGP10rVu2wtYRsP1SV+yZml
bFG3+u3Fw+SdgPQdRJ4mv+SIzjFA35TFdXQBfbH3emXszHKzpode0+b9baD17oPRNNOFQ/t0H/ME
1MyoFqKPQYf35ZdrJwFOx170WE1Vcg3CLr/uIeAeci/x4tIalqh10/VCYHCS0W4fkToLOxi1U9LH
ozjHGhG4qybEFbGxBI9jJh62tBqc5uygmlmPx67sbXoUlHcNcxFI8dl6fwu+LpOo/NGLybxU88BF
opNy4dlO6Pi/nw1lBUgN3C0n11iVBmh1ZHKNK6Myb9ticrfmkd9/81ZcagCxjPWMOhyNmp3YmhRg
gIK1ifVxsLMIiHXaRKBAkYRauqnJQ7hMtXk9SKKLSJNYZYYuIl9DZEnykijJJveTZQl3DocO6Zmd
Mnvx5JJUz5EOaOMLnsKiQ1e7H2mYUMl/ntj9j3OdFUOYbOFLOMi+bkI91adf2Fjk1D6lV+ShI2kP
hBW4+icbFfsvupLdJeOq4wBvmyp4AijG8JlOxUBtt0vyQIo1HhwjedCdxrurixQXDXstgx8NKLxf
eBir4eC1g/v+9R165hSk7EwNBjkASq8nsTIMMlOwf9YYsG7e7r3FdH6VKdoUoV3W3ryBq5LHvlBF
FQkOx2a3BQ2fKjnj3WDYkur46w+05covT2XLRKGC2uwWAJGbvdxJGkQCO5BSj7u6bfNDj5rDiBwW
fmyGhXB0KLOSXpABwqveLbaVg9ZlEV3Ies8cxOjPE3BzeFGXP74aZltr0mQZprhrhwIIg77sda1M
3hH4dReOyDMnB4qfxF8U8wmOj2mdtkgSgvt1jld6Mo+9LGkt130XTWmn3zSc/Lu6LKr/meT/+j7/
r/Rn+/Q/8yn+9d/8+XvbLUPOTjv647/u8+/AYNpf8r+3f/Z//9rLf/Svx/HnINXw84/75078wbHx
41nmbXP8b178Ckb695PsnuXziz/sG5nL5Y36OSxvfwpVyd/D8czb3/z//eEfP3//lvdL9/Off35v
VSO335byWH/++0fxj3/+uVne/ddff/2/f/bwXPPP9t/V8492OP4HP5+F/OefIL3/AUgmgMtmIyAO
qsT884/p5+8fBeY/CM03mU/qWNuO5UdNO8jsn38a/8DjlmVDVGFDMQj41JS7t59ozj901hL8R+o2
W7r/f57rxaf6f5/uj0bVTy2NHMFvfXlcbFuUk57qGf0iss+TuEWb0S8vzVXbUy09KK98b0lUnutf
DV3qaoa021yp6rlpPlbene+Ne8OlnYRtOva0tPvNq8wc9vq8XMglXqZJ21OB99kYDVstAarh0VVf
tXPig6EP9kr3oW+RHkaTkMFeZJbaQ2+82MM5mQZyLphcOIpQT+NTHMWv4OqKkXzNRRK5ElrYu41T
P+A8gFnliH2EFaaWPQy4ylPnjUgGCmy5ykZ7R/8DtKORiLEJZxTIHoCG5UNYp6iwkHc6gj6cLrQ3
Rp/JTz128cMe+RYf+B8aA2DJZ9v83M0roWE6ZuunrJDOV+x95vQqCZal242+PxXvGgFlal+bzgom
hMgjOWxv4u5FpYSB8C7Akyt30ocq7IIh92/AWPM1q6Ip0fNdTfk22QoYKGZW66GbDdzh89VPrzQX
kuCu0hTO7xWQ/UNWp7obtp0FRKKtmukq753eCWfVFJ9Sp7Ys4AuZAW6naApsfujff+lJ1CEfCKKE
jnYrIF/DrAQ4Eejdu7y0N+lDZw7wEA4SKaMgJeoN4S0jOFmMbSNBX0PziUj51u9+0s9ZSK+wD25K
mFldlNd0bEL0R1qQnOm0PArLV90e3Umm196EEcNVq1o3RIOmlvsUFHUSYqXoZJHSNMcNdb1yPqi1
J2aaWx8wNM1s2tPVZMjrFCfJB4OI8pIizstbh9VLy4p2lUVjjriXsPjo1lFFXs31Yu3BqIgYSHrw
4Fa93oWtZtga8h0zOFKtCNDmr5TZRfCG0L7/ywH0743+1419uqDpgmAMgjYUoSzh3MtnEGba+RXV
5X07eGCRq1ziB7LBlIqb1WsAmHTaVDthMus9cpqUM8Xh9Qc4iicxSgDKQpXjt+Yih5hz9ATQO7RB
raW+n/LJeg9uXzzhyjbtFlUPdwpgP8DBtDkA4w2ilQreHSbbEwyduqE1nJFoj9L7W6V1HmmTtjd5
ov/N3pktx21s2/ZX7g/Agb55BVBVbESKpEiqeUFQHfou0SXw9XdA9jlWgbxVoX3eTtz94PAO28pC
IpGZa625xqR9ey35bUNDxW7SWYVfkmhRceOZYniPTE+cCcOP45R/RiEryZ0DHzKw4sdTH8tYz7Ih
JVgwZHU9p1WxK6LF2J2Z3+MGtHUY2uBZZgRXK5Xa2UQJ5FjgZ0Q8TFPn7p03utbDIHrzh2bGIQ7S
5i1dHJ/Yms2wMeMOZEh+jpK1WWOvfsHmQV2tVqGP5lo4Se2nY1ZNWHeIUTJCf3CWDreOaPbBtlZn
im+b7+vVuJvIltbm2uRSrYUj5lJXS2MrV1lrfmmTFgUTSrZm32Tx/J22LPxiSrWe705P/eZ0+jU+
10pA4FA1sWrazLxSEbTHYFhCFnW8j8wyCrA6GegX6Iorh5L819Pjba7Vf7/q9Vbt0d+2WtttrrFp
rZSRvthqqHvYkCsu1uCd2uhPSWHj4+HI7NIqcu8e09TxdtEs+WO2S+eDVcRUHE//lNdrG0YZcuM1
0cSVZksGrFU25xnNJ9KaOfL5xvQHup7z+9OjHF9jfz0vXyj54TWYIQheF8BvKZzJrTWjbkYtpEyV
PYIhWi6rXDqPFmh3H1Upmd44KaIzhfnXz0agQL0UxxVStFy9jkcdaHmhkYDlbDWg7TPkSLtlBPd+
+tmOo4H12SitMUOUjVdIibm52tR1bM28TjUkC5XsZSnbQz2yI5ZaVnw+PdTrdUrIg2pjPYjUNZ1w
/ECYbHPHIlsVLsk43VTeVD8rsqIltVHMXd3E5zjubz0avbiUFdcTEEDK8XiKRMdQja4a1mndHqxR
KbhVTlmIx0ByLt+2eTa2ZTY9fQ3qfl2szc3pkjg2OtM8tulW6MZlF2uVPfhWY9VfjTlqRzIkei58
DRtJ2tXQ8V1QiKqpqMRtM78rnQZFXR+38m6KEZPu8qan1U+mBKzQJxXO5NNvYjMz/Fpu1gRkFCPX
7KyxuREMcW/SD5fpu7QA9Wn0cx3mfSb3qoFK+PRQ+uZc+Hss1zFW0CUhwlY2oy3DMlT5rO8Ge1C/
TOREaGmPrO5JVIMnApzlXd2Hxov8jjqHAbImds0rzcmmOaDbWcU+Euq6BCOyeC9lxuGyN/OIdHkp
DfMRkoNa+XYNoSnEi5NyeKTNhXZ5+iHemC+uTSZQdIvpIhY4Xkl5jogXTYyx02bDfacXhnu16GK+
dsZ8eDg91GavWaeL3Yy7/a/kF53kx0NVbdLlwuZ4NvtEO2B5uNxbS9RxscwE3p2VGj1aZCzO7HD6
+sb/zUyQwWJYg/oXBzfaRC5ix8PWg6uyFEtjV1Zp95C1bVQFObrEvSYitDq90MYkQOQmL/tcahPy
EeSkQRYlEIByo6vsi34RGkhJmkuuUjtb6sMwpOnBEig6g7Hz0go8sV5Y1zLGqfSAy0abhZhxYNqc
a5k7haencbN5/noeRPBgI9g/4WtvVnjl9lM3qUQpuoj7G29ovNCRyzklxrqDbGcNMxOylCRG2dA2
X33UlFPZSFfbwbwt3tnjYH+v8WeKd2mPOacRle0+tyY81AfTexw4mM4cEW+MT23FwmfHhINEdu34
rZUcuh3ONeyecfVOCOO60U3ynu0tjaQ/ysEc/Mp1nk2j+XZ6dl/vdsSmNCeQ9AYfTNvN8bgtVe20
mlRrV9ISvcsX0V1iJzshSG7TXa84zpm3+fo5XTYryEKUkSgdbLUMUBNsDz8XHR/bQbzzaqP4AJCt
ulxLlzQapomx8xRdOZg0Gwc4BWN0cfqBt1ce1hOhP98GtUuuWrAnj5+YpCnSe6fliZMp+uA4pSuC
me5LKnhej8lwTfWaLARVh8Kvcd/NArVOB8+3jbF6oq0WHsvpX/R6gZO7cVhyZAGYnFfsnoRbuCIM
c8c/tQK3rX7SHXdO+/Prsf5d4HAuNQZAvEV5XF2R5pvHdiyl79Dpqzs1z6LF12Pb+kaBSJMhJEbH
3Jds7ndppVnEjj0KG6yIqSQcJrVKoBA2xWdqYnXhO4NcVvcFbD/9WnW66wT/km5vZCkyKc2uEYiY
1Do/dnm+lBdx7pKcpgVeTfyUNmplf3rqtuSI9alsUlXweFD7eYjmjl+mF2PJXKWmvqNjbd/FiBr0
zJ58bSjtbwtuDEjAcWD4ks7SwRRhbIdDX0O48TWMmXYdPeqBmVbWvUm/5tPpn3Z80DDf9OugSILf
wY+Ddb3ZUDyFlz3nwglBW7QhrUmG9HVSOPdurFnPfzgWAjnKYNilrEk31IPHszAMU9uBlXNCh5MZ
t4i4DId+aQPpUNL+06EIFmD7EYRTj+cPPR7KS0w69OfBDckngQuQk7MjczMeKG45d6eH2sT5TOEa
mJDBJN+PoMNZM6W/X9YLGqHVpWEserxvF34VG9IwBkOpOd+goIkd5A8aNcdl2KuDp18ltOT7XpvT
pThkzb5FlXUmPnz1UtfrO4c6J+saNbmbK7bei8rQOvDMmWLOezo/LRJ6E/wkMZ/j4p0bat1If4tU
HOxC9KpgqDSpxW4mq4GYpGCj7AFin57o44vKOs8kKCEKgylaxYG/amS/DUVXa+lFg2uHCyyJu1EV
83NNxe1hkbN7P3axFuZFZZw58F5/uuuonLisXBUE8vbEE3OFrmGkc37GpulDrmaK70kzu/SWTr/A
KscNIAcgU0zmemeDXHjHnl7fJXYqvo+a0C1/9KzxYaED789fMmHNSqcnTWxCUzqe+aUaM0jYvRNO
rvT2TdsvoRTDtIc3ou5Oz/wbL5lUPBNvYAuEbnGzKaNiqM2ptKEHLLV6gUOIfaN7en67Ci6eTg91
fMr8eskMteb713OGXXPzVFrTwlhZh+poFbIKdmQ1ns9tD8eJm39GIXnEPWr1ztiOAu1TNKYROWEi
nSLb65lmfQZNQPcOXQSLP+re8J4+7eXaBWZ0ZhlvTva/BwfTw2Su+FG0CceP2AG0NZN4cMLFNoYr
MunDPqay/N4uo4bWgsQ7xLSxPpPWKPal0xaX3PzTl9iZ2nPKyeNbzj+/BC4p1WmHbNq2MKdSlms8
WTnkqefiplui/Ftnt/K2lG53YVR0UTi13jw5kzo8Nt1wzn/ijQ8aAxy+Kfb8X0f+8UTkcBKQqipQ
RyxFXuOUZDxLqAH7bOgfufkPeysfznmYvPnImA/a6EF/ydePx7QBQiiuLJ0Qu58FWKlOzo7g97JJ
XOUrx+t8veAF/jx1szxkpX3OAOOtL4nUEXAwwq11+R0PP+RannmydcIIdMo+cY2Bzsk8uulpDfp+
+kvS1jPu6CqFFvb3sTZbs9rUk3DRF4WjVQqfENzCdLIzDjhNttfgWsSFkzsgCoplvLeADtyqNJZ/
rozavhnyOfkP9hDyInzb1AYwQN9cNGZzjoeUlusQYAhd+i37KJ3mP7kMyf/hSNuNUYmrKlcYqaIv
P4hItK2GIhrlGlx4zszx+me9nuN/n2pzzyhULRqLonNCrbGn94tdxjuoIfp7kCx+Y7fZzhW1FxSt
E1HwT43xRkzTHuDNubjwzXW1RgzkJsnr6+s//+1sHEhUmhwHDuScWYTLqtDVp97YSy11zzzzW0Mh
tGZzphOATOhmWSX0kgFdZ/syEmkeCtFbYNekERakdy5OT+9x1Pf3/sR6WVXO8PuoWxw/lVc0rmJL
LqdTRXnRTOzqi6eK4RoJQAmk2unPEB3WnXf7Njl72BBRKdDptVk58TwQIMDACsHXOXho0z9c6/of
GlyuhxuSVB6JXBI01G3mA1RFqbcaoyyL1l2106Lcwpnk3q8CQREwEQOvT42b0jSqWwOZ5Zmr8Vu7
7u/Db5asxMvAEeO66Vvk7YsucYHl2OUhmSw1yLkv01CqZ4fTb/LNmaXdgDq/S851m9C2xlitFT4D
3qSZhYVZFXR/VecEcm8uTcsk3MIXRifje7xelLQoG9Ph0TLkrdh5w1hR48F3nOicrubNzZVvigQB
2XKSm5uhcsH9JCfOgchCL3qgtORB7LSX2CgPGJqlAEFoPdsvJvz/ofnUWs7yQjEd6UtDPvfMleLN
7wRF0frQPPX2629MgRctHIIwG4kxVUxPbkxc7m+6zGjDYeqHy//gbf423ibiUZO5khT7efjEa4IW
zoSvM96ZhfrWmiE1iJTapfeAA//4bUblqEAjYW/tCqV8gOUVh8qUqP/Bs/w+ymbn7Kup1NKl4Zun
T/+ADaWz75rlXGPIulNtdxYu6iBcyJ4RBm+epZNkLyuFbx6vCnE1O3Gq+KjEp8/jTPnMr420JXtH
zOw7otW0Q0EH+O70S3vj41i7gXAv4c2xdW+uHoWXYedaVm4op3i4HjB93kfgfcAhaubz6aHe2GI8
7likz6j1UK3bnPW2GglV4t0Q0lxefR4LIfGHs4Kuq5svgiNsX9SRuj895hurhTGtteuPMI2Y/3i1
QC5TcGlnzDiFXZ1kmXYFfPZc8erNUXSWIxUyxGzbEwlHWxCKonDDoauq0NXrn0Zr/KMnO5KT/S5d
eHP6IFfzPwQUnLHHj0Kj3TDbGm8qNUo0eorq5juDHe/zAnXxPfnl/H7KNOPPPzfSF2tZly2aFrvN
BHITN+xkZNSW3MQN+VbzOk/OVnLX02XzIUBpRcRKbmZFR2+2jk6nQ6yE8xHmk8wP+eCIjz0cuL2b
lMu7Run7x2wxlkNbqSJQ1Ek/5I0+X3ZgeixfadtzKak3pxoQEeozdd1jNlM9YjJS42BCuJlU3uxP
UFYAMejtoWjmnq27nG6QRSLwOb1Y39gOmIV/h11n6bfrWpImjsKlCVv3eep2ejNGPxalcXY51lph
GYNy9R1DeP7k0hXTw/88M/4bOSuaEEkPYVBJgZQv9fgHpJ2M+6KO3VBUMn/mgKMBWhNWb/iF2zkv
7mhN35fORloc96r2WOuV+aIUlFFpAlnKetcsFsSLAQ7fudD8V3vnqxVCZoMUj8YVaXuY9XafGBLA
EZBNA+EILcY5EIxCuSVadm/TQtE+ycE8ZF1fBJkeQQqxhtkXdKM+LpNp/uhE9NlxiginIrrjWi/O
9mrqZu8xUYYEAxN5PJMiemtPoERHXYKta5UoHM/lDMHKLSHeh6hdjMCOneRSjaJzMIC3VipIadTw
rByU4Js31iZVS8Uz440hn4YOMynS95xo2mtGLA9eNetxENfKn7picluFC07zLxIqEoncjI+frqri
LHM8oghXw+0nQdyzE05S7LO+icPTX8XrrAxD0awFE8wmwti++SlrlMFD8BaqU1XeddMAmSmbRlrE
EjQo5Q5CLdj+HgzhFycfQVWeHn7bmffrURETsdp5UHQm61f721c5NcNclm4chTn6cDOA1pv/yJWB
OxRqQ/M2K3Qv9mlwpUk4q+Sys/vpg4JPQ+J3RtekvlklC8R2dSjd0BRLNvm6soq+OxtRcRBZfRYf
1HY0X1KwNmMglyjq95yQ+q2LdVTm6w4W5rvYUcUDV3P9fk1MvnTgrJYA8m9d78uqE3Ady1a+r0Cy
1mduCK8XMrJ5kkEIt1aDhle1AKrMepURbuVWOu262skeBFnOP85brq1xbDt8Kxxa23tIM1gprYw5
uTcxUNWpcOG1lvFHrpfyjEbirfUEv5D9zV7rstvUrYvM0OsGRkKz2lw6maE/qcNi7I1GWIuvyKH9
Cd9+NymWca4m8OZUuqTUAD+won9llX9bSnqf0xZhkTUmqNMwe5BNt+NcTQ+GOjufIkxUDo7dNH7s
Ot1+TDkKBbXqazY1bZeViMbQx9/jMTPdn17jb8Qta3hLlLAqt/ibzS2w7yzOuGIkATV3lkHZqdM/
2MhBH6kDmbfSauISbYRWfJtjA/9s0buIJxeXjzCgJTRug9Ie5jNuJ6+3Nn4TLdOEwiSsqC0ff3dp
ZCee7c1OyKqsb4usj/xhGJfvmlnXoWwXDBDaMj6noHl9H2YRIk6lqEkBjIvP8aiCrpdmxOmFFoxy
CmLdqvbEUd81qblnwjNtfYCjIw0IFb1hLAUuxahCNw8IWrTzwKEpYau6xZWLXtlvDBk/sN0M71I3
zcDDJpP+pei7cj/AsTnU+LWTC26zB30pm29uaybfG6mrd7aCT4NfgE4/s/m+upKsv5GFgRyKb4XW
uePpiOJYSRoEdGFrFfJusITyDSZq9NLl9rJ2KaeJeoDcLX8O/LRPs750h9NL89Uns/kBm6uYmCo3
scxKCYehQG6eeE/LmJzLQr7aEtZBCMC4WGu4j2nrUvztu8xgoGY950wIsf8dpbyrvDCqQCrGO2GN
171pPVidOHM/ePPto4JdwRkUk7bFhqmFeG0rqRLCB0sqf4qxPMcxVRDNtgcoicqn0xO5beBjv+Eh
XWxxabPWiJ43r9JSUDDCw4tCRx1WWnZshVnnycKfM1P8lGPZfqUj0kLcB0h/xkPixoapd/pHvPq6
1t/AhWHVa9AKtY1hJOssASqnhCkqWRph45YKqGphtTM0H04P9ebC+W2ozf2LGmeMYIaFU1XSxB0v
eVhKrbg4PchbL5FeUoCoIF5WbsjxwpnhCMpYyZRQ14sk2lVLs7i0YbvqISo79SOgbOPn6RFf7YpE
s8wSDd6rXJJ2huMRFRqqUWG1HtmkqLvW3GK+oU2/uC9kDEx4oYVsXy1WeWYbODfqZqvKoz4ei1l4
4eh5gLIRGP3U2xhzh84bQ1remnfK3EVnjsvXb5DTBVHg2iCEofNWHdjmy2LLRI9CM0uda1Ot7Hea
FheXpyf09bfPKGhTfiFfKI5vHm1ie3EXfYzCwtNm30tGdPeJScU2neiLR2RbxocSKN7k11mRnlk/
ryMuUDYuxtvw6dDQcMU8fp3AiStZ1HBIZk/Pbrs1zArGqm8fbaN7B9dTg4vYNpczfn0fnDb3XgjR
1L1NLf9qdkHvmC3U2D+fEK56NFnRDbCKJY9/EoTJVFSijcJMeC5Kvzq/kI5hP0cCZ8rAxMvhhlbB
qQwrfTnHgUAYwZ++PRTpEsE5ykXK+koSOmnlTIvGGO8So3ev41XVFsSyXoYdfk+qSvTP7ad2Gut9
FmsSHw2rl7SKpFOh8uHpwApiVxHAta3Wtg6gK1ODRhm1+Mhpn3ykAHtXRwaEvYbij7lLuoTmyiQ3
8C72orqlrFwrc7qL0tr8lAyDlxxWMxuEGXUn7rC9NEy/UrTp3rRG9f1giDz1M7UUYBNJX9S+1yl4
UradO9o+ZTP00kNpIEpqaMpX/VKMxneH2sXPCvX9O2/JO2+XOyL7KHsLHmFFlZc8u1zMD0Yz188C
CQzP08ztswUW6yYaHfimEDYrz28Ni79W0NjmAED+alGG4P3b0kuAp5bd4xdPH5Cd0uhSm/LKUUeo
In0k5gQbqamRJMPT/sIri9YKHHjmxMB2MwBbtfQZGbsq2q+An+I4tNsFLAfRNED1ash2fWOkRmg3
bp3cK7BMg9LNcvcxN7CbHcHNt6IKyCW5UH0tV7lQ29hDg1ENAmJps5TC0Z80akUERg7PV7ahi1wA
p15s36KnNDYocaSuWj9qSey62mFw+qKkMIgNp19hsZfQEwWyeacluWcEagReK7TsQRPAWxMqJUqr
Oi+9TPIvwEDNDDy91xaBUWB+RhONa3HrHnJYriX2M+yXQPK7QMO/58doGep9Q0H6RzLlTu+r8Inw
RlHiuAtdOhiW584t42lvA//NLzrbbEcInWrf+FJSGAobTbHhDg8u17Z27sYPGBGTytEKkllh00Hj
8PW8hRZaGEDpdw49assVd2e3pxJhFglGLrOO5UdixMoujTXUQP0ilZ9zyxqQ1qiRXjFjcUemRZA0
zZ2o8+n3TpR9VkQ9Sx1UyK0L+ssMikEVepDUVuGLhhpOXdhY2DSJMn+nHOBk4Ww48UNrsPf4Guyp
uxE5Iy4oWAO0RAAGuisci/JPcxVzPRixm37P9dK974EBf0CU0MAwbTE+oQO80u7mpqXBu9OlgKlk
WNMIwhmGyX5yILT6GmKC0e9U+C4+b85Odp4l1c86H9sTmZ5x2lk6GZ1giW1xmQqIoH5m1aYIuR/J
rxScxxfD6/iDqAbSY4iD+GLQijcuH/ANUT9Q+NS/WOQFk9XKpZ59XC7FY1V0ltyRRB1NVMGRbYf6
kK6eQ80MdZd0SfqjN6L5CuoUJPuuSJO7yNRlf2VoZXm1OsBWh45T3/VrK5EiVBNlQjc4tRll8hgR
eEuVMH6HnYd8UITifFnG3LqzOqdPLuwsoYGxiHIrLCNXz31sIeMbU8kW6WNh43ybBi82WH8TyAbY
IPriow3MytCdaVbCmSuxF/LiiVkD3TW6IZwrw/xBz/JS3I2KEadBnGTKdIHFhobFBTGd4a8uvell
IvLqc4unzmctio3nTgGo4qutgLjnwFb84mYxqOBZjxpSFw0g3aAsp4jcXZpXfUCmMeaM6y3uZMJI
DlNmTI+2zPWLDn43bZyesfjNcjXgIvFV4s9Q+RqeKp8SS01nvI5ywQZsWeIr2ODmMUYqrwW9a/ef
oBfZ2gVegbOzbgwDfhJDnjypsW0/6dmQd3vTzWQX4jdRys9kzQz8miTuUrs5TfR7mUajPPBRRPzq
1FCHb5hWFHpQziiq/TJLO+c6jWelv4xM2Gf7QpCZ8rVOUuyGaNzXvj5HjhI0CgIliOJFDnssGeoi
UHupXsHnxO7DJn2ukHfO1S+NmS/DxWzWpeaPK16fFBdRjp/ZozqHDgCKIpRDU+Ohk+p0UVQ4Vdq+
2/TOl1F28bNp4fjlY7AbQXQcB1rMZqkqXZhnNjjNGmIwzG/AINYFrf8TzEk7cwPaQfLhQits41lX
xiHCOsIW5WXnjLCXVeRO4IENdYUET5hB7Qc1KoFz21I5JEmn/tTxPFF3plTz4V1hlZPA5psbdTB0
5hQ9gW7qqjtDpw5ywIWix1MZAS3/lB5T/KMwU5pD7IGmTwNgrMqfrTT3As1oO+0CCydeFZzgofze
59k0hY0r08ov7a651gYcmmJsVZ/U1ls+mdxAjR07qAmP24jSj7Yh6OjNJlojbvOe1qVdblZV9hU6
VQEPUqedGkWCR2FUHQpytQbEcD9fmsELHAdk/Kh0XkkehtREWOQZTKJFT9Iv6P3k7VJmU/7A0p7q
MIkb7SLTUuWbMM1huDSGqH5RqZXkAZ3GS+X3wI7YO7zeW4yrdCg4BGBgY+1CrDKZ+wmBj7VDhIma
gF6DHsj5bM8f07LXnsEzY44Upzn7hMI95AUXE6xK0lzgJwLWHN6G2ZuPMfZGn1rcfQjZDUk8oHSj
MQJXxvI9yESefDQqB9h7nXfVU4mMSA/betR+Ku3Y/5iMZf5Mv/TEh9ea2bUTCYzaG3DUo+8toPmh
RKvNNdB8We2rCFLUoXDS4tKyOnv2ZVWZdyRSii+6k+i3wsI+K5znuu6fDJGlN32F4V4I6LS97fi3
Ip/ibGPvVABOXxNDwzoyzarSCuZ55Dpnu9n4Q9egiIXYZNjvskZtvgy1GBQAelre78a5pwHZraV1
3WMK21+m6dL2B7PJFTfQikpHZzKgVw7MMWH/9JbFEnsab8x7M6nkh6hyZ3HAqtwFOr+YkxvaE2lQ
rnEDls00HXERoQWkbjlJkbVDPcPON5xpGYsCWxnnl7zHLZCrTQmfbGRebhSnRhLt1PSM02pe1GPQ
ZvIq0sWEy335wxgTmQZNayo3hYHzW7hQtrEmm+7mlCXEaUMOaTwkfZ1fF27TunvVm7LPmMAOfTAO
SpGGlWiGJSh6U/nkdhofodUn3YuYZ2kFIxG8tQOT4l5V9epBIBSV7koN+dwLaP4Dxo/Qz0d+r1+W
un7IaqF2X0uJc/UuLQs9DUy3jKhbSG/tSCVAsIKy7SJ8YUBAXRmgv9Qwg6x+DZs7uUU7huOn2jvm
Q4FLHmlGOOO2ZfLUECy4HpstfkbhpDcFHYFjzfGNq0Hdo4FVJvxzJBa+OwPnpGs3c9XokCkIB3a4
N2MGxs6PW8BqH7try7rt8VlK2+9mKYefrtpyI6piu7zxaLWx/Hh1b/GLObNV2qJcpQwIm4QRCH0R
ERciGrBXp/a69rXWigcctpQcuprNxul7FO/pb7esqtvBHcHJgSBLP5e1/lUWOA4kaIShAMNf1yTi
Vp1aCtScxZwoIT0pCS1CxDGNH2Exfz2TRfIjG1McA745lRIoNa7TT3fW4rahLNLoQ2rXyqXSOcuF
N8TOQ7l4FolpPDMqMVq+NY4G1LKiPwAM1oOpwrAC5gDi9WVy/SzvFkD97dPpsOyN/A39pTQ101+j
AqfYts+3y7hMUa9G4arbP2j2AORRW7SgaUzrxvZAw0OJz265YCdmIGnduu0GOzmjhXqdwKF5noCe
+Gyd3G2i2JHeJEZZeKGpF30wqdnwwF7Ddbya2z8PzI+G2sShCjYMbZ2R6egqJbnAz6f7oMSFRnqj
FIdiplFiadpH3L2yj6dn+o28Aw0+9FIBZ/ZoLlpD1N+ygXZpiom6t0dcIfRdkeftTgG1cSbMfnMm
kTMTYaN+hJB6PMqiVrlbwEAO6RArP5agUzGNp4PtQNbtbJfO24MRTpMBhAu8LRN6nOimSMnfmJms
Q1FTJOXm+eDNxE2nJ+91/M4CIZnxXyNtJq8uBT54Dm+Ngpi8SJyovnBXdu5iOSh342bCiyJPHk8P
+joNtxKwUA/8oqsidTqeS2uYoqQpBiwbaf4DH+nkYareJs07LYrOtWCty26zr3DoUGwlbW/TRLx5
QIGLTt85JT7TrW7+mLzOmkLD6s0PtQS0Woxp9ZhURvFJHxbtIGtLfz79rG+sTlKnK0+OfDUF0c26
meyIa7dO3tjQJ+e5LWhrdLB3+7sc9w8y6O7vB9rQijb/9389vGhN9f2/4UV78aP6lvwfzHdfqpff
EUbrf/YPwsiCRsTpouKSTd+qQ6n4vxFGlvkXYhbyl6QWUXQYK4j7H4SR9RfFBgfbcmDAlIjVlQf8
D8NI/wvpBSaBdDlQcSEvqP0Jxehvcse/ixXSGdoVMtMeKGtuDpTQjz+MttfIOVQTjT5xNOaXgwL1
JphNt8GMscuJjmeQ8B12V5YscNtup8+GSMzhMPU5dg0Rh3xQSwKzkIasGnZ8rZYS5k8cH/A508w9
9fp8n2Z9X+56a5ku6l5vzR0IS9fz09xWpoCckv2C6Rz3514k8XvRKRDH6OQhzIwbWqKCSG8Ir3Bx
WUDKYaB6iUC9++m5Xfk8NiV+KVnU9NbF4kSmDEbB1WRHgSxSD+bcKc1BZNBUcF1OIvkBUwv7aurG
TgZMvvgMJwsjLdp67fu2lsa9HUPEuyjnOvueK3P7kKtejuViPE4rZwiPFL3Hs6GTY6bcOtUkLybV
aFfmQTv/KPVa1cOKbNW3odaTTz0wkQfLKMoZ90xn0d+ZkaYYAe7ASxTUnWU+kajD+tMkx8s9eFLK
75oe2eWzGmPc80xCCZfUSKFHdOdqo/GIEyn3ydhxyNypi4XdOVLHghjalhjVDBgGEdUBKkzv1DLG
MTX3kCH5c2kMvMVkxFWKzJPS3uRdUpbMNd2wh6ESKej3JG6vQOO339F3qWmgzkbW7oUzuzCrMipd
mHELfZWgLvVtOayZNi3ruuGKdjJIGUNTLOVVqlGexrlraLEBKmmVgcRk5e+rZux4nbpdNiFsvywJ
lqTqvyee1KHZ5ETtl2hAxadZVdyXSp/M73ZSYXpC2D0/m5kSf8QFm1RX7lZlu9Mb0x58CZMlxhcX
BDqh8tQBFSTzq9+YTmv+iKu2Kt9DzTG1fZIqiBbwIJTZU4/Ywgx7WVkcbaVBskUf1v5bYCf5jUZz
XeWnpJBwYSqawX5wnEYQWSs4FdDZvCYoJenTEGvRpsQ2rI2TR8AEBEM+PlaT9NuG7ywYLUS7osIj
jBtwLL/qNcIh7tky7ULEveITGgyN2rRA/yRK272vE26+e2ME53evIY0hH+zVk3JpFub0U/SRl14V
XZYkL72Ye5ePIDKcaypHGFeXM+n2ECAnrKylqOxoX+FQTIjYQZwMykVWNoFIQbZRK5Iez1mnivqg
7VowxnkWx9lhiev0E1WT5EdL3glJp+00mo+MkfhXGMZU8q6M+kJacXVP17yJxo1aA6spZ72HqWMu
PRAdCpi7RlauERIvjUmojJ75U4FD1bBK+rVNJ3P1jqbzpHpxNIBX/mQa4kM+GabiJ4YAGgFa2V0C
MAtmezMkdS93OsleLVRiNSn9sV79bzAPbwiRcGfV9EZNLyTOqAeZWbhbJoU63i91G31qklisUOje
vS3VLiIx52n9YyHKBPtU3cgfYyQkuT/q0vkYl6r30GDHcqdCXLrJjMUIwFoPdcjPSYaQ8n+NfRwp
MDtoyQcNfLQYHbFDph8BRcqXyJpd99IlACgCduq29A2ZAszCI7t6T85gTHb2pPNtxlU23c1Fg/YS
a7bIJDWV52AuBa3kpNUsD1haObkawtAcVibhtnMRL3ZOXD9Deb4qokGOoYuNOat+dPtiJzAD/kfH
9P9P9N9whFylTx3pHwaRVpAJfz/Nf/0n/3WcG39xHNMjuzpaUGRd9dj/EAkt9y9KNDRnYRyEvgrh
yX8f5zbYQcpl/NurAo+q7L/HufbX34oxLsQIARGx/MlpbvwSSB+d5hTuuXJSDcVdBTzh5uoZ67qw
sa52CXxScr+NvhBIgy6rBcQ02032rlY0dCiqUR1gqzJ9LO1KXltxNOnYa2VZdGHiOPicsNkiTku7
CstFE0tk0hVauS/Lcv1b3W6rXWbB1cUTFhRaMhXKnnqglgbkrLMvmbK0fKmFMxgHZErp6EMJVTEV
m6zyeqb3/sUEjAdgj8rp4BuLk0DW0TEmC6Fw6nqAByvZCg9kBxm0dGjeezPlnmBu6CbdZbUUFO0U
Mph12uFun+lL3+J051BOWpDNOUHhCvMr1SXZh1O9JNp+sO28uYw7hxwVKdqixVOyWvJ7M4LU4vex
NZc71+1IiBh15k0EWTYO0XWRkIp33eS5UqZp2auiL2WgJdK7N2MZ/SSRGD9F1gQfxqh5HM+NjY9i
iJMHXeo4zrf9UO4GQ8c+fPy1FyDNqt5nFc3UQSe4puCVXeI7rZO/di+b2JEvwsuyj+yn9pc0rRpo
JFkiAe1C72/hcf9f9s6jO1KkTdu/iD6YwG0hyUx5WyqVNpySw9sAAvj1c6Hp75suVU/pvPvZ9EbV
QklCxBO3xWK0a33cIbtiW6qMbdHyV2UyyyfxrdqWtCYZS/iEvCjvq481T5fZeF9/rIREM3iX3cf6
CHHqP2bbolkyjoH9JVN1aFvdyI71tsAmRN/Q6Lctuz1dOJTJ0U8I50d3yxytkDL4RDyNFTv7WL2l
n7CSz9ui7n2s75021T/jj1Xf/NgBEpoVEa0pNob8Y4/oPvaL7mPvyD/2kU5q7CkuA5sIYGjYa5Zt
22HDa44UgM5VCKjBvpRPqjOwO237lWe12RtYYPZYfuxny5KRUr46iUZG/cee53zsf3FZE3UoP/bF
lV2nAzHf9kveI/ZOaGvkLvXHnroOHEPPUuq+PbBCI09/1saoZafEns7vlSdm7aTVXHbp3Fvr6iYp
acKkqKT0b5aPPd1ErLAbhdY/ziUtg6eGKPX8xEERdTdMY0OBHRj8bH5jurW7Z0nnTn6GJgousFWT
971G5Drv3MxxktCwtXY+dr0W341VkdCwrHFqBE0u3SbADlK2t1REVi5BmVpN671O7pA6pgT6X05x
R30JMm74DyFLNz3URm7l58qkC91oTHfcKV3fiK1kqOjUGxujiCB81uE61gl03rVQbgO8tdw0pMKZ
2WsciIkizGSe13tcmGt3qJfcGE+pgGRE0LXGGYKiqsXMPGTDYExFMp3Lhr7MMNa6sQvrtMlzuLy2
tfmKGMb4Ax39xmjS7i73yYeOukLYw4lmz/LekVsk9lANJC8rrOy73C+0n6Wqiys/w/2LmJXvgpuZ
Wz+Fm09Pqk1TojjmRF265mTn4Ryn8327+lkV6l1T5QFM8KoFhHdNGvbthgbT1uzaH5AKREmYnnR+
xM2c5mFn28vP0izjR920krcONeE7ffQj4mk83iI0UeVCmg+N0g+dU5J7IX03PbfLtu/PPCsuXglN
qrl7+aquDPgr5lVwUeeyE5lhwiushkPt6Oo923VpGaGVuB4VFrIs85MEY+9N5zvFevBzgxoGy84o
kayICk9h3ujlC7Wmbe9JPi3jCKffWTFsSPw0uZTUzvg77YNcs5Iu8myrZ1xSV5I4QMVjBB1bXdpE
7ffPZVfBzQFy4nD1E4DNIMXqVkWdKNxTVYy9G6VpM2kRi1tIprvnECjS90/KUvxbT/SdFi4YdbJo
sdVF4YCHEWSa6Md53LjB2ovTJBxptHoqPDlBDpCCvlX6zkR4d0v2HE8+UKie2/4cNKpMu4gi9qkK
/dq0WsRm3dIdvL5fCppI8+47yUHN2+TU62u9aPqVRTVHG8q8d5bdUpqCJ3+WWo5RGUo1wHwpZYAo
FB1EgfK8DspMGu+2skeiTStl27uYr+sGRNl+IlRsiegBOSXoyQuxrwBNp8ho92qhdDaQ0zLdiyEj
NWeEzr8z+YXTUZ+prwgGvRmfs9GhIBNhh/+cKSq1g1ikJgfnDLNPoKFwYzDHna8FS9Z5J0iIDBFM
zHUPE3rCMbTWjMjJlm38Iq7SpNypvhrvTI2McIrsRTIeyBqoHp2Yz3ciUQgdC2MZ0oOGBAmCX1Nk
oA3ulNsBNHl6T52t/n1yNN6OqmYM4KTppN6NIIifRJulvU3qiiSk2DZSTieTY7PHNVWLTBedyd86
vv8bJn8ZJpmv/nd86PqtH38dJPnnfw+SjvfXFvtCMhJoPeazzVPw9yDpGX8hKiZFEXSZjIUPV+bf
uJCm/0UbDUlE5MZghRfbjvf/kSHN8P6i/ovUJ2KnHPweOGT+g4Dr31FEiilAEDHd80u9z7lkKeIJ
LcE7GVGqi/SksdcDfOlX0ZG/a+u4CkJ78C+ccXykX+GnvlVmw1k+iZae7Sz3DpTW/iRc40I0qU+8
xHStWc37P76Fv4HLP9rkPrS8m2CQlcs1Pqct1l5b130qtZ2KF1hdLdZuE2+Mz2GCf84QNxdzzRT6
52v+Dq8zjRO4QsYVSTQo5379nKBlydKwm+5aLftu+OnAqT5ZA4x15f7PV/q3O8qA6iA2JaAJCPHX
KxmNnblIhrTdMkv10NQ6OHCil5cqmYxgqWPjaOlq2C8VVuo/X/m3z8j1qDEzUaxToKLrn75Lf80t
uxBmF025R2V8Iwbjrmow9e2KGH3AF3f0t+eTdwfNv26Q5ovtUP/0OW3Z9Yk0RB8Bu9phm8lpT3BS
+oX88l+vwpVcMFdOffonLH1Y3IV92emjsZzjC68ugTdSs43+fOc+XwWyzESctCXk0XOA0O/X74yu
S6CpjMQn0vkWEolNbW8aTv3FHfv8/WxX4diKfB0dMgvPp6u0LPuyLhMZEZ6FQqoy1F2D9Om07Yz4
8B9/INztm1yeOARc+59Fq9AdtobrKFoWmkJQMyGqqyb3CybpX24bvg+M9Nw38uc/B2X3y1yOXoZD
plUYQ2ltGgK1rF8V3f7rVXwdnRgnJFik7bb+g+wrezLUzbaT6EwYhGSVA+KM3lds9OersDCw1rME
bhknWwL2r1dZ7FwwleVz1HV+fgTQno1DPGid+GJ52F6L/0EIiPPwaJWGUSCZSqes5nOIBF9CP41+
p0euLueIY7k8mppe/EiEh6TAQ39z/edH4bfYoi2uAssosAnPLPbMTwxDWjX1OE0eagZJVVOJG3E3
GlqBRFnPT4XT/kxE5R9WQkSjJbXlmSnK7BzBwVdVzOQBbk/4Pz88nh2eF3ZHMBhdgOH8epOlcNfJ
xbwQqcQULnBeM22xeeS6n7R51bbUobWGb+1EBmu/V0XvVw9xWyYIG+MxWQ5aqZK3RedIdWqW3Swv
uhlk4JGpWgzXDXtpdYq+N0X9aFU9y/uolJtRzmb2t/DDebYDnlFJWDVi7Y9lrtpraRRq2teq7c/1
ZqpkMJOOAhlgtsU9cRWiOqYO2XeHLBnGjGq2zEt3U4W6O8qHEa+rzrEHhxjaCmMnlUK+Gff5Gk2U
MIvHxOjk3CLbRQpGaKoobpWNPeBMFsg7sAsp1GLuUE0h+gcFirq063JpFGtTaGdgpYN37ooFlSIW
n/GcaGKOTyiLOWpKW2++eZ6fcTzQZRv51Lsiv0aFf5bXS5/vCtR99ypzPQ6ncbKcx4Olt6+1V1Vu
4I3bK+sUmYseYcLxH66j0VAKVxIoC+pCYGswzI5mRpYa3e/S7UWLe2LovQh5iI6P0UgtL7CFtK8B
p5wmdHtNnAl2OvDxdSzynQ7bum80yTGkTtCm7Sq/4yRgZaYNeSO0xt7VhrmCMsvZvdUrCuDhdLbf
Qkei10can/tdW3s/3ekEKNLNJGP5kqMxBvKo0jGJbH1OnlJD+rdgENYTLiwXtWO+TBM4SFGOAcnJ
ujrohUlZRZYbar6Rbat+SPTq76uo2ZlHkTyOneh/ZrrexLsqUzGhSiA4Eq5qdh5FvnhJ0MU+TUyt
kO650/s+EmHN066guduXYmqt9JgjBVn3g9MvZdggD4IjyXN5mkCldZwOHB7GuOGxDtwiJchyaTg6
TCZAioZh9LLvnP5B1hgSD6iDkymAD2r1cM5j/zBhP7IC3WzRVcbsFHbQzlNWEPaYVgetyN2nIcna
R44WzndltXNZXaNqp6jxhqZYuV6MvtGMYzS4Zn3I4kxxIElN/5avjAhky6btKqJZFttE7c/+g0Pc
iYoQbW26KzWb+ZmnDVN56F1nrfdFX4xOQFgtp2ET5T5gFEkKHkn5tntFyrLAgN4LwjHEApxynqRJ
blxMPXq0+Efhrf1VksyKg7hInNfVLDlBD1vjoUQNjyjVV7MW1Oi1nzQ12lpU0/V8AweI3A2lXSaC
eFL1Ha18XRmg2myvmsbkQN4OBpJhMwXeDw0jne6p0HOyoPdy/74AFbVPZmssLtO+ElMYc1rviHCq
CUmwlCd+aOvUkQQ/zIZOIVpK0ZTWO6YVxdqQO+G4EvGwS+vUvjCrynhzM4xDIEtufKroYSlDP3WX
ZW8b/aCFiuhScELimOmX73LD0EIvI846MGLDVXuz8eKdlpkwfQ454yXtTVoqsUTY1plbsF5FEhN3
F/moeFFJa95iB5WOXiccEUG+K0GQQLiwyOSRXtv+dJra7nQ+TX23nGI8b3golUZWR4NG9nWhXUz1
kdHr4sJu2/S5YStbgpqc4Rnl6Gy/jWKqHqxeyOTQj6b4sXgifSrgHR9WY7B+lCs5Z4c4aW0jXJLK
yXeQOvMdVKmBfDzXyhN9lY1x8Jac2ULP6FtBjplodrAgk/9RKmt5VkvX3HopiPYOUezQATPMaCWT
dLUzGLAJgMRqzPhet/zMPG8IsJ/CFr8ABlLI/JdGyK6LxqTi5Sl5K1QQJzZKTnIanXcOaKUdIvPq
ymMsIFZRaidud4LnyTpOpcuYM1Vp9510L8puXFeBGi+taN76bNTO1qL0jMBafOOHjX7vseqL2Q9z
Jow2KDTiKsIxyRBh5+SeIcO1CpGeePhNDzzLrggnv5t/IgSVRliaQy0DexkneTZiD7710Au9+zUE
HUsxU0BYptmq7fBltc90fduvWl5oJE4KzbkxO8R8oRKFRR+PT816MLEHRcCXkp6gZkqv8UECEsWz
u4K0F+DigaJ+7XkcpLZJEjM/490YRxXRx2L0UYPo5C7mmU+ALlAoH7IezDcYrWaszlpDFFfFZGb2
YbCcxguXtBzLKE777t1IiTfbUUDf7N3Bzah3n7MOSg61wo1lt+qyhE19Geapvc61TS7stou3BKSp
9D/R1fUZdo1cu1fzujzO6UhVThejrAkqs7VeE/ag5aTUF6LX87jCZ9Au1WLvF9EafVhbOqH+xogl
ntqcVfQB8vz8eirrQg/pLzRuyGdFq49SQOtQJJg0PHEn2ltwwk4Gpo7vNIyxZ737HS4b3LWNqEMC
AZdzOVqTi0d/aW7MYaI1xox9ugEpyFvsoyPS9ruXzY0KZiqn4Y4RkT+UTW0Woe82UBjpYi3vQvaW
vRtrxLXnosbYf9QAmhMk9rA/O6fXYVYcrEfdmeTkcuuVKa/20jvuqTFT2BK4xC1dGQN6WKjiqrzx
rdF2wmooLeeiKy1XC2KCFONwHozprBp9QPMlTWP09FU6sNaO+kWPekQEXRHLb6w5hRWwsfuXOaIH
PdTdyXnrdFORedLLN8dafVimpcyXQ9LE4900kiEYpCVVcReun84yaEhoR3QqlUaaT7U+jrq7Upcu
6BuOrUxciW5GZk2zMjuLl5L0tU7sU7VjmBrvmNE/IbrWx50zC5zeZjyI747ZmC8rbNaRKiYiZNvC
NB+arb8kXPtMu2qbxQFnzqz0TTDCXzEG6M+CxtEuoP62SQPomcXetbHQnw0EA9dtNnRvzHYCTW5i
D9/wFJR1gJZEXlAMJPto8Lx43SHKXqugW4UFaR9r91plVMaJb6r2fOzdtQxHlU7Pa+UpcrRMxUsm
YbVOgOW9fDe7A4Nf4SGtHwbs3czExnhSJ5MZs9vGxS0HzHUNnLwVdxrIMxEQKHTXSPV6wfjkaMsa
0Epm17u2naoyIKQGyYWj/PxE9qluBPB2fRp4c87ziqPJuy5dVriQKctpo1X4xT25pfyRBezEMwFT
1RDMFF1dp6pbtRD7TOwFaa9WgWAkz8iXsJaaLgx0Ft+GrvIuekE59KHTuriMRCWN7n5cY3xeeaXH
41FjbgAZdha5BDS8TA68kcSCElNrkTLItvUciclHxj2kHrqepJBZtbMbqroiIbTRjvrRoZ/Krps0
CfyhFx2DB7W/VFXL+SGx3HYwKZ6MuwrslV7RrR1eOQmWmNr+MXiDfjWsjY9WUuUMYgvdPox+S6E9
6zoqb/IbVPVt7Csf8sswqmDujFrudMecrt0qMeIIdwNj3FTTBNZvZqGojzPCXut0Tpu9Xqwkw1ld
gReccxOePeVPzYUHSWLuLM/oX7o+BcV2sGbmDMqLxo6qUP+wu/v4b73Wr147XBtrOLVCvDYZRH/Y
daiqg8ZjjIqko1wX+Ys2NYGYwZz3YrBGHeWixKpiJXm77Iuuc2+Z50Y9jLs6+zZxOuii5sPv2VQx
0pZkXuoAkrN+QQ7SY9rT/WaX2y5VZzZUzpuj5vpqanr5qNM8/Y27Vr11WduZYUJ+egtlm7bPeFT6
28TfQmniNGUOzsraf2oaQDt6m3tpB/Vi+ZecfnQaygi+TXcqywnPQtAJZWSKGXYptgadQhodX8M0
LdW9TmQoNloE4w9x5ZWvc2xWDmRj0p1gb2IRLqzBLk9gZR2WzVLxOTLWpgtz7LfusrRw79ouTQ2K
uDr6ZG3S+9bQyuL6yeiFWnflOFPcKHrcWYE0Sv8ZB5Q1hn45mZwd8nH+xvtFNlCu1fN7SiiOfaAg
V/50rFJ5ocXpjSW2gPbcd53Kzy2sFqyUxbykwaLly892VN4UqDUff6yd1z+6uKoKjH7m8prMejuE
KcloF7VR6Gcg+cu9nbdKBHiAzOZsoL3Mjeop8V69oqtOLbGukt3IHJ9Ge6ltVrUkPtdkUV4li23d
C79VV1R2Y4miZ6S7TpOBDc6CImCu5hx6TIVdvfuJNmN8m2QTB3bfzN/Txo+tIKuxT6DjqeHX20la
LyNPAqeRjMzqwNXN5GeWFNqV1pTTa58yBATDWDPQTlXOFwa3TofAkBEqUqte3S/16N5P+fZmVrmW
vnscV+9mYyzTU0lEa8oorgRHF9/DELUMTWViyqg2z6q21De50Ks4cnGFJCEcncrDSlGujlOyfi68
ZWpZ1xx4XZx90D6FvtBxbWChmoKijuslTDW3fiHWtzDg33qPickZdOxpY8IcQvTC8pPW3TyHdEn8
R0vLesnGuS4i6u1qs8oUtGwHcdb6p4tyGSJyTClnjldPGUUgsfdCX7DeY8ozes7rhHudIitCrOvG
S/NolypdzvKW4CnEWdpIucO0OYH6yeBBcNqhxiOFE/Vbu5bOTd7kS8nnkH2xa3pL+9G6Sr75nTUy
DDbFeMWOMrd7FurqKqVe78eKh+mbazULNHs1Z+9x3/VtNM318GINQ/I20uIouQ1rPeyIAMmwGjuq
eyeTAUvjNDluw/7lsGWiJrpTBseasK+b5IiqzkhDz12mJyD49PsIc4xXuE9A2WXtp0ZIlbsDIen5
cbZ3RukmlFP51vlQC1ALh3HbCNFAQmVJy/LV6dAa7UxDOXxlkGY2M4JfO0AW/dAIqgXZ3JeIQNCU
o1gDocy7O2JsNT9Mrv3mdwXn3KyvHzZY9WGJtbpWNgFZ2TYv8odttv+w0G6FYOtD8WGthUHDZpt8
WG6bzX3rcsK50TdHrqa1uQyRpmLULQtjpTu+TvSWK29m3imrMPZ2HyZfm1ilp3hz/goqF2nVdUaE
7dLEXLeDCMconLSIKaPmw0CMhBGJ4/RhLEYJmSzteeZL6wINY/xN5LGqrfvB6GLH/OaSc7bu1Dj5
/QhNOHupd78OGORvwCBSC+0biUuRy0+/u5tPGmk7lmnSfbrntRBoAdEZUaoOa7n5mj7M1tnmu9Y/
LNgzBRZpOC0e0Gb7YdMWH5Zt58O+XcPg8jYiS3xxzByDN8HTUMnZmmP8ztKa//rTRoT62YwNqsEl
rumbWdjcvOP65iLPZYWfaHC2F5W65+z7XKS9Dy6I+3zCUPduUlfyOuQ1G5254BwMBFbnPmg/DOyk
JWJmn+EyoVkNRU28mXeY8yqnUNcDZc0U1gtm7irtr0vq3Yog+XDMV54hCGPTcHDqBKknPDCgxWHy
4bUvcaDTE7MUePAtvHj1SeKWTvdo5FT/YImvbdh3US2sgBL2Klpcg28qMHskHQhg0aiydghTz/Q9
qIliaSnhRC3OhLGXU+lcxxMONAhn7wRj49TTfvVhsPLGdJ6R5tiqNIN4Sbz3umTXC5sP11aXp96p
apXf388ZYsDLnMBrb0fmTQmqSSOxHE7j1bPH+z4ltQk3LC6/akeNFzQ8zStivKlnetjP2tlNh/N0
qaY+o+LeHe1Lv1x5KAM8y04cB34rWu2hH9xV3liQyuoJbYJTXiatGqZ4r0wUoAc8wNSTLXpi6qet
a7djh82PPiqNNyD1scs5Zb1mNy3WK5xANJ74dNRaBgfLYfF9eKgBeQQbpCZavavOjXadkCURvhUj
NDQ7X2KUdqbBB9kwJYAW5vAR6VYS2jq4wgtucJ+UCaimnpulp0pae1ydLebB0Zrx6dmF1qd7v3T1
hq2mLN+02ZMXU53I2uDERXTWC0y5WA/LiAI2mpu4QbKKHY9MgEy4nLj5ADUITdZly6CHGNUK+xtr
YI7iV1vFMhQHAnLTCUdZywJqcL8Lu3r11EQSCMn/NQjhYDfVWzWtm0Ef7Ky2z4za9csz3ezyoUL8
0sAX5ZJ78JK50rBC+iGQaPBAZ3N3PntJp+7tqSE8AAgN3P96rGneAShDDY+Cm6gRywi8JtfGAg2O
qLM7NitZPCAqd8yQEExqnERNCda3hWid5hBbndedFb1tZ7dzPi/cCWcm/tYivN47m5tlnTlEjqOs
inBBNCNIptEbE+OrKRrHwjDjN3UcdIj23SNx65p1UkCtmCQj+JX5WKEyuoXiaSwzmqXll9khsfu8
mE8WzM4G3ViTMyfeIRuNQZsS9H2JBVZcWP0YgyFzSnLJQdDloHfBouiryoK5bcv+XLmIZJiINbtz
iijh8ZeE2LkVLPR/U1T/pxr4h2rAhJX430UDwRsaj9df7CTb//D/ZAN4RvCbYRfxBB47Z/M0/i0b
cMRfVPFQHAutgUrsn7IBy/xrk4M6EPlkSZFsBwXzt52EH8F0YP3YCu91Ol7N/0Qz4Gz60v8hWLCP
ADZTO0keGxWrjv25PqcjotVp56EnP744Se3i0HojDAChMACLptrN9i2hT7upWC4TrzhW03Dgj8LJ
it4zNS5ytzg0GoDD8jBh2TAkqjHQMfZnYAt5jCVpkpp2SjIBFsdXMTz5bsn5bTwylHwnX+DbONKL
2zl7AhCOIJBhzQE4b/Zzu6IQzUKo/iDJB7y86fdEyB1n6x2y8U3zw3BYBppj4bO1zouT3PKPcDVo
NB2FnoeYBLtKsoCYw3uEvI+xTzVLSgRCpkWFP5wRJGOBjgxVsRv5PQZsyj8egn/RLPxK2/1+Y61f
mStPdyaERLJHetectozIyrkWZK1Mnf0FQfgrEfn7lbaf/4PubLu2IOCOr9A3rzXzx2R8Edonfv8o
MENE9tFPir5PfI607lytlmau+r2XXCDlIx3mbi32xWbfJotDv0/MJuTYQ1ZPcdmmZ1ZT7QvT2eX5
1eDJEBFuZLUow7Zzh2bvnOn7aHF8Nx5mHpyUE5AEHGKvDPKhIZ2vCYeOIB1gSWdIwFNvNCIExobY
F1ABpvtoaZtI5hLgl4BSnC6rVhxxAgdWDRlln3aN9gUN/6kZaLvD3ABkJ7wjmAN/y9BFPuvGqD37
fQ9okTbZYX7JCcX1x+9jMyHxqkM2J0H+Z892WnNTSjOmLPcrXvtfv4d//Bnbu/yPL7rSIYvpJur3
ObA3eqKAo3xAOVyASOGLZ+pX5cHvn/iTHKBpwXvA8FkWrHVnMkrGNoCz/tUn2hbGT8vPdmfRHSB7
ce3f1Bp+2rflUHBnpXmftvZJrsdBqTgVVi2iue+9f+4YaziI014fb6lPaJopkut30wcuFNzrVscM
H8UxCsWv2hM2avnXlfHXPw291z/vtpA4OGQ+9nsdtQoCJyLwOdShzKu7JEpkd0C4F7Er3/6n68av
l/1EvvvavJCuw5eMUhWMjVgL9Imynfbll/1Evy8cv17q0xLFWJ61Cd6w/cKJQ8IdJNXTnz/MV1f4
tDSlAECF33MFtTz17r0cv1ia/v2NQJRn8wiRc739/B9vhEP2TJu7LLKjcTUsL6PL05HYgR+//Plz
/OvrsBk+fbRL7LmfXgf6R3yAMa7TEerkT4d2fNDXuz9fg1Lpf3viSHNE9ICFxfocWSkJ2tb1iicO
iokVTu1JCePcjg511XdDoeNUjAMPoBlV7D5zziD1gzWhz9C1HuakYg113007u8rgTb2+RWCrzRvQ
KKHByIIyMv6pl8GIxNNRK+3zav6WF/pRlPU+JVilTtMrrZS7ijbosqVQo31NBrUnyAUQZb0c3Be9
e9UE/7/bnmqtfmqkl1vHKqlhTO4qFCUYW6RZr1J8Mxrg/JPBltBihKet/skEIF2TcV92vDWaHzZZ
vU9WTkec7zC/nMTkzqY6abXZQObCQ6cZRDnkx1Ifj4ParA5RI8tLs37T8S02z1nvvttieiAt486L
59vBPQzmpcrmm7F033N84+Q7hRM8V5zrd+nEjcvTs4EbR+ze2dr0O5FyVhl9EG898miFcNQ1BBiJ
UE99QQK9sA62sg9NS0IS032RXHLIinhErquhuAQfPy+615ERYj26N0P3ggA8Zm/cPoKq7X1srICP
t2Pzs3ZekvVpFN/7wmdz+mln1XVMiIezjKjhfeLxcdJjiWsUQWw+p+OZnC2ZX6yzdzbOFF6m31TX
UR7YnDr+way8QEebTx39Rb7AFA/N+fa4aNlrl1X7Wc8Prkhv+XoIYcvDkZ1i40uSxj5fUvPVG2ei
meI7RawKShBXBolRnJOZf7GZWFAYqEtrUsC16ji68jB3d3EKX7GcVabctTSwwo2ExPuekZ4dCG2L
KznqOIrUtj1kfNszlFxjA3jacDD9jpgkno1nrSKgLGUd10LyR2b+UVYBx9XLznsefC1yEhUhiDnp
BnHiJmcYeQKbcPU8/2mRJWIofc89J6sEJcOF0P97IoA/5xx3dJM87AkiMTP8lS0lww3RcpN/X01X
m42fOcRf5E4y9g3js5lGPcFmvnnZjHulX+uC8mO08blMb5tqwvssdjNuUc2aHvNEsPsBQKM3WItq
14xJ0Cc1FXJTEI8+67F54afTjuCqvd2UhHSIn5QGPmVivaqd5rJZ1a1U3nnFKKuLF/K7TlHFwfGl
h2F8obUXzXf/YGnlLna/TR2zS0oqUfM8LG8KAYlObjhmiWOPTMUZFsgIeWeudZTq5Nb4aH+uxww8
LH81YhFYA/uhYUQZf75LysuQHIRyuA/tgbKT3eBnl7OmhUaxJWeFhP3vckOLypQihrI49uZwVnVN
CMp+MSf1U8tvG00z8pqrxtT4C4LcyAMvGa7IOuI+qMgDQXGcaZ9pBPnkD6XN2aGrjqNW8UDa+6J9
ipf2Oh6tKHXQ9ahl1ydtOAz5hefdwUVEsW4T++gephmvrW1GUgMAYZiEk3KS8qav7BOlyJhZtgPz
HJFeuQcTAsuIHyzRE8jmkK2m9huHW6dRhb0DKvIcE8FVqeEIaPTAbqsW4pXHssJQ4ZICvlTHtXGw
mq7h9gkLb7hz5HyYzKdJJVFe35GtV/DlwGDTn36dVcSv1dWT12s3Gdmcs4zPyVEMSVw7zNo5WRuk
Em2ClKfcLHYW34LNcj0sfUSlQsg7NrTN3uBCRtvuRaVORFzueymOVjyezCSS6uu0F6MfTTIJisaP
PP16K0OwupWzApIazQyXKj8m2m5N1LnldRGtYIe42NxOyXefBUorhvPKfNdnP5D6deqPZwtV2poD
GpCc21lyg7Hm0uqecBjd9uN8Mk0XrSd3aBkiDYZ7Met9D1Ck1ye12SLkKg4Wy53K50stzx96erpz
Iz3rnenKcKuLtSiOI47pGDjPRNSRybs+mb6Q7350tv8ydnGoJX0B/ntzXv7WfgBVKlOauXqgquY0
NzkFZCwG+EdAvSFbKUqsORKakLILzOBY7FAwRsJLz4pJv0CEFPYeEvT0ARjviz/tt+3501/2afx2
sVgSM8Zf5pD6b/XxlQ4rZuYrbMYDzXp7n0jvYSh3fx4Lfhs9Pl310+hBcSw+ctn2e/SIoS8ehjE/
ENQT/Pkq/jbr/XbbDUQmBB5vGRWfhJa4jmj0NQs+nAsVOjpHW2PaHofrUUcqork7ErkiQ6mrbQDI
UTAucHP+Op5NnfeY8FWUW05cB/JdhO54Zg5taAMGbmf0VEEC8lyJUXwTHb0Zgkgte9lZ/NZOf7VT
m7fGOVHOw3A7ZMD0FsGESVhIVDdGNB0tjoSTp8K4D20ccHpTRIDRbRxZgulkU0djQGw9tUeMeiA+
7bK3hmuEo3vPesuK5DrV5PX2zjnG9GAn1SNk3c5ek+uSpNbSr4hgrfd+oh5Sx4gQliH7M59UtYRu
euckiAbmft5Xy3onNX2XTuOxXuIH0LbHckhuV44mutkfNPwHJaex1s3fZzRnIyXBSYVttSl2smLQ
YCOxcl7o1Ar//M0ZX3xzH0esf8zALIEkwOrl9lhe6qyJaX8ntP0G43ird07+f7c+UD4qmwNrb+y/
/Pny/8XZeS3JbaRt+lY29hwT8CZi/5Mu24ZNlGia0gmCoprw3iaufp9szcR0oWoLS8VoDhQSlQVk
4svPvOaifwR5+O9mFOwY07Ll8X23elu7kwW6oNmX5QHm6r66j57j3GIk1f99RH+p0/i5zPnr/8g/
86NEQy4Oo+6NMfPfv/sQ/2iAAf/sbv5bh9fyGdZ4u/yXzv7LiOf8+9dtv3ffz/5mV9ASFqf+tRG/
vbbIgv2HtyP/zf/ff/jvFuNnUb3+z//+UfYFX/JvrxBTi/ckJImJ/n93Hz+VWQke+3/dt9n34q92
+Qf/7kJChvgX5hj0KWzYF+96kJpl/QuEtYFRIbUS9AwKqP8wl6x/qehKwQrRUNGHSsHO/7sFqWi0
J2k28I+IF4wtTONXepCLEwy2nSYoNY/r6DRD6W8sKu2mgKkhnDz2897UH9pKzfd2o5GjJHa4tdpg
eNDaoMfguw12mTNbu7SLp32alOD67b4/0N70VgrLt1rrv/Hw79/karI+xj0JBL5sXLw71+BKps7E
DdpPu8r5huwdqCr0hbPPRpkFr6PI2nE7JPkHC1Ir95PlhCeb6a0KpXOcAeUSxQ4V04bPzJaZ1FVm
XId3YkqiEvXvYlz5CvXzIPD3z0VAno8RwClgskX4NuB526kuYj9TO8ZMJdjAz81Q1sC9gRL5rogq
lyZtxQA/zoffJmGVITxW+08LkN+zOmn6lwEZ0M8W/R5Qw2XWvGa05g7KZAcnoXvpTz0Y4h+WGc1f
RJtWn1J9+o1ZnPL13eH1/37B75le5w2D/zwHnSBQ/w6uN4twokUdKFRU+XxbH5N7N0TtmaRZ299e
5fxOfVuFQ4vwnipt46E6nG8uWDg3rjEj81EUBB1tamgaTXX9iLbmmrSY7EAszhGiT4aJBTUIL2T2
zpca0tirXJsHUuL+ZzZYYKioG1pF4w70rC+//lwaXAlaCKAtAfKeLzbWFrgUDGn9qHKMJzXruh3i
rO4HLW/XHHeubBR8RfrBMMjgApqL70M3oWnPc5P4SRHFe+Rhxt0s7X5vP9DVVYgMusmEgt2Sx/7d
VyhyMMaTrSZ+FuZS1ZFcZHKVX/PDk8fBcjQZgFRonB5iIOerQIIZg2nWEh/CEvj9vu73DJ71lWd5
44SdHwWLpeh08p/BZmsp9tjhHMGoN+UozDa9ED2PjjB/QUBQYDphzgusdVwhhYtiA6PFOyMrpxWD
EpksLn8CUnrUCSZTGxpZ50+aWExj7SFN/DHSf/ZV0hwMnYlOFIXj1pxj9CvkjLsrnbUv7nIjEV7k
LdNZxneQC+d8YTfLcE8Gu+E3RR9ue8DElDxojtw+LpcfG6wyphToJJCMIN62WKXDf1zX48RXa/Ah
1mB910XxomTFtg6n59trXXuVXJj0vhncGZqxyMthTEaiNavE75pM2zVDBw4WQstd7VbRlol6/TSb
ICmy3C7XDtJ5zvV2XuVwUCOakK2zk+ePidK1W4xBm/nu9EfaDh9MYexG2h9uot4zz/ucZFAuQmDC
BcKijrrL50+RSL4DXL6bBAhvfLLSNQ/yyw2GmIvEJskECGOEmc5/k43qOhSVOfK9TIm/Ak/3fkus
oDncfukLapp8dET5uJFx9pFbvWSsgkzU3bIH8s2NhiCk4aWbcbS74+ihZdNGkXN0JiX53W76cmei
u3NMmqDdg+Vfs3a+3H50e6UVJ8eNj1pKAb6PTCM8VrT0ksQH15geq8royErUaZflarQJ1MKkfp1j
ZqdNtLn9Di4PuVQMJmZBl/MQNFq8aTBiDEcmDt4EbATUDT0fpG2HnYfG6MciTtSVdy6f5DxmwEAk
tzCQc3csbFXOn1TX2hG6BE8aD1RnszEaKONOSoVmwWhY8Hd0A8xJKur8HmXlfVQE4bzyyNe2nVwU
qJikwZrcBue/AfkOQ5hdnvionXmPRkflZpOzAHFpUXAb0uKeZmP3KQEHQhvNtjfuEIuNBTR0JS+U
LP/F28CwEtYnWZaMn8g/ne17X6HnACa28+O447KIygokE37oZb/rBwgYuwQl9F7ye8JHRWl2thjc
+q5uxpIOBhiodlPnyuDTCyoCKBg5QEEcOCRHLrT16ui2UsZCtAbMH5hQ7hNQaP13YLrRNhSh597l
oAy/OQMmBdAd3H7T6o14BRgW/6xdYOJj3wqU68Oq+Qn8BwLWr549cmL5DfI/PvYlhTv2OqifUdr6
pTLoG/SX1G2LHusmsmamkXVsfLq93mWixtWPapej0wgiYVu8bcMZXDuBtukbTV0drchA9VKAIEhK
9dem6DKysBSBy0X5C0LvMoBpfVUDW9JaP+YqflCwmNg6iWrvbz/QZZiUuQzGxSgtG1LZ9vz41KKP
3emtIaEanJWpelHMdPgni9BBY7BKzUEufb5IVA+RPSBc7vdocO+zOdTvhDev2chdeRSDQ4Dxobxu
1WU6I5S60rFYo9US6ohFD8GfqYTR//L7gqWjaeToBs13a3HLuoindBhu9n6m9+0OTtHrAD1gZZHL
+9Q1yPuoQkmc5RT6/H113O5e54jeT7zmDcbeHBVPze4pP8PdPBuIKo722gVy7fXJ4hocD3vkvWmd
v0ttoX1ahiMMFlWBPaRw0XZg61fNl/jp58HbJednosgXhPbC8lTnhdag2dM0fhoPAr0caWPAC6BK
hYxye6uulPHMYVXZDCJXR3phcSUaOQhTRDobPykFcx6Qkrs+mbR91TvBh0DvvCfdjCbMeq2a6R+q
E1jFGZ8yBMF3NqDXLzo2wCvS5ldesk2iRF1soP1IxDrfWdsa0gknvs4v5tk7OKHzGuBFslt58CtR
ivqBbjVe5BSVb6aQ77ayw8MnUxur86GahV8VTJMYzIRQhjdpMx4ixJTICOZi3JmDqtV3FqzvfBOA
1tcR9RlDJEqHtoNU4BYvEA6ZnNVemf+aNvlbfOP2NixaLWzQhSk8yGp6AkjU+Z1nT1uGUxFYG0+B
GNiKf3ASztZanASEWPWc9kHva03k7i1hhB/NSKFHGEXGvTqZ0R6jDOupsjzlo6MikZnTnthkaYCO
ghZOmFdFzsomvQHZFl8CPuvEd76Gt2B/fhSKTkSB0KzRr0qlekpy4LtGU0ldNajCP2wttpi1z0UL
qbdGNmLvmUXj0wGCW90OcDgYU4VwY4QbSXNkJ2L8E4Wi0WET9Z0DIDtjhFMDyt9HlqKPgOMzZup0
SCpfqjfGKymRIdOu5fOQA9qmSyUn763z58FNdwrD0uv9uDbaHRjwZD8IxMkQX3PvnBwaHkTc18Sh
+RSgo/cQdAiFMXlENzLJkEcRCIvsZ4a826ZyMRYTOm2jLNPpv+rDX9gy4z9dFiBfWp40tqyfUdeb
vmsO4b6EMfRUBFNxPyajd3Bj192OUdveK7qn7iYnEVvA9ePKrXb5lREukVICCK5zpy2Lu0p1espn
dfRx3lE2yOM2L7YN6D9VjeR0+4u+DBt4TPBOEQ+mxCIhOH+39dQPpj07o680wjhEbfZap4N2/AeL
oFKDJij/d5buyIpRdw2hafLpsY3bUomcDb09feVuk5nx+TGh00UDlNAECoxO7vmjgLouZ/KEyR+S
9hU2Pq6ZDE26GonljlnM7Ue6tkX4O7CMhXQq/eHzxYIRh6e8DCZfF7DWcLcQ+zyFpQPva83RcOG0
K+MZRuxotOq2XM3wFmuB8EwQg0qF34SY1yCKF9/Xcarvdebx26FQ6gdPpO13LbaRR2f77Ed3dME5
WS28RUqX3OuQ7W3g5ZpzmOuHzknHn4nhqs3KS7lymFCQBapPucgfX9YuYwsAV+US9g0x4mqI/+DG
bsJ8ZZUrJZLUjyWrNIHzcm7lz3h3CdW5roDv5n3Mc1LFG0uKw95pqQmsa7SbDpEDR22OSVgOPQqT
rfY9RMo73E9B2H6SUinayiVw5eDRj4MWQquJy3fZIERQ0mgMJBD8cY6177MyhxxvJ/ELB6ZXhivd
ykG/0l7zzhZcnHSAqUqd1yzYuVXwUSCheGhMzHiQ0Q0fBEgFaOdV8K1QhfqpyzJjj9P1rw1r3w4l
SRY9LlMnetCIOt8EiFZ2m+TT7NeOXh/mDIZYMSrdtjBCc+V5r3xrZFkyb6VCsgiN50vB343TOB9n
P0D6lnqzhgnZD+PehPS7spREmy+DCGsBAZYTEdkHOF8ri13GQKM103ByjcOAFt7WDM3wMU0b94i2
IaKUeYH0dQzFZ/aA/QyGZOUhh/oZqdZk5ahfNiTYaJeMi74wgnyqcf5rlKpxC5H2sy+IDhBGB+tL
mWOVE7sFqgAIWEqmudjxRD+aZlBWUspr7126dFgeLHa+annu331nWp9aXQIIx9fn7FsXAtiY8vJr
ayRrAPK33HwRuslc/7vS4q2LpKxR11c0P7dF9gFwmaftNb2tkq2ndd3H2bSj5C4LMphEo9Fq/hA2
Ol2IKrfRZnLBhBg04D6HXWa6d0K1dASPh6bDcC/H71fB1euHGw/A67Dq1NQnvlAd1VAVxlVRl4a3
qRHxqFeCwmXUdmkTYsEuVbmIC0sBMEBdU6FZiuGjC1HvoXcqBy9qcz8yQw3bbHzDvK0HlxSS56Qj
S8Mw8AVxaRVKWu0GKXgZVA2d2HN+Bim2XNxko/IpVQbt6+2bbBm0wUAgtWVgs2Fb3C5LCbE4dm0x
J2XrB5pigYIx5gO2MPHKh3W5ikMrAPVHKfGGZN0iZI12DnO6a3rftLv42EDa30MHHH6//SzLSEzb
jArThIDC52KYy/Fq4VUDjgvN6E9jJ55C6lnY+an3RUEn6V4AWft0e723KcL7gwtylaSJwSmpNoMO
KeD+/hOpMkRhSJpUP6gN50eXktjDIXVCBeDqMISbLHFo/Zek2XDH6HCj3JAZAAhRXQr/ao1UNTdN
G6LsOgxR/OLUfathclSg811q8MPvcNIAViLrunyD/of9UcvjjCyjtuM/Wv60dJVFkgfpnL79s2m0
8EPbV6CmRgXVlDKy1B5tW8DsG7uALriNtabFTq5sLCmKG3fMP3X8vigPrIGRdIVJYTSawoWG74E7
7wCsYFBoGdWHWHEbmMm0cX7cfoVvumbnrxCRUeZ4MIM0huLLGNf3mpoWRdv7XozcCsLpOrZlo6s+
m/UPJTKUL1Y6Q0Q2E/veLeIaZ9s+K7eMKxJk4s3Ee1DLGfkujeEc9ovg8ra4aqJF3aSl8iIGTB0g
jDnqQySxRU+aY8z3cSDH1wBauj+jCNe8gwPq+cj2sjP56EW+2tjN5yhzmS6EmSsFj5oUD80e9+AP
PUqS012A/PND3neQMmAqqDQiRQpIEYRniDiPMZhfUWBH2T5sEwUDbitE8N5DX2lnJ/r4IZprAxBi
Kdqv4PaA/ZcNTZKNBIthBlP0+MyNbm+dGABW3s6ytehBWB1aEzpqG7t5xBUR3QExdxuzc5r5UUFN
Qn/QB7P7oqcFeNehb3t3EzbA9h5dyDkflHAeTmXponqSheofnLAe88dIEo1hkqrqRjg18FeqPXQG
UiMt+4OlI4/GUQtLMHND+TnGSgyZt3FyYUN6VYpCX1hYkBvN6pAXuYiOPZTLCKxr0HzVTUoYuCyR
lGuajW+BjTG0jM2Ne7h9gJaRhWwTLJdH849yCQScvMXe3VKtyGO9r/TeV3u7w8mNZmPFUHL/y6vQ
MGMuS/kCfUNaJb1fpcpyhPQKBDAbE4Y+nntgSlNrrfC7yOx4GJaxeSCJCoSIc75MUHZ4Aym9ALHV
VkfVxmo5pfu4wf9jPKAb/d0qMRNuhQFGvKfSbr20XSnWZDW9+B4lHFFOLpm50PI8/wkgYwOhjEHP
4FTDWAYARzO06ISoaH5moZUf68TZO554vf2CL2Ao8tGJBNQOJNFklot1y25wDMWtGRi0PYLy0aS0
LzmvAd1MxfN+Fl01ICZh84Ekzmw/VzamDym9Lt9WFHMz5tlXrRgL9PnJDXdCEw1q4GOIDFHX6dnK
bET+lot3xECKuEUNCL7i/B21xQAovTcHfxoGJtqFrt4nkNx3JoptxwlGNbWXU60kg1cOOkGSoTL3
NePAJW4RK9HJ7TN78PtRw+4KoflNTPN2ZZVlysk20EWEj4kwqqOTCJ8/WqGVnVOryujjERMfVVxO
0WmI5wFMEOnU7x0u7y7KKnX0s4vRdUHiJRBrHZ8rr5dvjIEjYCRIy8v+R4I6E+aXCpX86M5HbfIg
Cws9PlnFcO9lTfA5R7fv88r5My731CbRpcXPrEJ3l2NO1c7sYAg14ceqB1EE3fmpeKZw/IxUBAMf
dcPd9x1xti1oar8iqmeaBEIm25XfcWWb+R3M2aGrvs2Yzzegw6qBmBtS7UzddO9GuvmIIqv5kDeZ
c1cawthMeoTEFIIXO8oClMIs4TArQiELD552lxe6hvmEudr7lbnM4tBT43LwZGyi3l20OrPGgo2C
FBlCiv0E9QGZFTQv/TqJyyNiFeldbXWAZYcw/Y4qsbufywD1hoLU9fYbunI6+ArQH5cbRSRfBAqv
DOA9ynI7HHv4/VPRf5yGSN2q1lRvoJxP6FiL6v72om8gh8XTy4ySVJnOv/xEzrfFtrKkMjBg93XQ
QIfARu3ArtL2MM6YhAEPQ2HTDD/VGm4GpoIYS5NkvAzmBLBvOvdEfeVgaFZojO7T+slMLET4EU7F
FzlR9k0/O/dDanc/hBeP90YU6HcThKOtPmjmw6CaXwWe6jsCMjUDO3/HfYwMahfA+5lHCCVFkdPm
bNAOUR2GK5hAM0rMtviaGh/MeCiebr+NZZ5NkGAaJsdIvBH0NxcVOVq1QYK72+xLoaWdix4RyhBN
vo0wt94kujBX7qRlJSrXM1VKRBupKUZwi6BUd4zl0z7g6On96Kc20i1ZGqEzixnK4fajXfn8SESl
ArXKVIrxzvk+K6HJ/YsfuZ8CPzuOc2QeBhT2Vr7ya6vQz2asrAMss81F0hIDmkxKa1D91iKZ1YvB
OQ6oRa68totuhnxvUtVdgmGlhPOiPME7m4y9jTQ/yLhfQcnIfM8gnz5hWYGu8jQNL5YXofge8KS/
4ays5Zs6s5x6r6SmWm+ysoGu8utv+K0NzDgQnaslx7oK9Bj4qKf6uEsCIEnR9oiJtSurXMkn5MyR
FIa+HEa1ywZVabmJEXM1+6k1J7ty8EKBKXgeW+gEZ+lX3JSiF5q3UNOCMKz9ZDB6qjOUf8m95zb+
g+GhGR+tPi/+xJyqfTamDA6ZY4+at0EKLnRXwtrlkeD3egytZBFrMrs6P3jJ4NFOExbNDRVx0yCw
3K0mhm7ler/8cun3g8gDwG55Jvnd+SqU+O5sY57kOzbBozeiiDrL6J7mNkNuZJxRFbi921cXpCcs
b3IwJMvviasunEU7674dIA/txgEGKFqs7Uaqys0U48V8e723NOg8UPOE7xaU7/ldPUB3QCvq3tD9
whB3oRMnW9eYH9BtwQ0+jvfIzLjHQemCHW5awT5vY/NAqwZthL6sf6MTUmzDYhQP2Ol9n1I32dVM
Ku4Le1b2GFze/q2XYY2fCv0VrB7tCmeZ7WOolIBs4ae2Sh9vuV4RUgIsuYmDLl1Z6uo2vFtqEdY8
Mp55YkDge2bebRkV0FvKTO3OHkW0h7O4lkZeO8183QhtgDRQaYyf70JoioS6LNd9tDPD+zBWeSpR
jitPdZkKvH3Z7ADuAaq9pGQESEVNI7Kavo36ywYtaMcv7DTZIPaNsAbF/w4Emfdye9cuCyTGMXw9
qsF3xIR18QkVqoZApJsaPk4F9mbssp9qZbmfmXHbT63U2GOUOn8PYsVZiRDX9hDjdJQZJOwQOOP5
OzVsXfCFIfUzWVV8JGqLLaPn+dnM0WLAhL7/B+uBqWCYAw6Mec7iQfvKsnq0Gg1f6TIar4gZopXa
VJs8MgUkqbxcqaqufA4cF2oOnRqbAnRxW9HtjsXU57NPkUMSlwj94PbGa1KF6cpKV04nWEbQyQCU
WG/ZJwziAVU2ZNf8xKjVQxE5H8C+rgHorjwOAGBMLTwWYVC12K7CmKQPHUlS32f1kZws2s46s5mg
bMKV57lyMpjCgLOmbGAquTRK9tCYapRKmdkpV//YTaXxIUXtbp/1QjvQBcxWvrur60mRAOxU6Ihc
PFqEnB7dXNXHR8zcY3HWv9RZ/4eCn/LznE7RyiDiSlvEI4nhCKISxLlf3lq402iVFduqb1fqfGgR
OjsZEQ5kdRCoe77WaB+6NaKbmTvsra4pHtoxVVYqgCvbyW+AuCPt7sFmLiJaoXW9yLnCfbwoqn08
lIgH2YlxwI9xWHm9V44nmRt2FBQFUo5mcYUhVdHZNmhbf4j14FFM8L7DplFX4tjFhAIrDzm+oxb0
GDGDzjqPJ2VdIjQnMw7E06ofhtJzIRtYG1hFADdJzaJHtQvHB93BWM7Aamxjjx12wJWtH0q7zO8z
I35VKkM7jqIq9kU6RtvbkfbaXU6/Q/KvJDbhIk12m8QVrZqrvvB66MHOiJUdSn7HuI1/n6BwHQCC
4UGc5S96WBRPjkDLATnefIuYo/WiCNDiXeMCoRjAhtcjkn5K0TTbrkjpKq0kOtfOB7tmYjBEB4uh
2fnbdNHOh95tqb7TubAkqz7/bXBMWZ4Ha9ShKzeQnFHSppPUlwsKlI4ejI2YueZDe2H+zdjhw4TC
4HNnozgp3VclX0vlhtC7v27vyLWH5EZAfcfCNR5zo/OHHGO9jZJh1iB2oGSEhPsfrTVa2IVow+72
ShdTfnk6uWblaEAHeq4uvjc36GbEV1vdn93quWQIcNDCvPuTq6H4lBmZjadChsQ8I5g/tKnUv1ht
Jo6GE6/EnispBnGOUlfV0SkBBHr+xFMU4y3SDLof6g26TbP5XIyuve3plGznBA/yINQ+3X70t/C5
SGGZqnNlIJpmcRXK3/Quha2cQUmnwDL8SosbybOIsidzglp1x+ASD1Wi20Me2/Dc3DIddJROGstB
eyAr0Ju1ReoXtfWTyWITbXXmKTtPqN4LOvH2nwqJprKPnBARKdyJAEL1TlpI39NpROyqxZsbeaEc
CSvFMZKd62CkitiVp3/T+lw8Y5EwHmbRKfYH02qjB6eWqigc8xqNgTx/DNLRZhg7JzUa7Z5Vtdu4
DExECJRxeISSNDCpmlsBB02NshwN3nCu7iwNc1X0szX7I46CEPc1RyBHP1IoYTVQopq7sa2+nTaZ
CCbliK+FfsA/rXhUlaL4oTFWxvmIdOtjq9uA1NS6Kg8zPcNyg6J5+WIoo4rzPfqX86aPquGlmjGN
Rf0q+StAkLi673rE1On2NR7GwGElRZi8Em2RIAjXQOXXDjVgIeTFZOcEOuki5KL+2Xp60ho+yJyP
zlxpT23szF/mYup/mkJFxxbi4hbLl/z3Qg2UCRB81T5rc5kdb5+xK1cMhRAIM65vDWbP4uvCXEFR
9GA0aLEW4T0jRNiHSGgefnkV+QljvCYZtLq+uMgKp9WDRAkMP6tjdx/oKDRCrP7+i4vodGo0wECq
dJSjd3v+tUzo7E9q19l+3I31rjZtbzvH8dqdfBH5WMUxcK+GPqfDRlkkpz0GZZOKY4k/JUh/O0mo
P8si51g75lrouwjvzLH48iUnmbSbDPL8gcYxNVE5SRW/dPDz6vHSRXO6Q0S4UB5whO+2Ko4FW9cs
15BVVxaWYDMKDEIvtNRFxmol86yVo6H4OHbGJ6epxg12rHhuzIiXYihxl6Rzt0Vzae00/t0GOAt5
IN8pgqkVVV1CERYhrwZ4OitGnJ5cHKV82dWJ9m05Zx96LD3mLfMvhdmw1gwfGAMmR6u1ql2FpzAG
p5BMzVClcWHjdfrRRFjoR14mzldMZuqPg5qm5sYLsGn9TGMlRuIoxWhwr4Wj3e5Jf8pdXcx5QPEY
YaPWGNhcOG07lQ81TjY1hh4AbraEV+djqjldf+f1dllvEI9ycsR4ouHYzFWIfTSOTT4uqGGMgGQW
n2zFw8A65wPciHIofK3OvWc0dbLvSallBO7WQwsly8H7p4qdviSRQMUUPsb4ajfSHcfuWv1Vc5DL
t8RY53fd6D1GKBfh9QAXSzvgbCBeOmsMjY0HziHct60lhQSTdvoLq1vjL0y+1J8ltF+q0qRF9ESC
Sb1dl8ZwnSMr0u8FZgLWFpZp+5rm2T0ysAnhPwxg8Rgdh+GopOn4hJON+amzZoWHjDP7iM+UHUZo
OjnzrvfScOfk4BPu2sgS0bbpjP6vIZqsBm/eAfG4QTcGfAk87PbomcdHTcn0EF3LnmaKWzOydwo6
6UGJPosaKn/0Rpa+5CauQuxN6SlvT5U80N0zfRqFyYvp1i26L0GEi3I/RO237s0OxyPf8t1+Tvao
0of3tZemv2dNb4D9rHrjObJgvNxFlLHB3ZQWbbiSsF8kCfL00oVgasQe0xdYfLEtLVNSg/ikYuuF
pIeq7LS4Lbe9WXW7tpIuHrY7rSScl91dJiAO/EMirEnsW5IjVUR4C7t305OSMIizxrr6CmNQbGqk
x4+6GJMDjlTZIS2ZwUfJrB8NhrnznGqPTmvHv1qCwoOmZKERwwQXBriMn+9ylsRme700yE/8jmin
mwG22NNo3rUDLNhQYNl1O+pf1oTk0hZzSoYQrAn34XzBPss8M0nb8qQlKWLcmFYfkhSeeVrm7cd5
cAV+abbK28+1Q5xn4jdNpPrvt3/ExS2q068wKe3ZB650b3H1qK4SuW6R6CcnDMpHV2TDo41py8pG
y3h/HhtxoaWVTSYsq8IlsFnv3Sa2u8j0ZyM9KOaEaVqEk3tWQgRFZP3ZnesJFTwP60ARr2F6L+89
Fue6o6UK50Vfkn8JaLoDVs30LbMJPzhmoN1lBUJNAZoCt1/m5e2DG6Nk+QKjetvU8w21ommY1Sbl
MVt4IhHTEIGL+6FAk2M3DqVDJ7Y3iNO294tUcSnsQdpBR4ihIrztxbVXiAh0adyafqN7zcZWnPZ7
OGFu6Y2eeEjtcdyig1PunHlW1g6xPCDLrZU6FjShCCC6s/hqWl2g717nlh/k4qtIOxubNkzF8P2I
HjSp0FXW4p6YE21ts/SeJy259+zs0CnRn7/+8mluUNgRvpyLiZ5doeLu9Zblo0HSf7Rm6ml8ORr9
qGbK77x8CKiQSnIygHT+cnvpa8ebtqakI9LeAWKz2HcP15g8NiyggfO8wYExf4qdKbzPRTZ+LBsX
d4sMtnFCZMUnbyVyXwkjtFNhyjCLY+oOePB8dQPnGC+ZyB6HuEQepIir4xCK9mMxOu4feGKg22u2
uCHxs+oTgJ0MPXir+Xj7FVz00ziB73/E4hh4gdMPcxHZDEkGDA49M9yHIwW21SE2Ac0+3t1e7+1q
OD93Dq7EEA1hmJOMLbEkE0yCsUcUxW/UXAFyhlXCN8NO8u8WF8VvVgVkddOpbhZuuqozvpFPaJjl
dGkD5kQXUYchXYBZaIhecrbvxxaJQxu86jcSCuBycSbs7q4GwVphZtKmR9JXCxAFFRFciS5WvrVJ
g29Wy1D3mGna2G5S0K0/poac5/aTXrkkyaKZGsN2ZGmAmuf7W5e4dXqNa/tiYjxetopy77UNPmF5
0O/BC8NqEhPwJsB/d1wYj/gg40jTRej0ajrObLd/zuVG82vI7GWfVoVMvzhtrV6OA06Ntg9Qrjlh
gvHKBz4enSh3H0d9Whu+Xd5PLMfJpoPP1Uz9cv7wMRjBOrYm29e02HiyynykZzNE97cfaiFkB05e
h7EOrBq5DRh3kNbPl7EkPpvg5fhmrVh/AoanshfRSYt176NeojQaKp3yzRBK+3nIxPQB94nHLvGU
v6CLkVLreWjtQj1w062q54HvBV6I+4SRxptCG8QKdkF+S8ujr4PgkBRYgs4ya3IyNa56V9j+6IQz
YMgQSUbAincg6dakpS9vNDryNMvQrZBYleVXltrVaMeV4fjpWM4HrAy1w+gI7zGccEDSghTefjl6
22bAgPj2llwmpI5FOipzMrjRFw3zIjO6OXGi8KTh23AUgxLe97hr3/dtNG5CNcl3DL7XPLwvAzk9
ZNI/RsvEcjAy58cgnAvFRsoiOiEKkT3mQ10/UPFV27jWzbtpHnG9abDhA+nv3YPwn7e3n/ny25LL
o+nHFU63DqWuswwUoy9LV0uWx7rUPjJMks4Ydr/tFTDPIKXWaKZX1yP5BppCbGEacr5eijVvKDI3
OiV93R6cMWuOyEVpmzRT0LFFAm3lqrr8mCXaBiKMzfVsgTlfrGcHeKTMFOYDYxZaHKAaigAJ0Ntv
8RI3QRVDrxNyjwSnwEA8X6YHzcw4WotPOjrFn/D+Ltu7Osoz80OIX1yPpyQOtXAmgfOmeofjSTiU
+KxE4AChAIU4ON2Z+jCOOIcgUdzNtvGaR2OobjHdyz8mBhpoKz/5ym3GTyZ5ATBIIGJocv6TXU0w
/zKq5BQJR9kWccT1mWI6MmeRclALJdxWnasdK63h17pBdZ8atQPw3lA+UUa7uyBNjKPtpu4x1npn
J3p0TrSg6k9OW8QPnSHEDta2jwBjindRYrQPTuu2R1sLqwc9dzCQk24wBbXvLxdVpPzMDk3iCCCe
ZWDF8QZpUDdNTjnNga6h8TTEsUnZbcZ3NtqNt7f+MjKyGrhD4jniI9xT56+xsXCg7dwwOVkZYrNA
rZKtbrWI/9NTXkl8r5xllgLti+icrJcXhyyjpZ5rsxufMEFIX0o1yjdYLbYrr+/qKrw4T/K5+Phl
fH5Xkw5prYTN1CYnY67DAwQOrIVMdJBvv7YrcYC88b+ryLD4bhVFy5vZSlglwo5v06sZ8EAP7221
1vYwaf5BmKMMlJqxDMaYDi5enTqNg+MOanJyhGV+qvsKs0YhHDQ8Fe8Ba8+13tzlVQIkHcsCA+UI
2rjLkU/UqK6JEWFy0gH77eGRdlusvLEX0UkDLST8tyKu7V+P5bTUHBUgPA9JR+H8nToiD3u4DslJ
EmWOCKlHG3Qz7F0UxT9KI1mrAq7cXJR+4M+B3JsGB+F8uSi0lMjsxvSUaEpx5xjFYzcpn/La/KkP
xsmbkiczt56nuvhV0Q/uaMY7lPQ6hG/ACIvSM6I7YmlYIZ+CHjh7HDpIy+ZiWHmbVxI0bmMpbElh
TVagL45oh/NTEKn0p5AxgcMBiap7KeDOYBCaErbu5kyx7lWSsS2TZ7qeeGBhSBIMiArFOrrkoKZM
9bWfYK/N84ipfTC31g4PU8zdB6Rx75B8SNf6W1e+K3gdfLVQ4KVm5yIcTWlgzQGWgidcquVsv6sP
sZ3Gh3TGglxA0lz5jq+EP5JCSbpnsolF0CJawBDMhBsktNOa4feYPvh90g6vUGHWNJ6uhCVQ5lDR
JX6IJeWDvwsY9RR4uD07+SnEon6jlom56XRnWtn0K98tvo6MEGHE0baxFumCnQvNLHszP6Hyw3hN
VeztCF1tU9peuisQbdri3OXubsfCS0yBhLyAk6AikKp0y5eYTw3JZh8Wp1Fr3A1gynzv5Vb96AIq
ODRROZ7yyQRfX6LMlmSe9b1C6X1L5W/BoKKnO8TKuO9x3nxuerd+NufVxuGVbXZJiuXki24tVMHz
tz/2mDiGtsD2M+vTR1ed6aur4wRR0O1WtuDKRrPLNAYZUNGgXOI4ug4BJwcm/gnnwQnjSwVJ5wzp
7Nvv/II9SxCBVgnqgAvhLV04fyI8azWUltLyBH/JBCRuWA8B1qLf5np4+6AZnzBnfZqTcDiQ+ZR7
HEfrD6iP0uqwrHpfzR2MHqV6baoy3gOYKnAVzqY9NlfxvT1kv+uJBbEb4+cfIay6TaZAObv9DNfe
FLgEJqJIzZGDLEoHZZQKkINbkkurGgG4tZG9iNZ4JW8IsvPaj2Tdc6lVJW0HBNj5mwph/AHs86pT
0ZkpxzEZ4gPi+Ui7KX1uZNveqOI/oxRm8LbWO+PrLMLK+b+Unddy3FiWrl9lou7RA29OTM8FgHQk
k1QmjUTdICiJgvceT38+sKpPMZEM5qmIiu6qoKiN7dde6zd2r6reC+UI6dAN8vDoyX5xn026/gPz
17peW0YVHXJN9n7CoJMzEogzyrqKGqmwY9NLL2yxj4ZqznzPKec3WcTTPky4tZZhHhcHRc0TfA4w
S7SnOrWeP5+RM42jeVVRDZz1kiFF8vQ4bce39GIYsFM44EGLmEL/lPeUUOKeClhNVr9eqa20ikrE
tyetdtqh39W9uM+nf6ZFPycX+A6CUjJVpNcgW51+h4KyABOaRQcdqyYHcblhF2lK5yiRVW+sqf89
Zsa69ZrqURmy5AL644NRIDzlEW+CR9SRHF5EBlKMJSkMvOxQKZ0BZVQanpQAqwV4RPomwukutgsF
MxRNzIN9j+roqtA7cwNHNXL0oNJWmarkF/Q4P7jOOb5mmiAcKWBA1uJmhB7nIy9EPtJQBv+lqmNM
1xWQW8+j3gmpLZRyjnXKiN2wParhdVRWylZVIM/ZrS+J3irkT/1IDIl30RBGUEqacviNTwp8VRxI
ce4lUBEvVTHeYrbTzQfgnEwIRW0qCii1nE5k5KVDApmUN2GtVkelDPRHUhJkDn2qD2hFISyZu7w6
LA9fPKPcMSPFBvXpUHD6ENF7p9S8Nl6XWav+yD1R2jd0bi1nQ8U+GwS83Fu9jeD+eQK+aDVn4ZzW
a2Xg+qMcf+kEFUaOUQj1sxSm/AxaoNmjzdp5K8xuoztzDEfTLZSyL1YSNOjYbaxo3Gst4aFLcnaA
z+Ob0AVqK8uczisEfa2UQHJXvYldpdNWSlK4k1gaZNlAKO0EnKfFK2EK6k0cGHJqE19kBx0ncDDC
1VRhUeOjlQiKQHB5+zlNZNwiYjR9KXqAGZM26T9zRGFK21OF6qFt5DZ2ZPxMX8TKUGMHxCeOMUWN
jbrndflzk0w6fiWSmW0xVsXpNq49PCwGSsSJowqdB3xoGARMhfpYb0m+5kXlSJzviPN6BliTMs20
QxNrs886qY1fMZyj0hmtmqpphGqSbscJipN2W9fm71EtKMR+fuZYZ2fbvNVmTBuJWp201WJhK4Kq
hfBipoNexsCGOA8QhyzzQsS2MDQTCMeTQezXTla2EaykFx8jwK3rTsZP1gUdIsXX1AGHwq5xt36V
h8F70LoGQXXeL75T4YnC7kD7ELsVNHq/F93kNQ7Muf4amr0Iv5UpOIYt77lV66vyc2g2QWqPUwUx
XFUqjP5GabiWh2aChBtUJU0nsjKb04kvYSZPT7mYsHHKriwU10vE5IuEoBaVpGaMkxWE3QRrVuyg
ilU8FOkP7Ik62cU3upHdnh2PeYQ19tAyEpNXndEVyrPYxONOLQd/NmQrzW5jSbmCcbqqkqgYkkau
MIxA3sqoR7BbudJZ2tpsi06yBVgSDTz12fHMCDJxleVj6kJTtTBSLaXMLn0t+OUVfh4CkvSDxEkT
SQ+u4PMJxP6REvwWp8b/ipJndC8FLR5NZaWjF1jM7ARVmb0KKcpYqz6dwKT1STxCaVPSCRNZ1cxW
XJDqM/q1Hodl6/svXunDue9lCLNVbwSzZxSQckcQSm8fxGmc3/pNLPdXkaeJ3cYcwZqtpyrP7z9f
Y2c5Wap9M8iE02NG9IiLSCMIvSgJ26Y+9JGZOFpRGFeqXB1q0a/sTkORFEf1HzXOtxfSzvPpdnL6
kSSHUEatmmrLLAx9evqNETFYNI3VoYgTxclbpJNzX0Z00VPLTdNdZJh90M+ZqT4noEVobEu8Uo0r
9mCqHu0l3nWbkJ9qPcUE4Jtet1W2YW1hLSkr//hBy3VNH4k0ycUBx1oMr6z7kjnJXX0IZhb0LAi/
SnQE+D+fxLMYnoKGMcNPwSiRAVnGcfWUsj3FtDtIpXEY2uAlEVXrplcr+cJq+aAhQp9ZHQWYNOtm
/vm7p5rXIILjy217yBHAdnm0wMukmLGOy+pSGP9BU4DbkVnmAMTib1mX6CWQCsSPwyFDYNjhTJhW
0CnNa3hr8YVenRc9yVa/b2vx1I2UHIxSOwyHPp6tyktKgP6EeJgSy8hccBFu8K4wnjSNG7kIIpzL
VS1ffT6H52c9LhzoSLJIyYAgcHQ6tEacghkxjeEgo6/n6rVuXWXjdEmb6xxxSVd5x86hMkuFhMJp
M3oVxaVWCcNhkKV8I6R6d13hj7Wq1H68BvhgOqXfR0czATaUzOLD4NBaVyg185+mF/iQNw1tUky8
PpYfMowROrhl0/MeVyt76EttBagjd2PMhd3Ph1b6aC3N6EHMXKnly0tIJIIvAHWSajjUmrKJE/97
b5rhc1mWtul5G6UN3FjxN+NQ7kA2XIOhfmhYfXZhKMLeqEYR4rC+/fybPvgkJgBcI5VP0h7L50TY
KqE5tdZwQJMz2SAT2d9FPYDGSiaV9M+Ph1mxiuewBS6LzO/pnFtl0o0qWY9DpTUA0eLIvI96A5lI
BZWoz7t1XnsgVaRT9MT3Ag4a2JXTtnQgT0Lgq9KhB7DLs080MnGtEnJldmdZ0PrCPioEB1NNIt10
1i98FAVJuAnrATHciCGT7cnQ8i8l92Vvj62nXvuE0dEsmwqTofFSZQXgT/8xwQm9S0LuXKca+t/D
lMc/uWxaHAt7YdpB9eVGNgZgaPvJw5jxn69fRCHIOCPsN4uLzhP87igEdtQp/qiPB03JFZgh2FwF
JLKOVBLKC6+uj9YKheQ/UVXkLRd7VujaThhjYTxYYze6WdwlTpBiMeWPwUUB1znDenovk4WDOzVX
SsmWGYv5Q/AtlyedtrQmNJy8KQv4+zqy5hmq5YoQ7CHDCG4MiX7LfNz0spVfGNi5hcUX4JrOCcUS
QvdleccklqANxNzjoU5A+CPwJRKa+aiaChP/iiD8cyLmGWXTKb10j54HJQBAIIdrKPjNGt2LeJti
3aQFbTIdNJ4z2IOmyFHpfcmjCJuxcZD++b6kPgy5GS46MN+loBw2v1VnGKN4sCDyGKFcPiqp0uyG
Htb559vyg2MfltZMayLo4tWpLOKQFgvbqUgS7TCB/Xj0LEAIkYUvqlOWsLjsDrneXS4AnMDEOkGP
1JqsQXb9IgaBVNbG0+efc37XzQB4kr7ML+nAJbMxQ7K2yqUZETxYz8DnVJRzzfLCCXs+mRCCwJGR
4ZoTNsuVnMlWWJZyqR0qNYjXfVfRZVmNdlKDn2LcNdKFNMQHnTJJiWhzFIZ03xLdQAIesQ2/Ug8i
yj12n5H6qnKrWX8+dB/0itsSYJrFLT7X2k+PnbaoKzLktX7IKi27iqG9bFtfCTa8HgaADaL4T6FY
HAdz4hr4+zxRSx1try6TaVRH/UApRXJSotlVK/Ykpv3E2jYlnn+f9+9890PzAYtFdQaFS/7/tH9p
5qP+IAXGQbKAIXnwz2G+NMLOL0mzSVNVO1NmGptJCH593vDb/JyeO9zGb9hDdGVVzsDTlvWgQTCk
YmTxwep/qyqhtC8k1UprhUeGuD4W1PvdsDbB14sJ9JsCK1JKuuoKOYTxVgq0xLEi5UdNcIitYZAd
TESL115jqHZoaNmF5f2GjVp+LyhnFC04sSiKLy6gOsbIa2gV41AmQrbSIQY5RltHz16ONpvYoxBp
eX3o8sgab/I6K3gT++FKagrBrQ29sAP49k7cgyr6fCDP9wHwD+AYc76Cks4SB+J1DIfmD/7Rk4G9
j34jOxGilJduifOLCrI5BxJyK7SBo8vpdIEnw3mY6vVRIB95sMpS4P09tBbCM0XTv+SDpx6MkqSB
M1FNMdeRj4CQE4aSlKPvV/W47sZGfpdw28G5wmv7B4ZTrXxlYom0zSLf2gRRBPbN9KBh20MRYlQ8
+nU5uaNmNYex1PAO0zOe17aoRRUesJqWPqElPl3relaliO8FFrwHIOfgk0V1WhlBFG8jy+rSZ1BP
E6IWbYn5b2LoyYpUTf7VamHtd1UQH7md01+GH6rNFu2p7LGsVAt4SxHKR28yjDWPmfRFLPOgQpzD
G1JXpzOvYAvEyeYUmp5lJcacq25GVCWUvsLDtmgrb9VLpbQDvBL9CgspErnYkth3zFStSnTq9OK6
bqvod0lIioy57E9fy1zW76KyTWOE42PlNpVRF9wYBg43CH8PnW+3XQsXrfKKINkkfdY5SZDorKuS
9Co4r6FZyViK3wg+IG3Q5yrevnWkx9KF9TDHQKe7YZbhn8V3AHmRNlNOl0MzIoZqJE14jBo05y29
l10lNZpvtSog3qJ0zVVlCMoqLylyTYjGXQjRzo8tmn/L1lHXopK5iBzCCf8Z1cP2J4uVb+kQQFMJ
Yt0x+lAn9Wq0XyiX4K/boWH6+W6b/+KTfiOmSowEUJwnDGrLi37rIY40LaiBI8Wcaj/kRudWgS5d
RSTD1poX+XtifuHCFj8PJzQic25vth6YBF6rp6MtJOxL9pN8bNo0v/E0cql9KgxuSs19VxK3XWt5
7K0LDMcoEuBdbcZxdgM9t7xwPb0FLov+g4tAWBZcJyIJy9RHU8lSz7eoxynQQdQNrakJq0jW+rvB
HKVbKQrI9nq5WCi2rvotoKVOe1ZqvA8gi5Ydqvl4il53vI76dZdl6m1l9cg3Zekk9m5BoISyZIGN
htNZXrbuI78GCIw+j426XuuvAJOqkavmqrWLedkQlk5I7LuSlBVokpETx0gZs3OyTWGJPqFvNNxg
n6+As4iASeAo5H/wBEMoZ/E60Juo6ivinKNFnhb0mZU6kCSndVH12Qrfj9D9vL2zpT5n0N7yaJRX
wWvM3/Pu4eOjtY0jZKQca72K95gZKdCOPTN5LMX8Ia5E+bnMe+0Z18P6AjHh7GaZW0ZhcK5Tc0Mv
i0+VItS1LIzKsa+G2XZYSBxAN5furw8WN9UtUiRzaDpn3hcDmlrp0MtFqRzD0c+vQivBHFPDjjuN
E4OrbPLR+5OjW4nJ/a6N8TezUcMdytSXhN3Onn10F5wCfA4wOAoF2tOBTgq1jUK/VY7wJcYHsc/y
rVVQ5AsawX/6fE4/Gtn3TS2iLmK7VFU5OY+pSXJyKITUIULqV5+3cnZGAyoCcgPyFxsHMpXzV7xb
OaEhiSgstfoxGBVpHYthugPxruDFOWbbtiikK19W8NQS22k/xpJ04ag8T/MBaCLXDf4ArD/juQgZ
QrXn2tc99Viog7mKzHQTBlFiq015DRr3ucvE23rqdrla3XVGeKn1eQxPTyqQO4TuPKo1nbL6Yoy7
3hDEJgu04zQN076NJeWAim6w7+JmcqsQnCg02+o1VsT0O97sj1kezsK1VXQpcJyvhMWHEOfOJDGm
gaT/4sqordaYjCoVjmLFQ8KWjJ5KNqIszV3Fz77oKXawdpkNheKYSNv97v1223DIQiPt69GZmiKU
sJa2oh+fL4+zjafOmUmYXVwrMriz5fzUsQ94HGjYQW5HfzOI2o3pj8rWUHMlxy8nHa+Q7q2/aDHY
mTJKBfIRcfZS+0p4aTsst95sZz1ny7hWVKLMJUBMMqow0Mk2H7JCLgO3HoUiXskBQbwVl3HmQJKh
VqGhfzLdWIUAiLxIS4TbfNVqvpn8rucOyLGPoNdaSXEnxUzmAlivhqtqQpHJFtVa59gE3YycaDZl
N56R9IZd5bGwrRJV+1lCIrihstBXEEHD+tnkLm1t+C9Fb6NR3v1Q20n9aolFeFPmIrUFhYeT5eQZ
dD8nrebcWeTHw5OpjA0Y5Si9xilQQ1QrymSb6K2Q3YqnjIB0STENTjMlWUSehXKvLQ1peMmN6gwI
NT+oCBmgaIJuPVf/Ef0mk/qijO99Na7k3TCBubGbwEfZMezMWrY57+PXLpaTB0+QazJ3U9zcy02r
bIm/kx+hFKkgrEkWkzaMLD9wEOAliyHhtvP7wjqcz4H3G4RvxVgEJAEEd/BKy6dFMml5nUZ8K6xc
hCxjM2mcriulTaqI7UaVg3wXSHm6kaMqvh9nwUrAF50r9XHskP+8pKQiLTcs3i1UXYCezIwS7r9F
tIWybjhWpSDfC5iHIJK+JTm9kvTvgUlKo9bXs4ZLrr+kUnSrTYxc3m3VIf6HATYfAYUCb1XUceCK
vIl0vDu8kVfRWs2Txfskb3VHx3HTEadR33RE3ldpLZZ2UQT99x5NaJQ7L8QcZ0glAlzyn9bMi+NW
5gQ9vTqattE8Q0+N+0n+Eib7WrrLqcqaSuuiT+nOPmoqkrxRdNQbC+O2byNENUUtHF/bp0SklblS
M8m25K9RFm3EtLpws51dLW/fB1jyr+9bOqANZj8IsZQY90BjN+nK3HUr0x5WgX34fG0ur9C5HdQp
KGSwOsnnLcZB7YsBvyDGIbZlBykUp7N7ly10YbzPjuJlO4sgL1S8out1+iM6kl07gYsKpLuKbLAh
f66r//45/B//Nf/y576q//d/+O+feYHKio9v3+l//u8+/EmUnf9u/mf+tf/3xxZ/6q54ze6b6vW1
2b8Uyz958ov8/X+17740Lyf/scqasBkP7Ws1Hl9rLrW3RvjS+U/+//7wv17f/paHsXj99x8/c7gr
89/mh3n2x18/2v369x+zZeF/v//r//rZ7UvKrwFsiP9rVycv2a96+VuvL3Xz7z8EOMb/ejPMgFYN
h4f01B//1b/++SNd+9dMf0H7mnOBZAcTlOVVE/Br5r9ACc88ghnUCZx6Lnch/vT2M1n6FwHtDOnl
MFGoNcp//OcLT6bq76l779l+uhopzVLVnikSZHNJRMG8P92VBon6Vq88ngKCPNhh7FeOGuTGptFs
r4JXZXh4DfBUmqb7d0P114e8b/g0Xn1rGPD2bA05V4il5fszHcGC1eRaj0rm5W5uBBZFo+kSkW8+
V/++B2iFGsRMQ4YBQhBOpum0e8hrRy2eBuIBKY69YJSvWIIEiIwPV3H/C4P67IqI9sJJMm+sz9pc
xMg5RY9iiETxUCNqnWIrtJHqdFwXov/FLC4dW6fJgz87iGnUG1uReGtZrMuF1OsaNNwOQdaLrhW3
6qoEt+KiEj/dp+QQ159P2+JYeWsQWiSMNNT0sYt8y2m+u0RIFSkVCVH5UPnxUfbU+qbyKLrG8c4X
+odKHYVdKLdXpbr12lutmS5xUxaV4LcPmLOTVLY4Pim/Ls61HMnqympy+UBTyk2ryrehlRebUuiN
bQ8KxS702nLELpeh3GfNfQyYqoX6XWTRVzzcd8KuQZrlwrv2bM7hF2FwCisXFA6Rx+Kh53PpS0US
Gl8mtfXtsAY41CRYlRmFMW3Noby0xs5HYSY0cYsiGQHyBtHh04VddcALzHLSv2QotDijGd5XknAt
pQXg5wg5KqGRp4ckGwZobAJKGogh9X3oCAU64nKmVa6Y5vd+axjO5+vj7Dzhu4gNFWy+wXOi9XX6
XaI8xLizTcaXXCxXXaLt1Mb7jttxuUIcEOVGXbwBjBZtx0SqLiCuPxwT6jak76h4ULlebPYq8Y0a
1rnxxfDrm9SIflNsVR7xpFzztcNXw2rvgsbONpNWqSue7P7OkrpNbvA0USAc3ViDJ1+4hT9aF1Qh
Ofo56j6wu5I5X/1SZpqKKv6CAj0kdL99jQX1OZvLEP9s8MHMsxqgNeHfQD3BmA+Ld3uzDz1P7TkF
j6bVvlilvKsKYQ0Q62EY5O/B1DwOYYdU4ORdOPEWhQx6xvWGcdBcRSfLgcr1suGgAEM3SWS970Ng
CbHpu2qq2P6Vr912wk3ZrLoWC4nUTTxivDB0le75874vIMR/fQMcWYieXKssvdNvoG6nqFMvS8eO
jP/eUJxA+aHK61a/pYbBWvht6Osh3OqC42cYBjnBzpvs6JKz29kifBuKd5+xOJ5InI6JL/AZ/m9d
XVc/pXYroSLUOYJxhd+I19oRIuQvZBgN6UoVLqy3Bdf1fBQWS6DJ/dQTR5rvE7yRtr687UKYtXZm
3PXC1n9UJTuowI0+JpkbfsuSLxihBK8XpuK0sHP+EYvl0EZpBr5ElI6tnjpa+dyBKUfyxe6Gn5l4
KFgglTU69aheOHwW0JW/GoZrwaVP1YaHzuka6ERi1zFM5KOa4qrqqKIzeSDEHX3YdNPR80fe6ziA
sED7PbJSwDa/T/ltpl6ROu6TB8OPAcVuO+U+aN20QGJ7l4Ij0/eyvP18iN7iqvdBwtsyYb+AjpC5
xtTlMtGElkyBIh3jaj1Ym6mz73D2NQdwlC5+tUbuDoXrQWu673Cd/9n9rncg8YXNQFyWrItsU7a3
Ja4JFplM4npxrT3N6kyB0xo2VV6r3crThefj4gX35+jOT5c54cRRtQymigDqB3UY+Rhnmz7eji+V
fON3tpA9G+oqQQ7bt41tqPLxqxJbaMmd/MPUPw7CqsvcYR9cOO3eXCiXY/j+exazPUh5kOVCy/eM
TpRSp3SMW7Pb+/FqCtc6YGLe1vG+9ndK7QbDOi0fIUWjmWSb7Z3/PeUgSg6peK2JWxGUikY682sI
EDlfyeWVYay6Sr0u1U0RbvTMTb7F5iHxtnpli8f0EgN23hCf9WRxdlli07RCw8giP4pvl2Wsk3Tj
mS/t+KQoXz5femcRHNxMUF1ck7wvyIwsjZ9UpNIsK1OlIyaqlMrX6TbfeFtrb303ri4Vd97EZk56
tmhs0TPILaoRAE44ttRiFP6B9L0KkdRMjZWRX2mpbYGBCDZqfN3BgPEcqHYoKxzDfpuPV0p017W3
jbQSIUTcoMKV5rZ2wO8wXg29XZtOn6AmaEv34X3cOWVu19/UdS7Zsb6PUGLDLdpW+oda2U7dPohW
keqm443iu/xy+FPHCE44ytmFOuL5DfDWZQtoLfknwpFFGEK0iV1KNkrHcQOySiydVFtLP5VvPXVE
GdvETZ06neGGwU0J5eGSleqbttPZiHMJ8xXcywTIp2eg0CcUmtEwPlo+dB4bTyVrcucTWMtsj0tn
NUa3mbbJ+1WE/v8WlPzwS9WBaLiNZGf5vi/XgbfuyR/K0ZNQIAxoe56NDFqG8Qt7LcFZAVU2W72X
t2FMMmtVvZaFK6ffrPzoC46UrwMIHubDJF2LxRZjyNzFTf3zRXx+Fs2DTETFC3hWGloCr+qitozJ
Z5CTYFNPTjy48ovI6fmk+3ZQOK20L/21PFxl6CDetkgN6Ii4OkO9BvEh1pvm0r3/ljw7H/a/P2hx
8XpNJ6X1MEhHE/MP5BTlp0i96WM3uBOA2iT7srnrwrtOv2qja0m/yiZUPGz5XqswLrclCu3wMTg/
fbf2sCjj6eIOTApUojssRYLcaX/UT8bPwh2PwUF70T3buGd1edNujQH1mNjwo6ojiqTfQF8qT1Js
+7qt/uZqMTW7f0pviQGsO+tLNEGKAUrlyIKDpSCPpOJK+PX55KjLR+nbCUNZcXZ+U3XyFKdLEHQ7
QF6hl47CvXWn/Yx+WYqj/Ujl60bdidJaF9Ytx/VNdaW9VqAdyFrf0ff0hUDc+gbqJX8RJDe9bY5w
x5/Sh3Kn/a5uWXIichzfcAFsuHR+Uqi/8a6xDRQO9U29uyTdv0h3c9vNKwzwmUxcSy1RnF8674Jp
0MZ5M1h0gsGtOrtTHMCw6a1QuFW1KTTsmbdMm/HaYBNF0Xhz0RT5rUSxXFLzI49iGyIwiCydfkFf
W4C7kbw+Br/I7NePgeDAFW9dS914vU1WJunXibXm0IRmLH5DNfm6fsiOTGi7SwsX57iEFGq3bx77
wDYn1/iHYm9/jhF1FlxhcQ0lIlgseis1qkI3GSNKHCNMYHt44P7XDqsII78vzaN1KbydV87ZkLxr
cHG4VUnaCvq8sjL8kjxbf80KtxDtsXKr0Z72cOAyorpLMkALya3zfi7WQka5ykznteA9Tj8bBLZu
21fzQTpEL92L9ZRciJ+Xb+h55b0bVX0x7wIlsj9b8588DQKSY77Iv7QAYywHBaDP9+rHi+zvEV2i
9fyp0QF78XQbJ0ccdkoLJvkuRyEHRzx7yL8FRmoPamITT+XJOgQJLjiFuQ65gb2H1thivGNN28K7
FdFq1aonNdurLLeOl5d255X3+cUyxocBzPvxWRwvQYTmtxJy1JaGqwTuSJ11m1duj+/wyL0Osy27
6GE3xymfLLwlcCHDFAWNWNr0mAfJRj9HsNZZfU+MKYCqfhQMNztGvk3XkT4sNp/P0sddhu+BrjV5
37NqpuDjA9lOKdix3+KLP155z5a0yn4U15JqC81dmF6Irc9f9PMa/LtBZbEGZb/Laisv5aNurWTT
HWJHs9bp+EAJZtRKG+FhO2w2mXxtzCa1or6W8wt7/aNL5P0XLIvtlVUDqqDL3UOV2TyLkOQlTh/j
h8/H9iz2nsMHtvjM0yejudTKDPyqR/LFE+/7gTdjZVMLG8t1l3roQ1KWuchCv9Tesl9xm1Gbpr14
XCXmtk1XTbdJSnfUnUl00JBvUlcuD4nhxjyeH7tDjRLhKowvzPClz1hsoh6Iq9d3fIYpXUEZwjor
ra8k/znMUM3/56fMYpAXMTGSW5PpBbQmIBQdOuXg5vU66GxRwz7attRVp9+lexjRnrnyh534DORS
8fe6QjXCxYGaf3xxPYaukIPnd0qJlCZpfKe4JHD3liQ82eiLL1VPL10tBv1aQMa+T1rIs45f3ATK
auo2EZnC26De+fl1AdGodOrZZHqD/yG+hjKS1j9L9VYtiLFB0hl56ioFyYRq35tXU3kbVyTA3FGA
vJxwjt4EU4sy/6YVUQHi4tKdASSUXrZOiwOSsM2l3BF5qJbGfdr9+ny9L2rRrPS3eBnSAu4zpAqt
ReoBYaCoxYVFvO+yu++F1TsqHsj6rjJcTXlW4p3F0x7HIhAF+oWofVFjPW96GS+YoSUGIk0H6sqw
NlHPIDgttvaBU7MVZEf2LjU5b6ez+QSL/p/eLiKGLAv7v+YzucnFHVqk3VVnrUX9lxGw4faKtTLq
C8f126W5bFSGHwHNEh03dRm5BYKItQ/M6nuycE25U8VNOdqBQnJmDW3VaudH6/iE/ntsuXJ4FcVr
I9jgEBH0a1m1u4Zbc5cmG2jeZIEiSP+C4xkrGZgioN5j/2ztRXPnqT+F7+Ozz1pEMp1RxO2a97Eq
292xUtaqR5XcsfZmaJNmrCUC1jlQxcM6MEG8gERRv5oQdf0rs8JsmAfE+vOF9nYnno8C8rvUigAr
LYnJiRVhttUI4v2sUd/awCb9m+637mTT2vDuLNURM5dVoDpd8KPF4SJ02T7V1+FqcEgQmA/CMc7t
xGQA9gR4arASza1Sr1tE7Z79h3ifsi/tQVuFppt0m2C8buv1YCIjZ/stbsuPlrBq1d+tcJWIDubk
fbtG5iI0bXlDqmhiML8GOun4Vy/bmbzRyApfwsycRXJstdnd7D8jsDhkGwtN/DZivdfyoSl4RmxC
YavvXsrUtKVLdk7yWYyyaG1xyAaCOQqZzniTZNlVPw2m2kxXfUn8CCTQLxwzsIXXBMFa2W6yjUzQ
fMUbk3fVz+p7hAkLh9eP+AK898OPmjefgdI3YJzFEMyE9RB9K+m+Ulxgpp3v8C75fKGdBytzx2fl
dP56GlpmXPApSpCsG6R7A6922RYsm6dx8yv54ct25DlN706VnRdoOW79r5+3Lc/ff7bI37W9uC8U
ePWBmtJ2WNvqk/FVfDWLeQlqX7uvfQTQCSKJbfAcfybbU0uO/9Ujp7KNGWvfFi8QmD661N8PxDwZ
796sviXmfQj57L5JnSl18kOqOWLtIhJ5qdR0/iRajPniFsmsaRSQCZTua5CfZkwyj93ookNhSjfI
PvgIEClrQdyPlzz8Lra8uETidAzE0aOTVYmLho1SPLwONCZqXiiA0Aq3NG3UnYyLr8B5Kj+b6sVV
ksaRqowaDevf26fqmTWmv0wmAjO28CS8Bpi3lW4CbeBSsuvDG/v9tC6enxpQNtOIGWtNOSqSq3au
X27EWwJI5W58UV/bYVMozPR0YTnJH6+nudwOTmmG0p2uJysxGqXrRYl6CCB4V1EcYVxX3gb6jDt+
183OboOHKv+WGZOtRj9D/358nIqrSnkuJclOpS99TAWGWiylQASCU9nR5dFWkPRX5JoKy+rzzXjp
cxdnTeAVUtfQ8j0eI5XqFNwz9c6Tnig/tpcYvedPsnkDzMktUK7goZc2Ak0iJH2hFtJ91qxKXbLB
dTmSSq0AqMFNUAi2F66L4Opi6vONiHK2DN81vFgNpZCbRavl9JKwPbG5AykblbGbyCuUykUVPo+b
du70lUJILK8bwUEyOI7drCYTbIvKqpXcul0FmRvEuxHxF4rhzUaN1op+oxuHTr33w3XU7br+Smv3
07DB4PbzefrwWvy7B2+FnXfHlJmFklCnJctq1gnEmov1QTZ0jJ6bYTsFxDux+3mL5ynJt9kCM2Ja
TBt5vdOVjLO3itoXEVlg7GAHImZ2U0st7w+k+pKd3Lo1ijPtphSdSt0i67seeANKijNbTlbrJHvS
0n2S7Em64VakhXfgv03Z6QRXke2q2JX93uDVZORfK/E5bPd1t5qSb4m6q7KdbG4TDGji6aZIE1Qf
y1UWkS+XyalIx8CDN39/obNn+4DUuAIUBQo27D1gt6edHUMN/DK6SPdWsc8J7VQ0ntqGNLO5SZ8q
a2c0h6i4Y7dicOanOyNaTwll2YNW24Vue7GTFQhUudZrYznKb2lEtsONZbclViMII3i4FYQVZNwg
49123WyKxCnXybgakJg3dv03+VrEPogyGyAYF4Goz7v3VsU92QCL7i0uAEHDr62r6Z46rKyWF6JT
l07+YjrClYXn/NovnQxr+epAFhl5k3ha+ca1qpGQWqvVmpRaQd9Ux9RcSV55vmP1v9GrquRVyzAp
wKmdCFN7YVMUG/qeQsbZqtl9Jdpq4vT1tjFsy3TEwNVuU8ORIoehqUxX8510WuvxC/ZSjbwnxV6H
biu7VGyhErZoKpV2OKAwbTffB6C233m+VvI6KXBG8hzVXFfa1+KSRs95aDSPFVIAaPMjP0Aa+XQp
VBhTg7TxCY3U1SivxSC2p+ZL5hd2AyRI3eSqU7df/PJqmmPv4UpvXv8ve2fW3DaSrum/cmLu0YF9
uQVBUhRFUjIp2+UbhC3b2Pcdv34eqOp0i6COMJ7Liano6O6KinIyE7l8y7ssfC0GuPlYb37ALCgt
W7mr9YL4zwzvzOI5r4/oXRnyvnMXjvjtKzmb6jwSyzVEFk2CbfTgalLLYfgq6U8y2OHcbrJ7y72L
yr0ROFnmVIu+9DdX2mzwWeQlJgoiqNOexPiPdrQeOxabob8XhW2XPlTtDkdXrV+77n1QbkF5e+VW
L1dQXXuexaXS2W2ePfs1swtgLIFKu6EvnRN0f407k+5Es1bP2U9we0h85dVCqre49rMjCaIH+TeZ
6QNwTIefRbtLTKy7lC9i8ikdnKJ6apKvrDqhi9tXu4+32G3iA5pCnojE0JVBzN4Avyo57tNRjc6J
lrcE32Zqq3WCCJg1/uUaWeyM8aiSXDbfvMLy99GUfqEj08GiJhtKof1uh9I9dmWSol03/DblbLAl
SfhV1vo3Yr5hqyTDCxrs7dgZB16sy1iV5UKwdRNdMgmFZBEWJNqqN85Lrwq0SiBF5zKdQBV60aOG
Ji2RTW/DFpJRfGdRyYBoCwJ3FtLVBoa4oWf458LU/+qzZFwrQQ3AN6tpMUWutAaq/GBxqwFPo3Pa
0FRX2qW53l5Lr78C+ChsLsykzdlz3JeQ1Dx38M96TyszqjzHLPRwlTaVvlOhQpjAptA07tZk6El2
Jwg4vslno5Cemy4YF3bvdBreXFFwyQBZw1qa2ELYFs0juaLvi9rHG/OMsLrsFEF89vvKsLEK/t2V
pbAQ/MzEbXmWuYaxypx6ZiJ0qTlEMjJTDYnejLm3yoMuB9JGUmpkPGr52YUOA2kwuKtlpVznafK9
iMikFDET9pU4fs3wFMTEyBBsVc+LtRcnLzRAvabR7goEAfHWVJVVwMUiaV2083VtST103neffvzU
hTDZO4S9mDZcvyfDkCEiAfLhE1KEnj0WlA9LKUUP0I12bh0fNMGQdqnXY5YjJL5jeomw8Up6SBCH
8B7Us89DBmM+EOWdnOPOqZh7nFYEJzR6JEebZt1qytL3lW8/8CvMCoI1/VwN8un1j+4Gt3FlwxPP
vS4dcdm2uwLKb2cG1X4M3QuK3MKTnIweXffeuIv9PF2nlSxuQ7M7amFe7/ueYiHw0ochSIZdo0iY
dmmHAFy3PYii/+gyz1XTjEQButYefbHpjoGAiGqWhEta2/Pbjk+AvI2CihJ06Um/aHbX1kiCWoEm
Vuc2tIptiAjExsMQhOAiNdZaGQDECr8ioNds5IrYyPUA0hgJIgE6Nu00R5v+XhA6qlF0llMUNY9h
QAnOG3UswNHxK+viqZYNlJwwoUAMHU/eTChdR8aSeOEozDGbQKUBiyIRwvmDEwWa+frDiF1vQXbO
rU9hXmZ7IeieZULNRDeOGhsJYe+8WiHrdodXI829XuuOiQ+gBSZ5dB9L0RpVd6wU4xAFBnTdgDvh
76Dw3L++L//wSx7/vgpmhJbZ3/4/ym8B2vDmqZ34M1cEl8/f0+Z73bzltrz+G3+TW7i+/jXBfVGw
wSVpakz+N7cFY49/gXg2SLfI8nCG4rv+N7VFUv6FsQltNtHi8kfwgH/r39QW/kDkvkFFQtuECI+A
yx9QW27kYCaNPF46iG7wbkT4yte7K+xkI8oTszy3Wq9/MV11MpIU1a2AsguCshRk/UBRHqoqkndB
CS6nTCP5u5HodGmCLFsLQlUctNAYT5BCc0fxlPHEjWhs0Yeh2hWO9Y83q/vPPnvLibm+pwB68IN5
lhHBgDVK1D57Fb0RIydEJ6qzO7gjpaRxXLdIxaKnWlkbTBWWutqzp+ifAVkaXiPIeegDzVao0hpz
jKerhMbMZ7WwTnoyIpWSCN266c0vUaxm93Uah0ASA4oIDflvqrbxOqwN086F9hDVyCmEceeuqM42
D23nYTlbxwXtK/QZMis0NuqgGtsQ0sRO8eXh7uMlu051pxngM2Hx5oA8h3z8CsZ7U0oYpUZXIwQ0
zqGW0FlJGuL+0AtWllLF62Fiv4VltROqZiHHnsVRrwPzdkuTzBHCfKhUXS+d0Idtgsk1rRp3oGMs
yMEWFfVgD9uoubdQ8rBhize7zHO7O2SHBCcZzcoxMbVcfbwC7/0Sxp8kRGSqdDeMnFhC89SNi+as
pVp1F8aZ8mD6Y/sQNEV9h6NK9YjvgLSpK7HcGVpYb1TiPFvNqOkt/JJ3PgbI0onWiHsUrlWz4CCH
siqJaT7S2s6a1eDGA7l10z0joIP7+IAKA941Bg+VaK6kIc3BjHCJJ4Gm4sxRuLtGbE0EPLv4C6hV
+RDD5vhsCnF8RP1R2S782NvDhoUEYlEqYTch8fwDIi0jxTH6vGez6IKD4Rf5i5/TjtTSoDr4Sjeu
lL7Ut407pOcw12mVtClbbBhTaSNmUb9RMn1Eph1p0ZSQ/iTw4C8s6JQ0/icwnfYYegGcy6leheTt
nMUMFLZQvTRUzmpQKdswh1U0yoGyCi2qCH++HFTGOEK8w6Iqzt1uadb5ltir8rktVNJSMwmILPXM
pw5UJ3GAApQgJJc2rTXRljxR/CRrXW9sgmYI47WVlwBZfezxENG3pKbfGF6h6bzolvSlVQrl58e/
9jrbnhZm+oUarwuwOMRTZvdWpZXaWPuSco6TMdiWrTtufLXNt2JNM7RoQ3k/aZ7tAsFMnQSD14Xv
8krXvvowEKg1wmC4k3B7eF6uD3+jxnkTA089KxJaNHhD9u59m3hw4LNUFc81TAOFdlofgTV3VXxk
ihiqp2OEsZLaoVhp3xIrHlKnziVrhy+XBnJO6N1nRY2NF1rk2LH3lbaPEsmoVno0tLSGsVtOV3iW
Gy9Bqau0kH3P9NYVYI0DwyuTGWUXVrvS0xE+RIcqKxCWiiRwlX3bjU7dyHiRVllKPQsfNPXSWgVm
lsgyFrVdYhzys0DPjwKBV4H2xa0oWplmVF0MzecoYPQ3omuh96g4dLpcOLkK58z21DoSt0PYjeCy
8zxu0QXPLXldd0m+9VoTcxazpbK0ivG/DlZjrBj9Wmpj2nFDUQaRgzGZX228sQz3otFhyI3iKLDU
RJSk6BBmYVTSM6+UyAncIEGzvsovoY7SBhP0IkeVSlRIhlKW3W1bl2HvFLQahV0O323XiXWZbQo5
8U95lZr1qpM7TVylFZ4xzsfbcVZvYT/SeMTpnc2A/cokfXG9H7xUrbowbIyznvTWWhjRBU8aPYB7
lavfMNJIHkXU8e0x07Qzvif+z96Pl8gvN/cZ2evkv0mvGXINWKbr3yBlmZ/4WW2chaSItvJIOyIV
KKy3HvC4BBmKhUnfXE6MR9BHEggLExIzMd7bXqORI0tXy755FojbSZriyEHOztiYFvI6H6/vO1Mj
TYbRg/aUjNTubCju2FDQutE6l5lv2IqveZtIkIhTKtnbJLIVbz4e752pTbh98PO6RNg4Nz9P875B
Gsu0ztFIVXcsgMeHYvQrFWN54SZ5b2bYcRiolHDp8mZeL2Kh+pLqJqJ77nIp24kdNqFeLrh3LQ+C
05Vuv8SRnMKS65tLmgApSLAQ8CHKPUsekzwSjcBKhbMay9ldVJXKug3i6CyZnNJU50ULaihEBfU0
iMSweK2IZsXHyzvr4L4eF22S8EGkFTAj5OXrWbvQLqsyE7TzEAhcfYVAS38XFYUIqDdwTdfR+kTl
KnPVsbJdJabIULMJ8TtIDeV5rLUgtw1U4LWlHzad09nqTCAFCnA8hBNq5fqHKUqCNWHhWmctQCGj
t9wd+mHpTqK/d1bSyNhnbUD1X3HpdAt0vNts6I6t7usLG/A2MCeeI8NHxMQkGQI6cf1DuP0KPQvM
6BLXifDielXwVcss9VT4Sv2zYTEGRxrqAF3dMO6/ywA1k5XYBB4ND9MSpK8AT6LPfh3X2Fxo3udQ
CAAgYSXpSoeoysVnRWaCUFAMVJlJ1VyqXYjIooETq4q3CvJ8+FOfYJI6sjr0xuDEkDTOUWdNmdd9
XjXuWfAVnzZTRstv1KVN5afNplfKpTN8e7I4Vmiwo7ShT6yM6Yy/SQwaJdbFZNTdsyWXd3EGqyKI
ok9jkJzKmnbYxzv6ne+lIOfKbci+oYJ7A5eVukr2K1M4Q3yMz5lSByfZReGmc/Wcqubg7fyiEmxT
BHTjlwBSlJ68QGnkl4qb+QBKyreDwQUIKmvxnYV3c2j7VhWtEtejK+cPlbkzympcxznqlIMeFF8V
EJUL03hvzdhu7HuAsAYh5/WaJYQOYiMEHmEeZumB7n5rw/Fn1co/YnWJwX57x7Jikz60SQxHDKVc
jxUqqVx0lSaclc6rV2mifPO73F8hfvzXx9/mNj9i51mYsLAV0OBB5OJ6pK6p6gTBT++S+UX9rRiy
8buiDZ1nZ2rfCStkQIHXpaFLuy6T25Z6qkTZHwVnuuWJJNT5QqH/nWiBH0SQMAUKMks9O9xqWmPX
k6feBZ1B484Qsu6xHhD+60ojvBPDqsa/QIyRNsBVxbRc80Raki+Yd6hM+vqmAxE5CSsbU+xCtjZb
FJRRzSr2/Yvlxd0uj41urQVDuPC8vTMKBU8syqkSkb/MpR3TCjHeqOiDC0pQvuMTgDlBE/1fbFt0
RNC7gfiPNJU120pJmUGEk4PwUldjYadCddYGZVejDelIzfDr4+30qtl3vXLknjyhVL2wYKCUf71y
Q6rLglnm4YUX20k9MfUeur6B2o2QZyltS7/WjtiLygZqYW4SPo2yDAOszKXhsSu6UlyPeOc8x3Ju
PbamkP2Q01zd0QEujII2k14pBMupEKy02ijvPv7t0/md/XR8XTngE0V/Yuxf/3RdagVrlLrwUonV
fagHPL1G9ZzF6l7U4hd5Kmd/PODtIadEQtWdfQYP7OYZ00IfCd1KCS+d2QcEFYK3ceNGXOduu0QN
em8oao64byB+MKX113OLU81LFGyOL10+WLbfm5hDSqVmD1KcL+zq94ZCU8xiCyDczM1yPVQph4gD
VjzOxL+hMxaZRy83Ena+LLULC2jcRiQI2fFo8rG4j1G0vx6r96UwUtQaWU61aJ5MvZS/eqNp/NBT
UfqrkQblp9I2wiFM/QxMfBIZX/1SUCM7iSIpsLUmEJ5bdLY2UVgCjuxKL3uJIlqlK08Ik36VG2EJ
sANKB3Hg2NUPbh6Vo8OWVMZ1VwXVY4pItco5UkPwk3Fd/qULuf6jLF0d3rnSg5ptSwQ170P4JOFk
0dSdhLowdqE/JPGDp7f9g1h52CmNng5bNxlKXXGMeFSg+Yao7iXjKOurAK36YS969AhWPJ7mE6QM
cVy1spvWmzIUoS1OHa+/hETFvlB2ff+bmPfgSeMwK+N1YcgZHM8+7H5LmIPxbBXNJhSomNptZiHT
JzR5DD6D9tURk7EqciS9RDdl9NoWUp+O/rSDbVz1oBS1gI9T3ffHSCqeawHH3nVsDMM+rnPx28en
Q5kuptl5xDcEQw8Kv8QNNxRDJVaLSCrzS+Il0Ggk9mq3ysI27IE1a4brSOKIxLM7mHoLOMOMfrh6
OUgr5HnLp6wtO24MfL+/jMTstYPGlbiRzQK8eDs12ZGkUXBD8fLPsdeCDlTTAB6Cjz+b3ij1sS26
Jl7XptI+BXpovVTY5VUrOek6QNWqEf0qNDEI7CyJZXjWfi31a6Orw69BX0Nj+HglZsINU0bAM0TJ
n87BVMKcO0YgqR3WqpKWFzWSrRctrXmGS6DTiS21OT39LAkm5IrfwBYZxDwXt7AA0UnAOHlyw5OS
bJMkJoT22EpKyRb7zH0RjEgxnaxEfsUOFBFsWayEeCHAUGNKebtSc2J4OxwDmGuREFHDrmNPUnCN
0NJjzQewiyrQ9d3Hc729hDG7lib15anprM6Ty7zJQsNtrPwi9rKwkazUvfel9qUWlHztm4Oxx0do
KYG+vbEojWOQ9Nq4hRc+S7hojJa11VbZRaJq7RR56W5knFvWYtkN54+nd/vkk9VNVUSFtj7jzZou
JWYfSiaFxcWTIh8RCJCGVt8vNUGnEOn65DDKVK6UpkW8sZ+ggKzVml8Ul16NEPcUzZPfCDTEUTXG
ZnX4lBYkGVob9euPZ/dO6kpfisSCDzfVuef3MQ7EeZAYRnWpCDu+iwYMEgOz98NgqOzSUZAe86hG
DJ7Lz4n0yDxSK7V+hb6PMkaZuAsP+rs/hyOjkK++rvnsRa/bmugx1utLn0v9Vg2Si1yCNnO1pvsx
5D57XDSHJzOTUuBlhrLtx6F9StxIvJfzIF0IbN/59HgcyujjTuBDea5poodqmaq9WF26opVXSdH5
jpi21sKT+M5doU3iFZPOD8aK+jzXKjzAIV3QdpcAK/UDauDDSx1lBM1WrNbrMNMHwP6Ch+JUplb3
Cb91WOMVg/duITaNb2NiyEOki1FGPRUZFnOHOU2d4P0TjC9NXFUNXXxBwRrAw9HTGQe52mM2jdWg
6fI3juy3eXRXJqX24ga1tJJrIbFWGOGFiziu+TanCMFWYzGViYKOdO71699IZqt6wdBfcIZ0t3Jb
8WpGlVLsCh+fcuo421Spqge+yPOI1N1zgqXxNkO/xfbpim0SLxwoWRTZfe+m7SbzK+m+85Dbizqx
X0goZpAeOhz8VgpZaO/osPtBRl//VmuQ9KDOtf6CaODwOS76doWuKPiqIIqtdVkBsYxM8W4M42gl
sVc+YWsp7CrIWfeF4Vkn2bfqv7BrWLJbmd990++azgZHFnQVlLfr35W3jV9pejpcitT3gKEE7b6R
2xh06rAkjvfeUOxHE8nZ1zh09rkQwFP0tEbpG6l4a5WLWrHqFDfZIpldLryY81dkmhV9D3hVnDhU
/GezEmtRcLVEHy7Ty4iciF9dhg5AuBcW7SGNI/MgYVzhfHz7zesD06Dm5OcEBAUc9bxaKVlFE+hG
y6AFjHBPBrtYqpO8j0c9Siz8pRLzzfXGgOx6jLO4VEQAfrMsFWGEuK6Qb7wklTVsFIKTfqV5KKfk
iPM4cuRCg5iaCWOvUQ9ppee2zJrnXEmsQ5d65cIWf2fN+bRU+CkrsexzdakmtwTOlipeKFdG+Lo3
/aeMmoPddYm0KUq5X2t9Nyys+Qwj83quQFjwqQEE8Nf8XJmlqkRApcaL5grCfrSQccG7q3Cy3qu3
FdKAa6UUsktepvFGHCPxUtF6c6gl5fumqw/owUh7rVTFpyYX6p0g5uMDkX7mFLrwp4ZqfC4aY3Qh
wFug/zePZ8eIPgiOLOOl9IPkc5g10K/GwNqUbZUvVEjfuRmJMoidFbYGSJLZzsD+gwtYjaWLajTj
ji7FsIsHT95ocQnXBBclcowMBKUb1Qvx2/yVI1CnxQKODDFjWn/zSQIlEak9W+NFbwfxvi7l4dEN
he8fn7Tb6aFhyL2FVDQeUfprCelN9XLo44QUNxYvaR4lTsvffklFFbEkNYs2SpX392WRtMfEq9uF
COfViu5taMX8XnP1KVpUNMQEr+/LofUKNwkU+ZKP6uDUpqB+SjQXWotvNXKO4V8Qlc44juL3tPKI
nOsMp3SMpQ2pWbkisk70MEURjYhWQdK19/NnufK1u57Wf7nKgJkBzg2to2JkpeiMGGT+7mUtaVe5
YI5nUw+ac5cJf2naGD+aJciFDdvAkwDIG8pvFV3vvQWWZLzH2w5hR7eKgm+NJ+DegEFTuFJpMX6u
B81Hy5YE8RRbxqQBBWRlSWfptVhytU7oeE9OBDAOVdpE6iz0MuN26sTp0XOIcvY+SmWxcUIt6x8M
FOi8tW/FhXwS6FogWoM5w1NipKG4ylw8iVcKCqHNqh+TDIPkQgHi6dZCikS5WnwXkgYdiaSXTXsc
40Cw+xQ9oDBte8umHZ+Ak6trYBND74WyjYlg+2lEdtvbWHKt3Q+W69W2pAmYalDvqe7opJjtUU2L
cKGuOiOHccKx1pAmyYTJu0TF3vp6oyA922WdUhfPhuL7+xyd/DsJon+wCj099biB8IVG/7YpjqQ1
4Z3XxXVnF42eDSu1wCTZziRVwvlx8JUIcaYYO8I+stZxC0bbNnFf0ByVRsfBLLD6tA0rynLHFDr/
h0pfql6bZRQCyKZ2gji+UZ6iTqLGmOijWm8kUVIXkvUpb7n+3BT7aPGCxZiEkudkZvoXyPd7ZvaM
jHy58XhdoB4qnn/vBujxsEuydaKZ1Z3o+Wptj0lULNw7N3Vs7lYsuUCvUklBmmgOU1abqKkaM2if
LS3q7qIsKdaZUUd3tVhrSO1pzU7oomqbmTKPcTwRnjM9fEK/Zdh+fDnN0P58+Qln/9qgAoIxwa+u
v3wr9oGSpln/PCRd/ZchdVCh+trX0M6PzDCGaqzRP+rlXP46iiOJkWdE3ik1ZLmFJhTXT4nSGisx
GuK/P9L/R2r+rwkh/z8rkW9+/fxVfq9//fyvc83/VP+V/f6vV0X29FcV8PT8ehU7nxTNpz/nH/im
DhIT9ApIARD4CFESzf4tTY5x37+IleEN8YhPdog8rv/ANyXxXzTUaF9Y1D35P1PE9g96U+KfQGCY
ir2cjsnQ7k/Am7NYiz8AUAEgH6D5qKZjc3K9xQIlzBIrT6ODWAUryazXXiSgOpPaPIy2Z13erNbj
38f4LfBy9qb/PZpBSQZ3RNq+8z7FGAySMIRtdMiE9q5slLUqLsSONyNg1jIZkQDYhvEAXPF6Pn1b
FHmTJupBcUUZ79cOaYYgXlK7uFk1+hEwK6i5SxSnlfkVkZiG0Gp4XRxAFKGY2GiogZdJs+0wZ18X
I6U/kIDqQto/v5hEtL9I+XhjuB5pL7wm7G+ClTpIgzwzrepQGY3wILnp7xywnxNllgn/kYi4lNBa
1nww98OIejfCOjBW01ZflJmZhU1//xK2H26s9BUBplyvMmFgJ1i1Uh7qNDA3GS5xwAdK6asQGd6d
29Xe2opldaNijuCMlmDYXoLwRme2hMNiK+16EFugRpVob2BWYbeBrEBnKnJepvYr0C4UVjHQcdKi
MbdSorWA7nW13etS6X5y0VXxbcTz61XhmvqD6Gb608fbdI5o/md+iEqS+k2dw9nFG5vhIHjpWB0K
3yo3itZ9ySga2Jxgw8m82tuEWP48Ndlg2olr+EeNHYEUeuGeXHAAjiQHw9ogP3UbM/taFiqhaxLV
DiQc+CeQSxaerFm+yM9F3X+CefNcoP4w510k6TA0CTfMYQLxbTsD+ZOe/GpVKp0FU0FZisluDxnV
EioQXE2Im8Juuv78Wmyl0UhydKBwjcko+LS+dhY+we0Wux5j+udvNrtS690A0zA4VGtEFVtb20BR
cLy1sGJf2IR2axlhw8wR7aXdfbuaE8yXexXTCP4zTz9zUdC9ftSCQ1BvcEp4CFLDpra1H8AafzzJ
17z6TbDDh2MoqMMTHYr7ao5vlGs/KqNBDg71Rt9iyHixTumDfs9+l76GD4ktbtOH/iRvjU2+qZ69
X4jHPh3zY7aTT6hdqM1K+00XwT0FC6s/nd+PftfsfEfU7gMgfsFB6fYDMXCe6muhrJFDHDchyBw/
MVeoxXy8Gje7iuANnCfAfO4VQKez4rk6CoXsNkF/qIv0N2W1reZmS64GN9/2dYxXv1wSaDAY17tK
agDlpErcH6DK2hKCPBogrFZ97KNfH0/m9rKejTRLnMPQD2kiMZJijw4CvHeh86KtylV1WmqT3nws
Rnr1paBJisPlK2bmzUnxhkSMdZeRQrVA2ReFbbix0vC9Hb8E8OPjSbvDWFCbuTmdr2NqMEeowIFO
nIUNKn1FtwW/d7Bwqw+RFnANE9fWA1i+irxLKxae9aXxZjnQKNSK1UqMB38Q/cvs0I7pxpN+67W7
82Dfy9HCgO9txonQDYVzqrHOdW9FuTV6oGH9QcK7dddRqVoZsbkk9X3z6SzcqcluETCWKDnNA3wP
g6i406riaLTAuv0KUqTpWChRgjGFbojfbObvepTJP96cN6v5OiyRHzEfSodzSCkGZorah0VxFKzg
SRSiTY3h5mhU60LOvln0kD20Nz8e8p2ZQo2fMH904ihrzo5DYQgAMKeZFqm0zhJ3BzRwU2nGZhTL
lSsnTw0e3ZW1+3jUm+NuYcnNozw5gXEw5n4JSYCDSZfrwxHHWQdv7rVbbg1EB8I8ffl4pJmMLW0Y
2KaU4ydbBNL0mzfRzGLM05VROagH4aTed8foXtdW8sXlsfJX0jZfp2vVsBsksrSFzzmPRv8eehpU
ojxAh/f6UuszZZCtSlPQEMFujDhQCy17CFS7Qnu9ZMSPp/rucDz+dB+gjnHjXA9ntV2g9B4+P54p
rsLuEdsU7IyHfaAgg1KQJf07v/o/yBhe5/ZmsFkYoAcgFYL8dbC9KXyT3E9/+udT6zWmvzjk1LZm
k5GNvFYCURcORec26yYbdfQMEE/8eJTpOnz7nlKthp4HG++1ikpN/3rJwM9D2Ugy75gWVrtJi+ob
btLxXTgEyubjkeb31oSY4g0lt1LQxbPmHegMHHAy+mNwrKswOPhqajotJJuFLTA/V9z6E/4LyROw
YNQvZ6vmSQPNfGFIT76g6NvYN5XL2ObSD9x+LbRd/ik3XPmevU0b5/cVw6E8Th2a0JZexDwiU8s2
9MfYKk9hbzmS7586PE/EQXKGSp4Q3SjxLBzndyZImvr6ucjLidCuP1hO36+gw1OdFCVG4kzqdhqs
QVQUjX3RGgt78GZ3MD3iTKpdk5+ONccpVlkGkdstq1PNdQwZf8AuxbhPLG0BlH6zN3hswAZjYjQ1
83m6ryflRnkaB/QxT02c7YNmn4jW9g9332yE2b4Y6iiMkOeoToVhIvp4MtNoYee9s1Z4lnOc2HWU
x+Z2o3nWGnLr1dXJIHgTaK9DOgwWgfPT5706r9M8/jPKvPWdSNXoWhGjqM/5yRDt8UuUrYTKtp6C
FwT84l+oqmRLIM5pcT4adBabGn08ZEnGoEFp1xhlSGtXAcRsa0vvxTvHibOL2x3AJP5r/ioid15U
5rTfMlQvoRo9YgyJB2oEbi0t10ItwWhaUkOdv/8cYbyCeIHBp9Igfu1qvwlSfU+K3coayxOy/TIC
BUclvKsUO/fgV6GMs3AL3iTw03D0CybILSkqkNXrra6P7hBBniz5gNpd/uiNNvrt+3EfHbztuI12
yr11P34Tfnawa39lX/78FLwdfHZ5qGXSlWPL4CJCbEr2GBml8/EI731BpCHA/tCTA/E/exUTN+va
NmEE3hMHr911lKjwprWAm2M8wqT8lqXBQmF+Xo0mDKbPArQbW+rJ9HWeO1HQM+VWEbCLlyQnHttH
ateIe1WOhLgR8kOUDjFiir71YrTWM4t2LR466UJEd3v+NRrjE5mU8JXMY7rj3uwjoUzbAVnn8YRv
/MpALqHud5r18+PlfW+qvDjIf5tTL5iy6PUoRQmMlqUfTpKMDZBt0RZTbPnF/Nofaa38aD+Xz+mS
Xsntk8PM3ow52zUVVJTU7Txmlk4EHHB2iZ2kFD60x4XZTb/++qKh3QiXeuJ0snnmxjTFGFDRzKXx
lHDRoONT2InpyD+Nb6A10sQBnfk8GuuPB719e67HnL7rm+/m4rTpReIwnnyEFcX+S46dw8cjzLkh
0/68mtbseVOkoIXtJ44nhVKRsi8OvQ1kYkW+uBd2ghPs6FVuBxxpMps25jb57W+tC8TVj3/G0kRn
T2BV5R5JQj+eAELdy/2doS9RCubArL8nOpVIYOkRsc5bZCNyC43SV+NpuMcKQt9mn/2fbbnzMxvv
r24bn83zUVoLT+ILLmjCk/AUHsvP0aVwrDWqc/tmIay4KXW8LjyUHHhmE25l3kMYqcIahZaIp+gz
VQdKc/lawi/orAi28ddSSvfu2US16d+jzT4zShNybYjTaL/bn5qy04qtVdkVgsyTDZWtoW94lwUb
dyERmdkNkeBN2+vNuLMPq/im2igd4ya/g0/axt+oTrTTH429fw4e/D2MCPFLv3BUb+/5aUxagIA8
KIjNC7t0+f3BExhT/K0aD1F7l+xi5cxjvWhWdRt8kDVwtbOsWPpBhrs+n02hZbxa+nDqv9ab4Ltx
GV+sffYpwmRzLz4jC42ZUslmQ3f2a3P350eGfpBEy4YyCFyl67E1wbUsSFnDCYQ6/OyVPC5Fje/E
A9P0/jPE7OMZEMkNxKCGk3ivOa3Tb4bf+UP6IG+r+3QX7tRtdFeoa+WYhjs4j0uCDe/dCW9Hnz3X
Q+cnclL64ykeY8HOe2FTNPGS6Pu7g1jsUIJjqh5zjxgzBoeels14ElSOA4KwVfHl4+/03tsLoeXf
I8ymISRtIeQx905Vfh6DaB8Pxl2RiAu74Z13kEoRRCKiG6qMc7xHEDRjPUzXeGMdAaM13ZcyXUv/
aA39jynlO/tdZ7PzDJIOwZSc7fcR+H4Wov5y9Dz1OHibJnxO/fppGB8sQV14+25j3ylawgJ6IrJI
hC7X+9scUagPrVQ7yqG1klr/ubd2YrC3XJcGJQq6deqM7VLJ4Z17Eu4MqD6CGFqVNHevRy2GCKZ+
0WBf2Eh3+TjuBuzuXFNAqH03GPU6qfV1nKabtvzR4jwCAIdMp918vGVuPyYtNGChFk1sJAPnsjG6
r+TgR8T+CN142MuDsaH2X2DcBbDbFJbaFnMcIxaPcEJppPDfWG1TD7uec+5HldD1sndySUXtvlbX
AJR3dYzwfOxufepVgxt+E2V/Z3qf2rJZ59YfUgCmn0APjrY9Nza9/TkLEmA87VBPtY5BYXIG1ZzO
iYZHmhp5wUJD+OY8TkNZ4GCnx4l0ePaFlbTou4Bg/ehqo7aOY7Q4xcpFKDuroj/dwmTaVJQMtKio
T9D8u17YuK/FoPHE4dSNSBvTCer9X0H/PGrhgwimrJRw/F1oMdycmmnIKc/nc04dstmVDVxLLgES
DKcK4Qyqw3e9JTmBqjxSQVkNcr0bqnE7dksU42nRroLjqeoP3wG0LwBDSuTXM82C3IixIytPrVzI
q0Fo270Vu+O6xyDMDkPxGCBut2v1IVs4Ku9sXkam7IBXJPnVq0/92xCZjheQ+7ioGDnaZoFxh84Q
VQDSck/zf9DYWXuhuGk9h423bV1TsvVWXwii35k9a8rzgZkymeWcLRxXZT/4RgHKaxTEFhCIGq3x
185X9JOrn0gSIWxX59JjK5VLVYmZ5CF7GIAbhEId2UxIk2SZ1yuvtcj5RXFTnkpNCNCY0oUY0+gI
ZzsjSw9SA3HNsHxY2eWQrPKmDO0OK2SHeVC0MKx+1Q3+l0EIFWcsBxTU3VZdofaJ0kIW/m/2vmxJ
Uhzb9leunXfaQGI0u+c8AO4eow8xZWS8YJETIMQgBAj4+rOI6u4Mx/06ltWv96EsqyytfCNpa2uP
a2EErW7766y2eyAa5GJz2cydvL3Tp08mDhPdKKjMI6poLMak5lG9S5XXrlTO0rDXbG/hRswHmj92
CIk7hL0oMkDKbIdMUY194SFDxJgHN6kxqpVtta9ZxozbzgWCkDmOh7jg4Blh1F0xtxZ/WKOdzmhi
WkH7C6o4J0/ZmBZRAuJjubO7qr0ea16se+Xyhe08vfpIiE6XAIBRU6Jyvk4PLQtuROVOStsEG8mY
v6uo8AJ7GNRjxrM2cJI2vXI7rrZTi/zD5dM8dwlwD9F3CrMzFQWOFbE2lWhaTAjvFDMnoHlBQ1Z2
dFOhGGdUiq3tDjCJmqkNwWXB0w/PbA/M+cfwPP48yXO7WtQnUabsbdaggtN6VGyIVGj3hd4HGtPp
VZ153/9QJoZewGyPtmE8mIC+mu11jqqWkTgxxa37pmn3KabzMCEbGvxFxWrBupw8WDNZ0zX6lATo
VZFjQDQiOw/gmZlr3nqjvC0xL/t3ljRVGjEDh3b+mb9VjtPkUmaSnWmBuTBGthEow/ftl8tSzi/m
t5SZlthe1zQ6g9fUif6qLJ0g7W6SeFwIrk90ccJJgUVEfwhAi5FCPd4yxEZZhGkDslP12h6vBnrT
17j5K6PcN/2C+p04a0ha6h+96AbcVLx+x7K0ZsDIltNjRa+5HVh81b/EdCF/d3K1JxnmR0EWHYxo
iTyWYWTKkw02bpeY3uCjrfw5A9Sui56S0ZRBZJS6LwdyXdRxePm4Tp/XY8nz9hIkh1pj9ISO+KhF
1rlMr+AnBdr4vc5TzJcAbXKUIbG1VTO+ea0eDozeXP6Eaf+Orvf0BZgyQMcPcIFOPBq87m4WY4Bw
5zl87WhT7/qXQbFVmx+amC5cglP/f5I2WWm0CsL/n8eDNZxTcAYKY8d7I1SOvakAICcTEmK4+MXs
XyNOXpPy0VJVqDTM/Lb19QDmyctLPqdScOAm1HBMV6Cb9fi4i9woM4Z5/R2QZUMp32iODnP5Q5fa
gu6e0yv0acCDgsEC6BE5FjRmnsvqujZ29JF167Z+E+lt+YNHD8LcocXnz1eFVlm0zeMpBNzCbFWp
bgwSc/90V3TuA0ZTb1Wf3Td1/lpnzsJ9OWNl0KPxW9TsTvYs7aeZfYpaDXmIbbB9Nj1gkpcmwM6p
5hS0oEkZngz28Hj7RF4DeMAYYZnZhFnAvNeoa1O/MdsXiiZ4YYNa7PIenqZkEJvCywOUmg3tRBR+
LLLKizbF7H+z09PcfeWD0fhdnY83lCRDEOd5fQ1z+JPrGQjMM+DAKkDrd0l3Z1UW+Jh1PFWAqgvH
MhX3Ax+T+yqT30uDp5vUkt2XhY89PYYpyAIEGwD/p9bH2YljEIAYgN1u8EoCu9l0i68CCHyrssHA
f1zDJJtwRW874ml+gplBQBlU3WoQYB8EwWcStIkC/UCba37JvSUqxdOzm+b68UwA6Rdegz3rm6vx
PCgwnsBb6lyQiDbsjtWJGQKMF5jztnbrRmyJAGhG84KtQNUQI4MIt3VEoAiTjg/PS0iD0WD0u6po
cN5it01+KMxjPw6q1WIfmXj11ufUK4NxzPOvZZtSG0QYWoa0MOo3j71w0y0mngpA16KbFCiFScSe
M860t0roRo6wx0FfsDZ46Ruw+sfKV1ASD+RGhBxY0oCgWk/IeKNYYx3MimgyqGMuXd8jwKIIdC+L
nlwz0/DDPRmLAOA5cltoFdKZhpFmX5E9H5ifuZrzZjKiDpkxAEKyqaZpbmmjstvlLH/SkdZGvy63
uxc0j+TflGpBUF2IPN71CuWMhRsx7dnn5wElWTRU4AEGLAPBvMDMO9KrWKJzxBY7mO4w7kEjEgOD
rwkMtbmszXNlnguaXXal6QqzzRDUunrYaF3g8p0HKqfLUuYx0VzKTEUK5HnKroAUS0cPrUhWpVya
257vGBIEyN3hjcOQKGav56lC09WMpgDUwo7nYPpI8mvAKwOysmYgM8iQXfuzBaHUik5H3DJ3mg1C
hvVY51mBFjZAb3a7NEFmZ9CBmY6p6mR1WcrJQ4b0KhIsiK8w9gj8itm2dbbdd4aWokkj6Va1BM9x
1zgPjVDr0gG3TTeiHOkWwZBmf6gViLMgGHCMmLkFnPc89HeV3QPKKUdwCRjGElTAjkj9zl1Y3rRJ
n5X8Qwqq80hvYDvxfB5vIuK5CVqzQJJD60LS7lyg55To4Lm8iXPdm0uZH1UagYLKLhGmMl6sci/6
gtqDWl8WMp/ER3kYOzaFiFgPQqh5Drm1RqUnLkOc2EQhZ85OlKPfND9Rxw2ysVox27wC7yts15jg
xQIhG+17/A2AqrWlq3CqNvB9UD1G+Q3fhXLR8b4CBqMtezNK9hPBbeHZN9MUH2BpQ2TKgsgy16I5
SEC4XN6Ck6cHwy8TffWEq4mMPUaRjgI6c/DMAaWjdG+j8Oat0/7GGoPYvM6/XJZzep542pB6mLrC
pwTv7DzNvJbGBNa150ajYfraRmncApnYZSkn+RVEWAh/yMd80kfP4fFyYps7GCkleEmp1/uAyDHQ
5aMGEJSZvq4ccNoK10R6R77LARFLWlZLjXXzheILPgof8Ph0ZMDm6NCFSkULquNm16H1Oigx9wca
qbxccCqXpMxsjKFl6G8u9WbXe/HOytHg72AiZ0E3zgnBtO7HniJn/EHoeRTs55z3yOHuaGzj2cwA
WP6sjYa+cAunb/1sUKYdw2MJYENdh0M5V0EHTo9bph+X0CnWgBivwzzR6pD0broWUogFA3ayLLhY
wPGDy0NhqFDVOdYRWpnMKqghdoDcgmn+Jazny1o46fLRgj4EoFsZigB7PL/J8M3tUu8sseNO7Hsp
/BiUiJKX/0zIrFDS1wU0wICQFLyJTHxR46NwlrAzzm/V75XMrAMQzeoYBM1iZ5RvCm2UKSgPLi9j
bvXgY+Awfkugx4eRAzem6hMqdqUIwOQMZlhcVIYqNea8V2qpmLV0MtN6P2l0CahijiYrscvpk5FV
fqlukcBYuDZzkzpf0vQRn4QYFR0KNh1/9R3rGa+F6fcOIvQFMUtnMzMBbt4B7sOGmKH7RtFwmC6F
CEubNa3z0zpoivlVrTfFzkUuX8v3jvVkuL8uH/+SjNld5FzLUwZst10MGHjdfaf5C5g0/zMZkwp+
WkcK8gFnBLT+joHPqDXQmsW/8MVy9MJxzBtO1SiZrDyspHPTwDQTX4As/vJCTgzl8V2Zt+9xiUVU
goidY7Ar4SiMJewUqVa0+nZZ0FkNxngAABsw8IFM4vGO6U2UoPkR1x6hxcpFrcZSb85AQUT/EFkL
JZGzGvBJ1uy2uCnGL4tyCmXA99E6d0b3bIMO6/KCloTM7koNlnmuyGTHusrn9Ep3tcD4O+EfEFZ+
b9vswjQq82r5IYUkQQVII6mBYltPg7b4c5VGAyXKG0hEolg+R8azNVJ7oFCE8QdoslmBndXL/KJf
kHLGNiOZhG4iBLQTR9HMIxWtZFFVS7EDPImORsPKr3KfgL+XoqoauEvh5plDgjh45OiJQ1LipAQn
aIR6vIJ6i68jUlcZwC4wB3tZE06Sqh9B7Scpc33rLc6RDBI7ka+myGVb7bMDG3y98mXni+/jfXIg
S4Hn2aVZaKGAd4qKxnwaOWtSohHge+xSj4dRpH7aYB42ebGQnj4r5lP+YfZcOy4y5KhEwPFg7z16
vbi2zdoflzfwjBE6ynHMHmxiGlljaZDBIqAomYfaeJZNuhlB2HtZ0PmT+rSa2XWikqmukTB3QFcN
CMp5/uj297UiryWPQ1q6qOK1GxSkHyynApwlu+mA29eR+M/N7tGKZ2+UU2ZIq6rJQrEGjOkkBAeh
j66HzUQEsLDmM6/IkazZWwW2ttLAiIrYySSw6rCI/OZJPjhXGQgPA5qHqIOVYKtfR0v4wwuC5xw/
maHxTE2CDcbDhkd+NxwW1jaZi5lb/Hltc4r0vi2QMpmyYwA78F5bkCx/A9Fh1mDmLPTATrGEsbWg
qaBIO3r3Y8MoBw+tEDvQ4YXZcE/SDO2lBWi+/5bl+q2p89bL1MpgPVNISolYmemNyLq1kb1c3r+F
y+1NJ/jJjcnzNq7lxwkV/ZXV3tJEXutswTyeefmPzmhmHSNNErOkOCM9VxujA16cHa8IqMK0bFsb
8ebyks4+MJ/2bTrBT0syqhqsFtO+dQa8f1BtyXJTjaAnNJ8doDIRTAq31lJMs6QWM7PSjf8Sij52
mJVdop7d/ssoF4YtJqtwqu2omWGwe5qwnq3Nw+Be0TZwz5uiXGeggkIq2rfR5Ox41Rp5um07frm8
m+clAjEMcTT+met7iTqdyPmI97Pywoixu6oYgqIY0W3kPmSeF4hmqdnopHH8rxTxb5mz16CJU0/Z
CWLpwtSA4Pja104InORgVOm6LAG8QK4Nb0XlDV0cYj05R0x7ojMR5J6oPCG1NLveSenYXBLN2jbV
V8pF2GAqt7TKEL31qz/c2Jmk2SKBuOyaCpQP21rfR0K/phILZAhVm/S5qZwQ5YX1ZYkfqZUj7ZmJ
nF12OtjKNiKINDchuZEvZAxQMwMyfAqKiwBd+VfxKg9QkXkBkJn9ANQvdpuGS/WMkwofnT4DDTwY
oQF+IKjRjy+o0AqAjQGOfJu+yHf1qw7ra/lQP8YH56Fa8ff2un0s9xCOElq4WP4+e8CfhM8yHEOv
xsgmEG7fA4XWA36IARTrgMqgu5Vhvu83/LkEeNbPJfiQU62elj313qKxBi7nvC0zozl1pZfY274O
u873knBowlpbpc0qanwrJPf2goqd2N2ZxNm7r/NhoFkJiWLwDqR4MsZ01cddWEcvI+C8L2vXyUty
LGxebtS9IhGJnPQZU2BuvXIdEfaevmDcl6TMjo9rYxHVGZZUgraM1XhBwCNifL+8lBObN1vKzAgo
dCbT3J4UNMk3pCkRanlXtO5XdQ6wHlH7LgYWL4s8q5boOIdiAPQFtdPjO+GKsUZdLLK23I38nANm
NQs1fpMsDXmd37/fcmYmIOWcdOPoWts0xtgT3QLJnYiFgGFpLdM3fHqAVclHQ5YebGj5xPM2pODL
djFgVVgLBu2k0vJhST7t2vQlnySNEbDOJeplwNX39YP3vXksdD+9I9f8W/tdvQI8w839dsmrXdrD
2VuvrL7Xa9TBt4VcJbXys7ELiPZ8WSGWhMziAyqMmFUWHiJT81Zumq5Z/hP06KvLUv4fRum3PsxM
hKajDccj0DtZrDpzp1WB9+7+QORjf9H0sE3XdrVwgy9rB2CFj8+slOjgRihgbUW5od4td54kBg6y
pT6SJTEzQzEOlZnwGIdkxVUA8nF0Ab8WfUi8emELT9zND2Pxrx08qXXpGMNidMBBVWmYAh489qfB
8A0wS3QtSMrg8oEtLWtmJwA7De5TF7vXmN8j27ypxDdE/6AuouFlQaeBMrqYXPh7ABbF3NDJZHZu
Fk4hZW9te8zvsS7IH3pglPnpD68Lbf+Rb5Ym6SbTM/NO0NyA+X3Mg6DQPR/3Mge0kdeoDW89uhoq
DYnbv3FxIWGqE+IFBuTiTNlBjEqopkGCnogIGTsu10MJUD4nA4rz5e07c30/i5r7OFpud2aCIaNt
brOgECtGaqDO/vrPhMx03HW5noLmFeshJXDp69CWVZA7Sxq+tJbZc0gY+poAGGptHUcFJgoPevpe
dksDMucVDo0uKOlOg4bzdJbtjXnRCN3aGo/5NnoRPZAiEM2boTWgDOHXwieND6icv7OHv6XO7Gw5
DnpJe0gtp9akp8Z6tZdg+M753VCG3zJmejcNQI2A5ba26FS7s4hvropHZ5uE9SNfu6EMu1/s3drQ
IF+Tb3rje1/Lb+XVf7TMeZerGaG9whCDtR0AE01aL0Roysvny0LO3+B/r9Oa6WNpiCgrIqxTaS9D
8j42X//s9y1cXXD7ocQKIzEheR4/HZnQoyaNRbuXbOQhhgV/ar2+NGd4Mm8yGYep7xDw0mhDPGlF
cdEwaHBpdPtMK/Q+dPtIewNvePeaDWP71SSAcg5Nu62/MJ4jHdomYIcO8yjvwM8e9y+pMtBaPnCi
3gwbfAwBWjDAmgNWUe8LrVLBgh7J6gEcu1pW+LkmGw3T9qJZ8GHnvv+0CnT6AiUYpXZQZc302mtp
1cQmb/YJ4SMIBUXnM2CWI5PpJEFh5NcTjOfCXZp+87MF/5AJ4BC8F8BoRovx8flQ3ual8Gizhy3v
foLoTAXogE39QgF00qro+DXTu+eeWteX9eLMWsGaPSFdoj8C/SYzp5Z5RoNqv672AAQ6qCQt1knO
0NzcoqYACLNkQ3Ln55+LxM5CC4HOiIhupuoDR0+lGi21j1ygjiZR91PDpQI2/1NDx/uo5d0fPvzY
2+ko/y1wZoSZBSBeQR21R/0kWSmuPXm5rXwyYBxLyugPwxFIw6KAcQpkdSDCWDM3A2y0Nov1Xu29
KCFBBm6VBztSLyV3oh+y7pZwS+ZezSQOGEfo0IY8dFHMlBUPDLF5XKi95QAZiA5g04oBBBfkJcgK
tVK4Cz7oiduLMTq00qFTFV1tKA/N281i8MdViebSPXd+pTR+sIDhmVXmVabDd4tI2FvuLVH5PRPV
ncmWEvIn9wRddCh8AUUEPSrAfp7ZMa92LY1h0m5PB/bWmzK+HnSQcKqiefEqKnygBTs+q5ZQmE5G
HbDqI7nTMXwKl0CGqvjQU6yaGV/6wVwnFr1VGsFMagVy7MaXaMetZXTNlIE22J5iGGeJh3b+RoC+
CbAP6M1wMXgPLK3ZUdfc1bV0dOy9lelgB6Og01ByWCqNnZUCpUHKEmQKGKs4XqmB062nMbU918BR
AnZTDicPMxyXjcAJuN8ErIuqH6ZBgbsNQorJMH3aUMctaVuCsfXQ93b7THLXZUGkIn3njVFR+iIv
7PeCSQw38LQEJwLnjWuA9K+onmKgZB70Ou03bGiuYwleCdCWixvwp7O/noL/j8r+X9M4x79RA8P3
5v2fSOvb9/znf//Xuv5ZfE/+zx5P1CkOO/7Pv3DYNXAo/AP0ThMcFBrrnA9b/hcQO0IB8x9TJQFh
kG6i827quv0nErvm/AO97gA6BIYkqFWRyISN/CcUu0acfwC9E01g6Aqm+BO5vv/5v0cYBHL2359h
7j5Gmn+/q1O3L8IhtMV+6DPaNWb+Y8N6o0nRcHiv0jZaCzgot41iaJLtcD2zWnX3bd+olWE0rg+w
rfGmLcpiRfSMh6p2hc+sqg8R7QDyxkz0tWabKcifeX4jbF34fZK2T2luayC5GF/qvn0WQ/quWN8+
RVlrbkCjVPqahnGFT4cxbXpcFp+XNWurxLJgB/BeY5DSxu7hfTu+PUrEXom70N/zagQJmNfpbxVS
NgDJ0jYfH6oj3gD1drI3we2KULdcmmybAS3jE/AFJmjsYIoQ5wIu+/gT7NT2GK0M/X5MuvWrK4Zi
j+l5Vl51mbYq3LpfG32kJ2FskvjViFhSBZ0bNV/00SgPTBUlur3swVRgYfHGqzxDG7UPyNHitS0t
9h0gPfmO0ay9UVQ6hl/oFrvuqUL/RjKyawwfmHd1LcrS56Unid+0rJe+kBwYxIR7lo+uVubACC8l
R2aJs491wwpjzA5oxxP82sx9qUXSDoao+/vc8ugDjxsx+kAV0FqQMkvxy0gTQK50nKs1TB/ajnoV
mTe9hXF+IjzfQF8SetCGnH11kPxYIl2dRYLT1+E+4ToC2RFUB8C2Pz4VloELlCuD3DOgt7wXPAGL
mSOzaGOJwfyKwSNrWGU1jXcsBhMP7wBcF5gEBVjEvz0A+RAYw/iqLFpoXTl+VabvcsA9DC35oB9G
i8zxd4GO1bOzWqr7OmVvzVT86tzl/tjpV45uO+wJJuOwfvgomKqevV1dZMWYdBfjvY7wI6hrBWfI
1HB3reQxE6K5gVsx/jQSoq2SUUe3ac61ep1XTf6U8zIG70zZcBt70TF/1EFEFQIHD0jMOdU2tBk7
eKiFwAiJ57CtDTTQkILKHiDNhXsA3XZdBABYfB9Adw+G2GRA26Q0UvPR7N38zcnrt9RC7WYFgqms
wZxmEppNUYeKo1zto72ekVA6CoIzW/yA4mUhnmG+5ECd0V+YDZhejMDB7UcN6fgk6lGRkiW9fo/3
t3kl2WC6PjhPrBofS7VAK1O5jlBAMyWr7MAZW+fRTkQO4A0nT71QPRUBrRn/sWDRJsU8Pjqg3kM7
MPOP8BRzYcefJaVsMlWBM6eoAM6sRSO5zwY7DyNC2+tcgVFX05S6HstOvYxjKdYDs5yrgWf568KX
TIZr9iXTkAjAqdCRjDarmYtpjGbMikrT77W+RBUz4lYMFACKQ2LSbEMPnt6axSUDuUepD2+I5mri
lxIbmPVWWa0yG3fJb4feDi9/2bGrj8IbVBvuHxCl0OiJfumZxW0ob2LeRN3ByYr3imCbXCvJAh1o
q0HWk4XIcH5jJ3QZ5C6RTgJXEoBDZtug9VaPsX1bP8ieiq9mz5N1zuri6vKaTl4yBOxwEQDwgIAC
XuC8yUzTiJW1IjYOgw7wyk5ybSVFDvCvCD7u0KGqq+f0rXKizJfAtHpjuSqWQpppKZ9PHN8wOSNo
lXItzPXOY6jRw4Msi3Y4tL3XbxxZVGtl6nLlEGhh4rjbznPuXWmzKwfTchjL6KJ7x822OX7XLyMP
jQQ67cYgMqMlUKVZ4DEdOlx95CMcd2LtBtjn8b1AWdtqCY/4wSsM8Ho2JoxOPhWdBzTLjUzoAWjq
y1UF7vaHVNZ5EButtco4QGs6uMcLKji5S8c7ha+BPrhw2wD2OR9qNeOi73Od8oORG3xjxQDLw+Cf
EbrhFikT+9HKTdTfQBSzdERz8/CxDZ8Ez+IvpI5aSpjOD70CxCKtpL7qdcqmOEE8RwIAv2mBmafB
EfqqrdI6AM3T2mVevKSvJ5cQcJ3QUwBdwTkFoM3sWvSZYfZFryUHp6oxggSvOKz6ormKWloeClaU
YZygg73QoiIo2q+l1XyVqN71td08Kzk6e4bJzXt77Me1SvhSNuD0Ok1oopMyowiAB/Ajev8UVrUa
ckiRw9IDjdsk7COnPig6XoH6L741mIKRr/V2y1jj3aJZDxX8uFqCBZg08khH8AkTvycgb+DFw/M+
1lg3LVhCSwUYfDNC+dzSH8x4KFeIr6Nr2RiGX7ZRsnWFU+0v25JzR4MGFGRfJngsBB3HgjGdb8X5
GEGwsOSatlCPJM/SAGw5yRpJEr6gC2T+UpBppUDPxnsPSFz0vBwLHDjLG7Nm7GB5HE0QEVPXwo4s
Pxa5fZ02YvArWZNV3vLYn2YBg3p0043Si9EH5bN20+vqTTDWrodaFCurUwX4wGMR6gy89aqKhjeZ
5HZo9c2LXVfGOrZpvAB4dXbP4C4ih0SQGT7xmFKMAtdpmx5I26YrLaNjmHL2ygyAsRq5aQaXj2ja
kRPdsAHMjYTV9J7Ndszt9ajVRs4OInGeMOnRbarcTTB+lnwrmXdXenSpFXAGMgkDClxLXQfuOAIl
UFJ+tNR8uhFWlo480QEDzqwaaYSIvOpTnkZhhgIN1UBpSJ0GGLvlg+duPavcpipt7sqm3dRI8a2I
LzXs/OVdON10zGoiJtDRiTZNbU5//+mTitjpEq2EDTFk7wZm6bwQ0h3GJjHCMSqXKHFmqZa/dsBF
1h9zoAhXQKtwLA4w8lnTDk16KLTR4kENDB5gOVkx0f26H+sfZmHskSRej9rUkMkJBlVTZPhkoMtk
3HSphsIKsa66eLCeUT/l79huawmo5+MrjlVjwqHH0OOEHgic45l3A8c7F6kaGZq9c7rremN8bjqV
XIONshVBgRR47pu85NRvUbxjiKvSDCyCuGshOJnpo7K6dmt4nH93UedAaswA508m7RZsu7Kg9wV6
/+5iWxsOBbfI6+UT/UC/nn09Ov9dHCbyGiivzI7UcaMSvn4RHzhoQf1IuGLFUT24KryRBGlr0BCu
PJjF25SEcZZtokHR20EOw6sdGd7VoIgJABVwc4sexbqWgX8cnJAgYu5DO3Ecn7iZuiGaQlum1gRS
GmOQwp56fRSFZm17ftlZZoDQ9ydywdqNVT+4dpE9AiS4Ck0z60PBtcc+a8g2Keo+oFlfXSmRu2tR
2DwYGo9cE86ajdsiAlnYm5M7jyEC8AMBDglzvbo1OZqftF0bMj12+lHbD1Xc+iSXVVhYY7rQOfPx
rMxPAAENqk4YKIeHPIt8vVgaoNbN44N0xBCaVuVck6IElxveorDGmJFfZaJZSc0YH4H7RAHmmbY7
zJs+JVEx3mN0sLzhHkcXtFm9Eyd/bjPPCfHOPtlD/zVSebIa43ylS6E2gjTRJiJI7pgdjgREdUt8
1SfeN1r8gAYGeMuJj5jO64Gu3g41NErbUwn2wLEmfO+NyT/Tm0fpsot5JJgwgIUglY6hf9S85sYx
0ipkmXQ736cpLlbUOXBqY9BiJ7TYmbLBTEHirAEUBvrSXL+3aitfeH8+eC2Ojw1fgAWCaAmtEvBw
j7VDb9Ds2A9WvgcJxFNabVAr16LBd74xE7x/jbOSTnZrjCsPQ8P10N9R4W1U395Xya+YpEHPvIVM
xazHcjKX+CLU/wAaNpG/nDAqCh5pKODk+zFu6BVF+dc3hpSsR2aiWyQr8ltMx+pPnRA5jI4EkX1j
j4EegYlPd5thRfusC1U5sh8aqks3Q66BeCi2gIyJviQ4XJm74JSf6sr0mCB4wTQL+oznlhOtBaYw
MjPfd2idXA1KqiD10NZ1+RqfBEnYFqRykfeCGMApTG7fp2vMdaCwDBbN927SyU3WqjjgBpVhNLTu
gqjT9xEceJN7jfEDin+d6UTSpbZeKo/txzSPQzKgTTqOgN2eOoQFGdWXTvzM0n7LQ+/07IEkJmN1
Z6fZnnH3OnU72ADa3MrMu0pMY1XR5L5wqxtOqwDNKX6qXYmu2Cg6+G4nbkDlfHmjT2IsgkT69Iog
nQ72tvn4dZw3DSAja76vsijxKwtZJZOB6rHskitiZ/ARU7fx4eZbAdP6aHVZ+hn1Bw4izPTEEk9h
rWfvsFV3BRdWz/apaY4b26nrx2gQzr1D1U0CxDzA9BF6r0ytRTeG0aK7c1DbvNDiu6KT6EXT0mK4
GbLauIp16flFBMR2rRrie69h6V1jRE+XP/g03ADgEbAiACSC2TjUDI71sqzsiFIk0fZyxMgqThBt
2B2zwgJwbEHMi3EtHW1XuuXSWPGZWAupC7CaTGg9yB3Q6V5+uhEOLxT0AwARSOANawXMs841R7As
kx+6G49fGsOrfFrrNGBeGoH1wMoX3OlTxcUXTJpiTK4dCqLHX0BEj1GHbkz2npQPRVWTPeYdgewD
2u2FXT5JLAMMBg8rojqsdpqemN3JgTElqraEqL68Yg5gGjQ3o/etVspbJ5fbCggZ26RrwwpAjkAk
DOMazXVI2G/bAUh+f3zmhg5gAkQSBmKvj66hTztPlGOPLR3SPQUVKgbTM7kFnbl1IO74mtbyqraL
/FHPOVuYITm1tHBi/mpEh4uHlvTj/QZ+gRAOkWxvRJa10WxMOHik88LLqzs1fzjNKb2ArBj6duYI
z2jzjMaMFsme1X137bFYBcjzVavRNh+lMSzQ8p3RIVh2E8V05DuRYJr+/tNemsLOFEZi2F4T3hMv
6mw9jMhfIpGgri+v6zT4Q5jsooaNDkLg1MxrADURqpdApNp3yvhRNphfNiJSvwCh9zsfGv0HOouW
ODLOLQ5CAa9pAGLohOm+FGlOFAPKicGodmdT+RIDBPeK2/rPy2s7c2bIqKOgCXgJBDDz6aKk7LtR
4m3eiRRM4RVv7Cs7xSQEUdXtgHalhQtwJlqaktPQDbgoU1fA7DoaFY+QayLGbkwK594iRr12k3Tc
orqEhIeVYi6SdVdJ5ox3qJK5NwK1olevrcI6Fc51nUTkqo6tEbWM2om/t03Tb9qq/0WTPntA54YM
8jFLFzpjzpw/TNWkZHAhPJzKsaaRBAi0NqbZdnXtmGHVVeygleZd48DZLGpNYuYB8JGXz+XsRqHV
AEVqpCuRPp1d2SFKq6JpBdlZWbFBr8hNI5+y9hfVyE84VFdNAkjmIfLNPAfbsNf4LAacYnljRhtZ
5H5mdc/uqHmwMXZgRsYVU+2CTTndFUSNyIhMHTwOZshnu5JHwEMCEFa8J6W+b1vvQSqdbgVx70y9
zh9UIZIF9+rUik1xKq7DFFwgpzrTnaqS4IUVUbxHIo35pVe4QDo32s3lnZ81Ck1+9JGYedqhgMev
StuJ97ZYk7oJM4/fdJbHAlQLX20+vo5us8lj7a42+2+g61gqlyx+wGxnrSGNadp58R7asdYUGnSs
1NN9BIXrtiLrzsvuNe695tFNhKHK3BuXSCpOjQLcEmg7UBtguwAFdqzwKhKZ2dES1kdQYFYBAjIf
2l9GDDLuXH65vN0fycbjQAo7jhQPMnmo2ZwU0HhDWZoSPd5TwR50A04Yr4AtPhQ5wYwFLdfmwOpf
iFzi2ykZ/dXQhXvbmHZxZUqY4gwkgD7cHO9ODrH+izWVDeoirtnMr1zxs5IRcuztKF6QX1ASOILx
RnMyIAqaZp/fal6SZGEEjMYQKINslcYEgHE9H+6Zm3hrYg3Zlri8Wkddbn+jmuBBUw3RKzDFojsX
h7Rgas6dPW4UqBpQyAOA+NxdiahovaxK032L9qMbOx9/onFM3EREW9OOtDeW0yEBP6bIbDlxuULh
2HiuaLWQIT71TVHNRFiNEBuMM6ATPVaARjeR8K2NZG9BDYEgnv3yRpFuulpld4hyRGg07Y+cN/qv
y8pwRi4cCPTeOBOjJJ6+Y7kEOJVxIbt4H4Op1Wdw9A9lC36GaCB7HU7cdQ8s7quCNc4CtvKZbCvK
eKYODbThUqCGeiy51NpWCNQU9jpB6Q5dhL+aKGdhTgmvAhFjGKfiKrrxKu1F7xvvMJCBbND8jIaE
JklWlkzRh1OZO+Y6h8t7csaDRV4R9hWpUCDMAgvq+NNSDQjIyBF5O+aR9wq5kKD6QlCGR9c62J2z
Pnu0m+yutRFtKpLftE72UwJN9X7I4qUx3TMWeMq4INUJwjD0ZE/n98nnKjE3XtuglAUvYda/e+WY
+brzv5yd127bWLuGr4gAezmluiybstNzQqSSi723q98P/Z9ElGFiNhAgGCiYRXK1r7xlildWwX3w
Q9+Qq4Xgh9q3suwF5Ymg6IuVlJfmrdcl4XCpI6c69F1lipUr5Y1LDOtIslVKuBx0S9Crmk2aMNXe
91LKbbvY6aJ9UAaZW1pmty21vNskhbomSfhG7YgNztebTd6wd1jOaFaqwqwgYUGOR5vP1Svd2NQ5
wnm5Lr6BvLXctDPDQ9KOHL9RpvpbGKzP2mSHR0cvS+RJK8vZ1E0hnbF0xoepsOW/dat/Xll58zm/
OJqByFGbYSfiLyIvLtypl8puklPbC3ozPeZqaYILnqJNU6ntFw6QH5miFZehGeUzT2Wf7BIH56gN
f608xzzO7XPMBhQ6zRBiR1oB8331z7JzYhg8TekX13bKii8mwisnEsiIUKzqtyO93a1JsnZUTf+T
pI/9riOO33bjsCmkIdumxbhTh8i49BJKr82UiP1Q4JCWjYP0kCThmp7W/DQ3T0v1gWgRfCgSyjb6
oLdPqxhUzXMOk6tcDu1GHioq/030yZkmZzNMzn9ewgyHsj3nNMEYgfXi48SkCuBPtYAUuo2AC07p
fpDscmtXWbI3w6zecukmK+fl3UEwDwqMmUMA7L+1jBAqlrCFPGNw7anEbKhNJ5iBpOPKNfTall98
ynlXzoUCZO+xY7n9lOStCODJhePFdXSgTEJZO3ORJ3Db9uQIFAICbZsGh779k3QPuXQaYtnruk9q
ntNnKR6kId4GSPEMoj/kZbQ3ik94ubq66PhbX3nYO4ASoQt7mqiXw8sEC7Qo6FQZtmJlmkteQ+Ng
Z6UdeuBVdJjzoI/g1eJjIlppO1bOizXWxrlLkUDOEp/elTzIGaV+2ToKAOSnld1zd8ZhC8R0MVvk
ywh6L56LjDzuh3EMri3d9H1Q+eIYkCSdwPQjnWzGR72gG0zKEDzZchQdMFHpt3oftocGvFLgNrbd
oqTLR2tG8SegG/kM7Go6vP+Yd7tG536b9R8o1M4Fm3nF/bPH9aCoGiVU1JeR1vw+zX4GqJRqUwaM
uk+37491f6XOpGuGYbKI5ikQLQaLp5hokTyukGzTq3Lds8SAnWfUETYGhXUOzVp9mONdPbejB4Qp
ZGjF8k+tFQhS02/cv/9A99keupVcdDg3KSrQ1CUEwJ5ahxBEda6tXjuHoa0npALkgCIl2KGXFhWM
x6pzvuGvrh56mEk7Ky9VaQvrkTksh/SA8qqPuGtZf7RBBP0qSolqMNypqtxpbeC7o2P/BR2Msvr7
T343bTw4JUR6METxyl2aqsfYiSmyr1+nsN9Ng7A2kpo/06DjuqAB9N8HAyJJLYsgZB7wdtqAY0Fv
qgz9msbxeDGNLNv4Gd3GBgOLIzoL6sp4d6ccL0fxRcc+jF3KWrkdr8lYgGnf8nIYwrmFiuaW1clr
p9ybo7AK8RZnJYKPux0lTc2itCtTv6JmNmy6ogSA42jlSkHhtUp1c5ZyAiBFwTUqY35IZel2GHDJ
ESqJg3VNFbW7yFLTfsrjoN+2dW+82Fomz7pQZBiRNUnQi+J+04BttHa9BDJm1yqtgui6bnbXnOAk
cKdw9P9azWh9tcfa/9C3FUprQSabjTsHrJskpHxDFif3mdsNlb1TLUzvrTiNPwGsBuMjhrqu3IGU
/jgGg0GpUMVWWx7zGB9ax0hPEda7biDx3xsgk8UPJ+yOhUwZd+P4FdzaKVDDwi1NNLI3UZeoWxok
PhcgWMcYqzUrV6RmV8SDsvf1BJB5EYghcDsrgV/EtRWs7OG7ncBNBesOQCBpOd6ni9iYrGUK28KR
r7rIxK4GcIvQXa3zVEkM9G3VJPiVunwzoQDYcQiDxTnXYRCIvZ3QJjXirkmwl1U6+Wxb35RO+960
9kWECXjgyg2ic2l/z8PxpU9iVwFQXUbJUUP7xXc2FEx3qtYcVTyFJOtP3f5N9D80hekVq/SFhVuU
yb6hqyx8aZuozxo9CnQDHgoaSRlFu1T6ZHdjg5y+8ozg4j5Xsp2cSNumX+mP3yUD81vO0ilgwikc
LokQLcF7L/cFHpBjR6avVvVlCMrkt5i6j++fLm+OBCfhf40RWru337MPtLCzQ33yusgav9DkfmBl
Z6epaZLd+yPdZ5u8FAXl2VQKLsIdVwlEoOKbTjl5uTGAftR/1UnybJsAAfOuPoou11x9bP6KCqdC
o3aTKLn2XMpx2G8LmwK+XK6cdPdYm/mJuBSJI9FBIiW6fflYVYU8yviShrXVbOJW1U+52oWu1eh+
4AKXK3aVOpiHNFHsS9Sl9GrMc51CD9AGKdtaCtWSzizsJ0sr1G3eJ9VKw/3ulISdqMBKJLTmGTmX
bx8wl0n+rNxSPGlyopNhl0SAcX1dmZj5NW/3FCg8NjIzQ58EDuLtKF3vNLAdVByFyfv2itr3MVdn
Ypx6YlG3CX37W5s7Vy131KOZiGHjTzIYOZggB1OE0EKborUeu9D/3YczIkqIkKmMldjtJD1dWUav
CJTF09I5hGrElQgc2V6EMXGkF4oeSq1nmdyCnROJg6ULY5+iM1iSedTJ2TGk8VFgiOEWei0fyODR
hc8QkfYDrbomKDUdUq0yOaXA0ilDhpZFVeHCoVTtuAkLJC0mpU03HQ12FyPC4NC1lmS5WpDxSrlO
2UxOEMPV8/TgaNPeydL6V6zWGDADBfFPpeEH26wZm0PmJBl91x7ezWiJPWUE9cQ673dhE1XbYVTF
mebjn3QU7aErtOaDGHt7j/vfsz0qDguxUMT3fpAdrynyfE9Df9j5nfHErX2ptcg5tBIK6e8vh1cW
8eIDw/5ATuE1+SRCu10ORVwJOdaawTNzlevNMZrgOcBOtA/8CYR9KW9xD/lcK5H/RPfd8oSuY20q
m+JaTaXtaQVZZ5ta4lCGQ32YcEF5aNoQ7kQdDE8F+JKH0Y+tPziKaFsK/rKLq259dKi+rizsuwwa
X5g5+OcPyB/KHbcv0plDbIxh2GNa0yu7EGuWLcu3O1SZIv9hdf0qG4EUZDN2zT4eKmUNqTDvm+WH
BJSPFivWcrM46+34aUmPo8Ye1FOjyPqsSDW4Z2uwz0NPREoAMh6USJSfWiOov9cSWUqLYlat+L0b
tPaaN+xra33xNDCggFwhFz4DbxeH3RhoatcWjeVBl4tOslmCc7Unw7qYw/gy2a3c8XQNMmhRp1Fq
j+ofKZzPX0qbjC80HOqPWuebbkpw+BhVsvNcgmR/GLXMepLqNJ39zOI9VKzUtQs5hSFuRvtmirqd
OQSkNs4IObSoQ7rqqV4ZJ1U05ncA4OGHrCgKZ2UN34UlM1oTFDrRObW0u9ZvrgWUPCu79TRUElEU
qiMPzE10AAGsbKqyr1YqA/dpsINYOJe1A8YY3M3SCqMHW1/g0GB7CiKQe6vIpu8kEMGjcAqcTOJK
3kaV0u5Z/d1BH6YSFW29+92GVv4DFF6140RVNyqGSSsf4u4CoYCgIPDHbUtN8S5TGTst0jPsrLwC
+ULIfrl5KtR+TdJkvoZulhZdkznZpldMmqIvMU2akkWyKibHc9TmsctV6XOj9mdIg8rP98+mtwci
U6SACJJi2UiN0tBIuhBjUeTbs0c0IfON5Yf1oajVaCU1v89OZ3Mdqi9021+L5POn/Sc3x75FG201
sT2pG9PfWRZpz+Sg8jezwiPGiabwkoziqyYhnjiU+Rwgps6HQB4NF4GX+rskSRHI3MI8jumYcrVI
0Vczl7pjTxLeuRolRUQxDOfP+1/o7i5/ZeLS2lYdFj4H4O1Tj21i49XZ2B52E6j7yUrtmgJLMRC4
XX+J7dF5lIxs/DSV8Zpzz13JhaFnyPZMYYLFu5R263IjJNHDr9Zup2gn9y/WYMnbHp23qjFDNx79
terTWy9rsdXnIg/Y/uWRVhmB0OJYsj12Z7ydOsncdkUWPDGtWBxCgwsvNr2lxjXDYa3CdJ9a8rrU
0KHeg7KReYrbLz1UkRPGeW17jRiVD3KGQJoWIugwVXb+GHetshe17+xHu0L6O7DtaWskSr7JtDrA
KKYkbAjK7tIbFa26cpS/Qx6CJiPMCVGVqU1JI8uQTzdBPWzjRr5MBnZeRhR2eJNya4X+iMuHEaLo
NMGYPDZNaL0yEoIdi6Bx+3BM9l1djZ6EUWZAMQe7pkhqOuyGMJTvUkl3C0wKJheUpDhWshDncJqK
jTFB09Vt/+RnZXGKgq55jPAT2+Rlr2suBQ6xSe1h3JitrH18f/Eq9xMK+XxGCpH1w0dZejbi26aI
pI1x+5M0A9+gDtIglkyPIp0wfzIaNd40fNoHYvpPZZMom6gxxRbxme5ErPhBNGq0C5WsgzDaghPw
075+tHxd7GRFXQMr3J9FPCsYBbCPFNaUpYyT0pmtVIuE7hciOj98O9tpE+TpYBIv73+V+8uMJgQK
PbO9CyHvUuFmmEQB7qfRPGW6EqwCUu0t69ioxcfRVFZCpvv7ggFm4Ch3JmC15QFr5UMeaomBs2Mf
dk9K3RibtBuk7X9+Iy5nJolSOhCcpW+ZOag6XQRJ88pRJf7qWgwD0/BnqOMvYPkgD94f7o2XAstO
a5+jHATOUtq3VNIW3yL6lJPU0+e0Wp+Wmt+3K/N0DzGkSMt7IemFHyHokEW8OeZV35rkB54cBN+N
NgRAP/oQ/2q5iVzZLB7EOET7aUiqHVoZ+rMaxh/ef9PXOOP2JqanN8NEiODBNS0tbPGpn3qlnDSv
meJ4p6VJf5wyYV8bw38GTjF+g5HHlWBUefJZKcxyY1K1Hxwo1m00ao+VGn4Rxtg/wmBoH8qxH/ZS
I9sHDWX1vVP49TVQ8sANJ707+UlP4a6rH8ZEd5ugghBdq8XG7tKHKIaakwDYzncWOBq3giq8rQIR
nqNMyddir/mgXbwz4if0IbinyZaXSXIVjmXlOK3uibRF5d6yhkuSE2JpcaJ6gWWXXyrJuVKR4sSj
UwCsQbG6b+9/+LtUg2gA/h6hFkk05NRFOdMIkfGpUk3zbMhJp9YwMK2GXvmQp3a7Re7tR2M02R60
smeWo7YSqrxxEuHaNffdyOMBriwi+1xRI9FbheYloXFRu0ZN3DzD8FmvgCS//55vbCUyb8cEo0X/
CzDn7aWnWGLEYT63vbwfxc/Ayb6X2NavrOK3NhLTSBw5KwexiOcT8Z/QSzILWZKwKPBQcoZgk/QS
CEduv1nTkBZSHV0sqcvRg8qsg5H6f8oY3s77L/rGTURRCD4F4lCEmsYid4sjSbNbLXU8ZP0vqj4+
qWOaPptUrTdjmacXJ+JKTDE5fX/YN74vJIa53kM8PSux3L751NRCp9roeHkaK/vCCZRdUOAo+v8Y
BSsLznoWKxjh21FSJe3CqvUdT4J4ek2EfNGUIXl+f5A3ciLoYezvmQc/90sWn9BoA6duB9P2ikS7
0iXEexQCz1kLi+JSmHr5ouX6+Khb3ecoGORnI0yNvV9b9T7Rs/4UW0Fzbo1m5YK736gqJdXZ9gXX
NLxZ5r30z9IqlZGeEbgsDObG71JXNw9RCX3Qd/Iu2kRygyqX2cMOjziCzpKv2yt30f264nZ1GF6D
Pc/3XyztypYDJVbIKnQsGs991ufbuimFq8XPZY1KdpZtKVquQZvuQ3M4AgRWc78FNYLlzZSEQrbH
UrE8a8q/JnEH3AzhiLyPXmjd/tCkrls5ku6Z8FTpZ76tyivOfYHF5MddrAR1JU0esVl7GCtDHApn
Qh9q9KtHxQz2ll0pD3ok8i1chXRnY72y7cExbGjcr3lY3WNPZmACkToUlVkQdZkVyVLRk6ByPLdF
ZuxwraeWa4so/R7TWXmos7HwmsxWfstOgAMv4JJxirfOMAA1gkCufdZltGxUf0p3pS6H10LTKCVp
3Ov/eWOqkNV5PgIVDr4lwTcSaSWXKjGlogvzajrZY9K24coWeC3g3V6YKoEkB/h8aYF/XswNoOM2
UuiWeUGeYqcahtilRKIZ9unYPIRxmm2NZhp3WSure0drP9QTHkmF7jt/V06IN5Yl1yXOzSzMORzU
bjejLyGApxaS4vWjEp+CaMpPhW6QAFFCilCOlwr9ux+O6PBmbXxIamu8Cq08tdAHv9VBYT86BYox
5HwVac2IMfEpUNP07LRrWfX9qUFogZw9hR2g8PeSrTR8aylSTG9SpelPUCNUlHcKBjO6O2rWMRyi
T4lST99zNKZWlsRr8eR2thh7VvJF1YOG8xJZI7WTFvXOYHo4KbjURC5NqRVu7CBdJZ2n6VeV/i67
4Vce2S4AtVNmtmebgoSbTcR50FnwixmiR6up3c5+iExEBTDgqQ2EHJ01fcr7QIS1i9gCEFrErqib
3M5nGOZgA4NQfwpt/W/WieIpTYJi6+hdeHp/6dznRHP2AAN+DnfgXS7iEDmIaiktenTdFeT9SiwH
9n1i5bsawMVuTtxXwoH75hVjISEF9oYo04E5cPtqhtzQEGkS7anqEeuw5VQ/SImA0ysS85eaOcbZ
LLPQ7ed434hnUwc/3FES0T8mZijhEB5Z+6orxSaPzLWg4U7di1oPRHFqESyQGTK0uNQkTvd81BrT
C/wnQAFFhTP7GP4K9a9SqmwFAkddbD50WXbBbXzYIHzjxurPxpiezaB+qKWjaaMt9FGSPgRSMbiO
/FSpj8J+NjsQt2FCIq5tK4feOHJLAyjcoT42+aGTrLXF/kbkx5sQReN1qxIyLBVOSe6nzOQPBbbw
c1jN5gBThXla1BbPgW/H2xqtjq+tqdQbFKCKQ11IKwyb+zOJTAI9KhoGr7niYmWhtqU6QWSqntkL
5VIk0jM+7ru21x+VrgTtJ/pP7y/l19xgucFZVQCfAfuhL7AICQKlMatwCMiGjfSsG9Wuo1ER4sUS
1/Uubl9s0P66BCRdFvtpzDZtCDTSzE9pmX8OZHNTTi+DXWxk4xz6l1z33UgqvHHYNXG4sRv1mGi4
A2GjnjUv7z/5GxcJ3wreFMeIClZyaXtVyrmVhbGmeqTVw1OIiulL0A0RFjq1suEu44K3umBn6JJ8
qGvd2PlCFdt6Aoj+/pPobxzQFHjYBmxQct/llTaoIsO+LdXRbZvAHegPER6FRapeY9HvnPhFiZ7T
NtraUngskaFkE4EUGHeSUe6oGV2dcK+G0rUrPg/SGeSkUX2OpENloA1n/xLyk4F+XXHFY+SjGZTH
0smOvaV+FtnJlCX+SeBZUb2L5Ke2ojqX0VgJQoAQTfzLV41DqU7PcOo/JBmOGkZDH2SSrM9Z6zzO
ygGkLmsc/ldR3sWKIg9+1XShwgLZ+PawMvM5WS062avQZtIljv3Jd834izT0m5bQR1jXMfpIwa+m
2YiThCbwkLqEw99J+zLg6xR0HtW0oQ/3RQBrHiZ1nsmn1ta+o4VnulaWPKPn4E24gTWfcmSFZOP4
/oS+kTwgLgEzghSTo01buieiG4N6W9VOnh4a0yWUVCQPyBavaeGnezGpySGq8/6xzf3oIEuVDxg9
TkcXPnW7lQw5ebC6pD2FQWevkRXuUzQADESSnLQI15lLxfu+i7WxABHsDY04R7j3ucLsjaNiJ7Y7
aZZEcTdtvhOIjnuCuO5Xk01ib0yR7DpO/jH30+FrV9Urh8hbBydNX7i1oBhoXLxukH/ymn5QfT1K
oLQRCynnWle/Ed6GCNzmznOXhuJgmljwaJUKRo1K89kKtTU5w/vbn9IH0oEzE5lPYy5u/05yIiPX
wHcEWnxUkAkAIwBj62EKw7VA4573PJdZKOqR0yBtfMcYMXxk+7rGH73aHrszaluXSS+TswFt7TGI
UaIre2gyuDyH3wLAtA0ooJQF24XTA7dwus2ihFux0ET76HSq8sORAuuoVoH5LI+T9agJX165V+7b
6pQSWNJglzjmVUTzbjdlq8TCLktn8Fo5PUOrGDzR0Ph2Q1mlHigMN+GEds3B0p9reQwfZEHj3Hfw
lG+6ODgjRChc1Q7Hp7pKB09JI/upNyz0s6zmglNQuSODOgRBjX5BVsbXtpF+BibCLCtH7VuRF2oX
iDaBD7ABjNy+RtpOOiC2VnuKqnSLSIK/BcbjdZPWbpxCXxnsfq8RdZEn08cC8mQtAxuge3ZolKX2
NEitsiklzdqWdfXn/bPmft3C+qFdzJlC1sOFdvtGcTRGBVDUxPP1MPNKu34ZhWM8TnHxn3P/eSBa
pNS1UN6XF3U6mO9+p6t14lmBlB2dsvtdJc456kW06ZX4khH7u1Wc/mcZJ+DqBs1AyCtAZVl9t+/X
5X7sRHKae8Jygs/aZHxTx/CjXsSAWRy7PcZh7u/f/6T38zYPCQ9Am11V7rh0PqxsK52a3JMC27wg
+6NeGmMNHHUfqc0IQPJXsg34opZ6+15yr3UpKh/EOkA/dlEz2tRc82hnmanqDqo6uFLSxSvb+D7Q
mGXwUciBrkYyuAQ8WnYW+Mh6F142Gv2BK1h6qQu9faoi+4dT6Rfa4wo1aG285D4ljpX9cM8NYC7/
HX5+vH+OeWFF0hTFdeFNcuV26bOfPEqgsvoOm8AeByrZ+IhBw1EH7p63P3O7o5iGdlCVfSixXy2M
TyWxe9wcpvLS4VZFWf27XVRXJxCYfykvobMm1/jWSiDfQs2Npj0Eqvn3fx7YkbOssEeBQ32PVHPj
O+rOdvI1T7a3lgIdF/IfrkAO18XOkmUo0kYoF8jgxMEpESEfJ84+j3aauWPUVldr0tfigDfGRLoI
9jjHuc3LLaZCLUeznkwj9eb2vgn6VTfqF0NKt0Ibd1HpbypElNvuJ+IST1HxIXXsl7yTNlzeZxT3
r7oWHrJ+bU/cn87gEma0EUsTIN+ysjtM+dgWsZJ5Ud5/aUwrpyIim6dJT1HVKIvVtPj+I4DA43Qm
HKIHw8F2O72FWpWCd269pNOzL3GSBPuqtKfPYlSBXKkCbnqiR/1TXKv+qdGdl4wN/SkTJdGQhc5g
5YMxcx0z0F7SJhOnqLCmH6ljhB/fP5DeSFVmAD0HL/ER4knm4rDIhQEQrCrQEid4OdaW6l+aXjPr
jW7GXwenufpZva9ySnyuIpnZp3LCgTwn31i5A+4niMSWm5OIFkwatcjbDxbZStAnNehFuUKcVJN6
ad/WTnnIC4NuoZKvKbXd15sZj6BjPirpUS8bUyAOyyiHkuWJDsd2NS2LndHY0WNa6fvGHpRL3qMr
0Ioh2q588TmeuU1CwKDQEAWDN3dQ9MWeVK1Jk+zOar1YyMZOZLV66EZDOvs1DI+06aXnMBigDBUN
EmlQer8JfgUjIQxv8ot626fOmlzOG6uV/BAgFKAoFsHSzCTG2lBOadp4aaOaRyJZ/2wYZbalS5d/
A2zr7Lpk+Pb+d7g/ALkrwMTMhWcDyazF7duMQV/mYugohJOS2kpsbSYFzbP3R7mPYUAqvZJEkDul
/zj//s8xG5UYbVRJVXqIZdTgB9P6YCuF/DyFjljpt771QjN/CHYuAAHm+HaooknK0bb9whsEcYMP
poWaUDWt3LOvLYnb5TNTf4FXcLjy3ZYKVvBBSWcy2X+KarrQ5phkJwKoS5Ya5kbFImZX5MbPYtSH
hw4duT9OA6Vds8iwkyqGuUEXYSclab0xjenHQGS071VfuFDoNbQEEuSgCzPdjVKn//qvM8G6Ii2B
MAz2k5rh7eepzMYaAVD4T7jJU6eJ4e3lZlYf+ory7ftDvZH0EYTMAaXM3HPkL6aiTlHzBQ5TelA9
fjRkeS+i6vxdHwcYggvbcRNO7qMmSzTv7WnWYmzqlYU3D/HvNGk42BF6mVTtHIoKy9dthtaqMqNp
nqh3SvveFsFOOKP9ubMTcezjXBw7o669LtQueYdP4donWG5pDSWn+YRB35i9pS9RWGIUlijs3npq
kXx+6G21PIky2A/+LPUmR7ssYleHmj6Rm8ffRGv6J6mD/teQb7wUUofpT1KG+zFUvw5+1h9zobS7
96fp7hH5NCR+lMNZxlzK84b6Z286QQBnZNTFtXPK32HfG9Rc7OokG3HuaRWAWU1k7df3x7zrv83O
YRRSiVEJOPlrMWiQIXoOpzy6ppoefOgDB36REaEgk9DytAe418iphkdJU5vNUEvZBa3ydBObU2G4
oVGsJQTLa+/1cfDA/F90QrZ1+w1aoARA8mxx7SXnZ6Q2X1PNOGABi2dWmXcra3J+t5s1Ob/7P4Mt
tiA5s6Bcb4mr3gr7wY8brNEztHLf/8T3rwRxcW7lEtwSlN/drEoXqOPQiavaOOlHO/HJQZjlTYVH
zlEho1xZ6ssjnjKHAnCRMIadhjLP4ohXqecIP+Ot+sD4ORl6fDLiptiEo7R2Tb450ty/IUXl5lqe
8Lkukb+1g7ji0mEbboZ2l5sMnTa5JI/R5v3PeHfQv74XUS+o3vlKkRfv1ccwOTniYQ8ozabQor1m
z90rgYRgPwzTZvLblyIGdUQ5HCaOtTOC8Sin075I48dxGuFXUBTHd2hDYOMiq7IPtOCCmsxZBPFK
0L+MpuZnnQnn+gzI4z5fPCsyepYfmY64hsWoQgDJ7JepUbNd0aFDkcui3+aj4e/0YljLO9+aExpd
BlKOZLP0AW83UBbbVYW9nLiK1NBdpY20B5H4vhvIevYfSUfzS9IZnt8TJApX/O1Q0mSORiWQ4QqF
lWInO5gbyen7lXm/36TzLgWSxzIjSly2Nf0wlpqoC6JrAa+RZkFMGAaTcP/+6nprk3I1kJ6xtBAw
mX//5+w1ETmEotiLq+/4T0ngd15FTfZcSv3wJNBRO/1/hpt5uihd4KCyuJAB7uAuUrBHoXkgRGr+
JcQsd45k/1QTddi9P9j9vcIXpD5OnwzHASKx23dDblUtokHmmBs6wx2i8E8pl0h1tVF/SFL7Gqn1
r/dHvF+EGlILfMjXCjOo19sRu0ktwlbvaYPrJrjiZKj2SH+2bqeV/crpelfpIEDDHken2MEBO8Os
b8eKOwNCVaYaQDa0vVr7+4Eq6Hawa+jIfXOW+kba2qH908g/qIF6HMRjol/z4VOYXusKyKF+VsAw
qyHl0GTaC2lQN5WVfVJmXrjSN3s70VCSylce+y7P5LGp71GrnGX6APjMy/6fBdcXwhwc0ksvxpHG
jVKt36JTTuwaRvY2Lo3iS4RioGs2jfmkyF137hRUXiLLaVZW/htzRZIDLZfUwyAUWMyVUTWVGcWI
czeiUR7m1vxxkAScVsDbKy89v9PtfWvNDgLAFDicSEMW7SZk/I3SSaXBy8IAxSZUA/eDXGVf3l98
91v5dpTFC+VBUZiVH4yUMW2w6ZqKgYOtHGKNppYfrLl3v3YMly81+51BTce9D1T67UQqEsI7dlWP
XpApe6n2Pxa26m/iGlJhiCfAuey/SVFwaZVLFl3N/hyVLyL6PEae4V/U4Vdge0Z0VWfn03HTlt2m
MK/A5Lyk+FHHP+vqnPa/gybA+hcBnr2q/rann1OLlD0eA/ig27bb+t965MVH5+zY6Lk0iH9/bYpr
MFyE87N3NEwKKhjXR3z0No7yQTOepemjLO/IbKX+uXHQC4sORvnX6U698hnZ/I5yJOYbrhX+lZxN
bqR4jhzNWWfoZxZ86aXYzaJf9NPjEApL/cMSf7LsbwpD3vZ1wozzWJ8V9UvhPNktCCh1myElLIHf
tpITtifu+7N9l9vMhpUATVExpi5P+WD5/W1DDCG5FOjBlhZl6yifkeE3fjXOEDyUahggD58qJ+gS
+iUH1ueiu2utGbq8hsmLVUBaMaMFidxR+J532T/bOY0HGzKX33tNhXOkkM9RcRyN5gcWEhSKwuQP
TcBkOyXGLwVLRFn5EY1U+jK3BYhT4lmnnTsxXZL6qz38npQ/jnJMbPgc0lOr/5BAVuRT8RjnD0Oz
j3Lri56rz0b6wxroHqOMsaFst3Iq3AcwQITJTWl2cOXeUX0NOQyt3kw0TxXwr7Xwo0TldCMg6ez1
zMge0Ox3Nac0Voa9a+dqr2068KCzCxsgh0VIrpQZEmfGMHqtziRFVl0ehgnxy8Twm4MegchDe7hT
vgrNPzRplnyIW814FHlSXOO80x+btvU3JtDY/3xhU5bBlw+9UTDNd8DIPI6NMMEB1qsRpM0Rr97r
XWZvqJm55QxEe39R3x+UmLxwllD205wZAXq7mjB6D+RR5IyG5O1+LNoMAuywBoa4a47ysbmlOfpn
CU0Ejxdbx4KeqyqFCq09lU4+J3JzAsqMKeeHLk1Zg11IK83Ae0gKNlEAOnNSfkZ+9svMC83NqvoD
WqOHKk423QDnXptWjdbvj/KZWcetTt2CxGmZDYqIn5sReYOiMHokvjTpo+FIYuPjZfSBFov29/3v
fn8X8j/k0yNlChIZWPftd0d4ozQpjcueKsHMbpyw3ndBPuw0cy12fmN/wdLnojJoJM70ltuRplSf
QikAtmAhd7YNBLBGaL+t64fTJQgPFNX8X73Rfnr//e7wrfOME3OAIgJsDQBs/uD/HFNamoMtCpPJ
62GHf04BKT7Q+soR3FdGL6Og7YVZ2WN6Q46vS9KvvJHQrhJjsWm0ACgFed6hg5F6MmHAu3JSddhF
9fH39x/zPmC1uU85CaiFzLj+RZwgcPeIxtpEu0Pzc4hdtfKclbX5VOiT2PTCiHZa1651P9+Ye4og
IJDBXZPNLLUlM6TcKr9XmBEy5mlQbKrd+EEABehWVtkdRpBZgGkOAhLqDenTUshxlEZgWrYDZkWN
zK3SydjyVtOnpIgnEJdOo/8ZazS6nCJ5pgPgmvhSfiscYzjo6Cp+q4b4oxZ01b5rtP+j7jyW5Eay
dP0qbbVHDbS4Nt2LAEJkpIhUJJPcwCiyoOHQ6unvh6yuaSKClphazoLdRrKSDjjcjx8/5xfa387Q
4KWY3OV4PKoV5xQyFQP3sB6K6kRrI0AbyZA2xVBkK+HtV8tw7vS9nS3zdz5bhmlZAJwxyuoU1ROo
ojQcr20E/DYK1MHbRpP0XTyUW1ltoh2JiOlFVo8UeF6d0IrQtoCy8p1o5c/QziY3nR1YxmQY1h7y
MgjPCli0AeBYsEPPseBWoyLNbVTFKYQG9kE3+uJusuOXbIicF6MKk9vYtL4qTtY8Slan39VW1ALw
rLsHxKk/xVFFj6KU07Wj4UKdC/N60BSQPnAynF0Uzs4Gu2mBhputODXtS4QO2VH1q+qop0b/kucg
efLAgZvpj8bNhEfQfYMpzFbOivCllftjn605T/5qllgucPPA98EpO3uctsH8pq3pqKZBWDxHtQh3
XZ5M2/cjwq9G4e5K3QcqBtxhdRm3WjDcTQnM/mTZWXjTThGqv+a4ZrkxL7tlEgcybOZm0aidZV7O
4k6agnKQS1FCxOc+BJmy3Ja2MXmmFAKyH+K/2SCZvyRjUYsmcdQAsi5fqjfsYhoKVZxwF2uu5VYm
AeytlT7iZVgjztDkJW+ZrVjOt5rayAE3b7NApCMIIJbXD2JQ0u8OCozvf6JfLUzKTnMLi/0yy54t
X0dVptBKJac+cZAh4tEq/kG14r0Z1+NeoAnxo6jUQ9Q045duGCMXmGvrtqqWoBStPcdWvqZPdoGX
ZX7nGAtJmHmGx3CW3hQNGIwYA9dTHfaHVjc2dlwg04Wprw+ZOUtkV2S99hSyYzzhyFu56R1vktv2
E76LM/NTdwTNetFvnBDdGgf13Rt+1t4kWdNt4x5BXM5Go/tiZ3G7QVpyfO4aR76qBU6FctpU0ybU
IuBzaaZ9e3+y5/RgsVLp5pCezHBueqZ83OVcF+0wofY5yie5Br6ih1OEFKBwjq2CTkiW2dFVBxrz
WShFdBXJ0rRSk7v81sRF5NJolOsz8e28KGenYeVMcaqc0iFLnn3bORTxNBz8VNuBtATt3tX+Hrmv
L3kRJ64hOtOzsHNQJ+zyxqnPV5qAF4ucx5kZS7TZsSK4cLEJFLOhuZQpJ5r36TFVg/BmhP73tcz8
tfvmRSSah6LfCOmO9YX8zXLm/TZsRsMRCtUFMd1LhlW7g0qP/P3ve5EeMoqNSys1GZgSMEmWo0At
SEPk7eXTTA52U7XJDppQevTGxuHE1qqeSsPotiWC6yvH3gVHgCOPoi43WOpq0ATOS9eAxcvOdpr6
hHUytnJZUr9IuIR4Q9ar12WjjAcrND7lMkDEWARgJ7H6O41taD+NFpayNJM7rEMC/ylFbPxQdPjq
iqr8Amb9nlu6vFESpzmOzpCdpLDmHKcs84eeznwTBBLVQ4Fs1k4bcGXtC2lXgJDw0tyQPtM2UXcj
lq0rS/ki1+R1qcJCVuUXzZKzRDwVkdPhLk3nsayQRaV+5VkTfp/xqGAUoDktulZWsl/5vHNoX+5f
Rp1bNEAJcQW6cNO0JjvJOr0+ofK3B9Vh1R8NKoBS0QGR3rbk1qWeuKrYZ9Uzujibvj82kDGk/CWI
wYZnD0Fde3OYLXSdWueD3yMYoRaz/tlBivGycr4WvbpLmthLxV0TSjgg7JBvDlu6H0p2KHwNK0uE
dqLGtfVkG6hMf4ju4S2c8yAxXKkRXtj1u9iKdzDxDlbab+HheqjhZcATwgrJzzw8DHq+rePUmxPF
FFHElB/zMaodDo0eAPgErgK+2N5qRrXLbYyn+f+gl7Fbtnd6Gnm+dAV6e59aipsE32SeZtD3raru
a3/cZ9RIEJCqujDmYIQa//5HuLz+UuCgP2Zxr5zrxuct6dysZXpVlXzy22lTSFO3STAZRLvNuZG0
MTiNzNZ+AM3kqWZawX2pJwQok/I4mtYfklaKq9TILc+nReFiDB1sJRgHXl3Z2i3XtzVR4QvNC9Dk
yH5R6mLNEPrPjTacxPYVKVUpMRmNOORFVN6g0qpQNOyla30KlLtQTqNNCKRb6W19K1eNv61TTbnG
Y/ozEIdTbtEin8VkSndK4n7na05+r2XT2sl7GSPBGNDip8xL14E+5DJ6mZPeaPUIVqqgWuCN2RDs
RtUqH97/fr8aZSYt0Kwh8aR1vRzFKWSjgxjYQvWzsRITCOGaMgpt74/yi6OObAbEGtJIc0nsPCms
2jz0Za1u77FBso50wj6reCFsqkx9HWT4fJqe4fvY7anLuUlVI2BjxZOzyYIkumZ+FW/leebJW4YO
4GC0ybmkgdJFumH52iKrjCqQkuK+cnLN1UTSn+wc1e48CoxdVIZf8Sjutj0APzcXpF4Y2FtulDRP
7z/H5ezPMA7mA5Fr6Ofn02JEwRDj+5LfT4711dFjHNUCWawcgxeD6EDhcb9Axoke80WTJHfqALOP
WDpNiG7ewEek+lcPYiUaXyRT8yjIGrL4IShxAVjOaByxTDVllE6SLqZtk3bFtjVFd3AKcBC2Hca7
NurNK2m0rT34QGklQ3/TQlh8UTzLAIbO8uSUZ6h7LsfX1CnXYqM37ow+Qowde9aNMuBWU4ow8Lji
6TC0qBNunIgKvj2inhZlP0an0zZRkt5rNVJltZqMLoI4n+KuA0gUSB32ipWl3g9ObB1s2s7XSd31
mxHD9+37C+HiAOX2B6cLYS88Z2Yd4OXTiyHLmqYxklOSlYpH9SmHTxVTMOqbfaVEV2bUymt78uL4
RHCGs3rWkuWT8eWWY1b6UDGNtHgyXJTcBjuT+z5GOsQahP7dirToahDUppVpMm7xw8Dn0jeLq3qK
7P2IvKP7/gxcZJ/UJtkEs2YpamPUdpZP46Cx7xfRVMC1sHFbMSLtU4mg8B/SKOkru/9yQ9A4U7HR
pVEHVvJ814WDofuJBFyhlPJkR9kBuBIyiiujXGSfzBooXVgo81elrbJ8oRZ+w0jtIj75Vpvv4hAf
1AT5sh0y58HHMuujT4nww11F22tl5Mu2KIJgGIfiugXPcb5FLodOht7XW7MpTm3fGN4Qyu0tDgwx
/oPxTuhDsgvgdW6qNBRXFh4HHWKNbpzr3bf3P+llSJjFjThwAdBQhD9Hi/lWr9OrqbOTYYATQVKk
2TeG5Srx2D8U8Tgig06DR+g9Est+ra7MwuWW4lKFRD7gyTeRj7OctFdxiZjkPjtBrQk3OYSpvd4a
nccOfIy7xN7mSrzmqXZZkwP8QPyxZW411FjOK9LIoU6IfNnqHQeXviVBLbZkekXmNYkefA4kOTuE
8gTBXyB5uqHsE27E0CLHHpjJbV4kqiuaqaD5qMlfjKJl0ydFol1rqez83f02M6uRxIBdTcMVWPly
jcRT3tnFMMh3uqR+oEveUXHS0e7xu5Xj5+I7gM/gEgS8hTItnO55N/5ULZcy8BKFYKBJOllZ9tnC
djIXSE9UVfLRz/y1XvL87y0Ognk8Og9zAeqt9rgcb6r0vKLVL99BPW02oTVErhmk6cpbXYSreRQk
o7nrUH6m+rocJU9SH7G4Xr6TpAwdbLzhrlQi9oYy+7RS4bpMnhhLh8ryxmUjkJyFxmKIlCybavku
NNUnbQbWYu6SuDqIqFe9Hbp9V8u3fqE+RWa9UcHZl5ukCpx9kNEtzQf7x/vb+k2l+nyGdXAOpBQ0
F0gdl++utXYVDU4p39lBMXq5GfpbpEDioyK0dpPKvrOP5TA5TL4c/1GYOGNu4CSHXxx10lBubzJn
i6FWva8Cq9lgPZ7vfFoVe9NOywNKkz8GMw0PwCelvZwYr36SFF5ZqSNhStKujT7J7qJJhF9L0x9f
KrTbD6lQjes20s1TmTeKSzzHflXvyhsOMudZydtVd505di9ngCYm4BzyDRhs+McvZ8CyRBy3agG7
UGlNz+yhjved8pDEquuI3oCVzB/XfYVun2YHbllJ5UrCcNkrp6yAVxNZF8igudy6fATftGI1yOGC
qLl01AzpptWCeltW1nCdodV3rMP0az918XUuoyGIwWQB7yDW8NpIsugmTZlQLZiUPc603R9mk+qe
X1cYNKfQ7+MiOFQkOfuYI3tbkv1se2WQb2o7K45lpDWuLCG9704jjMpp1Mzb3I/0jS0y6UbRlBK/
xZxYb6HZFOX376++X4RYhEGok896Poi2n8eTcpCKuC0TGDajJu10lOh9U6sR2oiUknAZNe1NJjmV
VyXTIe2np6ZMvVTD+lbuauMqi+nBkgQ2/hP9T8ejqHFq7V5bia6XQY+HhAPCtYocg4Ng+XXsABxV
ZdcSWHG9PNZjiGRiCnMptsGoRFU8bOpOk1dOvMvIR6WWphMlL4eD71x5L8aKqJj5GKcyCKYnNMOq
WzmM11p889perP2ZfKSByZz1QBBAOztX0W8ueQkEFGTWvzrq/VYMfbJt+rgEULrqQXAZ/Sgq0Dwi
jaK+D6Rhfuufzg/bJNIa6aic4qRA37uoTWoi7VC/iF6XtqVf4UygRXdjrahXsRYabiLQjVelofbU
OB2egL2tpXYXX3d+JMS8yC0IbDRUlo+U12iAWCNKOsjPvfArc9OsyL5nAphKoMvRh9FfE2K/+LZv
Q4JoR7yHe86bfu5Ps4BB9GCOwldOY2QEboPsqRcPov+7JWBUkOhZziKvNIkoii9fTJaRrU5oiJ70
Sgl29pTaLy3S7YdMEtrT+/v4IjkkM2MYOlFMIEyxsx0SF32M7DAyenKVtHdRct06FUaAjiOlLuJC
muzSYt+qqL0fIQmvDH6JkMHk6008kmoQ7ZZzTMSU4GcWmU126pG/2yO96B8Sw6ooSCgKxE3sreRt
X8rPsh0W265OFVwKRLfNKIpvit7w3SAwx5WQfpm2zw8F7Jh5mSmF55x1O+kkDvYwO0WaXl9R1JY9
IYSzT4LK2CQ0ja46WX0MjcFN5BjVpig5+Gq6Vla9xILxGFRHZnkbrhFcJJaLQANSicFPn57yUrkd
5Si4RWtT25JlA2RSSuGlcDo8p5UTb8gx906TfCW5utxfZBVcHbg8UE24sMnIpiDhaOngiLf6k65L
wVUTo5olhUXjoeW1TbVybUv/4q3BaQGQhqMjY5KjzwnfTxssRa6zqTORnsYir5BhLZwvVSjhRtck
lC57WwbeQeUgpmLGIq3LbT04FAne3xSXu3z5EGd5RUaNKKmqNj1JSSTtSlOKt6mIgw9/exTI/fR4
aNBCwj+Hh2WNo0hJFocntQ/B2MmK5PU5JKb3R3ljoy4PCsowtAyhbSMCSM11OaPRKOtlM+bhKXB6
j8N8kyUfUy3y4CrtBuPFUe9j49hoH/U+d61Y3wCi3Thp640SVsPtneWP6DFH+BTKmyb6qk7JnZYf
Df21DXQM45/U8IM/4CqRAL1se9eugZqU6YHMfGfn/QeIUDd20H0sqi8Cj7RtVXxD7fjvfy8IgJyB
gAg4CM5ZyZB+2qCN1OCEp8q1nUkqXhH1asZzUawEpGADIkRKcCYJnOfbaMwOZChleEoQrj8Uxmi5
Pgy9w+iIXShZwRaLjsrt7dhxLbB0hzxVlQ0Ah3rli/5idc6sL/DNYGe5zJ2dDjWiHk6Lvsip72KN
5gZmg/JcIX1/3VxufrhlrJs5AiBXex4Fi9bpgsjKg1M+Vc+9PDlPZW01zxKBCheUyOKKwwJ+/NuD
kk4DByGvB7x1ntCHNSCq0EZaaJLr9GrCKOIaYDn+K/6wSxOp88hE15xOL1+UKzETyVUVO23I7cv9
UetDSFe4yVFVAR9omLHxUbanxrPzQfFYRsF1VGbp/v0XfbPhWO5KRgWcBNAEPA4qFctRnYw+WjlW
+alxTpPwXSXE39BIURzLNgKGwdTvWjja+fMABlfun1OJ25y+9furwj8U1KrM5K5prxBu2Vj2Qxd9
0UvHNcfxkIwHRcOdBvoX3KxM7LQ+3MTak5LdauGd5VAGDoz6wZyU3SiDWa9TNB7rTcSx6kTZzm+y
fY1UZqc0XoNcplUnXzOAz9sxBTNrVwAWwwa3oL7qD+9PyXxT+nlGKElQocNt1pqRNwAklzNiText
uY/6x5zD4VDK+KKVmEEeJCFr9ObQUGisztpmrb4WIt+ytsXQaN0itELSPvs5UEpYDm07WThxKKWP
CGWqmwYB2qc2Ne4rtQmu8G+hhRYw176d+VstZnubba8f4gYkeWaOyGV1mYorrxkd0f/RXYLQuCsJ
mRbmrU9Thu3W4H98f7Iu+n1IS3Dzt2fZQVbRhdXjMARJqFem9MDV+4CISnEUlhSdijCtt1JhVAep
rb3UkAtP6klgxkG2t74uKfexHTmHocHhuKWkbo4qduOdoj2Ndld5jQiS+0yN1ZXlfpHozYgdCPmY
kxBBaX6cbTIhOWVrdZX24CsBFwVVr3cQCcQLCPMvkt+iQoaIgSurvrgNJtvYlKbTuknUtZ5dW8kO
S6XOxT08/ptHMLA9OnvzNXZmcFApXn74REyScMSgPvgiCLexKdVeG4T+SuXoPGC/jQJFBnszOPh0
aZejDEUa5v00W2mMUbHDfo9tV5bN1ftL4k2F5edVDMAP4BXQbhB+pPTn50KXKanSpJLxECtOuTMr
fXQLlF7hQ8tfUQY49omWbBM7fTZnjY6xbrd5FxfbcUD017GbaiuyITk4uaMcEVv5VOHis2nDpzCM
QqSS7Q+xIQ9ep+XiSJ3dJDpwA0JZpXTVQAm3uW6VN46fGYcwLHJXmaRkR3HWcHU5s1DubFB9w6fa
zUtdf7YTM3X1xCrRj7PTlZPrYjszEcwCHQWCK3no22L8KYeMin5yGmwCH8h1tsYOvXd3dLuraEuZ
/3pwxW3oQfE7FV+a1+jJXznC5iVz9hVmdD3AnbkcyS1x+bERWm7UsGrUBwCfB1icemV5pr5XuC68
/70vyGJvrwnqAkEqiOggvZcjYb1oZ+x+9aG4sffmPrkbdsWVsoNpvQm2ykbeZa62Lz52W+vB2FtH
2cv3gRdupN37z3F+fp4/hrp8jMFs26iTS/UBleCNgRRcanzRin2lmsA3V9b4+U4iVwbXMudeZCZI
iZy9sq7N1ZQQtbVByY1byw4+1rnjrNy+fz0I2GnKehzM5x4XJFRl5acZ4OkIN0URxdEWA7lo5VXm
A36xTtAlAQJBr3+WruP4WU6b0YdIuU5FfjLbAPdmuNbIQYtgZub7HmIZX2gNZPclmDlXSqa1xXP5
jjOW8M9qDmXtc8YexeERHiqjl3Jiwp4cxXzDWnNxPRsFsNeMMsB/d26vU8LTlu+YpVR+MoQnTlRw
s3YzATs+pFyoH95fgefgyD/HoQaOBgi1MPb8chw0Rnx2g56dBjkersJ86OnUCleIxOI4VxrMRZui
civfqDw7QdMVMPz0XBuyv1c6POmarBMbVoLYKlrVXY/hGG6mBOp3WbXmPiiGqzY8JF30rcfrz22U
6toukido4fFeqMX30fSTlT76WTL05xvRF6KHNSOgz+UTRljjfpNr2al0godRp9xb8Z0MiKAbVHyi
jR6gUVkosv33NvPbuDodIiI4GRXt2eVMjgAhLTTMKcjUivEhzdLoWLRc6Ro9CzZpaX2qizU76F8s
EhApIJQpqPG654iFROcg6csoPTWWHh78cbLdVIMa9bZG/uv78P+CV3H/586q//Xf/P67KEaat2Fz
9tt/nYrX/KmpXl+b26/Ff88/+j//6b+Wv+Un//0ve1+br4vfbHO4o+ND+1qNj681pkJvY/IM83/5
v/3Lf7y+/SvPY/H6z9++izZv5n8NvbH8t3//1dWPf/5GD/OnjTD/+//+y7uvGT93eP1a/fjHVZ1+
zX/8Y/51+90T+df0rz+rL/6t169188/fLO13iltz6RiQG1M+A9D717e/UX+HyEMjdu7905Wfr7i5
qJrwn79Jhvo795S5MMaNhdvSXG2tRfvn32m/AwEkjGGDxi0cIMNvf83K4sv850v9I2+zexHlTf3P
35Zrfx6auw9ic+S3hHsi/XINmnoAoSeDxSUZbbZzstjcmsL/XCI+R7nLB5VrjB96scYnejs8/hOR
GXfGoXHVm6vqSHOcW6o4DW1i4fjxsUvq6r6QawdFht4Xn6D2ZV/TPJQewSCLbWf5TYOu1zB2LsLG
SuKirbINc9GBsC6U67g1yYzmVuJ1FOapsqtSWbxA/A5CZP/t4lVrW50MrEChfOTs/CM0e/l5nMLy
DylG9TidBoxUlBZBNSVpb030Jr/nVfah0pWidbPJltBcjVTpZZTyCGPPaJ/nLZBpUyPGdmpPu9WQ
S3oboeTLJws9lD+z5r+1l26j75WoxR/NcuMsN+D/vR03I37+66+1e7HjrqMq+va1iRYba/6RPzcW
RiwyG2EOZDgvEblno+Y/d5ZiOr/TH5wPfP6X7Uc68O+dpf8O84Wf/HnT/bWxFOV3TKnmvUgthgwP
4dG/Hu5/sbHO9XGgZhDaQRmgWPtG1jiL7kaU0E0Pmu6edpG6DYSZbLDF+NGlUf+jLBPrSikBqqDc
RANP1msvVmoS5dbUr9WyVbY/Td2/n+7nbX6ugcLT0HWdCyDUXDhxzu8ryhDhf+VPyX2fFtOmkrQj
WUL6ccAeHNObvDpkCsYgLV33HS4aGHzjk+ZFinOQpvwL9gDmpqET6pWZXT8PWlrtu0ovr8xek2+b
wR9u8s55GSL84t5/7vPO59tzk9DMvo8g3RDaWMYnoIINd1kpvpeL+irNZbZfE7tYIcgeITd5EFUX
XNmT3RwbtXPusdgIdr6apPse4uc1p2n1vc26+mOR+nfGcKTV8fr+E57fDOYnnHVaZkQEZQJC9vIJ
O5HqwIt4Qq6E8qOO+NsfqOjAZ69MY4uxuXFNhQtqt1wmLiankldOXLJNJdwAU0u9sK5R18r0/iEP
RH0HUkTssV6AfC/holnJWb4boi49CBsOcdm0wY0zyOPW7G1SlMFZuz6/KWz8JzBznwWROcOouOXg
0Aswb/k6GHdYVSJB5Es0s4fAL1caFhStoe9sSjIQTkPUEIxweqwNyVeuu0b+VkoYA0S1UjRu1I0F
GmgwPq20iL1AqtHtash2N75oK4TkC+l7Fks2XXLivNtTaZMGAyyoFbav+YjJ5iZsc+u5MJ60ztmM
orZvyjJCThSmOj6+zSzh4yO05UpFCqt91OAP24WWfsKq04b5KHV3Wjypn6Z4wBgB7meOxqIUO5u6
CPMvPvKLnqI2r3yvUtmkDQku127buZuV1nLPaaLiRW+GfusHnd/iYaOsaQGfZWAIPsy66ZBoafVQ
OzhP+oB3lHVQR+JpUkYFCw3FRCWx0FcUds6jz8UwZ7cBXcsawxaheGow99tLmInu06nC8LkWyJOg
h3xbKOEXVmCIX0SQfcx9OX/GiuU5G6WX93fImyToT0tqrmvPoEPc4kiuaTedXyStfojx2Soep2xS
EM4zhzuBLbBn2sJG3kLJXIJ4te+HUHKNrlf+oMgv3UCXTK+Tapo2OaW5IyVX0zWsec7ivvOi0WpO
adzktSuV2o8B0MZe1ftDhvjlQVRmfa3gb3Uw9UZ3A80WiExVYCOmJvkUyt1wGww48lS2PSBWQfvA
KGr53kl75ZFf2UYt4/IjGaR9eH8qztudVNphCELBAq8AIBwQ9nJ3DaOp+U04+I9UeTdinG5j5gEe
BCodDiIJ5tEsOjdo4l3Ui6cyM92V8S9WH+kidV8NDAMFuIvqWDGbIjd6oj/6qJkfDR/P8dzqj2Zq
ZuARx/TQy370FEkzEDwybTzWB5pUGmwQ/px+i5KkN0ky9iuqV798LGQLuKRTtsSZbDktUWOorVYP
Gjnf+MlsVOXOiEL96v2Xn4+KxTKc352OB7QZdGtJGJaDjGHi+xFSAI9BZGt7U+03gymqq7ZqVjbf
/BGXA0E+54Ysz9JJNJPPBlLRmqh1rBwepzgLXEmIsOZym4RYi4zDR5j0a/I48z+4HJBA/SYgYsO8
RnVj+WYUabo2VbTmMdDrrdyNJ1Qb3SYzf3RR4lVR5kFzzLz3Z/MXS5luOZ17UiWaVjTJloPGBV1I
x+iKx8HBv2WqnkLksaeq3aMZ+c2KFQ98/7YtNU+Owz9UNdu/P/7lOwOsnJtyOqg0UBtnAS4yM70O
9X547CXA7l1ujg9J1NJV7Zr+VDfqNx5JPep22x3eH/iivA7+jbxuFjeB9wUY8iyx0/O2LnCQrU40
cac7ucCtVlLEEb8OI94oWDlv0jqatoUvxG5KMv+TjknEzhgTfD1au8UMLRb3sV+u1v3no/mnZUBo
gTZDdYssBMYJLLzlF6Fmws4mIz6ZzcSl2u6MY1b2qptltf809fg0D6lPsyrRdmnhXFs14j/gpn8A
wsDL2MKjtyVp2YXCEMQjq/cymXVUGibHQ1FMK9WPC/QB22P2WOBpcb+mYX62TSQ1hWObgJDlMufW
Wr6RuvZGMW4dbfTUXOyCRt31kkTfe1r5hGdrZ25ez5gi+iTk6PjwnKVsfoDXdtU342nED8FuRvOg
1kR9XCCHTZEqxk6UU4x8/loh8CwCvY0700SAyQELvhBJUNKYjk0YTietj3CpqQXtI3p+LuKxa+Jc
8yv8vBaQQZjxWhTpIFZQ2jrbHu3YK40FYvZ+TGXpzuqlm3ySsOdANNoVcFtDdG0/r2yM5evRG0N7
k0yY1g7HC4XWs/WHbKAeQfmbHvHRQckxE7anJTV615JWKRABMbcLuiC70mhPXSHT8d2Xq2CHw49y
lKdKwUBc6nY+thN7MOPRGs7kLb7/Z0reHo8MHdVOTD2odpwDvYwhxBs2ScdH3FI/CAWpgaCtor2N
Y/lN22kGrRVkKGHThy9xNPY3fhDVd1HbVl4Spf01d3uxnQY9hllTmFsbwWDXrBUkr8K8Dj/rXQ0c
espdO47AKkQm1mRqPN1WiY5Rz6C/tDZd4ERrh6NWd6ta2MsT9M+XgwZEDZgeGwvtLChFNYV8Oeim
xzROTdfBduRa64EoFhOE700Z6rQK8OU9xva3NkshfhcDkJ42e2ARfVBHv9bcMJva7+8vieVG46nm
+y/YorlWjIruuVi8ZpRd0voj5IMm0X4YdpsfkImxXBy3822IZN5nO6MBr/iYTL0/8sV8MDKO7aRZ
FLd0oJTLWChbgy6MXCiPeHGmO1BNgTuMjrJy0l+seGIIOizohihQ6i/E8P0mMHultKtHQly3rzTj
U1mXlkcPdK26v9zP80zS2GQy4ZWQ7QJTXL6PRoeRsCKqR6OJgxcDKsXWyJ1rVYng+A5ACkKHstT7
c3h20s2DvnXXqJZAaJnRtctB7bIYOk6D9jHmLrFDzIIedpkDRhFS8xQTfLbhOPYfW3XWQKg7GMHh
rENj6pmn6UNwiPI+9hK0uNYizfKk++vB5j2MJCACDWezMfVYZtYFDT8gJiQgkap8iVS9vfZ9bboS
Y+GjyYvOGGcagAu5yI8cLTGlgwRNOYoVIbcwbCuMYI9rknpEsPibCOxXPZdwf8/HNTbIm5LcIvLM
ORJzSNOE7gwrcjmPs3mfImlF9VipaDNPZT+AO8EXe2+V3c6uivLIJs32uoUcAEoiw2PX2eDsenUK
v5ihZONY6tRXCjoZN75WB3fcsppvRgl6xHAi/zoLCvGqomd7DKpOc5MyiK6B7I3bTm9Qny4M5yZU
cY9HrLi4q4T8RU6S8iOBodI3M8ToDh0djrsJr4iw953HrinsXRjj7tgqRn0sSr30Qi033ahFJmZl
jf3iUxIewALNsZkldrZRg0HSssQKy0dLjp8d4L50JUr92AsbWIUomlOQhtKh69t7Q0zTJz+znc+w
Zl+Qq812BN5mm1AB3qgGxIPRScY7uHPhEYqF8wjXZ02ub5navy080yH1w11phs6cSwnHLewD9LeK
x3TUm4MzpoWrRWoBoSk1vGYy1uRrLrc9GT39GiYIeUA6RcuVEzepYQaGXzzOLmYvLSoIwqH4UUUO
pZixMa8co1ojYV8GNZuiKtpx8NfI7i+gkpZNwaYKykf0XsxNpUaqFzbgG9jSa+j9X0wnhBpQ+2DK
WQQX1T1sgU29Zigbf4SNBE/hTsSoAURhkh/T1k+891fb5XgOQF9sBOngg4E/ZwtYmYk6YTqJR7t2
pOe+6B03wP51M8r4bCtSXNy+P97F+UdOPjPNQdIhqMntdvn56rppqgiX0kf2lnmYFOBldhR28HBr
c1OYqCvHRSauKrlrV86/MzUOVupcaUAf1pwXDp3hs5gDUsAsYpNXjRyp/zyU0fCtQDP8Y5Mbd2pp
aHtKt/IO5wz1TsJhZZcYhXGFOksPshLpMClXhWd3yMYnap5zU661DdpjWHfORm+T8Ibhi6Rw8Ph2
XR1yXZPcUm+rT23aBZ9aa9ykuYNq6CiinVbiu7KhMtjDTWnaazGJFRDBxYqd39Wi4D9nG7Mg0nKa
i8ofs75jGQUgsjZ26Ue7jBBKkpuOK1eHiw15NtT8xX+Cu/jtmE+oKRQEF3lwJXQ3C9z3uDo4n5qw
fEHfcY23/1b8WJweNoxlUgwYT1w5+bLLIfVOiQWSVekjS1U+DrqNbieKUwJNJnjTfRtB5rfCfFv1
6n1ZTR2SRJq4kzMRuhX2jNs2szkLJXuSr/QUR8qsSPeS1FQ7J8Y3sIA79yjqqLoutQEvIwPrzElq
XuerxdbsAARuhmoqxGbC1e8a5x2vHGxxREJz7UXPLoTzkqXnwglAtKOOflnGkMZCCLtNHlHU2DZE
wxtlHAATTTIaIKj/4petP4Wd1ohNm+J1oQ8f39+uF+FhfgAE/AAoYmbOzWk502nfUZ9PquRxkFBT
pqVn6q9Zr/c7Evbmw4jy0/79Ac+KKH++MiA9OjMKzSKuw8sR5ZwmUIz00KMWlebR7vydxm3XEJzM
ea9Uh0AS+l3eVYGHhKG5iUp420Y4rJXGLjM93nxuKc90dPDHzlmgaivHolwSpI9VPEb71nHCfaLD
+NvYPpJXbf2qIlZyUIMBYCMKTV5EQbUuOj6Tj6xp51f21zBe+xyX25pOHtdYGlZUWRAaXU5OWyOK
B0w4f1Qiw/4E4g8d3N6MtkYiKQ/vf4iz/tjbh6Aiz+WQO/MsdXm2r8FqUM/izvBYoIiwEXaIHgha
Q5i4GjVaRV2UBcdW0/OdYrPDSiGpOzzc2uPYh/YxV4rYhe8J1dPO42SvgOpAnFD4zJxKJQ5Brytr
TvjcNjGMg+87IlzJ1S/uO3QZtf/P3pntxo1l6fpVGn3PBOfh8pAMxhyKCA2WdENItsV5nvn0/dFZ
WceSsyzk3cFBJxJlZFk2GYzNvdf61z8sJHJsXvBq0z7cvyoJfqmGYI6qSX5qPuaRB9b5mc/dB2Ha
j8eE0SW9vQylicbuA+jHboAd0tAX114Ivke9sRki80tRKZOjwVDc4ObT2kUY+RdFiCobsqm0xoNl
uk8AehzCQ+tPPvbfvUC4fSK6WJTCcNQ+dAL+zFgssvLiynjecLIEKWcyyfEuKvU7dIHzMSfBkyjv
vVHNd3I2dJv+s2Zk+cw/7c+LfQVsaeCc5aClCfzQegeC1Mm4Hg0XCexg1bVz56qJ+JZpRrzKDGya
AgyoPSXvu1UGnJVl/Sfo+YcSmhuA+4jbKQwT5rvKR7WgEgcJEz2xvpZtrzvlPKSrookf8lh8CYiv
dpo4VN1Yr4BnFan/pND4sPD+vDiKaPpgVgV42vuXFLc6Ldb1srkGY/RNxqD0ACCe3f3+9dR+ecZL
7bs8Yz7kIj//sO50re7nctC7K/CquVbUIfBmJtM2X0dR2xNMdyopvdhLclB4bRSGthoNw0oIQ/9O
L+fkmhTm/KLHRXLKzXhcK1LiP05WiT9BI0ZrLNuWfOax84gi6TwTWxIcr2Rc/TPkjQtos2kHGpIM
iYbvD2CnHeKXcfH3MqTwsdfTbK2QAbUiVrU+6cnU0GcOwmqKJ2s/zyMs2LGCTRYY8V0/GootNnLq
hXJj4Zfeqzbm+c9V5RXTvp+iZt0banX4lHj/oXThvVVFljy0ThYMOMKyjH4qXbJeShplVOZrZUVf
lckcHNkSxF2aWTiyFYuZE329mRNwIg9rbPDL5yBsnpIOzLhOk+i1LLL22Jd1eTFDDKIC9OyeUIYF
Ju+mvi8xa3e1rBiw0pssx+q13NUwPBrsrpjkIzaOMg5XQbqZq1n0fr88flmDMIDBcgEDZDgfSK/e
fzIlE4xsMEPxSu/Q2k08Cpc8Cv3z76/ygfnIu81l2PMY3jG/pWn58AD1SBys0a+la5eObjFGq2Ay
CPguHD2sPVNqb0MTZ3x8yCK2vWTI7T7Pz1K2zoOHAA+tnHhdZTqaA0IlK18F7Sat2zviw21ziJzJ
6GxeNrtUhgeNE/+TjfJvbn4RfS7uBQjn8cD5UCMP0xAg+mjNa2cUmWsUsMNrs6C0V+UR9Y+Cp1ud
TrAPpb7QQltmVGjXQVwc1apRbV0F3eknM3TKeJidqh92c2h+xVWvXGudZu0qRtqXXmTIYApi+i2x
6tDjFOrtSO4DV8Pv+xjLMulXsZV+cnZ/8DdbvpelXqOHhM1KZPNHT0spVoc0DCXhOhKcjTdZ0TIe
Ds7p3I/nGSvbYy2E1kOjT62rDB2KKmPSTkPVz04xMR2O1MirRHGq7GqWA8VmS4mZIKGzS0zMJH6/
iD7UNNwr+aEc1MukBkjvh9Tkp5fQSAqjGaxOvhaCIAE2F9a2LjGnTgRZ+KRV+dtLgRkuziyUUB/1
vsE0zGkAz+MqZ7FP/1WlGAY2+ipheV1//6k+1o9/fiw+F/5C/MMh9P4NHLVWGua2VK6QL8j7VQPJ
zaagBzYS9/S/dlgX0TY1k2A9SdZDa03yxhL9Cl1DMLuyxNshxsU/q+Z/3BNWBPjxQr0GH/lwT2qx
KCLmWrlG4fBGLV3m5EPq/iVVBuOTb/VD4/DnpRYBAhN9KqOPkEmC246hwUO4jlJ2LyCrtZM8wiRD
EAPbKIL+E8Ly36x4diCIk3AJ0NQwzX//uAO1YMXPuXW1OqV41QXLcqTATNw8UvvUNmE+PI4DYkgX
TiSeJKbwzdR6c7ajfJwTW6flOJdTsFKhc30RRMPfzlGEnAEAlNFbEU+fvKG/njxgH0yWQEGXQfVH
/HMgPxFMcY5vZyXMXWGWh6+KVCobeEIKAze529Y5oZyfrMml8nhXl2FEQWm4SLqp6n8JJu3LfiaJ
IKtumw55RFwwfspyvfSmTJhu6hYmSN6NygvbcukmhVXfzFkYrlTYb39+Xf9L4fxvqOQ/fSm/UDjh
uEVNm700/yJOv6dy8kf/pHIyNPwDHtziNP2vZKN/Mzn5HfAc3GyZt9Ob/syRlsQ/Ft0PFefiOgvf
k7/v31RO8Y/l70K1hxsSywCH7H9A5fxhqvrTSuJdYxVxf5wy2M/A23n/ulkK4nwUgNKmKhtlh/1A
PdiVkBmhW5ZQOCOrgqTkZxGTrFipPBVChFSLaDl7ZThkNeesLTXiK5ao5TbUg/MY0DBZvXy1UhV9
fd/G9akKZeuuD/z5a1+NkqOVEsPIXJ3yreo3x6Ifkj9nV/9oVf6frmnrlzR6yf/L7urvL91/FW//
ddvCum3a6GvzkW68/N3/ZvH/P0LbX5zs/jOJmPns93erbvnxvwjE0IQ5ghdJ17JEfhDw/yQQC1RI
f4DaLqgDURcwIin1/uLmS+YfuMAwaV0kG4vMkn7v3+vO+gNpMzACOkdoRsue80/W3fsdbOHUcGfU
CdS2NLi/pK/OWmoEqSWU9yJ2aondh2IdrkZF2aUzsznbn43q1EI2le1MnjDZ6Xo9hucmS2sInjOm
jYQuVyTfzcFhwGikt+WeUKgJZEe3w7i8D8VqQKljls0R/lv4Os8EHv543P9olf1/Sl9fBKz/eeWd
o/brS1Tn/9r6mnercPmjf61CWWUV/qibYGnADGFz+WsVKuIfUIyYXi/cLpBR+p6/VqGs/AHLh9OU
zmcZLS4V11+rUNb+gGEhMd4gtpYa4R9tfu9LG/ZPMvJIvsX2h6JVgjjxfu+jZajKvoPopI2FgCC8
syFtBCBMUMsCgd3rp4d0/nNT/Zmo/pG4yvVMGn0o6kuiAjSrD0BWrcL7lKyQqUSOdYUYqhjiREDZ
Ta+f5kF+FqW08Aqf5DHBP2fZoxBUil1X8rT+/Y18aJiWg4MNn34S/xHKRwrJ9x+cckFvh6YoTiUK
fzqD2fZJlbelbAz3VfPSZLm/Vigt7UINjU1da29BM9zCVVVcdey0U240F8r7fE1C350Bwm6PmSpd
ZdXftDGGt0GBO2ZVK/UKDrXitkEfbecnGbSCaNKh+EQWjfvgu3KIzwOTY2ERLCHtGE38QN9/6jxK
rQozbazkYxY6Qeh0tY1ZuPIVDwYb6wFV3nXiRk13ZNgErVfTnDYXuAX12Sq3cWcb6kYTHP17sWMj
qut1Q8qcuZrlVR3aIy7W2qlKEpuDCuOcQxxhR4Klt90I0Euxh3K1VbDVK1cxnEC9ZhadpV3Ftp57
8jcNXYTg4X48n4bYLmGIfJGeU4a5xjoiD246qrIzVNsCi6QbK3/QBeKMi69whnR9A4/IGCFCuP6m
6ByD+JLUtXrXEte03R1AUe1lhKGRc2a48NlGpv46u6KdQc+Hbxu55bU7w0GC6ZpeynvjSXmCIj1R
tJ+tAZDGCWIva74kpm3FbuG7En6iB8Z369dgZQU27FnpS3ERvlimDa9K1L0RUwdgn+br2K562S3C
46w47deohl2LSZ+b7UvXf67EjWbZScq0hUiI9YQxu2TLx/hobDXXuAWow1TQ/94YnpnYUJSLffDK
t6bdNnyqeIMXSkUo3p1i62t/ra7xrKvs8Bh9mQPXnwBYKHZt62Z48Pwj1Ka9f5oMW7sr9q2XHsZH
S7LVY547LbTJwA1eOShMZ9rVnrb1r6lKzqedhM5YHgEDRqCycy/YElEWLhzh5MZ6Ynp0mJ+y1/xo
auusxJPLQXPhyOvhjT6T/uowONbB2oYr0W16O3DK52lreuMDiINDxtqKz7hNeKdCO11BcyBAEzex
8i1+s0Y7fssnOxa3veloO0wmvWKPDIKXbz7HRxVr+eP8lK81J9pWrQvq3nkYwH9LtsXjFK8Z+R/m
tXWEvLy1vven9GRdAF0EHI5P8wuvLRb1il31tlbb0Vla5Zf8glu+1bmwnKPEwZBHGRxddErtz23t
f4/B//6hEPnPx+DxpW7ClzT922NwEZf8qwUwpD8YvCy0vMU1CcXtX6cgBRalGETNpR5b5OgUSf86
BCXUXDpOg0sYDlM7gL9/n4HqHwvEwjgEqgZqV2jl/6QQe38GQqmToAxikgUbimsBo70/ClAEpNkg
Rtm1HsXakVCOzKJ52w+6YoPrmp+cPMsJ91O38eNqEESXkQIiSQYb76+mx8EwphR8VyNqEi+7yHNw
M+BkXCjtsVBCrE5UI/oEK/qbay6JwtSZzJpp0Zff/+lwACAK5Q5HCvB144acqgLXknFdNhF08oKN
WE72kSV9ctb/zWNdNDB48lDfILj78Fh7vbe6QkrTqwxxZtO35rYdGaML5j6N9M8UcHAhPz5X6iSd
mh01Gc/1lzmNbihA/6moX60bDdqV5i6+XMk3cbQlgjKa+FukoxLJH7vgVopvcOMy2xsl33A+1b4j
Bi459rP0ArM19t0u/GYG38zifqy+hN1Z7Ldt/6aoWzNmAOS2oZfGd4R06OE+JetRW0W9YzCOz9Zm
8zS3lE9ByVjdke+6etuErnqIL0W4mpRvU3Gn9iQLndLwZjaedGE9l1BU1752VQy3lC+iejXhmTcS
J6gs20N5aUVhjbigMzbRepQ3AspXwTQc5Uo6sYIXhVIGP/ZY48Z6YAaCH4dGWka6i57UL8mrXII9
nmftaypkR1irDvqtqjgPRGeq2XdTfJrMW818qdjap76z8/IiV69VnLhL0Fwpf+/951bz7dyyg85r
lG1fLBOE1FaqR3++kOLQhJ7Iwa51PZ+YfJDp0Yjpj5UvQrSvR07x2U7Rx1nSXix3JTXEOSfjiQBj
wSF4ygkstHKroMTbdK/6nOJPHXWIug4EhtBb47NUsl9ICAzjAY0YMiGEA1/4aDpZxUEdZIOlX4co
w8xE91VbbSbfnUQ1ZCH46OCaSDnkqOjtSajuiha3nN+Xnr+8F7wMuERQ3S9ZPpC/37+MKJtaNDa6
em3Nl3ZqQ4c6dHZ02Er2Eiz0z7BLBmq8emyQvPYA6dAQ3l9NE+S2wy1Ov6adde+HJTEUelc62NUc
xjpsP7naLxvN0s/ScnNF3nuA+/dX8wfEnB2Ou3cjlFlbGStXbY17o/S37ZDtCb6/n+r8M+r3BxUp
GzhXhdyAzoCufDEzeX/VCca/iANOcldP2lNrbMKsN++t1hftyEyqlRQ3aGJDfVw1ybCBgMtaLsO7
KOsv+pCbdtOZyjZrk2KFFNMlz+0T+PyHN8e7LR+xENJjrLjAGphjfPjGI1kTskQOrNu8PBrdmm/b
oGw0N5rsWoojYUEhbqZkI3njVoSg5bu9YWPSKXxPWIQWYwSbfHb1tiWq2aFiPdZ7aVdttZ2xnieA
HzesHOuod3xGhx+sayyDKelcKiHJ0cnjTW1hp3uiTQGEn7DwTTg0u0UUZ+un5jW4DXfyvn5Od4EX
rv1VtZINB89bmeo3dv2r9vT75f8LdW3JYuZbghmIUxI4yoc1EpSot6cqsW7N+wHa4degcmLUcrwC
cO1Vx38z9sU93YV8Tvc8CMi0vuiWtVdZzBrt+qHybQE/s9vyOOzj78Urn8MomVLav7/PHwqnX7+1
/3ufH1rjOhAH3KZD6zbelgd1sgfTCbc1FWuxETZQ3qo3iWf7mJxmz7/0j9JNfph23cqwff+UyGs/
dPxjuLU2AcXzVdkqhTPB2ig2VrcqUleo3BSAMXTn5IChsTne4+qUowuu7BHTgcbhBIPjhhkCgdsb
Y+9vh7N0Ga+TYLeGTfTmEr2lQQx3q25N26OQGjruZ81r6AqK8+S/iMVT217zylFqW31MT75deOqm
XMeX8ljcyIlT3NZH+mzvk+f2HtbibeT71RhbML9YDCQ/cvMTWEiZH/bmbfQg7qQbaTvfxIfmlJ0s
mxCqL+pDY2eXrmK12vSUwWhrrT03Tm95guTErTM8Z+MqRWlROM24rYcz/WgqOLnk1I3Dn0Od3pkr
I/JmbR1Wq5wUDyilmGzGa1NzfEzBc8iKGLI7zSHea4xNnjl3DBO6wK4qeem89Lm6FXbd1vwSP+tf
pGN/yjzhzMGjVHZ8oeHJTHtg87glrEBTbwlADzWX96EqNorqCgV+a+thphVdpQnpgHaGK+An1NIf
rI6Pqw/xmwFiBDT4i/5uiqlxMDY0b/2jf4weup2yxR3UKd30UIWOOK4EyMKYZTYOGmiMDrOjvu28
dJ/vo3XlWpdiO65kT/XE3Ja/TK2dHovN779oaFrsqz/fI3FDCyuGLW3xYwM1fb/vlmoxVrNfTZfU
XEfZupB2KLHN2tN5H4NUZv/fJyXmidYqC7ZBsCN0MDUuen+J861o7fRh35RPqnWPvB+7eSM4apMD
VjL5mzhyqq/Q1AE1W9iIbxNhq65Q28oFSVct2hBC1G9JZVsvwbl8k/VVV9wH06NZ30jjit9Xaiel
0QwdQhlMtBSGM4DkYB9SuJF8C7+1qdxp2BXxSclWdUqK9joNvSjYtAasEx6wxGtnKWTd7Xrx3sgk
Z4pPc3Isq3UIos9u3NxEMVTK/NSqkdMZFpq2e105WZbLi9l337n5ql0b4iqGjWx3r41kKzqp5PtY
9ork0gtrfXqdqBX1fJPPeOXpOYIGZZWQn1EDH6QqH5GbUSHAmJDAh9jxkVqxRyJlYonmYWKL8bxp
ySPWXJ1mfggluzYQVl+N8Nx3x8aMvN58iIw7OR/tDBABt6bfL4GPpYwGsZsCn1ddAXiCP/F+AfiZ
TBrzDDMjV9saoUq89fVJwcFcbpy5Mj45OX65GuwPhkSYUqGtQ1P44eAQs1jViyipr4FpfmtqSjcl
AWAQKyPkuJQ/YR1/HHojdaNVhfcELLqwDj76erWRqDckjgS3sZ5VaCWq2Y3y/Cvuh0udv8OGXnQi
Y5v3vXIIKqJwhsAlbq0mH8rY1YXif/Kw/+aGllkZjSqlFdTvH+7EP3VxAvbikRiO4lUy/S/1EGoe
hSNxIPohULrUDgN/3SocqkJ2sRLhFFWY1elFRjciXoxJ/cx39WOtR4XHQc74naqLrOqPU3H2pjHI
RHm++vWwVufOQa/b2jpEJ2vGf3nOIEjyiLVPzuX3QCf8bIZ1cCuwsaChhe0PlPBzLztGSmuYpDxf
kbsgh04a0ekhZIJosfJ+v7x//YRLhBlVCtp1HvwyXPr5UkKQou0tsu7aVq1gF/6qHY3G1vALprN8
VhRCuhPps4hPSmX+2nfbKixlXG1Y5DxVpBrMBX6+7FjLpVKXpXxNkh2RFFm8DdVvVor0pzjNeD3G
mw5Hi4DRdm8r2GjEM5sC0SXiUbMSuyyetOpOba9++ZCL53Hc5+PtVD5MzWvVskrG2xAIr32N9L3a
HqiWk3xProQ5bfLqOM2bEjhQXRE7QBOH8EzNnMfMcLF1c+KtUW0SuWDzo8Mzb+Z6Fc2bJR2zvBgR
b/05744a1vrik1ixgavCqZo36nRMhLeCnmOWNaeBd+QLnsHRqz7qwbWzrkbxUBl0QhuDGzFvhMCT
la9p8aBNxDCcmsAd9A1nXG9cUhFBzL7OCCN5s4yYeuCgWzemwYfOXCFdi1Fv9+S8TlDcV5bwxYzv
5fkkh1c6bFw2fT4TbPpE2Mnqd79ba/2LVJxy5RJVdyntrd7uYmkdDqXbT1u0ObbAQVu7hnAggcMt
M3NVm76raGDgXvc1LATHzF8kiWeqPTdh5AAZl/o6lRwMAchTzieanU0dOYW2Lc2VrG7pn3Xjru/u
Qn40SnSnVm6byRnNh87yJGUlK4TEkOVK47zs1U2JRe5+0D6hl/xyalOWLX6M0CdwquB9er+8KmR7
gaH56jWMCHIVJh10lhhtOy+UEshaqJ1IKo1P3tpfqmmGTKTrYBXCRsplP9YK4RwM3ZiLynXWv8Eb
y2roWfNKrEjSK/ZJ9dYIJzGB889hGlyUdhcoOz9fSz4EtYc289hQmvFJML3UOGbjUSYxR8ZZSbuY
tALaZZKe/cBRVbsET6BorHewZAOgHX03xecGVS9JenY0kZ3n9Zbb72TjkNuZck9VN599YGvrYsHg
JVZrUOCzeb3iyb4rwq41d3NPRoe4y1FnNN+D3FM1wgBXxTdfX4s8O3FnXfrkeJoZVA03YfxYgPtr
KTOBKLOl7jCrl9LAE7F+MJRd0DtRfUMcsjEyB/pkCkSO9S9bxzIBQkZKM7zwwj70LGZTlcGUK/I1
UnZk5FAt9Id0q539VeoMb31vF0fiTOtH1XAljNHIKwvseMJ22b+I845wPNvLaElH41iGh1R9Xf4j
iJH3ZA++ToQAmbv2XLqygiQOgbEn3E6Yvexi4xjmx5sCrC1xRJSqEC22KmezMn0fezR8CvpoHkHB
L4di3GZS6Sk91vjPVvQyxUcLzMdy/GI9RbdhtJLHjfBanqXmaAiuFOxhmuX6gz/d913vLFGs8vQS
qBelBOpvjuq8FvSbUrGRydgidjPZwIZQ30zTi9kdLBQurXEVIiab3QH1TOX47VUUwOwKR+h2uSnb
1egGmt3Pbq2vQ4WIzrtGK1Z+h73+4MZCwkDhTiRGkEc20Q92yUbkGKiPMs11TA8f2Tr2vclo64Y7
PUiHTj5WyhoHEp0ssuhavwxuIGHNBXkbFihZurpqB9WN5p/8eHCjfq3V3xT2tvAoQ0WO2t7xB+2Q
1+dGe5ACcjwC2vESe6jVi8bsRutei1E7dG20DZkkmfg8lOMrlhyZ8V1k0lZlpd3MoScV67wmzajy
jParFDkGntux4ilGsbRCfr2eGPDpNXtmMtmCekcSkj9txwQPU3C9rjvDY7Ez/bVMv2nKnWzXvSuM
ay1ZdxE18yae3AALGaQQo1eY9j1f5jp/fpBfhdIL53Xme6LoxlfhvhNd6RujNpPmpcJDfWUVjpWs
6vGYhGvOg/7SnsaZFtjrectdDpp0HW6n2PPJ1RQjxkerKtlNqVvet8keWNVLU3teMdRBAKoEW9E9
oHnCtgpHZN765hh1q9Dw9I3lNiv2h/AJtUfxHOwtrzglL8KZ0VQm2f11XHXbYdOBDt90YKn61gB3
uYbPAYo4wRY31S02Bf0FFmmlMpIq9/EX1RZ9Z7rUqqt+yT/p+X7YA70/+P/MHMbRAQk45hnvd+aC
Wp48gly+xjXZyBArEWdVPdITDi5MKCO3kyxcnnOZFxRcKyBZwiqsfaoD7CAwOsFhum8E49CIn3mo
LiXHuzsDPyQ9R8F4HBYuFMj3d2ZVdRYh9xivcZh2TqChHkzyPlr/w3pLp5egizAQb8LL+egaCUnZ
x+VrguhNnpRdat2DGIpnVexp8ueXVpzPpHl+smdiGfDrZ0NeiBBX5fLsnR8KSuxbBTkm1vuKcUI0
O6KBMcoGICqa2Qm8Cp67b4/KSpc2uXwiwi1knc4PKXssKHy5Nb9jpffK9oM/GpBFl+4N6Qqz2hmF
J6OqnLE/RRp7Bla43zv9PA/fpezRaPZi+tp35yo+F2g5+rfZ9EwFFMuRasfALVewmTQksdtpDjWn
BApvG3DPIjeGeT05yKGtcVVQSSGGqbfETY+DK6McjBzemGGhottMHki9N4GVPc1RN/IeQGNDIXJp
VjSTDnihC3S1JrzAqVa916yCE4nhz8Wbf5+8lY8Fk9xizxyFn2Nq5FUrfdU/JV+yV+mp2ktb+Xm6
CPyqnQfficj9Jt+ILrRw+TcPNosdxoyQaAPHTTEO43DJ16ayKbPXPvk6ZcdR3ou9J/RH8kTbYSs0
uS0x/YrKTa/dxtUBn8/MzasDL/gsE2C8k5K9BYgTbNNokyuelazHEQYJ7Y0t9g7/21/Fu+opKe3s
CdNho3AM8E6JnY0t0E6xAnuKXn+/YGl0f108UD5wZl4QkF+7kamFWGim3XwNCbioNqO+ieODqnrS
6PkWDiQe/7+qu3K0ZQRni6XDwlafrcqt1VVf3uXGa1ecwOLN+YjuEZRRldY9+evhKpw9LbID2jdy
e0unuaZPwmOZOcWpcSiuQQhSW79FqTFIbpyt5Bv/dnrECj6ZvIJ4wov62D9Ib+E1f1iECZfgUG64
oV11DL2Ev8B6TmFM1HZx8G86z1hxj9v8oXzRHvp14cE2I8AjuWW7f2OabrDgalvSsYx0u9KOuMFN
eGNsUvI0XvLGNTb6tiRqSrrDncgrd+FzXjhwDdJVs23fQAI5OCW7edKOCbd2VI5YJzrQjdbJmlBB
LzhA23DxefXqFR2M8BID0PBCxY7yDNYi3voH/06EscGz+yZ+k7cBAR62Qugx6ZRHvJlOyqbf6N8a
dutV4cmv8pd4Dw9Eu+RAn3fVYPPGwbspV/HsJslqmHYaGKq0mvONyMyq/1Yal6nfTsptiCezNh6s
0Isbh98jA3A5FHLbuIpP+ZfkqD91aF74So7ZfYWmoAJ8XvFv7cMH3+iFB7tTghqjO6S/V4WDScsw
bKxm3wt7sz8WA1lL2WMz7QYwTPb3135jrInya2dQ+9UQriPF7S9J60j3wzfte3+UW6YYds3fZNoZ
M8pkBYIk9Jtad9LAIdu0TNaNtpbbU5IeMbE2VJcfLhInR3j0PURpWtl67Iyxa06u2Hm+tvMtt473
Cv72EnoKnCc8JL/hcEmAWION3r2ppF8otwoj4n4TVetGPRKrojQ3A61JvGoRYFRrlBZmuS4Ktx3Y
6jAkdxLfAdhmiAg10WJ8xyTyky7iVwgE8tgy6YH1hhzuF6q5qtWZafjZfM06A9bSwBvuR2OK9Srz
jjAxdm1yleqDLnfnvFiZWia7Av84magB8Sr/oj++M8L+mc72CyLF7XBsIBHEipaQuQ8HNuwuAuu6
ULpKj2Q9TCtRK5mwYqxPT/fJOcWo75etBstbKgMEGIzyfkEjxNRX+gSN/3V0s021607jYXiQV7Fn
rYYzrwbstVlysnDXjXclJhLySgIivpfP6t2E0vcMSh735xgeDIi5QD9CJ+xFWGfmjoxPUmibX+f7
SbQd7SUj7kBDSOCkhp0WLlhmw9o+y0TGYMvYOANBCARatG4Xr8bCrWnLWls8x2/Li34zPeHKpsR3
gXqa+pXC9nyezuVefkLwvM0O7WreBesIOk+yFlbtfjqrbrIGW/3Cz92wvT/kL8OhPGEPxr6knFQ4
PfHJYEn6eCmuNJh69Q4Zc5sc5/Y8JsdM5T5c9TySZRY6uJmwHfoK4y/sty4SR47kqAbfjTOchftl
bzyKZ24/eC4ow+/FM/M18VF5E9gj0z04sRHY/tM8u8xhaIjYY/SzckXu4RaOZGPwcqC+9VSb89aV
vfmthsdo2cJ9/oolQtk43G9yP/DemXb1nQe9bDWbeac/htemsKO74m4xw9iVlxRa1/c+X05N65t1
HgSHxHZhwBvebl57Ni1GSQkNht29Fav8WN1Ej8AmO/PU7ayNfo2/B5zPw64+pHfa12knH5NXSwE4
ht4GKMyvwriL7xUkT5arwqRiciTtNWV5VWf9kPaXxt+bzWmwXMFLil3ab6bxMPaXrj1H6jFQPRjv
ne4KiltKXmSy6bA9EJW3tpq1pbhCt5mjdRR6g+GAYmDDrT8DWOsNG7ebNY4Ws1rs5IuFUo5NQbD1
1dSey+4oyxtUmPIEWfKYNE6oO/jQCflB6I5peyO0vpNgExc9lMGONCXjE1z3b95ZJhWQkEhTgPL/
McLb7JBO+mM7X6FDlzeCEuV74l5G2+9HdYVn8/RJVf/r9XA7WDimYB+kKnwcTi/mDvEwCMnVB1B2
2shkx6yrXSEm3yaTNL7fVyQ/FGbvK3Uux2BmCTpcAj0/YJZWXCo9lrfJNW780p2n7FWT8+6sGEnt
TO1XUWLDnOiSwrZYWRAfjHCEy5nnHKk6x1WbyWBPDaP6SVi3fYQi0Opazwqar7+/0Y+PhScPGrSg
60voEgTo9x1FNXZi3MZZdC1nq2C007FMdb11aXYciMDd9veX+6ipQsuOKwxeeXh3QoMwfnQBP4Hn
SWllc9mk0dWM5mGfVtMB82nTS5oQGVU0f610OqopVqLVZM4MWkLT8ICG8RdW03rf1/SMfJ4aFxsY
vrqFSUehlcaBxMpPzrgfwWw/f4Nw3hYv3cU0gihm9Abvn0yTCZWf1Mp8Kz/D4kVGmPZ2ekfu7lq7
9dfmLlsVF+al4W2wK74rX9jqGYpGzymmyRl4rV1Hnh6f1cLLKMDwsocA0Z0yAJfIEyIvSVxKEs13
ZaAfKeL8v+3Uk9pvrGsW7wNpn/uOVu2p8qrUiWsbvqaiYVuFT8dKM3s7TLdS63U1RYTH6BMeraDi
G37MZcDbi+BfB8r9eBVVKzABCpGJyLeVItjRa7GaLhBbK8PuYR40Cwu1h+PKEGUR9ZKH5iRfWnY/
OFaGE8VOGLs1RaDmlMMnj/gH6eXjI8ajkbEO/4C2fxDYJVDTgV9T8XYu6wPxCgnU5fF/2DuPJcmR
a9v+yjXO0QY4HGrwJoGQGakjVdUElqWgtUN+/VuoZl9WRvattJ7TSKPR2KwCAnC4OGfvtS0/i1go
iRwWK77a175g/axSdle5fiON4EfipeWBpsgHxuPzmh1cvyXSBYgYLn/cnGc1O47Ckc0nW5yEiA26
ONmNlEO/C+KvhujYtT5OfblPhtH7YKo4rwP/vK4EhsEwxrX382jzyxdRmFXu2W1cnHpP26olSZIU
BUyEdoDfJBYUs+z2g4bKu4+en4qnhp0blQTcDWdlBE0aqjXMOj8lZdJvGudI0HbAIY/dPEmM299/
8n9zseVDIvcCRQJug7M69xiOVlxZFs81qV9wSrLBNt3voPUepwxL/O8vdr45469fGEVUZFG4sqyc
7QRN0n0pbofDCQg/JbeiZa8taNn8/io/F4u3A9f6mVJPa0hHFnuu8k+kCfu3tvuTe0XRjdLranwA
ZTPYK33m82fT57sceuO9m91a7TrUNxb7HQStxWMXH8rimET3mndTjcfK2iTBrvSIacyImdqIfF2p
TTeuh/rabB4qEu/CtdHuRm3tyX2b4uXdWsFRGRuHg6J3DOVmkhug216w8Sxa1GvjB8dJutY4q9k5
EmkdP+QPxpMzopzfmLFfXbP34p9nT2m/0sH3RRuj9kN2n73fKb+kZZhdl+aGrK8xv06cLWGLHOLn
0Hc1v0d6U29rcxM6u+So8j15Q+mw66+K3UdsrfOuH69y0csBpGB6cN/lOUldy6M407uTDtTEs/sb
enyr2RMjTr7mpbPKm4hy/u9f7Dtd4gIZgUmEA2dxuVOLejvpF040FMDg9BPRmgnHwHE9YUDcmJaF
tqtv5RpPGiWhftwXmgo3dVl91F5+/7MxeC+GY1q6eEh+Lku/TAd6OIfRYI3FKdPkUxbnsd9IEpqS
uqg3CnP/Oil/ABf4KG/2/VfKFIweE4gk5vl31vK2m9ImBjtxmuymvVDAYdHiWWSe50aofVBf/Jun
DE5gCbHHXo0W+rzAqCm9C4am5GKDe6p1Y98WGc6P+kc03JZaUbHadsDaPVpIWVV+sBH8m6ujPIVq
zfaDrRkon7fvuGS9j4p4ak5aoXv0LGa41uGV2Vn12orjq+lyqJOEJmD4RGfu5fcD7P1jBvYHQpTQ
B8xkTL1vry1kXIW9WzR4TFr8TYJzjU5CA5lcK1JhP5yn+NveTlMLWnDhPvM7ASKczYbeoDdI/Kz2
hLRC7SlkDeowajNxxsJ+MkUU+aKoJhrMWG9+/zvfaUGRgPMrecUUclGlmOLtD434NY4Gfv8+zydE
bo3+EKGHLrpTp7Rj0Zh8xYKW9KgcbeWxIPgoRN0NkXS2FyLBrDJ9qyCYOIO0Ty199g9u791iDyXQ
hWSyRCxT6z5n2SVVpiHGDfX7qVauT0zBj6iv261dVu1KpHT32QxAmI1pZXrpyMysOETX0bOKBc0u
gkS2imi7TW6z3avMe2Fl3abJUbxVyQe3+m7EIFcF+LygJWDg4lx8+yD7AhjXiKH+5FVLvklLx8Sr
asMPRPo1qlGU/f7JvFtAF0028IwllYQg5nOcg9d2rVGETnmanNFEUo5uJQu67INv0Dp3CWA/IecV
wwmkHDho52jZwWrMEjhPfKoRq+EU88Qn0xjv22g+RHVcXtoStVo4zTSBZV0dbYv78LTMvBo7+ybQ
Q++2DLx0S0ZJQBPGuiCuariurNg8pgY1BXt+gdBFa7dJ7Bsv0tANzZ2xncVXMNQcKoIvXhhpB26D
ailFYZGN115tUe0uPOlnzYTaQGejoqR2oaVBee/lxToxFS+AiJRd5ei4DqmOBsrt72ZnQ5Cwd4+s
YLJUeevUasIw/MH29P3JiUeGDBF/DMsTi5P5diC0MVysrs3AO6g88UOIon6v1+XayYxyScvO1nGi
iMDt0lsm8wfMP8NK6d53XelXqSDmd5T9sxQe6QHUARrhNVvYF/KDrdF7xNtym9wi3xdmbw73b2+z
FkXYeW4Rn6xBi3fm0Js3hsLTGvZKrCbFcOpIxOWlFisa5EhPVbdv64gBLVXpE5kU34bFJ+iJ+cXs
xZe506tDKrtdnLXtpdTCowoMsf/9oH+35jIEcQJgRkWOYfGtvb1nsysaLbKGflF0edgZm9UlvbVV
qCNdd71hyZsdu/U/vyYT5LLfWCLefz7HX9b5QVgodAkovheJ+jpn7fc8yp6zID3kbsAiSN9L06Pt
768JiYhf8mZF+IkeZACxx/GWGeXtL01NsxF2psb7Il6bxZUtT47X4cx5AlEUNt0qNF6s/Aofkqov
chvNDtrMGDyhxxk1xCBab+KYtG38PFPu63gyYrddm5zU2gldARDDcEaKIb44CvnvF3ss8VMdGwp+
eH9Ef9ND/cvImYaAmd+L8bpH3VOlsIhvVbZ2pk1BkIbJQeipzWq/rx5z48tQb1rad511kN7Wi34g
+80iKoOYMqmo5/LRLvfuc2Gvh+LFNI8DRhtjhUqqvbXcTTfRCUPwQ5uUxL3O95Jk1Y0/AIumVMdx
BhfjIXWupH3jNI8B9Tv7WWZy46Y3ITfc3E/UzMpthaVypBJ7PVXryV1pn5h1aXjFODmdrbPITPmr
NmmBuYLlHCHkzvjHRGTe2/JZkUVooL48F0Fm+jRMnS2YIU1CxIOR4mYQXwMf8suh/4jfyxz8N8Nk
+RIIaYOKbMuzYRJbea7HtRzuO7kdxF1pQ0G4aVtenl77VruxMgoF1ovjvnrVVcBLLINTpF6i7qI1
P5nyuyG/jwMlruo2rL5n2lUU4O3eyPR57nZo3rryGOj0YB6JYJ6mbiWT57AXvuq8lRfYIBXvQizv
KqCjgaiiRzMypAc45EN0VYpd6L50HhKp6ptoG2B71C94Q20X+wYuawWywRifveACSNzKws0z2JY/
FdTVqaSMrTr0EQkNQ+FP/oCATg5geOVAUY7CcqrWU488gl6aV+JnwOGrJmqSOmwu+n8diaGa+d2w
vsVatSqMW9LYOEw1eGs1hPwF1YLwpS7zXc+tT9SzG/6pwMI0BDr11SdUMSs9nrA8s5qkNLj7T9Zn
rAMDtfhmlTz1iJUyX7h3TXWfpN8kzeNUeNQDDm6UrbzwgeTUuPlU2vc6ipnopUS7Yx9rj5MuhiKE
bnlyH3Az0jt45a6rPiGfQsY8rjMT9QQjtttp1tpFl04luj64YjU/lax5fhCtFrgR0V+slI/ih3Ea
ozUdcIP84zS9FDgVpO9ww9Gmq+60O7qC/RfzOOY+9fl4Vxa+bDYDM4IixnXVUq9BvYYxGyUfi6QO
4uvLIJ40b1OGG3pBuMX7Yd2l+IT9Olrb3c5J9lmx8zgbB0Al75zhs9dSkjwI51BP26TZDosbDwv3
qF0mP//ncbpRDSJ0/HHt+KxHREuKT135aaSPiwp3IJjyafiGI512Hh51zIU0aBvx4KUXQeYX4iJU
L6F7yObPTv86MzJdzCuw9X72qrtokzKPMU7oinq7stuY7todj+jhmQr5d9FfNtopRRlFHIVYj+Ii
zRAOXObdJqmubYQiRfslXfrJ4yptD4VxJ7l5rfrWG3d9dgrGU0KzsbU2mEXc5mCzopfpYxFdFcG1
aexEuIvyCxnuguQy7S6S7KLuluO9Oe9RRxbzjVEcbWNdyG1u3U/DM0Y+s3/ssm1+6Mqbyd2NclvF
D02KNfDe6G47Gv/Bs+DzmMeD5W089xIhO8HmotgT+BUhg7qwaUiWHxSa5LLan603Dio4zniAldnu
vdu9lqoke7a/n2kAxmhLCRNbOYWatpOhn5IkGw5zbQ83UtVy1ebhZTGKeB14QbSLdKoodSeoC6cj
Pn6BYq5O2f46val8x87RMeQBLRQ4f/2DmxQPKlj6t6LcZI6O+mERghWItVQejbt6JF2YHCV9C1gX
L6Snp+TrPXvKNFaVk9eoZXt8J+7GrsnXy2z0nktEYI8064M1+N3Wlz0RjsPlHAgxC1Pg2yVYq6w2
MSItO4lAH27tCM6tWawBVvSruTdYjHvMLG74ZezadqXrYffR6fvdO+EGFn/g4n1cTt/LDf6y87A6
o3dmy8pOHN7kZVjdUg2YtpWSP+IW6aBS0EeyhuJwMxFCWKTzN0zj9JwqBvrvn8Xy9t+MjuVOpEeX
ZEGHIfp5eyeQ8yIvS/r8NGf6J+CFrN0TJ66Sre7OFtcW5NB/vD1dLmmbIDoX3NW7w3+Rm1k7C0np
sx3UGjTj4KvU+WpWnnubyxDjRCcOdlPk6GHbYBPI5qYZxYPJYnhRuxOKPjt/DEXDH3Onhi1Q0fuq
SVee+O6MLFq4n8cPntJPVdfbx4TLAHD/ku2CJu18Sx3PQZxOcZ0ig2N89EYR7fpRh9cRdP3aGGJy
RLN+XomQ45KNWjfx8vBWIbEIaTd2RdZvZegZu0nXu53oSJqrW7LRu9DYhkFrbwlw8Xaus3hg8gQx
RqvaXWtU9n4qUV1FUfx1grJyOQH7GCbxUTjBuwOnCU6YUi0iaImNwznbarRTNQalnNOTwFSxGgg+
nfRk//tx9j6U6OwiZ2WXILRSIdIAIU2r0+iYnXwbG02Fjob/kC6OPycUW9vOKMVmsK/t1nupu5ti
zKpt4gBGzzhxG4O4GV38QZD2NkvXydeRMqznZELniso3GPEu5bbE3Ke5+0qG2BIqzdl6a96u+dFW
/v1XvBTTBVUswFqox8++4ip27YiAUO2epEF2Lk40b2q9pzjghsMhqji02OwLCDK1xqW8G4YNtlrX
RqA1uB8M0DPoDbxq2ggL9kbwKtmbOmffsfJkMHFM0u476JeWMvtdrXiK2iwPpSUwKYhq2s6o8mRK
/pMxmTderNgk4JPYQP7OVhbBArvE+UjI+Lc3ZiyIB0APugmk4u0EU1RDkWRNo93X3jSDYhnuTbgt
7A+yNXMb5t9Cfeq7YD0GvMM80o46dQTfmVBJ9drY+qYWncp8fPlgOL47hfG8OBrzJfPeOMyfnTeb
ro+TKazCUxa4xfXMedY2u12QucNxLoKDHXjNukpdwpQIA/El/y/fbiv7CHt2k2jHsbw06ZJKvdD2
IWRA9gr2j8KLpm09FToJTOWfg+2/XJV/0QL75d29Qys+lOn37LX7lSr280/8RRWDp2JguFsmZ6wU
VDv/4qlo2KJIx9aJVKYcQh9jGXp/UcVcaIsgFem8YVKDPLIkPv1FFfP+oPpPQYC1eSFq0h//B2i7
n2W0/6wc8NqpwrK2Uu7WQXTKcwvTAlGdZrvST8K4M+ubAnLRNinuJnEsBcSfg6nfV+ElToVVgNvW
vq7yTZts5wsJO+rZS32ikDLvoit2ZXUR0oYMxlX4A0EZqpIH9uTlmmmxT26d8RrnV5etQ3kDQWk0
jsperI/esAunzWhe1p5cYbyxZwMdD4v8iuyTJHiMmk86uY6VX+/wMajefdDsaq0wLRnJBXnFcUz6
ySe7uBn1K2+mTHSTiZsCW4+OutS1r4z0KZQcPqGFTHI/oRsKTz0h8fyrvmlJXjU+6i+eg9P+fKLU
T3jlVEcJTng7owy6UMQW5Pqpja0Xqw/j9RhK52jOzmdn7KgYevQxtO3wrI3KunLMqV8nA138X0bh
7Z9v8FfB25kAb3mxS4OI/gEiBSp5C87u1z1cQWRDZbZyPqWReDI6w723IPQfKbZYcfIyuOWrXcnH
XB81jpPNTuiV8C0zm05lQn+vNx5/fz/LIv1mnLF3Y3hRygU6AcTubE9LngipfqY7nBrR6Nuuir1t
O8sXZU67PLEvCNHUDmhk/k2b+e+89C/K77+8gXfz0jOsp7j9n9fi2/9sO9UVr29mqOXP/u8MZf9B
l20BAp8Rn5ih3GXyYoJ4MzkZ5h8CSCfrEhPRIs5iMf9rcgIFtbRzAD4x9JaOvvFPZqez1ZnpEpI1
sdWwunET47U828KEg9PFsaGrx6RLqK40Zp5dE6nh6L41jt1uaV+tkjEM0808if5L3TWYsl29Ze9t
2uljUKv6OhvN/N6Y9HnXOkD+fnmof/OZLcP212HNDTI9s+smcpNp/FwzNrDb0xvXVo91gmIOGcgF
sk2yedK8/igb5u02+OezACiFCoQC3zKxnG0JVO8M7FJn9ThpE+6FoQk3oR4lH3gOf2543v4iKFCA
LjlLEK72zrs8cNjWGg7ETz2C2Z1hc+rOabqOdan7FNhrOj4dOh9F4MyDkU3u9VxrV2mTHZsoQIlq
hMXB6Mj0xG1unXKXJ64ZXrpOpindOsF96tCsSfuk2idhZaLCjIJd1NUWjAZogb9/OWctxuWRsacD
5+IyhJeO+dkjmwJpNlPeRk+Oo0XfnK4wb4cI4SdE2YLsr8qj3mWQ5IRttpNTteuz2Q+nVF/nCgIV
PPhd1uYNPckHS/bJpk/D+PDzFv87PzE/sfD93zy602tens1J/P//d04yYEqjn+ZFYEaloP1m1wRS
gNwE1jV6nb9smpiXJHsZmGI4klBgL3uZX+YlppBl14TGaEkpsP7JvCSX48qbjwQINedsaB/cBJj5
syMp6rC5KfrRfKjiutY+0RrybuIxBK2Qq6A/pFnv2Ks5KF6LPiWyq85ra9vQaqRrHMzVtyoOsI0o
i7gPEU267+p1k/muwZ8APSPShVWg1wMMmqpAEu94OH6GIZ9XbWbbt5JDHeAf3SSxOCRkx1knYipP
yax9bvoWfXkhhvKLbs7sorAKt8OGJqh2jw6AUNBARn2+Elk/VZtOt6JvuV3h/B+KwsrAcDS4m3KV
VbexKfNtrYa+9gfRj90H8+a7yWyBM7sm8hWkDgjbzib2hhcbz3VmPGR6HOA17xrSsWX/wbHz3ezM
VdDMQStkn4wZYTkh/1LHyppMdXUVGw95QSB7ERFxO5ptt9UQNmzMPv+IqPM344KfgqZsIS3QGXfO
LtiJvJhNFBUPtl5Nx5BA7U+j6WrmNjHs6UfKgppyuk28Xc3UzVs2nCFftWZFK2ss5casVJAAfyrk
17zQ1fdAL4lX4wxcOr5yBlqj4VTKk4zh5/miktNj5xAU54+mOZWbuKImVUxD0246BIOdz/Kclut5
NiZ7lXbDrPyocgp7hTiBYA2jxdwkzWrC7QQISfPof69tWaH/D5z6Pp2H8VUjqSfxtbYzX63Ybn7I
PAVknUjqoSvZB13+wa713QvjHITyBWfh4qp8dxohQNdQ3WiPDyosfgQzvFWNZzMLb0+PPd7+d+5V
0+Hb//vXguf/v6fe3feyCeM3k+/yB/6ce6X9B0c+ym0LdXnZ2fDl/onBlvof+hJbA6P9zyMp/+Tf
51Vp/mERGrostsJCZLBU1/4980rjD2ZkzrlAq/nSl4z3f3Bc/dO/+p+ZF9EJc/6SAsBszvaEIvnb
TzqvE4/qftdsZlfV6S6bEryJg1PZT7HVSkVaVAAuuA57097ashkfRZ+5r9zxeAjcEotGP5M9iqS5
k1i17ZkdG8nGSXZsU9N7sYIOda1SOSdbN/ZSi8ygdKBJOPf9zUiQR40PXyBMyMPW/awyijJAk/QJ
r4lXB1eF67U0nAYVLbSXUisJQnMwnKb6MF4qZZjByjU64YcOJfyboQ+Sfdzr3qWys+k6FHX5Kq2k
/sGsv7jZI/11nidcOQ1wvE8QrAnpcKZswOKWRfp1TNPjk6p759Er8iHeRUQlLhlQEYwpewqx/gWD
dNrVkOUzBuwwb19RzhvfoiI3cJzMcf4sFK96pU+hOawCNee4qY2+DtZu1ELKMqhav1iRPR8LNNj2
QRNGvYuN7EbIBrN2N3jNhYiYEnakiGvXTWZRUvTKJPkWJak2kVUkoRnblUfDu1eODSBtajMM5cAP
fUsobPayIXl2jRQZKrcKChPAnsYRcpNkpklpvegq9mnon6/KKoYwVWmd+CzbAvxzaWfNHYq2cOnA
4UBN1AyARE9lZq1qodybJjUhV2YhUdg+MecoXtnn6WKjabJ5NkvL+5KNfUo/00xDncbSYLz2hDA3
MLnRV6zTaFAXfcTefh/QWsfEWCUULgxRKHoftazdlUME8a3dQn7HSDcN1d5NZNKuQiel66YNhdgz
qQ9ibesD8NHSmN3HvIBm6WtB4oS+B3YBqrQiX4LichFru270wChIqTn1Rd1WtL0zS4cQWBdlTa+x
RHrlM+lWYq9q/Pmj9GjG6Eg4+k3kRQqIRtzgJ/KSRpzcAZZCMaqIRWZ278dgjFwyoIhV822TMRaG
8dRiWG77xzFtZrCoToIX1yCK3iZSqkg6P9Ed+ZqFEwWYgEMamaNd0Gwm24USLdxgKcralpNvrLxC
NEyh2b1y5tJOfTk47gQHITBo8GcaUO/Uaed5n9QAIAmEa8heJFYaFAN1JcxXUZ7CkpikMX4uIM9+
qshgqn2p3Izn08oWbYE39fz3bJi2+tR4X5pZ8TfVHXKAaKoa4N6FgQXUSPS9yntYb0NS8tmaNuk7
NMAjBLqehoQvHY34k9PNNNxRDSlzlSSs1mSBEL3mE4SE32tmL/aDEB8k4Qkim3RtIMOB0F2y01hl
pgb/vIsD69nJyyL1TTkiGKG8XfMwpWyeWmj5P7J+0D7nraqhBDZV8F1VZOLhEG6Ha6sXc7LOKmTN
fteW8MrSJsFsQVBXBms8NqJnN/XE4A9mbRu+M0akVSoVwU5PYyOcQXEk6L2pnSTYIAjB1DHsFsjL
6YA6sPespHUugHzVYiVVJCPfTHtsl5VcQlMtT5tv3XEi5qy2ojxf667KddgrFf4Vx9UKJP5R6+gH
u3WHZKcw9wOyyzj4bgkLFsN20kKmJjuZbXNPyDdCn3JSTIdmKJsMjXlToEqSFfU6UgK1BrpE4vTb
oB4zPCh9Kl9Kq4HQ4Lpj/OSq0vtWBnr3UqhYautBj9t+x9adPkvZKfXgjZMdg5joUwDzlRLFhkzA
FiOsljgD1nojrJh5dDP5yu2M3SG283jcwgKTn0dPYv7lh3f3ZAOG0SavtH7YN2U3m7swmw11L5uI
EaJpk2XfdmMXdwceo/ZaIHhLt8PQAhfy0qz+pseD8rk8ZdHcztdsJ+9knZHQ69RdAkGodADxu7ki
lBXhoBXgXmzmmNfKGZvXZ3m0zi2gvbaV72I2eZdzWVwlg0BFkAcHi1fvYmxzy+kWsDYw+wlTgDEQ
b9BdpyHdOj7jvOpvZK1/bbm2bqHJNxPjIm26ndlFtMKDYRXZ3ECfDmvTpe0POdhLcpguHpKcio51
HFbHtrFeoIR9m9riRD4bH2m17Q3xaoS3vaqv8nQCqjDtzTY6tAqQZuhtJk4KM9oPA6fLGE+bvI5e
mt7V1sqq673TDA9dEQBFTeJxb9rgJorink01U1ttoQl1r4rIFH4GdlkHjuF0X908Bg/VAx4gsR2l
EFa2BpHVELgXnpk8WxPpjyrTez7LbC0CjMD07ocUlOOcZhjNp4t4rtIL2ZrahZt3D2Eqc7S27Ron
b7kf0r0gUq8vp+aQhui6osLdAxHeZm5/3xrdobe9C8+omHsSEETjl7nXERwPznTgzz8HTfjcJlBS
gkKeyFm86J3o6KbmZdpP2CDcGb6rPu36eoTMqvPXVqG8i7Lxq6UlxSbvo9bzB8sAhGo1LUAv4NI5
H2qjNpoU26iXfKLzMYFClBXGcTBgaJLdTItL3nTo+f2GGUdHIrZ0XKldu/VLo1FIT9Lvpe3Rucv2
XSL2+uQ+VS1MInuO8Anmbvo06xLjRnXTinhjxLhIZze/Yi7CsjXm8SYakxJGwZD6UYHJo1QF7tJl
I5ORh1CK+4bwMWwdped3s46qNdvWZf3Qi+SF6dQHURUdCCG/65dam1Ilc0AM7kDWNPm2bH1OtVMe
6zp7FVn0PCJ3/dqUhvHgCIhMUnTgUOBa5BFtac0dr9pB79aJR+yFVY53S5DOoq1IN2VXg8LQNCGP
edd8dZc4ptLpjavBMKaVGl9khUPOS+zvXG6duOl1ROYLtLPe8nCvB2zRcuMqgYdmRkG9c9lurEWl
fZtRM9Hj28zZHFyIqqlOrXTYmoiZE9ei3L2VCe6VwrxPdDr3mddBsRE2UkW9l5860k4v5zRcpzV0
yqymel9Md4Ig6jxB/VQIXHcu7zAp5G1eVLumuW7CnoQNaV4XM7pvTR0aAth58vGXOSYzAZ/tHLBs
jOG1ZlsHNdm3jkqAX7LIjpW+Rn1wEhbYkGjAtWyHm0g6MHIQdi9+N6KQU+zfeq3EWpaBWKk03yvY
p0JLr6YmPKYp3m8jvy8cYJ4O7kFm1FD3bgXrjOWBGzYMujBBuvdqBptX03xZY0EFPPw5SoEVNO0j
m4yXGEaHF30tKvdSZnfxdK11BIUU5ambzAs74PVDZGMTqPkxHWQTzIcZzsNtFz5RlPYdo9kGDdZD
75tWqssJm0ynguAqa6yjrpKtluFadydCmcX3wTDxtEpjU0cpZuoIThBrTAV5maiJoun2AAM3CdWQ
db9cChPcZ0Kbb2UV6sYuIA9shZBjHaa2tyWZC548a7Rnb7M2YGYW89e0nvAzpda85sTZraaGzYg+
q28FNPRyqGi9zB1b5EIicsqvB6uFwdcU6zRjOmnjl3yImjU/DZHqkKIwsupXttZYMMvXUSxHU1uf
FqgU9dLPjuIFHcJZd76ZuKONIagjjgVKuZtI00W7GltXL0CKds0EEyJPP6Mwwq6Z2JmbwDuFEhO3
SgcFU9oDBeyg07Yct1kL2qqLMX4Obe73cSzBj9q5/NpYSf5qyBznPtLQoNrYTgBGLKjyfPQD1Dts
tYoibtY0s429ZfeYmr3RZkVU9I5WsgraY+XmoJHpY5tIqevuO8827Q/CDpx4bccBCrCxcu27JMzz
Hxngchz9OsrDRmtQreluPSzJJGHxpGdO1F9qI9urGzuI1a3j9ZRY2qyXp0qEhrsqK09m64joHTyb
01h949NCPz82Ge2gHLlR7ncFqvTV6PLD1pWj0OAZLA13wyDaFlKHmm5IY4BRlhuNZ+H5z8cB/Oyo
u3TqQ5y1g0y4wRyjUHahV7ZkWXTFsrH0MmFflGmsPQ9zqV2zMZnqI2D3dJO3k/PNUDbLTFV11FcQ
6Mxf/ltm+LPMgD/pd3WGe+Rnb8sMP//AXzVem/w2vPYsIJzmUfVQnP+z0GB4f7AoANWkibm4J5dC
8r8LDa7xBw0QnEoU9Ql+cyU1iP8UGuBQGdR/KTJgWEUD9Q8KDT/Ziv+pM0AKkXSbKB8uhncM+vSx
3pQOCa+NdNDOM9OuLkM0Unps+2GXNN3LKFWVUUdIqlRtyzqbm1tdV7N9H7hukuw5fnnTbWOMlZmu
IpPicb4ezDTv90negA7KQBFB6gga/Y60y/IpCmOcoE2eJZRrhzS2NmVkB/adjKwg2GplrkXolYvC
bSTbe60c222b4jRCS5vYQ7Opa9HdU6DQOekITb/FO9Z+9XSlgfLQvIRVbzRY7Tgkc1QoYyIbvLAG
bhPIznoxOlPhZ0q8kMPAQPGcTUqVXVlDwHKcxjGQukEqthJFR4z5yo4dwqaT2ErvtVDCDtaTvsq2
uugN+6AbyZzJrd1OPKpM82pWRuU1IefYX4bR3zTdqPH/Un3/893QzqEJhkVhMbu8fTe1VvSCZ+YQ
AlWGCbHjQ9O0vJDKO5K42sQfVJHPLBHL9cC5MNaMn/8GZ/P2ekEctgw5JSnNMj2gU+hDNKeJHcrh
iy5ydgGziuvoWBbllH2dvdZ46KuhfZmGliFAkPj4kS9+qXK9GZ3MtYtgyVtSN1HGnd1RG2pzEoYF
e+820W2k2lop1qRHaPTwE3OYUUsPEUi9zGvZB9XFCJYkd8KPbkMsZfpf78OVxAFJpChUrunsn+cl
2HbRzVoWUDiI0PgjMouDUtykRRqzWEZq0Lcy0AIwkJTN0+MY2uZ3cuPqtTFqgpp0Won51Qz71nti
yLuomanJRHWxSt2umpmYzcC5l8ocotMQzFPw1erHFs4AEovB+ihxhKnj7LcszLxlWtEpMcLkePuW
9cSNplhZyORj0B+fZ5xW+caOTHynvx++b4vckowki4tQ4l78tDRAzoavVZgBoyOgwhY5o7KhWrmZ
cUXeHiypgtQ9XAdWzmnq91c9/2i4Kp8MXDSMPYtt+Kw1kbsDhio7omyCEoOzUYrgzrTJUmsSr9n/
/lrvfiGaZQQCfC7IiAn9WP75L32XEK1RJtKMXnxgZ2OFuhF72V5NRe9eYKe0xFF1w4hk+/eXfSsW
5sGik4KkAnQK2fKSRP/2snTeXDNvQ5uNDxnriIza9DYPErbthRe0T8bUtFtFv+v195d992S5LDbF
RaMgTJPG+dvLziIfplJIi8vq81z7hjWMV53rVt0qNkr59fdXo5T+dphSkrXQw4IvQLFFt+nt1RyV
in6enSQEnZx25B1Wzi7oTJMYxsy7bR2h4zk1Zyhh4/jBEEKE/u7itFWp8+O3/0nROrt4EKS1iGuT
8dMGY1WEfupRjr1vG047rxl9ndaDsMp9E/Aw4/CK0hBpAIJ1LSMOIK1IoggAkSqbzIcybewJYVjS
F1dTb8Jh04sO9VY9ajYb7iwVKoFw083lfDeU7VjuAl5wflfOBYcLezAm6vi4xOvp/3N2nr1xG+0a
/kUEyGH/ulW7kiwXWbbzhUgcm723IX/9uUbvwXm9XGEJHSQIggTw7BTOPOUun6tOx71IBI7mfJqD
IZ5/m3Fd2eOd3jqpQmqOrj5/reNBG36Fej2HqD6NA3lpMnlJ+miNsbA+xJR+6k+Fnzv46ImwRIpt
zMzQvU914J5gqY3RQ1F0zMoJrevSyvcSQddmOoRzLOZ+2xtFjJwdKY8znHwrzC0MLhLXz75Gc0Zl
O5LhbEgi2whxmsSc5YzGrsDYPhzsAp+CtAodEnm3jzTvVGXZiHpCqJvRB0ouRYIJQZlbd/wZoT8f
Ik2WwbBNGTn5JyuiLngQqgQHic3wuTpa3dG88kPkJl6Snzi5LqKTlbSlv+vmAdY+7BdNQ+Kvd0Vg
77Na5NL8iLhSPVm/C9MpxgaP5TzT4l1popcm9oVm1ZG77c1gIoIPpwGxyDDONe+Xr+U+jKBmTKmv
OoCeyQnKyK3+0ewKTBl6HpDzYuQwom7vG6PW/iKycTvIfHOU/PL9LCvOmhkQk1AwSWpBGlFUDkI5
4RzBXTV0Oe5Tq0uwILHGti+3IvGKDJ7qTGrUOEY5nkXv5P7dGI45BYuw6rABKQZN+0B2FvL6aCBf
W7y84qn4SOxS/c6TyvM/h402ImnVV7aRfqcsgF8XuZiOcbuTykl/JCqMBQQ/3zfvBzm15cHsxUQl
P3Vi++x1SAGgs1jYofxKDVrehb4bpIeqtCZ+l5FmaONUeYIqeOQWzXOs52jClh0+RrQltLB35n+8
QgskESZbhj5x5pVWehyN1iy6h7YWkeEcq4KGC5XIMY3maeOFwHtnrUMGAILYfD863mAeZZun2Wms
eFckOnBd3Hvh2Qs12633buJbybPrmnn/QlV/nvpt3SR6dKIPrkUcXQ8f1UMqzKyCXaPrAN83nU3t
md5Qb+nncggHJ98MkO5mauMys0tEFa2C/uGmHzuH3NvS8hFO5mQlJ1MOlbZV1W5q+1JLdfHRcyZW
lvSvnq1/RBMaqPM6NZ5JVmB0AG3CJhVnkdoEpPqIL8VfUiRoI9rUoPoPlaAV9jBPHu6jTt5Ttqa+
pQFJSMVYu3dw5gb5MJWuER290TXCR0x4w/jFzeIw7R+HJK+8FlHHqOymLYfDkqcq1rvA+ydrqLJ9
JVFNkc+ZwWXIicd47NA792TgR1/bwYrjOzjm1difcyBgzmnAt8oMD54sukY8NVOmUXXS884tP5UU
tFttl7UmNwUFHsPKfkzkrd23Xss9pFJnzdBfcrfX+3tXz9HV1hqzCx61IKIQLUfL+jl1tputPYiX
1zUZFBA9LlvyF/APxInqLfnjHQ4KO0o1DwpqjUPaln5Fe2rzEjsitwZbL933Gaap8cBpYsEAr5vc
DOWEy/ESxISMfpj8QxqM0R14i/audBGQ8Uwu6XnGD+U9b+HreCokV9QgDhxyx5fjaYEzDN3o+Shr
Yr/AaZQHGQ0zraOgffB6z0CROvB2mmOWKzHcIid4HRrKgLLV4fKkK714CfuSuCITMwlaH7XROeWq
kNtJZsG9rkf1N93BmSBD+w1RLCyJkWbPx/yQ1An6PE6Jae7thbiKXQkqQUWBQcSgU6l5XC6EEZpa
TMcm+B3Ryz0nvSFOthubK/HV5XEivnL5s22AATaNVdr9i1ECrYfJIrPmd8qDW2F5qOktbBjiSshz
XlMcfJwkVlXW+OkXKYZCqCtbeAVoJg9b7LETUCwqqQb9rvnKBrRqiyI9NkJP5IEcfQRsFacIEcL0
nMlPg6k7eUGiT99vL/D11CHi40eocPKEl0uNDWk7deCZkQp8Ipqh5rGSIWoeyJiDcHysyQ9D7JBr
Rb2+PfBluKe8RRQJDyYgQqp8zUuNOTRmJiFqGEPmEEPODCI5dUdP9MbngtsxOpYI4G8olg5KsRB1
i7vbw1/GtuqYvzrAofOt6+A6HPPyYGkidHrLjt3DhALJXWaK+hyKMfoQFARKK8frjbEo7ADbU3Uc
gCKLnc5EN5sJaeqBGNt/gLmebSQIpo+Vk8j9e6cFsFAdJ86y4p6q7+mPizHr9WGcbIXCj0IXjxgJ
ACQsNdrCOhIeKzqWl2nJ61XBA6u8ToHVUOtaZF4TEm2Im4XhsU0a75Q0Kf0AC71jUfVo9XqF7mzA
3JsrV8Ibo2KKRFoCws4Q5CeXUwy9luDXtDQkw7LuUynEeHKcqd8JeIFfMs1Lt4Y22M3KHr5myf/9
XJksIHIXJi8tDqWzrSqEf66sB5LBROoExrc7pzrY/mEksAefmG1oTDh0jEINAxBjphW7z7Iqxztu
0l08vPQmCde0aq6OFKURYMz8JlqbvEqLIxX2QxBSCcYIITG0cVv1QAJfhl45T0913L13yV8vKhJe
rPQ8dnrx3CZNZHSib2k/ec3QHGJA4LS6jXFrTWm+89y8/bd3Yi9buSIu7yaWHIYuCSi3Em8Rudli
WGuoSxnVQXscUwlj2hTjZ71oRzDifa+h42agNX7787ksP72O6CtouM4DCK9jWUvQU0Mze8K/Yzga
e9Hk4VNBT/5YiK76xqH+Lqyk+Jx3oXwICec+3R58eSOyjRS9+JwoyXE5LeXPZGXpWe0E3XEqSTrT
zKBcFJftc2YhvDQWAARGrUJlP0nlyv4uODVq3vDxeGGVkbVKwNVx++PawL0UU99BDsehD+dj7CEF
7svc/9nMgzxNMQ5M89jhY25U8T4b+vHOATd1TAHI7dwYgWHRg3bqAwEE/faaXJ1zjhHaT2ylSSkO
1M3lDysrh8eha6ajVsth69t9ddTa+e8hh4d6e6Sr1WckAPUmXAcsIyE+XI5kx3Xel+08HbMY8r0s
hA5aqEWAJ7G1H50WtQ8opjobzQ27NU3KtyYJkUmV5hmcvt7l0KUVFo01+9ORqhoxnj2AeDKz8G+f
tf339iwX8ibsNLLdiH8hEomUCvyBxU5bWiuhUo/GkRUATpshO6x3DTYtNNxPdea021LQoBJeHX6Q
/mQcuzZxwHE3+pdqnpzDnNXfrBxP55BEDcibkYOwSKNfhYY6w+3ferkjRNv4uiliLQJFfPwUoi+X
pcvzmoG8BGk62zTOmSat+S9Ny0Af9mGQPrmV237O6f6VQJxoNL/rQHDVQ8+3sIniNFA85Rq6HD4d
PTlkrj3D9XOHU6FVxSe7Hv5OjWg4UkHItm00+udCi7vD7XlfPnD/O7BLsIsGgat0qC4HtsH0pQ7w
KHT0jeLfTEvHfBe5jQ5N0XQxZKktZ3iJaRd9vT3u5XWrxlUJFf0q3wfUSp/qclxDpGXoNhMkttgT
R4ruYleUUmBLiciJ347Z6f8xHnvMh01yRdXvcjzM8iTFHkrpdoAZiTt746OW0MVp5uSfyJD6yvX6
1vSUiJDvQx3n7VxcJZpZAUTzah30bOk/Fciw2VvgZzbd+rKi7KaMuN8/QXjhFDW51dnNxftVdqYf
G0rKb7RwdweVII4TZcO9GWAVnEurXBHoVyfyvyHKfzaQfUNWDrQyul6LeySztKGVlWBBLQBsYYT2
yMh/2Q3OtOYF8NZQ4Fsga/FWIWe9+DiQ/yZ8FsF8gNlBO3yaNCgfpfT2aSAD7V2PwH/mxe2IBpTC
aOuvzK4/XqfOGMPJ8mLjkIyYTrV25D04dYMKEdW6z7e37Hpeil/Dp0dcy0PoLs5kPuIWPya2fhCD
7+79yMfi1A7qr2lbr6nAX3/mQCEx0iTR10nBlrFG5wMvhT2hH1II7nvb6nHNCBMcnhE9PEBgAds0
ovP3/vmRUaudY4uMpXRC70SjPnidjt1G7PpAk63yWVqjmZ2Ii/K1h215g3MYYbaaXChE6lxIi09O
+H06REOMd46r9fWTUbr1tImLzkMJRzatqQyoBcRqqqDe9AxvTqIQfnvCb6wy9zgVTeYLX2ZZuUH8
QpvmAQFEMWst7TkgJEWFtEVNIQDFSsDb1pxk70qM1IF1VKbHZWPydsGgvLzZ3DnLhT0yaO3gSqlK
AKeQ1w5DGBdAkDnZu7yfmnd//YoHBjsNbUmaIebi62dxe8SoUa6ME+f7oGfjwZhArdq51z69f01V
oMTxpV/iLtvGWhvLHrwwGpkmwbgosv5E3kSMmKXzcdAUcgqpn93tQd/4MlHORXEAvQG+imVmG4Mf
SOy5NXmdpmjXOWC1+3pO71oFw7w9lFqpy3uULdNpKMD94L1YnpnYpJCrOROOE3kutlGsmR9GNx4f
AqlFnzMBqu/2eG9MjRNK3Oe6ChtiL0LP3CkHnHUZT5QAY425kx+tKP83rWV3d3skFTosZ8bnr4Sl
0baDuHJ5MOkdjWnaT/OhQoXkOzaJwPb0rEhWXvbrYag8ULXDjwYpVbiEl8P4SLUCNkNkp9UjDKV4
5T1zK0phfrs9nev7hboKiBqCJIpIvA2X43hA3zWQrcZBzxCyQc/KP+D5C7Q5Aqg9BAO6L8DDDgmw
3ZUn6fqIKKgOLHBB05ki0qL04VldnIezNA7kJcZ+sEbtUNTm76mK5GOUOWu1wreGozRJhxJtUYyH
FhdKQeJghLSEDqNjomIHBCfbj3ZjbIQf9qc6ntx2d3tplyOq8rqFyA5VHUp0RISXSxvgAFEyw47+
GKDWwTd+9cI9SwczdfrQay7eyy+A0XjXqYyBegEX9aql9scLXxj5gEumj/q7NuinmqDwqGHenG1y
IITFO8Oy18EIdU2Kjz4J92IxbXLVMuoYrOoF7o/QeGC19/V5HkKE4qvSWfnoLosKqrTM5LiYFSKM
MrNYvIJeDAtxGKxuL43OPhVhNX3q/Sywd1OP3wXjtY/B3AQn0Tr2d/6tfuf1osaH34atA5Ur/eqs
timx05hoqMGFmdxSUE0OEw1eBDuaeeXUXO0jGAyYqQr8ASADXMblqZH+EACAMKv92DrTjyHJquhj
VfdtcoaUnn68fUTfGgwFWV48SmB8iouv3wSyZhqxRZxUFcl94KUFtp60SDu/rd4/L+qNqhZhczi9
5RZKM+itGgrpfjaiugGJGw5g5YMSz/tyrIu/3j0xZRtByASaRvC9X65i2jsBSDC+vZCe+oE0yXtJ
az/ZdREA/ttDLcMjqio8B6BnOBdk20s0YOK2fVYHLtjToOvOTuuAkRXW3iG+2YCJxk2qmteUEV+1
7f58hRiUyiWBLyU2jsvybok9kw51VrZ7t/KLj5rNMYHo0XR380iDNwDLfe+KPjgAgcPqlFrdtI+l
hblYNGMsD6qabl9WQkV891pgS63IzR6iRVwMl8su/bSDt0wzH+X+4lDI2c+2tVVO+xCAzp2T42rT
IG22Zj9wtQX8ccghER+bKm8zF9dRl1ihCVRkRCbangD7KVHYBhIVoK35pHcNVQejW3mgrz4dNabC
GbITpAL68nYPpSajtBz31pSlv2MT8++WgOFUVnr73sOshkJoxWfXqeksQw4z6cvInuJxP1q2tsly
RT8bsvpUTG66EpeqsOLiXDEUyT0fKfqGXEJq1n+8IvE814h8OOO+tTQL+46m2up6ML73k1Gj0CxE
QJIc8YrhH2dzFNe2i/hAawZHKVIIi7GbHcgDSElBqN03nZgP7zybalDV8+AbBaKkkMN/Ts20u96s
q1DuRS3MnW/P+D4C2/kUobiA4/UIM6DHMvn2oG+cElWSVoVX7jwij8tB4wBWoZH0DAqheqcjVfiB
e2jaGyKv3z8/2jncCXwEdHmXAQ4ieV3RexR1RzGZ/+LrgL5uYmIEJau4ey4tXR4DEtR/3j9BBYgE
eaYKbVc9yEiPMFA0xn1sD7/NvsQ3GxQLZTZr+vT/GQl8JNTSV2+0y6W08oICt43xtBXrGNM6GleL
38LwoZO+co0tg2KuVEVJ/7+hFveJG0RaYKGWsPe8tHpIIO2i7gsnYuukZgcwLIg+akOI+EFTjiuR
zgJGR6ijxgakDkaSqj3H5nKaeEbHbtXP477rsOWCaTSe/DCMPmaulMCL83Qo8Zxv7c+l40BpcLAk
+KgPgXzS2wZTEKG9iKwN74Z4wkA8qGiFk9PiOnN7M964J+i5897xkCPDstz2gCzStyg37uFe/DaK
bIIU5nor14R6LRaXETVc0iBAHMimuItQaMYeg/oNO94ObnquuIUPXhOYD94QmXtDTsZKzeEqymTp
aZAgJ6WSBNT8L5cebBW+AfBz920NK6/taG2bvRUfaAEYO2WfAK1PohU+gvzPKlkcb6/pG68Yw5PG
EpEptYTF8D0ypj0+qOO+dmT2aNTGoB9bB2KcWyK9gqJs1j91dmdbK3Yaby4zGSYYCtU3W0I3ZiMb
5aBz4jITL3JSW+++hQa0c/IMglDqrXUF3jjiGOJho6iea5O8aPF5DS3Qxtkxhn0FNzDYRK2T/KLk
aT9Di8Cuc8ga64DXg/PvkIzDrmrisN5pulX/KicjRb4vqtCMH4Ks2w+6jMsNQOkSF3vp/X17Q64v
bw4DySI1KPYD/MziPJRDTlF6gEM1kJhWc4rZMBljiZgrdZZgJRa/3gYVT9BEpCKEm91SlI+PzXQq
cG57M4XlCn5l/gFRg0sm6CJmqxnvvk8JKmhWuipwpWWx+LowyZnR/UUfgE6eQMiKkpz8lXXzrG09
dqh8/3AodpDnU4M2wTwsnt/OoquOW2S/h6mcHmc6bN/0ELx1IMIk2d7euOvbCUUfCgvki0yQU3a5
cYDoJm/Ss2kfRX37Swz4HWSpO367Pcp1EE7o8ucwixVsrbEZnXie9hBN7V3rdtF3o9GTmuRGiN+1
iYfRo2GWBrBmbei/gRA1dwUY3H2ZtuZRt3Dtq+M2WPMGuTq2xDkmeQ9rTVmc0ujl7OHigWkjSjgY
AebxOeinuzLCi2Qi4dzfXoKrM0t5H0Ee8lXK00j4Lq6ssA5hrKaNfSjjof8ItszahznwL33CcAxC
ai9Xnsc3BlTSWrRgUdZyqYdfzi0a076LcPA7eK1dPCjjzRfTg9vj+ZH9GPWuJlceuqs3gTyczhr/
oBpnsLKXA5LAZV0xYdYtEVx6EnHofNbN1PwdWrBRNjn4UIpzOm2Uc9j7en7XxtpaUnUVjajREYLl
zsR4lqfw8icQ6vlmlg7iEBZR/aOgmflBp0bwXW+7ctqmMoFJ3sN0bRJRrxzx66PEWsIQfWXc8SEt
khz87HorcCZxoLWiuE02amP4YPanMJ8sf+UwXb1/zBNTbGTtKX/QFluc28p0M9uaK3GAfV3sYkDI
n1nR3zl6NTsbet1dNhrv/1boHHDfokLEmwto83Jt0f7XyBhYW9se08d00tpxV2etC/ttFtOaG9cb
hwk4qEBDXnVQrwrw0vQ12xo780ASG+8sMcn7ufaqXWmY1RezGpuDHuL/PijSX6aL8tftr/XqWuSg
gEmFikVvg6Bt8fGEyRzMfZXhZOWk+Tno3eA0+0m3so0LmBfLSAjBYWUb6RcBbFtcCjqpTo4CHjo3
Ug++1bIYT9hPBd/bPEPUvOsDDav3qM2ifTbbstqWyHP+RfXZtVZ+yRvzteGDIkvFRUjOsPgheDTa
bUWP7CDT0H6pQZ2dhgwZ4Nuren0lKcARtwMUFmX8ulhVp5FeV5CXHbIm/m0JSEYb3WdnQY7nD4EH
Qv72eG/MijeUdJF6JNHq8jMxUyccyE2w6NDHnxFC4Ttb89b6N+pHX4TebBwhARKGXH7Eootrr9V4
MeautQ7WZIfbEqdKlOGK9s4XXXq8PZ+r9aPQADOXuQB1JB5U18IfJYeuaEjs4Cse4hHMNhpaQIQc
pBM+Gm35KUjSYXd7vKupMR6HEnMik2eEZtFiPFfEnTt39B1kFHzVwcftgP/j2WM1DSJctwe7utMY
zEX2DG1WxXtbttw0N7fKNkmMwySK6QuM//Zrns3Ak805OpOc0ZAv53kl/HljUFVCtpCfBZsLEfZy
hnmvNTAamCEgz+qhGnz93ild+8j1io+Vj6ttZ0ONvT3T5d0GFMpCYpOOP7tpXM1U15OkA+MdnFtd
1IcgmBAMNH2UBzEN205t7e4gVeHzamrYkQ5dvPKtL0+RGl4peL5KCxsoOl7OOQkyUI0kG6hFpwiO
F0Z9B7AK4IbnRd+GJnrvY+UDtyacVdxfxe1bokerOXCbQpuz8+TXk3PGdVU4n2uNpOdUTZHb/qQ9
jSaYlyVOtXLhLLdXDQ1/EilJhbOg5nM5VTBkeArSiDhXxFofKAPg8or94fRVQ+M02RbW8BsFyWll
gResBpe4A9w1Nzs1bvAIFJ8vh4UsQf3Wm/JzjtSNuTHHtDx6U5F8jsoRO7Sxdqqj07gxj3UnvA+Q
2l99uC3np4P87+n2aXvz1ygUEqU8oeiVi/22RT9GHhWCcwdXCVaszIM9YhbmswV7WGzA4Yv4YMCH
e9HTEWk/JI2wJxdBPSdPZmR1K6WDZYymFgecmxKdpUoLquxycRyoQIOe6/m5y8dfsdMOe5iIIJTK
wMRhKMz9jSvwRtYj2MkrH97yPmNoCmIsAlgUmNbLVkcm21BvXKs8ozRb3zmRUSITNbr/WG0Zfl1Z
9auvjLGIlRQwnrQdKMHlNA0hi37o0/LculF+Ms1MSehkbfxpohRePqOkV/4IdQSVD+TkVexuq84I
v2udP1v3VgZnf5dqSWlvYr+pf43O4H7tzSil+WyMqAXd/rFvrQv8EIqh4LgIfBZPWFbP3RCnbXUe
J2N6buvwJZma/tEMnDXT5TdHolqHGRIcG66Fy1WxJ6dGHy3E5AAtF4Kr0D21ImoqlMXCcQ1+9MZJ
U3gxRDPB7mPwrP7/H8+l37aZDEyjOvttaVabxM1HeUo6J1TaJYgnGoOZf5lIZ3ixZ5jdKwf9jbkq
pLOr4mXCqqW3n6knc9Q7aXXu6jxBnCp3PrZzO/4w9HGNX3I9UwZCmRdMJXUpANaXM9XKZrBaeOHn
kKbILu3c+l4rNPvUmCJ71DQnekRZ42tP/eB4++QsIyxkC2iJUg3DgANdB2Ww8ecS10gKuUEIBUBr
PDxEySqjDaUUa2Upr+5xVWCmzsOHRAsJ4srlMJ0XO7HQm/48Y8K6l50mgOM181HXJoiSyFbA6F1L
6NRP/zOu44Uk9GHriOoAky1xMg7CTy76gtUZlhTiyl6X1Xul+/Gsy4ncuShL92NZNag4BUEYJhsY
2t2/t1f3jWmDiKBYS4EbqMKyqtuW2hwJXfonAj33VIZjlW4MMSN/5o1xCnbaQ6epL4a728NebyoV
POIw6iFgkoDLXq62XoBCh9ETnktDpohZDlr6CX2TcHd7mOuHSbUO+Dgo5IL343K+HEeLK+QpvCE8
R9iF6l9H6M6Y5mpdWb40sw9WfIqT2EKFL8bVIvXQDD2MaVgiveBlRdndVb2Mjc+3f9T1rqs41yY3
IaC/LtM01eQPYtSGc9Y7ciM6u7Y2lZXKE7eMcm/xZforSIJxL8K+OpmIMOxv/4DrxecHgKaltMmy
EAwvFqWPC9Hb2Xg29ND815ygiGy0zJrf/UX9B9wK0BXY1BXxMnPGZmordziDoZA/KGe/4Ork7UUt
qwevm8a7kXfydHtqtPKuvinceyiEOTRneRiveqZVV/MpC3meOLUfqwiO85bNwMDTqEuIylo/jc+x
2wE7MjvpECAaQX0oyBemXWCbodhIjmv8wY616EzeHFBRqjJp4xk7Yhlppm2Ld6ZBAWpbRKnnbpoJ
ATCIw8jSEHa1lIddt0m+6CkCA1tJ4H/fGXoR3Oez9JBpjOYge8qbIaq+pHSLfCTCJm3eukOHSqKP
TAt4Uj+rvsSABSwcYZERe7acUuuf+KC8O6jxqfGX0TSu/2se0M2AvW2O1r6Ph9F5oFnnG5iEOo2z
GYwaVVZ0gfR8nyHTySFD8eAbcqzVS1Dhunqu7dL8G4S58vvNi1rJi6OlX+xohmCzCg88heBn9hkU
yqorvhFzar8Ko5j9u9zQkHRQy1JuAtC339ohl7+jUvoPsD5HD78yo8Nlc3Jn/zjo9Ly2EOKHB1/G
aPCAH2q+WlitPaeDi3KElQZ+h1Bdaw/YRTaphJKWps8ajkqs14hBx2ZuJT6ebesU0bdZyEAck95K
5K80iaN6LyVaADB3vdw6Wd6c/J219kjhvHFN7dHxsuFLMhZm/SMe/eFjgM4BWiqWXSEx7c7h/FR5
lag3pmjc8aOoIGJvyI/jL0GQQxEKnQCVWqtGnfNk1IjebmrkRcddG48RciV2nDe/WaScMK8qomLb
J15Qbsbc9f4KMtQCVrLJ11Tm8s3g1mAXkU1hMynsXH68sxikQ2zZnD1z1F8iLwqRwQkqJZGRt+Z3
YeAvvNWS3OoeTbqUItgiy6wOWNXrT5mNotS2oV4pN00GTQQLAWZ/SqLZjBMEQXK9RvLTrNZwVIa4
/izVr3Vceofg7Jet99RDFRp94vbsQvCjmdVikZmLpKQY3vfw+135OZ288i4ZmvwDDY/6TquEce7S
xvvLzjUkFW5fFFeRE1wYfNugONElJ6RZ5E8D7OS8E05z7r242iaBBaN00kbcTUJjWnnsrmpwDPUK
dFTz5xFa8kpxPUiIrov2zOfNRvH+oDNVIsHyk9LggJoHuIDGI0l2szL/HEnkCIOMnujK2XljzpSp
uDK5+MlRlqkqEqAmNMu2PU/t5Bwt2QyPedNCgKMrsjLUVWoCYuUVH6MUlKjwLE6p6IaBkGO0znkj
6k9ZCll4M0AU9jbgnGqMxqqo+n57R68iGWgp5BWUdgAekwCqn/RHKJ5VhduNNbRny4jsT2WSl6dc
T7RHlGbnX5oWInabVmv22tcBBsUrOi7E4NT/FCz/clRwTqLwu8m6jzxiNHw5Ruev2Q6G+jjD8/sp
iroND/C9cLcmuJ3+GQH5Rbtp7rT4O9AFfeXNvVp3KpEU7qkTAuYF6Ko+wz8WYc66lqjKte9bDESp
JzseMr1INhuixz1MDmLlM1JR8cVtBJHWgxCEcyX0NoKKxXiD4zboMwMRGmzUaaQ9/kwy0VDUtgez
3Otem3wKo7hKHosc2f6VU3a15Wp0VURX/WBQxItTZk3IkBpeYN0jdFpte4i+GwqY431j223Io+fl
H1Fe1/TD7ZP2xiIry99X9wtO+fIKtmuJkHvvYbw3EU3mhhc3LxmB4k/M7Av9JaGA+/n2iFcho3LU
AgeGYawJ82BZ1Z4iE5UcPwBGGE/ixavs4mBgNXlsJ9f8iQaQj9xR4QTHNLXE0aK0V324/QPe2Gdk
7CgJU4fm/l7CKsOxTakkmsY97f/yew5d4ovWZOhLV6V2l+ZSP2VOWD9Wetmt6Spc3VqOrfYXsosi
9FFZuTxiArFP/qNvoAPaTbijh2J+Fg3oatS6+2mFonl9VTMaOE7c0hjPueof4HUylj138T0fa3Jq
Da3cp7XeCaUP6ewK7rU7za+KXzU2x1/GNoGsL4Vca01dL/flr1jM2RpoRM+jbtzXTRB+s0uHK7Ny
ZxwmpkDOPwxRWdsqxwd2E/pFWN7d3uy3VtyjlU63iL/hx1+u+JSPqSgkKy77wN3WqcTtNUew8g6E
rxuvfMNvTJUesk3d9jUJXqIDQqTadad2xH2kox9+3+so+/MKhqcRiBmOjMLqfgYa+lmPWVD2xcp+
X3/K1OhAvwgwczo9QPXh/XFfmkk0lVTjnXttDhoNNTGZTsDY40mRceNdVAl7pV785ogAqTiy1I1I
TS9H9KBR+SW10nuzyCu450WonMExla/8xtkPmhDv303ye9UxtxmTcsPlgFZv4E2ejbhCGJmPueVo
5vsckx59bxddvTLYG7tp8gxCF6OHq5ABl4M5mg4kKnDFPXR6/0nSHvuSePN8RgkPfL5ejNWms1O0
yqrAXUn9rk4toRUMNUUCghx3VcAZB6tD4AAnoqQMrfagI7FAZJzOFdJkCGuuEfmv9pFKNyeWC4Hm
OCCIZQXDQh1a1DryxNTfdrURxAj5IJ2J6F50ykxZvHdlwSFyDSIP9dq7uqppNziRzG3aYBycaIcK
jPtWcZ62EdC5vVGmxrdUi+KvRjaYn955HTAykYSpNH45t9biANGUtwdbQO/rkk58Qr/PfEq1PN0m
tWuvmaFeveiM5RG9cfOizAHK8PL8REi0+n5sNfcgHLyTHXbpueE139r1UGyQkctRKE3qtSruG3vp
I5YEzFNhoPnrctQQP4q8CKW4b7ETVJDCWHtuatv/MkS5vZ80d03i8/qZcTk5pAJqnnDTl1csiGvP
0TSjuwfamn2uzThofjp6gj4aGXtBmQ8BXyt5QRw8/9GijNkgDWgHkU9dKi7p5Lx3h8FYKmYbWQpY
peWvsUTGpxV5030jSveg573xpIXTT8K2tfv2Ol4GVElDhlqyIiWwyZdLXXZ5HzWuMd+H1BDyk5gd
kvNBxwlAjAWV3UJSJd9J1Bz3Naji5lmfCWeQsUesb9qESDknX29P/urKUjBPKJjg6wlhYdJf/qLK
QvocZef5vpJd6G1jx8D6KIhJke5nOxcFEkCuF2M2VMTdsSDz9p5v/4DrM89Fya1F2xKdDhjUlz8A
ZwiE6vtM3ltNGr5Iz+yLLV2MzLnD/UZYhziLvPEvu/PM1WKCSgf+CN8VUByHalRmgd2o7p15OTQX
VmeTL4RPvW/X833msgXIaPat9FrEGC3uzW0+lmH6t+yLtN+H4Vwmn3EZSf0vBhpJvb+rbLtLNmpq
rrFyoy8PC1uiFERAcmDfyG9cwr2kGgLzuvEp7CbkSx9koZE4buKoa907r9TGJ2hieaTENlEsRnAx
oMCbbebarcuT1kUYQMG1z5H8vL1jiyPDanFkCJC4MQgarqA7wVz4mlH6xkNKIW/ajJSw27so64dm
1zjueD9M9vRoG7ndHKphEvk7q9pqfIqbr1k84TgUuMtta+mmGqyLeKg9E2cdtsHhMdDk/HMo3BAG
IH46B4xb0jTfZMZYVKfGR2lt53foToJuQg/l9oIsKsqvP4jsBNqVwszyWV/+oCJLEUjUEvMhK/L4
rnMpJm4iG43JlYtqkQcxjquQdy68cG6Rq0c36/zJabPKfXCVeMrZ6l2ZbgY7dV28KUD87Ie8KJ1t
Ec84BOCWHmCfJFssEG9PdxFq/OdnqN4FFQd4x6/n9o+osaeRXZul5j2ktj3lG7RVLXvTgB4dNj4q
o2s95evjxqzpXcBro8UI9+hydf3M7ppAOt5Dbwl58NLJKE+WFlQnv4zSbZ3FEjMYA0JLGw3eys6+
NTZafvQ3qaebVBcux477Oq+QjfEeNDL9BNWYDhlURCPFKUqbULtLyPuw9kKw9QvAG5R4b6/04m5U
Kw2uQEmxgf0GobKIzy1ZJcNEQvqgtbl9tsBagZaJMPHTsEdpUOm4a6N4LRx4Y84oZSBgRJ+Tp2Ep
rGJw4dup3vkPpOMJkg5mghkAjaRp51hxch+2Y/sJAQ/7k9mMhlj5uN+aMdkuPCW4+lQmF992iM0g
EgXMmM+02ruDn91NSWA+oi//rS2iYU8F3TvcXmXj6rvy8RWn80kQQerLbl/usqb1ocTBcHrUcbJK
dhPmSt4/ph4Yz6Vt5RmZ9oCIYGwMg/Nc6OkUfpdNRYeSPkz8Mfcy+4sT9FmGcuhgoWxrh5Ptbibp
FuG3zsGLrtpgIWL0W1+vJnhPYl7jHC6/SNWZ5kZQgNz/4ey8duU2mmj9RASYwy0n7agsz0g3hHxs
s5lzfPrz9f5xDvZwiCGkG8OWANd0s7u6wqq1oIug7XO9AIiXlQKBPuMFcejiMHmxFu8Mr/ZeOzWa
tsZtlp+IQgytFp5LiRrlhVk82KqezToqdhqap7BhaE0800SC3NiO+/k0UN/+0vXWVhnk9hPJISTy
GjlBS716ETiNUFOXpiLs186JtdDXS61xvtG71Tp158RGVn5rM0OqZIlgpNmVDqId1V3TGUa/MaGy
vB4smqFv8iwuCJvuLO4k8jezGlLnf51ax+v2IVJ1M7pe2tDbR1TahlNZOUPzMOWdmv3U0e4eN/2v
fE/exy0SMQuNFVEbmQI1isV5hQwpD4amUl+83KZpzEcuGUKLG0YL4q5CmjEI5+Q5nlQ1fKRuq32v
hxw36U9GA/Z0KAa0GGFEp6P3oQ5wARX9LwCpu0atvCBAUQlCkIc8qPT8Y1bRpd1h0G6+laEQ9iHV
jL5AT1AVxucsGGbrNI79eLFKrRsfnaBT1V3c1B16TlZW9IfQFIbYtboafmwI8cXRNPWWP0i9GkU5
Y04btKmCXlcrGnSZu+/rDgZ28gfFPEIGzebBiT1+K1UzaUufhmKS7BWrcRDz6w1rbA7mMKTaZzTa
xsc69MLxo2Y0en3QDYEc24BenvMjHub5mypAqvkaGo7mw33/cXMhJGWjx/NPQEQ11lk8EgW0MwKq
I/ESIkSmHS0mdD6GlaF8aIIJQCy8Z8UDweRWVXSRtslxcoY55b1nfpWJR3lQ3z3DaEoNWWOV3gus
xfOuUCRpcl6wxnwa7c+JYTGae3+hN24G4jZIKhnm4NRIvZlri7kXG0qCBstLl1vuPnAo23StNeyJ
OMtmI8i4iX4l57AcGmHMgG4NSfG1sQRCxqKpS/EKzm3WHiAuBr0maCZL3bjamajJqYW7r+KprX3i
pTT2nXZSk31kCfEsb3G6cfNvN5xfBNKJNrLcgyXvawPrSdKEQ4h8bm39PYVa+p0UnVZ7I6oC4Sdn
q72wst+yiESOwmw3pBMLt060N0aILYavhWW0zzpmj7Q0oycb3qyNd/fGFFMdgNMZhPZk3XfpUjrB
CJuAM/WlBsP4odOj8YNS1dGurZotVZylK0dnllIcfQPSYEnaIb3bu3Pbo//WAWiyn1MvqpRD21Te
oW8Dy/Yn1CETXylb73FQkOSrTTH+8Jgs/3T/HMt9u/KfhFS89VC/ggKxbqgAx6HuSoTsu1e0zZnW
gw7dS1/CasqmX/cNLXRn3rJKnkrwYv+rCS5R/xWCb1UyaDXpUNHnu2Y2nJdxEEawL7PA+DQVUz/4
1aSVgiRO10LY33XU3nl3qYGjIpfayjets1GOzfReI7dIOwjoa7PQLd+N0V1CSL21vb9a8nXUTQG0
/BWEntE7Gzf/5uizY5CJQqVA0U/itq6/mVbXHaXZsHmlOtI+dY2joVscaU8BGPr/ulrZwuis2ONx
4zCiOsUQ+TIi0/pGqzVbNK9dPxdwaQfZL14qffITI/uUbXO63Bx/KtFMiEhIErONBL7X62uU2OoJ
R9tXd66mpyZCps4f7WT+RSrafbt/KG6eC2mL5wJEH3ebzum1LXAwXsxQY/uqVrX+qsWjcvTcOHjW
wopB384a/9Mhz974gDdGaUczSgzUB7eNzUUSNTihO3hFpb6GDhB/r7OSg60PyUnrSvB1QHycXZ8U
yQZZxM1Fk1aJ2iQVLaNbS6hVgNxMZnmt+lpqSD75ihVNP0AZisf7O3rz9UBOERNxWsATQvu6WFxJ
j8w0FEt7dWp3LHw9N7Nn4lf7s47YwuG+rZuTiS15ICVntfQhy9hLJb6MlEh7HRE4fOIO6MeY6dUn
K2KeChmhvPzrvsG1xcmaISProMhIzK6PS4nURRXFvf4qpgaFck7vjDIkQKvHhghg65y84YOvfCMp
PS8BTzwbBCJycdMnN68SZ7KSD3MQmu4+rikP70cv7mj3agglzVVleAicWvVfsPkmFwBAjEGHEHXA
GOmp8Umh2qju9HBsvxgglcpdZkcQAlRRiiAHD6zys6fS2/hmUJTp/2nGjKM41U7a/yRwC7Ic5ovS
qXZ92mV/DbC2fqlHgxhRzRijpZ4zReUZUKwy68f7+/xGO3m9clg2ORZyboTdXgb2QY0ALf0o7RUy
ZLXxyCFqdx52SLAyvBsawo2ercEzP1JrQ3O4DkPzU2yUerWPTWJ/OqRN1j3Vo17qUP0jubPTYgv9
2yxLmvTgNJSvd26l68lfxZBlIj/UdNGHF2b8x6HZTWGV1MJHnaHovhQN2/eDSFhDNblpR+X3AlYL
zKnU9CKi4NLg8WRd9P0LrA5FkOh1ebZTTbmg19N/UOBh3xkAkQ4iaJKH0kLU+P7+Lov+/7P6RoiH
j7VoeF5bhVlFm0thFWdaNunjSID80BtR9xwPGtA9I5//SiiEPlRga57GMM120VTEP+7/iIUblL9B
PiqMq4A6InNa+N52zFAXVLv6XIOo8yEFKPfj4KY/jK4cP0BM1O55joKNnuciY3wzCs6K0U6G6m8x
a4iskNRWRnPuC7s+DPSw93ZQoOYu9O9i6uZHKy0UNIWm35M5YaiShg43Ga8hh2VY9/WOe4Wldgyu
DWc2d3hsGyN8xHsph7FUf0nJmQ03fLtOWZ2TXRSmdAnspCd7d6zAvuOV8rE/ewPwVsdm0qWCmWxf
OMLYh+jTfW5aPfs8eN1WmW6ZLMiVSvkN3nDK+ZKI6to0gwBaOkbtdC4Dr3/qZiTjHcX0aNKl2nc1
UJE7SpOMyZuKMDNW3GkP27P+gLrfVt6ycNf/+yUESRAkUI2h6n/9S8Q4V1kxtOM5GCf935aA48Ey
6vjcVJukhcvo8s3Wm5wKqSDdqyWNWdJHip1azXT2+tEjJ4cxqfNRQgIWm8wOAsxpCcqRplmOzCF6
UvPfXa9p9KB7GhyPokA/iCjLg3kTkZiPRmnr6j6CtFV5SlCB+Yk0b4pmtK7lps8nbcPd0AVbLNVr
+yXHlfj9MtdZtjxdd6ooCFjjmT2lszeVYE4QbZvKkxkY9UY8It/Kdy6eDYNgQnYOeMLp8y2HEQUK
BHMLjeDZcaLgi9DqIDnM2dx2+95pI+NQ6YjTnO67HHnJFjaB3kNjxfyIRCEsLqEV9imY0E47Z6GY
dzqyUHtSxXCCl0B1n0UttFNeBRES2focUhdJxo1sZ2XRAC2oYMsdRkRk8aKjKezZjRvrZ3TH9EOs
28VLlk0qsjiq/V8UFVucy7c+lvYmeQI0DHzQmwkkPairWcDIdlZaNzjYTpLtGowebOSQj2hmh3tX
GNr+/i6vLvINHQDwj5HkxSJJFVwlAgJxLqO6PgW5lj5mXdZ+sOa2POQcp414+vbYAoCQLUtOLuy8
Nw9J6ynpnE3GOaTPdGHqCHVaI+y0z9PYW9pGLWTtCMkZWkoudAOpy1/7FBtFqhpNLOOMPpsmmMrw
KIUNvVfXPn6fOjk0iYMfmkNcHbQ0cz5lkeKIjRXffFYkKzlAMPPAwEDkuzjH9CpLMdPSP4P7QM/V
rGflNAHHRMiuUCe/a7LyA1eu3Ci63DwqmOXWwlsG1ybN0MWjkimWO1jMiJzzmTkDiHoiOqDQ/O/j
WLHOTt33z06jTyc3i5uH3zxTnrRKaR2UI+HwMmfiRiuKMGbrjLhd/DONlPjJmwLns1nq+WGIynwj
Qro5w9Ie6B0K+FTYwRBdf2Z3Gt2JR9w6m7GJ0KLr0P4B7xFHH1wYTk81Cs4bK7z9pjQ7bCwx+uWA
bFyEQ3ErGP/grp5HRRm+52XBPCoKyUdFqyWXd95/r4GhbfG/r1iVpGLMQUrechpb1+tMsnlIgQEr
Z/izv3siDHaFBplGJhP8XdUa/2Zqi/zY/Y95c2FxweRtdK1hGcIfL84RZfrU7IWunJmHyH6VKHuW
vlGV3/vecb7fN3V7ZKUpaqSyZIcjXPgiN1FNsqZBOQd2pD6XgyhPxijMS2148dfBNElu2p4kzlWZ
rvkD07SGQbqRxzAncb21RV922hiJ8GKgTDB9SaPG/AIxfTj/ShnCqXbor1lHzcsYeckHJn82zK+c
YJrg1A8Bo4OWXZY2pgptSF2vxcWMy+I/N5+6p3F0qs8MvaoohzKatPFVVw2CV2WIUJbAlypO5ugp
g1fq4jKKEJ3iXhffB6Z1fjRlkPuKmlobF2blFKHTRPFXoiWZ5pBH+12Im7a1kc2h4Z2nErFt4iaC
iZ3SJVbpZyYuaGM/18xBAA+b6BuocKlZ0ttBE06GE9D6NJKDVdG/9FU9UB9QMUWd+v7ZWdlLAH14
H+SwEOJafry0dKcmCWaam5pRaQ/dCGtK28LttLNURbf2dlNWj/dNrqwPk5LzhqIwMEL9ejvLxC4J
YKPwUlodM/OG6JWvdVogCBxE1T/3ba0t702dAdEAalHL8Q9Bw9twoEO4oGtW7mkiJh9BmiWndmrj
Ixjrf//AHPtI2RTidKDE10tDTHy2Jtz2pUKMsEb+vDWf9BhB4FCzZoU5uE2t9dUFUv+SdVp0s+2F
M09io6u1OBWXVC9Q6K7DLOqfmjiHPa+e8zjZz1YSq79/QkGkkO0AjuCZXCZevTCVOaHleFbiVFFf
q6hGXGYoo6k9MvlrbT3JK08Hzu0NdQTDwQ02AchnIzIvE5cgKugi0h9R8mPtdcppjseqfC2b/jXJ
82JjruT2nOrcCp5l7j69qOXLrMEVTPacRRe31svZB+Nq7Yp65KXWpq1ruGoL300kQNnvpvStF1oy
J0MVXWDYQh0zh6EJOHr3qjAGuXHj100xzyDDDogJFt6sbl1zMqA0vEhSyWI/Fqp+CLrE/uypQfP7
vow9xFX/P2Py1XznOtWhdJVKdcWljIeh8hFhmlo/1O1YeYATfouk/fagYI3uIZSd0C3Rt7i2Vita
5ykGSyu93pwQmELNDv6bNEfqG8HpGfKQ5xx38e3+rV/ZUQmjZChKAnZu5uq0KhSyZRtdqNhGD1ra
eRcQjUwCCaXYEhFYtSUzLSbnqe4sH4fSZoBvEHp06VjWdw+6yl0aOJKGoUjNjeB/1RaRDJg/QC3U
8q+3s4IdLKuHWVwmyHRfYANXXtN2QGt8arYyuTVToH8c0gzedJZ2bQoGm7TUYDm4zGLMuGtNYza+
1Q0N1E8EE2LDgd16TV47YiXJYCVpnxYHJeZcdrqdxJca/oVPCLp/R2tbYdaj075FQ9d9uX9A5P/u
qhogH9d35harm2zYs+EyEJd8mEEQgSjMeHyGwfvpNnb10QuZIfrWDCWzXAk/6HDf+sZilxmNEnWU
7powvth91FMPQIgwIHr6pAz1vEMNOts4Nmv2cJu88Nx8irfy79/d+TwIGILk/bt4tTs8J16sfA1d
pz94yWT9qin9b1XfVg0ytsNAnmyYLAcAi1Yvcp6P6IK4c/BVHfX8tbDDcte6c/oI2Lr7vcEwtIUZ
Bmcujb4TDCSgyK8X6JnQePdA8i4mBWXDb5hDV1+7SVTDIe/0fH7wukp1nodonOMd/bktTb219Urx
F1JywOQAQ6/t94rTIhwvPXhpDjQvS+KnyanOWa4W/7AbW52DtcsJw5TEJCNoQC56bS9NlcgQTRBd
0rLuv6RDR63DABX4aIdzHm1czVVjHhEUox8yPTWvjdEn7Rm+UsWlUIKm+1i3ffWItttUfhgBJW4U
6W9LyECamYBizI5Hg5LY4qxmlaENQFvjS0ZfKqDnXGfpbhwjCzCSNyNwFVbpTxcwz04XQ8OfZkPk
d7qWvIwkYo/3L+rK8yXHshg/A2d9yyiV53na92nJxdEK2/pohN5Ik00E3nEIONkwhnQieqC0Bgzq
vuXlqLo80nJ2WULbdCklsfjEQZtFUC+3ySXO9SDeV0E7fTftoN7ZTeKZvonf55/aRHm5iYrynCOY
QezQWt6Hae7611Yvt4D68kMvnKZEz3JxiSBkg+H6IBhl5jAxFcSXPLOyadfHlMF8k4t9ur/2ldsE
659Di4fcm1LBwk44wpBggTS86GY5kqCrSnya5yaFD2ViirqrGufzfYsrzwFekcQDJgPkpJdlRD3h
ebcskV3SMAuep4lW6U6Ar8z8QJ//iSpP+dIEWsMgl+ts6IutLFaCCHHO3GXZpL/e1MQWeTLOZnYx
+vxSNWo77TQ7qvZhquRQaNmbvnnlK6KHRRla8l/R41t06Xu1p0EKoPeix1k3HIqKQVIfEg57S0x5
ZWWS1pmeCL5ZMgxdr2xMtRB0YpldygShRj8BjQifYiRhjlZV7BHo2Zr3X3MeDGBTYgJDAhZwOfjX
xYZVQ/KVXeoo0I+1Qz94amb9X6qL4VNr5tEDxbcWRTVw0zvZlwN+OcdHxJ6n7/dP1IrngAafspPM
qgEMLK5vX+nhPPFtL6LWPYVSKYTWEbx8IAca5xKpTr0XkHof7ltdbjlwWEYO8ZzkuirTrIubUxTA
LKmWTueq18rHoTDrpzjq8J3l0P/rJIgGbLipNYMwSdBjw0cRCC0MznXPW8RK6asZ7jO0w+1jMcz1
6NNv6V600Yt+M7KXKySTl/0TmQcuGTwApoWZEuv62YCJPn8QkDD8C40QIoRNMm/JkcmP9N7hSWOw
VhL9UYAG6ypX/y5uSqkM1i5Q2nMwJ2m8p5CaNV8UzwnF3qjydN7wQmubCasyTVQeGw7iYjODvHhj
YJ3PIm1cWEDjIktfIMgw/nI6z92HCUz4+/sHRv4vlyvkraXoA4UWT/vCZNULzRvzdj4z0DejFkRb
o1at/HnoSRF3xUwKDw9f9oOyzXzqIi/cchLLeyK3GBIDys8ycCK+uN7iyirLskew88z0h5X5eqcb
XzKLZpwSeubfvdLFn3rTS7/eX/bSB/7PKnkp4ySymbK4neHcWQhBTdpZrSr0wMucXMuHi9bc2N6V
L4pA7VsWSjxzU8ubMiYYojJSz7MzmM3JapsaQW8El6NTFOsqAhmDvaX5smpTVmHl9UC9b1F7VtrM
DVWv0M+ZXnjdMYli2vD+kJRR/NQFVPh8ynKF8uP+jt7ASthS9hPEgScriAxwXH9IY+4HKl+DcY6b
ufgkVDPbqxA85buKKJx/FSDETab2+skUh3ocmPPTa3sjely5sDTH38r9clRneZpio9G6pOpM6sJO
Wu8a1w4eVUFDy7ekBvf9JS+DBrli4NcujUBwtOqyyD+b41ipkDyfk2CavSdVU6p9yfhu6yU13H3w
osd+YzjFS+U5W8NYKwcYB8GNAd4BOntJHBSVmVfSqDbP/WR02R4EfmwevDbcYjJbOUxSwIyimw3T
vL2MxvNUr8heDBOwkFV7T1EWixMKAoF5GaY5/kF/rPIe/mBb5YQdrWs8/RJPXycKvfAoYGkDAsWn
JixBYbaM1Zh+YBjKS4uAmLbvR9jD02HegrCsOEQ4rSQmWSpQqkssBwNIOV2HkfcFUtBfJbCt+jTm
mZ4cIxENT6My5NNj03vDF6sNSQZiC+Kd33/FYQwl46DqiEtcJlyMzpQ9yFDtzDRFnDxPCmM2Pmxw
pfcxY9xfe8mR5dhKdVYXTq0ObgZ41Zjjur6/Uci8DNSk+rmshZ58UIIx2zeqG6sHA/kbZxdG0SwD
4LywYN4vKzknIrTL/W+/dtxofPz/H6Ff/whFh85s1kr9XKla+xFEVfYjozxysHOr2ZH0GY/37a28
PngJ4hdJ2kDIuHgHKgcevHDw9DNyxqrPq5z28M5N+re4pUl4mNJw+icbPTvYeBfW7PKcEB1Tswfl
vwj62yltXa1PjLMo6uaXgBw5eBWZqiho41pJdgym2P2pyxmu++td218eeXJ5A+QfEeJif4cGqHqJ
zAol5ubAqKx3DEA3pr5uz9EB5v35dN/g2kIdTrHM6JkcVRcb3NOBAAnSmGe30JqXxBv618IpYqZW
qsTNjkqeC8D2lK22qMdXDcPiAMBQsqkuQ7dEGd3cqQvjrAwFNPJBl/vDkNSvnjowFYy8W1HvGAsS
6R98WUAKEEFRu4B8ZHGNMiRANDOsjbNdGM2HcerGL33W0+/RqwomEJqyI8SxcPNujXOsPX3AYGQG
ifcCUHr9abVKFNEQqYBTDCCd+6nR3fakjmaDYNhcl8OfrFMyR4D1I8NZflirTcMBtI95tjuRnpNS
mT8xuekGfq7PJXe1Ro6rELShNg7U6jJxzJSI6WzfkETMeiIKcJq8Dq5g6lWbZvpPUeTl0DWklHE2
3vi1YwQrAmEULzn4Tek132cAuTmNVp2ZZzUyPyiK631wgAsf2eLmmBrz/LEwlOnH/TuztkSyWApP
UNYRli9saqFSB11PJOWpY/3dUKpZPYJPS48U4pqtKf51Y8CTPCm6RQHieoFwAgZm2Tscm0px/lVE
oae7eUBMbW9Oajse7y9N/vRFuiHzG6BhlB7A/y1uRxgEUachh3pmcDV41suuyPbFWLxWdX1Ryjg9
aXhF9wnqX93PgqDcML/yNfFEIOt54SiDL5mOwQ+1juIU9rmZxtE+KX1gh/AgmsO5Rpe0foDpg8E1
M4umdMPyysI5syYbbJKdky9fb3MQD47N/DqWLXOQ1L/GPogRnfDbMviPIMOOEbnQqXANY1HkSHtH
pvr7N1by0UrNZI1AfVkbiOG6L8xMdc4F85+nPtNmoBkjvQ2B7iV0sbiKI23ULVKGlSeHTpUkniSy
oLezPM0ujT7YPZ1zNRhqdKgsI+l9rfL+U+Kw0/3SHow/2GuJ3pKOH12C5QzdZMwqnzlyzp0yhF23
S8dY/F12cSb2ao/SzNHIp0Y5oVVYOH5XO/q3mj/ZIolYWzeVbAkUlMDE5UMw6vqkTtAlneM6q/25
HWwfUXNR+1YcfMlSio0bpZi1w/3e4CJ2soqiVdIpsM9qpxQxUpGt+iUaPbV/CECb7F0oTXNfi0Pl
N4WwgZACvaRMLUkfQdcudYdrvRnHNK/4wrkoS19haOyZblMe78yw7TZwiDJCWXgQwLO0lDEqB0QW
F8nQR/iqzcA6h0ltBr5Cqdb0cyRON3ZzxS8y7WkAHIMQE/jIwlNBfgztC5Pc5wTarhniBbgPP4ux
TKA+GI2pPt93jOvm6DPgIqhEL0+LqabM3MyGdS4mmGifIuE6zS4obRqfcZW7G3xzK5mrLLUwDMGz
BoBqsYmOGcYqrt462zmzQjyfoJr0oVW/5lnmfLe8Tv2YTXX+BV7BccMLrZoGbc/YFgWfG9IYO0+p
Dwy2eR55c0GyG2rzaCZmHj/qAI7qJx2KLUbKUWn+R+G/f5Oh4e2sAnMHF8c/XHM5/ILGRN8kbeuc
DQEttej7+KfaV+Zuqpx6A+99ex8BUyG+IZlZYcldflIdEY7BjDT9HKhhPeyUoin/gY3Gno5paljd
wVUjZqXVKqcbe/8w3boe5LZZH48sBVLqINePjauMXTuQSJzz3A73kMKF2R5yMVP/KuUhHmarFf1/
903enl+p8E1QBq5TEjIsvbyRVeFg9WB0q6x7CRUzynYVOexOVSKx1V2+9QEgsFXZxCCyp72wMKZ6
M2PxaWSf9b6I/o/mTFpzDFOv2iJYWttHaC5gP6F9wZO52MdRbzU7hMb9bLlznR+TxInmfTw5inVC
TdHZJ3YwbpGgrJwa4C4UQ5lMlZzQ8v68CzjdzrEbK6m9Mx1Xozo2VUFTKq5iWyJ1muC5dHv3X+Z+
q61S5W2EQhZMuYV0WMr6LFmu2MSJni6Y0aAoLG8Hl3l4jOhuInXbhMavrHHn/TRoc7RTVNGZe9hX
k60axMqGv/8Ny9ZUpTcQYodhdMktNfkYorYbH5IyK4q928FhbhLsB7/tCmXyD7ZdFt7Rnlh8Y3dw
266HfezCkzOLZ2SAemNXRV5i+Lbb53DxxWXtx1PW/hXEbbfh9m+9obQO1QZi7tTYlhDsaCJzLqhw
XPTA0r5NFAKCHeGE/a1uTTA3Yx5/IkQtoOHPjA1HvHJjua1ESBT/SaXsxQNnVI2dpqatnEeqMc+m
wrx1ljjK1xY80Om+c1j7rFIUiwiBef8b0piUwcs5R2/vAjtL7cN7En7y4mDad3P6VR8969t9cytX
yJYNBUnLwQytu8iEwcGo6EwlyjnNRZzvYPwZp0PG5kcHs2HOO/TrCSxa6Iz2Ri93xTHJqXXMQqZI
brwIwZouhKXRDsSFOvtkH5N+CJ1T60TWH2woxV8oKsmCKa/I3/HOSfRGGReVsKKLVvbZiUdmhJWS
Ua3UnfvmFFkKJfb7e7r2CXlS6IXRXZWEN9cW66yPvHg0okvL0OJwjAAI5Cdvqi3xwBSBUz9msAN/
vm9z7TvSGyKAp59L2iJ/07tVZkkAI70JUlhvoWsYZnXcZQqCF1bRep/tzqoPjZnZG1u7di2o/VId
Y3fpyy+MKjPjJXrlhhfBFOzox3jDRz0yss9Nzcji/QWu2kK1kWQfgB119usFxtTnFFBFoObTofqk
Jmq5C+CS8fZFN6hbSuJrZ5Owi6/HzAeo+cWtyB34Eh0ohS6J3ma/VC0pwlObRlW+//1FgRIhRmf3
mD5YPGCNmOvGSDLvnEZOf0QBzAl2RtuGxqM1zZBF/b41jgatAtmeoGJ+vYWGBW2Cpqge5aBBhayz
iUXum62aR4cmNsQ/962t7SHJLA12lgYgRP79uxM5BqUjUiKNs0V7/wO8TECAAEXVyeG+nbVngYf4
DXCF21zSbsjxLTfp0uBM18PKHrzQiV5plLivswaMFQo0N+9BQkE1+Cskw6s3zK+FAlRHSFup2kLz
vthUVe1dBmMq5ZzMnpv5ioF0HQP2xXPR9Aymj151ZIujE3InSXNAAjT/fn/9azdfku1xTiXvyE3N
IBRJicqnchZdGbwGzLW9JuQsL7k1pzQfbLpCdWZs3MaVDiaQcmCSkEow6gG10PXXNXMtVIsg8s5a
ONXJa1HUgd84ujBOCLmY6AfmQRa6PvRquv5Mvyz7EFhBY15yaCD+vb8BS/0g8hRKZMxHkD+QDlIG
vP4tIWXXvvSK4JylyKf4Ndv9wNB8GUDIoLVPau+Fp1BL2n1qTdZJAROc7UhLtUNA12zapU6V7Csr
35q7WXsGEGvitqHyBjZr4UTCRrdmeoABI1VFZu7HJq2GxzJRI0a8p7B7UFJ9i1B71SRX3LTlSaAl
eL0T8PN2oV6YznlsZ4jVFKNqX/l5g3swzNEgNBOZ9dfG7q/cc2A7b9A74KvkUtc2S0gy8mzo7LM9
l652Fir6qEdOhqIdKTLXjc+MhW74Raxk9U6IPoQJ1FB/JPMYfA48FYbepBD5o1cFY34xlA5Bl/u/
cMVB8LPkYBs5vDwr1z8wcgovMKwwoI9Toi3vTVnn7Sby6HPb60o8+KVuZQfLSF3rk1U2xlYWv/JR
JPkWJRhIBggIF+dgRG7UbZQ0vExjY71Sfu/2du3mOzMmddBsa9qEQ0pU2ru6D/SGgHAY54eMG4Ae
eLnrFbdK6TmUlLSjBuHnJ0ZC650ZGfUeYxFnQFEPCKyMyE2ZxbFTC+upzt0t0XXp95a/Qb4xb91+
5KcWyDl440MkBktUgjNhHSq1718aPJKfCubX73/gxQl8Wy5fmC2WrVg2+nq5JTRPQV2H2lEPvOR1
GKfweY6NLWTvws/+zwqvCThT6nds77UVZfRyFyZb7VgVwjyKKIh3SVyLo0K34zmkYvAcIC11vL+0
tV3EuUtaUyow8CBdG7U7Z44cly858qV3HYy5T3oww62N4sPGNVkc07f1IXJHAiNTO+A716bcIOPm
dgaHJojVfaUYyk5z4gZyhSp6UUKG6e4vbW0/XVuTI9I8ICBDru0ZARPiPKnasS4S/aPeFrWf5lpw
GJLRg9WlGH1kMuM/2U+mviD94F4wc39tNNMnO64mTzsOrhr7FVpVPvO13kENZ7FhamU/pf4JeDGp
gImew7WpqYpGHd1k/WilCqOrcHnAagoRiPdjdlpzH1pOvQHoWdlRLGKOySji5OU7mNnxPFTMRhyH
MBz3YR3PJ4jenBMQsfpFn8TPiWbTw/2vuHJAOZZv1KLI+rDS61UKB8r3jq+MGHga7uzejI+DZPGw
kTY73Te18OPygMrqIAJgjLSxo4sLWNKf1RMvUI/GWNXHxEAlIh/DYm+UoJcA+cxHyi7lIQiGcuOo
ri0SP0qk/ob8W5ZaTAav8qjLVPBhQbav6fX5jVmYh9Bz5z84NcRysv8Fd9ZNBwiamdY2EkuFoCtU
j241zru467OPumjQUVDa4Q++H6gZmoyQ5ZE9Li4EVbk27CYcTCgPjk3pxg9grnsQ5vTP/c+3tokE
qLJsxMNEsHp9UmIFji41yVmUmHL9n4Fn2P6MKKGq+RP438t9a7e3T05zE9vgzDh+S9aUea7RMfdw
1CUpwxFanQQW5ig8NVOUPqnpvAVDul2dbH0wuUf8ib6YuthHZClL2OJy89iBoHswU1s7Cn2uftpu
IL7cX9oy9uYiSFswTFA8kU2khWfpbJhtHbMzj/bolFa7swcnTRm1iJy6OvVjEyNf1rZD/sGudfjk
d6Jp89Qva6MIUx9ZriB8vP+Lbh0PNC2klEzxArQjb77+tCXw0AouV/vo0rS2Kp8XMQn/Hm30k/cM
FIfZwY2cKPQd9KS3FAdWPjTVBwrPFqU56h7y79+lmeAtSpQ9e+sYJlkb8oS4+hNDqO5xaopq59jj
FqeI/JLXgc2bh4XwW2JhyX+uDabRPBCC5N6xa4rk2E19dAkofj4GrVAPcaU0r5kBIfEQ9MWGf18m
Onx4wgAYe9ENxwUCfb42LZzWyPJuVI+6KNUA2Dgfv6+yccdwQvlr7o3xOctTSZuUw06GxObnqi+L
U8Hc9jfTqcZD5s36xmm83X+Gt6mDM/2L23KXnZt+FoUR2cCGKrMQz5bedIeEdtizKIr5Q2m5G3Wu
NXMQk8K5RBWamF7ew3efm7SHZw5S/aPiut3XSk8TfRe7fVL6mtPPhyoF/7zx7txebQn6ZogH/ldi
6eUAIh/TLbUpNI5GIvLGz5qCFmcj7OLYa17427KbEHoC2EEWCYURXLK6eFFn2VsxQ17UponqvemW
I1MQnf6FlA6d16Zv99acOLsoS7O/8Z4XL2icXYacxoGxlC0EkQz6rg87RQ1gELhtQlC6oNfbnSWu
NnZarR/LMGtPUswBEaGwFVvTUrefFTucakCsFL9vZorURmd0TEz6Mcon8Q3gRfQMz1/2DBs30q6p
+/d9h7WyLHAlZK00dpG/0BYXqUnsPBRkxMdkZI+F4lofXFGon+5bWTk4rIYnAfAVpedlaah027Cc
cxTtizQ2v7WjSCEGT4bhucurbot3+dYHQ8jHq8pNhMWFzbz+UlPFeKqqMchjNkL8Eopn/QKMHc6P
Ud8pzYF3YlROUW0mv8kqhVPCJ3FIDN50miQ3yabmQJROdY6UaO6eLcHUkq80XbVrJkX9fn9HV44J
tqi2kdbKSHdxHF2tGMVowvFhTSJDINwy9tBZmj5tT3EQTiI2ehSr9nhpJaqNy7981YHEj7LJyEub
zMFDGrvpk0Ow8uhWibnXJ0Sc/2B95O1EgLymAKCuPyIhbW3X7SRZ5GP74OmTdiwSZMMSmYgBV2m3
XhQZKlzdb95rLjeBi8eLgmTJwmCCTqVbueaxqmcH6Zu8db4q0Qhg+f9Sdl5LciLdFn4iIvDmFijT
Ve1b/oaQWhKQkHhI4OnPh86NunpCFf9EjGZCmmlcmp1rL9MmXb8jDNTDTc/r7BSL654YVK/sg8O6
WGpHAF4X4b93bcl5N2u4pc32DfU1eiTYmW9vaa1aq3O0xtlXHP/O3PWyI2Gq3Zfecs1f6d3n5VI8
NXwc9KPQjy7aepno1hymn73HibG5T0mOP2TrnO0G0Te7Cf7fleH0btnhei4tcuhdiCFwf3z7aE6e
JFqNGcF+IBBEC3tpVcRsLMbwPzZL/qwCnJFck+vBMbhUWxS2pDKcCvPA1BT7YbbFYQk6c8dK/vnf
I/bdIyG4Zd3hQ0FR3Ji8bx9p9rWeCGoGgWWo9IVB45ycwsyuNJ7fX4UfTTNtW2A2DsPFMM1XzyT7
uXcORq2RhZgXiNrSMJmhjfjhvx/o3fBDkA5oy/RDUB2QifH2gVartIe5HvxDghvVq1VY7jGB8BYb
ha6uAXXvxh/XIowKdzpaTVu69dtrlZ7Rkefe+oe8oMda6N0QJ65m3SY455e6llwR/r9/i3/8Iy0k
c2jh32lwpmIsCrdr/IPtLvPOgpF7Tlr7mtz+D/T/95oCmZBaAS75FtMJjfNiAk+ut4yyHupYabjk
osXoyqq76QlpdeNANGY6hSg2PHXHDOGVmsZSJRtHJLNOuWa5ZYgmyAzYQ3qvDFVXlUNUkgxhhUhI
lm5vYHf8DbqM/JU1afeimtV/gMNqPTpJYZfUw+Xysanwfk4K13xR0HuInR0r34g2HUkeKpE6r2Ie
mjEi8VK/gzsyf8dY1ZcxTaqFyESwPPInlyILicIO1hMYFutfYTdkylbeksB28Dr9Cf1HLaPALLX6
Xq+xR7ul5WXNu7os3J+BRb8V1b2dfUi6Un2X5krM2eQBjtymvY2LGYtPOxwTlDH3tIrUsB+lp017
12khzqBIlvUe7hnpiWmB9/TOVWZqPPpd0/9UMIGrwwgGtEvWxDCI05pX9dOC9+DF6cxs3Cnbwggk
oudcSDvqyqwo49IWs2xOY6V8ijh36IaQREyI6QfDEaNlhYOfdkkVm0ExyocKCXm2S7vUSX7RPBjF
jsKjs6Ncp8F7M6A19yM/ky2hTrmtdS2v0Ma8MqQczdu9tFQgA+zi6gwOadBnYr6pq2Gef8mmdVrg
NyuYWI7GZfk8YQBTrCHu5V1w6LUJvsy/p/Q2jd4MSPANZhrOyA4ERTDOt9OMfGlkMjQednkq6oNo
7CGWRm2UYZba636Ehxum9ZqTlFXVOwyGrglYLqc5BT0FINOCJQWE5ZIaNa19vQSLIXaJO9enweu/
J9NY7V28hfaeWQ8frjzu5fU4/LNysakRgwM36lKW5ZhJVq6ZJ04pGUPJHsmO7Pbr3JnOrt78g+I1
k7m6sU0aHzde3/rDrh9r80xI0BgcvBmlxsGzRb7up6TVk13bdrofyvZPnGOf+8W3us8wtYEINut3
9agXyYvr2wo334rS9n6ZU/2kBstCvI4ar2Uq2/JJUoZPn4fUM+qd2SpziLFZBbaA4zx7Yde7A2wF
icHfg5zquo+n1KyKkBAAKiHaGFX3tZ/KztvnhKbaYVlM2YfGVEPxUCSjfWtoTVuH26b7Q8cnxt51
rRDVfYBVrXWArZkZR1OYxW/DFoVTwSTkiBWyaojgUXlm89yLKf3Kl5JuZEzreieMPp/uPEdbd0q1
Q/6ielnoZ+51zn8UTunYn1KBmBuF3dJbh8RqvfpAuI1X+VFVGGZxdIvevZmNvleP+VxV/mHRgrok
0X627oLagLNprUF14DybjHFBFyawdw4sd408JKyLMApzCrcHrxFdt8RF3knzSzuk7dwcVZ5lzdHH
WzM/eEKkxoe5SQNvCHPlrs7J5GyqEUoUtOkj/sT6/OJaq/FzoKwzyBgwjPTQzE2QMj3NUu6SoLXS
yO6gcH3590jk6HYx9eiU0IfaYAH4MCD9227713GdpDdlsuTVp1RIo+2jdjOF2dfDNuGxl6qRSDtM
+27ve9L9UM7J/DtIWRYemyphay/qYcShpjPzOhyAd8bj6lX5D92vsvu0ZiPfyclOpgh9YmPvciZE
aoWdqSdaNAi8rEOZZwRCMcaViCqpm13YLKsx8L30un6ctFQ1T2u7anLv+DLB80pXTh5VbWV1Orkm
up7fTp1nFCEpPWs9RnpWiXlfz7Yq7jQp8nxXtdKf8rCf68z/TLy9vX51tdV3vpiYAv7w+8zyotE2
xv7Gz1M0C6PQrcWPWA/M8h5rVhiK+ZIEDQuR24vlfnDL2jgtI9GdslpNsQ8yYqdgwhOHm0e0Tsv+
G709L8JyiiSVKWuC4SQwL24k65mzJOSNt20e5+uESN3IRJrsBTjgvY3Cub/PsWlJvrqunNywsvWl
vcEFoV72ImV23yVl2qgd7wZgKcktcUr6ThvZP3E9Wp6wAQ0QROvz6u0dTINwewKJeeqUqo5LkM1F
hNhq1G+WSvOTs0aJ/6Q5MvOL0EfD3LNVmt2iRVnnDeJjQS/5y9rJZFwi1TH76qjX2qyLZTlIPdat
XFvipGwKJ/Zq39EiOhsZQZG9yV4XVlZtkzruW3icNDEWongJu4i69AedNDXvleB1bT2Kxarlbsg6
KEIhRDRRPlG4OJ9msqWLDyDPa6xVhvBPjvDT1w7n8OdmTCfjhtdP9mbrzeLLwPxJj5ZDwHsokC+0
JJU5q3mwdCG8UKFcc6JmTq0vSW/hHZElYx6zdVrtIe+rdfle5VNgPBDW4i3fm6DHFyY04OXfE0Ba
5mFJ1/tDOvqeiEx9UHGV9zRmh6msjmlt1hks0iZlHCd55hTMV3QwZDw4Vfmx0pbkm03ukPWQDzBN
41woPdtjeCmPjtKQZXqrWPLbXvkBuFED+/dDQtyDMA9w0HLvJugY/eQV5YOFcS74TyF3q41i9wPE
GeeXzR9qZWivHo05KzfYcEnQKIb+UKVsc8e0NbLE3S10+O1IiGYV372V/s1nlSS2RnHuyn4+Z74m
7FO2QtHfV0Zh3Xaa16vj0kA3v8uC1rPOa6JJIy4H0Uy0pbMixWcSxe6OUAmz/EkDbQrO/CyHYjWx
xmane613GN0lLZs4zbPZ2k2plhMmhsFtEJJ21TffJqO1yl3fu+YrrhSm9To1Td7HuNQM6ZM2Wt0n
22idJaxceCCHRZl2HQVNlp/HkTT5uw7OywwAxe6yKwdDuwHT0Cj+pokaOhzbIBhxfderca+3TYrz
p6uwd9SZ0fWdUHL82FaBqf2mBrMIOGoJDTlZWq6McBa68TPVM3HNnvjdlo9clIWW/jecQ+DKi5OE
sEdz0jDEOWnFXKIMW1HZh4VHbw5antMbRjSMnXaNO/+ni/J3ZQXNhD3CoKSxwA/gVrxd3tMFkgE6
D+dUUC5WT363dsESAYx0r5ZJ8N69001rEmKrkGk7bezkfGgyyWpmz5qzPgbzwJTxC7X+dpYFR5K+
hqs1holDft5hxUHrh1L9VKhwUDDWwrwy/Fto2a0Zy2kcp+IKuPynnf72eUAeOI2BaW0n50tdt82J
jAy3ZD35Rp8Ou9Gqx/LGHI2gi6uuLyib6z7/Xla1/3FT88tdK73Ge/SxpOQkMNP9uNWqNNe3o41h
t2FNBzp55pAlsnXTrEGDkZW0dprGIv8ZcYU42XVjOC/VRkfxncEYQiMPyvHGbUbpX5ED/SFCvH08
Ew0qOL0OJ2/r+L39XMGAO0KSWtNJBcvc7MtKx/jN5STdDF31IAiiC3aDPYo8JJMwyWJN7792S1Vb
8VJlw4kIiq82vZ1fulmXbUj02PTRHqefPtmy17ww3xUOoDKYZpkIW9i1ATbf3qpNx7Xz+kWdlLss
jSLtCUVemIqGZnQ4M6CQzeZCv/d0RIB7tAFOefPv4uX9lMLTgIKRsvQPIrD9+V+liz1m9EETVz8N
YJ4faWINu7aeYNKNgi1nTiW167+v+EeL8fb7IJzlnANWTKv7HfbAoyL+0yr3BNFD6NAvmo3NP3G4
OHuNJfx74kqkHk1p7p80EyhkCbvFJATTGL0iMUPMdAPvqZj6VeIgVZbTByFcX+zTyqm6cCZY0oyo
YMt7l39r7ruSHtWVZ7iEof8IuTn3/z/kDQrw9q2NZeoVjjX7p7T3YbtRED2Awwe3XTt7v8ZOaVDJ
Mbv9n68KCAsmbJGlssmPL4C8wBrbxByBf8kEE86hE12gjrXyJv8xLZcy+1AE1uDf+kZuXms0Xwaa
gBLxxbgoj8HREnuEt09cFZYGNtTIc1/o5Foqv6/3Q2Gx0eS0RR+1tlXYm7YWjqBG3zjmQ1a0vbO3
0wW776JL0Bzy8fL7RYipq8Kl7ZzyMEuz/EK6XjnGlmg0EXG+qX73PKO1b4qkCa6EjFwekQGgthze
zeGHY7xxSaFK+z4bTb3STp477pcgT78rZ1h+sZc4j+yF6W4xsvGh7h3n1+Ks13Qlf/xu3gx8BNXQ
urfTAvvJO183cyKYYJ3Jf51WbLzjLEjVbTm0LmgNpYeM57wo6nBGcNK+eMClOL7lTv9oTrgwoPwr
pPfVSp063ZkeBS68z1Um8ocvx/xu8RK/3hcrR068WGuvn8MMcpq2I2PE65bQHn1zeFRB5twuZm7P
4Wzbibab9MY39BCRpv3TRiPASXQm2nKfInMadjluyumZjlVgnsfFVD7Oacj6vzYDR2VxY1vK9SMg
qwAXA8cYyibUiajSD1fWi20yXb42ljZYuPhUbP+4GHpqRXrj6OKsXLxYQitYhpOBYvAeBL0+gAOI
c0BvPNSN9Gcz+8ZpM0n8/u+buBw5bJJIEyE+AGXCcrqE64MaU/nEHacz/obecFMm1CIhc9wQJ3p6
YJuWJVw9to0O7bLm1Hp+tvNa/x814yRjbXwPTJPR1W62ixewLVHYyvDLbDgTBNdZO+V6czQ2ujFH
jplJIyQJbdg5aaHdTTPp2MtU1lcw6j+wyt9fg1vAnQSpHRvXZnF08TW6IAOSy7P2rDCk9w/ZEAxr
2E9+59+sA8YhYZ7MU3vLEav7YbeDb+6ka9f3xTCP3YoSuPVObZmmKmqmQev3Y5dPXdwZrVugfNfN
ZTj6kz5iwDeV/W296tX8PeEbB6dJ1f65spNkDjWvbE59gIaSw1HXNu7eGck8SbRirK70qi6Bch6X
Lvz2oGyuWzbq28GnyCBZSdOuz5rvviJQJSNIZMXnrB2aa07OxlZHXrxa1liqsu370ve7uJYQg4+E
MavPk9JeZ6PosTcqZe7spnbJD80INhrmHfZR+64a5EeVZFkM93r8CiI33UCKuzr3LqsDFnpYy3Sq
8E8kTuBSEbYAaKpuEd1Zg/pK5OwwpWFVFe0Q6Q4QZmT2+Rpc2eX+GNO/fQ10CzaFJeObxeOy3GY5
cfW5HcZzvlEHzq5TNtZxqs1+OqpiwBjZrlvER+de11LthWTasnlobX2NCzx0SsypAai+oFJIHvIs
0NIdwu3uzMnO9IBGO2P8aVeImPeeu5bJQYDeD+HqoqeIq6IQ7tfJkSV7llXlyrnvQNPUk+M5bLqc
a4cvml0jB9q3Eiu1aMJkvwW4sWf/HkexNr0y+N4BS7x/iFaE+8BX2nicFyOiUYmG+nGq0RZYwz1i
QD2Fd9I3JQbmfeCHQ1IYadw5fbuG1Tg0r2vroz81hIDx7/cM0tOWzRbnED7yqBFu9qls0no5zquh
ibhZTOtmcpLxmtXOpesmCxWELYhbdM3p+7yjhQ4VBIBM1d3Z8xjBD33Nzn6XZ6DDBqLS8twWhnOP
CY2THDQT54MHbbILUjsst5j3c1Vg1fDvBfw/JhecFtBiaDx0ngGM305ks9MXv4ANwdJpNefZneBQ
jrP1aBj1w9j62aNSQfJIjW/edKQaIcMmbq3ZqKzz57SDNHllmP/H1EL2iGIXPunG3rv4tHNGQrsa
S+uM8UgK3rO6KvSMaj3YLf3+VacNfeWK7xh10C033iy9UlYXQtEv6sd6RCiSaPpwttSUdpFqvGpG
iCVzPeZjbobFna3M/tkQ/Ec7vwZmjTUwIzg3Bfr0K1/k/Qvg8bkJl4/CufrybpRnJ6neuN3Z6T03
vylXmmCxntqT+8NLyXCKe/Qk2pXjzvZW/1pbKBMgHMEa3mbUZrZ1sYFOpjezYrq0CNylniKDjMcP
2tIODmVF3l0L3fmPq9GK8Wihc86mcNmOEX8drkqHfL6ZbiXCAKxVdmu56mu0mMF4wqpU/P73CL/o
e/JoBoIIGOb0dJl0fybAXxcrFndymmK1d+uwdmCH9EZoS2rWFbT7/TMxdCDBcBDBoBhi9dtnagJn
9hLo9btc1qu6m4zezT6rkab2cbH9JHn591Ndnua3Hg8nDwzYt6O8iV3M2+st+pQRbSjcp4p5ZAgM
SIO+4Ig4Jj6HPVY+dVBaOqU30qAQ66LKXMYpDsak/EHeLeUHnZ6sCBPFyJp20l77tY27Kl1potpN
6sauEC1pXv6k1aZxuHL325T6a7xx9zT0EWzSGEMdSPv74u4nMGzPXt2nPnDlI22pzUIOgFmGgCV3
a+3Kb9q44jiUCN89NlVdPsumUV8a2xT9ldJt+zIX98ItUM8jsQAVuZR2jAsurnVlZ89V6vUGoXSp
G2XlbHxTXea9ZCQ4gDoG5RU2yMU05w1smg7+YsbRHbnsjVRioFBQ0/Tkqyr5mYyZ/JBo/rr+0Kq2
J+F9stVyJRPmcvf5/2v6OEJgfcwx75LxUknYNUD0+tPCtwlumhku9rmx6wrpYpWUREnuLFm42Fam
su53weyWzVeNnR4/g0Cl3Q50Xp+SK+vvxRliuyv4YySP4JFG8e5cVM7NaiflPPXzk16su8ErFzdi
cNwoU+A8PTdkViezzUoECl5ZxwwiVBddGY7b8vbXEGD1Qx3Gvow7KTwMzlJvh2NBlOZQLInxVLVG
modmM+XuocOpTftiqUR/XIdKVbu8m7op6km1zj4mEELkqUKSoBcnKytqI4Rc7sg43aw4rvWw/zSp
394gCwXwLh3kTZd8SQ3rEFh6hT640A5aYxUnVBekYtCVzZolVJkutVu7W6b5Bqw9QNdrjCsxX6ID
sHnSyVGf9h1kABpPkKlstrjKKqsXs7LS/pyoubpZa3bd3x2sEDsPWw34HwIfAuu9FKlKwm7EYBHM
r0rMhJRouxte5CyzgVY+poV+XDaN5g+xmWrG0ZCLo/azsQTyIQmqpthrAd6c4Ygfx/Lkt50LIqIN
2bDrJmqhnShTRzuhJnW6aBxX9cGZtmDTchqS0cRafhHDPV16037CxjVdFhSFQrmPVT8vTlzhRrNG
boZ97tGcc/1AtpOuPXNX5ReAJ3r7ig9aRk6pcspkvVjkaWzne9j6tnxMiN7or2Fgl7OMwbSlpnIW
3sy8XADXt4Op0WrIcfZgPKlWTbcInyWgw7JUUSUaQ0aVLUozLsoiV/uUNTw2Z4XPYpptbTU9WK7w
AS6gVO4GbRydFyo7B4uvS2HXUCs7HWu7fR7W5EH1c3YkV7COVNmDdlRJ8du3q+RoTMm1BKr/vDDg
JMAYU5z15O1r0JTdmEXVdM9zYGdH+mUy9CqYdfy2fBT+on3pOTHIsHMLebwyny+gke2hWVw5KcFK
IxzhkqWfNUQr6/OSPTfKy4K4bycRACJDk41Q2BSROySl9SGfDC9a9SZ/Vhj2fC4DcS1N5v07gGHI
zZgwGkHYLin7Gt3STtTa+Dx6jHQ7McyQtNPlFtON7qDbbf5d6G4WlYOrffr3K7jY1HgDQCF/SGwA
6JCcL1a0sjHprspae/KNZBb70sEn6jYXnbBjrAgWxKDDZIR1UwdXF9M/T/V2seJZcS9BjWlBgL40
BMOsae67oC+f1datAbG22nI7vSy6UYLNbLTH2i/Z69dg1pswwyBjfZlnh+PWsASWyOJcm4W6VdpE
Z4HDkEqethCg+TcuV9kifi2IFdXdAj+FdqaQKjsMKUbd0RyopLydmzFrQ8z0zCV0mxkTUYwWDDrV
RdWdcVTBSLHsmYW7YaJXI8kZXiKp6zOKR7r8UNJyI21i00um7i5ZM7vYA9nW0x5cRRMixI517D9Q
mNWPrrWs30jqzZMnp25b9zDD+Kh2UK7XAEWELvpD7+WkZ66DO+Ch5Y6697oOqBiiFFJScsKQqmRx
GDrF/2tlwn1M/FTeVoLu62GRAVa+tamZI6+KFzacuqHtvbgBMR1jbyJkMpK96UIPoHfVvsBkF/1j
lfiDPKvZEVaEvaFPS7V2JgxCoqySOS3hWc7F3utm/xmRiFeHXpZ0nwuYDRxCe7HOXx1XOt+287wP
72zsH+HdVC6W9pMU9Dq7DE2RmlQHj1VXR19Wmvqk7KU7FvksIFO5VqfdKkWJF/qNWrKdK+j9sk1V
E1yOKDB6W/wkDXLAmrqoTVgwKYna7TcfCxj3cRMtrY8wnjXjBlag02fRQozArqcisiKqOGttj62q
9DvBCiza/UqIgh13cmR7W/Fm8qK5bqzha+caqr5FBloCcsAG/IXmzH+slFSfzJrg2tCExVDFaVU3
QWxKmA+YNJhlvJZpcISUxCEp0iWtyCjIMogLyMb8U9bmyXJwlF9/qwPSikLlr+Izx8oyiBdt4/K4
pVURuLOmsB0O0PZ08QV7WxEcmrVpSILRCFzbdbXf4wPgO1kSdYtSYtw5dheUN4s1l/qNb1TTj7aU
aRETXIrXFIvm5H/sOXhat2MqRw95Waa1YZ0NkyePbSlMLARdezobnvTsl2ExLAgDC8Bdjkln4C4P
DIRSfu9Nypz7ZDZrdaM5weqEjqaJ5uCNmOHDO1SFPIMyDM4HVCjpdLu2utOH05yZrytKdiaXagL9
rEzp41jW13mbhUk2yXI313ZzkHj3Gx+wYdXWdO9iZ3YD66kazP1W1FBRSU//OGuNT3PRcJtki013
6r3woXXIe4m9U6PtnAwIN1pF0T9Ndi3KR3MdFyccCxxtrhDg3y+SqFtonFOEA+IB6b3doiD6QgVx
8+EZ5osZw4Lzd6LJ9NtFr7OP9TgWp4bGxf+6ITPptnM9EtYNQrW3PePv86i3QOFAwPVclHRbpCzz
D77w69fA60Gqa+azcQbOTh6qIeiukRHfb0iOg5b1j3sZwvJLNZP09d5aM8t5YjCvhhGO/jzikuIy
QVF+5q59yJJFTvdQBxF0xX1e5Nn/vjnjl2JAiMQ8aNODXrwAt5erIAYzf65mndKoK8k17WlO3diy
TV6sSbePjrWQPzOs3hNxubhvD7l25QR6cfxif2RS4s+xMdfZmy9jwWbRzSVJVfK5dKRRpFEx5Et6
YH7N/i6Fy6rfOEbnelcOGv91VQwOqYgACegtXzx6KQFw7XJtnj1dz55qw8t+DQmZaxDsywe9p9ly
5Wz1H8Uoxhc+bG+0sBxuL/05pgbdWGtV9XPvpVV11DAXm3dwvuywazEcio0x8/37pVWfqpTsKJrL
PcxYqrk7DKvsx38XJe9Hn0vmHEov+Of4r1rbfPxr6DdEkweNYTTPqqvLb/3QtLdySZxI0VM/E+20
YluVsiqoWRuvzLr/mOrUJGj/gRWQfb2rhzx26XJu62dr7MX9NFp6PCtn/D4DLodLiUOWFIN4/vfz
vv/cDgUQrx6UyyCi6wJYLI1W6+qlEc/TCBmTVBF2QUzWZRHOebOnXwTN8N9X/PMcF7WXtdmNoIll
eXk3wZXbUS30tf1U5Csc10qrLdAM18+mY8rOaiCBdsr9ajX044bWrjTW7yQLhs+sBlpz2/jtth+T
jtGeCOm0xD0YBZtyQrjXC3cOg57FRWKCrNWLFfxcPDnC0y2WOa8jI5GL1YdjTs7sGP/7wd4NHbLr
YUewSNt8Pwilb4cOOpMaMsMkXqQnyjUOeqc9avAeD0Yz6UcvyOs+9ICI4A5WXnvlrV4gFAzWDdNj
1aKioMlnbd/5r3FbiEFZcm7KF9vJ1L7XSAZfqJQQ2ZZtVHVTcay0wnqwoCWetFwYL/9+9kuMfrv+
BpXxK/1xBDcX199M9KEsd/ozs0VZEcHFQU0JPTm/5mDKn8Ct7BDrc68/iNatPoxNVpYh/oLeR1gG
kvbhVd+fd9OJtctj7wON2FRU9uXIpufeaiVyYlHk5bOFduGIu+CawO22naMopuR2WrtrTgzv5pO5
2QXyC/0taDKXx7oVNjkOsbb93CZa4p+XyZK3SSthlBPNVhwVbNXXf7/6C1SXN29ibsfrpf/4x8zp
7ZfPNGqCcU6X53HW5Ie+1epnLzfEISuprv99qfevFKwf/j0mF2zM9E/eXipNM5jEKkhfmqzpPtfK
/Kpy3z1XHO9lOBJyvHPxfb8CCb6fVpsGjua5jp4c+5yL79jR5IPq1ibPeW+lZ85sfqQbbU2Zlzj3
but557ai7AuZ2dMVAPT9q+XKKPbpJAOIMbrfPu9qzvVclGP2UoPNHNFbQYg1pi59SDqEalf2QRo6
/Lg3C+OWxIgGYzMQha1w+XprBjNnqNx7pvxouyfCbLdI534tpEJqSfrUL91Dtf9hRV6bIT8wJLAj
JbgI3ZpgeT3cNlkCJIfBQLxhNtpPv22LfN/nuXxUfiCTvQUZBP9yTeSwfEGZslPrF71VhobuDX7Y
j0PW067PkjYePGfK8WVCm3GjlFGPj1Tjxvhq5H5Q3heO3+qcsgrbmB+Grf0dDhpK1+OoejJLMWNs
PzUylx9bwtNLqHD5Zs6fTOm6S0e9fTVYEApSA0WXRovorSl0WaXv+25E3UJhrcMoyqrul9/biwyX
sW+GO2fota8CovN4Dwuy/5R1tfbFr8b+tVwNS+yQX62POLkldpROmTPc6tboPNsEHr/CGubwKbvK
CIsJaDlC6VOXYW6ayRiWS5rdKcvMMUXQy0WcBinq5zExxuGmqvrViWs6ExE56dDaUppPVTgOctUj
cuOV3OnuvKZHb1n0SPORpn5qZ0MLDmPaN7+V8AtmRYlWFT9PXWUv+NI12q/OnNr6ERY3OXSGV897
JxC1fk6AWW5TYZVaCLA7/OZv+OsUmeo1cCdl7exhzDH6N/Xpo6aW1vxcd0116jC2s08otSx/l6tk
FPGSGeNXiz293iHjwhQAAK8nlxhI1gobaNcUzvy+G5tj58AVNrF2dO9JyFnpnur0uR59Tkvz3tfr
pbu1wS7yj04vZBsnnPbmqDdSqzzOM7VamGXV5EWOXTtHcuqlAcke7UI41qOwD04u5XjXktDgRO46
GNMnz2mL5IRl1GROu9VM8rWIOG8FzTdpQsgJnTatPo2o2Ip4SafxMBGKar3M9capwCi6g19CKUrE
AfdphZkZcEDFX2ud47yu/S+A94H72nbQZGMsRoaPbWoHIhpM4YkzmUDEqi6Dsdi30kcEeAMZP/8+
ppbm7us01zjKT9Y41fHUKPGask19TuHufZNYyHWhpjfVHiZW4NyLPPXvhg61x65NVOJ9Af6umxjo
bvHC1WyQqXmM/yzMUVblSMhG5yeL/9A/jY6a70cNhmgM1ZimwcjiNobSHeiK5bVl4BCN1OixGFY3
WUIvd91nPwH0h3AmQZy6KdCPHAZZRcAECtWOoRiydtn1Rd7mD3ZnzfM+GLLU+1hPsx0MIemLmQq5
1UUXsStpIUVOplXWfp5UWYdJDzvq2OQMNuZNIeed5/XcEQQRy7kTWTd86So1vm7Mt5+lweCOFJ92
viU4q/9WYYSV31bJJOqbeakazB8W1w2JL569m6InW/ZGnxNtohqr8i/OWPXyJzmMgw0kMJpuRC6S
+doiaU2ORTMGVVhKKu9YNQu0DiOjL3gDFbt0ADeUtJ+g5DduVFidGl6TfpmK0zS06foiRqc0jlW7
4FxFP0srDm1BFHZoDg1yCsYjIgif3eKIydVMe7HuCpwysqnAxyjPm0iHJj/F8KcIfB/mLRNSn/zE
vtGyUaQnz0sqmzdoiiX0hTQTELwyN+Ih6ex7b529RcSidrDXplx1AQrtsvmCXDhX4egkCEtDRAHW
irGWbS0kNZnZntSvwPk4WMk43k0JcFokDb8inky6Yx3aqel+Usn/UXZmvXFiXRf+RUjMwy3UZLts
p+zMNyjJmzAf4DDz678HfzddVGSUVitqdUtNAYcz7L3Ws4A+cuaV8rHjqXbWriaBKHswqlibD3pP
kcI3FS0tDqNlVfu00WkjQN8vWhJ7OMC+eDbyiBxXRGzawVhncKe0MlMaX+D32/M/0OujjRH2dzYl
w+85rcQnQ9Oa7tR7vKAnQoqdER8FREyIOSXJ6sKxmh9Vj8r1Cf8LmeN6LXM9mIzKiO+nFjw85og2
H50dLrBSPyq4yNxLXI3yTzkQVO47ean8VnDr9zgZPKve10bobAFw1jJltkRvSffLBnCxsa+TYZyq
ahHM9PWrG8XxeNcMwr2LaxgDuwwySZv7UBTtP1HmJc8UuxQFHyJfoyZUSfupQwO4x9mfWUGeMJL2
Vm0WvzVHSurAQ1i1geW1yLXSRA5nZ0oK7593Wbg3lu0jmx2kDmuZXmQ7qIS0WL4WgMYq1qvO2xO/
6/qKrfbK3rTjfpfk0Waawu0Rgg0rknKK8jQZb5pCnlQVHlxbvRpYC1naPVkWx7ZzUdLPYxsz47bt
oAdJPw1fh6yrB3+Ys2grquN2A83WWV+EdBj96BAY13uumkJsTshX+TpjCvlZc13UTzGRdV1cKgHe
KvXuXze1uKo57VO5WDTGazGLaZDrQDKc8YIaIDo3sZVWO9V0xYfRmpqXHmUiDmcYzhvbvdv75LLI
Z2xKbXh/1dWBCa5yoTfRYLwMscfWbY7jA0uK+5Tlc/Fk2+Xrv98lZyFKwoCobg/daFwnYeiN8YIY
svk+Tqnlq0T2BCPioSnoLNGc6lrN/7WaQg+f+EGPQtoCO1tz6coK2VLax/mrRa4YoUheDTmkLPpn
TLotDvqpUvyW7hrmwcbdQvbcjmdUbCjH0GhRariRnySFKqic9e5LN1RYqZCyotPWvSSQhhU3uy4z
k1MzU1wMKuxIX4Yh1LdqW3/5CUghwUJwKFyQGqs+K5IBOfZdJl7bMVP8acjgLA6aMBw/IqibFjmp
TZE6OF+Fp3g9FAGr30Aq3A4zpkLaesAOiF8316cnKrlqn9VO88oxxzjSVBxaaE2aeQ+BWbw0utyi
Pd9cENAxZVte+hILw5y6+n7VJlXQdOuvWmcmj/WATXFITOuezk59j0Wk36i6rKVxbOcWqSKss6Vk
B+ZnVbAkAIxg+cwKX61SyJoOkt2yUHkIR/xOUaLyMJSJ/YlsUeejaXdLap8xlM8KgsItesptEWT5
Kdw3kwjfNT6F63t3LMyOddqHr6boBhA5pnhy3boCSSDw4mi5SA66JpTdEKnht1wP8yDRpPE9njrt
pXJnmBLvf/R/+UHwhFlLHJt3Qbd5dWCfDNpALvPbRw1MwlmlFfKty4EOBglQ3xhQVpPsapRMlMf0
ebqPIo0DCSHq4RdLr9SfbV9tscpuvgjYSNYCqH17V3Rgrx9RFnpeLbU4pwOjEizeOIr7o23y4bsZ
z9aZyeLrZDXGCc++epclpfWvQV7QCBHM0npfhgomutUr8iayOfIulxelTqr4Hl+LzD84lXCbE2Yv
wLUAC7EFvv8e1nUTLspXgW8P/yN9lTUkV0QCzHbuuh8yKBv/a1tOzceGf6sfdZU1YG+PhSSGcChq
uTHtr4snzH+wrdCMoemlQr+egNSOcAyTiJcLMhbvZ9gW9mNVzpq5T3Vv8PbWnCrfcjgPZtDYzRTf
vX/fN6X9RaiJtgEqDv+wiDuu3zaKPSmxWUeXUtTjj1FX8OOKuagCo8mzb1ix2qNnRsrFK4HdjsA+
PlVdP/suG/Ct2tXNPMFvWcCXkDbRTS+l7uvfotSh2aB1yC8aiYD3CzFvzykqPYWQpR4MLZK233le
FMIkaYpj6M7Z517OoXHaeCbLdf5b5eHyFGk9MEssS5jpVmtCmmgEa1Msvky9Ku7kNBVPphwdzoFI
lH5JgHY/HHNsXg3hKr8pUEaYjq1P7/+I22FhU9dCScycSXFurWfzMqz+ad5bl66nxRnYoktLzBGm
+kmqrTntYrMTXWDiVbJ9wlE6ff/+9W8/CBZDHJ6wFPAEIOq9fhcdeNN0rNXxAoOjuGTaWBxmB+i5
HorymBuDcscj2tpXLw/2+sGjoIRNScqUhQ9uXZ8PFcvoqyLqLk07d55vh8Kr/CG3lDsqO+nx/Ttc
L4PLZXi2S/YykBPIKtd3mKAakHWhaRdXzbvIX/JJ/Lhowj/JqIaHCDj+xqlhPbG+XRBJB4oxg/aD
vrpgUxBQluLPvZjz7J3GfhaPdjwm0xOyi/6OcZx9ppNt7anhOnxhcx67Gy/1b7fMrM5GB7U6jpvV
B2aWk1ZKtVYvJCrAdKDm1U9PUQf2PBSJpt3ltPDyjfb4zUDmMSPg5+kB8dCh9q4eM/qSoskm9WJF
XQKepZ2bE6WVzgxUlxzUM1Wk4isVwbAIzDLcShD5yzNf1hKmdIotbKxXd2y3Nd+MkMaFNa1sfTx3
8ku14HyzFtLQidUrPYqYKhWWAScIcbrdvT/Kboa0sUjn6KJ5bDgQCCyP5z9dH5oNlUqguH6Z6f+0
OzOpFPMu00C3SS+Mko0htrb3LLs5zmRMXDq3vXjqri/XxAL+FC7Ni0hB/+3qurfwGbSlOZyRIrTl
sWsykB9FGJOIOiY2sszSykblJ2ISw6Bi3ffGqRPozKLES2DTej3peX5vxoiXgtqsmuKhbSa1ckCF
WvGBXllqBWVqcUqqnM71K72J99i6Qdr4s42iNQ84qqLG7ZuYknhSVT0AjtFNrN1ImMwEqctsn5N+
TNuN1oBmcK9XswnPgj01kN1lQ8PxZvUs+qQt6SbZl3waKTn15SWFQmXi6wHOVXYh2/k4yZ2HLqnK
fTO2w9GsbPGjc+PpKwSZ/oh2VN36UTdrCz6ZRbmxjEZjQZtd/6jY1Ek/A11z0QTF7mOiRNI7kz5Q
dFqQu4KY1D6vqDKCn/D2VasXyjFiFkteUq0SW8iHm0meHwMKDz0wBwKPBJTrH4P2LZbzWM4XXRck
czuQtnbJNE594GiVtcfrPPhpFm5Fof3tstidl4QA9jzues+BScoB+lJqFwfainWn2NJGq17GVK3r
uuqVc4Ms6tDUbbvRqPrLx8h6xiywrGicOJf//p+PcZQYOdH1qRfEaNkfWxKxF0tF7xEPeWq9cexZ
mzmXbxH1IhfkfMvOfr2aUTcS3jz36iXEM/ItQiPUBR3nMkGhL493KAXm9AH5/rAjdsfR9yQ60rDQ
RCrvNDTGZ1c6U/8BSI79tdczQ/drZbYdf4ykupN2m077oaIb8doh0I4DEDWJswNoVJ8SLM29X2aV
8HbmkOSYR2S/aN+1qU18cJ1esWV/urGws6BQorEWmQgHLPZN149WT7OIwOGqfRADTMrHKGyojM99
CmYfY0YSfqgyk7Im/fGiCMJ8tn9VOLSGMyDg+MlTZlhWYqCmduisNFfv1dHLlSNGI5TVJfLt4aEy
8v57qss03yeTohzCKTPExilgvRtGbE0xEvQACSuYuTgCXd9FlublrCNCxyRK1NLH1qu15zS3a7oz
dJZSPwvTObmneNw/S9F04mJQb+t88nrT+DPmcbHhKlktX6zU7MwxH70JYemwLl/SfwYsG28vrulw
njOercyw/87ZHKiZ1hg726H/p/p8TOVnPbEJZB8mnIB+qsyFsbGI375eDu/LWQzLB2cV5ozrH9JY
0ptHy07PxJePBH+KcmiGr6WF8jKgt5TBLJwcQhRPSUNn2hdNbzu7WWjteUI53j4MrmytGF0jxB+N
daRk0+UrnadJLSiNQnV/m0k0guZCuXN2KjnlMGeiUgR2iMr5f++vyav5R0UA4uLTQdTNMYPlcvVU
Y2hzQxuF+pmSVtd8UUstuaMXO2g7StJV2gX4IULrMEscG5/ev/QbQ/k/i9LbtZdMG6RrfC/8gOsH
uQRJsXFvzAcYdOaInB8RaQgTLMEDD7+wGIqPKalnMb8FNhjOuSbL+yTIw0E2jV8TJjfSXE9DoK+t
HX3F241rtekj1yIkME5Zwq02eyg6FWWuDrAP9Sm6cJWaVl4oD+jE6m+625UvKDWhJJAb18qzEibq
0mXSpyL0TZnRy0vaovHjbhzrQPOE8dyOLuznvCN16gx8SN67Mcy3PTzIqA2MHqEoLSlG4dei6SZx
KHJ3fIRtyVmhzfo6OkSaVo2fsHYkn9seHe2uhdv3S3HQm5zLxoyxmTSl+8tNCtAlRSH7/xUhPQuf
nU7DAYeBWRxLAvDGo+0o1UNeWiA720LnlJ5hmT4BU8MP4YQp6mQfEF/iniuq9DiYGyrKB5vYLu+B
UpNSH4fa0e4ywr4SbtDsp/3GG+YFXr9gilyspfSO3vg/qwN1MVDs1Ls5PsO8qYYdjZDuZKq0d45g
xOdTm43al/evePtxokjjghSPF+/lzXim7+mw0qbxuSbGvvuf1w/6d7Drbn/MPT2qyBiaNRaIOhS6
41NCdwLYSWAcceGmFm1HW4AEI94ynOmua2p0n2WJNh3nqLTGnZmWug2Ry0s+T0o1JE9W5JbOqUNK
ZGzMdm8OqetnhwcR6QrbNqaumyCAQp0sSMBKfNZl1aZ3Q5uKSgM9AdPa95oqvYv1IUzuSR4uPXTh
aRnrRSClMx4Ggg0wrfdZeGbtb/V96bZl2sCX1NUvVlJ7zxZVbnjfpp4jcxh09KJPMKinj3UFbWYv
PTM/eAaz/D1E1+w1mxNNHPlkVPzrli3njPC1bJz8UUnBNQZaEupYAhozf1tWHbelPuel0Gbff7er
0xPTBbYLCrWcIGg0MXVeTxedNk511Hreg4Pk/HflOkQhzwnUO80MP6gKb8vvaY9QmomFt/U6Vhvo
t4tjNMP7QuuFN7O6uOdM0QyY2X0YOJ6xELfpgJegsVPx04nLNPrEQSp3gJF52g8KRVbyqYEgYP+0
3CEhQQIAUx/Yiq79gPzSttIXmjM9Gwj0e+1eS7Mp/UQBEJGKn7t5341BbFXKZz7SGUyTRfbfU1jH
arKDQek2w27G6XXAB5F5nyMt9p7dcDYaRjWTnKRUANqInZxXPsGbLbNTM8r656iNiCY2zlhvz/x6
lC4tIT43XH70L9aPZbZSvsZKtR7GjqxkyAZAEb0nzaq7PUKWujkYnOePVpGK7BhbSvHVVJgr6Ri7
Vj1XkKcQ8v+uZWwn9yq9s8QXrUKRz5M1VoCU0pc4kLJk0ymOOCabFHn6kI61dOtW2Zd0PdmBCJxn
GPSKnMXWclOzPqL8J3YcH55nf7cKjvOvWj265aObJVGzc5q04Q1a7gSnc0wT804aeERfaXEK40NG
Zll/brHaIu6Ix7kKBi2ZrL2J/oIjQFHpGjIUdxZHKdRweIWXyWPldzkXWYCNePKcLH0RaCYRJYz2
JCv4CFVNXF5KC4sFi7rCtIfiaKZf7dCAc9Hw5Sif0I5S2GvFmMJzrnFMhCaaHEhh3gSwUCiV/JMk
mQvTsOKg9Pn9T+vtLLx+jw5tCQy7hEYga77+tpJcteCmdNpDXi3dVDuT7g82qVH+a250kf/S3FTE
fquF8x4s9JTsp3gxt/YOH8Cuc7Q4kr4Mp0Z/ZHudac/yTY+dytb4FIHhXyB0BcC872Vi9c4rGZss
tZY61Aar+hz3X6smd+JfddzLvcCfFHp7r25ML/DalNXfjebx1aNAleCQQEBQxWw9N44of5ld+E0m
DTC09C7wgusngHvIzd3Cmx5slJANRiKv+2AoptE98s3p6oMpeywEXt8lzWPaqnMybPyA252YQfDj
0kanDGTdeCdo+ZCvavfaQ2dTZn/MWjV6lGbXAg/IQ5VCQlpAxQKnPMvD+29/2clfv3w2YDgn2ArS
/ETVfn3rcV5SjO/K9Aypcsiw9SviMuo5iXWqVTkbM+naZ89MSlkbVAE2NpPxti6CtZYqjRZT/YMW
Fb3kAORGRnQK8wwEMvO3KL92NTkIwWAMVRbAkFIsJkKF/MtCbXW32eXd1AwP9ZSOR5eAL9NX5yjt
L6ISuX7HcB2KHL6vaKONx3T7ghgVC2GeVjj5DmtAALHFbhonvfKAF9LVjsAMVRyYc+UWLyXeBhYD
q/+sdcyXGxf+y/vB1cKjgtzHn2vLAb2hclTaNDm7cdqNCCqpGHxSuwg8N4qh0eq3GsG33wK9d1hE
7KLwWjKtXw8ItEVdHadJem5TrzQPbNkGc9ezhQ4/sJt2k2dXDbUK6WYT/+wIEGou7w/I5VtbDcgF
YAbKYOEBUby7vj4nLCeFuOA91J1I78dwOeozraqXjrbJo56Hc7+xt3grQFxfksCKhZ8ADYlve51T
QHc4rwo1cjjtag5sqZGGwwWDnmweFLWU9dc8apMmyEaJFjWGSoewRlix+4HA3uKbHWlRCKm6h6n9
ihcVuKuuToW91SL9y/bWgp+OUoi2NWyMdQ1XVQan8mwZnWsvZO/oT0qfzb/6oe2elAn+iS+LBPdL
tjTtszyunpfUp4XA3IbacyyqVkQHHERKe7ZbzAG+rRex8uSJ3EZoMGGiOymjYf1UQk2Rya7jHYhD
5BR9tFFduP2WLBM9EO4Dum0AFFZTjujqam7oap/LUdPu0yhFH9SrSayckpiQ4WYJfjbzPR5NUW35
yc3lXLl61xbrHKfeRWWAX+16eBWGlWbZmDoPQz5UH8jN7L9aLko/4SP2R3DsVEPEFDK3qkv8TxuG
NkcX+tL8qZXpznI4UfUoVKbXCa61ZAXvRPFjNtECfkrpq86fiVPokDgqiVd+q+vJOFl21kch3NV4
Oc63EXStvedStgnGuRBIix2nbvbN4CnjudawgPyStVIl8jke4qaR+1jpUxH5U5WVdJqG3hbOeTTo
/n4kLBvdr9Qq89AUAPR8Ju5FNE1qWOMDJhU/+FQ7TjOYE+0gor79fTDUaMwPZpUv/Kn3P92bKg3f
zlLlX6wMyMLXk6STOhXCvppahz2rQ5C5OikcUleKL1EEizNAIgUR6qBViJjuk9IRP9JSM5Xu7v2f
8ZfxhW5oaaDR4qHXsWo1ZPCml5pAdHaZMYud4jWcDtx4VlFUN+ZwnBvb3WXSggL9zxfGAMeYRuSB
NGwtlAKUyXEkIvcCZUGXsY0nvUH2cclPUCSKwqJIz1hits5Gbzyh1ZhmA04/jZnBJNhumVL/Ux1z
4oKdbB/OD4um23ECmfa2PEwgT3O/zN3+tzpWaej3cOO9+9B050fZCtHuw2YwFdTsJkzlIUndhzSd
3H3PTs9ZynpaeJg9uOy4+r0C6rcKmvNLmGVgwJqmmJpHNq+aewopR0wPsTel9kM/WX37I59IHXhS
HMhXL3NtZj/6saZqotQDMBgrBKg97OkuQNjfNWYWin4Hl2qLevu2UF0/lQXMy6aWdQwns74aBkvL
wDGE6iGlLlPsz/Tw5c5oMzG91CBqPvPFsk0AyeF95GxQfoN13rvjDvvv3CCMpj0hjkKkyv8Q0AKs
fX+o/OXXMQUZFDbhPi8minUhsUdtEIcuHuC8m3HpgbMY4jtTSzhneHPmOsSsl83jEHd2+EmvxoJN
NnkhSQ2PCJvhRw/3r7EDb5WYP/qpkon5z4OZ+i/bHUxauMT4jq4HVetQ3R1xrp57a0jvVTfFaCEl
NZbozmwZKEdymsmlNRFYC7mxT7zdAyxHShshnr4AL9ZakGFq56wHY08UReP+IYoGAacjkxOSgw51
kl0l5sY267biDXuWki6bcHfJTVgbaHQnrfQ01IuzNeKwf+jyMLFPXji4R5mIC56S+U8GOc2HHTx9
tOWAoLkevPKiwg2sNiawtSr47ZFTy2OjjMvytsqMVNWt9Lxpz+ncK1MSoH9W+x3lNneEG2ONmvnB
gmr23IHGVQIw9VZ+6ea6J1qHHiN+DH/AehuT3KAiX3yty6E3bagHYat8anLFDC/MQkp81wALq04L
Ajr+MCNJs7e2zfbNm2QSRikORhiH/7KLvR5FOVkGhVEnzTkSbpZ+Tw0jFi/Igl1Q83Rm701kySXE
cuZLiKpACrEz5MnwWUZDdkhshdQOli4N1IhCSVzAcaYAFDCnOt9C3PniFa29eFFp1sGhyOfwe5j1
TuTX+OfzXVkV7qfE4XTj19rEdE/fM3SOmsjxLYDrqBMz3wHVN4d7q8wSvIBxOC6ggtTVlHbX6ppR
nMIuLFy4CLoVfbcJVep3ppKp1p6WbgkEJ4w53s56Q1yPZYmueIqs3PDoNHvm93BINeW+HXW7eVHy
0V72ZjYmB9xALnJWTU9OrSUTup8Z4oy7jnFZ+9pgtq1fqfSd99pMW+XOhmcanuJRgxdo5TpbO7Cm
DqHsLW21H3ZGu/0tabiKKp/wdpwKuZ25KOWawc2VLzZoeBABsSFBJb8/i92stHCelmMcO2fkFNa6
LWMBHreIk4nOii207mds9TjeQvyd9yQmKfDRYnYdiwBja/a82WlwYaZ2GgcO5WUmieth1cYV/RAX
EfQ0L4LrxvDGc8tDaYHTWrXynUCGpLlPaq1yThJAdxlMTCg/rUHY3+a8zshrUsfMm76piaoSA0pz
QJ9tf0hK0d1lNrEG95GpkU/rtzCvf8YsJFt5iGvFIx85gmMabG9SdrqFK4mCPmazUegiPXsKZZCj
lk7OzpgsXBqGDM/0baCzuyTaUMzKh/xYUEqJAzPVDN/JModgDIDqG2WI21mQ38QeDnM10w5Qs9Wk
DwxDbWVeFGdGfjsR/GKaKZrjUjrnJsJ0FBDQwmpNiIhxaKJa/hRO6H3DHEYcp2KUQ/f5/QF2O32w
j1v61PT/FrzK6qgQtQ57GYSjZ7YSs+rX3VTs2hrCC+hzerddswWxeEPtXu0a3kCACz4bORT9i9W6
nLNtyLOuJHwgc6sYWnBNbhHJH2qGHpCcxYASZoKHszRzGffB1A08hp0LZw1FRREpdf9Bw4shHthy
R0BRCQnwADebFC4G3y2juYg3PoblnVz9YpdGM11JLJOYMtl8X38LAEfp2XWDdXZG6G5dVjqvbt5O
0tfxWr5iX8f4VqAvfhZ97Gz0Q2+PU+5CYFi6FWyxwI6sHhcZ51C8sRKfGTSuyO6URqs+t6Zakqoz
uBFRJa1jxLT6RYX/RN9bSZNaoT9OklgbB2cdTk7OpDgb6b2pfkweyM+4dafyscqHTF4W7M90xNSY
g9cgEUsPJHjky1D3IwVn2OFGHLiK180ZuJ0smV5VVTHdX5kms99mJhLSnvSkzwKtMKY40Ompf0zw
a43+BF/O2YemgwWRuKHWexDqWOpEfPWNh4sI0XmCoMfUayvdMdco2m5SVRF907tSnoc0RqXg52gT
jS6IiHy4jIaG3/f94X9TL2N2YGbQgGo49B7gy12/W7qAlGZrVdyPsi8tREUtX4E2O+oRVXT3gleV
eC1ryVfi6PUwWV1xwOFXntSK1Com7fY4mVK7N7XYfUnFAHndJlDMJ09u6xCyXgooUfHXcgBhv8aG
djUjx2CiUxzk8h7rvHVy8zz5X0mx+zRhWtpXulo+59k/YrmYAhf5ikWHEdoq119dkxJCOYSNMtzn
NdiCZKz6IFR1EWDxH04aGxM/MZx+Y8gvU85/Pzc6DgjpEGWyP6Na7KzqU1VaYcB26+4kzLn4aDmg
BP2Y5kHrNyoV/Y0RsJ4A367GXEQiPFVh5PHXA8BpPYWOntqdKgIaqYOJRPU7sFXVbtLGmAHqAa76
x53/cs2lQoK+gVFHbsj1NSO9H+qa9JgTAnzrC2AmOe8qN8rEk4k6jdgrReYfi5bd1saF//ZoWQ05
qqE4WWRh1xcGv+CRea91p7Jt5M4ZrHI+4PlOGh9FhbNVrbh5tBRjaa0uSQ1Lr3jNgZA2QiTBufeu
MMd4N2Z2uvfYBhzIAP8pK7b673/Lb2WHq4HD9XBccEHEUEso6vXddYU3YBqd7ZOEnJ2Tu1RPUYd0
eVHcf8BMZg6B0832/GwnU3UvM6WyzznhJdWHupCcuetZi76TmqIn8LkUBbRaayAeSbEBKjvdTq1v
rparP2pmtHGvT9CedvZQph9FilFtz4LneafEFfoFihi0y0zADDgL6dnDyUvyIv7kTTMMrYNoQ+za
ewacGf5KosLSfsS0hZk8YG238xDUatfmvyQlKPzudWThQS5Sq44BV5aU8oRIwjaou6L7pcOUSx5U
AG75gQgYJ/qSceTt7ho0WbuazLTojii6vg4Mc7KYz5ll9fPAXngvXLRbgawNVJL64PRljfjB0DgE
iRgDuZgigVbZ6Xv50Um9rPz9/sv6y9igPOhRPvLYY6rrNFlFMzkOgQO4m8pImz/qcaqhIyvU38Mo
5+4pnzJ940O/Gfu0tRduBDUc9jPWGoLvJT17PStP7jKp5U8oSDV5QKuofleSNin379/eestAwMr/
tzEMYN1sG1ZfeFGWLTWECbUPMZ0GdQVKhyDyx50bEm6KFLPaiwa6le8pxZat5S83ithoQXrCHuGc
vdquWMnghgUeaD7yMUSFoav3kVYZj+as97/ev811rZfbXLyZLrJr9idgI6+/uJxwOc5r0j6xjgx+
rZcpkSQkm6Ub7+4v13FRNdO6Q8uJxnZ1S5rXQHcuE/cUAUwwv/RqP1j3hTTVbmuGvFlloZlA28Cm
R2gBU8lqhkwSnYALYntOSMjDZ3qxw4sauZA0ClHNhNfm9M68oc83ejKr8fKm4GRoUg2Cc8xhfnVZ
jWN7J/vRuFSpF+3zjGRP26gJMoVxW50wzufC5zDj/FFEbJ7ef4nrHfnbxamKLtJRnEkEsl6/RRMa
YNY0oX7RPHhaeMG9LKyDxp17eTeBfzVemz4djqNTGURwKZZ49PDl5oQMW+pDFM/utI+sdrCooxOh
+Jg2/fCcZcLVd+//0NWc8fY7PdpIHEiRCFK3uv6dWkSYD6Hv2kVOjvpZF2GaBlkzdgGTdS520pXJ
6/tXvH0tVLhpBS2L9MKpWl2RUpyK8kHqF6LK5ui5E1PzKdaVfNqNTq+1WMZU7RsE4Ti6M5zG/Pz+
1VdncO4Xsyj9Qf5ciuzritnU9kZFO0C/dAsAvRk165cTWn2gCJhzClGeOxyr3qHJado3ij1vjIvb
x01Nl/oyx+gFYvUWnf2fojd3aSIZn41LVBFH05cV0ZhWoX/yYAFrQeWa7bwxa65mrrcb5g/QRZzd
od+sBiJYyM4jdN68hMT0jEHmmP0npUypP5hJrX94/+muvvT/vxhdWHxXPGTOddejiQg/VW8qYV3a
iTLx0+i0yh8IEQCObUMdH8mXi9mDtf9u0wCN7Wr87WCCc9f3yCNNlYKxdqFlkf1UFFQRAfUc596E
UvmPZ4a3e0TZuwCaNG+BUF3fow6AYmiRwV1oG7G7TUdFudh9qD7D1USuF2Pw2pVNN270H2/9dYzZ
xbi/KP1tttar5U+PE1vqZWheqmj2yEowQffLrnOqwEqMcSdE0fyvAS2D71whlXa2oj2WL/3b+2/4
7z+DlK4F+sV8rq1esVKCPxoVx7z0hqKBPzOygw3oGcRYJJQHrY3tezudql9TnLhPqJZCvKbJlgdh
XfJZXgJaDFZHjc/UprV8/RLISG/LmpWUl9B09Z02wfg5As6IkOFECRDNHoXWhzkbbYHVJQPP4g3D
vEwocX7CmlxPG4vNXz5s+HCs1zSJYYmunfimNEWeycy81EWGMkwm8QHutr5PHS87t2ElN+bt288a
Chy7IPjlXJV2zPUDiFNMPKTvhh/mGrsBQTtF9UXNEbkLahRyYw65nTTZifB9mdDn2ZesV1IvzGKl
0qvsoo2V6J5bmc7GcWyGfmfYSkwIppv0zk7Edf3NJjroq6f2sK02jiK3cwu9IU4jTN6U+W586C1V
RqW0pvJSdk3xk9/TBekwGDLIysKdj2EY6Q9ZSLjP+wP+5sUyTzPaF3omJSOM59cPWmNR6qMBsANC
ilEcaMv62KlBg7ZVc6joe2/c5u314EcgoF305ehb1wXWEo7/hEY0vJTZGId3rdGJj2aF2gwwUtS0
+8wc539rXKFm55I80KUGwgy63lgLyP/QmFzv0lht1d2VnpUc69whNbiyxDgc1dk2s43Hui4kv110
MU5zlmVk3fhrYpu+SV4W0Uuu6REBP8SZya8wmdz549iMZrqTDVvUe7328kcKCLiJJ4+42QXTXYx3
dVvLet8PdqxsfFg3Yx16ETEQHKIQzSI1WW1PvHiyKixl3qVw2u5TJgnMAu/kQhjiSG8+93XGaZUG
Z34RfSE4fDvJhsvsLyMAFzvKLRUPMR2K1S/otaIujWmKXnoSuO71KNG/hSVsTbeVURZkWh5tdU2X
/+N/DvnLu6CRyAAnkoVt+lqnPIbkAYD68C7g1GfloTTy4i6vXJeveSTwO3PnytzFCdnMAWUCek3v
f2I3c5mJOQWoA2cdLG10bq8/sVzr0dXD1nqJEf2khyFz8mNTZVF8tOghbXxft/dKAu5yn4uOx6LZ
fn2x3mgTEQ519pIqSntXocH+OFu18R2f3lcPStwBsCaCdbBDcHnev8/btXN5p7BD2YchITLX1zZK
CLwOnNCXFAzOZ6i/5pHIL/WuHRT5zY6tEnodyoU2VJDoDCL5M8Kp2vjY//LhLThgqmXYwheE5mpD
KGzSfOCwOxejIV9U0htu29dkjBTrmYYAdACY6exeElz0S2TsqIQnUxHZ6Gv1kAoymmL9LAd9njeG
/dsZ+noUwvRAX4Af4q06vxoGoi110buZxy6OpX1P7LZV7+DvOb2fS3Ui4Jz84ZD86EjtHly7SeqA
AJ1mH6Mui04uUS3QvdIhTANYHSm8uXIsvhBt5hr3WHoUk+r4BBQ3pSVw6Bxv/EMhuv/QApWfX0gI
rIaA3lRd7WPcCz833vxSX13fG5gYj2BVSpOkcVyPujTNZs1pe74w21UkYXuGE9jgeakkOS0u+SSC
/q+ZgBtgzDzkk46Bw5HZ2VH7rUCKm3XUtJfyIcpB2wTYsK55dyw7jo1X+oKWy6JTnBvR58jWpLNv
1CHq/cJ10W1Ftkxf338If7kwixoVKqxwnEXWBQcbNH4ZMgVdPEtqxLTg4vhKKyDrj1DCSVvL5v5j
HMXKvPHZ3U4v7MhUek20fUmxXxepmAhI0M3H6KVtLa0Aia/VAYrpWiOZdUw3Cu23O9MldAN0K2UO
Dnnq+oTnVqiUenDiL12eR7+R5zTZse1To30elMGz9hN0oCUHxkbRWCBHLV9hqSnVztCy2tg1aq1s
fFd/m3U4rizL2ZuaYX1wUKKoNevejv+PsvNYkhTJougXYYYWWwiREalFyQ1WWQLpgIMjv34ONZvO
iLQMq+nFLLq6CKQ/f+/ec5+ysfI+Nazmd32t48syLCinUM9lyPRwOghhx/hltGFCepeq/cd3/y9Y
7OQV+AvFWI21NMhONcHoc8E1qSR4HLW+ag52pi1+SCqDSS4QvsVlK7J6AKaXFS38xMFzviZOB++w
scu8v5pqrYo/xdas4lCzS5KJUVunyKmld2+SnPWASSoVYUkbS0bxPFXPM5EKTkQyu6PugHLNWdjb
IrldkrT87fUUHjS7K+umDUC77pLCyrNnX8/6NEK+4UNqdKBnMUEooEpDP47do2G05dbpUULu0kbL
5iiWSC72Tq20fV/6QNOdmLQT7Lp6HGzg3tTZz9xIJa3znqCdIp+tPOoGnnvyRbqOLErH6NJwFVUi
3QnGXA+pb6sHdOLDfKNwzY2bvtZSedSNRbd+WE5pz8dO2ea8nQjmIjsj9WtEgplc7gn+tL43QWVg
3Sny7NPHN+/vru705oG/ZuWA4Ibh4KQKHvq6dEzpxo/KruZfczXKZZ/6muuiTeszO6oJbsA8MuMX
DEXni/7VZClLiEoPRLkrOtUOYTtIdWfDZ03Cwa/7n2AoZRYVcd01FwqKvzOXk5+76gAM9vzsF/jJ
bz+3WTVh6UgC7TFdKjFsMG1iNqqTeNY5tpOm14M5lPI+UZ3u7zXUVS3JPCM7mU7Egx02gFHZVLWj
NchQm3rd3vJo94yWujwJl9EyXpdY5zmwSr35YYx58ewJPbe3QD71aWMowGNbvMji3mnIdN9qqF04
cCfwtMEMNSVP+VDY/B9klkMpuV5hkw6z3CoUDJfe/7WiOb0YGIDZI6K2XNf+txdDpyFDwFEQPzLK
tvQfLHSkjYT4G9OEEdXc2F8rhmPEBY9zpd/hAw6OQaZr9RE/lD46UTyQlVrT9bm0hz0vdJFtEJKF
UI9PMzuBtz/MVZ5du7NVPRVM0Nt7q02XbzmulewOybFzha2nu7AOnx+RbixtNwp7BrCYE94eMZ0s
1dRFIJ5wVZk6OT7MXWfhDW2YdDMjpvqSuPa9AwIC4nPHdJJe9Prv/9PvQzRFsz/umifhjv4VKyCZ
LHPPmLlB82Ts9S5uuquP39XzZZZWOnpa1vH3Os9loolgMfrmCZR454Q20ehdaS1G1Isqj6xewFts
GW5dOOz5von6Zh070fUDYX5aVggMH76TedXTGMjYu8sgMNdRHkzyF8lEeJIZwS8B9OR18ruQkOwi
CzP7tr+w2L9zwXnj2b0xggGPF5w8U4M3ZGZLBfMECYx0mg7NG9/D9JtrY7quZd1cKKffOR6eV0Y1
oD2ZvZ3uXdSUjBowp/apJidoL+r4e1Ch8MKc1O0JK0yfPr657yzmnBqjWB4bYINnqZkV3KFxni35
FBNJYOzyOcVS4wMkjymSrXnXUm+kW2ocw7we6CezKA11mT3hk1LFha3ye+eOv4fP41+902neqQ4J
hbCIoX1K4njcJ+bS3FiFYS34Oet7onMRBX989n+n228/ZavTjxqStxi41imUg4mVDcmgR4yZ2SRk
xqnuvNIgm4KrpfHopedt3/oEMyQcWidMCLUhftJ7HVJgFVLvjioyc+mDytYrzQLrbngY04FWhoDA
C7bY0rJJ100qvYr0fkEe0fMZSXF89dY3a6iLYZe2Or7C0Qc7jQqz7pyHYPIu5Z2/8w6vygkG7siI
eZ3WkvY/n43AzjVrclX5JNu+fNHT0t3hZsYVkFvjsWmW4sC6d/j44r6zMWQcslpMKBVdzG4ni6bA
W1218eI92ZA9n7idqBnMyfoux9bcu1qXf2GirHZp0HOlk8RtjtIwNDOKUTIJwguN+Z/fLaZEJgk9
rFkrPnO9Sv+5CnOgMq+DAvmUZEZBAvNMOLEgfWtCYuqbN00By+5C5XD+SK/tZKw2DDCQVp8abQA5
jEU+FN5TiXtFg7EOwpWLMH/KcrgdmDvb6UJpdb474YgW8Yhrw29F5L49yZHUFIRvHLGIl+Vbmik7
Kpclc8NWVsP241uMr4K/7c0LBLsZhNG6/vHZ4jzfHi12CkmRlwZ8pb2l/5HaCtYHXny0xa+0Ybqp
2yW4WweolSozCewbC7DUSdon9ife7DL4ClFO6/SQN0rO15BHNYIU4i4vr5zaLfXfvG+dC/YmH/xN
XSCm+6HMmOhPJ15QpuXE+rZXuN2T46STRIhgVFFvQVSfDvoEfeElUVZi360k5iJsHCxsXAgj760f
NKiwRBwns5mp8wfad+UGgZU2HwnoMG/NRHROHwFt0gHw205vsqOcA/OTxh6NhaBJpxf2uMNCDqJN
BKcjrHhHMA5x0Ng7+yLU8tj74g3WcLcW9MVVizZl54xTqjYyp/O7GXkfS+A/KCPDRNOndI5GYgv1
T5g/lR4WlJxx1Izt8uhrMvC2pRMMr6lNvuXGd2r9XqhRfzYmx5jd0KnsIT7ked3EN26a+GhmM8N5
FH7cVQABS+OLUxXdjCLciB/yesLMKPDLt5vaUuZv6lHH+lzxGtbXdeIQ14qlTr4uhIb8aHvaZ/te
N7pr3mcNoAwMiSUsinrOXtqagatFtPpXgiHlY2Ynco6YI8VPoqAhBV+1KCIx0Kbb1LLsrqGq1nmU
ycl7cmH4f46TcXgpvCL+ORSBUYZ03ytxGMwk+dqgzvtNa9KIt2CsZfKMr36xIlGwDwhLYA5WRGiP
Ku8qa4jHu1wf61cQOOyiZiOn/SutICUAoCR+BLCHSRDXTL+w2WRBpytY81X3umAY8a9TI80lkXU+
OUREiAXpjk1iYt/6S6yCR3QIZAJounCvfXMeP9HurPMdvuzqmjLND6LWJbODVSEFyzJns3x0l0qp
LTalRIV57jbk2lObe08eqWNeqEO5+e54Xv2jb8yxuOOk0s0yD36/XVDRHxE5CzO0R70fn2cfy9xm
WUit37ZxIX83MUhMyj19XKI69vryU8/00CQxoYaCbw+d4b0Q1R2/jjbb22fMudNw7euFJiOv6eN0
nwqCa2nIzEO7iWU9L1GD5dNWuAscxWPOtO1HqxiHoCU3dLHNyYlcX6+EROAsU8a06Rm3k643pQZ7
saABhJ2tAsUo1yXAcdccjK9DRezBN6ORtnmfAK7uny0u/1c6OPXwaqcegZohQQRmfUiTcrzRB6Ot
vycjMt1HRrELrKqxJTmRoPHO+9l3ST7+6dLMdu86MJjLToA6mMPG9dWx1rNgClf3hsUtAljqFF1w
39hx61wXSatPGFgGHHdzS/Z2NM4ju6ZNTGzIHcRDRxz5g+VWkbQxuRGARdqTJbXSyn2mVrjyY3ac
n4VTpCQH6o06lIscqTWVmpewRP2oh04iFm8zL7b0nkDpJTX3t+j8jSb0bohUK8f7dlkW48D2R9u7
Q+4EeyyoaNJU4hLikvVzNuyqQBGRaMpyhkEM3CI5uAsqtJfBboL2jvON6095nk/sJssWPJ4hTfcB
e0RibG2hxG+lkSJzYak8KxhYtZFxrKIGxu4Mwd9+1y3aJQ1x1DPCGtN5jOGPFlhFYoBwA86Go73g
0drHZVxcEjScLV8MqtD7gg2j3Ebwu/77/6zRiNASf2CD9+SWlfarqJMXRcsi25gkgXUXyr+zxdmB
cc42kenfun87jU3UbWKY8Kn4sCqGelc3i3hN2drIMJ4d58lU7XyhwD2vthlIOIzcOTPc84go3p7d
QmcJfphJqgyg563BM3SXTXX1C4uIcWe03XTU3c7aG4szzBE4qliG02B//XjVPt1ZMeRGskLvkq86
rfEzOTVTToF1SDybs1WbodUwBTP6OnvV6jLftXrOVmohvm4iL2UE4tiK/p9HUpgZiBSid43JLDiz
1Yka8SdhYuUzxlwZ7/TcnH5rZc+UomhZeI9EkZoX9pPnjVQHvCAFKWfMhpb9zttrTxQdoC2+Ek+d
ldVh6ZD4knsyuZWdpDYgRLC5G4kW9zdzV3avTY0xmHb3jKrMptn7r3Uh79dKXGevQzGK2+7tj4Gb
RsfQrKYnf4SYOeeGigAcKEgOjvIeA6Vdspu/814xA2R/h1YIVcGpzhfFtLeUvTU/OU2JFVqmzpWw
ivHzrOr4kkf/9OOxPmAM+GmHrDBJTPpvT87NfS1O/KR+7p3WTDaBpQIQkpJMzsDL1U3at+0DA0jx
++Pn2uev/W8tymFtUMGM8zFDMRU5Ke/TsQEO15rNs49fLL6Pq4rniRex+7JYabJvkqFONqJiv3Vr
kSX05eOjn17g9ehrHgUvNvI3Zr6nJ+3EQwOB8ZkmEKB4UdXeIxSy4eB2A0k1Hx/s9MtFbB8tLqSj
VORQ4q2TIt9bitxy8T89m6PSJ7KcgjREt0jQKHM089VOmjS9cMizcRqjfLblZAbihIWVf9oDRWU5
1kig5YvQLLjP4crnsohBqrycskyK5Ap15Gh8rvWJWp16fgk2CGas1zoxGX22fmLMEdgsD4BOit8s
TKbcz3dobc0bx4pdFlgr0booFdDi2GEPwQ4MFjR+0F1l8syCpM/hEEOEDktQdO7zx5f0/KHl9ODe
sHValcenjoY+j7OR3Yx6Uckknla14k3LDuGlUNMcaVPnXk9Zkf75+KBnsk4OyAxpta3T74FOsT7T
/1nuRJ/4zeJX9Qvx43CSRAvoKuq9LLlOnN5zDilh3hsyKgUe7bl1vKNvNGQ/dVpr7cFuDw0+4H5u
9mxop6tgps65MmdNTU8f/851uX/7aq2AVD5V1LdQEk/b9ZmDJKaQnfk8t1UDLpluidpb2MQufBbP
XyKOE3BZ2YXTbDzl4RqqTug4W+bzILt83lWL98tBc5ZFxqAz5vj3k+JzyPmwieX1PX1jRdHYHZC1
Z63SiK4qkio9eIRmzRdWnvdO6r/HOdkjI2LPy1EnYYPdgPQxq6BECAGlzPGGuQ9Sso9P673DAbjW
LUSFeHNOx3NkN3nN5C/Wc8b8m6Ktya4dJyt/6mlRXeqOnj8XtL7Rlq9fXg55KkDI8kp5aWay14iL
8duoNbEbDvQ1P/3rKdHXX2046/uJG+FkQZFSh/TKFPklmaRBKGyvFhZOpm1Rlrfm68cHO1tGViLL
iv1htKtTpJx8W10IpYZPDOOLVRd9u0lFFbyy9QNL7vf2fINOLHtxsrz5s2DHGi+8AGdfofXgSBCx
EzP3ZcV++z1ALmAtBR2JF/ZNBAcGWKotHH5+EOZxUsZ71RTVwYjd5fDvJw1jgBoYOdzqeX17XBwx
eBKxmb6kqo0Z5hD8s628PnlZyFF+qcH50p3odTcLbUe6/7ycIWGgkYJmDOodqtuTo3tE3WlWI/FT
5bRLrbHAvTZV2g+7k82hT7tLXbmzV2Q9HsU1Dy3yXoBHb88WdWecCoSFL/CVfe2YjoZodlMfl+hn
IGMEm48v7tlbAltsFV+tCCviNU55X6YLkZPiiyDQNlGC3omwfwVLcymJ6wwxzTh+1dutpSUuSeu0
qLTttGSlFfOLn9Eg+U4yuAV2V/oJYXft0N+6Jb20K7N3g3hrMbqiyzq6Usp95QTzsfQypwxLd+yW
qzhzFFRWp4GEQvBuN6bse+d2OUpXlu2L76fNVa3rrUHGmNaLqBgWolaB3LCvD1XFnl7tsegDEyCj
ziX3vs1/pFkHpuHjK3t2I4GqsmJ41PSrTOJ0WtJSy3kK+MDL4moeeozJ+2oQP7mXbn+JxnF+KJz9
NFTJLsLjD8v77TMzLmaCFS9tX8Brq5c0LQIzGrPuiYA/p999fFrntdZfSj22JOJP2B39BUr8pyxA
cZuxeTTbl341o+3jqSuvvNEOrAjUiWr/BLrKu1Xhsjj71OqbZzT/C53zZaLdYcSdAPZQLUtabfTO
0x5nXUgz8mQ3IRsYEpvsQTtZfuaJzyyCNEnzj0O9dsX0YG52moIPBDc67eS9xGEjLihazr6va+YF
NJzVMkGhfIpU4RVvi8wV/YvhdQNoPxJTgNo3/cNktvWX2fSarU009j6n73zhcTkrm9e7h4+YN5Ee
+VmNbgRCJjGZjC9NSjcPqmDD6Jy8WbuP2kyX3V6kyXIpheHsk76+jYwPsQ7xgiKVevvg9NJnkcSz
/GJIo5/2GjNNVClNTuQC5dp4V5Ewsyu74p+XEo7LABGyAtUAdpyTB7ZtnSTLrHZ4MS2CxUPuqn5M
reXg49D5NrBDJhvZNS/1VM5ek7U6xP/FwFb3qOBOip0hndpcQTd6qXq6muR6IeQIg0ErxS4evbLZ
fvymnO3qmVp6yEcg5bF48Fk/OUvURujaqjn9NKNWv84kw2gjHfMben23WVvvXTsz7lfc6R2tOueq
55TvZDt2//ZksXRBumL1YtKF4Jme2dubDCsldZyGIbgnKCt23sw2dReYcBDKjpzZyIV4W/9bXfn3
mDZzJYKaKFMQA7w9JmRCAfg41gjC8nOFGQZtK8qsNr2bRf/94+t8cls5FgIAIktcpOR/955vj+VJ
R5ZE3QZQmPXu5ziJeNtDRCcjx5v1h389FmGWXMjVjMARTze3Iik1P/HG9OjHDuzfYXKAigNabjeq
8VF0fXy0k28CZ4YNlNIHrzXvCVLFt2e2khRdUOnxoSkD+6oM5u5Bz2e5IXLI35im6C6kTrxzPBYt
ZMl0Hv7u/d4er9L4GOd26h7g0A2hj3/9atBroDVKtsE+J/v7Ul3w/hGZ7rOvQqzinJyhYWLtXvrF
OVTS+Zz50nhg4e6OOE/HqHXGYf/xBV0f9f/sFdcLSm8TRTKAgdXbcXK4QiU9cDOSPApUIRu4RXao
OXq9tfrCCGNdm68yoRY0VEG5jwNL7D4+/OkX4e/x+bhzefHN0GE7KSaFC7hNU6V/II43/Zb6srxO
qkn/RktBfPMHTTFZDMwispzKvxG2Pu9jBKZHsdj6hZ9ystL9/5cwhaUf5a5AzZMNpmMxXJ7oZR8q
cM0bp1/mn1A1vF0LG/Gell+BSgvC8FUB5vX3x1fh/H3FiAs5nYUnQAp1ClZbGE90lHPuQcMYfkT7
R9B4KrJnr5aX/MXr/Ty936yq3HV9ve3+yWdI4OZhe8ShmspudmOf1RuWPNJvCfTYuzN6/49P7WQ9
/XtV8clxXdEOsllYT/0/tREMttYpZoPH2Zhti1Zm3l37JJdGRqe3m3ZmOhxxVdsLhz0/Taa/hPPR
f1j1Zae+HSQ5gE/iyT54WZp+ZWglQnfpp91kdXoEO9O4sGk4P02wDFS2GCmobek0vz3NYGHkpSWj
dRhKm4jrMTM3gZ2qpziuYieU7AYftN5kzPTx1T1/cDgsW3pmA5wp2vm3h02qWF+/ujafwyHbG4l0
Dn5HPUj4ofv48aHeO0PUPj6NJVYv9/T1YIMbd4MS9mGWrf6nY3L5Jc5pDJF37y5TSItuuSWEtJ7+
9crSFGGbDZmSYmzNPHp7igAXZUwgQHBw0VPdShN2UFRpgXOjxGzcaEhho9Z3swur9dnzsx6Vrdkq
acP0dnq2HuqhTvSDjx3K9h4ST0FKMrFJ/bBtSFKhKGz/whHPbiUsCJ2HlePy/eHD//Y8J9KJY38y
nUPuzSbRKZVIr7JZj8O0bPRLxQj1Dn/d2+8AqMT/3M6Tyo+ZjkkMTAdF07XGJ+FgDDk0rQsMBgPS
GIRTGxRBiCS8de6Q9zb6K/CqDueV5amDXg1TDPw9c4ATDOYI6AO1hdtG5kLvFIY+G+iwq3Ixb2sX
BMXWQs/0kOSrptnSZ/2FxXvqIhMWsYYDOhmZuSZO3T/olojFdhliIb+YnTvON6PQWv9hqCHcbr00
aJwre5ZVu5ntODa/IuzPhsj2eS6Pi1l75c4aer3eDG2zDJ+R/5nWM4ubQfqKIBQi1FERibAqyvhT
jSiMhNCK+J9tbRjJ56o2tGRjiqy/a6yqYmfGyd6RcSDSazmO8knLp4kpcOaW3jYbbPlcUnz98Ezh
PSs7XsjHswLtamwT649JIsqr7gydFuHmq2pE61qWh00JhDJU5Lkf+Jk2aqqmL+QWomzWH5O+Sx/G
RZjune8KyAwtNvh7L9OTJ2wsxbeKYhFcCpcv9AgMOOaxo9LIIuexjiAV+uKTYVQIsMditL9CDm1p
WxrGIrfJHCtr7/cVE3YxaT9baZfmdtSkY2wWC8xAyH/XX8MF92F3ijYI0bqVzXXmzUFchmlhDbfe
ECCcyEEGurd+zEw8olGqkQzlpqZ7m+Yjl3UB+v/cyzaJ92Io0tuWQOY21P1m/FkkDvGzyF56KCmJ
9jP3DCJc0H+V35Iyh7yEiqCV+qNWNjCWnVKU5QPbQlt7LSy5HDuR+MHrGBQi302pKcVmGDQEpqNs
puCoNZ1+Q3cQpUI3zxIxmpomwDgOVo/7yiNjJhRmU9o7w61ZXVvdqPdOivDsHhs+asBBDijR0T0l
xX4EXzxFmZ9k+s/GGPLmVvcg+28lkx33TxdkSRo5RGP197VQ1rJNLOH8gYIK7I5vRnvjdUBpmbOo
znDuY2dCK+e7S13sPNBgGwgtcf9ZL9tpNiJbWfaN8hgh9yG9dTmS1zJP2m8hg+XRJnNp+cFMoZ6r
rYh78QopIlffzDnWfjSj4u2R+GiQLjfxXJck8KgFjg2pu3SRk7rta0U2U6onzzK1vGpTaPNQXntz
VRMpX7j6XPDFzgo9UihWupBuc6E98zYi5yzNejiOmFsgt6dd6/0slKl5dPcHr90RFqXmIGTxTr8U
uUZrvECot46zlPNTJ+RbXpVqBDZG8BeaPQxsz8odFutqgoL6gEDT8I5upzUyqrO5/N3KTNpMTBqp
bUlklQO/rSvVFziHozqSnyyuvEKlEMJmp/avk7oe5VW1GDjgWQzHJmygXs/XZS/t7hcdsaz7NWh2
0zykRcMwJiICYWiufOXUTmSLvj1URDvQQZuHcQ7hOAPE14JRh5amNKe5oTNgl/fFOJV4qi1r/gXI
Npg2ZcYnGzLlnGnI+CFGb7myZvfAWNj2N6DzjC9tO1YPmaO5/i5p/akOZ7N2MiLjipwXo1v658ol
kBUqZh20Ydp0fXLbrblMAIEUPEUD+bvJUJ1WB2IY3btlIItk2R3qLDjkoAY+VXCooT16CX8gsMYu
7D03QYtW86jsQHmXx9YmgA+Dg2teC21NQxCVKhEHMX4qtmXcT/lmVlL/HIhFazcjSUuwx7Kpp43o
ZeLgWy0pkooYNbosywKTmcBI095LEgPsGykT93slJv8eRAwT0s7ue7Q3pT3kW2/gOry2Yz4lTDD6
ZIimoZ5AwMKrhOXuTrEVtvSzkl3jtH1C5GSbQUNE2EQuHtv/3xpj8D9jmQSvE/LEF7e1pBOt+9sa
lVMw/Rr6nK+PBfzyOldJ+rS4NSz5IRj5cJRpGnzWtMEqD2aq53IP12k55DymTNviOv4yJaVEB+33
2fep8PRbT2JC2WhL09+mZuEnUbrM/bD1e206BEFXfy01BMjhOJuNh7ZaU/jjAutPq5mdF9VuJ+U2
Fg1NqH7ysl+EjlT0UmuvDtaozZKPEHR6LQVHYC+7BZFWsCcWGb6JagfNiLCTcJOWThX3aUqUJlAa
c340CVlJ0Yo5fXkfpMX0GR1k+ZhncbbstMCV9b2dS81+tGyNsWFIwRx3hwnC+h81rzFYrVXI4rGc
Fud6ViMJtJo2V9+bWE3f9FQ6xQ57dWDu4NS2N+k6ziOZV9l33Vy4Rjj2Lm64YW1B7aWxuDdehbA3
9JC6vJR0gX9D5zPkYVq8EZCW7LgrNix8Nt6GX0Y9zAcRWQROlTtZJ+ySY9VUCLhiYN5X1sDFDQsI
0beAtWybBccWt4Mzup/GuNGxmEonODIcT5yN29m5OLSxHLuDxc5PbYlZ7PVtWwcaSU15jzyxzDt5
Y2VDifHfzdJuk9XEKEZOx5wydDPljLcOiSv3I7teucn1qtNpqopVNGe52U0ZJMG08+vKtW5s/Ii/
8jZGyZgC9iZbYBQqD8FVdE++sD1UsH5W5ls2/v3v3hfNN2XB/9rSu1VX7Gh1Bj6g+d0wTp3iUWRx
0yMy18shNLSix98QcLP2WB76J5RwZE1R/hn3c9141FjkFH8LCtNb7qvS9lGh5gTxhQZ7liqcOkoY
VpyqBgFLio8W2oWhPD5DgfHTs7NqBMI/qlul+e0PLdHH4sbSx+63IegnhUtNMsCzLkq8SkNb+V8s
p5NdZIxi+J1rxlQcepIRqyvTaOLkmj9hBVGjdakXdmba3/vMzfNrP+3GX96Q4JVMXemoz0atimab
dK1O87UUlnGFf3UNb1pmuJeZbShzny2+enLSPs84QfaEm86KfZ/cw7iN6Z+Yzd3cN+jG07Yw8lBR
A1u/IUqobO8vZlxsZOMO26DukPpQNQ6/B9YTtav9CdT4mEyoPJ1idAFuJl7yNbA7FIAMOMx8w/M8
BJGTuLYfmlgA08NUiznfa7o/e2Hb6zK77o25smmhWnF1VRZjukW27sT70uusz1kql3qrCBEiaa2f
qcuCYJmfQUBPcp9NlJFbQlZdmk7UaSDltMnxrkQQFE9apo3WLkEN6UfN4vkPeWKgm6iQxt82gVUn
x86QSKit2bCLq75I/N9pUOGVA64/uDsxVXkdiTSNJeurb7aboum560GdVuqIdwr3moO7I/0ikQm1
+CV7XEMVAseNO1PgodBH23FVgoygYm9cQ9zGsKHjvWxicgOzOs7yQwEagxdxxAMS0nUE41zNGaIx
k7C2+sm1HWM8pjz0iJgrGb94S6q1oaklRg+MOqh/EYFUYCBxKAUdj9XmOJpgofux5AUoihhWXonj
g3hNmq3Ya/W+3HZBgr+iQzm8IHZeKOlKCXE9tAmMJlTU63noN242Dfr6UOeC3n6SbCvbT3W86LVn
POBhKjo8aQJ7qh4o0FizkxbXxbRM/mZauuLerc26vRbCVJsOpJYg2qZWvL9ds0zqxVF90G0YfPEL
vMURnypBDOeL3hjxGGE6U7wAJvbE3dhqNaHKVpcaB3b2vVGEU92o6d7E2VMcTGcWQdjV0A/4gKfN
LlFDOyYhOnsEICv4kSrbMwHKg5iJuy+1304tXQ5/SDbGUOb1jsgOL9h2stceC9rr1nc/5W8OG4xK
cYR509U2Dfg87UE1tkFpwJer2fhtw2Flb4r6FhhuR5kiSu1J1sv44rdBiUhA9qoAIwuUUWsV32+f
4hTAk6aq+obpklkcbHtADW8ENXeuNsa5v4Px6AURMoBmvLU7QTlDkzHXHqisKb2cRFbeM5Ez2jfs
1Fb8fRlle6cgyKu91oFOu2BNfK+jwHSJHhQNZHa/J80Lp6AP06vEPqAdPi4DYiwTsWwU95q908X8
ZzXL7j9uYvxtiJxue2H0BzTIwaHivXi7yx5BoUiS96wDMwovv7HwY1obQQEPnDqfxmxN3iVt10hb
aR7jlM9Q2IyDeVU4WmvuCLeCy+tSk3xCFZKk24RPuBfSy81+MWfgLrhGkt7oLaK5DegO98UOeru6
AY1v/KS5Vu3MOZ3TW88puHmK2ae26YceSFWnsdl8arw8M6/NaRQTkAUo6dvZLgcuRlfkUanX1b0/
DnwUQ43AuOl70WB1COvFt/8wbontgyFS/xN48Hi+qeXkfHEVuI6wYgn5gxuNTWDgxlq2U/ailey+
fMQmvKOSbPWs9eEHF6MiZqUucVEp2En+nrDGRh0zj/C7A0gnXe1oDS3Xszua1c4gGtDYprNbfJoD
v08/NVoM65otIZBEu8dTzeqg4gvzhrPGBXAcfEHoHhhu0CY5eWrop3Uj2Lz0qAWV/TR21nJTiMxk
OL6UEy3qxPuJSrLdp1P/8vHDc96hwTWDAoluFEodRCdvn52EnT1BZ3V+DJR79D0R/wbmv8rexuyS
hfms/QTGFt/TqjJDjGCfKquIM5p0PCDuYcoY/M2Kdw+o7Bw1rcA0EJcXruk7XXiOR+eSsRgqX/Sg
b0+NYX3DHCB2Dm4TZFdmtuQP2jISsV227vzZbIlk8nhQrs2sJ2h0iD1qwH5o7KOOj//3x5f57Aaj
qCHTgpsMJx+118lEgLLQDFSFmo54yOGqbXoTBwOpaahIESYKvvrfu958zdM49i70Gt87NEwM7i9U
CAe9+dvLYDRJzcBQdw9WstZ1bF92lArtLmBGQqkaV/1Xj8t07RXasPv4rN+7BYwAoCWTxINY9G9g
zn8a5ZaN8kN4s3tgHAIxr5KWF/JpiFcKgdZH9EUINx5prxihoYBsh3AaQeIqVs07mMfldOHr/M4j
CBCSf1ZeI+PEk6fdsrxmSODHHOZl6PbNWAVyo02afuynssnopOXTJYPaO5d/ZVACwEJrTVP7ZCzb
BUD7i3p0DjDBzQ0whmQ/OoCC8ZOkR9OYp33XkiZlLbZ4+vjqv7MUoYxD0Mm7bdl8r9/e+M6YyCeY
mFIESvm7Mk7yH3RdB/LWA+3QE1O65mUs4t8fN2bvDN/XV4+Xbr0e/73lpoiTtX9Gpgk0hR9lGVjp
bjAxrI2mN9Yb2ilJZGPpgkQ8L8Eljcx7l3udOvE/A3jv6eFnbVqUB3z0EBQY/yr4a9f+NI8PclRe
FXVpG/9Msrq7qqjixYWF+HzsCCoKaQeyGFR7qIHennqF5a+kwcFctafTEOaSj1LERp2o1aAbqzzM
0XxHk8mOyc0G9xamdPnPsxPeZAwGjKwxjAen37y6H6ygI3rjAKbQRK8rkwOCoZvCq5YLGprzd3sF
PpF3AL0VEK15Sk3svBFa5MJ3paenO/yPsjPrjRpZw/AvsuR9ubV774QAIQlwYwED5X23q+xffx5z
bkg3SovRjHR0GE217aqvvuVddlaFhjE3pE/jrEzsor2bygLKToc3m7cL2jxrPwT02ZMdyHH/Tk7G
dGssd+UfiC9kgKcl7NoVWUPQf/0BXORvDWwo/WPStM7e7EjiQ5usf+8WwXJWYJoyDJfV8t4r2qE4
jzpOBWe7gmJxLpG22KBlTcciN9Juq5U9EPp/PJAM+NmUhH/iIZj5izFl4Pdcwf6YnYpmoh/rZlCv
qQU2hvDMn4tdbyekyrobi14dCBZlZAjfB4QG6NWL8L/0ds/8Ic9PTmloSdi5wnzXeXl7ToQolmNf
pMZID2XOkoPQYQv+azhgeUY/aI4ZuJpijvH6kzh6a3Ln2hhXSXivQwV4POwZutFeKoz2kMGrBDIC
cQG2nTs9vv3Cr58d7vfvZBylENC7F4kxX16aC1PoYyw6XGjMBq0kEy20SPRCniBC1sfOHWQbtfqo
/3p77WvLCI/pMOFglY8D+nQZDSzKorkp5/SoY1L4hL13V+11Y1BUXhmjagCNQXOnqhZ8SZ+UQ/ws
TRxONs04lRaNBKycN/ZQT5WIFpwai2+GrxrzjI2U0Pd52VkHd8zV57d/9NX9uN4WK26Kmd1KC7o4
QE0lNXp/dkPKBIuXJsXnGe+Vnel0/00qsG+ZQF4nnyzn8H6oXvjnEjllTIrRbOs2x0IgdG/TWP2F
/U++Gyqjz24Mz69uw/XRmCStShOr7ufFo+k15nOqBswrbCCT+QhqC6qk5WIEaag03Up/0j+l6Tzd
SDmu4yRvFCQRQ1eAokT8i1thVVsgMk7GsQvKSZ3oqprbwaqm+5TU60ubULZ2iO5Dkg6KMg6zWut/
dvVEwxlcg7gB/bl64zD+QIihZ0LXH5HEi7fQzBqNlqG1jgYyNS8wYOWDbQkrOJaBPVX/xuDUkaED
2sxmgt4IWvXyyTHnkE5VA8OhuQXWEV/uzjikbDz/qJnAFbDr6CCYz9BOixvSwlcb2SfKItkMhRN+
Er/gddhZpXTTiiL3uLiqMEOTs3NvVcymanN6cBvv/u1zc/1aWQ64goE3MSXcZZ4rMAZW9NSmYwfx
e9MMc/YeEmO2V7K4lV9d7WOejFE6sFVQEoC4LvJJx4bnni7VdDRTPduXthlvMwTHolLQ6sSax3xX
GmL45y+5YhyZ5a/vE6Lq+qP+SOqAgXgDkOTpGIyV9DdJ5RZTNBU6kx4Gl3ZxEEvb/szaUhXHt9/s
VQgHr070RN5wxZCS27xeuaFb4yGguByBj8Uv9iLMD7RrTWdrxZPen+bUw6oNby5EO9CDQt/h7eWv
3/ZvDBflMVK5SAxeXF9jWXYa1Yl9xAQxgGSve0lY2EV9GmRubvO+/NkaKMy9vej1bgLnuKrCkD07
pHEXESNVuZbN3KXHOm3yU2E4kxXhe+d1kUZ/KT68vdrVUcHtHIoO+tsr5eyKlimDhIGA4XXnpm1k
iWpDwwRLiIT5oVvJn3R2ecP/vCTk3xWdB3YW3OzFdkorfJ78Qg5n4HkGk05ZMHsrMhIEkO1KnBrR
Djeecn1nr3pkAd0iVHZgJ6y08svUEGuSKmYjjWcdq3NjnwxI4R6bgYHhz7ef7cpQlGYRYCkCHnwS
FrzM8jpG/26WwfxHladujqnWu1WU0rpN/xO9ch99p1dzEC005hDxgFjzRWf/lvfMU7L3TGll+qOu
POmGOI57txDZ1x/bW2M/1Rk1KT731uvjhP4DWm1i1M9NSXMyNCFBhyY4gg8+tmiHsp9vNGGuji8o
exBOq26+ATDnUrsKi0REclXA8LZQyjv13mK/w8ntlzKMZC9i1xg/ZK2lH7JJZvu3P8TVKQq8te2x
IkB/A/3XP/8jZgHBdoYS07Mz9paTO4alZQFRdlTslnd4miU38uzrDbY+KoBaGlyAui6r7WWw8KmL
q/ps+XVnP2terRe7soDAcmMnX79SKmsLryRmbZDXLyUDoEkxl3W15lyQ0aTzFvm3adWaHvOX0pl9
ddQAXXVoPWvl9MON7frL2+/1cn2sJFbRAmhwgMlALq9b7I/3OqVC77gKkzP6uuUXKzdtPB0dZOHN
VbUj7ursG9znZW9rUyE2b699GY5/r712F7j/VnrhRQWVq1bDgIS1a27XMO0QkmQEwkTRa5bPgyyr
Z5V06uXtRS/PzLooO5iiEigxZcTFjcthz/y56NJzGnPswxRM00dbtjhBDQpzz4z5urgRIC9VGrhn
V6EAzFqhMXDxXkquAnc0cVlZsjM2qskWqZ/4iMDz8N7y0mHjKrc4oInfRCOmzUbUDYDVPDhVN972
X7702ksACI8pJjv7Ilhk4FranmnVGe669RIwp3vQECA++5MNQM2JM3UKPE1uHFRYbpym3xfrn/F6
fQEUIgBBSXagrVzc+z0IHgOxsuycME3E34AJMCRzwTArrHD3eeoK8FzM3jqMeJdmWY4wFrU4yoXG
4HyQE4ZZnTnv8KnMdiD2rQ1STO6hAax9ZpSQfZv65KYM9+9W6sWPhvnPoWBrkq1c1tpjRcHpdtVy
6mSQvXMV8rgbTQJbDVHSQxEpHSqEmzE8zCJgLYV6n2VC/OpHazU5yHKkbDsulE+V2fY/gXXJJ0ul
ojhomelqoelyWdwFIBbTLzBaCrWLgzqN70pL4HI/MWy+A29TiuektZOfKtXzYOtVrnxGDHuadvFs
doeZcS6I70Zov5ImVgbKE1aczExqsqZ9YEAx3sFG7JYqpHtXZZu+H8f+08yMPt+ptm2Q/ES7QTf3
kAtsgy+hO+W3sm6NLVFVS762Szv372ozGFt2JVCYCGNa6/2oUDd5qgdH9KE2G6MYtqXVO/rBtqr6
Z4LQ8YORLOPXShluhZOZOT0Jxk+oHi2p+jVIo9FAc3Z5e8xdi0oxIORNoW0P6VlrY8fejoUnd3Xs
0GlacGHamVbix6cg6PBLVYWB2QPAmqn4VAN6yR46Y9DlwUIa4h0cnRWW4I2IUUhnGZDfrZn0RMhj
edo27dq8vO+KPD7aaA6qMMjcdvwwu60yIqNmok02CBwOgbG+F5vWw94dIWz6AZtUL+WTHOKyeoD+
I+qorhYMH3V/cs8zBNY4csaRpnCQLsMxb/p6COcaraQBd9cpRBfJ/wr5FXtZ02xVvsmYeI4bgU3t
FwQ4bT3M5ICYluMl6vuI+PkYpkDHfvoSdYp3U27hcj8UpvkxGOdOvKuw7ZzvG+IEbOypLb0oXxQ4
lXIerLOboYkaIp7X9duUGcFXuJn9B5ks+Wpm7M39fhGpl0TM8BNEjkYr2HkS0b29EdtsEWD3MwJN
fp/vGP+jfIYkrWlGODP7+q61lq48yLLVxZbMBqc4o2qH/6ZZtD90vXGy7cRMvnhve3GT3y1+bBt7
bXJa4z6IW4u+zOj6z8voLM0xmIC6OJ4jxw/pUljGHV3E4oenklEPEZxgcrLPpqZnr1EQPvoCE8qf
Y6tEc26GYAATOFrlV+AdvvgF6iHJPziy9NQvh0lfvq1gC8bokTVufLBE2+AhPeYVAAW6U3tJ5UGV
qqz5/WhlZbq1rVYMxzlQAn0qsYASLTkDzQb5277fxLHCyq2viZJHZU+02UEd6MZHDq5mPcaqAL7h
TQmi+IUl7R+MY2WxEdOKeMrTyjbDZSyG4QkglPniJ4S9973Mhm1fF7rxKU1GsGaxgU7xZvaILJ+z
OZaU0pgwuQHOCov9n+HyknAstvUu8vKl/LBq7z2VhUjyzZjozhOtOJU/IResF0+V7ak+LOh89sda
pMhtTkIrOg2V6VoasGXAwk2bXC5B9Y1w3X9jTrh8rYxM/0/HUCDFAhzozdehz5Hb1bve36MDHBib
3IrbaR8bMh6BJmALu1EO6GsICxP/oh0MojsZPb2YEFEl/SNi3Wt7UA3OndRLiGv4dSGVjwdMXJ3b
DtPhyJ4E/r5LbxlR5unweuF3jg+qb2ltt3q3lF80JikAQXEz5Hw4UztEnIeuuWOGGo9bvcUVK9KV
S+/NHJLkhKcet4nFxfANhm8jQhD47hCiLhacjdFW3Xappefs4qpxamDHMlfbOlviz306yy6isdnX
jK2C+vMEabWNEKftPs9Bw6GNqWdfrFQEX7IRKal7zxTBRk/Q8DtpXRzvg9rW9GgS/Vge6BghehQW
NHFPzWKm+R6EKdlN2WAIo6IMdwEgnyiqfzSSarZPNc6nydFEePfYOstYf2gYYTdmiG5dYmyAUqb3
gZ2P82nkYj9pdNuNDSKYlbtd8fDPQQEec0OqhpBY3BtSIyLX1pekRB1n3wSgofdUbJm38QGn6FGi
VosQ1+jR0wlnMB2ISAdTVT8GJdfbi50WZvW+GXuvP2GsBkwoa8ymhLU7d9qhThrxM+4dA2IwcXuy
t0Np2GqDaCnw4xkoJIaZzOH9z4EwgxccatMl0uey9PBPRy5jAwzXxU9eAKA/Amf35SFNbJyhgGkP
4Keykd7PwzwMcf2uz9xJnml9LWCoS5AZwLHqtOqHL1JPmvQoETK4K/wgz+/KqVOnEglS/eMUKPtE
vYSiH9Zh2riZ3aExyKan9mgZCLxvqO/N8thM05BFEpvSYONQtzwqPM+ebOQd7UNXz17yEpOSyvcr
mOwLAaT+PliJdr9Afy1OyQyP+rNDl0NuExQDdbT6tdLY+AjU5Z9AbxntafQRx2txj0u3euYI4xul
g4YoqNnWdysj5gjHHdfNsnBrlPPcvjEdMEAwT3v4j+nS7NXYLA0nWdn5cLcgd+e9W4ZKdj9HN/F+
JkVd1zu6YPZw0NGP+w9BWfDASHO4oAxiO2MUbDAArjcrjgJQE5XFfnHKrvtOp1Q2G9cv7J9BzU+J
ghntvR0YccPeKFc4xo8mcY3qLliQSQZ3Dyi7eEHbr8mOeEkaya94jE0bNcm4elEFlLeDSJEhiPyi
nA4IYdr+0dJS57kw6E2O23LW6QnQAU7OnjMrZ9tVnWYdZs1rbejutlmc8bqX31IvxTA+czRdOyct
wgJne/QKEWGWZXt38eTre0QrKMLqCuHeJ13pwX5mrIPwlo4l0Q6tj7r6LogTIqrqFrsvz0OVIVJg
Stx9wX1q7NbP6aIYFAdp2A+I4tc2MDm4FnS93hGhRLrRhai3yYRDwnG1OcqRZE56lAsaQ9MbWOV+
+axZGajMRhvteFdWFhd+2yJzBqrGlBszrcxk7y3IFO7IEScAicgcZuFkIHl4X81gpSNNim7cGqIQ
48YdBudFBXIWUcOPrNESbb1sK+ug+N7O7UrkDiaAi0NaeDvfTibSGL+OydCCFtSupQVPppi9/ruX
1amWk1Pr4y+v9oCK1UMGNXHSU/qHU2L62X1nL4Y5hG65ZPd51RTOcfb8dFPEZepstUVZ6FtalTuH
hvR6J6qaxoq3pMAz6Dcvd22Qp5qXfsWduyDXTaR6yGmh4oUALHLcpJU/+e/ox/TJQ+lVyDTOaCXu
SxzbSemYaAV7bei9CuhkLWagcy1mk7BzmiBHYCgEyem9h8uTN/ddSsfkIx2k7Bn5tKU6qKBDwJQM
w2w3Enm5z1o9gXFHtLEozWhiZN4c0HzF4qtLC0fbwkUDvd86wNSmylFTJBE9UHBjgZVVYdEmmvxh
prWQodfUlr1lcwNS881ypjFJLzsi4JTu1zy3826LiYLMiVS09jbK9BC8aFOM6MWg9SJqpdXfp5bb
u++8Bv5ZEOrAhZtzjW02mvwauOAoIS/DzVzLDNDWhY38tC79oLoHad50NF5jrc2imuS4vJMIzmfs
2UIDZAHUes24afJ/wJpidEge7VbzVswv4imZW5YzIOqu/6S6ysk3Ro2gzTb1XDw8LIULmrtk2vxD
LqjwbaClyGOr5x1oO2Q8gnsRFwukdYubwHzfBLL/sOhizO+gVwQd1II+6EQFkwhRjrulNJKvruYk
3TEeg5m4RWfE/Kj5Q45wq7XmnrBQe7HtEYRJ0OHyC80LgxpZSWZBS2LtuFFHVGYzZiKboS8qsamE
LJCbR8bqPsGM7TtA/Ibx+hB4yV7Li+mQWoFq0MvO8zwcgOHod3KRmhWB9U+7jUFzqtyVKflahAtZ
/ImlsU8d2nmpT2nbuXLPJmod6EuZ0qO4D6z8YS76Rds7vVHSMWySNjIRUgveTWNKumQnSWU8l8uK
GS3mKslPSdwhA6Dyse+3AGybgyuKVN8ijEWBZ4AKxlUiB3y5cepaZ9LMKEiL09Bpg7YmkrVBFU1a
5iEvVg25/O5rJCRhMfiO2oogKPQN5DKnCR1Ia/ORfMQcDstKpl7awO2QCtS8GAQss0ScllbFu7Vk
xBE0hXjg5Ebu31eBsJctbxlucoKj3xQOzeJ+Kl2T7HPloYhzP5d9C9vIhds0DgraT1GqlGBVi60s
/CX5hMprvAvI8kW1GWXQPXuxOWWn1q7TT0Y6e/O2mOHFDuGQQXkPzWbM6q1KKwRQp27sikM/tfz/
a1/YP9No0kqSnQ5YP+Da0UGZXOWg38vUdb7EywzOMzYXzd+CDSVzxk2kUYglD8uAcjb3hhElOTGi
DlPMRPI7lbpef6+5Zn3vm6o0D6LHJI6TDJ8T+3IkcWUoE6Xz3co5j6apiz+7PvCf0IV/tkEjx+FN
gi5po0aqyjsJhOK8LVLI09d5tAeewTJVvyUDiXn7AK7dZ1y8G/CxrpzyE1e6v0XpfKk2SIkFPzsi
SB6DgnCH7seQ19mXFrlb9VwWNZQ8PYZfWMnU+gEPpJ3vvR40614alfiKTsY0n3Ssi2YMbOp8+NDH
3XAq7c6oN4ksLXnIB9PcGQ0KHKCFkzY9lbUncE+Z86XK9tMSJM5GYC/IRWalI1gIuoGa/wk3lKk7
Seqvb+0ijF9NiqJOWPgYPu6tkW+ruMjKbaAcfdlUo4WxQdhYadsmYbP00IDIz4FBmj08v1AA9/5g
mCrXdwBCi+VU0WEedt5SN2pDUePICCxI/TSXLaBRsBVuMG/LNieS6s5iv3hYsKvtPMVGszUAnhub
1krNaGQgX74gTr8EuxIrXffRBLvcP7Xa0LqbdMHYZyMWJ7F3s5f6XminzuJHqJoby9e4d5V6xyUs
hw2Ru3SOE81pKl9HB2HWov6tCJiZZ4LHWYr8ZA/8fLgiRDERiYxe8R5bYrdHOxlsd7iAM0nsEBPM
skKeUxiSJNFdhi2Fjl6HJIK2vB/zrv8AT6TP9q5bmc5+5RmcpAvgKjSKEtqOky1Gu18MZDBBfWBf
cp9zeL51KYFiYwVx5u+ydspmSARtmqfb2EpK9S5w28F75qI1vCck40n3QwBF3TcjdvrsfQtR2Ljz
e3quEW7U7XIP8ckA/z3PKz/Va4PvRFbusapWSYPxNtlkqLczUO2uhxWzLUatTXcqE/pLD2RTj7ox
AUAd4wUP2nWW4qcrskGnjnO1QYS2kcZadaPLeN3TtRwbpU7mBD7/w1+7kH/0kztjydljenc2kI6a
HjLXEARLvwDTD5+y2Xce/YiPJTv3H21FaLKCckDO1wEWDX7pkk/vWlnvZ3ldnK1ar3aI0xOINA0O
aOil2bDvEQyfTmgFudat9u46fn7dKGSCi+IBkACGfIFx0d0c0GkuhMnKoEJI4ai0C42+V2MyExdC
h5Hlld+FyiFwmCg4hG5nutFIk+U/YxLljeH1FUKB4Z/FEBDYHMhIxrgXk5LeU460HS0/lz7wC677
ZTnRMixquiBN89SCPx7Oc94xtIL58TXzEloCwFeg0RmwMN7utl81nQke/E1mTs7lID/wejtoai6S
wBzEXTo5xbNZLNmxNxBZIIoVkH/yBnnJwYNYgW789u2lrxr9FhgpUJpMJlHe8y/VW1sO6GiDQjl5
+K9+Nscu3mm2BfPDtqYz5MtbdvVXj8rGR2QPPAq+GFC1LqYZ+GiJpbLm/CSTto4SKZ0HB3n8+4Xf
yBZYe1FyeOEwJre++DqyeLX/WHnVYlm9++D4XuqxKJfCuLOD4tQrEO3bfPa77IPljLOCgfkbxjAK
3PxmMDGRn6gKU7WZDGfnVSimzHoHP8idxznYdvlUBS+ZpvRlnxOd7J3jFlmCeRjGhMfCR8sOuXMT
9723P9XlgITBMR/JI0dgLAO85Pef/xE1KlWWwE7y7KkX/bK1YbOWoZ30hHmYWdz3DTTfO7oyDYia
Jlf4E+CIRZB3++DGrrmIX79/CfPzlT0C3oVf83rDrtUx7ggqe7IQJ8w3CRp+e5kuyd5olu5zMM3W
Fq3SWzjX3yHij0/IssAxkEPDvozT4l0CI/qhW6ZUecVTXqXNAxIVOVR8vbSOnayXLIxXcn6YJFPb
hDZ35r7zQb34uMTRyW2geyJYhZfMja9ycYLWH0XDHHVx4imyL5fzuSwODKkLYkZTVskQwhoeN15v
jfDweuRgwqQdPfJCCD5i01Rz19I4zkyIvEWtffJVm/3XEud/lBB+qtBKwFBGZpGM+14W8gZC6HJO
z2/1VulxXiAdNNP9jd/7YweRgjj90ibzI4ekrUgKkdbCxAwaZohhWC9DJp1o2AEDNTBaox7UIswO
i1/2pJWf+Tb9fJ6bun4eM8P8V5uY9bfhHApIlNDsG/Y6bH7124DmWWOgHkl5+zMw7eCj2TupHrZV
Ux4d3ugteNz1l2NFa72DiUYuf71esbKDfqq0UT0WaQxLKx+T+C6gvkFmgC5aGjbKKv5RFer3F+Dx
7BUlBhjt0hV4zKfSnDylHlN6oB89158/57C4Xow5zzYcevvX29vzIt7+Xg9AId+b4bnLvf/6GVe3
q4HvqB7txYGHX/U1INxifjIbT2vRCNdI+eKgf08x2NxAS/9taZAO63QQRTHkq18v7Sq0L0gR50fk
3fvD6GvOKkvl/Kgbvd/lo2Mf9Un4T2VlD09vP/T6UK/jxKr5aWNHzExmxfdcrFwaIN17VuZazz8g
L9B22A7RW9WEad2Aif1lLUbz0M0QlLeBWF7c3aJpg7m05+UxH43+s6H84bwKYY1oRCDce2NE/Jcd
y2Kgaxk7oIt0qXfHJG/KAR3Pjzh2YREwkAYbGH6OIwBjfUSpI29RU3v7Zf51TWgFAWgpj38uTokc
Ji1Q1J6PBI8fKGrJJvJ7O9B2dd7ZqCMNfTPcSI//9k4d1L+AtVuIIbkX79Sgc2QhMcxjorr52Jj1
Q9Xn1nMxz9/ffrbre4xT8cdC6xb+I+bAwFwxwcv8SHheGfwZpsMdqj3dWHpPMbZHB2iVzo+3F716
oSBFyPxBTcLXWBF2rxd12mLxi9RTn5wupfAOEkkzJc4Dp92lNSgdNIMgbd74ir+ZZn+eCVS0ANat
od9Y4VCXwIa+bRaj8LzmCUSwhezdgtz5VgUF2UPaZOX7ukUR/ijMzDy0CaOPnb+0hn6sTHMM9iKx
+va0GC+e23QvIlm893Zb9Tu458tdK82oHZyo8CbovbHrJWNUKnfW93Nr5RqVvIPQN33jALEZDJOS
R2HH6jDEou0iN+krNxRNhh4L6BvrvSUSRh6YfHbPU4oaBobts/ycBYkV/0cTQyzfqkw1/9XT7N8p
c4L0jg1m0sOUNv38xku7rBIozShUYBIB5SKCAh57/ansZvLiGbD2U0epAHlHZJC5zGFW8d7oIHUB
K3AYoGT0Lb4zzKPtXTjSQ2nHoU3VzRU2kf+2dwhrtF7cVTbdBj9+ZQLaNEnv+fHwZFQysAFX1PjP
xpWGeQoVTL4p+07eOIxXWde6JlCgtWICCwQ05fVLEDTeW1nX05OsjFGGKYX2GGVIZFS0ixZpbz0j
n/4LMGf2o9bv9XsRSKmQzJhsDH+Npe7AKuGZWt54F5dRYv1dDrh2DhGhHuDh69+lGtgVViybJ2+Y
ynuxjPEBYJFY1guNlsI/v3g4qgG3KIZykPsuLjN6BC4mn3RjbCexvsfx6P+whSXFhhGJRErA82V5
Y/ddBieeDxjfCgWiJkTQwHz9fL01AFDw2vFJKxkFd0HVPgPH03d9X8gfHRGxPhfoysgb4P015r0K
FADs1oKY1d3fpkCvly0RMGTeZmufLJRO+705uN6DNfr9F8PLEE8rCfqEq8qrz9mS1bc+6u/C+/Xy
bGxQk3TwgF17l5jCLkbsgO659wl1JcYfjvIL9WXJxOxsnM71hqfewgXML6XDlqvjJ9+wNOcwzwka
SKY95N9KYaXBXtpE2T3j3P7RnzNUW3KzN/rtYk94xQ6ztKsNwxYzww6jq1yK/NHvDnbcKk1SO0Bd
U3uMqFNA11i7IpBj5IYcN6qhv4HsgR48+fOKRV/iqoPWI4xsq9lTku/zmp0AyH9sx60UsYnRfZFq
w71SSSAfmCoEPynj/OanzObZfpwx5mg+OAgfsO7UzRCEQx3d9+7ejfXA/+8fNzH7F5yWCwYWcB8J
xOtPm+qj1/qLCD6hRIEuhYf8zCc88cpzY6aNu8UKo76l83q1ibHnBXrMdqJspaq4uMoBDNSIV9AM
VVXagnbIEvthmKuCmadwxarsw2TkoyGMOt69/bB/XZmzSn+DNpd5yQFGFGShXz1VT9x6kpNCV1If
zPHBqwwd9ecZQ4Mivo1iXAPBn/vXgfMBTh2pEuDeaOpfBAov77mIuf3WkQiSxF1vOC+IYHjBqcV7
wtvRlpMTDqULtoyZpp8xItHqaEQGJTlhGuWmp8Cv6Z3qUzp8K5lO30quLt8LDa/fdGyCi2Xxay/u
tDjJ9NrCqO5pzN3ODgHUNN8QhezqbTzb6pty5vixRQdA27z9PS7D9e91Id2vzAaq90t6StJNgFdU
JZ41J27A49ToNXST/yGdknr79lJXnZL/rwUonUsLAvqlX/MsDXAGhqY9darpz0M/NN+mGGc9LTWN
qDHa1NqWfhk4UY/TfHakNnCPg+P1wY18/TKWrr9j5T9bJpQg7uyL3Z/bTPAxT46f5kn51mHBO/Fz
0ZcVs1SJ6o29goGiSoyLeVemXJX/eGlxV5k8/2/fIIir5sWnXgw/bzwIoM8q1vUMPgWiP1Mdy5eM
0TUEXSZxN9789QOvKxK4uY7p1Fy2E4VJ7NEQvnpG/Gk82bnTbGQp5buygPsedha3sy7cuYYV6fb7
t7/6+jSvTh5PCwLTMGE9wki+bDCnQGiQvRjy51YU+l7vpX5XF2MMIGDIHHBactoOmeU84IjYbemN
Vzc+9vUG/80TskmxKQYB4b+Ornkyxz74z/xZTLM8a0bt7R2A69t8tLVb1+Tf3jN7ey2OyAJRe3i9
Vu8xLomNtHhWS1PtpsQpv/SeLUMNdtke4t3yhdYrjvVDkd+qQa/jxypt70KVXJU74Oq8XnpspcYY
Osif/cUF7d8F2aOejO22BR1zWvqgfYk15jFvf9vLmomdTPsWdI2Hvc5Km3y9qFIlY5ue5jgKWrBp
QTAhBJwaaC1EaZrlKgRiZdyiN/zlSdfCniE5eg5kmRddTs1AY6pL6/IZzJ97GsZl+MTOWshmcVKg
5LHcz8OiiX/fRojpBLxYujX4314c2mwI4mW0luoZpMWJQZ+wIkl3ZWvKGLWrt1/rX44M7Rkkq2mt
rcIFl1t24bCimls+13E8fS1jFWwNGy0b3JObIxre5rmhL/UFtyzjHgL3ra/69+UBHf1ma9NHfv1V
efkCuRyXrzqqUp3V2PlVCJWELm451t7HdoYvnxgx08KEgnXT4r/h3oiRf/vItDUQtdah2wG9f/0b
hlTRrY7z6jmGS/jMv9Fvcg/p1EHpKJsG2SxCpdX9P/bG1v2MaBFJrov9O1vs9apNmQadbNLqeZld
cXADpbtbpK77fd30rohUPbSRXgUwdloKrLc/+t/OEqXTbwMuIDqX25qKNcs5rNWzN4PXiiRwW5Am
vfoZIz1VbOsFXd4be/qqkKYPydzH4+jShFgZJa+fN5mAmHuplb00mjmPtJY7mKKpHJLt4CCIA2qx
AEgoDO2dmsgU9iTQzsnrYJWBMtKz4kaNc50grL8HdjRlI6IosJFf/x7TSTDjHZL0ZY6FBdSxllO8
TzkqxBa7AZGZUAepbZA3qbfV1ZA1mw5X3TFK6Yb5Nz7I1TEgiqKpviYq5jpPuXg5s57G/mRagjwx
G37MIBruEonr637MFFopQ6/jkVIBg3Ki0TWz7Fh5YEPe3hR//Q10g3WKHow9Lj+QNeOUztA+fel6
Z9lIeB4HrUmLb3k+fZP64j2lVokCahUnSyTaPLkR369OIa+AiRbXNmeCCejFfVbLRtYOSocvlS68
LeelzZgNx91mGobgi8HI/g4JtfRGSnrV2oDUxSxpzRmQiGUseRGAaixIlz7rtGc0+PJNjTO9HqUN
ZVxhBulTaSsPmeN2XgExw50N5OAwzDnuoUKXD5KNeaOX/LePwHh8bdXzi7hxXu9KRUECk8YTL5ZC
KiRMKkgVaq4XHaWRTA+tcvbuRJx3h3r26w3ndrmxC67SCt7HOptYx0TUh5fFt+GsNFx3QRLYTcUn
UDzB86rOdVd4dvHkaraLmk/aFj/UksvntzfgVVRiacxpXY4lJRBTztfPDnoXK2iHHWCovj6ghtTz
JVqaSW06n5yp8fdvr/eXHUc5ysyKnqjP4Hv9PX+0fq0lNSYQHukLGZZ8HPVioBQz9chNHX2zOLH9
PhHshrcX/ctDsrdtIIhUh/Q21vf/x6K5n6NoLc3sJUD09wHmN2GlNVykzXssq7Vb7Ky/PSMWSEgC
8G65ZtY//2O5mdLAhVWWM6wWPtqi2hKZdB3ghSbobLoCRLBlFsGN4OrwX32Vh8OU5C5fJ+2Yol3d
6lojYaUrP3+pLPzd9CpBWm1cdLgzOf2Wt1/o354w8NZEFASDQYb4+gntsSekwhp4njws1hXN6sfG
mJECXzIPzJ2TU9TqyYe3F/3LKTFNdDWYDaBGwBD89aJL4mqWPv2PtDPbjRvX1vATCdA83NZsx3bZ
sVNOciNkas0TJWp6+vMpVylVoQTvg+4OsLuBzSJFLi6u9Q+ZclKk4pWrwIuTd6PLnU2QWu2GbN1o
1znYz09ObDsLJ/TKTUouShXWBixCcXre0EPgQdVjy/ZPQYFh30qHciPgPQk9ROZZ80Gg2rgnpkiv
o5Tr5826xESUMiz861XSpN3+9lpcfGxK5PTked/yEaYM/XwtQhLHoQT3f0IMXL2zBwvUZ1S3qrtJ
G4AHC5/74vxMo7GveIBM+3ruISF0PUhqqYYnV4m8rd9m6r7yk3uZoxaDGPfgvd6e3dJ4s5vZ16u+
6aFNnmSQRH9Gx6/DlVO1XYaer/0zSoNG/x9miGYaL0nwMWQms72FSVGJbo8ZnqKq/BEoEm5S4yRv
NXA1JphHXz8+wam3Z4EHo7w/77TRFI5jyo3xSW3q6DNo0Ow+cwKxU3y65msSQje+uz3i5Ybh+ahR
GJtMRfGcncX5yA46ynBlfLJVid2E12pgElVKH22ZqUureREeYIvzcGQ54fJq6rwG6CLrqFFzjU9u
TKxTgPr793nrNOWmF9kwblzHN+60ELD17vYsLzcOA0/Nd2oShIq5OIo26IlV21Z0CntQZeuh9FJl
o5hRom3B5NdfoJnB77s95kVYmiZLOxGjdQ4IcN3zowiFAQVRXyanpmmKL34EOQbosOc9OUrvvvlj
Ovz2DZFhWJCGyZL91GVGTZWLji2FVvhH5A6z71o0UWQqiZGcSG7875lwkdLOQiPYK5lv/UQPMEJc
o+p16Nwhb/d6qPstJILqw/GIn2Ej2j0l9uAlZomkjytlBjMrPtGYGtutiK0k2KpJN9CkU5y32yt+
ka9NcyZfnTJIdMbm2wuy9VB7pZLAdlHRHvbyvv4pBuq2LvflLvIoGayA7JXf8zwA8w5rIznd/gVX
9hlv578J+6RnOi8wZlE4uslIzQklAqm/lGMZ7pOA1tAaZ4Rgp45pqn00SZ3KmVxBNMY5VxdtN42m
Rq8YVnIaKynqTRV41K9ttyxeFQhqByi13i/INo3cx9IIGm4DP1zAMV051jSzqSUCFUJFdp6mprhK
KBbWCCdgmq6yKjUnfWyF0v5SKSt7W5oRnfsOx7RYONVT7f4ss2HqLjGZuxcgIV2U8xMG3ZMETvjp
KTPjuN7GeasPB/CT2cJXvTI/Wq68TChHoL8w31e2BGGfZUF+8qLa+Go1LkxAOOrrGu7QG8sRHHsY
yAs3z+VjCGQd+5jnH3Y6lJ5ml12l9Rj4+HF2wqK3D34kvlmme6RDJQUoxQheSSWFuVG51uVPVZro
L2jouwmYua28Q2G9GbdK1cVLj6IrFwaCObAm6IfyNppnW8iDawGqYNlJM6ow3Jawi1a0Rdz2E/Lf
ol/I0K+MhiAwWtYsPySJedO1MIE6yJIvCqNNVi8Az1G1pObpJL8tGH3RQsy+NhyPfzIZ0OCwIWcx
m56YKFQBog6KWwub3OCNtabeVf+n4FH27XawuLJ9WT/2LjgeRB/mzlRaLXGPwYMCIoZljPvQx0no
3o/z5Mvtca5OyphM1FCFIEubbSSkG4qY0FCchjIpv2keNCdk6emSF1q7EIGv3HmIKVC/wekZ4bP5
5kBhFA0f5CdOtjtKDKS0qv0ERUw7pCPmTnlta28oXMe7dDTkgqzcldDLPYN8Lg9X+jvzflYOSN0I
jSE/qVWGmYFpC/Z/4jv7GkLrq2ziJfvsK1GBaDftErJfmvOzVLsfAIcaqVOcHDXQP3uBnW5qXmHo
kKXJY+iXVbClHwWU8/bXvDZPNPzAmvC8JyJNX/ufR6TWVE00GFV5QlGhWuOQEG1LIyk2xlAD0kdd
ev/B8fieYNF12gvgtPkf5+OlA+ylaki1k0lr+BPmADXgFpPOOzxfiKk1TNGlfuHFhmWU6axTgqJo
g5jV+ZCK6VJmx4HiFKCkugvToT4mYYMTQdbXgKlvz+8yU6IhSNMGVCTa9EgEzm6R1GgKYN6afoq1
oX518qp7djt4bLssA4KEZGBpVYdW02DLpkqKIVbl3IEWWJLFuthOU1+SUEAFjPyB1O180gZtR+QS
NOOEuZl6gH7av2N7BOnAbXPMB609ZmXxkp3jBQKZXIkqD7QL2qGTWNhs8nnaFUOQmPoJH6n0PQ5b
BAPRiH2WQ63DrOr76qfaG7jRqc34npci3vSBg1UZ9oj4bFdoFQwi7P/c/iQXW5wfRVGGFi3GhFRK
Zj+qSJJaVaVlnJQ8jX62dZT6uFp0ng7/2A+yg4gE4I/bY17uOcZE8w49KdBlKBudL3/DYz0uets4
lbnr/Iix5nuqUFuAPxbq29tDXcT9aXoTbwC4/iSsNP2Uf04wRMVxukDNU9t3ZrNGbiVPN6JTltTH
ru2oqXZLSCQ5NOfV1MCVqlkNgYUxWlo+0NY3vwctbiF1oNW/LWw/0pU0jKUr4NrHQ2oULBSABpyE
ZwtpK0NfJPyiUyPVxF5Jq4V7GNXostBfd7720kPa5/aCXvt2k5Ic2Rmx/wKGK5qKNkYgjBM0BPNB
CRyz2qddjz5G0bpLOpSXX4+OCRMjSyA4Mdr51yvw1FWyJDZOIjJ05clBKcPYNqJW7V+3Z3Vxl/Jq
ApzBF6RVg6jn7BTATAUwM1qYFRsqAsVmM73HvcRXP4fEsl3uonC+6QxYHkjYOunCJr3cPIxOXES0
f8qE5v7BVA3LPJS2dSojDX14pUTuq6uqAxpCYhNAwVRWnj1Uu9tzvtw856Pq54ubJlWUprrCqOrQ
voYovtwV8KHgZejWfzE86YXL7doak8USbknTPTT6zscTqBx0uBfaJzTb023q6uGWUmK0quygfkSY
pFrHPoLNWMDI/2GmzJXiAIqtXHbTNvsnCMRtgJ+OHO0T+lU4cKamGq3DfKzFtvAQdwuHADecjy/u
1NmiVkd6e1Fib3sHm0WR2qcqTcwDLDR/a0qsLDdACm3wsYld/bw94rVNRJNRJSOku8e5OZ+kMgBR
TLDoOjWl7b63otezXR9hv7OOAx3ytJYVNHWbGqXhJR7Q9aEZFtSkxv6f/vs/69szo8pC5eoEGj/E
LMkXeBcKuodCaPUdDk2sPBj9JbfZKbqdPUkhOFBumYpNaBxjv30+bDIMbh5jrPiOpId6sJD66YG5
FX9cWmrNKk1hAgMVdjaIlQQostkf3c+ACKlDT3Q+F3LnfNaybVSIx0r5LqNAR5Cpbt61SJNb/p2/
LlH1/qKJwfjkZCJcGPlivSf+gwMml9YGCz6HLhhFb9UI8VXvcRDnKDRo5rbq2mJvdFGEBksZ3EdZ
KhYu7SurDbIJbBBSjEBt5+2GqixdSHe1eA8FnB1RBNUDkoBij/yTu8XNSdtial9usQWtPptdoyyc
4cvUke751B2cbJTN6bOff+0yDywvR+ns3UaBQ6L4oHh/bFC541E1htHcOyRL2KballKTukR5flDw
O7fvEtxGF+L1xR3IT+GLw2OaIATWXOW07BOTD5DU7zCmMD4NRgOzySH6EWudtVBx0i+uwGksmgvA
yqjrAVs8n3YgYqTKalO8Q7MsvXVAWvs6dI7Utpje1Q9ikEqwJZn10VqKwxzzpkl3rsLkh/JTGEGN
NHslrnEaTCndE/ugluCcFOBcGyvOsxFair9DVtFGTLqMm3HtyWKMVuizSvS0YO4767BIxte0hjL6
wYjF1Ci5cNuCMZr8sc+nNqYIUDSYA7zryKZuxmIyYLM9sYkwb7trZPlEXlcuUGEvLj3GdGFuIjvD
ISJ2nI8JJBIgphM077iNOsx1slPv6SWNI3J4qlt+vDY8DTgh9SfOApjyWZACW+QJ32qbd7RazPey
pvlI8Fd2gaMq9xQMAbu0soq3Wjzm2Tp0DYm6CHbJH15qZkwbdGoGeHSaz6fdIuFR9Gop38E1hUd+
6TeZRsG+Nftsq0qhH/xGXwJzXdz3CJZbgDqIz0hbW3OcTx/EcMd6U76nFUrd64IzDYbEQmBGDqp5
3zmZuzd0nP1W1Jy+3p7vX5rb+d0wVXt4a/E39mXW/DvrZQ3lvE3fqU6HX7pEzQ5uL6SzrvIghy5c
1cMOG2E0sZos7B56zRPfwwbxKkWg/XUna03Cm2uV4neH0vsxxq9qJ5FxOSBhHKyM8jksdqqie4cY
Xt8+kkC9FzKIy3jLDHiwAB4nxBP0zj9ZMqitwFElfbeSIf7WwM16aJBy01cmMhlbJdXSjSZpLMAJ
DlfVaOh3t5fwykmB+UJPhZIEQPI568Nr/LoI1CJ7L10jfK5QVXsKFSxUMStEwygonYWa0tzNHbQh
8tnAZvlgyAzr808m0yTFrF7L32mii4dad5IDdhgtSpfj2OIWZxZHzwvCt0p3Mrny20FV1jmyTS8J
tNWnFOGl12EUvUQnzoRuPDrViVL9uAF7721Sy242ABaVF3qYiVwVdSqTdW+N/kEYevZqwBBbO8OI
HmlmcL9FWWU+JEnIS+r2supTmjvbmVP7j+cvbGR6ZLOj2Csesq2lnr174JDxq8FiFgsBWxT5qrHq
7jtYKQ/d/QRBHfp0RrDFRDsp7yYOv7HDtsVt1llbRj/rsVS+emNoih3ENNNa9SU1jwkoM0SrlGN2
D1wH3ShHD+3HUk9zZX17JnPHk78fjM9EHWXCy9DZPN+hFT0eUWAJTtoTCbE19RiRxhKxk7VO0fgw
OF4xbCCPW0/0MuLpftGcO+Rr/bcAS/CXujO7H4ZK82yDQ3WK6Gk22jtdVdI1Ki7/3f6xs2CkEXtJ
HSBNcZiIgfNg5HbQWpJSeI9DElavZmxXWIVioniokF3OdymKpeLgOwiurkWE5OVC9jLLGKbh4Z2Q
orJSAJfnVTZ4fC7edKX/mKL4pSH+KLHwpJCfPQf9SAT86GTNCd1HwZvHzqS0MvswmpNpuV/ojyVc
btr1abh1TAzIPSWODmAOiztUIZFCS5NFmYIpKv2zu5koyF2uGuiKDA2q73xom1pWIMNRf7SbIP6E
WnN0B6Mf3a0YMyj0ADq8FctGf2wqFUebwW1WSPLXH6zb8iumHJG/zMlrhlfJ+a/I8dA2JTS9ByST
1WMt0/jF5+bZ+kkxrCF1Ivl4e8VnGfnESKRvMiEI6bTDIZtlaa1XOG0xNNGjlyXjn0rE3zoeD3eo
nPprlB3NNXyxpefPxZ6aVP2BLJKFkg9TFz+fZNS4WNfXfvzYFUr0KZC9/ZPe2ffI85YUY2ZXAbOz
eWcwMSTgWdp5vQ6MsAmFQE0eRwStYDRqFNw3Rt4NyGwgj/59UK3mg3Wmv2NOsHeSbEqllGrPZyfL
thaB7yePqPzld2MglR0InmJc+Uz77fbXu7aSTA0wDxI0DqXZ87HaEMJ8GNvJY4+W7wq/CO2HgY73
TyOP2mT78bHoa046CEjXcU7PxyoYPQtMLeFsluipCMvY+K4q72JNiRfAaNc+m0nOx22jQxuYTwuh
PaDvfpYSdMpp20v1MerAHlt4rhcoGWvNsDC5y2NAtCHiMObEQpm/0ZAJCxx63skj6m/xyYpi9+QC
pKEmqcYNpx/r31UwlM6wdBVdhB12KEcQFA9dXK6iaSn+qUAMVF1TVFP4gl4b/kDs0Ny2aT1pi8du
syuHwQEc5mnROotN5IxR7j7pQ7LEAJqlbH/3LFVRniWTcQ6YhPNfIVPLarGxZsGl2j9jX/5ohdXv
JOhb9U6A7V+h4Dca2McHwVpXq2Thkrn43rxrqApMUECI27RXzocfnd5T3LQbjmaTFkiLo07ZIKNn
xpW1GgwVdwaRtpbvLhQG5nkAqRptc84PYlLUv8E+no/bNFFlCjQXj3BDKtfGj1lJXg2jGvx+XZFO
F+0qDkMj2zag7j9rqVFonxBvz9K1jSSztoY7FP9WkxhN9BZOrwdhCTJld+9kVjo8OLj8QNXTHfnz
9kmc92OmFBPAzoSEh0xEd2D2uzunTAKjreQTeiQBCOgJ4m6H2AzgXG6gyFTjb+wgf/kp9DTlNUoK
b4+3SNmsu0qt1DU6zuFb4zfBwiGa2xpqiNNAuIE+N6liXdIyRgsaTKG07VMbIbq0QuwzDdfIA9vH
oIyaZtuajfgSGCGqkCs826odFT+z3vS1cOO1FpVl/4LV8/QLI92LjxpcS20hYl7sdN6Sk70pxUbk
RmCdnX/yiEJxASEleVKHvnTXIdX5HV2k+Cmre9/YFHFXm2hGSrfc27iT1Hs7tIol/8eLaAP/iyuQ
7jdkbVZq9iNci/pBnIrmyc6qYSVDPfppxZVab9FO1d4Gnkkb5M7H99vb5nLqU8lvynh5HmHJNQvg
jSUF70K7eSpELXFJ8Fugn3E/qZknCMnp68LK4o0ylO5LaTtL9nJXRp/Q8WTdUyoLGOl84Qvf7noo
2PIpQOr4i9VAa9xRNev0fYR2SvCjLcLmGbONMlh3bdpjlF4NjXi5vQQXgYZclrqXw6knnb5gOhaB
TZld85onhBrhGCphtWIbD79dQLhrZLXFtw+Px9twEkeyHZeX6Cy6C0eOKWJG8ZEqhgonaRBQRykG
ls8aupp/bGC4yf72kJfBgRvasulTU50ijZznH/R/Cxn0Mj8GpLkuZg3+ECgrkkpwKqtc+oOCZkoI
CKwvqb5ts16x5Y7UFx45fTjdOll6oLcPRiKNaFhVZhWq/UKgsPjWZ7k2NCagsrRRHcBSl2lZgSYf
L63oqCPiij51PdC6yoX0T4lPFXbhdrncefRtWGUuFvYfz9fzncfwsdV3VXn0nHxAOEtB0NaLrHdK
0OK1atxvsHgMRLxa+x5ZalVdyLD/4ptns4VIzMttqkqAeZlW458rXsSZiFHgCY8F+jjHpO0NY23H
ShE997Zf+Y9hbw7yFFIFyzc4acTlU9gmZrpCySX4VgvKwAdKD+6JgIYYOR4PXrAByawUuxRvetzr
h8HSNq1bQrMre2TtV5ZT6P3eTfTimbnnZKEjyF7UhlCEfsrZ54+JM8QvmScUbSWjKH9pXKS79pXV
SbFxetwnNnWV5PnWL4wUld/SqGW4SUto8ShqKK8ocuvxC26JzU+/SqMRbfhYw1Ej8Ng5o2aNxJEq
0d8QS/ZB+YAuuLcn4XBaWI6f/gmkrMtPiTaUxhdkRpth7RmpMDbIpAb+ph71Frukxky7HRLJPHwm
AFS5G/rM6u/LUrTOvZHV+VNv1GW0tnpnpFeTW5Fx18bxII5soULb9e1o4EuP3DjwbyWonc9pp5bh
Unn/yu7iuTpheyjLThff+dflMskFDjTR0Wqa7n4QRf+mD1n34OPhxukz6+qPktBk2sRCizK2WfpB
QCu3LnIjtDV4wvELgPWf/wI1USWnmywG9wn5WShp+IYKRrMRjpr6kOUR/Y4U1Xwyo9LfYZmlLqRR
lyvAKaaL9Fc9YQJjnI+fCme0nVT3n3wrjMQuLryRFrTbWekadR8KWytPjLb5FVPp6lFCRU83Hvro
ycLN/hc2dn7OeHARY/kdhD6wvbPfYdkoZHt6dIzycXRWeLRE6qsrjPqh69raXWkoTj9wLztf87FR
7iF7pF8RvA7czyOXv02foizjN83PCvublTaO/ilOa2SQluIBP2P2M3msGchrkHVe2hjW+HHxvmir
o9b6bBg99gXERa6mlRJiabLi2ip+LdwJU0I4G5MGJ9IWtKEmIPAsBEZZm1MvbfNjW49at1XULn+L
3Dqnj9xmk258aOXaJHpcR/GXMfSMbK3nSvfYaXFlBEjnB4n17fZvmhe6p+IbT0n4y1N7iDLE7OBY
Y47dbJdpz6IQqfdUAgJvngce8foD/s51t4HC4aEqjuJf+DJYvaU8Okk50EBTizZc6SIO0zckkYtu
rTatFlO7U5pkix5LnpxKr+/KfZMNnffWl3IItsWQDU9CG9T+8yDHrN+VvhGoCw/XeY10mhRwPwAZ
3Gv8Mb/wjUomrsxN4zmW5ninDsH4y5VFbrw6uh/sjaby4ncEqjmXKIhF3r2XWXV6ZzayeTcAeaYb
iNPRg22mpvku0rB6cDrKFXuRNlJ50HKECL94Fua/nzOn1ZW1yJ3sPfX1qD3c/jpzXDF+brxUaIEA
rUIQBZDm+WEKbWzgHfj7R7V2alySPHq3G1vF3+Bz26FksMpGJCMO2Ct0a0CNMHmaFA2SMZiALokP
u39yf4Ozcft3XcQafgsI1UlIlUIdN975z4oQ9JU57sTHHMKtdlDgKjyNKNXc+0jarJM8zb5VPhLg
K9anfxs7N1pIXaaTcnaS+AGMTQmZsuxlkGn9uNA7x+uPptQHOFyIxv3ObDTh1h3K869qEy5KeU1x
63xI6r4UXIBLTYjHeefPCD3SRitRj2oWGT/Vrr0fJsSjin/Kir6n4a3g7fkVRhZ+8Vzz0H2kdLLE
jbl8K08dOIQE/5KNeTTPVr7v9cpoeJQcE32MddDVldlslLyfnHs83EwwxND6O7XFx6Kwhjb/ZKCY
inU1Ll4gAxOCs/beK6MRP9LQaE3s5pD732heGqNzT1O6W1mDZi0w9v++4OdrN+G9KOvSjeKTne8X
rfb9RtJwOdY1sOZNqrc/uT+ycVtIfXzym/GXw49MNrSsnK1ST4rrcZe/KPhWpgulnsudA3qIliJZ
91+a5WwBzcgMJJZLLGBpOrswdn+bRaO/qV4ePCVpXXoL98xF4wD8LywE9Hng1cAUm12HY+Sovd64
w5FwLv7Tw3p8prVo7gFDBK+hHK3V2HucD0cK6+vtU3rxvqX1RxAEEWxSvrP/IiL+yXgp2QvK2K19
HOu2ObV+UkfrAaEAZ+tHmvJs1Ol/EQCm0+1Rryww+CGIW+CkSIXmL8zY0XqvrC3n6LpZRt8tCpNd
69jjt6yp40dZRf/dHu/iFUP5gIweiDXIX97VsxCJQ62oOyW0jiP6/oes0vs32YhJZS/XPxz2zoea
pXijnQjFLWLraOcZHWk3FOhwqxYyU2EVdvgrOtE+8bJ0Cwo3PqKXUy9s3svkik44ZULq9g5BiHrd
+UFCBh6fFd9Tjz3yLcmdmZVlfRC+GJMVtmri4OaRGW4xIM1+5Q2yAOQMhjbepU1lPtGM1n4aYxu/
VF6PDKGiaNEuR3pnqXtyue8mmD2qroRmQP5zWRCl1cqeJFQ/lgqWCq7ay41qi+6t84dePurKmO79
AC/5j0EzuCvBrqAKgjAw7zyAbOdrg8BrL2Iy9GOvYkTmu065rkPTeSmotB4oNAR3tzfeX8TSeVSD
wUAp8S+Slf+T6ST8c748VC7MsmydI362trZPSCsMxEhTW0NZO0id+7BREbMF3Nffof5oD7smqD2F
GzlqHHxBKlqqcWT57T7hrj3yiuq7B2NErGdrDqb6B2U5d9g7Td4cpKYO/jpwUBpdVW7vFDjn6mq8
KXQj9bYjj2lrLxut7b9iCNdOhgSmm+Dtkg/6KvOdEa1FkJrJiyUtc+8jsx1+zVWle6UgKPLvg1br
J2yDFCIDfRwXKeuyuwubdvDvBYDMr1lX5S942Ej/oeOZjImUQtdxWOVdY/25vaqXxxkBDbSKKA/S
eAD0cr6oVl0XshCac2zol4UbP7OAX+UoH9D1lBiDLZ2oy/jMeBZcG1TtYS1ZsxPVBIaCDYdqHcFl
jMXaKEyyv4TWBB4slrp3Kqce99oQIVjK878ttgZ4teiujAvlEEaO3nzviowUJC5G3EKm3u9GVvrk
D+f14bgTDkY6K6fOyNtuL9Tc8nba7yS3U6qLoBQXy2ylslIgPtMlzdEPAocfmunhBo9B84jIqbDe
AlMqqKH3iv5flshkm9C+cp+1qsmrlZ2HhraNBgSvREmxYK2osmiTlQoKQv5QvKJY17qbp6+sOLyO
hSvxMnucAFsIwiAfjr723+z9n3MDHVzaVUtSy5EY14hWhis1d4z7uihKLHcUb5P31XevVZMdd8iH
W60sG5sLSI/jTPIHs1Nbj4abJ51sjgM354vm+eF3DPmcLdhHcz8OUpxE3bbdwpyvbDNAtRP6kNr8
1Aw939aIiSlji3rase67wt+oRuZvHJAxhxK3uE0/AbnuCI/ZIQsKY0mn6fJK5glBS4DLkYLzhflB
YRZW5FqpOGZ5qh/Uqi+itYoSLmqvg/IVV97kx+29eeUG8ADDUziGHwO9bLY10fUr7GyI22NRGXW7
6QGPobUts2CDQky3Dlsgpj6t7i+3h72yyNQ9kM2AaUUAmTPym6QaRzeU3dHloZR+5Qeggew4uG9t
uqAu699isip/zEcLQ0rUiZuF2HV1fKCBgBEJ+Hzu848shZKThhXy6Cp6nQAEGeVaGvg37wdAfCk7
zh5U/DNrN9oXioXJ7e35X1v2CaIyETDpRc9tOowOOY8UQeEjHglaBQshjtyd6bb+i5Hr7QpldIXq
d69Ev26Pe2V/TUkmVYSJ2EFX7HzeNLq8FgEJ5j1W3Z3eIVSwCjFN/Kn7EdG0A52zcJyuBD+To6SS
W09sCzLN8yFzOzEqdm937F0n6u/z3sj/I8Zj3J04dlJ/klmT/E6mFuJeSz3/VyecVkEwpm/9tY5D
lfnJ6PRE2SuYRRbbIbAxYvSEgzevCU0v2DemG38RWRvZC9/ob1ZwnjXwy6G/sE15gZCnnP9yFGz0
ohgwoY21qHuBF8hvLusUnJYw/PKhD5IY+RzK0+sRM8hwq9gkuJsRQ1HxqQ7DqKAZqgH8Ao+pJJsK
rbVqNXj0hNeRW5XeoSyzol51jigNXDELPflaSvjc6yLtnf/w8tTeR6ufIN7Uob29UXRFsurGoLAX
btbLTYFoGT5T3E7AvfFPOJ9nnzpaaaDmf2SrxgfBpfQl4PX5mMV6tOFUtAvp2GXbkzIWh48+HhAM
bvPZwjZamiieKtqj5qLHPq5g6E7alXZVtyvDRdrgjjBo4uGG46P5PZRR94mzFHpbK8jDeKPnlo1l
fFQZ73oBMvJFs0f750cPisVbkHhI8Q/e8jxjVDIUyPoayLnuhRo41sAMAfB50X3L+3iXxGq3pJp0
GRIYkcI0/WDOJzHx/Cug4ephatiNx8YU8QplZ/0+6JU33y0JUIUq1V85kWj/8Wny+iPjZpuj+T17
ksGCzFzRNOoRBuqwyfNkcnMV4Vc3VQ9d74i328NNZ/38RFGX+We4WfjpaFD6tt+px3bIwhVk8eY7
sPSvWTzoX26PdJm5gCSa6LU8bHnVz5PTxDXRGROleiyzod45bec7O2pPVvqzrh3yYYSye7pahllb
q2JEsmod9QmmawvR78qEeVdPsmuTdtBFE1dipO0MoY8cqzYIhEqUSgcHGKjbOuibhWN1eYy5T5Cc
AWlP7+6CJW6iZFnkXcHzpE3HPZCKwVyZVpqDLq0hRzRVpu1uL/K1EblAHYABbCAeAedbFlNMMwf/
oh21Ssk/x04S7tEs7dN1kMlgM3b1UrZyZTmn0hQZEjUEktJZ4BBBjWdDl+vHvB2RhTMzq3Wf1dT0
hhWYNt9ceKdOgW+2XeHdTFqsIJadi85wIkLda4WnHYuIAJMphhfvEa0S+kIV/DIbmdCEdDdIRKYX
zuwUKmE5AhpK9GPXFHKt1SaNICwWdpkalWteVeodpIN4Y2cNdeQPf0JOCA8qfJ0AdM09+trAMPqK
0uwxSStsTtvIvzN8kCeyyuQmz/RF2Og0l/maQhaArEsSw2adfcKoorjo0lI9BlVu4tca9/vCq+VD
jov9g+bH3tpTEv2lATj9qPiVt46ExHdUF1j43Z76lYALaQG24ARugZQ5hZB/Hjc8sqvcgKh45EpO
X0ehJb9zsv+DSdjtcIXPzHGjKbqrLJzTa5uY6jQUuqnudlFnlF2JqH5VaUe6vsbe61xYesoUgfB5
cH7enuPVsSw0lClqUqedv5kpQJlJwX8/WqhAfq8wA3/VYgtAdKtZSyyQq2NNOAreumDT5gXvQsHd
RO+ZV2lk/e/WhxW95k3bmj8KCYFk4cxc+3pIOCJPMxHaQXqffz0tNr1RUEk9xo3tHUxkI7ZmjFmL
V6vjN5r9qG6JMfry8eUEIQIe6O8WnheuitKUUopRO0aGTdoRJOp9pldptqbxQgf1fxhs6mKAt6dg
Ot+fTe2WAyIp+hFSVlx+UhGv2BouVlZBhAHLwnJeCeVUZsDHQdICZzV/9eKCJjv0kAnlthV7m8T3
8Rml4aZ/r5DC3sgWAfuFtPPaFyTfJASQfvAJZ7fHGGahWSipcUTntdpETmHg5Oq4GITFdHU1YTg7
tvSSsNOVXQqMjEoSFySthXlDbHCE7ORoEn+iUv/GtZ1qPyZGyYFLzjRfbn/CK6tqT25ESNx5GCLM
GSAurwNvHGzqq5FI77q8/VPWnbVpUirk7M/EWJI3urKmDAgDbToSJLCzU+G4eChH1LSOtlGq8lcL
Ca07UIO05J497VP+RmlE3zRWEIwfk6uiyMVLWiUXAGUJY3L+pMdsPZb4whtHxVHKZ9BbWbJ3jAHq
F6C15DsvpC5fj1n3v+Q9NiKjUEYpmlBxn774P3HcDpIG9c3ROI4KLo2ihjOE4fDoP46BWx1VmRZL
BNlre4ikjqcLatqTZfT5iMHk7mfUhn6kbKw8R4bj48SODX2yS+wxSxYW9kpPzsbQhGouaA2QGnOz
jV4rVYqFavY8Cl6Dbuhl9sbJGsoGuTLek6BFuxY7zlXXZM29YjhB9BSWSnBPPUX7fHtDX4LlXPpj
wI/4hz8gI5xP3TVStCm1OH2OAptvXbSNgUFT3kefCzH2n7hVmrs6HspHOdidv3asvt3YZS9+g5uk
Zh2nyKhBo48X+paXGdRfNwIUQAB2WYSw85+lodAlHasRzz5ckGQV+SVpBWCtBxBA1INxmH5NJiP6
aKiGbCGO/Y2N5ykNm4/X7ET54dTN5Q5AsSVhVJsNm778oykDCPzQsh6qPHT2oZZkn3OR48qgR+bK
lgEG3VbcLgSay3PvIqQJ/J/smD/nj0dK46gA5G7/TEITy3UfgYHrKY+8NJodeytE9o1VXaGpunBH
XQY49iPF2Ulni+RxLiSWlw2K2l7ZPQ++0f4ZXa+5gxNUK1+A73MFW2bgBB++qUCYTqgRUjd3kt46
/9TmkIkA41z3mAXaPhSJrq/qBh96y8jcz9lY+T9ub/nLwz49I6ES2zBGKNjNtlY4IuDuS9U58k4u
/rRta1Eftf33TvX719tDXZ4uBHoA+JA/qQzEVp7NLQu4bPNEPFkyG++k2ed3siqcZOt1mX9vpn53
bEOpbsMGejyi+YH+xTKaEON2S4u+hsZQ/EJ8s2gWdvjFOwjGBdhThNv4zsSg2a2iC79qgLyIp0zq
1Z/eU3u4TvQyisPt+V/spslBk3ekqbObHegV59NvvCg3NV8OT7A63G5v5riz22bDE92qg/xPMNr2
7v834mzB/dhuzKHshydEHIN6rbhmevCDpn6IwMPso0jf3x5vvpk4n1MHCIABoPLJwOV8hhX6wZCa
ouyxzM3kjmvZeCwM/6iFEzn69lDzkPh3KKzFHKz0qO3NuydplQ15UGbZY+T49LjMrOiA+KXFV0C0
SHe4jf1DK4p8WCdaYCycmXk4msamdQLXnwL3ZPt9Pk1ZW73eSTfFEIyeVJRWNjTAzEWzQWrlNsIl
6E/e/B9nZ7Ict9Fs4SdCBOZh2yPJFiVRI6QNQrZkzHNhfPr7Ff/FZYOIRlBe2BG2Q9mFqsrK4eQ5
ufvj9orl2/PCDwO2gVEdjAE+nZY2kMFrq06rCVUf1eB7h/Ra/o9ZVL0P2i24q6da9R6TSST5pyjM
LfujluiDt6/n8I2a98+/QZb1CfcIxF5Xu+ll9cE8K9/jZA6iQ114KplIDUD890A1swJyZdcB0J2w
qY63l798h/5nGxIa7g94I1pY1+uHsyrRexTo/WTs+6Pbhcm+glHsVEaB4t05Vur8VxO8vUdLuzmr
hYiS42w3W5QZi71/9SvkJX8RjvVtO7R96wTfJ6Nsh7vMqEbQrbExN092HI9/htlMRqazGrPeOPGL
y/U/y6TVri2bZ6+morIg78wsNZTvDHzl+q6aTOOprcgmePazrbGBxfV6NgasjtSMOQWmoha+yoJA
v27CIfIBEjfqJ1UvdGU3olobHIhAwgskMW76h5h1OBdV0W45koWr/J95Yg4GjP9HGXL9lZ3Zqohr
69APGpGcvCpPPsxFUf9IPTD6RFmFfbh9utYuF2MZvAI0C9EulG/Ei201lMkLh9IJ/SYe3OEwU9w/
gmhLjIPApdGPNRUHXrcEHcI91H9VCjl8qtQbsfDaFjs8jDLTkGnG4qvPddVpJbQ3PoSCwd1geMEB
hkbrUNuAtm8veN2UBCxJTjKkIq4XrFgZ9mcr9LVxSL81ugJcR/eY/tFE72zlbWvGePuIrRmuo+C4
cJiGNo2tLSLluwFB7SOFRjM7VVldqYdYiy19g2pm1RrRmmysk7EtvyJv+TBDPxl8j+pGA+WSGtF0
GpQ2nI+M4g7O2x7Z57MKSp18+3mAbEn0q7diDMspVb5bdd7Q79LTQwrH0McpgowrDKby/Padk8kJ
h5SHiLNyvXMU10IE7yrlu0mctqs8J0t2WR8WXzwzyrSNY7JyL1wybk/SDbC8ZaPIhB5bVSpX+Q5y
JNqzzvlBA2x2383VXTv13hdEnp0TCsEww7rl2Fsb93JlLwkVcURSjY1/LG4EstHIgDtt6AttSu7a
bhKXLgKKwRwSz/ztD7vMROVOYoxaOO0FYHxLOiqoJhxyzE7hhS2b4r0TKs5v+Pqb+MD/Xx/zIWni
/ZxKrrduntVyX7sSZFeAzekPdVuZW7nXihsELwE+RY5Rynnk660OQhS1IP/maFXacGayghpSHpUO
cz2ie9D4BlvwkLX9Zq8pbzIA4Lz63nkaK02LEp1v6v1/8FDN+YEiq2fsW3zfnTMr8YeAkZ1jEBgu
hCNb5te2m68PopBNkLHV9YJDPTe1LA4yX7cS42fmDvPHOZrNXwWO//ft3V41RXWVyXzkckDpX5uy
nbBrDa9J/A6apmCvwrFT7EJB/Rre0qzeSOtW3lNCfnrQGo83faxlWqePySgYUfCzuTOaT2Vl5epH
O7Gr4St1XMfbz17f5/8GmtaeG4sSzNPt1a6dJN5xHlRZan2lIlMBfA7CzE38KjRRQ4usOfqPXNP8
4hit1Z9ye4y2AM6rH1gC2WQvhCL2Yi9N4hhVQ4rINwt7Gvf2aDkZERvduw9BMmo/by9wzZosksHp
Jul3liQSgRgbA5bA1K8Z3IW5ZazD2fmASm+u/xMPg/n2Nwa6PFJnCN6ZsVIXpyfrcvBDqpP4pWn0
1KbwksVBtOV8VztltIUyWV/c/1uTu/siOgl05qihgkt8Q0DL8TTVcxNcgExbv10RbXEfrBkDNGXC
1ATbAuHBtTELALzZK3nsF1UaiE9jkiXufu4Ky3iCMSmwNrzu2s2QMGJGgfE5rzBhFPpKZUJwwdcV
o893VjUhiFOAXoK/iCLcORxcrzSAkPbtbzVrB/EXN4PWIEdGYvBgqL9ebkXXvoQEKvXbtnF+tc7k
nOH3TI+l0hpPMeDUrWdm9ftKSXDwCHBxL9kshGl3sQ5o2h+0Rp0PXgp3wE6Pon7Y52q92QJdNSeJ
fOnFAU5dviF9FfWiGsfMtyODSde20eZ036pOvhfu0GwUKuXHWuSodB5k5s+ELUWlRWwyBaItRJZk
vtcNbn1Rp3g2LgOjHRthyYo78yRhO30O/Msr4AFcCGHfoH/oB/mIgKkWm1Yy7uKhmU5WrczzQwlB
4BbjyapRk12DkwiShWXgNRiRU/edSP1uDAp3B2Vj5O2UbhzagyhTwz5pc1OUGytd2T7o3+hwQsFP
UX6ZmIQus/t6raa+YjURrDEaBVCzIecOqpgB2YLZm9uOdHWVvFXP3EdEH4uXatKbMZzbMvWtehp+
IIdyN4W6Ue2rWssFJe5BbCV7MoZbHhr6K4xqsqMAdRYxngYYPZkgqPHnvCw+mTPelhLvbHd7q8bL
PtIxB9Wuqp2Tv/1VhigcFjNklaXG+eLuz0ykuUFQZT6l7bw+WRVEMtBh5sZjhuJavY9G3YjhxawC
1d03St67325/7LXdBZ8g0weYbqnuXzufDLZT6Ezs3NfztPzt9p7yaPeGHewZUB/fnjdIaiASBhmB
gJC8tuUpQSJitAn9Oqytd7FWFF9JjYIA5Sbx6/ay1tyApLSgVUe3g3Dy2pRiCkKRbi78Igi18ZBP
wgmPzHRVG2d17fOBuAJJRXCMZNAixCgbWx9M4RR+GLnWP/Su3Z3ddgW0HcWwBSVZtSVR4tREnkl6
rtcE+ZVddbqX+9DqZ3ew75QfC1qxzo4TtjVdt2oL7wlGm4bLq3wZUv+hY2w08+vUSrX7NB3aM2qK
un3WGC7/cnuz1q6fTpxGLOxxDJeVVLgAIq+0qtxP+8S+sxXV2rlMjXxIB0hHdt04/mmgGr2/bXR1
hcBSwFwS78OLdf01mUaYyy7j4DdpizSlyLrfk9X00OwJ8MiH28bWXBq1WoiqyNMYy1lc81yCtjSV
k59kReacGzQNJ4SnGxAc6qyH/dErmJk/3Ta6tkKSdPpWHuENL+/1Cr2siJTYnDkvaMPEu9ED3loa
k3upQmcL3rBqS85zQypBTcBc2KL8Z+vBHOS+Zw20oW1mw46lNaCWphnRXySlzIyD5GRpIF2Xlzs2
0bO2M7vwDQrhiE/2IESAAkOcqMEQ7T6QE7+xDycT8yuTi9PiArCuqnAo/LyFneRdnBn9Tz3Kmnrv
1mr3aahpGt3evbUjA8pHVSWJPlWBRU8oqUXfDpkofVuNQsa3vPF9oMRasuvLwr6ftKT4/BcGSZRw
YpI0yVwYtGZoMDUvL/3IifLzwHbubDtW913etBeep3nDda4u8IW9xZEZrDDPzLAo/aHm2WOFbCKl
R/MPsXfxK9Mqd6O2ufYmULan2giUAoTjwldPLcclbJvSd9S8yQ+NPerMxZVu/RcBExEC/Qkdmh3+
eX3vKrQiupACjh81Xf0j0wzlrg3z8klM3tvwk8+nUqJvCSBQreC9u7Y0CznlUvSlb9Al1o8ZOI1f
dRZthoBrWyX5AyXVnso7tzj98PwmSYz/8BOnCZ/ysg4+J3Pb3TFl96moG2MjKNoyt9ioARQvkNGk
9BvXSvNTj/7iriw0paT+r4fVwXbav0g5mYQCYiBPP3u3CE2Im725083Cb6SqxcFJHONkB3lTf7Ya
Pd3ieVs7idQkYE2zQGrSab/et0gp6jSMhtLvAsv5mChdDKFdXVkbT9xKYktoLilywRAwIbIwM4xo
mLSTVfhdNdnBBZkItTtnlV2fKzKXd8KCy3rfBFGpMghUGX9xv19aX7x5qtPKcMUlNJoN9SlEH7RF
m0grEZCFrkA9eFW0pQu09l3lB5VgU9kcXLiworEhIEq0ArmWPBnOuqIN9ano1S3k4LodMj9m92Ar
XTYCa5FT0CdV8CGHVap/vVgbqo8e5Z83UrM8X3DJzIKWNeM9HJnrg5I4Urc77rgJdZwr5yhvHswR
mqWscN5HZRkUf/HocPhlKEsaRIv12l5TzYFCFlj65hj09S4bgvIwhdl819Sis/eRBaf87Vdn9YwC
fmCOQE6fLkGKRW2kMIgrpa8oQ/PglnMLE7Vu/DfTFjxzW9unqkuy+1Hn5btteS3qtF5YXlz5RhSD
MWRp5aPd7h6VcZjuMqXNd2lbROfZacrvXhUoG8tdNQoEVMLeqW0v/QykOlUYZW3pw4EGD5HSBO6u
GhhQTghlDipuvNu7g7n1JK0eWActYERxQL5Y8me9KN9V6VDRKQ9xOC69k7PSpY57lJi3jadvdXkv
7MjdfmHHm1UqEolN0DLURyZb43/1Gf8E6xRN+WPcZvVjGgqxwXe+FnzaALMoaRF+AuG7thrDVgaC
T+YPc66M5wSuOfVUG2NlvIMt1Zo23OqqOQOaTFm5J2VZXEqyhrYbGy/14UDRFYS+mCl+VDursvud
7BYnP24f1LXNg9FLpf/CRAYwqevlCRPafC8SBUNDDYU6TcsICOvGs7dkhdbeXfoDciKLoisMgdeG
bK22yjEh6XPSMv5HlHo435WMEBaniiEpxvIso7u7vbZVkzLzo9hL13sp9jXrk6FOnsj9sq3y6INn
gW3/ry810T6EoneHfQaLWrMRXyxhYM9ulRWCxWBI1nzF9EQPvXbU2FG+J80cWr/aGdTuiWgq1/5o
Zl/Oh9xEz+nc9dCdfsiGTHNgA22EYcGBZw5Rt3NKZrfOTd1G8buJYO/r7a+ydsLISwFfO5KJd9nz
bIUddjXkv75ZhfPngpnGfjcl2XSPhOmWOPnalaUvBJSIXaBesjjNZL+iiA0l8ztmMZuDGkXV8FkX
ZhLsVCrxey9NfrrunNufb69x7VRLbVRoMQCBA0i7PmxQKgiiEC5t33SZ940hZqHEe00dmy3U39oZ
kyEQVMJy1HRZ4irGRihJNeV+C/NVcNDjYPpPizMVWt+g+Gm12nR++9Ik5ws1DSlOvix4O1kJeniK
OdRKLsanSMxNdkb1t9gSX1w7J/LyoIxFu+QVZoQXzJrTgqxUpJkR7Xqtibs7V5269tRG0+BuvJir
HxLaSK4qKBUwlNdblld9XPY2CLdCjOM5hqrr4s526O5iETvOPonGMfibT2kTFsgijUP38tpkkwIs
U3Wl8LXExQOhbEM3xARy/uf2lq0uDQUdGdBxJk15Wl88XGlewQ0sSH5tRcS0f7qozpiMMuNhr4sx
sg8JeLp243vKCGNZdpYfU5Lsy6mQxdXLU6NMJ+jU/NFJxcFSkwIxDntuD87sTkzn0v97B9wuuMuT
tPpIXbX65/aq1+4+aQjFWJJVMtXFhlrOiHenY+CrcVrEu0CoWsXsrQiZZKqAW6mtXUOcGTv2t9uG
1z43CGMWDiAXN7eIvZIp4Zkk+ffdUlGPBOvwUtu98OwDzeD2awuCbd4IElbXSsCFDIxkxlnG7GpV
Gb0jlNwXhTMkp9RjWvVBUaqu+aUkcwTlYSMCpGegmEu3gtx123gCiWXDIyy+c51V1iCxoD76wfWP
0Epy5+IBnQCd42bFj9GNWmPXGyDpNrphaw6CpgI9fwbBX8+MqPbU2pPSUnFPoJw8llHajhfXxvF9
Ym4mibZK1GsAFhBdzFQBfOLaLmeqqha6ZTdNqLs3g/bNGqN7c9CpuqvdGL6LnCb92SR99JCoTvNN
T4vwHQ9T/lnrJuvp9gl7/cl5P6me8dHp/PPAXF9oLR5LZwY06CtBW58yQ3EurpT1YioIfstdBaYE
xL43th9v2319srH7TOrMc8O0wiJY60FfxL3jRr7h9NVZz8wgOXJxLbHP4m6WW12lG/HoCi5V2mSG
hcagnBlZ+BF1HiGagsiRTFukzq535uxOpyg6fPUUo2l2tJZs52GMvTY7TUH6mzSh9cKdnozV1tTg
a5fGTyEBUCWKkb7SIhR3HGbdrc6J/aQms5kZXPmDBtEcP+S12yrHYLRHcVYGOyJDUHJ3b4nUdM63
t2DlEPIjoD5gWoMq8WtKdUoDhZXT0HcSIlhItEvxb2F01q5KW/voxMgKIP8LaI1DPPmxPfAvsxCq
cbIUZLc3vPzrQEfybkoWFngrAQ3LO/riaan0WUAoOkb+PLo2BBVmpeUnannQDN5e96ohCX+nsU9Z
fHn3ykkFt6SFkV9HjNlCNJzGwylzsmYLV7NhaPlsNHpjW3VSY8jw6ruYIgU8yjBKVBsbuXaXQO3A
ZCeh7jiU6y/nNqqapu4Y+20Kx9uOSpeqnk24uYZTbTN4D0uhWrun219RntDrR5lTw0woAzTM2MGs
eW20plWrFKEe+yF8INGFEeLxH0/LwvdjWYzZGVRFNO6MYe7PxVTb6cYerp5dFkJAIIca7SUJrR5b
nWbUdeyLvkOj3UBRrY9EaJ3GkDxml7URjNlhmdjzMaFaa+60sR+Q2kIcRPtTVKqoD7e/x+snhO9B
RIRyO3VzMsPr7yFMFcU2r0r8ZLCKb5k6N/RaRD8f7Zx7dNvW2sGChB0WU4pMuLTFVYnaSmu1OUl9
wUjQ+Ag7iw5VeNOM3lbxZ92SFKugQr8CtIzhgBRRy6pC054OFchZ8R/CENVWV2Xt8xErU78DWsDf
Fw4xyfS2dpQUcI+evVfHqPyh9OLfaZ6cv/EzkraYGJaLQCXkeqOyACK6vLOATTj6kB1haUVB1qEv
0G4gz9Z8PGoViLLw4AALWTw3uQ0OvoCT3Y+jyJk+eeWQxb/gk4qTXeVEVfw+daM+YCZQrbtzr4jw
gxjsYItUZ+2Bf/krFg+8avRIM+R14gvRqne9m0EQmBM4H8TQmA9WZukXkBVdv799RNfMSucgBYfA
FS4BGwlNXKurosR3oqFID2EYmvfQ5ahfwFk17W7uoJN4x/DqvEXrvnaQoFQHcyT5cl71DOJuiEqr
1hM/Bh9/AUxJ/KI7CEdJvnl7C1K+ao06+nMJAjjuImL1ookx9WFMfHjDsmM9jd5nL64mSnhjvFEI
WDtOeHcwWxKfT3/p+twiTFibVpUmzE1FEDsiFFCJHUOgSbIP29DS961jAMKt0jSLd6EUnlS1yHQ/
3d7XtQVDEiITElIScPvXv6LRum7uGYjz3QASpL06xlr1VObx4OyMvjS2JBrXnjYom+ldP4+SL18Z
nRExMWQ8oRWFnj+9pX4bOlQQEkgTv4LpTjaSn/XV/b856Q5fxCBhbU7anOcR39hImyNaco73VM0z
8AqS23jrFVu7JM8lJYkalzHPtbm8Fa7eaGXo24jbZO9yXQ1aqB+RJojPqPAqP52gHqwj4rR2tfF8
r66UEgWADt6PV6UznsFpZCwKuL5lD58QQZKKKsjAH9wCzsfbZ2Z1E5lKZv5PTie8KsxOA9jbBltR
rQ17xM6sS1116g6YfnSInNF5cwNbjluggUsqB6XdMjZQzHiC7U0J/dk0i/EQ5XboHZS5Czcc/No3
JHinnE5hgvdk4eCdQYC3V7rEb0Udf0iaJpdFFyXN673Q9U7fWNbaZ6T0ArIQBC6ArcXV8/I+D7qa
cH2k/4RI02xav5SpNI6uOyTf5tHYfDtWF/gMaHR5konMr8+nkVIMtQGJ+EUe9qesj7xqr6SlgB4U
cp7D7VOyaozGsuyq8WAuB9mQEQhLiBcjP9KNJj/Ce1hOOx2KEQFxHeRRt62tfkwgVAi3SV2jJVrT
bi0RoBcf+QMtikckFapHDcTmARROYu1jNSZWfLtFyo8gmyQHPVnv9cfUmM6Zko78BkreAs4d8Z/V
BOlTUXfDURv6aONzri3whbnly9TYttKVUDv7JaJVh2IeSeOgqDiSH8f/zVQT/vzN8uQsnAVE+1WD
shuZs0eoiO2DTvE3QLhHa7KRvys6e9oFldX/haumPUjVmGBRilFef87aDuJao7Hg93ahTftKqacv
bSoC70ykb9zfXtxassMVsORQPMQey8qBDjPUMFCx8DOtVo86Nb+7Cpj9xY5UT9m5RltCrK16uxmJ
nl+3Ta/tI8VPBokZeSduXRwbxOkyFfWv1J+E8SNTRjXZ2WGbXkxtRNM0VLPvt+2tvUnUOvmweBhq
rQt7aZq3VqGMjGc4dv2H0qooDnmZFsfeLo07wlnvzgsafT7eNrt2+yl58Zek2n01Mw1ZCpNtTgeQ
shv1+3GgELVvbIaYiqRS8o27sWqMNINirpyBX9K3CaeM21CNMlBqfeszAc0NsZy+OzaOiTz7X6wM
LCqZAKAZIMTXBzVT40IkVoZkTcioBMSn+ZOrZDSMWiv6m4DiGX8HZAZ0/3LCMR/DfO4hEPNHpavn
OwcVn192FRUf4RiydmJCxWCn96G+NfG8ekgh3AF8IXm3lh3RcXSchJSYhDSpmx9m6brvCWTn8xzD
mXqXU1h3Ns7LwqIET3LnqeNxK0iullCrlGDYq5SICpWY1Yteut81s40Qs5jfDXmVbsTei0vxP2sO
MYVkaAOUvXh600QBeWKJ/NFWB3RnQxiZ9d2EAk9wrLSw2bcMaz3MtW10Gyf1tWGm6zg0FGe5aowx
XR+eOgqyODXH/DEJoukhTMqvHRvbMmQTaHdxOhJ2VNl4d/vEvv62VCbpowMbYUPhY7o2mjOzGliA
2R5D150AG2aG156y2Bx5R6zAQP1vaLe059cWCkAPairoNoD+Lhba12GgJ1yVR7y9djKy1rtTDWS3
QqTXPraTne0hn98yuvADbKujwhXDNDlJFeHiwmgY9RNjQ1XxWE9Ge+zjWTOPYdjNjwl4k605bpOv
9qJgRp2Xhoph0kPmaiJ2sPADbR0HgFks7xhqIGokcXrAOHCujlsZ/3L7MOSB1Ka1QC2Ku7hYVW1o
QdbnrXeMAhhbgsk0P6FF3u+kyNcH4Ypy4yVetUd8KImcLfLShb0h0TVlqBzvmJSVc2oLTmZBJngE
NjTuGSHfMLfctOflyThD1haoSS1Op4YHdSNF946ZW9U/Y0XUx0rY8ZlC9daU/8qWgY9jXaihECYu
C7haazGO2ZjIJeSldShDXewLXbxxtoWDQWuWtqYsY4J0XPZUrXpIAqMYveOIgPkuNEv7aEZIKuha
kZ9sBTavkjn5MyQ8+oYTfb0+LMuXCbIKXvsl6SZqhbke2L137BPDO9na0KHhF27NKW1ZWRx8PfRA
aXTCO+LHtAsdPvsU2SgNvM1pPX9Fvh4ZrRzCXj596aAZVWE03hEmWCm2OJjUSKATcC3RHWPRervb
9tZWJVFN1EFkA29JLcNMXd2YSOYd29lJTvFM/kw5UT/dtvL6blFaAlFs0bBCfGBpRQ3UqhF56B6b
2bXvUkb5ol2jFw4dfmMilgf98tZ1IQEEiB/0mybV7pY4F9WZg24UWnqae7d8FPZUPzJ1nRxur+vV
JSY2QQwD/htcFUde/veXhZZUs4WRIoZVz3q9V23e0LEpkiOIoy0mnFeKaFLxC3fLawZDCcxoi/On
2JWitDqaQm1YJ18z+rJny+uUeZ+jCvfTzDvxEf8fH43WjaKdKK3gg7Bb+0+Ytx1qRFCvmhtndfnY
yV/EPAbYMb4xpO6L1VdzhtxAMKQnL2rz+9xoi4eRKO1AwwVOeXvWHiY4vjfKB2uf/KVRedRefPI0
DsumgpHmBJttcxJaExwChYGCPkGz++27yxgrOTykJZK9/NqU1fB1lQhTZlTGsN4gfIout5gK6s9J
scU3tLYwiwdPasDQTl1yTXZB2ilGlyH90cYMdJObuDa1T7e1T8D06y0axFdXks2TiaCkqqcDs6S4
65EcmURepCfGoeP3KkxhzCbB+pLA93DKE+eN4CVNHhZgRKwM2kWeWOmIXuwbKIigN3VegcmsdehJ
h/EIk0dxqEOistv7tkhzpSlGFxilIQSTcKnFTdEjUw8Lrw+OZuGE7teead38zkqjsrk3MxrJ+wzp
Eb1DLN1C+KevB7TIbv+Clb0kJZMAVc4PrcxFoK1qwgidpFOOejBYv4PGTrTDmBvVx8CKy3LDCa3s
JKU7lqkChwXytighqOHMPJJQiSTScgRSU8RI7ghH4u2Tbhg8yMqaudoAVb7+xlwMMk8CGKDNjLld
b2eRpbASuRJhMOTOXs9ncagGvTvNDON85Mx2BxE2EeQlVbix3KVlSc3yfEtkn5IZ/kWcJgIbpSiQ
NZcccYf5LFUlfsae0b5nSox5PnQvW29v63lzSdII0sS37axsuJPzyeyQWUnQF9frbhIndAKkQi9q
7rrNHhHK+l9UTYxjTyN3w7/KP+tlqP1sC9gxKu20S8hKr23FIDgoY0T9JWx7PTo2PWQlUAlP9X1m
xLo4eHWaJJ9cOxzuRVKEzjtCBi88317w0snzI8BPgZLDAZKqLuNUI1KyNPWS4cJcRXkXeHr45CWT
+ympWu8JKIo4WbnufbptdHmkscScPWmNPFxyTud65YJfMzsV4KWoBiH6h+lwykcnj+EqcVQSbRa/
CtxI9LYCPzW4a6vyV71wUW4aGTpMzcNlaJI5/abNTmYdBuCV1nfTZpp4T1o9fLm90qWnkDYBrcCU
IPvSJKrXNlWltHq9zaZLobSze4TdqO8PaKOl2s6N22FLQGHlwwKWIdp7Fhoj278211dUUYvBmy5o
sNnn3hLh19Tk3e4nPar23ZTEWyHS6/MD6JrmBcSJNtHY0hkrmurVbhTPF23GU+wsTYAPq1uh3auh
qth3Pc/BewEZwUZXYwmtkLtJQAa+k6QHZNYSXYBmQmMF8TRcRKgpX90m6LpdnMeOdmjm4qPu1g4D
bUARPwZtYCenxoy0r4ECZ8w9UEWxJUn52msRueE5NKjVKbwuhxa83hRl0UfjpU668AfjyOFDWqp/
uqFUPnOpnA+wHiefeK62alqvnYgMGWWPE+YYKRFzveNz0uVtrdTDJRiL8aTHRngIQU5/A6OmvSui
KHka6KY/msHcflA0G0ax2wd8deEAeiHXw5XBZnFtP+iBKVsO20Bdq/8Mx7zXQJ3bw54Bo4Y976Mw
zr7VRp39Ab1YfrttfOXw0RikSUGEDrJ+SbAVQZfZBSOLz6JZOSJAkz423qgzZT714jBYokUIUG02
UvtVq/SUJD2QxNgv3ogRViQIJpzhEpVRfJxMZ7o4CBIcdDWtGsrsojjjM7c0wJa4QHng4euW3Nam
fKJelbw1NbIESooAIeDsn+TQHbituNxrduR9zIMxPvblGJ6s1PqgyMhPQ4ru/BcfHLQCTxY5OYnR
9W7TfMNrwn1/UaKg/+XBqRVFakStn6bipyCK609CibzTbaMydLx+J1k4MG6Zh0jlnYVRSF/ErAl3
5MFv7LMC9Ue1g44z+H3bzNq2ElbS+IX4gM+72FYm4SXxdAYrdzs2eC9ngoJOVdRqP+qxE+6NNtU+
TGgMVxtxwMobIcuJrvRnMAYvr7A5ZWOQxjmn2KmqU5CL4ONQN1+KNi82Tu7aZcWODXsP5VpwjNfb
R4qodnrbj5cKBZUvbT1NX/Uyde+UMNOHk+NM3YdQbzxyL4aUNxz2yip56xmSgwkPV7ncxWBG45Ka
7XTRoWTfcYGGi94nZfNgzJq2pS++4hWpzuIQmKWgZuUsnnojytw5jNvpojW9Tg5SGYfIFPo9KTYg
pjj/rVNx/c8eky+mkVT/vvkgPRfBIRaH+A7O0+uvbJPEz73mzBezD6bgREzJBNsuruog3I9T50Xv
ij7u1IMDlHaLwWRlh+HyBXpDb0zKYy0iq85IGH9MR55jVGqUHVJy0fzOnKcYvLRLbaFJEJ5WhYK2
WhL3xdaE6ysdX5wUbpHRT7JqVE6XH74z02DIGoVd9tweS4VnKYfQYDb5sdDjudgPypSV0b6mD1Ps
oVQL1fti1pLqQAHC1iG6TaL6aEr2+Z9qkcX1JY2z8tDpg6P2G0/Xil+B/hhgBNrdQESXEcQs2RZj
Qx8vajNMvmsG5t5R6+SNHXXpt+kAM6lkcO+IAxfHobcyYWlRPl0oLSTOUZvV/GgasAowHZInxXm0
OnUje1s5/oygSPl42ock5vKUvIh0ITWukkSf5otHWQhhxqbv38+Jo74v4LX+IIQWFqghOEZ9n0b2
8CtuVHREbl+CletOjxSqEmAgVCCWfQSTKX9FWInKT+iZX1LTLv4SIApYwxXYZ9kbq0byG+M5iXtB
faGWt3giEoYOwRfn6iWzy+mxMjp0oydJhXlfhHm+BfdaeSnI1yQvyrO150vw4vMiyhBnAVRuF9cI
h3PimuOnGBbjb6rRqXejO/a7zkunjexlbU+hIiTEBqdIM3jh0ngxx1LLI/WSoJmxbxvPfGirKdpp
lZ4fAdtBUQjU+Ulx4+pDYNThxiO8tmZIfaT21XPxemE+GpwI6LCmXShCOv/m3ey8ozMUPWSVppV7
IuyoPNiT1Nq4fY7kn7t4/Cm+UvBBu0DONC5uj6voUZg2vXaxK2MIYpgj5qx73/BSwz8QuIow93rl
xMF/t82u+VFYtHg9cAy8lAuzo6EWsa5wMSMlNQ6w3hif3Ult9prC9BiE5smxGekuGtmYbQz5rMV5
tN64tDQYKdgvu7iWSrcjGdr50lO+ivedvDotdYFGc75kXtolu6RnGP2HgNUpeke3HghlykQ9/IaB
9mYBMnmHaQTS8kGjCs6jRfXJLEwuUF/Nl6ho0NNMUSFj1CnaTWo1HKahEbtB7ZszjJjefZdAxBKU
prprjWgLKbSW8AEElMSKsh4NZO7aqcG9HyauxS8plL7+NXV29WtMR2XftmF8F0+jcXAUuwTn0jVU
0ed4Kh88QRlFG0Ju5O3jsXIbwAmSaANjgOJxiXKNeAETd9DZI7jI7iwqc0e8zTwc4Jys3uupylR+
UUT1xiVcOZWAXvByz6jB16DwyC4LuuvTZfKUVmWIuZz6fUplJzyWtltYsIi3CBq6wVgdElOjarix
7hWvTg2SHg/NaGiFltm+oVC56yBhvESTap6qYK53jcvEqps72ttjValcQrsbQjYEIRc30CzHpqf1
xxuGuO9lahNG3biR1W7A4T3qLVKmu3ZK0hxKCcOoz7c3ePUWgingGhLE0dZaPKFKUZqtomrssNbH
+96crPealqblzkVa/mFUyvrA6EP1wcpNUuyR2vrOqktm0W7/jrUPLpVVyfdAkYHpuj70mVrWmtXK
Q29qqOwVU3wIq0lHoD5WNpa8Eg5RyqGYIonHiYr0a1MGSjQdc1jqhWRLf6rtrD3qsaY93V7QyjN2
ZWXhT8K6AZYhsCLsTPsuxizwC0d3T1rjwgapde5npwiye1BdzcFAlOP7bfPLi8vcMUeUP/CZNgpH
fb1IIsHYGt15uqRN4D26Tlb7aT0m39UpjxNeEt0rdvA4mxvxyXLVCFwh+ENnhLQCuY1l8yen59Po
8H1eAG7OIOFB6ng7I66nc5qLqjtMdlxRaK3qz7Vw++aQpVS/NsZxlkdJ/gYZfjLiQTb9ymd52tB6
U6o5l8lNegYr6JmaB61JQHlkaeu8EeRF7Ek304WmCNQAlfxlrpl5UFQzNehcQiL+r3me1Pu8DfKL
PXvD04SyK6N77ha9/DJaeDZKlZdvzTbbS78cul1SmUXhXlLwR3uvcifwZEI4n0szbd7DBOq0x7ce
KIat4RkGw832EuxfH6i6atm6qHIvU8CQt9qJ7ika1eZidUobHxqlLT+jH1DMGy/B63OM2efxUEpu
qIMuzKadVVpmFrmXMNGte83okNUmBvWeuqjTD3nxf5x9R3PduNbtL2IVc5gynKAjybJly7InLEcQ
JEEAJBF//VvnG7VllVX3Te6k+zaPSIS9117BFY3rC/vWcfTyjMD7vZKtrmPhax7CSxINT+YcbvUV
1pDIFWxuiqGqWpanCMv592t9ZbHiQRgPgIyPXIKXfWy6qn4nMBi/sAIADOza1UH2WXxmEDq/cSS8
+iiQI3AoIB7kL5upjcuUVmYsL5lXw922ZjEUcVI0Jib8jcXy2qNwn6ExxvSwhLDzz8WyQVZWQGlZ
XYTK5F0UzuYAGlT22ejirYi3V3YC/pbr/PfKj8CA589HoSmsYK7PqosKiH63+gLbD7bfF9OT4WET
tjr/+4O9tjLgOgKuOtDlKwvkz+fZiMNVrlijy0inHVIDP/3o40G/8QJfW/agUWLoCwDqysD98ylQ
CoFmgqruUhYckeKObRuYJsWenQXkw/0xyfrlqBNavkXPuH6Z/7Yh14V/Nf+78k3+D6b788FFv4GP
qqbkIuI98jUCFN1Niqyz05YFUd+AgBgfWR66W4Wo7qDpM/Yma/Zl8fd/PwFBSVCqwTvor06IL1g7
Fcnji1EyhTYtLXi7znw+rMxq+Ezls0CVMNK59vGM+dK/v+9rb764mi0CIAXt+qUc2eA4kGlKkksx
bMgJtGI96QUbhAbD+uhoUNYbkoDfaP5eW1TXk/X6R0P//3K/gHsTAM4aoksCo/qWYmz3ne5cfvn3
n/ZXrYc3i8wvQMvZlTWLou/PjxsuvBxA1I8vy1KNNwuGNF2+b0hUC/a4w4y9ALUtEPeSIIV93p3n
7Uart6ybX3nBSENM8YqxxuBHdT07/gMqxBmM0jyroovNUp2SDvnZW9rAMoVFDbOJnfZOY35F4gYa
O+yR5t8v4ZXVhYhw4MIYfmf5XyIvmmil8y1ML8oQckdZGX0kfC8OAwyy9sZ5y34lxRK0ZaneQqVf
OaqAKVzBfZyK1w/x51+O+4RvbpLphVJIFE4wyFNZs0HV85xsNhNDJ3cTxuSNo+SVsxgGNPjm4Mbg
seUL9k9PZBUaOCNdLKhtXZ/57QOUFSWk10l++ve7feXwQB+DXuYqNb2C73/+gTBwIMIIEV+CZFz4
YV9jk7d6JSLNQLCFIWYzoKHI3pk0WOijRBL0eTGiEv/7boJjCT4uXjU+9Mv3jOiKFdVRFSMbuZqr
eqfp3JWFSP0bS+mV7wmLDnxJxJ7C2v7ldiqdicstpcllpxX5zQFIrbXP5NaRrTS1GvRbEuZXts5V
TgDIE+M4/AEvFpAv4cjE4yW5aBP6b7OZMAbc/HuqRXkEu9jc+rFib8Bxr/2R2C8hrvHrg1/yndJY
K6QCD8ll3hCoXRqdgm8ETmyUqbRDY/wWCfzV52HAixWEBhz4x59rCD5uqF41zFnpmNK26FML+de6
NLD+nI8oYNT532v2lfMA4AYEyngckOTq+nv+cxxNuAlG5UV+mXsdw0gHmHFlvwyDK1WH1OnIklO/
VRj2wu5+COzBwKvzLZLnKwczUH/wqyroeK/WadcP/58fAfsTLoZ9zi+lTEshmohFg/hkmCpQYqxU
hrfZOGodd3s1LuNHEEfgHdhsMXeqnns7vVX+/v1S0DYhdAzNDZDfvww1bYVcD8dlflmAsM8d4Zu6
mcZMNyRJp/cTfJ/el9tUPZXJ8v9x/ePZoHdjoARE5G/xivIQJWFxXczstW1wl8Bnkig+FU0QcqFv
TblT3QB+i0i9gev+698L4u/zEosd9ju4mTD3hm/Yn9/CxzuPaNCnF2Sb87T2CzNHzXw+1jJM5jeO
qr9PzOvDru6WIMKCT3H9Mf/98GOMmzBdskuxUNeV47AcJjkUp8RsjyhA+qcKeU7vlmRYjl7pcXnj
BHv18XjHgDuh+YFA98/HU0VFhjin9ILnuVsw0jBJY1n/wQwR3CVcL+4HBTpsa4pZ2Drd0AG/UW69
+rZhi3x9CzipX86mKniVFYUvcB1njH104fxhiw0/U2vf2uivPQlyVlQ+oK6gen+x0VfPR5kPZXoJ
5HBCdkT/g9A0PKTaDv8jogd+yJUxActLxJ3gy744wnDdygUORhmoKtUmHuDzBO+uA1gDzD6wQSEd
skU+cfUMPmdILh6uv0//+xK+pgLh8kthDfeSq0KTaZwzmWeXyZvkss6b/RAOUtWDRJLUvx/1d+V6
HfiB0Y2ZyTXo7vrP/7OAJzcliusquwQErmsNlOWgbpM8WT7/+zl/Xwuw2gSiA1wct/pfd7pHNIZI
hSwu6JeHQ1Ta93CB1kM99WFS896/BWS9tlqAncHmAMcfEJ4XG5MI3IVS4Xl9qp2tty1BN7SbZTnl
ehFvLJi/73X8cZAhX0EAXEIvJ6eBFIVEm1NceDnnT5DHm/VSIceF/XSlTddvsYFTer32O0/fuP1e
e604YGD5eB2kA+r/8/OVuzJZOPX5ZQ0xMq/LLCgbwbOsCdg8TnXEp+//+3dEqYTzFaNS7JHrzfOf
9bImMi45KfMLrJHEfirnZF7rdJ/JO72yynSQS72Flb32dkGswfJB2Q0604tPqaUuE+2CHBW/kA9S
L/o0FDJ/lwk1nzwl4dbMJV3ewgVfu0NxnqEeTlBV/BVRg3NzgvkiVlCxpqLZwYpEw7pO8+1IxdhG
2e5cZ+B+82hV+D9GTeDaBiICbiRyQlC64TL98y3HHJlgdKDlZekD1Qx+DjrKBnowMkRiH9IQ31hG
r+wWyCdK+CBcfXj/KvxVHPItCvE8gLrZGQS98hY+UOyrScroDXT3lRWL1XP1JLy+2b/Q3cKiiU2l
AzKXi6RDKh6MGHtIQvwcaaiLireERa8+D8gjyjO4m2Ek9eerHPXc50UPAHLZtYQSOqjufc7Edx+6
7Z5N+i1a+GuvElgyvNASKHIgdfvzebTQyOUOXA6C5bK0m91xG48gftrEBW/R+/8aNaK8uxosXmt7
yOngsv3nw8aFiW2uSHWBbXp22BkNPrJyRNzrIt1hzNa1SYNkwilbON1GcBolddFn0WeAsskbtKm/
twt+ynXid/WCwvjlxcGQU9TYmINUuK5gqAvx0fB5cVmkO0/3+ZxHLnlKU0n4AS4Ny7d/H0ovnZWv
ZS5EXWDhI5ICHNPkxS0WryWJEXRbXWYfh5DYLstWm6Lavm0h1XNtU6bPacVUF/Q8UHXGC2QXZtWe
zq1Ldfl5QbrQuyIo39rHOKZerD94uqEYRmty3VuYWb3sh4gUYuJrABfMKAZBiGfTlDSAx/a9GSbC
kjpnfTi32rni/Zqh0a/31VlMDxWC+OBjZdalzYJKfUKUcZZ0agAPoKkShb4qmXm2tnkE46keDiJZ
52GGlTTWpogAhgGWbaE7cf7pOuc5RWIOgsZk/Zi4Bj6osd2bcaxgldOwNJ4j1VjYVhFVG8+i0Td6
07S/H324TJ8x7Vr1NxLGkh6WHDXCCfqVcdhqMeZZ/xSoeN3jumdJYWFIMweOIPenXFfzS/PrSz7l
Tpsgh9MrM+Zjmq6E3lnkTavDgMDp8AugBe7eCcoXek5EGlTPmRmK8tSHDkPEesMVEOm6krrfjhza
QMRdxZ5U7Eass4Yt9khycs5DkSKxRpd99JCVEozXSSgtmoESm/s6gy5LwKMwxBvy0+R/KRq6WdVR
6kdxdmsM7VblypUeN2Iku3Wl0Om7gSBC4IIU55Qe43SbSxhTx/D7qiF1ZicpqnA+L1Cc2k+gZljW
LNG89l1cuTyFfeDqphMtAfV2CSI3XA1/iSw7BOvWlx3CHCLWYPxDJDJhSLy9NyqK/U9YFsXJXWAy
BEZDBjwjz6vKHFvvAwtpXa1LzCMfVJ4P/mcWrBM9lAhJGe52haSGg52CcH9fkGX2xymHI3QLKf9V
TRUxiAguYLdpYs+gv/qqWefZls/IgOT2F8baNoLHe47O8GbO4Tn8A5EMCxet2Y2jWWegt04bLhFH
u9VR4uU81+WwkIHVYGclKm4sZmxXT2YOzdanWMFID5nQfbDzu2p2om+RVLbTvZ4TToIR3kjw0rr1
+YLxWsDtbk4xREP41/xMuaANJkL5QO96vxfrHQ0gQUOEau6SOWqpXCJ/sphnIfR5BR80uCfJdeDe
JPuUk6ERhuXys+M2mm9Gm6f9YUlmEP46r4KRnDIL+w3ZoZZe4acCmLXcTR05aQYDjbAHs65lKzYp
q5etF/nNUhUQE3sMSfgZlvtb9RAJmox5EylE9t7rnpDtJ+n9RBu4iYxb1A05U9vWIIwbpJ+0kvkE
f+c+wMFUGYNX3GAuMcDiOeID5nWtyny0dNnore+WAIzU2qqgKr4F8D+68hMjfrdqN/K6j6a9qq9y
I/Y0bYFV3S4EnHYq9LkAuNkqpidgMmUAw/Z+FwcvMdyLmyQe8vi+wIjTt73e0vhWZbnMzq4s0Eq1
MweB5Bi7nsmvPcOQ4GZheekfzaylHZrAbSqqR+Mn8lPQVYHWE0Y9rVDPjjL0YRMHYb4dIb9fwHoK
Co68HO992OOsKhURpzGUhTpDGjbOdzbcYvewZW7bDNiupK8udiWZrxkfi/TnxGOEldfhaPRY06QK
rnRUXYT9zz5lgfuWCC7WJ3iNWnGzwkhx+kAogYMMpDgE7l5AnVLg7jAcq2Xl0+qhX0MV3gxQVPrL
GORbHJ8H7ope1BvH8KCNyQ5PjwPLcvAlYJfM8q9DIgPygyq9ZmAIYXTZDbEa1XESIpSHWOmY3ODj
ruKHgNXEeod038CFdZ5OIfYCXJcG812RZfIHSMPKca4jlWl9IgaGFLhmyj36AXw/JKSGvWToPgT9
in8pKWk/ndbYwVFvAlpH3olNKn0fDTLQ51BszD5hgRR5kxgrVZOv6SaOOo+sPA2xDoeT28V1uS+r
1d8dh3+Iv6w7wegp13M0nvedGyTnOio0DikRYCAUk5VG3zQIDNt5LOWiDnYPe/ttEbhQmhJkJLi5
5ry8mm4mZL1aYxtRbtuTr3gKY+FeplBuhGRIw6+QhYrsZhmcc/thtrC3eobrFOwfTIlLITrg2mHq
WIm8EhvivUDp7AYILvaiEX4ceTP2xogT7kApP8IYg2/PYMqFjne5go/yV+uwfHBZ2G0p0OSAvyTe
xRFFxMZUgoJ2X+QDsE3I72FajrmvXaoG5qU5P7NQ0eCMZxf5ozfO0E8Dwa4+h+hQ7UkEMQXFPMu4
o/WcVvRW73m/ozPdyvlblge5uSjMQa4WvfvksidMAKb52c3C5DHya7FnTiwDVYHj0py26DjJzClT
O2Da+VGB8rN/AMac8hYVOwc2uYpM5KIGTQ3dSiVBFHxwwLWXbhlLEA9qljFeIumUU8QzCVTRd3JE
Enk36TJI9hqMZUJbBsl10CxBmW+q3i3K0FrBWISfBqdWXBYS9N0G3zaGBQejaX4iyC7x9TV7pbpU
S8iHboLP2fAly3nlbpLcrqnpbMIKcwPie1l9UZsO6Aeiq1jBbnVTa3Ja16KvarvtUBTVs8xFLNsQ
+xRh8Uim+KRCMIZvlU/74Kj9QunQgTFMCwFnypz6b9NmxPx7W2WIX8iBdFcPCKKR/omPQzqNjUDH
7BuXMmTNNTbd8U2RmlbZd36vEndA8gmmS9+TwGuZNrgnbf/Yw7bggOAVuYNettnhuECXGN8T6gZ+
wewMAtcWmo8ezkDR9Y3MYFD+xKm02G7nbG7hawBRpos9nKoX72f5MMoAn8oZZCU2oNeEWR2IKvs9
DxN9LNZ10Li5EcB0o5TeUJ8Rqy6Tdf0PSTdM4QPk9MnODUUgGqQfZ1+ysSzpvRBLOR3nrVyXo1om
FOAhPDCgc4Zr0AHCTgQJKtHHwEMR+Vrht6pouTdrnxV4GujOR8e3PqqF3vVPWiq4SZcloV/XpCdP
a+JC0BpJoaMDZWp+TBLSZ+/s7M3YgQSi4Koz7SGvjhC7pNNBuUKqWzuxlZyiQIG5KSmu0Rs2L+bR
JklvH6Qsg+pLv0wRraEZzj+kAJCDDwHcK80PyRDHEfFIJw3Kvv7B+Qyf0yY6iy5hyNTPCQK4qZlT
kT5uO08eELns07pa4kpe4Fo4te4qBDqHPIQzhyjsPrYs2nNUwvDiRGmHSErbOOIifsRpS7KTiDeb
IoY22R4FpgAUlwJe06+Vp3Jtigh+tm2Z94q0PBXDY6+xIJuoCNgj5VL8nMpy749xpbj76lmRzD+d
h69o44opx2oeRBTaFoajyAgaDCaXX1Fgqup9MElunvYYnnZg7hLLTh62OTDnZMHIblEnCSDZ24Ri
ZsVlLlGv97J4j+uNhjcGw8m0rUqXqhoGwmV4oFiuntUJGYvfPbhbaM4qtIdHAu6KOMoR1XJjHO8n
cAJ0qh7iFSPEWxUJY57TAGOrWnBllg6BF6Q6TRxDAxRRnpDjqHKSZK1kcY7lkyW26PZ0KBDV5RAJ
VEU4Bm+1ViE9RikJcoryrsp5rXQWfpin2f4aw4XpNsMv+TglQbV3uMLSuM5Lrd0737uoQheVokxA
zrt3FW09zA1Ek81STu3kNBz1MV5mQzvKCEnXQUkKceLQl1dfcH2yrBtxSwVHDNOs72sfhmvQGg5B
GGbVJVuOU1Ju/f2wTgn5PBVrsXRGhFtyHE0a8sYNWbYe4FpDzd3mVoWJklg2/g2oiZq7oJhwxZEE
x9kXOXoen68cQAqRgrHViSQm4Z+TVOdH5EWvoP6wxClWs8lOQ1eZnJoHdBaFaVEzliOomjLy51hA
OIpuESbNU38JeTkSbOtkLG5wgoDqWmdruebNOEl1IKDy6zY3FRN4o/GO2XdsWd8iwccUDaR2gzx6
CLX2Oi3JxD7zNUz0gYWJ8G2hrHLtVPIe+ToIugnPFll1eRfPKxxDRzFBjphMGXEfvVmLEDl6M3fN
wuE9HmILocQiJ/RVzu4fPVBUECnA0K4MqL1btDNVB2NOZnrJeltE8iHQCa5a0yCfMYoBzOeYR8y6
DG+KfY7StpdyKy1a4oEUKGAhO7+VXkfw48JRBL/B1IpfdJ8SCcFg7NxdzmCAf4/eeUm/D/iirFVI
F8B609GOHo6keNRWLaCZRlblj64H+7QdlUITZGG/9VyCJI+9twbJs0sTas+R7GcMa+LBJOeIqH29
EXFCkPpWummpabhVj/BYzD4haNx9zVDLhrWVGjaWi3KihDYlcnOHXZyszZQ7Un5DSl04NoHCzAWK
1NnDvVxMyTnxc/qeod8CULJFlTy7JUAomYyWJK9hHOLKVqx822tqAxic9mVlWRtYZ8uGC67fqSkC
TSgaLJgN89jH+2XiqcN5AIlYPQKfHFsXJetQ82uU8MnSiSTNwEX6DMSjogdOyz1pCBOLbCSsdUQ3
egEOV1IORYqY3GlY6qVkuUOAIMM15xl0stu2hHmdxnv5u9Ib+bIMMDCvi3TIf4drRb7nvvCsMSOs
qJJqFRH+Ue/usuDKTAjnTBeoOaox6ESVkrmOBcmeDQbCvwermW4G5IK4Jq80+zohNx6tE8Ux0II0
ztH9iHHpz34MFdJmORjEcTLTDIxPICrtnlJU+0ijT6M6gdfC98wGRtYThsy2lnC4+JivaE5qGtt8
7Ow0FwEYcsU8NQbqUWhujZpEGwT7FuAsLdT7xbC1anqgGLeBht1erZmKtk6mjsCLHUVmUCebu1qL
p65XDY9XRmvm1RI1FM3J0Bi+VkUNR8fh3WJDt9Y5rA/9UaMHeZdPw5Vy3mdWHyCuR1A26oL9Fvla
UN/aVPlnCIHR95leeqAD0sJSm8Am5KOKR84bU6TTD7RnHCrhYHXryV733q1GpkfURJJSBLDpCkri
ym3RQ5n4CfYIYaUfgjSdVEudQ6T7ArrUrYEbzR1kE7NoKhyQsEkkm/gdb2Medj0CqQSslQJ+3BnO
6BZsqXFrCqQN4LK08HOtZ4K2uA5shcmprxa4uG75Gv8OKIKdm2iDjUqDVTavjYar7IcUvyzqwPUi
Q7eHzvp2oA6WehNAi6KeqGIfxRJbU5dW4HYYNhT0Lclp9IMlodWt4lE0tiOAR/wWMua4mkGkelCJ
RT7XkgfDNx7vywRZ7xQGNRpasN0zNZsWFeVODh7NyR2oVkBBYaiboaGzUDx0MK/KNXxhJ0hGymLP
PxuOJnsviSXoe/P9CXPyJauTzCcxTmefWHjlheBXmhHUwN5usCqrth0feNxKFDilH9ATRMmoerzj
awUXI7NgaPme/yyCq0SVxY428VRIZII47JswepqGrbx2ttl3Qcfoq51K01arg61O2C/jvdIAW3Ca
9OVHSdxKD2uS48IdwPiRtQTvBhgI98kz7FGjGVKKTKAtB3ZwwjZbEhyUMmL1Zjab1GMi06JdYu8I
/tuGdTBnElD5J3Cqq0FcGkwbecJnvB1cE/Vmo6iHDo6l0PQuLkcNWiDj4kqoz03dy0lDh0oiLetC
jDGBgSBnrI2WMrzP6baHuJxD2FGCMl3FDcnH6meacAotGw6+ZxoPGa3zvoDnYrFq/h71zw6D7AR5
orXLkYJcx6gGzHuQF3sQBBx+lsTOlUBWkhm+pbsLUPQIIU1T0Nmm7/IejF68kSg+QN0PhCtiYda3
GV3od1QMMZQ3UgU/Dd+mrLPzmj8uuJRZw9Ug0F+H5fA7HHe+d4Cf3FcWc8VbptC11fsAZVrjkbay
PYK4TNi7odjtds/DRN4UOqePdFxLVfMhGu8ULunl4EvQfG/mXeJHLqqIOKYLqhcdWViPYE+zj81o
xZyhuE8weUxRx58mgIlFA4t36PAgCM/7GmvL84YBkBgOoLPN/JACd3IH4IdoWjiiXmskh3rc61z3
Q5PCoHpvSAYNb4fiYh0vM3Bm2oWYqFQfQ+174Jq5mdEowvjZmYCWnYTfJXp+sbOpi1U4vs9pkIbn
GDvGNBDGLurHHIRgRvN5TdVtJAHxn3sFDcKppx6xpBVqAdEiZHd9FIkfAbvApQkkiyWWQIXRJe+N
dFuBHl3E6Z3DND2q7QKPB3Ct8yw+ErshfcJpNeBf2YuUnFGL2LApWeBtHSZwyGgwMMWsKVoQ13QS
Fg5xTUkz6HT2IcU/nZXRAvlGxrG7IPDL3uo0xQ6OEaoVnsIRJEC6inw6wnx9HDEGAeeogeQxrBp0
5JrWGLAP25FJtaD9qlaTPRfZWOhDsQEPauZdjawGHLrvPwS1GQYKAXrPZiRlwdqlzOChWftyoSUW
QMijKxz8f0WT8h89eprpfelj8wT6GhWNEDketewI3rgbRqDrx4Wo4HEHwhvXcmUrxQRK84I32gcR
xFi8z3+nscAFt8D9hdWSVmiBF2RrY9+D2hN0Bl2RbXy8xWdR7VIeF9Aungg4l6zRBHJuGWfcH/pM
rU/rVE177bDSxnZGv8fgPYKBToebHpBhwreh6NKCFe8YEmawgQezh4cpn3Ha4bgXXVHRYGowWnAf
YhmUzyEJyvGmJF5FD7GUDPVNjOKtgzp5W2vcKjK5u6K2EpGDzvtzAULWBwrNxtaabQBldGLYlIfI
axicY0sr01QDet8zRCj9gwx3IjslsugD7tyKtD0Ll+fNqEzW/mrbcqHIHE27JZVofSqTJB9moKW0
Fsgk/j4VyOhAYg4OAQiolQAcQQn+IRFDnDQqT+UZCY9eNSRl6je+ffBLqWoR9YR64Df8LtHcLHz0
cx2uqcUsQhJ69Y3CDOFQjTMZu33SFenGxfCymYtt/sETL7ZOwPEE9693+p7vWfI9vTY+9ebRPhzR
DDCCQfHMb5YSvXbryiHuWyO0+kIZz7/lmAf+7iPKv5EqgCNg3wdrVIc+jW2HywVV1bgxgGEbgyHL
7YSMpw6hhBtvJ+AB+JvR1dUim9y7WW8ra/bRZe/xbQuHzZwuT6ks+ATHk+HqbDvo7Imh2YmaUniV
onzNC9XgtzF+INOigRtuJa6vHiYdS81TP9hO4YS+u+7KTzDA6temhNqMdT1GGf6QA+h5lLa4uiRk
5tOK3CLb0ol5eXKxVY/gsSxDm667f5AbbriuXLjyFwpQ2HVos/C5KAwcqobpAKOgGIl8BK9dp2OT
wwlhbfZeJqYRgEiWbkV60F5XCkyyOrPzgFYNlsh4z8OS08bvqb9n6kr3Yqh9LT7qWElABRst2mKV
ZTvOGqY7OQwYD8ASYnJIw83+iHCn5x1xjJw1bMKmdrEYjmAwt8ETx/QD0I8x5cNBpQve4ALfWl5z
SYdHxXNg6li7yzOPrEWtZHIzNQwmj6LeFV8evKRStnARHz9h1B7SBlNu/6vXaIxaMs9r1oiJlo+W
S1kcpZf914oH840J1l3dkjwdzjQbthzlfWQ+jZnZ42YEs8JitLQvroWuCHnfOx3G8+RlUR3KHpbQ
TYbJUYDObh9ugLWYvc4wur2RKTjidbz61TQ63IYLWEjT2sx53It2wkVzg25YwnGgWJO9ZRtSZprV
gXDSyFUMV9St4iE0BMA1AaFqjlHuRK6xJNKTTxuMmmSXYe6EegyV2NhOJNgfUU9zXesECZq1GaYY
gm9Izn8nfQmJ8BRzf4c/3A93WRYM5oY6jVY/Zhn5VsKHKahXDRC6uQYB3yEie8TZjZDuL8KVQNBL
ahG1NspZPfvVBX3tWCn7RgGbcAcC8dxTaKHxDDGV+9IPefApJWH/DUkFW4m6ZwJW7XwFoS7g16mG
QpiHN2tCOIIvoyG7JKhJdZOkbvnkV9L/tjiBXY0menqXQkea1MD9uaotjFajhoRR8GW0AVzVpwot
YAMatR+7AHlsmO8l3MY165dybpgKrgS9KQb8NIkKHkc6x0JsjYaKsEt3T1HqOZHlda4E3Hl4RQra
QkKutrZMSgwT0Rpjf9hxNZiMBNnCakiepG7NmqEXCNfBJTeZkkHUaLUBIRKpXh4K5HZBcWt3pInB
Roz9HG21gJPUM/tcaGHIwWVVoFvgRbo/B2Rd4vsA5NH5QHKAvbiuaXELY2wTA8Jh9DlS8DBE4Rtz
BrQAfSISHaTThyidI0i78hA3pdAR9kYhnUTd6Sz9nAgsv0MxDLusuV+GX6UsPezLo53iP0uKIW0D
jEvx/2exKU8UHU15UNkABM1GNDlW6TAPx2DGcOG4ikXo+x1q0qKOFwMQEHMPjT55RSXbQTkkywbV
7EjRv+GMPoD31ZtTH+1Kog6Jo4+jLQZ/BHaNQnZjg5naAt419h2FIBg7Z2aAba8L/QOUTiu88mez
RrgkkGE+Y8MjaA5IYOWNqUmeG3Gk+xZ3bEjlfuBCIcbcqVJMNRCEKjzl6Zx9xpmKxYlYigmrbzbE
1UmusgAXPIoSyNJXdxHTugOhNMHu6gCIFa13TPmA05PRjnAR3MuqMWFOZROPA+rHCs3yXPdLBdM9
DmT6c4zd2rd2jZF1wa1CeBiWHv5Xkmi6YeNWPXoeYDuD8gb0US/+KuBK7fjNYYSDqmYBbaEbiIuj
0xitzqOqy/pvCatgSpvYWfk2LILhpoD7zud9GMBijsoVfQLYJdXcjbnZBcp6UC7AcwthwD1pTYMG
k4XsCeLcUTewL5h8q1ScPi+SWJjbyKS8g0EjCvcwMust5hecHDE0jNhNWWT/j6MzW44bR6LoFyGC
C7i9slibdsmWbPmFYbtlcAVBEly/fk7Ny8REdNtdKpFAZt5zb+b1o2i3UX3HZdaLC7AJV767yxnh
37jbZ1JOPZpYS+TCfdCXlf3BEzF66RBYgjMqKgdm87m3VAcdhzOCn9/61bEsTMRxH5VzfFJLjsgl
Av8tGfLCO66rFvzbdVg6REOrjgLdwY36eAPstqeFAUz7wWtYtHWaJ4u3PTbardpvC3f+R668dvtG
fCBfOZFYcXv0yXr4Iwd/bE98LJaCshQh959Hi6Pvs15d2z/mYN3TefGK8RjPVPeXTrdciWYnKiWV
gwx/rZ1viZFueekuHYnr/sVZjHa+SfCFPdu2Vo7HMQ4HDmVyYzaOQbu/OmXbbqwonNGN0t0diuCs
GVy5aa8RdB42w+QhlZSslmVPK/9bM/neacqJfQquHop69LOJAFJwLCXz+mJWyy907WPPMi+tgu5b
NRaiPeyz31f3LFtL/JNhx0Pyss/hLE427GZzJEWx7e6LmOV5qe8hoV6CXTszUrNf2kOn5dI9FGWD
6/X2JS33OtmD8PtCVP365PKEKWoZxLzg2x6MrOs4gj4OfXWUJY0xxSSbnR7r1Wx/9dZyb81cO5ch
9vKPhbkT1qN5RQtDeY+jtJ+GYc7yWg1/phnZ74g2Vv/aAYSKIxvcmiSbw03jN7ZF8zQH4dZelZim
A+Og+dA7xSsN9cCZVj9z33zkYZwfknAY/jTLNFw50YKfLAuWdJRs/fy147kTT+4iaXZHHAC8MfFv
lsOaj2gJftSkdBA91ph3NcdlyiPSp347cXBlsu70uRxU8+HaVYYnxzSWUUGx/orkmiTcVU0+/df4
bv0UOuxlh97owimVfb+Luykp4+4Al8MstBoGgmvsHCRf+2SRKnCTlxfVBwk7FFcGV3muor+9L5U8
cfsn8q2LNuOdCqq1NWsrVRO96NRhGsxl6F3YRrafEc39e+ZdzPVk1755oKgn5huxTkVZzH+lR7r5
CBrBeSMrexxiU82nRXd2Pfll4u3PVUtuUBEQEXJE8ddHJyiIZMM+FmQxXQlCTlQFvytdMAaIp9vx
otSW/0HGNr/jansGNE90VkcsikinIdFcnh72unQUGsJM9F50HJRlODqy6XzK9sXOZzYqy+EQWqe1
LKXljkoLtrQ6GY9O0qWcrkNDIUlrYdd9dnhtJc0CCyem1zlfxutY4vClaUrqXxQI7ROkq0MLFg7B
ZeCZ9OnGJh8206g6PjVNWfwjrStk1E039+mTp+TSnsXb307hVjgsuSm/ooJfShDshX3Fbxql4HN1
gfg26acqWKPmxO6uwf/Zb7H+WsxaM2x2LJPpyBbbD5JzFe3BfhsABa4jHuo2GZKfGwSQ/1T5ev5Z
7MOkmTS2q7jkzdRUgDlDsnCsQK+keyCWKGt7wdsfWw+9cIAmPvv5HuWn3onK4bEXzRIi9xXBVxF3
zn8gsWpMceM7zttGVYR9xy+X6tvWOFgn23iOv1jAyJuTr1V91Hodi3OwRCivA0XYA0hVfQdj5ZJ3
oqA5JL8rgY6xjkcb1J154xGkATTtWrsnxzrjcihDlo4cF4rfPsOU1Nkva4pphsXxuGwE5797cfEx
MdLsGbJlPmrJ/LANa+/yn+sT8HEuaHUuq5jl8HQttqBG18F4KtxALQcAIZ3oQwMCUmd55LJToUlW
SvhhD/lUYU7310RgZ6cp2SS9Nj2HuZmqxzHbi9qIg1u55kfYANGkSykn8kX6vYrTeVI5cEPiMx31
CbpIKG4kl0EsimhMB1h/YLAlrMs7NbjJmq7GBF/Cznp82sRMcSd3UiJBUdg8VBNL+pdlZLY7jHJY
LfvOFPjMEgOtZpu2jUjzrTLTXbPvm3e6dQYMvxyeonBh4p5y68r8aDdurzRZI1bdKbP3R2QHyI/E
VgnIkZxKCkfBIOW21QnipYIuopHeeqQMw8rV4S7sij28RHj+bGaDQW3XRtWyOJb8MMFpXmU8I/oE
ukhDXQWPxVo1r6ZYhx80NDkNt3D0m8rd4MpdY50s2aeeTnTXt1H91Ijr0O6qTXFad9UxLwf9tiHj
/qnWLXmSxjcLdcxQ/rOUlAycUWC7g5oQ9Bl077N3iTaf2gu87blytvnLEWU9pyvwnJ+2fdLeV11l
rz2DRhJY0LpulanLWui28b5o2lvAQ99rv3dRW1fZ0LtIb/WoGjeF4nKigxvb9bMp2vXKfb/fs1LU
QduUhWoyTqdXtTv8P6STBUu1cOOsiZuNGOal4IuPcgecLXS7JUiRP7bkaGM53HlVs3xIUuKDQ5fn
3Xosl625W1HmujsSRxtJIreYAkyNffXiqaWe72cWNP4rNRhliiufbFoPAcxnnbI7fGxeF55GXD7Q
BGzriU+aivoWdFVWtCaiHyNGJnXepHZPKMa9tTTvQVy1X5yHACC1aooXJ3aK4+2q37N48uP8KwYJ
PMVxjtBauUEDLdLnw0dOCgZiLIVxTNp+HjRZ3WrOAm5yQgq9AoCIl6aRXGjrxh2xymGZWNuAOxYY
Qy2nGWb/IdlX7hem1c14IO14L48gHsjGoptt81ZXrv6ULROKwyLd1r/WTmObh6hTLaqWNxmzZWXh
FYho8JVHtB/bnEd+TpBTGwRtyrRJa/R7HuNjMBSlyZqwl+gLfkXTsO6kYJ972gj9ZJPJWa45wyJE
Uta19v1WvY3I5fXRFqpqvjV5jZ+p4uNSO7T8iCwnQgBh7akjL7bMbc0vgrTLO3bRdPYQ7LVkviig
FB5GRauUcf8p97wTO0e3HSwCZKHVHvO+UDTOpQa6p/ffSKw5WI+4nNRWjZ6yJrL2v7WuVc6HjllB
ypgfXHei+fkTRl3hZUjEQXFIGuE7h8bJo99BsBLGsCJcZ6vqMdt3dVKcIlafPzRyGf7yrYovx2zG
HHuaUOfi6yhCOgOhRJ3KFUUoy56GCcKw6sY/INZ07ADk3iOb5PfvI69TdyhzMd9v1OLr0dWV84dc
8+VhI2+rOC/Cid8WzCYy9ZpmGi7htFPNBq2tvQMvStVg2iWt8OC3M8FYFoqUSVafdxQKHTFNNAh5
9LEHG2Mb681+cpEmN/nL2EhVXjeAjvAQyXlpSa2K/ImFhWXgnUphHC6Aif2lWb+Tq4tq3iTOeQtD
NL7Bbcannbig/lC7+djxhELnB2nuRAtywZAk81nm65pfFm+AeLIVK68DE1OQ1FVc+VeaIKxsE297
cOCsXARGdsZ/p72p/CdyQwFEXM+UbuaMO8NVhrFTlKpgdQy1uF6LH0VZxuLXTgOlzh1DsebAE9rN
LsvejF6uXJDBnMGoMs9bQY+ijDW3ENmSbKroNEXMPA/LEoTLZSHvpz2EtbdzZUPJKZ5pw3XSha3z
OwFq/aoC6zV8hHwMzi5NSHT7k9zN1cbr+A0ttZoOg8hj/mSvOKkBbZy3UoULgDIWqCqVAm1ljcb2
Z5XDlj0Sm6uKk7/o9Udd26E8LGUV+idJb4ZMwxbk6TxNw8oRkES1ex0F9/W5LkncfWBrnhEn+q+I
XbbIWdGZGospZsUQz7ngYREi65d5uPftxFIHnXMOxHHN1ytE/9/chOF0jkubSyqQst45cIQcHsKV
X96h7cv51bbQnMyFgsFPk+GG2QtkXX0K8r1Sz3vj2yQLJ19Op5A7IvrnRSb6wBKbr6cVDTO6q5J4
/OPzXjP/aD0mciZkOVbqMLAlJ69V0Cr7oNsDxdPw6Bqnuq/cUZ5qMS+PiSlcwgW4Ep46Nhm8g0iO
4XFvsDQABcaj/wjgi0wmBt9/NZHc1WHoyS69Y+2r/B4MffLcyn6rM7T+li2Rc6C/YQL023sF/jEz
Wy4c9LE4F5cp6RmrhGvnOccIyZGeRlYf26Ts/t5WXVhfdn7iJyyhNUFuIUDMWdSeecAPBOrSzzgk
bpxI1XNt49TlUg9VmEF5LiqVi5XUuntAYxz5I3ZzIYnmgEyULUpSklumaEShHghFVf9IiEy2c4Tn
aMuqZB/+QsXCAhfMti3ShtxPC17so1sW+R1xuNYcZ38t37cx5Fm7qZlv26bo2xFVb/i4KqxzsHNZ
fq6CsW8acg8Duua/mnaMHhCq11dQlO0/PFERPgPG3ExogFxJLynqtnuYSwn3opdZHqcyqD4m4zKG
WbgJMwfodksNys4bnMz0d50hJ2kMqujFD2+ruXVBRNltpm/uJ7XGd2PRJd87JOMnNsM0X2My0U2N
hbR3VV8HL6U3z8/d4E4/HeMnFB3JvDz3fDgG/SZoflQ9Rf1ug2lNrRnkV7vzpoJtkfVWq6C9b/vd
oe7ChpfJxFkf+9ZBSuQuaYOIPbbD3ob7X3di8G7mG5xvg/anjel+tqqhrmmQvDwVOoc+luvxNjg+
llPYn+pVm/PuRvrLrI1/tXkQXsfJ0e+jO7r3So4CGVXSEgXaFFnSIfUFo/cIQDkd6aOXV9DT/wo9
K74PPoyuSCYSjUtlQTITJEub75emSH7jvyPio7rpT6Y/O5Gxz3Bw4fvthT7XHpKeWPnYyy7Li/aV
Pcc6flCGAbgnN5kS5YvAHPTNJyBv8oT2e0qS5lU3sYe8yV176BJ5quZtvFdkPWhn+gWh8NVOCyiC
3u47EMWUf8qiUz9cH0Yzdt/zgeDMQ2kgcZb30gjaK9I+p4ONzdxlkHLhe3zbgXUMotE/aHrNx6AI
IxhxY4f/wnD3wlPtNtHjPjb9dRnDUTH6HXpI+LgDHinnJ3zrPN3MDKC9Yz2Np72bu+lYVPVGmI1x
o0MY18FP6+3idccA+jHEmEKKTg3PndDqvwVenNKKFIffYSudHxMNxS8xCPldi9Z9Rs3uXpyxae96
JZYxc4raPynuige3m9tjwiD6HlWfKnnavPZfB2YJaNOtRRpLEx4nyCH0dy952mxwI41me2TO2vxy
a9iotEnc6q5BLz7HMNIIZqStf4R6i39bbv07D7n0X9JCHEVPLjpJD8s/MbOmzulPkBLrI6mV+l25
lio+7vt7RmXY1lu1m29ebp3fAc6TI2UA4u3cM69Ldu9TDBJUdK+94zQO8j3mXbnUy1wiZ8wMMsv6
m+LefnEjn79KDJH3p0xupos1UPB+wXbHmdugHnp6BHVPSveEuBZ9JGpvHyiRWRrM2RW9uLVsfnA5
R0h3uXfnCEI/gSC2vGMnXemc1yVu7h0NmQ04JDTyituuf3wpitc1xJfTlJV4inS9vu3V4K2pP/be
aTZe+UvMuf9ZLkO/YrgYtivFmpixjsj8G9kB7edKnA/QsCvLr6HIff5+lZeMRvrZ+8VAwL5hSDLQ
KlvIM7d2DX9PhUD+AgHOEgFqbJVc3VYKZpEJBiaOEUJrtlhhG5gX3jfV4Y8xui2PS9f7j8CU5t6C
R957ABypjfT+vJIbVhzA81yRBYsGhIwLjrqGPvLIqLB7SUy9oegzQXzP1Vi+1ojeoKWOWBk3q079
mrZcT/itQIjsLrr/imlU2QgaF6ehDRKahqBkK4VbFVsPMSiDx4Qy8skIiy0pxP/1F10FAtGX8f7e
6QRPf4LDC+NYeHNi3SkhvD+UVy0btqBF7XU3Mr8JK7tX9BeKEle++tYpvTu6MSZFeyLE9NW1/eKk
zNicD7/oxxBsHEf7Zz4Dw1/qXi3t33mS0XS2+A/rX3WztQ4NX5wPR/qWPTjEk6i/Q0IGDXBKrd32
CGfC2ud+bMxOM6VDlySi3QzYctZd10HHD7fU3h12j3q70mtYQL7bVk48PwwbSFDqsWUZnLasqY3f
hn5r7LsIC3i7Awp+uZ/KqM+jF8vGde9RtcDRxyBQ8RVPzP4f8dhleyi2diouBb1A96JbioYTXNC6
OqdicNt4f+pE2EfmNNJnVOo8RszqyjTuZzNjxkvMVn7re7jcmXvP7vGnRnoIj0FZdvb75Lc33KPx
zbbhWgjglsezP0B1lLjodjaJdhvawxFQNgZjsHve4xoWoBTOQ9NBMbJ5DkmG7rZzKm80MN6IS/1h
BbVbVeYvYeE+aZSm+OK1o835PhFz+r8cch7D1GXv3dlevZyVHT/acZ/FGRSttFMaz7C8PgV8PrE2
y4nHeBtZRUbP7JyiuFzU90lEXMzxROzkE1jMMDHTGH2nZjkoFoL30G0mfZ1x2kWIItTddxJkIKGl
XZflIJWXk3/eAGYeS6i/+qGQkc0zfu5ydFDRvHj9yW+kAMMPl/X3hOHW+b4NnJS/xshpV/oDtnXT
96hRtc4nAdkeyTM7lWv9Gk7WHZ4Miq53xUrdeWcSNAZIeTkgzvAk1AZj1Nq05VNo0PSAIkfHP0qk
m+jcdLm2/8JQ1yNKDQTyN1wNuf7R+ZOLDr14HhMSf+2pV+fSuOXT2uKCZXDOjhnvUGJEys/7Gq6o
bDRpXB2+IyyFbwt9mqmYuKN7B3Ij3/F7xH55Ep5f+j8LW0biEcVz49c7jGLcnnIkrvg7zhYMBo4u
OvJu9y6pXhrQ4QgOUvv5BTdllKeky2/7td0w6D2PSTnmqP2RT3+xC/6jRcq3FauLiKdt3Q4lszKp
T0xzu/KVtJ6gemabBwfyHjsgFTo0ATMgNpgNw7MoZkYhqRJ9rZKDRbcIgjM/YBJdXCeqIZVxJk/N
FSv7hHocDUjpabh0ShHsRAcd/HSaeHJ/yyrMMYksFs/KEWexyZE8MUPdooPyIZnOnaIIOho+oedm
jR2lPfsbOzb9K2d7TJU9lQOzIu0Z3/9lHMEjEo218AQ7qCN671Tg3epnsrNy6ld8NsH6kM9MblNO
OtFlOb/OaIL+uw1DDr7QBh6DkXzuflRO5/cvAcRQ9Zy7Mbp4z5Bi+Afz2ao7GfPX4FYqQLdTnxmK
ujM2XOYzDOOS/yaRexn+DX0XjFftMbA9QvkWOc+s2vrzFE1L+0DSgkjOUczg4qKibmeFiM7zPHMj
gNBDskhf/sJ1KqsjMfrL8lLBM4nTyEQQT6vGhp1uUcyIDDcyCnahacqZBqp+PwrlmZCH1CN1J3Pq
YvEyt2p49k8xE2/1g5rR9hr9W6y+cxckfTktJ64XDwFhKKNS3G+ihXG1pSMGhO2alHWuj1DDt1P0
rEtDb6en4V7KOTGIrqOtZNZHUmyWaYnd3G9iRX5AZaIp/xbu+ESAb11/fhT1pqNz0KAJvS9ry8Y2
jA3885s8DFewDvi+7hcwofmGJW/VgSWBff+J27harqpz/YBTDldrRzJdUGFuSIytjhtfyrRd8oAc
229d3yEveH4nq/suNw6csK8cFIBjzFS4f7ZRVVW/jFspXlV6fW9vsi7CKpufKIBaz56myu2MuWps
Ru1wbvhKNvMRWub1nw7eFW9jSMtr/9LFwdiE717u429OC5YzhJlbTnFJR6X6Jr7TRul/MydJchDN
XCWnQNkZAzNsvrOf89WvlwciyrHC7nRU80uElxRnK7k0r9EyuzREft2uh6Uh1oc3Y/S98U9H8rqL
WzFAZAhPZccOkecp6Ya6PTARFdVDFNRCfkZ7xy5QlhxN+qRNwEKH1HAUFw52dSx41z6USf7QRqHL
TKJhpZ68E3ivm6PPeclBC9eY3G8IAN0VdGFCwO493T32nqnru4h7FjFnQezoUjCCJeFh2hf3FGom
s5fGX9m0iD/GH9QPX9SquzCjTIR3md3N+O77wE767W8R+V3xQ9ckefnwqDhobYruuI/QTOyu0uk8
1iF0UGVhhFY2NBTHYGa+4NFGLqO9G/2EQdVxYZuTedDWxXBDRlIdjYeRjNTyVccI1Tpt4rUDOkYS
bNJNDGXyeyA0cFQM50VRFoQHkpl9kkMlF+9IYH/oz89xMOn9isPa6D/4IxA8+Cl88WoMU88HNwam
LjIjFP1au6xT/oZx27JwYGFqkad4hQGcO4/d2Pc8X36NZLSrQGEWzcV6Hqhg/wv2sLd30uaEUYg5
nFBMoj4x33anSIafhQArkJxrdWLuEISsYCSJQNYNuD9kTp9T8z0VWREvyJ0UPH14WFVc12eadYMN
ogna5m9DkFjxEhJ60f6DmuyLf/5y2+nJMnviySHcgdk26rTS6TFu9QEeTjyEfiY81QaMY8tZfeBx
aKrrBKbaPYfwCMVr4+K7Ou2VjPR12SpLIbSTANVc/bILaJkjXIVYPOM9cJCQQe1+z9pyJxG1Zyl8
5mU07XxqjBUV3nGbbPO5CBxXdVk1oxVcsHEiyue3rW33zlSH+ti3g/u16aapX8H0g3GGUeXdu2vh
ue4qj0EppTp24J/dlMT5Xyj1aRFpM0FUZz1UWBRnYW4i88dZ63zfLptS0fQRaPIsdFp4BDulitQS
Ml7QdBjkx7OqA6J8g5h+a/XWMMr6Vs3zySC99p/twLAdd6Tjrj9ALmaN2YL7x/3ug9hwMwlZdkOm
JfjZk/G2GNVrcx11dggHg4aRZhHMktw6P3H5c7DODM9Rq+JeIDHOFvXz1HjVDRxDIvUR1J3Vu7re
OlTnnHppunQR5X5FBVjV4nNn1AHZWpZO8kNOHQEOB8aTuV3TKZJV8x8lvgLcJX6WriVAj80fNt9G
PSkdDFvfkIAm/1DBblNwoaHqFwWAtX0oGDAyKwTXddbFIpR/uV9657zgMSNqNS8ZaM8FgQBl6vdB
3p/KpPT6J2yXojzGdjPyvzxyonk8SKeVy6kivauiJIFfXvmAKhx+M7xiabAk+ao6uEIyEUpx3uHF
3YLGg/NWpSBPYIpRNIQzW4LlRj0bllDnegxuNbMy7yKaV6D7YCqr9mQHGxX/bM5xBjGq1mb5jv06
3s6c8eSa0wCtisBx6kP35iHD2AgsSF/iucbXf7Zd54uTmWamlpiGmRck1PMWfSf3fqkegG1wdVfz
jQ8YoqlsL2U3OTAo7NogrcGOtb99lzaZ5U2qCM09tmJaKhFVW7VSQ+Lj+kW2yDCc+wAf2sUma9NZ
nmQj1m9ETKDgncw2MpjZghmX0VlT9RQZW1U9dzuJBcL4XMeKhpdf9RKc22AKoSkBmTwfX9m45gDy
3aYw2i251wQPfO/79jSthW9O0s5z8gdPKidW5sTWshtFld723bD99hMaTH4a6a7cYga4qHyopoBh
4BHMlGSGwJvc4t71tMAAxnNeDfAjlhlUxuKiZn+wxeCNP6g+x/6Ht2DHZmcwV9Xy0FA+qAuFWDRk
24R5vLnyvOsxzjaqKly1c8QFKuijZht/d2q8FvG5F/WkoEfzamcxVaPJDI9Nso6nvh43+83zW7ss
wKVLoSXig4HeZGcPrNF4GXGJVZbYon3qnt2IN1sz5h93HmEzVMX6DQZfFC877fP2q4ZQEb8DkubW
P7ViYeO142Atd0hTx01+87V223kbQngozJNrpTKnNXYFt+tjWmqHBQj7X/LLsDpRrM3S402NEhhx
xLCiFH4aWMsAgOewn0WfkoEhRYL6CKXN7c2FG/YPOxHG43Bk3Bh1Gr5hnEM/k+RGtNVFzr6p3tmt
0EGWQzsE63/JrobtLyMBx/5FuAu9twkHa/SvmOrF+3LWfpzrFFFUNt5jA0m9jMfc0bM+90458n6P
SzJHMZeUWmyQuWtHosQh6geDu6VxbNmcG+b9xDJ4eNovqO2lPK+z0vFrp8hFuSfitLdvtTZx8DT0
ItdvAxJr9bPvQLtOxbIn5slBjQtTX8iKHTz09+XvgOF/fg3Ap7lHuEXdbGaJdnlwCslqRhcJSL7v
zP/DN2ejZiX9xNe3vwGN+2Gdt9gfbgjlxsKugSsEwbPzZ9ne58rZmx9B0ATJG542/Pu0ybWnM9dw
Il+SvArdS8+ESx6jjhPo3vJc9GfCn3xIH+MQIhwX7KfIthXP+d1W9s5yCxnY6UECYhlWDqWtl/4L
XM4uL6FL5FPJl+JPkz0PcQI3g+y97Dh5gi0q72YesDDMMBFE7RVZqvd2cqglk51J7aU4tog3geXO
hSbrM7Z3FOBfXRCL4Q95MW0zHRbMk6Tzb71Y5b1ZXL2KbEfH+n+ntmJHhvet8GHiBt6DakuhNX3x
tfiUI4bdkmG+nsEol/Ip6LHesOZ694uTakYVXKxkdFUQQ0FvcTeuOyYvfOrddMNTQ4zYj/zWnI2m
2G0NSMCieu+KE1vLk95Fayk+2p0QgA4HW/xIDabdlxnX3DYcseMTLuFxsk6PtupDfSr6dQoMJEni
hL8p1QtyxXAB05KNbajpM2Fk0KuhrsQnDUSw8kQDL60HKUHbxwz0UpHeXWLkmKuHZC1KTW+ua+t/
CmZV8rWvObCuxYrEca9hgTEJcmfNJJXUrpuNOowLZomV0tXdhFJakVm0c5gRzNIz4yYupi9OO38w
eZ2LcBvOI5FX4/cBgOR2vnV+FH60G937F8EJsXmfQt1g5sq9NcJ+p5FQPzDUOCSZhLC0H3OX+MOp
p33uPkEGthwOj7SS8u9inNm8Aj4KCjksirzG0Bfe/Co2kozR0dxiz8Atm/Y1bqcbwuL2LuX/EE84
JuewWUSUJl2f9+FD0TXA9YMC6zjttpqn80bMS3mUhF4EZDQM8BcPtYpwASdyXdtvnZQmeTb1jvq4
2ImfdYmp3tyMpW7T8nMp+HoNtU/A2XtuK8ZMdw2z8foY8N0nyaFeVSLPKoqHz/EWBoDHM9lASWbf
XX7HkyXN8Y5ZH4ITvRypLtTTLBF8iAxOwF95LEtm8/R4hprfQ3eoPnbSCRYqNuDZmsI+hOiEW8sx
EsJKGPHZkG1qvyNNWf2OZow+mnbTWCyPkAjLfvsPM0LtlgTniactE+3STfQ2PLvFoOrouCWdyxA6
tz6rQsBZ8bTM2vHxtPee3Z64NztEKWHxd4BbdvU4F4jthaQnqOpgbOGHfTCCirlW+ZQnshcHDKF2
+L1u424ucNtdeVBlSABCTLkDaVSqhUBQds9MQRCnDAUahJY+idfhURZ+k7yvpkugeqWJHZlyfBU9
/YdHVk/KaGwN8MLEPR85xmWalXjg4vdd47THalnmHGvH0q3YpDQEncVO3vWRwGAWKFfvWefkTSyf
lOtReVxr2bO7Oew7bzMvMDhTEbzRWPnsrmYrayS/V4njL9d1aAigZmLLEFq1WxIxZ6pK/0RInuO9
Nq0u7WuwMQF/t2QnuD+dGBH0lBNU0tzjJSbPdXbmLs7TsAjykGiFyMRPy2Tr9q4uxw6LqColW13O
xSYXlikOPsn7FYjuVkDadreNpWjjXtXS2ge6qeyvLpkMX0bhundLnIjyGUecoRUcOkqZTGMK0Wcx
GwTiFDgRk19G6BIgAMpdQU5BC4VRYPKoh4i2FVtBPuxHFGBmqDEMP32YKEM5HMl0mpNnJrtteeG0
QZFi3ie8+LMzVL0/t6H3mBry7cH9Y0RkIoYL2JXvk9gol1Ns7KBdxDEyXEYSihw+Mq1XdZ0xn8qs
4p7qq0OpNPPMiCVM3luTQyrZQ6QrtX9aojAIhmNHVAevAPSd82j5Uk/zMelhTAEDi8r1joQFQc21
zhyPLzuqFPN/oJUEBE1M5F5GmwI2J5miKS9eaW1bPN5ib4ZjM+wbJNNIG6afa4YCTnmdbnVZSSGB
KVBn02w7GCXYzXCK1R1DKnq/J7Mk2BUg7gM7/aMTxi15QPW5kVc6rJr127C4RIKd2Mju6nu6/s35
2sc+6X1W+Q2FJ06eXOuJhUFTxze672gQGX7dfHttTOG0bwS8xOH/ODqPJcdxLYh+ESNIkCDIrbxU
vrpsbxhlemhBBzrw69/R201MRPeMJBrcvJkn57Na/aCtLqROhuKegE5xaBi+y3+o6FOEQFRiwhuI
oQITEd744s3hyPjaDvPPQkCM92W6zs/oEpE6uk2T/2YpftTNusjRV6iurnH0ZuXx5R+cMV7fA26K
32QC2USDEHixDSOlf1MGSz//x/Hee0yDOmehOWaxt5MjcSUCUJ14WAwa1aFykqw8O5GoD7qymU9S
czFPk3e1dWBcntRfD0m1gTQyg5TBOYSxciawXPzpIQ7W9xlv4fJ7ItfpekzlcTYhOgnjz688Z1Xk
b9ywCe1bP1lOGBtGJa86NEhzV1uqGNd705JPJLG49tPW6z3D4BNM14kgaCTtzeSBcNNmHeYlsZAx
x3eNbf5geMWDxlCpUU+8eNzvqspwgBP68S+zVFlzxO3MYD6BBhNcow0T7XYsBQn4jAxYgtiTs1r3
tV3Fjp1d/W8SNQx8hU3qBeOOj9EBDKr4MDqiZqNq8J2d5Nh25aWIat+Dfh5rsa+NKcbbHCdj9ySp
RPPfMeAOwXuqg1E8JBFixo1Dx2l/k2M6gBJThVr070iYgTzDx6ourekW5PawjmO8N2Bej3GSAdLl
wzrluaiSZMCUmjah/41Tr+7dbV8AhjvjyVHFIfNXsluh58bOvcmrCbFbWyaeDSvfaH3LSqnnO4xE
QCHm/9Pi4WxnjwFWUYgT1RCvl1g74fDp8LaMBo6LiJqoKnXGf4P+G2/E8gZva8KCwqqOlcLUpVyB
3CtPpYvWunJ2GPK8RoSNtVr2/HBLrIlI4JpgvddUOi63MlhL7F/g2FBIsekm9fTuI5gGuM8i5Huv
NE5wwzEqdG9SvHjjjUMcKsAnWjbl+B5I2TkXN8alj/wuF4ELLjZTfxJo+PLLiTtwcBQoyPk8lCWp
0zZuygdMp0vNictX5d6TPQcGzjUzT5VoXkMYL0BkSjzvYcxzKvf4m5lqMCgXegnafVTVS3ioihjW
jgCCSIiwIODa7vCJDF8Mzcu8i5jCCZQWs/2zOEWBgipmH9hSilXyXnTz2lxDGuEjVeTTtK90ms57
wwqyeJyTOfZ3Lm/07N5W9hpGmIu/OXmd+xRrIok8D/vzPqykfe4KPNa3vgOQ62bhEclOq+zFpSLL
xBGZQwdS+aqITD0h0pHmhNjk+sdOkJzGeI5i/tj7ZXKueOQRTRpxyT/w7snNJuJBFp2u9pdgA26i
9bgSIoJjwRiGBJxUPg8PmGdL/2eGL5GSHA2o+3FwttqeUNfUGUzHoNKyDlBxUGEu6bcxM7ZEE2s5
9VJQYoreznvaeykoSF3GfZ6McwCUdlv07jBBsnCcmPN14/3H87TCnNQRotP1Jc0xswZHgmTZuPNQ
w9a9WWwaIGsK/R0tVrRmu0Rd8wnTkyBxrkYdXbsOByfmIkXBIC1G0LXF2Nhm04USxoofPRGgU46r
rFUIyb3JnOa0Lm5ln4B4kKZitjb21WZYjCHT1EVgH5qm9P/rfL/5RybUlcdYRum9n3DE3Bf5yKnK
rZlRGJUZCbGHGxqWSYXlw4fExjodUg5bZ5XmEKSHxKkAUKy5z/8bVIWrZq3DoTwkeFiescUXhLdI
Ed+CEGxIj+PZ9g58Dv+ZqFf95XmizE8FP44+VH0v0RQgNNqN4pDiXPjLl0PhqDX/08rl/5EujmOX
xKUQdgfyAEcQQys3LrpSyLJizn78KpxeFE+4H0cEkb3Nu0H190Pjdq98IhN8pro047fMkIAQtYey
Pnn51DfnrOpZjHZNmyZ7lsjwUdLYkEvwLGF4tiJNuW+hTWBBz3I9Pgks7fbkIE2DMvGqMr3l0qq/
qUOuwsPa58nziBTo79qA0/VeY4yauAqIXiIXyCzagUPFWp3SMIKbpTeuW3/ZcpDploubU1HOaNjt
BXUM5XdZV0ClELYSUxGQrqUoxM51WBNuohhfJYmzrprCE2jiFABHVHAsJE3QciPZPU1jTbtlE9Pp
3TKhkf918qBdzqIDGfLoumlir5QoClaxcreVAtrQeRww1w5D66ZwDRu4TUzurtiPZe7gQAMLJ+9T
1wz/0Osc+TtCNv3ojZcXf1gD4wRRbJvv2Q8Cjo3WWZzZlfGWTzvXOidUzugX6am6xA7ELlIZQdbu
A6XUEx7xoTiEZgbOQv7Tg70MHlgDEKBMelv1YOwAtRCmxkdLXuPBJ+WKDJh0OfCBcnVI8cmhFduJ
VX/3Sna0PyaI3pYjVgleA0hh694ncHOKcxNLDMaJn67y0sXc/qzhveghdae62Q4L+5ULiuFUcaJq
wfRNjYfNseVFsyPmObTACOx8L3BnTtsGBJiHbSpSf2bGsfbQc8H85wBTvZIIGsuMijfVPcRlopNj
ZiL3rNuqC26RLMlXmvKKfWG0yl5KJB+Yf0wLYguENTpaFozI+7LySIA7VBjedbXqHlwKkqstdWD1
78yFw052okQ8RMWjOIL9ukNpiWZxu/Hy2gtRRDCD7MpalfQYT7FRJ04CLEanuXSxnLE+ottqXvtn
ngaYedc8M8sOltGK15LFsx8f7dCt97WS7eOQzEF1DK8L8ZCljTqGS2sgtsZkA/KbhsquwD/U/FDl
iTVIypDMrOXtO8dI1V+iFtnFe/NaRw7dnnBhhhWApIn+O4+hV9yWhvjukVObHihgDZNfy4btJhm9
qD0OcwHtzid48JHhC2dRysz8FsL1YPTj+ERHRsh7wjktQIWHr6kiSnPkpLnWu7SQPAqR5YmEp2Uo
uMU4Owc3KRxDd78idNkvUCjs9L9t19REqd1EZxXAwTZxqUUllhuleCS66MblTyr9wuat5U2jOh4Z
+EN4gudP3mg160wvy70UL1GTJYu1+JjTVL9VJl5PjfHG9KNy1wSsogCQNB3y3tY9SQucurtxDgFS
GOF5/kb4U3wPYXdkm9ThEjlgw2Vn5DgOWKHI437Dhd3TpkTitCQszetrxV6/DONHDr52gRLULOXO
BxgW79n7Q+3tZwE+hyvk4hLH7E8T3ZX3kc3VslPaThTKZNOYe89UkUzl79J1HRuEJGqB+ACb8fx3
TFRUIOwFo1FzFr0CNTXUTfzZsXmJ90hyqOB51Yrx1OqBmHiUpOOFIJqMfiIL9uGDZ7zNboFO9Lsl
xjfONmVczjlfJcKIjuBFY8/If0UZUjzNW1Ra9g/d/MAMv9QvFcy5/8xI/o9ccluBHxBy5TFpalPq
XZfPeIpJCNn0NsAKipxTzCA/hMakcxZA5eGe5NpWx7mMF3mwTV/ZP7mgMJRFahy1lw6uaYZLSCTd
Meq1JGnbIutuihVLLVow/NcSSZKNxqmdswU/VgRcIsVKXxzw6zBtqnmpnkJW4u0uH0TZHpZMjABR
qpJ3ZxrF83i3tEV7abnWyZqp1Tnq9lqmN9ad+5R0hRPtC1+Ot2u3evjAV+7smwpnKYnpphvPhU8U
f5eKsSQAYHNsoUnisQLd0P3VYjQclLldCKEzQa1Of1unHRm6euLA9tI7vBmPYmKQ2SgrC/lXDySu
NiWC/y+v2PQxMiTwj0THiidndgI4CNdlEbpzv/Q4mtjBOxs4HuymZm+Rf1V4TaxwrTC5kzKEttKR
NN1Zr8seewAF/PlpSt8NZXLzjlyFV/1FZx/9DcbA9R6q0ZBuUY8UflOUO7hclcRCHisRYOodiBgd
PALZ7Tayk/M3NM6wEGT0GOHGAqQbsfvhe7ETga0rrgFDUkiHGw1y0z0se2Zlj5bA16VRAxAQz8dq
BcV4/huirOYPVeGmI5FlB7ghj0zdD49N3wtC7+SOimPmhpxjR2cijkCxV80eYaVqpF8MMYIlBiRN
3E7nx77x2/Gu46Q7nrpyTr+ngocwyqq7vKR2mv39aFdwTjnbu26HIMSZBpq2220rGmFOgMMn1Pqs
GF/iNJfhQfvzPB7mYu5+spiD9nUoHp7rwpEAqkfMeRB3Qh+yDjbamSzxGrxXmPyrfVlav9wsWcFF
HFS8+DdM8vNHnLaq3lV17Rc7oA8Tu65WRMd6bXICgW1+q1NbvQ4gJzBJ1nX5F6NhWt20sHDfPAFH
5wZ8kf/Enr96A7Gzss0TqblE0TSSMMeIg/lttTNhymRZ/eoee1r0j41qqs4B2Lf5gsmu6e7jUNbn
0bR4SgFGxK8Er4GqTxWxaoxXRWvvA50Ssc9LVnDZNBX+nqXCuMdXaMmHdWOFpEMJVHvFdiWYewEZ
xf/CadJ2PgTM89OhaCWbh0TA4z60FBYkWyAU8aVMMLLsyCmW86mc/PAMIHE4gjAcCB/MWYxze+Zw
ck+2Urv7vLEOqe6WLgvCcJjSBXbbY+5nNOcMWO2Y/FZb8uwplRseAJOtr15SCOcua1hWXRHoPZlE
SAHcwAm47HnIP9m/ulyytp1idV+FReI8s5piexQtsh8ubtj55rx0adUfcozgzqZw4vjv0iWgKCpO
fMB3F0EcKzRL6p5IRzL9xjULkZeujCRLd2dR8oOweRHx9jAYJtwSavPOjMpLGizktkAg8q1ib7iq
uta7NoGsDXQ8HcZPT8SMG5vEZMPrRCcY2q839LtxcFT+XF3Nwpuhjp3uoezpkDoOFWWFZyKhjj0O
havAhE0dxp21K5lnjUG72K747Bgc6bvqb8cpqusfA/HgYR6Yum+THmQsFlR8+ggxAZjwzWCKsL5F
4QcsBudu6nBNuDz8Z0sCctesa/FUBqr6SfiMf0zBsEPGny8S0XKaXsCDDj2CY7Wy/1UW6D7Mc9YD
rcQP7re1QgpP27Le5WqN2lNo8WzxWCtj79KrWF0WY/03GeX6nvpiwDoelra3zBUQuQIlIJUiYi5/
LMcn+C8EzM0dpkl25umCgZNQ+ug1Oy9zavW1zrRlXGgfjLJjbpjJmTLRhnct/DpCxA5URLAoPG6K
gWjGVgSwXTcKHM4ru1t+4MLWCc+FbFqGA6fLKtqVcvIBGzdO8WFkOL+CMUdDbEG+veGVSMpbqu0c
8xmmirI8d8r6A5pF5d4DYJZ3tc+6gU1lXvxYN61vs77qi39G+G5PRwuyNAf9CNopJQ8srTgPA6+c
Jjuw4ZqDtfuYicYRZdH8bies+8XrQGlC+ToMa3cXsf3VX5EMZPeIH2r+b4DaV2wrb/X+cppq6wuM
6l7jhZjL71Y65aM2bolBLxSQ5WzpxhjXvcHOd0K6ZImYaFBOhtjt+6c4kywbFb/2rZ2K/Gf0E9f5
donKElhUvVUHLouEWYbxq9p5QpELYkUYnBaDFHCGdjMFT+zhlPusV04iPHx1I5ebys1E9KTIzfs7
HP1LefEaPfxOXuy2x3GOq+aGwsiKVU4uWU/WM76zTRd1y4R4Z427m0WIurQZpLN2f6o20PEj/lux
8J+s3X9NmcfBRchIuB/kWcfnZqiS+WJyPSkiEZ5n4L3izX1kNqmSl5Z8QrKd8K0v+x487POCHbBh
5TCac1yguf9pAPTSteGP8ljWBh4453uIS8QTCpwRn9jUQnkXQd7NN1OE35NWMUoXTmWM85LkXRGX
B+NGmMJi1jPbAE70Hug4lZxjHjj+Yz/TMnibWDFgverKcdmyBUNW1HO8PGU2pdSLo/swba2fy89y
6b0m3Tapp+eNbhONP1vCvcOj0mUkfTgUgETsE/9f0CAZ3Lk4r94h7hXuMWExoaAIieFZzrykdmHW
iJVykbYYfiVwNFZ9McoMbFq+7L3md8ZcY3IPaWU1jdzlBWvm26xD2BNSj8GHGrrR/444fZ4NBQnI
gLTUlD9+YH2z5aDTEDPgjsAOkQzxBanBY6xfdXubD1RO7ojFJXBWG6aqbeayz9pAzes/68DL2Nc3
vZQkiVX3HZc1kIh+DfqcjdSA+R+c7/rrJD4TBFjo4HfVpDXu0nm0LLmiMmEH0DDSdGYUjGqMws2G
Rg+Oa5B4cQ1MfeUwtdYTdDownIprqQoq80DXCoINi9tUbWU5W0imhp7HHvN5DymppGeEMau5Qgcx
Q52wQySIYiOOCS+Hv8fqqQ3Nlu7aukPB8cQrJ/YQEr9fQxYrS8gsfibHjeC19J9nMZVDx+2bHwoD
UkorGCl4FCfodBt3SoZHUp8jb29ekBngyGh+mbGZ/IB8h9YQ59NsGR1c+GDknnE6SyuXk8fheNmg
w5D27OA2PRnsq3gFKxgqmw7HkL+DCTl+ZuUKU7REuaJqJdBhcZevCnSGIqmArVdOzcdqWLhf7UUK
uNSsn6vVjkeuGIA8MA+cpw7PTMKBregufhy7xCqlI6AFl2Pwnx+7yBqO71eH3JbON/Z6XF6yj4uH
cWl5yCWgvFrU36p/w2kBIFYVdJGhhQqzLdurZuwRdrjGReCH7mJ/EW+tyNw/Rk9NvWchjf+6HLXg
l5im5RehRL9KgoASJBermo3Q/kgDD8oJ2QnIexoMXCiJqer1sym76nsNRQZNlCUNZXk6INWWDEOC
cleGIQo62urG8yP9nM0KF1I1Y7jlo03hj4WpeuJHC+02g+LRkYPLc+fgZmFLP7i9mm11mbWPnW5F
SsAzR3DA6jZkW9/GgHhpjF2rrcd49jLWYffIq7MCUCh5opNnrCm2D3Fdv2l3xjO/ZM36PuoQEyB3
ps62agqjh9ybOCgwaY8EI4Vjq83oCUyikDYbeDsJIbtDQvIl2tLprD0mhAIFHO9/+zYZsX7BECgU
gU3c0ykLQ+Dycsr+u87HIOtXd/mjVCnBuWG24hjH982ZLUX7tDU1H0EzOuTcLDlll0aNh06oBdYu
vN5oc7VbHqmdqWMytj3h9gI1JN8W3M9n+HZRd7EV6+BNBteCvGwW4W+dyb18zqKcMcGDgH2aSsFe
qaqT6KciTAvDJCT4e1BtGL15ViOcV5xhn9E4+UecrNcCm9xwYzrD2Kr92ihYHwbq3roXUVI95amX
fbXjlTxI4s451Lx2sm3fGq4uaDjJfehp8sScHlgW8kXwNrZJzGFapfHSbJf8OorouuaUVImwSffN
5BtEvyLvMFPQHfaKu5RtO0GYaxTbxv158rCG7AaMBv+c1Un/0QTUCzb5kTgnoV7fJ56D4zY2lfpY
FqfPWDrl+Svh4Pmj0lJExMCC8SECluRuG3+GvTe5vLU2OaPsn9h4CQJuOMIOYoXN0O8XWNYRIrAh
kqsq5aVQpnmPLarWJeHL+8FGCEcEmBwj/lpm6qKwseaHqoGOgAlgGPf1mKiHUFpn3Bups1uhFx7J
/pIUGawO2T5Mpo5+bM7tciCQETsbOpSE3gOPZME4saZAh2b7Sx1ByBy6tgtLp1Eus7+TsgeyyjLK
+/Uy5eHoCxZpTvlokqdS+2AxJgz+2W6BXdxsm2aYoVL1uRtUm9kXgovFnYMLiTPnK0Z+ijmDL+U9
3yV7a0Ml5JnVF5+AFFA6HmranJixzNLeNAV69y6Kfcu/Qer/4ycs07oNKx6PMyOgfsLuBKnJpyAA
ae/Wz5wEkEILc+u9wB2lDpEB1k8UCM2kf6x6rLEbGpW4e+u1AzrBljmNblKZR9+u6DF9+03f/TdP
OA+oCGnmgeLPAbDnz+pBRgk22mv76P5KB8CNxmXVYHpDovZx8uPoqMVxhu09flRkAHrCyDQsLJCJ
cC7RL5PkJ7zVLVoCJoZpoAnW5aj7oaRFoz9Ypkh5ApfKSpONGvxhNtm8crosWk7smwldNVNvTwXF
CJwNVZlR3hWTyZaZ333lfdhH+yjzKiDLXZh9tzyYvohMUNnVDE2cMWFnyHZLPZBY7dEnf+O4Dddk
q7NODc1l7X0/OiMEt+RtY2y1fP297MfgduJFpP9Rz2OZagcj6mslVH8dZcC4aUaKNh7jv8rDMLZD
lE0lITNWMkfR1tmtr7Edb6+HOYj91UIczRICINFZ9abYrjmaw1hlHpl/P5m/2EkHWA+8tl5uLYDz
GHS8oFueL7fRM7YhmK1T9yxJWXQhyR5F10fO0Z0gc4pGcx7Xvn8t3YI/Rx2FbR/yBUFkoyon+ooT
qFacysgYbGo81+XjnJaGRpYyKb8Vkmt8GtUQvTp9NFv8hiFxGl8343+dDciIaeiR/DAOaF5aopnq
93D6ov4Ym655wbbYy83IsRdsRa00XTlpv6jXgYbDlxl2N2YCPzb25C0+XOuUUh17jAlWt3vZ1K7e
DWrw79n5jAOPAnTXaENeq+xuZq/Ph++UNav7z8GvLnhLmAreDsHv4+wv4WM6o7i+t/nM2rnw3XY+
N2WkCYSDTmuqLWJWXn2N7DsHs6sz8sacKWxKHHfjkfpzbhluuLlwSavfaRxAAPJRnOo2r1c/Bsxi
JOvkpOjkjYmwYFKqlCfFZghkS7UUVCcjHqLkegxsKQBYAXJmIU44vywLLCDzbLes3TLgXFhD9LJv
3SrpoXaL0p8feLRk+p9k0d2fAoRbij9GVP0NFKG0/kO+vbHPXhHaZ4uFFalqmSJu8CaEXsi1ms9Q
4ddC/FlR3zNe4/GUvcJ2jpf3zBRTc+t6gxB3GVXgPO6KIgCmQF4guRnx8lFvpInD7VVIPIn0cfn/
BVTRP6AkFBCP2qLsdy1V3hxVJRuWDVp7Yh6isbf21FVNf8PrnVcNebt5+kUSo95I4j/CdGATDGZj
LfrX1Ba1uptLGcudO/J//F6NRRN8kCr11JOC7cq3jSUZ2RVSFuYhmrHGBx7iDUfrFjbdnl1R4h7m
cUyPnMZzta1mwaKdy29sNhonr/nCE44QCucIz2NiZ8Q7oD1AJNNqmbpX0lKAMNKoT8Z7VgKN3Dcj
GvvnuHKPVPxmcHwPeBqq/AneGBuSIByrN0yTXbgZOjs/ZGaGcFSv04pFFJ6rOvmVbJcblrqdeGtM
u047R/bUQG7Ye5PpnhPXK/5jWbD4557MxfBoKMBr3xo/5DJBS0H2kDiyueh/Z/a6+ImUxo6xekZB
Ex3x2lOTOWPXYSipqVcARh8QnWF91N4wkTJ2aZw+wRPtFH306gPrIvmKFSP5jESYuc+wDSfwX0y5
F6A0vbofcaCY24p17RHto65x4WNeOBMtAeKzeqiS38A4JdscjM/COeeTExYvHBgxygPmr3p32uqC
IMtLpPo6eCEE5oMTRIcjwocR0tkaABYEBokku7DOYQi85HghwiPHffeENaKKXlj+0cnl4avMd21o
xeOs88yeJPCD23lOvZckLgkgOqQF9uVY5xdZu2hv7CxS8Cq55rAUD1z628WfqtuluyZKwpHd2ZN2
2KVfBvI3pHqJi5A1mCx0HmyFg3Ne8URmpBhd2IQPvklpjvRXM9t71khYNWn4zv2/pcfW9pN7qpB7
jJ5YPphUJK/wscLD+ZfmeIyXCkmBLrdK9ZOmtN6iWHDIVaQiNirg3XwRiFzdXd2wvScZlgx3XezE
OAJdIHyKRFpMPLVnfU8CAax0FrMPHjBL3fl+3L1gcqq/mGFV8hXzMb9GZVA0SyFKNin5Wv9Hzq2P
0MsqwQ5pWZYsOy9Nmj3hwl7T3QD+wGxHMK/QS1gf3KH29izm+JXyatuJ4vo4kqS5tp2jxU4WQaef
E9sa7xCsmjl1WPCugk+ZV0v/l6seZKRldCjjGqFARhmbiHpawHkkuot3AUslrro8n5vdxPvYeZNI
uuHHMDivKYkbwhSNcwwUr4qg5hveUAwhojsaXtYJ6cZveK33BIwER9a4dYr7JlhWQsZDmbOe7Ds2
apFVy+0gqKnmmAbKnBKOWI/tSnwhau6ayu1fbde3V5zb6rmPBWqxc9eDSA8eIeeXwXHkbu+PkeWO
e2sEx6vN4MGbAzoXT+WxGGT8mWWR+hdhIeZAsMbTb6lDTdmDGVuQBADd//RDqCnfpHunxo5TL2/M
tXg6bD55t0GNVYqGrznjMNIR1TolKJgkr6kryc5eK4EL4ZAgRrrmtC8ccyIYXwrjgv1zZRzYhxjT
KajTjqXuXts8zbchzsLiWLldTtWn7n6quHIb5mynxTjpxLN/SjmsNXuJyf+2i1nr71DW3RlRsRUz
iFXS3vicy+phsp1kgwQpxX2DiAOVDlo1I+CktFhvl7UA1uv5cTuedGja7mBdRHfMOZ2otrS+es6p
JLvNgO4XMLpEiMNzSzWjiyKoSDntEtZgT5JzJERR2MfGYF4dc65D69T2Pfh/20zRLTlRW0Ht2x0W
++XMSSjI7oRo2g8mU22OwgslUAQzAmhPRWZ2xLRaUjkQ1A5+WM8HR1ESsqFL1y4HbeI+P+sczzsk
FC9G8eSmQeULZ7UcE/ZL+t7jhLDeSBlOcj8kSlx7PvKpaE5CZsFjMk5B+ylzaqQpD7FmPLLNVW8J
JWLQ2Cr2naSyI6BsgOWpK8iFM8yMS0LAOFCcqIKwCzlux1katk+B9apzEFa5A+bWN+vBQxxrH8Np
Nf9ifK+sMKyNPH1jmtTuRnFlYaMurbvJQay/Qa1lveE0BBweJ/D8FN8QuHisRNTmB48Dx7XJpCmC
jw7TPOHzJXe+PN8l38amJ9B73Hijn28n4BPVifXD+ryKtIuXoyCOFHDAJqIv+Dlmn828vzrODZYm
/CFaJxw109BhDwtTj9hnXxYHHifOIw7G1ts2A1HrmHa/MtT7KAzUtK0zVgq4q3ufyXSsx7/WROWN
XDBqbWO09/gYjn7YQU+C7RNylFSccLdWhz1vcOIA6sww7S14+0NeBHMNrpiVyAp2YGWfGWYx3tc6
XErnPcODeNOPlVq2Ibwce6BJkCLUzsE3wImSkzBgo3V4XwkF6QNWPBDJwwiiCP9w88QDzv1DRUiy
PvWd4oDHbrOpOSstZM6q9spgllI7gBCq4YPiOkwdHj4iHLF18prghPvLMlEU/IYLAgbmKOGfGh3p
B68Lmq+mvtJD1g5mchfH1r8tHMPLf1jFAlepaNwb3Xp2/NZuHrdPLgHGAwfmlpneyrB+8Vot04ti
0V1dXISyY5D7PZaKpRbuU8v6EM+HF4qvwLteKXkkZnr/GtnAQfEjYp4W+OG8D6kmSTiZjB7it+el
7W5tUyjfFEVSHsQOwc/+2GVKgp3GDqF2C79Cub+yVAMe8VR5HpigbM2bfuiL5966k3sMRgo4N3Aw
EFnYqwHSmIRLUAfNfHSSI8vkkMWhSRMlj8nUjtdliPHX5yDrl1+aLsJ/HUeiW6iQGQYFQXv10fRq
Wl8xk3PakN6S/PZjmw53veckjzxwIGRhXB7AivmgWzf+wCn//P+OkA93trwg8cD3ifgZVEr3s9sR
KNlDKufJqdusdr4cQ7JXiL6MHsosl2+EPRr3k+VqHT3PNc9JrJS8Cl2KlNdWbj3prsOnv0yuw9bo
an3YZVkXJbhBiC5vZiYAHPI6a/tzDphXveDRCUBjsRR1Ps0aBDegrmwPQLDwiEvF5QiFfJQ+/HSX
fwFOVRLWgWJVX2ZPpfMu4Mhzi9XPpHf8RNUnkc6S0g3Tqom6h8bcjQakJ4zbdppuBi+jVG6T+Trl
huYnr79SdKHwI2iNEQwOdUlFF5IrXnVmIn6Wkd+XEx5IrYBnj6aHO9KDc0v4D2zMQJDlL6yDOOIZ
4CbTue+jpT5VCr/uIVA8cC8ZJzx5cn2Z3FVMkutj0K6YPoxal5TCkEykZ6Zg3Ngbl0VlcumuXdyP
eArW9ejmsnUfRh8IuQaWhhXA03Ct+qobOaXWfFryj2Us5FPtl/3lGpJd9811QQAsw38MAVn9ExYt
bTfhksItTK/4jgSgdyEWHLKEa6I0NS/lNJvpZ3C0qQeMX72yz02UVc6+n5frhS5EyOjASeolFSXN
0JuZC+mLjZwjPq8OB38PDTHxH705H+Nz3DKs3WmtwstKtYW8xV2JKhhxiw/viJhjdYwr31m2mYkH
aDC2NzvQKdWwN4gWvE2jawx2W4VBuHzZJDHwibl8l2HdxmqdXx1A3v6DBOvF+pl+aeT+XWsdQvDX
me0OV3vf3aMlhubQMFTgwsgqBncMjeXyNdh6RFjs2/mnmNvEPspp6QhvD1NMcQ7PW6JtcpbTE0qK
5+G/u/qreOVk9zAwlUaBQ1BjmU+p1lZIO9dPFHaa6phNLBS3Mx0iF1cPIX0X88BTtMyLttmB71MP
10gu4xL9jMEmXDztPNZ0ktmN9A1VK0MHf/HgzsTBIYBRCL+bpZP+oQNEeBccvoqPMaaTPvRgBF6W
DsD+FoK6oj9lmTLWb8ukUnXQuedcaFLCsyIKqDx7VqGcptoh8rptQbUnKZwCaxMFHUXhaQtFOHX7
3QpGJzz4qG7fblzYhHVEbO6Rg67mTGi0u5Q09sq3scDrI/jBCWTORvBgCBa6PiDAsGKHMn4lnwl6
JLdqgDXud+3S00Tjt/MOUbd5TAvy2NsuMUwKONx7ehGuDcHWAzi3jQZnctnqDfJHtXpsXgeS3+KB
la8rtl2Yelg/ARbe4Tssb3poi+t2LQiW0ZKmi/lC0V7xzwMNlB7S/3F0Hkty41oQ/SJGgKDfljft
vbRhdI8kegcSBMivf6febmJiNOquIoFrMk+CPrt6kSoyuAfeYN/bcnCQN0+Jcy1JVQrvCuGtyaUo
gq4GmOXbv4nsdfHJUTY/N0kRdRd2tXhlNxELsucyce2NVCwMk8R4RkPqEWpJkLntaS4MK1MGUS5l
jqsnHLTkWE/7tMu7L0yIa/3It9m2Fzx0BLUtBTi0MztETAU85t7yp6Tk4c7Q4dhs8fVJkgokI+wd
Fw37eadPDTHdLZFEFNRpHZA+UqFr7/HfxxtX462KAecKRLZFd6mBSYPwYRp2igYiKGAJMszaabRQ
JKCzMH1ZUQZGJ7aEoX2vpwgTygi54aR8VWVbpOy3DEqCcLqXKUO/EyamcV5ji7WS441l3xPjA//Z
6ZgLPGV8QsSl5ykjHh8D6zFySkSqPRuv764hcnjTG6XRFkS+PTpLU9yzt5f+seQEuRhhTY40BBjn
Q+IHmuQUDuDSw/saxO0jxllxDEm1AVnZtWo8LDmC/lfWldkbQaptf2qr2DmaZiKNRAyxulQx88Zn
y7qz/MYmr+HcxeFa/FGlQyAqXFAefBak3vA5I9m4RM4gyMy0uNbnwcmaO7Piyt1YVXlwjiOM9dsY
13N/WTR0bLZgSVAfIu1YSDsL8Q38GwNZx+X33DlkPDCVmNmmkasSZI8zCDx7geQDkD2H9vkP+KFG
y8Re74XvP+f3i6Mi2lceKAL0BFOtP+s67fBTR+wMJRnFTCDZt7R7rkPlHyduHZw5BDu5G7XUgEix
Wui7pmVX9SQULihmF/iHSUQtur0ZSriDLEBWyl8wvqRamjFd96kxoHMDRjLRnQ/N9CmfybDb9nle
fU5NXHqHmNj5gnT1NXhcWndK9/iUhgC34g3CvbLKeUZEw4KDma6HHKJ0k9+YkADeABKZhoeOoXi0
QVfT/4ZJlzN5Sm+kw5JSjsXYjIPGCeuSwL6SFm8TLGASnhMj0BJKUfbPHVWZONEoyM9g1C7r4TI2
J/JH2/XJCtRZaNDQYuOmXsUV1RHBY1b1cfKSR02s9qssFWPhSf5jImpo73jy/lBSmwtCURTIgrMY
NMqsxL+b+JkESmIVvcsQ9vo5hmcUbB3HIP9BnYZvdCH460bHHsgo0lX9xx0LFOxbKrv4ALLFT990
POYXF8Rl/Rf/kgd/DvurRMlXjANAQsNknsBuz4r5qOFP2A+fZlb8SV1vKE4xeieGghiYQea77duc
BuhnVr/I8P9mA1mgO9Zl83QFiBFDlsdOtF+h8WNVaP3ldQQEQqWV5EvyiyzACMKOBAwI2aTNHwhZ
WHilFw/xUe5EsgBbaQuSGAu0pNc0Lsp/YxSiMQvBn00MZeLSxaRwy9rEvE5RFM0qe7Vqne/MwrJ4
2xFKm27F1CxEJmI0e5TcNeNb0MZptxmHqS2O7ez4ICESmz2wUuMXl0oTrte6nbwmE0zAjUpXPAMG
BSvnFGKXHypsnfEX+8zdN0qTgXiKamgfJz06w7HzcekfiSm4VYYOi/bz0AzVySoU/tuljlZMfZmr
roBl7Q/qnqYmQIJK62EptJ/u8rGLYRdr9O87YIgBdtQQ2AEieyIcTkLFS0YcgZ+Szec2VfqPcRFH
BqwQnezomJ1vdNF0j3knQDmmvq+bj2pJV9ZMAdb1V/p60KlORMu4RSGBdkyWkTwRoaeXQ7h2YX8x
dR50d5R6lv9QOsE/GHsTxKpRRsc0iWMCDsMG/W2GnX44kyeIa26BNZYySucD+4inwnsDux6zIQ7x
VcGlySS8jRKh4IoLQ52YbvTTVxb3URRePcrk5Ve7WuWcLVGc92PYYEVi0uh/hIhYwm0x+kRtwTBY
CWEwTjciAQzzHlEgWZiAAESiwiPvT+4fTVLB7isR7byNiniyEwj0HB6dKrW8RRv4EGHFyECPRR1N
u5wrWkM30ZWD2cHqm21IxHtfDcsjKCHpo45NxlvfhZ16L0svnQ8wDsiJQYEPl7ubRaw2hMvCJOXC
1XfEWd6AVqhz6U0W6wBp8sp1xxpBq11iFvU5GzKdqGEQpO2ZYOE+iCOp32HpTuRO0gb80qpjmdwj
JuZYh7QmEPITW7VJaWcSIpbH6QWkFdkU9KQOtjUh+4saTajuBM3wjbY4ReboinZ44DXN1+tSzf7v
0qno2knpGNe7qlzE90gwUb9N1z56H03V0pXj5SeZlJM03+KfbhYW/LQDexiO4TvNcUaOQuk5Awkj
InmwlZji+7E2XNBgM9z33AzJA5PqquDOy2vm5K0xd63sCIeCmzIf1Aoa7b4yRfFoXRNn26FTZO05
pW7zCxdP9djQthIF6UZJfG8Zs2LV9ibvXwl94+hGS4VeH4bkgSmIE14gYloOC5nmT1xmwmxYZIfu
3qwFGsy8AzYnUcLwOA2D84WdX/4X1wPxmjiVhyNxQPXfXjrdTzsRnoYIKWUQTydbli3U2cx9Csiv
hDDkSwcpJnw9mmG5MKXYju6EDj11R9a6qTeR3Noxvb2bCXOTW15qKFBTvyLn20Q8vMsuW5dAb3sf
as/ONU516BjkedumLzz/mS16pfeWKKfbCn5W6X5dQX2jVnWa/p6igdS/zUyi4SsPTEvyIdNLuigv
nT7CqqMUEyWxUli+E1Sj7sxLsW9jROk76Ac4xUdcvn99OcfvFWUt6cw273+gS6IWkdYs+r43nRw+
PTZ++0jVOmBk6LA4geE+fRLpAaApRMv4KPoc1TpZzSh2QGt9NmRBJVusF5AjCk77gE3VPF2CJrZi
V0mPBUlFjvPT4jPsPo3lZKezGYv4BaQBcwOfqUXCj65JHC74zMlbAqezIaCCLr9NUjIUcYTm8Ske
gggpj8R1eSYqHDEyEDJJ1B8Rkh8ePYTzg8Y4hctllLq3gcmyZ2+O0FQzt/tC6IPgJwiwVe6ZPOUs
2bPab8fPoEuT9Uy3pmf4ol0CWj1OV3FSfNLMv0kDFDdqUlC/kMSxPC46ok3JMZyd8bhlzaEnMbN7
YNUVXyHxBjx0IaYdkAsd3OmV3Jr62oBmc4+p+j+f3cYxeNIOGP5ERtY+WVNfHQsfrMdvVPry0ViK
wp1LJIbeSgW5i+prAbaxRQCSE1ZiTR/VatNDHKiO+ARnjJCB40ouL9+tySHw1udZehHT38qMzw38
NibGU4CH6yMQ5AJ8NyAqwmsCZxaYWBJl2u2f4txHU73jb2sXh+u6chldMPP0WIZyIRoYSHFN9PEK
Z4AHu5iZ7buIa15BKpjuYKyJnyks/W4/rba99mMt5l3g+njXu5WC5Iu2KM+ObA1mRuGVHC+JBzVv
R7HhJft6Csf3dtG0B30uDNShpQhOXcTMeS+VDP9gEtYcjprrY9O3rfwsZxlfQU+WX3FHyMWGiBZN
Xp4Kh+9OCTrqoSNugShcFDObgAUZHY47BU+IOVPS8qJujPeTGtsO02NXnT1ENvq0dJ31j4xnSA6i
hGRxayuU1kcSG7pfKxmezpcQC1nrDlS8mn4mnU+kl9qnBJMvAgtnqLpvx0Gmu03AHlDDhh1SQkL4
HEYfuWq837Bs1+o8EShwPwJYsRuZLtM/qBZluFt9D7vsGuLoPpFDYcI907OuucxmvVkXADAhWyUF
LmG9h5EdrVsw/he5WfCT9wNW79iZ6hV7HfHP+dzilcClWufnvHWdZ9ztClNajOTijnyGVFypz1Ok
0IscTHDsCNHKzoT01rtGp8g1tpCP0uaUJABJrsZbwNDAI0DI5jPQ3tLRNPmVze3ynBY8pCfsnAt3
c5iT+KkCrlAkfXB0DlT2yOPWyAzBK7Y4YjubTOfeHvsRNgKEqsaAxvBJYoKsRudSjMzPIaJ7Oi/2
0VSHpGfAKVrsrYXAXwKmRK1fyaxNcHZEPRb/VVWFRdFplCR8BRw/Wr4N9eNKZc+fg7N3YMNaKXdX
Yujw9sREkb8Xdj4NbUM7twKCwB5IchT/4x3GKiT7ACKmPdV+8lcjI52QHw8sgjqfdmET0PYzx1F1
9pl5LSPNx5A1TPpKXhw+SyCNCcZNXhKEMNelHnvvL1XIWh5mLqi/HVk4v/qJEO1zEg/QrAwLmhVh
g2RrwhPYJhfsFepCKkGWXvphdF+nJGx4LdlWuIcaP5W5kB1h/5HKLP5rmQLVtxemjveYb0KWoFPc
rzslIHSjJXTGB3BtxnmXM1aodCmYMjBvrDwa5axAssV0rNJvDYAZcZ9mzLL/9BVxAccFSSKfKRgr
/4sHEPPFdoT0lJ5yvnz5o8JJuOelQM3HfKu3Tn2KIk9UmFel/48mekDAb/mKLqkNSZLdOa4/oY/0
mcL9cYKSAjzm3SMsIR2VOEPAwlDsIOVNT+7CQ3lJcbti6ZCIRzmRJDT6NBB+H5Hkitx6G6aMcvVO
WmixoFPgnLCJ85yAa0x7XEIizZ3wvgfMDG80oejZZwnw9T3YjTB8cd2BvTN2l7k4iJmf+AF1NOIs
MwbqHDpO6J3XKKiZyfkhVq0ZUpdHL+MEwyEbovqB5zQl4WxmSg/0uAJAE01NuC+gY/l8pCyT7UXk
iPCYEQdx9N7gcQAUV6vIY0Hc6S9R9PJ7QDuTvI24EwHjsyC8JGbUpO2GZfTCOe+QcLYYRq2wCdq7
ufcJ4hzWBq0+BJvkNLKkItfenbyrBhtsj5SYNNu9E8dMF/G1NLsgtn5wQGIQ1Z9eyerjnBtK8rck
B2Gy0VOWh/dETSCChisdFqgLyibMXxnJBjTvFYOC8DgNULwZ7TY3MEUSwGcFnR6xu9mtmUPPuokG
Uk1fEVj5zcMKp6o4MElLf9oOSCmeReRoh2YiI3PbuIaFFC0SOX426u2Xs872K49M6Jz6oI/8e2Zq
ePmQUlY7BaTkT6t7HzljWHrwXEfXdTYN3m6DtjBk0LSiVag2yyzwzJdaW7NvCL5JyLXy+/Y0OeRY
7gMVk+kqgLA45y6clb5wM7nzKfbovl5w0sw3b2FDqztlMNmLhGX9ZsVpQCiZL4jbiUUa/KZ44EQZ
Wyqxo1wYWGxSBA1Ia2vijI5N4hMzj8ET1KmcAvOE9jqu3yPGdrcIYS2v/AKLx8mIXGRXpQmETc+D
0ZvU/VL/SjCqLxAG+mJ2XsKxReZSaCAruHzRa3wA7A1BCeLcQXFvkAeEe6XLsbimZDojwnX8vLou
vfHbX2tIbt83P5RKv/tADpH73Y7sTk+40bPk0Hmj9zDF9C9YvvPM2c4VUIsL980KfZISkL/TDVvn
pYRVxXhm7Yd1ejWd6CrU3xriwEXDJwsPOmAEdmEzoZfvXFbz141kCmrGrDNzxzQVOzANuc/Ixm2y
/IyLOnIgAPcRKtApm8XVUSKMt5b0wf4urGeSFRNGcAyQCz9rDeFnnJ1gLCDP5Vu3UvHDbeuCaqks
GsiSGqDXBmFvdC1lmpEhDtEG2Tvp4fTEiKEAvN66l25eo/Jo46b096Tf8PKEI5AXyIk8CK/MmWPY
QkvC2Q6+xDFbm6FZQ+ua+Nxi3ZSl/2FhmZPnXnHz3lV2Dfl8Qv5s8liGehnfyMJT5XOIPuemztFu
StVATg7uZZaZ5xbuFSg+yHx468ulCCFaYUo+RDaRtAuQ63tkfUWaHrswB9a/cS2fExaKAorqumus
pyQB4ZHfftLo2mcReq0LiLbAh8CALLwIFkkOTbzjI4yPKvlK+vZKVpepAXfssS428U5yrOKoKfru
qMNhiN79pKCrZBm5HrBh43IYYP5MyL7Z1LB9Mmzxi0hG7xyvqMFxDoe8TyrSxCFC2vo9zpH8k4OT
Q1fEUQmHNGFchMxCiM+cwSuRlCgGiSYXffDbFhWp1ZQiJMPTZRI0mfYE8cA24bp8QgVEkpfntt7j
sIQBiWrQxqkXuzHiHNsMKQQfbOcK3oOskkLsF2RNt9CTMBDHFUDrG4tm9igtmurqGDLSQAaW/T8S
GWgfrhCtpLj4ViYl9PmQEAHVUMmwIJxIKJ2U9X+jQoFWwsYMj+ESM5eHtDoE9TVpVHDwGFIQ6zLU
od1ROkpOVrLoUJaHpWXppjVCL86fHi477giGz1zP6RaqRva3mMRA4GI3g5ZOVu+PLkjhy+q0+KEH
AmuBBvEP9FiyHVw84mevYVS2IYC8dH44h5HypyMP4Z4ikejP2nEjJGU19MG7rvPh0fmeHtpTYVHF
IoIDVP6Q027/bphVlbtIReWb6P1Hq21SP6rSyrso0pXdLirwyIhZIjCOyeII7zSE1gf1wTqQmTjY
h4IjAq3mK336FB7Yra6kGayaMqeul5JKtBmpr6D8rabFftnQP0IpQgAIwb6tnqNezsW9lmv1n7t2
vrtvGqwNmt/Moe3Z0r+vP9WChvDYrF5vt6hTid7OND3hxWX0N27byC37jVOFHZKHthGfaq7M5+AO
0XBoYuMme1W6jnftsiT94pmYhyMc0yD7nGuA3NvIGRmQR9ES3jcLPcUuRu9HTLTtM2KehlQu3LCp
fEtiQzhdn0zr/KEGA4LTJIG460g4aXaASkgGZfDl2V3n+vlHuwicV14FJgOrEfvFZGcT9HZbYcex
ucdb0lHRti2qncVdxFUsAWHVPc5T4BhxpgVqt7Kh9nsTOP/Ey4wFq7gSkNa3vxmbT3ChVY5VauFJ
tGn9QuebfYHfY7iGFYuZlo7SzN8GmXDwImYNat9mNxIzgMiuC+HIbVXeOdPd2ka63y70PcXrHAyK
Q8xGQbJLkJhhJJwZ84E1w5NikRmrIa19DnUt8MaNjuZnvGlMMKUwYAUFxQM+u2N2bLsR92tfN30C
Mx02U88aY8hKZmdlj39n6A3DybYINUJf48Qu8nBseDQV9ei5nTjmBJqY9R7Xcc5CdnCw26sn2ReD
e6Dz6ruPpRUryV2e10/JoSrSER95mONRHkM8zi9N72s+WMhyQCcQGWvcliyzk+WiVmSMB0tcTnM/
xG0Y3pXFxPl4dTO/I1kFpXY8g7PjnPPhHvSBPrKW1/qHPZQNvlI2pOWHyhu0zESgwErYuiOhtrtS
9Wt7JxjWoyZrmOCCCYvTCVzUEOGOnxmh10e35Y+/5jV+JxBrrCoQ6vY6cC6lZk59XEWTF09DjVZz
Q8M/8B81xuRA7DLyAtC8z+pucm1tf5VZJwlgcxafmAZRt9uk98crWTT++irgzHmXfq6BQznuMkdn
TSNsNwUlKPGh5FEwY2jDhXLXH8AwHQ3rg//ofwzegCpyEZlRRKKk4pJuoQBlYIPopKCHXhQrVb1N
tSdX+mOQ2jsXwickhFCYdjd1aIh3iXR0/SJKMv/UZggJz71XCxcXcq8JYNM964dQv5TSG9t7Cqll
/AgM3S+zzSrLdoFjcQ16CHFhl4Td9N8UeGv+gGte3rWuVm/IvEVz8gYJHSzEDCIYGHTE2SwelWDd
SmZBndsKNkHFMN2VVsNBrk1q0ZoM840I1gGK+tWWqGOxAVXxT8X7ZfaARcOaSBZKzs2UAxJDiioS
COh8MX509IYEVXcBijc8Lck6sm4jMbPeotgiDBVUM26khDKQANkIaB+rdmP6e9tJ2vR2ACZN1K5F
O1gRupKcq8nX8ZfL2PazQ/mL5gURzn1el8X64MyzaH6DGFHFU4vhEtIOmJgVObiqk+hV06cNO1gL
5rsbHUr2LqAyOaGHT7/QBvdnaGWo7tHFCV562qm7uRlQMU63Qo1YRyZObywchugKUBdfgUB86W7N
YF170ugK5H5o3Cl8ynl4MYTVED4eHE2mw85y7f3ECjn9UYaBznFAMlzcKDcOy53b9nVy4YkmnQLC
3y2fwfS/2IzUaheE9AKQRMblYvm+xdYEDJbvBnQFqDZgz05X1ffZqk+BXt3mzxrEi3Phb4ia18Id
7BPJr1bcOVIEn1SGflOT3mxLcJvQGdCWbPtyjN1P2/h2qY58F1XGIhr7YMBkkYjT333u6fRQe1H5
UbBKJWat4uXDtncDqL+ysExy1t9JO72nZZYpLPZSYaIEhVe7h4AKrb5n/Zymv3l5Vw8YLgt9tAtD
nokdHebNtz81hrhk/E0qasAAyLL8niqAnbezkg6oDKS8sU6qIJI7GdcM9nSdjmgodVH4w6vhH+tz
FXAKc4YyefbfunWylzwpQTAM3C2k25QdFuU+hBkPJDi4PWpVGX7ThvnjZ4Ox9MITZlDRzzHOLNmH
NIIkqvtQfjMgxD/4sAL/FMUlGfU5ZPv+s2Zz0pM4xbeOmX9xEZoNIAYPEpX4Z0Bc/ANSBqICYV2N
5kDSmJwQWaS9ZRQSNRMjqtj/ABEZEtlWz473jkbf744G4ZF7rm4EIMopMoxewgA/jzbTXJ9q4Of5
vgzcHt8n4riryfssIUoJl8Xec3H+Ubo46Vn0Fo/RuJbVDy+5+m2wuUOTDYX3xf6IXLoFKmJyzENJ
aDNbtP6rjVKXCNt5zD7WodFPYKaYXHe4HZC3ESyNw6Pz5/aHqiwxfyvH437pA2Ixd5lWhb1gLmle
2kTH/3LwI4ZMdmlixLAxZKwyn9pqizTcrh+R9eV5XPBKbh2PreV2YiLbs8LhKjqyUE2RArcaSkrR
Bv5rF6ulwm0FkUq59a1i6t3GY3Fxi1RHc15axoXEjJ7jaUZW0/Rz0xyKyYZqZ6jMiIKEyE6iMEJj
8n5tz9o4T7IOiYwqmF2Cp0TMSG3mKhJKtDxoYsqdfRUEwb2sHI3mY/XKR64XNvFzIiUseRUFLO47
Gw7RtnA4nQ6kqNj4mNroxgYHrl1On2l1ow3VKs4Uuh2BEXPMzPhduQXYtRiAEIZf0hBm/Acjc1Pp
NW8twhzecwo5f2MwqkCNxR4txxejE+QAG7T2q7yfsRL/WwtQ4VtlfKfaNguzHIgIZOE0UN2yV1d6
OKt45pcPNntU0DAA6caZQ4zwSQu3Q8IbGefvWA7F1W+6pLp0a9bnJyfM2vu2Ijgb098wz3Jji9Uj
u9tnqrObMZT9sjjksksRQuT7oHIor1qotrxZaJPu3pAcIf5bAknyFD7dFOSOI9UXjw1c7gyTwrBl
fhyANwrL7MNzMdcch0aitDwD9m7srxlvAPJVGyT1UTM5e4EQGP+ZkfGhw58b1/9l0knbe2J+iPJE
HwuwGRZ/RwjYhAl/E+eyZ9Potv/hsojvicpFwODh8niNjCR/GM2ELx5jh6HXcHZXsbLfBMCiH1o3
mMiNEapxn4LVFt4x4DZKkII7fqX6g56r2gyI0ElN0MDDEBBSwbdBLJZrQuUXgSRzI3/eQISuHJoV
VvisCwcR/8EVFfv8EOQ/n9DjzBFxx0hzN00xMn7Az2jA4YhxwS5duCMg+3YJoUj5dEs47hrcLlSe
9i7pSeY++EbEF8gS6c8cgdTc6dr1+i/qyLkk056z4lsCyfgAY6KJBcnav5GazbH1rfeBJSP6m3Mj
E3Xh0hHgESeZi6DzhwRtgdnJARYexhTb/aO/npeTFSW4vp4AkA802Rz6GOq4jYdUsAmJBsmUJjdh
kF7BBK+/UaWs39gyvd9gjfllZMxahwkelrpDhIToFqWD6a4gzGU9rZqSYYufBOtSQin4RUS0u/LJ
J4k9kcShb05BmvNH5sZl+IR6qhXIXKi4hvugkOF6B63QWXa4BSP85ESowP5zb9wt1dIl8W5HgAEV
uqrmZ+hDM557AE2wDSKvrK8pPCsHIDOxKC+B4E+VmxRVJsNgtPYcnyAj3HsArhW2wllFL2s/kbKB
TL8gwVrja+NtIBG54Ap993rh/MEI73qnCD6ZeLb5lHJ7oyYgNAVfWrdTXtOUDzd1+ztvCXkyY1kv
WzA4pWQVu1Qn6Q4VyOoqJZ7rP7wsiD+nVPonTSwKC9LSt3dhUo7+uSSUEyYbNT80eyxHpKsUCWv7
7sOpy4ZGrKBrJssWQ/zemxvCdnw9ywnuWm7631ZJFe28wZ3WI4vbarnEzLXYvUNcbv+gI074IEre
7+5XEwISPOIr8MzhFg60fASVM0/bsrqxP4FbkCbCWmtIkxev5D2ncvVDPGPY+4EsxWAMVNWTVrsp
0apsROeQnZtllFOXMGnGARAvmvP0cLvOgcHUJGlJf7qpWz1XvrWsy3K2oMvYbj2C1uV2JaBzfq2p
5PMDHC3x0mWgNzfi9i0z2Gym4oi9p0oYcXScqHU2GZREphF3QsTNidhJsipokdbhBLgHoUBJaf+r
XCLMDAkn7WlG5crvi/zsCSBNmP7AHivwzmThQMmTKvIAWS8t9+wvSK5I88CBfTkHkLpijtx3IxdE
d9p32Zfa0FOQGidn2QvpDd5Tvswrtw1OfsRA6KffplwuOBHXYrifBddzInuTHHLfZTLFQrZdUfrW
Pnm3aD7UC/2EwsSLj+hv3AzecCVjwJBVYAt9x3vfROhyRf+GMIPgb/Qc9C/KqUwKkHDR+V53QfBY
sidc4WdiGC3UsP50vO8Z3ZWGa8xYPnBxbbLoA4QC0zaFmoDzlaiC6ITnhh04IBmYewPtH5IrL5Hl
0ePUac8jXdi8V5CWW31geVLIPd+ri9k9NzG7pVp7635gvpOMO9WxaQmPqDomzkdRgKR0X2RV0uUN
KnCc49R5izoGcuRTkAW7BB7FDH1I6SziXfuBqWm2HJQIvWDmtBNFkUZ/LXyXlBQoUjsQmg2A81o4
2GisjB15xZis1i8IF5floeyxV/Esg7Ht9NxzmZKUcM8yVDMQ1ZxuRwAJwTdLDokQlr56Og4tyPkz
kkkUVkUFUWEb4NR4uxnBcu5nZ8Am0c7jfelQ4JLtuLDbcaycmA1nE1XjVEvEfoQcZDiF0DNMF+Nw
YewwwXB0krfWZpeQ/Ftg9WOcPTJVhwFk8OmYfRT7q32fy4nMFMqGHDxdRirlV1yJ+j7J4BiQyIxz
BsM2UvDJ87cMSznOU2eIf3wEJRDxBjS8u5F5OSOGNtfPazaScMLkIb6QvEH6Yl+l2dWtnDj5GITW
p5oMkGoTxjPSCJLAFtRkjOVv2gCjVl+0R5id0tyxfc2jF+BHEHyZ0scPjSsIqurwpv1dSbmcdggo
jb8VN5vCKWxyC9MoSOjCHaSrBl2V55/6fIHiqgPSBiiA2jg+UL9o89iTirSvadCjfQaIw7sb40QN
e0WQib+ZNTiCQ1VKKq6ZPLXybMGi/R0yi8IOOyKgTXIB/6mV/LhTHkZgvSG2kKhyYvlUrOdhNgAJ
i5KCnTfZJ1gdTJbKjhObG1a60cAV/dCjJ4k8vo2xn09VNY6/x9JOAYom8p5vKd/gHLi3lR6L/g7v
7BDPp5A0vvFSCVm76Hi4Tr/cocd90BiYQ0iyhoavxkjLZnPAs7hF6A7AUdHGfA9RX80oDpZhmRFm
gnf5lYq6O4ITa8SHjxi8eoHfkaoHCwhr5dyntjAW5mJ4C0otUmx2ktUzs8UV0gJ6NTzDm4FBW/ka
NhHqg4hc7ZjFfU5FXFK741OqsjF8wDNBDhAbgBujZSVcaNl2cmTLUFXzePOtNBWZdkXFQNFNgvB5
KcgdOEV5zJm1CWtm5yTZTUTdoNLl+GczXi+sZtO9X8ctbRRPpZ+WB5kTcgmfRYMbfqka4SY3AIsz
2pcEiT4yiyHom2lTEWG5ZAcajNofduvSJb8Dp67y3eA66/jek9xW7WoUyQ9Yzuxr4aSl2eB3ZdBj
6eLj7Qi5+L5lIPnSKApldpOjuXixh0ozwLj/kjlZQTdjCGk/EJpZniNE08uxh1Tr/3Lo1ksyWlD/
lNvZKTPwfmtRw6Uc53H9tfoGIe6Wl7sGpCuk6VHPwiH7mQrd3PKvEhMODx7jLe5DBqBo2OOgqlPW
pUhKl2nTpD16FhEV8Nj8nBHxg46Ql1xjKHJsBJsUfeSOuy7wD2R0OzFpFsSTdw8cgKmPqDML2D9i
pAestVUcSz754lEGWQYwFTTQHf1bp+VGsnCE3I6Oraj/iz1UaJyWnMvo8MnaAqBWEd2IJJE6IHfu
nMHK5V63WdD/YRhomd6krggxr3eycI8t+CNUejWGdgzykJ/XeNojv6+y786NE7n3bW6zqwS1okm2
dG2erl+W6+pPjhrOUkaNon4m3AU/wq5HIWIpdsfafSiL5Oadovn9UA0+vRf2jp7/1XuTA8RD+rNb
3HViVcHeWnAue+TClf7r00P4KUvVHDaGmrl8gwf2tkGDlrFL4dhS6Xj5Y0w8uouiqSgVZrt6mdUD
bs652nMO1u0jgCgfLSGIu+yuCJBuPCmXBvsntSPcp707+jZleYysM8crz5Im/C+gnJA36W9af3nc
bHg8NFOsSyJgLn8tWPOQwDdjLwr2bh27ImNY7fU7iWk72VPkw77h/whu+Duxeg2zNx97A0tFVixF
dOxYLc8/ox+7Cmdu3jsH06nQPcbDRM28ggXMIRFFZGzsRhRhCeFXcWoEpumGEmsrHTJU2HPnUXeH
CjzJCFcrVp+FC6qWOTuPrgoE3K4hNMtPR2xwdJz9kBUpRF6cyb+qkroZ4aXMs93sd/2CuNIkzZ2t
BtmRm57TQc8pDJAf1wRwbAyjqAnhA5dA+gjzg9sBz57LKivJBdTdtp+xn44FKMto7oG6AGaOe3lc
y1XZBxi0kc/EDUIOgh9hk3fLyKPej02yREeNx2Y89GizS7ttgqkh8R7SjXglO4hkTYZTUp2F14/k
Chd+VXPmYenxAJh06czgGdSkE5EcbunNMFOssgAkiBgITX5CfQMNFx7DAarg0FanBsiD32HA4DAk
PW2OXN5aooNKsVnYjfe/qmmawrdwQChL3pIKiSUyEamX2640uTdiJaejZX/MJCzpd1GJtYR/ybbi
p9VL1W5x241mY7NU+L+qOFdlfuW9iTxs0RW6/A4vAcj8DXEhnNKMhAUZfplQKdSyEETcJi6HEAqm
8slrYB1m/0famexGzmRZ+lUSuS6izUgaaSx09cJn1zyF5IoNISkkzvPMp++P1Wh0hCAogL9rUYuK
rKScg9m1e8/5DoAneEV4Czgxl/yYmo37NNL7sC6YVyTi3clR1iPFHQ3wxYilbU2YREI3FGoxaeaO
QDYPttG1D1YZdBYSw4mRwlnm0Gk9DLaOFrejsFjViQoh8wrzDBq8lp7/WiHl+JlSx/W/0DfQ9iPC
yNQdaSgVlBQbQkvDljcMxl1LCAanKnvgpbdl5TgO/m/m6pcu6HH7RlsQdDqYugCdcIIWYXfXUX5V
3hnd7AZQ3BrXZwR+J8fum0ZXLsSgIb4CTlgMelcAWauqLb5fMwOxmAtX6DXYfHzSE9kHA+p1Hc/9
LsljN332qQP6c82b1+6HvCabIgu8aGCMnjfeoR9lO+xLIUngMxobXBFtC4yug5wm0pUWyuiRdn/b
IwMO0XHWTWaCBxu0JlE9gPa1zTpnPKacrVCDcpOyTYZejUEyagUaZnEa3aGUrejzqz4h2aji2LCe
8EGUmzyn5t8Yg9dSGtG/4LQW5qTToZw2V401teGBho2aDi6TP7FhpCUeTF4g7yAIVX5llafJmMWO
fVFYLSG2Zj0/Vakwu63IknzAFt7g3rIxi9BTUj4qAtwG9EXLMeyPRET5701hEadcKl8378hDlHrh
aCNLHgkKuLWDjEUdCFeuhlvUc8TedKMFXaGIm8zd0deDgZxUjbEuiFZj3Gf1Rs8wjxWp2ZR4+gaM
JrO2XxM9FOdoQ2KAesnMKUpStVMQpWrE5BGYmNk0SFIM41USnTdNXXjnQBf6Ajdzio4tIMTe3DKa
olRzg4DIEjeOeLFco4hRbxajmlkUITci5dXhyWiLaD5kIBsb3m2Z++esAsik2l63byFTxweRipGR
L44zlPKyoB7ObeQf9KaoE2iKc2Bb6UQXajVilwMqMTl8AwbIU+KVPMf7KYEEqJvJohDZUt04CFA4
oIRnpMu4/TVS8Tg6Np5qxbk7ppPakgwR/mh6W2vUv5wBL+GXV4+xRlz54uQBXblcgdPa+Iq5wK5M
pPEz0Cp9b3GU5zwN2fzojHnCUkXmX7YeUHq9AovB4k8OLyOE0l/yN3tHVHdYkjPzOJPc9pYGTlmA
coIwjp6vnCMSA4PBZMwXD+cN9M33tkcDBo3U8+ZbcrPC6wLi07T3s0xVaya8S3hNIdxi65LmTMhM
7eYHVMahvZFl4VX0QBE53rYms6ZdWxNLdT23dPbvmVaRwsH9CQuWW+KRVgwM1J4jErS8sEkeQShY
H6qI4gOSajD3GLeiB7vqguosdizQF+TswEV3tCGupqDH+Uu0aHbXC7svdpkzSU3CkmcTpQfqtlrZ
TtTcV/mY0JxmMdrFiJvzvY6K4FrbjLYPvUW3i9id1MOW2hMVuTWaygEeZYe+WFkuDejrMM8GB9R4
Z2NuaFpNQyaIjbUjIywIZADY7pEey3h0DYnTuxtcm2NCHmDuIQO6uoLLS9yO4bg4TiXiIUJqscYQ
Q+E5xj6vfVIxEpQCCd1nuyaqp46YQxMsatwUegRKCNcmtlaI0gJUmTidltUaU9uucviMX/wAI9vG
9Q11h+4IaH2XD8FtlYn4l23E4iKnTU4j7r8hXYankO0n87wsiHjvESVmUwuDvY1ppYHjzS8UmAr0
YW0jFp306HtkIIEzSxZoYXsOa8BFbtbM7DZOkg1vUlIDuyQZQNlwi+jYE0Ww9Jlw/yEF7G2yuYw5
azfCKavpHG17UF4gTsMSMcbhM1Xf5BDiVQYPHV4PdTaokMQrnA3JU2605WtMePyvGMqmPFuSnB+M
Gsnlmiljflbxk6JNiJWcdo0kb+OhkI33GLCO3qkxKVP0Xyy+Ag1+LR4ykLrlkTSefsfcj7usfZcg
QqtUw9pFfN5Q3ACOHYE/+6+0rSzkHFDK0r1QsWUeRKWjt1mI+ZdmuETiYjfHew+CLa48IxX6QKk3
Mab0+PUkVIsAqyqfjschVwzuJkP8QbRXoJqLFpCgzXScN4W+SaEgd9oJPTMSmOazoetd+FsI7S+R
WrXBkSdoAW2WaJ83uVAJg47S40Q3GokPpLtNG3ne4mGMVp014qti582vpjoaeuwJg4RKZMp8Y83Q
dS7mua4eO510J3yO4HQ8QyfJ1g2oI9ddK5cTYhSUPyuaQTBPIppsz7nRN7/qWWC899qBMCTEIrGj
z1Mzd/pXnHe0Z4EPO6/BMPFRdqZdjSuGe+Kd2NPpnUlr3l1Us48cc+XkfvAmkfAkcOrmxjroiKTv
VQFwh9UUNby5Q0au88uu0irfNRzrrLXlVqq+tzOfQTixdt4OeWBHxgdRrstHW7cPQwCFZcsYdUEJ
IqIgIIm6nQQ1+C+cduM8tHAcIXRbD62NYSIIQ/PZYRysLhrSwMaHHPc0UBsrzIjtRbSE2dnowfpY
viGPuvNS4lySmrLYaX2VnyMrIyMU4ETxFhsz3eiIwv5eF3ZywkkWvPpw8IZtPrF3o+bwOJm2vYuz
PbLra7+kSlwHYQ81vWjr4Bm0NvYjsE0Oo7nCr2gGBQzxED0qwD7oGruNci2ysAiqSrN1YuPyJ+De
XUIJbcO+Q/zDwNGJCGIeiefWN5l0rF8AA3pA53ZtvaQhepIDdgtOxFaB2Iewr8ndOsQZ5dcWtpGE
/TsSyZUUGPWuhqhWCwUV/gEmKo27fJMqPR+hro8gCrMRZKLIvNLaRKPE71IOSWNTzVcdaEz0he2h
6osRsBk0DbmXHgpB/qqM8KIWFMkmxFYsVrg7dHc71Bx5VrrGqnpWNCo+5B2nhPOpCisA4TUdgNXM
AUhtQ6OL3R1r93TkSGEjBibK1TGuBhsbhnsQPoeeLQZTq3+iLRqK66xkjvCBrQaf9rZzS2Cjux4x
dRRcMvwjRHrPoMFq2m3s4inl/GH2KuY+J8G9MQoVAWPy/K6+yDtl/WARd92tCsO4WU9uGjw3OCaa
X/OEv9re0stt5doZ8G4T2G1b2UsVps5512IfwF6ClCAjBAqN8SaZ7K66RIg3NbtumAoEhUhijHGj
qMR83nbTwAVZ+bTu7pjx4ohQsHKrVTKlpgejwTXrJwfOa7HHhVsWVxPOUAPbpA/veQ2CKw9vSP6K
TDrfM00bVDcT4mEGp1Ad8JeTiAN1zEnXiWHPw/nAwhgdZhZodF7EBgZ4kBEZHdGPtBwmbbdfggYc
j0UDy1u6npUYf4SzV9u4fZus3iErktlWoki8UwEms42bkR9EO8VIf8QkBJiXfulQvNKQQG5KZ7+2
f9CV6949PmBqZa16IgFHh20Z748jmAYSXLvmrVmWf7eosr1Tqt49lJLWMlMtEDYHhjtm8It4L8SQ
4AptZ1eUIUJvF4NveCBBZ7IYnNu1yM9V2LXdLzZ4M7oECsH9ijHsLRCdwr43l3r9DiVE4N9DmVom
itNsAydIJ17r3eIYD3fDDOqLPS7Q5sFWAaJLqtjuyZ3CKdoHAab/VdWMmMo4kSNZ5ywvaKyEksOL
Q8kImcZJdbaONTXvOkehJO8Uh3pmCxlR6vF1qDGosgOAkEpmyM4URVAfgTdorTRgonK6oeoxyQXQ
UKEugTuq9wZAx3RBG0M3D70UhL7RE68QELmGe8wSIEm3Q0TpeypxTDgHK6A5hIQqH7Ceh3O/mgJl
dE9hqHRxVgwIatd0VktBvFVVe9dWMTZiS6NSsDcQT1l8mJKR4A75moJxGuYhLVALjuc9+vY+Pfbh
QMuMfoyH9ClA2mnfWghQnzv8YNZlTWpxu5M+BQYMBRO7z5TwuHY9ye0LLaIeh2qNuS8kQbuuEZ28
0SHB901KgH2BGHCUwOKJMkCWavhl+FBmenqhrpj628ojwJmIokGqPQo4E8uQUdo6W6E1z8vLIMib
+Jy0Bje+KguGPxsPgCEja7weOc0doN0Whk1sgAD4TQu6Kg1wDYcJPVZZeUQF4FZrLgqUL219O2bK
jx+6pI/Q9/NYWLSmmGE824znGzeRI926fuCkMRA9GsggYwJlzC1BFJXtt85TiUFlBGLR4VnnX7Tl
PbXam5pfsccx+oARqlOHXisZPbHlSeOGjvng39lBXDUHyhiSBYfRtfCMW5ItJVONnd+MaLPD7TLz
kQeh8LxtnQjlFmdqxtnMmgQZJL6N3dzPFMUpZU5DzCykC6NGdGTv6E0PVNgmYUb6rAww3GwdFTXZ
G0ACuBZj6Eanyh6C42hjY6GhZJKLhWik/2E6dDoQzVXDeJR9jCfMDgbnzSdvvVnXNKZJH0oMNlHX
680rWuFEkSQx7+pm2cGcpevqPHkmaCEa3nCiGAAWYGmQCQHfzBtZH+ZedAutqsJQJTzknoxspqQE
KqBBkda5ns98FysTPa8RZmTVa1EBCBzI42noCwXrpEWgUqd6/GnkUXo7hV4YYpwKFYpNpNiQm2Hi
PY0l+yOWyDr4IUKYL3TnB+PSwOSAU6nhg1ojyKOaR7Rm90sEb/SI3rr9iIYSNZKBBJ+Jchkp/l8g
ZNBQNyKQ5RSAvzBeY0FWqIl9Zsh4/TbK77BCIv9GmpwPs35KnCQuNhVy+xO6foZ7kTMO5MziM3xG
U2MSGESWytFRxNdtexrjj+28zHgaM5uual7SS5iGNDbTpNDdE1jR9GWezWZBqg2+sQ7dzroFFTTc
DabfPpNZmX+YjZ28+uTNnpnm0AFxLBHmr0Y2c2xuSIteaI6ivKqnqi63NRwGY+tlaXzyuhwEnkT/
/BzhU7s30MaHyJuRn2wGLItXWUhg1sqrC/RXQNzqtyahWmHObia3WGmtR09Y5kcSRf+d1tR17nrW
WY06u3MqAflSJkQDoj5mehfkcuNIk3VxRHqabJgiZ+caZSbkI2KOqxUKRpjKA7jSnEWvwr842RXp
RdgjGWTEPusaqSgMjjLtYBIy7Zj1do4nbBRViHhtpRvBiYDTnpHi6LOLj9ouG2dNmmb9Tp1VRFtz
yN2IAiaH2hnnpnveIjoUOKlsJuG6KPmtFeE2EccK10vPHCttMRaxXnWERSFc1QKNCnrF2O/3LAbZ
+9BX9qsxsN4uQPDMOOtKp3pzGfF5aPiynORXj4b8NjAgX2272a6uWkvqe/acwDmQxEd8w4RuFhhG
zn1adayrnN6MyK2PNS1Q8H59kN7XVUMopcl+TaJvwdB2Kxm5fNhNZzwMKIIPc1Wa1zCVF7oOWKaG
mVkSIjhha18PXmxm+8gPMKFNYarP63T2fuRQMLp1B8cBdWNRYBuJTIoUVCDYez0mgjcGopnqOGTa
vOv7NrytfMleGNgEaAEdCMYr2fQ5YA6k5NYqBE52jqlvfhU91fk6tMi6Xjkjp3AmrBJHrd2P4+Mg
JjiZHEaZezKzrlFnWzk94dDLjgqxU7/uatXeMlarHuJgKi7jnHisFZoZGmeqcZvbFOojbZrAHT9k
EqMdYRLm7K2kTYtdK8gn3xkGCfRrdOcEWOpqnH9in6rudd0HiEjE4g1ue5lnO+omEs357ot+LQzK
qW2uonlYD5EGb4WYTqzo8SU3cSLCV2xPLj2ioVDRBg9jfOdxsHWpGv3spbMM982L2z7e8CaQkVVy
JLvzoP3wZ0h8PFuGCNW5t9gU1nOQGXTa5jL5UXsTOpXMGNRFUMrc3HlUTtXKbWIW0KCmkURsEOvq
ygNOdqrH0cV87PD8qRp8Xg02NARCrA2w2bsykjdkIbJOAeSSLwFzIl6qorP3zdSmJ9WZ6QlwS/7c
thbCSikm+4KBQ/zg5w4s6DanXX/sszjbpyO0v83IXPsZGQ4nJN+tkPIPMyIoaoeYstc1C8ibJmrz
8ADlgeF4g721P9o5x2ftI/gG7zQx56r5GMEzlSXlAME2iKykK6AZc3YkTzKZ3Tey3OsBjJmqTxmn
zXvLMQhdxgCisQNV1u2EW2jcGjixfqZh2F8PGpMe5bWpKNr6zJ4XIRZdMJBy6Q9DoPRaYR0VaCKD
wBs2dHuaeCsQASHkbOgDr5rOW/DrTFvo5hSufNR8vwzUnTwBPT5w2F0FddC1a5pDfclcHCXAFuEE
vGdyjZMnRfCXWM3JQKx5UjcarFwfkgxRNT5HsABsmL3LWCqvtDsH5whjynED/z4OnuMmtD4ipE7O
Cg1XQ3s9bTFhZGHxEoFqOBfRsMD/BwmdmFNHoAlWmfInuL9yuqZZW0P/QLF1GY6jmR1lPEIyAdqR
gSoyK8ieMQeX4pDX8SK8hEEB96mqRbA1QC/356AqGSbaNQpPmhVSXfVVZrx3iLH3avnT4bUGA9Y5
Ek3fnCmTqN+7RcBu9WqRvCY1TEIvLqv7ZMzcV69uBnZR1kB8qrBAtpMwbahKtEIv7M4Gs8kBDVSP
BpqW7kk9hBvHPlkNq9o0s5HoAwByyEOxEcLRqdI9icUFDqEq8MODKgtII3qget+G8McUi7oaPiwS
jIKt5CjUMsVujMWUUDZHrJzyBGCdGe7osBOtI/rVzHMNMOjASHs3p+EhlL9iR2M0AuyL6UMXae8O
qRpbN7a14JKZMGMsIXrOdkIO+VNKOG4MXb/wHxHqY+v0g8Haly2DSx4OfnJJLuGSmTnqxV+dc3Yz
y+y5TrM8PKeAsK95/hWq8DIOX7EgFz8yndF+Ln07yM4CCBs05g1BhyBilNTs6l4X9z4JOZTPSaAu
bVxO4HdGZ3gOgpZdmhmHXW9CaQbutnfIsV8JMyvR9dCx3gxMuvSqj3FIItRv6muLgy/efGVUr3zp
5GE4jl98jLh+yJNFYoFQ1e7iF+3hoLY6TpK7XIRwoHDmtbcecUO0GuMiPyJgL3v6Ty6xY0vRSbPD
Hc2nFMg88xBmxYuXmRgacJU6P6ZBuLT/mwS9YIdJmLwC5q/sRlWI2tayRt5SAmbyqxHg9lsAp4iw
m7mKqnXYJsFjg5x05MPN2ytdZKPBEIOPdWUmHe6V1KpbEg48/50XnHYOpOGc5nos7lkZs/tgzut8
o9pm+imxXtwycGjVmvZ6BeobHtaVP7fLG0Nm3ZPrTsORpFpbrOfGEwuPygeeIYM+CQCTjPNJInW+
xA2IsUJ0gDS4fYK2m6v6Ep0+YdMDVNEQxiM3g9P+NErYXYLBKkVLYqhik3qGdSkpwMhqiTJ9Tvo3
ViUep1lsrNpidDiNFsVYS8CkWBtDbTLDpjrBCiRnb9jWieHUW0Ta3H2WIfcxtSN6tiHiHvoeVWkd
eP/5aWUmqyfH1BzfsrGnj9EieL6dssUqRXGrNzl4/Xhp9GCLrShp8Q2lNseyDtPAocZ1Q2BL1Pc/
CDXM7zl4969jGCfYihpicgxaDeU6p2eZrUIixcU6mDO5N1vCDqlXF/NubeXJI5L1+rGBvBezOS5O
hsiYmFh7wLzhMcQEell95H6wqGh3g/ck1tshbYeXECrW01wyf105Fl3cLXFxkXOoNMayfUDNet3o
jqMX6vAY7deQRo+WjXsBFCfB9GdhY+R36ApDtDoY5PFp+fn4HJbUWuswp1O5gdUoj6xcHOgbRCjp
xkAuMBywEgRXmLmYall0PqAyRmw7JJNlKl7jNXQ8PPhRwB7AqBtIelAMr1nKxGeHM6rZSqIDmBJW
iG1od9a1sWGK34d39JcDyq2yMDYjTkhx1Y6xHDdenqIzmzRj2mNLwugDft7mADBQMB6ckTsyrmXE
ygjbjLtt3M0+6AVeCWsDicd67owWbmRNAmV7DDVm9t3yuihuL1/Rlmk2zA0OoNAq0Q3WZHIZrlPt
DGzPHKCIA59gCZI6PhYV5VWqbdgQ2ibcAJESua9MVhsBAtErhr2WQ9WtKT7ZOrApV3cuWWXBrpLO
+LOJxoX4UpsYhhm52igYkHsQ29V2xQu9VhtsgYkNZWUgN/4RA7SBEiPJ0FtVOeLLjZ0ksHiEiBCH
1BC1wdRFhXxpSyDTa5Zw83qGN4RMRg1kR/Votghibe2JYb63YGWbMBnmoxzjqNnlmZM+6WkK1aqE
soUAg3ohPbRN6ZEijZPP35PVxTGE7iGo0pqjzUfcxXggzRY11zEz3AZaIaUMvUd7sP1DQKsEa/tI
/jW8ofRynnrbYHsJ+vzBcYk/2WCb8L2rmPX5ZxcOIbOiotJyU+X+wPGVPN9XGgOwRrqxKWkqMcuz
bmHDlPUGv2V8EyW1NSBr4B83GJZnvgusJGRua4qcjaWM8DTbGarvILKCm7TPrXZLupO9711BptKo
ku6Sem+M9iZHymhlsxEJvv4Omk5jJPINwFP8IjtYL+u6NPL6AU67vs1Ex2RxmM1a7FWHMhTdcs3h
jhlCBL8bAhU9HrOKX7Cd5u+Yy2WxToWPZ4PoSTlvDdsJDRxduDtY1iODngrnFEh7FHchqZf9hg2z
ppKB7HXqEw2or+5a58V2Zl3jjbEkQswgXNKpna4/+J2yEUISYZfvNBXvu0UDMtjE6MgpMLG13GAX
YsNVBWM7TFjtu6ZFU9OSMF1gSrji/H0vcN2DpVDZI4ohRndl09pbGiooQujocZBLIS080G8rLyqa
cnis0jofHjKAhu4KQQ7TFrQ5pCojYzZpS8ZuvOD6iR4NMhUdGqEyl7c4m4De027tfs0oq+JtUyOx
2Ej0GqeE1f1XznJ0P4Ggjda5cuat5sgJH78I1KPVxfm5aEgy2diFxRTdUsXPzLWQ0cCQKm8Am4XX
s6VtjAZdOn3QpR3fBXaWZ8rJ8kzTb403JYg/qFV2m21TaKOPIQ/4jiEVSqGko7UfhQXg+srLbTTl
2dJp88quGRniZMROYeZJrvjCYBpR6/ZDCfKdaOfuF8UXPVQ+yjJObxHNhA4aVV30Jq0IlueNDKeO
RUSYqvfuPbxo+a4Ne8ddmXIaEuw2tXD9fpVp5tDdepbj1F5EiVkwX0Zo1fwkB4Db5CbMmGlwN5Gw
jgGc/o7RTTFVKI9oKzNnz2eTjtdaGhkT4Ij3c4nRaK1o3xIXODLrngRfSiUDL7HZ9dDCHhdMh0Xq
ewU+pE08a7wxkc3gpVCsYNWNb7omwxvYAg75a7GTdsGj6UiR6XXHM8cBWsUK8D+MLDCW9zGh0EDy
h9Ltzomu8+yd3U2x2jsEGuZveFpNF16EWTYDDMaycLaAHYAknlkeZFbq/0B2QOfDVDq4eGl6ju1l
qDu3yQ/aI3PJOcevzwBiG4U64oaMVglxZ9skuCPsLSjCEYxKSG7dStDfF8vpgRM+nr6RUs0z5psU
Tn+2R/LN6A6EJ4tkZrds+OxQjXsWkx9orEeZF6ROIHYicBWj1cICGwC1x6SPzwBzSAZehyGWdZAL
JssP7p/wKfYgjK3iGl0qlUWUSzy0jrI4n1PrbWwiS68U0nry7mukImnD+rTCf238rGm4fTi2XT/S
y62bdQxqgIIqI6hl3Ua+emKoTYJPV5gSDZ4i9HwTFRhoNiLQqbXue6f+WCTDZAAMdrxgT2qFDx8p
O1nniQVyFAC5zXFsnD60g9GaIOxsZCKErJ/KB0tDssWHJQ5ICk1FC6KsL8vOUNMK2rf36qbDtIP0
TneeSI0W5VHX0kVzbQtV3NC10fOIRP9nQFBetB1zK6fvxGGNxDHmYurA38HsXXNomA8YpqjyAQRT
lJVjBcI9mFVn878NfWlnJeBvznUuIqC5xXE4OlSrawigfr2FeERAfKFIFYn63DvRWUe+ghU2c84c
RvhIKpsEAaTXZsadcGz6M8qKq4+QJuy0zmalunMd1+Y9NR/KrcCjMF7NguTQ7WCjeVkpBVjJFsKK
j2Sf4CcpcwYqa8yPqI8iU5PhbtmGW521yyuyibHNGHsxjHMEQUoi3vX92A3WBJjFID/krH84nGgZ
pqKjMMnO602MYGg/yRKpEtLUhwl92MgYixrOpOlTlhjAWR7IP+MQjMAbGkFOcEgX1to5NHXensV+
EzibqDeHfq2VTzMC/Ar/abg6ahXnhf+Kkqh58lCFUqRisnhXsrJ+AQjreU2ciTe7NFtg8SPc2lXU
Ai/dYG2znzxB93eX06W+RTBGf4nflhw6NPa3IJbGV5Vb5aXpEGi7i5jh+Fuiamxv2xDCxo5pLWgj
q2ZuvbFNjMdrVfGAyWdw6nRNqgZdNViunlhB2oJZoHt/Ylgax7/yNCebNW9y4wqoUwr7zRX1WZ7k
8JVdR1f7LCLA8ehhuT8XbZ2c3JAFmYxQQIIbeAdoEFE3o1+SrWO7K3+Osic0HhKfHzCu1zBKprcB
gjHna9QmzUpNQRStaAxz9uE4DHSW28HO39AT/eGE5vBszm1x4yseFP3FnEZEbsCtJ0LMApc7DeIl
zlTOmL6L7hK5dFijzJp6IOua980mcw773UjXhtMeJgKKVwwBbjDEL6IA2iqTqMezYABywPc0R0/e
JF1nE6Il9HYlA+pyRUHApACossKkJ9msAZwPIaAIArZw/mKfI7nNHd44/E3EJFdje85zxDYUSz9a
Tl1041YdSxEwy9JUemEquM/Ksxdb8pxBo+HslSOHI4/imiPWyIndiFR3oDNZV+vOkeoGjM/4gn+x
fok5sbwxyw06DnzzeErxFt8x/2xPYLvr+xFGOZShUILXkZbDLwYCyY34D5xvqC+p9LcVfNLyUAk3
BKxRez0ZXF3JIOgsQtdPPJWDj8Dc/vtf/+N//c+38T+D9+KmSCfG7P/Ku+ymiPK2+a9/2//+F1OF
5f96/PVf/3YtJYStbA9VpUvDEw0q//72chflAf9h+R+hiMKmbhg0l1bWXvag8Es/7G++v4j750UU
BwTh2Z6Wpq08y3H0nxeZdaQ0sIjk1BRiumE1IrHTqILb2tf22ppm9PtwYcL991dd/lt/+2n/56qO
RXKLxQhKWp+uytG91x3Y0pPnuu1tqmLn3rJyw9iSDRbh6JoQ7enUEXtqR5zU31/c+erirgWZ2XR5
Kvan+4qohAYEatJT3NTTxeIv07eUVf4F5FY/P5Z1PWBl+v6aX95mbXKcgTTvWu7yN/32LGVGzq/T
ivREhhZW6Zn+3y9GqtFzP2NMm0I57PJBEn/z/WW/uM9ScEmSp4XnEc/+52V7hGalqqLk5FTjXebT
WO51gkqHio8J/siZ9CmRiwwJOW3qrb+/+Kf3d3nIXFwz1NQY9aQl/7z4ZE6MGfMmOaVmRSFa4HA5
Q4Kddofvr/PFvZXCdvCGuCY/1PH+vI5Tc9zkMvxIg4wbwwhZ19mQaKwMffs4QHjc50QuPH9/VcV/
66dXWCL5pFhzXNvGifHnVTXT5tHP3fjES75gRzFlTkQHlDGyw6Itw8vvL/flzeRz4ZW18Wa4y5/z
2wuEyYGAHqNMTiiHmH7KWD2FVgj76vvLfPFtSOEJB6W5dhxXfX5h5NyMEC3Sk1+M+D3J06kJVGd2
5rLdoJ+qQtPffX/Jrx6fFLyeqPVR3Krl33/7ZSTeW4po1eQUDbYZ3Q06oZozuNK0DYbSLn7qKhA9
BE8Ox2ffX/qrm0rKEh8IS6yLcuLPSwcNJHrA2PzacqJPH4PdrUDdBv0/eEN/v86nN1T3yaxlpHCI
ILjD4F0F90jeqi35Z1gNwgi+bhFEr//gx9HsMh0QyyY7yJ8/TpZ6pltspSfXK9r+Okkqs791kDJt
/sl1LM9Bsaq5j59uIg48Nxsx/p5Gjl+AvxsxB3dFjf7xLy/Kl0/LkUw3tAUo7fMPYjaPqKjLsxMC
5CX0Xo3BFqAp8Yvf/6AvX0jPFAxChXS1+elppanyabeF+cnBRfWDAiKUW0tYHhy+uHE54Smrkajo
YqrV76/81deHmeb/XtkSfz4y1jD8GGjiTsDDxbV0U9iKLD0S0wlg4Nempc/1/RW/+q2mMIH3oF43
+Qz+vCJAq5gMySY/xR2iXp+S47Ktx+xWADYG3FgwzKRllPzlql+tnSavJMN/x8EN/OmqUWXP5dDk
+YlIFY8Bi5jLVxiE5cklt+Ht+1/41T39/VqfXk9Gu8WIyY2nGVnto2e0C1SrIpl4xEB82+M3v/v/
u+Cn18dDSi+sPs5PmU5rfpzhRPkWb1F5LxvTfq5yHK3/4L1h9QJCTMOCg+Wn+xmSIWmWRN2diiG1
94zOVHupY4Lt1nOqFfQ0N3aq8+9/5ldfo6mlzbZrSmV//kqQhmN/rbv0xDC4qda1T7jsdmR4/Zfb
+eUb+v+u8/mbUHlcyVinKVzS8IVJ7ITNIbRuI50o/UAE7BAdifB1/1awffmK/nbZT6tnC+sj7N0m
PfWwqiTdk8xHl1Qx9NuTSW9Hf1nbvroc25/WnitNHuWnlyZsQWrMUZQh3hP+LsEndaQyDABMZ9HD
9w/uqxtqSb525WhHEADy5yfPdlgG2Fwpf017fFu8B2e5hfRglepgz2n1wDm7+8tD/OojZHlRQvE/
JtqIP6/pZDTwVcgGODANctfAj8ojLif3nKyugAZiXtUX3/9KuayVn+szy8KriIbF9Ext/nnJCVxh
6xg225JuwxcX3UHd90ejLxBloKRa2kMYV+kHjUwNDV22OzUswZrf/xlfPlcH0RbMTM/Vavn334qb
2WtrlVk6PhkBWIwV+IzuHLoOVmxOHPRcv7/al49WUwwryUiPZ/vn1VRsEEg4hfHJR5p8xBRcIq7H
ZHznZHQAy7TST6Mn7L+ssF+tBBZE0aV+sy0M1n9e1QaZtnRjl0o4FJgJpr7ZNHQSx833v+6re0kh
QwWscUQp+enFTXF5ozPpk5NNGNB5N/pltxuTuZIoEyr/L8vb1xdTfI3aNJdy+M8f1RcDcRfeFJ+g
mdovYKCNM1EEDqhW0W2//11ffRy25QjO+UwAPPvTpVprQmNlWDw1KTQZ8gx+1mNYTTfkfSCnxyBY
/eWJffWe0M6yFZQDLSzx6XOsskJkLvbcU9fWwJrDYhxep8ahzdJZmIkJ8KvHek8/Bibz97/1q9vK
54Cz3uboLcSnCkc3fsWGKCn26diT8xmVcjvnyho2GtrDXy4mv7yaMongJuSZN/TT72RH9PMJ5dcJ
eWu9LmmSP5jShfHhVtbewEy1YRHocHw703BvA1GGAhk6+qbBJHjO3FBBPCJijdEWvd7HxKic4/e3
Qy5/wedVijpzacLQ4KGE/vM1I3m1SAk8TU/45xFq+w7ZaUY9vycY1NGvyQTRrrJue4+8SuifsiWi
hHOfuQtJw/j+b/nqM+b47Ll8XA79sU+Pph0GISGYx6e0IMYRoKAATFIMogn/wV73+4U+P5XYHJuk
LDjKZqL5OZdQWjZmL6U8dgXK8798Xcvq8/kOu7y6LqIFU2Gr//MOi0ah0dQVXYj/zdmZ7chtBNv2
iwgwOSX5WmNXT1IPUpX0QkiyzXme+fV3UQf3nC42UYVuw4YBC3BWksnMyIgda1MXytYIZRW0R6Ul
KfvAeyM5h60nIu3gERBRtb78TJcGBx80HXnT9VabPsQ327+lkyHBZ8o+SthRKKdD+tO/4u5gKC+g
dYdwX1DxDB9grkb1qy8Rte0v/4CFL4DwnvVP7onuGDGbfZN3flnxu46mBqEK6mzcWDdGbabfkVD5
+seny/ZPcZ+TjrTI/D4dt/AdSKE59OI05QvQS9BrooAwsjNR/AcbmVYQblKvK++VErXeJ84/TRJj
EGhQoSVBfv64tZ4GwqgwnKNAZW9PGWu2VhL4hfM0CDxrXAMV87OJy1965Wxa2mqg0WiGJVHxUOSa
fciTOqwIqXwcrdaiztY2mmCL8Ubna54gMt6RM/bSZ7qH0BzaTqcciZ5pmVAxztsqrgO0W6/brr/3
IPbgNJIPjf4w9PQynC4viOUfak+7L985u91sSeqUCukx1dyjA3Ep25Ohw5taNdvhKzwPFbzJQFFM
tDYVNLvux+bgqpP0ww+Cnsp53pru3is4rjCxdiK5ZzXYexGr4ZX4bWnhkg1yOH01vl5z9jxLGhM7
N1ftY6fQtYnTfXMfYEHxB4BKM348bNIIhXkjf/fgeW4tgojpqThpH/UWBDJlsJGaYV504k5pU6+A
LFp1vrHOG+EEXy6/jmkas91p+jpNvkzd4CI8myZmDb1GBOIc0bNDVWhq/Ca6WHDjN1I0MF+q0sz+
o9s//lnlIn7u4Y6HN5d/wkIwQHLI5FnTXAPQYLYdY0lv0iDuOkfUbdRoYcbQW5xnxrfGHWmL0drQ
/gm3OzIPl8ddCHuIikFambrORzMPVnHObmjxE+6R3pgOrQlnbjoh5GBfe2MU7IEFB+mVuU7b3fxx
QxoWgqPApvIwC7VGI4L2krvuMQKrHNzmLTW2MMo0B8c/2mHpamxK6kv0UENg89sfl2e8tKax06MI
4JClFuZsdNhoqaBHTDmGiaINGzrsYgS1ml3o4U1r1OVw5egT0/9wNl0wPjxlS7fYEO3Zt961rB7M
1l1SxZWoUBLY8jC6USa+e2GvPrdFNryE9TDh+oMCVV2vhTe2koI/TDAT5tGkmbpVbFe9ksxeCnuI
eEgxq0LX3x/KOJVgOpXrytGEufHdK8f2IeLZUFoF3xhu2qpNQPTVFkDCNKbJlLK38zX24TeBNpoe
1+UXs7AUOYhVOV1eBNmZ2bnhStJUOFEqx9ilZMCl0AyNf8c4QCtHVqrcELj32pXlv7AUuYULHcYM
JSjaQ8/PqkRaKg6MnnNsCqnfZtjGY22LybW9cawiQqaG1VW1J/nhuQg/g9j9fnnOC+Ee0yWPSuZb
FYYxLdY3oYmIca5DkCGPShcluJE6OT3HQ4te6vI4S8+WqoUJqoq6uK7NtheBcq+gNcI5xkGCbiod
hHov/RZfjgo0Kuj/rG2fLg+5sKPp7ClkbxiX3Pdsar1onczH0eCIlqq6Czu98/d1oEXI4TAcXCOe
osSceR27zuWBF+f6t3ZCZz+7y/TO3zxTs0HC4nSdc6yATN8muVsgi9IgFktVym+t8EAPfGJEUu9s
Z7oQlj1bRS3l6wGmhXuEfezcKoHm/aCNlg4akrawiDE9FbvLIy5sYpxUXMGnuheHxux9lk2GaNet
nWPEZrrzgE7fRVrwGpV98+3ySEsrlEiSnYtPUjP/RjJvnib1+aImgrOPQ2kEGzqR8BVRumHUPvHW
aFNF46tSqXy3S4LxJM+eKPbRKKp6r9ZG4a/pLbCedQVO6y7NFPHz8syWniEfBKKIv0XZ+ZFr9aIJ
6B5gnUxkPJp9qCGuFWRWdLC1GEp9PJehm8LhMZJfnDJR58uy9/0gxFyb5A+iNsSU2YiSyO8AnKg2
LSmX57b01jjRLfQYRJkEFOeDheCa4WAHztFmMW5NijST+AgY5Sfe2ttxtPNx9Lbo9bgdnSM0p+45
drC822U6DSggeiZ+gq3VyT+Xp7bw2qZqi+2YPEdBzHY+pBjsFtsR3T4qmvbLcCPnOOrjsYwK6+ny
QEvJS0ayJbdQTm4I+ecjJWkPxgNM99GxsZJM6lJ9wP3Jk3B9y3QPHAW7V9Oh0TZTAvtodujqtSqP
/738Mxa2M4NsANGKSRAq58mamqscXk8966YGR6+HlvjW4ea4ZrzkUeB/emXaC8+XSzKJUjI1Kt18
s80swxY1aFxHOULUJwAfbe8pcn0BzkZzmo8v0ynuNE0u4PjyqbOxnKhwk1Qz3KMyppDUsf8acMwN
pozphx+iiR2dINFGwEke4vxVAvHDfCwUytGwK9S3EOXRdJaJqVQ32Oql1TcRIr++cq1YCC7YMqbP
XUctQGnvfFCafVyvrEePghAGVS9+6tlbofV4lZgdxPoNtiWa/5D7XoA/dV9cWzhL8R3jS1QfFIWR
As/WL46bVln0rnei4UW0O42F5NAb0E5WBGj9noTpaQfSEgFazBQzoKiP0x80QYOVpi0ci4ePvwN+
CoVjh0BRNWYfroU6REul4p1oO6FjUMCPpaiaQp+I0M6H5iheLw+oLXw66F9QKhMNcEwa05+/ObuQ
v+XQpCQvwFYgAZMXMU8Jl6DiZuiEL4EOYinpfUXCqeMlnuehcWrjth2xTcNhaafC3gxvPLxUIBLY
owgeIZwCoe2ohpU7xzKAN4nE8CD7j5z+3bHnBH0I7UoRX+xqarfiZFEjpJtxhyzVzQ25zZF0ePcA
wery9+XZLq02UlkqmQNIF5zU55P1wF9VndEoR2zJXRmhyCyc/ksihvS1b1P5lAiZHPrYkvctRknb
y4MvbRpcb+AcwvVjwc2WWlGhNg+c0DuBga++uwHwHizd0moVkeW8Mtb0/5rdp1AySUI7SYaLy8v5
RIFA0MVvDu4RiARXREgLbgmKAnIRAObuAbdC2txN2oMr4OCd2q3AwRvhlcW8EN1S4WXXYvfSSMfP
8rS6VjXlUE+XOiBlOLhideW9uKmvPrORx92moSn9YajNPvnv40+aM30qwPAASCeez96TCd05snaP
LpS3rVXRQIutK71oqm+O+8tjLZ2ApnTQIpG4R3c8T4wUhYm8mK4ZYnh/BNWQJ+69qiCeBLgT9l9F
hhPUzrZrDcaYSUsUJoXolumSLPv8Sipq6Rpt2mRIKDlRnH0nikoxShU4dXFvt+zgvsGe7auWO9be
HgTOhK6SvkgMGrDUsCC7JKb+3YqxJK1KZeTTg621Cnovc66cK0vLgJdhkTWgvkkgef42GoeEQdPa
7jHXEgDZFoJn9SbDtl1dYauQi5UKBxGmjpSfWH+24Zgk5Ilhjbl4w5NOIXIMl49BbNO+J6u++aL6
k0ebR/p+PSqorbY4T2PjfHlNLO2pNgo4E0dZE+3I7CT1/c704AM6Rz2C7GiDJVqpTRx8SUNxAK/e
XXnti8NBHCUOm/A98+uHOmZ0Odc+y90pk29WTwJ0lYeKtu4lBJNbTr6gfbw8w6X9hQ2UyJkiLsKt
2acNZaHLnbDhnbZYN68C18IlFTJE9JhTiqOjrjASmsGiJv5WGlW6M/zafrn8E5a2U2YLN5dYBXL3
FN6/ObgyGrKqsrecY4Dlw01LkFSDMpX/NKHfZldC+KVzYzouCBDID5jztEsQkUm3eqZrwkW5oY2P
vhwOwf6fREXGIvC9Vp6ssYZJbeeoPD+xxVgkfUyLHAEaZGt2gxiUDMZ5w8nRlWR3fCxxny3PMsKt
geOgsbWijm+nHtzToNs7z0cEvzMztJ2HDz9xEpJoPshKWhxisw+5EggUSqjkx3pqDeu1XBZ7s6t/
tUpRBFee+MLb5dapknIi/0j6Z/Z2k2gEjYVtwGlMyuAQwcKBOInV5s40ja64skMtfEBTlYHIg6ob
2dbpz98spaZVe2xtguDU0nr/NEnQVoObxA8tnXEYe2XX6ugLX8/fQipqC7pr3ik+6IcL6ccsglOj
RzqNzmHQQ6Qu6zK+t7zhL01vsH6ryWjc0gXg+3e92mBo+/G3OSVjppwFjPh3akh8wyM8ONANKFNp
HfFb9toh+DwZlapf2aH+1rNm8Yj1drDZ0qlbWoOaXgtOUPWcPwGaZHWfhKLZlwPYfEJt6A8rQgkA
IiZ38Jc6ayHHr3qau+i0oC+H7LNuWr9sJRu1NS26Q3llDSwtOOo30zGFaMOx9PM1oEcGsn6fXzio
Rg9mqfRtY5/oNdxwkuBQlC4//cUlh9ZdZQelDKnPhsMfz0Ro5zBcSWv0Ltawn9r1IKmhRiL08e8N
q/l9ecjll+BYwLklBRRC/vMpur7veahQvFOqOSirVnSLWc+Y4gxwBcBTZzetCsbnUIMZuk8Tx8Ia
x5GR9FcN8NaDSuxCWquIECPhW5X/YzdGJ67onJfeArmY6eAkaUei8Pwnpswf61W06j7ghRAkl4Gb
A64DN0oJnOfKO1gcbKr/ouyclEiz5wHyWSaVpQQngT+n96Ualbrejdid1vsRpNt/lx//tGPNP4Gp
gKBPkTASs1lQULTmIDEaCE9JkfrxxqzQKz5DixuvHhfa0kgsYqQkpkA3MxsJVboJViWB9FkoMDgj
Ut2/gDbQP6ZhfFysUTxBfdAQzZJsDvuDq4f5Fj1rhiGjWdwAlG93l+e+tNpNRNecnGSLuG6fv9a4
zhtf79TwZP8Mg7K9NVOleBSuH7gYRBjVtf18KSbnrETE9j/jmbP0dmVUng6nIjgZRijaA35bTbJr
9J6ub9Xy7wqyLO5X/C28tWXV+ANxA6ITPfGLzP/ELmuhPSXNj9KN938+8+ksIYICUKalSTGssLEN
N2Pa6v+YFFDXH3/KHJqGRepUJRacreex7pyRRtGQ1h0T/H/VywSfyAZZ30ptCwwLCM3UK7HJQmRE
ApVTRCdpNG0t5/PrMeHSRJYEp4S7bfrguH1U7wXIwwc4qV60C4rOG/ZNDvQSu5Q+hT1/edJLZykf
MNlHqsIO5t3nPyCHAExIQGykVPWUrUjaHDwSBZ51rSu0iqo+P3vbk3T8hhFLsJJKanxCgks/GrMn
D0oSVJ82mjfxg6JYjavydZ/0TGm/d/mASXPscE4lbXK6PN2lPYsUDPGmSSgq5rXokugeJWHln3x4
YOGtBYZvi4eEvkvSrFFvLg+2lB1DHMM9hg40sgl/v7M3E+v6vKH9ipQgLg04KZSJ+FWSd9D3Isk4
NVJdHW/9OgasAGglcH43RC9woEOn5r9UTOJKHLG0j7C+dZqC0eThJXL+oAO9SWXmDh64P0XeeiNR
UlMYMtjmA/CPDXWY5OvlRzCt3/muTbqGr4nIl6Fny8vsKyMMdc7MxK2hFWuu1hq3EDWtbJsrprcu
FLuFjQBh1LuycyyPTHHwf0b+m7h78+xVN1IxCrWJgG270bdUds32mUZmBwl7r8iHxEkQajkEROn2
E3O2pUnYjUYKZcv5UzZwfVE4XLzTQCPTE4pD99auoG/+avmjVYvux76Vo1r8+/Fh/2o8pwBFk3L2
cgXKRRKRtY86V9S7FhrYKmAbv/GhYHxv866vASuE0fiJ2dqUCPme6MrT5nc7WLdm03ukXDPI/y8u
DjYvFQ57t4UKF20XJfgfrbxYwS/v8nSXkjVsFpzy05aNzGn61N+8YGhGJqdvoBwbMF3DnQ14/ADk
AbSNp9YSt0aa4WM7KOUdElssjKXcKAWLYS3KZgQQoObatxpptfeJGIxKDqVw1r3GjfP8d+lQjCZ9
mHeqe59OOrwjup8gCOt/7Kh2f1x+CEsfNOlBXaLmmTaZ2VgWCBdWseGdvBhY3DprZd9uipLuIdmK
ZhMDXPrM6zZY12QNaMK2pjDtzVMn6UXfkhoHp8kD57kfsZ+1g7z/T0uiFogvWYWNqlytNS7O0yAj
i7hy2r5naxuuQgCz2vdP4RiMJ+o5jfq1cwp9fHaRNZUbA6TstYr7tH7mWxfRLfkgEhccjbNnC3AI
gLDZBicQI9WPMqwm2uRo52upJ3Zz5Rhe2q24OTOUQeTJYXH+WDMtSYOS1kFaaP0Ktgf2KU/cGvB5
yHq9jHexjMB/lEEGyurjS2iSApMJIlVA6vN8ZH0May5sHL4+uJ9fbeTb9/CpWmDqmv+zGCgiXAmz
lp4ryV5OxEmnyus8H9BVYg2Ygu6fMEdAd63hPaPeRpWZ11uwMWFwRYK0EGFR0ISfzyWR6sG8QgVB
LJ8APVyduaZX9xU2VTmbgTeAO0vGanhsmgiDEBlPrKMAO9R8d/kBL8xXIjmcGgwpS1ESP5+vDqw5
G7HOOkEg0za5lnN3qE37nwGV48vloRY+E+5GLKFJ1U03zOzkwbII9pGRhKfeSHGIHUdD5LcKuSCs
Be0e+WfnpENxZQEtLF0yC5YzNVGSnp5/m1aDkUhaGQHXpVZsHKf0HRCJQv4H7828K7043rsCneuV
ZTRtNLPPk6uQaXMB4C9yt+ePVYLdaRWsV48IaycnMjVo86ekKeiluvxQF+fH588MuQ/RKHo+0GC5
muWVPVpnA4P3dRxLfCci0snuxoZzHT9VmW5Va+r1qPsvD730Pvkup9YmUg7Cnm22hq9h8DLESCy8
LrsHAmbs2jCvAfsb2qYWynBlF1p6pshHpq4bLpt8NOdTpU+riLHJQmjQgvg9CDNCJCvzuLuiU1lK
pQBIQGBBiUnnWju71sH+ShUHFt4RPWJ3CMGjg89TusMgB2UNgCd61RJwSHuvzAAYd8o/pHqAzXhW
bcHLMy2oXqOsCzxc9fbKulraL+hz1NFBEGC/Kz4UyQhfvqnsI2ohR70tMAj1bjRZd81riDODsioU
o3lGSKEXe4PqlHf4+DsnaiAbR6MV/569c9m2Jtg91LKYvOD94lfDZkCytxt6y1xjsvKJxmCJ/AdV
JDuHRr3n/J1zJ/F17MXcY0V3+W8117UMIy4LK4ZNkI9KsLJqssd3/Ygn9tPlqS4tNzQLHOvTyYNs
8HxoF1w0FYpEOboSRdZaV4qmBXcvqz+fGIczjsa1SQUyl+O6WBYlkECpJ41BfxPlpYzXBgm6awqQ
pZ2eOi/QBvJUUswThBlAXxgbyBHhD9ZrcFjJHapdTGqbLPh2eUrLQ5GIJMzkfjmvWaVJrQBeZihd
iaKbNlF/R27ZfcsrztJPjISuARkU4SxpmPOXpMGrwmk3cI9J4NebKM3wp81b9Z417F45qpcmRcaN
TMT0qt6BDIrIbMeEcvNRBLDBh6RKsHYPsKxdebnTXTkrl7Z1ohDUqtxMaY+dfsybQBY+daXDIVaO
lu/hMBWoHZ7vMm9HjBDwPj84lB3HW0cfsyuvbvqg5geXM+3njkr4bMwzLnpMPtZEEHzialL+4vvI
X2Kp/s4bzbkXoe8CaLcmNn6QF/d1VJdXwpGFedsq8QjQDzIB7+rtiks/bO21XE8SJ31RqqQf1kPr
5Hea2cY/rcIJXkoH/OOVbXXhKOOyxsEyVbE5SmeJgAg84eDZkX+KpZ3+mM5ppJcVLGZLiYxnoobw
yuayOCBLdtrCuRHP120Nq7zNzZC4Fquc7zCw3a995b2IpIkEB0nsXZng+80MHRRJyknpzohzmXcx
gXUzwFjHAaDaM9RFziuCMP3X5c/x3eujdYQ3hx6E/Czl1Gnab5atHqpJquBYe6qAlb04qbDrVdvL
3F/JQa8Bzul2ACXT/DArYzbuLDSA0hH2Ai+JE/3dHAquNJ/AGGZ7fO87LJYCFdD74H70LJwGJX8j
hMN2gIL+fLJxz8L0sTU5tbzNDVc/YxOVoHZxtNKegVxmH93rGI/rJUVi+mWnPfx8PEEPJJlS8BQW
PewtfRK5rq6wf82VLwGCo/ijn+I03JQXJDVmc/LOQljMMjJNdlEBON0GR+N32Qann/QmKs1yn+WG
tcbAV175Lt4vID5/bu/sz2g+UQqdz3HoszwxzD47TemTQ685d5EbQB62OrLdSRGSefS78opM8d3O
rjMot2iLax+7rTlbtZ2blT7k1uwkMHGSG58M1XM8hOqwKeqrt6DFwRDt8irp9KDYfj7DKDcHaB9x
fiqId743WZY/yZwKP9hvtf9oxDxN7M1Ys2itDeyy04Y0P8UDNi5b2OVgeBEbwiq9/N2/286mgSYB
A4HaVGed3SK1MQ8pS3WQU/LcfuoiaKy4T0drV3oaEFC7uRKiLy0TutBtcnpcBhBBnz/EntOgRLKY
nmparg81i+MA+n3oVviLmncyq5SnIqi3lyf5LvZmkm8HnS0TYQYYaephdkrKbLxnZSgYvgY9tt02
di/fmyL2fvvYZK5a7JqubKxLqwbkENpGRIa6JWcPGFsYu4fXkCEqSCv0XLHdbvoWgvaG0nZ/vDzR
d4fFNFHCbVh8EyljzhRz7ViiYK+zE1j+4inCqhkaepam15Lgiw+UDnw68SVdWPOPXVN0qYxVk57G
gfKkk2At5Tnjv6Xq/u4zqQ4wWk2fslqexle27ndRzt8Z/v+Rqaedr59ibDUPe730BF3e/p7bJM+s
EcGr1nhYaTSt8zrqeY+FHZZc7iSWVl4vP+KlD0ZIHjBKUQETYLbPGQ349Rw3xBOiiDtNy41HDetp
LA8wMWx7Lf15ebiF7wWdDShH9lQKiPM0U+6wafPtQzrKjJpsRJ9glGmTlGTziF7BhNr3HaYMu8uj
LkySvjpuAIxN++w8bRhBM0mdxk5PyPXlXaBm7p7muvSWpkcsDyOQIMVHwxzkSxzEqKtRXUjOkNl7
zbuymiLHU5rX0bb3S624KWHf1h8+is/Hme0/GYyWHrBregJC7WLLQ5/5vm1aTeIpTfLj8mNcWKxc
tnlvvAyUxfNYsUkCAoIgS06VnheCnm6nOYimrP5MSupTEYW0JmMbwGVsVU5OL88hFpLO/vKPWHyX
Jm1QRB+czvNEbNkUIiD5y7sErE5qKRr3Xu3aNwQk436s0c1fHm9hw0OHZgsUeYz5LthphEK3c6un
pzzCCkSp2eVWFWXXm3F00vTKslmcHJpiiIYqDWzzSE4zC2xVXS9jIwoazKey8ZmaunooK1884n7p
XfkcFyfHDWvSo/GFzKFAQnp4zY5MLova8r5vDKVa5U3npxsl6B39yme49PHDniQ9SOGHovI0+zdB
uZVrsoyrIDvxdeCMG+LAMrpSfRJ203zlUB+3rl7J/z7+/qD+oYaB5UHyZhY9epaaRri084UYwn5w
ckGbF+T8n6lMrhFDlt4ePRX0zlNjUtlozucnMsDU3YDDT13DN79P9DBQbjPcvIYHYuTe/ak2CrXF
K2tm8anStYq+i2Qk/5yPCvqfdDXdO6cwV9VXlGS2vq/VPvotCs1+LdzoIVN9ENGXH+vCkSmg8bKP
/82tzNO9sjaQTOpVclLdKvjm4Ea6qhsttzd2FwgcSVPT8Vf+YGvZjY+BtX8lzlucNN1gYAImsNNc
q0qtJ3OFArQrjuGgu67rr1qncO2VUpdi2/gjsOu4hW59edZLb9ikceZvWyR7z2xbB1xQ+7jrshl0
ZYKiyR7XnJH5TVhMgHX0Mp+Y5tRYgZyL7Y577Pm7paNNT/EmBNYntPgHthXFpqQ/+euo1u3BrFGU
riPNy6/IrpfeLWt4oj9Qp6Aqcz4qLkuujlIVVJjmwrUe4AIRBnlHoWKq2HeNsm10o/4T1X70cvn5
Lr1WwmibbJ3Fv9TZWsYbBp/ICkhZ0dbyAWQ5vm6YECSrPM+HjVYm+cYx82tstIVzjd1lUgMwKkVb
cT7fslUBeAQe8yXYuzF1q3vucOndpAMdlZugyjFiiXBJxtXLcc1nv2zl78vzntbNWbJrossiCkCq
yYKm4nf+C8aoFapb8AtSbbTD26BN/C/UT+x+d3mchf2ecaZ7ClUL8U5po4W+URYS1FCBQQlmaPHQ
NIdyLKMMxzZ8CW4+MRwdjKSTJ7zBXJBHDkYjHW+FJ7AXrKSM/i3t3nINd6TXLIsB+n18V2Ld/t+A
s81+7EaL+zL07oadFsMfqfSrRnGqY15yCcTKDbu3Pkh/R0U3XpHwLGwNDI2QhjLq1A40+1RlmWlR
JOEq6R52QSurwVx+h2tH871wOuefCML8lUWz8LEw4iSqhqSHZH42IpTyvjYwMj2VRel/UXVfItLq
cT/Fp6n8D7d6ByMvC3+byy916Wt5O+zsGTct/n7CUKKT45W/sjyTd6lRR3jJZG3xK3fLO4REX/AV
a27xSs2K7eXRFx8z6WhkFYDMCJTOv5QqHRBH1bzhsc29E9rDuyLxhl+1agx7o5bdx+NrrgvIdrii
8fd8BYPsjpSwi+KT1dS/qzLDG0r3xElphXkNNb2w6yLrI6EPbAw01/ySIprGTR3VhwEfq7dukSe3
eun2zapSvGYf1EGNMbDvTg7FH9dDT9vPm6FnrxQrwCiAvxyfRBnSViMLR24dxTCPNWHglSe6tGo5
J1GGI+Ngx5sdoejRqf1HRnjKkqbFFGXU6vZWK+IWSz9FOptI0TAwaws8n24uL52lzY9EF2U8+iHQ
kc6WTtp4Th0rqL5Rtw53vUk7mk1jwB+jqZorccLiUMSA3AL/Sr5mQ7lQwRvhK+EJCXJ5sIuxOrQZ
nZ8xNPHnT8yKMipToi2LE+z8g1CywYwGvDlPmOKGextzwFUfNcZjIDlIPjEUXsoTI5Ek/rx5QY4s
XDF5I5RjgVliGw3GzvINnKH8WGb9lX1m6XsA+vK/o80WSj1EPfhH0IgaBnU4tuVIux6E2xnrIMYj
oMD1yF2BEJb73KzSKyHQe203nwTiQEAi0A1YL7PHOiK+VL2W0ZOGgBAz9C6G4qlpHTwF2sQkGute
uycNZ74kuHhj0YHK/zbG7ftaD8fSWgJMxpZHZxZ3mFlsoBXNgCljmJySrup2rR/JOwrz5dYycYVe
ffwNo2cHEUP3Ml/KbCPAUJpuK6HEHClYPgRJE4p1HlSIqoua0vPlwZaeMTocY2JRwvukgHG+dGOz
ypUhzcITddN6QOcrom47qGOzbeMSI17dEk23rvB/HW4FTmuPDuZq+QbVV/F0+acsbErcD9l7McDA
NWEuEPSc0O+rGLhckMXyPg063VlLpVuZ7h83iaZ3nmjX1vfCSUbxG/tA2DGTlm32rKmEWfjPIvAq
0Jz+NpHmiZ3EK1f+6MKyAAwQ2Gn08dOTKh8KGUjVU4Q/CxlqLYO6OvbByW7S8NYd+wyfaafrb2gz
VR+9VlU+jOJG4TNdTU2Gmyg5s50QpIOKiacL8HdQ5IqmYfuAEWf8ldZVe22FXndtwIVQGs0ML5IQ
AXTGvDild3WmypYBQxFa66bW+mwbiU6oVx7l0pKBTM0FmEs3B9ps8VbCs3pP2DzKVometLDC+zvJ
jM676yhxevsit8ktujAm+o+OzBdDaWrSr5EmQtVw/tkEAWoJTdDik3YOF+uWvLkPvknPY4S8kQeP
BB1tuTadVP7zwc9kWjcca1zRgDsCdDgfGfiQCmrYaU6eoDy+lthjNVSmLZ+W7sDq9bVIx3o3tOLa
VvFuD2TgKWuEKAWJItmV84HD1LaDrE86gPh1+ZBl7a3XwCHGCj7pPpoSm4LKichLkUNQbJwtWFye
sJp2fHmKjGo44hfZPweYSq2ddpAf3W2noSgJs+MgcOArOZ9VUXZm34pQnhpKn902U9ADbHXf7O+S
FBu4y+/u3XYzTYssGFEzuht0U+eD5aFORBUa8Q+bLvWtV3njf0ZnDUe/UrNv0zq7Fs+++0CmyWkk
1cj20+o4R7iPuR5XZR2lPzrfTLZGWZU+zllOchc7+fgTCFl/ALXpfGKa3OORpeGiREvU7PW5bm2l
PQ3qPwqntDZpqirqit4TlI+OldzggluLT41oYpfCWwJ0Oivh5HyJIcXw+EeSj92qp8f3IZGN9+Bj
crjLM7u7Mt67uIjnStxsT8SNCaE7m+GgW3mn9Hbyo6cfaDs0gbKtVbP/RrWl2WHd6herJOpDLg6O
+0ELIw4MbvF02KJHZl9/d+VM0tDHOnkIX3JRYoM5rutr5kXzZiBCHGIuUhQcizQWEvScr1NwIkpj
Vbr4Jfpi2GVlXv8g1UdrwKjSoKz7P/K+UnYRXQLfyDtU92FTPSGHql8vfy5/kUBvUjL8DuR+f3mE
k8CR/fb8d6RZjVJEHYufphZbSr7Slbhv7/BYbmCtNw6gqVVGT0GwhYWh0icRhZ5erSQ29d2XMTZG
48Zr7Kz5U9cwOTZJ7djfJc55v2WEsIv+FmzBwe8HGUIGtK1O+1h2VvUvWl3ziIGxWq2EkbSPem41
wZ8rU5v2lfOpYW2GMoZmummrm+87tVV3eeCK4GffIXd+ROlQ/8TYFptowl609YNUvW0EJdq8CfTC
0LeF1auxvk2DNB7vBjUX4qsMFD9ejb7s/M2Qht5Ap2cw5ntlyCL3USCpzg6hR9IDw0oYO4c80RLx
FEX8obRa3byinJjtbpz1CCf44KdG84lYOSUt3pQWRgR9rpTF8AupcfasNU7QrByBtUKtOd7OStsr
LWI0r84fIuBShBNI/UiQEjzO99OgS5WYTryfZhzk5l6pBi5iK4TxhXU7Jr30tkUL6notkcWIh7Kh
ccyBcTRsTTcTKTba0kh2ZejZP1XfV8TGdYYkXCH/au11EVi5j1O9X6bPCfaX0arLRu+L2dD7cW/a
tY59fO106d63C5EeK8N1vbsSqtFYfBn7Oi/qB2xhk72hU2N5HkOgkjdR1mAOiS2BkuPwa5R9u6ca
U96qYZpUWP72Ivg6Cq97SK1Ss2lgbMLfVuVjepgZ5fhqpDB4NpXS8k3GMi524TD07Q2unJG7z8JW
q9Z97GXYx8VFGO6a3Omb294eSzJwnT641mPWJvGfiLRYu5KaWxZbqeMk+GswBoDyVRTLcB0nkemt
elicRriz4s4NXugDiX84A4/sLqVQLteFmcThQ17A625IFhiU5le1WZjKnV648qckPPK3euHEX4py
bGoQC9iQ700Qat62cobYOPQ4v+abWkM3uR3bssu3OM7G9aqOe+cZvKqWr9TOrJw9Sr3IXQ0mrerr
3qt0jIRzfah39PQ0waFUyNNANhiV54rDzL3JIA8kK+RXvf/qFF1ub1Nh+famalC33qeqmscgt63E
abeQPdRgjRa3l3etkQlJ8QC63Loo3JD2oKG3v+ukSa07OWhO8crtyWgezcxMDTQAY3SrNXAEXnKf
b/a+TMv+UTXLplnFph84sGrH0jsUrdY7HIBlYW4NPRPJXmkcGT6okRZZj3lQW6h7QeuPN1Vgh86q
tn1U7MmY0qBv9Mpd0FCQW7dq2KU/PchozbrnmP9tW5Uc1oWV5V/ZPqenFhpej7m35g93OmyJ+FFm
3fiPN9Y+rOw6kznmwmBUgD/EaulKbZW3QWevObOsYe9hHpM8jp2qiHilR2yu+UZJQAg8GAQm7itW
N6I5FIXniAdDLZX04OJL3WdrvSnS5BUve8Xb9bAP/V+itYr0S6XKuM42VR272rZztRwWlUwCNfzu
Kn7ja6tOVDLT1kkXJOaLivTQuksyJFYHWWReRtGI28OaT6+pX1Vb0VJvp426nuNTHyiyXXWJZbi3
XWf1uJWUgReVdHe3sR3WK+xEwDyWrhb5G80aXDLrGCud8sH31G++V6rPI8VBb1WyL4SHgK1Z7ED+
a/+6eIbdGQJSwIZucXxHtbZU9dfRV4bul9BzHTlKqzbhty5vzUdD0f3i3mw4m1bsUICTbdvDX7Vw
O6dfe6ZWl5vWsRDndFqWqM/4Fof/NkhdzUdV5V40kNmzVr0SJuMat1ZzP4J5Fiu1lNZva0z1YwEO
Q7C8fZyzrWHEedjN9S6mCVRW1SqDcuSttcLDnLSQVVZB3LJBSxhJ3iM4GgMBNnds/tgYYyfrKlKS
rxXCRXvlW5nd36QUW4ZVW3nu/yPtvHbjRtowfUUEmMMpO0uyJctRPiEkWWYxp2K8+n2o2QXcbEGE
9sfAgwFmBtVVrPCFN2DN6+RFdlVhSdXsVSHFaTJSQ9vWEidz3xvlKFHCU+JW3RFUFdkWhVr3tlMm
pfIb0861rRlYhTgYZqybWB1buBDvaxijyamDudSARcDE0XpAmCR7DjqTc522aSO2iNJ25i18PNle
pTV6tDco0sddto/VybSvojoQP600HpttOhmWQKxfxzPcqULrGzT0uN8q0+hgEovuY1eEfuWSR290
dLNvQzMJ5K/UA7m0oU2kxzgEqvPsirJTtvT29XJPFIBIV9lyRX0pOr07qn2uk7TVcEk22SCy6brp
06C9hX+NYEIKQ/dXTfPoL8+bGX4P83HcDxrqVs/SsUN9YzUTUC+U/tPmYJVTfqd6iWdtCruOrZ0x
mG25H2k5dZvSrsxhr9DcBMGd4ITpjwnIx2NKl0Rs88B0fuLOGo3XvZzZxm5qme2pld5sg1pEhd9P
UuY3dQLma1fa0WCfcq1nP8PS1m2fPmJR35tRHpUHsEydvQvUHEx6UzqKdtN16A1p2wbJKu1pzJCp
+qxCM4VKbw1xqt+EcyEVNEDIesICH9pNQDZT/mzjviyiAzx1PJq3aSmmbPN+NLRoZ9D4m/2QgLNQ
86IatRS7p3ketN6YTI9xaDXdsQhl+q1CZbq9DYyAM+7yjOBqzRSHfSGlUfpZ3roflMmZfwUVPuIW
qiVItSzZfngdaJhT29pjYKR4GXPp/9Kkl+RQTNbEKC9CJYYid6cCDluTjNo8D5UgL8QilKX+yK2Y
/2pGGV47Iqp/y3Iau0OpOcmawckiY2FyNjVSIMEIMZLHL8sGCVJZCYGtePJSU1i+4pT9Z63LtBup
IJMWljgKOEWJg8IgtXLl8y4qB3Nfl+oixYrXnNBaAuxyq6czVCvxk5TlUG2S0Y4eMkpSW3tI07Wc
YV66s8DaBSj82pMDKATbelHSa+rQtehPxY+hkMp9DCdKfuLtKIqtBp/B3VohhdxDbnWWd5tl0L93
lSqrbleHE0FZYsQwC+CUVacAUP43EzRwR5lXet3foBduYW6h6rfRj14RqrqHZ5Kpp8irmz9Vbtsp
96abFdcTIMfuSKyXGytY14uNA1kfiRFSMw4jye6i7tTFg90gKWU9TkTL9fyaa+Fdoov6ule6mk1b
tUW9Uuu6+HyMOdPXZ+bkLDy3yMLqNndHnYLv4/xqtT78iD66ahVKJ37hhe2aCq61TI1YHEojc90f
FixbZzHHsEdudBKR+jjEOKHty1LL27tBaXAqt0hk+p1VaxOsHr6etc311P0NOqPTNzRnYEuNSH8M
qR/D6Ey/igoRPvsAk3SqP+tl3mpHzK5t737C3bvEr3x2V8790jBE+RKNZWARnnewEwa/QOgj+l7y
koW7AB2O7LPnplm20YEuJju91bUHNCZ7zbfNqgI7WdJFI8kp4+aqyMQkvpl1adV3Ya4XLV7qxtAW
W1DearhRcPNW3A1ynUF8ykxApX4RBTqGx5A2lZ2jJ1bcbaTdac4eNWAcyDeD2Tho53BZUCDfZZ3V
zebihcxpogVx2TX35sQT9tMLwix/ckRtNR+sXXFXzURB0jsVWgy1q8WVhQpxHPV1Pz7QLwh30ZTj
WCQi97MzGU9YPCorfa7lk2DDfiNBhstFIVWnpXV+Q8paDFovpPqgFOQKe3tMwv2oJPqdmlppeFDd
qdvqbmrEfiIQ7fAbu0jMlY2/PGz8BpR5uaIpgdBuW6qa9qGqhKmX6w+hHRobx02Sb3lfCJ8KvknI
AZVtpRh5UXh5HZGDDXoC/QAqA+ezTkqttaq40R8ck6gikpD3U1FH+74IAl/p7emAOoe2ySP5Q4mU
+FprzXDjVumaoP4bM2flOfQIVlBo0hf1tMwSGQc8NR4CGUUnFebVzuzq8QvAK/W6lW1/fD8AePWN
//fWZuIziZUHalZX5bU4n3g9Om1v9bb5MMZe88eRqf3ZI++xr6HTOKoftbHrbaVMpvSA/ZdCilsr
9a7Vu3LaBj34tD1Yi2CloLGontIs4UehKQuPgXqtuSQWhFjwtFDdzAdgQGKjo7W0c4uqVf2py/vf
WYEWwX6qjUD9ubIa8/IuV4MOJnQbXs1LOdMmGcG3cTM+COEGP8CY1NkWcc3yWAlpeDtRiHHaJkEs
HhKvqH/SPY13EG9V7YOvzbwAEP+4hQEaQ+SYX4Z/KjqmFxWx1Q/WQ9t07l1c684m8IQtCQIrh6DT
LZL28P7c31hzHH+o/FPRmSm1i8ufbqSqTKjWPpRR9DfuzeJaNQvcpzJoV1vKdfIHTkT6x3BD84dG
IARGsYmS8CyicT7PTqMkoWat/dANvXo0VYEvRz9Nwz0FbtN3rSRcI+O8cb0hYjUvKmIPwFoWK+sR
Y6ddmVsPed1M9S4f6+kavxdn8pHlDj6Dz5LJxoitrt/AByo2am2MK+31ZUQ4T5qpUsCmMTCLu55P
ujUqqaYNk1ZRAzhIwB9XxOjFZiDJ2qoJ1MMsMvLtOFhrjkcXdbt5aHCjILTAr+J9NF8//+yr1qDA
hn2h+xANQdJ/inN2xL1ITQs0SGLp7Q79sKT+DNXb2Ix26xq7jgy+38TolH8ukLwTpyzulWNnB+30
F/N5vY18la5DtG8aRxueB7OXbYxTjtDuJ+gV7qaEzHUDNagpP/xIUIGkVYWePt0jAOrnc6nqAoGq
ImUZS57w2Gpl7IvBTEFLeEnyWQNRtBJOX+4dRgTcRh/JpQexFNK3QzPQJDXqh66HdDSZivw1KHLc
S5FlVx72VcfGUMdDydN2SHlIVy6FeWueX058PS5GhyBtPi+LNwpHQmmSG9sPXifag+4WchsKb0CN
dpj2718Gb7yHXL4cSTRoAUrS8DhfXEE1dQyG0n6w+xpFtxb9ppP0tFb4RWWbctu5bUoVq9U+YSif
e0fJcdvp9LWA3UVlEX74cuLn8EwBYVfduZt+/nMQRTK7dNTsh2rUuy/CDqqdKMd074hS8yeYpQcn
NT8oV8rlxKAsODQsJN4RnzsfdHAV2JeltB8IEZ2DXaj9U+w4gEIa+Dsfa7z+37HQ8KCAj3DeMnmi
RGw0dZzYD1qhxz961BT9HNX/U1MU+cq3vbx+5nkhrDG/+ODHF3du5QHLUvjyD6ndYW/FC+x3oV5v
xqQ4RVaobMIJJUfdCqOV/fv2wKhwAZyH17acozCoCZmdZT8ofeNth6jLj3hT4AKVe4hpt8Wu6+vH
wNKylft2qSTC4iKqw6Ak4MSUSJ6ef0irayPLFFX62xxQKvkGvtjTfMMNNVq/rZr6hUW3Zz9mRm/u
q8ysnC17K9Ewxyn77NoUmmTD9yVV5KYz4p2B48qaWeYbB46eIhH+jKGF0Lzs/EWFLJIiG4zfopS/
gyBN9lYXi42Rpvo2CbEgBItpbsxmKv0qHNJNM4TeIaZ0t33/5F9eMlhVgcLEqAPBA3sZgMpIbVoh
OvcBsS4B8Kgb7pqqUx7H3lLWqk+XIQcISNQiyKxNuvtLSB0A8zKzycAeEjoQ14Fm1KdAWDGge1X5
MWkyQV+zXjvV86k9v0XpE4F3p/ZDb54g4HwzxFPopJPdRb9r3aB5QRP+ocWnoiGpMlv0F9vhz/sr
+taA6M/NNglz2Wnp70RZohehqca/u8YafwLgbXZerasHCA3jr1aqT+8P9xocLydIfAE1ZXZzo2V9
PkG4t07ZOk74u4rc0v5aZIlebqinNep1KtTIV0pKowhs/WkGEVzXBtaK/uhI7VAS8+46u0lAUvZR
m+6tHif6XyVU15UleePDI2TmcY8Tg0C+XERAozeMRhQ07kNQm+W2sAi84kGmVMOS/tnMWtevRcwD
8/7KvLG1EWyFX0ZuAeVrSY9WmrSasNdmVDRegCsl+s3kDdYvVYmbNbnSy7uOvfUqK0m0SXAy/5Z/
Ai0lteJUoJv2W3WieFM1RXfI6ib1c8L3a1uo7f2oteUmTCCVfHSWjAaRAuAZbooXtIMSk4Kmb0X6
G0kxx/BBKeWbvsERxE8yc016943Nxmig6YBmQlFGD3kxT/y22rFvkt/YZqr6JpfVgHOhiRDvnRJj
7LgzZWGN2zBF7WuXJr3rPELVHm5LerCBb+mB+ldFCNG5HsuuGnfoULrxt0Q27NMPLgu5FNhqBxMk
Cs0X9bsIW0zcSqR4ikYenU2B3eiWKHkMdghTr+EnLr7+HKkg60kKSwYLmON8VaYkq7F58sRTpgfJ
TWcn6cHNMvrkLI/fFYrxvbajG6Pp6pUn9uKumctEFBCIT5GngpFxPrDIByplFPYeY96HR0p003XX
lcOXMq2GR6gha/Yfb48HiIs4nOrURbEod4zCHBL9MWiy/Kin2HV1Q57ucgTzKj9ElXmlOvXWgGQw
aMfTnOGpXEzQCdI+ioLBfASI4T5O3WDf5SndMRXfw63RmatWzhc1Ua4nbJs4w69Zm7P8lJoq6tbS
lWc3q1t7W/SVJOPRBS3wwIvya6MWafeUaqNjKScB4bm4BxEt5dfcGKtwHxlTV9XHTBvGZuVbE4/z
Nc9u+pkDDFeCR9TRLuOaRg3jWqLG/AwqQCAerHuNIJICyxs5m37IXSu4candHELFTadbs6YbRFuw
IblTYkt4n8tQz7aI0OTOdtCsrP8syxZpmNwx1eZY506fnwYlRGgohWiNACOgKOs4NZEZHWusO7t9
r3aZ8ksGLfBHCpVGunNbKZ4NYgWBTY8kOu87LcrvkxQZeLGBAZqP8c4ujbqq/JzO8Xf6t8r4yxPS
eTAsEuNPmhmZD8Tmcfo8mV3Y7mIvT8UGwEL6JKR0Ir/MHWz3ShxDD15YobLfd8Mo7iq9plQhS4P/
dWOpJCOo79EF7U9FaFvRvRPH7T1alcFwVPIg+2qCZxp9ZcYxbcfYoQ2oJEN5PepS/zZ5jdR+j9mE
5VaRJFl829ECuLbRhIz8iY5iOluC2Nn3xhxU9eQODVg3f2rATW8b24hvPCiv7pUZukbrO6FSY5yS
1gkOylHpyROdElG9NBmVo01TaTUdmUkv7mP4yCZN+ihJb/ATMlQ+nxd8t5wWf5dGK0bbt+zERD6o
F8o2KqAGHJBqVm6CLBu8TdQ7Rf3Nrkah9rvWrMok39kBmrwCL6BQuPsBSPuvSYlV8zkRXdzvo4wq
796rFOOvGQVTkUFkcj0K5nYPJKpfeYAvrsW5nDUDvolv4a0uy3qaF6pRVqrjM1eEPIi0b/eRKcP9
nFX7Nfg7xHex3FajPllJAS5GdiCJAaKlj0rJhWfg/F4sbKQBsrEz/9i9mtUITMAr2oKg077QXyq+
16BzsJ+g+ll4B4ltPI2D95+fi9IBgQeiLChNgRuciXLnP2DMhsjKsjz8K9HoC78YrnR/Kb02EYhl
9S2c8zi+nqqg3sWizb7zOo0rcf1FyAXOltoBrUgyL7rNi4CEdpuWk7gkT4T32iHC0ybclvmYGz76
JZ8VDOVcmuleuQaaXF7YVBOpZBJwE3LPQfci90rdSg5lrdpPIxLu+2oaq1Opu+UhRX0UhcQKB4z3
V9pcXIq0sVGdQKaB7if426WXY5uG6A07g/eEYpszgSHqUl+Z3+gVENwympxR7yBteYXQ87ApKZ5/
UVVRyolX1nuiUhT55tB036wizF4A3VgfFEZD/gmBgjmeJHrRZy+o87H00QzGSO+DJxVXqGPcTPKq
iSoVXVzkWapuVUr5NQD/92V5HRBYEuQ/DgthzPmASGKnaeQVHk1rS3xxOq+7DVxIyJ3ay9OI8Vvo
ByU1g6wuzZNRlY+6LJXj+x/yIiV+/RFwuoij2LlgA85/RN1pJY3t1HvKqlavt4E9uX5EhPddyG68
6kfX3Ak7Tp77IQxedDH1t6mVq5lvZaq7f/+3LO+P/34KpWr6Q9SMlyTpNG/VYZKd91R6bmufvK7L
a79rMSX1vR4Vm62hVRPtxyL+orVj+OX90S+3NJ8fHZX/N/piIRDiMq0Wuc+nqs+jrd24Y7gxxLpb
7+VZZRyXsAoKOjWIJdlqNPSh92TDgqd68tX04OTYk7QOPI39tR1500qb563xwK7Af8YSCEju4k4q
OtcePW90n4beMlBzHbA7H8d+g0OO+VtWdbTy/rx1ZCFvEBlzaIHHz+v8T1LWzUjeIQu9pzSsrTt9
qMOHXLjDaTLjdI1M9tbc6KRTapjJRkSP52MlNRFhjfPxE0b1znAoWju9LozInXwlVTxse1PL+P7h
bQJWQCO7oWyDmNFiOU0t710lLoInJdDacNPQvQr3asJTvnLFvnEaZtsCPhqdShq1i6SvxPtjxKEg
eGrUstgUeeCBiiiVnY1h71Gvx3RTFUH9LY7r5vD+FN/4gnOWAX0fqgF16cUX1CUCnGZVe08aNu7e
YVKnGNcq05x26gD8biVqWL6ZnHrkKEngEVFE8WvJarcjXSqpFipPqamYzVyQHVO/0W3xHJRKShQh
Mz80vODX+5N8Y+twySMAQWWMXXpRd8ZNhQqzxfIGdYjQRNEdSRWHk4KRwc5K2jV7l7fGg6sCMYYU
jjHn2OWfY0EzsE41dVSeZnzElQIrZ9sVsKh2ihvFNyarsNZuf+szzjpYxEEzRUZffEbaTrEXIGHy
FKK5GW5h1QYbRbfjfJOLOFjZrW/cnoxFpsTRf+1/nU8vtXrRlKILnnKzbHUaySbwMm2Y1JXb5a3d
QtxBvk/3nu2yOPFeV1dGMjnBk5OF7WnS+3GXpEl0Rd86uHGqKT3V4xSsPJJvDTobkFPUhocHZuN8
ckMRFF7StOGzQqawMdO63+EjjaGH0KpjW7bmp1KP4pVTeDkoemkUM3UaqKhpLPkGfdCpUaDa4XMb
CeixmVV1dIggpe3dIaxucr32Sh8WuLl9/2BcfknGnSMg6lrQgJbGPFSs6yEUDmcikUbtV3wIQhJK
Rn/fH+dye3KBotHEcoK3oU97vqi4otlZU7Tieegd78YYs9GPe8e+N3XF2318qJlFAd6D3IAffD5U
FkZJjPFgxFB9djMqevwNb0mwzUhZfPhaeTVghP3CmzvDas6HCqtGNNA6mJVn5J8ypVFOw6hxFDpx
44qm2L8/szc2CdocPA7cobOYzeJWMYPSydoI/k6jNtY2cgb5y1OM9JR5cQRmztBRoC3WhNmXaRaL
SAcFnXBaF5T5lnME31LnZl5Ez6ra9wdDj4OtgUuqH42J8ZkKs4RnOOg/AHkMOy9R7ZWr5q2NQ2gx
l8Jm9tZSiz+IqtGpDCV6pjrXnXgm443p5Om9M3XR6f3lvby0yQqoZCONzllgt55/TatwO2uyq+y5
GVKj2qlZVCR3LpL5+ncqVPJLWEK6XhOeemtQamEcNJJJQpvFN83KJAHCXhTPWg/JV8XH+At1IeNm
HHJxRGRjWLnd3hiPOgGJMwaepHLLQCP37KkG/lQ8G7Vj+UCZI7RF+0Zu+7E3/8aUiVde/MsPOL+C
NKTQ2KOouaxnAgyK87Ad0md11Ke9W4TO9y4yMAbSuumD3jF8Pkh2SBbTjQClS7X4/AsSRhSi78vk
WQnoFHwbk5r0P/CCTDkV0AW+vb9fLmY253Gw32dhK9q/y6VEZTIseyOSz7PM02+J9pGvEaDy+CpG
9/8xFpkZCIm51EEx7HxmoMdKW52i9tlQCwuUALJWO95ECB6NEq21IC7uGZJwarNzbsTMyBPPB+tM
OMtVoA/P3tA0N0YQ2Zuq7K3boYtPnRfvIj1PVs7exTsEWg4wMPg0nWPgLRGZRekGeRrG+rOaqIQv
eOJV6k6nVriS911+s5nUh9k4nXqqdMZ8PP4JzLykazryNP1Z0qOAXYvHyJUYgk5uUtVbiwLndTpL
+fleM9YO/in6y/SAzwfTGgvOS+ulf1KrNQA/5tZ3eKHxZhpSBwBolG8gsnm7MNHzP+9vzYtqAzKh
SCzMKtfoz6oglM6HNgbbyNq6q/9SMrUfI4TOrsmsxvsqhm2U1mH/p0Q88FtsasMVbpPuDz0b+5W1
XlqFzXhnx0CrlEI6cQ1/zn9ElCtDUEyWfDEMsN27yY6D2reiNqyoi40t8iaRivYRYv/md8XMBKC4
0dCOWW/VCTXjTH+UCej3U6pqhbpfWaHljpspGjxnCNWSJSNgsfhxRoSAiEwt/QWxIuO+MwPjUQFp
9YuKd42DmQadbaB6tKvIRK+rOO+cjWcp2sxpLOZgwux+1FMy/ISF0a4pMlxASOcfB4B0dlhjpwIf
Pl85rXZT2WmT/qLW0vsU0Xn6peEDWfl64xq3PRzB3vckskp+T7k+8+lOCLHt6rI/SlNAoRVmJayV
77l8OuYfRSJMJEBWM7O1z3+U0xEndomtvUxjOrxYlVb8tVKqqiZf7R6xsjXPszf2DweUGvVshUn2
bS4jcYhFmdAG5yUuahU3ij6XqCI6mfQr0YS3RVPm6o0jRtU307h1twVP9X2Qm50PPzD7k4/EM3uh
yyzevr95LleC0u+crJMAgele5iVuWqAr0WrBn6S1HpXEDmj3511/EzhoN2Zx/fL+cMv7mEovvXW4
+Ww1EpJlrTLw2gYqhB6+hDwC/qTiEdMolXJdl4089UbeXZm9K3bvD7q8vF4HxbuLCj+4XSq/518b
upyAY8agxQRkVRrCPNDy8iAEFtpdi+7pYUBj5tSEMHrfH/mN1eWOpq5NoXsGKy8+ez+JyrJaJXxB
p6h/KKVbbEUcGddmOyTbwRXH94e7WF0YRGiOckvz2qFBspgokZIaRXEcv3Bwmsw3ENZ6Hox2bJDo
yHqfuhYKvZbZreWZy6cIKRBWdS6IACq4LAhruNa0uEYkL3XK0YFyU2xDrw4svH559z66YxmM1ibM
ckKxWbv6/GuWtaN3bt4mL0ArotGv4LQqu9Sg+gH+Xtkh3FGXH4zcmR91fKhnBrggYonFHQZJMqZR
3mUvVhjmxzpw3WvYwMFpioCwvv8J31hKhgKAy0ODiM2SczdB6i4TtcxeRKpHu8zTlP0gdD2HlkiB
YGVeF9tznheOI3OGiTnGUoeEKmSsKdiOvYBeFJsoGYxjSzPqMI6dcpfhOff/Mx5CNS5BJsDcpWOO
KkE1xVpUvESxFaIIURaVPKn6YF2HdV4oflmaxgp08uLsz1PkNMzXDfjQ5adLBD15JXGyFzuOhy9B
XJW7uohtv24TADdqo8ubyrRmm+SyXwua3viWPC/oILF35sRv/vf/RGijRcIQQvV8Ee1QQGfqquLY
VH0c0enO7Lv3N84b35LBSEu4x4nll1SNPDeiLDWa4mXKE2NX4F6/A1I4HDpUGTc91LuVu+bN8Xg5
aZ3OWLLlwma63ooyG4qXto7tIwWJBLfAOrvj4cqPDc/8SjvgcjFRV9Ko64KPns2HFotZDZkT9pmW
vExOr95XYVttKTCPdxTy17DjlyEnQRTcJhLnV90zdXGPaiX4ToKl9CV0qxITnklP0Vxw7Z9eo8df
cIyHMxarFcipzri14Rzum26qVlqIlwvMj6BBwOuBDgmVrfPdQ1VyVOOx4HA6U3ywkiJGbiI3/jhD
mRwbr/goWoeR8OgCDkvRgFLTsp6NrnFXSmXKX5rRfGzaSh5Dg4ernJxtRKq0f3+7Xn5OoGF0YilL
ztblS9kqKEJtYgRK+2IkZvA5UieEa2IvOplG9/LxkUASEnbQ3Ke9vYj1Ig+bTKnU3UvQ6+XNpHti
13dhtMdsvj68P9Ti/QXWhaQl6FggDBoyYEs7nnFqkOpQMv1vmBcmfOFG31FVC3+UYWOfMtcKt4FQ
mzXSypujzpAy7jmDAHveSP9cMz1AzV4Kqf2F8GCaO+lW+g9pyvYAQsd4Nko9/dkisqJ97DKfJ0sx
hBYPyTzP/zL/pDMLIlqT+t9RHzVcuPLAuA/R5P4isibQ/Dipu5WXf35m/0lC/xsRkT5az/MdsCyH
2gP+MXqYG3/FQBcpbIvphx47ykqVZ3Hu/htlnhUxBpTeJTwvkxQm81wz/kpwPCcEV4BJ9grUzyLJ
cZkcdXxDP4ZbY8jX6jxPFCkm8fbibnOHdvCUzDT+VgUu27v579mhGiMoHFELSGoi4Hh/py6O338j
cnvDXaBKSG57vmfKKkclUE/Nv0AQo13jxfYpEqiVKp2p7N4f6nI9SbboA9Am4y/acudDtb0Xzc5c
IvTVcKxHEGJTtLWaIkBEXM2gThjt04dHRFmNhNgwgW7w53xELXSL3gI5E/pm3HhXret9icl6vW1c
mxB9GwzcVnbm5RFEcox15JnnwYfDcD7iGGBAmphId/ithq7apxYiCkIgyvi3SQd3h99Z+GiAhssf
35/p/BCdnwjGm1UHyWGhZi+BxF5iCdtLa4RVQX2qn8KhFSdUwlzfqMrwZ5gl2h1aNzieOI15bY+q
s+Y6fbmP0K2E68RLidAES3A+cal7nS3VIg79xDIBn2DpeMsqQ+E2izWGyMXxn3VQgbnMY1H2Wpp9
lnnRK0rjdCH9FvRTQGyj4tOVWVh+9GsyECQb9g80Ks7j/LX/uVCdvhrGulMHdmyQTcnOQ3df36YS
Ea8vOVei7YOok+FVq6PAsXL7vIJwzz4pgxPHzZVD+hTcc+eDB5Ut+nIy2EoB9KVxP1FF1K9FWoZ3
UWYgRJa6jlTBhgM23I5KpXpXWoA0GSykqdhUcWjnfpUXo/T1pM/IAgeNWCX2EUaIzLsiQ1dtg9SC
NH2QsjbmuKh8RI9W3BbKF7suRX5lxUqnQrTHLM83bHUkLtYGxJJKP4AbGg0b0wjdJ5SK8l8iE6gx
2pNTG+0umGrXKLYUgSb4QjVqHb/e3+0Xp4zHZvZGIpqmbIzM8vnSUFGujHQwtNC3vaw55U2QfTLM
KtsIUea/SQSHX43r1mvMgEUKQdcIlQzuME446TVpxPmwnYXQjNlkeugLKETNqa+Ksd70HUp812nZ
OekVXKn+GkW3MttVNEHW8oiLGxQKzKw4PHfm4KYukTc2NC/oPb0hUKLSvdEH+CqpY4PlVzeFl7dP
thlaK7f2xaQZE2lLNDuInOay7/mkQYojpNOhp+SbVvGnwMrtNkefnMZt713pw2AeLND9e3uY7JUT
8MZsiboxq+bpnekYi7uU9CixvAQtRX+so6Mjwyo5hro+hfcyMhrzpiAKzlZi7YudRY+cYtQsAArR
CtLJ+Wy10GzjlkJhDALXNH2JEqHcaLWlZX7Wh+VGKRXvUw2AJVi5al7ra2fHnYwGDOTM7ANJAuX3
fGTEkgovMwwoJlLtZH41kE429aZsDS39KeH6gzA2W00eXRwBI7lxXOA7N4Md5e0nJ+95wvdk1Ghc
1Og+3rbtpAhfq3Vg6JmSteXW9aR5EASr8PjKBv1ogmwE33yovKHzRySp3W5NwmP15Bgkq4gt0bML
rj3JadZ9JXe0CL8spZl2Zpap0Wc7ociyRZ+6LrcpIMcPSnoT3XHn4QJP1oPOJYX88/VIiJ9V8h79
Z++1W0v/7qXCz8avH7tIloMsFj1pe2lMmtB/Gl+Ry1D8YfSjW29lTy338XKQRRIpBe7flhLqP0nd
fEPbhMpVHZ3cNf3f5dZdDGMsbifbgZJdKq9zCY/Ovfp1PK3NZBllLIdYZFBFaFkkEXwThAbEjSZ9
Zdzaz+E3+V2/f//DLG+d5UiLW6eCQu6oNSNpt8kVKlzWzvokrrBjeX+YtTVbPCQ6WP8C3p3+M/iU
b+Ot+hWn+rv/bYjFLRb1pgyUINJ/clFvzG3gi52yf3+IVxeTf++O5Wotgq8ICyKjrJhG9Vh9rg77
CNaB337vwOn/iRQ/+uWdwq1yQirOWquILrUClud0mf1lkVIlsmd+cXiozWMTbMbsTm2kXyvWlab7
6MF8ttxdaJw0Q/EVqwKQc1LU66nZ85u3PZod9jfE2RoIxu8vyzIkXa7K4gZRAe/H6cAeEs5T1n9p
8oe2Xrk/3jwQPBdz/ZneyZK0qQsiPzQ42D+J/y270n57v8NtuC+O78/kzW36zzCL01CMceSJhGGK
v8mxeB5/Kafx8L8NsTgJil1KI6Nd+bPdhbt5m47+R6Pp1+/xzywWJ0Ea0MmndB7iqrwJr/RTdUrW
TsJ8A12chH/GWJyEWpilU5uMod3mnt/dgMnCda1+Kmu/NTbJH/Xpf1u2RbzQhJ6qyIzdX/ydrpUf
xlV+WPv4S176fyfsnzkt9rGTaKJUEJX+Gfwub/RD8du+63m3r7p6L3+I7+bky19ixZxlbcctHkaZ
FEMtIsYcx43y0662Srnxvtnf/7fVW7yMeRmmKDyyev1uOP636YzT+0O8+fhSNCVeRryLY3oeRuCw
MwHSS/SfTn1VKF9d86vVT77RP/xvwyz2tlqEQRpPDFOKnWcd4uSqLDeRuXJIX9vR/25vUnzoRqQ+
Nt4CYIEWD7B04J3XqTo9eI0rcl+LhvZLALyxgyYOMX1f5AXKhChhRUcFs458m6DV+DdKapOwAyuE
larDcnEBZIC7mkGsQF1oHS/upbEfaiOWgfbgJin2b+qQ39ZEyIRrleGThg4rkdS8iufTn8Vw6HAj
BkRRdclOQmmNn5N44ndoZZ7pB3GU4uocOGth4fLlIPon6SEPALcKcGYpV98OAbLcph48dI3uVmID
1q1Vr0iMJ1fb0KxqPujYBaAGmBwxLkj5mev++sj+U2hIgatGYZ2Wv40qszacu1zduApuVo41YQEc
y3JNNHB5wMmbebLmOjGiFwbuMufnQlKnAntlRI+NrkTXk0iiWxtPw08IGru3UzEVNymA/ZVi48X3
m/3BNJdFRZiG1sriMGZGqg4KwssoeOqgUKg6HDAG0Dfvn8WLr4cq/txpB8hNDQ601/nUlNJFcD3T
8sdaqbxygwR38dWbLZUPQEyylRfnckowYWaPTfCHpKlLUVK3pB6I8U32WNp5e1Nj2/glr6y1hZu/
xtnGBwA/w8g0BIWgNCyhxkqAVJGZ2Pb3SBTdvlRs61PnRNoxDrMfvdvZRwXbitJXFK3bTG3Xr2Ti
yz4YwBAaiS55KRwcDt/SAdtS06RSROh+rwTPAlTXwa0fnUEFOJ4XokXZ1q2jCKz1BIv3G4qUue75
dhgmykuS8p+tLPorwHKxHtT90eADYso/LCHePIcBwuxm+EMqaB8jBZI0zv/h7lyW28iSNP0qtNx0
t9mABQQiAMRYd5kJF15FiiIpSpkbWJBExv2CuCLQNmazmYeY9axqMbtZzi7fZJ5kvgMQKpwAkqAU
0ZXqRJWlCSLl5+bnHD/uv/8enGpZmpsffag7+pdxGqidMRHoOBmZECHrw7aK9t3FsC1EM2r4ZuV0
lMCe56bDHgnZvflQ95JecuEriRaNee6muT8qTZxbZ6WaOOo3ljZiSomLkOsIIgr9YU5lLZ17OmUN
Clf9VOa91jUoYUiFc6Kzn+OB38lPIMEJAUG9vjN2Nv2AoB6uKbYgQSKAT3KbMQpsDXr+4FPUYdJw
ek6HUGH0L+CY755PwQlfqWF/fuAG3tVd9jywIkbLSx48vtzoVClybxkl009WYhH4ih018aikmXTJ
Ec/SQf/UK7qd8tz283ZAZoASTMdKQQ7zgVOh+qJcVRwmtxcwCDsSnKTcjVw8w1RSrD/1lmayvIZR
xYzHVCDvdc8tUGfz8TLGnzfBQxPxEHT8qXbA2Nk5lgSriIiw4E0jCaPqWmo7karZbSV8WLqlXRAU
cBaLE20+La1hkPXMQwfTTnPMNXg7lAsEEIDXygE/MOM+1Tb67oO39Dx8PklABnzLIa186DLv969r
1s7sioQWbkzAytzNwEPl2S1cksg0K2t9otxU+dHLutko8rrBaeSaxXCwxLdUes5ijMNucECnd8+m
lYOQ2jnif0D5KkqNl0qDH8aLH7pW3LqOfV1/r+aOfh2WmTZi0Opl1/WVj52pal2rHetXpZP6B+yy
nX3FjSbyBUXCIH+oZgzqmu+qLXOONc5l4whePncSKYX7XBRacKHOzZ9teMsm3zblcHsTpgcDhR1E
8e4qZkdTC2FRZNpDHIXBTUIU9GPhF2r+Eerw5a+F0k97Y19bzp3rqbWcHor3VBcc9zPxbRSL/Bqu
22olTpjR524+KBYPvbA/eD/1cEM+JpGieyO768REDUDz+KelmhanYQkp7reu+sr9zXVIEID/7qBc
prmJ67Nnlw8Fj6POyHKUwUXgDjL3optThGYYgl2/DhIlunPmSe8iyEv7sRtOF9qB061qAot+AM0n
uUIgGXFVy4rf0jqFXmbz9sM8SaflECMhik8LJfViiPBME2RR5kcHEDC7bQI8hiaAZtcBN7nNbOFT
5QGq/ged0ijjVM31D8u5DvWI2xqD8jlE+FzVbnBhVPqB14RHRxvSucpJ4mrpUkmSKH5wlhCGWHla
XEHusTxp6bqpDOcoOhy/fvL8unpXDasuWQjcUNCrol3c9ZVtbbpaNwIxrz10M8pKC5pL57Omlt1D
d+K+dtg8sAbSGPGkyr3gZ8XAjuH94ZzMW/bFctry+iNfiWP1gMpWD2QGBCKTsxhkiEiLET/fsvGT
tNShacs6D6a7SIZuZxpOCoi7h1Z7eqiE4e7mpCmsehICgLoCN5Wb0jNSJymy1HmA4Dx8313G/cus
UKeEZlFRshGccWqFy0cvh+Lo9VXbVU0y7kQdOgAwrFkVRdxJ9D6cpUr7geJp/ZPAi/vtizkWx2A4
x3y972aUUfrmFkn9JxSMimIQViEThRu03SRvmw99y01Opr1+eqJ3An0ygN5k2Ceh8gBEY2c3ADgl
cwsORlAvlPmqzK0ZEL0vg2z54ISKdxqXuJUC4L2jNnvk3PTbvUkUZl9eH+OOjoIZFvgFVVzngmtT
Xs9O7pKAHgfLBzfUWx9cr6uedJMyPHCh7G1lABqLRHQS5KoJxVOTqgYZJQMf9M4iHZdzT6XkkLU4
cGDSdXq7bbxDOCUwdVTjpUYiWSuVV6CWB8sMqgz707QVtyD0i0sKlva64dx9XPTmdtIeWi7ZEdoQ
INpcd4Zdx7aCL8s413zBCA+C+hmcRVKe9QpvQJmV1LOocusEVJsZeYCu9EdCIf3SHeqQMUy/dHVn
ms9HLatXxPoQwHXW4ope9HrLUXdZTP0PSTfMSCcOFknaOyXwneHocshA6YyKMrY0dzylsGu5gHi3
H/mXZjSlbsCQyDye39MkQUmskZMuuz287QNKBp1T2QUs/5DcbG8A+CP2c+LxXU+Ncu0sowgwRTrK
UJl3ekMLhLTbxzMJ8+QwL0jSeK87VKi5JoejGxdjCIUWc3eizZOBewkvmRV+sR0lDO/gh7Ns55wC
byrZ0EWvPaWqUhksStMaRh2FMj5DCyqbeWuoKJFHcZpON8x557TSHvHAQpvPz/FsdJzPS0ehpv3Q
msJYoQyXRWT1Ml5K+CvO/LZWLj+kCVRIp7zqBu6v4Lx0ik+oJkyPH6ZameH2pGShcxJTGMt+Iqcq
CCY21WJ4mFK/EIxJG9B5flFwg0xPeHz3nF/DReq2T+aw+hQjbb7Mew9dyJPmw67mKv7Jwg6X7ZuB
qVrpe8X0NJsqNt0oc82h17UETZyTUk502FfdzLtOO1MPwMsio7bzGSnU/daZaXbT/FYFB+PDXcx5
P9EXuqfduDE1Wn5ut3G0LEYdx4eGY0TWktqNUZIgNM87SiucwZodCeZaZWFPpl630E40kwovp7oe
tNrjUkkWyR11BZPgtMTUtU4j/PLludWLvHwcLbpTZ5wHlpmM+4OWqY6KaeEVl5nZjdVTyrToxSie
dym7pE7zKL6g1GRvcOcOWtngSzkt9Xg5cnLgLpNFywvNkR1nlnYKeYtvkZ3QG+Qn2GPkLGiDhCK7
3nIQ58MS2fY474BPcUe6TcUSCGaAOffLodIrBm6MslNCawKhxZzifFQ6TMubltVqLS+ISJnphyLP
FPvnXElU7bSYgib5tMy9LtXiTW9RDH14+JaG6VBjb0ItlMwPMOoSUcAN51vSvicdB/h0v9e1eoOJ
2o/g4YSdVO2e9HqUnL8CaKmKxNZeDnHL0Ey0pB2Q01KSLj4cZNBIDbveNInv6cKgOF/wavXOnHmu
tyeZ2l34tyEQ1Gg255nvUmAHapObctCZa+2RDSsWUDilgOJLQf0oujNfqmU4ity+VgajtteJE3jq
sYr9MUvXtakEt6R4ynWkWn1qKHv2NJ/+MqdLFOZpUVptqo29RIWEo5gH04Wh5ovFlNScrglpsx9w
EFw57tQ3z0nvtAe9URilTiqqSLWDzv3At+DJVEEMYAbZgekstSFZqBk3aycwW52zPAfS/hwAnrDT
M1dxmI+xMudF9EyuxMCeBGQg6Y+v3xc7tzCUG+sCn7zG8JZWbBoG41DizWvdd7wkAAPWBlI48uJ4
cdXzbA6cdhDZB67FqnVDqjKwWo5t3oCkj1bdGaB8gAfFLf9nx+rP0/HUVPT4JGvZ3cUTdCpa/9fX
R1i1cFRhFwLJwugGpwGYUL4RA4fCCHrsxjRX6Poom0axNSNtIRhcunHOmaO4Tj8PWPhlmpxairbo
/Px6D3YGDOJJFD/XAdqSuV5FpwDpjyIOHu9zRNm2z7rVtZ4X7UHyUVHnlPP75rZWzD6CrxF4b/Vm
7iYUMizTvvM5g7X1LIy0hTLGL53mQ8ufD+YHbLiduaWqB29p3N4q3FjQVslzq6hli8ptmfu5U4RU
SwP0pt9Snza9KWzfP6UgofIzZq6rjKO+F35+faQ7EQ6Q4DgS4G4A2g8jQPU9Zatai+LJfvoZPvnp
fdRzcF+cJOYiiqif3ArUbOKZlLYfUUNTeQrj0lyQ3kT+QdYfKUt10fmY96etxQG/9SqwsG2ywJzI
04DpIEEGdatOSeLbZEiacfsBzrm8a59aMEjBGx8MsExuOLMWC+8kBfys4tBxln18iY4VD76YQd8H
ipfkXhJCB96m8s1InwcD8wyHYNAzx5Rg44zpRsVBBswd9eRNjFcfai7B7gpYTV5EvRWWZncaKF8W
EAL2Tv3+3FXOikjHEsJCsg69OHa8MIJpHssRqxgov8hxkduz52iiXWrtL76zVLvXuN+VxXg66CbR
ib2Y++CnCpPj4VRRWqnTGfY5gswbM9KK7kms9ak++boe7egwkF+MZcCTEEeLLsndWczbipmqfftL
kkz7k47nLoDMwa6rOZ1krCyt/GS61OajRcsNDsSodidecIHwf+iAAI5qFeuWxW/ZEbfCF55l2Jvd
pQV9cjTVVShdyd/2v9EXAH8zZrTIn+iJ/KLq49xPi2TpY/p+6S/77jn5ZPZ5L9Fbt7aVOue9TPG+
Ec5CexB/dTjuV5VHqsWmglYnTqfeIvnSScMppY56uf+Q2v40HqfzUImHyVIj667rT9UDMYjdeeUJ
JLj2xf4DHF/xQhSEccVRv/ii2RSeuZg7eiu4suxg6Yz7AXTdB+Z1j0KLKw0CfLLcYR2vklgEBMj8
Ii/iLy0Sn9r3tpNgtyfzQUDFk9JUnQs8BNDqhZTf8MeggNPF2IIl0h4NQts95KSoXug8/QRZM12B
PBnks5icLd+B7/oDy80L64uAp45LrTc9T7rXcb87MvFpnb2+d3ZnmtcFaYB4jrFbaFFubDFVYPhO
Sv3LAMqET6QgdG6cqAfPdhv2y9vX21pFjqSTVRCsY7uSfQADIrheubFpL0j1Xha3vvhpYPKugh+3
n9gj6Gd1IqFh5PnlxxDb3n8PpVW7RfVXyAceojnhvPdRt2WaKcEfUeSCMjBxMf3UduYLUXaagrGD
szjNk86VW0aWd+EDXYNInSJh2idrMSjuXh/IzqQB+ccgwBsKNQhRarGCWyuUmlSU7QftzmcCOX3r
At2Y/zzgUWjBUeD2WuNvbQ0qC3hHoapexTIqs9b14zY8uX7vs9pytc8UtAVW1mtpk3kUDQ5sBLGv
pAUSrBnwmpFlIxgzq7HwEg43StL2NIFB7YjXmDm258vkzIcmfUwoRR06LOs5164zMZdq+K12pSBU
FkTs1IIAB1yNfGYaqCHXng8+T3mP2ESM9MA98UxqqVyaZltvHbB9djYa6XWCJpksJtFuNbUgg/sU
l08bHmctS0dqvuyOnMw0L5iCBEh34BzA2VTbQ2sAOBOrJgiPM7cKIHNtSlrrRVt5zJXezWCQmxex
28vui9D/zIvoUEXundYITQiPPbnSUOWANZaVNEqK1CWmsHgicYDY+zJuUwe3H+r2qdKP7GhSwk58
yCNY9fYAV+kJK10kxHCiVvP7vDyNi8xdtp90fRrckGYRXGZOf35gQ+wZGd5pQX8ibnyePPLIKLdq
B+ogbD+1smn+oOXaYkIpA28clpA2DpXWfPZtG5C6TG2A2jjg8fkD36i0l1EvHJN06j5Ryrw9nOuW
N8nz0h/mznx5wKDYHRpRFhaN7Y77GHNOHhqOKOY29tKnYNGLT9vRsjjlUXIVYUBewaiUf+NbY4V+
B88j8hxE1lulOYxYZ172liVsm4WorDFIT0zV9Ea9sHeozpQQtX20aBj5+KfFHuDohE5UHtnCEZiG
Ppw8ST8LqdPuL89t2BneW5RJfnh9vXYmkYWi/ADUZlyivBgr5ikstL2yu9SypzLVvS8DeFoGZt+O
qPuYWmex2TtwrQnzUh6Z2F54N/FHc5FWlV5rL8EnkCHzZPaj/hfNaWv40BbtgsLWWX8RTODZAPIq
oEfmN56XBCGhJSAsxpbjOqpGQ9UiapfLQeA/6SG33BArbjpc8goeLXKqQh/Qld1Z5Twhlk2kmdML
5ZQXMO7NcwrHaiXnSU8/M0M3/7VP5sHngUf0PDPDQ+fXDtiY9BfirIJdAkQK2KXKqwYXl+WR5NR6
hOBmsHjsAXFbnrf6jj3tjAZePA2SUX9ZupEyWVJGoziPFjaFJoK5HVrn5VSDkXCY2yjjMMoGqT9O
c9sJUoqCFYGTXjrcC8qw07bbrYxqQ92p3xlmEAn1R54DzXGLyqNxRgAFGproEBdWdSYFFgRuI24A
Qthk0lVeDe2k4/tlD+Lvctopb0M8mGeeXs4nkDm5P2udsjiwctWtRwYRLotV5R7OMd5t8sq1s6g1
VeZx9xfIjJwRuJDFkDr37qlL9OvQ47l6AwjCJq5ugTPjRCGZTW4rtNkDKk/hR6ge894sausOtGJm
aWYtb5xRZyc8MZdz3MiKo3EbjnIbEORiaM9FsuhIT0WpiBHpak7XGSdgulTqsahxNuT4pV7BgYnZ
cUD0oC0BGsNDXyTjAreSe8vNaeXeNPKeMlVPi5kyp9AsCaq5W1CnG19ua9K1krY7y80WNecXKcz0
H00qFAcjcxDYpCg5RMDm4QG7pHKg4IwR7DzkJLG5KRFUtRMyXkbLVqud3vZDDBGlm+snpHvgZ2sP
zIkLVdJpEoX+5PVDs/oGWrVKEqveJzuYEmdVJ4Jvxs6052npLaRgYHOcwjrzAn1+ESo4P2KtyC8x
IPITlVN71CNN7wNlUA8B0ys7Q/QBsBKGJ9BBdkiVkS4bLONwqurz26hwI2cEx1lnMPKzcnDaj5PB
dWra1qE8vz2TjVdPsCAAy+LVVVFYcLxFtAg781s3K7s3QbGITltUo/limXo6Hgw4cpZTVTl9fbL3
NgoqksgbgIYdNtGWDUAo9Yv41qcUz7lFrOK03ZnbV1CqTUckM+bDVugUB1a4cgysJhfKMA2lwsMF
NEpW9rk2iPC+pMktKe3kmjkxh1wXCDO5lN/K075uq4c7kegRFYOrdozntGKiHEp8a4WtXnCe4UBo
U9sjVKeXy2WSmCcBiWXEdpSB07mNO45ajq2pEjtDddBSUnLZOub82y5LeD04/LAGBJYQhFQV1rgk
0W1BVCS8LTKnS97bwDtL9TbBlOnCPbCBK4fguilhDNAi/rEqiQe0OqlStAPKvni2edXSO/kkC61D
xnblsbZqhfRvDlvufwyAyjWSdmzeGvMouF2EpXWVhcnT0m8t7sC6WRAxafGkC50HFbyc+RkQyl9e
1+CqMonZxG+sChoIElSrUFinZfad3FTt29ZSdz5yS7dGerjML2DHCw9slj2zKdCEwhDg5QQKSNZb
AlALr6X54W0rh4XQTBbpByoAuMbrA9ozmwIVgm8CxCuV0ipGo+e7UwoGtaJbt0O2HlXR4pEznfbG
Xd3qT/JMnZ/lpUqYei7qmlOA/RBZXPXoE2woZJ9zIYH8Fc8aeZTe3C26/azg0G/H1of2NCJK3e7a
bW8MB3/0S6CZ00N3tdjwW4YrCiTgoby5oYETzFrilNpyY4DqiFxrrmS31C6FjC3ptJWxEiwp0wPu
JzDHHrHT62CaZk/6PPUvQLGkT5lu+U8dCP0ePcbxUpHrL0+L/wrP2s268eSv/8r3pzAik9e00srX
v17ZT3GYhL+m/yr+2ddfk//RXz9Es+AujWez9MqIqr8p/UPkv7Q/NlJD+jIJoL0tP2azuLydJZmX
vv7TdU8ZiBB0E9pBeh/uiHjTL60G87uCjmarft2X0ezffnqiIn0q+mfaYfDTy4/On//tJ8hbtzT8
a5dWo3lNgmcw6OwZ0R31GCwUfqWfjrwwMDd/224fcw8CXRWRkb9IU/J7g359PJu5XWvB155Kk/da
j9fTIcYsDm16VBH0DUNuKd1jEbAEqN+D8JYPr4qtwSvqMaBO3JPClf9jjX3ld6g1+K5+DL8+PGGi
FJ34MMatsQPhO+ZQx2OEm2r14ST+seaAbKiaCqAdEytG6WFBW38YozQHxzhfcJbBJPPy+eHmQKS1
1dIDRTkWvDzAp18mQd4DfZ05IDLLJlhPAVfVD6YGdbWgpaAHmN/EV4icrj6SGkD5eCyqiXAIqis1
YYZ+rClYMWjX0oJWZ3CsQkwL/4R8Dig6ewS/REfUwf2xRl33xlPbx2SK4aKGqW31QeDW7lfVYx6u
MLmJ96/4/HATIOpq1Fr1nnIsOK2JYkJPKT7y5d/Se8cgbEUUCJfIy89/LB0Q4JtaU6AyRGFqr+Df
W6uvsB1IgBKVPV8+P5r6i7SPWkMfHIO1AdJM0GT9qdx+nWPQ1bwEiIC/fH60KVDXNun3W4Dd3vHK
TU8WydchbikBj6Fj2HG7q+J9P5bi856qufyazvmm4lwEvrf68MjdHjvGL4A+Aez5OjU/1hSQTlFz
CpgBTjUc0xv7D4FbU9A/FiOXzcMfawpW8MdahwDPPlLeYZkTnpStsbfED9AM8C9kO6w+P9rupyRZ
zfXngcf6A2kHL7cZ49YcaF2hAHiCN2YhO+THWn/BB1Rr+ZXeMVE14tmQt68+8iGgtY/xEAMMIKFo
9fnhbCBwWjWnoNM7hiOki/dd2gCEG4+FK4zsvh9t1QXUr9aqY9kS+oNwbrO15VXv4BaBW5OAxFq9
tjxmf7jPRxQ0qDX2zrEo4UKtZ3m5u7x/iGXDOvdi8P1wQxcsxLVGrinH8EcKWhPMPvGRZ6DFdQfu
jyIOL86wl531Q60+Xa41Bxh8BMA58kQZr9VH3vRdMQmQPyo/nLcT9EPNsXOeiWTeFaxz65YTRi5R
DkFYvn4FfoN74w268dUFPrJs73nlIbdnyZab/eAvbFy8uwK2HeCcV52fpF8VLvO18L+70P8qedBX
sYCtHwpf8tZX6XeTnV9+GfyqWy9tbf+VNFSpY5ufbP7yzJ7FRvxklasflC+jujZ83PIjIzCejW1X
v3j1/72TOzGBr9vjNamnxEoCzxCFuNaihD9dRCbrCr6aLeyncCNn5aUXiRx1xd4ZxFeObpineHZE
t4+u7Hk2Q4k3olcxkHYDLX2iQszs+eguNdJZIkkXSL+64xghIDa8o3f+LLafpGXlnS1gcL/bAp15
09KOjNh+fJwZ0tSIuidkKgFnOCB/nwJ/DfrsbkA5mPPtP3/pzlpPANpvdsT2nnplT+5syVd+9w/a
v++ClK2dVhabB9crS7Fa6T9uJQTIqP5Rut3//7DTcWhYMUfDZi5XeoTh9rtK/tY9VEZxJu1+kXRS
V+qpsTQ4WGI72sha9VeYYXVFn8eV/S4AmbWFJrEx8zZyVn0V783aYmNjvpGyEio8WXWFXoTxc2UK
xLutrljIMQw73chZ9VawWNUV+372aATy5cXTo77cD35lDkRl1bqd/Qi+Id6IWU2BqL9ZV+qdkT3b
R+9i49GWr0FRwKK2cMAkslSlgU32YhqIPh9NfDvesRCEP6pu1z/PkvRoaATuRpSYcd7qm697cSBv
Mgx+nvkz6aSk2H19qdfhEUr3T8lR1ZoEWVdf+mmI2KO77PHZTjg4n6StCBNSE8fyfRY8Hp0nov/S
kd+Be54EwAbm6N1jdnSVJZJGvkhvYI7+/XZyN7l9mIz/25FQnlnMhFX1Hyc/Kd0kGYk6n6LKl3Ah
va6q2/f3RECQeLX9YyzBtSVc1xTc7v9/nP0x8+zlbDOVq63awBkwCpPUOLqt2owNSJ54R3eGlxvP
oXSiC5qo17VhHWJ79UmZcR76hidpucidrSv4LAyes9io7s36gq+Z4NgwM6nHnVcfYW+0H294tPuy
WIGre30mthX2H7vhSO2EWOotG45zIGAUB95d4RPPzwO/8yP4Vt79Wn2Er/K15GV6GfIbV37/c0/4
2avL/41yk4pBA/1IPYmTLA4j6eiidpiojFhn+NdhnFp7vRsr91wt2e8yTADDq8wDXpOaE3EXZvv7
vAoH1JuPD2InyD0mQxyKD5LYyH4HeCrSxuu1cYN9bobVVqDjIeMWNL4ChAVon7bTSvZ3JDFn65tM
SHTGqCgigRTovKHFE/l5cGFTBq46nO9oaGhQSu1pjxeuT8KhoB0VZZg1yiWtWP9kjf2O5q5mSRiF
qeHLS4XVpAGIU0AHkwYFTEBwG9VvzDCtePa4kSSMBpCFsFCiDuDRSBGB/qaJhr56Ao+uZ6lF4e2q
hStyq4iDgW4R9BIkGgic84Hx/XG3FKxAf0oH4a+mxRmBxSc9zl5biTfu1nfLWfxo2I4s+LXt+VbB
MS/JylZ5RXHeKJVHr+kZz7PE2sha2dMNTMRVaQS+7MMQ6RK/q+lv7bCVVRetAROdPPBgZm96J6ZA
FJ+s29eR4T+Gz/KaiaKodeXexfbRe7wVkrErcPl1BRMBEJVQ12LELAisX12hPCXMo0vxn7t3txtx
QjhMbpuv3+9gOQ+eKcVduR+hLWpEsrx0FEGtL/XCiOSjgTIT9aVelrFJlevKzqBcc33Ra+vyMoxn
kmasuIbrqsbaCtwjuwHFuMTx71q7U9LAvn5vhMlmYleK3AUlUncurownI9zZIoKHu7Zk9l5YMeFh
hmlAsOE927kcse0IBpPaPcajUVb3tMBF1RV8PYsMObgiqEnqSr3Bo/E08/b6MweNyHd3TBVqezTQ
cdAhdhThXpD0+XVL+I0X9R3sq0bEsbHpptgpKzxN3em+twxbmNWS4CZsi3uDGrc7M60oDSzhvWEX
8rkP5c9mAN9/+91nsSvMwuoxR5Z9feGflo+zPdMh6G3rLuGDPUvx1m0ErVSjiaPuA96KMD86T7M4
i47+cjRJwzhMs5edud2cIBtsYCAvDV5mgZFYdkyTmz/a+xolq6sBG+IuIgzmlfvOGx7qTdg+V/bz
szc7mhhJuj1pa5DC768+p8ibXBovs3Zn2S4OgIBZ+/rHdUxou1HcePgBdvxN2d89KW9s9UrcKgYL
FNve//vv/zNxxbfTuATqRQ/OjMfQNzarJp2HuLt6UHZsOlVju9p+GLfei4DRRphQfQGLXJFH1N1W
dzMeBe5G3ZO/jG2Dsjspo/qYBc+GBBGDNLZPivmmH98/qHHoPodM4L3h8oy0ZRc8uE58Rg0s3qWR
URdECtB22sTzAM/WH8KN0fLs1pNlG60kyTbyVqbduo0G1v6Ol/YeyQ2cQe+NKLUqZs262wcvgT/O
sbT2e78l/LG10f8zhDc8UCbyu7EB5XnHKzeOpQfYwbU9HD1cOfflvopquHVPoeHMM+1MvtwbeMYM
w4SJXQFRz2bxcgafXcVbIfDjDXTeqMDQdoM+Wyr5xrtnmHkmGFFpBQUlU93ujmfCySYdi00ATM7j
WdXCFpkQdXs7SdJqzEQU16krdrScibN7I2h1pTYwtyf2DlpbEPTU7e2JEYezfbbbq4GON+rZSWwE
T7NNJ8VMiGTtul0+tR8JAlYQaU08QE8h/gmSWbnpoujw4aD94ZPtdBYDkJLFNjEPIPjl2dUb2BWj
OIQQSFJfsv83U/L9htlZxgs8liYBkuX6cs/xdVSe35T2aUBuanhyb0Uh2rq6ezGLKwoGB10DYnm2
XBmlDO4jv6++5PcGPKiyNjQRNHhvp1ZWNU0oLFC/w3demBtutcsNzPF7m3M9nQU8lypw8ybiEu+z
xYz4TBbLZnkT7o2r0HtmTjZTu3pICPbvurp8FQZGJdFHVP6oLVac7Rsxq8424aX4nfg35Oubpr7/
aCMoURjyWdHE1Qw9XvVgawKKegNAJzMrL7QmEr9u8VhUHhtwxtSfXrGjq8FmkAANCF6dmrEdSK4I
Svg2IDqq5KQAr2hAam7woIufN5LE7qDyzubr92vwXTF7li+PFblI3a18V9gpCISqGkNOWr/Ln1yR
9iMZlwCQGpC7zv67JGDwHMrPxiaC2g8YV0/o3QiiyU1nV8v4KvDmjfY2JzIX1MyMZYVu4lVzB5BE
vlQVwfFaV0NwsM6Owl8xXiToCySkTeTurKPFxDJnhOXl3pMD34Q9dwkzaS7Ntq5T82IXkJh9s4P4
t/8h9s2+pxmEjdAy6vqAYgbkWFDm76Ad/ce51gSe9s/oWDNJ35XMlAZujXciNC4JPbiwh1+fFN5M
iPZJYgVvat2tO+ROljZtE5HJIaGy4Nne9E6cjE0ED0eWIV2aTVwUt7Moe/SAqHJ8ga08Gglgw3bH
BV1i3Ukez/zwifgazRxurwENBCQ2i0M5L/FwotBhJRyFxJpknIrWgN3yNZl+BeMPvs7RZuKF/jSR
ODcyotnRwyx+luyNVwHVb7yyx47Nqy+VNF7QENVVnIlZRulGjJiGJgArkzkZPiHnnnd0mmF8SWdK
r4EzZRLbcHhLYpuwMiapZYeRfFw3EWy8Z9ufAquUJYvyb3WX75T4r3S4iiIttYWCMpbm9rDdcHhn
7yoCTBP1+zr67f+ks6PnfzrPQ1tG7UDFVl/85SwopanYk0yTfbPJ9t5+rFoFK4bqugtHjD5MLely
wcisPwv0tzILosxB3d5eAWEwjYTMuo0scf50mrhG8HGGqQxXgKZs08z3v38FGKOQzmCqUjYitiK0
gV18xUX6VPW7NbAlrgygKKmdJZtxr1ZNFGyqrxBCctU31GnimrsKl+L8hQlo0811rxtQ42sbE1+S
2sSVsZIq3xcrEtO6c7w+hltDO0mMTOq13oAi3/72tyyo1JuAEHLTzvdvvFteJjK3FfV964u9m5VP
1szzZpIyw2XbgOh1ruBO3ij1yhsQLrw3smt2xe9aVzvuBG2WcfR+RnbCppdio1AOcfP1+9fwDr9v
BdANrWQDcrNn2StEelp9qfeh/EqD3bO+0Lvf/ld4dB/6v/1thQi5iX/738GTLefWUq6ofkMwVdgV
KDr+nwbkGsGyekBTtrW+4E/mzgZvIn6In8AFb3N0YiSSWaQ0EYuDds+u2PRKExkKE/wwZM/bm1ld
7cAmLthfdt4gShMxs19s/9F4LOQTowk+oXWmzd3O/m4iGDcE93yPMSclVpBjvZn07z/n3j2WclZe
HzA+WU2iUDreZA7qw++pP84P+5X/r64zdnsIYjJfo4SR2pp8pZA5/Kp8F2eP8vusgfWjfag+Vif0
0IgfUb+N0NVO3HypoSGBmdme7MEVnK11r2/RWwhbJGOmieiF8F/AnwdRiSS6iRzAkVESDd4XvWgC
0jCqaEcTj7Vx6HM2y4ycTZyiG7n7vZNNJKhB5VpliG0CKHCakYrthZlsxjTxnDiDUU+6BSEgrr9L
LtDjyvrBal9f7pURi1u7+sZswn8tAraJMM0lVy3c1PV7fQOYMQ0FhZRsIDXBybbm4r200zRZnabX
s9yWT5AmspnWrbzPnuTnMhVy68/OPagP+9l4XnX/PnyEPmUjdHUXNAGdE+lw6/kZoZdhsu8wVJqA
c68n6sEGawtFsggai3jU+lTYyaZswsM3FI6ixDp6sGPT3nvIQza3mc/vv04/3b3aQgPvtiEQtop7
mTrs9Xs+giWHBOqNoJVKNeE9ujNkq0gRFcrrWhfkxqZHE6iVeJzI3j9FlNepLX5F3I0Jk1q//c2b
+eVGpJgVis1uvn6/nqwGcGXQgoxhwjRvIuq13l7rW+Don9eY9n/Z9FoMogt1zsH3xbbZPPlqCe/7
2y1i/L3285t+/rJsa80TDxNJ1Ivdjh3+99X9T8eLv5cNrAlcILChX0PPfTmvt1ea2hkKJOp6rwfK
ZzCA0eygQ3/fCv9jSDTX5GV/wnWPTaG1ciiziTzjIbwUFbB7Eyi0YWwsZXdEEy7HEWwJkmemiYDg
KPTCaji7iUz4yRNvCZlwtImaECc8fJ4sgUWoBLabcCSdGJ77uwg8fXMqfP+tdZrBSSV5IEghri/2
jlgbZAaSanSaSOYSvCK4T6TruzNowEC4mcXZZtzivqIW8+br98/upzirdpYKZ/XlPhChWVJ3RFo4
+PMOSf7jroF9bJN/wkthXU4F4mvDD6XFacLCHJLBV3UXNmG4iuM23PuAaoIsaxSKV+c/X86gqA7M
f9n3/mziNbhCWQvOcUxkcRDva6eJfKNRGG5sMsnZ0ETS0Ynt2JstLM6gJoiYTsipEBUCNqWEVjh3
+yneZYh7tSrPG4GEL3chSUPlDgNdE4TWL/JXoRux2MLN8JXqWBAAPkuL0sTFgANSSsDYpcnNvhmi
dTYjf+ZFQ1djuHoa4wTwNn8nDQJaiI1SfP9NdAlTyCNP642k1RXXRCx4ZMVQLeG73/NQ6TSRzn89
K45GhrcneaKJjJJruwLaaQLp+WAEQFRlc6IJH8k14ChZahN7VkzwLzOwZzJ9GMkdG2X5frW7sdMn
fFt7LxdImhtowIgIpokh7IGANsOD41WhTA1sRy6pBH6a/fx4uxzt337CrN1FZzOPoMx/OXqX4JRN
gE6tPc1ixxIWg+NplAWWZKfAnV1/Ue5DF9tU0lRKfTYhl+z9jZiVU6nbRG8zEhornW1AMz+zvPba
836SpZChSR1vIla4Y2QqTbBKjQT9oYjabDbtdr81nIz9PmTdVGmGaUrVmkgx/rRd6pCKikEYH33I
YHPDXtxrxvUFg1abQjIDvGDQ1x8G/f+BD589BPh1Hz7boxFn8+vgh+3fnrz4fN/kvT1UVHHLu7uP
ff8fO8o1mkP4o77Wdt104NVqMbOQ6JG0N5ugJ73NkipArong8v1v/xfEWTnb3pLUVth8/b17ep8G
/GO8v/vKJGyWZbVWL+r7LTGA7dH8GNq/rz7Dn3CUe4pD/PlGua8WxQ82yu0NsOdAf7kNnjwemX/9
/wAAAP//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1ACAB1-F385-1A3B-34A9-4D6D89A089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D62F46-B640-5A3B-543B-B08869ED11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43E70A6-FC02-49E9-8B19-839F094DB7E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6790E-38CE-9530-929E-802107459F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800CE-AB95-0A9C-C68A-82A312C131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126C4CB-775C-4099-98CA-AFE69DB5B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32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4BA6FF6-BA75-4489-B194-7A6461B2EFF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CBD65A0-D7E3-45A5-92C0-45D0B579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5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D65A0-D7E3-45A5-92C0-45D0B57935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34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D65A0-D7E3-45A5-92C0-45D0B57935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C2391D-7CD3-9A49-90EA-4BEC23F79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0" t="1433" b="4114"/>
          <a:stretch/>
        </p:blipFill>
        <p:spPr>
          <a:xfrm>
            <a:off x="0" y="-76782"/>
            <a:ext cx="34685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677FAD-8D1D-E34E-93E1-53E40A6050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30" y="21373"/>
            <a:ext cx="1575885" cy="83206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19A427-CC69-EB43-8EEC-88AFC0F70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975383"/>
            <a:ext cx="7772400" cy="753858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AB3C-2350-A0FA-7BB3-6C3E0C39F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6FC87-60D3-D6CC-6243-8CDDBF0F0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EC45E-E18D-B657-BDF3-12FFD6AC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D17EA-9DED-984A-E73F-E78490203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15656-E9F7-0D3F-8235-CACED28F4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1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0EF6-19BC-94A2-E268-B634FD3F2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529D8-E1C1-3B9C-F762-F13584AC9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3B6A0-C5F7-F98B-8165-3F25D63A4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4C289-A6E7-FD92-CE68-038E2C25D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C30D7-9658-82DC-FF7D-46C248062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8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CA4D-0E20-268A-D562-829B1816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AB9F7-E25E-9A2A-366E-9E71C2373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412E4-960F-09DD-24B1-19CE639D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CA56C-B2B8-3F2D-6722-E4A07976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5E216-DD60-4929-8D9F-4D2F0546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92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AAEF-C5C4-89BE-0FE3-C19C0AC1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917F1-41D4-2461-69B5-1073305BC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E42C8-D0D3-86B4-85CA-C48E190F2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A2197-7D3D-ACD1-7A73-8E0B74BC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2AA07-2BD0-9618-423D-FC9F305C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9B657-AB07-76EE-905D-4618EC07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4F4BC-5465-2D22-728C-956CA517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A40D8-647C-89D8-D560-C53B93BF4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45F2EF-3829-EE00-FD3A-2765D2554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FD3A4A-C08A-E867-B54B-D98E0FD21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941E1-F4CA-1B61-D92A-A32145C2F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CF96BD-0493-DAA8-41D5-447ED4D5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15A3B-C799-E012-27E4-1E344FC8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D23313-9CBD-0F36-E394-55433C2A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55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C85E-BD1F-0CBC-8CA6-D0801D2E7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E01DA-07B7-CD6A-1150-4E1320EC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3071D-96E2-00C9-0732-502700A7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E287A-B266-B165-B02C-B92374C2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4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E8C603-1E0D-F54B-9506-80C9D345F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B90527-B880-E263-E00F-0923FA99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E35A-1B07-8B42-9F55-C8303D313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20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861F0-53B9-5D27-E92E-1B32056E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FB4C0-B9B2-2EFD-56EE-DC0AC5D9C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F297C-0934-0CB9-A03F-9D1D072F1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D6116-5EA0-B3CF-F6DD-0DE32331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2E495-5BD7-C7BD-0BA0-1EFA8A73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B5930-1D38-B721-C615-F061E8378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21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437D4-CF6F-8BF5-C933-A305592F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72DCFC-4CD0-AE37-59FD-5694CA83B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40591-7149-C4F5-1894-B54ACEE4E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FBCF7-29B1-05A1-2A8C-18EFA886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D2FE4-E675-33AA-7176-2FCF013B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D4A36-337D-F30D-BE44-CB4EE0C5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63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22CCD-90B0-F6E1-B48B-E3BC5948C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BC960C-DEEC-4CA9-0BBF-029E70F08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A71FD-5CEA-2C0A-E78E-E3883B668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B80F1-FDE2-7423-B6F2-C2628127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1743A-B2D2-B83A-0A85-80D7E8FA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7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577"/>
            <a:ext cx="7772400" cy="807555"/>
          </a:xfrm>
        </p:spPr>
        <p:txBody>
          <a:bodyPr>
            <a:normAutofit/>
          </a:bodyPr>
          <a:lstStyle>
            <a:lvl1pPr>
              <a:lnSpc>
                <a:spcPts val="2850"/>
              </a:lnSpc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B07344-BB29-AB13-A31A-022231299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35BC6-7473-16B8-AA0F-A51440B7A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E9729-EC23-9867-96C7-23F28C08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7E8D0-2D10-97F3-2379-F1EADFB7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4D515-81AD-432C-0613-197FDDBF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2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05245"/>
            <a:ext cx="7772400" cy="733011"/>
          </a:xfrm>
        </p:spPr>
        <p:txBody>
          <a:bodyPr/>
          <a:lstStyle>
            <a:lvl1pPr algn="ctr">
              <a:lnSpc>
                <a:spcPts val="285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20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2275"/>
            <a:ext cx="6510130" cy="7592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71551"/>
            <a:ext cx="8229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78BE37-FE33-5545-B3F1-19D0CC1F38D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30" y="21373"/>
            <a:ext cx="1575885" cy="832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4DC130-7960-EE4E-B04E-72965B8EC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4"/>
          <a:stretch/>
        </p:blipFill>
        <p:spPr>
          <a:xfrm>
            <a:off x="0" y="0"/>
            <a:ext cx="1034144" cy="185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7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2" r:id="rId7"/>
    <p:sldLayoutId id="2147483678" r:id="rId8"/>
    <p:sldLayoutId id="2147483677" r:id="rId9"/>
  </p:sldLayoutIdLst>
  <p:txStyles>
    <p:titleStyle>
      <a:lvl1pPr algn="l" defTabSz="685800" rtl="0" eaLnBrk="1" latinLnBrk="0" hangingPunct="1">
        <a:lnSpc>
          <a:spcPts val="2850"/>
        </a:lnSpc>
        <a:spcBef>
          <a:spcPct val="0"/>
        </a:spcBef>
        <a:spcAft>
          <a:spcPts val="0"/>
        </a:spcAft>
        <a:buNone/>
        <a:defRPr sz="3000" b="1" kern="1200">
          <a:solidFill>
            <a:schemeClr val="tx1">
              <a:lumMod val="65000"/>
              <a:lumOff val="3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2D0DF-C00C-6112-92D1-C8B0E68D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456AB-282B-F6B5-E19E-D72F6C006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9DC03-3962-FE95-2913-29574FFF3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89CE6E-941D-4375-A56C-8E60EAD3064E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288C-6DCE-C9B8-68D6-5B607327B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BC596-B9E9-84D9-B0AB-B28CD36C9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8D9D9A-ED2E-47A3-AB22-BC8902187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1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puntosicuro.it/sicurezza-sul-lavoro-C-1/tipologie-di-rischio-C-5/ponteggi-opere-provvisionali-C-118/immagini-indicazioni-per-l-utilizzo-dei-ponteggi-fissi-nei-cantieri-AR-15825/" TargetMode="Externa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forms.office.com/Pages/ResponsePage.aspx?id=EhXzLzuYgESm2eOML5VdzdmMgSlqiPlIrTKjrURv-sxUQzRZNVc2Q01MNVkwNVpMQjhQMjhFTlhYUy4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ssets.noviams.com/novi-file-uploads/wai/Chapter_Resources/WAIBrandGuide_2025_Chapters.pdf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scole@wai.org" TargetMode="Externa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noviams.com/novi-file-uploads/wai/pdfs-and-documents/Chapter_Resources/2025_NOVI_Items/9-_Chapter_Continuity_Tool.xlsx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s://assets.noviams.com/novi-file-uploads/wai/pdfs-and-documents/Chapter_Resources/2025_NOVI_Items/5_1-_Sample_Officer_Responsibilities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ostancil@wai.org" TargetMode="External"/><Relationship Id="rId3" Type="http://schemas.openxmlformats.org/officeDocument/2006/relationships/image" Target="../media/image8.jpeg"/><Relationship Id="rId7" Type="http://schemas.openxmlformats.org/officeDocument/2006/relationships/hyperlink" Target="mailto:scole@wai.or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hyperlink" Target="mailto:mmartin@wai.org" TargetMode="External"/><Relationship Id="rId4" Type="http://schemas.openxmlformats.org/officeDocument/2006/relationships/image" Target="../media/image9.jpeg"/><Relationship Id="rId9" Type="http://schemas.openxmlformats.org/officeDocument/2006/relationships/hyperlink" Target="mailto:cgainsley@wai.or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carowallis1/368099531" TargetMode="External"/><Relationship Id="rId4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28F46B-A48A-4ACD-FA63-773E0BBF2C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30" y="0"/>
            <a:ext cx="48707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01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5B88B-D7C5-0C0F-F5A8-FBB2771D4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95E03C-1DBD-622D-96E0-A2A439889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465D6-FFA9-DA86-FD43-6A285318AACF}"/>
              </a:ext>
            </a:extLst>
          </p:cNvPr>
          <p:cNvSpPr txBox="1"/>
          <p:nvPr/>
        </p:nvSpPr>
        <p:spPr>
          <a:xfrm>
            <a:off x="2001982" y="270164"/>
            <a:ext cx="514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Chapter Store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8F3A9-F6AF-4CF5-7591-01BE0BC48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657" y="1033926"/>
            <a:ext cx="5216530" cy="383941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C8C035-0983-863C-33F2-4B9069B1E102}"/>
              </a:ext>
            </a:extLst>
          </p:cNvPr>
          <p:cNvSpPr txBox="1"/>
          <p:nvPr/>
        </p:nvSpPr>
        <p:spPr>
          <a:xfrm>
            <a:off x="160987" y="1946622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www.waichapterstore.org</a:t>
            </a:r>
          </a:p>
        </p:txBody>
      </p:sp>
      <p:pic>
        <p:nvPicPr>
          <p:cNvPr id="14" name="Picture 13" descr="A blue and white label with white text&#10;&#10;AI-generated content may be incorrect.">
            <a:extLst>
              <a:ext uri="{FF2B5EF4-FFF2-40B4-BE49-F238E27FC236}">
                <a16:creationId xmlns:a16="http://schemas.microsoft.com/office/drawing/2014/main" id="{F8790BBB-5509-C37B-D737-BF787AD6E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19826" y="396480"/>
            <a:ext cx="2438400" cy="1276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203A18-CA80-E7F7-9E11-FF8A683BE2C9}"/>
              </a:ext>
            </a:extLst>
          </p:cNvPr>
          <p:cNvSpPr txBox="1"/>
          <p:nvPr/>
        </p:nvSpPr>
        <p:spPr>
          <a:xfrm>
            <a:off x="319826" y="2675385"/>
            <a:ext cx="2326782" cy="1200329"/>
          </a:xfrm>
          <a:prstGeom prst="rect">
            <a:avLst/>
          </a:prstGeom>
          <a:solidFill>
            <a:srgbClr val="7E78B8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 Store!</a:t>
            </a:r>
          </a:p>
          <a:p>
            <a:pPr algn="ctr"/>
            <a:r>
              <a:rPr lang="en-US" sz="2400" dirty="0"/>
              <a:t>New Look!</a:t>
            </a:r>
          </a:p>
          <a:p>
            <a:pPr algn="ctr"/>
            <a:r>
              <a:rPr lang="en-US" sz="2400" dirty="0"/>
              <a:t>New Products!</a:t>
            </a:r>
          </a:p>
        </p:txBody>
      </p:sp>
    </p:spTree>
    <p:extLst>
      <p:ext uri="{BB962C8B-B14F-4D97-AF65-F5344CB8AC3E}">
        <p14:creationId xmlns:p14="http://schemas.microsoft.com/office/powerpoint/2010/main" val="250313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5F3F0-8F85-CD4D-2A59-0D4D6F77E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CB12D-5C84-5E70-673F-D2BEFBCC84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6C69BF-65F6-83C5-B9D3-02C5AC8CB551}"/>
              </a:ext>
            </a:extLst>
          </p:cNvPr>
          <p:cNvSpPr txBox="1"/>
          <p:nvPr/>
        </p:nvSpPr>
        <p:spPr>
          <a:xfrm>
            <a:off x="2001982" y="270164"/>
            <a:ext cx="514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Chapter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C0976-3FDA-3AC3-6F18-9D49E66FC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4" y="988436"/>
            <a:ext cx="3690210" cy="3397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45DCF-3C9E-058F-BCA6-7A0429629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904" y="2021627"/>
            <a:ext cx="3690210" cy="1331172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9BFCC1-AB17-5C91-410B-A12EEC540F71}"/>
              </a:ext>
            </a:extLst>
          </p:cNvPr>
          <p:cNvCxnSpPr/>
          <p:nvPr/>
        </p:nvCxnSpPr>
        <p:spPr>
          <a:xfrm flipH="1">
            <a:off x="3740727" y="1634836"/>
            <a:ext cx="18010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D60C44-ED33-6982-4C74-5111FF1896BF}"/>
              </a:ext>
            </a:extLst>
          </p:cNvPr>
          <p:cNvCxnSpPr/>
          <p:nvPr/>
        </p:nvCxnSpPr>
        <p:spPr>
          <a:xfrm flipV="1">
            <a:off x="0" y="2930236"/>
            <a:ext cx="949036" cy="8451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72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FB9B4-5B79-14AA-F750-A04C81120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7EF78-AEA0-5EF3-433C-8A27071540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6" y="1705428"/>
            <a:ext cx="1999941" cy="211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9B237-E1EE-E306-C71F-F08FC7AEE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36" y="1973090"/>
            <a:ext cx="1445024" cy="1445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8D5BE1-FB03-0AC8-F49A-10B681243B45}"/>
              </a:ext>
            </a:extLst>
          </p:cNvPr>
          <p:cNvSpPr txBox="1"/>
          <p:nvPr/>
        </p:nvSpPr>
        <p:spPr>
          <a:xfrm>
            <a:off x="2082469" y="1771531"/>
            <a:ext cx="5145314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fornian FB" panose="0207040306080B030204" pitchFamily="18" charset="0"/>
              </a:rPr>
              <a:t>CHAPTER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alifornian FB" panose="0207040306080B030204" pitchFamily="18" charset="0"/>
              </a:rPr>
              <a:t>COMMUNICATIONS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34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99490-F76C-019C-D30B-7F8F0E44A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3E4D2-DB48-6453-53A1-A1F94D8E1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CD757-9F51-77A9-4D6E-A203CF30444B}"/>
              </a:ext>
            </a:extLst>
          </p:cNvPr>
          <p:cNvSpPr txBox="1"/>
          <p:nvPr/>
        </p:nvSpPr>
        <p:spPr>
          <a:xfrm>
            <a:off x="933450" y="452950"/>
            <a:ext cx="308263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Aviation for Women Magazine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AB5FE-76AB-6A5E-5EE9-49D737CF7C6F}"/>
              </a:ext>
            </a:extLst>
          </p:cNvPr>
          <p:cNvSpPr txBox="1"/>
          <p:nvPr/>
        </p:nvSpPr>
        <p:spPr>
          <a:xfrm>
            <a:off x="4883145" y="452950"/>
            <a:ext cx="2724006" cy="369332"/>
          </a:xfrm>
          <a:prstGeom prst="rect">
            <a:avLst/>
          </a:prstGeom>
          <a:solidFill>
            <a:srgbClr val="EB87CA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Aviation for Girls Magazine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E80BCC-6BB1-839F-66D8-A52051DDD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55" y="1116253"/>
            <a:ext cx="1919467" cy="240942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73E91AA-036F-BB90-136D-4CE1E48B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551" y="2273337"/>
            <a:ext cx="1854658" cy="24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6F4BB1-2276-36B2-3D3A-EBDFBC7BB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793" y="1116253"/>
            <a:ext cx="1647684" cy="1953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50EE13-264A-FEE0-62A4-64A593FD8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309" y="1960661"/>
            <a:ext cx="1647684" cy="19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72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345A4-FB28-187C-2FC5-AADF8D81F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F70E9-A71F-5A54-F8AE-B039A9DAB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F34233-03C9-4317-66F8-28341E94FAF3}"/>
              </a:ext>
            </a:extLst>
          </p:cNvPr>
          <p:cNvSpPr txBox="1"/>
          <p:nvPr/>
        </p:nvSpPr>
        <p:spPr>
          <a:xfrm>
            <a:off x="829442" y="308264"/>
            <a:ext cx="2992567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WAI Connect e-Newsletter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FA0B28-1ADB-5D70-C86B-44B101AF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964399"/>
            <a:ext cx="3181929" cy="35660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AFBEF05-9221-30C7-0513-CDC240A86790}"/>
              </a:ext>
            </a:extLst>
          </p:cNvPr>
          <p:cNvSpPr txBox="1">
            <a:spLocks/>
          </p:cNvSpPr>
          <p:nvPr/>
        </p:nvSpPr>
        <p:spPr>
          <a:xfrm>
            <a:off x="4663440" y="878151"/>
            <a:ext cx="3893820" cy="25051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>
            <a:defPPr>
              <a:defRPr lang="en-US"/>
            </a:defPPr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>
              <a:buFont typeface="Arial"/>
              <a:buChar char="•"/>
            </a:pPr>
            <a:r>
              <a:rPr lang="en-US" sz="2400" b="1" dirty="0">
                <a:solidFill>
                  <a:srgbClr val="043673"/>
                </a:solidFill>
                <a:latin typeface="Trebuchet MS"/>
                <a:cs typeface="Trebuchet MS"/>
              </a:rPr>
              <a:t>12x a year e-Newsletter</a:t>
            </a:r>
          </a:p>
          <a:p>
            <a:pPr marL="285744" indent="-285744">
              <a:buFont typeface="Arial"/>
              <a:buChar char="•"/>
            </a:pPr>
            <a:r>
              <a:rPr lang="en-US" sz="2400" b="1" dirty="0">
                <a:solidFill>
                  <a:srgbClr val="043673"/>
                </a:solidFill>
                <a:latin typeface="Trebuchet MS"/>
                <a:cs typeface="Trebuchet MS"/>
              </a:rPr>
              <a:t>Published 1</a:t>
            </a:r>
            <a:r>
              <a:rPr lang="en-US" sz="2400" b="1" baseline="30000" dirty="0">
                <a:solidFill>
                  <a:srgbClr val="043673"/>
                </a:solidFill>
                <a:latin typeface="Trebuchet MS"/>
                <a:cs typeface="Trebuchet MS"/>
              </a:rPr>
              <a:t>st</a:t>
            </a:r>
            <a:r>
              <a:rPr lang="en-US" sz="2400" b="1" dirty="0">
                <a:solidFill>
                  <a:srgbClr val="043673"/>
                </a:solidFill>
                <a:latin typeface="Trebuchet MS"/>
                <a:cs typeface="Trebuchet MS"/>
              </a:rPr>
              <a:t> of each month </a:t>
            </a:r>
          </a:p>
          <a:p>
            <a:pPr marL="285744" indent="-285744">
              <a:buFont typeface="Arial"/>
              <a:buChar char="•"/>
            </a:pPr>
            <a:r>
              <a:rPr lang="en-US" sz="2400" b="1" dirty="0">
                <a:solidFill>
                  <a:srgbClr val="043673"/>
                </a:solidFill>
                <a:latin typeface="Trebuchet MS"/>
                <a:cs typeface="Trebuchet MS"/>
              </a:rPr>
              <a:t>Mobile, friendly format</a:t>
            </a:r>
          </a:p>
          <a:p>
            <a:pPr marL="285744" indent="-285744">
              <a:buFont typeface="Arial"/>
              <a:buChar char="•"/>
            </a:pPr>
            <a:r>
              <a:rPr lang="en-US" sz="2400" b="1" dirty="0">
                <a:solidFill>
                  <a:srgbClr val="043673"/>
                </a:solidFill>
                <a:latin typeface="Trebuchet MS"/>
                <a:cs typeface="Trebuchet MS"/>
              </a:rPr>
              <a:t>Chapter activities, member news</a:t>
            </a:r>
          </a:p>
          <a:p>
            <a:pPr marL="285744" indent="-285744">
              <a:buFont typeface="Arial"/>
              <a:buChar char="•"/>
            </a:pPr>
            <a:r>
              <a:rPr lang="en-US" sz="2400" b="1" dirty="0">
                <a:solidFill>
                  <a:srgbClr val="043673"/>
                </a:solidFill>
                <a:latin typeface="Trebuchet MS"/>
                <a:cs typeface="Trebuchet MS"/>
              </a:rPr>
              <a:t>Advertising</a:t>
            </a:r>
          </a:p>
          <a:p>
            <a:pPr marL="285744" indent="-285744">
              <a:buFont typeface="Arial"/>
              <a:buChar char="•"/>
            </a:pPr>
            <a:r>
              <a:rPr lang="en-US" sz="2400" b="1" dirty="0">
                <a:solidFill>
                  <a:srgbClr val="043673"/>
                </a:solidFill>
                <a:latin typeface="Trebuchet MS"/>
                <a:cs typeface="Trebuchet MS"/>
              </a:rPr>
              <a:t>Job Postings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CF002-117E-D951-B4B3-DA1C95049A2D}"/>
              </a:ext>
            </a:extLst>
          </p:cNvPr>
          <p:cNvSpPr txBox="1"/>
          <p:nvPr/>
        </p:nvSpPr>
        <p:spPr>
          <a:xfrm>
            <a:off x="4511040" y="3614782"/>
            <a:ext cx="3406140" cy="123110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673"/>
                </a:solidFill>
                <a:latin typeface="Trebuchet MS"/>
                <a:cs typeface="Trebuchet MS"/>
              </a:rPr>
              <a:t>Are you getting this? </a:t>
            </a:r>
          </a:p>
          <a:p>
            <a:r>
              <a:rPr lang="en-US" sz="1400" b="1" dirty="0">
                <a:solidFill>
                  <a:srgbClr val="043673"/>
                </a:solidFill>
                <a:latin typeface="Trebuchet MS"/>
                <a:cs typeface="Trebuchet MS"/>
              </a:rPr>
              <a:t>If not, </a:t>
            </a:r>
          </a:p>
          <a:p>
            <a:pPr lvl="1">
              <a:buFont typeface="Arial"/>
              <a:buChar char="•"/>
            </a:pPr>
            <a:r>
              <a:rPr lang="en-US" sz="1400" b="1" dirty="0">
                <a:solidFill>
                  <a:srgbClr val="043673"/>
                </a:solidFill>
                <a:latin typeface="Trebuchet MS"/>
                <a:cs typeface="Trebuchet MS"/>
              </a:rPr>
              <a:t>We don’t have your correct email and/or check your spam folder!</a:t>
            </a:r>
          </a:p>
        </p:txBody>
      </p:sp>
    </p:spTree>
    <p:extLst>
      <p:ext uri="{BB962C8B-B14F-4D97-AF65-F5344CB8AC3E}">
        <p14:creationId xmlns:p14="http://schemas.microsoft.com/office/powerpoint/2010/main" val="348656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C3F07-D27B-F2E4-4C0D-7008D4EF3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C053C-4F4B-25F3-255E-04A7E42EAC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27B72-DDE7-59C2-44B9-9110ABEECA16}"/>
              </a:ext>
            </a:extLst>
          </p:cNvPr>
          <p:cNvSpPr txBox="1"/>
          <p:nvPr/>
        </p:nvSpPr>
        <p:spPr>
          <a:xfrm>
            <a:off x="1593273" y="270164"/>
            <a:ext cx="555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Important Reminders!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EAF06-C505-95BA-59BF-3A9379C0143C}"/>
              </a:ext>
            </a:extLst>
          </p:cNvPr>
          <p:cNvSpPr txBox="1"/>
          <p:nvPr/>
        </p:nvSpPr>
        <p:spPr>
          <a:xfrm>
            <a:off x="1037504" y="1106897"/>
            <a:ext cx="678872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Emails are sent to the contact you provided on your member profile</a:t>
            </a:r>
            <a:r>
              <a:rPr lang="en-US" sz="20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endParaRPr lang="en-US" sz="2000" b="0" i="0" dirty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If your email account doesn’t accept bulk messaging, you must make </a:t>
            </a: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</a:rPr>
              <a:t>Summer Cole</a:t>
            </a:r>
            <a:r>
              <a:rPr lang="en-US" sz="2000" b="0" i="0" u="none" strike="noStrike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 and Women in Aviation International trusted senders or you will not get communications</a:t>
            </a:r>
            <a:r>
              <a:rPr lang="en-US" sz="20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endParaRPr lang="en-US" sz="2000" b="0" i="0" dirty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You MUST be listed as a Chapter Officer to receive Chapter Operations emails</a:t>
            </a:r>
            <a:r>
              <a:rPr lang="en-US" sz="20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</a:rPr>
              <a:t>Send any and all chapter officer updates to chapters@wai.org</a:t>
            </a:r>
            <a:endParaRPr lang="en-US" sz="2000" b="0" i="0" dirty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9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011BC-70A7-1996-02B4-D8364A892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34C45-FB2F-C092-87F7-404B87E01C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40A39-E891-64DC-7CC9-02E5D5C6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1" y="562550"/>
            <a:ext cx="6865474" cy="42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56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6C003-86D2-6A74-E481-860377BD7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1A9F9-B7FA-1215-62C1-8D3BDEA5D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6" y="1705428"/>
            <a:ext cx="1999941" cy="211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1E5E6D-D4A1-5770-3B19-9E3733EFC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36" y="1973090"/>
            <a:ext cx="1445024" cy="1445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05F19-5EC3-69D0-3E38-BB4A3B2BDF03}"/>
              </a:ext>
            </a:extLst>
          </p:cNvPr>
          <p:cNvSpPr txBox="1"/>
          <p:nvPr/>
        </p:nvSpPr>
        <p:spPr>
          <a:xfrm>
            <a:off x="2082469" y="1771531"/>
            <a:ext cx="5145314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fornian FB" panose="0207040306080B030204" pitchFamily="18" charset="0"/>
              </a:rPr>
              <a:t>CHAPTER &amp; MEMBER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554427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15F1B-542D-C1B1-7D77-761B58C03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FC578-220F-C616-5295-439D9F3DD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FE5F8C-9355-14B1-C533-BC1ED3A7C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18" y="785077"/>
            <a:ext cx="7126742" cy="33904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72CCB1-390C-3FE8-3B55-FFF68F5ABCB8}"/>
              </a:ext>
            </a:extLst>
          </p:cNvPr>
          <p:cNvSpPr txBox="1"/>
          <p:nvPr/>
        </p:nvSpPr>
        <p:spPr>
          <a:xfrm>
            <a:off x="2780014" y="3681576"/>
            <a:ext cx="3163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www.wai.org/mentor-connect</a:t>
            </a:r>
          </a:p>
        </p:txBody>
      </p:sp>
    </p:spTree>
    <p:extLst>
      <p:ext uri="{BB962C8B-B14F-4D97-AF65-F5344CB8AC3E}">
        <p14:creationId xmlns:p14="http://schemas.microsoft.com/office/powerpoint/2010/main" val="44769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27AF-8249-468E-C68E-C86AFD004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A3038-6F6C-CEAD-EC77-A37ADDDE8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276B6-6D3B-D317-4CAF-FC68C457E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9" y="667976"/>
            <a:ext cx="6737153" cy="380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03522-3B8D-46CD-1C09-4190A80F8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6" y="1705428"/>
            <a:ext cx="1999941" cy="211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1F25EF-C680-9285-BA7A-B33E8E592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36" y="1973090"/>
            <a:ext cx="1445024" cy="1445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424982-DE35-3FE9-E188-9F7B8A1905FA}"/>
              </a:ext>
            </a:extLst>
          </p:cNvPr>
          <p:cNvSpPr txBox="1"/>
          <p:nvPr/>
        </p:nvSpPr>
        <p:spPr>
          <a:xfrm>
            <a:off x="2082469" y="1771531"/>
            <a:ext cx="5145314" cy="160043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fornian FB" panose="0207040306080B030204" pitchFamily="18" charset="0"/>
              </a:rPr>
              <a:t>WAI Chapter Leader Workshop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58E71-4C62-41B5-1733-3B4CD89C6435}"/>
              </a:ext>
            </a:extLst>
          </p:cNvPr>
          <p:cNvSpPr txBox="1"/>
          <p:nvPr/>
        </p:nvSpPr>
        <p:spPr>
          <a:xfrm>
            <a:off x="2001982" y="270164"/>
            <a:ext cx="514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Welcome Chapter Leaders!</a:t>
            </a:r>
          </a:p>
        </p:txBody>
      </p:sp>
    </p:spTree>
    <p:extLst>
      <p:ext uri="{BB962C8B-B14F-4D97-AF65-F5344CB8AC3E}">
        <p14:creationId xmlns:p14="http://schemas.microsoft.com/office/powerpoint/2010/main" val="2085299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2775D-C0D1-E8FF-BDE9-8D1AD8195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46BBE-2BF7-0D88-96B7-38E85FB75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F2D016-75F0-1279-5AC1-3BF34C1D0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015" y="929850"/>
            <a:ext cx="4972216" cy="35139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3E2380-E893-B044-30AD-FDAD8BE14E8F}"/>
              </a:ext>
            </a:extLst>
          </p:cNvPr>
          <p:cNvSpPr txBox="1"/>
          <p:nvPr/>
        </p:nvSpPr>
        <p:spPr>
          <a:xfrm>
            <a:off x="220980" y="3406140"/>
            <a:ext cx="246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www.wai.org/jobs-connect</a:t>
            </a:r>
          </a:p>
        </p:txBody>
      </p:sp>
      <p:pic>
        <p:nvPicPr>
          <p:cNvPr id="3076" name="Picture 4" descr="Job and Internship Listings Exclusive To Our Members">
            <a:extLst>
              <a:ext uri="{FF2B5EF4-FFF2-40B4-BE49-F238E27FC236}">
                <a16:creationId xmlns:a16="http://schemas.microsoft.com/office/drawing/2014/main" id="{556DA9D8-B8A0-09FB-9268-FDBABB585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4" y="1186815"/>
            <a:ext cx="2427732" cy="20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24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FE288-3A37-A323-4D84-D565A24E7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325-2CD1-5D4B-A9DB-6E6907040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15B799-AA9C-2708-0730-2A14EB119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665698"/>
            <a:ext cx="3632477" cy="367008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312533-7E60-3769-F7F5-5D0C1DF8E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081" y="678094"/>
            <a:ext cx="2922312" cy="365768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711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A53BF-B429-5D86-D46F-BDF313B4B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1C2184-3F48-A88E-65C7-502998FC8C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CCC6888-6074-AE32-A565-79DBCAC95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67" y="238125"/>
            <a:ext cx="6674364" cy="37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2B146-FC24-99C6-5BF7-A108A7BC2CCA}"/>
              </a:ext>
            </a:extLst>
          </p:cNvPr>
          <p:cNvSpPr txBox="1"/>
          <p:nvPr/>
        </p:nvSpPr>
        <p:spPr>
          <a:xfrm>
            <a:off x="3052762" y="3948418"/>
            <a:ext cx="265271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www.wai.org/scholarships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AEB2E-3513-D634-55E3-F9C15444E7AC}"/>
              </a:ext>
            </a:extLst>
          </p:cNvPr>
          <p:cNvSpPr txBox="1"/>
          <p:nvPr/>
        </p:nvSpPr>
        <p:spPr>
          <a:xfrm>
            <a:off x="2072410" y="4504417"/>
            <a:ext cx="4814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WAI2027 Scholarships will open in July 2026.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3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0921E-6A84-01FF-2B9A-8F4478A23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072A46-4573-79B8-2700-C63259207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79C5F2-48EF-15BC-C99D-B1654C306BEC}"/>
              </a:ext>
            </a:extLst>
          </p:cNvPr>
          <p:cNvSpPr txBox="1"/>
          <p:nvPr/>
        </p:nvSpPr>
        <p:spPr>
          <a:xfrm>
            <a:off x="1190626" y="147323"/>
            <a:ext cx="62198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/>
              <a:t>Women in Leadership: A Program for Emerging Leaders</a:t>
            </a:r>
            <a:endParaRPr lang="en-US" sz="2100" dirty="0"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87D6EB-9EA8-C7DB-A6DE-51BAB5B7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86" y="691627"/>
            <a:ext cx="6155264" cy="36844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1F1B88-B42D-308B-22A1-DFC5485CD7CD}"/>
              </a:ext>
            </a:extLst>
          </p:cNvPr>
          <p:cNvSpPr txBox="1"/>
          <p:nvPr/>
        </p:nvSpPr>
        <p:spPr>
          <a:xfrm>
            <a:off x="2453409" y="4504871"/>
            <a:ext cx="344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www.wai.org/harvard-scholarships</a:t>
            </a:r>
          </a:p>
        </p:txBody>
      </p:sp>
    </p:spTree>
    <p:extLst>
      <p:ext uri="{BB962C8B-B14F-4D97-AF65-F5344CB8AC3E}">
        <p14:creationId xmlns:p14="http://schemas.microsoft.com/office/powerpoint/2010/main" val="3154001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99CB2-ECCE-9885-288B-3CC86C0F7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9766C-7194-2C91-227D-183354ECC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F9EF5-BF14-7AB4-C58B-79CD4B9AACE2}"/>
              </a:ext>
            </a:extLst>
          </p:cNvPr>
          <p:cNvSpPr txBox="1"/>
          <p:nvPr/>
        </p:nvSpPr>
        <p:spPr>
          <a:xfrm>
            <a:off x="1999343" y="147323"/>
            <a:ext cx="514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Girls in Aviation Day 2025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FEEFCE-BA7F-38A7-5E04-E2575F871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88" y="478005"/>
            <a:ext cx="2552267" cy="113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8603A-33C8-CA94-7809-B55F9CFF8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00" y="2963594"/>
            <a:ext cx="3705855" cy="2126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C0321-A27A-823D-025B-641F6779C4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6" y="3276986"/>
            <a:ext cx="2671288" cy="16833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389B21-C68B-2CED-CB2D-B4BCD82A2A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05" y="1663369"/>
            <a:ext cx="1468582" cy="2202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66733-8FAF-E282-CE66-93AA230296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63" y="1601662"/>
            <a:ext cx="2086311" cy="1570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DCBA3-F4F3-C315-E6FE-8C06D37957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889" y="1329156"/>
            <a:ext cx="2210420" cy="1473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14C5BF-81F3-5B88-066B-2C2603CABE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" y="1694279"/>
            <a:ext cx="1662546" cy="11084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CE738F-630D-4BF9-18D4-482CE06AE677}"/>
              </a:ext>
            </a:extLst>
          </p:cNvPr>
          <p:cNvSpPr txBox="1"/>
          <p:nvPr/>
        </p:nvSpPr>
        <p:spPr>
          <a:xfrm>
            <a:off x="5204773" y="1127535"/>
            <a:ext cx="3789002" cy="369332"/>
          </a:xfrm>
          <a:prstGeom prst="rect">
            <a:avLst/>
          </a:prstGeom>
          <a:solidFill>
            <a:srgbClr val="EB87CA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GIAD 2026 is on September 19, 2026!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ADC0D0-8A5F-A132-3FEF-A3C6718008B2}"/>
              </a:ext>
            </a:extLst>
          </p:cNvPr>
          <p:cNvSpPr txBox="1"/>
          <p:nvPr/>
        </p:nvSpPr>
        <p:spPr>
          <a:xfrm>
            <a:off x="2524784" y="732098"/>
            <a:ext cx="4976357" cy="369332"/>
          </a:xfrm>
          <a:prstGeom prst="rect">
            <a:avLst/>
          </a:prstGeom>
          <a:gradFill flip="none" rotWithShape="1">
            <a:gsLst>
              <a:gs pos="0">
                <a:srgbClr val="7E78B8">
                  <a:shade val="30000"/>
                  <a:satMod val="115000"/>
                </a:srgbClr>
              </a:gs>
              <a:gs pos="50000">
                <a:srgbClr val="7E78B8">
                  <a:shade val="67500"/>
                  <a:satMod val="115000"/>
                </a:srgbClr>
              </a:gs>
              <a:gs pos="100000">
                <a:srgbClr val="7E78B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200 total GIAD events took place in 33 countries!</a:t>
            </a:r>
          </a:p>
        </p:txBody>
      </p:sp>
    </p:spTree>
    <p:extLst>
      <p:ext uri="{BB962C8B-B14F-4D97-AF65-F5344CB8AC3E}">
        <p14:creationId xmlns:p14="http://schemas.microsoft.com/office/powerpoint/2010/main" val="387901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B3610-E7CF-705E-6A3C-41E726812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AECA1-D757-3506-671A-F481E8A41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8C3DA25-A1E0-D27E-4B77-95ACE261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3" y="180826"/>
            <a:ext cx="2681808" cy="119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399FB9-E249-8B01-8ECA-4912C0B07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677" y="1585198"/>
            <a:ext cx="5898210" cy="29196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9922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C8166-A0DB-83E8-FA70-C887B83D5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1FD45-D918-28D8-D960-F6220547D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6" y="1705428"/>
            <a:ext cx="1999941" cy="211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165B4-AD8A-AAA6-4557-AAD4B3DC0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36" y="1973090"/>
            <a:ext cx="1445024" cy="1445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E2735-5753-A790-3D66-2CA29C0458B3}"/>
              </a:ext>
            </a:extLst>
          </p:cNvPr>
          <p:cNvSpPr txBox="1"/>
          <p:nvPr/>
        </p:nvSpPr>
        <p:spPr>
          <a:xfrm>
            <a:off x="2082469" y="1771531"/>
            <a:ext cx="5145314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fornian FB" panose="0207040306080B030204" pitchFamily="18" charset="0"/>
              </a:rPr>
              <a:t>CHAPTER RESOURCES &amp; TOOLS</a:t>
            </a:r>
          </a:p>
        </p:txBody>
      </p:sp>
    </p:spTree>
    <p:extLst>
      <p:ext uri="{BB962C8B-B14F-4D97-AF65-F5344CB8AC3E}">
        <p14:creationId xmlns:p14="http://schemas.microsoft.com/office/powerpoint/2010/main" val="1612099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50BB6-17D7-4FDD-DD8E-62D52F9F7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A8871-AB18-FE79-CDB5-F29964A3F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105261-2E71-BF6D-AFB1-5456F6BD613E}"/>
              </a:ext>
            </a:extLst>
          </p:cNvPr>
          <p:cNvSpPr txBox="1"/>
          <p:nvPr/>
        </p:nvSpPr>
        <p:spPr>
          <a:xfrm>
            <a:off x="1593273" y="270164"/>
            <a:ext cx="555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Download Your Chapter Roster!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97949-84DC-2C85-B79D-EEFADEA62D65}"/>
              </a:ext>
            </a:extLst>
          </p:cNvPr>
          <p:cNvSpPr txBox="1"/>
          <p:nvPr/>
        </p:nvSpPr>
        <p:spPr>
          <a:xfrm>
            <a:off x="5329023" y="1056907"/>
            <a:ext cx="340294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>
                <a:solidFill>
                  <a:srgbClr val="7030A0"/>
                </a:solidFill>
              </a:rPr>
              <a:t>1. Log in to your WAI Account and click on your name at the top of the page to enter your Member Compass.​</a:t>
            </a:r>
          </a:p>
          <a:p>
            <a:pPr fontAlgn="base"/>
            <a:endParaRPr lang="en-US" sz="1600" dirty="0">
              <a:solidFill>
                <a:srgbClr val="7030A0"/>
              </a:solidFill>
            </a:endParaRPr>
          </a:p>
          <a:p>
            <a:pPr fontAlgn="base"/>
            <a:r>
              <a:rPr lang="en-US" sz="1600" dirty="0">
                <a:solidFill>
                  <a:srgbClr val="7030A0"/>
                </a:solidFill>
              </a:rPr>
              <a:t>2. Once on your Member Compass, you will see a menu on the left-hand side.  Click on “WAI Reports”. ​</a:t>
            </a:r>
          </a:p>
          <a:p>
            <a:pPr fontAlgn="base"/>
            <a:endParaRPr lang="en-US" sz="1600" dirty="0">
              <a:solidFill>
                <a:srgbClr val="7030A0"/>
              </a:solidFill>
            </a:endParaRPr>
          </a:p>
          <a:p>
            <a:pPr fontAlgn="base"/>
            <a:r>
              <a:rPr lang="en-US" sz="1600" dirty="0">
                <a:solidFill>
                  <a:srgbClr val="7030A0"/>
                </a:solidFill>
              </a:rPr>
              <a:t>3. Here you will see your chapter’s name.  Click on this to download your updated Chapter Roster.​</a:t>
            </a:r>
          </a:p>
          <a:p>
            <a:pPr fontAlgn="base"/>
            <a:endParaRPr lang="en-US" sz="1600" dirty="0">
              <a:solidFill>
                <a:srgbClr val="7030A0"/>
              </a:solidFill>
            </a:endParaRPr>
          </a:p>
          <a:p>
            <a:pPr fontAlgn="base"/>
            <a:r>
              <a:rPr lang="en-US" sz="1600" dirty="0">
                <a:solidFill>
                  <a:srgbClr val="7030A0"/>
                </a:solidFill>
              </a:rPr>
              <a:t>4. Save this download in your preferred format.​</a:t>
            </a:r>
          </a:p>
          <a:p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325DF-666F-50C3-E464-EA1460424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9" y="1312139"/>
            <a:ext cx="5275793" cy="28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52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C914B-BBBE-B97C-C3B5-486DADE23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70BE9-05BD-3274-7C7E-C37824DB5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73CE7-58F4-A61C-23E1-CDEEA5735256}"/>
              </a:ext>
            </a:extLst>
          </p:cNvPr>
          <p:cNvSpPr txBox="1"/>
          <p:nvPr/>
        </p:nvSpPr>
        <p:spPr>
          <a:xfrm>
            <a:off x="1621848" y="89189"/>
            <a:ext cx="555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Update Your Chapter Roster!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C53298-3584-F78B-D1A6-23DBA34EB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157"/>
            <a:ext cx="9144000" cy="31963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164523-BE0B-FDF9-2D38-B03F67F78891}"/>
              </a:ext>
            </a:extLst>
          </p:cNvPr>
          <p:cNvSpPr txBox="1"/>
          <p:nvPr/>
        </p:nvSpPr>
        <p:spPr>
          <a:xfrm>
            <a:off x="108244" y="4156183"/>
            <a:ext cx="3930356" cy="69249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B050"/>
                </a:solidFill>
              </a:rPr>
              <a:t>Green Highlight at Bottom</a:t>
            </a:r>
            <a:r>
              <a:rPr lang="en-US" sz="1300" dirty="0"/>
              <a:t>: Additions to chapter roster</a:t>
            </a:r>
            <a:br>
              <a:rPr lang="en-US" sz="1300" dirty="0"/>
            </a:br>
            <a:r>
              <a:rPr lang="en-US" sz="1300" b="1" dirty="0">
                <a:solidFill>
                  <a:schemeClr val="accent6"/>
                </a:solidFill>
              </a:rPr>
              <a:t>Orange Highlight at Last Column</a:t>
            </a:r>
            <a:r>
              <a:rPr lang="en-US" sz="1300" dirty="0"/>
              <a:t>: Officer changers</a:t>
            </a:r>
          </a:p>
          <a:p>
            <a:r>
              <a:rPr lang="en-US" sz="1300" b="1" strike="sngStrike" dirty="0">
                <a:solidFill>
                  <a:srgbClr val="FF0000"/>
                </a:solidFill>
              </a:rPr>
              <a:t>Red Strikethrough:</a:t>
            </a:r>
            <a:r>
              <a:rPr lang="en-US" sz="1300" dirty="0"/>
              <a:t> Remove from chapter roster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347DC2-B98A-0AA6-7651-59371B8E62BA}"/>
              </a:ext>
            </a:extLst>
          </p:cNvPr>
          <p:cNvSpPr txBox="1"/>
          <p:nvPr/>
        </p:nvSpPr>
        <p:spPr>
          <a:xfrm>
            <a:off x="4252601" y="4171501"/>
            <a:ext cx="242442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Email updated chapter roster changes to chapters@wai.org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DA257E-B95F-775A-EABE-48E810AA22C8}"/>
              </a:ext>
            </a:extLst>
          </p:cNvPr>
          <p:cNvSpPr txBox="1"/>
          <p:nvPr/>
        </p:nvSpPr>
        <p:spPr>
          <a:xfrm>
            <a:off x="6138615" y="4808090"/>
            <a:ext cx="1788922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/>
              <a:t>Page 23 of Chapter Handbook</a:t>
            </a:r>
          </a:p>
        </p:txBody>
      </p:sp>
    </p:spTree>
    <p:extLst>
      <p:ext uri="{BB962C8B-B14F-4D97-AF65-F5344CB8AC3E}">
        <p14:creationId xmlns:p14="http://schemas.microsoft.com/office/powerpoint/2010/main" val="4280720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6FA79-2535-7203-C2A1-9A465105D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6723BD-65AC-41E9-D8C5-1F841C06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559" y="396239"/>
            <a:ext cx="5825961" cy="39398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64FB7D-C7EA-36FD-3257-A6FB1465B5D7}"/>
              </a:ext>
            </a:extLst>
          </p:cNvPr>
          <p:cNvSpPr txBox="1"/>
          <p:nvPr/>
        </p:nvSpPr>
        <p:spPr>
          <a:xfrm>
            <a:off x="2796540" y="4472940"/>
            <a:ext cx="3078480" cy="400110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wai.org/chapter-resources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A60782-B975-82EF-3676-174FF36EF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2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54AF3-2229-3FA6-03CF-CAC92E5D8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355FC-4563-6F11-FBAE-AF9D9A9C63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6" y="1705428"/>
            <a:ext cx="1999941" cy="211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0F08DB-8120-1F1E-0F5B-73FA0B878D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36" y="1973090"/>
            <a:ext cx="1445024" cy="1445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130F65-E09D-4AB5-F248-601A2786F86D}"/>
              </a:ext>
            </a:extLst>
          </p:cNvPr>
          <p:cNvSpPr txBox="1"/>
          <p:nvPr/>
        </p:nvSpPr>
        <p:spPr>
          <a:xfrm>
            <a:off x="2082469" y="1771531"/>
            <a:ext cx="5145314" cy="224676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/>
                </a:solidFill>
              </a:rPr>
              <a:t>Chapter Updates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/>
                </a:solidFill>
              </a:rPr>
              <a:t>Chapter Communication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/>
                </a:solidFill>
              </a:rPr>
              <a:t>Chapter &amp; Member Opportunities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/>
                </a:solidFill>
              </a:rPr>
              <a:t>Chapter Resources &amp; Tools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/>
                </a:solidFill>
              </a:rPr>
              <a:t>Break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/>
                </a:solidFill>
              </a:rPr>
              <a:t>Guest Speaker – Dr. Janette McMurtrie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/>
                </a:solidFill>
              </a:rPr>
              <a:t>Networking Event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4A70E-82A7-462D-3C0D-01DA61DB160D}"/>
              </a:ext>
            </a:extLst>
          </p:cNvPr>
          <p:cNvSpPr txBox="1"/>
          <p:nvPr/>
        </p:nvSpPr>
        <p:spPr>
          <a:xfrm>
            <a:off x="2001982" y="270164"/>
            <a:ext cx="514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2481655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527A1-FBC9-025B-ED7D-EFCDCAF54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E3C810-E37B-06D6-4650-8A9F18A06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E9F662-FC04-E67C-520B-9D5F4A2C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680" y="259080"/>
            <a:ext cx="5498513" cy="44978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5970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C95CF-B4CE-3FD0-88BC-3F5732A47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ECA8FB-B60F-FDB1-1753-7DB9E32A6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A9F17-1FBD-2F3F-38A3-F30320F3DA46}"/>
              </a:ext>
            </a:extLst>
          </p:cNvPr>
          <p:cNvSpPr txBox="1"/>
          <p:nvPr/>
        </p:nvSpPr>
        <p:spPr>
          <a:xfrm>
            <a:off x="1266825" y="270164"/>
            <a:ext cx="613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Chapter Compliance Requirements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AA3E5-A732-09E8-20D8-5C7A19411575}"/>
              </a:ext>
            </a:extLst>
          </p:cNvPr>
          <p:cNvSpPr txBox="1"/>
          <p:nvPr/>
        </p:nvSpPr>
        <p:spPr>
          <a:xfrm>
            <a:off x="1042987" y="1140589"/>
            <a:ext cx="73104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Submit </a:t>
            </a:r>
            <a:r>
              <a:rPr lang="en-US" dirty="0">
                <a:hlinkClick r:id="rId4"/>
              </a:rPr>
              <a:t>Chapter Annual Report </a:t>
            </a:r>
            <a:r>
              <a:rPr lang="en-US" dirty="0"/>
              <a:t>by April 1</a:t>
            </a:r>
          </a:p>
          <a:p>
            <a:pPr marL="342900" indent="-342900">
              <a:buAutoNum type="arabicPeriod"/>
            </a:pPr>
            <a:r>
              <a:rPr lang="en-US" dirty="0"/>
              <a:t>Pay Chapter Annual Administrative Fee by April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applicable rebates from previous year will be applied on March 1.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there is a balance still remaining, all invoices will be sent to chapters on March 2.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rebate balances over $250 will be capped on March 5.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Chapters have until April 1 to make dues payment </a:t>
            </a:r>
            <a:r>
              <a:rPr lang="en-US" b="1" i="1" dirty="0"/>
              <a:t>(pay amount due directly from the invoice that is e-mailed). </a:t>
            </a:r>
          </a:p>
          <a:p>
            <a:endParaRPr lang="en-US" dirty="0"/>
          </a:p>
          <a:p>
            <a:r>
              <a:rPr lang="en-US" dirty="0"/>
              <a:t>US Chapters:</a:t>
            </a:r>
          </a:p>
          <a:p>
            <a:r>
              <a:rPr lang="en-US" dirty="0"/>
              <a:t>1. File your chapter’s 990 e-card by February 15. </a:t>
            </a:r>
          </a:p>
        </p:txBody>
      </p:sp>
    </p:spTree>
    <p:extLst>
      <p:ext uri="{BB962C8B-B14F-4D97-AF65-F5344CB8AC3E}">
        <p14:creationId xmlns:p14="http://schemas.microsoft.com/office/powerpoint/2010/main" val="2545990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5C93F-3009-5248-8290-2DF1857AA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3516E9-8268-DB53-4406-B50744CDE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11117-67C7-116C-FDD5-B5029037875D}"/>
              </a:ext>
            </a:extLst>
          </p:cNvPr>
          <p:cNvSpPr txBox="1"/>
          <p:nvPr/>
        </p:nvSpPr>
        <p:spPr>
          <a:xfrm>
            <a:off x="1285875" y="134052"/>
            <a:ext cx="613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Ongoing Chapter Management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AB257C-4339-9341-CBAD-D2303ADCB40F}"/>
              </a:ext>
            </a:extLst>
          </p:cNvPr>
          <p:cNvSpPr txBox="1"/>
          <p:nvPr/>
        </p:nvSpPr>
        <p:spPr>
          <a:xfrm>
            <a:off x="276224" y="4504871"/>
            <a:ext cx="236220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Page 19 of Chapter Handbook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52896-79B4-0B64-1375-A46B3CD19D4E}"/>
              </a:ext>
            </a:extLst>
          </p:cNvPr>
          <p:cNvSpPr txBox="1"/>
          <p:nvPr/>
        </p:nvSpPr>
        <p:spPr>
          <a:xfrm>
            <a:off x="5518597" y="1094703"/>
            <a:ext cx="2749640" cy="954107"/>
          </a:xfrm>
          <a:prstGeom prst="rect">
            <a:avLst/>
          </a:prstGeom>
          <a:solidFill>
            <a:srgbClr val="EB87CA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Submission Deadline: The report must be submitted no later than April 1 to maintain the Chapter’s official status.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FC999-A6D0-34C2-6F92-E72CE54CE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75" y="753208"/>
            <a:ext cx="4430333" cy="181854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569AFF-0C9D-3D4F-EFE3-9BED3045C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61" y="2717874"/>
            <a:ext cx="5546670" cy="158376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F054DB-EEAC-78CF-10B9-8BDAA7C126F6}"/>
              </a:ext>
            </a:extLst>
          </p:cNvPr>
          <p:cNvCxnSpPr/>
          <p:nvPr/>
        </p:nvCxnSpPr>
        <p:spPr>
          <a:xfrm>
            <a:off x="5203065" y="718827"/>
            <a:ext cx="450760" cy="29216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20C429-1854-FDBD-1CF1-ED3B3341B9FB}"/>
              </a:ext>
            </a:extLst>
          </p:cNvPr>
          <p:cNvCxnSpPr/>
          <p:nvPr/>
        </p:nvCxnSpPr>
        <p:spPr>
          <a:xfrm flipH="1" flipV="1">
            <a:off x="7746642" y="2176530"/>
            <a:ext cx="521595" cy="61818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7FA4BD-08F1-6A7E-1022-1310501937A3}"/>
              </a:ext>
            </a:extLst>
          </p:cNvPr>
          <p:cNvCxnSpPr/>
          <p:nvPr/>
        </p:nvCxnSpPr>
        <p:spPr>
          <a:xfrm flipV="1">
            <a:off x="5248141" y="2176530"/>
            <a:ext cx="334851" cy="3952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A04DC4-5DAC-AC95-A3F3-E4AB0BCF754B}"/>
              </a:ext>
            </a:extLst>
          </p:cNvPr>
          <p:cNvCxnSpPr/>
          <p:nvPr/>
        </p:nvCxnSpPr>
        <p:spPr>
          <a:xfrm flipH="1">
            <a:off x="8358389" y="864909"/>
            <a:ext cx="547352" cy="34570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634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433C7-653C-FC03-540D-02E8B6F5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1B9AE1-292B-634E-CC0E-D94E01B74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1A1061-7904-2D60-25A7-AB13C99E5CF3}"/>
              </a:ext>
            </a:extLst>
          </p:cNvPr>
          <p:cNvSpPr txBox="1"/>
          <p:nvPr/>
        </p:nvSpPr>
        <p:spPr>
          <a:xfrm>
            <a:off x="1285875" y="134052"/>
            <a:ext cx="613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WAI Chapter Logo Guidelines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9BF3F3-0A82-6AC7-A631-4BB4F31C5EE6}"/>
              </a:ext>
            </a:extLst>
          </p:cNvPr>
          <p:cNvSpPr txBox="1"/>
          <p:nvPr/>
        </p:nvSpPr>
        <p:spPr>
          <a:xfrm>
            <a:off x="209550" y="4747838"/>
            <a:ext cx="1895476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00" dirty="0"/>
              <a:t>Page 33 of Chapter Handbook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A2D12-E618-D360-369D-300107C19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61" y="1718893"/>
            <a:ext cx="3015107" cy="1366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F183E1-A384-6A09-B94D-C94760AA7374}"/>
              </a:ext>
            </a:extLst>
          </p:cNvPr>
          <p:cNvSpPr txBox="1"/>
          <p:nvPr/>
        </p:nvSpPr>
        <p:spPr>
          <a:xfrm>
            <a:off x="828676" y="981716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Standard Logo Design</a:t>
            </a:r>
          </a:p>
          <a:p>
            <a:r>
              <a:rPr lang="en-US" sz="1200" dirty="0"/>
              <a:t>WAI provides to all chapters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18C3F8-FE73-274D-9C30-F1984179941E}"/>
              </a:ext>
            </a:extLst>
          </p:cNvPr>
          <p:cNvSpPr txBox="1"/>
          <p:nvPr/>
        </p:nvSpPr>
        <p:spPr>
          <a:xfrm>
            <a:off x="4904586" y="937035"/>
            <a:ext cx="3621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Custom Logo Design</a:t>
            </a:r>
          </a:p>
          <a:p>
            <a:r>
              <a:rPr lang="en-US" sz="1200" dirty="0"/>
              <a:t>Chapters can create a custom logo, but must include the outer ring and trademark; </a:t>
            </a:r>
            <a:r>
              <a:rPr lang="en-US" sz="1200" b="1" dirty="0"/>
              <a:t>All custom logos MUST be approved by WAI by sending to chapters@wai.org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1C33E4-3E4C-3AD5-A492-3C059C1E0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17" y="2003456"/>
            <a:ext cx="1333616" cy="1333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0FB03A-2AEB-FDCD-D1F7-01E0C8A4D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001" y="3391667"/>
            <a:ext cx="2379696" cy="13561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D7CF48-4B26-AF63-4A40-9AFBC9963C16}"/>
              </a:ext>
            </a:extLst>
          </p:cNvPr>
          <p:cNvSpPr txBox="1"/>
          <p:nvPr/>
        </p:nvSpPr>
        <p:spPr>
          <a:xfrm>
            <a:off x="5039562" y="3655163"/>
            <a:ext cx="184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</a:t>
            </a:r>
            <a:r>
              <a:rPr lang="en-US" sz="1200" dirty="0">
                <a:hlinkClick r:id="rId6"/>
              </a:rPr>
              <a:t>WAI Brand Guide </a:t>
            </a:r>
            <a:r>
              <a:rPr lang="en-US" sz="1200" dirty="0"/>
              <a:t>can be found on the Chapter Resources page</a:t>
            </a:r>
          </a:p>
        </p:txBody>
      </p:sp>
    </p:spTree>
    <p:extLst>
      <p:ext uri="{BB962C8B-B14F-4D97-AF65-F5344CB8AC3E}">
        <p14:creationId xmlns:p14="http://schemas.microsoft.com/office/powerpoint/2010/main" val="622015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7BBDD-5C5B-82A6-8321-F85B6E709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583A07-AE5B-AE03-C420-ED9B030AB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13F3DB-523B-829D-27A2-5CE85F4BB914}"/>
              </a:ext>
            </a:extLst>
          </p:cNvPr>
          <p:cNvSpPr txBox="1"/>
          <p:nvPr/>
        </p:nvSpPr>
        <p:spPr>
          <a:xfrm>
            <a:off x="1285875" y="84631"/>
            <a:ext cx="613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Certificate of Insurance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5FA30C-8523-A72E-2D27-3BD858234144}"/>
              </a:ext>
            </a:extLst>
          </p:cNvPr>
          <p:cNvSpPr txBox="1"/>
          <p:nvPr/>
        </p:nvSpPr>
        <p:spPr>
          <a:xfrm>
            <a:off x="209550" y="4747838"/>
            <a:ext cx="1895476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00" dirty="0"/>
              <a:t>Page 46 of Chapter Handbook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0312F-AAAF-342F-E912-933384AD2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1" y="732766"/>
            <a:ext cx="2604444" cy="33534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45F72-2CFF-A527-C9CC-E7B57E9A4A93}"/>
              </a:ext>
            </a:extLst>
          </p:cNvPr>
          <p:cNvSpPr txBox="1"/>
          <p:nvPr/>
        </p:nvSpPr>
        <p:spPr>
          <a:xfrm>
            <a:off x="2836992" y="732765"/>
            <a:ext cx="6134099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WAI maintains an insurance policy that provides insurance for all WAI chapters.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437B16-B007-F4E0-2302-D920808B7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819" y="1457723"/>
            <a:ext cx="4521159" cy="1745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D55AAC-85FB-90F4-D950-4F55ADC77490}"/>
              </a:ext>
            </a:extLst>
          </p:cNvPr>
          <p:cNvSpPr txBox="1"/>
          <p:nvPr/>
        </p:nvSpPr>
        <p:spPr>
          <a:xfrm>
            <a:off x="3034358" y="3496909"/>
            <a:ext cx="2137717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 blanket certificate is available on the Chapter Resources page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47958-86E3-2506-D211-7728A11A00E3}"/>
              </a:ext>
            </a:extLst>
          </p:cNvPr>
          <p:cNvSpPr txBox="1"/>
          <p:nvPr/>
        </p:nvSpPr>
        <p:spPr>
          <a:xfrm>
            <a:off x="5904041" y="3389187"/>
            <a:ext cx="2137716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 customized certificate can be requested by filling out the form and sending to </a:t>
            </a:r>
            <a:r>
              <a:rPr lang="en-US" sz="1400" dirty="0">
                <a:hlinkClick r:id="rId5"/>
              </a:rPr>
              <a:t>scole@wai.org</a:t>
            </a:r>
            <a:r>
              <a:rPr lang="en-US" sz="1400" dirty="0"/>
              <a:t>. 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B54D6A-7987-2FB6-F6CD-8467AD911186}"/>
              </a:ext>
            </a:extLst>
          </p:cNvPr>
          <p:cNvCxnSpPr>
            <a:cxnSpLocks/>
          </p:cNvCxnSpPr>
          <p:nvPr/>
        </p:nvCxnSpPr>
        <p:spPr>
          <a:xfrm flipV="1">
            <a:off x="3409519" y="3146559"/>
            <a:ext cx="524306" cy="4135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E840A4-873A-3BA0-4C73-4B565058D8CA}"/>
              </a:ext>
            </a:extLst>
          </p:cNvPr>
          <p:cNvCxnSpPr>
            <a:cxnSpLocks/>
          </p:cNvCxnSpPr>
          <p:nvPr/>
        </p:nvCxnSpPr>
        <p:spPr>
          <a:xfrm flipH="1" flipV="1">
            <a:off x="6648450" y="2771775"/>
            <a:ext cx="885825" cy="6543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141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D89A9-A53D-C6E2-866D-A8AAF6FBC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8ED3AE-554A-C6F2-9668-8F25EF00E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18863-568F-134D-2130-916055DC2FFC}"/>
              </a:ext>
            </a:extLst>
          </p:cNvPr>
          <p:cNvSpPr txBox="1"/>
          <p:nvPr/>
        </p:nvSpPr>
        <p:spPr>
          <a:xfrm>
            <a:off x="1285875" y="84631"/>
            <a:ext cx="613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Chapter Rebate 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5990B7-34A3-F5F2-179D-EA9FDFF32E49}"/>
              </a:ext>
            </a:extLst>
          </p:cNvPr>
          <p:cNvSpPr txBox="1"/>
          <p:nvPr/>
        </p:nvSpPr>
        <p:spPr>
          <a:xfrm>
            <a:off x="209550" y="4747838"/>
            <a:ext cx="1895476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00" dirty="0"/>
              <a:t>Page 49 of Chapter Handbook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7F498C-4A25-0851-9091-A9E241D62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680746"/>
            <a:ext cx="3957337" cy="16904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1D1223-E4B7-79A2-780F-DCC3A5F3BD36}"/>
              </a:ext>
            </a:extLst>
          </p:cNvPr>
          <p:cNvSpPr txBox="1"/>
          <p:nvPr/>
        </p:nvSpPr>
        <p:spPr>
          <a:xfrm>
            <a:off x="1157288" y="1005799"/>
            <a:ext cx="697230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Chapters earn rebates throughout the year for any new members that join WAI.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C626D3-61F9-2306-8BBB-A4F6FA6755A9}"/>
              </a:ext>
            </a:extLst>
          </p:cNvPr>
          <p:cNvSpPr txBox="1"/>
          <p:nvPr/>
        </p:nvSpPr>
        <p:spPr>
          <a:xfrm>
            <a:off x="4536281" y="1910030"/>
            <a:ext cx="4391025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Chapters can use rebate funds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Pay the annual chapter admin fee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Apply to cover costs to attend the annual WAI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Purchase WAI merchandise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66230-E2BA-AAF1-9C6E-D438FD1362E3}"/>
              </a:ext>
            </a:extLst>
          </p:cNvPr>
          <p:cNvSpPr txBox="1"/>
          <p:nvPr/>
        </p:nvSpPr>
        <p:spPr>
          <a:xfrm>
            <a:off x="1188244" y="3678128"/>
            <a:ext cx="632936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Chapters will be notified of their rebate amounts in January and July each year. </a:t>
            </a:r>
          </a:p>
        </p:txBody>
      </p:sp>
    </p:spTree>
    <p:extLst>
      <p:ext uri="{BB962C8B-B14F-4D97-AF65-F5344CB8AC3E}">
        <p14:creationId xmlns:p14="http://schemas.microsoft.com/office/powerpoint/2010/main" val="2188606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D83EE-3217-2B83-A025-B223F508E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F66EC8-1AD8-F39A-E6E2-1328413FA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C9FBF4-6233-24BB-000D-82F3C451AAA8}"/>
              </a:ext>
            </a:extLst>
          </p:cNvPr>
          <p:cNvSpPr txBox="1"/>
          <p:nvPr/>
        </p:nvSpPr>
        <p:spPr>
          <a:xfrm>
            <a:off x="1285875" y="84631"/>
            <a:ext cx="613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Chapter Continuity Tool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5573D-E745-81ED-A356-EC845DE7583F}"/>
              </a:ext>
            </a:extLst>
          </p:cNvPr>
          <p:cNvSpPr txBox="1"/>
          <p:nvPr/>
        </p:nvSpPr>
        <p:spPr>
          <a:xfrm>
            <a:off x="1181100" y="1631358"/>
            <a:ext cx="313372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includes (but is not limited to):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Banking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Corporate &amp; Tax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Organizational Calendar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Project &amp; Event 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Officers &amp;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Committees</a:t>
            </a: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DBEECB-1731-9F4E-AC85-9F1CCC5E026D}"/>
              </a:ext>
            </a:extLst>
          </p:cNvPr>
          <p:cNvSpPr txBox="1"/>
          <p:nvPr/>
        </p:nvSpPr>
        <p:spPr>
          <a:xfrm>
            <a:off x="1181100" y="781050"/>
            <a:ext cx="6429375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Maintaining accurate chapter documents and information is critical for supporting the chapter’s continued success and ensuring a smooth transition from one board to the next.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D37A32-4691-36F5-34A4-87FC205AE79D}"/>
              </a:ext>
            </a:extLst>
          </p:cNvPr>
          <p:cNvSpPr txBox="1"/>
          <p:nvPr/>
        </p:nvSpPr>
        <p:spPr>
          <a:xfrm>
            <a:off x="4572000" y="1934601"/>
            <a:ext cx="3848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E78B8"/>
                </a:solidFill>
              </a:rPr>
              <a:t>It is important to keep information up-to-date at all times!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E78B8"/>
                </a:solidFill>
              </a:rPr>
              <a:t>Make sure designated board members have access to the designated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E78B8"/>
                </a:solidFill>
              </a:rPr>
              <a:t>The file should be password-protected and/or saved in private folder with limited access.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806D9-602D-C846-7D5B-1B9CD2E44F8E}"/>
              </a:ext>
            </a:extLst>
          </p:cNvPr>
          <p:cNvSpPr txBox="1"/>
          <p:nvPr/>
        </p:nvSpPr>
        <p:spPr>
          <a:xfrm>
            <a:off x="1204912" y="4135204"/>
            <a:ext cx="6429375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Sample continuity tool can be found </a:t>
            </a:r>
            <a:r>
              <a:rPr lang="en-US" sz="2800" dirty="0">
                <a:hlinkClick r:id="rId3"/>
              </a:rPr>
              <a:t>here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25877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218AF-E1EF-BF9B-5A20-8A9CDF09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245173-B9A6-2245-2B64-67C3C0C1F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C84B7-2419-0403-9F1C-6D600F0CBA39}"/>
              </a:ext>
            </a:extLst>
          </p:cNvPr>
          <p:cNvSpPr txBox="1"/>
          <p:nvPr/>
        </p:nvSpPr>
        <p:spPr>
          <a:xfrm>
            <a:off x="1085850" y="84631"/>
            <a:ext cx="633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Chapter Continuity Tool - continued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7C76D-4DEB-E8A5-70B9-EA2B5ED8F948}"/>
              </a:ext>
            </a:extLst>
          </p:cNvPr>
          <p:cNvSpPr txBox="1"/>
          <p:nvPr/>
        </p:nvSpPr>
        <p:spPr>
          <a:xfrm>
            <a:off x="1030486" y="850381"/>
            <a:ext cx="683563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Part of the continuity tool includes maintain chapter board/officer roles and responsibilities.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03B571-293E-2A08-EDF5-D465CF03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51" y="1640266"/>
            <a:ext cx="1637583" cy="20002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84BBB3-971C-5E0A-E98E-D762D7591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309" y="1658006"/>
            <a:ext cx="1641741" cy="20002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C50025-74E7-8988-01F9-BD442DABE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5" y="1664823"/>
            <a:ext cx="1838326" cy="196887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FAEC42-343C-D0F0-566B-0FD7C9547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1209" y="1664823"/>
            <a:ext cx="1838326" cy="19376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56AD45-A8FA-F103-7AD0-4CC1733D5281}"/>
              </a:ext>
            </a:extLst>
          </p:cNvPr>
          <p:cNvSpPr txBox="1"/>
          <p:nvPr/>
        </p:nvSpPr>
        <p:spPr>
          <a:xfrm>
            <a:off x="911109" y="3707647"/>
            <a:ext cx="1209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President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E96A67-14FD-4C21-F4FE-386EB8AFDA78}"/>
              </a:ext>
            </a:extLst>
          </p:cNvPr>
          <p:cNvSpPr txBox="1"/>
          <p:nvPr/>
        </p:nvSpPr>
        <p:spPr>
          <a:xfrm>
            <a:off x="2820647" y="3749617"/>
            <a:ext cx="1209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Vice-President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7E98D0-C7CC-9067-FC94-0A81DDD3E190}"/>
              </a:ext>
            </a:extLst>
          </p:cNvPr>
          <p:cNvSpPr txBox="1"/>
          <p:nvPr/>
        </p:nvSpPr>
        <p:spPr>
          <a:xfrm>
            <a:off x="5113830" y="3727742"/>
            <a:ext cx="1209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Secretary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4DFF2-76DB-2EDA-90BF-0DD381076BC7}"/>
              </a:ext>
            </a:extLst>
          </p:cNvPr>
          <p:cNvSpPr txBox="1"/>
          <p:nvPr/>
        </p:nvSpPr>
        <p:spPr>
          <a:xfrm>
            <a:off x="7221468" y="3707647"/>
            <a:ext cx="1209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Treasurer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2B1E7C-42AC-23D7-0E39-227667915E03}"/>
              </a:ext>
            </a:extLst>
          </p:cNvPr>
          <p:cNvSpPr txBox="1"/>
          <p:nvPr/>
        </p:nvSpPr>
        <p:spPr>
          <a:xfrm>
            <a:off x="1030486" y="4335594"/>
            <a:ext cx="6667500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These samples (along with other officer positions) can be found online </a:t>
            </a:r>
            <a:r>
              <a:rPr lang="en-US" sz="1600" b="1" dirty="0">
                <a:hlinkClick r:id="rId7"/>
              </a:rPr>
              <a:t>here</a:t>
            </a:r>
            <a:r>
              <a:rPr lang="en-US" sz="16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0745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F8DFD-FDD9-73BD-74A9-4D515A02D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2C999-5BAC-C165-1F43-013CD3577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E43B1D-CC42-C90A-BF1E-090877C9F123}"/>
              </a:ext>
            </a:extLst>
          </p:cNvPr>
          <p:cNvSpPr txBox="1"/>
          <p:nvPr/>
        </p:nvSpPr>
        <p:spPr>
          <a:xfrm>
            <a:off x="1623753" y="215819"/>
            <a:ext cx="555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Plans for 2026!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87FA5E-5245-CE9F-AAF9-1AD67A5A23C3}"/>
              </a:ext>
            </a:extLst>
          </p:cNvPr>
          <p:cNvSpPr txBox="1"/>
          <p:nvPr/>
        </p:nvSpPr>
        <p:spPr>
          <a:xfrm>
            <a:off x="1131087" y="2053140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7030A0"/>
                </a:solidFill>
              </a:rPr>
              <a:t>Chapter In A Box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7030A0"/>
                </a:solidFill>
              </a:rPr>
              <a:t>Quarterly Webinars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7030A0"/>
                </a:solidFill>
              </a:rPr>
              <a:t>Condensed Chapter Leader Handbook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7030A0"/>
                </a:solidFill>
              </a:rPr>
              <a:t>An easier way to read/navigate the chapter resources page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7F2AD-0B6E-8AC5-AA99-4D0275F8FB76}"/>
              </a:ext>
            </a:extLst>
          </p:cNvPr>
          <p:cNvSpPr txBox="1"/>
          <p:nvPr/>
        </p:nvSpPr>
        <p:spPr>
          <a:xfrm>
            <a:off x="982980" y="1059036"/>
            <a:ext cx="7178040" cy="461665"/>
          </a:xfrm>
          <a:prstGeom prst="rect">
            <a:avLst/>
          </a:prstGeom>
          <a:solidFill>
            <a:srgbClr val="7E78B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Enhancements and new resources for chapters!</a:t>
            </a:r>
          </a:p>
        </p:txBody>
      </p:sp>
    </p:spTree>
    <p:extLst>
      <p:ext uri="{BB962C8B-B14F-4D97-AF65-F5344CB8AC3E}">
        <p14:creationId xmlns:p14="http://schemas.microsoft.com/office/powerpoint/2010/main" val="3202369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2DE76-E846-0588-830F-86961D71D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324E1-0A3F-4870-50F2-385B60AC3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6" y="1705428"/>
            <a:ext cx="1999941" cy="211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3FDDD-BFD7-07A8-A556-FC54D1496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36" y="1973090"/>
            <a:ext cx="1445024" cy="1445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48ED50-5504-5C95-B768-197C22AE99A5}"/>
              </a:ext>
            </a:extLst>
          </p:cNvPr>
          <p:cNvSpPr txBox="1"/>
          <p:nvPr/>
        </p:nvSpPr>
        <p:spPr>
          <a:xfrm>
            <a:off x="2082469" y="1771531"/>
            <a:ext cx="5145314" cy="98488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fornian FB" panose="0207040306080B030204" pitchFamily="18" charset="0"/>
              </a:rPr>
              <a:t>ANY QUESTIONS?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6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80B1C-61A2-6967-BBAD-E6508FEFD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2087C4-72A5-BA73-7326-6E34E841CFDA}"/>
              </a:ext>
            </a:extLst>
          </p:cNvPr>
          <p:cNvSpPr txBox="1"/>
          <p:nvPr/>
        </p:nvSpPr>
        <p:spPr>
          <a:xfrm>
            <a:off x="2001982" y="270164"/>
            <a:ext cx="5145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Meet your WAI Chapter &amp; Membership Team!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C2E01-7D18-37DB-4114-5B0751C50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28" y="3181682"/>
            <a:ext cx="1209526" cy="120952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7DD85-2737-4051-AE49-9A920BDD1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36" y="3181682"/>
            <a:ext cx="1219200" cy="12192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D80F4-77FF-4DEF-5999-8708A935D9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28" y="1505814"/>
            <a:ext cx="1038658" cy="127725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A9F419-BD58-571E-9305-17B3E55F87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516" y="1505814"/>
            <a:ext cx="919368" cy="139819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  <a:softEdge rad="127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549EBB-8DE7-C1CC-3E94-090843817A52}"/>
              </a:ext>
            </a:extLst>
          </p:cNvPr>
          <p:cNvSpPr txBox="1"/>
          <p:nvPr/>
        </p:nvSpPr>
        <p:spPr>
          <a:xfrm>
            <a:off x="2916960" y="1663809"/>
            <a:ext cx="154420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Summer Cole</a:t>
            </a:r>
          </a:p>
          <a:p>
            <a:r>
              <a:rPr lang="en-US" sz="1100" dirty="0"/>
              <a:t>Manager, Chapter Relations</a:t>
            </a:r>
            <a:br>
              <a:rPr lang="en-US" sz="1100" dirty="0"/>
            </a:br>
            <a:r>
              <a:rPr lang="en-US" sz="1100" dirty="0">
                <a:hlinkClick r:id="rId7"/>
              </a:rPr>
              <a:t>scole@wai.org</a:t>
            </a:r>
            <a:endParaRPr lang="en-US" sz="1100" dirty="0"/>
          </a:p>
          <a:p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18187C-CEB7-B446-7CE5-7F78213B94C2}"/>
              </a:ext>
            </a:extLst>
          </p:cNvPr>
          <p:cNvSpPr txBox="1"/>
          <p:nvPr/>
        </p:nvSpPr>
        <p:spPr>
          <a:xfrm>
            <a:off x="2987301" y="3330357"/>
            <a:ext cx="1544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Olivia Lisbon Stancil</a:t>
            </a:r>
          </a:p>
          <a:p>
            <a:r>
              <a:rPr lang="en-US" sz="1100" dirty="0"/>
              <a:t>Member Relations Coordinator</a:t>
            </a:r>
            <a:br>
              <a:rPr lang="en-US" sz="1100" dirty="0"/>
            </a:br>
            <a:r>
              <a:rPr lang="en-US" sz="1100" dirty="0">
                <a:hlinkClick r:id="rId8"/>
              </a:rPr>
              <a:t>ostancil@wai.org</a:t>
            </a:r>
            <a:endParaRPr lang="en-US" sz="1100" dirty="0"/>
          </a:p>
          <a:p>
            <a:endParaRPr lang="en-US" sz="1100" dirty="0"/>
          </a:p>
          <a:p>
            <a:endParaRPr lang="en-US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574CED-78D5-1B9F-BA17-23E1468F77AD}"/>
              </a:ext>
            </a:extLst>
          </p:cNvPr>
          <p:cNvSpPr txBox="1"/>
          <p:nvPr/>
        </p:nvSpPr>
        <p:spPr>
          <a:xfrm>
            <a:off x="6034950" y="1620466"/>
            <a:ext cx="1544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Christine </a:t>
            </a:r>
            <a:r>
              <a:rPr lang="en-US" sz="1100" dirty="0" err="1"/>
              <a:t>Gainsley</a:t>
            </a:r>
            <a:endParaRPr lang="en-US" sz="1100" dirty="0"/>
          </a:p>
          <a:p>
            <a:r>
              <a:rPr lang="en-US" sz="1100" dirty="0"/>
              <a:t>Member Services &amp; Events Specialist</a:t>
            </a:r>
            <a:br>
              <a:rPr lang="en-US" sz="1100" dirty="0"/>
            </a:br>
            <a:r>
              <a:rPr lang="en-US" sz="1100" dirty="0">
                <a:hlinkClick r:id="rId9"/>
              </a:rPr>
              <a:t>cgainsley@wai.org</a:t>
            </a:r>
            <a:endParaRPr lang="en-US" sz="1100" dirty="0"/>
          </a:p>
          <a:p>
            <a:endParaRPr lang="en-US" sz="1100" dirty="0"/>
          </a:p>
          <a:p>
            <a:endParaRPr 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B18416-6AF1-19C2-5B85-D2770DF283B2}"/>
              </a:ext>
            </a:extLst>
          </p:cNvPr>
          <p:cNvSpPr txBox="1"/>
          <p:nvPr/>
        </p:nvSpPr>
        <p:spPr>
          <a:xfrm>
            <a:off x="6110140" y="3330357"/>
            <a:ext cx="1544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Molly Martin</a:t>
            </a:r>
            <a:br>
              <a:rPr lang="en-US" sz="1100" dirty="0"/>
            </a:br>
            <a:r>
              <a:rPr lang="en-US" sz="1100" dirty="0"/>
              <a:t>Director, Member Engagement</a:t>
            </a:r>
            <a:br>
              <a:rPr lang="en-US" sz="1100" dirty="0"/>
            </a:br>
            <a:r>
              <a:rPr lang="en-US" sz="1100" dirty="0">
                <a:hlinkClick r:id="rId10"/>
              </a:rPr>
              <a:t>mmartin@wai.org</a:t>
            </a:r>
            <a:endParaRPr lang="en-US" sz="1100" dirty="0"/>
          </a:p>
          <a:p>
            <a:endParaRPr lang="en-US" sz="11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26836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3EDC6-BC8A-C466-6E8A-41664EBF0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42867-9483-9226-93FC-1877AD65A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6" y="1705428"/>
            <a:ext cx="1999941" cy="211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CBC8B-EF31-5DFF-E225-475B44599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36" y="1973090"/>
            <a:ext cx="1445024" cy="1445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0B9538-4C40-54A8-D728-72B081730994}"/>
              </a:ext>
            </a:extLst>
          </p:cNvPr>
          <p:cNvSpPr txBox="1"/>
          <p:nvPr/>
        </p:nvSpPr>
        <p:spPr>
          <a:xfrm>
            <a:off x="2082469" y="1466731"/>
            <a:ext cx="5145314" cy="276998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fornian FB" panose="0207040306080B030204" pitchFamily="18" charset="0"/>
              </a:rPr>
              <a:t>Up Next After the Break…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alifornian FB" panose="0207040306080B030204" pitchFamily="18" charset="0"/>
              </a:rPr>
              <a:t>Dr. Janette McMurtrie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7E714E-F2F4-A27F-E7B6-B0B43C9BA56D}"/>
              </a:ext>
            </a:extLst>
          </p:cNvPr>
          <p:cNvSpPr txBox="1"/>
          <p:nvPr/>
        </p:nvSpPr>
        <p:spPr>
          <a:xfrm>
            <a:off x="1623753" y="215819"/>
            <a:ext cx="555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Break Time!</a:t>
            </a:r>
          </a:p>
        </p:txBody>
      </p:sp>
    </p:spTree>
    <p:extLst>
      <p:ext uri="{BB962C8B-B14F-4D97-AF65-F5344CB8AC3E}">
        <p14:creationId xmlns:p14="http://schemas.microsoft.com/office/powerpoint/2010/main" val="2936805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765ED-468B-EFEF-472C-A0DE2423F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57197-F760-BBEE-8A88-1A9A4A334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34" y="1731306"/>
            <a:ext cx="1999941" cy="211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DB9E80-178A-7716-8943-E7457553B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26" y="2064763"/>
            <a:ext cx="1445024" cy="1445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3782C5-2940-5074-FE4E-9EA503FA45AD}"/>
              </a:ext>
            </a:extLst>
          </p:cNvPr>
          <p:cNvSpPr txBox="1"/>
          <p:nvPr/>
        </p:nvSpPr>
        <p:spPr>
          <a:xfrm>
            <a:off x="1828107" y="1183396"/>
            <a:ext cx="5145314" cy="2031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fornian FB" panose="0207040306080B030204" pitchFamily="18" charset="0"/>
              </a:rPr>
              <a:t>Thank you!  You are all amazing and I appreciate what you do so much!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close-up of colorful letters">
            <a:extLst>
              <a:ext uri="{FF2B5EF4-FFF2-40B4-BE49-F238E27FC236}">
                <a16:creationId xmlns:a16="http://schemas.microsoft.com/office/drawing/2014/main" id="{41BEF60B-B6DD-7A30-99DA-11817A049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14076" y="3380999"/>
            <a:ext cx="1999941" cy="149995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39263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0CF83-3062-C000-DD29-25C4E29C7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91D24-6E86-9EC3-5CD0-0787344ACD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0E529-2036-8EA7-3DD8-E76957564243}"/>
              </a:ext>
            </a:extLst>
          </p:cNvPr>
          <p:cNvSpPr txBox="1"/>
          <p:nvPr/>
        </p:nvSpPr>
        <p:spPr>
          <a:xfrm>
            <a:off x="2001982" y="270164"/>
            <a:ext cx="5145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2026 Chapter Events at Conference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ADEDA-71D5-8707-39E8-7716DBA1D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32" y="1596980"/>
            <a:ext cx="4018836" cy="1854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19C53-C291-A975-202F-87B31CC82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274" y="1678812"/>
            <a:ext cx="4179472" cy="1632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D0A59-2569-B0FF-7990-4F55DB2D8729}"/>
              </a:ext>
            </a:extLst>
          </p:cNvPr>
          <p:cNvSpPr txBox="1"/>
          <p:nvPr/>
        </p:nvSpPr>
        <p:spPr>
          <a:xfrm>
            <a:off x="489060" y="3454807"/>
            <a:ext cx="1322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Room: Texas 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475502-908C-3F20-5D20-B250743D532B}"/>
              </a:ext>
            </a:extLst>
          </p:cNvPr>
          <p:cNvSpPr txBox="1"/>
          <p:nvPr/>
        </p:nvSpPr>
        <p:spPr>
          <a:xfrm>
            <a:off x="4706934" y="3434851"/>
            <a:ext cx="159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Room: Grapevine A</a:t>
            </a:r>
          </a:p>
        </p:txBody>
      </p:sp>
    </p:spTree>
    <p:extLst>
      <p:ext uri="{BB962C8B-B14F-4D97-AF65-F5344CB8AC3E}">
        <p14:creationId xmlns:p14="http://schemas.microsoft.com/office/powerpoint/2010/main" val="3839700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3760C-E665-C1D0-07E0-2A1F3933D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5B223-D657-D77D-54B7-2197F79B0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485984-4701-F307-034E-D32EFD98AA84}"/>
              </a:ext>
            </a:extLst>
          </p:cNvPr>
          <p:cNvSpPr txBox="1"/>
          <p:nvPr/>
        </p:nvSpPr>
        <p:spPr>
          <a:xfrm>
            <a:off x="2001982" y="270164"/>
            <a:ext cx="5145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2026 Chapter Events at Conference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71938D-7090-5D36-0968-779EB1A0D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03" y="1392208"/>
            <a:ext cx="4179194" cy="204727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0864C42-134C-254D-1868-33FDDB140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94" y="2291081"/>
            <a:ext cx="1804400" cy="1804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897FB-AAFF-4ADF-6ED1-B17524527D84}"/>
              </a:ext>
            </a:extLst>
          </p:cNvPr>
          <p:cNvSpPr txBox="1"/>
          <p:nvPr/>
        </p:nvSpPr>
        <p:spPr>
          <a:xfrm>
            <a:off x="5257801" y="1462069"/>
            <a:ext cx="3338944" cy="707886"/>
          </a:xfrm>
          <a:prstGeom prst="rect">
            <a:avLst/>
          </a:prstGeom>
          <a:noFill/>
          <a:ln w="28575">
            <a:solidFill>
              <a:srgbClr val="04367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Please vote for your favorite chapter logo by Friday at 5pm.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96EE96-CDAA-BE21-8ADE-D1E1EA8E96E6}"/>
              </a:ext>
            </a:extLst>
          </p:cNvPr>
          <p:cNvSpPr txBox="1"/>
          <p:nvPr/>
        </p:nvSpPr>
        <p:spPr>
          <a:xfrm>
            <a:off x="1024811" y="3484860"/>
            <a:ext cx="159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Room: Grapevine C</a:t>
            </a:r>
          </a:p>
        </p:txBody>
      </p:sp>
    </p:spTree>
    <p:extLst>
      <p:ext uri="{BB962C8B-B14F-4D97-AF65-F5344CB8AC3E}">
        <p14:creationId xmlns:p14="http://schemas.microsoft.com/office/powerpoint/2010/main" val="205833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DBED7-91DD-9ADC-6C40-EAF154445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40314-C349-FE1B-9C38-5DD01AF0A7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5F1DEF-36E6-3C9F-9248-A4560CEDA506}"/>
              </a:ext>
            </a:extLst>
          </p:cNvPr>
          <p:cNvSpPr txBox="1"/>
          <p:nvPr/>
        </p:nvSpPr>
        <p:spPr>
          <a:xfrm>
            <a:off x="2001982" y="270164"/>
            <a:ext cx="514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WAI Chapter Stats!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0F6AA913-3A4D-86FA-2160-3134B1B984F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99650963"/>
                  </p:ext>
                </p:extLst>
              </p:nvPr>
            </p:nvGraphicFramePr>
            <p:xfrm>
              <a:off x="-136378" y="1090679"/>
              <a:ext cx="4276720" cy="286096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0F6AA913-3A4D-86FA-2160-3134B1B98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36378" y="1090679"/>
                <a:ext cx="4276720" cy="2860964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EBA315-31FC-D5C7-E6D1-5119D97E6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61873"/>
              </p:ext>
            </p:extLst>
          </p:nvPr>
        </p:nvGraphicFramePr>
        <p:xfrm>
          <a:off x="4319155" y="1200073"/>
          <a:ext cx="4358149" cy="2666169"/>
        </p:xfrm>
        <a:graphic>
          <a:graphicData uri="http://schemas.openxmlformats.org/drawingml/2006/table">
            <a:tbl>
              <a:tblPr/>
              <a:tblGrid>
                <a:gridCol w="2378270">
                  <a:extLst>
                    <a:ext uri="{9D8B030D-6E8A-4147-A177-3AD203B41FA5}">
                      <a16:colId xmlns:a16="http://schemas.microsoft.com/office/drawing/2014/main" val="2461037850"/>
                    </a:ext>
                  </a:extLst>
                </a:gridCol>
                <a:gridCol w="1050302">
                  <a:extLst>
                    <a:ext uri="{9D8B030D-6E8A-4147-A177-3AD203B41FA5}">
                      <a16:colId xmlns:a16="http://schemas.microsoft.com/office/drawing/2014/main" val="3147453248"/>
                    </a:ext>
                  </a:extLst>
                </a:gridCol>
                <a:gridCol w="929577">
                  <a:extLst>
                    <a:ext uri="{9D8B030D-6E8A-4147-A177-3AD203B41FA5}">
                      <a16:colId xmlns:a16="http://schemas.microsoft.com/office/drawing/2014/main" val="3786865461"/>
                    </a:ext>
                  </a:extLst>
                </a:gridCol>
              </a:tblGrid>
              <a:tr h="112780">
                <a:tc grid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Chapter Count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401406"/>
                  </a:ext>
                </a:extLst>
              </a:tr>
              <a:tr h="21844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Official Chapter - US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194556"/>
                  </a:ext>
                </a:extLst>
              </a:tr>
              <a:tr h="21844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Official Collegiate Chapter - US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801609"/>
                  </a:ext>
                </a:extLst>
              </a:tr>
              <a:tr h="2353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Official Collegiate Chapter - International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946277"/>
                  </a:ext>
                </a:extLst>
              </a:tr>
              <a:tr h="21844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Official Chapter - International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279427"/>
                  </a:ext>
                </a:extLst>
              </a:tr>
              <a:tr h="21844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Provisional Chapter - US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533228"/>
                  </a:ext>
                </a:extLst>
              </a:tr>
              <a:tr h="21844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Provisional Collegiate Chapter - US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370802"/>
                  </a:ext>
                </a:extLst>
              </a:tr>
              <a:tr h="21844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Provisional Collegiate Chapter - International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550266"/>
                  </a:ext>
                </a:extLst>
              </a:tr>
              <a:tr h="21844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Provisional Chapter - International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706080"/>
                  </a:ext>
                </a:extLst>
              </a:tr>
              <a:tr h="21844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Chapters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60604"/>
                  </a:ext>
                </a:extLst>
              </a:tr>
              <a:tr h="2184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245102"/>
                  </a:ext>
                </a:extLst>
              </a:tr>
              <a:tr h="2184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Countries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943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45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3846F-E6CA-602C-6CA7-E67DA081B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B0E36-6526-4236-6359-B96ED09A8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31" y="3866242"/>
            <a:ext cx="1209525" cy="1277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94C126-F206-B663-382F-58991413318D}"/>
              </a:ext>
            </a:extLst>
          </p:cNvPr>
          <p:cNvSpPr txBox="1"/>
          <p:nvPr/>
        </p:nvSpPr>
        <p:spPr>
          <a:xfrm>
            <a:off x="2001982" y="270164"/>
            <a:ext cx="514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Membership Snapshot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62107A4C-89BA-61EC-08B7-71543169CAE2}"/>
              </a:ext>
            </a:extLst>
          </p:cNvPr>
          <p:cNvSpPr/>
          <p:nvPr/>
        </p:nvSpPr>
        <p:spPr>
          <a:xfrm>
            <a:off x="2001982" y="1253010"/>
            <a:ext cx="4946073" cy="3138880"/>
          </a:xfrm>
          <a:prstGeom prst="hexago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938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More than 20,000 active members</a:t>
            </a:r>
          </a:p>
          <a:p>
            <a:pPr>
              <a:spcAft>
                <a:spcPts val="938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51% Individual Members </a:t>
            </a:r>
          </a:p>
          <a:p>
            <a:pPr>
              <a:spcAft>
                <a:spcPts val="938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9.5% International Members (Outside the U.S.)</a:t>
            </a:r>
          </a:p>
          <a:p>
            <a:pPr>
              <a:spcAft>
                <a:spcPts val="938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45% Student Members (College and University students)</a:t>
            </a:r>
          </a:p>
          <a:p>
            <a:pPr>
              <a:spcAft>
                <a:spcPts val="938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Over 5,000 Junior Members (18 years old and younger)</a:t>
            </a:r>
          </a:p>
          <a:p>
            <a:pPr>
              <a:spcAft>
                <a:spcPts val="938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Over 300 Corporate Members (Organizations/Corporations)</a:t>
            </a:r>
          </a:p>
          <a:p>
            <a:pPr>
              <a:spcAft>
                <a:spcPts val="938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85% women; 15% men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0EDCA4-5767-F1B3-059E-C813FAD81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44" y="854939"/>
            <a:ext cx="1322244" cy="1762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4546A7-6C20-D299-E0B3-8D622BF21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2" y="685799"/>
            <a:ext cx="1914624" cy="1436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1C9FF2-959A-3E35-A12D-212A9D6E56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44" y="2735445"/>
            <a:ext cx="1544541" cy="1214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4EAE61-F9AF-4996-18AC-5897E8B381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5" y="3151693"/>
            <a:ext cx="1905462" cy="14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21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CCD72-5CBF-23F2-B441-721BA1BDF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4A0AA-EE38-D910-13D7-02F61B461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6" y="1705428"/>
            <a:ext cx="1999941" cy="211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E7D69D-204E-BA8B-7294-54C028B37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36" y="1973090"/>
            <a:ext cx="1445024" cy="1445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5850C3-34E9-4C5C-36F3-A6BD920A2AE1}"/>
              </a:ext>
            </a:extLst>
          </p:cNvPr>
          <p:cNvSpPr txBox="1"/>
          <p:nvPr/>
        </p:nvSpPr>
        <p:spPr>
          <a:xfrm>
            <a:off x="2082469" y="1771531"/>
            <a:ext cx="5145314" cy="156966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fornian FB" panose="0207040306080B030204" pitchFamily="18" charset="0"/>
              </a:rPr>
              <a:t>CHAPTER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Californian FB" panose="0207040306080B030204" pitchFamily="18" charset="0"/>
              </a:rPr>
              <a:t>UPDATES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8923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7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3B36B0EEF8F4F975EEB0ED70A651D" ma:contentTypeVersion="15" ma:contentTypeDescription="Create a new document." ma:contentTypeScope="" ma:versionID="b9f20b7bc07c2bb4fe41b0ce3dcb25fd">
  <xsd:schema xmlns:xsd="http://www.w3.org/2001/XMLSchema" xmlns:xs="http://www.w3.org/2001/XMLSchema" xmlns:p="http://schemas.microsoft.com/office/2006/metadata/properties" xmlns:ns2="8bce233a-2c03-497d-960c-0ed597d175d0" xmlns:ns3="068daedc-5c63-44d9-813b-d9f14964fcf5" targetNamespace="http://schemas.microsoft.com/office/2006/metadata/properties" ma:root="true" ma:fieldsID="8b67d565795bee23f1e96dedffa2609a" ns2:_="" ns3:_="">
    <xsd:import namespace="8bce233a-2c03-497d-960c-0ed597d175d0"/>
    <xsd:import namespace="068daedc-5c63-44d9-813b-d9f14964fc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e233a-2c03-497d-960c-0ed597d175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813e209-6341-460c-acb3-e47d00a6af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daedc-5c63-44d9-813b-d9f14964fcf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556b65f-c2df-4787-ac62-9a560ad8dce6}" ma:internalName="TaxCatchAll" ma:showField="CatchAllData" ma:web="068daedc-5c63-44d9-813b-d9f14964fc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8daedc-5c63-44d9-813b-d9f14964fcf5" xsi:nil="true"/>
    <lcf76f155ced4ddcb4097134ff3c332f xmlns="8bce233a-2c03-497d-960c-0ed597d175d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92AFEC-8B62-4CB9-B2B7-597163EAAB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853354-8D75-4655-90E1-40D5B1135F1A}">
  <ds:schemaRefs>
    <ds:schemaRef ds:uri="068daedc-5c63-44d9-813b-d9f14964fcf5"/>
    <ds:schemaRef ds:uri="8bce233a-2c03-497d-960c-0ed597d175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4FD3D9F-CDC4-45CC-AC84-155C9AE56B1E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purl.org/dc/terms/"/>
    <ds:schemaRef ds:uri="8bce233a-2c03-497d-960c-0ed597d175d0"/>
    <ds:schemaRef ds:uri="http://schemas.microsoft.com/office/infopath/2007/PartnerControls"/>
    <ds:schemaRef ds:uri="068daedc-5c63-44d9-813b-d9f14964fcf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25233</TotalTime>
  <Words>1117</Words>
  <Application>Microsoft Office PowerPoint</Application>
  <PresentationFormat>On-screen Show (16:9)</PresentationFormat>
  <Paragraphs>179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Aptos</vt:lpstr>
      <vt:lpstr>Aptos Display</vt:lpstr>
      <vt:lpstr>Arial</vt:lpstr>
      <vt:lpstr>Calibri</vt:lpstr>
      <vt:lpstr>Californian FB</vt:lpstr>
      <vt:lpstr>Lato</vt:lpstr>
      <vt:lpstr>Trebuchet MS</vt:lpstr>
      <vt:lpstr>Wingdings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in Aviation</dc:title>
  <dc:creator>Molly</dc:creator>
  <cp:lastModifiedBy>Summer Cole</cp:lastModifiedBy>
  <cp:revision>5</cp:revision>
  <cp:lastPrinted>2026-03-18T15:42:52Z</cp:lastPrinted>
  <dcterms:created xsi:type="dcterms:W3CDTF">2014-06-24T01:14:27Z</dcterms:created>
  <dcterms:modified xsi:type="dcterms:W3CDTF">2026-03-18T16:09:13Z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0x010100FD83B36B0EEF8F4F975EEB0ED70A651D</vt:lpwstr>
  </property>
  <property fmtid="{D5CDD505-2E9C-101B-9397-08002B2CF9AE}" pid="3" name="MediaServiceImageTags">
    <vt:lpwstr/>
  </property>
</Properties>
</file>