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79" r:id="rId5"/>
  </p:sldMasterIdLst>
  <p:notesMasterIdLst>
    <p:notesMasterId r:id="rId25"/>
  </p:notesMasterIdLst>
  <p:sldIdLst>
    <p:sldId id="256" r:id="rId6"/>
    <p:sldId id="257" r:id="rId7"/>
    <p:sldId id="285" r:id="rId8"/>
    <p:sldId id="291" r:id="rId9"/>
    <p:sldId id="267" r:id="rId10"/>
    <p:sldId id="290" r:id="rId11"/>
    <p:sldId id="292" r:id="rId12"/>
    <p:sldId id="284" r:id="rId13"/>
    <p:sldId id="294" r:id="rId14"/>
    <p:sldId id="298" r:id="rId15"/>
    <p:sldId id="296" r:id="rId16"/>
    <p:sldId id="297" r:id="rId17"/>
    <p:sldId id="258" r:id="rId18"/>
    <p:sldId id="259" r:id="rId19"/>
    <p:sldId id="260" r:id="rId20"/>
    <p:sldId id="261" r:id="rId21"/>
    <p:sldId id="262" r:id="rId22"/>
    <p:sldId id="263" r:id="rId23"/>
    <p:sldId id="264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B09923-3F68-4831-B0FE-3EFEA4FC0325}">
          <p14:sldIdLst>
            <p14:sldId id="256"/>
            <p14:sldId id="257"/>
            <p14:sldId id="285"/>
            <p14:sldId id="291"/>
            <p14:sldId id="267"/>
            <p14:sldId id="290"/>
            <p14:sldId id="292"/>
            <p14:sldId id="284"/>
            <p14:sldId id="294"/>
            <p14:sldId id="298"/>
            <p14:sldId id="296"/>
            <p14:sldId id="29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3239" userDrawn="1">
          <p15:clr>
            <a:srgbClr val="A4A3A4"/>
          </p15:clr>
        </p15:guide>
        <p15:guide id="5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 Rowden" initials="JR" lastIdx="1" clrIdx="0">
    <p:extLst>
      <p:ext uri="{19B8F6BF-5375-455C-9EA6-DF929625EA0E}">
        <p15:presenceInfo xmlns:p15="http://schemas.microsoft.com/office/powerpoint/2012/main" userId="S::jrowden@wai.org::94d0ca1f-8a21-45ae-8aa1-5ba9607e09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8B8"/>
    <a:srgbClr val="E44CCE"/>
    <a:srgbClr val="7E7AB6"/>
    <a:srgbClr val="E93A86"/>
    <a:srgbClr val="FD7476"/>
    <a:srgbClr val="043673"/>
    <a:srgbClr val="4F81BD"/>
    <a:srgbClr val="7E7854"/>
    <a:srgbClr val="56509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8"/>
    <p:restoredTop sz="94653"/>
  </p:normalViewPr>
  <p:slideViewPr>
    <p:cSldViewPr snapToGrid="0">
      <p:cViewPr varScale="1">
        <p:scale>
          <a:sx n="151" d="100"/>
          <a:sy n="151" d="100"/>
        </p:scale>
        <p:origin x="712" y="-88"/>
      </p:cViewPr>
      <p:guideLst>
        <p:guide orient="horz" pos="3239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mer Cole" userId="29818cd9-886a-48f9-ad32-a3ad446ffacc" providerId="ADAL" clId="{352DB313-9F06-4EE4-8567-DE82BBAA030A}"/>
    <pc:docChg chg="undo redo custSel addSld delSld modSld sldOrd modSection">
      <pc:chgData name="Summer Cole" userId="29818cd9-886a-48f9-ad32-a3ad446ffacc" providerId="ADAL" clId="{352DB313-9F06-4EE4-8567-DE82BBAA030A}" dt="2026-03-14T04:26:08.512" v="269" actId="2696"/>
      <pc:docMkLst>
        <pc:docMk/>
      </pc:docMkLst>
      <pc:sldChg chg="modSp add mod">
        <pc:chgData name="Summer Cole" userId="29818cd9-886a-48f9-ad32-a3ad446ffacc" providerId="ADAL" clId="{352DB313-9F06-4EE4-8567-DE82BBAA030A}" dt="2026-03-14T04:21:12.920" v="241" actId="1076"/>
        <pc:sldMkLst>
          <pc:docMk/>
          <pc:sldMk cId="0" sldId="258"/>
        </pc:sldMkLst>
        <pc:spChg chg="mod">
          <ac:chgData name="Summer Cole" userId="29818cd9-886a-48f9-ad32-a3ad446ffacc" providerId="ADAL" clId="{352DB313-9F06-4EE4-8567-DE82BBAA030A}" dt="2026-03-14T04:21:09.073" v="240" actId="14100"/>
          <ac:spMkLst>
            <pc:docMk/>
            <pc:sldMk cId="0" sldId="258"/>
            <ac:spMk id="10" creationId="{00000000-0000-0000-0000-000000000000}"/>
          </ac:spMkLst>
        </pc:spChg>
        <pc:spChg chg="mod">
          <ac:chgData name="Summer Cole" userId="29818cd9-886a-48f9-ad32-a3ad446ffacc" providerId="ADAL" clId="{352DB313-9F06-4EE4-8567-DE82BBAA030A}" dt="2026-03-14T04:21:12.920" v="241" actId="1076"/>
          <ac:spMkLst>
            <pc:docMk/>
            <pc:sldMk cId="0" sldId="258"/>
            <ac:spMk id="11" creationId="{00000000-0000-0000-0000-000000000000}"/>
          </ac:spMkLst>
        </pc:spChg>
      </pc:sldChg>
      <pc:sldChg chg="modSp add mod">
        <pc:chgData name="Summer Cole" userId="29818cd9-886a-48f9-ad32-a3ad446ffacc" providerId="ADAL" clId="{352DB313-9F06-4EE4-8567-DE82BBAA030A}" dt="2026-03-14T04:22:17.986" v="247" actId="1076"/>
        <pc:sldMkLst>
          <pc:docMk/>
          <pc:sldMk cId="0" sldId="259"/>
        </pc:sldMkLst>
        <pc:spChg chg="mod">
          <ac:chgData name="Summer Cole" userId="29818cd9-886a-48f9-ad32-a3ad446ffacc" providerId="ADAL" clId="{352DB313-9F06-4EE4-8567-DE82BBAA030A}" dt="2026-03-14T04:22:14.570" v="246" actId="1076"/>
          <ac:spMkLst>
            <pc:docMk/>
            <pc:sldMk cId="0" sldId="259"/>
            <ac:spMk id="9" creationId="{00000000-0000-0000-0000-000000000000}"/>
          </ac:spMkLst>
        </pc:spChg>
        <pc:spChg chg="mod">
          <ac:chgData name="Summer Cole" userId="29818cd9-886a-48f9-ad32-a3ad446ffacc" providerId="ADAL" clId="{352DB313-9F06-4EE4-8567-DE82BBAA030A}" dt="2026-03-14T04:22:17.986" v="247" actId="1076"/>
          <ac:spMkLst>
            <pc:docMk/>
            <pc:sldMk cId="0" sldId="259"/>
            <ac:spMk id="14" creationId="{00000000-0000-0000-0000-000000000000}"/>
          </ac:spMkLst>
        </pc:spChg>
        <pc:graphicFrameChg chg="mod modGraphic">
          <ac:chgData name="Summer Cole" userId="29818cd9-886a-48f9-ad32-a3ad446ffacc" providerId="ADAL" clId="{352DB313-9F06-4EE4-8567-DE82BBAA030A}" dt="2026-03-14T04:21:43.366" v="245" actId="14100"/>
          <ac:graphicFrameMkLst>
            <pc:docMk/>
            <pc:sldMk cId="0" sldId="259"/>
            <ac:graphicFrameMk id="7" creationId="{00000000-0000-0000-0000-000000000000}"/>
          </ac:graphicFrameMkLst>
        </pc:graphicFrameChg>
      </pc:sldChg>
      <pc:sldChg chg="modSp add mod">
        <pc:chgData name="Summer Cole" userId="29818cd9-886a-48f9-ad32-a3ad446ffacc" providerId="ADAL" clId="{352DB313-9F06-4EE4-8567-DE82BBAA030A}" dt="2026-03-14T04:23:37.147" v="255" actId="1076"/>
        <pc:sldMkLst>
          <pc:docMk/>
          <pc:sldMk cId="0" sldId="260"/>
        </pc:sldMkLst>
        <pc:spChg chg="mod">
          <ac:chgData name="Summer Cole" userId="29818cd9-886a-48f9-ad32-a3ad446ffacc" providerId="ADAL" clId="{352DB313-9F06-4EE4-8567-DE82BBAA030A}" dt="2026-03-14T04:23:37.147" v="255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Summer Cole" userId="29818cd9-886a-48f9-ad32-a3ad446ffacc" providerId="ADAL" clId="{352DB313-9F06-4EE4-8567-DE82BBAA030A}" dt="2026-03-14T04:22:45.972" v="250" actId="1076"/>
          <ac:spMkLst>
            <pc:docMk/>
            <pc:sldMk cId="0" sldId="260"/>
            <ac:spMk id="3" creationId="{00000000-0000-0000-0000-000000000000}"/>
          </ac:spMkLst>
        </pc:spChg>
        <pc:grpChg chg="mod">
          <ac:chgData name="Summer Cole" userId="29818cd9-886a-48f9-ad32-a3ad446ffacc" providerId="ADAL" clId="{352DB313-9F06-4EE4-8567-DE82BBAA030A}" dt="2026-03-14T04:23:32.864" v="254" actId="1076"/>
          <ac:grpSpMkLst>
            <pc:docMk/>
            <pc:sldMk cId="0" sldId="260"/>
            <ac:grpSpMk id="12" creationId="{00000000-0000-0000-0000-000000000000}"/>
          </ac:grpSpMkLst>
        </pc:grpChg>
      </pc:sldChg>
      <pc:sldChg chg="modSp add mod">
        <pc:chgData name="Summer Cole" userId="29818cd9-886a-48f9-ad32-a3ad446ffacc" providerId="ADAL" clId="{352DB313-9F06-4EE4-8567-DE82BBAA030A}" dt="2026-03-14T04:24:09.525" v="261" actId="1076"/>
        <pc:sldMkLst>
          <pc:docMk/>
          <pc:sldMk cId="0" sldId="261"/>
        </pc:sldMkLst>
        <pc:spChg chg="mod">
          <ac:chgData name="Summer Cole" userId="29818cd9-886a-48f9-ad32-a3ad446ffacc" providerId="ADAL" clId="{352DB313-9F06-4EE4-8567-DE82BBAA030A}" dt="2026-03-14T04:24:06.235" v="259" actId="1076"/>
          <ac:spMkLst>
            <pc:docMk/>
            <pc:sldMk cId="0" sldId="261"/>
            <ac:spMk id="7" creationId="{00000000-0000-0000-0000-000000000000}"/>
          </ac:spMkLst>
        </pc:spChg>
        <pc:spChg chg="mod">
          <ac:chgData name="Summer Cole" userId="29818cd9-886a-48f9-ad32-a3ad446ffacc" providerId="ADAL" clId="{352DB313-9F06-4EE4-8567-DE82BBAA030A}" dt="2026-03-14T04:24:09.525" v="261" actId="1076"/>
          <ac:spMkLst>
            <pc:docMk/>
            <pc:sldMk cId="0" sldId="261"/>
            <ac:spMk id="8" creationId="{00000000-0000-0000-0000-000000000000}"/>
          </ac:spMkLst>
        </pc:spChg>
        <pc:spChg chg="mod">
          <ac:chgData name="Summer Cole" userId="29818cd9-886a-48f9-ad32-a3ad446ffacc" providerId="ADAL" clId="{352DB313-9F06-4EE4-8567-DE82BBAA030A}" dt="2026-03-14T04:23:56.773" v="257" actId="1076"/>
          <ac:spMkLst>
            <pc:docMk/>
            <pc:sldMk cId="0" sldId="261"/>
            <ac:spMk id="10" creationId="{00000000-0000-0000-0000-000000000000}"/>
          </ac:spMkLst>
        </pc:spChg>
      </pc:sldChg>
      <pc:sldChg chg="modSp add mod">
        <pc:chgData name="Summer Cole" userId="29818cd9-886a-48f9-ad32-a3ad446ffacc" providerId="ADAL" clId="{352DB313-9F06-4EE4-8567-DE82BBAA030A}" dt="2026-03-14T04:25:00.132" v="267" actId="1076"/>
        <pc:sldMkLst>
          <pc:docMk/>
          <pc:sldMk cId="0" sldId="262"/>
        </pc:sldMkLst>
        <pc:spChg chg="mod">
          <ac:chgData name="Summer Cole" userId="29818cd9-886a-48f9-ad32-a3ad446ffacc" providerId="ADAL" clId="{352DB313-9F06-4EE4-8567-DE82BBAA030A}" dt="2026-03-14T04:25:00.132" v="267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Summer Cole" userId="29818cd9-886a-48f9-ad32-a3ad446ffacc" providerId="ADAL" clId="{352DB313-9F06-4EE4-8567-DE82BBAA030A}" dt="2026-03-14T04:24:28.385" v="262" actId="14100"/>
          <ac:spMkLst>
            <pc:docMk/>
            <pc:sldMk cId="0" sldId="262"/>
            <ac:spMk id="16" creationId="{00000000-0000-0000-0000-000000000000}"/>
          </ac:spMkLst>
        </pc:spChg>
      </pc:sldChg>
      <pc:sldChg chg="modSp add mod">
        <pc:chgData name="Summer Cole" userId="29818cd9-886a-48f9-ad32-a3ad446ffacc" providerId="ADAL" clId="{352DB313-9F06-4EE4-8567-DE82BBAA030A}" dt="2026-03-14T04:25:21.690" v="268" actId="1076"/>
        <pc:sldMkLst>
          <pc:docMk/>
          <pc:sldMk cId="0" sldId="263"/>
        </pc:sldMkLst>
        <pc:spChg chg="mod">
          <ac:chgData name="Summer Cole" userId="29818cd9-886a-48f9-ad32-a3ad446ffacc" providerId="ADAL" clId="{352DB313-9F06-4EE4-8567-DE82BBAA030A}" dt="2026-03-14T04:25:21.690" v="268" actId="1076"/>
          <ac:spMkLst>
            <pc:docMk/>
            <pc:sldMk cId="0" sldId="263"/>
            <ac:spMk id="2" creationId="{00000000-0000-0000-0000-000000000000}"/>
          </ac:spMkLst>
        </pc:spChg>
        <pc:spChg chg="mod">
          <ac:chgData name="Summer Cole" userId="29818cd9-886a-48f9-ad32-a3ad446ffacc" providerId="ADAL" clId="{352DB313-9F06-4EE4-8567-DE82BBAA030A}" dt="2026-03-14T04:24:50.108" v="265" actId="1076"/>
          <ac:spMkLst>
            <pc:docMk/>
            <pc:sldMk cId="0" sldId="263"/>
            <ac:spMk id="3" creationId="{00000000-0000-0000-0000-000000000000}"/>
          </ac:spMkLst>
        </pc:spChg>
      </pc:sldChg>
      <pc:sldChg chg="add setBg">
        <pc:chgData name="Summer Cole" userId="29818cd9-886a-48f9-ad32-a3ad446ffacc" providerId="ADAL" clId="{352DB313-9F06-4EE4-8567-DE82BBAA030A}" dt="2026-03-14T03:59:26.403" v="6"/>
        <pc:sldMkLst>
          <pc:docMk/>
          <pc:sldMk cId="0" sldId="264"/>
        </pc:sldMkLst>
      </pc:sldChg>
      <pc:sldChg chg="delSp add del mod">
        <pc:chgData name="Summer Cole" userId="29818cd9-886a-48f9-ad32-a3ad446ffacc" providerId="ADAL" clId="{352DB313-9F06-4EE4-8567-DE82BBAA030A}" dt="2026-03-14T04:10:49.734" v="206" actId="2696"/>
        <pc:sldMkLst>
          <pc:docMk/>
          <pc:sldMk cId="376954121" sldId="295"/>
        </pc:sldMkLst>
        <pc:spChg chg="del">
          <ac:chgData name="Summer Cole" userId="29818cd9-886a-48f9-ad32-a3ad446ffacc" providerId="ADAL" clId="{352DB313-9F06-4EE4-8567-DE82BBAA030A}" dt="2026-03-14T03:56:00.675" v="1" actId="21"/>
          <ac:spMkLst>
            <pc:docMk/>
            <pc:sldMk cId="376954121" sldId="295"/>
            <ac:spMk id="6" creationId="{CD2F57CB-E8E3-9C8B-75DE-DB11DFD2021F}"/>
          </ac:spMkLst>
        </pc:spChg>
        <pc:picChg chg="del">
          <ac:chgData name="Summer Cole" userId="29818cd9-886a-48f9-ad32-a3ad446ffacc" providerId="ADAL" clId="{352DB313-9F06-4EE4-8567-DE82BBAA030A}" dt="2026-03-14T03:56:04.557" v="2" actId="21"/>
          <ac:picMkLst>
            <pc:docMk/>
            <pc:sldMk cId="376954121" sldId="295"/>
            <ac:picMk id="2" creationId="{6B3B9E1C-3607-1DA1-7964-4460020A1AC5}"/>
          </ac:picMkLst>
        </pc:picChg>
        <pc:picChg chg="del">
          <ac:chgData name="Summer Cole" userId="29818cd9-886a-48f9-ad32-a3ad446ffacc" providerId="ADAL" clId="{352DB313-9F06-4EE4-8567-DE82BBAA030A}" dt="2026-03-14T03:56:11.272" v="4" actId="21"/>
          <ac:picMkLst>
            <pc:docMk/>
            <pc:sldMk cId="376954121" sldId="295"/>
            <ac:picMk id="3" creationId="{BA8F7607-F5B1-7736-3D6C-5808B0F3EE65}"/>
          </ac:picMkLst>
        </pc:picChg>
        <pc:picChg chg="del">
          <ac:chgData name="Summer Cole" userId="29818cd9-886a-48f9-ad32-a3ad446ffacc" providerId="ADAL" clId="{352DB313-9F06-4EE4-8567-DE82BBAA030A}" dt="2026-03-14T03:56:14.563" v="5" actId="21"/>
          <ac:picMkLst>
            <pc:docMk/>
            <pc:sldMk cId="376954121" sldId="295"/>
            <ac:picMk id="4" creationId="{35E384A0-45EF-80C9-84CF-0FF90CC46333}"/>
          </ac:picMkLst>
        </pc:picChg>
        <pc:picChg chg="del">
          <ac:chgData name="Summer Cole" userId="29818cd9-886a-48f9-ad32-a3ad446ffacc" providerId="ADAL" clId="{352DB313-9F06-4EE4-8567-DE82BBAA030A}" dt="2026-03-14T03:56:07.713" v="3" actId="21"/>
          <ac:picMkLst>
            <pc:docMk/>
            <pc:sldMk cId="376954121" sldId="295"/>
            <ac:picMk id="5" creationId="{CC38A1D2-336C-F1FB-2AB4-902CF7935EF2}"/>
          </ac:picMkLst>
        </pc:picChg>
      </pc:sldChg>
      <pc:sldChg chg="modSp add mod">
        <pc:chgData name="Summer Cole" userId="29818cd9-886a-48f9-ad32-a3ad446ffacc" providerId="ADAL" clId="{352DB313-9F06-4EE4-8567-DE82BBAA030A}" dt="2026-03-14T04:18:45.850" v="229" actId="1076"/>
        <pc:sldMkLst>
          <pc:docMk/>
          <pc:sldMk cId="0" sldId="296"/>
        </pc:sldMkLst>
        <pc:spChg chg="mod">
          <ac:chgData name="Summer Cole" userId="29818cd9-886a-48f9-ad32-a3ad446ffacc" providerId="ADAL" clId="{352DB313-9F06-4EE4-8567-DE82BBAA030A}" dt="2026-03-14T04:18:22.074" v="225" actId="14100"/>
          <ac:spMkLst>
            <pc:docMk/>
            <pc:sldMk cId="0" sldId="296"/>
            <ac:spMk id="2" creationId="{00000000-0000-0000-0000-000000000000}"/>
          </ac:spMkLst>
        </pc:spChg>
        <pc:spChg chg="mod">
          <ac:chgData name="Summer Cole" userId="29818cd9-886a-48f9-ad32-a3ad446ffacc" providerId="ADAL" clId="{352DB313-9F06-4EE4-8567-DE82BBAA030A}" dt="2026-03-14T04:18:32.898" v="226" actId="1076"/>
          <ac:spMkLst>
            <pc:docMk/>
            <pc:sldMk cId="0" sldId="296"/>
            <ac:spMk id="7" creationId="{00000000-0000-0000-0000-000000000000}"/>
          </ac:spMkLst>
        </pc:spChg>
        <pc:spChg chg="mod">
          <ac:chgData name="Summer Cole" userId="29818cd9-886a-48f9-ad32-a3ad446ffacc" providerId="ADAL" clId="{352DB313-9F06-4EE4-8567-DE82BBAA030A}" dt="2026-03-14T04:18:41.510" v="228" actId="1076"/>
          <ac:spMkLst>
            <pc:docMk/>
            <pc:sldMk cId="0" sldId="296"/>
            <ac:spMk id="10" creationId="{00000000-0000-0000-0000-000000000000}"/>
          </ac:spMkLst>
        </pc:spChg>
        <pc:spChg chg="mod">
          <ac:chgData name="Summer Cole" userId="29818cd9-886a-48f9-ad32-a3ad446ffacc" providerId="ADAL" clId="{352DB313-9F06-4EE4-8567-DE82BBAA030A}" dt="2026-03-14T04:18:45.850" v="229" actId="1076"/>
          <ac:spMkLst>
            <pc:docMk/>
            <pc:sldMk cId="0" sldId="296"/>
            <ac:spMk id="11" creationId="{00000000-0000-0000-0000-000000000000}"/>
          </ac:spMkLst>
        </pc:spChg>
        <pc:grpChg chg="mod">
          <ac:chgData name="Summer Cole" userId="29818cd9-886a-48f9-ad32-a3ad446ffacc" providerId="ADAL" clId="{352DB313-9F06-4EE4-8567-DE82BBAA030A}" dt="2026-03-14T04:18:39.118" v="227" actId="1076"/>
          <ac:grpSpMkLst>
            <pc:docMk/>
            <pc:sldMk cId="0" sldId="296"/>
            <ac:grpSpMk id="4" creationId="{00000000-0000-0000-0000-000000000000}"/>
          </ac:grpSpMkLst>
        </pc:grpChg>
      </pc:sldChg>
      <pc:sldChg chg="modSp add mod">
        <pc:chgData name="Summer Cole" userId="29818cd9-886a-48f9-ad32-a3ad446ffacc" providerId="ADAL" clId="{352DB313-9F06-4EE4-8567-DE82BBAA030A}" dt="2026-03-14T04:19:53.356" v="235" actId="688"/>
        <pc:sldMkLst>
          <pc:docMk/>
          <pc:sldMk cId="0" sldId="297"/>
        </pc:sldMkLst>
        <pc:spChg chg="mod">
          <ac:chgData name="Summer Cole" userId="29818cd9-886a-48f9-ad32-a3ad446ffacc" providerId="ADAL" clId="{352DB313-9F06-4EE4-8567-DE82BBAA030A}" dt="2026-03-14T04:18:57.251" v="232" actId="14100"/>
          <ac:spMkLst>
            <pc:docMk/>
            <pc:sldMk cId="0" sldId="297"/>
            <ac:spMk id="11" creationId="{00000000-0000-0000-0000-000000000000}"/>
          </ac:spMkLst>
        </pc:spChg>
        <pc:spChg chg="mod">
          <ac:chgData name="Summer Cole" userId="29818cd9-886a-48f9-ad32-a3ad446ffacc" providerId="ADAL" clId="{352DB313-9F06-4EE4-8567-DE82BBAA030A}" dt="2026-03-14T04:19:40.598" v="233" actId="14100"/>
          <ac:spMkLst>
            <pc:docMk/>
            <pc:sldMk cId="0" sldId="297"/>
            <ac:spMk id="12" creationId="{00000000-0000-0000-0000-000000000000}"/>
          </ac:spMkLst>
        </pc:spChg>
        <pc:spChg chg="mod">
          <ac:chgData name="Summer Cole" userId="29818cd9-886a-48f9-ad32-a3ad446ffacc" providerId="ADAL" clId="{352DB313-9F06-4EE4-8567-DE82BBAA030A}" dt="2026-03-14T04:19:53.356" v="235" actId="688"/>
          <ac:spMkLst>
            <pc:docMk/>
            <pc:sldMk cId="0" sldId="297"/>
            <ac:spMk id="13" creationId="{00000000-0000-0000-0000-000000000000}"/>
          </ac:spMkLst>
        </pc:spChg>
      </pc:sldChg>
      <pc:sldChg chg="addSp delSp modSp add mod ord">
        <pc:chgData name="Summer Cole" userId="29818cd9-886a-48f9-ad32-a3ad446ffacc" providerId="ADAL" clId="{352DB313-9F06-4EE4-8567-DE82BBAA030A}" dt="2026-03-14T04:09:34.124" v="205" actId="1076"/>
        <pc:sldMkLst>
          <pc:docMk/>
          <pc:sldMk cId="1106122983" sldId="298"/>
        </pc:sldMkLst>
        <pc:spChg chg="add">
          <ac:chgData name="Summer Cole" userId="29818cd9-886a-48f9-ad32-a3ad446ffacc" providerId="ADAL" clId="{352DB313-9F06-4EE4-8567-DE82BBAA030A}" dt="2026-03-14T04:02:50.992" v="11"/>
          <ac:spMkLst>
            <pc:docMk/>
            <pc:sldMk cId="1106122983" sldId="298"/>
            <ac:spMk id="2" creationId="{0CA2FDA2-0787-34A0-0BB7-E83B1704CD81}"/>
          </ac:spMkLst>
        </pc:spChg>
        <pc:spChg chg="add mod">
          <ac:chgData name="Summer Cole" userId="29818cd9-886a-48f9-ad32-a3ad446ffacc" providerId="ADAL" clId="{352DB313-9F06-4EE4-8567-DE82BBAA030A}" dt="2026-03-14T04:09:34.124" v="205" actId="1076"/>
          <ac:spMkLst>
            <pc:docMk/>
            <pc:sldMk cId="1106122983" sldId="298"/>
            <ac:spMk id="4" creationId="{2518B0B0-6B07-CA55-1BB7-34526BDE83A1}"/>
          </ac:spMkLst>
        </pc:spChg>
        <pc:spChg chg="add mod">
          <ac:chgData name="Summer Cole" userId="29818cd9-886a-48f9-ad32-a3ad446ffacc" providerId="ADAL" clId="{352DB313-9F06-4EE4-8567-DE82BBAA030A}" dt="2026-03-14T04:03:16.293" v="15" actId="1076"/>
          <ac:spMkLst>
            <pc:docMk/>
            <pc:sldMk cId="1106122983" sldId="298"/>
            <ac:spMk id="5" creationId="{CB89836B-3B2A-EEB2-22B9-3ED019AE1CA7}"/>
          </ac:spMkLst>
        </pc:spChg>
        <pc:picChg chg="del">
          <ac:chgData name="Summer Cole" userId="29818cd9-886a-48f9-ad32-a3ad446ffacc" providerId="ADAL" clId="{352DB313-9F06-4EE4-8567-DE82BBAA030A}" dt="2026-03-14T04:00:14.301" v="10" actId="478"/>
          <ac:picMkLst>
            <pc:docMk/>
            <pc:sldMk cId="1106122983" sldId="298"/>
            <ac:picMk id="15" creationId="{9D6D54EB-5887-9AB2-BB30-5D5EE8BF0BC8}"/>
          </ac:picMkLst>
        </pc:picChg>
      </pc:sldChg>
      <pc:sldChg chg="delSp modSp add del mod">
        <pc:chgData name="Summer Cole" userId="29818cd9-886a-48f9-ad32-a3ad446ffacc" providerId="ADAL" clId="{352DB313-9F06-4EE4-8567-DE82BBAA030A}" dt="2026-03-14T04:26:08.512" v="269" actId="2696"/>
        <pc:sldMkLst>
          <pc:docMk/>
          <pc:sldMk cId="3744022601" sldId="299"/>
        </pc:sldMkLst>
        <pc:spChg chg="del mod">
          <ac:chgData name="Summer Cole" userId="29818cd9-886a-48f9-ad32-a3ad446ffacc" providerId="ADAL" clId="{352DB313-9F06-4EE4-8567-DE82BBAA030A}" dt="2026-03-14T04:12:45.354" v="209" actId="21"/>
          <ac:spMkLst>
            <pc:docMk/>
            <pc:sldMk cId="3744022601" sldId="299"/>
            <ac:spMk id="4" creationId="{05CF054C-4561-9BAC-7909-BB5308128BB7}"/>
          </ac:spMkLst>
        </pc:spChg>
        <pc:picChg chg="del">
          <ac:chgData name="Summer Cole" userId="29818cd9-886a-48f9-ad32-a3ad446ffacc" providerId="ADAL" clId="{352DB313-9F06-4EE4-8567-DE82BBAA030A}" dt="2026-03-14T04:12:50.170" v="211" actId="21"/>
          <ac:picMkLst>
            <pc:docMk/>
            <pc:sldMk cId="3744022601" sldId="299"/>
            <ac:picMk id="3" creationId="{54A75834-5B4B-7DC4-83F1-C640FA81586B}"/>
          </ac:picMkLst>
        </pc:picChg>
        <pc:picChg chg="del">
          <ac:chgData name="Summer Cole" userId="29818cd9-886a-48f9-ad32-a3ad446ffacc" providerId="ADAL" clId="{352DB313-9F06-4EE4-8567-DE82BBAA030A}" dt="2026-03-14T04:12:47.374" v="210" actId="21"/>
          <ac:picMkLst>
            <pc:docMk/>
            <pc:sldMk cId="3744022601" sldId="299"/>
            <ac:picMk id="2050" creationId="{7E99E179-B58C-20C8-7CC2-4380CE13391C}"/>
          </ac:picMkLst>
        </pc:picChg>
      </pc:sldChg>
      <pc:sldChg chg="add del">
        <pc:chgData name="Summer Cole" userId="29818cd9-886a-48f9-ad32-a3ad446ffacc" providerId="ADAL" clId="{352DB313-9F06-4EE4-8567-DE82BBAA030A}" dt="2026-03-14T04:17:20.988" v="216" actId="2696"/>
        <pc:sldMkLst>
          <pc:docMk/>
          <pc:sldMk cId="0" sldId="300"/>
        </pc:sldMkLst>
      </pc:sldChg>
      <pc:sldChg chg="add del">
        <pc:chgData name="Summer Cole" userId="29818cd9-886a-48f9-ad32-a3ad446ffacc" providerId="ADAL" clId="{352DB313-9F06-4EE4-8567-DE82BBAA030A}" dt="2026-03-14T04:17:24.274" v="217" actId="2696"/>
        <pc:sldMkLst>
          <pc:docMk/>
          <pc:sldMk cId="0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A6FF6-BA75-4489-B194-7A6461B2EFF2}" type="datetimeFigureOut">
              <a:rPr lang="en-US" smtClean="0"/>
              <a:t>3/14/26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D65A0-D7E3-45A5-92C0-45D0B5793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D65A0-D7E3-45A5-92C0-45D0B57935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3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D65A0-D7E3-45A5-92C0-45D0B57935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C2391D-7CD3-9A49-90EA-4BEC23F797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0" t="1433" b="4114"/>
          <a:stretch/>
        </p:blipFill>
        <p:spPr>
          <a:xfrm>
            <a:off x="0" y="-76782"/>
            <a:ext cx="346856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677FAD-8D1D-E34E-93E1-53E40A6050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30" y="21373"/>
            <a:ext cx="1575885" cy="83206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219A427-CC69-EB43-8EEC-88AFC0F70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975383"/>
            <a:ext cx="7772400" cy="753858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AAB3C-2350-A0FA-7BB3-6C3E0C39F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6FC87-60D3-D6CC-6243-8CDDBF0F0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EC45E-E18D-B657-BDF3-12FFD6ACB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CE6E-941D-4375-A56C-8E60EAD3064E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D17EA-9DED-984A-E73F-E78490203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15656-E9F7-0D3F-8235-CACED28F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D9A-ED2E-47A3-AB22-BC890218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1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0EF6-19BC-94A2-E268-B634FD3F2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529D8-E1C1-3B9C-F762-F13584AC9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3B6A0-C5F7-F98B-8165-3F25D63A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CE6E-941D-4375-A56C-8E60EAD3064E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4C289-A6E7-FD92-CE68-038E2C25D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C30D7-9658-82DC-FF7D-46C24806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D9A-ED2E-47A3-AB22-BC890218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88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7CA4D-0E20-268A-D562-829B1816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AB9F7-E25E-9A2A-366E-9E71C2373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412E4-960F-09DD-24B1-19CE639DB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CE6E-941D-4375-A56C-8E60EAD3064E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CA56C-B2B8-3F2D-6722-E4A07976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5E216-DD60-4929-8D9F-4D2F0546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D9A-ED2E-47A3-AB22-BC890218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92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AAEF-C5C4-89BE-0FE3-C19C0AC1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917F1-41D4-2461-69B5-1073305BC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E42C8-D0D3-86B4-85CA-C48E190F2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A2197-7D3D-ACD1-7A73-8E0B74BC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CE6E-941D-4375-A56C-8E60EAD3064E}" type="datetimeFigureOut">
              <a:rPr lang="en-US" smtClean="0"/>
              <a:t>3/14/26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2AA07-2BD0-9618-423D-FC9F305C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9B657-AB07-76EE-905D-4618EC074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D9A-ED2E-47A3-AB22-BC890218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4F4BC-5465-2D22-728C-956CA517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A40D8-647C-89D8-D560-C53B93BF4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5F2EF-3829-EE00-FD3A-2765D2554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FD3A4A-C08A-E867-B54B-D98E0FD21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9941E1-F4CA-1B61-D92A-A32145C2F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CF96BD-0493-DAA8-41D5-447ED4D55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CE6E-941D-4375-A56C-8E60EAD3064E}" type="datetimeFigureOut">
              <a:rPr lang="en-US" smtClean="0"/>
              <a:t>3/14/26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15A3B-C799-E012-27E4-1E344FC8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D23313-9CBD-0F36-E394-55433C2A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D9A-ED2E-47A3-AB22-BC890218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55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C85E-BD1F-0CBC-8CA6-D0801D2E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E01DA-07B7-CD6A-1150-4E1320EC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CE6E-941D-4375-A56C-8E60EAD3064E}" type="datetimeFigureOut">
              <a:rPr lang="en-US" smtClean="0"/>
              <a:t>3/14/26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3071D-96E2-00C9-0732-502700A7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E287A-B266-B165-B02C-B92374C2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D9A-ED2E-47A3-AB22-BC890218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44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E8C603-1E0D-F54B-9506-80C9D345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CE6E-941D-4375-A56C-8E60EAD3064E}" type="datetimeFigureOut">
              <a:rPr lang="en-US" smtClean="0"/>
              <a:t>3/14/26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90527-B880-E263-E00F-0923FA99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1E35A-1B07-8B42-9F55-C8303D31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D9A-ED2E-47A3-AB22-BC890218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20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861F0-53B9-5D27-E92E-1B32056E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FB4C0-B9B2-2EFD-56EE-DC0AC5D9C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F297C-0934-0CB9-A03F-9D1D072F1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D6116-5EA0-B3CF-F6DD-0DE32331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CE6E-941D-4375-A56C-8E60EAD3064E}" type="datetimeFigureOut">
              <a:rPr lang="en-US" smtClean="0"/>
              <a:t>3/14/26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2E495-5BD7-C7BD-0BA0-1EFA8A73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B5930-1D38-B721-C615-F061E837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D9A-ED2E-47A3-AB22-BC890218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2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37D4-CF6F-8BF5-C933-A305592F4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72DCFC-4CD0-AE37-59FD-5694CA83B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40591-7149-C4F5-1894-B54ACEE4E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FBCF7-29B1-05A1-2A8C-18EFA886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CE6E-941D-4375-A56C-8E60EAD3064E}" type="datetimeFigureOut">
              <a:rPr lang="en-US" smtClean="0"/>
              <a:t>3/14/26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D2FE4-E675-33AA-7176-2FCF013B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D4A36-337D-F30D-BE44-CB4EE0C5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D9A-ED2E-47A3-AB22-BC890218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6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2CCD-90B0-F6E1-B48B-E3BC5948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C960C-DEEC-4CA9-0BBF-029E70F08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A71FD-5CEA-2C0A-E78E-E3883B668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CE6E-941D-4375-A56C-8E60EAD3064E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B80F1-FDE2-7423-B6F2-C26281274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1743A-B2D2-B83A-0A85-80D7E8FA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D9A-ED2E-47A3-AB22-BC890218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7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577"/>
            <a:ext cx="7772400" cy="807555"/>
          </a:xfrm>
        </p:spPr>
        <p:txBody>
          <a:bodyPr>
            <a:normAutofit/>
          </a:bodyPr>
          <a:lstStyle>
            <a:lvl1pPr>
              <a:lnSpc>
                <a:spcPts val="2850"/>
              </a:lnSpc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07344-BB29-AB13-A31A-022231299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35BC6-7473-16B8-AA0F-A51440B7A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E9729-EC23-9867-96C7-23F28C08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CE6E-941D-4375-A56C-8E60EAD3064E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7E8D0-2D10-97F3-2379-F1EADFB7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4D515-81AD-432C-0613-197FDDBF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D9A-ED2E-47A3-AB22-BC890218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2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245"/>
            <a:ext cx="7772400" cy="733011"/>
          </a:xfrm>
        </p:spPr>
        <p:txBody>
          <a:bodyPr/>
          <a:lstStyle>
            <a:lvl1pPr algn="ctr">
              <a:lnSpc>
                <a:spcPts val="285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20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2275"/>
            <a:ext cx="6510130" cy="75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78BE37-FE33-5545-B3F1-19D0CC1F38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30" y="21373"/>
            <a:ext cx="1575885" cy="832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4DC130-7960-EE4E-B04E-72965B8EC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4"/>
          <a:stretch/>
        </p:blipFill>
        <p:spPr>
          <a:xfrm>
            <a:off x="0" y="0"/>
            <a:ext cx="1034144" cy="18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7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2" r:id="rId7"/>
    <p:sldLayoutId id="2147483678" r:id="rId8"/>
    <p:sldLayoutId id="2147483677" r:id="rId9"/>
  </p:sldLayoutIdLst>
  <p:txStyles>
    <p:titleStyle>
      <a:lvl1pPr algn="l" defTabSz="685800" rtl="0" eaLnBrk="1" latinLnBrk="0" hangingPunct="1">
        <a:lnSpc>
          <a:spcPts val="2850"/>
        </a:lnSpc>
        <a:spcBef>
          <a:spcPct val="0"/>
        </a:spcBef>
        <a:spcAft>
          <a:spcPts val="0"/>
        </a:spcAft>
        <a:buNone/>
        <a:defRPr sz="3000" b="1" kern="1200">
          <a:solidFill>
            <a:schemeClr val="tx1">
              <a:lumMod val="65000"/>
              <a:lumOff val="3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C2D0DF-C00C-6112-92D1-C8B0E68D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456AB-282B-F6B5-E19E-D72F6C006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9DC03-3962-FE95-2913-29574FFF3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89CE6E-941D-4375-A56C-8E60EAD3064E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6288C-6DCE-C9B8-68D6-5B607327B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BC596-B9E9-84D9-B0AB-B28CD36C9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8D9D9A-ED2E-47A3-AB22-BC8902187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1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sv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svg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28.svg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2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sv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sv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sv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Relationship Id="rId9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sv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stikeleather@wai.org" TargetMode="External"/><Relationship Id="rId5" Type="http://schemas.openxmlformats.org/officeDocument/2006/relationships/image" Target="../media/image9.png"/><Relationship Id="rId4" Type="http://schemas.openxmlformats.org/officeDocument/2006/relationships/hyperlink" Target="mailto:scole@wai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28F46B-A48A-4ACD-FA63-773E0BBF2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30" y="0"/>
            <a:ext cx="48707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01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04D60-049B-489E-B3CF-D3C983869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232C5-A9F2-1501-282D-62011463E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31" y="3866242"/>
            <a:ext cx="1209525" cy="127725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4BDEFF7-0E3C-2A0D-C676-A6691857C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51" y="79226"/>
            <a:ext cx="2681808" cy="1193512"/>
          </a:xfrm>
          <a:prstGeom prst="rect">
            <a:avLst/>
          </a:prstGeom>
          <a:effectLst>
            <a:outerShdw blurRad="50800" dist="38100" dir="2700000">
              <a:srgbClr val="000000">
                <a:alpha val="1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18B0B0-6B07-CA55-1BB7-34526BDE83A1}"/>
              </a:ext>
            </a:extLst>
          </p:cNvPr>
          <p:cNvSpPr txBox="1"/>
          <p:nvPr/>
        </p:nvSpPr>
        <p:spPr>
          <a:xfrm>
            <a:off x="464505" y="1567219"/>
            <a:ext cx="8214989" cy="2009061"/>
          </a:xfrm>
          <a:prstGeom prst="roundRect">
            <a:avLst/>
          </a:prstGeom>
          <a:gradFill flip="none" rotWithShape="1">
            <a:gsLst>
              <a:gs pos="0">
                <a:srgbClr val="7E78B8">
                  <a:tint val="66000"/>
                  <a:satMod val="160000"/>
                </a:srgbClr>
              </a:gs>
              <a:gs pos="50000">
                <a:srgbClr val="7E78B8">
                  <a:tint val="44500"/>
                  <a:satMod val="160000"/>
                </a:srgbClr>
              </a:gs>
              <a:gs pos="100000">
                <a:srgbClr val="7E78B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Book" panose="02000503020000020003" pitchFamily="2" charset="0"/>
              </a:rPr>
              <a:t>Casey Coker – President</a:t>
            </a:r>
          </a:p>
          <a:p>
            <a:pPr algn="ctr"/>
            <a:r>
              <a:rPr lang="en-US" sz="2800" dirty="0">
                <a:latin typeface="Avenir Book" panose="02000503020000020003" pitchFamily="2" charset="0"/>
              </a:rPr>
              <a:t>Janette McMurtrie – Vice President</a:t>
            </a:r>
          </a:p>
          <a:p>
            <a:pPr algn="ctr"/>
            <a:r>
              <a:rPr lang="en-US" sz="2800" dirty="0">
                <a:latin typeface="Avenir Book" panose="02000503020000020003" pitchFamily="2" charset="0"/>
              </a:rPr>
              <a:t>Grace Fuller – Outreach</a:t>
            </a:r>
          </a:p>
          <a:p>
            <a:pPr algn="ctr"/>
            <a:r>
              <a:rPr lang="en-US" sz="2800" dirty="0">
                <a:latin typeface="Avenir Book" panose="02000503020000020003" pitchFamily="2" charset="0"/>
              </a:rPr>
              <a:t>Jodi Airhart – Webmaster (GIAD Volunteer Lead)</a:t>
            </a:r>
          </a:p>
        </p:txBody>
      </p:sp>
    </p:spTree>
    <p:extLst>
      <p:ext uri="{BB962C8B-B14F-4D97-AF65-F5344CB8AC3E}">
        <p14:creationId xmlns:p14="http://schemas.microsoft.com/office/powerpoint/2010/main" val="110612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2133" y="104130"/>
            <a:ext cx="6629400" cy="2227182"/>
          </a:xfrm>
          <a:custGeom>
            <a:avLst/>
            <a:gdLst/>
            <a:ahLst/>
            <a:cxnLst/>
            <a:rect l="l" t="t" r="r" b="b"/>
            <a:pathLst>
              <a:path w="9746210" h="3307395">
                <a:moveTo>
                  <a:pt x="0" y="0"/>
                </a:moveTo>
                <a:lnTo>
                  <a:pt x="9746210" y="0"/>
                </a:lnTo>
                <a:lnTo>
                  <a:pt x="9746210" y="3307395"/>
                </a:lnTo>
                <a:lnTo>
                  <a:pt x="0" y="3307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38" b="-4538"/>
            </a:stretch>
          </a:blipFill>
          <a:effectLst>
            <a:softEdge rad="127000"/>
          </a:effectLst>
        </p:spPr>
        <p:txBody>
          <a:bodyPr/>
          <a:lstStyle/>
          <a:p>
            <a:endParaRPr lang="en-US" sz="1266"/>
          </a:p>
        </p:txBody>
      </p:sp>
      <p:sp>
        <p:nvSpPr>
          <p:cNvPr id="3" name="Freeform 3"/>
          <p:cNvSpPr/>
          <p:nvPr/>
        </p:nvSpPr>
        <p:spPr>
          <a:xfrm>
            <a:off x="6669001" y="4137939"/>
            <a:ext cx="2743200" cy="1817370"/>
          </a:xfrm>
          <a:custGeom>
            <a:avLst/>
            <a:gdLst/>
            <a:ahLst/>
            <a:cxnLst/>
            <a:rect l="l" t="t" r="r" b="b"/>
            <a:pathLst>
              <a:path w="3901440" h="2584704">
                <a:moveTo>
                  <a:pt x="0" y="0"/>
                </a:moveTo>
                <a:lnTo>
                  <a:pt x="3901440" y="0"/>
                </a:lnTo>
                <a:lnTo>
                  <a:pt x="3901440" y="2584704"/>
                </a:lnTo>
                <a:lnTo>
                  <a:pt x="0" y="2584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US" sz="1266"/>
          </a:p>
        </p:txBody>
      </p:sp>
      <p:sp>
        <p:nvSpPr>
          <p:cNvPr id="8" name="Freeform 8"/>
          <p:cNvSpPr/>
          <p:nvPr/>
        </p:nvSpPr>
        <p:spPr>
          <a:xfrm rot="-4753081">
            <a:off x="276771" y="3486052"/>
            <a:ext cx="1410725" cy="1088022"/>
          </a:xfrm>
          <a:custGeom>
            <a:avLst/>
            <a:gdLst/>
            <a:ahLst/>
            <a:cxnLst/>
            <a:rect l="l" t="t" r="r" b="b"/>
            <a:pathLst>
              <a:path w="2006365" h="1547409">
                <a:moveTo>
                  <a:pt x="0" y="0"/>
                </a:moveTo>
                <a:lnTo>
                  <a:pt x="2006365" y="0"/>
                </a:lnTo>
                <a:lnTo>
                  <a:pt x="2006365" y="1547409"/>
                </a:lnTo>
                <a:lnTo>
                  <a:pt x="0" y="15474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C5FD7B-6F3A-E3FD-BFC4-B25A6B4DD029}"/>
              </a:ext>
            </a:extLst>
          </p:cNvPr>
          <p:cNvGrpSpPr/>
          <p:nvPr/>
        </p:nvGrpSpPr>
        <p:grpSpPr>
          <a:xfrm>
            <a:off x="2243250" y="2382114"/>
            <a:ext cx="4054451" cy="2394791"/>
            <a:chOff x="2539584" y="2331312"/>
            <a:chExt cx="4054451" cy="2394791"/>
          </a:xfrm>
        </p:grpSpPr>
        <p:sp>
          <p:nvSpPr>
            <p:cNvPr id="10" name="Freeform 10"/>
            <p:cNvSpPr/>
            <p:nvPr/>
          </p:nvSpPr>
          <p:spPr>
            <a:xfrm>
              <a:off x="2539584" y="2977853"/>
              <a:ext cx="4054451" cy="1748250"/>
            </a:xfrm>
            <a:custGeom>
              <a:avLst/>
              <a:gdLst/>
              <a:ahLst/>
              <a:cxnLst/>
              <a:rect l="l" t="t" r="r" b="b"/>
              <a:pathLst>
                <a:path w="5766331" h="2486400">
                  <a:moveTo>
                    <a:pt x="0" y="0"/>
                  </a:moveTo>
                  <a:lnTo>
                    <a:pt x="5766331" y="0"/>
                  </a:lnTo>
                  <a:lnTo>
                    <a:pt x="5766331" y="2486400"/>
                  </a:lnTo>
                  <a:lnTo>
                    <a:pt x="0" y="2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sz="1266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970939E-4399-09C9-8A61-E7FAE56C7D30}"/>
                </a:ext>
              </a:extLst>
            </p:cNvPr>
            <p:cNvSpPr/>
            <p:nvPr/>
          </p:nvSpPr>
          <p:spPr>
            <a:xfrm>
              <a:off x="3560179" y="2331312"/>
              <a:ext cx="2023642" cy="646541"/>
            </a:xfrm>
            <a:prstGeom prst="roundRect">
              <a:avLst/>
            </a:prstGeom>
            <a:gradFill flip="none" rotWithShape="1">
              <a:gsLst>
                <a:gs pos="0">
                  <a:srgbClr val="7E7AB6">
                    <a:tint val="66000"/>
                    <a:satMod val="160000"/>
                  </a:srgbClr>
                </a:gs>
                <a:gs pos="50000">
                  <a:srgbClr val="7E7AB6">
                    <a:tint val="44500"/>
                    <a:satMod val="160000"/>
                  </a:srgbClr>
                </a:gs>
                <a:gs pos="100000">
                  <a:srgbClr val="7E7AB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Dallas</a:t>
              </a:r>
              <a:endParaRPr lang="en-US" sz="3600" b="1" dirty="0">
                <a:solidFill>
                  <a:schemeClr val="tx1"/>
                </a:solidFill>
                <a:latin typeface="Avenir Book" panose="02000503020000020003" pitchFamily="2" charset="0"/>
              </a:endParaRPr>
            </a:p>
          </p:txBody>
        </p:sp>
      </p:grpSp>
      <p:sp>
        <p:nvSpPr>
          <p:cNvPr id="13" name="Freeform 3">
            <a:extLst>
              <a:ext uri="{FF2B5EF4-FFF2-40B4-BE49-F238E27FC236}">
                <a16:creationId xmlns:a16="http://schemas.microsoft.com/office/drawing/2014/main" id="{C5C24F96-4BC3-64F8-8149-9146CEBF105D}"/>
              </a:ext>
            </a:extLst>
          </p:cNvPr>
          <p:cNvSpPr/>
          <p:nvPr/>
        </p:nvSpPr>
        <p:spPr>
          <a:xfrm rot="6571238">
            <a:off x="-1540309" y="1801147"/>
            <a:ext cx="2743200" cy="1817370"/>
          </a:xfrm>
          <a:custGeom>
            <a:avLst/>
            <a:gdLst/>
            <a:ahLst/>
            <a:cxnLst/>
            <a:rect l="l" t="t" r="r" b="b"/>
            <a:pathLst>
              <a:path w="3901440" h="2584704">
                <a:moveTo>
                  <a:pt x="0" y="0"/>
                </a:moveTo>
                <a:lnTo>
                  <a:pt x="3901440" y="0"/>
                </a:lnTo>
                <a:lnTo>
                  <a:pt x="3901440" y="2584704"/>
                </a:lnTo>
                <a:lnTo>
                  <a:pt x="0" y="2584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US" sz="126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B515DF-1096-75B7-1089-F21568A3FD83}"/>
              </a:ext>
            </a:extLst>
          </p:cNvPr>
          <p:cNvSpPr txBox="1"/>
          <p:nvPr/>
        </p:nvSpPr>
        <p:spPr>
          <a:xfrm>
            <a:off x="6611889" y="2941497"/>
            <a:ext cx="1896920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5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Average Attendance: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2,000 attendees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200 volunteers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831397">
            <a:off x="1637729" y="103569"/>
            <a:ext cx="865917" cy="1185761"/>
          </a:xfrm>
          <a:custGeom>
            <a:avLst/>
            <a:gdLst/>
            <a:ahLst/>
            <a:cxnLst/>
            <a:rect l="l" t="t" r="r" b="b"/>
            <a:pathLst>
              <a:path w="1231527" h="1686415">
                <a:moveTo>
                  <a:pt x="0" y="0"/>
                </a:moveTo>
                <a:lnTo>
                  <a:pt x="1231527" y="0"/>
                </a:lnTo>
                <a:lnTo>
                  <a:pt x="1231527" y="1686415"/>
                </a:lnTo>
                <a:lnTo>
                  <a:pt x="0" y="16864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 dirty="0"/>
          </a:p>
        </p:txBody>
      </p:sp>
      <p:sp>
        <p:nvSpPr>
          <p:cNvPr id="11" name="TextBox 11"/>
          <p:cNvSpPr txBox="1"/>
          <p:nvPr/>
        </p:nvSpPr>
        <p:spPr>
          <a:xfrm>
            <a:off x="2533659" y="204223"/>
            <a:ext cx="427946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venir Book" panose="02000503020000020003" pitchFamily="2" charset="0"/>
                <a:ea typeface="Feel Free Playful"/>
                <a:cs typeface="Feel Free Playful"/>
                <a:sym typeface="Feel Free Playful"/>
              </a:rPr>
              <a:t>MEETINGS &amp; ORGANIZATION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D97415F-3241-6788-E4CB-45F6665388C7}"/>
              </a:ext>
            </a:extLst>
          </p:cNvPr>
          <p:cNvGrpSpPr>
            <a:grpSpLocks noChangeAspect="1"/>
          </p:cNvGrpSpPr>
          <p:nvPr/>
        </p:nvGrpSpPr>
        <p:grpSpPr>
          <a:xfrm>
            <a:off x="261773" y="1381909"/>
            <a:ext cx="2468880" cy="3086100"/>
            <a:chOff x="-57793" y="1554719"/>
            <a:chExt cx="2468880" cy="3086100"/>
          </a:xfrm>
        </p:grpSpPr>
        <p:sp>
          <p:nvSpPr>
            <p:cNvPr id="9" name="Freeform 9"/>
            <p:cNvSpPr>
              <a:spLocks noChangeAspect="1"/>
            </p:cNvSpPr>
            <p:nvPr/>
          </p:nvSpPr>
          <p:spPr>
            <a:xfrm rot="478575">
              <a:off x="-57793" y="1554719"/>
              <a:ext cx="2468880" cy="3086100"/>
            </a:xfrm>
            <a:custGeom>
              <a:avLst/>
              <a:gdLst/>
              <a:ahLst/>
              <a:cxnLst/>
              <a:rect l="l" t="t" r="r" b="b"/>
              <a:pathLst>
                <a:path w="3429889" h="4287361">
                  <a:moveTo>
                    <a:pt x="0" y="0"/>
                  </a:moveTo>
                  <a:lnTo>
                    <a:pt x="3429889" y="0"/>
                  </a:lnTo>
                  <a:lnTo>
                    <a:pt x="3429889" y="4287362"/>
                  </a:lnTo>
                  <a:lnTo>
                    <a:pt x="0" y="4287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66" dirty="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05204" y="2109212"/>
              <a:ext cx="1163972" cy="583441"/>
            </a:xfrm>
            <a:custGeom>
              <a:avLst/>
              <a:gdLst/>
              <a:ahLst/>
              <a:cxnLst/>
              <a:rect l="l" t="t" r="r" b="b"/>
              <a:pathLst>
                <a:path w="1655427" h="829783">
                  <a:moveTo>
                    <a:pt x="0" y="0"/>
                  </a:moveTo>
                  <a:lnTo>
                    <a:pt x="1655427" y="0"/>
                  </a:lnTo>
                  <a:lnTo>
                    <a:pt x="1655427" y="829783"/>
                  </a:lnTo>
                  <a:lnTo>
                    <a:pt x="0" y="829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66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76879" y="2803904"/>
              <a:ext cx="1310463" cy="12173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82161" lvl="1" indent="-91080">
                <a:lnSpc>
                  <a:spcPts val="1181"/>
                </a:lnSpc>
                <a:buAutoNum type="arabicPeriod"/>
              </a:pPr>
              <a:r>
                <a:rPr lang="en-US" sz="844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Activities</a:t>
              </a:r>
            </a:p>
            <a:p>
              <a:pPr marL="182161" lvl="1" indent="-91080">
                <a:lnSpc>
                  <a:spcPts val="1181"/>
                </a:lnSpc>
                <a:buAutoNum type="arabicPeriod"/>
              </a:pPr>
              <a:r>
                <a:rPr lang="en-US" sz="844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Volunteers</a:t>
              </a:r>
            </a:p>
            <a:p>
              <a:pPr marL="182161" lvl="1" indent="-91080">
                <a:lnSpc>
                  <a:spcPts val="1181"/>
                </a:lnSpc>
                <a:buAutoNum type="arabicPeriod"/>
              </a:pPr>
              <a:r>
                <a:rPr lang="en-US" sz="844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Registration</a:t>
              </a:r>
            </a:p>
            <a:p>
              <a:pPr marL="182161" lvl="1" indent="-91080">
                <a:lnSpc>
                  <a:spcPts val="1181"/>
                </a:lnSpc>
                <a:buAutoNum type="arabicPeriod"/>
              </a:pPr>
              <a:r>
                <a:rPr lang="en-US" sz="844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Logistics/Facilities</a:t>
              </a:r>
            </a:p>
            <a:p>
              <a:pPr marL="182161" lvl="1" indent="-91080">
                <a:lnSpc>
                  <a:spcPts val="1181"/>
                </a:lnSpc>
                <a:buAutoNum type="arabicPeriod"/>
              </a:pPr>
              <a:r>
                <a:rPr lang="en-US" sz="844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Marketing</a:t>
              </a:r>
            </a:p>
            <a:p>
              <a:pPr marL="182161" lvl="1" indent="-91080">
                <a:lnSpc>
                  <a:spcPts val="1181"/>
                </a:lnSpc>
                <a:buAutoNum type="arabicPeriod"/>
              </a:pPr>
              <a:r>
                <a:rPr lang="en-US" sz="844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Schedule</a:t>
              </a:r>
            </a:p>
            <a:p>
              <a:pPr marL="182161" lvl="1" indent="-91080">
                <a:lnSpc>
                  <a:spcPts val="1181"/>
                </a:lnSpc>
                <a:buAutoNum type="arabicPeriod"/>
              </a:pPr>
              <a:r>
                <a:rPr lang="en-US" sz="844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Action Items </a:t>
              </a:r>
            </a:p>
            <a:p>
              <a:pPr marL="182161" lvl="1" indent="-91080">
                <a:lnSpc>
                  <a:spcPts val="1181"/>
                </a:lnSpc>
                <a:buAutoNum type="arabicPeriod"/>
              </a:pPr>
              <a:r>
                <a:rPr lang="en-US" sz="844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Due dates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53E7869-D15D-D840-E906-1385A9AE6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178097"/>
              </p:ext>
            </p:extLst>
          </p:nvPr>
        </p:nvGraphicFramePr>
        <p:xfrm>
          <a:off x="2717780" y="1381909"/>
          <a:ext cx="3657600" cy="14137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6356">
                  <a:extLst>
                    <a:ext uri="{9D8B030D-6E8A-4147-A177-3AD203B41FA5}">
                      <a16:colId xmlns:a16="http://schemas.microsoft.com/office/drawing/2014/main" val="314192270"/>
                    </a:ext>
                  </a:extLst>
                </a:gridCol>
                <a:gridCol w="1961244">
                  <a:extLst>
                    <a:ext uri="{9D8B030D-6E8A-4147-A177-3AD203B41FA5}">
                      <a16:colId xmlns:a16="http://schemas.microsoft.com/office/drawing/2014/main" val="4016355663"/>
                    </a:ext>
                  </a:extLst>
                </a:gridCol>
              </a:tblGrid>
              <a:tr h="2827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Meetings</a:t>
                      </a:r>
                    </a:p>
                  </a:txBody>
                  <a:tcPr marL="77042" marR="77042" marT="38519" marB="38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Timeframe</a:t>
                      </a:r>
                    </a:p>
                  </a:txBody>
                  <a:tcPr marL="77042" marR="77042" marT="38519" marB="38519"/>
                </a:tc>
                <a:extLst>
                  <a:ext uri="{0D108BD9-81ED-4DB2-BD59-A6C34878D82A}">
                    <a16:rowId xmlns:a16="http://schemas.microsoft.com/office/drawing/2014/main" val="1231953335"/>
                  </a:ext>
                </a:extLst>
              </a:tr>
              <a:tr h="2827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Planning/Kickoff</a:t>
                      </a:r>
                    </a:p>
                  </a:txBody>
                  <a:tcPr marL="77042" marR="77042" marT="38519" marB="38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March/April</a:t>
                      </a:r>
                    </a:p>
                  </a:txBody>
                  <a:tcPr marL="77042" marR="77042" marT="38519" marB="38519"/>
                </a:tc>
                <a:extLst>
                  <a:ext uri="{0D108BD9-81ED-4DB2-BD59-A6C34878D82A}">
                    <a16:rowId xmlns:a16="http://schemas.microsoft.com/office/drawing/2014/main" val="4248685268"/>
                  </a:ext>
                </a:extLst>
              </a:tr>
              <a:tr h="2827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Monthly</a:t>
                      </a:r>
                    </a:p>
                  </a:txBody>
                  <a:tcPr marL="77042" marR="77042" marT="38519" marB="38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Until July</a:t>
                      </a:r>
                    </a:p>
                  </a:txBody>
                  <a:tcPr marL="77042" marR="77042" marT="38519" marB="38519"/>
                </a:tc>
                <a:extLst>
                  <a:ext uri="{0D108BD9-81ED-4DB2-BD59-A6C34878D82A}">
                    <a16:rowId xmlns:a16="http://schemas.microsoft.com/office/drawing/2014/main" val="89088093"/>
                  </a:ext>
                </a:extLst>
              </a:tr>
              <a:tr h="2827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Biweekly</a:t>
                      </a:r>
                    </a:p>
                  </a:txBody>
                  <a:tcPr marL="77042" marR="77042" marT="38519" marB="38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August</a:t>
                      </a:r>
                    </a:p>
                  </a:txBody>
                  <a:tcPr marL="77042" marR="77042" marT="38519" marB="38519"/>
                </a:tc>
                <a:extLst>
                  <a:ext uri="{0D108BD9-81ED-4DB2-BD59-A6C34878D82A}">
                    <a16:rowId xmlns:a16="http://schemas.microsoft.com/office/drawing/2014/main" val="513449678"/>
                  </a:ext>
                </a:extLst>
              </a:tr>
              <a:tr h="2827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Weekly</a:t>
                      </a:r>
                    </a:p>
                  </a:txBody>
                  <a:tcPr marL="77042" marR="77042" marT="38519" marB="385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September</a:t>
                      </a:r>
                    </a:p>
                  </a:txBody>
                  <a:tcPr marL="77042" marR="77042" marT="38519" marB="38519"/>
                </a:tc>
                <a:extLst>
                  <a:ext uri="{0D108BD9-81ED-4DB2-BD59-A6C34878D82A}">
                    <a16:rowId xmlns:a16="http://schemas.microsoft.com/office/drawing/2014/main" val="1431721960"/>
                  </a:ext>
                </a:extLst>
              </a:tr>
            </a:tbl>
          </a:graphicData>
        </a:graphic>
      </p:graphicFrame>
      <p:sp>
        <p:nvSpPr>
          <p:cNvPr id="16" name="Freeform 3">
            <a:extLst>
              <a:ext uri="{FF2B5EF4-FFF2-40B4-BE49-F238E27FC236}">
                <a16:creationId xmlns:a16="http://schemas.microsoft.com/office/drawing/2014/main" id="{655DD6A6-10CF-D83F-86AA-C1F70DFB8104}"/>
              </a:ext>
            </a:extLst>
          </p:cNvPr>
          <p:cNvSpPr/>
          <p:nvPr/>
        </p:nvSpPr>
        <p:spPr>
          <a:xfrm>
            <a:off x="6669001" y="4137939"/>
            <a:ext cx="2743200" cy="1817370"/>
          </a:xfrm>
          <a:custGeom>
            <a:avLst/>
            <a:gdLst/>
            <a:ahLst/>
            <a:cxnLst/>
            <a:rect l="l" t="t" r="r" b="b"/>
            <a:pathLst>
              <a:path w="3901440" h="2584704">
                <a:moveTo>
                  <a:pt x="0" y="0"/>
                </a:moveTo>
                <a:lnTo>
                  <a:pt x="3901440" y="0"/>
                </a:lnTo>
                <a:lnTo>
                  <a:pt x="3901440" y="2584704"/>
                </a:lnTo>
                <a:lnTo>
                  <a:pt x="0" y="2584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US" sz="1266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799962-4415-A51C-928C-E1BBD9E180E9}"/>
              </a:ext>
            </a:extLst>
          </p:cNvPr>
          <p:cNvSpPr txBox="1"/>
          <p:nvPr/>
        </p:nvSpPr>
        <p:spPr>
          <a:xfrm>
            <a:off x="2440523" y="3062850"/>
            <a:ext cx="4202194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5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Strong GIAD leader to manage all other leads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5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Continuous communication and task delegation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5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Directing meetings and following up to ensure tasks are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5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Share updates in GIAD Lead group chat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5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Manage files in shared GIAD Cloud Drive</a:t>
            </a: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76B977C8-52DB-12C6-581F-DFB3267372E7}"/>
              </a:ext>
            </a:extLst>
          </p:cNvPr>
          <p:cNvSpPr/>
          <p:nvPr/>
        </p:nvSpPr>
        <p:spPr>
          <a:xfrm rot="6571238">
            <a:off x="-1540309" y="1801147"/>
            <a:ext cx="2743200" cy="1817370"/>
          </a:xfrm>
          <a:custGeom>
            <a:avLst/>
            <a:gdLst/>
            <a:ahLst/>
            <a:cxnLst/>
            <a:rect l="l" t="t" r="r" b="b"/>
            <a:pathLst>
              <a:path w="3901440" h="2584704">
                <a:moveTo>
                  <a:pt x="0" y="0"/>
                </a:moveTo>
                <a:lnTo>
                  <a:pt x="3901440" y="0"/>
                </a:lnTo>
                <a:lnTo>
                  <a:pt x="3901440" y="2584704"/>
                </a:lnTo>
                <a:lnTo>
                  <a:pt x="0" y="2584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US" sz="126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66135C-7335-7E0A-3EF8-41BD6A41734C}"/>
              </a:ext>
            </a:extLst>
          </p:cNvPr>
          <p:cNvSpPr txBox="1"/>
          <p:nvPr/>
        </p:nvSpPr>
        <p:spPr>
          <a:xfrm>
            <a:off x="6541112" y="798211"/>
            <a:ext cx="23547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Board Roles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Fundraising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Educations &amp; Careers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Webmaster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Membership</a:t>
            </a:r>
          </a:p>
          <a:p>
            <a:r>
              <a:rPr lang="en-US" sz="12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GIAD Specific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GIAD Planning Lead – Vice President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Attendee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Teen Zone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Career Panel Moderator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Graphic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Volunteer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Exhibitors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Static Display/Ramp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Food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Media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831397">
            <a:off x="1829379" y="62168"/>
            <a:ext cx="865917" cy="1185761"/>
          </a:xfrm>
          <a:custGeom>
            <a:avLst/>
            <a:gdLst/>
            <a:ahLst/>
            <a:cxnLst/>
            <a:rect l="l" t="t" r="r" b="b"/>
            <a:pathLst>
              <a:path w="1231527" h="1686415">
                <a:moveTo>
                  <a:pt x="0" y="0"/>
                </a:moveTo>
                <a:lnTo>
                  <a:pt x="1231527" y="0"/>
                </a:lnTo>
                <a:lnTo>
                  <a:pt x="1231527" y="1686415"/>
                </a:lnTo>
                <a:lnTo>
                  <a:pt x="0" y="16864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7" name="Freeform 7"/>
          <p:cNvSpPr>
            <a:spLocks noChangeAspect="1"/>
          </p:cNvSpPr>
          <p:nvPr/>
        </p:nvSpPr>
        <p:spPr>
          <a:xfrm>
            <a:off x="486256" y="1385664"/>
            <a:ext cx="5486400" cy="3001523"/>
          </a:xfrm>
          <a:custGeom>
            <a:avLst/>
            <a:gdLst/>
            <a:ahLst/>
            <a:cxnLst/>
            <a:rect l="l" t="t" r="r" b="b"/>
            <a:pathLst>
              <a:path w="9708860" h="5311556">
                <a:moveTo>
                  <a:pt x="0" y="0"/>
                </a:moveTo>
                <a:lnTo>
                  <a:pt x="9708860" y="0"/>
                </a:lnTo>
                <a:lnTo>
                  <a:pt x="9708860" y="5311556"/>
                </a:lnTo>
                <a:lnTo>
                  <a:pt x="0" y="5311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11" name="TextBox 11"/>
          <p:cNvSpPr txBox="1"/>
          <p:nvPr/>
        </p:nvSpPr>
        <p:spPr>
          <a:xfrm>
            <a:off x="3272945" y="420689"/>
            <a:ext cx="2598110" cy="468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13"/>
              </a:lnSpc>
            </a:pPr>
            <a:r>
              <a:rPr lang="en-US" sz="350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FACILITIES</a:t>
            </a: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A39299EA-A8CA-60D1-5D82-5CA879E6C1D3}"/>
              </a:ext>
            </a:extLst>
          </p:cNvPr>
          <p:cNvSpPr/>
          <p:nvPr/>
        </p:nvSpPr>
        <p:spPr>
          <a:xfrm>
            <a:off x="6669001" y="4137939"/>
            <a:ext cx="2743200" cy="1817370"/>
          </a:xfrm>
          <a:custGeom>
            <a:avLst/>
            <a:gdLst/>
            <a:ahLst/>
            <a:cxnLst/>
            <a:rect l="l" t="t" r="r" b="b"/>
            <a:pathLst>
              <a:path w="3901440" h="2584704">
                <a:moveTo>
                  <a:pt x="0" y="0"/>
                </a:moveTo>
                <a:lnTo>
                  <a:pt x="3901440" y="0"/>
                </a:lnTo>
                <a:lnTo>
                  <a:pt x="3901440" y="2584704"/>
                </a:lnTo>
                <a:lnTo>
                  <a:pt x="0" y="2584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US" sz="1266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0392B624-D044-089C-AB4D-B7E85FB8EE32}"/>
              </a:ext>
            </a:extLst>
          </p:cNvPr>
          <p:cNvSpPr txBox="1"/>
          <p:nvPr/>
        </p:nvSpPr>
        <p:spPr>
          <a:xfrm>
            <a:off x="6088242" y="1286338"/>
            <a:ext cx="2934997" cy="3100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5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Strong leader with at least 3 key volunteers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5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Pay for a porter for bathroom/trash if hosting a larger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5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Handheld radios for communication between 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5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Security/police presence, ideally female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5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Prepare for the unexpected: extra power cords, duct tape, tools,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50" spc="-103" dirty="0">
                <a:latin typeface="Avenir Book" panose="02000503020000020003" pitchFamily="2" charset="0"/>
                <a:ea typeface="Knockout Featherweight Bold"/>
                <a:cs typeface="Knockout Featherweight Bold"/>
                <a:sym typeface="Knockout Featherweight Bold"/>
              </a:rPr>
              <a:t>Less is more when it comes to planning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276A4BBA-6386-4127-A72C-9AD76A300B76}"/>
              </a:ext>
            </a:extLst>
          </p:cNvPr>
          <p:cNvSpPr/>
          <p:nvPr/>
        </p:nvSpPr>
        <p:spPr>
          <a:xfrm rot="6571238">
            <a:off x="-1540309" y="1801147"/>
            <a:ext cx="2743200" cy="1817370"/>
          </a:xfrm>
          <a:custGeom>
            <a:avLst/>
            <a:gdLst/>
            <a:ahLst/>
            <a:cxnLst/>
            <a:rect l="l" t="t" r="r" b="b"/>
            <a:pathLst>
              <a:path w="3901440" h="2584704">
                <a:moveTo>
                  <a:pt x="0" y="0"/>
                </a:moveTo>
                <a:lnTo>
                  <a:pt x="3901440" y="0"/>
                </a:lnTo>
                <a:lnTo>
                  <a:pt x="3901440" y="2584704"/>
                </a:lnTo>
                <a:lnTo>
                  <a:pt x="0" y="2584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US" sz="1266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019675"/>
              </p:ext>
            </p:extLst>
          </p:nvPr>
        </p:nvGraphicFramePr>
        <p:xfrm>
          <a:off x="1518086" y="738681"/>
          <a:ext cx="5852162" cy="1092953"/>
        </p:xfrm>
        <a:graphic>
          <a:graphicData uri="http://schemas.openxmlformats.org/drawingml/2006/table">
            <a:tbl>
              <a:tblPr/>
              <a:tblGrid>
                <a:gridCol w="538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3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84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84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83077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Gagalin"/>
                          <a:ea typeface="Gagalin"/>
                          <a:cs typeface="Gagalin"/>
                          <a:sym typeface="Gagalin"/>
                        </a:rPr>
                        <a:t>NAME</a:t>
                      </a:r>
                      <a:endParaRPr lang="en-US" sz="80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Gagalin"/>
                          <a:ea typeface="Gagalin"/>
                          <a:cs typeface="Gagalin"/>
                          <a:sym typeface="Gagalin"/>
                        </a:rPr>
                        <a:t>PHONE</a:t>
                      </a:r>
                      <a:endParaRPr lang="en-US" sz="800" dirty="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Gagalin"/>
                          <a:ea typeface="Gagalin"/>
                          <a:cs typeface="Gagalin"/>
                          <a:sym typeface="Gagalin"/>
                        </a:rPr>
                        <a:t>EMAIL</a:t>
                      </a:r>
                      <a:endParaRPr lang="en-US" sz="800" dirty="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Gagalin"/>
                          <a:ea typeface="Gagalin"/>
                          <a:cs typeface="Gagalin"/>
                          <a:sym typeface="Gagalin"/>
                        </a:rPr>
                        <a:t>AVAILABILITY</a:t>
                      </a:r>
                      <a:endParaRPr lang="en-US" sz="80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Gagalin"/>
                          <a:ea typeface="Gagalin"/>
                          <a:cs typeface="Gagalin"/>
                          <a:sym typeface="Gagalin"/>
                        </a:rPr>
                        <a:t>START TIME</a:t>
                      </a:r>
                      <a:endParaRPr lang="en-US" sz="80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Gagalin"/>
                          <a:ea typeface="Gagalin"/>
                          <a:cs typeface="Gagalin"/>
                          <a:sym typeface="Gagalin"/>
                        </a:rPr>
                        <a:t>END TIME</a:t>
                      </a:r>
                      <a:endParaRPr lang="en-US" sz="800" dirty="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Gagalin"/>
                          <a:ea typeface="Gagalin"/>
                          <a:cs typeface="Gagalin"/>
                          <a:sym typeface="Gagalin"/>
                        </a:rPr>
                        <a:t>LUNCH</a:t>
                      </a:r>
                      <a:endParaRPr lang="en-US" sz="800" dirty="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Gagalin"/>
                          <a:ea typeface="Gagalin"/>
                          <a:cs typeface="Gagalin"/>
                          <a:sym typeface="Gagalin"/>
                        </a:rPr>
                        <a:t>ACTIVITY</a:t>
                      </a:r>
                      <a:endParaRPr lang="en-US" sz="800" dirty="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Gagalin"/>
                          <a:ea typeface="Gagalin"/>
                          <a:cs typeface="Gagalin"/>
                          <a:sym typeface="Gagalin"/>
                        </a:rPr>
                        <a:t>SHIRT SIZE</a:t>
                      </a:r>
                      <a:endParaRPr lang="en-US" sz="800" dirty="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76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80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80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80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80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80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80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80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80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800" dirty="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reeform 8"/>
          <p:cNvSpPr>
            <a:spLocks noChangeAspect="1"/>
          </p:cNvSpPr>
          <p:nvPr/>
        </p:nvSpPr>
        <p:spPr>
          <a:xfrm>
            <a:off x="2322811" y="2247574"/>
            <a:ext cx="3200400" cy="2205000"/>
          </a:xfrm>
          <a:custGeom>
            <a:avLst/>
            <a:gdLst/>
            <a:ahLst/>
            <a:cxnLst/>
            <a:rect l="l" t="t" r="r" b="b"/>
            <a:pathLst>
              <a:path w="4743865" h="3268411">
                <a:moveTo>
                  <a:pt x="0" y="0"/>
                </a:moveTo>
                <a:lnTo>
                  <a:pt x="4743865" y="0"/>
                </a:lnTo>
                <a:lnTo>
                  <a:pt x="4743865" y="3268411"/>
                </a:lnTo>
                <a:lnTo>
                  <a:pt x="0" y="32684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66" dirty="0"/>
          </a:p>
        </p:txBody>
      </p:sp>
      <p:sp>
        <p:nvSpPr>
          <p:cNvPr id="9" name="Freeform 9"/>
          <p:cNvSpPr/>
          <p:nvPr/>
        </p:nvSpPr>
        <p:spPr>
          <a:xfrm>
            <a:off x="7693954" y="951422"/>
            <a:ext cx="1255224" cy="836293"/>
          </a:xfrm>
          <a:custGeom>
            <a:avLst/>
            <a:gdLst/>
            <a:ahLst/>
            <a:cxnLst/>
            <a:rect l="l" t="t" r="r" b="b"/>
            <a:pathLst>
              <a:path w="1785207" h="1189394">
                <a:moveTo>
                  <a:pt x="0" y="0"/>
                </a:moveTo>
                <a:lnTo>
                  <a:pt x="1785207" y="0"/>
                </a:lnTo>
                <a:lnTo>
                  <a:pt x="1785207" y="1189394"/>
                </a:lnTo>
                <a:lnTo>
                  <a:pt x="0" y="11893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13" name="TextBox 13"/>
          <p:cNvSpPr txBox="1"/>
          <p:nvPr/>
        </p:nvSpPr>
        <p:spPr>
          <a:xfrm>
            <a:off x="1356233" y="189563"/>
            <a:ext cx="6175868" cy="545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11"/>
              </a:lnSpc>
            </a:pPr>
            <a:r>
              <a:rPr lang="en-US" sz="3500" dirty="0">
                <a:solidFill>
                  <a:srgbClr val="000000"/>
                </a:solidFill>
                <a:latin typeface="Avenir Book" panose="02000503020000020003" pitchFamily="2" charset="0"/>
                <a:ea typeface="Feel Free Playful"/>
                <a:cs typeface="Feel Free Playful"/>
                <a:sym typeface="Feel Free Playful"/>
              </a:rPr>
              <a:t>VOLUNTEER MANAGEMENT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09787" y="1312117"/>
            <a:ext cx="1063943" cy="36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1125" spc="115" dirty="0">
                <a:solidFill>
                  <a:srgbClr val="625D8D"/>
                </a:solidFill>
                <a:latin typeface="Lobster Two"/>
                <a:ea typeface="Lobster Two"/>
                <a:cs typeface="Lobster Two"/>
                <a:sym typeface="Lobster Two"/>
              </a:rPr>
              <a:t>GIAD </a:t>
            </a:r>
          </a:p>
          <a:p>
            <a:pPr algn="ctr">
              <a:lnSpc>
                <a:spcPts val="2205"/>
              </a:lnSpc>
            </a:pPr>
            <a:r>
              <a:rPr lang="en-US" sz="1125" spc="115" dirty="0">
                <a:solidFill>
                  <a:srgbClr val="625D8D"/>
                </a:solidFill>
                <a:latin typeface="Lobster Two"/>
                <a:ea typeface="Lobster Two"/>
                <a:cs typeface="Lobster Two"/>
                <a:sym typeface="Lobster Two"/>
              </a:rPr>
              <a:t>ROCKSTAR</a:t>
            </a: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27CC635A-388E-0338-19C3-198E28C2B917}"/>
              </a:ext>
            </a:extLst>
          </p:cNvPr>
          <p:cNvSpPr/>
          <p:nvPr/>
        </p:nvSpPr>
        <p:spPr>
          <a:xfrm>
            <a:off x="6669001" y="4137939"/>
            <a:ext cx="2743200" cy="1817370"/>
          </a:xfrm>
          <a:custGeom>
            <a:avLst/>
            <a:gdLst/>
            <a:ahLst/>
            <a:cxnLst/>
            <a:rect l="l" t="t" r="r" b="b"/>
            <a:pathLst>
              <a:path w="3901440" h="2584704">
                <a:moveTo>
                  <a:pt x="0" y="0"/>
                </a:moveTo>
                <a:lnTo>
                  <a:pt x="3901440" y="0"/>
                </a:lnTo>
                <a:lnTo>
                  <a:pt x="3901440" y="2584704"/>
                </a:lnTo>
                <a:lnTo>
                  <a:pt x="0" y="2584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US" sz="1266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F0C3F25D-3228-376B-501C-A1D978DC11E8}"/>
              </a:ext>
            </a:extLst>
          </p:cNvPr>
          <p:cNvSpPr/>
          <p:nvPr/>
        </p:nvSpPr>
        <p:spPr>
          <a:xfrm rot="19374212">
            <a:off x="605330" y="3904331"/>
            <a:ext cx="1097647" cy="846560"/>
          </a:xfrm>
          <a:custGeom>
            <a:avLst/>
            <a:gdLst/>
            <a:ahLst/>
            <a:cxnLst/>
            <a:rect l="l" t="t" r="r" b="b"/>
            <a:pathLst>
              <a:path w="1561098" h="1203996">
                <a:moveTo>
                  <a:pt x="0" y="0"/>
                </a:moveTo>
                <a:lnTo>
                  <a:pt x="1561098" y="0"/>
                </a:lnTo>
                <a:lnTo>
                  <a:pt x="1561098" y="1203997"/>
                </a:lnTo>
                <a:lnTo>
                  <a:pt x="0" y="12039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11FE3F-1247-A732-C0ED-AD39F7117E32}"/>
              </a:ext>
            </a:extLst>
          </p:cNvPr>
          <p:cNvSpPr txBox="1"/>
          <p:nvPr/>
        </p:nvSpPr>
        <p:spPr>
          <a:xfrm>
            <a:off x="5525061" y="2111273"/>
            <a:ext cx="315784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>
                <a:latin typeface="Avenir Book" panose="02000503020000020003" pitchFamily="2" charset="0"/>
              </a:rPr>
              <a:t>Strong leader with at least 3 key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>
                <a:latin typeface="Avenir Book" panose="02000503020000020003" pitchFamily="2" charset="0"/>
              </a:rPr>
              <a:t>Set up volunteers for success by communicating expectations/instructions in advanced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>
                <a:latin typeface="Avenir Book" panose="02000503020000020003" pitchFamily="2" charset="0"/>
              </a:rPr>
              <a:t>About 1 volunteer for every 10 attendees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>
                <a:latin typeface="Avenir Book" panose="02000503020000020003" pitchFamily="2" charset="0"/>
              </a:rPr>
              <a:t>Scheduled lunch break rotation</a:t>
            </a: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CA15ED18-3555-351C-C595-B93C48B702D1}"/>
              </a:ext>
            </a:extLst>
          </p:cNvPr>
          <p:cNvSpPr/>
          <p:nvPr/>
        </p:nvSpPr>
        <p:spPr>
          <a:xfrm rot="6571238">
            <a:off x="-1540309" y="1801147"/>
            <a:ext cx="2743200" cy="1817370"/>
          </a:xfrm>
          <a:custGeom>
            <a:avLst/>
            <a:gdLst/>
            <a:ahLst/>
            <a:cxnLst/>
            <a:rect l="l" t="t" r="r" b="b"/>
            <a:pathLst>
              <a:path w="3901440" h="2584704">
                <a:moveTo>
                  <a:pt x="0" y="0"/>
                </a:moveTo>
                <a:lnTo>
                  <a:pt x="3901440" y="0"/>
                </a:lnTo>
                <a:lnTo>
                  <a:pt x="3901440" y="2584704"/>
                </a:lnTo>
                <a:lnTo>
                  <a:pt x="0" y="2584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US" sz="1266"/>
          </a:p>
        </p:txBody>
      </p:sp>
      <p:sp>
        <p:nvSpPr>
          <p:cNvPr id="11" name="Freeform 11"/>
          <p:cNvSpPr/>
          <p:nvPr/>
        </p:nvSpPr>
        <p:spPr>
          <a:xfrm>
            <a:off x="91541" y="2030083"/>
            <a:ext cx="2084763" cy="1563572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endParaRPr lang="en-US" sz="126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49311" y="199374"/>
            <a:ext cx="2764299" cy="545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11"/>
              </a:lnSpc>
            </a:pPr>
            <a:r>
              <a:rPr lang="en-US" sz="3500" dirty="0">
                <a:solidFill>
                  <a:srgbClr val="000000"/>
                </a:solidFill>
                <a:latin typeface="Avenir Book" panose="02000503020000020003" pitchFamily="2" charset="0"/>
                <a:ea typeface="Feel Free Playful"/>
                <a:cs typeface="Feel Free Playful"/>
                <a:sym typeface="Feel Free Playful"/>
              </a:rPr>
              <a:t>ACTIVITIES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20156" y="2526075"/>
            <a:ext cx="950903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"/>
              </a:lnSpc>
            </a:pPr>
            <a:r>
              <a:rPr lang="en-US" sz="111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What is the cause of the problem?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20156" y="3739277"/>
            <a:ext cx="950903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"/>
              </a:lnSpc>
            </a:pPr>
            <a:r>
              <a:rPr lang="en-US" sz="111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Who is involved in the problem?</a:t>
            </a:r>
          </a:p>
        </p:txBody>
      </p:sp>
      <p:sp>
        <p:nvSpPr>
          <p:cNvPr id="9" name="Freeform 9"/>
          <p:cNvSpPr/>
          <p:nvPr/>
        </p:nvSpPr>
        <p:spPr>
          <a:xfrm>
            <a:off x="962715" y="2385056"/>
            <a:ext cx="1420392" cy="1560870"/>
          </a:xfrm>
          <a:custGeom>
            <a:avLst/>
            <a:gdLst/>
            <a:ahLst/>
            <a:cxnLst/>
            <a:rect l="l" t="t" r="r" b="b"/>
            <a:pathLst>
              <a:path w="2020113" h="2219904">
                <a:moveTo>
                  <a:pt x="0" y="0"/>
                </a:moveTo>
                <a:lnTo>
                  <a:pt x="2020113" y="0"/>
                </a:lnTo>
                <a:lnTo>
                  <a:pt x="2020113" y="2219904"/>
                </a:lnTo>
                <a:lnTo>
                  <a:pt x="0" y="2219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66" dirty="0"/>
          </a:p>
        </p:txBody>
      </p:sp>
      <p:sp>
        <p:nvSpPr>
          <p:cNvPr id="17" name="Freeform 17"/>
          <p:cNvSpPr/>
          <p:nvPr/>
        </p:nvSpPr>
        <p:spPr>
          <a:xfrm>
            <a:off x="1117812" y="162408"/>
            <a:ext cx="2404172" cy="18031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effectLst>
            <a:softEdge rad="63500"/>
          </a:effectLst>
        </p:spPr>
        <p:txBody>
          <a:bodyPr/>
          <a:lstStyle/>
          <a:p>
            <a:endParaRPr lang="en-US" sz="1266"/>
          </a:p>
        </p:txBody>
      </p:sp>
      <p:sp>
        <p:nvSpPr>
          <p:cNvPr id="18" name="Freeform 18"/>
          <p:cNvSpPr>
            <a:spLocks noChangeAspect="1"/>
          </p:cNvSpPr>
          <p:nvPr/>
        </p:nvSpPr>
        <p:spPr>
          <a:xfrm>
            <a:off x="1027076" y="2082172"/>
            <a:ext cx="2011680" cy="2713717"/>
          </a:xfrm>
          <a:custGeom>
            <a:avLst/>
            <a:gdLst/>
            <a:ahLst/>
            <a:cxnLst/>
            <a:rect l="l" t="t" r="r" b="b"/>
            <a:pathLst>
              <a:path w="1959307" h="2643065">
                <a:moveTo>
                  <a:pt x="0" y="0"/>
                </a:moveTo>
                <a:lnTo>
                  <a:pt x="1959307" y="0"/>
                </a:lnTo>
                <a:lnTo>
                  <a:pt x="1959307" y="2643065"/>
                </a:lnTo>
                <a:lnTo>
                  <a:pt x="0" y="26430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66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1CCA0E-274C-2749-4B76-70D6B847935A}"/>
              </a:ext>
            </a:extLst>
          </p:cNvPr>
          <p:cNvGrpSpPr/>
          <p:nvPr/>
        </p:nvGrpSpPr>
        <p:grpSpPr>
          <a:xfrm>
            <a:off x="3766184" y="1117957"/>
            <a:ext cx="2103120" cy="2977869"/>
            <a:chOff x="3811340" y="937333"/>
            <a:chExt cx="2103120" cy="2977869"/>
          </a:xfrm>
        </p:grpSpPr>
        <p:sp>
          <p:nvSpPr>
            <p:cNvPr id="11" name="Freeform 11"/>
            <p:cNvSpPr>
              <a:spLocks noChangeAspect="1"/>
            </p:cNvSpPr>
            <p:nvPr/>
          </p:nvSpPr>
          <p:spPr>
            <a:xfrm>
              <a:off x="3811340" y="937333"/>
              <a:ext cx="2103120" cy="2977869"/>
            </a:xfrm>
            <a:custGeom>
              <a:avLst/>
              <a:gdLst/>
              <a:ahLst/>
              <a:cxnLst/>
              <a:rect l="l" t="t" r="r" b="b"/>
              <a:pathLst>
                <a:path w="2882782" h="4081815">
                  <a:moveTo>
                    <a:pt x="0" y="0"/>
                  </a:moveTo>
                  <a:lnTo>
                    <a:pt x="2882781" y="0"/>
                  </a:lnTo>
                  <a:lnTo>
                    <a:pt x="2882781" y="4081815"/>
                  </a:lnTo>
                  <a:lnTo>
                    <a:pt x="0" y="4081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66"/>
            </a:p>
          </p:txBody>
        </p:sp>
        <p:sp>
          <p:nvSpPr>
            <p:cNvPr id="23" name="TextBox 23"/>
            <p:cNvSpPr txBox="1">
              <a:spLocks/>
            </p:cNvSpPr>
            <p:nvPr/>
          </p:nvSpPr>
          <p:spPr>
            <a:xfrm>
              <a:off x="4091442" y="2000911"/>
              <a:ext cx="457200" cy="102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5"/>
                </a:lnSpc>
                <a:spcBef>
                  <a:spcPct val="0"/>
                </a:spcBef>
              </a:pPr>
              <a:r>
                <a:rPr lang="en-US" sz="83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Activity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046111" y="2579157"/>
              <a:ext cx="548640" cy="89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4"/>
                </a:lnSpc>
                <a:spcBef>
                  <a:spcPct val="0"/>
                </a:spcBef>
              </a:pPr>
              <a:r>
                <a:rPr lang="en-US" sz="69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Volunteers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139451" y="2877308"/>
              <a:ext cx="379413" cy="115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5"/>
                </a:lnSpc>
                <a:spcBef>
                  <a:spcPct val="0"/>
                </a:spcBef>
              </a:pPr>
              <a:r>
                <a:rPr lang="en-US" sz="90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Notes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091442" y="2297830"/>
              <a:ext cx="457200" cy="102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4"/>
                </a:lnSpc>
                <a:spcBef>
                  <a:spcPct val="0"/>
                </a:spcBef>
              </a:pPr>
              <a:r>
                <a:rPr lang="en-US" sz="76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# Tables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091442" y="3180608"/>
              <a:ext cx="457200" cy="102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4"/>
                </a:lnSpc>
                <a:spcBef>
                  <a:spcPct val="0"/>
                </a:spcBef>
              </a:pPr>
              <a:r>
                <a:rPr lang="en-US" sz="76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Location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635843" y="1994214"/>
              <a:ext cx="457200" cy="102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4"/>
                </a:lnSpc>
                <a:spcBef>
                  <a:spcPct val="0"/>
                </a:spcBef>
              </a:pPr>
              <a:r>
                <a:rPr lang="en-US" sz="76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Chairs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627957" y="2292235"/>
              <a:ext cx="457200" cy="106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4"/>
                </a:lnSpc>
                <a:spcBef>
                  <a:spcPct val="0"/>
                </a:spcBef>
              </a:pPr>
              <a:r>
                <a:rPr lang="en-US" sz="76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How </a:t>
              </a:r>
              <a:r>
                <a:rPr lang="en-US" sz="76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To’s</a:t>
              </a:r>
              <a:endParaRPr lang="en-US" sz="76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4620071" y="2572460"/>
              <a:ext cx="457200" cy="102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4"/>
                </a:lnSpc>
                <a:spcBef>
                  <a:spcPct val="0"/>
                </a:spcBef>
              </a:pPr>
              <a:r>
                <a:rPr lang="en-US" sz="76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Surveys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627957" y="2886258"/>
              <a:ext cx="457200" cy="102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4"/>
                </a:lnSpc>
                <a:spcBef>
                  <a:spcPct val="0"/>
                </a:spcBef>
              </a:pPr>
              <a:r>
                <a:rPr lang="en-US" sz="76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Sponsors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4627957" y="3181961"/>
              <a:ext cx="457200" cy="102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4"/>
                </a:lnSpc>
                <a:spcBef>
                  <a:spcPct val="0"/>
                </a:spcBef>
              </a:pPr>
              <a:r>
                <a:rPr lang="en-US" sz="76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Power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164472" y="1942918"/>
              <a:ext cx="457200" cy="205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4"/>
                </a:lnSpc>
              </a:pPr>
              <a:r>
                <a:rPr lang="en-US" sz="76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FAA</a:t>
              </a:r>
            </a:p>
            <a:p>
              <a:pPr algn="ctr">
                <a:lnSpc>
                  <a:spcPts val="764"/>
                </a:lnSpc>
                <a:spcBef>
                  <a:spcPct val="0"/>
                </a:spcBef>
              </a:pPr>
              <a:r>
                <a:rPr lang="en-US" sz="76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Approval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137516" y="2297717"/>
              <a:ext cx="544401" cy="102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4"/>
                </a:lnSpc>
                <a:spcBef>
                  <a:spcPct val="0"/>
                </a:spcBef>
              </a:pPr>
              <a:r>
                <a:rPr lang="en-US" sz="76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Inventory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170038" y="2579301"/>
              <a:ext cx="457200" cy="102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4"/>
                </a:lnSpc>
                <a:spcBef>
                  <a:spcPct val="0"/>
                </a:spcBef>
              </a:pPr>
              <a:r>
                <a:rPr lang="en-US" sz="76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Budget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5178478" y="2879978"/>
              <a:ext cx="457200" cy="102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4"/>
                </a:lnSpc>
                <a:spcBef>
                  <a:spcPct val="0"/>
                </a:spcBef>
              </a:pPr>
              <a:r>
                <a:rPr lang="en-US" sz="76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Software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5203401" y="3180608"/>
              <a:ext cx="365760" cy="102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4"/>
                </a:lnSpc>
                <a:spcBef>
                  <a:spcPct val="0"/>
                </a:spcBef>
              </a:pPr>
              <a:r>
                <a:rPr lang="en-US" sz="76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Signs</a:t>
              </a:r>
            </a:p>
          </p:txBody>
        </p:sp>
      </p:grpSp>
      <p:sp>
        <p:nvSpPr>
          <p:cNvPr id="38" name="Freeform 3">
            <a:extLst>
              <a:ext uri="{FF2B5EF4-FFF2-40B4-BE49-F238E27FC236}">
                <a16:creationId xmlns:a16="http://schemas.microsoft.com/office/drawing/2014/main" id="{0EB485ED-F0FE-A394-3D20-8F35346714DE}"/>
              </a:ext>
            </a:extLst>
          </p:cNvPr>
          <p:cNvSpPr/>
          <p:nvPr/>
        </p:nvSpPr>
        <p:spPr>
          <a:xfrm>
            <a:off x="6669001" y="4137939"/>
            <a:ext cx="2743200" cy="1817370"/>
          </a:xfrm>
          <a:custGeom>
            <a:avLst/>
            <a:gdLst/>
            <a:ahLst/>
            <a:cxnLst/>
            <a:rect l="l" t="t" r="r" b="b"/>
            <a:pathLst>
              <a:path w="3901440" h="2584704">
                <a:moveTo>
                  <a:pt x="0" y="0"/>
                </a:moveTo>
                <a:lnTo>
                  <a:pt x="3901440" y="0"/>
                </a:lnTo>
                <a:lnTo>
                  <a:pt x="3901440" y="2584704"/>
                </a:lnTo>
                <a:lnTo>
                  <a:pt x="0" y="2584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US" sz="1266"/>
          </a:p>
        </p:txBody>
      </p:sp>
      <p:sp>
        <p:nvSpPr>
          <p:cNvPr id="39" name="Freeform 9">
            <a:extLst>
              <a:ext uri="{FF2B5EF4-FFF2-40B4-BE49-F238E27FC236}">
                <a16:creationId xmlns:a16="http://schemas.microsoft.com/office/drawing/2014/main" id="{A0B25254-3430-792C-540C-796EE78CA9D6}"/>
              </a:ext>
            </a:extLst>
          </p:cNvPr>
          <p:cNvSpPr/>
          <p:nvPr/>
        </p:nvSpPr>
        <p:spPr>
          <a:xfrm rot="10280556">
            <a:off x="6346069" y="3839644"/>
            <a:ext cx="1097647" cy="846560"/>
          </a:xfrm>
          <a:custGeom>
            <a:avLst/>
            <a:gdLst/>
            <a:ahLst/>
            <a:cxnLst/>
            <a:rect l="l" t="t" r="r" b="b"/>
            <a:pathLst>
              <a:path w="1561098" h="1203996">
                <a:moveTo>
                  <a:pt x="0" y="0"/>
                </a:moveTo>
                <a:lnTo>
                  <a:pt x="1561098" y="0"/>
                </a:lnTo>
                <a:lnTo>
                  <a:pt x="1561098" y="1203997"/>
                </a:lnTo>
                <a:lnTo>
                  <a:pt x="0" y="12039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203450-C334-30F1-0E32-4484FA684784}"/>
              </a:ext>
            </a:extLst>
          </p:cNvPr>
          <p:cNvSpPr txBox="1"/>
          <p:nvPr/>
        </p:nvSpPr>
        <p:spPr>
          <a:xfrm>
            <a:off x="6032704" y="1444440"/>
            <a:ext cx="2977889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>
                <a:latin typeface="Avenir Book" panose="02000503020000020003" pitchFamily="2" charset="0"/>
              </a:rPr>
              <a:t>Creative with strong organizational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>
                <a:latin typeface="Avenir Book" panose="02000503020000020003" pitchFamily="2" charset="0"/>
              </a:rPr>
              <a:t>Inventory and update activity instructions and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>
                <a:latin typeface="Avenir Book" panose="02000503020000020003" pitchFamily="2" charset="0"/>
              </a:rPr>
              <a:t>Plan for the unexpected with extra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>
                <a:latin typeface="Avenir Book" panose="02000503020000020003" pitchFamily="2" charset="0"/>
              </a:rPr>
              <a:t>Train volunteers on the activity as needed</a:t>
            </a:r>
          </a:p>
        </p:txBody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86C35368-9BAD-04BF-0F52-01567D80C42A}"/>
              </a:ext>
            </a:extLst>
          </p:cNvPr>
          <p:cNvSpPr/>
          <p:nvPr/>
        </p:nvSpPr>
        <p:spPr>
          <a:xfrm rot="6571238">
            <a:off x="-1540309" y="1801147"/>
            <a:ext cx="2743200" cy="1817370"/>
          </a:xfrm>
          <a:custGeom>
            <a:avLst/>
            <a:gdLst/>
            <a:ahLst/>
            <a:cxnLst/>
            <a:rect l="l" t="t" r="r" b="b"/>
            <a:pathLst>
              <a:path w="3901440" h="2584704">
                <a:moveTo>
                  <a:pt x="0" y="0"/>
                </a:moveTo>
                <a:lnTo>
                  <a:pt x="3901440" y="0"/>
                </a:lnTo>
                <a:lnTo>
                  <a:pt x="3901440" y="2584704"/>
                </a:lnTo>
                <a:lnTo>
                  <a:pt x="0" y="2584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US" sz="1266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3">
            <a:extLst>
              <a:ext uri="{FF2B5EF4-FFF2-40B4-BE49-F238E27FC236}">
                <a16:creationId xmlns:a16="http://schemas.microsoft.com/office/drawing/2014/main" id="{400D6A75-A149-6C71-5380-4EFF7D72A36E}"/>
              </a:ext>
            </a:extLst>
          </p:cNvPr>
          <p:cNvSpPr/>
          <p:nvPr/>
        </p:nvSpPr>
        <p:spPr>
          <a:xfrm rot="6571238">
            <a:off x="-1540309" y="1801147"/>
            <a:ext cx="2743200" cy="1817370"/>
          </a:xfrm>
          <a:custGeom>
            <a:avLst/>
            <a:gdLst/>
            <a:ahLst/>
            <a:cxnLst/>
            <a:rect l="l" t="t" r="r" b="b"/>
            <a:pathLst>
              <a:path w="3901440" h="2584704">
                <a:moveTo>
                  <a:pt x="0" y="0"/>
                </a:moveTo>
                <a:lnTo>
                  <a:pt x="3901440" y="0"/>
                </a:lnTo>
                <a:lnTo>
                  <a:pt x="3901440" y="2584704"/>
                </a:lnTo>
                <a:lnTo>
                  <a:pt x="0" y="2584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US" sz="1266"/>
          </a:p>
        </p:txBody>
      </p:sp>
      <p:sp>
        <p:nvSpPr>
          <p:cNvPr id="6" name="Freeform 6"/>
          <p:cNvSpPr>
            <a:spLocks noChangeAspect="1"/>
          </p:cNvSpPr>
          <p:nvPr/>
        </p:nvSpPr>
        <p:spPr>
          <a:xfrm>
            <a:off x="348779" y="1898581"/>
            <a:ext cx="2377440" cy="3067664"/>
          </a:xfrm>
          <a:custGeom>
            <a:avLst/>
            <a:gdLst/>
            <a:ahLst/>
            <a:cxnLst/>
            <a:rect l="l" t="t" r="r" b="b"/>
            <a:pathLst>
              <a:path w="3280065" h="4232342">
                <a:moveTo>
                  <a:pt x="0" y="0"/>
                </a:moveTo>
                <a:lnTo>
                  <a:pt x="3280064" y="0"/>
                </a:lnTo>
                <a:lnTo>
                  <a:pt x="3280064" y="4232342"/>
                </a:lnTo>
                <a:lnTo>
                  <a:pt x="0" y="42323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66" dirty="0"/>
          </a:p>
        </p:txBody>
      </p:sp>
      <p:sp>
        <p:nvSpPr>
          <p:cNvPr id="7" name="Freeform 7"/>
          <p:cNvSpPr>
            <a:spLocks noChangeAspect="1"/>
          </p:cNvSpPr>
          <p:nvPr/>
        </p:nvSpPr>
        <p:spPr>
          <a:xfrm>
            <a:off x="3143673" y="2128599"/>
            <a:ext cx="2377440" cy="2566737"/>
          </a:xfrm>
          <a:custGeom>
            <a:avLst/>
            <a:gdLst/>
            <a:ahLst/>
            <a:cxnLst/>
            <a:rect l="l" t="t" r="r" b="b"/>
            <a:pathLst>
              <a:path w="3458159" h="3733505">
                <a:moveTo>
                  <a:pt x="0" y="0"/>
                </a:moveTo>
                <a:lnTo>
                  <a:pt x="3458159" y="0"/>
                </a:lnTo>
                <a:lnTo>
                  <a:pt x="3458159" y="3733505"/>
                </a:lnTo>
                <a:lnTo>
                  <a:pt x="0" y="37335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10" name="TextBox 10"/>
          <p:cNvSpPr txBox="1"/>
          <p:nvPr/>
        </p:nvSpPr>
        <p:spPr>
          <a:xfrm>
            <a:off x="2969850" y="137505"/>
            <a:ext cx="3194181" cy="497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5"/>
              </a:lnSpc>
            </a:pPr>
            <a:r>
              <a:rPr lang="en-US" sz="3500" dirty="0">
                <a:solidFill>
                  <a:srgbClr val="000000"/>
                </a:solidFill>
                <a:latin typeface="Avenir Book" panose="02000503020000020003" pitchFamily="2" charset="0"/>
                <a:ea typeface="Feel Free Playful"/>
                <a:cs typeface="Feel Free Playful"/>
                <a:sym typeface="Feel Free Playful"/>
              </a:rPr>
              <a:t>FUNDRAISING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38B036-469F-2A18-25AA-741F995A3ECD}"/>
              </a:ext>
            </a:extLst>
          </p:cNvPr>
          <p:cNvGrpSpPr/>
          <p:nvPr/>
        </p:nvGrpSpPr>
        <p:grpSpPr>
          <a:xfrm>
            <a:off x="1377807" y="673641"/>
            <a:ext cx="3724126" cy="1059160"/>
            <a:chOff x="1377807" y="673641"/>
            <a:chExt cx="3724126" cy="1059160"/>
          </a:xfrm>
        </p:grpSpPr>
        <p:sp>
          <p:nvSpPr>
            <p:cNvPr id="9" name="Freeform 9"/>
            <p:cNvSpPr/>
            <p:nvPr/>
          </p:nvSpPr>
          <p:spPr>
            <a:xfrm>
              <a:off x="1377807" y="687555"/>
              <a:ext cx="204454" cy="1028700"/>
            </a:xfrm>
            <a:custGeom>
              <a:avLst/>
              <a:gdLst/>
              <a:ahLst/>
              <a:cxnLst/>
              <a:rect l="l" t="t" r="r" b="b"/>
              <a:pathLst>
                <a:path w="290779" h="1463040">
                  <a:moveTo>
                    <a:pt x="0" y="0"/>
                  </a:moveTo>
                  <a:lnTo>
                    <a:pt x="290779" y="0"/>
                  </a:lnTo>
                  <a:lnTo>
                    <a:pt x="290779" y="1463040"/>
                  </a:lnTo>
                  <a:lnTo>
                    <a:pt x="0" y="1463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66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655138" y="701469"/>
              <a:ext cx="204454" cy="1028700"/>
            </a:xfrm>
            <a:custGeom>
              <a:avLst/>
              <a:gdLst/>
              <a:ahLst/>
              <a:cxnLst/>
              <a:rect l="l" t="t" r="r" b="b"/>
              <a:pathLst>
                <a:path w="290779" h="1463040">
                  <a:moveTo>
                    <a:pt x="0" y="0"/>
                  </a:moveTo>
                  <a:lnTo>
                    <a:pt x="290779" y="0"/>
                  </a:lnTo>
                  <a:lnTo>
                    <a:pt x="290779" y="1463040"/>
                  </a:lnTo>
                  <a:lnTo>
                    <a:pt x="0" y="1463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66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932469" y="673641"/>
              <a:ext cx="204454" cy="1028700"/>
            </a:xfrm>
            <a:custGeom>
              <a:avLst/>
              <a:gdLst/>
              <a:ahLst/>
              <a:cxnLst/>
              <a:rect l="l" t="t" r="r" b="b"/>
              <a:pathLst>
                <a:path w="290779" h="1463040">
                  <a:moveTo>
                    <a:pt x="0" y="0"/>
                  </a:moveTo>
                  <a:lnTo>
                    <a:pt x="290779" y="0"/>
                  </a:lnTo>
                  <a:lnTo>
                    <a:pt x="290779" y="1463040"/>
                  </a:lnTo>
                  <a:lnTo>
                    <a:pt x="0" y="1463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66"/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23B1027D-878D-5CA2-C341-4AD3122F0222}"/>
                </a:ext>
              </a:extLst>
            </p:cNvPr>
            <p:cNvSpPr txBox="1"/>
            <p:nvPr/>
          </p:nvSpPr>
          <p:spPr>
            <a:xfrm>
              <a:off x="1690127" y="717138"/>
              <a:ext cx="857145" cy="1015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sz="800" b="1" dirty="0">
                  <a:solidFill>
                    <a:srgbClr val="000000"/>
                  </a:solidFill>
                  <a:latin typeface="Avenir Book" panose="02000503020000020003" pitchFamily="2" charset="0"/>
                  <a:ea typeface="Poppins Bold"/>
                  <a:cs typeface="Poppins Bold"/>
                  <a:sym typeface="Poppins Bold"/>
                </a:rPr>
                <a:t>Sponsor </a:t>
              </a:r>
            </a:p>
            <a:p>
              <a:pPr>
                <a:spcAft>
                  <a:spcPts val="200"/>
                </a:spcAft>
              </a:pPr>
              <a:endParaRPr lang="en-US" sz="800" b="1" dirty="0">
                <a:solidFill>
                  <a:srgbClr val="000000"/>
                </a:solidFill>
                <a:latin typeface="Avenir Book" panose="02000503020000020003" pitchFamily="2" charset="0"/>
                <a:ea typeface="Poppins Bold"/>
                <a:cs typeface="Poppins Bold"/>
                <a:sym typeface="Poppins Bold"/>
              </a:endParaRPr>
            </a:p>
            <a:p>
              <a:pPr>
                <a:spcAft>
                  <a:spcPts val="200"/>
                </a:spcAft>
              </a:pPr>
              <a:r>
                <a:rPr lang="en-US" sz="800" b="1" dirty="0">
                  <a:solidFill>
                    <a:srgbClr val="000000"/>
                  </a:solidFill>
                  <a:latin typeface="Avenir Book" panose="02000503020000020003" pitchFamily="2" charset="0"/>
                  <a:ea typeface="Poppins Bold"/>
                  <a:cs typeface="Poppins Bold"/>
                  <a:sym typeface="Poppins Bold"/>
                </a:rPr>
                <a:t>Levels</a:t>
              </a:r>
            </a:p>
            <a:p>
              <a:pPr>
                <a:spcAft>
                  <a:spcPts val="200"/>
                </a:spcAft>
              </a:pPr>
              <a:endParaRPr lang="en-US" sz="800" b="1" dirty="0">
                <a:solidFill>
                  <a:srgbClr val="000000"/>
                </a:solidFill>
                <a:latin typeface="Avenir Book" panose="02000503020000020003" pitchFamily="2" charset="0"/>
                <a:ea typeface="Poppins Bold"/>
                <a:cs typeface="Poppins Bold"/>
                <a:sym typeface="Poppins Bold"/>
              </a:endParaRPr>
            </a:p>
            <a:p>
              <a:pPr>
                <a:spcAft>
                  <a:spcPts val="200"/>
                </a:spcAft>
              </a:pPr>
              <a:r>
                <a:rPr lang="en-US" sz="800" b="1" dirty="0">
                  <a:solidFill>
                    <a:srgbClr val="000000"/>
                  </a:solidFill>
                  <a:latin typeface="Avenir Book" panose="02000503020000020003" pitchFamily="2" charset="0"/>
                  <a:ea typeface="Poppins Bold"/>
                  <a:cs typeface="Poppins Bold"/>
                  <a:sym typeface="Poppins Bold"/>
                </a:rPr>
                <a:t>Cash/Gift in Kind</a:t>
              </a:r>
            </a:p>
            <a:p>
              <a:pPr>
                <a:spcAft>
                  <a:spcPts val="200"/>
                </a:spcAft>
              </a:pPr>
              <a:endParaRPr lang="en-US" sz="800" b="1" dirty="0">
                <a:solidFill>
                  <a:srgbClr val="000000"/>
                </a:solidFill>
                <a:latin typeface="Avenir Book" panose="02000503020000020003" pitchFamily="2" charset="0"/>
                <a:ea typeface="Poppins Bold"/>
                <a:cs typeface="Poppins Bold"/>
                <a:sym typeface="Poppins Bold"/>
              </a:endParaRPr>
            </a:p>
            <a:p>
              <a:pPr>
                <a:spcAft>
                  <a:spcPts val="200"/>
                </a:spcAft>
              </a:pPr>
              <a:r>
                <a:rPr lang="en-US" sz="800" b="1" dirty="0">
                  <a:solidFill>
                    <a:srgbClr val="000000"/>
                  </a:solidFill>
                  <a:latin typeface="Avenir Book" panose="02000503020000020003" pitchFamily="2" charset="0"/>
                  <a:ea typeface="Poppins Bold"/>
                  <a:cs typeface="Poppins Bold"/>
                  <a:sym typeface="Poppins Bold"/>
                </a:rPr>
                <a:t>Invoice Date</a:t>
              </a: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D4DE36F9-042C-452C-CCAC-2C1E08CF7F58}"/>
                </a:ext>
              </a:extLst>
            </p:cNvPr>
            <p:cNvSpPr txBox="1"/>
            <p:nvPr/>
          </p:nvSpPr>
          <p:spPr>
            <a:xfrm>
              <a:off x="2967458" y="716260"/>
              <a:ext cx="857145" cy="1015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sz="800" b="1" dirty="0">
                  <a:solidFill>
                    <a:srgbClr val="000000"/>
                  </a:solidFill>
                  <a:latin typeface="Avenir Book" panose="02000503020000020003" pitchFamily="2" charset="0"/>
                  <a:ea typeface="Poppins Bold"/>
                  <a:cs typeface="Poppins Bold"/>
                  <a:sym typeface="Poppins Bold"/>
                </a:rPr>
                <a:t>Logo Received </a:t>
              </a:r>
            </a:p>
            <a:p>
              <a:pPr>
                <a:spcAft>
                  <a:spcPts val="200"/>
                </a:spcAft>
              </a:pPr>
              <a:endParaRPr lang="en-US" sz="800" b="1" dirty="0">
                <a:solidFill>
                  <a:srgbClr val="000000"/>
                </a:solidFill>
                <a:latin typeface="Avenir Book" panose="02000503020000020003" pitchFamily="2" charset="0"/>
                <a:ea typeface="Poppins Bold"/>
                <a:cs typeface="Poppins Bold"/>
                <a:sym typeface="Poppins Bold"/>
              </a:endParaRPr>
            </a:p>
            <a:p>
              <a:pPr>
                <a:spcAft>
                  <a:spcPts val="200"/>
                </a:spcAft>
              </a:pPr>
              <a:r>
                <a:rPr lang="en-US" sz="800" b="1" dirty="0">
                  <a:solidFill>
                    <a:srgbClr val="000000"/>
                  </a:solidFill>
                  <a:latin typeface="Avenir Book" panose="02000503020000020003" pitchFamily="2" charset="0"/>
                  <a:ea typeface="Poppins Bold"/>
                  <a:cs typeface="Poppins Bold"/>
                  <a:sym typeface="Poppins Bold"/>
                </a:rPr>
                <a:t>Status</a:t>
              </a:r>
            </a:p>
            <a:p>
              <a:pPr>
                <a:spcAft>
                  <a:spcPts val="200"/>
                </a:spcAft>
              </a:pPr>
              <a:endParaRPr lang="en-US" sz="800" b="1" dirty="0">
                <a:solidFill>
                  <a:srgbClr val="000000"/>
                </a:solidFill>
                <a:latin typeface="Avenir Book" panose="02000503020000020003" pitchFamily="2" charset="0"/>
                <a:ea typeface="Poppins Bold"/>
                <a:cs typeface="Poppins Bold"/>
                <a:sym typeface="Poppins Bold"/>
              </a:endParaRPr>
            </a:p>
            <a:p>
              <a:pPr>
                <a:spcAft>
                  <a:spcPts val="200"/>
                </a:spcAft>
              </a:pPr>
              <a:r>
                <a:rPr lang="en-US" sz="800" b="1" dirty="0">
                  <a:solidFill>
                    <a:srgbClr val="000000"/>
                  </a:solidFill>
                  <a:latin typeface="Avenir Book" panose="02000503020000020003" pitchFamily="2" charset="0"/>
                  <a:ea typeface="Poppins Bold"/>
                  <a:cs typeface="Poppins Bold"/>
                  <a:sym typeface="Poppins Bold"/>
                </a:rPr>
                <a:t>Payment Method</a:t>
              </a:r>
            </a:p>
            <a:p>
              <a:pPr>
                <a:spcAft>
                  <a:spcPts val="200"/>
                </a:spcAft>
              </a:pPr>
              <a:endParaRPr lang="en-US" sz="800" b="1" dirty="0">
                <a:solidFill>
                  <a:srgbClr val="000000"/>
                </a:solidFill>
                <a:latin typeface="Avenir Book" panose="02000503020000020003" pitchFamily="2" charset="0"/>
                <a:ea typeface="Poppins Bold"/>
                <a:cs typeface="Poppins Bold"/>
                <a:sym typeface="Poppins Bold"/>
              </a:endParaRPr>
            </a:p>
            <a:p>
              <a:pPr>
                <a:spcAft>
                  <a:spcPts val="200"/>
                </a:spcAft>
              </a:pPr>
              <a:r>
                <a:rPr lang="en-US" sz="800" b="1" dirty="0">
                  <a:solidFill>
                    <a:srgbClr val="000000"/>
                  </a:solidFill>
                  <a:latin typeface="Avenir Book" panose="02000503020000020003" pitchFamily="2" charset="0"/>
                  <a:ea typeface="Poppins Bold"/>
                  <a:cs typeface="Poppins Bold"/>
                  <a:sym typeface="Poppins Bold"/>
                </a:rPr>
                <a:t>Tax Receipt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5FF07934-ECC6-4A1A-9B16-E6B54C777235}"/>
                </a:ext>
              </a:extLst>
            </p:cNvPr>
            <p:cNvSpPr txBox="1"/>
            <p:nvPr/>
          </p:nvSpPr>
          <p:spPr>
            <a:xfrm>
              <a:off x="4244788" y="715383"/>
              <a:ext cx="857145" cy="1015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sz="800" b="1" dirty="0">
                  <a:solidFill>
                    <a:srgbClr val="000000"/>
                  </a:solidFill>
                  <a:latin typeface="Avenir Book" panose="02000503020000020003" pitchFamily="2" charset="0"/>
                  <a:ea typeface="Poppins Bold"/>
                  <a:cs typeface="Poppins Bold"/>
                  <a:sym typeface="Poppins Bold"/>
                </a:rPr>
                <a:t>Contact Name </a:t>
              </a:r>
            </a:p>
            <a:p>
              <a:pPr>
                <a:spcAft>
                  <a:spcPts val="200"/>
                </a:spcAft>
              </a:pPr>
              <a:endParaRPr lang="en-US" sz="800" b="1" dirty="0">
                <a:solidFill>
                  <a:srgbClr val="000000"/>
                </a:solidFill>
                <a:latin typeface="Avenir Book" panose="02000503020000020003" pitchFamily="2" charset="0"/>
                <a:ea typeface="Poppins Bold"/>
                <a:cs typeface="Poppins Bold"/>
                <a:sym typeface="Poppins Bold"/>
              </a:endParaRPr>
            </a:p>
            <a:p>
              <a:pPr>
                <a:spcAft>
                  <a:spcPts val="200"/>
                </a:spcAft>
              </a:pPr>
              <a:r>
                <a:rPr lang="en-US" sz="800" b="1" dirty="0">
                  <a:solidFill>
                    <a:srgbClr val="000000"/>
                  </a:solidFill>
                  <a:latin typeface="Avenir Book" panose="02000503020000020003" pitchFamily="2" charset="0"/>
                  <a:ea typeface="Poppins Bold"/>
                  <a:cs typeface="Poppins Bold"/>
                  <a:sym typeface="Poppins Bold"/>
                </a:rPr>
                <a:t>Phone/Email</a:t>
              </a:r>
            </a:p>
            <a:p>
              <a:pPr>
                <a:spcAft>
                  <a:spcPts val="200"/>
                </a:spcAft>
              </a:pPr>
              <a:endParaRPr lang="en-US" sz="800" b="1" dirty="0">
                <a:solidFill>
                  <a:srgbClr val="000000"/>
                </a:solidFill>
                <a:latin typeface="Avenir Book" panose="02000503020000020003" pitchFamily="2" charset="0"/>
                <a:ea typeface="Poppins Bold"/>
                <a:cs typeface="Poppins Bold"/>
                <a:sym typeface="Poppins Bold"/>
              </a:endParaRPr>
            </a:p>
            <a:p>
              <a:pPr>
                <a:spcAft>
                  <a:spcPts val="200"/>
                </a:spcAft>
              </a:pPr>
              <a:r>
                <a:rPr lang="en-US" sz="800" b="1" dirty="0">
                  <a:solidFill>
                    <a:srgbClr val="000000"/>
                  </a:solidFill>
                  <a:latin typeface="Avenir Book" panose="02000503020000020003" pitchFamily="2" charset="0"/>
                  <a:ea typeface="Poppins Bold"/>
                  <a:cs typeface="Poppins Bold"/>
                  <a:sym typeface="Poppins Bold"/>
                </a:rPr>
                <a:t>Address</a:t>
              </a:r>
            </a:p>
            <a:p>
              <a:pPr>
                <a:spcAft>
                  <a:spcPts val="200"/>
                </a:spcAft>
              </a:pPr>
              <a:endParaRPr lang="en-US" sz="800" b="1" dirty="0">
                <a:solidFill>
                  <a:srgbClr val="000000"/>
                </a:solidFill>
                <a:latin typeface="Avenir Book" panose="02000503020000020003" pitchFamily="2" charset="0"/>
                <a:ea typeface="Poppins Bold"/>
                <a:cs typeface="Poppins Bold"/>
                <a:sym typeface="Poppins Bold"/>
              </a:endParaRPr>
            </a:p>
            <a:p>
              <a:pPr>
                <a:spcAft>
                  <a:spcPts val="200"/>
                </a:spcAft>
              </a:pPr>
              <a:r>
                <a:rPr lang="en-US" sz="800" b="1" dirty="0">
                  <a:solidFill>
                    <a:srgbClr val="000000"/>
                  </a:solidFill>
                  <a:latin typeface="Avenir Book" panose="02000503020000020003" pitchFamily="2" charset="0"/>
                  <a:ea typeface="Poppins Bold"/>
                  <a:cs typeface="Poppins Bold"/>
                  <a:sym typeface="Poppins Bold"/>
                </a:rPr>
                <a:t>Thank You Sent</a:t>
              </a:r>
            </a:p>
          </p:txBody>
        </p:sp>
      </p:grpSp>
      <p:sp>
        <p:nvSpPr>
          <p:cNvPr id="18" name="Freeform 3">
            <a:extLst>
              <a:ext uri="{FF2B5EF4-FFF2-40B4-BE49-F238E27FC236}">
                <a16:creationId xmlns:a16="http://schemas.microsoft.com/office/drawing/2014/main" id="{92A095E4-3E6E-2659-F8E9-D7608784B93B}"/>
              </a:ext>
            </a:extLst>
          </p:cNvPr>
          <p:cNvSpPr/>
          <p:nvPr/>
        </p:nvSpPr>
        <p:spPr>
          <a:xfrm>
            <a:off x="6669001" y="4137939"/>
            <a:ext cx="2743200" cy="1817370"/>
          </a:xfrm>
          <a:custGeom>
            <a:avLst/>
            <a:gdLst/>
            <a:ahLst/>
            <a:cxnLst/>
            <a:rect l="l" t="t" r="r" b="b"/>
            <a:pathLst>
              <a:path w="3901440" h="2584704">
                <a:moveTo>
                  <a:pt x="0" y="0"/>
                </a:moveTo>
                <a:lnTo>
                  <a:pt x="3901440" y="0"/>
                </a:lnTo>
                <a:lnTo>
                  <a:pt x="3901440" y="2584704"/>
                </a:lnTo>
                <a:lnTo>
                  <a:pt x="0" y="2584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US" sz="1266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23B3B0-E7C6-0D20-5999-D9405510006C}"/>
              </a:ext>
            </a:extLst>
          </p:cNvPr>
          <p:cNvSpPr txBox="1"/>
          <p:nvPr/>
        </p:nvSpPr>
        <p:spPr>
          <a:xfrm>
            <a:off x="5885066" y="1478306"/>
            <a:ext cx="297788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>
                <a:latin typeface="Avenir Book" panose="02000503020000020003" pitchFamily="2" charset="0"/>
              </a:rPr>
              <a:t>Strong communication and organizational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>
                <a:latin typeface="Avenir Book" panose="02000503020000020003" pitchFamily="2" charset="0"/>
              </a:rPr>
              <a:t>Reach out to previous and prospective sponsors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>
                <a:latin typeface="Avenir Book" panose="02000503020000020003" pitchFamily="2" charset="0"/>
              </a:rPr>
              <a:t>Work with Chapter board to adhere to promises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>
                <a:latin typeface="Avenir Book" panose="02000503020000020003" pitchFamily="2" charset="0"/>
              </a:rPr>
              <a:t>Tracking and manage funds from sponsors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>
                <a:latin typeface="Avenir Book" panose="02000503020000020003" pitchFamily="2" charset="0"/>
              </a:rPr>
              <a:t>Encourage corporate memberships</a:t>
            </a: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7EE770A4-54DC-8919-E826-0756D1A7DB5C}"/>
              </a:ext>
            </a:extLst>
          </p:cNvPr>
          <p:cNvSpPr/>
          <p:nvPr/>
        </p:nvSpPr>
        <p:spPr>
          <a:xfrm rot="19882169">
            <a:off x="5979160" y="597511"/>
            <a:ext cx="1097647" cy="846560"/>
          </a:xfrm>
          <a:custGeom>
            <a:avLst/>
            <a:gdLst/>
            <a:ahLst/>
            <a:cxnLst/>
            <a:rect l="l" t="t" r="r" b="b"/>
            <a:pathLst>
              <a:path w="1561098" h="1203996">
                <a:moveTo>
                  <a:pt x="0" y="0"/>
                </a:moveTo>
                <a:lnTo>
                  <a:pt x="1561098" y="0"/>
                </a:lnTo>
                <a:lnTo>
                  <a:pt x="1561098" y="1203997"/>
                </a:lnTo>
                <a:lnTo>
                  <a:pt x="0" y="12039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4790216" y="953177"/>
            <a:ext cx="806121" cy="768838"/>
          </a:xfrm>
          <a:custGeom>
            <a:avLst/>
            <a:gdLst/>
            <a:ahLst/>
            <a:cxnLst/>
            <a:rect l="l" t="t" r="r" b="b"/>
            <a:pathLst>
              <a:path w="1146483" h="1093459">
                <a:moveTo>
                  <a:pt x="0" y="0"/>
                </a:moveTo>
                <a:lnTo>
                  <a:pt x="1146483" y="0"/>
                </a:lnTo>
                <a:lnTo>
                  <a:pt x="1146483" y="1093459"/>
                </a:lnTo>
                <a:lnTo>
                  <a:pt x="0" y="10934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11" name="Freeform 11"/>
          <p:cNvSpPr/>
          <p:nvPr/>
        </p:nvSpPr>
        <p:spPr>
          <a:xfrm>
            <a:off x="6069916" y="3653032"/>
            <a:ext cx="824562" cy="873814"/>
          </a:xfrm>
          <a:custGeom>
            <a:avLst/>
            <a:gdLst/>
            <a:ahLst/>
            <a:cxnLst/>
            <a:rect l="l" t="t" r="r" b="b"/>
            <a:pathLst>
              <a:path w="1172711" h="1242757">
                <a:moveTo>
                  <a:pt x="0" y="0"/>
                </a:moveTo>
                <a:lnTo>
                  <a:pt x="1172711" y="0"/>
                </a:lnTo>
                <a:lnTo>
                  <a:pt x="1172711" y="1242758"/>
                </a:lnTo>
                <a:lnTo>
                  <a:pt x="0" y="124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12" name="Freeform 12"/>
          <p:cNvSpPr/>
          <p:nvPr/>
        </p:nvSpPr>
        <p:spPr>
          <a:xfrm>
            <a:off x="1301032" y="3793013"/>
            <a:ext cx="1094887" cy="821165"/>
          </a:xfrm>
          <a:custGeom>
            <a:avLst/>
            <a:gdLst/>
            <a:ahLst/>
            <a:cxnLst/>
            <a:rect l="l" t="t" r="r" b="b"/>
            <a:pathLst>
              <a:path w="1557172" h="1167879">
                <a:moveTo>
                  <a:pt x="0" y="0"/>
                </a:moveTo>
                <a:lnTo>
                  <a:pt x="1557172" y="0"/>
                </a:lnTo>
                <a:lnTo>
                  <a:pt x="1557172" y="1167879"/>
                </a:lnTo>
                <a:lnTo>
                  <a:pt x="0" y="11678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13" name="Freeform 13"/>
          <p:cNvSpPr>
            <a:spLocks noChangeAspect="1"/>
          </p:cNvSpPr>
          <p:nvPr/>
        </p:nvSpPr>
        <p:spPr>
          <a:xfrm>
            <a:off x="527015" y="2170285"/>
            <a:ext cx="1280160" cy="1128139"/>
          </a:xfrm>
          <a:custGeom>
            <a:avLst/>
            <a:gdLst/>
            <a:ahLst/>
            <a:cxnLst/>
            <a:rect l="l" t="t" r="r" b="b"/>
            <a:pathLst>
              <a:path w="1330567" h="1172562">
                <a:moveTo>
                  <a:pt x="0" y="0"/>
                </a:moveTo>
                <a:lnTo>
                  <a:pt x="1330567" y="0"/>
                </a:lnTo>
                <a:lnTo>
                  <a:pt x="1330567" y="1172562"/>
                </a:lnTo>
                <a:lnTo>
                  <a:pt x="0" y="11725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16" name="TextBox 16"/>
          <p:cNvSpPr txBox="1"/>
          <p:nvPr/>
        </p:nvSpPr>
        <p:spPr>
          <a:xfrm>
            <a:off x="3705384" y="275568"/>
            <a:ext cx="2441725" cy="487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1"/>
              </a:lnSpc>
            </a:pPr>
            <a:r>
              <a:rPr lang="en-US" sz="3500" dirty="0">
                <a:solidFill>
                  <a:srgbClr val="000000"/>
                </a:solidFill>
                <a:latin typeface="Avenir Book" panose="02000503020000020003" pitchFamily="2" charset="0"/>
                <a:ea typeface="Feel Free Playful"/>
                <a:cs typeface="Feel Free Playful"/>
                <a:sym typeface="Feel Free Playful"/>
              </a:rPr>
              <a:t>OUTREACH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B9A792-B40E-EC4D-7C28-0B70A4A3A635}"/>
              </a:ext>
            </a:extLst>
          </p:cNvPr>
          <p:cNvSpPr txBox="1"/>
          <p:nvPr/>
        </p:nvSpPr>
        <p:spPr>
          <a:xfrm>
            <a:off x="5925467" y="931485"/>
            <a:ext cx="297788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>
                <a:latin typeface="Avenir Book" panose="02000503020000020003" pitchFamily="2" charset="0"/>
              </a:rPr>
              <a:t>Strong communication and organizational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>
                <a:latin typeface="Avenir Book" panose="02000503020000020003" pitchFamily="2" charset="0"/>
              </a:rPr>
              <a:t>Reach out to schools and organizations such as YMCA, Girl Scouts,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>
                <a:latin typeface="Avenir Book" panose="02000503020000020003" pitchFamily="2" charset="0"/>
              </a:rPr>
              <a:t>Manage contact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>
                <a:latin typeface="Avenir Book" panose="02000503020000020003" pitchFamily="2" charset="0"/>
              </a:rPr>
              <a:t>Distribute flyers regarding the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>
                <a:latin typeface="Avenir Book" panose="02000503020000020003" pitchFamily="2" charset="0"/>
              </a:rPr>
              <a:t>Talk to exhibitors to find more POCs</a:t>
            </a: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B3CDC211-91BC-5076-3DF8-4670C7AA12AD}"/>
              </a:ext>
            </a:extLst>
          </p:cNvPr>
          <p:cNvSpPr/>
          <p:nvPr/>
        </p:nvSpPr>
        <p:spPr>
          <a:xfrm rot="19882169">
            <a:off x="1732924" y="96263"/>
            <a:ext cx="1097647" cy="846560"/>
          </a:xfrm>
          <a:custGeom>
            <a:avLst/>
            <a:gdLst/>
            <a:ahLst/>
            <a:cxnLst/>
            <a:rect l="l" t="t" r="r" b="b"/>
            <a:pathLst>
              <a:path w="1561098" h="1203996">
                <a:moveTo>
                  <a:pt x="0" y="0"/>
                </a:moveTo>
                <a:lnTo>
                  <a:pt x="1561098" y="0"/>
                </a:lnTo>
                <a:lnTo>
                  <a:pt x="1561098" y="1203997"/>
                </a:lnTo>
                <a:lnTo>
                  <a:pt x="0" y="12039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 dirty="0"/>
          </a:p>
        </p:txBody>
      </p:sp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1EAE2F79-208F-0A47-2C42-289E1AE10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916502"/>
              </p:ext>
            </p:extLst>
          </p:nvPr>
        </p:nvGraphicFramePr>
        <p:xfrm>
          <a:off x="1284266" y="939904"/>
          <a:ext cx="3028087" cy="1092953"/>
        </p:xfrm>
        <a:graphic>
          <a:graphicData uri="http://schemas.openxmlformats.org/drawingml/2006/table">
            <a:tbl>
              <a:tblPr/>
              <a:tblGrid>
                <a:gridCol w="538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3077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Gagalin"/>
                          <a:ea typeface="Gagalin"/>
                          <a:cs typeface="Gagalin"/>
                          <a:sym typeface="Gagalin"/>
                        </a:rPr>
                        <a:t>NAME</a:t>
                      </a:r>
                      <a:endParaRPr lang="en-US" sz="800" dirty="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Gagalin"/>
                          <a:ea typeface="Gagalin"/>
                          <a:cs typeface="Gagalin"/>
                          <a:sym typeface="Gagalin"/>
                        </a:rPr>
                        <a:t>PHONE</a:t>
                      </a:r>
                      <a:endParaRPr lang="en-US" sz="800" dirty="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Gagalin"/>
                          <a:ea typeface="Gagalin"/>
                          <a:cs typeface="Gagalin"/>
                          <a:sym typeface="Gagalin"/>
                        </a:rPr>
                        <a:t>EMAIL</a:t>
                      </a:r>
                      <a:endParaRPr lang="en-US" sz="800" dirty="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Gagalin"/>
                          <a:ea typeface="Gagalin"/>
                          <a:cs typeface="Gagalin"/>
                          <a:sym typeface="Gagalin"/>
                        </a:rPr>
                        <a:t>ORGANIZATION</a:t>
                      </a:r>
                      <a:endParaRPr lang="en-US" sz="800" dirty="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Gagalin"/>
                          <a:sym typeface="Gagalin"/>
                        </a:rPr>
                        <a:t>NOTES</a:t>
                      </a:r>
                      <a:endParaRPr lang="en-US" sz="800" dirty="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76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80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80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80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80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800" dirty="0"/>
                    </a:p>
                  </a:txBody>
                  <a:tcPr marL="104203" marR="104203" marT="104203" marB="104203" anchor="ctr">
                    <a:lnL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476AFC3A-191C-DA59-9CF8-B8275EDBE9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0005" y="2170285"/>
            <a:ext cx="2194560" cy="2789471"/>
          </a:xfrm>
          <a:prstGeom prst="rect">
            <a:avLst/>
          </a:prstGeom>
        </p:spPr>
      </p:pic>
      <p:sp>
        <p:nvSpPr>
          <p:cNvPr id="21" name="Freeform 3">
            <a:extLst>
              <a:ext uri="{FF2B5EF4-FFF2-40B4-BE49-F238E27FC236}">
                <a16:creationId xmlns:a16="http://schemas.microsoft.com/office/drawing/2014/main" id="{19DB2C57-7CA2-C818-7682-82D878B35897}"/>
              </a:ext>
            </a:extLst>
          </p:cNvPr>
          <p:cNvSpPr/>
          <p:nvPr/>
        </p:nvSpPr>
        <p:spPr>
          <a:xfrm>
            <a:off x="6669001" y="4137939"/>
            <a:ext cx="2743200" cy="1817370"/>
          </a:xfrm>
          <a:custGeom>
            <a:avLst/>
            <a:gdLst/>
            <a:ahLst/>
            <a:cxnLst/>
            <a:rect l="l" t="t" r="r" b="b"/>
            <a:pathLst>
              <a:path w="3901440" h="2584704">
                <a:moveTo>
                  <a:pt x="0" y="0"/>
                </a:moveTo>
                <a:lnTo>
                  <a:pt x="3901440" y="0"/>
                </a:lnTo>
                <a:lnTo>
                  <a:pt x="3901440" y="2584704"/>
                </a:lnTo>
                <a:lnTo>
                  <a:pt x="0" y="2584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US" sz="1266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0FAA4264-BE79-8C3E-C715-6ACE39987313}"/>
              </a:ext>
            </a:extLst>
          </p:cNvPr>
          <p:cNvSpPr/>
          <p:nvPr/>
        </p:nvSpPr>
        <p:spPr>
          <a:xfrm rot="6571238">
            <a:off x="-1540309" y="1801147"/>
            <a:ext cx="2743200" cy="1817370"/>
          </a:xfrm>
          <a:custGeom>
            <a:avLst/>
            <a:gdLst/>
            <a:ahLst/>
            <a:cxnLst/>
            <a:rect l="l" t="t" r="r" b="b"/>
            <a:pathLst>
              <a:path w="3901440" h="2584704">
                <a:moveTo>
                  <a:pt x="0" y="0"/>
                </a:moveTo>
                <a:lnTo>
                  <a:pt x="3901440" y="0"/>
                </a:lnTo>
                <a:lnTo>
                  <a:pt x="3901440" y="2584704"/>
                </a:lnTo>
                <a:lnTo>
                  <a:pt x="0" y="2584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US" sz="1266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745546" y="220566"/>
            <a:ext cx="421365" cy="732808"/>
          </a:xfrm>
          <a:custGeom>
            <a:avLst/>
            <a:gdLst/>
            <a:ahLst/>
            <a:cxnLst/>
            <a:rect l="l" t="t" r="r" b="b"/>
            <a:pathLst>
              <a:path w="599274" h="1042216">
                <a:moveTo>
                  <a:pt x="0" y="0"/>
                </a:moveTo>
                <a:lnTo>
                  <a:pt x="599274" y="0"/>
                </a:lnTo>
                <a:lnTo>
                  <a:pt x="599274" y="1042217"/>
                </a:lnTo>
                <a:lnTo>
                  <a:pt x="0" y="1042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9" name="TextBox 9"/>
          <p:cNvSpPr txBox="1"/>
          <p:nvPr/>
        </p:nvSpPr>
        <p:spPr>
          <a:xfrm>
            <a:off x="3373427" y="1952083"/>
            <a:ext cx="2190311" cy="1321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6"/>
              </a:lnSpc>
            </a:pPr>
            <a:r>
              <a:rPr lang="en-US" sz="3500" dirty="0">
                <a:solidFill>
                  <a:srgbClr val="000000"/>
                </a:solidFill>
                <a:latin typeface="Avenir Book" panose="02000503020000020003" pitchFamily="2" charset="0"/>
                <a:ea typeface="Feel Free Playful"/>
                <a:cs typeface="Feel Free Playful"/>
                <a:sym typeface="Feel Free Playful"/>
              </a:rPr>
              <a:t>Q&amp;A TIME!</a:t>
            </a:r>
          </a:p>
        </p:txBody>
      </p:sp>
      <p:sp>
        <p:nvSpPr>
          <p:cNvPr id="10" name="Freeform 10"/>
          <p:cNvSpPr/>
          <p:nvPr/>
        </p:nvSpPr>
        <p:spPr>
          <a:xfrm>
            <a:off x="3881185" y="3795159"/>
            <a:ext cx="421365" cy="732808"/>
          </a:xfrm>
          <a:custGeom>
            <a:avLst/>
            <a:gdLst/>
            <a:ahLst/>
            <a:cxnLst/>
            <a:rect l="l" t="t" r="r" b="b"/>
            <a:pathLst>
              <a:path w="599274" h="1042216">
                <a:moveTo>
                  <a:pt x="0" y="0"/>
                </a:moveTo>
                <a:lnTo>
                  <a:pt x="599274" y="0"/>
                </a:lnTo>
                <a:lnTo>
                  <a:pt x="599274" y="1042217"/>
                </a:lnTo>
                <a:lnTo>
                  <a:pt x="0" y="1042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11" name="Freeform 11"/>
          <p:cNvSpPr/>
          <p:nvPr/>
        </p:nvSpPr>
        <p:spPr>
          <a:xfrm>
            <a:off x="4257899" y="1016870"/>
            <a:ext cx="421365" cy="732808"/>
          </a:xfrm>
          <a:custGeom>
            <a:avLst/>
            <a:gdLst/>
            <a:ahLst/>
            <a:cxnLst/>
            <a:rect l="l" t="t" r="r" b="b"/>
            <a:pathLst>
              <a:path w="599274" h="1042216">
                <a:moveTo>
                  <a:pt x="0" y="0"/>
                </a:moveTo>
                <a:lnTo>
                  <a:pt x="599275" y="0"/>
                </a:lnTo>
                <a:lnTo>
                  <a:pt x="599275" y="1042216"/>
                </a:lnTo>
                <a:lnTo>
                  <a:pt x="0" y="10422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12" name="Freeform 12"/>
          <p:cNvSpPr/>
          <p:nvPr/>
        </p:nvSpPr>
        <p:spPr>
          <a:xfrm>
            <a:off x="6205509" y="1953828"/>
            <a:ext cx="421365" cy="732808"/>
          </a:xfrm>
          <a:custGeom>
            <a:avLst/>
            <a:gdLst/>
            <a:ahLst/>
            <a:cxnLst/>
            <a:rect l="l" t="t" r="r" b="b"/>
            <a:pathLst>
              <a:path w="599274" h="1042216">
                <a:moveTo>
                  <a:pt x="0" y="0"/>
                </a:moveTo>
                <a:lnTo>
                  <a:pt x="599275" y="0"/>
                </a:lnTo>
                <a:lnTo>
                  <a:pt x="599275" y="1042216"/>
                </a:lnTo>
                <a:lnTo>
                  <a:pt x="0" y="10422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13" name="Freeform 13"/>
          <p:cNvSpPr/>
          <p:nvPr/>
        </p:nvSpPr>
        <p:spPr>
          <a:xfrm>
            <a:off x="1886193" y="2396380"/>
            <a:ext cx="421365" cy="732808"/>
          </a:xfrm>
          <a:custGeom>
            <a:avLst/>
            <a:gdLst/>
            <a:ahLst/>
            <a:cxnLst/>
            <a:rect l="l" t="t" r="r" b="b"/>
            <a:pathLst>
              <a:path w="599274" h="1042216">
                <a:moveTo>
                  <a:pt x="0" y="0"/>
                </a:moveTo>
                <a:lnTo>
                  <a:pt x="599274" y="0"/>
                </a:lnTo>
                <a:lnTo>
                  <a:pt x="599274" y="1042216"/>
                </a:lnTo>
                <a:lnTo>
                  <a:pt x="0" y="10422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14" name="Freeform 14"/>
          <p:cNvSpPr/>
          <p:nvPr/>
        </p:nvSpPr>
        <p:spPr>
          <a:xfrm>
            <a:off x="5827964" y="650465"/>
            <a:ext cx="421365" cy="732808"/>
          </a:xfrm>
          <a:custGeom>
            <a:avLst/>
            <a:gdLst/>
            <a:ahLst/>
            <a:cxnLst/>
            <a:rect l="l" t="t" r="r" b="b"/>
            <a:pathLst>
              <a:path w="599274" h="1042216">
                <a:moveTo>
                  <a:pt x="0" y="0"/>
                </a:moveTo>
                <a:lnTo>
                  <a:pt x="599274" y="0"/>
                </a:lnTo>
                <a:lnTo>
                  <a:pt x="599274" y="1042217"/>
                </a:lnTo>
                <a:lnTo>
                  <a:pt x="0" y="1042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15" name="Freeform 15"/>
          <p:cNvSpPr/>
          <p:nvPr/>
        </p:nvSpPr>
        <p:spPr>
          <a:xfrm>
            <a:off x="5472546" y="3017695"/>
            <a:ext cx="421365" cy="732808"/>
          </a:xfrm>
          <a:custGeom>
            <a:avLst/>
            <a:gdLst/>
            <a:ahLst/>
            <a:cxnLst/>
            <a:rect l="l" t="t" r="r" b="b"/>
            <a:pathLst>
              <a:path w="599274" h="1042216">
                <a:moveTo>
                  <a:pt x="0" y="0"/>
                </a:moveTo>
                <a:lnTo>
                  <a:pt x="599275" y="0"/>
                </a:lnTo>
                <a:lnTo>
                  <a:pt x="599275" y="1042217"/>
                </a:lnTo>
                <a:lnTo>
                  <a:pt x="0" y="1042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17" name="Freeform 17"/>
          <p:cNvSpPr/>
          <p:nvPr/>
        </p:nvSpPr>
        <p:spPr>
          <a:xfrm>
            <a:off x="3533048" y="284061"/>
            <a:ext cx="421365" cy="732808"/>
          </a:xfrm>
          <a:custGeom>
            <a:avLst/>
            <a:gdLst/>
            <a:ahLst/>
            <a:cxnLst/>
            <a:rect l="l" t="t" r="r" b="b"/>
            <a:pathLst>
              <a:path w="599274" h="1042216">
                <a:moveTo>
                  <a:pt x="0" y="0"/>
                </a:moveTo>
                <a:lnTo>
                  <a:pt x="599274" y="0"/>
                </a:lnTo>
                <a:lnTo>
                  <a:pt x="599274" y="1042217"/>
                </a:lnTo>
                <a:lnTo>
                  <a:pt x="0" y="1042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18" name="Freeform 18"/>
          <p:cNvSpPr/>
          <p:nvPr/>
        </p:nvSpPr>
        <p:spPr>
          <a:xfrm>
            <a:off x="2729980" y="1391248"/>
            <a:ext cx="421365" cy="732808"/>
          </a:xfrm>
          <a:custGeom>
            <a:avLst/>
            <a:gdLst/>
            <a:ahLst/>
            <a:cxnLst/>
            <a:rect l="l" t="t" r="r" b="b"/>
            <a:pathLst>
              <a:path w="599274" h="1042216">
                <a:moveTo>
                  <a:pt x="0" y="0"/>
                </a:moveTo>
                <a:lnTo>
                  <a:pt x="599275" y="0"/>
                </a:lnTo>
                <a:lnTo>
                  <a:pt x="599275" y="1042216"/>
                </a:lnTo>
                <a:lnTo>
                  <a:pt x="0" y="10422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82AAF4C0-4D6A-26AB-18CB-18CF642D4149}"/>
              </a:ext>
            </a:extLst>
          </p:cNvPr>
          <p:cNvSpPr/>
          <p:nvPr/>
        </p:nvSpPr>
        <p:spPr>
          <a:xfrm>
            <a:off x="6669001" y="4137939"/>
            <a:ext cx="2743200" cy="1817370"/>
          </a:xfrm>
          <a:custGeom>
            <a:avLst/>
            <a:gdLst/>
            <a:ahLst/>
            <a:cxnLst/>
            <a:rect l="l" t="t" r="r" b="b"/>
            <a:pathLst>
              <a:path w="3901440" h="2584704">
                <a:moveTo>
                  <a:pt x="0" y="0"/>
                </a:moveTo>
                <a:lnTo>
                  <a:pt x="3901440" y="0"/>
                </a:lnTo>
                <a:lnTo>
                  <a:pt x="3901440" y="2584704"/>
                </a:lnTo>
                <a:lnTo>
                  <a:pt x="0" y="2584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US" sz="1266"/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32960A79-C9E7-2E8F-BE7E-C11CC37F6925}"/>
              </a:ext>
            </a:extLst>
          </p:cNvPr>
          <p:cNvSpPr/>
          <p:nvPr/>
        </p:nvSpPr>
        <p:spPr>
          <a:xfrm>
            <a:off x="6458318" y="3795159"/>
            <a:ext cx="421365" cy="732808"/>
          </a:xfrm>
          <a:custGeom>
            <a:avLst/>
            <a:gdLst/>
            <a:ahLst/>
            <a:cxnLst/>
            <a:rect l="l" t="t" r="r" b="b"/>
            <a:pathLst>
              <a:path w="599274" h="1042216">
                <a:moveTo>
                  <a:pt x="0" y="0"/>
                </a:moveTo>
                <a:lnTo>
                  <a:pt x="599274" y="0"/>
                </a:lnTo>
                <a:lnTo>
                  <a:pt x="599274" y="1042216"/>
                </a:lnTo>
                <a:lnTo>
                  <a:pt x="0" y="10422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F43792D8-F6D7-93DF-FAD6-7887CD001DF8}"/>
              </a:ext>
            </a:extLst>
          </p:cNvPr>
          <p:cNvSpPr/>
          <p:nvPr/>
        </p:nvSpPr>
        <p:spPr>
          <a:xfrm>
            <a:off x="7413493" y="2651291"/>
            <a:ext cx="421365" cy="732808"/>
          </a:xfrm>
          <a:custGeom>
            <a:avLst/>
            <a:gdLst/>
            <a:ahLst/>
            <a:cxnLst/>
            <a:rect l="l" t="t" r="r" b="b"/>
            <a:pathLst>
              <a:path w="599274" h="1042216">
                <a:moveTo>
                  <a:pt x="0" y="0"/>
                </a:moveTo>
                <a:lnTo>
                  <a:pt x="599275" y="0"/>
                </a:lnTo>
                <a:lnTo>
                  <a:pt x="599275" y="1042216"/>
                </a:lnTo>
                <a:lnTo>
                  <a:pt x="0" y="10422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94D1033C-CCF6-8C77-BBEC-0CA3CB0E4122}"/>
              </a:ext>
            </a:extLst>
          </p:cNvPr>
          <p:cNvSpPr/>
          <p:nvPr/>
        </p:nvSpPr>
        <p:spPr>
          <a:xfrm>
            <a:off x="799287" y="4003388"/>
            <a:ext cx="421365" cy="732808"/>
          </a:xfrm>
          <a:custGeom>
            <a:avLst/>
            <a:gdLst/>
            <a:ahLst/>
            <a:cxnLst/>
            <a:rect l="l" t="t" r="r" b="b"/>
            <a:pathLst>
              <a:path w="599274" h="1042216">
                <a:moveTo>
                  <a:pt x="0" y="0"/>
                </a:moveTo>
                <a:lnTo>
                  <a:pt x="599275" y="0"/>
                </a:lnTo>
                <a:lnTo>
                  <a:pt x="599275" y="1042216"/>
                </a:lnTo>
                <a:lnTo>
                  <a:pt x="0" y="10422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29" name="Freeform 17">
            <a:extLst>
              <a:ext uri="{FF2B5EF4-FFF2-40B4-BE49-F238E27FC236}">
                <a16:creationId xmlns:a16="http://schemas.microsoft.com/office/drawing/2014/main" id="{D8997E4D-284C-4BFF-593A-CC3FC0EDE236}"/>
              </a:ext>
            </a:extLst>
          </p:cNvPr>
          <p:cNvSpPr/>
          <p:nvPr/>
        </p:nvSpPr>
        <p:spPr>
          <a:xfrm>
            <a:off x="588605" y="2141245"/>
            <a:ext cx="421365" cy="732808"/>
          </a:xfrm>
          <a:custGeom>
            <a:avLst/>
            <a:gdLst/>
            <a:ahLst/>
            <a:cxnLst/>
            <a:rect l="l" t="t" r="r" b="b"/>
            <a:pathLst>
              <a:path w="599274" h="1042216">
                <a:moveTo>
                  <a:pt x="0" y="0"/>
                </a:moveTo>
                <a:lnTo>
                  <a:pt x="599274" y="0"/>
                </a:lnTo>
                <a:lnTo>
                  <a:pt x="599274" y="1042217"/>
                </a:lnTo>
                <a:lnTo>
                  <a:pt x="0" y="1042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08B309A2-559B-6CE2-F0EF-80D8690EE6CF}"/>
              </a:ext>
            </a:extLst>
          </p:cNvPr>
          <p:cNvSpPr/>
          <p:nvPr/>
        </p:nvSpPr>
        <p:spPr>
          <a:xfrm>
            <a:off x="2519297" y="3581269"/>
            <a:ext cx="421365" cy="732808"/>
          </a:xfrm>
          <a:custGeom>
            <a:avLst/>
            <a:gdLst/>
            <a:ahLst/>
            <a:cxnLst/>
            <a:rect l="l" t="t" r="r" b="b"/>
            <a:pathLst>
              <a:path w="599274" h="1042216">
                <a:moveTo>
                  <a:pt x="0" y="0"/>
                </a:moveTo>
                <a:lnTo>
                  <a:pt x="599275" y="0"/>
                </a:lnTo>
                <a:lnTo>
                  <a:pt x="599275" y="1042217"/>
                </a:lnTo>
                <a:lnTo>
                  <a:pt x="0" y="1042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31" name="Freeform 12">
            <a:extLst>
              <a:ext uri="{FF2B5EF4-FFF2-40B4-BE49-F238E27FC236}">
                <a16:creationId xmlns:a16="http://schemas.microsoft.com/office/drawing/2014/main" id="{70F52270-FB38-0360-6175-968248DC4E3A}"/>
              </a:ext>
            </a:extLst>
          </p:cNvPr>
          <p:cNvSpPr/>
          <p:nvPr/>
        </p:nvSpPr>
        <p:spPr>
          <a:xfrm>
            <a:off x="8495206" y="2141245"/>
            <a:ext cx="421365" cy="732808"/>
          </a:xfrm>
          <a:custGeom>
            <a:avLst/>
            <a:gdLst/>
            <a:ahLst/>
            <a:cxnLst/>
            <a:rect l="l" t="t" r="r" b="b"/>
            <a:pathLst>
              <a:path w="599274" h="1042216">
                <a:moveTo>
                  <a:pt x="0" y="0"/>
                </a:moveTo>
                <a:lnTo>
                  <a:pt x="599275" y="0"/>
                </a:lnTo>
                <a:lnTo>
                  <a:pt x="599275" y="1042216"/>
                </a:lnTo>
                <a:lnTo>
                  <a:pt x="0" y="10422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9150935D-1618-99CB-B202-1F7C1042AFB5}"/>
              </a:ext>
            </a:extLst>
          </p:cNvPr>
          <p:cNvSpPr/>
          <p:nvPr/>
        </p:nvSpPr>
        <p:spPr>
          <a:xfrm>
            <a:off x="7810379" y="1090627"/>
            <a:ext cx="421365" cy="732808"/>
          </a:xfrm>
          <a:custGeom>
            <a:avLst/>
            <a:gdLst/>
            <a:ahLst/>
            <a:cxnLst/>
            <a:rect l="l" t="t" r="r" b="b"/>
            <a:pathLst>
              <a:path w="599274" h="1042216">
                <a:moveTo>
                  <a:pt x="0" y="0"/>
                </a:moveTo>
                <a:lnTo>
                  <a:pt x="599274" y="0"/>
                </a:lnTo>
                <a:lnTo>
                  <a:pt x="599274" y="1042217"/>
                </a:lnTo>
                <a:lnTo>
                  <a:pt x="0" y="1042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66"/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AF1977C1-3D20-24FE-213F-10BC8E362345}"/>
              </a:ext>
            </a:extLst>
          </p:cNvPr>
          <p:cNvSpPr/>
          <p:nvPr/>
        </p:nvSpPr>
        <p:spPr>
          <a:xfrm rot="6571238">
            <a:off x="-1540309" y="1801147"/>
            <a:ext cx="2743200" cy="1817370"/>
          </a:xfrm>
          <a:custGeom>
            <a:avLst/>
            <a:gdLst/>
            <a:ahLst/>
            <a:cxnLst/>
            <a:rect l="l" t="t" r="r" b="b"/>
            <a:pathLst>
              <a:path w="3901440" h="2584704">
                <a:moveTo>
                  <a:pt x="0" y="0"/>
                </a:moveTo>
                <a:lnTo>
                  <a:pt x="3901440" y="0"/>
                </a:lnTo>
                <a:lnTo>
                  <a:pt x="3901440" y="2584704"/>
                </a:lnTo>
                <a:lnTo>
                  <a:pt x="0" y="2584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US" sz="1266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FDD358C-2CCA-5A98-FF71-3550AB70B3C7}"/>
              </a:ext>
            </a:extLst>
          </p:cNvPr>
          <p:cNvGrpSpPr/>
          <p:nvPr/>
        </p:nvGrpSpPr>
        <p:grpSpPr>
          <a:xfrm>
            <a:off x="1366963" y="407870"/>
            <a:ext cx="5549133" cy="4327761"/>
            <a:chOff x="1449343" y="265340"/>
            <a:chExt cx="5549133" cy="4327761"/>
          </a:xfrm>
        </p:grpSpPr>
        <p:sp>
          <p:nvSpPr>
            <p:cNvPr id="3" name="Freeform 3"/>
            <p:cNvSpPr/>
            <p:nvPr/>
          </p:nvSpPr>
          <p:spPr>
            <a:xfrm>
              <a:off x="1449343" y="265340"/>
              <a:ext cx="5549133" cy="3470918"/>
            </a:xfrm>
            <a:custGeom>
              <a:avLst/>
              <a:gdLst/>
              <a:ahLst/>
              <a:cxnLst/>
              <a:rect l="l" t="t" r="r" b="b"/>
              <a:pathLst>
                <a:path w="7892100" h="4936416">
                  <a:moveTo>
                    <a:pt x="0" y="0"/>
                  </a:moveTo>
                  <a:lnTo>
                    <a:pt x="7892100" y="0"/>
                  </a:lnTo>
                  <a:lnTo>
                    <a:pt x="7892100" y="4936416"/>
                  </a:lnTo>
                  <a:lnTo>
                    <a:pt x="0" y="4936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sz="1266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209429" y="4019354"/>
              <a:ext cx="4028960" cy="5737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84"/>
                </a:lnSpc>
              </a:pPr>
              <a:r>
                <a:rPr lang="en-US" sz="4499" b="1" dirty="0">
                  <a:latin typeface="Avenir Book" panose="02000503020000020003" pitchFamily="2" charset="0"/>
                  <a:ea typeface="Dynapuff Bold"/>
                  <a:cs typeface="Dynapuff Bold"/>
                  <a:sym typeface="Dynapuff Bold"/>
                </a:rPr>
                <a:t>THANK YOU!</a:t>
              </a:r>
            </a:p>
          </p:txBody>
        </p:sp>
      </p:grpSp>
      <p:sp>
        <p:nvSpPr>
          <p:cNvPr id="5" name="Freeform 3">
            <a:extLst>
              <a:ext uri="{FF2B5EF4-FFF2-40B4-BE49-F238E27FC236}">
                <a16:creationId xmlns:a16="http://schemas.microsoft.com/office/drawing/2014/main" id="{251F649B-C03B-7037-9E3C-315CD17229C7}"/>
              </a:ext>
            </a:extLst>
          </p:cNvPr>
          <p:cNvSpPr/>
          <p:nvPr/>
        </p:nvSpPr>
        <p:spPr>
          <a:xfrm>
            <a:off x="6669001" y="4137939"/>
            <a:ext cx="2743200" cy="1817370"/>
          </a:xfrm>
          <a:custGeom>
            <a:avLst/>
            <a:gdLst/>
            <a:ahLst/>
            <a:cxnLst/>
            <a:rect l="l" t="t" r="r" b="b"/>
            <a:pathLst>
              <a:path w="3901440" h="2584704">
                <a:moveTo>
                  <a:pt x="0" y="0"/>
                </a:moveTo>
                <a:lnTo>
                  <a:pt x="3901440" y="0"/>
                </a:lnTo>
                <a:lnTo>
                  <a:pt x="3901440" y="2584704"/>
                </a:lnTo>
                <a:lnTo>
                  <a:pt x="0" y="2584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US" sz="1266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F10081B3-330E-37C8-2AD4-2C9B84ADDE84}"/>
              </a:ext>
            </a:extLst>
          </p:cNvPr>
          <p:cNvSpPr/>
          <p:nvPr/>
        </p:nvSpPr>
        <p:spPr>
          <a:xfrm rot="6571238">
            <a:off x="-1540309" y="1801147"/>
            <a:ext cx="2743200" cy="1817370"/>
          </a:xfrm>
          <a:custGeom>
            <a:avLst/>
            <a:gdLst/>
            <a:ahLst/>
            <a:cxnLst/>
            <a:rect l="l" t="t" r="r" b="b"/>
            <a:pathLst>
              <a:path w="3901440" h="2584704">
                <a:moveTo>
                  <a:pt x="0" y="0"/>
                </a:moveTo>
                <a:lnTo>
                  <a:pt x="3901440" y="0"/>
                </a:lnTo>
                <a:lnTo>
                  <a:pt x="3901440" y="2584704"/>
                </a:lnTo>
                <a:lnTo>
                  <a:pt x="0" y="2584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US" sz="1266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EC8D20-3983-AB37-E2E1-C3EF38174232}"/>
              </a:ext>
            </a:extLst>
          </p:cNvPr>
          <p:cNvGrpSpPr/>
          <p:nvPr/>
        </p:nvGrpSpPr>
        <p:grpSpPr>
          <a:xfrm>
            <a:off x="7252330" y="1606946"/>
            <a:ext cx="1512916" cy="1929609"/>
            <a:chOff x="7404964" y="1514703"/>
            <a:chExt cx="1512916" cy="1929609"/>
          </a:xfrm>
        </p:grpSpPr>
        <p:sp>
          <p:nvSpPr>
            <p:cNvPr id="2" name="Freeform 2"/>
            <p:cNvSpPr>
              <a:spLocks noChangeAspect="1"/>
            </p:cNvSpPr>
            <p:nvPr/>
          </p:nvSpPr>
          <p:spPr>
            <a:xfrm>
              <a:off x="7429902" y="1981272"/>
              <a:ext cx="1463040" cy="1463040"/>
            </a:xfrm>
            <a:custGeom>
              <a:avLst/>
              <a:gdLst/>
              <a:ahLst/>
              <a:cxnLst/>
              <a:rect l="l" t="t" r="r" b="b"/>
              <a:pathLst>
                <a:path w="1615671" h="1615671">
                  <a:moveTo>
                    <a:pt x="0" y="0"/>
                  </a:moveTo>
                  <a:lnTo>
                    <a:pt x="1615671" y="0"/>
                  </a:lnTo>
                  <a:lnTo>
                    <a:pt x="1615671" y="1615671"/>
                  </a:lnTo>
                  <a:lnTo>
                    <a:pt x="0" y="1615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sz="1266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F8FFA7-85BA-6CB3-DA7C-F7F8ECAC3879}"/>
                </a:ext>
              </a:extLst>
            </p:cNvPr>
            <p:cNvSpPr txBox="1"/>
            <p:nvPr/>
          </p:nvSpPr>
          <p:spPr>
            <a:xfrm>
              <a:off x="7404964" y="1514703"/>
              <a:ext cx="15129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Learn more about our GIAD here: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C03522-3B8D-46CD-1C09-4190A80F8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6" y="1705428"/>
            <a:ext cx="1999941" cy="2111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1F25EF-C680-9285-BA7A-B33E8E592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36" y="1973090"/>
            <a:ext cx="1445024" cy="1445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424982-DE35-3FE9-E188-9F7B8A1905FA}"/>
              </a:ext>
            </a:extLst>
          </p:cNvPr>
          <p:cNvSpPr txBox="1"/>
          <p:nvPr/>
        </p:nvSpPr>
        <p:spPr>
          <a:xfrm>
            <a:off x="2082469" y="1463417"/>
            <a:ext cx="5145314" cy="193899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fornian FB" panose="0207040306080B030204" pitchFamily="18" charset="0"/>
              </a:rPr>
              <a:t>Plan &amp; Host an outstanding GIAD event!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58E71-4C62-41B5-1733-3B4CD89C6435}"/>
              </a:ext>
            </a:extLst>
          </p:cNvPr>
          <p:cNvSpPr txBox="1"/>
          <p:nvPr/>
        </p:nvSpPr>
        <p:spPr>
          <a:xfrm>
            <a:off x="2001982" y="270164"/>
            <a:ext cx="514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fornian FB" panose="0207040306080B030204" pitchFamily="18" charset="0"/>
              </a:rPr>
              <a:t>Welcome WAI Members!</a:t>
            </a:r>
          </a:p>
        </p:txBody>
      </p:sp>
    </p:spTree>
    <p:extLst>
      <p:ext uri="{BB962C8B-B14F-4D97-AF65-F5344CB8AC3E}">
        <p14:creationId xmlns:p14="http://schemas.microsoft.com/office/powerpoint/2010/main" val="208529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81CA8-B691-B098-5124-32FEEFA9E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78140-12D2-EC86-4200-86C73BFD3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31" y="3866242"/>
            <a:ext cx="1209525" cy="12772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9E5AAB-64D2-759D-2584-D7FC5D87B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79" y="1296919"/>
            <a:ext cx="1081107" cy="164416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softEdge rad="127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42DA72-6B57-C5A1-6FCE-0B8BEEF345A0}"/>
              </a:ext>
            </a:extLst>
          </p:cNvPr>
          <p:cNvSpPr txBox="1"/>
          <p:nvPr/>
        </p:nvSpPr>
        <p:spPr>
          <a:xfrm>
            <a:off x="2347979" y="1594167"/>
            <a:ext cx="195984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Summer Cole</a:t>
            </a:r>
          </a:p>
          <a:p>
            <a:r>
              <a:rPr lang="en-US" sz="1400" dirty="0"/>
              <a:t>Manager, Chapter Relations</a:t>
            </a:r>
            <a:br>
              <a:rPr lang="en-US" sz="1400" dirty="0"/>
            </a:br>
            <a:r>
              <a:rPr lang="en-US" sz="1400" dirty="0">
                <a:hlinkClick r:id="rId4"/>
              </a:rPr>
              <a:t>scole@wai.org</a:t>
            </a:r>
            <a:endParaRPr lang="en-US" sz="1400" dirty="0"/>
          </a:p>
          <a:p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AEDB7-74CA-2870-45CD-CB53287FA2A1}"/>
              </a:ext>
            </a:extLst>
          </p:cNvPr>
          <p:cNvSpPr txBox="1"/>
          <p:nvPr/>
        </p:nvSpPr>
        <p:spPr>
          <a:xfrm>
            <a:off x="2001982" y="270164"/>
            <a:ext cx="514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fornian FB" panose="0207040306080B030204" pitchFamily="18" charset="0"/>
              </a:rPr>
              <a:t>Your Presenters Today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1D3E535-89E1-0B7B-E1B4-6F5DCA3D4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81" y="1433675"/>
            <a:ext cx="1370656" cy="137065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5A73C1-3E6C-DE23-B046-7919A6541A33}"/>
              </a:ext>
            </a:extLst>
          </p:cNvPr>
          <p:cNvSpPr txBox="1"/>
          <p:nvPr/>
        </p:nvSpPr>
        <p:spPr>
          <a:xfrm>
            <a:off x="6228378" y="1594113"/>
            <a:ext cx="20637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Annie Stikeleather</a:t>
            </a:r>
          </a:p>
          <a:p>
            <a:r>
              <a:rPr lang="en-US" sz="1400" dirty="0"/>
              <a:t>Manager, Education Programs</a:t>
            </a:r>
            <a:br>
              <a:rPr lang="en-US" sz="1400" dirty="0"/>
            </a:br>
            <a:r>
              <a:rPr lang="en-US" sz="1400" dirty="0">
                <a:hlinkClick r:id="rId6"/>
              </a:rPr>
              <a:t>astikeleather@wai.org</a:t>
            </a:r>
            <a:endParaRPr lang="en-US" sz="1400" dirty="0"/>
          </a:p>
          <a:p>
            <a:endParaRPr lang="en-US" sz="1100" dirty="0"/>
          </a:p>
          <a:p>
            <a:endParaRPr lang="en-US" sz="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4570D6-0A9D-BAA0-D6BF-C9410ABA46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05" y="3288368"/>
            <a:ext cx="1528056" cy="15849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389C1E-A5C1-3400-E5E5-FCD73394DC24}"/>
              </a:ext>
            </a:extLst>
          </p:cNvPr>
          <p:cNvSpPr txBox="1"/>
          <p:nvPr/>
        </p:nvSpPr>
        <p:spPr>
          <a:xfrm>
            <a:off x="3669805" y="3723981"/>
            <a:ext cx="3477491" cy="461665"/>
          </a:xfrm>
          <a:prstGeom prst="rect">
            <a:avLst/>
          </a:prstGeom>
          <a:solidFill>
            <a:srgbClr val="7E78B8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WAI North Texas Chapter</a:t>
            </a:r>
          </a:p>
        </p:txBody>
      </p:sp>
    </p:spTree>
    <p:extLst>
      <p:ext uri="{BB962C8B-B14F-4D97-AF65-F5344CB8AC3E}">
        <p14:creationId xmlns:p14="http://schemas.microsoft.com/office/powerpoint/2010/main" val="179439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2746C-D774-7C43-38F7-63A6EC398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AFE80F-C806-B71F-7346-4833A103E3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31" y="3866242"/>
            <a:ext cx="1209525" cy="127725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A52ADB-375B-CF4B-BF58-78269C0D7422}"/>
              </a:ext>
            </a:extLst>
          </p:cNvPr>
          <p:cNvSpPr>
            <a:spLocks noGrp="1"/>
          </p:cNvSpPr>
          <p:nvPr/>
        </p:nvSpPr>
        <p:spPr>
          <a:xfrm>
            <a:off x="394952" y="0"/>
            <a:ext cx="8534206" cy="19881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B4D334"/>
              </a:buClr>
              <a:buNone/>
            </a:pPr>
            <a:endParaRPr lang="en-US" sz="2000" dirty="0">
              <a:cs typeface="Calibri"/>
            </a:endParaRPr>
          </a:p>
          <a:p>
            <a:pPr marL="0" indent="0" algn="ctr">
              <a:buClr>
                <a:srgbClr val="B4D334"/>
              </a:buClr>
              <a:buNone/>
            </a:pPr>
            <a:r>
              <a:rPr lang="en-US" sz="3200" b="1" dirty="0">
                <a:solidFill>
                  <a:srgbClr val="E93A86"/>
                </a:solidFill>
              </a:rPr>
              <a:t>Why Girls in Aviation Day?</a:t>
            </a:r>
            <a:endParaRPr lang="en-US" sz="3200" b="1" dirty="0">
              <a:solidFill>
                <a:srgbClr val="E93A86"/>
              </a:solidFill>
              <a:cs typeface="Calibri"/>
            </a:endParaRPr>
          </a:p>
          <a:p>
            <a:pPr marL="0" indent="0" algn="ctr">
              <a:buNone/>
            </a:pPr>
            <a:endParaRPr lang="en-US" sz="2000" dirty="0">
              <a:cs typeface="Calibri"/>
            </a:endParaRPr>
          </a:p>
          <a:p>
            <a:pPr marL="0" indent="0" algn="ctr">
              <a:buNone/>
            </a:pPr>
            <a:r>
              <a:rPr lang="en-US" sz="2000">
                <a:solidFill>
                  <a:schemeClr val="tx1"/>
                </a:solidFill>
                <a:cs typeface="Calibri"/>
              </a:rPr>
              <a:t>Girls in Aviation Day was started in 2014 by Women in Aviation International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to inspire young girls to explore careers in aviation and aerospace.  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6DD0B2-9F31-51CE-EBBC-DFC4564FF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59" y="2199575"/>
            <a:ext cx="2982191" cy="198812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7E3E3E-27C9-3886-667D-BC848399F2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09" y="2199575"/>
            <a:ext cx="1340427" cy="201064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C7C198-C7C2-21E4-D995-1FEB2DA25E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2" y="2311277"/>
            <a:ext cx="2382981" cy="178723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2569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99CB2-ECCE-9885-288B-3CC86C0F7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29766C-7194-2C91-227D-183354ECCD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31" y="3866242"/>
            <a:ext cx="1209525" cy="1277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EF9EF5-BF14-7AB4-C58B-79CD4B9AACE2}"/>
              </a:ext>
            </a:extLst>
          </p:cNvPr>
          <p:cNvSpPr txBox="1"/>
          <p:nvPr/>
        </p:nvSpPr>
        <p:spPr>
          <a:xfrm>
            <a:off x="1999343" y="147323"/>
            <a:ext cx="514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fornian FB" panose="0207040306080B030204" pitchFamily="18" charset="0"/>
              </a:rPr>
              <a:t>Girls in Aviation Day 2025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FEEFCE-BA7F-38A7-5E04-E2575F87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59" y="348834"/>
            <a:ext cx="2552267" cy="1135861"/>
          </a:xfrm>
          <a:prstGeom prst="rect">
            <a:avLst/>
          </a:prstGeom>
          <a:effectLst>
            <a:outerShdw blurRad="50800" dist="38100" dir="2700000">
              <a:srgbClr val="000000">
                <a:alpha val="1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1C0321-A27A-823D-025B-641F6779C4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6" y="3276986"/>
            <a:ext cx="2671288" cy="16833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389B21-C68B-2CED-CB2D-B4BCD82A2A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05" y="1663369"/>
            <a:ext cx="1468582" cy="2202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B66733-8FAF-E282-CE66-93AA230296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963" y="1601662"/>
            <a:ext cx="2086311" cy="15705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DDCBA3-F4F3-C315-E6FE-8C06D37957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89" y="1329156"/>
            <a:ext cx="2210420" cy="1473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14C5BF-81F3-5B88-066B-2C2603CABE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" y="1694279"/>
            <a:ext cx="1662546" cy="11084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CE738F-630D-4BF9-18D4-482CE06AE677}"/>
              </a:ext>
            </a:extLst>
          </p:cNvPr>
          <p:cNvSpPr txBox="1"/>
          <p:nvPr/>
        </p:nvSpPr>
        <p:spPr>
          <a:xfrm>
            <a:off x="5204773" y="1127535"/>
            <a:ext cx="3789002" cy="369332"/>
          </a:xfrm>
          <a:prstGeom prst="rect">
            <a:avLst/>
          </a:prstGeom>
          <a:solidFill>
            <a:srgbClr val="EB87CA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GIAD 2026 is on September 19, 2026!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ADC0D0-8A5F-A132-3FEF-A3C6718008B2}"/>
              </a:ext>
            </a:extLst>
          </p:cNvPr>
          <p:cNvSpPr txBox="1"/>
          <p:nvPr/>
        </p:nvSpPr>
        <p:spPr>
          <a:xfrm>
            <a:off x="2524784" y="732098"/>
            <a:ext cx="4976357" cy="369332"/>
          </a:xfrm>
          <a:prstGeom prst="rect">
            <a:avLst/>
          </a:prstGeom>
          <a:gradFill flip="none" rotWithShape="1">
            <a:gsLst>
              <a:gs pos="0">
                <a:srgbClr val="7E78B8">
                  <a:shade val="30000"/>
                  <a:satMod val="115000"/>
                </a:srgbClr>
              </a:gs>
              <a:gs pos="50000">
                <a:srgbClr val="7E78B8">
                  <a:shade val="67500"/>
                  <a:satMod val="115000"/>
                </a:srgbClr>
              </a:gs>
              <a:gs pos="100000">
                <a:srgbClr val="7E78B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200 total GIAD events took place in 33 countries!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E21A4-D599-69CB-146A-D2ABED5472BE}"/>
              </a:ext>
            </a:extLst>
          </p:cNvPr>
          <p:cNvSpPr txBox="1"/>
          <p:nvPr/>
        </p:nvSpPr>
        <p:spPr>
          <a:xfrm>
            <a:off x="404921" y="2974712"/>
            <a:ext cx="388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In 2025, GIAD saw 200 in-person events hosted by Chapters and corporate members across the globe, reaching over 42,000 attendees.  Thousands more engaged through the Girls in Aviation App. </a:t>
            </a:r>
          </a:p>
          <a:p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ONLY WAI Chapters and corporate members are authorized to hold in-person GIAD events.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A4A0-3262-5E28-2948-DF4E9478339D}"/>
              </a:ext>
            </a:extLst>
          </p:cNvPr>
          <p:cNvSpPr txBox="1"/>
          <p:nvPr/>
        </p:nvSpPr>
        <p:spPr>
          <a:xfrm>
            <a:off x="961520" y="4548978"/>
            <a:ext cx="1967345" cy="369332"/>
          </a:xfrm>
          <a:prstGeom prst="rect">
            <a:avLst/>
          </a:prstGeom>
          <a:solidFill>
            <a:srgbClr val="7E78B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www.wai.org/giad</a:t>
            </a:r>
          </a:p>
        </p:txBody>
      </p:sp>
    </p:spTree>
    <p:extLst>
      <p:ext uri="{BB962C8B-B14F-4D97-AF65-F5344CB8AC3E}">
        <p14:creationId xmlns:p14="http://schemas.microsoft.com/office/powerpoint/2010/main" val="38790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B3610-E7CF-705E-6A3C-41E726812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0AECA1-D757-3506-671A-F481E8A41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31" y="3866242"/>
            <a:ext cx="1209525" cy="127725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8C3DA25-A1E0-D27E-4B77-95ACE261C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3" y="180826"/>
            <a:ext cx="2681808" cy="1193512"/>
          </a:xfrm>
          <a:prstGeom prst="rect">
            <a:avLst/>
          </a:prstGeom>
          <a:effectLst>
            <a:outerShdw blurRad="50800" dist="38100" dir="2700000">
              <a:srgbClr val="000000">
                <a:alpha val="1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399FB9-E249-8B01-8ECA-4912C0B07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677" y="1585198"/>
            <a:ext cx="5898210" cy="29196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992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A0A70-7A1A-7D96-079F-22AA22951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5D3C0-CE10-FE29-B77D-4F68589A03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31" y="3866242"/>
            <a:ext cx="1209525" cy="12772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03489F-7AB1-1470-A9DE-E11DA46ED454}"/>
              </a:ext>
            </a:extLst>
          </p:cNvPr>
          <p:cNvSpPr txBox="1"/>
          <p:nvPr/>
        </p:nvSpPr>
        <p:spPr>
          <a:xfrm>
            <a:off x="1820574" y="56507"/>
            <a:ext cx="514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fornian FB" panose="0207040306080B030204" pitchFamily="18" charset="0"/>
              </a:rPr>
              <a:t>GIAD Event Resources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A3CBAC-D51F-85CA-62A7-201DF66CB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991" y="3451645"/>
            <a:ext cx="2327762" cy="154453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9D6F15-E8F5-FCDC-91CD-12BB1619A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21" y="823076"/>
            <a:ext cx="2589661" cy="211281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BB3E05-CEBF-9230-4CBB-C54A18BEB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583" y="641282"/>
            <a:ext cx="2589661" cy="26630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E8DE7D-B932-4821-680F-67E7E1AA9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511" y="3157559"/>
            <a:ext cx="3577913" cy="16573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585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2DE76-E846-0588-830F-86961D71D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324E1-0A3F-4870-50F2-385B60AC3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6" y="1705428"/>
            <a:ext cx="1999941" cy="2111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43FDDD-BFD7-07A8-A556-FC54D1496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36" y="1973090"/>
            <a:ext cx="1445024" cy="1445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48ED50-5504-5C95-B768-197C22AE99A5}"/>
              </a:ext>
            </a:extLst>
          </p:cNvPr>
          <p:cNvSpPr txBox="1"/>
          <p:nvPr/>
        </p:nvSpPr>
        <p:spPr>
          <a:xfrm>
            <a:off x="1999343" y="1653768"/>
            <a:ext cx="5145314" cy="98488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fornian FB" panose="0207040306080B030204" pitchFamily="18" charset="0"/>
              </a:rPr>
              <a:t>ANY QUESTIONS?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08DD63-C13F-6286-31AE-8164F776C3BA}"/>
              </a:ext>
            </a:extLst>
          </p:cNvPr>
          <p:cNvSpPr txBox="1"/>
          <p:nvPr/>
        </p:nvSpPr>
        <p:spPr>
          <a:xfrm>
            <a:off x="3185834" y="3414593"/>
            <a:ext cx="253179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www.wai.org/giad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E27DF-5B70-6096-2761-8F0DDF97E748}"/>
              </a:ext>
            </a:extLst>
          </p:cNvPr>
          <p:cNvSpPr txBox="1"/>
          <p:nvPr/>
        </p:nvSpPr>
        <p:spPr>
          <a:xfrm>
            <a:off x="2913041" y="4072770"/>
            <a:ext cx="307738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Contact giad@wai.org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7EDAD93-E29C-7220-9A2D-2D21924AB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3" y="219651"/>
            <a:ext cx="1803988" cy="80284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76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E6BE6-B698-FE71-900C-F461CA29F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375CEF-91FF-F896-D782-08A0F3B41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6" y="1705428"/>
            <a:ext cx="1999941" cy="2111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73E6E0-A566-1140-F2A6-742E99B56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36" y="1973090"/>
            <a:ext cx="1445024" cy="1445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A01C9A-238E-860C-77CB-1DCAE57D59DF}"/>
              </a:ext>
            </a:extLst>
          </p:cNvPr>
          <p:cNvSpPr txBox="1"/>
          <p:nvPr/>
        </p:nvSpPr>
        <p:spPr>
          <a:xfrm>
            <a:off x="2082469" y="1463417"/>
            <a:ext cx="5145314" cy="193899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fornian FB" panose="0207040306080B030204" pitchFamily="18" charset="0"/>
              </a:rPr>
              <a:t>Up Next…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fornian FB" panose="0207040306080B030204" pitchFamily="18" charset="0"/>
              </a:rPr>
              <a:t>WAI North Texas Chapter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F4D7A1-4E9D-14CC-0D7D-E7C4B0AE56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46" y="3613950"/>
            <a:ext cx="1201707" cy="124646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8BF32A2-E6C6-8488-58CA-722C34193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3" y="219651"/>
            <a:ext cx="1803988" cy="80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843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8daedc-5c63-44d9-813b-d9f14964fcf5" xsi:nil="true"/>
    <lcf76f155ced4ddcb4097134ff3c332f xmlns="8bce233a-2c03-497d-960c-0ed597d175d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3B36B0EEF8F4F975EEB0ED70A651D" ma:contentTypeVersion="15" ma:contentTypeDescription="Create a new document." ma:contentTypeScope="" ma:versionID="b9f20b7bc07c2bb4fe41b0ce3dcb25fd">
  <xsd:schema xmlns:xsd="http://www.w3.org/2001/XMLSchema" xmlns:xs="http://www.w3.org/2001/XMLSchema" xmlns:p="http://schemas.microsoft.com/office/2006/metadata/properties" xmlns:ns2="8bce233a-2c03-497d-960c-0ed597d175d0" xmlns:ns3="068daedc-5c63-44d9-813b-d9f14964fcf5" targetNamespace="http://schemas.microsoft.com/office/2006/metadata/properties" ma:root="true" ma:fieldsID="8b67d565795bee23f1e96dedffa2609a" ns2:_="" ns3:_="">
    <xsd:import namespace="8bce233a-2c03-497d-960c-0ed597d175d0"/>
    <xsd:import namespace="068daedc-5c63-44d9-813b-d9f14964f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e233a-2c03-497d-960c-0ed597d17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813e209-6341-460c-acb3-e47d00a6af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daedc-5c63-44d9-813b-d9f14964fcf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556b65f-c2df-4787-ac62-9a560ad8dce6}" ma:internalName="TaxCatchAll" ma:showField="CatchAllData" ma:web="068daedc-5c63-44d9-813b-d9f14964fc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FD3D9F-CDC4-45CC-AC84-155C9AE56B1E}">
  <ds:schemaRefs>
    <ds:schemaRef ds:uri="068daedc-5c63-44d9-813b-d9f14964fcf5"/>
    <ds:schemaRef ds:uri="8bce233a-2c03-497d-960c-0ed597d175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92AFEC-8B62-4CB9-B2B7-597163EAAB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853354-8D75-4655-90E1-40D5B1135F1A}">
  <ds:schemaRefs>
    <ds:schemaRef ds:uri="068daedc-5c63-44d9-813b-d9f14964fcf5"/>
    <ds:schemaRef ds:uri="8bce233a-2c03-497d-960c-0ed597d175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4680</TotalTime>
  <Words>598</Words>
  <Application>Microsoft Macintosh PowerPoint</Application>
  <PresentationFormat>On-screen Show (16:9)</PresentationFormat>
  <Paragraphs>166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Aptos</vt:lpstr>
      <vt:lpstr>Aptos Display</vt:lpstr>
      <vt:lpstr>Arial</vt:lpstr>
      <vt:lpstr>Avenir Book</vt:lpstr>
      <vt:lpstr>Calibri</vt:lpstr>
      <vt:lpstr>Californian FB</vt:lpstr>
      <vt:lpstr>Gagalin</vt:lpstr>
      <vt:lpstr>Lobster Two</vt:lpstr>
      <vt:lpstr>Poppins</vt:lpstr>
      <vt:lpstr>Poppins Bold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Aviation</dc:title>
  <dc:creator>Molly</dc:creator>
  <cp:lastModifiedBy>Jodi Airhart</cp:lastModifiedBy>
  <cp:revision>23</cp:revision>
  <cp:lastPrinted>2019-03-05T02:30:25Z</cp:lastPrinted>
  <dcterms:created xsi:type="dcterms:W3CDTF">2014-06-24T01:14:27Z</dcterms:created>
  <dcterms:modified xsi:type="dcterms:W3CDTF">2026-03-14T16:50:55Z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0x010100FD83B36B0EEF8F4F975EEB0ED70A651D</vt:lpwstr>
  </property>
  <property fmtid="{D5CDD505-2E9C-101B-9397-08002B2CF9AE}" pid="3" name="MediaServiceImageTags">
    <vt:lpwstr/>
  </property>
</Properties>
</file>