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9" r:id="rId5"/>
  </p:sldMasterIdLst>
  <p:notesMasterIdLst>
    <p:notesMasterId r:id="rId52"/>
  </p:notesMasterIdLst>
  <p:sldIdLst>
    <p:sldId id="256" r:id="rId6"/>
    <p:sldId id="257" r:id="rId7"/>
    <p:sldId id="295" r:id="rId8"/>
    <p:sldId id="297" r:id="rId9"/>
    <p:sldId id="266" r:id="rId10"/>
    <p:sldId id="265" r:id="rId11"/>
    <p:sldId id="298" r:id="rId12"/>
    <p:sldId id="299" r:id="rId13"/>
    <p:sldId id="300" r:id="rId14"/>
    <p:sldId id="301" r:id="rId15"/>
    <p:sldId id="302" r:id="rId16"/>
    <p:sldId id="290" r:id="rId17"/>
    <p:sldId id="287" r:id="rId18"/>
    <p:sldId id="303" r:id="rId19"/>
    <p:sldId id="291" r:id="rId20"/>
    <p:sldId id="306" r:id="rId21"/>
    <p:sldId id="305" r:id="rId22"/>
    <p:sldId id="559" r:id="rId23"/>
    <p:sldId id="286" r:id="rId24"/>
    <p:sldId id="308" r:id="rId25"/>
    <p:sldId id="309" r:id="rId26"/>
    <p:sldId id="310" r:id="rId27"/>
    <p:sldId id="311" r:id="rId28"/>
    <p:sldId id="312" r:id="rId29"/>
    <p:sldId id="313" r:id="rId30"/>
    <p:sldId id="314" r:id="rId31"/>
    <p:sldId id="315" r:id="rId32"/>
    <p:sldId id="548" r:id="rId33"/>
    <p:sldId id="557" r:id="rId34"/>
    <p:sldId id="558" r:id="rId35"/>
    <p:sldId id="565" r:id="rId36"/>
    <p:sldId id="292" r:id="rId37"/>
    <p:sldId id="560" r:id="rId38"/>
    <p:sldId id="561" r:id="rId39"/>
    <p:sldId id="258" r:id="rId40"/>
    <p:sldId id="259" r:id="rId41"/>
    <p:sldId id="260" r:id="rId42"/>
    <p:sldId id="261" r:id="rId43"/>
    <p:sldId id="262" r:id="rId44"/>
    <p:sldId id="263" r:id="rId45"/>
    <p:sldId id="264" r:id="rId46"/>
    <p:sldId id="562" r:id="rId47"/>
    <p:sldId id="563" r:id="rId48"/>
    <p:sldId id="267" r:id="rId49"/>
    <p:sldId id="268" r:id="rId50"/>
    <p:sldId id="564" r:id="rId51"/>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B09923-3F68-4831-B0FE-3EFEA4FC0325}">
          <p14:sldIdLst>
            <p14:sldId id="256"/>
            <p14:sldId id="257"/>
            <p14:sldId id="295"/>
            <p14:sldId id="297"/>
            <p14:sldId id="266"/>
            <p14:sldId id="265"/>
            <p14:sldId id="298"/>
            <p14:sldId id="299"/>
            <p14:sldId id="300"/>
            <p14:sldId id="301"/>
            <p14:sldId id="302"/>
            <p14:sldId id="290"/>
            <p14:sldId id="287"/>
            <p14:sldId id="303"/>
            <p14:sldId id="291"/>
            <p14:sldId id="306"/>
            <p14:sldId id="305"/>
            <p14:sldId id="559"/>
            <p14:sldId id="286"/>
            <p14:sldId id="308"/>
            <p14:sldId id="309"/>
            <p14:sldId id="310"/>
            <p14:sldId id="311"/>
            <p14:sldId id="312"/>
            <p14:sldId id="313"/>
            <p14:sldId id="314"/>
            <p14:sldId id="315"/>
            <p14:sldId id="548"/>
            <p14:sldId id="557"/>
            <p14:sldId id="558"/>
            <p14:sldId id="565"/>
            <p14:sldId id="292"/>
            <p14:sldId id="560"/>
            <p14:sldId id="561"/>
            <p14:sldId id="258"/>
            <p14:sldId id="259"/>
            <p14:sldId id="260"/>
            <p14:sldId id="261"/>
            <p14:sldId id="262"/>
            <p14:sldId id="263"/>
            <p14:sldId id="264"/>
            <p14:sldId id="562"/>
            <p14:sldId id="563"/>
            <p14:sldId id="267"/>
            <p14:sldId id="268"/>
            <p14:sldId id="564"/>
          </p14:sldIdLst>
        </p14:section>
      </p14:sectionLst>
    </p:ext>
    <p:ext uri="{EFAFB233-063F-42B5-8137-9DF3F51BA10A}">
      <p15:sldGuideLst xmlns:p15="http://schemas.microsoft.com/office/powerpoint/2012/main">
        <p15:guide id="3" orient="horz" pos="3239" userDrawn="1">
          <p15:clr>
            <a:srgbClr val="A4A3A4"/>
          </p15:clr>
        </p15:guide>
        <p15:guide id="5" pos="57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 Rowden" initials="JR" lastIdx="1" clrIdx="0">
    <p:extLst>
      <p:ext uri="{19B8F6BF-5375-455C-9EA6-DF929625EA0E}">
        <p15:presenceInfo xmlns:p15="http://schemas.microsoft.com/office/powerpoint/2012/main" userId="S::jrowden@wai.org::94d0ca1f-8a21-45ae-8aa1-5ba9607e09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476"/>
    <a:srgbClr val="7E78B8"/>
    <a:srgbClr val="043673"/>
    <a:srgbClr val="4F81BD"/>
    <a:srgbClr val="7E7854"/>
    <a:srgbClr val="56509A"/>
    <a:srgbClr val="0000FF"/>
    <a:srgbClr val="8939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2978" autoAdjust="0"/>
  </p:normalViewPr>
  <p:slideViewPr>
    <p:cSldViewPr snapToGrid="0">
      <p:cViewPr varScale="1">
        <p:scale>
          <a:sx n="117" d="100"/>
          <a:sy n="117" d="100"/>
        </p:scale>
        <p:origin x="494" y="86"/>
      </p:cViewPr>
      <p:guideLst>
        <p:guide orient="horz" pos="3239"/>
        <p:guide pos="576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mmer Cole" userId="29818cd9-886a-48f9-ad32-a3ad446ffacc" providerId="ADAL" clId="{352DB313-9F06-4EE4-8567-DE82BBAA030A}"/>
    <pc:docChg chg="addSld modSld sldOrd modSection modNotesMaster">
      <pc:chgData name="Summer Cole" userId="29818cd9-886a-48f9-ad32-a3ad446ffacc" providerId="ADAL" clId="{352DB313-9F06-4EE4-8567-DE82BBAA030A}" dt="2026-03-19T16:37:01.356" v="37"/>
      <pc:docMkLst>
        <pc:docMk/>
      </pc:docMkLst>
      <pc:sldChg chg="addSp modSp mod">
        <pc:chgData name="Summer Cole" userId="29818cd9-886a-48f9-ad32-a3ad446ffacc" providerId="ADAL" clId="{352DB313-9F06-4EE4-8567-DE82BBAA030A}" dt="2026-03-19T16:34:59.945" v="34" actId="1076"/>
        <pc:sldMkLst>
          <pc:docMk/>
          <pc:sldMk cId="1539468703" sldId="557"/>
        </pc:sldMkLst>
        <pc:spChg chg="add mod">
          <ac:chgData name="Summer Cole" userId="29818cd9-886a-48f9-ad32-a3ad446ffacc" providerId="ADAL" clId="{352DB313-9F06-4EE4-8567-DE82BBAA030A}" dt="2026-03-19T16:32:02.795" v="17" actId="207"/>
          <ac:spMkLst>
            <pc:docMk/>
            <pc:sldMk cId="1539468703" sldId="557"/>
            <ac:spMk id="3" creationId="{37E704D4-62FE-A0D5-4362-436F83F179C5}"/>
          </ac:spMkLst>
        </pc:spChg>
        <pc:cxnChg chg="add mod">
          <ac:chgData name="Summer Cole" userId="29818cd9-886a-48f9-ad32-a3ad446ffacc" providerId="ADAL" clId="{352DB313-9F06-4EE4-8567-DE82BBAA030A}" dt="2026-03-19T16:33:28.878" v="32" actId="14100"/>
          <ac:cxnSpMkLst>
            <pc:docMk/>
            <pc:sldMk cId="1539468703" sldId="557"/>
            <ac:cxnSpMk id="6" creationId="{65BEBFAB-50AB-CC14-1D44-E6D00FD597FB}"/>
          </ac:cxnSpMkLst>
        </pc:cxnChg>
        <pc:cxnChg chg="add mod">
          <ac:chgData name="Summer Cole" userId="29818cd9-886a-48f9-ad32-a3ad446ffacc" providerId="ADAL" clId="{352DB313-9F06-4EE4-8567-DE82BBAA030A}" dt="2026-03-19T16:34:59.945" v="34" actId="1076"/>
          <ac:cxnSpMkLst>
            <pc:docMk/>
            <pc:sldMk cId="1539468703" sldId="557"/>
            <ac:cxnSpMk id="7" creationId="{26A1D3A6-A0B4-D773-3F8F-007D12D6E6D5}"/>
          </ac:cxnSpMkLst>
        </pc:cxnChg>
      </pc:sldChg>
      <pc:sldChg chg="modSp mod">
        <pc:chgData name="Summer Cole" userId="29818cd9-886a-48f9-ad32-a3ad446ffacc" providerId="ADAL" clId="{352DB313-9F06-4EE4-8567-DE82BBAA030A}" dt="2026-03-19T16:17:16.092" v="5" actId="20577"/>
        <pc:sldMkLst>
          <pc:docMk/>
          <pc:sldMk cId="1857324075" sldId="558"/>
        </pc:sldMkLst>
        <pc:spChg chg="mod">
          <ac:chgData name="Summer Cole" userId="29818cd9-886a-48f9-ad32-a3ad446ffacc" providerId="ADAL" clId="{352DB313-9F06-4EE4-8567-DE82BBAA030A}" dt="2026-03-19T16:17:16.092" v="5" actId="20577"/>
          <ac:spMkLst>
            <pc:docMk/>
            <pc:sldMk cId="1857324075" sldId="558"/>
            <ac:spMk id="6" creationId="{77CAB594-6843-EC78-84F6-DEB55EA90C3B}"/>
          </ac:spMkLst>
        </pc:spChg>
        <pc:spChg chg="mod">
          <ac:chgData name="Summer Cole" userId="29818cd9-886a-48f9-ad32-a3ad446ffacc" providerId="ADAL" clId="{352DB313-9F06-4EE4-8567-DE82BBAA030A}" dt="2026-03-19T16:17:13.264" v="2" actId="20577"/>
          <ac:spMkLst>
            <pc:docMk/>
            <pc:sldMk cId="1857324075" sldId="558"/>
            <ac:spMk id="8" creationId="{5EAC89F4-4183-3CD8-6962-4524BAA5AF70}"/>
          </ac:spMkLst>
        </pc:spChg>
      </pc:sldChg>
      <pc:sldChg chg="add ord">
        <pc:chgData name="Summer Cole" userId="29818cd9-886a-48f9-ad32-a3ad446ffacc" providerId="ADAL" clId="{352DB313-9F06-4EE4-8567-DE82BBAA030A}" dt="2026-03-19T16:37:01.356" v="37"/>
        <pc:sldMkLst>
          <pc:docMk/>
          <pc:sldMk cId="210336611" sldId="565"/>
        </pc:sldMkLst>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Sheet1!$A$2:$A$24</cx:f>
        <cx:lvl ptCount="23">
          <cx:pt idx="0">United States</cx:pt>
          <cx:pt idx="1">Australia</cx:pt>
          <cx:pt idx="2">China</cx:pt>
          <cx:pt idx="3">India</cx:pt>
          <cx:pt idx="4">Sweden</cx:pt>
          <cx:pt idx="5">France</cx:pt>
          <cx:pt idx="6">United Arab Emirates</cx:pt>
          <cx:pt idx="7">Armenia</cx:pt>
          <cx:pt idx="8">Bahrain</cx:pt>
          <cx:pt idx="9">Botswana</cx:pt>
          <cx:pt idx="10">Cameroon</cx:pt>
          <cx:pt idx="11">Canada</cx:pt>
          <cx:pt idx="12">Ghana</cx:pt>
          <cx:pt idx="13">Ireland</cx:pt>
          <cx:pt idx="14">Japan</cx:pt>
          <cx:pt idx="15">Kenya</cx:pt>
          <cx:pt idx="16">Liberia</cx:pt>
          <cx:pt idx="17">Nigeria</cx:pt>
          <cx:pt idx="18">Senegal</cx:pt>
          <cx:pt idx="19">Singapore</cx:pt>
          <cx:pt idx="20">Thailand</cx:pt>
          <cx:pt idx="21">Zimbabwe</cx:pt>
          <cx:pt idx="22">Philippines</cx:pt>
        </cx:lvl>
      </cx:strDim>
      <cx:numDim type="colorVal">
        <cx:f>Sheet1!$B$2:$B$24</cx:f>
        <cx:nf>Sheet1!$B$1</cx:nf>
        <cx:lvl ptCount="23" formatCode="General" name="Series1">
          <cx:pt idx="0">141</cx:pt>
          <cx:pt idx="1">1</cx:pt>
          <cx:pt idx="2">1</cx:pt>
          <cx:pt idx="3">2</cx:pt>
          <cx:pt idx="4">1</cx:pt>
          <cx:pt idx="5">1</cx:pt>
          <cx:pt idx="6">1</cx:pt>
          <cx:pt idx="7">1</cx:pt>
          <cx:pt idx="8">1</cx:pt>
          <cx:pt idx="9">1</cx:pt>
          <cx:pt idx="10">1</cx:pt>
          <cx:pt idx="11">8</cx:pt>
          <cx:pt idx="12">1</cx:pt>
          <cx:pt idx="13">1</cx:pt>
          <cx:pt idx="14">1</cx:pt>
          <cx:pt idx="15">1</cx:pt>
          <cx:pt idx="16">1</cx:pt>
          <cx:pt idx="17">3</cx:pt>
          <cx:pt idx="18">1</cx:pt>
          <cx:pt idx="19">1</cx:pt>
          <cx:pt idx="20">1</cx:pt>
          <cx:pt idx="21">1</cx:pt>
          <cx:pt idx="22">1</cx:pt>
        </cx:lvl>
      </cx:numDim>
    </cx:data>
  </cx:chartData>
  <cx:chart>
    <cx:title pos="t" align="ctr" overlay="0">
      <cx:tx>
        <cx:txData>
          <cx:v>WAI Chapter Locations</cx:v>
        </cx:txData>
      </cx:tx>
      <cx:txPr>
        <a:bodyPr spcFirstLastPara="1" vertOverflow="ellipsis" horzOverflow="overflow" wrap="square" lIns="0" tIns="0" rIns="0" bIns="0" anchor="ctr" anchorCtr="1"/>
        <a:lstStyle/>
        <a:p>
          <a:pPr algn="ctr" rtl="0">
            <a:defRPr/>
          </a:pPr>
          <a:r>
            <a:rPr lang="en-US" sz="1862" b="0" i="0" u="none" strike="noStrike" baseline="0" dirty="0">
              <a:solidFill>
                <a:srgbClr val="000000">
                  <a:lumMod val="65000"/>
                  <a:lumOff val="35000"/>
                </a:srgbClr>
              </a:solidFill>
              <a:latin typeface="Calibri"/>
            </a:rPr>
            <a:t>WAI Chapter Locations</a:t>
          </a:r>
        </a:p>
      </cx:txPr>
    </cx:title>
    <cx:plotArea>
      <cx:plotAreaRegion>
        <cx:series layoutId="regionMap" uniqueId="{E540872B-6336-4511-963E-BC9CC472F634}">
          <cx:tx>
            <cx:txData>
              <cx:f>Sheet1!$B$1</cx:f>
              <cx:v>Series1</cx:v>
            </cx:txData>
          </cx:tx>
          <cx:dataId val="0"/>
          <cx:layoutPr>
            <cx:geography cultureLanguage="en-US" cultureRegion="US" attribution="Powered by Bing">
              <cx:geoCache provider="{E9337A44-BEBE-4D9F-B70C-5C5E7DAFC167}">
                <cx:binary>zH1bc9Q4t/Zfobj+nNFZ8lt7dtW4u2MSwjEwDHPjChBs+WzL8unXf6tJAh1NQth6qRq4mRo7lpef
ddTSI/X/fJz/87G8vOgfzVVZm/98nH9/nA1D+5/ffjMfs8vqwhxV+mPfmObzcPSxqX5rPn/WHy9/
+9RfTLpOfyMIs98+Zhf9cDk//t//gdHSy+as+Xgx6KZ+ZS/75fWlseVgvnPvzluPPja2HvaPpzDS
749P+svyov70+NFlPehhebO0l78/vvU3jx/95o70j7c+KkGwwX6CZzk5UoLjUBCKvvwjjx+VTZ1e
3w7kUShDxkMprm4jfPPu5xcVPP8DAn0R5+LTp/7SmEfX/z148Jb0B9e1aTZXH79p9pKe7L582m+3
wf3f/3EuwMc6Vw7wd5F56JYL//l0+emyvkHgJ6AfHgnJQkk4Cb/8U7fQx+yIE6S4kvzqdnjz6ivw
HxbnbuxvnnOgv7nsIn/+CyAfXWT9hf6J0BNxhDnHhIlrbG9Dz9ERp4wJHKorw6e3of8Bee7G/uuD
Dvhfr7voR0/+fbt/W+vh8tOj8+FiuDQ3QPz35k/DI44ol4zKryAfBp8wPEJYUUFDdmX/7ObdV/b/
w2LdrQrncUchzl1XLW/P/321/GHN0F+U+uIGlv9eJQHhR5IoxBTFX2POgU4wZUcsRFhSyr7ozMkH
PyTS3eo4eNRRxcEdVw1/vP331XBSf/qZKiDkiHLCscDXXgEQH2hAhkfgEYJJyMpf/okb7V9n5Iek
uRv9649wkL++6qJ+8vzfR32T6fonGj4VR5yHVOKbWAO59gB1jOiR5GD0oZMIHhTjbrivH3Pgvr7q
wr35BeCOs4ufCbc6QlBwEkXpdZSB0H4Ad4CPECReItH17dApfR4U527Yrx9zYL++6sIe/wKZ94++
uqx/ZnRh6EgKKPcFlDZf/slbwDMGFSkVgqHwa0q+mmtcRZcfkOdu5L8+6GD/9bqL/h/P/v0Yc9xf
1B8vb+Lrf59dmTgShCkUktuokyPGFZVCyRtzv3nnFeoPy3E36DfPOZjfXHYhP37970P+XKeX/c80
eJhigSVTLq6zKeK3DB4muPBPYnVz26kxf0Ceu7H/+qAD/tfrLvrP438f/aeX9fITkyo+Ygx6C4re
7ipQdcQopiEUMVf2Dt5wGGQelOJuxK8fc/C+vuqi/fQXmNReTzH+6C8+PNpVuv+5syvCjsDwCWD8
rXtwkGI53Vs+U/imzocJ8KES/q/C3a2Tu0dxVHT3H7ka++MX0FjUDGb6qYVQQOgRFgpLxa9bbLfL
fdAiD4mCat8pPH9ElLt18u1JRw/fbrjYR+/+/di0gYZj3zQ/sQcEtQ4mnBMsrsJQeLsHhEEznHKF
hBOffkSSu6H/9qQD/bcbLvSbX6AO2oDJf/qJeUGQIy5pqATiV1Xm7fwQhFAnIYWh9Um+3j+MTQ/L
cx/8V9/xD/CvLv8D+j/+fas/vWgvfqLJwzRXcAadT3ndcXamuXTf8BdcEKiSDhF/UIy7Ab9+zMH7
+qoL9+nLfx/uM/3h55af0E6D5uXt+vIgCwf7bg4HO6c3SdqZ6P6AQHdD//VBB/yv1134z36B6v/8
sr5ML8ob2/vvZ1ywhMIkRwIxaJMd4r6/AasuAoU3wf/mpVdTrh+Q5G7cvz7o4P71uov7+S/Q3TmH
VcyLtukvb0D4CchDF1NiJNHtzs6+kab2TTaBr2I/lDuHgeaHJLkH+W8f4WL/7c4/0P8FZl1vsgv9
c5d1wboVBJ3wdl7FCB3BXAx699gJ7z8iwd2gf3vSwfzbDRfyN79AX+1vXX24+DD9RHsPMMxqOWch
dHJuhRoSQgoQimHmVPA/IsPdoH970gH92w0X9L9/gQr+ZaZL3ba6/pmLiFgchdCYR8KxdYKPoMNA
KHHWR35QiLuBv/Wwg/2tey78L3+Kzd/PbPjK8dheDBe7L+SQA3LD9+9++VQgrDiPXoflOzPBVcQ+
+fT7Y4zBqr9STvZD3Arnt9bGvv795YUZfn8cyiOGYSWRw0q7EBIS8eNH0+X+jlBHOARWikI8RIog
Ckmibvoh+/0x5bBmDD0lJDmDdWG+v2Uau78loLON4KKSRLL9nI585eK8bMolbeqvOFz//6PaVi8b
XQ/m98eQptqrv9qLGRAMK2yw4oMQXP948RoyCPwR/n8mmZOm0KF4kuFtyF+Y8fTg+394XKi+b48b
Ej0KU85yN/CszKJ1XZZ3GRHzVXVwxXr5PwwPU9lDsXMZFMs013KX9V3fv57EitI36bw2n78vPnjP
HbCQEKbEh+OH1VooWyRiFxJu1lctrkIUZTTnOEIMVSRitBuS4++/7G4dQJV2+2VGIJFPaS12s6GK
RgrRtI+aRai/vz/+Xuh/6piEkA0PP0aGHWrzcBE7i1v2DOOJVecTypE4W9RQz3EgV9FH1dK1VzXz
/1k7+w89MKpWoXaU+xeOZSjn0yazid0wYzO9+/4X7a3ori8Cpzx8gdLrhAZL+W4qjJxOxUITsmkL
Q7IzXmQ5eYZtYYtNZ7p6kREqGe6OUZ2N/VXcuvcD8d497hIAovGhAK2sTMHNwnc2Tcduo4iKJcWf
24J2UxF16TRWkV1kcNZMKS52ljSNqqMgVaQ6+z4E9xkNBIZDCcp0qcaSTwCBInxD++az5JN+4Pvu
G9yJCg146qSWge+Wxci/ULM0UTLa/IWX6MqJDaXKtTC057uCan2JgId4Vge6sBu/4Z3Y0AQTb7uM
8105yPFPPHUsmpNV+kUe5USGvpzytiUd3w1NsK47NAdjvxVt00hP8Z1oQOYUq6XMIRo0zOabRYiZ
RV0HrrT9Pj73xDbpOE8VjhPPbSrjqjRd8lpWVWf/pN0aotMhyEL5CnILFSfff9k9lqSc2EPyJagb
0wZx3SxSvDTaZMOf1TAEn/3G37/3INQYhSyaZq7itcHVbklZ0EezLkz/gDb2ct7h6Pti93D8sClY
acmSxE2g1up46nE77sppwXrb6YyFnq9x4gllTaKmNpDxMFgyPKlFU6PdWuNy3rV6mGY/v1ZO0Oia
sUvoXKm4JcX6puiX7EUN6+dvvq+L+7ByosZUzApPUOPEJJj1rjS9pGcpW5ruXcFVMT8A1T0WJZ3o
kam0LZRsVdyXbDkJqhW9CFPcl9H3P+K+4d3okegFATgitrIjc4Tymb0Xa9M+kLnuG94JH3aUjYQW
vIjHEjQwlGm1YzaQraf0TvCwmtZLueQqZmYsQAeLmoPIoEWvni9w/LkIA96FM6Af4qqrT1rM62nX
53KdXvrhvwfuwKElWajBwSzi0GT6T6mMeTnrtFs85SfO8EtPgQrCZdxSNugnw0rnMMqKakJ+LiYd
F5v10omB9DIuTNqyE1ORUUW5Zf1DuXlviHdEJOl42ZLmKaomUHGXLG2/zVMq5csqWEdxmg5JVezm
lCz1X2Wl6N+2Tqf6gUh+X82zn78caqac00Q26wShsFRle5oFJpFQ2RchlHVqmHI2RPWQr+NGZ6Kt
jot5TeVWsIk25yMahPUDWDgOuiQikKoIkriSgd1SPclYyZI+YB94r6c74N0vhh1+JR+HWXekC2OK
1r7ZrTgZhx1P1rV80gKhbnmRmqr53AZsqp6wVdX8+UwpqZ8RqVT+lypgBe4BUe4JFdzxBNqOvB2K
ZY2HhLDNRKWJTIW1Xxjdr7cefqeqyapG2a1xMJBsU1A7RqKQzE924cQhVee8bSbN4lYmhm7EGl62
8zx1fsILJwqVPRV4mXMZ90E7xemAWRmlVKWfvGKQcJC3uBcqz1MWp+2s3nPIzM8NCiq/FCAc5Dua
1nkQyDDmJczCNharao2s7hfzgIfcEyH2raJD1RrdLZzMvYqHZUrIiWJ9jz7MLYZokZEMNVGtbVtF
ZBVt+rGtVkM81eLEPjrVJThAL2KhkspGbUdMFS2WBZ7ZRzixb2Vr0VnRy53tON6JZUy3q2iCrZfa
uRPgRBKiOu/mNTY2HeK1lnkk+jZ/IH7ujeeOwMKduCUwyoIZyuw4J7rakAHn22RpiJ9RcSdswYyt
UVg3a0xgzhuhDL+rU/ZQEXyf6I43Y9HWbC7TNU7lMjyzS42gtOgynPvZDXfcOcvt0NIeIl2QVOEJ
Gedim1DFYj+1Ou6Qo6BHU2LWuMO6PDZhnW5Gztbj74++l/EutTo2Xyc8W1ccTPEU8EuYdhbjMRuK
to6HSQq/aMods6ejHOu8SKaYgvG/Docm32HWFH7TceaY/VBDKTStYoobxsWJCrnd5kvt6bLMMXs8
VGWi1tzGqSnZU11W8lk7l56iO1YPiTopCkyHuGvyBG96TsxGZnOR+UWE/arqYSTlSWqKYIU2T1vr
+bQY0uHMJknpZ5jMMXvojwYjtvlw3Nt0Mud0Qqp8wXslMj+7YXt/PqilC6zHLh3JDCWhXTdFy98v
4VI/YPj3BIX9cs/h4DwPCqZUMu66MsMRNZZEXRhaT9Edp6VtzkiSqxGQD973BOq7OpwTT7U6Plu0
ax8ERlyLzkhHIj4KX9Fdb+UqsSrD4y6coGlM9qMbb2Co460FGtukNDD6nIfZxqrCRkKQ3A926nhr
BsTtBhEEozNy2WlWHqc69exsUcdbC9iNrHQKg4erreJShj3MvMTsl1+p46vzQGVSLsW440MyRTMe
SYTbZPBLUdTx1SprSd1QZHf1uNbRlOlLm6/YE3XHT83aD22TTXZXFRmLBOPvg9EQz8EdP0UJ7+mS
BcNOdqjemllfGLsaz8HJ7SDQmXDOoZq0u1yEWSRyXUa2J9JzdMdPJc2DVAchiB5a/MzA8sjLRKal
3xIVdfx0tozUQCe28YphL3y01rB1fBsMgTJ+NkMcVyXdHFa2Tcd4YVXdRwFtedxOZPj4/crjngBM
HF/FOiF9M1eQWRNTnoa5wVtT5MvOb3THWW2ftDRduI2HkP6Nc/LKMPrKb2jXU82SV8sSDLHOgucQ
Ht8vRHq27/bEvsOsFGpdSVzLIc6nTG1txt80RdJ4KtTx07owQR8qa+NAD3pT5vJMkg75GTtx/BSW
hafWzCrY1eX8SS/4HeHVUz/AHS9VekoDyNdLDMOaIVqJyUS0GJr6hV7i+OmYcpsVrB9iIB6jv9gA
cSAyesV+lQZxHNV2JUFl0ti4avp128zyQ6bbxA927DhponQnR93bmC/9sqmqFkQvHlp5vcdFseOi
YS2YboNqiGG1P3ymTIqflUHSvvNSK3ZclAxk6IdegzlmSRbRavpLKu2nUuz46MqaME+ywsY9H2mE
1fy+7NRLP7kdH2UTmydNYewgN2+YXZ5xZq5o4fcuzN4HuOOhzZQk6UDTYYeSINgEeXKmV+Q5x95T
QQ5jC8ZtK9eABDugWb6oFvle9UvpF1qw46JBBnV63wAmZVa/atLmOKkyv0j+pdN5MAtg7bTQGXrq
u2Ydn/QTecq4Xwb90ik+GLld+CCaFuZ2okrPVDPHdZ/4LbMixy11OcyZtSB0W71dR7vJ5Z9exocc
lyzDvG/XApTIsuJDP4ev1Cr84hRy/NF2YzEvkxjixeT4zboMJM4tNVs/wR2PpHUy17kOh9gEQCUg
dfEkTMK//MZ2PLIotdmzW4Md11DdBkhcwM5wz8S2Z8geug0YdteVCFJypsUcccOCLVDIRz/HQY5T
KjPKgfEx2HXivG+2CjrBfpg4HpmlWce6bBliq4DMMVHTRrgTb/wGdzLmBOvvy1InZoez9slUwtp+
R/PB01KcfNlbi4qghMFVyV9S237UbOm9UIHNdLeVCRS1BXUqNLu+oi85jD3b0XdsxzXxpIHLO2No
vcLxTWdWpflpx2bhhQp2KV2ZYWMJ9SwYCl9FtKL8bSkyrwIL+Hq3UZlDy6YiBM+f6TLkG8QS0WwJ
VEDaK7QAW/D2C9qpYgmsdwxxytqLYBrfQQP/rY8pAlf99tAjkE17QQEXa1O+7WyhI6qI9Koj8P48
iUPn77NRQk93BsHn+aVt0Ok8dn4e+oX+fTh2XgEbX2bUxKqgz0ogHO6UlMQTccdDbdoD59KOQ4za
8hULyk3eZ15FCg5d/+RBvaS0MjGBk7I2U4X7DWb5Zy91uuSqBbryRlWDAYKBeJ+a+VRLfu43tOOf
cz8khSJBHy+4nKKykd1xXeV+zAjYoX7bUho+1eEI9J0YlmHWbb02zyU1fsv+WDkOaltiigxPfdwA
/aWMjO2Dp8GIltd+yDjuOQUUoiKzoNFx+WSggpuN+uA3tOOeAySerBWNiQuRvp7b9gRVlZ8dutym
MVGFyEvWx+vYZbtxSsk2KOuPfnI76VOvLDH9XJg4zNpNwZbnlXqo7Nyj+s8lF+yymKYA+sFjK/s4
q0Zuo16K/Fkn2jmacmKXjZ/8jpPyop7rouF9XGr6d5mxd0FbvPEa2mUwzcB4LIVMevD/0TwZTY8j
PDK/5S7YaX3bj1KScd1TAoIz/K4agzpiQfunn+SOj2Zz1xY9ykzMiWbTbqV2YVGtyqzwS9LS8VOW
pamyqgSTnINXuiJvdOc3F8fS8dFS8w4mzDB0soSvBqRfJFR4LUNh6fhoqZak6salj2lSkThQZHiF
00l7MX1hB8FthRI5Ij5qsMQErUu09F1MmSdhDEvHTas5CYbZZH1cjy2K0CiPuyn16w5jlws19Mxa
FgLkEB6fjgt5WvLZ04cc9wyntLR5l/axTNI6kuvyNOy137oZ5PnbiIdgJWgmRR/jZnxJcXfWo8FP
bpe91GtYnRBT0MVGqHca96/KovOaxGGXuZTMrCrSNu9jAchEIZDQo26plF88dBk9A827IG/CDtZt
sm7Tk+KVDUK/EtSl8yAE86yaoy5ONa3yaIJGxc6iQHgC47hnnofASssX8JtwqTbKCvG61Gj11Kjj
nmPORQJcuy5ew55ssGHPIZP6rZ5jl8pjg1o1fG7AXJqQoQJi7VKYLFLhWHj1cDB36lxZVAQIi30b
Szac69S8morh3CtbuLSFNFkmWpZpF8s6/LtuJhxljD1E1Nsr744iQDhyA60Yhelcg82k2SQ3NTT9
4iRhnd/6B3apRkthreqrpI1VYIpuM05t9dmGcvKc7LpkI1wRxKYwaOM+W8y2SkUegWb5sR/0ThEg
5TwrNKI2tqUgGySAD09h1h75je6UAUMJ7DtD6zY2TKZDhFdSXBTLXKee4ztVwKx70U8zYNNkeRPp
oXo7l9gvV7tco5I0UxVIC7jXqn2yGGSOp7LJnvgh44SakY50acupjfOEr+9Qk6RPmFRt4QmME2so
xHdOFlBrWCedOZZWURbxpBGd5wuIk/lyUzR1OwLy1Ewnfa/eZl3pt6aAXaJRBy1zFdiqjWmfq7/h
EIn5iS2q0Q96l2g0oGBeVsqbGCw+jARQX6JgCeTOS7HMMfl+CWCNvoTR+bjYiOP2tKgfYjF9oW7f
EctcmlGnZ6D6KtLEoyjSJILV4hycVuq52KRVmBZPqnaZzm1lyhNqaCDiIcs6/ga2uMnuJWzRNv15
KCvxpIB1yeZJXtRMRLLU0IxP506hKVpZ3vVvp44EdoOWri4umiwLuo2AwpJsMYde+062drbbEkOX
bCNglXo+sV2g8pjIOWMnSZNPywYj6Cb8FQA7djnGNDdyS+UMY06lHtbjtAszA7vtyGqPK0LmdWvG
itZ/z5Kx5OXARJB/MJh3XaxWEo5xP8P3btth5bscjVxtaklwsRGLTO2TFDdpeCZUDfvCULeSc6LC
KRqJ6E9abfo1Rk2oluOpKke2HXuW8t0oJwYt7DIb2SYt26qBejYMl43qNZVR1egeP53qJA9PSooH
Fq+A9rThtBhP1jWonvf1iNiWoXFcozzpk/W8xHkj/aoQl1rTV+k4ju3YxIVK7Z+96lboodZq8PNc
l1zTwZnWwM4PmziEXl7ESX6WranfnhvscmsQIMeZapt4adqk2jZoyuO5Q9qzuHTZNbjWeA1o3sYi
rfi8I6a2ayQDXnRbL/elTlweqm5KgmxoYlgf+Dy17JQHxo+MjqkTlFs79WO3yCbOUAj0ncHIudzQ
MCef/WR3YvLIu5WOlrRx2YWrimTTUVjaVIT4LYFjl4dYzcyKwtImFjxroB8ZRCSloZ9duhxEypIF
pjhlG2eiukxYcZ5I7edRLgNxhDXCuSQgN7dJbMLyNOHYr23NHMz5CJwpDL3NGHa2z1EShEUUlrjx
xMSpXXuUUlHAcnKckjyP5qL7LPL+jZe1MGdinMPG67GWqIntYtvnsHVQP2noUPklWZd9mAmNbE2E
idO+YGcMZlawr8MO771k3x92cNjQn9q6xGhOoUCAXyCJrJzyndbas0Bw+V6tnJJ8TSGFwxpNvwFG
mdi0wYRiL9ldsteEYKs013UDG13L8lTQkQ+R6Hrhx5HHLtvL5HUKRKYGjL228jSrKfob5rSLXyt4
f2DvIfJyrrq1MlD3QStrPklYYmOJBukXffdnlByOTmhpQ72PAbmu0o2ZujSyQ1X5eZNL+cI9nu0M
8+Q4WGp6mQHb/HKtbOXH/ISf0LgtPJxlVudZXrQxnLk7BidFWOMNSqaJP7B2eM++OuwSv2C7aZKI
UtXxWmLav2kLPTabRNak3U6mCd7AhrPnQRCW+RaquCLcpCFM6o6zgPPGT/vY+cRJwq/x1FVfx7qf
gw9VPtGPfQDO5+cZTiyFXcAC2Ryq22npMrUJqhyOt6iyui39Jrsu/UwgukITY5+AkwEnTyudws6w
pVsGtPH7Aiemrsj2sJ+W1DEcNaWLaJ7yiUV5wUbPJOmS0IRZAX0CL1gsAVL0at/B3oCPXsK7HLRy
qJYhtGsdt31tNnNKP68D9xXciRtpt2JjClnFUDkfl6Q4JcT4TdRdBloVBCid4HySeGCj2RQBg4WM
aX3tB4qzGDBkZZ/iaazjxPZqZzOSRhXXnhWhSxQzOasbVuMqhqL/uRzXp2WXPnCWy94l75gqujyx
dIZ1RtE3dWxmkp3islcR/JbW5JfEXKrYVAitxoJWMS1Uk0a5Ut1pJm2d+TmSSxhj4dxQUaMqlrzO
N12onhQML355wKWM9W2dpkmo6zhk2XRm+opt5JCPr75vMXvLuAN4lzcWTsUyThjye7myDgorZNJw
VyLcNDsBtXPtV+y7HDK1iEQJmjYxsnRoo4wP+d74Udj45WLk5OIq0KYbQw22ycm5HdDrFCd+gX5/
9PxhmofDJQaFepAdulR8q3to5a8W157qdZJUDcYYFMAK3GHZJ6/HJWjP64z77WaCYxtvy17qGltE
TLmPkupVW1EeD5orT9CdFNhCdwElVV3CYjh0JZpOvQpYqj2Bcapmuwz1YhddAkMAjnDawObD7v1a
hs3oOb6T/eBAmiRph76M115+gN7Rs0pm777vVHdHM/j1k9uosxHBajXsEISNn02SR52x4+VEO7/T
MND+wOtDg9TQR6izZA97qxJoOBp1UgluvcwduYSyhuR2XnsQPkkzaDth0kZwyolfDoFzW2/LHopV
LtxA/w1PA162tQY+wiav63z0muIil1KmxilpobItY5yJZatShF42sJ/vtZ9mHW9dhIY+wtQF2xSn
c3OaI4yeE9Jy+4D0X1pD/4zHyCWWCUbJLIQF0xGWVy86jGv7RBdj1x/DRMySYx4yYbYdL+fmLFhg
VnDWyryr3hP40a9jK8h6Ilmw8ChcEwsnFCxBUbyoaj6TTdV1i96saZasH5pk0fa4biHnbizP54+0
Yuzp2ObD6aKz8ZgmdoIh4AyMLEKVZuubDMP+llfF/pyKN7VWrdnChI2tcLefNhkC5ufzvM2CdQt/
bfQzSpJm9Cr14HdXbtsM8Bo7st+QvEsTnD8fwyI8I5qkfgkWhU6gaYKCN9AdLWIyo0tBulchTl/6
mYsTY2CuuVSBmIqYrsCzLQk7IY156CCNvcvcYSouJc7aoEpXMxdx18JZHSe9WctpGy7AethOUMOn
J/ALQmXm1cNAyok5uAu5YCMv4qANxI4VU3m8tmX61gsnlySXLYmFOSIt4rFh2TZI1ndDTh7CaZ+n
78LJCTkYpdoWvS1iUVp9Dqxq9kJl6Xwx5zh4oH903yv21w92DKAklClpu2JnZlqIbTZ0faejsYdm
+4meYEfbA5Pq+1TuhB+gJ6R2FGW6g59+LYpjy2cM7LCg3OlqVWQDjG6/rhJySXRpBr2TpC8BtJoE
QHQT7yAQeSYw5Th0AId2QCOgLmIMK+gDnY4Hih8I0PdpwnFmSYHLucIe3G2RdnI4CUvDjxsVwvq5
SMcSebEL4EfObuubw9hCaxnAURdwkCDsdU//Cjvpt7UVuUQ6s4Sd1kufx1Ly4Rg41ypKMuw3WUEu
kW7U0IqkFmexZoodt+NSbVWoveZxSDoTZyRaXJayTLZ41KcooRFrhB/mLoduoag0zQBDryvbJWF3
XGniNT+EQ2lvq3OBg9C0CYtkW2jyVPLgaSf8unjI5dABrRBAEjrZtvnUnebGDHHA6blX2HQpdAmX
2bjQAIwdp2bXtj2LlrBkx36jO16KwqJPOAp0LLVpnwLr9V2XLn6HwyKXQ5cKmQYjsTouF1Ie23Co
n6Cu9KOiwvH1txUaLDMs7FW9jnWed9s2U2eB7M3OCxeXRjfnqLOGNuF2qJiejwmZ3rZ9Ufi1/ZBL
pcuacOhKVofbeuyeF2UT533jl8RdKt2SzXNapVBIlYPVUW1rtFlL/kDkvWfS4zLpRmDnr7DDD5zI
jE0ErLFNK+BEYT/MHQ9d4cAwMw6thl1L1bKp07bpoqSvQz9CGnKPxgqrBfZcFDyEjVbNSiJVJv3T
Zi603z5I5B6OZUWd1LKj4baaVlgZewUsgAeQ+dLNvqO8cbl0TKywFaNOsxgvAR2fIl1x2GCUwlme
b+C0oSbWPFxpJLux4jsB3bVp0w0FH+GEzFYsx50NUbdbW5ySi0pyMsaJolp6deCRy8JbeTZ1gx3N
rq5FuYGzcOGMCZb4naMAv0J028vLcKArVdzstJz7Y54McGJxUPgtHyOX1kMnQteyGMyOTlUGHI7h
DWzYnB/Q2j3O4rJ67NTBITxyMbtF4jUqUNFvZOEZ/VxSDy+sCGgHqK8VHAAxDctn1Gd+u5OQS1Cc
gw7DUSrDfgbcD+mJpkjZXWYKU2/9XN3Raq31AL+0lsnt3GcCcs6S23qTcYGp33TSpSj2Q2HXMWnt
zjZZu6sUm7ZtyLza+8g9Dg2qcE5bWtkd3h+HNvEONt8z6UWZh+M8bxt8K0dmkgEGHy0cx10a1kVN
Sfzoj4g78ySWWTjgwNZ2R3LcbmiB8wiaTB+8tOryE5tCwS8F02TYjSSrIhUEsCdvZsivVHHPlEyB
PoxYQIddA2SpqCn69Hkp6fCnn+xOE5VNbUux6IZdEMJSEyvWdKcX7gkMua1T3U+4gbX1YQfHjpKX
dTUXHwRa5f/n7MuaJMXRbP/KWL0zAxJoMZueB8A9wmPPzMj1BcslCrEIBBII8evneHbdezu9uypv
p1XVQ1Zk4DhIn77lLL+W2V5C8KLd6Knq6XKowZ4ppVeqwOb9teF9fImw2UGDqJoViRU35IvV9I1W
5Nfo1fElwEZptJRHky6HJp7jfDOkOlQVYHR//Ur/pEy8xNj0STeRbqTiyKo+W5/Uoht9DIz08zGd
DU7Bv/6YPwvzFy+3WmmVJi2+REZEVK4kq4thW34NbxOnF7WuURV3juHqdT00pQDYppBj+PZrt34R
hrsWhzfwjPPBbCYUjZ7a0urq16LkJd5GmjR2Osvmw9ot61ErQXIIGO+/FiYvIYlBwxp7n/18cGrv
j4nt3u5Jm/3aK70EJO5Kp/uIXs/BCMUL3W9tAUjqr8Hn40tE4sADd1xU5hDpaC7a3Qw5NeHXlJtg
p/xjrKnStJ+TlplD4yZV7JnuCwHl+l87uC/BiEsS0HKea3Fs22F/3mOzvWvj4WdS8n+ylS7hiBX1
PlkAVj5kcwI+yvl0MiT5WY/wz65+sVHhcIN2dZDymEZona/R17Efnn9pI12iv7qEJBX8M/gROl9V
n687YLJObfbDr13+Yp8m/UjHPZ7lMTN6AMyx3Zi6Y0k/iF/bq5cIMGPFgpTPyKO0Sd5KctPHv3hs
X4K/IMQ1uUBwaZ0iWT0jFoZfQ8bGl8gv+DM0leKTPO5n6aPOJ2mRKuHzX3rol8ivNu6V28OYllDh
uh5m8wT32Z+cTH+yEi9hX6hyUNRonZYM8Id2iO7SoXn1a3d9/sh/6FJnkBFSMx3SkrBFJ1ep6cG7
Vl4vb3/t+hd50mCSqe2XkR/TMdkgoZ7a9OZM1fuZnuA5zf0XlS652KRN1JlU+IodtYnstavWVT9Y
Htf1ATxVXp1qvXt17/bqp8X1n72Mi83FQjpoGFL1h1h+aNNntv5avnoJjMp6um7W4rq0eS2AWmqy
X2w0XMKiRiCHZdVwfmTDFq9HI9f43s6y+5kI95/A+uJLdS4A8onDvuVHEFPqfFJj4261j0bgce1s
pitP1hbkabgzkafNEjcUED2N4mKMtvFnUqTJ3428/tVauMh9eCDVsLZTj9Jz88NWJH3TE3PoOgTD
/qiqrevzadRwEcoHOiHl2towD/w09oYpfUS/o+103u/dGk6qClH1mVIPNOQQA/Le5bQNu/c5ck8z
3XUsEeZ+tZVP2GmLUj51+bz3ddTkMZUNrfPZcYP8dGTYUXkmpxE+nbPSS5KnHW/0ie4dlKzLgD4L
r8swrX4uukDb7Q2U/fza5FkH5yUomIdms0OeyCViaS4DFPu768R0DI4EGq1kp3PQPfoFN2j5OLw1
RKMYaXkrftdG43/Py5SuJXwMoSy74Al1xbp60lztYdlghtXF1A6fR/TS+ZJvcxInPs8Eq9XHoUk7
+VXXC/yXwK/dx1nnEGFrw4czuvHa7Dps+QAtL1t439ikKzn4rNVhxySNHCJSbbaoBAKALFbmQ6ZL
su5ZfJuIlcljky27Bu1tGsM1zBuGgjOzsvs2XhpRxg31tFCcTUiOhRal0NAlzrepZtMAWG07qrp0
EjU7L9C42uoRdzYNM88FYRx0nrW5qlKObB4hnunlBm9rVE0+CyTcuUyiXpeLHsinyWlW+rBv/OvS
7IEezTxm3cM+E8HeqYlw/kBdRendXimx1GW/gzqUHqVfEghV7Iwv/T2IMwLvyzSNwc3V8S7r5RhD
bBpJso7HvbsOjG7+yyR0M9bFuKJHf+IghsnnZOObDUU/pDB4q0V0Vufsl37wEchFO7B0EDbiy7oc
At7lOJ5Ihv4mObFuECrvWCePrFNDMbLN6xkdkRDZ9Zzwr/Y2Xmx38DOOjgc21kv7vG2kHgSWw0iW
Y0szuxVjrVIC8V4V+hLNISU+CkeH8VZuO7pnKouXbc69cZix5FLAehqJrXOU0uLs3Ni+SjoxsyN0
b7rtdiA+wbAhdpC82zH9d2sNFmwcLHOAwDJo38X98oX0EahM88pT84ZnOhGlqmzWfkFJKnpsGp2O
a2nbbLQP3RLX7BmouUkf28DB3pJjPGY3exaR7i5Rvtu/NUM/LiAyzdGYPkzYtOowGBXIyeiknd6r
SIuY4NTpapblXKfSPMTOdcmXtK0qEfKqlrq+8n5ds5t4btLxQ+tZyArI+ccQCag9TSQUtzPWf62c
r7s676ZOfMkom8x7kP53VWDoh5QCJIcx3ANebAV+eYzSr2M7r/tJExPCc7fHSVIYhZ30tU2xzK/r
juwPTsb1MSaTaB/FvHB2iEVj1OupU9v+5MFuIBEAApBzEOVZIJqdrHfD8HuHgZq6bdlEw9U4tn11
NRGZzLfLJDkp2pSm5KNgJJXfEt9VD2D2RzeY7u1fwevQeeuzuqyh2xSVW7MLfwNrj3W/hqYT/dDL
JpWl6UHkfMWD6oeHpK6a5OTHZgmHaFLtdi3DHLMrzrYufh+zqqteq0nWpjDBRZCqbGNpwSDRDP6K
626z+d7Gu4tP1DDTv4WfSjU+Lpnk6hirbuSl29oVsdNnYlZHwNqT+X6SK/vaQ6phKCq0/fyj2uIZ
oUSNmz+wbHRzXcYYIq63XQvd6WNVLwbckoiv9bMSVqYnbYxhuauimX1RSramqAfbuTYXQ1LFsIRK
6XayvbaudJ7EUensQJJ86HdvPlIncQdlFtcJVCY33EUT1XbO2y2yw2E4KyXl0Bncu4fJgy94yMzs
P5E4eAbXuxoOngVcLtg9stj6pcIW5kXbK6ILpn02vg8TbDOhO6U1lOhy2u17c/IOJODnANvAucrV
5PiGeL8bP45565A9+RyDiNV+9ctKs3dwF5lxIHQQEZKve1zl/CKNW+ZDJhkG0IfBE53loLYO2VUv
E9kd1rWmfcjrxIn91m+2Rut3g+GXvI6rgNQdBEOlThbmd1G+z00TvWFZN5NSpWyJShuviSx52Pf2
3RzvtL1e3e7l1aLHqConT6pwR+Gp9hQntm3eoP1OQpc3fe/kEWL+tbuRHQrLh4C2ljimXYPzzlVV
NgEgn6rtTtdx2xXjPieuSM3MI9BJZls1HqTG3SavXdxpcGSG1LmnZos5uR4xyW8fRggQNlO+hhS+
RpB7zyc/y+SUUGndY2anaPhMmk30d6ynFmtsULpX32gvdqwEDSU9exhr0axHfLOtPWS6S+1b1q2q
urF109IThIZZf7/MBFZoB4SjnpVwsKLVyw4Fa0jNW9Vm13Zs6hqgcNCPsEYE5K1uVOuCuTatpgBb
E4Cv44M1MKPMVxcG8gafKd6tiXLbpx5a/qDcS6LGtJigilkXEeJTVWyV2d60hDl6LaQBFy4bBmCI
9TqLqAhmcXD6m0e/gdez8qTAnEeoJ9xulj1uPtTNdTSQFAO9puqi5VnrfRxugKhWO7KiYd++4tSw
Qwfp2jhOXp0HaDQuqJr4fr/HMtUWkXgP1Um0ePXQ/2XwgbvzCMjTI4w97HyKnZLuenNMZueTe1OQ
aqjxGK3NncQujyEjWO9LXUyND+EVlVsvc/jLCXbkqUZ8yzvq2/kxdomYPu+zNWmb927dslNIabw9
pFj96kNrN7jr4EvSsXrs0KX0r0WHh3izk3beyoEumbvG+R+ZGg+X6PXgd859jeTJjTte5lyvx9V3
kX7Lk+D004pntt5MLdC6j+3aqKZIWzXaD5vhJPuoCQ9C5xBuiweDJ0X7+tsAKdv4CWYCqfw8pkx2
n6Z+6gjKXuhU0kK3pOXXmjsbkL+pWLAxn6Il4CjsNxwfyPag5MuibOWlhXbGGACd5NEXiP2HtIhx
qLenfZm6Z75gfR+62PesaLYdgyvNh/R9RgBXKWgQVVugRZByGFWOfLkiPc/YmtMt1tODUZMCEzyB
qirS+7Yf76k2PupzBobm53ac3HbMkiZdH5MhniGLjPG3fE7F4NVx7WEC9DQRRT8ICwOb0qYVOjSi
iRx7CIOpkNbPrSePGAvS4XXfcbvfJu0wjQiYKfYG+ATAD4qrDtq2832le2m2QqRp/RQASIqKjTV6
fW13P4GnDjoy8QXUJauu4DJpzGNn0frLla776UAD6M79ERTW5CAqOgzlHFcEb6JRfXKfLuZssMvs
OfkRQLyqupBizUiplylOlrzbt/C+FT3ErPJdg7L3bEB+pe9qy8a7eViQcRWqbqMiaSHWFwpE9zXn
nlH3nixQdbiumTc47/kWI02n4FUblweaRu7U4BbiV8s4OF6QjE1lF9QyXHUbtvrHLJ79eiS86xOY
V81QokvShoqS9kBt55Ym+1HiMPIun7OqtQ8LEG1yKDTTvL/rbBUeRTj70u7zTm+tEF18EDDn2XCM
IuUo5z1F2Pf9GtWnjg2Ze176KllfD/OSFJhzTORT6Cu/FpVX6TXSNZiZdqAfjRhX5vPWqmvlDHRD
UtDdcdjSYt+dNPkInydWujkm1zXygfdec3pbQ+FK50y2ky1UQlgNKV1D8nFMW3YjfB2+pSBltfcE
W0df7a3d5f0Ukfkp9lDeRQlE3V3NBNmROyXp/LRGBmhqt/GCgd1/j5kMOPTwlKUQiQcH9z7Mgrwd
fVQfOtKyLtd6c7dr18vH2sPYoOywjItsW3xBVNVcp2kq7xZWh5s62fpPoV7bN5L2c9HE7FWfzfpt
1spB5nVsLNBAS991U77FjfQ2r5HthmOAqV+4Ziup37FkMzeuDUKWWM6s0Puyb8dhbrObAFRp+tZH
gr+pe0+hlo+qlUfXlear7/MKK1dAvSCo+FvjquDeZhljIV8bvQkgbJPVh7I5yzSc+rDtULMRcxIM
DI+nyRLUMQ0d27JmaxLdrEkKKjJo5z6+mVVSyQcbbdYdV8gvxO921hNWyJCu7nZJTVZ/Quaqp0Pm
SESuTWOa9K7d1h4evPWw9rlPzCze0aU38eNEF2oOELwJA5QiLFOnMVpl/zFSsHhuiyw0WVPGtlUu
X7IGqah0C2+KuUeO4vOKRpT2ecjC0nzdREanu3Ub1/0L/LY80iHlRIbV3WNvZSZvwbRqDxA3qsjV
LPqmfbUlaMkcxiGl+ug44k6Jiqbmp+mMijxMXBP6CDZSm90C1kyTMpFbJk8J+Gbb7w0w8vpxsU6Y
uAiyXtWNnSys4nPopQiMOPeW9OEVSmNOUAUDSbvfonViERfUwH1ybzS25JsOxar/2GWdPKUjcAbU
as8/JpZ20SeNISnK5G3M4E2J2YAqsDqQLOXVsiK623nZylXXs3jPILXg3gmP2P7B2kmStsz4FOG8
qoYsWt8wv7doe0SEcJo7V826kBXtyYPdxRZ+T6HC0H+bG9AAD6KFwePr0KtNQgciG+cnWG9n3XYY
VojuXskmIuMTwy5DRIzpPAmEJ7Vx9HDVgC7LdUtj5a9pp7pYl+k+IwXIe8ZYDXX+EfUHMr52KsJq
zrkI3HWcf9W6ea79lezqbn7X22hcj2MbOXmyVi4Z3tgu/VxOpN/WT53MQIpkqpP2k/PdhF5RHeuo
kN2S3DZTXbFiwjDb3YW2TWu8Et6Ao2kx/Chms05ISicGtZx3y55KAQGFqboba4L+T7WJ1xMlwSE7
yPbdPIa+7/MZLqo52HT1QmGdJtrxGLzIQlHDeHY57dSiQFNy4bl1foxM7hbn7SueeK5+X+E4Iw57
F8eqZP58rua1hfXH9c509iXAv7BpczpGsrqBS3bK0sL2exshHw1xdLXtWMFXOPETfuMQ7NvPcm9U
iTM+rR5HYudDE037AmBKVEUn5LfUFTHauzaPhJuqAqpX9C1dHWCBq1e1OUl1PjHwtFwC0d1xbAqc
SEa/yzBZiY+tUoMrTZQ1/rBu4Jeg6IvQ4tu5SpoH0foYBXMTugfA85dTXzVswI6slpsxRqPjXpLa
kdNSuf6TQLLiH4bO2xs38aFXpQhhK7IMgQOtmLr6BDWStilrjdjZtHN371yMBG6HPIw/9VyowuwB
djEg5cTXDZ9pfz85avv7uVrs7WLM2H4m8ya6wyi6+RlFJz3oiILKg/th4hR2Dq+1fkv9uwwaMS8z
YTHs4qGK0mARI8/Ie8/1kcIMfCkmpPdjITBvXuH6JzY03RE3bTFN81b0CypGJDZGbgWISKHOE4XF
O4WO9IUBfgnIaci+kPtRDg7tFRftUt9wv2bqw+bXab/b0y20b6G+MpI7zZqlsYWjq2luRwF0E5Tt
tq2E3zxajNWaPhK4M5bryLcWuhIVTI0HnPP8VaIoitfKojTKGVz9bva2ijagPqd+LztMgrM6rxy4
XV+rAY4pJ9Ihdc4raHeIl9GhCYEzCzk/XAe3GLCd3SG83UdCju4NZkZkvvNg4/ePs4eT50O6QGyo
EGI2/lFjpPcl3YcIgmF15tR7NdagfHXOmB5oNp0+ayJdk8PXVuW+g9MHKma4AiL2rea9alAjoiNn
j51dQpIjRmxVk+/o3GVlx5lS/W3wHGVmDpZU8gkJ9kCLEYXo+hhMvftXsZki/sFX07A8Lmsjmxuh
ZK2bg16qrjmttdoShXhLst87j2zyUxdqjwR7lwZaz9047W/RZ9XA+6woyPWWbzjL5+uttR47m0zv
CFX0iElFcguJABwkIoNQdz54tvC32A++P0jlFPRrRDJsd14sQ/fRaxSw+Tyjx3afRIQNL6aVsiu7
sZrJc0R2vT6EGFXJQzXCp+yVQAOKfC+7lwdjKR1+zwYr+fWW1H1cpCnknu9wkNU4rOstI76sGN+E
KeD0BPBqsScAXL1Zoc0T3zDoDMW3WFi8u1kYTQ2M5+JtuJcG7aicGeqh1m3U/BJntFEPZK8GYNiq
uBuuIZsekSew9jgbC3gQ7R7ThyGYI5xM/XwEKMfoAs3jbPkyeG0j2PPtTpyiHlXjh7jXE1J3hvyu
TGZpWlAhkWfqhwVtkq4Aut/ZJYckTUJuY0Yy5NCZi4brBlP+9YsnQVp8K1a5K183wpdzZkx36CkV
U0ngh+K6fJp1UEckvb28rVKIaAH615/NqeDVNZatauR2UznAwguwFGqZldABiC1UvSuNaSoGcWN9
w9aN7gjNzqTXiJMjZsUTjrAc7aaky0FX3Nty0sPSH9NtSaYX3mRdHyFFSlJH4VgKLZffTad7sIk6
zGecLVaN4zAton6WV4wYErZTlwgq3kGxWLu785rbDL54k7Zp0SYbHR8z3vTb+wjfRka5Shwdl+NZ
Sxl59yr2NX1YzoXCbRWN3YYzBmhNyBuFqq4fg04scrJ5oSxeUZOhNOcFWsoZkvLYajl8bQJCNmBI
gev4ZXZrNB0XSKsiL8Q2R9scXinjfGPluIjHTLVrjRNRtPu3TqHp+qlt/dgd0zodIo+na+gAJ2A2
N69SZDU4GojkaXY0CO3TizJp5kXuIFAeHjxPF/GcoA3RwHwEbU73RUJMtHtnomWMnsYafe1X6zkf
B6M9iJ4UfJ2gqgvSlpn7k9Jo72ORpIYeZ478jh3g4rdMt+Cf1ZkvdrTKRyT0zcwbXgLg5cStN2iY
3yGJEOyuW9LUvhn6tptveE39eIoWOHV/wtSligsMjBgoJaOOlrznxEd3YwwFmlfRYpfmQ7TDFa+Q
SACGQ1i0mB8a60Cz0FnM1+e9B/qqELFFL7uh/QCBk7mO3FfBrKmeqbeqIAPU9dt1v4l2mEfPqJdG
1Z+8qWnIkWa0aFbwzS3XYRwkvZ7RTPRXfcf2+B2aJ1l203QYeBQm1hg/H8BmjWdxPsN3lPDnxkF0
nGZCloIy3UY59tw9MzakGKlkkE84xgmAvdOxiRK0tdmATnbIexh8iTxMm8nKWfEsvXbbIvdrk25R
PEBQjPhFonVRw6lrXGTS3mXJbO27zELT+4XX6aLvYrQA+bHP1CLfeI8OdNnXoq3BjQMc6qkZhp7d
VnU/dG+8wIO5DUR09iZeYOhyv+JeCfy0w549tQvX9c3WYlL3FvlsU61FvLDQTGU7Co3uXAqFsCYu
FmxmExXQhmDBlBh3cCGPHaCjZwFd/hGSl7FNCikhY6gPGh1vu5y49jMerOOtmZ+2GQ8NoyGsBFhq
Ey7DG4rHDmqPzFS3v0WTuNqOK3byUe47v0OtwKJbElUSky0WQzuNnKcVglzFLWPmqmv5lN3t/Qje
b0LC6D76ZpEQNegWSEscHayGg8oTzzKOUQ4B5CeerFgLhvrNftJrKsjTCNK/Jcez0GiC0m3LYC0u
5l2ubSG1910Z9Hz2M3OWPWRzlQ6nFDxSfz0NZqFlvQYz3BELlRR0gmKMlcYw8+XYoFeZ5JFNkuiI
UYxryl7UEtm1mazhOaO6oZ83Dg/z22qv2+01BAFShxajqub9Gx0yWn8x3Rj3p5iCaHeK0dya7sFZ
n91zD0Fk9XYcsnS7S9LIht/DlLXmLoQ6suhjbEQUyGDQHEcbbUELubEWULPJpfdLrK0vXIBt5WnG
LbTlshPSFUBmM4wG0/SMBFzFUQKE+dCv8Mh+G/uutvez25PhhsN0DXkBvmEFpL10Ab7klqftF3Qz
Ilq2mYiMheQmErHCDljt+oDee4fmAALpuZrx53xERvNKixBFyYzNIqYZYH2TnZ+gNKjK6zyeM/lo
+dpHILs3vPm2nM/Hb3wBeR9M5qw+TaNEKhIj3vVv6DwTh71XZ3pyuREWnF5U0rAp4ipu4pKSLAK4
g9ZT9UAUd/6IMAolvrUfmvXFtZvZ7sad6+w9kgGWbnk7tctNCHzf3guuzfqIU7um1xbpSq4hhjLl
sKKpzz1Bs604czGneUJyLPmNVcC5P6AfrEG3hvj+jgp+6lCcZ7BNTDP3GbTJSeSgtRB/2Jjp0JyY
J/Ua0+CkLtcV9uSvW+DqcC7C4QHKgXIVlXzHDXijphhitO3Xq6Gap9HlDdhmaT4KjEtpgRHfvLyg
Xq7Ro0JdGrvPKMr2JsqZw8C4zTNEWYdWST+Ca5BDIt34+riBnAhrmmFLmfoIfm9Y5nzxsFCZrjRK
jqYt/AT1an+DenjLknKmChPr8q/xGmdg77+YoV9KkdRoPG5NNPPjCOvEvoS//XYPpNJU4HhGUx0d
ZvETWvOfIDeSC+DZPNlgU0rZEezjib9xYayW0tRIa0BVReZfxOCa90hCtjD8hJL5J9CNS/GfFmAU
BA+SHZmAAYCDxsVhQgflJ1/oz65+AXUxsA+zXMkM81D9pZuTd16Y6tcQQJdaKMjKJm3qKjsGeAzk
ag6nZunpL178AjfhksQN48KyIzorB4wHmrxKUE//9YL6s6dyAZeptrVxmWzYsY4jixC+VqjzEOx/
6eqXQiikMxQzbzwXVAYQAnUSlnb7+OavL/4nK/RSB4XNifZma7FcFJfkmx0a7YuYBQITE0G0yc0C
6Oc14PeZ+SUvMPAAf4RjKVF7DoGI7Ajvxex9Os32oU3QDfjrL/R9b/2L3X2piMLbQNka6vSohVTo
q8gheLQM8c9LSBx7lyLRwv8Z0mRgV41pn9u9eU6w0rLryjaLQmpaqwOs4L5tK4VPbO44TuC/391/
/eBoZ//nv/Hnr6MJc1Mrd/HH/3keNf797/Pv/N+/8+Nv/M/Vy/jwWb/Yy7/0w+/gun98bvnZff7h
DwekYS68Wl7m8PrFLr37fv36ZTz/zf/fH/7Hy/erPAfz8rffvqKH6M5XgwzR8NsfPzp9+9tv5Lx0
/usfr//HD89f4G+/vXkJX9VL37/Yf/qll8/W/e23jP0nkRRsiJQRhl6VwObyL+efpPhJTKEHG9NE
CpKe8W8DHBbV336L6H/yJGYyjgF5TVIhz4hEOy7ff5bE+L2Uw10JaICM47d/+z+39/T3hfL3N4LH
8cef/2NY9NPYDM7ifn44LARJRAb8goAOPydpzC8PDWiyzKSSEOlckPMfwyjmvK48LV3Y/j2o7x8f
xZEZSuShhF2G8CH1wEESlPMCWI+SR5hjGN7/e+yx86dwwJ2ojPHUOBeX4k3TOIUVDaAI81yqSwyj
08OAJsLVP7zlf/HYfgyJ3z8lE7i4lFlG8Bbkj5t9ifEdKqhzIfPb9mtd0aSwzv7MR+s7vO//bfbv
H8MZkv4YMiA8A17ux49JY4KUp4ewleDh27TcASaVb+eEv4XXIEkxtuU3Rtf5GPo7FHfARcVlVo+Q
vp3zGJ27fXwiJr7nu/q34ur5xmSaSHRRUmg8Mn7JUnTKZmd4Tl20OqnAQNRvRjTCADRSvsRKCiVi
zs+Ug74vkB+fhkxRbKOTTxN85CUtaFWDd1VbYXIImaXTNkbjyUENqQgbh9cLYGalZ5M/CEBLTiuQ
kgXMsR4GpEFXjA7qpBgMJ+qsFoe/XgvfMbwX95VxyjNJgP/Afr14SzCrDBIoFMzaMRgOJTJpsE4S
EpWoRkaWLxgpNQBwhOT13m9vQNoEn7aR43sBs1u4sFF/JyDkfIWWMvqVgtcvEWAJvOxp3ZB8MWP9
aQFw6lakZH+9knUbIKmxYm4TNWDO2wj4lJk25N+juH9/xRk2ECJTnBKaxBffyjMk9hawg+KctxeU
QrppqkGu++uH92Oy+senCHJuNSeMZpfQ2b2jgWUNVUWUxfuhBxqu3GvMNs1IkbiiHP1JtvHP8U5m
WJiCZwL/yEvQcZo2k+Fbhh2leo5sfAVaTwdWhuD/PTmMv381QVG6U4R9BAv64+bFLK5DoxZCD5yh
JkjjBJ30lgw/W33nUHOx+hgMwLEheIxXdUlsTRbjVBvjCWJyMzw0Pt4euXDzoWtEeoXhMSBCSUOP
y8K7ou8Ff6zaBNU582hN36/VAeN0fzLdG6dmpKdnoAVmjBvK0Ci7nkj7SQATW451tBzTpNoPBNP7
2wxo5EPf0jVfa4h5kV6wk5DVzzjzOGr/6asB7IZwzmIskEvSGER8xm1RmypcT7ui4Zg/kL3rSy7R
S1uoYGWULvddZ5ufrJJ/Du+SMYn/AM+nQJSdV+0/QOvJTJmtJ64KFai6lhNY3tHS/kzc7sfk9PsC
wbGbAXOQnvmul9wjv/F+Hkil0ABFQd+KsF3tG62gFCBZITz6vhUC2v+ydyZLciNXl34VmfagAe4Y
N232A4ghI2fmxMwNjDkQo2OeX6dXvein0Iv1FyQlkcn6i1a96jaTNmVSUYwAAnD3e+453/3NC/dH
9xQVSSeeaRmG/t7wXVu9zmxDLQlUYqoA81R+pnluflOMotm3eCUeBrkUW9cp/1px9fVy2Zc5YjgM
TXCN91laIqPuOi1pGsCBGwKt1Ga/c5rfcc7+4AX32Bbdr5sEhyhOVT/+dG5vFp50dBZjpMwgp8W0
dxp9Adihxds/X7u+Ho5+fPU4vxk8Ip4jmQhj0yL4+bPEknAAQVX3KRmf6rQIEzrPtqZlu6kVpW9X
3U2Mu2iruXV6hV/9FhcbEjMeix3MLSh+tPlPZlF4QeWW2V+qZVlSv345xzUt6cHCF+/qEY8pM65E
JIFuaCXX07qq86hbfgeb/QoW/vUe/Ptjjs/bD69KZdvIIj0SSJl4y8ZY8LUkY20FSNnrc65HeBOt
qDvTyWPdNkWc+NWAm5yCZLhGHrAwsUQvs+dJP01NqFeeMWAlVY9cn7txcK0cBfTJFw7KF47+dKsy
pTbG4L39+W/5NePz83WQCuM9Y63m1bffc/JYmJeibVbI+K67gaDTvM524d3z4qJ4pc7w3EdlynlH
5DpsRCezgqkzFt0fsP/7dZcUj3WvxUZg8vIa7PYOtphcOTgbK2ncFGWn6f5SWUYTQEcx5yBPp2lg
ouaYxn48pgUxHtLgPtL/iPNuRWH68wv8ut28u0DhCRB97BSs2e+pOM0a4aDoEM6awcAVBI71kcsq
NnOaeAdOHVVIHYMD3dPbDVXR9BGLiZ8yHJ6GmBaozjJ/sxK93/qPVYywdAHhjqfTes/G6wT9KkYu
Opx5qvm+sOQXrbE0FHwyEDaGp998nHHUQt7dAMfkyk1wZ0RG3y/qqs/NruRl9ie8l/NoEASxh2CY
8bkNg2p3OQdKf+1wSjD2gib60bmK+fE3r6U4npt+/hq8Eiz6nF9ZfX+Jsi305o8VhetLdIjNpOfx
bT/YfcBxezgbknINZ2O1zvEOVqfa2hfB5DVt0KvKJbvbKZ/hacZnkiIsH7XKD2mLRltopnc7ghUM
e8t8k8L7TfT2/aJKGQq70BS8IjbryntEpWFVsl6jHvGzXeytV2ovRYwnNi+r341U/MNPYkoHhS3Z
OOs9a7Nvmpo5FfSdNK38opRqdrVVTgEmDe03z8P73Zdrso+lomC7MB3zfTIPn85iWK0XB2ljWPun
k9lDRiNiNGHJ/i0O9pdn3XAcD3uTC3ubrfc9xtJYExz+E53XvlvFzkzGJIDstKtqQiIYBf78Vf/1
ylxqMpBI1PWG/Quq3asbTCATi1VkrzC73LFqN0aFyq5js7vO3QITaJL/jhrwLkLGgswLzStNPexI
StX3Oe3ZXMlnaCW9j7ILXX24HdV8Xo0wyFvvNEsnmsfmLgN6zLnuNy/VL08Nr5NAcKYuRdBw3o9B
O07MXrwJI5hMRrmREeIt84WxqWIL+as3l4/ClmVZJh+JdPJOcc2AzDaO4BRTxKVgpA8zNxIcyGRX
MPPnmcV817rpf3fSOJ5aflo0BD1m3eMGCw439MP49z/ssqNoFSaenkMwRdmuGcDsZ0YZH5ppindV
LoIV36+TyfqyjnvzrGmj/tKIB++kjfO7P3+6fl1Hj99F2Fw9epFDs+fn70K7u1kJI/I797MWCqfD
POo1g+7bw1QHReTUuzoa9cuaZGfJQVMvZ7/Xh98wiH7dz1xpeSxHpiEdHvNfxjFOpqmTA6kDjdP1
FUtJfY4VoaKVbq+h9OLXnObiLmmnNBTZbFzaUd3taBwsIcqB9TIruft6Y76LkFfffo53aue7//o/
ztMXcl7Vl/69tPmTGnpZv5U3ffv21p9/rt//yf8HRVCetv9eAv2v4vlzmX7+Uf/kz39TP4XxAawN
S56BjOHwtrBUfVM/De8DeihDS22P4TQco81/qZ+m+GDbYJB1IUz+ibDyL/FTeh9sKlzKF060VBH8
q/9r7ZMpXS5/vWeiraG+8jwfX7ofXqpmaNKm7NGTIjzl13nZF43vjBnO16LGovXDTfn+cPwotKIF
/fQO83Ee7Ec2fQ6Y3ArKyncfZymcl7i7g76tzE8rBrFn3WkSTEHdUJ27lLL9dnJL7J+VEtNzJ5Ub
+0UssE1lpBD3kLmj1U/h+17O0RIXmzjpBi/0SFBdm4NpG4BKmXwTRNJTp53JiSFQZY0UNuglQSjP
yg1/tnHC5hFcN+w9EYvVaIsW22ZkVHjraC/fW0lLe8RoM3mdgxO+8jCO8V2aDAmL+M8YmH1BJlXD
3POpjer4BBwr05sta/C8oDMzSuUopftMz7kUHpzvSDx5UnPwti5Oct95nKgD3Sg8YkzgcUjHWMxQ
CFatR66ldtScwM3r8SJui+qhmyN1Wk119jEuSV1iosVNHRQGTgG/n5ohCvTRJGmnDU1zNY6OiDdG
vxjjW+bkjb3p8Wo9xZVnXSZRssrtMrfWMSmhYfduMWczLUlMNqVK2dzrk8EQIq1TI7JpHi/XTt6X
KiwX1hR8kFrzSCovesBvVVSYcVyEa4v+8YRffYUKJfVpejJ1orS+SAz3QSyYrnwar+pZqSWdtpW5
sNEPeIGYLcMJdWTIhWdcY59Xcm/2uFBCZzWGa8aa2DTxp4HRMBLnpUajBgL5bprtYQjKqXUxL5UE
HN128W6R72gqVkwtpxVd1lidbM2xn5LZNgWtdWF+1jCtiQADreRUTfKhxSW/NFfL1I/PWTsNiMne
2g8UBMNsAbfqSHpwghZ3pm61a0Auw92OTbMmuz6eKB+raVru+noq+c1LE8cbXQ8a+lFSrH43qrY5
hv2s0NI8Z1vakAN2sjfbt7TWq3Jjin4KczGRnSAzOHmBoKn+SqwjM/ylWPTbMhYdxvakbdfNUo+d
vjd0gESJUYzDJ3Oyctun6hb4g+kQiQ2JlukJt+MMPnC2JSGGqtX7AOmGqsocFgLDEfNL1YmiYV2c
HKsK1BZHaM9uRgg7FBrGheNTF1k4ldOEXzaJsj7MXbzQ/mwUdeUPjCDEEmGxOMiWSOHWkLNZbERu
ivk4ACee/I404bM7eWaOPzbHtcf8y5bo3nr0NjfMMsBkUy+4egYj5wRPjTZ9IYlRK39yC95mvsat
Rcy42dtp0jkbwXwf6VfaUicBI5s8LXBU0RtbQXb5tuth6/gsXW21wSmYnztWRTwBU4R7oWY23E2y
Ws3rcRobJqzIGGyiC+SKN9jI+s81MkbKXxpXzgaARvE0LX1f+WKoozaMUvJ9G3ONJXx7S/XnWb04
3Xau267arRierYOnrSQ1mR06bcRctuWWeST9S5GsVDDDqHRJePI4ibaaR/AcRZsMMd79dW190y7s
p9VmQmUos1Zc9raz3BO61W/rYiw/xl6Sd4HeFuOV5RWWsVkbVzShlUtHfTv5/2ej/vvXsev//VZ9
kcZv7Y8b9dc//22rNqwPR8ET4YMd2aX9iM78bavWPxi2yz7tIdAJmplsXv/aq4X8YDEx3fFoUhrS
ooz6115tGB9sD+GWrojDhudSNP6Fvdr5ipT79xGYQ4THdo0F+ngKtiS14c/bJ3XuksZNtcF/J8ZT
la0VLh0dORgVv7VehXSzLOiGSHf2Wr2MPIJd0+sH/O+RtqNgMTDqY7bJr5iTNzKFj26E+Zq4mPKu
CCFoF3qWrPkuymoqcHNqooeidnmEZ3suX6y5T567OXPPIdsaLg7/glfT7hp5GPS2ivHyGnV8pglj
PbiCAY6CePW2KKPROV30EoRFZCh9hueuWodBojjkme9J0LBuzxnzNnZ7C//lXVu25AKLlhyKL8g1
rZu1S3IVWHGZrF/ATSzOGSYAtpg8z+r9cQ3LAFdBK8f7lGnTGhJXNvUdE2yJpDWWNepvZVN4Tbkd
vAJzHpDYynVQOXDemnsm3fZy02fRHD25PW4/7MmLlDAHCPUE0ThkduorMiW2v46thDqqWdHrMFTD
Q5MvE9LWEpUN7vBS3w6MDYUlYbvjx8WJp5xpqItJ1nuYkiu8g1YZykGrzwijAa6bBTECLBgpprde
1wdM/FWHGyqrxce6XQgdxTE2PluPUhqsxafF0KTDeuhlFz1pWeKui61eKC1zrHdzmdx4HSsgrD2P
7GorxlCZVvakSAcwpr3whjQ0qlRFLMJtexI1WqOCnNzujLyv49CgNjZB8yZdHaYeBTwTzIZHY5qO
Rmd3veyArG7ypZ93aSWw6ibC/pjWZv1CsxJLYNtMqUE6ovy09EayX3m/ylDNznq/Fsp6LYkwGUGZ
THa1SV1dK7bSjA2UvyzKN4AxxY2Sw6hPvlYB4NhPIuZe2VPU56GU9HJvi7GXdQjAwRmeYtIXOaHr
anLPcDe6mKwHy15ktFtju5Ofp6xUnuHrhtetF/Wa5PAa+r6Ogza1+WEx4RvF8b3Iq63emdXtuljZ
KVYVj3XWPhur+Zxj6ZehglPm1VBWlqgp/ITRysDW4fRqxBRa4B+h3mCind3hrOgm3YdGWj5nVnu7
tG27cUkkhgMGu9ifHfcFg2ITSvgV1IiMyTbANezzaXW3rTUzWbImjZYU4z7DvgZlQbvvC/0+NyO5
q0yU8/UY0igYVr2D0nw2115oTGm+7bnm/VIw+LJz7iNdklVL951L/kAIC5PvAk4MZ+e8gd7win3x
07rYz41dnKaVvVlnO96ak+m+4XN+1Ti3ZG50pS2ruClbegbM7+r8tMp59yO1iWohQrl4WbBgwg+J
yLzGHPN8m5yhn4gpDu1ZD3MLVo5LMHltIMglkdaxA3YxmZIpfYamMZzOEVZ5FZ95pOGOzATxUFbx
Q4893/PiJxMb3ZSZbPdp8eRZPdl8E/fxqJGNcLL4sU7UNYr4CQESuc8M0IDF0B5Wp2CSTq1dEuLd
Z1HxkMQYPHG3lkTy9CnohB7d5YayP3Z1fWfV0yPu/MtpJZrQ9ad6Fhd7qxrO56hSd9hP4O0OfcWU
Tyy21QTuRKQWiwWck+Uw1fZHzvZ4ycex2kCJsf02btjhi2EkdgiKBBsX+Zy0tDqCYStMFXtcAzxk
ImjrIt0Srtb9knPGPiv6J5m24zaz7Ff3GHRqgPxclF57RQ5yCo1Rar4R2R7TsdDJJkcco4yde6GX
NsbWwfrYdsZDMRHOqqTuM802v+5JtGeZ6MmNWSedTkRvjh4T23wuvYZIUubpYWHOD/0cQTSZ22gb
rzr8ZNkl52XKqS3vo41l69k+ZvqxD9I9HNqmPVh1Z3IX5LlMvfY0ph16GBwtJ9kHnAjcwCn27xtn
6K5qLWMJqQmiDc76Ykn3I/GLhuRF0e4mZ/pUYMy/aStJdmqam3DSiybkACv2RtTvhTHOF25bYH4+
nltrnYYDkc1+Njfk4iuyVFr2mE5yx/zoZ8WR/XaczEsQGGHVD4AmBI9p1hjeXiXwd5J+rPfW1N51
8/Cq7Ir+aHpa1guDi5bhXlXysXM1EsZrpF3MPfI7j1wRAAC5hlYy+6mY73p9nrdYPw76tJ5Xx4V+
KnbOEAHqg3izwi9i+t9ikyuIGDtg7sgYVns76bZ9NVIgMuu2gr1dMPwq6BvtahzG10pXhyVuLqTR
nHSrrp2MpXnN+qYunJVr7l2KoyylJLOs+nUp5ztLL7/gAj/YZrJhYFSMalOdjeni7VqD/iThq+tC
H2Pf8Vre9Vk7UY15oGLon5Nx2jD/eQ4USbbAEFYWmEwxCJK1eSFpeaUKtwriun/B889IoSQtT80W
Y687cVrvca7nevxxJTEfOp0dqtF71eb1sqfsva7IF9uTc74axEdajEyuKvds7UTO/EiQ0Xspdatv
vuhwL257UH50W3AI0x3LRp1fwJuY6gPgLytoIela9TIbc2+ypThky4hUrca9magFLIrTGz0xGVyS
6bar+mZ+cWS7dimgBWG05WYlorv6MnbkUIcMXD7mDg2qCde5JZeaT2cMk85OYMsozQrKnpCwfS1c
VTFoQdfYcaovwhicSpHp1TKxbobCS2y0gy4bjSBN4gmBkS/bcXISGP1PU4PgJAUuMUFnA6p9do3d
rOcU0DtJbsbKdpGsqAh2XY8quEvirtwThhnFHT+eqNAwYk0/6KR/rmYyGtcd+IrnRuc9Cmv2CgHY
inTgfNM6FgiAvaMlNgWsGiVBEBpC1gPMFOgKMs6P0bbS5Bm6LgTvIWqNJrFnn5hZFXcNbzcTHzb2
mjEXOdR0s47Vp2gRUg/dqrrT8YUW2mUKMKgzTgbi+o9zWUxjHwL+wOTPxmeJcu2Be5GuaeYzwkGu
CmSUNon5URh2FKapRWIOOgIck11d5BY9TRmjygovgwvGTG2jYEJ9JNvlXAkiFqLzjQIrfYhYCW3K
CORKGoEZILUDKqEi2nHkhUkr6BAVWBfylY3mgthC2111EWFoToScrq8XhYISgENRu7mPs4IRq26X
PoLdeerZCNI7pkZUzs1sML/kBFtPXT2ntAiyDUeoqxb/AvvJKiKn3Uagvs+TDjJHqLx2nDDCpLD2
VO5nSZ2U4w44f4PUJIq4t/0S8sHwNlKIpldT7s79p75SszpB452jMGk4lgUzkZ0N5po0D7WqmNdb
N7ZM8FIdA1ovVxeCjUuGqHWdbT95o09OIEp2ZBOz0s+Q3OaHUonuI9HM2CEMbBvtBkpTIfx09Brz
IhnnpIJKg46yK+dCJ0/sZX13kIVm7yOvaJxdEumZzuttooJxZFYQVz020NXwVOmPEWm8KeFEE/Km
KxXW0tMo0zVbEIHym7LrG8YAWpWRLJftgta0jXSVFydGDYrlPpl6ggpIL3S7arV23mZ2kgo4Zzq6
Ofm4tfGhLBFMWNa+D1rNbj8Rhkt9MSeZTxuiOKDEdIz3WfpdO9frg4hk/YiGTwqJDYsQXQqQxhK7
Kc8iAqogi8J6VkMok5mZNxkQEaoD7Wz2nOrEthlpnY/DtCdDO51oWCg+VgWrHWbqARWjm8Ke232w
j3EfxBuxd8gzHWjoOudcpUZys3NDp0Vp8Kuoy/d2E7GPrXF+6haDCpyo6LYytatbhrv2R6kKqizk
5nNtrIvPfeYMhyzRsvtsdvQzbYjbL+XScEp0OOO/FZFuf2nrdc59Gm+oLDRWCwQxUV/QTc82hkKR
qdN8DZu8pGoAKjRw7knFNnFUts1lpz8vVop7U7GM7Al8U4A0/YUH6fK4rzzXru36OIKjQGM+4VVj
2PkzNWtChAz0UFPl2X6eK5KpHXvlCREr4CnJ8qwRHTlpc7Xs6fhlKVSoFVrPADkoJbVwrcW5fRK7
8Mtp5rvBIMpPbDtFYC5z/clcxnjj5doUqDpK7omszSFNu1MPxgGxNz07pnQpT5zBNraIsbHyQQKM
D16HotKCOQgTSqiAmZnmfm76t85t4m3HDPvraWquVDmqs5hMKzWZxK/ispfna5EFhnIgCBbKE6GY
GvNuToe7aDKTkww0+sZVNolFp8SYRWwwrnXjYMRglDJGDb2o9ljIOqo6VyUBT2MwMjpTXXHTxC21
40QiZzLH+oEr4Yi6QMXaVWpcqCQz+8SJjPWCpGtNar11uPARBY8ESciV9Pm3vtZ/lJi/0438oT9w
9KX/7Bv/x/+s/oZN/h//62+fy9e/XbX/+N/EVOu3H8WZr3/FN3HG+YB9HJWFvghOPwMrwD/FGZt/
Qy+EuC8tVxRoHQHmu4v8qL+Q4EXVwSdu0a37tzaj6R9oxtA/4z/HaDP9PPMvtVK++jR/VGd0fBWm
bbmCBizdFO+dW5QCgKxPc5SRzcCb+vpEL1cohZMp9zpA7XPaABq6I8HQ2neKISLG6Fr4K9ZEHsZE
G4tQ5Y66Y5hVc2VFDkYasKTrE+8joyk8t7o1bUgK/g/3/A96MuaxWfvTtz56fo4mMf7J7Iv3MxJy
E+N06zyOVg03JBoN4ypJ4wVaU95l17HEhEPepbw2ZYSNU7VRfInTsfmCTEZJUEjzIDsx31NpZpfF
jGEW5dk1Tmfq2xSxZJweR9iXt/zQurlR+rpsej21z7BUGxw3WeZeGMk0venpWH+EespaNUhUeTxB
51ocOZsxGU3qrLbMzpZKbNHAcxila6vB7VrzbvVdJgZ+sfLIDeq0ss7YD61goBFd/cYP+c5RwFr9
1blHzxsoGEvsO+2tFx5Hk+N9cljydO8CN0Ma5LSxNsLpF98wSPJ//Wn+szL83RT0on94Tn9ZG3ZV
8bn8283w/Mqu3qYv/Y+Lwvf/97dlQVofXI/8BsROyph/Lgn8rywJvPjyaGMT9vGp/r4kSPkB0Qj/
FyqqJUiW0IP8niuRdF3xaB7zKFjr/4pUiyPh59cKUxcGHiIYOKzx05nu8bX7obEKS5UKmrUqaCJG
OjUKhEvhoVl003AyusU2E+7Z6hgPDNW9ak1yOjGU1Mo5PzqpN1WPv1jZe1VxZlvVpabZB6S+C8Ny
Tt0pvwezeQEM725EmfXxYhyKYdqNbbc38tH3SvG86PGhNfWPlZkn0A2gdZnocHBMfTUCCZbGFzKE
SHYQhXawbOpdlWXPZK7ttxoNM/PFKoy7GVjkzrKa8sLi8HAYXV7uKTPkyZwchcTChvqeNxYmrmJ+
0kEnhTPctkAzNPc6Ke3nvPsc53V1GdNI9ZPafqn1dKbIIPS5tJ06xB7YsRKa7CVZh2Rvsj37NXBL
iwIvdk9syfm+7Vv747zkNzG8oReOnJjE4t4INYw4F302YFcqZDmERMXh/yec43BkudZeL52H5jgr
aBk8F6hoPwYKNliwWK2gUVlftbCcoBUrP8qanMK+vanJ0tAL7pIXSB+btuLPdMRUc9XF156qT3py
Nb4qBqAisMqqfOeNCrf+cjKNVRjpyYFT297JT7uJY2RWnriyDVp1TzF4UrnUOnq5BZDr06a8SKmV
6yXBocNpCgoYf6C6SEy3D70WuGNRd89UAVukoit++kfOyxuwAsT2PtVgGlav8VMi42uxQ30PNOfG
UR5mYg8MAKIl14RsGGQeqyy7Cunz4apslvKxzmzusByx46ItxfVLJ1eLfHWybgyz7k4MUeb3shd9
iGp/oer8BJpdu51L/Wlmk72Llvqmixd9P0dZdtnk51KrDhDh3szxFJbklpdt62RIQ2isud/H1s2Y
5dRV60ubd8WVsGpwk0N6yEYryCO+ImAdLZwY/BPIcdnmRs5maJSvPAdasDozUC2zzrcIePWpKopL
bDXq3BERJ3IC+nMroFCbUAhT3VwDp+mgJ/fxpbmSNIiPlBvTmz6BPf4en/hLy/L/b+4V4F1/ttze
Jp9TFtzXH1fZr/+X730xneX0aBcFXUB7jJTKP9dZz/kgTYnF7uikZ1FlAf6+zAr9eF47dsy+G1VY
778vs8e1WbgmhzjaYhyV8Kf/ha7Ycd/94fwCCRgfr453VgfY5rGy/7zQWl3RZKBYuv2oNLq1gvoK
kiK85Ewycec3h4DjX/buw9j6+focGXXsqxxwf1rVS0L2wpANMmPSE0EiL6Clcxyu/RrvJ1MDWfrD
7/AHx7M/+kDcfLQj8RDhKjyeSn7YRjID5JLbpu1eeJpR+Z6Z0qWj5+LbelFezfYkf/OBP2cjaIph
RTJ13T2214kH6eyOP35gZVRJmc0FVzhUGeI9QuepnrjlVTfGS1BFSbwdULBfYyv/ayloPlryMBw/
nu0XJOR7B6OXaFFp6A23NJNZkNkxxz0t+d2n/PK88ClcGHdTOLZ09Xd3FNqeOWMOaPbNPPaHFNbH
vYo1sWW8MSnCP//1fj4zfrsilwwrLmePwMn7yXJRXVkIaXgapqlCXsQk2I/dzSAjDtWQp6fyd9OH
/ujiOO9QHRFKxFP2Lokgp1ZbyY41e8eDeRMlSbKn5arRDbVe/vzSsNL+7OLm6qiaqHY4D5vkEfnI
nx+VNIUWZnvVuMvdaTwX8JIeh8wpMcyg4l6jJhVkoyKHzpQ5uxmdLbjJmctMYS8ztVfN87Snchnb
15Y+NqMBCqaQBVrrOcBNoPa2pHPWYdrCNZ4jOlmwA/2xW8abBHsMWFYg4uvGNBrjJm66GaCVIJTA
mXz5NI0RZH+9kgWoWJIH13nTZZilUk3e6H3K+cJ2QCr7aPGClmqJjOyrtGBQi0OKGGgnsJcIwJDR
xXsCXs6RzduRiqD3IwCuxSJRPg5Let7MZSt6vpdINTOibwATKjmsjJdOHd/juwJJzdi0RRNV017T
IbZtpSP6/AE5KF9qf+HIUftswwnF34Dbi9kSMEnb5LIhG7wouIl0rB4GIlAWTFiZR9PpmKXeyPYa
uYkKqY1UFnLAI58mm7J5xNmS9ijjYkRSBXzhJbTr8qF4LLMCj5FvjXXTbRfYq3OA1c1xzibd7LRL
HZ1pPKskythWMmYmPQxCaKRVIlw4dq2G1R8rwzG3ZVINV4J7mYbTGsf9xnV7N9mAiqkTekVZ+9RE
QJbAKcu1qkruSSHWbUrnYPFtryvVqSYWNW2lTjg/cEjpN0BNa6M7jaYcQIGRO/3ot3ORmaFOtwuO
mSWgWEVS6R5bfdzqN3opHdps7uKujKaIj8GxUc+HT2I20rvK65zhPi5XUW+dRGKLiuulwRalozOd
Jo2y3PNBUcrv8gQoZViimmmgaqdSPzb643br0L1dns0kb+CSLqVmpwf+YhMYbJykodKVIOCq0hFs
5BF1f01pHll3SwxEMiyTtBiBwca5OjWsdXE27lAYJJ46DyL+E9h/cRTpWjl6Z8mkS4acxQlW7dUy
m2EHvY0gCrPXrRFHtRfFF52S7uDXkbTAqBADxCyYMMm1BHsGQbaj+1qCfwIak2ZF6MWuOIaemQ8U
CG1cueN22nnXeYLGeAZLetLvS8sYyHs2wrsYeqxgvqDr234s0FC6K7nweILjssq7tkYW5ISmZL0d
yOlgkijq4QHiu2eHRinoSppl3iYPLr3Hc1IZDdOrOKGVe7PBgPVxdDAFhjOvB60DLBDmiamkPE8K
IpYbqVr4tinJkCJ0UUWbW5527y7uNVv6da73d1DJdWOjJauYfMyL8zSDK0UVjwFXu4azKzw9eW3c
8ghayVkQL7rWcQrwcE5WBSZr7spRvbHKa4hOEoNiU2Ou6Gcjqn0oWAw+8A1ZG/NejiSCuE4n145W
xRxs3KhMKHBDNGJtpzt20XcYTUJCT1NGOQIBj1aFoWX0vKZchAyVIzxDIEtFm9JSDswgaEjDBfoz
LS8rm9TbAvh6xxx7GuJG62bPpd7Ea4B02Ubg9hRgHN724apumQG8Tbu0fymlHT3rmTa44eyizwS6
UDHeEwKJzKwj2srChp8bsKDohmsar8jj2Ny0N6uKpno3yGR9qJOMwSG2pdGwBhIpSsabLulhyXEj
oHpXU+una7bSsMyp11w1JyKIWJRIyJrlcNVpPQ6cPI91ZyP1dcKTAykUuBjXOwVFF8GXR+CPYCdp
eRnMmuKJSJlVP/sme5M8d8om6YO+TKI7fejnG6bHANeNqgR+6ECOXbug64xKs45eewmN3eVMkwJL
9K1h9ibgdk76QI8uBmAnUuPFRmb/PK4thCG9Wo4NnM5sboZjrMUf6YFxVFlyVYYlW1J9Hnd9AgtM
MTpXagnBYGfE/QgXyqxPmEykD7uEHkYeQioDm+astjxhxDvXUY390FBHOObnRneTnMehFDS0On3K
/Axg8QB9XDpmwMAF87wVUzkGoyjWs3K1SwRsTZvvUi1Tb2tWFc9VLbItJpX50bPnesfepz4xG2T9
ZHQeBNnOm7MIKTB1j7/ZxKalgDXOJ5KpOyYw0GFyeD0Nfm2jW5PtmEVy3Df9pH2Z9c695Owdd0SC
5/TRwv76WACtuu2NEe5sXjVoDRUTw3S/Y1ab3Il06V8mpRG1JVsOM7RTUI5TrYgybiVJc1+JJnsT
Bm5weFcx3R5ZdfV9GsUWRtvEtW7WbqqfUBYY8URzkMw1BNsxitG+Mtk+F6nMz4i8bvH6GNR3Fb5g
IIjuXV02+a1WWCVDlY5TjShEO2aM90UaRkzXZEaEkI8qbbQHvfXsh361zmxVD+danVHSmVPenfWg
FvwR3mI4iLyjrC7Xkmk/TZKc0bSfNnT2FHNHtPWUUYbnQlRDqDpRnRsA75mX04r1KgUkt7cYSuM7
mN+COsqcrWdp8kEoYzPJ5GPt1s6Vche4vLKYrS/NIrLLnsb2QcfBiy3YA97uAoyBbuapUDoSb7me
3/FQGPGRvebeysIAUrhY1wqT6sE0RpMmjFaeZpV9yiXEB9mmxxV3dR4ZY2qdVyYTHfxeleZBc3pM
zOBywdYxDal9I78kXjQtN9/EwLi9rbNAUIOm/JBOzpcMj8HB9FZ51ZWFDr5/LEOTHeTNWhJ9Cqcu
+z/cnUdz3Eq6pv/L7NGBhMdiNuXAohGdKJLaICRKgncJIGF+/TzQmZnLKjJYwXN3N+J0d3QojrIy
keYzr5koBiDcVawNVwKhr3sZg1V2erb2hEq00jrxWIe1/iWtUeG1pd2dax6GB6sEXFK07TuhneW+
i4ediSDnKrH16avZKSDQeOFEvxNsPbLAw3XlFiJ6/KWCLHOnj/FLgagmF4sVdaTsY3RFUSWab2Qt
/UtsyLsdNHmE4cHLwg3O88n8ApprBijfRMk5iEB8zxIRlmeDN+A90PQFIKlJGED1ZWNY1Trtqflc
WHqFKm5vNbUOmwW835bSQs0JRh84HuLewEahnG9rlXBQ82QoxC7PnUSQpk2An2U/ATHshBFheVBh
p4NYOBXEjZ+517ZMABsSYtlPNXXC1TSUlcKwbuyfavpH3jNBkHykjT6U91mRiZ9FV1fyrM3GYdh1
uTHWX2IRgZbPlFS3kdMAMylmmlnXbuPKOcDLx0/2mgUe5FlIUwC/1IzW3KOuPj5Jyv/VU0U36nxs
hGgxj9IEVfRMp/ULKg0NilpFqbMKibB3NVife8u36RZrKYwJZRqZG2QaopKrQS+SJw8haki2ht2a
a9vU/HETdkxqbYxJ8RzWYClWA8EJ8I5GdeumMpo/6OGqqzQ2zXNinfrO7GMp7jTsvwi3TCv/M0ZC
x0seadxy63NJIstfpcWN3k7+k5H5UbQx67J+DMMFstM4sbnuM6t/kDa5+NqwGhIfkElwaWmpFcTe
A2rSKycE/gVFb8arxsqlw1EP0+SFfkV/iyq3OvOz5XFBiTHZhU1RXIQtcCiTHG9dhmHG8aeQBGAu
nV7awXMVDtKA61HqD6/nGq7yqrV8PjUeWuF4gW4xIaEAd5n+AAVcd5vElij3I/2HjVGaal/hd0bj
mqCWO5HKY1NSeCqyLtCUGT1xYol2ZdH1j2OngTTKjexHE2okCX0rwxukmblX9Pnejt2KODbpzUvs
eESLVEnj31Xe2ILNc8P6YfL6Rqy6UpW7LLT6i86RPlzorl78mIcB1VAxBKiCjPui9IvbmaydI+1E
NNJthKE1HD6SxAkvnCx9zCgar1B2n741iZIrbs/ssscBA7woAvMSoIRagW0wHrQUV40Jud2frjtX
BEE9ATbuJ5h4wgL5Jgv/tuA5wyDMaLe1K5s/ANwd1oH856wXhLzlWDdg+OPusQAn8YChfFD6ZbOf
ZfWsi/DCRE712iuMfRomO3ukYqfVOLVofndZkxxu6N1fQLWx/uSZvhcJrWyKC0EYkvTls0KgPA3s
SFyX8+I75/Okwi54zMoc4zFQP6us7nD2CvUdTnIrGsjuFw2IZDi6lgWbZzEliBB0wGDEMYpvROoW
+EERRGiD7LCaaFFrDnegJG5mGtwrO0JNFdRH+qPxlyaxW1zYmYVimBs/xAoEJIBmNNMtkQcRatiE
GGmzTwzvBhF2F8ZxVXmr2YP5I6zS/9YriOVlRHQdIhEfy+xi0cuEpdCOiIiATYoI769Kimhbo7Qn
RBGRZc9ZnHWkxuEuA+20Tpv4TIauvdekPQRan903hF2roozPIYvwXRbVIzUMxpnVDtSQzeabWRo7
L+XfDRd96sGFj9DV+biaMvMe6Uj+zp4ojw6EmJ99t/kirIbULR+iF/561ArgWG+mGKsES9a/hZ5e
jG3Y38zo61Nqd7NL6WJmanZi8QUbCQ5b/5x+grGj9xGuwBn8dGZl7FEatlcJ8JgdUKLQ4KMm2KFA
gtHr9lYvh/sIWcbd6LpXE3IRV10em/ddPmKxp/mVtrcWM+xeZvrXnKoGop+5jUFBUVeDtdV6c6/3
UY9AjdQwe8hIRzjjwJqCGCroY1LMDcYJXhs/Fmi7ccPkESJCvvklG7r8q1m6ajMQFgGjqOefnsh+
6xbKmGsNGtK+xPFohZfkZsIvBjBbuGuVRbIIQuF7D13saiSt3syJArtiZkAMEevDGArmcKZNG8v/
ls3DE3cUEtcJrghWAiiycyeSONysaJc213NZaKseWP+Vm2vFZSjA0koqDNtGG7TfJo/DakDp9Ati
oX84apdVMd2lJn0OYrorURLGAheEKLKnOHhP9v210XP30geumvUpcjpmrXZZl2Aa0sMYKW2qgrX2
2LUx4jQ9YMder9Itkuj1Pge/AerGfEyRSF9zm/1BxnfcVOjtkmMgszR6/nWoNdW9GIycxodfIbHK
OYmQ0MOZQmUIvkqMGjN55zQG30AM9FuAk1W/EMdwbtxeEclF2qOy4vAC0Hbz1c1sgPFRdJZkLRdj
I1W+DpGZvh2Nzlo7JKwr243us7a6b+LM/Kb58QM2YB4CMMI8d5vxwu55rBFP8ODKtfi6xVb5TMWo
fCmzeB+FEknZZsExCXZdFeoXkRbdoQH9HeNCoMp4CqF/H/Lkur34LsLCf6qM1EVF18SAhTH2ssSj
RrW9/oL9lLsbCHpRgBf1dMaObYMswVSFGCHb8SJblKD0cHjIsATal6Ivf2a6XZhXTofT4JbtGiIf
rYcewlUoPKPcPItdRgHLWOVGI3BHWiytyJ+uBd31Wyv0UQKuHQn23/OK7zaOW1dj3wAOj2R226u0
uCLu99bgLu/7DhNd0JBV9xM1DueL8DuHRU3Lr3nl9856QE47CKOlSDwR8F/XQ1ti2ENtHIeR1mBO
oxtOW2ryYkfjDbNZTB1f3AGO3qZHRBh/U+ccN0x5FteAV5Ncn9W6TUGYTei8T5u8TYdH1UgDWx89
s28au8OjtO/j4iabp/uIItxqgJJw2WcEEmugHNG8A2eI4lOrFUkw9VG8iadyseOKogRB+Qnxui3M
Eew7yiLemXOi33YVvcWVE6XFA3U2HK1E13/BBFdv1noVT3/EBMGjRSH8nhLLYK8dp0QYguYwlpBa
3pRbXievh/OuN/0ZYAldXVhQ0X80ZAPPhd5N5Vo5rn1rWmMn2L9zkQF0YH+vKiNMtc3st/Gli98k
IGtE4Xvc2Rr9Ts0+nmaACe353F7Krms8fPRkq6dFft+WKIKtetCrLo8btnRwKR38iuy5tQwubM9S
K3DENIEVwSvA6hLaajJnSNjh62u4O7umqo9ofguYgUQMGiCNgBTHztLJt7MVd/5mgofpX6DnnS9n
oij2Q9taamfbLr5lVp3IPyNoQE5IMrROUNqKtKKNBoMcdhS0BuEgXkPnRXx/qtSAkvHot09GK+Pv
TYR7OgncVIJRC4uR4izJF6SVySjukkpVJRnwAA+A60LQa/YoVK3SHlbyqtEbkPaYJlotjUfK7Rtb
b/3nqkglHVxjQOk+dPr8zOqS+bat2VY8uH5erVpbde6qR0FZAoHG8WgFmC52dqgy2HQXoH3OoO/6
zNk4CnuB9SxzopS2j6sbE6noF1E7tcJFLvbyfTLUQNZ0hL6DHIw+hEWk7/BpCkOxxRHe/o7WPRZM
EZSjHKeHdkDjOJZGsyqbVu9X7Cc9X9seAMytpyv4PUns1j+n1q6vrBZ/GvxhWqJcnBO4Y8w6XPBo
bd39zJKQWpSX2cnDPNWOv8FqkOhm1FW5rIZtce3MVHFW2KFgPzvWABE2Q1HNiI6KcGoAhTfq1i4K
byDyXsxa+BEoxmO24V5XgjrptmwioGnMuicGMakbPlBKlLeD2QuNHUHFmq2b1NPOnVPsYimi19SA
KUCsgEZAT1JyEZLz9bFbwo9q3uE8OSL1UTSl2vWl1iZnHr2BB2cqk5LkJ0vnVdUW81PVLNRvsnhz
2Otc4C8YAcX5NpedcV1TD/jNobMgHAOGxMqoMuLzrJdy2oAlZwZeASln0yHQ/lVDk/28MpS4LNzW
4+XWTJwb57n2Hhsp3YuytWycWdsK8TWnqL771P/WSBQ8IpEFjDnDAVuu4dqO6OMY9fTsDHaNyVlH
T0gBToQtFVa5A/lKV7CDYpd6U6qS/ssMx1b74mFoUq/GYSlJlX3k2FuiNkq0dg5Aa6WrxDGgvXrz
T+TPYiD+MvxVtzXw+zJCcm21SPOIVS46MpdpnCjvGxCAnm0PeJLZQ3jaiLH0eMbbueGjzktfAaYw
5HNsppAQRZGOLrjSNdQ+FU+rvlNYgolt7efuCxEivrJ65xa3DkFWvaZ+Cs82K/3hztFBamJb0SjI
2ToG3cp0VXU20fVjU0IEB4wagYhdicjSnRtnubOCMEthMMQJTiM4WBdpuIZLm6QrBRyAIoSoBA8t
bgjettW19LGXqVGcO9QIoWXU/V3jWHW6sRrbwBxixLcJeIDi2GC+g0JpPksi1dCPsT2Oe/CoGUZb
cNenrn3xsfDbV2G6jJuzvivX6zmG4eSC9TdqLanOKictxdY3FUZLSAslyHQ6RJE9toEWCTbvCxCV
Yv7dAq0CyWEI2v8Z6Nv6bFCp2M+iNf64dYcCvyGGvv8NC8NBaT4ebXw//MQ907LBx6QQsB+pfDr2
fyT66f1OlTW6eeM0c33lpt7cSNnoT1SC+5+c7BDuwpTZv+D+0SrrXdmnZEbwK69Jq5KrdASjili/
6BYNflF+9Uqteoq5RwQyXfBnaCvoxS/K2eG0trOaKgKzyi6yYoGmRX1GoETtBVlnoNRsEIXd6DXO
kiaa4FpNcSPs3Qk/Gb0efzqoMcKXS2o1rzo67fi9WmK+g0dBcwdwTQmDejaRD8D9tcGUgKT0T2am
3bc4jORD5llFwm0cw1xBw9/5WiUhjyIMefUo00RU8NVx+V1FhmYZ605Rylu5dR09wx3gnTO1lBIC
lhGWEXQw71BJB0+7qmWKZYcD3kVHCWH2ni0aty9ag7cKIlnlPKyrknIU0FnCKYzz8BPc5L5qzcCd
MqfY2VY4kKRZ0Y88BXSzK/EQvkSXCz0SXBu8PRMyGcU21W9zyJv7KBvYcAP97d/EdAiXGlOe4A0+
ed4Pavv+pUMpplzVZeW7G1uNyI5h6ayXZwQiEUV9MMf5QvJudrk3iMBFRQKTAqGZuEUVFfpQDYaB
j/PIg7eh8WFTZ176PxhR2mQTpajQwdJVPwmeSC9LNg4VfXOjdT0HN0HYpl25sPPpZXha0q06syrz
h3mw5JOyIvuF3VVO60l08rEkl7lD7Z6XZkiqmcPn1cPFCPRJbmKXnuIWV8TRObcbk1AMQ4viWsJi
xP7RRquBmqRHwWmMOnaYPxR6foPz1FJXUV30gsxl86QGLErheBjDvHNEQ9Is4woHDdjz3aOVujp1
C0HSdxPRDR5+ZHUTfaMsyEI4fTxNcBYt/wV/oSq9b60WbgTSG5SMB2no+Hv5wqO51App7KoSLlEQ
pa4V79wWS55do0JAj7NwibUhtvCwVqUZmTsPieFn0kO0cMpsUs5V3KAfBRQtGZN2K2lv1juwrXCh
SpFPRBoOFUqC7pRJyhxm1cU0pcqEGUl2dO03ov2JwWyOjjjGUE+0Exo0bbp+CrcRnbOG0hNv2Z5H
AjIIQseGc05eXNpUYxbZKsfgDaHbYc7FtmN3fG8A38+brjCXnKWNaFFCSCF8ShpjuHJje8ZR2h8i
sZpjiq2EyzY+dpPTM4NkgJ22xR8q/zo0wn0qOgw3d0MBM3jpB9OdYDUbPJQAbz36RTZUl2g79N62
NCpBuFVjhbSJbKlKuFWmsjfwnkIfh2dYKJvZQsNxk05SsCkGb6yuQ28of3WmUsNd4Wizv2tdhaRy
5STas2PE3rhDx4VQjZprmq0o3EzazmFr/YzzynoUPIQaMaR0ojsaAJzzFnN3/6sLUIAof8RaLUjA
DV4X+qQoZnuhG3NxmEa/KrrQrtbKpiS9sboQHqSjS2vvWXSC0wq6GZoTojsPY3/+GRlGZ0Iay+wH
VOLSelfWxYTJQwrNdUkO9XzVd+gTw74ecgugW6PzHEV2fCHruE2vWV4bBlBHYXio6IqiACHE96KJ
Uauay5F6RDVK8wfBp057tOiWpY60CmWEUaU3zWBTIcQHhsR57KFUETlZU41LtRFyodBn3RMDtPPa
R6g/h9TbwicxI4wo10RExkWa6xikMaP6sswX4wzDSYEX8oa4qxSP6wn1vRZ+e0OhXOwQYwwDUgPf
QRc2ce5Mv0Y8uUD3+kHBd4SjOrfGC9xT6BhwDsrdxyiLN/AfYBWkQSbiAhY66eYRWMUWmu2gfky2
1g/2s6P302MG/ewRMhQNzgT66gmAE6isQ4ATquQmy09CjcQVXfBDTEdBw0q6GkaEFqoZP2K9wyNu
RdtVg0gmQUVdKk+NCWtL6hMkpUmVBtOsQjsx7zc4Fn4GmrcAyFAnQoTgaN7mIlVPs70/02uhvrLL
tU3de82WOl55QkRrmdEBpAvlJR01MYO8bxF9WH7KK4RVIU1nIrrozlyrdPDqQV77ltpffvbZL2kK
CgQ+9XHSsr/6Ea+HcRpcqAahd2fK4I1q0izH0dWPSdnCOlAJlmwfj/d2BRkP+DFgPQJdsDqH0+Ka
7WikJt2Z3uFDTOvVeGgTpNOhOlnfPh7qSA0NIBBLaBBc8b8gnYxFG+P13DK7cd0Ee8yzzM/sIJmn
RaoHe6AGQBcjDn64pYJWXri4sVKGt+cNdN/2XBq1e//xT3l7Xvglf3U4+D1Ev0cfM6+BCtAF7s+K
It2DGP6N3+RzmCfRrtb/xb6BdCJcA5i5i+Tz4aTpm2IHG3lQl6MQxlUIuFUrbHFCdfK93YnPwSIT
Zgvd/quO/2p3SouIrEtlRzEK+BQnrb9wYTuemMt7y+b+Rd7ZyJG6f2W7Xo0SpymBTx93Z9MYIqQg
M19rbxB0z8eLiPJctdHsgW7vx9/qeIeC2hS8VsvsTCTjj+kyTq2Tg9ajHpDTdH9c23GQBSvHONvW
eKI8fzzYkVSeS0FiweCBU11cBOw3oppej4Gsh41TQNev+FHCveVxd3WYoZ6u7319IDCCXfRgtK39
UkcD0VyB4FhYZum2NMf60iB+vDvxo464N//8KMJULlv0X+1jTVFPB+9IPQYRiMlzsHiV8t7EPXrn
G/O0JpOot3WM6znuv9AVc3rrXdmEu35KTh3hd74F/JvlquXGpet4dN9iapu6yK/MgQ0dLhAYGP8p
oP3e6p3j3Hw86eMdzYcw8ZgE+WuYlmDqh+dmnNxyAOM2Bx4tDoQ4emOfo4N3/vEo702IDw3xiwtQ
xz3icJSho0VjzT56JY5OOVKpxCP2KvwpCibyg/gE0PO94ZbBuN7R/wEOfThcZszgEYWagjlMAOph
Nbom/LzyIrcJPp7YO8vn4IZhGmjqs6GP4c6jj2i4i8poYHjIijamTh1AFOMn318+kgPFicIp2GOA
30eXWyGI/UlHuwClu+GPdFLvzI/08ZdT0T/8/IR8l2sHVg4Po3e0H8wBbbLWor+qW/gIUyF7Qq6o
2n56EOSXXEghXKG2fQzE7aq5JITxkQ2d699pUvrbyer6z38aVywy9mw4ky23xFavblEb+SDwgPhw
zBpVTsyY4/My9+WJQOKdDQCezUVA3gaizXk9HMWjRBS6vaUCwHHpZvay8lxQHPn8BoDHiNGIbeJS
Qy/9cBQUOtpak/EUtLDubhNRyGTdGo6GW/tSz/z46xw/P+w2D6cC2JnQspC3Olo4s0QaFTWUMSCa
x2CrAYSobxAjN8bzqJ/UfdbIcjjx5L2zjCQvvDocIstlqx9OkN2doW4yjkGaOtMXEUOESifL+5yD
yN9nx8NiQzg83kRHxtHU5qQqqPzSy1Wg3pvbmg7UIgmAHtb1x2v4zg20PCcGngI8b5A0DudTFT7V
Cz8cAtfBCn3Q7e6XID18SZQ7X3x2KGHbEH7YGRAdiYEOh6LCTSWQimgAfdUMTHPS16rs4JDVlKg+
HurtVyITgZ1LnPBX7+zocmh8xHPoiPmBPzgIhsAM/o5IR/X741Herh3MYJwgkAqEtceDcTihxAdl
0riTCMJeT4OiKscLo3GcdWYV7eO/GWrhkHLVkeIcXazYsc5ZHdoisLQaJ8akoEk8ZGrjmpl9Yu2W
I/o6sSGdQZ14ue9otjmUfQ5nRfWij3UrFUHlU/ztlcCYwXdz44fEsHDcqqr7Ws6AF0KaFSduj7ef
jSSA04wpxJIYLDzw1zchAHonDfEqDSQcvnt/DifqV7rx6ZsQjCUPITTOhc5x7JtD21O3ccp2A8RF
27NydsNLw5CnKD/vzGW50BdezN/88Gi3W6MDdCKPGcUO1QbVuW6rwyT4dFTE8wdWyyIQJELVj44v
+FI+16i7rFgSgvcdHDGtVZxihvrZDWh6xHm0spF+171jDz1AveiV5ZoexK2fos1gZRtrRLoBR9XP
+VQudx8PB4UL6Lew752/aeOr97AeKuWW1mQvvd9oI62k3Om9Pp14PN5+Hwu87T+CiK7xDxH31Si0
32s0sqUdWEtrMpo6kB2xaZxYtvdGgcADEctYdpp79H2EXgC38zs7QEhi2JK3/ApxHNp89ttQccEs
iWzPXQhmR4+ultEZj/zSDkCtdteRWXqXJobdZCI5ilwfj/XOhCzaziREXHsc0aP3rxyTmo4MavT6
AgNdO0QuyUaapvr0xrYWojV7GgVsBCiP71YVDiA0ByswkO5Zza4NkAug6YnP8zaCILADY0Ilx6Vd
5xy9E2ZUINeI0UugT5590Vr43DQq1tc09MqzSh9PWb68s3pwx/GBcJZwkszt8IIzpbQgquhWoPFK
wtLx8Nj2rfDEN3o7K5taHCQ1ylPEPMdJDNca75+fAuqUZZXshyqEHwQCJ9TXwO0ntQV62mUnMqfl
px8+G5TbbIQsltgfDOXyWL46T4XRK48OvB0YYy/kHRILPYV8rLMKGNrgTRBcWKRwEXeC0+ZRVLdu
irlS/9dGEw34900Zly92/DMI0Ax0lu2Fjnj0Rfvc8YDs1HZQOLI9B68lrmGhh7spG8dbC7W468Zs
Pv9uUYiAdcIhR6icitbh3PFcpq+a5XaQQkNc2+DR16IcTtkzGcvzdzg3D6lJzsUi5MrduOyuV0s8
Y4SDSI3eBokcAG6i91WPOyDEC8Wn9MIvXltl3hpru9BCaosmUgDIIXuZpKeJveMqMDROWRv12o5t
JXE6xPBxU3fuaO2nYuy+dV0yjmjUoReytc2FNONHQ4kIoZtC2FD27Ki9oADbn9ivb78ZjEAeL/6h
nkomfDivrIOXnSqrgxDYyg3cgouoIKIe3Unfk3qjKhRNyYlg9O0ZYczF3okXAMLqIr77ei2nZGyc
GiZn4COHe0csr61LffJ/iMJTv/CvNk/kDe+MR5DIZ6NOQkXuzXgI18UGXt9BT86/6aGH7RTquttJ
t+1zDwzl/cf39NvYlIeAGTI5KnM0SA/nl4wWIlw5InStTIs9iPEJLVB8wrm2TxXk3k4NmjHvD6E9
+joIYRwORUgPTVTL2ZaN7P7kZaSvICRGX0Lio00Sod308dTeXqLUjYmqeOiEY1HPOByvdzHRMENd
oimro2+BNnbg2BFScp8fBsMewnoXaSD3rwDOq9OWU8ufk2SQgd2N+eMIqQaJqSg9cW2+mYxjkD4I
QSjC0832P5wMWshjZgDcDvS2ii4IWaiYSOHsP57Lm93AKIS8lBlwA8Tc4+hWhJGzNH9bFdBFzc8g
ycVnvpeApMmVE3w81HsTol3BPUDy6vxVUHl9sPI5kg7SvCoYQ9t4wMZL3yMafMr/771RkF4Cnu17
Syx/vAdaYLKwPFWAahpGQL2yvo1NIbvP7gHWjXyI4iZy31QZjsI3EC29W2teHwADsrZjhEJTPobl
J4v1JAnofFPHoPOASIA42gOqyvqxVLkKnAgP7C5s1MbrQDl8/sO4JAkW4xiWdXwjwLG0U8dCmiUM
q+geuD7SocOU/vz8KGxjm7CNj8MNdLifJ2sCLQl+nGJwjLTdLFvjOkrGU/aW73z/5YW3lwhnsRNa
/vzV4QxnjahuTFQwNdFYnZdl4YxowblFvfv0fFCJ4A4gI6XCdNxJrbpwFiAT+2A2vehKA8CzS1H1
PRHtvsm5qeLTdqM6B8SUm+D4fOLz06Mw2geI/4h0F5mxSLcxFiTl1RhVxk0e6cq9GlqlOzi72nX0
+UO7ZPvUmaCDoC55tJylgo00QCMPellXXwwbdmLVjqeqqX/L2QcBzNKsoEKM3tCibnAsMwCHehyd
iWkivpOeG5GVfMtKDdvCOZbxbWyMNDdtL36qUI/YShn6WztL/BNrvazl0Y+gdo8IwSK0RHR/dKaV
yqjPOMhh2uGMek7bVjuAc+HeQAMdaKbXDDcupJdh/fFGeucKXkpSxKTUb3gkjw4G8w45mb4KylJF
lxkkK6xQlHaF6ab8F0OxzqS3fFSwIEdZhl34HqQiXQWxTf8KpMvQvkzwWC/bIspPxb7vLSdVSrwN
l52D0OPhSSynDCdyIVTQ+F56NvMQX+KSgkiB0Yl6VycNH7rV818fr+Y7559tRClsKRMJ3s/DUT1w
nbSXlaJsWYjbNOyHbem34+cv5iWpxqyb6J7K1NFCulk0mraMhqDLBnBHtd5exJCkT3yuN/ETGAKO
A08MEeJybR7OhbPQJ5mUXP9jM50RKXgpPC2J1bVVgxLflFqZ/Pn88oHewbGRHr/HqT8ccjSnBi7R
rAK9CbMHOpbGBqaB8/RvRiHKZgBy62MRmo52A3oHPNITXOO9P1vNJkLNe/vfG+Wo+pEUskRjkMZG
HeLYVxHmrPvB8DefHcXUFzHI5eqi6XC8FUYgSWAwkz6g21pt5xqN2kz0xolR3l4SNFHZCgQbNkzg
435TzutgyMZUAeaKO3C73mYqUTLI0EP7dDSwjIQXCJUp+p3HiIc6K7pGz0a+TRdjE5D33V4HF3Ei
VH/7rpnC5vQga+eijWceXQ65RHzeDTOkXsbZsYB4SqrXEGIb2MpJXz55oX4TFiqEoJFXw7+YIq2G
5XuRlvDoHG5yryhw3Y6JEdwW9nSkodTQY1V+Yvu9QbGgBkSk+1/DHF3s6WTQHLQjFWAnbNGITCdI
ZVR3+mKsNlGU2tsi8yU4ya5A+n2OYdAALMbiVz5/eouKBf/EhQU0iejocL6JjNi8SdgHWYh5B7xz
69bXKufh41He3vckX9DOyIsIJml+HI7i1aMv9WzqA+o5Q/bFqJCpBvrmDc+8LuNFOmnK20ob8PKJ
d/vtlU/BkToBXg1039hThwO3siw6z+y7QA1Rc+10oYbLR+ae2LHLIh1GB+CH6e8xOzBJ3MeHowxx
GhZ61S6R0FhhuQkvJx+LMgDfKk/snPeGoqMBRo/KGQ2ko6G6fLYGlXHvo2AFX0HrUN5uwf5LJbzP
VjuoG9GvBG3EEoLPOzqHoS9VT81NBV0cXSUZQHttFL8rQk2kx4wT83rnQ1G8B2tAqGOBclr+/FVs
PgCZpHRj9MGYVfUux/Wzh5Ift98+3ojv3C30K4mkljyDMvHRuYPMhQmHRW6G+whKAGncbkHQOhtL
adZjPEWkhbWrzrW+TE70TN+ZoO3g6ETFmOIKbdrDCVJpd0ofSkGAWEe9VUU5PZspEvon7q939gc5
IeBNlpFW23EqleczODiU3AI4/lOyNzQQ1VsD5nWzqeD1fP94OZflOtr49PrApXF1/D3bh5OyC4m1
ExSZoI3MAg3wGTs6122mxXBlQcqPKgndEzN8OyZF8KUPx51FP/gYC1cabar5NDQDJYGLUuyRQah5
v7B/Gc6tMRMnAq233414GAAEOm6g/YCOHE4xxpVKNg11xtjGzzSZ3eq8ona1+Xgh38lybPJoWmW4
VTKvN25bqTZK3SXL8b0sQO3shz7KdI3Iwe8ocrYWrjaWr6AjkvItVPRPp3LL6FRSl50DBudokjhC
RgMxCvczHMg/0jfaS1SYpsePJ/neUtKMNtBqZDXNY/QNYk5QLhRHIKVhu3a6dNy2Foj3z4+CzSlX
lonyr37cisZboGolUkWBp5nRBaIS/lk+iBN349tjxmEmDkJmjwombZPDXTFgIZBiVykDEAPxGqMl
+1eb5uMuTK309uP5vLPfGYqshfiRz3NcTko6XKTdtJdBOWOisa6zsfjqerVuntmGcu+KRtY/Ph7x
3cnhC7ooFuIrbR/tBiwCx4qWsAwivJDu/QS1DsgF/YRdVzshwv/p0bg+6Gt5VPGpzh6NJqDwzoXe
toG0bLkd9UlunLSaVmFrpp9+p4GcEtWB7+AfAp7Dr1YjWOEhPieDtOst0HoifQATOu7xpG1OzOpt
xAOYjRd68erjXB33cHscoUtcctpA0UKp0eYtO3kjMqNPdjCOmvS6HA3916CH+XwCjP3OVUJZkCao
TtzPvrGOFrRpRNpEFsGWcGt5o+tNf4m7jK19S1QWrSFBORu0mup106oNPOTo0/kvw3ssMEMvgeXy
BL96yY1YGDKfUb1CThQrIRxVgiROTzw8b7foMgg2iZTB6QIdI85xctLj1umR3ojpEnYQarZ96sOp
bk71Rd9eWoxEXQTlV/4bLdnD6QhvgKLuzIh4IZe1i1pq7U0NA+Wzh4DKBMUQ0jcgNPZxLQ9apVlk
NeHPZGClpvyFppi2/tpPVXri6npnQiCA6YVQNvZIsJc/f/V9pKm1RuPyfgKsyr4n+Bvv1ZAX278T
+pRw8f9Mc26igFff9o2a/PmP4kfywo2LjHrSTftf//t//f03/lE3xgz4P4JzYRC4EFuzs/jL/rH9
pPj8H7IImtA0/FzqVAvG6P9ZS3j/Id5B1pVnjV452/D/CxwL9z8LzvyvPip3KMqvnxE4Bo/B5/+v
kA44H+VGwAbUAf/iFY+LZAiGdr1fE+TPyOMihjEYyQ8vsUwUFywMh1aQzGrU5IDB3FUCIcwV/HF6
D3OmKbqF+tR0a0vHi3ldFADuV7omsD/p4zm8KgE2XXb0qAtckJx0BgPvYWLr5NoZDN8eISlUbR5K
HwjXKqyb3lhPrcoe6TVH5ZZW+jmm0sUdoismd1fnoqWHpAfOLYOdj9aqmC0rhziMLQZ0anzdtjOo
oXCVRLb5jThVNzcwiMzLPDSqpwbyxqqtQxTtdcMMr728gn9XZsqyA83p/TRo7FbctEhb+WexWYzf
QAjk1RrpQMyHGrQ1CuQqB4jpCy1QrSzN+1JFIhs3yhDj70j4OEUmTTE+iNRDw1xkSAvos8j2/N+i
34E3FY9R1hg/3SipuhWVkORHbzh4TzVGhhmHHdlGsu16A8scMff6t6knQcnapEjO8BP0f7pJ01xY
w2C728QtITvqEORReQADlyIa52lfBS5S2jqpnOwJD1pr2JfpJMLV3Md8nNb00qfabbV5NcXkmisU
bVtj1YgwRKKwE5gRgj/XviMaqKAPJ+D2sPBbknRTuj9QevLKVQE59ckozPglDNmfq8qpw2tjqFAR
wwBMmpsYGbHvoiFDX82EhOwdsrL5EomH9EmjErtuHRhem0RkCA2hto/UVKK05LsEr4jISmG36K3T
XvmtGthFaypFY7VSiUx38CaSJ4WtU76FLmasNWui9TWGSCTurC5DlVtqQJfXuF7JeBfS6bvFrnMs
ghiK2bk1WUMXMcA81ieyhcN3aTk9tBb5D6YdvID0GQ8v17RqHezeZtSojLjcJnzEFQfb2P0f5s5k
OW5ly7K/klbjxDX0jVlWDQIRwWArNiKvpAmMFCn0gLvD0X59LVB6mWLoplgapFm9weOlRBEBwJvj
5+yzl46g4v20rFx/n5I/A+7XdOubiUpCw+RggnhmzT4cC3aqPq9SZQXFXnjyGpl+sa0CmmRDTxm7
LovmrSbcuRD857VVmD8kzf8T6/vwQrusevm3y0fR/RtmD8+POm+b/1gv9bVlq6RwrP/P22+779+j
3lnX1zff7F6X1Zv+Rc23L5Cn+KffdT7rT/6//uWPxfnjLF7+9//6ujb4rb+Nqda8WbfXsOK/pztf
tstj/ZTL/uWXf/R9sXfNvzhOMSxJOJCYJd/wr7XeMf8C/UEPG7ELXwgR/3OpNyzM7Fex5Ktwcq3A
8yF+mNkbtv8Xm/ba9Ya+G7coYrt/3f6PEcOT+29lT28HK7+GMxJKEfKKNuAiDtVvB6sZFJ6BtTpu
PSZ8HLpevYu6D4sb6XdM758ezT+M1renmO/Xon2N0Ia8CzvMGi//FHWUQ0C/foUzUBgNCUgLBZgP
WgSLR9fCQ4OrTrrg95d8G+i8XjJENgPHmtwVb+BoLnplSFuRLSH9+qPeDs5s7BqV5ae/v8o/3Nh6
ECT1Tk4cueZRlqxCloxP1zxuMtSUGd5klk87c4hJEHbJdEWPXtM070z9f3hxpDNROr7W5BkObx9m
ho1G4NEcjq/DjBeXO9dJjEM5Dl2UT94r8/7TDSJQC9eYkYd43K6FD6y0bFzXN0PXiCunibxnt8Vm
XuLJctbnKoreeW/re/mvhS3EOWNNQdAiSBcdvS3HbQwMSBN1QztthjE7x+3xacqAcvS990AEHl3U
jY+zdrf7/Ws8HizrRcO1XkeDBuqN46xBphPOvFMxbaYC1ZOJMoAWubZ6Z7D8ehVquRTryLbQhmcd
F1kHKWoD9u7ERiuGqzwQ+aXsgqff38rx6KCBhu1gbaRCzGXTofp2dBAAhYtQYsbwwlL32H7N1yWe
PKed1deHP74UGTEmNH3jaFSP76dz0wLLI9rYi7SkoaqCAIsznzOPnxysUZd33tHbM/U6MNaGHSRc
HGs5Vx6X03C4WCk7zcLRKIS/HM3J35kY+r8xHksva2vG1NYv3pXfHo//16tS9CLTyENFq/r2cULk
lFKE2YI9j69v8mShXhFGzYUjhMJYDOOUd8b/PwwSVPM2DQBrLYEo4u0Fod5LgsQWHmgiw12Ez/Uh
DObp5Pev7p+vQhHPYX2EkHK0IOeea9BdtTJtbYGlUGFB/I2c5J2V6h8eHmEK6Xzkkg57nf32Xshu
BNliYjaG44c8aUvPuMLVIzizYWF8y/rmvXrPr2tHSNabs+2aAaS8cvTsQD3h7SRgqXrOcuApD5tw
JRjBbf4kautDESq91cp6R4/3DzOOrCbKdirxnF+OcwRr6w0F5Qk+HHznneo91CGc4w4Jfuj3f/ja
1jUKnTZiKWrwtNy8faDoTw0MEmcX6yOnu8QUpEAbgmPuH16F4gFyc1K05K/CX5wZFkOahWvVDmT3
fK6JlHGxwLbAuvvTy7BKkVRhlLNDo858ezOFDPMo1CVm+D6GVPTuY2VC6vZPb2btm6eZAjsX0iuU
lN9eBR2qDkqXQY6zsLG1ORPEHX5C29/fyy9jgBmLEplEJishiu6jq8xUDwaMFXkxbmicqXJZrlET
TaBlumL/+0v9MnVfLxW59KohL6QD+O0NwWzM57HA0095mcMBDttNxNgiD94ryr09YrDg0iREwEJN
ggwmIvKjAFEhzscId8E/T/iJxZo+6+CQ06hmYPWNO2K8dqHOsS8D6CcGxRcsv8cC45g/vV/ELsws
VAFoasmAvL1f5qtTINPDMoUGvfRsTkRkntjg397Tmv36Din1rJkxroeU4jiraCRFnSqSc5tqapt9
FklM9vsFc0dH2B//+J7WujRNlOgMiBuPll/MOj2paggb3YCBb2C4tI6UWIr/8VVcckO4tXKVXwUb
M4CCcWVBb4qwSXctvF8cVMZs9/urRK85+p9DNpKwJLkRGhPZrlXcoxHp5dgJDgH094Kz3rSjx77u
duaYyWf4EYn6jP9fgUthQNqm3+qcxAsuYCpx05O0g552R9tFUO/tSUqWT8Mw2g3en4a1xSWyNC9w
SV+eA2/A7ntTzKV6SZKqBTKPGSTMFMoV6i51ugGINLux2mGcPAGkoYujVGcgs5fE3XSZI6v8rIuG
AOTATPc8PmRjm5VudMUijSXCqbSLKL8psgmzy7ELUx8evW3L4cabknnYFPy1u1uaprducCDBodES
Bd0qgQCIQwXIm4OT2SlUdt4XnXigRmeeOC0AxFhyd+JD4kZG8DlTWNBdml0dLBv6swIPtwCfFhsT
w/HogG7Raq6XyAP0N4GLKG9wNczl3uqMabog3p5rYMdBP+H9PBYiOhkghGCfiO4hYU8tvTbY6cnO
vVuEmEm2zzodujHgPcO9KWvs5mF4JPKmsBZs+d0cw/INRU3wJWVHcLXpy1B4+97r7OYTRiOpeUZO
pnTuUTpn4JLEpAC7VZnrg38OmzWrg+YUX2/T6+utbkKpDxh1BTXRbdvi0+aP6ZcSnjtqQjXZ5bZe
kTlmBgz6NIyEYW8x0XaxyLdVm18Hc+bfh5ldzYd2CSuMlVTgfFu6YTK3lSMWZJZV0Cre2jArtSUT
luFkmPTZDf53AXiEIKutrQ8kCcvRmt9+A48QJzqj9tGaODU4hjir/Gnc+DCy9VWZmX50RmdLdd3L
3vE/0pDdzac4cDYeCCi3xipgp3DAd9PtbAJm77f0qWcwthH2uk68kI3qrlTh1up8zJHg7kCjAJjK
63mhdWIOsaESFWbnDdQkMoSs1fjq2zmp1/1Uh1rdCS37/GlWnnCcGDp3qJCuOkI73aH0I8NOt13S
mlgiN7VM8QxNZQXXZ4tXpDk8R05r6gs3lFX30sPfEE0clTpa0j2pMOvKrENsvDuRZjTfKpzbDnyI
7mtphnT8JVGQX4e1Kb8Znd9Zm6jNtXGejlGAMxwBdt1eS8uwNLCTjia9r0sBwKLe9OTUjNMIUdbw
ZI613ZykfVTpLR5DmA4beA9jZ9kWetzCHi08IEhLGsaq8Y3pVA15hbNplsv0ZqqcAGNBHQ3R5QSJ
ojvJ0rp9hialUZ9im2t+rTsHpnhoyOYc2J05XyCgN6r9GIohPHWy0jJ3M5NnxPrYG6706KTpOZVx
Xd2SyfXdvaoL295lhpT2znIyWlgQCxctRt0J7nMW4jKxK1dh+046ZR2erAIeEbOSsoNNveAxGHO0
EJK0if8BvLD1gNQMbWzAr3R3MKwY9l2QYR8TuhN+mdrOnTTWjtkDBOqETOKwGFJsWbugfFl0kBMA
496fbUTdutbB68dm/Iz9u+xOM0480Wr/XDvnAjWUe93TQOX/DXWiz29HM2rEqR9Csjix2xFmxmKn
q1ddo6O/pafzS1NERrqzq6J9Ma2+Sy8zIZHqLFhY5jtEXYhNxtQNgZGrsOLoBGBkfUH9+OgOUBU2
ddlmH1vaJqO4wfoQr3Gm/1U5NaOKeyvM5wOePCDyLByG4Rz6HPgPI7wyb9ug2K9hGSj1qQ2Mbn1m
VX3T9aox43KqjKsS78g7Fn4wTxVWhukJnnisGg0leprPYH5+FKUUVmyn4USxmd6Pbr+EYSE+wHc1
M96f9rt9lyuvhvZjhOFOgP7KV+MeFe5dS+A82U6FSj6lbFYc3VuZWXSxakNdWSPoi5b1wj20llcU
8RzYefMZ8m2Gxw5Ulc9gb+DkolQY/W9SYlq4QTHc6HNsjhWepDP0rK1EYG9c+NLM1TZs4HqcLaPV
eZt0NHugJ4uFMySeV7LfuXav5705DNaCAZYOBtpBHcPaWNHctpvUbPVyljFbcHkzCrOLw76Z9Jkc
UpVvJl949Q5igFOcStNM6g2K18K+11qpbDsFborFO1v5jMFszfF3olGDGMWfMfeib9f2YYCJ4Ill
TZqXfhvga5x6royZLMJETZ14ZQwhwg2+DMAZopWfZJZna6N0tuFNUms3M4CBmOct3MmY9m27Fe6c
F7E3YEO9i5SbfpoTi1TaPI2lGSfWMOabRQROFRvgBvEnnWx/xqxREBSKyFcvraEShUX9XI14eTSg
tubIGQ/T0EF6GuYMV+R2LLFg1uwBX/JZjXcF3DMd1wae0HFVKeODMBLM021RDHiqVkEqtnYxRMVZ
VdqG2s4RNEzWLpd6QJANEoKWnEp3S6qx+GbXtqpjjeAqiLu+np9CQbkbNq8zhrtSAXvZYVwYGpvR
tLpwS8Gr63e2WdnVge7r3t3k9sB5dUBLHff2iJ8fi26UsCIP/t8hoKnmNK8boyfTjl0JXL8x8eOg
zWcaEhqMv/1O4EyocF8NMVQsqnNcQKGz+H7nPgQLmCeMHy0Oph3emAV+BT2+FgCkMBwPRKtvkHyW
AZ8nw2TWKwsPy1U06+WmaMpojoNqwYQV9C8nTnoH209AAi2mfLM4zWaQCurhiOPncwafgQ1wBD1M
mNl05QbBq4RYCoTFiNXCZrCFEdZU8WoR/jgrFzka1W7r4xBGKVsB8u4zBWw9i2GQjdRamiLYBenQ
BVdOZ4HLIbcwhQRIlYxJkqRJtOkxirB3QgYljN5ZJPI6xUc2/TAjpIpgzGOx6GxUgenkuWyKxdkZ
rO+w+cymzS7LssIUHI/OYrpDFAK6t0XeUFy5hYvsvHRRDB0WGpXgR2Wzb50nGhO4c0Esgb1EEdk1
M41G1vzMd3q0Kxsj61y8/FsvmcxlT70qdE/xv251emE7c+59VRS+BfurLYMUHDIbqQ/giyxQGQvD
ccUXwha73aql6+SmkGOSbF2j7g8AXbDeGXw6vA55auA+LKoaVnDK4VBs+qbvcvaOBiKOy0nwkzTm
tD9T0Fw0F1MWWeE2mG/CPpfRNu8jC5NNAz/lvcLEfMZnh0oFfh2OEluCLgc+nyxsHj8exnrHm/HO
dOegmOlxTLoxjRYrX195y99t5oEDKlLZI5qnbfxW1eNw5nWlQ/WMFeoiTTBRjNNZ+RqTTB98Mugs
pXajTqLhU5/azqeZsy3DzY56a2/SAw5c0oRIsx9geqU7fm6x48DVG0em/jO5ft/ftNPcd/GMF+x1
hsQhIfmihGABZGvcIKWEIou2DRx41yR8vHYmRT6QU0h3nZUXn8BZs4IYRlLDKaHWiic9hmlgMjGW
fVRs6mPcS8NGFmHXuoxVlYx/YzjqLizDFPw2whL+x65YqmrXWMB2NnZVwteoaCMwYwJXNexmO1TD
YcZbA+D1IpuPnmE7xmYeDE/vCfuCa99MfXPjVHCkYge9yifbptBINY1SNv09VXOgCxr3ZVVRnNlQ
jwxvrbEwMDAFPSq3i5nWcFYzObxU2qYJOp0F07CQBc3J+MWC7EmdQD90/Zx9bUtFynQJKcBvEdmP
35pwFn/7eeHjhJkQS5mlxWmJswBtCZiFdhdzoJirVPamdb9Z7XrrgiQoRs+BAGHAcegRKXBwvjTu
VO9sGDz+bqq87HpipRP3AE6hWk5Z0DGU+rkMthKV9r72AtPYq8wv/b1ZLnUTB403YoDaNraOB1uy
65Vzsdz0TZFq0GaBexEYQ5qeIbox7qWfBua9CO0EhoUqhw+LdJ3rqetNJwbUaNzmBSLlnW8O/j7K
+v5CmgNt4NpD+M2qJtonF/fza5xj9ESIXVYchm1fQivsM6rQtdVUqAgMP8EU1e2L6bTwOWjckPMY
X1LZNN8qMXjetjY6dk9IF7baRtikP06rxJIt11UQX5pkoOq9YiY1x+Bgbmg2wm+6YZlm+LRFdx6w
2kSfAVPW6qY0jXThI2Zlj9V9HprlvdMg3ao3wp7BGsaRo2z9AaBgxaw06O2hdZ8AiL8JzCRAZzAt
92PA9NpVFWiEfS+cqtuO2vM+pV0xfHQ5Cqo45BTqbK2lgekj+2LW8IamEPoYBIvzaSFoj4Nl4RjC
bM0ZdGbvZ/O0s12dvShpABcU+Fo8TrLrnwu5WtS3EbsO4xTT+40wJC7+Ds7PUA5l2Zx7PnDePQ1e
yC0Smh4T7PU7IuCltp2HNnfMh4HmitUrozLrE2x7+kPRNBBoZDWZV43rIF6oDeFnm4BI/RlcXxud
BHjyfhJe5WRbrZtqXwo3d0BxLNEnb+oNcW2X/giCi1ZsTzz1OQe5j1VNkewLz3aGT2KMct5BGYVK
iBuBf5/BbSu37UARdGPIQEPsc+ph2KdA1t1zYJfeR4Sl/XQyEQpiSzyQTYhuDNIZxXkTGHBQfMCa
iJ2HzjwhISu/WrPnsrb5BcEKbu+Jx0GZ7pUdySYC8la7kAmVFJwUhm7yDt64YPAviTdhIFjT8nFZ
jP5LCkiWDqHStD6Fs+dfNjO/JJa5ZqvIR394GHNldkwOU3o7RhyxA+lTLL/DXtCNhaanbzekh4F/
SYX4/ER2Iig3fjU0X2skvax8VGnhKIDvtOJeB92Z07T9tEOXEYiYALS2UMa0/aMxZiq/GL3W0qRB
wkCdUP5Mkg2hRn+rQCy2bNPhdNVYXR3t7FaCHlSLnG4XjcTiZIGpIzk9G0Z+QtoPvQTRbSAYhqN/
CILRA3QwkHjeeIZpyas2zyPC7rDyg4sBS4xPjQI9u819IfQm8Gr7I20idcMaSrC76SZ/jd2qQp3n
dT9N22AxigdCvpkANGMPjRUSEiT9I/1xsXIbDNQ9bdXmBhuMPoiH3lVfYaGMOAw6EQbWRYBm5mRi
rxZAgyqWw3aKUiitaR2lW/DCZhkDZ6q+AEcA6tHNLmH2Yi7VPTbLy4ekSKcXVcuFWT7lSp+NYhie
GZeps0OCF+Tflrls5IlJbGycJVYOoaXXC4LycFBWdcDMQTcnIe1weSytsHf2nHpN8wvtQTRbNE5R
yp0y9fI0yZx1p68z6xr6xtieAoZUnx3XxxsKDJQK1cZZSjxGL405BBJ6l829y/yS/VycjCALwv7K
FOFsb0u52Na2pdlHfSVxUNRfzMIfLHAiFp0lXSpWYiJK41x/LAnjJBvfiEnep8o18+yOomKAP3Ii
gKgDqPLMqrutnMqLYs+fKLjIcszFZZj447dxAicVz81Usk7bCafloOS8kgfQEsolTF48OdTfCG77
z2KIMvvvIRF99a3A0nvY0/PsrKr71rZO504U7V0GqlVibR/q7KOvKVaTBZDF3zrVt/izh4pDhMYD
02NoOA3gB6dYIWaRl22xsbUPPOcvXW1dyEZ9aFr3G+fdcpuJ4LmhI+QzAN5uV4dpdOIH41m3hpyG
sE4gyOq4tEbb/ZqG7pyd/7tgKsFUjZpNpgyr2eJkblwboGK6nWcXPZukcMkZFkanP5OW8DjKYHrI
5+5G78O/h+2UKMXxjwN6k064JRfmQKGo6D9EmP3ccTJD1RQinUIJPYbdtYhaNGcEWuX973Opxyno
EKs2KiIWfUTYJaH7epvrbiIcU2AaICzjaccJKcp4EpCeIGlMf5gc5mC4Gn1T2qdagRzxOGk74eG/
iDHZWEZeXqZsg1tXz9Mflry5CiURvDD54uAPfZS873zP1W0GDbx3A3XGIagB3Oo671zlVWbxJgON
ohIYs0VwTqHRXrWTP+tLulQr19YdcO0RzOxelew6m2RwG7kLunK+yrUbXo2ByZmiTCV4Gza8bzRv
Evr8+Qu0TNzorLXg6QZHH2TwEtcyDF4ggXIfjzoAiWR2JnPC+FGu+J/QYImX5k6rlxeNCOut1Or/
S+UVvT0/PfVfNLb3Ta5fnv/tTj/ql+5n8dXrv/uhtPX9v9ai1VooXa2zkcP/S31FOfAvynF0U1DW
x7ggpIr8Q2gbWH9RxWXzc2wEREzOH8orK/wror2W2hA9VXguUK85Elr9Tnh1JLJdr8g6SO8IdR/U
ewgL3o7WyipUA9HbewkhPvRs1sIVBk58UGSXB8/rRfnoGop0WCNntrattiePoBBPKvMpbdg+gWFg
PRCcRZk391sstBt5IGFddZeVR/J7JmCZCLu8kiMzjtq+j2o2ThGDWy/B1M79bYV5bPVIm45Ivjq1
I/2r1M+lcAi7846P4gpP1R8yy9QjMO/KUzQTI+6o6wsrmCUfOSUumc/tGkYLaeQBr953lqd1pfuv
GY2qEVGVSxcKbh28Ptx03z6jwKrzPvOz8IVFsCnkQYNKdw+VSwYpOCxM+HyMl1xU+bfKTHI7eWce
v7aGvrk+MRCFOZQLDm+KD/P2+kvhhIg5/fy5sEqnJOvY4iqQbVBuGLLYq2lM0RKoTKeA+gwXxnJz
PbrO3Nmx5S6U3c60n605l7aVjrKusCaS/N1Pw/5dVR0yQbSznGboG1vd/hmWbz/jRC3FzlD0P/uG
Gkx7my5BGqxUGpdc9KZROGp/AYqY6HeW26N3s16XuiLlL+qXkNePr0svUBu0hhM+p9gFduRMUB93
nzI3sZt0MxZ5n39okkxrzZG4RQz/TkV/XUN/ejVcniI6VrbIFuka+qXJMfWG3DCnzHk2giqQAIdH
utAfmUiGPm2XPKiuctiE1qVTypXe15nmQr4+ywEzvfNJ3m7XvACPTRRLGXRJVOKRfrx9AdoHi0Eg
mXwlL9J46gScWQ35kFxGF824f6uJt/L7d/7rzSPy910fHRSi9ejYOwPyWALlyFTPrj8yy/dkUxCW
7z019p27y0O02F9Uz1Mnu0j7h/+lBcBCaWnA+UqM7wyEI6v79QGsniyvExWvTxrG3j4AyCho8oQ2
nrJcBbVxoKCzTgja2LOuxVOBzB0i7rqbbbpB0RfyqTywMP1dLfxijjFyUc1dVGfoZ7bSa5V9Ww95
0z39/pm9lQXR50tH5drwS5cAaziA4refsh+TkPPZMj1NSisGgdmXJg/LnEbHMzZris24g94s10mj
x3b9kou0/9OHZa2WQCheiLZc5OHHHyOUdofPkd8+NWSDWcPhoUMEJh1u6tk7dxKPdb9LQdM+1oVH
jiFWYs0WHkJQykO5stac15V/zvhXTb5UwzmiC9HW7ywrr9HSzxMM0ezaioKMkNCNM9/R/jQ5YyMi
0slPXcIRo94VuhNVfy05SVJo5OAu+XBGUJPF27Uzqrx5G0LmNO5GIZLTLlIVsBhos+Z8XgO+ouTe
EIOSIO0906hufc5wC4xuJ5pYEulRnq3mzFyiit8K7HCU8p1peuS3wEqFdyaO+VhyOQSi7CpvBwAj
kyaVZhBfAq/1Ci8WKHQZiknSRxFMzyVYEydw5F5Xz6pfU8z963KCiTYEcgoveGtJeJEQ6N6b0K8K
wp+f9krBoedn9T/Ds/SXYVFOZVcnYLW+COTJSu6cDszapW1lzgziup95HFEyVMtDna22eXTTqFFm
MQv+6N+mckmMg6rBIT4oo+/8qzD31wABHUNdRSdl762vp+04Vpec1gNvuIW3Vi4PZDvKsdyYVbVu
WjlPnxfUNlHGHzrI9pcHjlkT787xSFGRZyDJCW1ReOSeOQf267sr0SIRYMjXy0chqXBO0NTk+BUt
wQOfPDeaNTbQlLjKx6kD5yj2EWfs4c512kVfkDmEjldVtbLr2EjBgh5Sl831M7xD6DGDOVgMsiBM
iTMG2bSEKL9fG46XcJ4+bZo0eBOuc3Y4tgRwEI3QryOqL3h2dSrd0JcZCLqd2gL5r9PLkYXi91c8
Xo1s1KuYp7NvvzZvHF+xI1+UjbUzfnaWfh2MY4+IAPYpxWI2b3+Qnv8lKZyFQThSVqSmu3qNMU5/
/zFeW9d/HncOhyUKEvhrUZNxiZLfToqFshM5Ir9+qMnHUJbRbe8ZLxRRJatRVnaAFOGDo80YkMOw
4ojMa9MdGBqbvD4H2ZEuRSh+8rxKQv9ucihwzJSlLH+41aFBVUd6y9SeM4jMbFOYFGbExk3wsmOy
Z/hY3bZDRnRxmhSlXmc+3VfOB/xSA7TLoL2caTj5/R0fr2uYLyAexjhpNZrAgeV47yxJhDYjiuv7
oW+o4O48UrcEscOyjluXIMs9ZNaIDGmDr5fDl1S/RraGL9Yh7fTFaCd3yeSvQ5r8ODnjQy4oJbBE
Aucyrb3EPbnLTxZvLpl1yVivMbU1hzWzM7Ak0+j3t/RqlPnTS6T+hQ6Uownn6NWy5tjHGUYijrhF
Y9+Tf3GYW1qk6wfQhtOvU/d1HuPdPvPZkmxapzhr5bqkKMrn5aORWYTx1kRSXm5aWXblY4ULsHvI
x2p9DnIeWx/N7sRP5Zmz3uKc1pTlSyNQzl5QV3Go/bBfcLvv3NpRlMmtRdZ6lmeq4BJGvPd2fGrM
HMhFt/O9kw7rSqWpYgy3Cw6b7VdthiUp/FlTz3sI7GbdH2ujpRh7mABJpjPZbd/SGCI5pIjviVIV
j2MMCofRBx2U1aTJjYgh5o6VWFe3nmXzkNtiZFnTRCRcMNeJyXecsci3bdBm8Ci0RgQCML2CdE/T
B0RKvvv+fNalsKQz9D9biv4hwj9anSCZYxjC/kVnJ+WgX0Jda1xcf/al8XGog5bV4Xt4u9L5hjLm
ZJml7zWXvEI93owoWtfIPJGoIzmEdvkoWDLBq7rY3AYfu95ihOhZawYUez/Pxy1Io3m7ZDTw2yCJ
7cw88GqAXPRYs+jxlEY1Vfo68LswKfYJWRcWAybkcKvosWQHqA0mvgav7l/9eG2pHEF8bqYqbJgr
zKL1daTltL4IA6YoX6K5iIZbs0X+T/K6hJP+UPpke947c+K4wZh6e/PrJsAiQQpuNVe03445wsHO
SM1p/phRYa6Sje5L2k0TGvWLK4obrpp3MlO+CDd4ZEVFRuVL5vLMrHoHVZ4g2jHOVVob7mVSZ4ET
y7Gd0q8miPPDmPSuvy2hTFbPbgHn9rYmg64ex8Wqxg/uYJnTsqUcH8FkpZLmdv2e/s5wuFIyoztl
49cmeVLHVFa0bRpggXEx6V4lZMZDuVB9bAaF4DidyoHJQGUBqeFmMjwsKYA8Wb1751caSGoMpxvw
9YmIxsxKiN+SVJ/qjFpgRdmpGpeFYy1DUZxO5ZyQsyfNC0ckClJn66EEXz6OpH/zh96t0mTruNq2
oJG6EToSP9VdROXaHss49ar0QHccdY/WHJfzJGpM88SCh2TvU6MLM3MnyrZ272cPqZRxH2GdPn2c
9OToS7K0jXHLjhH0z57yfXW/BEMKmla0LaSRG0RoVXmSUISZ9ksLSYVCS9mCVo4DavUyfMJ+M2ye
M1u0w7RlqMzyJer1OKJMqsbOKg46aaQXbjkHeFgBJ7VR+lfoyI2ypKwv7K7KXjI0jpqnPKGTV+7l
gpqTIb1YlPCyG8c3tW/uGgisIjgFhpJn1UUDEE6mO6Rfehyo1CRpnu8TpIS9d5s0tiNP/cLNUpLY
E5Yi5QYGr8m2XnVhPtLHZbi+1KiH1FLMp2OKyiw/GcH/+m1cRqPLAjsI2vU/tUbve90pg2M0knh0
CFusK1RrBb9Ez+A3/Q/gdgO+6O9/aOR5xd/BV3G53NJ2rnxaehnZw1nhK5HaB2syKEPFc+GBWz6Z
cBBaCzS4IrEvmp6Rczup47GpPCKGpas9Lrws8pB1jGIUwTVYY/Qh+6B0DFucUuCLwuGDXzheHm1k
FK1RdaA04PSHIE3oijinV7vjSRmzZMm+ZNUGn35uOIkKqgsrB+haXYMEo81nR1p6hGPb5tSFVMyS
tX4kCvcVMhMzhZMpsacuCxVuIfsY3qpctfER21OWj6L7Pg2p0CrOwTxZexVc+ENs+dn6S/j8hCwb
KaM1pnezjruPRWY1jr8vsnF9Yk6FiWO0abtMG3dNHaxLvgscNwziaNQtA2BpiDdOdITSItqI77ea
aW/h8cki4H/sJV3C1arM4pDZWPn6eqAHZLb3t1VN63NuXASTemv0huJVGA06cPdFSg40cq/ynEgr
hlo6A7zJw8yjqZshj2b1QRdNnzc8L+hM7Qn9Vq41XYKXXz9yzpsWy53PyOIKDn8lnxIDvoje+ug4
efMe1Wb5VEX1+mjQrfGjbLE4mfIZEAtxWZRcr69OKceRTyTcMv7Mm0Tr35UglyMndseIBBB93Rm2
3bsfoydZuohfGRTGenOJprLOw+gZNSr+EeNG3uKt3zmdV146qOuMux+P2vj+4/96yN9/jkyBXV4G
tqj5AFZjZMMTzG6R4+bdODM3LfFH5yLoV9LcvOMADu5yQ91pfVHtMmiGGifvXqWnDYI8CsFWmQ2z
/yGq+5anhLCk4kdsQY6N6jxtUEO0Kc15DXrT2rP5Q+RnpnyKvj/BVjCDWNe+31Nm55zRYowR/NE6
zD29Ykya76/2+/Dwk7Li+fhuzr/YeQFlORVj7poxTlNLrZfJ3MznD+dWmkF2v+DH3+sz7tRZH+/3
gbT0c8+n5CbX32JRpubf0ddIu92m09n60b8/UGMZF77BIxTN384wPbiCp/idBZM4SdeMlrkb875l
Tkfgt8l8dCPvNx8CWz5ZftowfDqPiJWbVwPB7oeOXPb6C+1h/eIOaciXqjHX6QC9Yf38Te+n2Xjf
V2mV5vsmDfm9mXSs1DmU6Gssfe58Hyt50SE7PfnxyPE3UXycKXdKfgk7QMvF0XjidHAywJv2zXsi
twKXACEN3eSx2aEyo6ZYoBlqtroS5DYrEgakbHhNWX9KEXmdzj37K3+G5yA8uX1JsDjNZ07U0dlx
0G5r1nVcRW4FXizpUtKGmPv1/HymZccXgkavuqplz//P9UgSzTNHi1SRJJdfXQ2lTkgKjKrg6laW
tsOD3yTIKnfJTLuZ3o5IiUkST47EC2cTqqyC0lxha86PTEaTRN0pbSZqmT6bNJ2y3qRV25bl4Uc6
udCg3ot9n1Wcd7/Obkfv2UEUGY/jxHmdM5KaOA+sS8YyWR6cLGxHfS9puqSWj0fgeuuUy7E/3Dpi
WkruqKS27u38xbRY5SiWrY/PmsQ6ashXrUP8e/407MqRf2319nq/Os9tvigGOD8vARvyXV4t5JUj
16beCg88n/360hGW4if8GVSJ3A9e3zGuvidZaHWpFCTJho6P/0vdeS3XjWRt9lXmBVABb24BHMND
8tBTFG8ySFEFDyRcwjz9LIjqnpZ6ouqvu5kIRVWERB6bZpvvW9u8SES78hjrZ+lNkJZTNWwZC0W9
VBgFqW9VkTvV0VBSmHAuK/rZvNMBBBpF+KRAOT/ElisYZH2GRoWna0+ut314Y2ZtpQJz9Atq8Tkz
Bfj1bil5l18nwjOhnSaB2i07B/iJKFI2I9fdtVcIC2OnTRmLmd8zRKQl3bsT0pY+pnQBfij0KAK5
r3YCl6UNuQwDvvyVkY+8K7eutmuDeU3bZ46VwWDxfX6S+dBQibYyPbPUaVqdSnh3xTpO2kNHME1V
YZVt4L5y3rK+tAmLw3LI6Qtvy0jWGoc/6eVWpSoz4lUi6wB7rXx1gyVtjXd7Lt3y7LrAiMTeNqFP
an9OmZHPYseNRuc/ZIp6gc7TLw2ve6YiORXDo57glU0iDOtWOt9PHrFN+xGoDPns114wSUNnIOuo
KpqW5toXz6s9mjbOEG6HmWTfQCxchnjGUAfih2AMRsCka/5SQwPiTXSm5vjnO/n8LluZUyCOHAf3
PW/rx3FTlmo7/xiPuZ0mRP/b5s36avuJ+kf1XuTm9nfYwTR+YkmW7QeFRXWi2pG5b72NDEQkWxmC
wCDO67AYcsdAbW/blUG1/cvPJUtMyUm0+dz4p896+HacaohQ5qVjFpVhdrp/O6YeajDUwDXVc3tZ
RWBeTG297fJEW7dyIMSUrXhtE5YNF+2qs75tnf7Dmbrl9soLHLVsis8ncrqAK61lqWgPnxlbneWr
twl4ERffFZ8HVvFZaGx9YytGa2W7FSH7zu1sO66Sqm0Ewk931B7GzJG852Gii6dOGQx0Po/UnnkO
T5Xbyxp/bDitKbhHGLLG4ChCGVBSbMl6mrc16YnVLKCRpPg7ql2KaJHV+/mBUAfeDr0CpgmPa/eI
fS9T0yq9vxv68VtCTy2H84EVbHK4bXMefkvo0wHiHPVq8yFtGpdX7SXJzG6YGo7ZVrO3HVQqCi8p
lJd2e+1/nUtviet/5Hbb0yPddbFpMnmH5/8tse3GGe5s71Gq+jwaGVq/7SvyAHbSXz/Vb00adpOO
UZfnomTFf38HKk5+0fqCUPJfawRqctNErRS2feMF9Kw4kd10+1LHLOcbRsVu85X9PBz/+rX8WkKA
gMj6AavHm6cdzjr/LaUVymJcNlvvASAVx1jmMMauBaHDnLvd2hA6/93n/N9PuDmwabiDBdjg/b/V
FYu0042y0sU9PjwuCnSIwXDhITvdypo/dvZfv8HfxB/bO6R2CzTLAK2Kmfj3QuZcYtKqh9K9/3li
TOm6Fe0X11ocZz/bva/2uRRrdzdO1pLH1Vhv57nVcTRAz7W5j/7mFf260nlFG58F/zk0TcZb0ar7
tYywBLo2eYvV3pefm2oirmOPz2MhONczX2V8BamN7N+M8UVsN2KrpdsLyaXVjmsE8oj9ycC5xuEq
52jZbLay5cfZH8I4Z4tFPhlNn/0s+XnM/vWb+P1r5Iuz9W188jZOz/B/t91y77YDLkzFuINiO5nW
H4GQ7J16vFuYb2L/DTjw//Z8DpAcCBlQw6Hu/fqZeTPRCEyE8fzz2psTZO+h3nCy4gfts+QfldaQ
VjECANgZG8Niq/7XcWBNgkq0yvLz57VEkLx9G14B0mVX9+12Yfz1B/rr+UN9dkMhbF5c9Cg2Fc3f
jr9pWeesW53iCLCrYwSnV1We9ep2bJi/24L//VR8dZs9fLPj0uT97airBBPwxsRNjp+hiHKojrCO
zLbif3/9rn7rrfHoKDQwo5t8iuQBnKy/fm+1PqQin2XwTc8pU//cVqZbbKFihwyZdHLyVQ0ArbI7
0wu9rqTTgQ5fN3o8c/XsPeX4qbSHv3ldnxKR/3PgO9Qw+QjgKDGRiaMNctKvr0zX6Rd5WQpaFLxZ
CurZmTeVxIiFZGz+7NeaRjszSxJqvkFYiZUsFnl6gi71kigCaRCa6EJSkboybWoi+m0lGFXRHBdi
Fqc5izkrjHmJhEkr7CtScHyauy43N9FZVY4rInq90d2+iv3OoQR4Zc1GY7m3wWefsXBJkqwbFNlG
O18XSaoCpDyjcjPcuWg/J+tIAuRlVVxqOZL1+GfghAR/247FZ7hD5uBzibk/jtfPFAiADp/mlFYm
Vwop6xaeTMrEcXFs8LuV59oc+QFCP3fcnDzlFmRqnyezpGnL94Yk1ViZVtAPlbGGdd8FdRa7DO3I
sQX9LMW0XOdp+DPA+hHZ0fGb+HzX1t+CC69VVLzIeQoXR5Df8JRVQbajTjpdlCzZGOk9eR59hjIv
nyzC8cA6u8sQ2BKtv65tRYpeddR/l8/8MJjwyLUx6nyU0/dUhjy6H2GeDiiTI21EPqxjPrZQNZm3
QRtIb8I0iwm/fXQW9KHNI32QrdNGbMqwl3Mz9DQ3HjNJFTyJWefIHPZp1xpGHlUGwfCfmAbb3j85
2IbNV8OZl8E/U84T8g5MYV6Yu5zxehi9JAcaitRuSOnx7+oGBaePXdhcO7x1GhUTFREyGo4fLfYi
pqsi6Id+DWmTTxlZfuB39GuzlCl9tl4O07uL5WZBIGuTCADa8zANvdRUhDQAC5+twJ9nZEufPnGv
/Ir7JN/XGJwRHf6M/yjIb/HrUg/bZfi5NMofUWrtlQWpZBeg1JGh6nTmoXDCJtg4IxxPOFAmcI7B
I5dL4z/IOsB7W2UwCYFcJdODg3Uqj5dsEofMVtYx0631AuuDOlJhae69zjWjGYHvGUdvqVPLVt2j
YFEf7cRp+pDdl77jWC5fcH41UGcMQY5cWsOBJJxSF0NGLjEuvjYF27GepHvlol2OPTtN+XYZcrLP
mT64Qwk93qx5Oeg7YooB/6RulaxYt/qWyvGBwUXysmM452Wl+mEHS3COEMgkR9WMQZwGk3/nybRF
byCzj6xvBV5imYSLXWO0EUF78lez2i+ipjtdS8fmoX2MfXZee/uJh7zwyRPf4f2PB3NJxUcboFcv
ZgOP7RJAimVia/MgcSwADqJ0hKXAapKnaV79t1KrHUoMY/U4+VAedXPQT1BB0yxsmDdxZVM+3HdD
X3/vc0/cUdTM0FENVvBh0IIizzKkca/MPM32kpGAO+T+w32vbAohHAVxv8zjyeo7IOxONfmR8AKR
+i+ZMoPlAmXE+K03mdS8a0Y5kH7ho19CZTn+d39wvCrWhNadKhAETmwbQ343K6sgf6uaS6cfjDYS
ftq86XkvrxCc65e9a2wrVDhbbzdR02kmzL7WvUJdUJXXTllhpWbsc/p9GNOEP3HF95SSzkvt6yTb
6XurIWw2M2N96/sc0HQgJLLGde1ZuXgGS6wYTcf8j3Uq5pM7Jm0S6obMzovhcRCT6kUKxIV1gmFS
ylM3t93elKN56ZTVHFKBfnam5Zs+CnFGlzuGqh+HmJInHrdkrpQXO0tj7WxvqM8ytbuvC/Md97lO
2z3pASKgzSgiYKKIibXRst/omDehZZb1oaGAEZp6NdzNRl3c9emCN60YhuSpTZf2pZtlBU9zHmfc
sh2jNQB/lnSCfWqBbLw5xeY0+9NtYPZpGdWryt/yjcZE86l6ZgBrG0qpjDvsrf6FNDvGWXa6ODHW
2H7rfcaW5fQhFO0Qe+RJxQAJTsOJlIzJFaTSJgNWVQRvnUawFSN1Jo5y8r69dSe32HPQM288AGV/
BPSZ3qIfQnOCueTJhO16UONsHHKp3LfOEk8T+fvT2larf2ilDeirrZLvCx8ITn1vHHeEpwvK4wCz
Ume3dJILnGJ6qtSFGxTy0BIfw/nz+uBps6y/W7O0HnFsN+9qVev3kQUeK68xr20EDwedmyJu53Z4
IO7VQmeq1ZXW9cXrqjf1wSoNvFB4t+1zuuj4us2ZE0nPM2y8cCowsdAwinDs5ofCGbsnNGcWr1+Z
J0OvrX3uWv1X6oXtLZy+7sjwmOChqrr1EmNWu5s9jlzS8yrD8KQPp260p9u6F91jx6SFb1ahOBzM
dlFnaHtsHmptN4Y1jJdz500X2TRbDfUkvz4It7Jj0naUn5RjgosVI/SVgEN6t5p++uRT0vnarj4m
jiRNIER13vVqaAPaKjfbl4Fwrui8G1Y0MIsl9teltljvXb1f4TPeFrQGbpldJ9sIxYq+76a8/SqH
0U5I+tf1qgvs8RIBVUHVomoeE2sNmB+TVPPO8gr/aNCLjJRc7RtfJRYdg0770ATeSP1qcew1C5j+
PBODx95Iqd2/KhxLeYwgb7oCwE8ZSHE1aTK5pfpTnmGu1s/l0L3xOwkF6Mx4xnc0xpgd8zOThJGF
OtLITkEjzddRE+MEo3DSr5EgjU+ZqfBXQ/uw7ChIDe/SFg2efqymdXCqUh/Tz9zj8FT04WM/WCvg
PyvEiLCyRH1uNHQIlwsuMT5rV5+G7qoNgFjvjbkzAN3abXVjzbZ259VBJiN37tJmlwayu4cjpLB+
lw2ekSormizWutpBqSmEoR081ffr/eLX3ZgettADf2Y7N2VT8Kk1U1KcCmoFXRkZHpFL5FSjUNdU
cfI+skYjeZy8tVmiRi/dK2SEwogngxDxcqBAMDw7GVlpxzmCFczBo6MnNXKnoxpc7+SYs17nj6sF
+EBhsm/1YDyZHHb6hW/TqTi05VJ3cap6Z3yA91DkKIOSMujCThOMZwOAG8wPMBICNzRTu7zDY6ut
h4kEOI90rzX1qynI5zoyO/oL117JcRoj3FvjhorbKTcHpvwaXnEatGXu85ty0dxgtfj4a32uYupH
VbGpx6TpVDfDYOf+EC9uztAWCv99w37wabvCi1jMamcbY5leFSld45BphPMarcOMXcmCjPKAbiwv
jnVmO80umZzpusgo38b5nM1HK7ENP2YOQupRqss746JIOkjAcnS8JTQnuvLuYA5nzQlmL6py+D+h
ZxfWhuFL3GdDat2HArQbW51czEPTCMPaJSo1QUkTwqVaE6EZQCI3YWR07xfNbvA94YJbsjLiJB34
gUaHKpB94xBqfXeXylKGTtIac7BjKqnhQb4x58Zxrg1NueMTTeYKEmHr22+JUq94t5KnJJWvSQCp
ggFHU/UwoTnZCV90B53Lgym3o9vRlvPWy3Ixy3NnZeNeMaQikq1cZeghH8X6XDnVQ1eXbtx1YB9G
ANycr2qovg2JWPdeU9JRA5hxTefT1yOD2Sd4kLls7NsA1NGDh7CJociKGhTrgQUTotObPoxGFney
rXt/13tecgUGrXkY2x5j9zgnSlxQzU6wzVdzcMFMqjY26xZnJ3zThxoD5C4Y0uayEI52bRazfWlK
mqlN0tNUZ1BJE5umUG/16DHjZjbNMtQ9LuFYDxS0Toll7IyucRouZIfnKICtPUdtkcBxcnvc3oFR
CVwNCDXHi97lze0Wiu8Pq+iyD0E/vj3k9P3ijk25DcIqujO3PJd/5hZlnOXEF7wEcc+tk+1HAKPR
WMv0Oc8S45WK4LxHTBQcGj2o9p708lsgHF2kKjd90evqqcxRqCUkbnvPFPnXZjKHBhd703y1dNGd
Rhjhcyg60IwRpHL7JKTJm050Ku/ZrCKScOsmJy05qcnIvhWp5b0WIjFeCsOarhQd5diRbXNhUcp+
pikAC4kzDUS4levtNQZnQHsoDqZtEdrf7GJL0heoP9zas9m/N8rXsl3pZjRoKXI37kXt1Lg9+y6b
wRmWa0MRExuzEVkYduvQ1bLcuS5lb76naQqpyix5DWFeeqkfFTxuRFmONZEu0rmo3NH0YlJ4VWJF
5fo+wVUbvkiytjQqpGXpr1y8UwehwJ/UURsKNx5krh2z1jGfNj3D3lgV3Jxs0eSN48z5+wh3hOuB
zHPfjAKVViMc64qWYncJYgTYQZcQ0lzN/SjfC3MA7d1T/lRhpsr52zAs7BU2JXnaKKmufii6aUyF
hxmxq3NlnSieJ0i5MozSx03O+h2QlhJ7AFDDJV7AjlyWcGSIS9Fqzk5rK7TI+qqc56Evy6+ehMpQ
9FYflzqYw/M4ecYDXT8/QK1EDBe6A6ieA0SE4cTpV0+7uU3TnFAuIPREXaI1ZyudDC0aIeO20Pd0
R+46qXA+oJRhEUV2WqXgzrAuK5cWT1VEeUGQ1u22NBZT34JnlJjaqsX6UvdjXdyYQHn6mKxC4Nlm
8TYrzmRjTMrloOkmqL8bd7SEz/TANrPeSuSsWg1CwZ9zsaeRV8z6dZE2bhNEZNuzDYJiTat+jDwu
XGeJU/pqfonBlVt+iWu1gFW7hFBFSQc6CgmYvC0VVSsrnJGfB+O+G5mV8pIkBUSQeGKr0N7BJWTV
XajmtnGHfUKsVl+M6ahVf/YtpAdnl6LLqiD1t/QAH4Ru0hM6wMTKBigji63p+W0+yoLvwdaQcY05
Cmt6Ewr5PW//e6UFns7n2Of1Ao8lnZ0Xp4Oi/vBZRNbk1ggZymAr2ZqGmOVlwHhR+hXoGLb+DPtw
9T4SW+ize0DvvbLfWqMPsq+jnFItDWufAhzAl0Lkk8sVwXE8PDNhzGr9q4GAcj7reaAvdjQm/dji
l6brxrfFlZc3+bsFsEdVsVMOjGG/tEbeHoBWQAlmHyHGsSrxYA2OzNydi4A2s076OLYLhmkrG4hx
yB2Sdi+ln3Mea0MTF6ijrk1EZoTuMuDEXAKQLuDaDtngVYxCpTqsqPBmkMG6sZzsXVLPdlbu5IQS
KKB2ADzgaiX083egsVxBd06JQDKPwW4B1XnLatkH+pHVs/RHXNGofobQbDDFhfbI3tmhgqk+9Log
ykKVn3bFrnH7II0VNANvDlezpSm6uuPyQ/1/CrJE3Tqodo/Up7OrRhdWBFZ4vM6NZal20qoQkSnA
jJbUyoc8mCfvoiWE80Jcv/BKAUoV9aEbdNSVsy/hdiDtLj7kqgsoJJ1dCWAFvg0e0FqXe9y700yA
oJU7IlAyRJFLxzl0rj1Usaj8+V1bGfUgofxNrXHvF1nhxFNW1986UJZdCGuB1KBeNUU20uVGuiOc
6PrjmDqF+ki0eau4EFEDbliLNNnjH1NC21ej4SMaMtugjoSOpXxnL3p/NPrG+1qq0qZg6QkTxgoF
xcwhQ/WW/lz5rj7GzKIahxckGcg5wk6i/ovQmrRMlRgNE70Txa1zQuZdhTZ4vPl6phE4hxPDCHde
4ZYnLekbJPajg+kDzZ+skJSYcFXgTjmAgjxtSA/4KfhivDnRQgvN37Fl5kMOMyCw34F/d6wNEdyN
IL54n6vcu4acbxe+7NiGexbscjQf3zd2MsXDXCZXGsdw/0pyOaV3Xl7B1uvRV2VHIhj31Nmek71z
RFrLwVJ2ft9MlrhGvpl84Ejnk/endUZGJ0YqI+sKiklm+vTkz854O3VlylvAXkfX2qsaTlOvwkRR
OMG9QfnQA0DWTBcGRYssBt6WfZksG3+jU/T2sbahdbVT5zy0Imn2g1nrL27Xg6nz0EemzBbCOdCv
S4gvaznj9TSz2Bx7hdmsrBHuB5kK1EXidqjmgEUjU03ENPNyg3KTbJANR7Jm1OCezhX9X8zYWR8n
ylIcvRo+jCwcpIfs0Ur6lqCgXvpra5Swc0xD+bHuJNLbI9CQj9PsDaihh5p3iUrBe7W71E/CigD8
ptW2iLdnVgTTibRlAQdUiACZTNFmKZALP0cRRrnkdq2oADAeQ0ooXgrhX2zpVbYD28DvJA4yP+Qs
lYyVJf+cemZKmKKfsRU7y1eP00JdzkMNJqhslX/fOwxi4OkcpyUhyKgCVWZzbTHx5NJPy8JDviSg
+XaGCC41LTXflzIrTrMm+1s0hCDeMt98w60z1vQ/PEBTmdPnXeQxtW2JR8a+92EJj0fsxhQuBOdv
Z5WXuWEuzJ93J+dZE6mcz1SuIPoiMAHnU8rK+JoFKDHCCoHIuUH5ou88iOEkBYGJ26IVOvQWUD/p
Y+HM3RRxbxLVEZ/HqdUBiuFzc28ma6IMbZmNOPtlZb20qD+SUI3lV6uvmpduAP6QZjW1R5SeCLgS
xZIvu6+JNukJsdWsRQBejOtuxHbUU3d5rZNRu+jAoZVxlxXezTAOzWlwWjwo4BCuqAt4R03o/jMV
48xjGSTuuzThVc223t+rbjEvih44bpQrf9qiNb1C0gOxJvT63j/CL6zdeA00AqcqC+ZD7ZiqvMfF
m0GTWvu4Y6nbUWs5oOMAWV/WSwOiBQTIC+yb+SUQACkkKB0snU4BAaEUfyJ31mNw4cOTT7h/MGxh
vDco4190fsVhOCcfHFaEF7xA/vWM+OAg1cCu88c3hNPDrRz1RYT+0OgG+2C9DUALEdEYdnXgPuhq
0ozein0P0Qy/fTW1Zvclp9gRw62gP99kG3oOXNyzBo/jIU8tu4psqvoXUtYGLToUoIVlfVtGqv/d
rpDUg7p3LihwYzG9edxVEKbappL3nd03tnMz5GnLKd/7/qaZ6lp82YgX5iWvWnoNNEKbG5sR5Mhi
JhMPiRnDvJyH9EIf0yqHISqwJT2JbJ6cb05tN8Uxb8CL2ZGwQXNosa8ce+o4vApUNvTa0G3kgZG5
eowg0FgJG319yaKucDtmwI3LTBUzdM3Z2dt2Pfmvbl0PHCqthEpWco45qe7ExHnoJ2JtcZMEoY2N
9guZNGE8aq8FjzabBnk9A3UWlUqQjKC/vD6m0YqAcNfLaSlAR65ZUqBiApi2idtZg0BnDkmerHp7
pxiKRAqTWbPbdc+NPwmVxzSIffI+rEzZnJ8ZG9qPTdxP0BaMnS6tsW/fx2JVTC7gUWS2RFMDl5Kp
PjLlZDjCnnXyAJ7msr0T2030oAS6OYPQ+QISZQXsmAkfZiPQrNpz50tt6EmYmcvbixJwlB74ntr/
dXvu1w45XUMUIDqtw83JSwN2M/z/J7CBUpk/6LgXvsNr37xN6lPjYjl1R6McuKY9IklT+sx4nzTL
adH9zQv4td28vQCEAph3GadFl5Cm0K8vIHMWvFFgpT8YOLu9gOpTecLc5ZIVpzX0xT47pf+I1/DY
VPz5HcHwyyic/9nYtMP35vxWfe9/f6hfxur8vzFHZ2N+/Nvz8l8wh8f0+/86bIN0aN9///fMtO13
foIcDOsPLwAuzR/dtBh/wz/9HJlmMA8HUy1/D6/exLbCl/ivkWnWHz6mtk0cgo8U2y14Ezq2Q8o8
NusPfRuKHrAGHFrkzj+aomOYvzXbPfyDNs1n1rKBwIlhP7+uJNnPxjKX5Z05ZxP1vSX3X2nYOXdW
5ZWg9Jxc1PLGhjEUPHoKNXg0923wqHfO9LFKzJewyvz8tEq/QtFZ+uUXqEk+QjqZBxdl31gAeDKT
wLrV7Zgu0XrPPEK40rq0p/TUUuTXrqiE6vlxIth7Gge9faUM6qvDauJb3Tud6NtrROK6jpq5TNDD
4ymDRKirO25X5tFvxa7XIPMbgvKMgBoWkLQGeDcNQ3pytboc9OjIyXSqTWxsKhT5kEOFvXODrB4i
gunOipYRMUW4+EEpdnIFPrDnIVdoa6id6pC73MYaqotv/VqSX0xm4QXhuvkhSG0MMqXcGgNwsj43
ezBTXKan3VYKjdogykgkE2Q/AkRFbGNOkLEGpfJ6R7qrHqU+2Odh9FYbNf8K2bsZlR1Eqx0AXOyc
DqvF1mNfYmNotfyCWBOLvu6Te2HwqL4U+eDN8VTZ7ZeJw96KiNspuLjzXJP/dViQkGrS84ktS1ED
8PzOAzCw0m00hfRlqE8kncfFoyGMEy5l0lfid8V8ZGJcijpAbRpJezU/HCO1MaTZci7jJOuI5VsL
xR4ksybXo0VOGrAi4KZYaCvdS6iOAbji9tXWRyipOPiee5PUMtyyaH6LwGA4GmBvyDdclXOpe2N5
VdIWH/YeGX4SjThZK3TH7XyvMp3KjoMwi7oHJz8EzWClDEgIQ5mHBGkMyQ7Mn+Oo/9GR9z87z27+
f0PUbNCWvzjV3nL0yP3w9stEMcbQ/+tY85w/0ORBFkGFxPWPTu5fp5rr/QHWA5OwbxuMxWBi1r8P
Ndv4Q2dmAKMjza3ND0fm34ea5f7heui0+EsOS2PD3fwDQg2P8x9SyR98ApPWHJEK/kPOtN+ONNsh
wJerFRxsf4b/IpR8Gvp++iJQ2lx7o2ZeDXm7tSdH+TfXsgnq6/cn36A4WKOx+hoos36fJiBMehRr
TheSfV4cSc/kE+/Zo9fm0abZC32td8LxKGy5wh3Unqbe5UK0tpvXpfzWb6jMBgjl3eiv08GfA+85
AAP6QBTTj3QkJgv6tJNCkDaz5C5tAvM4mZa684sAnt3oOJ0Rp4Od2nuyR3VrYNh5F4IRunmZSYW/
TlxJf4WHLmoX+XAfkut37649D8e5Sqw9F4j/NsPOpZs7TIaxV61G1uU6zhCPczXlpwAuIrKcGUgg
oG160g5dut7OHhS+gkv4ldmfDLEuKagkldEdFlAzhHsm8EtYWvR8vKC8ItdP6EJ0DcQK5dKChwF9
A+nXJQ2mevctmFb5UDQEo/FotBt0tA5eEH/XO69chtjvjSCJ7GHrbAOLHhOU74Uy4D473pM2qf7F
Licz3xflKvvIZhgtVGqKetE6c85FU15Vz3iLu4hMKJiRqEwFNafKv8b9X194vch3CsfPMRmNNEaB
N3CQLtqxQG96u/hFcxAjPpFK1/M/KQYxmQ3m55mIvrOQEUCqdUbPvDYHS4s9HYOPgSzgsfQybT+t
encsRFHcTk3JQAPAxvu2URYdsWn+Ojg4LWmgqepjJp59WanCXy76aF8rlaj9klvtsz1Wxt7CdPiE
KlaLZbYmUN103wtnBiXuaU35RVh0EmE8WS2DGwjVWT9cBRRMwF6n1ERLbUQWT2H0pEHHoRXRN4eF
4aOxP5rDHklJ/zb4QSzH7hwwkgJj+RrVlO6PtTX38NwJ9AdJ06DmWkLrzVjmUiYfnBfaiSkH8CVX
I9mnSOsua62y9yiFtQtAzcaz7/t96DSIZaijALSG2PkKFdi7671l+bPKLFpZNlN7HuSa1mvUZwsC
gcwm2TAWdbUyuHI81RBhvnrFAD0a1LCHzTkogO46w7qzLFHtQeDJCyosFwjfvw2WElcU7JuYjfHe
Ir/DiEpX0bKkhxUonUNDW24dV/O/k7lcpxQMBiNodo6a960jNJQ3SXtDmkpMwEcm4J3e4mYrYndG
54OvfGdQqzmkqTgNiXEve1vCi1k/3Ma+GDEzALAfr/Kgr/aAWCO64FhZzAFLfau+TKZxQqn/DR0V
yaGefKdh1ErtzORXBHhMCyEJY9xA9twMyyO6+pPIrEctSR8oVN+baXvMx02Igz4vnw7umF1bLrVI
QckoZZBJWA1spqL2dlbSPVKGfcPkiIt/phrH3g+F64TMaj2U4mkJnJjC4js58WNamK8Ldd1rV3Ob
G60LBHWUwbrtzfxjSZMsCYd5PstBuyoW96Q0api9cSSUC9fuewXxNSxt7SQBVVDRTWKwAtgey/5R
D+odB1REA5xFOFKbsiWVa4wQaPe6R3spr5rADi193qVgNKkbHHWI7V22FRLslEQXDdFOrNa30nXz
iIL6cD0yvwPVUEVH1q8fbVp7KGgceRzSvP1mpVodMxGn2M/Q/otiuTGG5kXLQXJpGKSOIKdP+TQ9
Tk4GSscZmgfDAa5al8kXc6Z31YOaZ2hi2JbpSVXMO8m/TM0wHFwD2Yjrr7SioDSDk1/lq6PQOSzM
UKC1/b022/u8wnaN+5amjHteppKxLllShU715Dn+Y+qf0yx9zC0GEldF/SGYEBPOLW0AaYprhCmh
PdChycfp3qsYluJS4tDHyGhtP/Kd7FQqVKCp/ro2+g2VhWsGpRO4YtkdSu1auRPE6Eze8eXGTBo4
phTf9vq8NX/T/n5Y5zjHpBf2DYpSZqE0ZMvhJNYLam7XbefsILRGXKBt5KHzCcd2PZucVFPe3Jmr
z5gECP1EjpxsLj2WzH0xpby2A76rrLO+5IO/o2J2R43jpuiMO4NpxPGWH3TuQEtVC65gWKZRJWBw
4P1hBc7ZJoK5yS3thk2NoJ3Rwx6PlrhuD9blApAq1jo8sSF3edQja9sNyrlRPgluJuXNpBgTqwH7
nOqz8DGHieRtgHs6LTN1dyi0h0XPLlcfuGIb9AcK3deYUQeWK/SZcYT+Ic/1ikIp155pal0ZEyr2
lLZCWqm7gsvCNZoy1r1lh42WFKSxMDdP9CtWZK7SjIE8hKUYdvVMPdl5Mgd6WyV0iSibfyA6WnRc
SSAQK9EzrBwq525+sOV39hfTERKow6s1e8Dgx5q5yXmxSzngr4wEKP0WNNPEnh9TOTEZQO8J+RtT
r29rgMuPq+9qp9q170uHNCWobCw2Nc8G+o0WFJkSi35i9WjgdHWHoQ1o1zmBBv+YrzrM28YllSPQ
OGV6vRwUtbEQWs9usN4k0OF4sRUo9EBDa4XiF2SwKC7RKl17CZNI0UdjK87yeg+VN3nQmB/S9RFi
iTfkMfeiqZ6Nwb1Zabo9A+qb/zd7Z7IjubJl118Raix7oLHnoCZOOr0P9+gjY0JEZGSyb43912u5
niDUK0EoaK7BHVxc5I1Ib4x29tl7bfe8RO6rCw88d4twnJyNhW3ENXmlCmurvCwsKXmFCk4A2Dj3
7ZvbEPYZ8bVtlEhvpXb/Tutc8ZcHMy6CqZJvjnBeCb35LG9dqk+yXzpeG06/BJZYiWHNoUTp2jPC
sKRQn47d3VY6hTbV0vjw44/xyhNplXuinW9uG5GXjbOvoVs5tXQ37FXz08qkIiuWs9idKngj1sjB
2bDPrZxXYmRArK1mDABLfTtl4dPa0QdpmbW+6ue7a4rxJWu5bsXFM2D6QyPsfdWmN5U3z0mWvBYq
PUXC9BeH5WxS3WbMBg9V9zywrynmLJhLEvVs7YukegFY2G5k7dV8UrxdwtScWwme6bI9ZqS67vtp
rrfNL48Rc4zqA5GwMJ/6hNdG+5gTCAJpfVzy/m8WNRevpxQBzdTrvF9zlj41QvDXcrdErqjWifsn
oy4aP5la00+a9DNxC7WpzdFkLe8cYweLHJ5bVU6cVT2ffMzZEb4EbQ/kwWavJP1GS4IVhHJcpoFX
l5Y/O9WZPqcucER0r9egZI4673RO2m2btefMHWCIcYLZrVfQgEmfUyu6G26Gb3RQ3i2aYHZxg4lS
ZK29aZbZ2Pbzc9xVsLfwMvMD7RBa9SkXmk9CWX+LrTu7nvqZbOzp53anZq9F9POqmklWTS5enHGP
k550RtqaoVkiHAyrBjMebXFXy+x1tlrCoEUXDoPcTojcUmnFDpt26We6ZNHixvjalNT3aSkbX+fu
vS2X5KOXzY5626MoqkeTuPlm4kRhce18krDPNt2cBPbC4B03XuoLrhcBdvk2tAyu4XUaf1N4g4Zb
cFJKqW+9ttV8eLtv9Eg/Rut6kSadQWBUPN+LbF77NvozN1YgyuWxTpHqm84RO9z2YYW+n84zZ2KG
G7jfJkv1Uao0PU4GF3A+WydpLeqt5Oq2j2P3EKV0DYxdF2KcNzfE23w28H8lgBA/rrq3XAy3xtHf
aDXdxxG7xZj894AJoL9/KO28PLXJhJPdc65gUPyaYrLDIvp2o1vaRSA5hUbZfOozd1tNh76g3d29
NQlXTB12uYGiMfhxzfKpjvAZ9ulb1id7qiovFElgfULQ6UsOXeeddUvL0TZi/tPnPKDUaK/m/NVZ
oTUZzYzJiQ+qXPo3u1guJkpEa6/7whnf7Xj1cSXd9IGyonbGyMweORM7GsJ+FvsUY6IMR8WedwT1
sY7zKTW0P7gqxiBm5cHd7KRHPdsarjm4+U6r4dALYwF8b9GnDWWpr2aItk7H70AWFfdOt3yCCps2
GFC/+F2/3Cn+MJX2wP6MdHLNHpVdR8TKb/x2y+LRWJJzp2iQFxyZQWZb+MZmohy+7AxeG8p/jmKV
QeTGh96U5xQtDKjoTpXzuVIavu42fqnsJdk1FqvMO20ogeyymczlQrShAe0gtzHVKFymB2QwDtfY
DJTx5MbdsXPsQNrpGlL0kKCJ5Rw7Wmdz0GcvRt4P2D+yYLWMv1LzNrIcz9mcbG19eRGaDU7G6XdG
nb51RvdU5JTOpBy5Q58HqPr0hok+xPk87oaMnqbCiLUqILABVcW2vRrmK99rpLiBgbF0Pzx8iQTS
h3wHjnsKazzfeIVG+7Hl2r3tZqI3flTL+cAmqDrgs6N0L03jHWEE40/TW/q7i2QF3xsn476q4bck
3YYzBHxmNlPMIWctumbKBCQv6hYz4wyX+piwXv4NRsX4wB6AV51rBnx+SIDpjYlKxn6FK3u3UBdF
5qNa0O5K2mJf7LFknBsLJkuPHPKfnEmDMwP2B+vpvPs72cN9nkjwWTOuy0NtinYLYFDOoYXqeZ27
sfipp6g+jXUq9kK6JivUbDpM/ToQnenFgzOAwsN6wGp3jmbAgwgvYUR6AKt9W9kfqe6ObJ3vZqhS
TnVgJ5obVp5ywsVx2x+Lsx6nQ4ZdH2RG9Gp37fhbX6PlyI6m+bB12w6mYvXuEL1lPkodRwNNS7TR
OZOs9hRORc+kwN0w9YSxH8CV/OgzYWX01S5nhy+m0iU9UaYcaF7r+oAU5799nohrGWGt1J3oOM/L
tKXdodyxIFl5gHrIhu64cClXPQ46mELzjZsFdVRdnZgPpJVxiTHCWMc5Tzm4bO7JeLYgEUm73/cg
Vd+mVsiv2uB9mNPyz1p5zjPdQf1WV2ylMDrFD71hHApoLW6KGbHtU203K9UIv3VrfWvUSX0R3jTv
OmxaDFv1uMvozUNnEHSDWYI9+1DbuHXiDPp1BHrel8yZLKdgG+GdG/RkFzlG95p6bvJnWnFOZvZs
HDoLubcrF27PZisu61CKixYNPBWjqac9S9YhvNGUHld+4jwmyRcRZQ2Ko71wdVvHwtmPrpPfcuVk
B1lb6uQNMYBUJNlDN1n9ZsQQsZ/ce2dCYdXvbVxOX7bq39XMV6CeTnR/tLuqMywsl7GN+8HIOGIb
XDE5g9OQ4t3QIkzS+d2UOY8Fogm+jt9mUmcnszYnEHkG90eSh2aQkcsjf5BFN9whq48G0RxH1OtL
a9rY/5j9+bXnl8yu7F2HLh06iMY+uPSH1mCsq5W2oWNvfugha/ANJ066V/HYn2qor+GKT/kb6HAR
SFMmH8j0M+GZrHikUCz6lemWcbBjLvv8oz+pCMROO4wLo3MGXATvRbLvltTLNj2UCpRn2kU25qIc
xjDHeqDvjtW9AbcotHW0tMTqUtgfYtwQptP/EATKfjFNuD9D3CwkZKboXDcmFkRoPO/5oscv0YSe
TtmzczV7+rYS4h8YhHq1NUfqYleYGIJDQlJSxHR5JACXXkmMcIDPIK87bJbvptdXtJZr5dWJLfoj
zUy74tadHnMFtiShHeWTjhxO4mSwHhPpLjs9h1BnEqG7AqJaP3lUmFySXbbwOa7K7ZTkfcXjtEgv
zQhUeGOvdfUzqIbbJNfXc+O11Q2SrelXytBf6T8Um0Tvm5NcuuVFcxQPHIY+XN+4GYQPMRBfuWXq
4ZpGCtewGk8MLumBzg6wMkS7A70Qa1BaFFy6q6a/NISz9klUZ2GrWYrlgpfth8UdArpXaA3sCbV8
Cb7XAU9Vbauk4wSxw/+6r/uIFXFEpSARhXdce+upJEa4Bc8RnRy9vza4jO3WSXdAQimOcblf6AQT
N91Qms+rQ+2ZbiVopaTiGZLrmB8Rr/0HHWPDhg7G9NTVVf/azJp5lBGcEohhLDVSl7sYquUiXyKh
4UCCGC73rJWGm9Ac7y2eO+sc6Q49F/dGpz3+MjcYTTrU/SqrnQuGLCQUovjzrwraG0yQOP5llGnJ
3V9SqgezeCH4Qu1XtUv5/j67eNW2ePmNoJ/KSt+TcnbGYz7E08x9p+pfyq7OX9OooP5m8bzi2lp0
WGwIljEWGnwh4TaiDMimfTR16aIs8N839BO7bKmSjp4fy3oacd1+FiiAb7psDzoVSmsmrI3Bm7jn
OaltyiK/WBSQYNCVWbxJq6kIlJ3YV9OCxwb0Cc1W1JPf65gY9mVri23hyNAeIiZCr3a7Q5GX1cVs
5wmVgDuLpVNutxmTYhT70RaHMjHu138tusmkiUI8P9XOWdyMT3uvvYxG9ye3iQbSe5L+TnQx7Opy
2sHxydBF8++uEwYQl7FCOaMfd175lOHdZjY5Nm4qjnZq95rPKZkQqRMefk0bXbcBS5nOb45XpmMQ
xRzfaCUYPvRJupfBHJhF03uPCol5T3y6RVx/qSwpvslJdnA1oqLbj14M322BiMiMOHnpPskL76XA
Zxn2s6PSG0EBD0nKiYnwdE7L2TiyEORjM1XRwSRNy9U1VpRRWmk8bJmdDd7xedpNYrFuSaa7Lw6y
JY8fg6YouFZ6iHMM7SZhH4+/SnbZnjZW781uccz1hSHDFZ3d3nhDO3O6kJY6rhbWDGatBFsuBomI
Xh+EntNE7GI/U3DoE6KYdroyzE+a4/RfphiHXUHP1NEEUqL7DXw3FEp7oeNIDuowVzK6Tk1mvgku
NldLUSmM55NvdFmn7kHVGU8E2TTGq2rRnUOvXdOXppD2bkrSlkraNbP94v75KvBmU5cldrKS5qHC
6eIQprC655ZM75YFkZZtqmRZrt3aiEta2fPvmNwcetdaP6fkR92AYjIdyFs13WCu61A9qLXwY9o7
/YayxHvgUkDjMfQ8eQHqKg4aSMJXwA/isMwcXxsXGfbDzYafeFw8iC41ln1/yfAMBvZZYLKQ2Yhl
prpFcdzsiaHR+1ivjCGSgtaWDuwZ1DQXbwF3jw/7Q243pHZmrcBYzjLz3HbYHKNBabyjUu+wQTF6
aO1sBoQFYWx7GcVRDVJ2LY2LgdXrRZF4eK3ZfVt+Iqb1uPbIeL4jUiKNOSqYO5C4AMBortfJiRzE
uWTUw2qqV3ytVDp5NPXCuLe4EOPhDEZE5VeGweg02mN9YjAlCVj1zfPkCXmkolCXCCKG9YjsVh+N
xlj8MTfnU+cpBiECicyBSbX4xCn5VBhomgk1hs+ECmJmBZEOLw3h7fcsdtVO5FX92tHZl+xACSVf
RMeFuNCP4JQXK6Hc2Z+q7KPolorYUUtwp2CBtTHN1LtfQtx2Q6o5py4qHfSdgUA+v+EWtq9MJLK6
LLqlG0G00v/M3jmaw3Lq6vZqpl19dbVmwFGbY/m+n0PdLwXO+jfrewIhdpUkp7RR/RtMUvcRFBdS
smoq+nub6m+pqybkujK8TiWhyQL61S/CkCl50rwunlVi1/sZx8KhjSXCrcxycanIGF1VMQwPkVmL
g7KywS9SM7nWVmuc24GMJjZqCiULrbkiSvGB6j39K3UzyoFhTXIR1E2r3+aEY15R0cjE9Wms2Pff
q4eWmrKugUBGLIbkADNSnnLuRa98LH5UZXN5QIzaRZnXP4ne619WNaLVEOtqHvGqtgnNVQafAErF
qkeXBMCZCrkpoMKVN7am9I+dQYW/2Gx3U0VGjRWLZO0/CL4yigYLbWN2U3kuKkR+OJOP3YBYJq2p
eOmTRtualacfWSqqZUN+uqBFhreciIcTcsZ1O9Nz2yA1l1wFVh/H3xZR3mKrp3UbyLHdDjYiU932
3W/eV4MJrun/OJNeBH0vtJsNv/Kh1xw9lIkOcmLBRl1NeLA5P1WPqlJY3OdImnLj6W5UAopbpq0v
XkokO4vmp/K+1reE3c8bflUK7Wa+S2FMV+troUnCnYkz0eOXWiW5omgyKaHSyZAcVhBEe6FkFMja
xYbnkiulIrcLCvDan2Xqqk/Oluls2st60TJ2kQlj0DmtzPU11nlu9Y7dfIKr0HmsabY/sTL8pnlY
vlSR+gHqjqhbJ1HYoMCATGDlttFaoxh93onVBys1nnAtltcxm40v+BT7FR7QUe/4XYu8HqiRHVV7
QMCeb3ZFhwVkTARDH9kvL5jHs/IcMZCt9lzcMgtPSWaWzQmrRDOxS6h6nvOi+S0qe3zl8EEbYaLd
MYlxA9PX0yLdOtCMmIaoyvjJi4W+wRGzLssUImTlnQeV7mkF7UN7TTNKvsj9vYmOxhTbQXfUaxZ7
c1QsIdPwdMHEOW4zoiqbnlpLUs/6qXCyjo+J/W6YNJQIYzTCJZfRLZ3ahtsxEa5dawhowY6llQ+D
Yluh1+KhgEn5m/LJL7KdyZtXI5PRlcamQ+t3MMO6gLHMPtMy71z4wr3X+aBo+osJKtS0wgPh5c1G
KsfYm8Ge27iNoQVp677FHiponK+OP/eZ74zDwSDI6edTdSFgittGiKdRdcZphLa2YVoGQkhMdaMN
8tqoZnmvcEuGs4snxHH5azvsWIO8rXiph27ndJP9POvxgYQQ0qZnrAyuq0/TU6A75Wscda9tsbqH
DAP9gbvFcTHmT9z499+96MVjnLnXImseJjw8SLxnrJ2fUVWd3PaOKSkOs/SeCCw+ZlN3WbO15KUw
qGXzIureO+dNGmvhA7yNsNqImUylfci4q9p4cWbtHQJYtxmEiTrUP012C+PAEqRlxfzCQIIKUNQ7
m049qI7QAlbU6SPOa1xCut2NE44nx/zGVuoC+4w9xxdzWu+UaYFirLOxakKkswXftEHEblLN+8TR
t1sTsL0rYcZ3L81pgk3WyGdld1emmump5ytdUlhnsTQF0oT2jUma1OySvSgcU2AU6Vg/zzaxCJIT
5aGvLbbGrlt+shNn7i5UF7bAiQMUDRb2s/mgMX/u+mJp9h6z3bCpDP1v1sz8JbQ6wgFFd+FuMgSn
JAHzR9Kb5gNjK9pw5y3VTtrR+jByFu5mpzzywBrfSQesG8XmPljz/p7yjLODPifRm9baXHCxz0ND
Nk0Gi1xDpdno8DY2dEpOoVQVDykxquYRO2w97YEHYywGL86LVLOLm0oS5W62bmfDIyFs39e5PskN
WlqxbnWvrmus+LlWQkmGWs5MlOa2oTfbx1qPKVUk0/BBqbSFVTNBTlvauP/UFqt+KiJjZsUkB99Y
y+WEclxpgWXVxNpWUBd8LZLqoglAp35vqTOP6um1EKo7K6yCX7YYFJIglwta8mSvftqmn49zZifv
JHvUaV6cmv0wtIuDx256V2nQLu6ANibSMW0Mbl5anHJQDDRwwLjhebumRTH4GpcNRJhlks9IdeMr
0aFsZfgubWOrTK86L7OkDSzuZz06trEh8LStZleGrP0rUAHsbp8Ld8xgUDjmxXGnHI9ALg5iyQeW
ULN8YtXYIjlU646raHRKbF3YiJVxeYw0OpH8kbTepYgYydJygTGR56b7ZiX0n0LxVzXfmCqp3+A4
5iE8DHJ0bVs9yllKqolJXGz01ZMX7onmAZ2b8JQR15iEQTRzL0u0pfPCspjsLWIvEZnJxHNQYOcP
7N51jlrjvBSFi55lJXH2AEI0OqVWCwmZPnTqqrOQKmGTByw4aGgIzl+9y9PbWlh0hzNvGFdj4Avo
jwa4BuXYxcmBmst6qW+vWcMJyI5uDFNRiMDOU5K9U8Hfjz0kbgH+eulkjo8AyVk8J3Ertq4zLS+V
NdSv5CxjiBFg/lzP7cPVtqIHTUbNPkoeE73+NKr03WptlAs3Ae9taeMz8Jt6Tz2x/DDXWr8R3OwD
7l7jp0qEvuvzTJybSo10F2i17TeNV9zWPkmfF6KNj6O7futksqct6mCDQEUTk0mYfyEkQEKT5Vg5
Wdj/9DXLT1WV27fWpJoX4E/r+LHheL+n1CoO2VKP7MtNyVKCQ0y0mvgreRN9DQjqW2nPS8h5YBzi
zrxnUks89IWxJqxTpX3xVJ1gWfDGYzOUjCxNJ7/vteoBG2DrrLFjONbjWAE5bd0Dq8U4jJ3qO4ma
5yICt453k6t8nvEz2pxg9SBrXoDBgHQOwNs3O5cwvfT+KhJAL5me6D5R5T9G06oTaMRiy5i+XIDT
ZFdUZveFVbv2lLgD/DC2QJe0AK6RRGvPLoRN2ibRcu/ZEE5rbgYn876oOWdsalMaJb2+tB9nHdgm
AJEO0K2eMVA6EFn2yZS7W2txrT98/nGINL35pshr7IfVSNCjhBcyh+5h3az7wSrl3YVqO+Eo1iQ0
vIplXEHJy4bQHre4vkuISCxl8lB5fRQgrNuP2njfeTLQrTuHLIgP0uSe3mkt8FBgUlEICxlbB5Qu
eSsrt74NWTI8AF+vL9lEWTFfRkwB1DDKQ1qUbCQmrJkpnv+/Jc2d74OwiPrwCgKTp7zQ3dZF+boi
j70j2aGvtbV5jhklN9XatNt6wk5UxGXjsxx1zinY5Gs2iTFsaGjz3d4afket2RBqcUcyfHl1hnsU
HQqvYIOpdxyzntM/DdZaPRhLlgZtT/Qf6oIcicnw/CR9xGJD5yY3ra3cuK33aCSERqmHMZ6Ijy8X
QXrKnxq3fQOv1OJl8KOmv9n3jNWAu0FrGs1v8EIBmHFM0g02LGWiVrxk3E+iU7WaTgD3biapZDjp
iUK34mSPPQkjI82wPtxH5bjn/2qY87FrVfWOAImlJs7Y3NV8UxBzrtJp0h0Tbf66rkZ/Xawp8+dF
K39JprtdXK/tR6QS991OBS3lZXe/UNQmpuNs9omoyaBKZPHaNfXrBJ5rZpC4uouC4w8S5mHQVlSd
uKWDx+zncEiH9rSoWuxY4esoRGN9Y0fA31UC9BoCB1vAAfE5enMybd7ludYkAdcwweO5ba7wSihy
kgBQNwBNhqtqHe8riRNnL422jzcG2hGpoTx7Njrerw2rMfvC/mPae70sh7vdeDrrMbATv+bs6Dap
lxo/4OWGgOXAxRtLE8XFjKG5WKg1jX7fuIt8sY7DyD0TxhV7mskiGUqKznqRZBgbU1TbETDJdw7v
g7NVS+efGrvPbWCAdwNZaBSlWw1clGqBautWf/qSa0iyLi+jtmCKkeORn2MAAyjUlqY3HSMKwddP
sOHtLiJSgk4K5ukJgJjvMTZvJYvmy1yhDwZdWVs/0DBwAFhc7UAgyOxhxC+2tV0DEk3bHdqCIoJN
zP2H3boJe43j32TPL1xJGbywhPovIHb63dCKVy2uq8PPv/8bhlcHUV67g/kIE7i6TsbgP8ZR6hFi
PjwMb4cYrrBpYhRaIqf4KJbRfHVsNZX7yBX6Y9dG7TGyGBa2hPcFaHVVl3vKbjwipk3Poa7Y0PoV
i/WjTKRRAkhIfmJS7pA+YrZiXKRelmJcAw0HbfpfmGf/EwnTIclicd+mT4NiS/IN1r3e4vfXU1rF
itzDf+9LbaZReEj3Q5TE/gTcpD6kmc6J2bMLDLHmdFsTg8W2Zvo8u+6QxJuhw494+g9m59s/X7j/
Vg3ljdRXz//6XyMR/8fvYf8nlmOaSig12mTviESRE4ZCsE0Nle3+50/5/+7yf7s3F/3fzeWov2r6
qv4lMHP/E/8MzOjePwzeARQl3UBfdzQ+BP/My0jvH/dQPGBPPu26qen8l/8VlxHS+YdD3ds9kKXZ
mgbH5n9by2lc/4enOdAd+UMOZYeW9//iLb8zL//l24Y1ycKvLU32ULa0+DX/U/hrcvtY6/oStgoM
dKAeBnLYt0hysJAmsAkNJkgeK5jFZLeuYuFyRTLE4si9IcemaWARq6MrW8YZSQpeBO2SlmLIN148
xVE4GnjOt+APC1K7Q5x7Rw30g8vKCRLcqzN7tnYw1i5+TwfIKXt7BY978aa4+KKnhARoNQLTp01o
dL8Mo8R2knjDLZqBvFAflGzzSOUfKaMBQxEcnzZP8l/mCJIDp0j57XlTikk6dUlSFtmDiL30I5oj
CbatZzYpPOMd/Fvxmaqi2prtUNy6Iq18R8p+a2ozECpzgRlvdFlycxeSPz7LDmhliy2Ez7tGD6vm
8CwZmG9f9Llpr11J3SQJ4Dp+hOLinkovtXarvc4PVM2gvayklXHzKGcrcTI+yKlnJeS2s/2jteqX
p8fSd7QKEWzq5E3Fk1NvHLbqYW3is1+QxGuIAe28W3vcIX7fRvKoWUMPfcyu3atyovRbVmRKOS5f
LNZchyqZ4xcvbu7wttaN94bNEpAMtPuajhp/riNsvCXQ+Ldzm19lxyVwGVacHk02HBVhibvzEN4E
BSMHYctiV8YNyq4xhYIVfcKeVVFoEcuQEi4RJHZlhXXEI5qNSbnjDRPBaij1mhPyvCYR18z72siw
0B7p4/QCUlrx27p00amMe/Nu/sIs3o24VATZch7KJYZKAY7lYk+CWwqaAPv8DKtWwu9G7ErazVWp
cT4qh3drLlZiR3XjJYch6lixmjq8cXtMfE+xBpYmhsSmsuudlyRr2CYDmKRFYw1e4GLO2OSHBhzJ
Ykw9fp56YG0Lj8FAlSJVuoudRh6UsTgo88al6tb7zOMtZ4++XhxWxono74gHaOHZrDomkkKPL5E+
NS9V5pQPUd1nPysQh37DRFIeij5lcY7GtY1YkrzZVaE9rbhs/JZF/G+lyN1iBMl2bOWsoKff4YHR
nw+g0E8dL9stNVx1UKXuINiv7bFaCKp2VAKTRmv2tOiBR3eHDIvn1GAY0bnmtvdUQhIB3Nu4uq02
GXXFWxtdnO9Uol6w2sunVkz6Lsvidseq7FVPvXhjcnDgZMOLgjRZHYfSkqdVsFStdPk54ZE+9KUR
P6ENT7gKzMLy64at+lQ089WtcNcYCWKVJkaLlgdtt64sksnFY7ZsM+MC6su7MiKsD5VosRyjwJ+g
fWByaUrP/KljkzCbpqaDYrV0wnDkhNJRH5LM+ZaKNPeOfajgXuAucgz7LWbnOeOA8gqeuB7+3XDm
rT/GmjDuXoWlOSyxiUKKHrLh7uqERB/mj55rOXLBgu2t5S1PWGx+3oPWkC74Y30H7ksSKaG+JOa7
NWOYJyl/dZO53KQ5ULSq07kjx7CcUL+67BB1NqlpYGDv+GaMYztJ85TPImefkRvHmqInzel+9DH/
TmXj3CjGTdBsLNg7zYKCjLqt3mZi1cvOSVrARrHpePRG8NbuxVTFyKY9JoThW92rU/Bw80Ftgy6e
2atWkM5ir3rwhgkNt40tue/Huf7KzQXDT08Sr81M+xKNIwF2EgtMqOzH5BNUQAdnFa8h8JF8dOSZ
LhFOH91QJgb2kjfyESANTjPMvFyUJ1kDrylCSLEX7B97RaHtXu+aQ1HkV7ECooj4+O31eJE7iQss
T5e3Jh6PrdR9m59x1lK2ApHzbZrNkeBh2DgmKAdCLa257LUieYj1MmJ5UDz3Btr6jNuyLugXajFe
F8lOSY1dTMS/1/vCZgHjLL8J7WjgS4VrQfWjKyrWQsCMO5xXFxbaYZWtFDCUWxbfaIfuqYGhQI/1
aSyNE51eLHf5pdcO9bA9LBneR1U9uJ2+cbqMdSSeSPJEYIKui7Fsq2nASZxwfIwUowEkRbKiEWtu
Gl9T6njHPmykQUIlF9ETSSAOB30PXi0YKrh9BTXg5nLrBfbFXjNfOOA8CfAJjzJPMZP0vp5Sn8Vi
CTD1YC+PRonxKhoaY4sx+JGONkYGt7q2hnGu4+w5L/OwK7pdR/ggaEtN31taYT5gR05+hG6uK+jP
Cft6x8M2EaxJKjeyX1s9poo4Z1NHNjfZF93EIegY0KlWwL8+JaegT6e0DC3qSLeYrHK/ix0s9b33
FxgZLqjSw4NdyXNlxr8bHO4bu0bUHAmj+uOyDgfk0+9ozvpLlODYnofOOORYa6/2XFNggusIUbE+
zi6ElxkxESa0bYVeZh45FpONDfUAU7yaAg2qBnTMPU7Ta+10C5iVIQlywRKhNeJmi8iKG829f5P7
8Sda64tM54Pj5sP3Cu+rq71rSYXnnmV5x5epfqaG+9kShGi5vHz1mY3lrGM/jm8u9z38WZyhIWn9
cMrEAz679VI4zkLAZ3oceS56VmX4M0LEgUXwOyysOCC+fxwWdYwj9ajF7OMmnUNyRCWHFUXpDG6R
CXUw4BYx7fs2ry4t5ruvCRjAscDusot66lAoNJ/T0GiLAeVvkL8SAigY7LWNMu6LeqdkcVmOjftX
yUY/2yXlEWh5+UcyaBBcnfXCkwQ1eHDZPkcEUP6k/Ep2pemHvgUkwhk4+ZVFphdI+Wc06u42ZsOw
tSaNVMLgQFKdEveXBOVJoXD0PKEjbrKM088GGnAvrB1hQcImRt2syxt445oNRR9mYFv8tFnfI6+c
fAqHr0hQG6w94rNfFWcgIT/e+zMKZXZEPT+Mk/glqWPDMDb4iavCBOy0nynjkbIu/aHMjHM5pCb4
FkCQImO74+niL8QG8xKv09Oq5agmHpN0I/n8NifqBkKQ08GcePnfTOORIVZhB5GBQyRO1102Ys/M
RwizCddUjDZ3caXraWhrtYX9FNu9vOAi1iwsXnpp/HJl+deiHyEEWObul6Y52U7j+VPZvtsZWnY8
1vhxMmckeFh2od3kRorhRmOIdJOuubApLo4rtVOBs04vus4Vyi7Nr8iVM+4OtR7yUZsD556fHuVT
otxrllnYAqNWLucucdQNJmAX5n1C3Hnpi6CNhL2jOalmfF3v0EstWV6l1nuTb3dkRCx1x4EBbgaE
FZfKYEm+nOt57h9rXjE4PCbuazFrb3o008blTvhyV33F2Dzy78PUrmIPpZbuPhGb+T5SrDf6oXYa
RKByogqkpRj7WNjtgjGyZFCl98YmdFfVxiMmreITuDM/kEzNlQbZ7tJbgM/aaY4eYnteb31TrMa+
rNr/wd55LcltLOv6XfY9VqBgC7fte0yPJ2d4g6CF9x5Pfz4MFUfTYO/u4LrekkJBBcUpFFCVlZX5
m7GjUG+lt+jBFl/UvkOAg5x3H9moNoVx3+4LCo+LQaPpRmYgAUPY5qLURtY2foD6NpE0V0m87Suo
j69hUrc0P8QotlVriGtAIcZrNUDHCuPYgktnFhtgldVa+hS1kUtZmD2+410jdtRR+/Teq2s1X5l+
KdtPosfae4vfpU3QVqzuitpm1aMUGWaHcmiG60YI4N/gbgcV8Cx6jXa1DftsFD96c6x2ihP4kCNr
oVqrJJOPrhEk1I2CeEhWRtOXL0Dv2DBmnYqvrVP4n2LdHdulEvfmDaZtgAoXRlt32wQnlvKHjuYf
XYRI4eMPQvNjqj9GOEmZJYF1m2UZ/TlidUkhTPMCZaUEaQS/Psi4Xwy0a2P4ErVaQ0caVLfelhao
vY1mA44Bmw854TM4YFk94m3FJ/H7slceERst850hHGOC6KY4qbHZLQs9Xnx27Cswl7n2GvW5MHY5
BnUK0gWubcLdSqsv+EXAhQQkFJQrcL+ev7c5drR7uPaU1ZJxqFJ6TwP3swXiumGzHjEJz9mwnq8u
XewJvoHmTJ4LTSlRK7aINE9Fi3PCgYsmx7RdYI99k06ea0hPDRFcFLUqJ4HLDF82TkYjePATWo1X
EOXMbD+WugQnFcQCeco26K/oueXNdeeSbtNfZl5wniFNIWpAO6X2VmVKGUtHxvznkLbeXq9F9A22
CuLko9Y+uEpt7qlvW/d+gsRn1ozBhu8Dqc2uJKICFsxLJXOcSR/Av++1Nn6mxL5C43HJstxLE/Rh
5I/WArqYiuuo8pLGyp0OwhakpLV39creAaVa6WGV3XFsoMCZcpuFyvwaxjJfW01BtRl/vEWEIKBd
ieKxCYI6Q/LHOURdm7xmmfzqVogdGVb7Ke1xI0lgba0gxop7zS18NACtJ9AZPXJoVLQbNHgT7Icj
CmhO4mEh2XT3dWCsJkj3Ro8VtKMxMw0V/bnS8DY1csBVVfypQxtrMwQ9YBinEDgqGA9Idr+ViXPF
LQFYpKOpCyXPQIDWP/FkXPfZ8KnrHCrw4We3GQxEIZq+pn4QfuJTv9WFf+9nJtc9pfgaZ/dZHe3N
tP6OXvsusYabcUzMXRtWb1bIB+idZVKPuEPay9bqkLLOi31Y5IQhX/mENNljUakbvxV3jVMCVkpS
CKndT9XJaW16TnbQlOrJiMd0AVH33jO6x2gsbkWBcmlFAZZuRXvbu9W1a2v3dQ8MnQ7bL0ejMFIg
NowW0o2uIxWetSTzWb8OFHguXtE+jFn8iskmfjq0W/UI5dYCPBPoDFww46Wl5tvpEEwDEIqQlpKF
Zbn3seQo0/U1EoYbgm+77FTrS1yP1z7YOKh9QAPHytgobrgFnLnyYvmtHngf5rAHlvM2AO9L2y54
G3wUyNwu2GOT9RZL8M/IIF6jsf2F+sd+gDXhESRXCfaJaw0iG8A1dd0YUBhU+ysaYfFKGZFbLa2g
27RqB5pTx66LUzD36gN4D0CsrTZ+rQ2WY5CGPHebgKdqJj6wxl4GeNJYo77KKh4ZX4+FVqVvQkWA
e+DiusDg4kcJUTyrIYroBPQlPljXUGdupK2swlxQRh5zSfdNTPgU/RGB3pc0Mh/QDNwWplk+IJXP
jV/ylqW1t51gr5HdyrEBuYymXG7YW1nHT7lS7eqg4v6Sot2kPamk7irY+TDqP/VF577EDdobgbuy
tfGgO9GLruJiWMsrv1X3Wa5sg7Hc2aO1g2eCCBnSBBD9kDys0q2qdddIAezKiWnQ1Nzto5eYqrIl
47UwMLF00idNonXndvGVKAMgR0Zwg/vMVZ2LrRoYe71SXtwMQmTeBD8xQIIZUYwIrBv1FU1SPCSd
R7Smq50/sME55yEWwFwp0AldsPEBSpb3clTkXWsVd9RR9pRsXsMKJV4Sw5EjegUBwj0EutHcqB0i
MZzib6U/6NdOrqU7+v+r0idigJYAaQKjZBViOnrfYRO+QLUFTL1aWWvuUZ9glWAjqmsGjVsISbpb
Jw+xDyFfavl1UHL8loAc6FDEd1hKPVlVsZYh/FKrupWB+2xG5mbsHOex8XzqFgqtD1qtS7Dl1Dmc
LUSnpU2VB3EdwM20qkx46EZUK6Cg4FJlsbYGoPZUj6xbeOecbRCuleIaBxNjAxw12VL2eMB57ori
FrdwKpQ7vDm5GSrrIGx3AE7TLWoVG61DvxLQxrfR8F8rxbmyo3xNvYmNEtgCRj7ttlBflqoDvo5w
RV8Efq59ZcfjWsJUxBduHyLR6Ml4B6hSuVXKA6C/G2iC6MjTH4xqtNomeezIcZap4f5Ig4Jem1zA
2pJkE/UqdIf2E0R9JMu9z6gGsWKrbcWRnXFntE3jnni9wINx1dHItWvy+MTWUXI2o0fXdTbg4NZD
/RjjZoxUz4uqjat2hCXPC8dtbg9nYxen5OiClFSLNuh40+tDl39hZ7oDa9I0uJuP3YYrOD56UfEV
G9S1N3jPgOz0VRBjIS0A+i1MhT5lpRb4cGg/UyxpRjH+kjAM4gZSFSCemD3tTgOAHKkR9wns9tYD
zw2GnAwaky8/B1AtQ8RrUpOaoApNDr7zj7ZIr7qo+xKF/m3cuZta9LCJxs8YjbwJB71d2pScRDBX
1RR6ntLdw0Fcp2Z9PaTFLSihtd3Q8M6MT/2IoUIkgs9hEt21Aku8proGtHsIQsW+NRNihzk5q6Ac
B8HV9dbWYL4NpXEXmeUB5iCSCPRmiPjxZAkj9iQSn4DwblSYVwBv36in7Xso6S7yPgt0ovU98iI3
KtKIgIQp9YLliCZ6ICiqbFXjBMhlrhYoIfa34Qj8U6bBk6TXKSPDWQW9uqk6UIoCItEy0k1UDFOB
CAkC/2GRfI0xDVmYLWYWfdNIyGEhpVVhvKEPR3ku97pNbFDiTgOuggMs0qs8MXgtfurDcwm+NXwC
mr8AnDqr2pEPvkU43iyFX66tGNMUUtIcTqjzgN/yS+o2TvcKi9YglQUc6YzALOK4iwt+apC51qqv
bPClcicTDzXDp6Tyk1isFZn3A77GNgR4HZygn0abUSYaJIo8KscNiGL3sfLloGOdBj/u2ghB/CK8
EBovYwIRju9hmTZIFEs8J3nsJzBGYsVfB8jE/BrhEXB0EmErrlyd+yOz3a7dIMls/qK7ZT/iENw9
FqqMIP0hWs0+J3tCDFWC71l4E1vgBlj2CGnDK7ES1T0RLXPUTDJuUjLlpEu66BBYOb0Fp9VeyJwd
AwqGhKavoQTx2ts5eql0JrDRsZMGTSisXEGRBwi9vGi9C/y+cqsJXql3tjWRdkZ3F4HIERswfCkr
AlWWEmaSP9rVPnQyCxh6r+r9uomqhoJ+KpVtP2TJFy006odOluOd6PGXQIGWnHf5f023epi6wGgn
neu6bTHT/vkVe9uq+tp81Kp7/3P/itVZOn8jVg0EVn0XN/pXrA6HAM2iywwDjPrWv903of0HGTp8
GpF2EkLok0wUCLR3sTr1P46mYWNmOLBW7L+Sqpu13SikSprbHKY2JWl06mZtt77giBBueEdpevIT
rGodhzaS2K3LH1rnvVK+qHEpLrohTt3ef5vr5vu4k8+hhiClKVQxCT596EonaZsVWNffIfVmiOy2
NRFYSaBjAWywYCAaHMOVSyx09Oj1wxc60YeeNcTfh9Z0WguajT2dY1mzoenhF3FXlHdtoJfXSZgX
oHaddKTiF4ga1q/te7dyDKDUeRS0FqpldaBpQWJ4l1rzfN35SzBovfIwtOiR95p+/8NL6ETlWcbg
39GrR4kBfS/Q4FVskL92NLMw9qpGARLbSsW3joIX5MGE2gxadDEHpqdL/1oLFfRIqXkCJz7/mk4s
DEMD/6AKcAMY5k12ph+eLXUihZKJc/DDRgB6pedSroy2TF6GvgbpIHShZtetVqf56vzAxz6p75/H
MJAy4xsJTceR8XhgYFtGgp7Sncoa+JaB0vvWZw5VNNKuK04u8blNTPteccgUVQsd//OjHwuN/TO6
LaxpxroN7Pp49EQ14FtWziH0Sv9TgIPbN03X/I1Xa95vpAK6nd5ProjvQJL/HQ/xz0hoM9nsAc3h
9D8eCZmdnnKXe3B9XX2Roip2QHvEhUFOTcd0CDnSgPeqm7Pt3Waml3mufvBcAGCx4fUvtCPUdQ3G
6+X8i5t+0mxD46clwJhIqanAuI6nA6vKrPEyuGuE1TwX2HVgahsW+/ODnJqOBI+jGcI2LSALx4M0
kRlpVRygkeUMk0uvn+xVozAeQ9Sc/gqu8vvzOCZ7kl8Sgud7M+sw63GD6M4ox2aNaDLyDAnSNv2F
9XbqteF8bBPGYXiZ1mybUTlFNycKeFkRcMkECfYKyfoLe1kgbDr/OCbRQ9fZzQbxhkPt42bu8szL
BwlJJ8CkgJZHgUIa/Aw4PYaNjSBC/U+dNprqKu1rjcgbykQuy1wTNnBc0esXnufEpE0DTLsNI0Sq
xnzSY2xlIOfloarTEkOfUd21iHauz6+VaU6zBUloFcDNNfBgtjG9kw8BLE9ivaSQfdA0Cllh405q
lgAH4+hb75RX58c6MSF4z9wL0ZA1QcvMYpZdm/REzP4A+8XbowQ2TKwS89JxMf2U2YxIXFkmSDAC
khGz1R+mPrCWWDs4dPuukmpS+CvBFbK48JFGg5zCvQZ/CiMrLCXc0Hw1LVCLJfXamxG3rb2GMNhz
UdThk4aAxUTUKvulroTho9k46YXIMz3M/GFtOmUOhSDVIlE5fv2YxOcFao4HS0OXYcza/Js1CQti
+0HzaPDUnYoPyeP5z3Di6ODc+HfMWQyiutM3IbqvocYzLQNkT6kp98l1Llva6XpuuYs0rjF4EmY8
3FiVpTycf4BT6wA3bQBWwpY6Yg/Hk27QBQgIKgfbBU9HMa+67X0/uLDYxIm0gW0DBRQSqGZbcyff
KhNwAmv1QF5B7a7pMw2vCV8gpQdGv301uUK9oeBfPTXOQEYDklWCsLEk4CLwid4K2owFWgjz1+jC
xhanXgCbDnlQy5oS19lGGIUWQps3DqxjuXKRn3gUyNF9gwOkrceoDD4VepfCP6kozXGO968o/om1
H7QBv3IcZCt68QtEdHchzL7nk/PlCJvdUTkI2UBytjRQxnW6ysHbJwjFle1nWriMacVdVS3+EpnZ
B09NWWVvVtpn1yXt5s96VcNYoUs2CMDctjbd9Lij52l0RYkif/77hYPgPeKvJMQGB9zxwrFQi1S5
JhwUuKtUaHBxCyPZ3J4f5EREtDVUqW1pWHyj+ekJBsIL4F0e8F1oUdlBz/QlwVR4EVDcQNk07JML
x/Wpcwc5bY0ZsVSlJqfz/GMM5haNGkV16NWmvhYQrJdVFBpfIB1p912Z0vPrhR9ZSG124tYIRL9D
6rZ9QpFQ/BdnDltSY9tI1RLocx8/SpSFme7L8hB7ioVwYPNLRTvpQs5wcr6SzFFzdN3kDjibb53i
Chb51SEpNXPZyRBCWlmV2ybz9Uc4/x1Hr48pXkIVh/74gMDZkr4qxIyyVC+8+xOHhT2lLZY5gR31
+fFX1pA4A0qGqFwgrqOJt3xsfnZS/UZHfmmN47ay9UsH1Indj0Iw2E22Pvrn76/nw+eOcmlVZpYf
9A7EgJJT9qccYy7p5aGxRwfKSFFvagbtBoTcZ2WKk3rzYA71uhbZF2/KOc4v+JPPMwUilrxJtjGP
RrosWlRDDs7olXuWd7pyBtO+MOs/B3HQauXcec8AAMMeLywl9cqJjH1I6ES8BGpQPQsf5s/fzgTl
ZaGxpCSu5WDdjgeZUP5JYXaHpDHK7zqWrSgboOFwfpDpSY9jJINI+O4aDukUjmf5BabTGZ3lDhpy
pz3l9VjvEUhLPfxMTEQUzo8l/gxGXEpgLFHfANIH+Ph4RgP6Bp3hlwf08NPJuMdAd7k3g0961eNE
hZYYziV5qL/Qj232PTeXr1P/+Qpn91sPqZ58pdgtOqpxjXI+MJUhitY4uCFdcOE554UKXjfgZByi
qI8Qof+IG6bpDjod4Czs4WTUNO3B6TttcG2aFiBdWZlBsoTDmOgghSqFf9Mh2+HcZMZ/uQamJ+Ge
wA5zqNmA2T5+Y5GODpxfDAdgByNMLztaIdGmXvgu8zXAIFII1QSJTRxj3seDDFJ6Su3BVUpLcFZd
2N1aak/LPA0PF17sdKR9XG3vI033XjIYi3vAbKSmTHTkG0r2TY1AnUJrdSkN1b4KOoeaLjqYYAYs
e1viRFUCv76nsq/8rPFwv8rtYny+8DTTBjrzNM7seAhAO1haVh8Co6puOUTS+0LrmntV7W4LxbDW
hTcgMGlNPYlhvMohtW5o5aB1aXkANJFCQsXo/CNN8z/3RLMN0g9Qzku3PIydokILF+IHxJr4oaPo
voAiiVIT0oWwOFHoFHnxt1Ft+jqaKXRa5ZpA932WkDQpnJHArA42ImhLWeBqFCBJfiHgzO8I74MQ
ahwyAwPI+hQjPpwXbqsUZYxtZ5LX2mNWWy5N6OFWK4G7mMAGhi7tb86/1D9O6GlIdJIJ1/ZURJCz
74zPOpSzujgAUlDrRd9p2k1SYUIrnQzusiYmxVhNzTzSAxlAN0crecWlGfceXWRQAC48zqlNYMJ3
gPGgWjZpyfEbQEysNkVccWPxHDQSE4p5AYqZOZBf5ZX4RouHq8bewYAaORcrWTWBVHFxs9J7XJOK
rxceZx6Up7dD3qLjwC1Vk7+OH6duE4iQen2oUQZTVlrmVwDkKlsuR7JKbOVSp7vNClhx655SUAC+
P7d+5t6A/qmSB5OYqiHxGMLZudmGAfz+BS0diGFGUkQ/LzzrtP7n+4PATEgkGJLmzOIHp4aa9Vly
aO0UVIEegQ1YSnWUfK/Onnpt9HQpYniVjzN2pdb3DUjin/rYcfPlSybWhZNingdM7266lkGFMVGG
n5+eZQzTwmrzg1DQ/KHJrqIfLuKm/W+WjGM7UnAskXZYs00TSz0NtWCatw60QSOah5jt6jFJVZQC
A4qSDDmhDAgedsQjYr5+JJJVjujGIXA9uCwuqOG/LZsyecdQuflBITKmO+nxwpF1CSBQOreVHJwb
LzXih1b4/pdgzLun89/9xGuGL6GrJkVTbkvzQG2D6oVhiLLOYPd7I0kA90RYk50f5MQ+oMqo65ZB
9KNkNp0WHwKTPdF/Gk3eoqRp7FB/b1Yp5eKHKMpLGLltGu/Oj/dHT8KAXw4PCzI9l3aS1dmAdPfa
pOza2yrQqldwxliWjekEjUBcDbnKyh+nni4MfGCjYYuyjy664QdiF1B1zz8KcWe+scjJ6Dc5kvXF
ZUadhUhuTz594fwWku+IEUyHwQ3ERqV+7cvReTX1untBOI5uBHpfdf/dMFrYWQp1pQrFZe62Cw9i
pnkbJq4Lst2xEXoe0Qxv9qjBjNFWEwhRfFaVyh6vhiJWr5QGaAqiXRCtweeazbiA5Y23goaYzUGM
efRUhGbxnX4A8i+mKiA6V+h3oSc1pgagRsBu7dpMbOVbkzbRQwtEpICYg+FFXaneIcMk/LtpVZ4B
UyPGNLILUIXEmW2AIJ9EfXVbW23fbQqY4N+HGtTZsqYYCrVYT5rHyhClu3RibhgLmN1us8GGp5kU
C7Xoh40sPSjkViiPgKcy/HfBHbULleRlHwHDestTHfm+AGNYbMSjCOIAkin6F6F74LlaqBYwWkfA
qkGgZwVKSWh1IRyopg2SEw5oCqfXm12d0q0S+A/4uCMNBQjejGszIW3rIEGLfJpEFyNY1fC7g+91
pKYAyfC0N1Z+aXCeaN0wpDCKsHpbZg70fCAwWQS+pG19sD38KRsmRcqtmW67ojdyV+LDYt660vJH
ZPWwYYeeojj9vZO2cqu7Ff+7gwNGg6WhK36lISafK/rUPfaLY4QjIGrxSFmrU3heyLwDbODSfz4k
OoDzpVYj1wYuRky0XyvGSt6I4mzC2RL9X+qwi4HgoinyrLUm+tROWwUWhKwsjZHl4OI5ATdNKMG1
N4SLtuLr4KnolQ9KonNsavjPP1hdrImDUfU2MRBYZLJMzErE67FqmnIn+LhvUVh5EsU+v+Ki6iep
iwZ1TftRibH/RVE1ED8rrBC5ACn9l6zR4vEqVbNB2eImXH7PrKgakR3GkHspRht4HVIUGVbEXlah
8S5Dg759KMTSCoR5P9Ra9OiNBStIHeD4L5piwpq5ONY7aC05eIfQCmVVY2gC3kOvJHoUnamHeGUP
KTD5pNRR1PJzSqnLtsehE6S0GEAGOaC+ITUqhn4DsTFsVnkWel+NGk39jaen9lM26Ynqg2YluJKH
fruh4YX/QB/20bPa47II/CiC48Gttb1vgUA8iIzG3KLh6E/WQe9oP4CYgMUscaxaJ2PQXkMwzreo
5bBLu7baZYjSAVYx+TFQxlywwnD2XiwbQUfwsKX/HIBZuLF1Q7lG7Q4uNLBRWFUAqBtrnyloONaN
E9z18A4Q6oADhL40xaJPtSphNyA248RrmIAGMcQrKg8zmhYC3nvI+z/O8P9wen2I/n/47D11P3/8
nLlR8Qf+4Qwb/yFPFhRxaYRqUHw5J/7hDIM/kJogS5T0Oij3cEb/wxm2nP/Q0IZMrBpTU5848f9R
C6aJhxW2ig6oBt2hzCD/hjF8XN6iPcsD2OS5YioicF7NSjtNjJuqgws8piV0o2sk8B6ws61A5UKw
SfCz/aWFAH8rFFHcCxnY8RX599BciwT1TG4Q1ryypiUenhdRDieqlAJyiJHfBkQp9B2QjfzwOe5/
Z7Mfe8SnhzL5ClO6xws9zkO4d/hCG8HYSXbAisNqRHQkL1ZKCzb2/FDHedXvWWGOTtMCXjH9kVk6
DZ0uKqmfmFj++sZV12ClRWd1uHDrP/XZqI0aXE01iSbs7L7TII6PYUJmLvPRcnY1gNMNjI78Ct/3
Yu9qEgeTHgEyvJ8w+7oww+Pb5j8zJGXm9KJgx7I9fplNweEQhoW5LJRJc4xKWrpP1DjbwLxTllmH
jotLunUhnzr1CadkffJ0o35nTteYD6mkE3d5Bw8T4SlAq0tPHfolZunpDnGWan/+Ex5XDN4nqKkA
3Cn6Uiqk2Xs8FOq8AWEXsnQBxgx7sQZlcwstuAeIjhh+ayi9Yj3hrh1Z9recNfr6/PgnlhALZ4oH
VA4kvfPj8dPAD4XkLOeQKsNrjOVra8nHrM0L4xwnqL/niZrFdPHTLJ2m6/E4rdr0jgdTCYWveNzn
tQ56lsozukt+CcvOlxey8xOfUNMMysgSBzrC1/y9Kj2WmCH6UxF5887yOhDFgzW84I4VXlijJ4ei
JU46CRwLE7TjqcWGpuqYfmLw0RXf4zK3t8B/6wcs6rULI51aLNDlKLvYqmbywY5HclsU10oTEpk+
QO2wSVcCTAw8cUtpv3pOerWXSyRi/E9q5IqbAt2Y1fnVcmI7ajqXK8A2pkrba/YVbSUVoaL5KL3m
mvLsgHxdwv8c9kWd9C9Ni06ZdJ1LF60T8YcVOhklmiCL8I89nnXWDzncA94vVmkWvOQM4V6pm8hl
dcpVhOXRtikdcwNEvvx1frqnviwaHIQAqk4OaN/jkRPoP00N32KppbhzxqJBkAE96hVySsqFN3ty
kvR8qKhRN6djdjyUqDJiqID9WuMHsRLFGIIt7lH5qlrrNmmG4L6NFRwKgtwwLh0jJ6ZJ9AHOCGyG
bFyfLasgMEJPzU0UOv0w3lVaEK4qoNbrYCLOnn+js1reexwAV2kD4zWpuED+PJ5nRf06opRtLL1S
+mDc4asq6dhsOErxscP8LMYkd9sBEn/Sk0zFjsf+oSDddiHszi7v/zwH73kCZHJ1N6Z49SHE0wxr
W7QeMffRYUqjmPlCTcpZB77nYbddQHD3UXo0nPBLCHUTiqj68/ybOBEQSdF4EA3Bd2L/9FE+PAA1
SxQBfMzjq7QuVr1iRtd6BJkfA8p0g5Kp//dnmg5eCbzXlCDStD4eL0+BGRhmxwLL+mKDuqC+QnI2
gMaryAtr+USYonfMfqWPPCV8s6mNgChUOETGMnbRUsjsFp1+QwzdE2Kd5d5NTGtX2G3+0867+K4E
UnAhTJ5Yz1MnzOA4tTCU/qNN1WqQeJSYNWY2ybIxsJzCXmpYKupQbM9/xRNTpYRIXuyAB2bdziJE
ntdtqiq+Ac/IVO8GAy6vjcsqNHy/2sQewmlY/3jryKjlIo9wejo//BT6/q2nvq/ij8PP9ZlylETQ
c1d0juxpyXpqtAH8kF34nsdL9T1Tt/iSExjN5r/M2dLB3QYhkEHP1zhXBmiTJ9Zn2/Zgbjmqu3Yj
K7rQkj85Hpg3ThgurpBeZ0sVuVetiR3Ii5jIr5wSGn+Zp3zOLvjq+NK7ML3jb/g+Pamj22dNHU3H
mBeBVQ1D1NBu6rXKVf5d72QD//QrDDF3U7WquDYcbDOtpvFWuBUaFyLi8ZH6z+icbkKbGhx/YK6U
RlB6okqGFS64H18f9EWExMpVoyIdG8SdWJdmpd+fXzenBp0uiaxcjdLvHJUmGk8ZoNOV606E6Mng
jrBWKyNcO+oY/bJlGD3YY9Nd+KzHR9z7TGmAqpxxggImtdrjz+qGcQg3Iy/XSoGDBV5s5i7IB2up
FqONVIqNnKnjac3GG3P9wks+saIcdqcKNBLZNi6Bx0M3blAjHd6W66SGTlErindT5zCwVNRK1jj8
/h2Q4/dUIQBM+SATlnO0l+3XIXi2Du1ftZnseTwoYiaG7HlvWTcxYiThEtB++ZhHNOnOf9qTU7XJ
WqZOGcCZ2eaJfSWxXexb14PdhWiuwtr26xpleh4Cpev+0qsV2lEM+meudITpoTi0N5xZCFRbDXl1
zygxb9Ad3F0tc51ThYRja44YA9gWCrKoGUJ/mYzcf/qpdO5DlxNdd1FDEW1nX0oYZ0nG70eijEKV
ATg6bruzAyhSMIsdMVxF9qJ7YX/JjeNRZ/BCs0Y4E03fvtQsZIRB4knwlETrTt9Iw28uRJbjg+j3
c+ik/5OZN+X1+UGEBKyOLKZRrfvGwCTOoQsddbC7hZUFFzbX8UnweygTcTeNI08lqZh9djxCVL9r
wxqpGdu5NTot27Yw5V7/fnGBYdX1qUw0XUOO95HgpPMHK6vXsKSTFRpP8SZWB/GiYm606tUUddDz
A556g5NSnUWcot9sTYvvY5bk+jjiqEW97ss43WBO2F8B+Oj2nR76F47yUxsHTAN/0UVHyXS2jlGD
SYew4WPFMZT5XLXT3YgJAdrhjbOa2qWbv5+aRcGNpjRlIiDPx1OrygENY92q1kXZdpvGNmu0ERy6
yJobXYgJ04/6N034vTjI+uiMASLk37PIa8BEratJvBFevbaqUI19xuYnuoNcgOsD+foyFDE2PzUm
Mxc+4HtR74+xyY649/MPHerjaULRthF0DxDSSCyUi53RWPeBhvq33dYbTVGaZ5Rm3O+o9kBjxoRN
3dUgHjdKneHN67uxewdEuFomvWfLazoF6IwYio8XjagnQ2U8dy7spBPpwCSuiLoiq4EdNe20D0vO
1Sq30JymWndpJG4d2WNLpAoaKal/13t9c6cGiv41qKYGDWjI3flVcSKc0sqj4GXTViR/nS+L2AwR
ktdcYpcfKbg1NS763DTTvFWgwBhEvLVCyl+BCPA1L1GqoT9SYwtjhHLrxGn5Epqj/un8M/35Rjg8
uXdPGT3pwhwiaOTQreqJCe1Kt97YfiNpbNk1cLZO+1Kog/4SabHEzaMaHoY8sN7OD//n6p3ObiDT
YGApYL9f5T58kNbI9c7J8ByyTbtAdilyJrEIHQegRrkqoEPvxhhhIRy+0gtbdHZLnDaOw4ggBByK
LRSuppjxYWjUglzbaBSGhg+yy81q3HJgqfoWxm3+y1ZGa19ZnXfd0wZCra61tDv4u93L+RfwZxB0
gOIS10FM0GtWZ1HXt130y9MhW+tKbq+gWKFQgSPjnT1kw/6/GYoQOrXpYXPNghK7OMOojKGi0ai/
lUCb14hLYRDDbrQubLRT3xX8DGk3DQGIlLON1kUR/TK9zdemqlXjInS7NF7qtYWnkivH72My2oui
6O2eDM1BdO/8TE8tao5LIvDEyyQnPP60fQiEKHL8fF1GPo5Hli+XgeqhKKNjzh7h673jFqvsaMH6
1wbtsPOjTwvnOCqCs+eyQb3l/TCdlVxC18QvVItx5UJx6+DlCHIsRuT/ryH0ZDsRg7r+6wFJumnm
8KbpTcwvqu3Q1sBIlWQdWqW3CwqlxZUFBe1lbffjdeAJ+r7nR/zzjgE+Cuw+IrEIGYOBPX7Brp7b
XYCs17qluIQqOHz+IUxs6nSVex1ib7JonSj6L3Ysjowcc4B6He50s+MGca1Qoo6Yre26dul5mtFt
r1fepjcd+s1mY1+hkIJvSodHzQoKWnSwar/7cX7qJzYsJx3gEEq1tBHmtZ1KagiL012Gx9OKb4No
ETS1e0xazbK8EBtOLCTOZzpA9NYoHb6TO44ilJiWaVmsWyz2flaak16l0C4Xeq2WK7MKx0sc01Mx
ccoxuddMNR4o0sfftYq1zBtkWuCrRbt/pRQ1srXSjZ5dnAwHFBaN9gssIgv9L2pA28q03Hqleyhv
rP/6LetTlQk2JoVLGJPHD8LvtEpsBgXaf8LBCssp6YH1hkB9pKC2eH6wE6uZqcL3gypGrd+eBcZR
6m2RNVhCRUNt3jZJot+PVmfu0PF4IPhjk6cE6u78mNMOmQUJPGRomsD+o442536YpiK6YGCCXlSI
+6413RWRO/l+fpQTYZiyDmNM13Jq3LOZhRlPbg5mvkb6CMHUWsfKMwqq5WiTji31jt9bhPjuoUUk
/fC/WL6kvxOjm+saMKrjb5iiGeqbPRKMORiVmyQP2mXrt26PNkovtpafoXx1fronPiRZxNTJpNbO
Cp5Pt25tJLzcfC3RcFjkuJAspW93b3Hu/lCrNvBwr1K0v1+qbE2H3i/1ZuxBZodN3CKxgi8607RR
l0wiRx7qbkwfEYSQr+fndyIgsDrB9OnTOuXdHr9RPUfgUYls8kc9Rd+iwOgndRNUuQKZoFWDkP75
8U6co0jIwiGGd05Bad6T4lvZIVpN1VoLfdwsDDYGl9EBfw3dt1Y1sp43pShx3CYe9ygSDvaFWtbp
B5DcaigZso5mEzZb6Dm9yQM0o5t+KV3UwrWCe4xE9x4/WDyizR5L9Sa1s9ew1D6fn/6p1w2FmuIH
TVQSldnoYROHatdU1ZoMY0JRSRQEq5y2dNtq/RUBP9meH/DPC8LU15ygfhR4+MUcg28nVNhMBMhX
ckTGKIjyEKkR5CJVbLHSMNX3rQ/jeRhxvu2VJPyEIkuwDHsnRxJJtnfnn+aPEMXD0NNFLlBFb1TO
C9Bq1GHBZ9To1xRdfYvlr7nC2tbY/P0oXBMJg7qApqnOIr3rRGhUd5Zc6QgtIfWLC1PRlpd6U+Y8
3EKh4RylV0rjAALWbJSMOWqjh5Ffn6I8kwxlshel2S0ggnm78xP6cyj46VRQOEjA3CDWf7xJc88m
tEEUXZWOl7517IwXfEvwYymCSyykE0OR7Rn0asm0VWAix0M5fYKbhRw0dEC9cVjkOGDWyBV6KXY9
mYFz6PmZ/bEfKNjT9pl6ppZBBjbr75klTmJ4N6GcO1jflMQF5dkNOVg0kHR50ikXXuQfm5+R6J5N
t3VKKESg49lhPuzpo91jvuj6/grH1eKA6mx9p3Zme6tm6CkD/En8FS4y464tS8W4tB2nEY4O6Wmu
fEZTQlUly512yIcEzM6z3AxgTq9aAmy19ATGs0vb7Y3PfouM9TIxSv0zQkcGnbCkwFg+KMKBpLgX
CX5cUdmXFw646QD744G4UgkV9hydzdkH7/JijESMWJesFOOLzLVwUdZecY8J6OOgVOMTKJL6/3F2
XjtyG9safiICzOG2ye6eoCx5S/YNIcs2c05FPv35anBw9pDN08QYsA3dWKuLlVat9Ye/Y6FZb31i
cALDUaUCDH+RIqGcq1dfAnJ7p/QNfai8SuanKTfsoFGj/jm1DeWSLp19cPbclnkJCOdNpY8KtoyW
wjqghzMUalj2AurXpmDSaqBlcOtt2b3Yt4ES7aya56UIJ30MZno8qPwBc1d8PDHbf0ZVp7p3f/Xv
bDZ+EUgQhGHgl7wYZrz6BDNo46LkhA70eU4fq8ap/VoF9cku7w9C3ebhEk7DNc80a7x0tvOs6yUy
d6o7BwbduXPqAqieqmx8nkezvADbjgErj+V5WSZsn0a8I8MZ2/P7493Z7WSnEgYv0Vk3MzAqaumM
4KWDwcGHuwo1VN8Qrz3XDQ/rCevag9NlZ7tTSaRljyoKBNEtigizjSmx8V8LDDPuT44VI8KpNMpT
55bK31pn4DtkojLzGaCImHwUDDCPfPOIAS3IdIeKNOU5Y73m0jChmrqwyKmJZU+62mNlG3bLb6XQ
l7+nyquOsP0721li+qlRUI/RUF9aB5wKPZu9EGn+TFExo83A7j5hjpGh4QemusW6wMSIuKwKZPcG
MxyOKvA7n5ynBzcIBs4eQ5a/79WSjlMLlIAbq4HiLulFzZcegHmb29faHmog4JC+vua1jimqPi4o
Tsb/4q4kwTAlrw32180HMPO0BZnYLsE0DWiKD1oGFSgSZ9fAPuH+5O7kVognUQwCM8bZYmxzSRGN
eebVrhmIoURDMqsX4zyx9t8hzR2ih5o5v3clfqFurLgPOKfjfYV/u/VhhriNIGMfH7D/byefK82g
7qhTReCPm9t0psynjbTwAsuM6vcR2kYPZLRIoo9L/oSpce0PMTYF1KaPPsVtYkdlinIvlxtdNDic
62nPoPRawhMWUn9m8uDk1viksCUPsLK35wcpkIQdy9VlIbW2jpLMtLbrxLQCtpX+1Y0aHESa2AxS
ozGDLOMAOdi+twe05DpRXJe4G0vfNmYV9NIZc2QjipkVQRlCWzaMDl3OenkbM5vasUzvaJRR6HNs
qeCwHhucCFdxkePEhg3/Q3dw2Tcd+sOucI6Oxd3PSPbBgQT3h7xyHQqmfKJocWgFVWa8Q04lumAo
aODzECJMn6TJwSm8tyrJ7YAC0yyTVYN1OFXH5h3Ckc0t19TfAATnF7ZuDTWjS7/UGLygyWuE18ou
0zffN3xTWN1cfdSngQSuIy90U0tjnPimCXqeY20gsDnF6nvMzfIH+iVH3ZjdD0s/Bi0GxDdumulY
TYfI3mh24NHahDc8FRgiWbzr8rB8tJO6/ev+AXR72FJYk5sdVA+yg+bmsE2LCN1xdL0DjA/CK9qf
uGnOVvtuWgrzEnmobihDbfv4H2WPvWYdvbP2hkvjkzIX5z01ks127EVdGEhrMrH17MGhs4wrkKaI
oryH9q6IjvrjcrrWqapJiw0FQ9uSgK1tB6Cep8yMxtYOsjBt3+f0sL8qnW2QO2LaKcVcLhEKLgdH
wG5QnnLwHDRa8tt6l7HAu7SgzAYgLs0nLzIqH5rWeK7dOXzA1ACf+brXL2+fWKjCEpTByw+C53rh
aiI1PLxXrKBzQ9y7By1pLx2YFPOEmZf9T6ZGeHKpWpIBjklK6WnvxN/u/4S9yQUASKmUW5S7fJNI
9Mg3Y2qrWwGi/tZTJYzxvGhKGCCJ2gfD0B+9jPbiUYfiVcY1IsVF1kP2hJvnBaXFQNGN+ZdapNoF
tGf1uwayHvvlrMr+vD/AnbOdshc4AVkjsG+Y6Vmu1gjdG0YwdYhRo8+aXCxS3nPkDL/uR9oZGqUC
g3o7ZR8uks15m+KglsOIdIIamHXalT+rxUrOSZIW2Lki+vvmaGCuQVyTlQDaepGWepWBVVmuCHyt
nEAd8BrHtXc6OYOhBU0m2qDr4/Eg6bgdHScQFBlw+rJu4G1SXKwx48JWkugsZg2lWy5oHzMbxS/S
dPIF9k8HScALHnR9DNigdV7kpyghOtLo8HWKWedYLBsqj4UW1eVfwkzcX4heF5+LaVQ/qIth/lHk
9fgpjtPoMamHJruGjhdf1CKZ3tGKUGk0lJ2fu6H7nQSW9+797y9nc/vzeN2Y0KZIxJmJ9c/zDIWe
eBmHAVKf9gM7E8rinE+P96PsfXXp2sjZz0VOvr+O0lWjgIsxh0GSTtW17qrk0Smcb4XjdY+90h+s
4NtDkJYcFwy0dywkaaOsoxn0/sgcMYmHSwtrF2g5TMbKOKkRHvCx5WB1FZdHONLbDUpJiLyBzhEX
HLtnHdTEoyKN7QX1WDVHe3opYj/FEPZCmvHmdg2pHVkzKQpIOFloW4eqRm/BJKTjXZzH4qmPHBxS
7KY6L3mdnbJJRRseXu3BQtkZH8JNGscP5AgJCF4HTUWMJRd+CMDsLLAtajEAWXWGryhE9Af9471Q
9BYd/YWxhzzGOlRTuFGchXpMQV0z/qlDuylPNlwBtoIpsuv9pbm3QS1uaMAovAT5w2YH8PKzJ0T/
k7OD1NrftT22H6cJozYf93HlqhZGzUWNKK4vXL39pQ5lde5KPHuDqUKJre+5arzJHH6boyl+34Cv
Od//gS8Z52aLWhRDANGyS6Uox/pzVDmGOBGc8rMY8es+tZqRPCV6rXzEcUlN/Q5HQaS2C/3TMun1
hxCtuPedWSbXpun0941RzR+91IMxr4BJFWoLBx7rquGjrsTl77qlGPqJrIFeZqOIgzWzEQaUzwSS
aDIRsgKuLmQY1j8dD+fKxk8lPg9q+bWq1fxRw+pG0qTQ/XaAAMVF11+zodZPk5P1V4VLFXLC4H7I
Sz06gxmpD77mzUnEWQeXkF4gnXT+u0lCJUasnFA299PJiR+jMutwETepIGZeZ3zB/+xIUmYvINtF
isPSLecVuf4EYV9WyiAU06cEbz7A7zae6kHH5CrH9riG8X6wnm82D1w3woDPpXhmc96u46FENJhW
CI3KTCY0BKCrAE8Aj7BMrgjur8ybp5Js+Mko0BEMEHCbb0nSq6DEBXZ9nBqrPXVUif7RNJiFFEaR
qMVk/MErFGwgK687CL0zSnRHeUXw4AUPus2/sJhJO+RmTF8og3uGppUHBn1r3zSH4cv9Ud48W4jA
/qMMiBwuMsLytnmVoRh92lKKgnCBF8xyVsLGoUIRiqAuYPNP7tQFeTFXX2JdGQM3Ko6A5beFYOIj
e8UWgjFAn2izgGIightKiQ+lJ+hCdcCxsxvTh9qRFng1/fMkYB+F3SXRJu2b103z+8ypm4coC49k
K2Ww1VkkfwygHiiVFDZoa68/Rg0KAosS2C+R7hVYM2hOUHZl9/ZNSrLAskKAkmrzlrOlNvGoh05l
+mD5xwtSsPVJAbSIdsPoBVllHD0Nd0fFWw35VzouvIfXo5ohiDgCGLNv0FF4xEm0fDc045Fc2k1a
Ir8djwYJcuNE3Kae2lQAE5k60+fMDf8yKpIuI7HLPzOaJooPWN78NIM4OiA475w/wG954VNZgKNu
bl5GKFfQ4Zkdw0dL3v7R6WUhTpZdq5fFbLT03BvtUW1oPyKbhdqe1HberJFWb0ZbQ7jDb/BawUm0
ys5qhD0pVpMg1FPste5v0NvZQxKGiokULof2sW1tYvWbLXpJPH3QlauVuv0j7cYjsePb2SMKPUaQ
Kkix36gpmV4YxZSnIUMtUfZRb930bLTe/GGqhxzg5qx4KcZYnXWAI7z9mCRdSHci/gMME77Zemny
CmJPD2wFEzrhA+7N6YOpYlWduKH6bLm5uNz/mLdnOvGkchR6ZFzcW8Etuu6Fh2gwoOneRJ7XEeXj
4OnO2dMEGVJIzbSycLSrCgTI7kfeOegI/eL5wFSC19usGwyIlQkcteFbehYGUT85vugt/YzPQBHM
YJJPkTa2l2IQU2AVurgotmJ8UZGdPDh+bi8XQ2VTkOpC/CDL3hwHPTJnuItyyOE8m53DpkGPROud
J9vC1Of+oPeml3VFWZ7sDgGHTaguiSZFD1GNiIbeCpzaEH6rzcoDis7jSeuwPfwX8dDeh/tPgfNF
jeP1ZdblyDSBGWU5sbDOERo1X6A35O8GZhWGbDcfPH/3PiXAEXamBSaJFGi9fAfc53kuIOKQuepw
0tQU18bYHc8DuswHs7Z3DEjeNqVvmKBgHdahEuRxbKMkVIse0tkjsQvQmT5CWO1NGNgFCoiktFSH
5YBfZQPRNEcxLtmI6cLxPWEUZ59icw79Nkz/dEZstO7P196pAwAJfBUNIj6i/DmvwoU0PfXa0SC2
dl1DhpVqV0TVFNiebffUwez2O620DxbJbcZDGY+xsQugitCVWgfVMNtGsxrFrzDSQEcrKD99ErMY
HlQHi2bacQLnNaUp/mNmSv0kMlX8uD9qOVXrLIMfADmBLehC3d4y+FBzmb0MDJg/J3Mc5OoAKX5o
kiue6N433rs1jxk8KBW7nj7fj7w3vdRqSXC4LtGm3kyvIfAYt5GIxhAbQ9XO7PHtSqrk6uGIeho6
Ywzux3th2W+HSssXGQcEDqkWb97yZY5Qka1GbMjOm6Tpa2nDlowG968JL+om0ItcLxEICZFatJHw
V09zkUgTv7H6oYVIZJ/Moq7NkyEQZjpXonZ4VCV9N53EUI0jZu45ZjEuyLzv6FYhZU7RuffLRi+6
BxD/WQdDsayltpmd/m04vfiZ2QLPXHoAQDisdBnKU72M9QG8YWeJSW4QmDbOBdKuzbruq5j+9QJB
vBHwg1DcxjbNy/tzEsXwRDFl9mfPbnydat0p78sj3NDtm5qEiPI8usVSGIi+xHqJe0bn1RaOQsi+
qLhFGkhUnQq7VX9NOR44/pC2w9deA5R6Mq2Mz1Ekhv6t0WakThf8QH9UyAPTJo/bxrpm/RB+spKh
CU865W2cjKeBxBs0F55lEa0XuEdxMR0lJPInblYOrWEwTy/iBjwN1kNIZzxA45bEzlFMEeA/kn+d
pDsnD/L5fH+V7oWy6BiDSqDnB+5mHcrIB+xP2ZCsG2CXTB2tGq1buDXy/qA+u3PgSW7Q/4XaXIil
KU+7hFFZ1qA9j3qd/1jk0+jEKzDOTyBaxYOwquVyf4S7YTHLgIRCnYL8bj1C04yQU0kYodvYY3ky
zc6UzMkBVXS1Huofnpco59Bs3YO4O1+W7imFLqpPZBvbTjQe36WI+T2+2hrFQ1ZhmFj3bvMu1NVf
90e4G0myDcnrJKpxc9DkRdVhk5TxYo6dEkCwcC6e2bT6qXDs5o/7sXauYm7G/8baJK2irMYyGsiV
Yxwsv45o4fxRy770/Si7I0IfipoKSGf8WzZzplYuuno1yh5a1IDibnDYrPTyCRO/I67UXihEqOlt
SRQYgLh1qAS/J4xuycKN2oSg1UJ3AKqTPehDET/eH9XOSiSvoBFCC49n4hZ0OhYOGsBxyGtmbgE9
oWVxUdyJum49RtcsbbQvsyis3+8H3ZswsG1yYdDU4g28GZ87eE41MmGYcrMWkxEarw5q/n6Uva/I
85qEAqqXtHxYR6F8Othzw9C6ttV/j9ry77rUnS/IL/6Ltc5QSFIQn6LCtZkuwxkBqI7C8Kt4TN5X
VsMtokfYji5LqBzM196gSKeh0nEW837ZxKqlYkTuTYYf61MfWCqwu36gqFnN8xGJd2+WSKaRdTHg
fdOvWX+/eNYmq5k4G7UOKcaliuKr04dvRjpSy5OcXZjWfCUW/TpKXVruZKOI4Tt9+ydZX3MuMn25
4OIz+6M9hg/3F8XuoGRtlLxdPjs3g7IVbzZrd6A+Qan0XTl0vLbC3AnV4H6cvX0Fg///4sh5fJVJ
yxtHN1B29Y0Jnha6t/VJN5sB9I+3IInh5U85e/ugdriTTvLw4RlNa0FHoWETFFZLZOflQtAOoukJ
/dnk+5jM/aWJHed93rtVffCg3PucvE+o9qD6TAq/SaxSLevSQWXpt1ZdPvZL/bOMVP3gVbcfhEUi
2S2Q/ze35YzZ9aTbHRWeYuyfvCYFqq9nR05kezMmCWaoaQMFZT2uZ6zS0rJIet3wATIl71Ceyf0+
T9qgnOMEjrD7PHnhP/cXye3AqLToFHfAP9rICcm09dUiSbVer9ExNvyc90HgWbX9RRsN99v9KLfP
G1nP0UDhy84wrNd1lK4Y9TiGaAuLxMmvU9ot2CYm7oeyCXFGmcgBKnQn/LJKh/P9yLeflMiIZFJQ
fvFU2IwPtYh6AlbOxLll8clQjOQ7oObhueqb9tEww/JsCUDN94PebgIKSbLyKDG0ELHkR3/1Ualu
dnnM5oN+NcmnjIXsbI7NuWn1P0pu0cu/CQecE4bQS91sHU5LIhvVHhmusluMMBLPD7lAA5H2v2Yl
PMKL7Y2O01IKoNsUH7fSU72V0hVd2OLZiCm5hOUFdpzFJ2lt9Fs2FMpBPXdvicrTRPIiSUS2yOhE
c+DkRLxceFtFeGZb04Mau+ZBC3ZvoYDHoDD1UrjZlsDSFjE8KIggTbwu+cDDd7oqU5r66jL1fpI0
bgB1rgzuz9zO0OgiISgiCY8gJTarExilh+qu5Okp0fSc63l89kZOmftRbi9ssF88PUE5W8TYJsJm
49hFnxNlKGaAtk4Zn/CC7j4i+JW9+TFDniNLKPy/VFO3vbiJQhRiz2x0PVXDQDFEenJjdwm8pa58
zSwHX2CHeXAD7CxImza97FaxRG4agCVi/2ZdctHF5vC7lkXuE02t8ruiTMrJDYvsIP+Rk7J+hkq+
LEgLelT0OLcoXscqaNouM1pg7jx9MtNJnCEdOz7KMJGfN/XkY+tWPIkoLr64sX4k2ng7m5AjyB1U
ejRQWK1NtpLHY656swM0v4imP1w7VJughBx3Xqo5+l9d5v/XIXU3mCxaMKEvNsHro6WYEL0flhJG
cJO1V+S2zXftMttXXqlHPqm3DAgUaEz3hUJP+RSZhnWsUnH0vBrmIoinHHfzEntwrBbzs5cO83PU
i+ydJdBAErEFMVgR78zRbT/d3ym3+5G4dKvkLYV2zBZ4AIpGsY0FLRy0eMWjmiDtHiVLfHBe70aR
dy0JJ+mfKT/6q+uB1zhrNHeLYNKH/iEhywVZQe3v/lhud4VMVKDSyOIeo9LXUYy+FUpWUkQzOsrd
RrKMj3o/Rk+JPc3FSav67no/4N6wOMOkL4QFd3KL/o7MDqFk4ATB0hjtl17L7Pdj7XYH2fPesBww
IeBXdKlvufl4Reqgb7vEJXi5zHzAJsF5ypdKoHUmilOvRUfxbu8FvuCrePL3vJqsuaKnDDOlDJxZ
eZ+Dh/qOMOv8kFhVCmXT/aP34iNLmpshQimm9wWQhPuc1/fmVlDDcqiLCLVXobfmaUwHz58wiX0w
JfJcS6oj2P7NJicelABpfIFq6I2cmhOXS9enIytFiZNL3NY0fgzgDfzKPri/Rl7aO6vDU8bCo+Rl
kcCd3mSCguOxQsi3CLp2nD3fxLLgB2tJfHSWYUS6LilKmm5z7s/F4J2b2jN+qkmqI6Wcqem7fon1
3xYdp5V8TpHEzfKCOpIY6SubZfET1Q9+f1FU33nUdw+a3c6fqWCPSLYZDUY4VXuQ6O1+Oc4sGjDc
sHRL14ujrJF5FmynICmE/W5SneFsjTx23A47jftf7mYdyg9HGAAZUmV0i0MYhGOIiac3XuTzH9bk
lj+nsJivZdrHoOabLh19M0+OlO/2okqEGFRI/r0hAZZeTE5p4BBRKdp89hZRw3+wlFOIYs6l6BUV
mL6une8Pde+rUiyBgIx6I2C/zcm1ZFgFN7aSB7mFDlmb6nPQIcBJnbA8AnLvhqLhA9YMLUHed+sJ
nJZudiIQAkEPIuxkxVbjZ8kUBjGV77eex0wginoIvIMRkIWndSiELidzcs086KfCvTp01YLR6sez
ksXxxfCK8D/3v+LtfSoDAls0oSAgCbFFXyiCUpsOdCXQRJS2J8xpvQtA5/xpaJXq3RQt3bMi0g5N
3qz6K/Fa/eyoaXVwo+4sIKIA/YC3RuNhK+DiFaAHq9LNArQYnKDFZCVYhFmfLKQwPnih15wwUykP
gu7MKkcnOSFldS6+Lbqlw7x2QOc5C9AwTM4hUkTfFs3BnFmAlLj/lXdDUZ9CdBh+B3nZelZx1sjm
eSJU1KrRtcOY5YI+7vChs9oja9PdUCQlL5APMiR5/766iVAfHE2jVAg1Nh5+LIt7wfJH+FXZHpU7
blJcsh+pZQesF3FnnnDrUFGRSphSmCEEU3iBGmXWtUar3LdGz/tlWw3OyhrSqa1ELEi/3INbYm+k
ALOlVBdPCQoT6/ANGZGthlEetLGWn8ZBQbm1VnVfq8PhoLCzc9cCMwX4IDsEHAKbE3xx0rgprCEP
FmPEez1s6695iFJVFbblg4ZN8/X+etnbDxROyf7wDdMovayHZgwUSfBzyYMs0uunwsFHp6r18oLu
z+LjElac0jhtDo4eOYjNpYsg+H+Dbi7dZC6WsUVFM8A/c0RCucjnr5C67WtVZs5jZhjxxcscDeMH
U89+vz/g3diUs8BegKMGNrkesKuJuR/1heeK6I3npVT7E5khiMnOiP22HH5mXqk9DcI+Au7tLSIq
x1IOF8VW8CbrwN5clq6SJHmg9kv0MPP2/S1VKSBwXB3BQndDka29XJNStmkdispWXtYq9kgwMT4v
hYrrz+hAWB7U8KBKsRcJmzOoI9KpkF2wjsRHEyZsvSwAW5f4S4e5/CTK/JwKp728feIgjUJ7J9kD
kbjZGSV1wdRWOW6QCC0f5yLFS9jLiy9N0ypXo4axzCWp0ARoxW/3I+/dXNQi6bcQ3oE5t0mAgZ0i
UDhZnHSLogW6lxqXplW7R3fGYHBoxRyfnMT9PjZx1Z502UrHyMs9OIT2dirNchhWHAvc2pvxz2GS
ybpJFvRm6j0OeoxWn1nGfpOXPzUXvWxaOUeybvII325UiTSRwoC8Q7ddqTrRizGq8SvrE+ifwuyG
z+j+uAcFtb0tCSkF6SJZx4DzuV5EfRHNIu68jON1EB9Lk/l0ZxFeuC3/cEKrXvymd+oPs42cxcFH
3btYpO0DvDnAklgPr0NP5YiMUVvkgTnqbe2bfTKdRZdFD5aVtd/TvnZ/ul6EPxYmabP0mFOPnBn2
DvwXVz2khQCJbg/8fsiaGPHRLLC55Hyez2BD4iENJpXqTVqaR4T/vR0rb1CydwDVVPbXI05yW4t6
hXhWih0x3oxLoDV2eom9Nj/YsXtDg/7Do5/qENt2EypthdMllUHa4yX6yatcGyp/2D3kdjmfp24x
D9bR7dA4X6WIJ10zqovbVr5tttoSRlEW4N33JWq74alXSTRzUDxvTuiAYFCSkWcRvZFtPpJLkS/P
7LKgSOvhOqlsdqDy46Vo8dg7OHzkDbzeg8TiH7rR8sbcnnteV5oUgwsyViURv+tdNjYnc0gQnkK5
fvk609T7axI5Dn/ekNAUt4bP+A7aJx21jksxTdXBaXh7DvFjpE4qRyLsyy2gMFcVx+yXjHNYSfJv
FR7MmZ9bnflgT5SrTmFRd79FQ41J+P0PsRuXCgtKwxiq3tA4Bj0q2n5MswAd1F9CUZIz0APn3WBR
Cue1PQfFYBlf78fcW1GwOTAlkCKAN2B7j94XPrVVFpiTlsMVnLKLk07q+9nAT+NfhOJWQyuPU4B3
0npfLhiw8pcyzS3oxovlJgs7prExMmmP/Kdu96UOVoMFzI0twf2bm6Tr4t4aTEJNpl6dxgyue0+O
GzRRpD6AN9Mf3z40eWuBsAEWCnRzPbQ2sQe9zBt2S2l9jN228rnLy4vbx8tBpL2R8VBgdUiw5s19
NZeJ4SoTI8OWW2oTQVtYGswmRZJ0eDFO5QGI7vZ+lBARsmYIGbwqt5Nm6nOkOJWTBrbWNJfRUbqP
jdvqB5DIvVUI7EXK/Usu+7ZBr+kVNf6iTgOkTccTlQ/7bGW0ugbOnPP9qdob0OtQ8qe8etOVidmX
cU8ot8q0j1kfplcEvMd/sZV5R9GIBM8PY32TgwuuQi3C/AbRsEw8e2Xvvg9bpEWtUYR/OnQk/bo/
7MvvrA1pMyLVVzi32M7roUVdWahc90lAF+2vMKR0UyyGgwcG/LMZTs/bv+SLxjaQUh79yMusw4Wo
UrkV4iboADTdpYtt8QmO1Nt8z6D3ASZ7KYSR7dOs2C7A1tMLM26IMhT12AIUDiu/aev0DxEr4gPw
0qOOxM5ahJdAXYFMlJ22rYWhwOcS0ZBrUbQ+FDDLt+MYTeX0UHZkLxQXHoUF6pncfptjahjUWtD+
SALVSOpTFOLMMkZaz1lM4ej+sr9V5uE7kqDAqCJXIdvdvJiMOIPtzaEb5FOonrAu0X5poYLNcphI
dZUcPzQXc4IgFp56jVBN8lFAya/lUJb+VNjDz/u/Z2/oEpagskx5Wm1bTyZc88lS2gRRdiX5qC15
+J5DD40iNTrCP+5cqw4tUrqVtCqhiG62RYf5lV0sdRLglYKHtNO0l6wewFrHSTsiUaSFZ6yBl4e3
DpDbB3AAcCOUB1A0W++OWKeN56oZpKs28c66GNpTJjgQrDRJD56ot/vegFoMPAzuO53grccDkH6n
xoo2CQox5aeka8YzgDW8WipY/ZglH6nl3B6hoPdkZZViH4PcvtNgCoMS6xHUX5CK+06ttzjDG1Su
b/6A0vxK+tywXjnT1h9wyISdw2uPA9FPRlA0aYNWVofFDuYvp/uh9gYEl5WHGZpVt6LtU4nYXKkp
UUDGrgB6g6k8UeYP7ke5fQQSgaow/h+sQlbzekBojtIWHGMRlEhSfVZbL73YFrpTLW/Da8b/dnIi
pfzcNbP79gXCJU51kWxItpw2zxSY547wcI4NuIGxcum94dIZ3fx3uaS4RZTZfLD2dxYk2ZBkN8gO
CqSD9UgxXQo7qyde2BYzEKoq9wt1iB49vZmvdg6n92ACb7c4jwcyPfqvmlSJ2dT48rpHX6ggQ+7S
JrzWkHYROV10P0xa64lmlflkJEN6kLTsBYWjyhnGyx6RMXnEvcokxswgMxdCBDDny7OeDc7Z6fC4
0uxBeWfrUfU5wdvsILG4PTclOPi/QeWnfxVU1VswEgAg6ITaoV81i/tME2ryW3y4v9xfr7vjI01H
5J+dcUNK7rO8ncaa9Yo57vynpk3YZriJUl4SfVaCrmAplZXzZvYY70CIiGx5atFIvG6m0kRUqBJx
LoLMgqVC120OBJrkT+SgHvU9y337MUM8UjTMBORDfjOL9bB4mGaVIkidufFJdfqziQKlPzmpc3AH
7xwAPO1ehADpe3EXrecuDJVurIZaBB29m+cFvYVzGxqQjNIU3/QHtHCUa6ip5fvKmMKD2DtHHO09
2Q2DDkNRZLNuMl2kQ+MtE/fd9LXDSemjaMz02/0Vs7M48VGGeYw+E7nGthxC1qSVeLhOwRAbUl5x
SK5c73WQJXNz8C7ZWZyQ/ehZyoMNGYJNOuMlWTZXHqenW9Kdb7MR13vENJ8Ki35fXqfdf5RizA+C
7owP0QNKePIc1bhw1xM4q8pCaSaZAtsT3ikuczVAa717SJ2pO93/lHI+1jURmNzQxCGoU35BaWEd
yra6UPMm6P6syOQPBSCcb0KR+kIVrwhSCv8HlaXdeKA2QeIAPqL6sY43g7iop5Z8yJwt96nIRfI+
zqMavrGIij8bbygOAt4uSAZIb1bqtPFo3nacOjduJqEtY6C1eKREzdg/J53oD26inSgoz0mAkZQE
QiJjPaw4XjJDb5QhYMFCbQYG8YQ/UXlwKO98PIo2UBmB4rAqtwWjZTS6QeNWDcbYmAwy6mm8hlOU
fVfaIXletDY8qALsDEvSpKRSBPUp7tn1sCprqhKaukPgVaZ6rZ1ROcfHJPvbPUbaSiMCWXIZZ4tU
Xlw9azx7GYLe6pJPUduHT0o7J5zMk0Y5eXA+IW3SHszY3rdEgYI0BTEn+bRcDy1JlIF8xRrANBXu
n+j+5n6UCvEQz8hup6M4kr653dO8wKg7SpFO6AFbqGbnNXC+6mLEB6rAKCdOmqfWZMFQvT2C8e7M
Gv0VkE3U26BibtnD85B6S9eXLPlybJ6a1NCuWcyT5P7JsTMgdjFwMKntzJg2S36xUqV1NQYkwjz/
pKdtf07NCnfB+Ehc9TYSeBHw1hDqgcmY2zODZlXs9GlFLuKq7UezU61vXlEsOuTExosPhqXLw3V9
IhLtZZYQSuYI3tyeyG2NCaZ5IhiSuBrRAi8lRH9JXOeErgXPq4Uuy8MQFfN4tchpUP+ZEwsFqTJV
ecLWqpWfQpyJf/WLYnV+5vXVb9M0z78Ut0u+zbE5/iJv9QDqNSihPcyUmI1TPunGEtyfoNttBQeQ
AgNSGVIzY4sSGSE2ZEaU9EESUa85xaKofstoG0XQ5FzjhMg6JCxvOthXt9IHpORUhyAVINDKkt9c
Xh4nblfEdR+MELy+i3BRUD0erUU718Mw99dkmOyLKT12L+0E+dyeQ+MfxWlr+7RksekdHGG3+xzZ
bd6OEsKBxvrWr1vEUd5NdBjQHu+S546X8nmOcvyrxqx/zhInOrhv9uLRkwY1QmucNSs356vE2cTq
PdPSnuSrsHS/QBv37DVwb2Owk6cB/6yDO+F2s1Pmxo+cVwkHzM2F2o20VfKKvDJxkgasQ8sOLLOj
bHkvijwq6djSc+eoXo8KA1Bg2oAxg7FMvWuFBe6FllR7sGJvN7qUJZKihlzY5COb5GBcWq2KsJcN
It1NztTd2s9m2GQnlT34ZnSIDEWOChmcRvAWQ5DOgNlzryH9x17sZC3F9EfhYMZKSi4e7LCK/nN/
M+4NDZkK5JfQu5TK6OsPWKO9BpOJvLg2heu3iJKnJ72s0C8z7PzX22PJRITlR/Geks06VqfUAwsG
saq5M+Nnbr/wTPEpez8qc3nkMrVzyLAgyFWldxOJwmZcrRAlJ0HE400d1AdFeM4JtbvqVANCemxm
S/g6z/Tz/QHKAayPaMRMyI2Ro+ZeAFi+HmCoNcLrVXlEi2YArJjEX4tsGqSZgPt1RjHssQ5H59LN
o/bjfmT5N28jo9wMrgigH03fzQoVXuQtS840Dg1FVdTWkB7h/J/cP+/H2VsuZMdodUlKGmJ56xG6
ueMMSHTx7FioEBf0EU957db4xdbi4GPuHVgIDRGHu5W36SYUDYR5UuYQaTM23ylFVe5Sp8gXpG77
bGfT+Pv9ke3MHakkOjEy2zPAD65HtogswStWPk5LS8MnFITmkHh1cxqXRXuYe/yI43jwTqOxHAmt
7axVmXjx7GDbM+JNygc6Q9OLNiOPiJYMnqSRY02QgBUw9F75QYuwPAmnFtf7A96ZylXUzfc18mhe
lolCg4H4DzaF+fysRZHwa284EnTZH6AsP0vJUJbN+tsyaKVRZw41oUbJRZj2DJSloqYxcAfjmT49
u5l25G8h/9LNlpBNBcSKpfC2tcVJOmElEOLQUAHMVASiozb6EE7L2/HYXKl0ImVGxQthK0mai0lF
QDbhmvOiH32eOl/yxQkvrTHoR7RTTS7B7Yio71HsJoHCEFF+5ldXOMIF4dJXIGTszi0+WnE+PI5R
aAIdTqoPmhDKX/3c9oHeOd0TetDVF2PK+sXncMi+LJbFyd7ntoXBhv1XFJuhT6bR/UOvleprbs1Y
w0XDUbdxb1fBpOOJRuMbk69NJTSMpqXKa25OPV6kwBTS4HkLuLICZBSg41ydo6FczvT1lYOL9HbN
UWLmSFQ5jul8bNfcZPdWnzkOMlZqncynxs3qz2qpNtOJgn3ySVtmV3scoPtEB4Fv9xXlGJXXGyVR
nCC2ZPVxNICMzBR/+9m2L0vfeM+87vPTMobhm49IQkkeH6LOdJFUeYS+WhB2r4a2EJxZ6ayUcHid
sQ6UdrI/WkrVdKesM45ki3YHJ9+JgEMAx2xlyFWlaZFsGbhWe2sKksSzLwU2GqdEb7WH++fT7dJh
cPRVUe4BUs7iWQ+uCgc9NdFBCoreMS+9vmR/Z0rpfsSwtzvXI2Q/q4cIqqrZEUT/9uYhMicVzTmK
J9RO1pGNyGga22NPz/UifC8T4buq4KaLwwmRgzKr26/3h7obELMlWtdUvICsrgOSujazl8hc2XWa
ZwcK3ymv0sovWqFf4gRw8P14tweJi5YoHSyaFPIFu/m0kalh9FJzHhfYoD8lrTE9eRoKPDPOTwH6
TPnXCjDHtRrr5WQu7c83R/8f0s5rR24kC9NPRIDe3JLMzHIquZK9IbpHraD3Qff0+1EXu0oWkYS0
wEyjAc0oMhjumN+YzlpPN/gBdEg2iazQ80bSEyT/s036yiKhaOsbhcsd5rV9kMHvOEMxK9+kiexP
mt4codZ2NvHVD9i+t2OjaMXo9GHf0MSjPQKGpC+Gp86ajohOrx8hggpaV/xeAK10n69XdtIyxyu8
Uob4XXchcpBmoLoIt97+onsT4rbjQFJJRCt2u2HH0bLroZFhY9Oyj2YumjmSOMGn3h8baFCEoIpO
a4JwZRVbv55Qwh/WmillqGZYpkaamfnliE5hPRdqECuHKlJ7U4NKSODAzIj5NmHZULZTbdWqDK1M
lHeuwkUa99XypgapGdz+itrOMVxrbmhz0AfElGq7L4y1C9rqEswflGWiL3rYfjYrzr+0tLzFxwvY
OuO6PJeXWYfmf4rR3nnrytgq6LRJFIZAS2jyRIW5+pjNkf3kVEkaI0FgzUeyz7vfZXVwRITPoEa+
/vlvVz99N6pBeS9DPenbOzkgTzW18Usicu/gctopnBAnYhWGwACYQErV10NNgyu8RuOzqFXdnduu
wqROoaRbt2l9atr4Ywpf6oLvysTZVd3A9Zb+AcpWe7A+O8vD7yCIoN5GQrB9e5oZGq5EqC6sZO7h
sposlo9wmx2Q2hrwFYXzx8kO75zNByYbIHTddlVj3ODqIhVjOMWJvHfcgXrlMFB0syLlYG47NzLE
AfDnXBfkjdt2h1pUgPLmcQhL28CJAI7Y/ZIWaYjVSB9CLQQi06vDXbPES2gUyRHycmc3UeemGsfY
a1a32fnShkqbVC7dlkSoD25u/FtgvvN5aA8P2c6FSDoHCJJTRiV4C8dukGgp1SRCxrmsjZPss/pl
iZrkQBRgdz4AzSky459ER/h6y1pNbsbkpkOIitTykC7jeIrzRKNoqtQHK7cTplCrQQoDvgvuDtsY
rHG8sqADM4SWHRef5NKVD3nkGR80PdP9ocaaqky0yS9688+rUoC8KaVQl9KA2nmbK8BR2FEgzoew
yBsthHJDrNtU6WmOe+MgYNi9A1Y1P3pxwHm4+a8/KOLG6C1ZdP7a3mvOqlaIS1Gm1WnK4o99ZWXv
Bkvvn7iLinCwl8yXnltdJLnRwdfeuwMIqyGYw1UGK7m5izTpuo1b5WNYzajj+fnS0W9StXz6Epcm
gOl4Rir99rOwk0iAhoY/DIuS3q6xORvmrNv5ktLU9Zo+oeM/GBhT2c6jO2OzM+FAFigRelG3B907
JuvC0ghHbpXE+fp7z1AJpW5Jvjf5k5/bk/LBmKv03e1R9o4JkfW6gQjFYJJfj+KkRmKZLS54Ri+s
UxQNlb/MWfM86dURw3z3K7JveEYoHAFsuB7KE3MqcfYaQhyOEVDUIii2iRyqE1qQ//VTMXzKVfOo
BLA3P94rkBTsGJe363pQs9AsaVfVGCLMMbEpZVeFqrT1Z5lbRw/y3gQpdKvszrXLsO3b5e0S6WM8
c+VoQ+ze21afJB8aFKStT8a0vlKiQi3X0sf8qDO0dyZAn1IW4Erj9djEmOMym2aP0EJYq+jTC4L4
sB46eZaJNp7AFB4pdByNt4nfIy2ajDplvKTu01BthviUN211VmfPPYvBOFIV21tFC2f5tVMOsncr
XrHqCQ1yroZQAcP2Bcs9HLJlZMoTruDJQZfkaKzNNjUm6P+ZDgwACIp+GmfLeyhn6mHVHB9h9HeH
olhMaxmRKlqI15tT9EaDQiQAAKMurE+97JMgHgr1BCL2zzl8dHhBbNB2W3PqbUkiGzxlrHT2ZqW0
3gV1O/eit6AAPI7H+faVsndxoYeDQeKKfaOxcD0rHiC3tPRhCCFSmdqp5HsOKwvh6Fbe24RkA+x2
5JkAX2+urjhLKLWbLkGpaSfvTSW36SpY6UPtmKJDRXg5Ot97y7Uat8KFJHeF8HQ9MReTeARrBIBZ
IrSzakvz3JT4sUWT1A8qH7tDrfgGDFt3iCJ0dkWpLxGBrjqXpwzT0Bc2hqQmYKUHQ+0t1+qdRwGJ
+xHcwfWs2sjV8QBOhtCLhu6+JLf7qCiHbgW7EwJLbvOM0vXdgpVQ6FrcGBmhsIJFcUntAgMse5CV
n1R1dvCm7d3DoMz+71ibdeqNynBTBwADagP5BSqT++gok/tPn0PsVNTYCVOoZX+x6+nXobIAvJx6
5xok/paN5WndNzLliqK0Uf1XaC0MLtG70UFUsPsdf9FwV2IzcJvrYaw8T2U5sulhOKfpvZYL8yEW
Xdde1AyM6e2TvDsYPKwVq7FikDfPSgvEqxJzTU4wdGbkG7UVP8x9q5Dqadzy/l+MBiAAfUo0irDk
vp6ahoCVOmTpLxhK9WxHI+4gk/Eg8kPtrr158e2w1QHztFICrkeKtNTRFDh2YIdyEapL1N5jCfIp
HirlAHa8lxqQe5BCkqVj4rMJP+ylae0y4QvWWF19USaUBZxKz1bl6+Q09L3ql5OSB8uUf7n9Mfcq
Gdg0okKNfsvqPLo5BML2lKwYybLQ0V4e7RGT78qaq0sqBxTepWJd8sKc3jX1kHxFPyl6bBFHXALU
urNTFVfdxU6F8V2NZGE/5XZc/ieNYf55+0fursPaG+AORypku5nRH69TzeP989TR+pjGI+jaXBE/
vCE9ci/Zeyzo0YCyADC59iKul9wqIaY2Do9SGXkI1HI/nO1uRuFfB/uAq9cRqXpvaiu0hUgXZAKQ
0+vx+lJLeEomnvZsRk2stNMv5qqBXvXu3ySBMAppoa25J5KX10NxdGNalUzNblIsGbCBar8gqT3Y
QVJjJ/IXd8L6VLjIAUHv2qZf1WowCAuD0E9LoztECPq7Uk+MAGPD+HR7e+ytGSi4Ne8CtQLe9Hpi
w+DEwhypEg9rA1/oeFhPpUkdrRAZxtrekH+/PeDeolHZpGoAXIuEYXPfDWbTu0aSStTLTOVe5DqC
0OUQLxzSPjp4pPaeXaTnUDmgcLCmJteTI5l3qtlkrGowhw9ZZvdKSDo4OAfrtTPO2nGFOgaFkZ7U
5l1y9G4uC8RqQ2s04nurmJtTHjXFt9tfbncUMAHAcMizXnVaYfQUA8bD1CKLrqvOQxXr9yLRR+/y
/zfOZq9TwQGZyBMYAs2a/NmdaqBbcXLQv3ttFwECABm0X3uchu4237BMLxk0jGDDWjfi+cHOq0nz
qzrnWhqaPPuq9kn1zzhXrbwzqlwjGZExbHsTVMk/+Frpxkmdre5eU4UShwU9Z+mXSe5wvelO/70t
NU3xVSNOPvZJmethVJcUF1oNQdPnoc3K9RqcjcEfotJYAgmPNqPMkJr3bkcqcWqrbHlp57w9Eone
OXAr3Q+VGBISqmabEs9oj0DHTKx8hesiG1Ak80fDroY7s0pLZPrnI37T3q4hHGTf/IKTbzsJWVSa
Xo0eRIg4blr446i2vtPX9VF6vBMQUpqDWUsoTUFsW3nQu6ZIh1ql29O2ENF0UP9Ea2pY1YV2WdoS
DT/SooOtunOZrKwKGtAUIMnvNi/AQmdxMXo+poqmx92YTtmHjvF8+AHmn4fwlMO9tfGDIgJR6PVd
InOqKrhg92zXzKIAVmRfDPrCB7HM3mqtLYBVl3Nl862757cIt1b0QVdESdOuUZWvIEvH1B+pjoe3
j/heoXENW2jdr3rePKLX41hen5md7vYoUCdSDW13Eu+GHFfzoCwT+39NN8KFadpOjG/Gtuw/Yt4+
/5vatqKdTC3D5+T279lbR8I3yjq4HcFD2BwKEIt1CmyUK8egdrUITb8DEfuz1PojcPTeSOjBAd5a
uRVw5K4n3ozqpEYLDukuFbFvg0a3C4nZbPIjjEYPgu29I7GuJTkEpTHYxddjZZPI8s5QulDrFEd7
owvHAcw4pEoVmEjbZh+8VHFzH/G/6d/b33PvkqGEyi1DR4XHYhOYzl3edhout2FsqViNzH2O5Q7+
PG81T9gBzPT5LxaQhigkW4fmKHT566nGluKaijIQRuR65iuO4iCtjLJ/bev1wd7dnRsB5krgpxq3
FV3I8bw2s9Hqw6o3+3tsnOwgsuLhMti1vLdWDeTb33J3xwDkRQkO5ACtjuuptVSFiWy5Y8xuiB7j
SjGw0PG0ByPWjpoce1Ojwbyao1NEAk5zPdSAVlE/oBwAhbizLnKY0yCuneTsdFH/WWH8g7jl17m6
hjoh8LIixNeSARHl+oN+u26I/kZUTmFBFDR5gmKQruf30/RYT+Ui/LHopk/lYs7/M5SGh5XGbfzB
NrLy6KDsfeLff8bmUFKf60xBHT4c+Cwo40PcRC/YQg0lFn/xYnDdgXT5JZuwxYDEsTFgiwOHBsE2
GSRmqYHiTLtz007m6fbG2bvLkQJez99q/LV96TV1TNFIIwOOZyULMl0fnyi9ql9vj/LrxtquISbA
VEUoqKyIqM0aumbbTcokYcFWjn1KR20+G4nbhKD+oRrb7vhkGWn1FJfg86piMu+NTPQXiKZt4VP+
mvpzm0kHTgNFlwvY7+qljCzrvid/PojHf6HfX/1Wa5WXR/2Tjb55r3VUFEvkxiTUsrb/LxPOcOmW
UlPp9/QmhNoOz+Qic7rhoutZ+wI+3/sam0Z2xps3/SepDa3An9Lt6rCtx/JgvfZ2IU1M0kmN5SKp
vP6QZY1ukEYNHGhq6yRBM0buHZhN63sH3fbgUtmpWTAAICQ6Csg/bOXUK2qanYhmDp5jkCBPhThl
eJUESwI0B8GkHz387Lt6So5uz51JQncCVoxAAcS4Vye+rZaFAI6C7tCK6tQ3EwfdSgnqQs2Y3Ozg
htmZJ8rR0L25YWjbbrmoJnqv4+DCRUoj1/Rtibh6aY6OPzZ1+QbYr35OMvWbPo3dQXqxO89V4o06
PK/9FqvjdBX80Rx6EmXKEaSJVZwapC0v6uAeSTDs3aJU4VcMNckZAufrb/ntFi1hLs2G1nDQSyO5
a2ap+6VTS99LsTpWetcJtKgb3wuFK0YZE6wHjPmPbZ0YmRYmrF/E30ggtjd5BAIq7ml9YUZXPy5u
3zzpdK79Uh62+/bnS8oGYmO1pdj68Dpu2oDKpww7LJry1iqF9QEOmPvgjbinqHGb+csyO2GBlLzv
GLNzctPo6MnYia2Iqv7vb9giXl0IHKQjyMnXetd+nVSa0jaeIx/ROygfxinx3ndpkf15DkBsSnOa
c0Oesz21XeTFSlEAHxm6YfRR3NAfI8LWg1F2ooCV2kDLimLC6uFyvZ0EIq0AiBlFw9XhRcRplQaN
2TvPyzirpyimUnNwG+28VHB/17Yqta213389oqomnYw6lY9pxvPiF16rVr4ee+Z/t9+qvUP5+zib
+AbKYIyhMrVIOiD1eZyK6NTUIG/GYmwOVMB2p6SD8sHMhORwG5DmmliEaknOA6qIYYqFQgDn+qgC
ubcL0V9FXYatiMnIpsBkG6hX1ilLJU3CfKFHa+xrTic5t00Yc9feFbN9RMba/Yoo+awaZ/xz2+Zx
7Qq1TvmroluVD+qMoHVvYUWGiUJ8cH3vbsW1cADuGfHKbX6tLcAm+p6+lV2hhV7ipqz5i8v9BuEu
D0XZdR//YoesEkUGfBQA/5udOLroSIuJmMlojAJl2cEM0mLqPxjYZ97/zVDEZyQsQJC3lCxtXlxl
XntyWof9XTzPVdi4qXtyKuOIuL23YhhYobTOfylVr6/kbw+E2aIkrynrZdVUzWfZLOI7lh7W01hq
0cvtWe3t+zWSXzniCJRsH1zy+N6R49pOUlP3BQp1/llBu+BgX+xOiDIYWS3icOTt1xPqVQWqSc+L
RxVPOePu0fhj1tZ3Y6lGB3fT3haEXQKKGa0H9Bs3O0LgUjJpLg95nUtxRmtducvbNHtZDNmekemK
Di6OvSMNTIBJrRo2fMbrqbVQ0QVuBSQI5tSEtVS9t7GYJt+l6nFKYiPGq3eJ/r29anvfk/WiGgoK
iYhlExfbqVLXEx4poSgy9wWa/4hBuKwfoxFF9dtD7UVkvw21zUrInbMmqym1qG5cTOckTpTnvHKU
2rfH2Auc3ireTE4JPJLrzgtvD763mLybSJkSO1Ay3+ybpU4Ts1bAaa/eQW/INt/mVquGqj4vbxI9
PvJh3zsMgLpgGayVHvDt12up45aIKuwILNxUIQuZ1nRWOvXPZZ0wWSO9W7ll3JTb8K+PBkL3UelD
KWLtXnNrTG2yQ1mnvX3Jflyl6ShDACW7nkscoeGE9xf7cpEzGJ15PqU5JeO+tfSzkRm4esRIU99e
r90PCHCNTgmwJ0Cz14NmeqGnoqNMCHQvu9Q9NhRQQo6aa3ujcAWz7SlJgvrY7IoIARDDTnIaG1NR
AyPAX2buo+J0ey57Z4xwFc0S0Oekyuve/O0SnhY4uNbAxk/R6PySpOXkQ+qZhe9k9t8EVCtNDaYo
L4v2ChiL+H4ubQoaTu1a59SqCpg17hHra+80EYtyMxrQmAlArme0urqnsVQhCCl9j9K6uQYCVnGp
i6y4d5xKHJzevaoxUQCImRWswJibd4x2ngrwAgYltslgNJPFu+RKYj+ZyhKfxggYv7HU1rlZUsXv
M7vErc6MLos+H3nJ782cTvNq74FEHC2k65n34zDquTOOIW0l+cMw8zQogLrgfoYNhSZS89uf7x30
zFYnERyO4QNcjzc5WGzInvFKva/uHDOuTrZZt18GYx4PMNV7h4HO6AqdQEHhtYt6Es2uN8Jri6fW
Owuvyz6NmKhe/nxCiFARZSEcSCC5mZCW57GhTVCh6khX/FJLRTgrLtGr4v0Flw1qDlw2ds4qfrK5
Q6p2jEHeoe+V2n3kp1ZU+Y0WDS/5PM4H3ZOdO5IWAn1zYDvIeG4L7l3WUR7zVimx2LLPRtqV/pzX
4xmVtBY6g+MGtGWPZAp3HtTV2pP0CdX+1Zbgem8MkUxyV+tHxBeU9LueusZd1Q4yMLo2+zkb7QJT
NHnvRdI42Ck7FxptPZCGdLdJ/bed9Br4A908+IGDkuhnOvc/uqG17tRUHEQnr7YkxaKV/LiydcyV
qnc9Q3vAND1JYopucd4FcwdQoKLp+uH2lnx1ptdReN1YOKBJNIOuR4mzpqR6nzPKIMcHG2TNc4lV
yJng8EM8KH+scb4OhyADHHT2C+nb9XAiN8Z2qKmvVbHrXhRVtqEymCnmrJrxp4eNxiGhASJUXCC8
CdswZKaDGVV9HTbeJB9Mr1jCbk6LR9S2jgLz9a+6KrAyFLE/jUqEecE8bIZSe1E4hagbYA7j6iVR
W77T2tl5LhXvLgLh66Pe0tzXFL/90Zv+WMtvHZ6cEBFUyGQUGK8/aoG8V5V0gH8KBI9OVMqaD3Wx
cksJxcK2bGh8tfNRkPLqHKyD0ixd8fs8Bds512qLrVghmnD1Owo6GOnnSsHb00gicb69R3eHIucG
0EYhnO1zPT974cntLKMOncVZLl2qc7fYBOt168wHj+2ru4xZETygNUmpfDXluR5q9a+yAXfUoeqJ
tWVvRN03PS7l5IvaVN5XRm+9h5YRf7o9w52zDuhoxQusWSTI2OthG35KOwqtDietQq5gHoguRNX/
xXdcp0Wyw/MNXPp6lBFrXlJf9kk59OXFsBQ9dBNX8/tReKe/mNCKEeAKo0S6NbUVs6N4ZsSEdNWp
PxgFh5Rqmo3c0O1x9rYG9SYwnDx26KZvp9RT6o5zs0bgKylObpP+nKQHMGXwjvpKeyOt5DxE+5gQ
tfzrj4fOsKdQJqlCW1vcOxfQit+knvo0pFb9p08Mm5D+FWsE7mEFjV4PJdgkyuhQGbHqZMTKeVQv
7jLxlnZmfn/7++1c/zREILyzKeDIbJmWbIFkQMS8DEVly8bv5lxN3+jEePcZLcwkqB23/vbnQ9Ic
APFFhfB1fx6DOCNhgnigdmNygj5q+mk3Lb6Gd/aldN2jJvnekf59vE2kMOURizlgD2pJzQyquleC
dNLne1dGBnoNcXypm+xI6Whdou2LQCmDza/x4r2yKSl5rq1ObcpQV8ryRE1cDXIqKo9tvrQIner1
k0CRIjAmWz84ea+nC490tQ8hfYQF72ym6yRWa9ctN1iJ1Nh9LhYjHHs4H4PI+49qNjb3js5Rub2m
rw/HSl6lxECKDI9uK37n6QBXmgGBBv5p0IcolYeJPMLXUYj440uM3cp/KGcgssRw14dDVkRm7GUa
rflkfe6GafYnKyo+Fq1THxyOXyL316uIECjcEvp2gCygIl+PlVp2rizMDETm0idYTXRu6pdKlX3L
p7KCEYhRcNB0hegDOWndG+DmPLYZ1DOdt0ok3+woQ1TBNYHGHlx8r18MkmrCQi4KqC/u9uA2Q9UU
mWnzGRQj/ZhSnAtUrFY+3V7X19cDnSawEQhbUyJAU+r6A+AX2eexS2CTqjps8USxfLrH3ovM6q/6
2LsH7cO9STEgeTqVAmDT6zb7rViAE3JrNlQ4Q9fuzXMLBbx5ize5faRtuDetlUAL1xMRk1fVTerb
5cLGaSAfNwiP9XGe+eBMhV96nXjupHJU0X+tbwiLhyQejW6wQWzdza5F1kml5MauddNY3E9iqp7N
aq7ubLbXaTYtJfP1SVfewB4xX5w5gkWImFb3JpKe/JbZXhdGmVd9SUvXfux64T72XWr/NIvK+lQ3
sYmbbio+5LWW0L5qDsE4r28zfj0GumtxFpmHLQPEiUiZDTNp4eH2peMrXqa+bxY9fzAw33z2nF59
Kq3Z+DprineQXO4tFcCFFZ1G8IfM6/WWmNHfmtzBILTuzZ9yEt6ztzTlKXHNzy3436Oq4t5wQI6g
39JxXAHM18MZZeJFapt04YxT0Y9SsaY7iQsGWhCG68vCPCru7Fycv0TNHG5NgphtST8pbbPsB6VF
qEMfnuO+1Xyqp+Z97Y5HosM7DwNDrVkeGQC51+ZwqWbcqxlmOWFntcNydhtZn0qVHOFBAA5/yI3O
DTuRJAeV/Z29A7yGKia3KDXNbRdGG6k40K3twjQX0afOhKl3gajXTY+WMbs19dMu+5a0aX/RahCC
59sX2LpemxucCJMa8doA4l3YFDnLLsrdrtLbUB2l/JpKEzF1t5ieWm2MUVyTxmc0CUo8IvQx+TCX
2dH4e7OHtwA0jzIrvbV1v/12o3ndEkG87rqwFXP2tcZvw3fiJL5vHEUEbpIuL3Mtx7u6co46Djs7
a3VdJx3l0/Myb1IKCISW1k+yC2tXccLGHsU7XRXxI5CF/P3tj7w7FNUYmthrhXIL4elhRtM3qZCA
KXEwLhZh+hL4XlAkYLxvD7VzPqn1rHoz7loS3bZGK6nB0Ud9I5QqdjSXRWnHnhfZAuKp9XNx6vT4
KNG9PSQAqusldFMDNyYkPnFOduiO2m6UkA1athIkizI/DZ01/SlPF6W8/zdJ0AjXIzaOPaeKErWA
1ZclFHZLV6iflycrM44uhd3JrWeTru8v5avroUal05LIzBBqzQbjS+LJ/GkZagVr6jkBIZV79rvb
C7h3IDAWoZhNEspNtJlbHdu1uiSImMa6TPyoKqt7b0j+S/SkfQcFen5wOst7RgXhiN2zE1tQqgBJ
uvpz0J3axMVoHHSdkbRtGMnMhlJYtAHiWn+eJcJKowKzooHWVvrmkp2bQho2aXYo1PqfqsyXN4am
RdA15/50+0PuHDrc+2iVUuFCnmNbAO26ulrEQBplRzhMos3XhOOIVwSyt0eon51LlOiHadHLg5K8
7dmbs6Z3oCqLsDUM2QWTljaPrYT+hzCQ0j24KGl9joexfCjNMntKJQC723N9jX1aW1SMT4GLjJjD
f71NF9cZnHLFJvCXT1j6jj+GgSpeo1TmpTUo1Gix7Z4E8Y9f9rZ3IVo/MjLcOSnQKUlZCUL4Da9k
xVJ1nvoE63azGPOznZrj27HxgCdPp6Tw8rvbM97Zrb+qlpDNOSpgI68njBx6N0UZE0a8In7MKzv+
NMguORhl5zAyyq+ik2qRaG/eiFxqsUPIwZywEP42qJnte0bRvPGcun7MMD74QMxSE/UtR/fO3pYi
pINvzmWA9NU2rJvcOR5blSKA0Ky7uK3dsExpJYkkHe+6pFPoqWl6OC1GdXbcKf98+/PuLSZUY5pZ
az+NAub159XTLI9qk5pAqhkLV47ztSGsOKNk+1NVYv0gV9s7qrR7uO8AKxLGbhYTJI8ZlwmXwsK2
mfyqK7sHvcyS54Wq/8FReb2kdN0ZhY6LTty1JcdWrtemQ4McmzdG8/vYtqKgwErDB7VnXZBur0OR
RDCgIn7I7W+qvZ7mmlGR1puIBYE73axpE4lOxqLuQscSGP1lsZWcdKm0XLT4gOe+OuvmnbOM1slR
Brc5qc6cXbqhjLJzVsWmr/ZNm/qKXRgoBCpwfgZz7P85+JHrt74OCMH9UqDACJ2KIeHR9cq7tkir
ZERItJ3E/Kgv60sks8qX/VQigOX2T4v9gZZ+6AlzjH11sq27xGj/GMJGggGOB4mjlYNOK+T6ZyAt
YddCSOSvKsO+75Xhm+iw8poHMz9ryKCe0mg5qpW+3vRQtVe2yKpPBRFn/fPfYlGx6FUiog6WE440
6UlZpkHzc3Q01QvodRQhvb6d08vtD/56UxD7mrTpgPXQNdvmb4DKHCOXpNoSB5KA5qMIpsGO3nZp
bh1UD34hFq7X1iE5NbkueYDphGzWVs4cCa9AiipSehMnoyYqFr+LDE/3tToeH/oEVfIL/pBN5Rsj
WJhgKO3p36VVBuPkGSniLupiuW9c2bZFoDhy+DbqLc4Uiju7n1HDrecz5sOi97tS7d5WQ46n3+3P
9XqNWBuLD4aQxNrZ3EQpIHurKE/ZlDLN1cAcbScAFaX8FFWcQ5ccipfb4+0sD9kJIQRFLuou2+wM
52T+eidrQyc1hY0eZu29X5A8fGmtkc92MNjrywnQGrkgPRwuXv7legfWWZpac+vgcp6rVfMm043I
+jZmI/71SGgU7jOoF2v0Ffx4+1DJFZwnrUKm0dmhb56e83EVqp7bvP6i0z/s/Kqy9dh31Sp+I4qE
Crkc4ohyibI8G7IYsF/wau9TU8Pi9qmjYcIQja7zLl3K+GWRS637qoMA/TlKrfitE7nyaXQVVYRV
RTzkN3lMGznLDeQSQRB21QmUkYV7cQS2LxgVaVm4l2P7dzfA/JqDqR7n5LzEZYrdIwRa8VBkuTT8
rEK8PPDySYUThh6c94i/i0gxy07S4dwrjSsfByK8+GsL3hPnAr0XOtqDHtq3hlCjd8aUafUdKmV4
YpRa3joUxWz3+1IjgvTH+RUgCEotoK2pVtF/uF4hAKZ6rNvUrYWTeL7Alz2wBlEgn+x5p3yOndPB
luDvuz6yMJBQEv4FiFgpC9fjYZhiax3wbgDDefy1M5v61CO89K4cUZa/PdTro0VuSo6KjhIJABnx
9VD4AIgGkmcT6mNTXCJXix+dGT9Ocsf5EdrJUQL+q8d1PTcaeewqLr71pdnWdox+NsA+geCdIws3
01lvly96KhN5yfg/PJWGEf3bocQrQiLYSLzL58osgorCzBI4duRFnyp3Gj/xVCeVn9H9jR7NttV+
VHXTNj6PS/NF9mb6Lpkq6ihxIhb3GclnEv1mEON9oaTIx5Ft6VPQZnaj+r2eeDGqdp712ekM8dXC
Z/ul0doy8i27sOpTIfJJ+ItMrc9tXMgqABRT/680xuKjmpbKt34AIYemxOh+jqk/Fn6biO6ezm2+
hEkp2/ciVdT/wJoj4117Ubr4zlwSsK+r8UWXpvyM8Jv9kHeZ/t88YFkS2uaS/Et819YnbcLjxa9z
rHvfLrFb0B1JG+d9POTdZyyKFuroStQVQd1BLX8sMs39tECwE89lF6uWX7BP64+LjMf4nRMZZo/A
QZcueagLtbTeRQU64oFH2MXBQy/gIXe96bPRx1YfKEYzfFXaIulgZrXJfK44AmhwIh+ELgNWlVko
AZMVVDWi7H2erbbTphbJ5xGdJtWXJep1vjZQIz1X1CZepJKSvpb4hvSBHZlz6ktoP4+L9KrxnZwW
5SQEXbCD/b29ylfhdCJZuuScXUgam/09csxAAwP6muy2ftB6L3+CGZI6QTvzBweDrffA73t7Hczh
qSV4gfoCNPL6MPU9fIlZWhoGqGoeTLl0zm4kj0A+r6Bva2dj9e3jZVoLeJZxPQztd7OBzacGWlrG
yql0xfRIpSk6WYJ71291b/oYCUs+2kPTIZ6bu+bo566qpIFWas0RshVv13XE64kTtuGUwtdcNcK3
2EwUBPVkmh38J0rCuhdH5soAXszyWnTK7cT6Mgo8bs3OXKmAWoOMghitcrlDSSVF4rRsph4oga7g
9173bf15wvrdAC81xoAoRDnGoe61meN3tWzTuwjbBipbda/qAYCSPnpfW2lmnKpOL2I/mpJIO2WF
jetGB+HipMWRfNcOneB/ncfrlePlne+ObiXOABWXIcBOci59aQ3Oz1FNmvLiGUOSn1LF095zUzjl
Ke8n722rd9P3IhLm4jdJZCWXphL9Vyup63eubLx/BlPhiMdRx0cfhd1NQWxX5j9NPQDqTJpOPkc5
jHpfdIYmX9ohW14ivVa+ZZWwnx1ExVRYaa0YA80SiJY2RZ09KZ6HDF2Wl/iDm41ePaZxPA1Ppird
r1XbmDOONG1x38VLJ4JsiRv1rLbu9I3GX38/t1MKICSLtBdpur3lK7JC6jET1VuaSFUaTmLBHq5x
3SzypXQrIxC6k76BCs7uopk2v0CGdx6wDiC8Q1+aHkqBSrvrY5qEo0MPoUVeSK1Q4MzyeXkUeVEC
GccQJXDQ3PnOeeAX6oABHqQqLQGftsB2qM6Vajw3wpwhprlT+tGGH6OFQ2Y15GQxto1+67RZHUZD
Eb8TJVHLB+k27fc4VVGDFjgSfqLDV7r+FOnjtxKpSQU45FT+UNVuse8qpIuXIFMK9+uUiFYh4ulE
FgB/sL5SrJ0/DnnvPscuPrDBrPTe/xZ+/MeprTFwQIPD/tZXWloEqmJ6n9RpieJTZ8dRHc7lojnA
hiIdmd7EqPEzGEXUB7MTibdSK2M9mHpYRD7OxSIFk2NMiV/Ys9d9rgq3+zEouTqfQMTXz+DLaDoY
iWY9FUujZ6Enm8Lw2wbyL8BERVVCr6vSc1so6EW1aEEYZ3qLzo+yz+f/SOId/upGl0Z/n7sW5Owl
1+RPkoqyPcXutHyyYK3MnxxDYGGKGbvSBUnZjsrTOLdWEzixm6bhkDj2e/Rbko8SNqT1aGV8PZ/8
eaXNtV2CDGlpJ8WFcyQ+tMbg4idWtkuf8ib2wxPazIX3YAmzGoMhmezptHLtYn/s07w8lc3/4ey8
luTU2bZ9RFSRwy403ZOjxzP2DuVIBkmACEf/Xayd/3WvKU+tf9tBDUh60h18fnnRrdq57Iale8MO
d1hiGQTGqahGHATQqSm+l0uX3fVzKBusj4T55gFrDeLWcfLHacZtGbKD7R44EJSFxuwND67hNXbi
F6vzS6smGGN3gqkTL6i13NlFqNiitW6ec6jI9gmhqea61lno3QRWBjAyX11hXuKU4XpJVdWlV8V5
F3R24mExe+NEEvMlY7E5r0tdPXXZ3l5b6m35lOGglgHqzX0Rt1k96yRawF0tji0keYjlYpDTwym7
8ymI8otMl+IeVr7/TXRzoOJxw84l2d2q1BEtm0nHjmJTXbmVUz/khpuTljuTCF6HOrdP7VxSRHl5
6yRF6efT/ZTZTfloY/Ark6FSfYM0LSPcmNLICg/GqJenwLFVeECBJhyRdBXLc8DgoUtGp8gA5eRh
08c+puY6tpaqbI6G6goITWFWbNeDO6vmqt3c6oeRUbZeNlXerymGP4V5lCH6pQlA5iA6ZLyyLQ6X
JcctajXmJ/xPd+auW9Z3aJODJLHRtJFXUE59UZ6qTPRF3Odb1N7q3M9/M6kIghQg/+ocDXdCWCBo
VvPbMjPVjVE0mb2DsmrnJxU3uVC/Vs5pm2g7JruQ4QOKJG2WSJGNYHKCOQDibVcNnUbXG80rw+ij
nKO4OXNSbdB0bm22neBPw+hJFHZwrwPL/ZqX0VxebELM/gN04Kk5yj4q2mPXSPNxrb1t3bUru/tg
LvgmuAMV2KSUzca2thtxWdle+83c5WUSHEqnR1e3YXHCzbZbrla9dFNs9K31eWvVyNVsL8WVRuLT
Y15h92/07FyNuFQ3f65XxM3jeQvGERM4jKJn5XBcejgo8ti6dfiolYV9y2KNgXcASLyFaTMBzImb
0ltYfOjC32qZPAX2QHafOZamjvF9MZrL2c7MH5W7SXG1Ta31iKuGM6XV0PtXNQp74iSaZgh5Sb16
ynyf7NFUtr89zqrKrw1SVDKLjM+SD2hpXwa5aD4ZpWEOBMSh/VYuurdjIYX5HX5tacdZto63KmOb
H+YFfa8rRK2GHuS/65VHr4iiC3/RG4Ql3GpVPDQmZjnFPOooEQB/DlMHf+QALk6511GhRiTlK7FI
EF6y3ttj0fpV6h0PHlnj+Ao+YLxvCmslViqFvmM9Zaa46i1BxMRprPxCluliPG9FfZ8EGrDy1Vzq
okxc/MAF2YFlXJGmetCo2PVbc8KCr68h7JaTiz7g2qMw71XCxQJ6dD4rJbkLy20qf4Lbze3YkG6T
X8qpXO24d3TTPWRygA/Yb9qWt1WIvMnLRupd3vRMVIqY6coWYXzZVTv4pbDu681qo9h32mxKV461
TnJtNQ6VwRjC4222VcW+Xhn+TLPdp0DRtoFuxzCsF5lbrcWhCfr2s9lUVRbXshf3g1EH3ya35a9V
fu6hB7So9V5UsCOSPOemOooyqqIYHEH1WhqVeGSi7I6prq1gOaKnOttY1tRjlRCcMkTvAwFZpPdn
u0ooxdWxEflKEyK3CzPW4cLuUIM33wpLbhoUz2LNN5a1UCnu9BM38YTMnjDtpm1u5SJ7Mgxr6pIc
RM23Ja8i56ClmaEDL0w+02oqdWfJ3gxOc6lKdSU8yBOvZVmSyQXV5L0OlWmMCd6WwVu40f042F6D
dlRgTxk6bWWT36L1noUxTeRpvvUKdwrijf8ViGBP/yIabaOJl952aHzkpeGuh6kPZ8KKMCuKd9w7
iaOKJ0/y1l7ug2mtsP3KTP+Bwiq8HOxpNpKO1X7iXpoje5yj0DE4jdMc3crmJMoSC+hTnU92eTTp
nEdxJlT2AwgBZF9SOLN4DmoxOKnwHfFaWUHTxpWrrZvI1xufpbWczwUNBuTNjNq4QJLICA+TrV3n
xF0ub4JdJCGWq2X+omHg4U+5TKQCc5gd5NKQNplOVmQXSziXZlJJr1CJ8GavOqBdYf2EoWDsXyO3
2LqWUx/qzAmnI5ou3ZPTezkeoqu9itiJSrnFNoz1rzBiiRv14IKOthrcD4gSXV8kfV6F87XDBVVd
h7paes7yANYECb3gamtBYsfrLFV25EgqmbT+uN263WBnh3DKmzUuAckRVwNX0dgAYDYnjZ5EcZqg
KU/wMCSz8mrw8BHOp1BflLZhBUer7+xXr6MNfELwh0MgF9N8pDwq6zSwujC6KWo8GWMza+bbxvHq
+rKxCFaxcErUZzOmJs/moKwxLabN/IbnmjKPWW4rdaqaWb4G5sIoiRoif/BmCqlEFgjBxV40C4xV
h5WRwWhitJT7XXhFZu1ARqdV2p5oXBn+QTIxNRFrdzi7XUG8OTKvMYrY38XaMPjBM5tirvfxVpT2
ELvUHHSr8ENQJHmQUBKsNYZPWeTxfgYkht6GHIUfNmexhok5FSEJZed9rQd7lEmDSxCXEduaUE77
5EYtEu20wRwAadkMqwy6FIFc49oeh9tuaWodyzbYwOj5QyOSULFvE39rPOfo5nQQ4syLQIzz7SFu
sXKuYzGL6ftQlX7H1dNGnyt/Ci0ySOVmZYxvjl+dMn8G8MdkR4SkYfhxxjWw5hcSZ5dEzfV1GMs5
d36IDv2w2MY/ajiGhhTVp7BbIiYaKKIFsefpRcPgE7T22yho0ilw6iHtwRZ6MUB0IZIWGg/XWRRh
P6I2ox1OTVm6V5uzVDwGelPWqfXq1k2cvsK2aHO6ektgJi5W4nSTfvC2YkZlDrzFL5nnfkNFUAY3
qpc4p9hd2AWEQCSpHjKu8S+TNxJBKvblFtebv91wM5BWO70iNcHh1/7V1UX2qNpOvg1ba7Q3Tq1X
A3U5b0nnwkG6ZmesZEkVBfWLqddVJjqbbZ+pUhhdV/nqPfJFLCdRlAFHOBd2kJadXj7n1QrOpQax
ZiWuzpwqWbw8uLYRXPE5XKa49eaV4K7KsCvhsjEZPWSz7zYkW8I4VMqY1iQalP/b9zYvuvbEWHwu
MB7h6096eZsmplOHejTUz96NaGtZ2g0urd7VdhIOjvOwONba0fGTzc1SmwNgzroQn9w+J83UecVn
nkfMkxJf4kEfK8dux6RbRHZtS4TokhmCqXMol6JtEp3L4lmjIyzBuyogL2VUTsW1KKY5w7fGn/uY
vub4rPrF21I9FG5/hba896sISrc+lKOgHPetOQ8uVohg/WEo/XGOVR0ZL1tnqz7xaBj2J7sV09G3
pzaMvc6HRsvfoCvWmlQCg277Kd4CvVQcu0iUB7an+53Ql30rjArxKLWICftw7vMWs/ds/OnJcbJv
g3ZrhtSJRv/XwpQE59BNNFTSJKbxUFdldZijio5bjTOQIGy3/JXNwZbsp2Vs9o9J5mxjs6p2YQI4
AAMTknL9tWZlcZVXoy+QJ0EGJtH0xF6V4QKvxA2+5aCZncHFOEzuCyKR4e/AWj18LawxLA6VXobg
Zm7d8bGb/OILYm1+cyi1OdQxjdthu9rw2vuFF8B4GZJxRTiPms0Py6zNmfhb0lOYVDg922Iu84vR
hGx3EWbOzAE0l+53O9tzldYkZjWN0M55W7pGf5uCqjcSLE5MQROmjWjCNLNaLnaum4g9sbky9rSr
ZTKFU/BoKI8pCYrRLkDYDDE7InfW3zTkVVwuvbJPsFhwY+1k7gQxGkTl7wZLgSKGJYAudwf6/OeI
sdH3qRqKmjKq7poDoKmpppypiEVsf/znlnmveIql0PJAVtZU9BUneTcHmcvXwAiPnlCgbcYJvPL5
aErtvZlCMyTwo0qPsVP2QR9X3DNdqhbT+y19n3pCl/vIE80F6u6qBNbM/uJ3t90wf4Z4kpdJTgL1
bCzCGEkMFuNCMqAJYzhviuCsJ6azNaIVsZPNeNoOpPifZSsdrNsXPf00ulzeNbLMf7R1n70ua1l+
nciW6VWjAv0iLeSak6zLt5cVD3OezzVgsjZuuMYOuiF5YjdgAwNqszK2yty+VSs1DmRTaJvpulj5
SeO5/KTWfnxaw5J2yyCGqqaYloRFRQN6OhgFESJB2Vt8CgMsVmM375dH7mt6CNVizN+E4fa/pZh7
AV2pDFSiN7fu4g3pvkcEvZznbMrqS6qB6be3jc5TwQn6tYge4F5D66Sn5Ddp3UaF40MPkqY/xxka
umFsUoPia++u4YukMtRxQbvhm2UNfXEA1RJUqRQ+6Td6xwOTFW9TD/Rx1obceqx0wlCmU48eJWh5
5UQb3IDKbp0vqvC7h8m29beoFrW+kWsTzowm58CLTenn4qZURdillN/oYS/R3B/KQUb9Zc3o4GdJ
q/86wguyu0JUMnhEq2wXmGPsKBKkv8IhJX9p77ZF6Mes1tV3WObzNdp3WZG4Y+G8lGMdrXHXdTSQ
J0a5t8Gw9TnuTT7SwQC46iEeps57bdtlyrhBfa6cefX1/Ro1dP8t1+jUBVexOI5uWxixb2dc5gvx
jBGZ2Rtm0nJnP24WYRtm80hvEmSch6aTafU0Squ8e7J8Na1XdDfc541smamfpnBOFwtnpTinBb/R
cWyWS93SM02a0hzYPsqgjd+2WODFlVo7KylCI2rSdXSWNlFTg+6ZDcjuvlEOil95FNXhncsI8XeD
I+5LLyl4OYt7Jl2sdXiZZ+1ckbKZcn7kNNAcwi5nuhvyqlNoUftzmzQROrlJXSvnxXN7phcjXhH7
/MXorBtZOONVQSMji2cFXfe0qnyTaVZ2QUNJbS0MPedN/JjXpXwBlNvLA3p8eXXICg8ngUFNLokB
c/Tf2TwvN6vU28+m5k69NXtr5oTC/R5PpML6ytt6e7hYZWNc+KuZTwyG/Ck7tnMUdaeB/OVbtCzU
so7Y7KPIHNkeWldWj/jIGvduINzngVlqGU/SDx5hLLdfZDkbZdrVgSfiwbD5L5cVX/LE93RHaTi7
Ga2AZSV0KOpGL3G4yOtDMWY71ngYd1fJbh2/ktRWr8UUEhiDzBA55z9kjgX0d7qgN7JNcFwdDkhd
V1RbwWoKZBjNDoGMWpIoRF75I3O0N8SjBqCFrtiSN0xk7KGN4az3SwyU3n4hPfGf3GYJhmRqwuUq
74UVxSLwjMtGr6N7PftyvtRTO5UXzWoXL+1GI+mmQOdRHnMkektyfU2J4jrC+7JRuBSpR6Ob8FDR
sLoYgzCLkpXR/wtyQF51hH3We4epWWVxZIibP4KYavBVsWhOid6KTmDnpy+eXIJbtRg1Q7baNi8B
91c9EybFQajbqL6xmGeNsa3r8sGwLWK7mvRQpd3YZd9y8H8illpxMeLkDCcsbDa3jU3Sqeds1RZp
ZNPVY+rrbHjdmg4MrBLcGjGSi+oF4qLxo2ID/BhBNhQJM4vsza3t6n4YySCSbZYO83FEXU7Tpujx
FaXoplT7+YDroW6bq6abjPxomYNxFXLx+SkKKW53GHSQdRf10Gxt4mOe0Mai9Ak8w+BZN647TkGK
OgG5F1UwFGY7KItjpOy8TwolrcuNRj3zhV5Op4rJmBdPxULq6rd6Dmmyy7Gjf+a7BGpuW7KNHHRf
xPWzMiyOqttA9RHpkbfZP1swGd97F+HXpLYai5xgRNEiyksu7Qnl+ITx2xDEUZ+p+7ndSuvAyWgD
VDxWrP7caFrdk281Zk4RUWyvo+PNZlKvfu8cRoOeD9mENVVJ0C/ua9+A6b4usF+yYwXQ5HY11shK
ZNRa93rby0wuH6+4Bmvaf8qwBtlBJbb15JFIDzEjNca6bVNf6T3pSRAdM54DiZAIQlmVfd9Q7XSP
md1uP1tAD+Fl73bTS1iW+YMvw2OZC3O4WAyrUHTblU1fwF1rF7hBFN2O0Tq/MbIIxQUcqfaagkj+
NJqcm0EtNv+ibg37YZu3ISK31CNYUcqBe0Eowqkq3OjdZiQRNHUCt6HkrJ0i3QtufchFHR64WPOI
5s08yYsesBfdI9EgfrHiCd/cqMYpuCzdubpb3Wz5IgnbTw4fpwTLNdq/+7Ag693V8m5GJ+qXE8/Y
37tVJUhjqyWjU+7wZ2aJeVaMFDHwr62JGsrRgG0eY3XhwottNZhAPuyjM2f09mnte1/9JSCDsFVW
/gAbgdzTiPJnFQdIdES3DHhp+oWdS4MKfxvPPKzsUI/ruzEgNIEzUfdFl7dm3PtohuH87o952ndy
/ORGeIZdTww2hnRtoM9RDvuwc4W/CRxDcMb+BpqkFsfVoMZOzbki2NiqyLdTRNP9BXq0s7eNPSqX
VTNyuljpWk3xONRwyQpl5WCM8qB147oKQ3pABrGD8ODnXepuHaKCJH1Wcyy3GihkaoZTZMrYkfPq
HbUztsZdS+8ZY1tRN6P4JQqlirslD2e8C4ayJuHBx9JZuUVLu7bTplkMACg6B9Kp7qaS8fSa+IMj
pxc5SbmdSGBEbsRV5oBtihbAmwjT2YXxbI+LG6JGb9dApOK89bkH00BaXfXk5L7UWWwiL9ogIbpK
55OL+W53JztjMWnEEHTci8H0oVVhq2mTZXemYbyaRTu3l9Uyy2D/d23ZXxfoVUzPvqU3Ui0j3ML+
FwajNqkNYz/WGEUEkyGeesObKfO32bQuvKW251vp0kRnYiB09xsha731CeNkCrGjEn6e/c6iLcA/
2q2G5nrosMd9rXFeGX+GFrHzzgz7zE8WhOeXz4xblPmp1T65UJJFfmt96Q3hmf6xaZgRXmSW1gyV
B2cLt5/G0u+AHtK54lsHdLY+sYximpjvdtwrIRFzgjfHNUwOtxXkNv2yGklhBPJD5Q5IPfUAFOjA
MFFB5aHm7UCeGKbAu9DeNhnPrWf3ZBrTLDyGJZlWKxDn0ZQcKQ/cRfjdl44ffJ/8sA7GU8mcNC9i
d/ErMdCBKt32TYREmZ8RpWuWLuHilNdLWTbjvbdKxLETeG9IfhfBkgXXi4KycSodrdsbkwrdPYU4
bMxpQ+t8e/QFv7+PzZBRARL+OPj9zMt8aT75hWksX7N1IWwwK1mjC8X+5tF8q45OtMUnfWmNmpBZ
mDajFNprs7pajQlRZ38Ian0xtDNeImPXlDOhchqqOwBRhTz2czD1V2oztyrVXuvUX1H2yCR17hCq
lK6na14ooCZbXHXrZh0cY20DZhk0W5LVc7vwrebEPKEJWC03w+pRzWwm8TUdlxFZBPSe1y9TvhS/
1LJZ6tLnEqgPi1tnX4xc9WacG3p+QWUzt4+LGdVPZd86Uwx7vsFkifDnpqiY1f3XfKizgFrLiZaL
XPCXEuLGml3mHJefkycr72CCdV5PADOtFwhI9Jg8evZRPEX04WJINcYDk9S8OdRhtX1dZdA/wYe2
Pq1hbgYUTEOZDrIoO4YI5IhxIaHbxoxQituO2vshRL0DILM7tF6c+VnxdRzywUq0p0Ydt0Ksb629
rTOJrDbNgzXZ8seKKPnbPNXLlUGy3wCL6f3LaUDwniLNTw2Hc4HJZX3pVJUEMzBuN4yBdJP2uXav
e07PHG/2xPhGrBkGvW451zdNgEnmTNlAGekI0ca6sAUeAQzGmczTBPrebtbySfQioH0aNLo7yAZ4
+2ErmPw+VdyIn0xDDfSk0TDFHMILipW5hgMIobF8QB8Fb/dTKT1A03Wv1Ru4o/Apq1urPuZdFgRP
Pc7frxJDSwA77uL9jHpdrzRjvGE9ZKvXdok3L3Wq8mjZtR3qAKVmRMOaZF5wwb0ZRmtGrqOR7aU2
5+JiBszc33pQmUpKao/wHamOXgZycsxrEJuk9zPbZnEDad1rEjFlVU7vecC/l8DfMfiUWeDG0gvU
V5kTm9JlbcFzVJTuROM6wvl22rL1grZW7h6GcGiLa9BURouzYdk2aZlt08sGTGBIKSPX761vFT8Q
sg/DeC685bpF+EkfVynLr2qcgSuHRVE9jMItGV3aYQ9ucd1Gpiyjra6plyhfkeGPbnd6Q55YrV+M
CUgf5jAMV5n2jrrD+UC0+K7GGI4OBCvduEYss218Lgoq4xgvLsTzAzIddXCXdXkYK0cLXsnimXHB
DbTFuQoabjwrAnCV64HrPIqQVj9ZtDRfGeyDfNA1otQJ25LGdbWV4jpfSLFSDXVHc7ntpoTeVsov
tXTcT2a0ZE3Mtc++sYd1tG8MoVQZm0yC3vJ88BtqvAFIdz+oKjxyGYXFETPV4jiZwpiSgOGVdWys
aHj0hnzbsX+efdvnyn9AWgeZ17bnEo+NrQ7XtCjX9aEEmvvslFK21yry+yLNXF3liQR0MKaZl+Uh
sx6SjGOomIrvLQTa+tqbckEv0/Lk0bLbqj1Owo3o/1AA0oQdF51MqzV97Yi9btJY6OC8QrHotoM0
wb7RdyuCPDWLqEQlPXCGayYpa/9mVVtYpptrhN+CfgidRMpu0SmHG/WEqu1a/N2XIXIvpdmPt3rB
5SpBCYkue9i23ZXdG7SwC4tK7kiCYH+Wnla/uEMZbtWluTeL6GyblJ+LFSaqwgz6parUdlEBpWjo
wRqMZoEH1S+qUN4na0GY+Noi3j1ureWTD/wdpPkvXBlocWSVQlSPTHK6c9GjrhnXiaSKPqyo1LFd
Cu9SVx+uck6FReQXuSMUwFGmi9A8OkPCU6RIv926MBGCHnTQ8PW93gL7VIPpWFYnT0rUyD94tH/h
8/ZF/4GDwsiko7j/+f/A76fcIhJlyFK7uAxfo5PcP/dYDJxaRvj/fSlckwHroh5FVDknbKHAYzVr
LYJEWOAKnLAcT7lfT6fCkt0HWiXnqNpdL3l3af/HFAIlujOEXjGLjmOnwySrRBfXGW4JddCWp7Wq
/FhM20ckhnc2yA4YxpMaeTOQgWefrl7FlgEhicAPrPZls+nlMuQi/eAFvvdUIJrhtNrIn/5rg0Bm
b4N6qaIECB+GszMIcCez6kOjPca+lfI+gFO+szcsfNxtEnnYEkzq/9wbNgjxYYDhn0S+/F66Zn3I
ZzDm5dR/JA/y3vtDGhG1Ki52duMZShSKnBTSKKOEDoh6BhAQ3DakvR+8v38R9vZtEcHTY0f46Cuc
83SFpzyqQz6TMdLE72th34LasA4qNJx7LUOdVE2RPUl/sT4zWZxSG4zM83++S+D4gPl2iZkwavZX
8T8HjtIugKbBSx0U0PmkjICqgNJynP/qVWJB7tq3ZEjnDvdn52whuypgcmN4Cks30G6MxQB4stkU
9us2i49kO/+9VRxEIJlpAb3lnozODpxRWAOjE0p4o6iX78xPGG6uaCK8QbQrP/KYPids7E+2c3V9
Z5ed5wn/fIVVNVgZYw4aXoEV3oqg+yaZUh/Jan7Q/WoT+BXuoc71/AGV598XNOvuCh2cvx3SfLau
v4TKIKHnPHjaOwrsuhI5ucGxjYQ4GLm/JqbVWse/75d3HxbHYvYMYGMIOH8+LGCSxZU1c6WRZgZc
dqDuYPzW44LhYDy6tUxtS4IkRdz/Px9/Hnc3Etn5tQEMoD9X7lyJQVC7REnmbO3nxmi7p9VpaKXO
y9ze//0p/30BQOFF8XiPf8Sjc+GY0hkqoWXEWl0ensx5lSdrY47w91Xe26UeFS3UIs6/da4+QFme
0UYNuEAXT8EY7plbTV17vYKP/yACvbdXPBvmF2TSYJ8F/fnytjoaZIACUxKB1rpbxjW7c8H+fLHQ
YzDTrXOzOSYJqLz074/43otE/w4XNBwVodHur+B/rhejMul/TlS222y3Xxs799pDE43OfPj7OudU
2f0MQqwMIHR6aI85Z7FhMCy8D1Y/gkoAVRAJWE5cNVoHJhLQJwEwYD4zeT8VIMi72Qn/q1XlvjzX
uBcwuUQX9dz6fdI241mGy0mGSHbiItYeV3aA4dxcoW1ojh8p8L23c9Bs3LVYHfr25/qaBSIc1QqN
NQknUx/xgHnMMA064I8WfhCkPlrp7MWiILqVq+TF5n7vpU1rYfhQ1dmhlcK9/Ps3fHep3aPVRrYC
ubGzA047K8tV5kaJa5Tud4QqcEJ3SvFZlMVHHuX/Tl12a+3/t9RZMCLB8CcGTVGiiwixahs/0Zz+
WYrHtwcgE2/Jvz/a+a1peyQuu6KD+Y/Cs3e2HsUNYm5TPaWzMVsn2EcL0Kw1Ota7d4DjLPoY5LRw
nLUZPrjJzl/qPysjDASncI+659zFyp7gNNr2lIZDHf5u+z66rJn+Ioxv9R+cwfeWQjHR5G5GbdBz
z+4YH+H9Zh3NCdKsDn8DqXcTaBGfRq2Mj8qE8++3PxV0sV0feHdjOD9vTTMpu8xBsRrOcsvExfqs
2lnFDCf8pyZsPmLFnd+eLLeTc1GKAbOI4OXZk1njhPFJGOl0MUowkn548v4hTcChYGja9/wOpncf
fLnzK21flOuEvMzdC73oLAktPS3HoAeZGTLk3B1z6guNFMmLgit8JOPwUpo8/VUxyfBbsS7z83/e
sqQ0fEXKI4dnPjv4OmeIptZ2TNtVjaexPvb9k9Pm00NbhF7KqLUHMtJ/9NDv7CGY+RHSZhG6h7Cm
/owXeiKZZ5ExrVXFnMa3jS0hQ/V/56oES/D3R3zvs+5sfDfcBXDZTH8uJieAIeRmI0Qpp0yi1p/v
elUMD5m1FsdRAjYzRG9+8Fmtd/YulClkWpEfxNzjXKm8KYPczGsxgkRX9p1N25apS+iP35uxjy6k
nudPQbHVV9U42I9UeM0rTWEnlTB2Jf43jMqyqC3pTEHXSLM+c2ILc/GPMuh3fyUItV1AEIzp+ZZf
KNJxla4AJZsQ9OQYbjG7xLtQjTFcKN9rfvz9W7y32wOoLhDSwS6Y59kdZM+udfx5Sh1Q0QYYRKPJ
UgdEE2CZpbvGS7U8wF7KruuyGS4yNC/08e+/4B/Vh/9lre0HjtzIx+keUWQgFH9uB0WT094djNJa
+O01bbf2GOB/fhHkZX0Qw7ol/TB6t4O5idRremDcfOFUTlPNKAWA099/znubE6uZkDwbsQj3XIoH
AH+e9TYj5m0u2ut2HddHbUKuMArvey3ygBnTIj/Ym++tieQDuS8isUSrszA1N6a5GXM+pjCDqsRd
bb2PosbgsVpDXccM7+gmtJkbfBA53l0Xs4BdqRJYwrkjmsUUfCtos2Fe7vjMD8ZuF46d8CFlmlJA
mzXM4ljV0v3gk7+7LuKG+y0Hkfv8i/djsZST142paTfORVDVvg+seKyuM1jfB92vFkMRyGQf3Dv7
azzfaBwtQhiC2Ag47mfhf5LiGXjvZDswPRDM1C9luQwHe/K9l79voHdOFMY+0MY5wOhFnusIgCVt
vDHahtRXfZVGqA5dQgsARDHkv6Et62SwFzshNXDQ85+cy7+v/s6rha1pYuDpWqD2zvMO8oRV1VbB
Vmoq/7ryQc2HeDKdyFCHdOxs9APk8JFgzjuXFovSTSEr2FnsZ/uXSIbSbETMmiZmyCinEJ1Xmup1
kJVJ4M36v59RpI7sPUjjumyex8hw2AWX/XBM3WY1rgd/UI8FyN7+aMKNLBOzGfPjGgXrw39/t1T+
pHS8WBsr5j/3zwhjwgNNP6bGtI2ntbfai9ETZgrLNnywwatDEFTr4//Hoi7tDRtplD13/nNR0Q6l
2XhEZr8u+uvFpe+tQs/4kQuxnMzOvsNYd60/OCnvpAOkAWxhm/doo8D/56JrVgV+42Zj2mftQJPb
mZ5HPDYb4oOCgvr3J3wnScfYAjY1u5bFzot+PYIgnPRMwrXCLXagj1158+Y8G8wx4xH2duKg0X0c
6029/X3lf5mPEnoYhOIguwtn7Za3fz6n2W2E+DUCT0SngPnEKu8kQ8jfEDDWYyEc7FEdobwfocgE
3HUwyoA5DNu8ajD+fmEaAyDRnrviAKoJvsDff917p4q4zMGiSUkRcfYRPD2bBjc3cTEErBbilQ55
KPdvmYybcZbr/6rs98/LoHdNB5acDK+MP1/GWoRWICUlSzHRs/ZG1AtsmpOn0h7t/x4Adn1gcKPe
rl58bobDrMgZCvhgaQbG/ETK+7njlJ+4YKhdIuXdR3Zb/x9pZ9bcRpJs6b9yrd+zb+7L2O02GywE
CIKSSInU8pLGkqjc9z1//XzJqi4BwRzkiNNWD12GIhwR4eHh4XH8nO3vTyeCuPDeQaGP/o6wkWhp
y0xA3M3WSDJqBUravO+CdNg6LsASHa23+8v25iIxHHu2o5HM2ahAnU+nncrobg5pu211V973fqPQ
Q1/VD3Q/KnBPJ+47M8uipbrBnNNAZIqOC5SXE2viudU28J3Oo6dgmzaGtjadAmRZHEgbgIHSREmg
LazkTKTQQAjrGuuJGIhoL7eJwDw7d1tj8KLb3AjKz6WqDzvqadHXyxM6MzQq5VDBMT5Kvub0+cnx
bYzUOscx7HiGBH5p2YVFG7FJA6LUAP6GKn5cSMtmDOp0WXOI89Y3cfudG0wznQ4UmiW2UeG5V6nZ
PSd6oO6RSsthP8ryBQedmUroNOH15YUXTgnxWsRDesO7r9xtK4LWFmRftAPXoIMuN5fIw19Y3YRU
aMqDUECD5otqshD4TB/omBn0/bYO/WFvaLAWFIHU3IVNqGzMrq64fsrph6Cp5EOV019jVM74Xu4a
71sAE/YfdHXrMBxo5b6dBFkszXA/em7ZvLO59B3wh3Cf0sSy97yoXqInm7sw0KfAJZWio/Fa5GpU
NCQ0wb9tjbLKgAi5NGIZam/cIFGXfs5AcpDFDr33xeE8vs6KAN4RoELSc61lAU0hEAJUm8u+OXOG
8RrAM5lCrmPxgHXuKrKUQYxa4iqKWUuAjRJ7Yl9qYWUB0ZUrerQfJaeiuTLTFi5wc5apzVPI5i0C
piIxzBgNevC+129D2fqB4IROwj7W7+goN7ZKrcafzaoNVl3lNAuZ5oy78gTCuxJXNtxVVc+H7NH9
lda50m8hRfeBl5nRCo1AbWsU7ZIM90wohWV7skMtHH4TYYxaHXsax2EPZ4M7gfP1LtmB1Ol5w+0B
Nw5jubcKtV0Y4Mz2nyINEhQkBrIq1tAHxWjKKKOxPR9gOJFBxILVhq5jP3Z9SgSA2iNfX3ajV3OK
N5NgGtPbBOU88YbC03+m9HYzsPuC6l2l+OlOzfRuB5Tyd98FVUzhsDBUkMXYr/To8jBuzdCCB2MC
XR7ovQtWUWuDM6KivZDIzI0KpimNFbQhrRFP+1TJh9A2pWFLKzAV+qTUm7UBaMUHptTF28tTOB3j
Z5ENEkEKk7CkU2AFeCvsRJs2GZCw0CYEwKXfgcDmqX8cMwhYLtuZGRSxhwuPyvzxP+fc/RUP0gOv
0IZt3MKDoNPzRf8LOr+ekxVPl029cv+JF9EkNSZic/V44bY8OfjMyIGCYCqY07Za7OumyrcV3ZWb
upGGK0rfw2dZibury0bnxkd5TpvoZLkJiGJYPhx5NKsqgI6Ar8GboQb36UDNzqoBx77FlIYEwTQ4
cqXzqTTpe1NALU74phqVWqMCtQT/HJB4x/rzPe6/v/f/y3vOPvzpCNW//4d//57lAxRffi38679v
g+9lVmU/6/+Z/uzv/+z8j/79Pn9OP9bl83N9+5SL/+XZH/L9f9nfPNVPZ/9CCwR9QXfNczncP1d0
7rwY4ZdO/+X/64f/9fzyLZCtP//rH9+zJq2nb/OCLP3HXx9d//jXP6ZT8r9Pv/6vz949JfzZ/26q
unyKAzzvz2/7z588P1U1f2w4/yQE8JRHMkeKNX1Z9/zyiaL+k5IwYi0aJPFUidhvaVbW/r/+IfE3
8MWyzSYJBJJ4i4WrsublM137JzU9jmkSYCppSKr94z8/7myVfq3af8Ef9CEL0rr61z/OD7kXSSNs
88bBpQGeTrFABk+MVTt+px6t9yD2iIVBv+6+ZOjILN0Spm37K3y8tjRti5O9RvFPp5eoVY9culaB
vPWCAxA+SpDKu7K4kWitPFmGv0Z6OrLzQ+a1venzE3t0SXlyrGGvtt6vCvu6jTcuDbO/bwQCZdAD
FBAg0xRukrmuQ2UEdcERIjOkDr6pyfdSCXd+tgRNOg8af47GoJwI/mMqnxrCaBKrhH+s9eAPrOzr
IqDXnTYSCKQuD2fGChqn1F+geZtikxAv4lbWYLzL9KPXt90n3tRzODMCCzbMSttfNnV+mrwMCFMI
HQKJm9RoBVNWX4Yp4Fj9WHSqvbYsiFJ63XcXUAIzTgBEgARO4WJKLjf9ihMnABqQK9Ob1DHtCgCW
rfGp8Tp/O+Z2fju0lb7gDi8VFcHJX3IM8lSeDF/pb7a2B4wdIOCRS0+jriUEAh+yDrKtVQ/jY8Bs
auBoEWsic7S7Vj5EkVc+NWXSR5sqcypj63UGyAVJH0uaza0c5pOwy+nConvfX41+GH7K+npcB5oc
/vSLsgugYFThEQ5A0X9oh87Zh3kUGduo58OF4QnEfH8uGkezgSdymSaqnU9nU3Wy7o2NftQC2d/W
SvFOjwJv40u2vpdHa01Dz/tEb77BYDTC9yhVMI/Y2kKNUkCZvfwKHpmIp1whIVQWy1pm7hbm1A14
VDX4cVSUcHWnnqhpaOIbwitJLrZQBKDqI19D5bq05ecmAYggW2RKml+D3PTMkt1aG42jHuX0nHj5
cJcq91VZjVu9ruNjEOob2ZaLjWOG15FUau8NqzcXoFIzv8KWZcoCnARcEgAunS9FbathQjOqcVSV
qPhiNqm75738a9uGEcwiakfzkhzdNjRY7lCPh2fTDZR91cfSQorxah9zpk3STbLG5QxooXr+O3LN
qTSYBqUbk865HbXh/uNowIVwOVq8XvOp7AI2WGfV2czitZpKEIUtaMVvSm9jueOht/IfTiTxhmfS
rRj6+apTyICLMrj1Pl62PTfCSXnMRv+V41gTZrrPlKijb1e6sZVDqQDxM79dNvAqSL2UlP42IMIM
hpHaBNAp6UZV75Lh0JbrxrmWjYVQOAXUs9BEfUebSGltUMjoOglXvSy2lMapHOembjVlrQTGR10q
r4ISqj+olqI9BGq/ByJiowomBd+gY6dMqshybqz3cfGVNl07eqi0h8uz9+rMEowI15Iu8r22zUzn
xpO/demToVx3S0o3MwtE8gZGl7oOkyc+HcsavW+SHvhHicf70LPpnGnWvXfXLj7ZzvjamSVhkboq
BFgz+v6xUVzYH+xdE/SfL8/XjB9MmSiKluR91DOFGA4IV+2TIvSPEOH4u3YsQFJ71Tb1zJvIzYfb
yg/khXNjblQc9ja34RckjTAquhKauoC05dh55a4Yuq+laS28IC2ZEFyNTt+hyCiXHOnt9VeaVcIp
bCyllK9SWADFFrV1YtAkwCey2iuj25S52/hHNirPBAdb2g0c5zVukDo3dvGxtpeEHeZcj1Li9IgM
uBr85nl4beSh4CUXkxBj0GY/eZ3U3QWV95Yl+mVHdHEld0KrNTr/aEbljm41iCyG5PdAYy/xYMos
iT3ceQAVTlv5JBuTY2iWqTb5R+U99EsZelFD/L4Nh52d0EC1lIzNrtaJNcHRkyiCGSob/GPiJTuY
dA5KKf9I/GGVwdHmQoJWVjmdYUvc5i8nrxBoz0YpZLYKRBhS5GK39O/lot5RINx4xSGnH0dVv7TF
AHTaWClKuQqaZp1EN3787Pn0gLrrQPrWlbdJ8L0DUD569a3Xtasu24aoSkMXsKvQpu+zegMjMr1b
e2/xTXTW3U7mbLounqxQLVuFncT0tuUIpSnkFEzhhsLPClLI3w9Dp74gOHZn1GZjoBF39Ju7Us7f
FaP/wys/ewE6LFJTLZT/XmqmrxaF92W6O0yKZdOF+nRgMCKgrQvd57Glqw8lX6oYTvVNgX51HJqv
ML9+8riQ9sUXKdxMHZXx3dTY4pfDJhstKBwPYXtnhsNas9yVbV15dOheno+ZY4zC5K8fKMy8GzY+
7GsOkT+LnSuZBPNd08sQsgDb2V42NRcrbWp5gFKpLQDwP5+LQO4hlkAE6BhnoKwaGM1Wja4v1Z7m
XOnUijDjQ0uDWW30bIPgqWrK2076Vg/6IVGThZmbHQ7vuKCVVS4EYtNJGFdGxOXYP0byJz/PNi38
CJcnbG5tYCT/ywIlO3HCYGAsW4ZSQ7UYOXArlndvyWMs1mJ6gUOtUdWEVWkytN7KYPSPrnLnDdo+
kwso6vOFa/fsUGgOU2kBmABRwlAyOD60vHYJwbi+1D7m47cuX7ibzNoA/ERNhJ4mmnHOp0s1M9kM
4Ao6humtO2owLe5Ceq8vr8nrCxCHMc8Hf1sR5kvTRkZIg/SxV1N5ldS6ugEG7F+DuYYTN1RvYaP8
gpI2b8PGVwOi9K2nwV5++VfMJVOnP0Jwcnjs4KpXGSrNmDTMxrqzgctHWwVDbyBcQGNnhibzG2yC
8eLhm+cM3sXOp9cNBrmAgdI/XidDu2qhwLFHfa2r74f7y4Zmd/CJIfXckNFD1k4zByGphepHezKo
C3FI0VW+MKIlQ0IKH063lpb23WPmfKxB6PFQs4Zm185/7yH4zwTEptEGsRPuqlwNz0fE2eZoHYWU
Yyo9wPe8LYcH2MC2b5g2G0K0SV5nUlw6N0KnvdaVUhgcQ/UnIHh4Pt45dryhRX7hUBNANn8NhydK
bsaT7tfLc+7Jad03qWTBYh4cWw3dmqHe2Mmu6G7TPyKf8ke679cQB47ORk6vKqr+0sKyzexznrdA
kU+yX3T8CP4RdXEYWHBtH0PnodYefO5fS6Fk7t5/ZkNwDYg56rQ3sGHqcMUcPetgDsEWYrEhhu2q
2knxD6A8Cyuos0JCsjD1gBK7KLFQdRBCS2OpHYmqFxxtt7sLC2OjyBDJXPaS2ckjDcYMrPyUss69
xLUaKOvTJDi6jUHj+IOkwVDgFgsuMjuSEytCrGhMKax75I2PPr30jVXApGS9wQRVKFSrQJ7jh9NP
OHHCrIA2S3bq4Djat01aXnmtuWBhJjxwUaW6TiciikMilsxpfXhb4MM4lvJjoN52fXbvq7eaHC8U
FueWhNBA/5qNPCc7+HwkgeZWflwY+LP5rCf3UvdQx0tp3sylZGoo+duGsGcyelaUMNaDo+6PzcGL
NCgmMz3fUdI/JLDjh04V3cl2cUeb19L1a2l8wl6qR7mAgQXblf3BaR9D42vt/Lzs1S8dfuLWOR2f
4A2QFih9X5nBEfSoAvYYNroVvG4uhMXaczIUK0vZ6U0Hh+PaSpYmd85RTo1PE3DiirWqdQgBacEx
aiDqSGkn+RzA8eRE3y+PctYO6bMF3y1R2BJydT1vbFivDZKoL2b/1LUIl3yS5fs3GOGhh1ZmMgxO
rfPBQDoG4/d0KGrWXo92AWRCN/GSS8yO5MSIMGNmqki+NlociIMD0qwK7qEXg2GzjLR10Ov2G3Yy
7U0TCpJbGBip8zFZkS4lhUpgRcWZhul8Y9aHGNmxAFLTy7M3k5jxQuBowJVfik5CeIWvomhKi3Oj
VFDMUe7UsFubQQN5CRRqzYLY+dxBfGZNiBzK4LpFA7nqcURS73NCd1gZ3ymQe+jwgd40MFnk/UOX
EX6trRd5ELgu9RLPxhVe0cDH888rwUXYihHBsYiRvUe9AIEyE9oReIZKudU3peK4q7jQxk05RN0u
c/NqwVlnQ8uJeSG0OIWq1Mo03RLEoU1grVzpYbEMK8DTXvId6mBTNywRVFcNYVFHGrUgzS2nAI06
o/S+gLo96G/D5AviprD0fLYelOyarGjDe9rCpWba02Jg02E/Ay2l8/JjCK7bQPmqtH4THB+HrIIr
MVvBF7nOohur16406w33NCAbv8xNG/cklGVh6CVxiTm5RzfGuovL5zF8vLxH5hbt1IaQqHq61Ftq
j428PWTZU9DcDUvinHPb8NSEECltyfeLop1MbHT1NkXfUNrbwzNEVZeHMpsn6rQNO1M/I6QPwny5
cLRp9oD/V6hJkRIjynIPayLK0dIPcHxHAOnuOm2v6yhakG2fN61O9B10hrwGTeZdrCnZdKQnuadd
myN6C7Al9ptAye2dJcfIG7tFuaO+pxy1sup2ZpJ4C945e+5yr+ElcMIKg2k/95dQigP4hFDloMUO
TsMMjYJiM7bajyQobzUWQJPG66lsqL20Veza7jpI5YUnplmHOvkRQk1PrsvSC+BcPhbKrVOWK7m6
W3wsm92HwM/o2ZhuPmKh2jYqxI/qjAQKIZ11Cl3ftTFxJzbxaFxHeaOv4I++kY1cXzj0Z11ZJyuk
E9gmYxfOY7PTE6RfMVznsXxQWn0XKspIDxAUzJZnwJRZ9MP1gltPcfNV1KFNl0sIUf0VFLTJhzaM
m4Kwbki3TfEAcx4I5qyurxT0s6hHNvajG+nbQIlpiJK37dfLP2Aa1Gv7OkXTqQcJoNy5W3U18n5m
O91SQvfWqvUNz1MLW3fWaWgi/48JwWlspBjMsuOKImePY16sR/lWM4uFdGDWa34ZEctepQ8PoYUa
91FK8i9kp2H0sbeaFS1Ad23wPV7q/ZxLq3BOehRAZUJqLh5UrquXA8T8Rzk5jMMAh/iBarOfLJy6
sy5pvuBMwRfxpne+Oq0y2oVr4pLoqq+AcdER9i02UpR9lvfd7JAm1ieIkaa6oXpuS4nDcoh7bIW9
vQ4CdV1nP3N12BpLJDCCoPhfp7zFlVhlwQjpwkZzujiv84pQDucu+nc/4GJRmyvbuBljd33t2Pma
x7agTle6uXbJsMy0veqGH5cdf9YrT37E9PnJ+ZvWFoeJwsYLwydEoNZ1cECy9LKNWaeckKAUAQDg
iejTBBEUGQhHcHRIzwx734d09xUfPP/Kyq/cccHa/Ih+WROcBaGk0ShK7umGD0yi3CRQLub+3eUh
zcaLkyGJKUWK6APtzARJdNxM95sHQehlC0uTJkQkSwPelFVMWtqsa/PeSyCI9MerGP5P55EW44Xo
9H/xxl/TJoSnprfCskfs7tiG7hr9pCiCjBQV8OB6egpqgkMOiSzEAfehkewMrdn4E4M9HhktQX4W
5lYMKkjwdWEAgfnRj8N1CK0/vIyX53bWRWyoLmDz47VeLOWMdFL4cLITJYPmJ5S04/VoGl/SXssW
cqbZYHJiSNhdRVcYfWwyqX30pCTROk5JqVHaddvfa6D9K5icWBK8XkF0DYwcltLR2CMveuDpBpjD
Js2eLs/d7OqcGBI8307TJtfqjoAxQpMamM+QTSz5/tL6CL4/6EmHwDg2RushgRw9rf5QomR7eSBL
RgSHByNsab6Mm9HdDLPfTxAHi0nc/PrTLC7DoMR9Tlh/eaKthUaUlFmJd3BhrqTk5yD3xzpYcLT5
wfwyJCy/5qW+g+oiBYfChDf1GQ7jrVTaC/tm9hye2hGBzk6yyFMWd3JY5HVnZYNK8t17BrpG3L5X
IL+RYlEMusUD5cb2YBl6yzL9sjn544nNLC6AjxrYbNonmWYCPC5HrO2ykdlgC8oRiLMJ7lMMCLns
+dzsR24V2c8o1tDt2+vBc4tAnnnVp/L1ZWtzi0Uz9gv0nbYP0SvSmh45lJWo9fupjPawpG9yN+yQ
r8jiBVMvjzBiYssDInwWlO9g6BQqNlUTIa4BJhJI0rivEDSyObSieFv5GQ1QO6e+mi6RHYJdiGAh
bHhnWHRqN/qhkmtktmT0Y+thd3n8c7vCmBo+py5TOlKE7a3ayOVlEb8JAoUNqZyS/kTXdtU328t2
5kIVdC3Aing8Bc8obIouHPK6t+PwGHv3g/eTR7DL3z/nNaffL4TC0HepPElJeMxSkD0mSmrIe3if
c8RVSg7INNpctjd7AwfbDTxTUWgnE8EdfmSgGlVPA3K64qosIv1qjExthYSfBTs3mnJVjHRqQb/P
Kvf65MvggNG9/CPmnHfCtwENo+wI28/5ftSsqM4Mk0Er3iPa8zDZHiTz8bKNuYWb+FOcqZOEMDN9
frLno3RsaBfKwmMaJw8Vt/0V8LD8DcGMkEzbI3UECPSEYFYEBR3bQxoeiwrC4kb227UMGmjT5vn3
Km85rB2zf0Oc4UmWLiUeZykjCh5JXRgGfdRwj4N861UPLbTaUfZVcZN1ktwOTrYwxGktxM1vTcht
Wp0nphThehbEaOFQJwqPdmg9okShNl9Ddd+n+6B3Pyj5B+6fC94xa9GElowmRLhoREhEpslBLMVm
eGyrLTlPhjTFyhzqNeollEyhvin6L4VhX132F+X1TtQhIGJP2LQTUUwUo5xBQ7WP/uNR+W5d6fEG
ZmslXjd/uM9UaFARdHpa63Y66tbyoY0Oo1nB7Yng7mI5/rXn8kO4Tk2kNMy3WJ7qABOislr4R2c4
NtDRpwsONFMaxgDtMXBdqFy7xebEwZcLGL/ASUYdV4462Ix7dDA+mEMBkvqh658HGks7VDs1yX03
EY1fnunZieZlEvplnvboGD7fmUVumQMK9XDCo0fnReWq40W+Vcp1va31r7wrLth7nXHQAkYeQfym
hx5OgnN7sZWnJV1f/rFA8Shov1Vob7fd99i88pNw4ViaswX1DKAhXsPpShN2S5xLiZ95wEBgfN+q
ycfxk2SNQKFXif7b9UOI4SZqOGBpAKBECJTT+JYfZSQAkv4zCid+hYMSBQuu8norTs25E08xtIxT
rD6fukSppQBRQq6oAc8jyUPRh2vnaTCfpPRZ/ex0CzfiGc/AHMwKE9Z6elc+N1eiuWtUtFMesy7m
VUTaaO5n3b1So2s7Qzu1/XHZEec2wpk99dyeBCIlSCuu+YoZI/SFIkRuXMe+hbBH+wgbwcrrf471
N3SxoA1eqmjMlKGnyf01WmFySx/9OXugbCL50h418FU2uvAG54cqOECyees0xrbK7b3b1VeqnG3y
1oBse+nxbyYh4GdMD0T0KsnwzwgZCA06doYICZmk019DsrLW5W9D+DjEwQ5JX1hvvg6Nt2q1pbPz
dRLApoQIi8r09Cws0m+5iazQpRwT5ujZh15xxRMO79xLLjxTlKC7DLDj1JBAfVH0YWqpgTHEoN3H
4Ye8g0APOd11pPtrHwaUIVk9GNfmbmz3qbTKqoXHzplwQJidOK/BcOPQk8OfJCFTgCgGL6BqZX1X
+moVh5/K8tkJP4Th9wVfniLL+TnNGp6YEnIq22p0W+owVXRP4fCcGe8CFElN794ad7p5cG0oHD8v
2Jz2xwWbYpVFHy2U1pHhPWYRKofvfGOPSlHo7vo/6vLeN/QV/0xy1eVuwfDcYHlCoupC0ZNLtjCv
cHww3T1bx4+PevssF0/RcyWjhBU1MIx/0m3vCi2x7WWrU2IljpZO/olhhg5JLgPni+lmStnAtMnN
tdxOhV2UfGnIHddquhAGZ57IwUGeWBJyVzuqYISa6mgJkn90MUrV57RUt1y5NIee2XUmxetBvvFz
/4OqJjvfuUfR47cBPvyGCadEJwr79CVsnLhuX7ljKE+jbdFsX5dSl69cC4CIqYXZ+vLEzm5R7iTQ
4wKvwIuFmR3cCoEbZQhopc3Wulbv4/w9aryGtS90PUIo+1FB1TW23I2lJ9vplVCNo6MfjttSdR8u
/5iZI49x//otwtyb6sQzlvEul1IyzFME3J2nCN0300RKvkGtHfGexer2XCw8NTp9fjLZDm1Z03We
GKxED4h4bbrUurK75zcMDckL+rKA0XFrObdS5aZBE4nDdh2VfWnvtMbZ1LW5sfXyObQRZtXWYSPv
LxudyWYnFkKggVz08GnhupKlbWPKvkLtJaZNokVpcZ1oi+Qec3vz1IpwiCHh4tlFR/FFleJd7av7
pkAAj8LDEg5g1pBC4KYzmddzWRgOXO1t4zYS7kEhbQucL99lhvVTZwNewa1oL2R5s7NH1QEienqA
qPecL1k9GnZXZDpdVAMImfFuyJrN5fWZHdDU7Eh6DOuaWEiKmgokpUQMTwpnrRm3igzLqHdYrC7O
5Rlwu/4yJMxcA0PXCIMyyZZvHK3E3xa+ukYV+ZpXgo1SISAQjP2V7ITfKTt8/f8bpOAeaIp7ZT2d
wyaqPeNVEX/IsxBF7GHhqjG7XNyrKEnxSKsbgh07p1fQNeicIZ9a06yjJeP28khmUmR6K+hEnC5P
Jpeac4fQYrhqaBWh80FNNzySumTKpvIlroOrnOdmq184auciE70cSFyAoZ+Iz0R7BSr1Fp0DYb0d
TCCx+/r3X1Lo/T8xITjGIGltSBtncBzq+7Dt0RtDR3JYakWf9fMTK8LSaEYqq1JGJ0D3M2MIlnVH
O8eYP11enulbxBzhdCxCYpKT7MI4wFh6FfmyuNgW/U3Uv+vDZp2HC66wNCLBFRIn5UEYWPmxyatb
OxwOmY9U/Wc1LO8vD2rWEDwqVFnBDEHHee4DDQJXSi2zewp52OjFozJo8CBveq9cSARmne3EkHBA
AeNCPH66blZKTm6uTDdAx/iGPrqxcCrNrhP9qcCgYAt89XpXJrnipBHrBC/AetAOEa+En+qQZzU9
839enr7ZLXtiS9hCCsDRfgzBhVh6Nb7vUlfeJYP9vraU57Kygl2aDH+Y0DQu7NzZVYP1xp4kMRjm
9PlJTqFUaqL7DSAES66zreXRK5Kl7sdUN2j998P+LaEPDj84ouj910XMXzXKg14YmIstaq1GFnHY
08K34PNzHkLlGpLWiR6I/3M+qLF0cyvP4z+hfuzhWrtbjuJLRoSNFUR20toTyiZSDrVR0gN7a2ZL
/CBzR8XUOEGljxIOidH5SNy8AJvvUOuoLK34qLRFsTKkMFu4gM683cC+eWJGcD6UnXUk43tOXcfJ
9mlYaGDt4m9xifheHDshqGJlQP5ibLa90yBbrUbypnUlyGShG9u2Y5SsutjU9oofOCS/o3eAOmax
dWXKY8S4efozBWft0e/+EwRUqgijdqAG6m3vQVQB6bytHxr3RnOiNbe9erHGNb/aIKpggoXbTESW
KIUbO07AixZc2Snsv1fpw+X9PxdrqNT9bUAYm2ZAZBOMVJlIeG6AGNrbUk+3ltEmlHf89/oYLOz8
2VRryk9thaA9VXrPfasbeLLzBrJhI8+dbd5IGVI4craS0i7aRmoZQa/upevU5lKX11n+tTQQwrw8
6tlpJRKQ8ekvUeH8N8RhZza+q3I6Kd/onXTCcuVHf1y2MRdZqdbTngnI2ILI/dxG6sEEoroRj4DW
RlYPBYSaiLAn6TcQC2gHXDb2Un185aMn1oRZVZzMlFON2BOoMtoAa3kYyJSHOx6Btm2dX0nlt0Qb
SMqQW1Gr68vWZ8MFrIUa1Vi4DWxhqI4S5H6qE5PSdlfakEC/IXyzVn9/vzA4tx3YGxLf37vJRkHI
GOGfBRNT2Hw1fycmhH0g9aM0WB0nhF50aN8EV6pyUw3NPpQ/Zdqj0a8Wk9fZnXdicfr85AisjS6U
tJFBhYix9ZK9cny0HCLoowb/OVwSR5v1+BNrwtmUyJJqdyPeGAJeHovy/XRoNF75hsIMZzpCaMrE
kS0SgrqK3crhS/dC9FSEf4Th4S0dIZwaFIVN6HkhzRNZdjgYoqYcCFmjv+EJ7lNqb4rqU7/EOjG7
pbgpAQifysAkDucL1ACjiJF+IGkIm5s6y9Zh8gl5+SulNlcxusC21kGn4FOiCJrdkNhLxeG5JaOQ
x+stcue8bgpLppiFHmQdt3lDRYU23/CI0mD68tadiVJ8O0tF1sK7mhiNoY0P5DTDSNnypKZV8MXu
4lDbULTYZJAGd+lCrJjZaBjkrgYahRNATJKAjQyWi/b8EQjcOnTD97rMiapCIzg4j4YRHBr5UFtL
z7bT9hW2N0hXuvIB1KNKJiY0pWSWRWMW4bF0qN0h2f2pCqLbWircDbTq8e8fLwQrIO0AQuHgEEU6
IcXuY72PXnAZMU+UuXLb2Qt12JnwcWZDPfdOI0xpAnDD8FjzQDno7iGyhpXf33bNYxnYmzd4yfRO
AVsajyHiK6XbkSpqXhse9fHlHT+pV4Wh+1eqK8dXmdw9SYWXcb83ny/bndkC4Gl/2RUOllq349GW
8vAo1WvdQ/f6qVoiFJkzwbBMQgmFi1c3kYw7luzEXXh0OvvWc+sbKuZtv9DVMXNAciOA82wS6qJj
ThhHZbaN7HgYsVRQOs+ZtdRBPuffNBfQ8IocGLqI0yhPDpNeqQwaJK3wOGWJUDQEVyYIzNS9v7we
c053akY4JSstdbm4gX4IYuhr4ivVvlb3QZls9PDLZUtzcenUknA6UnYrtHJgQNZwJbVlioCa/KU3
Ch77lFVqb2Pt91sadZjpfk2hEG5TnVcEOH7Do+Y8GdatGWzbAkX2JX6mpYFN8fFkpZBcqSuyxfDo
Kdd6B3OSlB2nYk/0GBXIxOXlQryd9e9fwxKfSsJWM2rL1fDvkVday63W1cTx2CQ/Ly/Y3HHJ/PGQ
SOMS5TgRiDeivBqlkgsyJgWhZSVfVU29lrvyXZjV34v2qpWfy2fDpyQ4ZvISscvsrIJsAIM6yRA4
QjQs3bZ0K00CqWYD8qvydGOiB166YbzKLZrVRjicvl8e8JJJoR4E0ZY7dgkmO0V5HzfkIinkjCFM
HlV1rcc5rNDZG2L+hN/4zyiFMAJfZ5q3ahQdIzNc5z5aiWWiZausQ5as9OM9QqPRgslZ9yGbmy7q
cNmI74o5wtZaOYGI1Xjb8MweUp6szIWHhFkj9GBPzVEQy4ncaL1U5TSq8AyjN09gNv3mYfHZcna1
uHZOzUkQJr2Stst92NxlbnxBp66jgeYy+Q8359YJrFHdq+5CBjC/G07sCds8kjI/TQvs5UF45xXd
aswP9nirBFetWm1lV10l2nUUf82X7tezc/nLsNhW50iFDJGDRsFauU7hxTdNe8vj/4fLzj9vBWjh
dGSy36bpPolidp24VYA8xrGmHm5lhzIuoZ7aXTYyd2pC1Qh3PHx2E3feuRHo+6ygTjASGsoxKuMb
ZGKeLpuYG8cEqKPYCu0JKi3nJkzV76i6YCICIz+kT7rzACvfG2xAoERPAb/41WN1iphOYwQBGW99
kOj0Q7VyFVJ9v2xlLgMAb/y3FeV8JLbXwlVjesT58i7Vxm1fwyyXHAzJWDhQXloFxVz61JIQa80+
dmEbrzkofa+8lmIjWfUAyWDd9/ttGaCY7mkI86HMFK8KPTE/hGp8V3XdV6uz/JXkjf0uU7xglet2
tvGHoFjJYzOuel+GVrm0P9umR5t9Rmd9pXnOdREG9PcFsb+z+ro51kD3oe7kItR61RLLyqw7kN9O
MHne+0XMiJtrUNFQfz6OYbi24npL5h5YS4fVC3ro1QzSXsv9lRZnsH/na6W5I/cxD5izEV8Bdz44
2rC29WTqAzG3gxo+qPFHVZ9Qz6C8EG4zw0clLNat+UFL/2hCfzN22XXVvYMXObHvANVfyeqDJ6lr
I93W8TspgC0Ip7667GFz5VptSmIhKeapnJzi/GcnIQwTsk82buY3YZfcBS3o3jG7Nvxwg8LIcQj9
2zoBI54W6IC0PjTKWbMrqmqVWcFGtbTDEKhbtxjkhWg7u2wnP0zYxZFmhnllANk2m37dh/kqOFS6
u788/CUj0+cnIc/pQ0eLNTDbVRyspceif07therJbMCjMxm09kRXJDZMFsVQ4C8luWF/HzrhWpYX
wt1skDgxIIzBr4pqkAIMdPEG6lPcS1U/Rt7j5ZmauyWoJ1amX3EyU1nYZmkVctnu7eu0PXT9AU6H
+F1YLzjk3Jl+ake4I5QoPOJMBCLVQOJv04O+hhC0lBzeDX7ggZdHNVe4Bg8MMQCwIzaAuDrNaCN7
UOBlpEKaOq47i/7ZPgHwdF9Vm7BUbrjkt9LShWEKBq+CxYlZYc0yV1KysaNgUvpbGxpLnYR2lY/9
WvGtVYWwu9krq0YplrD1s6t4YldYxaAL7Diaihia+14G+cTAFBriDGdbklFfnttZW3RYT008vFCL
BZOhotNkMFjJFmWsOnJXkUJXftzuKzeg4LtE/ztN2aspPTEnnGChZQStXuKgjvfEuxJEAw9ZsnDq
z2aANEJAbQi2E60HIcg7JXo3WU9vgur25lrJ/cNor5XxyaXjOoHFxat3eSI9QpqbluHDW+bzb9vi
OZaORdL2Hba7+IM7VPtar9YggVa5/ewEb6l2nQz0RUjtZLv7rVSiNEXPh8QtiGtJnO0aYLN3aTQm
b8DlotEBl9LU8cRLq3AE6YqflVlHIeomN4q1msM4LC+JPM4644kN4TQZUS1Pkk4h0MvNqq7t9ZA8
mWW46aCl57nv8krNuuKJsenzk8ljOwwZRNrhMbHyz4oUbF3D+oEk8OaymfngRT83nCqoWSFYdG7H
bAqv9kta0nKtXA1G/D53jZs8ObRZdi1F47s8PeTOOvljweyUdb7aafZE+DZRiAJnODfbN3JqJSNm
C7faZKG1TvIHOLbq9lOfI5XaZiuNJ8D/Q9qXNUduK83+IkZwX14BLr2Qau3S6IUhjWa47zt+/ZeU
7znTTfE2w3PCDlvhCasIoFAAqrIyHVZtCWqtHqWoEiDBjHcl2skuDXO4wMQMKhtQVcg0qkHHbz/4
fONcH9+WlcXwfAF9zrU4WwFfLeW0cjL9BOHrupVVHwESZKZJhXbBspII1GeXjjUOHg2ctZ1lzGTT
bKMWP6//t4U6s7HwQ7lCd0M24pEixaE45+YVylIeh9wU0hE9Sf/jkBbu2CLPpqoNhiT5B314F8wk
2Wp5XR8RiLRQaUZ2V523+dnOSrpRCaUJJnjImUi/FRCVtY9xnv2FC8yJeODpUNPW9IWjTaqsRcOA
syRtGaAK+ymUrX+//OcWFk4mBrGUiGKD14L2s2iAePBPVbV5u1lzZSBGgaICRgbcy4vjiotGLuUG
HPd1c0An8hiYepyYKO2aMl5jEx1TD2LOHF/beXCf5Te5X2/4xFrcRYsbikOgIQVRzvyFZws2JayH
ygsWTIaDg8Ee/GOdbEF93Mwj1WRK8vQX83pmb+nyqdEabQZ7XKbv0btOpa70uGLaeDestdKgdU+S
0aUMziHUvC7HVQVplGYjHg5dX5q15hnDBJHEA5JqYALsQaQY6iTD+03KTW4EPfkjZM//ZqR/vmDh
o1HMl30+4Qv0/LmrFZtlBtXjLU7eVQ86G+fCT4skSkathRVVsUEcp/MbGId5PZYh6nweF2e/VLIa
MIN5HusbdP/jjBy4LUHp9TEAkwbaDAVJjoUP9mLPKUmLJ67uSx9hoOo0LAX2V8vxx8jC8WKwMuT+
3JiLhFBUiQdd+dn6+Ybbrc/WHyOLCJsoTS4NbL7jRuXOD3SzHIXdJuJ81coXSgz0jOBDmJ9oZ3tW
76u40Hnc/Qq1AutHBwq9pge5JeO4zL7uxKvhAU31s3AH4OtLre9SgJhhEMNUKKiW9spB0X0sdsoQ
WPJfzR0AV3DmWZ5vSembhoWCtBaba9Q8zYO3GXbeZBtJ77XzaUZ1/cfIYlNKcqvg8MLNzxAjlQhs
gNrcMGm2JGc5uMGkLUTu6vzNgteATgD6tGQAizS9hhwYD9dWOQEJyDam6KAJbU5IajM3ZJRMoiHb
yMysNS5DoP2P1cWxIodZydoa5SfW1AexYVQVeGcSQG1V5Bbrjb029ab4LveGPUbGJ7pDbjQlcNX4
liXxQeLuZrTSzChz3ZlW/RY9sKg3AH8qLPPXgAJUIjN0XLuRfUs0p5YDqqNi+r9ZWQxeSZtmUioD
JxqPtx4qpcaTOm1lyVf9CDiDL21KtMEujAxBzme46SZuIeom2B99HtRrxkRZv+Gw63P2H0MQLbvc
636BJqGJ4+KvXHnSywdeawlEBv8mOv53PIClXJrBI5KPmx7jKY3RFANjp8qJmW5SDK8lj2Z4xj/T
hmbzSzNyE3Mz8AXsCL5ooyB7i7Z5I45o13pzwyB6Pv7i+AKtJPgewFaAVtbF8ZX5ScxzUP12Q/5m
vBcyjOkv3O3cwuLwKochrBiPsBUODyH7NfVeF23lrtecAN0js2Ae2nFQ7r2cNrEoEx1k17iM5vEu
LOQd+qxjJdzwgbXFATYT/ce4uM/kDpdWOE5rgi6JEzdqJgIeaisBAgDVDIHLKVcxEscbi7MWHJVZ
xXLuxdUUeR722TkmodtXYn6boP+ni0jeTf5nwCKN6lWv09KAtIDoC38TkYHrgh7J3I4DrvJLo/6Y
Gno/ZIkry69lbuMwdbhnJaRRXTrXA9HqfJ5ZWniGMuT1mAd14vr9YM89qKFv13oP+grEPKMagh0v
bXnjuk08v9CJhgb9JQlOXw1iIbEhcbsKmGkUZgunbKV0z4wEmlTJyFt4vFtREqsbWfTVXAdoa/5r
eRERp8Ifyxz0ou5UT2jxFQIgiiev6wRIC1Kgw0IiQsmpjj+A7N4479a2By4ncw4TxFBoer5c0jxF
a6xYKAlUDpKXMZ+mvTwlr9GkBhvBeHWQ6LszQLQCSWJgIS8tTVWoF2mEm6o0lFbh48od0j4pbOWj
kdRjXz5ng2E2+ud1R1rbJ2dWlxQS4uTrfSbj6loIXtge85ID0vhhDA4Aam5M5dq5dm5qcQ5kgwgy
zLmKkAEy0gDSVtVeEwUoCj5dH9OX2OnyYXFuaXEUcBgTn8zorLogeZRaVQSA0Zj9AsAt8ZGh0no7
4VMiT6hD+sNrlznxeCiGd1b0N8PWVp234rePAY4GtAfgVwHs4XJdOy3ItLBA6latSxP6VmNW2tfH
u+ajUBr5r4XFxEYojYFMBhbAOWp2iWZhYjcfBuv+iT5AlAlx1/zWxMT7Gu6U0Yg7dKg4KTrSCx7N
RLhz+r45sJ4U0iiStuuOXLrVsr3qpGemF5tQr4Wo8BleCnVqC4jfwUiMrAZ5fEsHdZOaZ16Q7wv2
Z6CLs0rXMgVXedyrQ+MJ+FWqBpHdNgm0C0XeaWRnGEFoafCnNuY2zvtVV0GzJSqnEhQ6vwGE/VgT
A2WGdgXvuv87CDY2xuoOPPv9ixBTRlClSWog4qB/U9b1ScsdJSwssENvDGTd0CxlCbQnKu+LgzCe
EmNMJ2TcZbGwxpRBsE5wWG5zwONf9/1V18ANDIxRM1vcEu+hyDFuljP6rs14Ohdyob5tRY1uVZJi
1lstIKs77czawhFDqUlQoMQEcobn60B+gEtffbs+om8bTcG8YTjAU0MND61ti7O9HsfBmKR2dMX6
RiCVSjWD9jd85oUNdMEsbiNR/A0FsLS3GNTgC+owKN3oFlZvNzQ+FU/aTWX6pCWCNZCQfGZm6Bm7
68Ocfe18l/1jFacdBLmVWXbiMizWggK4R1uP7lQdI6Qe8z4gevUDzJyS/6mnttz9W2YmWIRAnAjt
JxTjQXc1u9LZlRA9Ekna5QO4LM3KK8n7Yatutty+SwPzBerMAI5psFegMOEOkleAy7feQiyszNnF
CBb7Vyr0lIdEywgp0NFCapd2oMkIrESRSCpqJAaF3pak2dLjF2P6ctazMY1DxRIINI6uUEnUULww
pjkQdtd94VtGdWllcYJNQeobpdyPbm0KtvQq2e2Hqxym19byiU+3mGS+Lm0L38M8qiBXQeEfWf7F
PLa13GYyhADcgYa3g9PvofNEwB/jNLbiyGZkBcfGqa3CvUFVvoRgjrLPzML+3Bj18qD5Z9T/+Qz0
Ol/6S4zLgl528Jck3vdTQJik0qpuLHBYQJrM5IOOaEhi81tkhcuL/NLucrZTvk5AATK66b58HCz/
R+eW91tMHN9oZZZWFpcwXKZjpKWb0dUbN21MoSPiEKEs1L9V3asU4diBEF9hfMiJQqZeJ7oIUs+t
FPa6+/6Z4kWU8QGWrJQOQ328pVsVyQ03gvrI5fr5BWhydBW/PAC2i0O3gZyIpgrIFIYac7QBmy0U
Sv3svgotaXzE+degA7IiqUF5MP51Tl/ZRe/voVZPGXN0ZrfGTSNsNdstj8h/FsKYkYoKMjpLUVFF
0fqpNbCFO1xfRrMIDo1B2tzyBeu6Q28ZWgTYWo31uhzADVTbA0f2h263BVX8/zjVn7EsQiw3ij1k
xbFlWhN0Hti1gq0RwQzf+5SEd6ZCtsh8105jUL2gDxJ8XlDUWyYWdQE9zT64idxIyMmYlqTGbSnt
f3UoqGoj6f0ZBtWhW/n6XC5vUF+LdmZ2EaKYGkxKFmIuR/7BCCBp8xLIPrCWG6fwNzKkSzvfxO5C
lE34WoYdNEnoqZPecr0zPSFfNntw+KMP3hpQwUng1BXx74huNaavHmnABH+Jdc0UsZd7SCyVIE5V
TK8e8a4UcdZQ/kYayWZcQ8Wot7nxifP31+d2/bg5M7oIgGk3tGhbgNFczO50rqBKONK4OEgQ9FGO
QU918VnW0j2P/RrmVsi2GuW/hvXtBEJ4B2YU6Mtvj6lZHmIQmYDQr2S5I7UoESZW60P3uLJlvrc6
bdqDi50EkhkmLc3r8pgID33IUTEs9klwrNmbZnhd6h+yLbTfN6DTl0+cfdzyQljHAQdOMsQ1FP4U
dOi2xq3fOdJo+hALxpTcC9O+9PsNl189ljRImSAo46a2BLrnWZGhAWM26weUBU4r0TQLPMD/3tmo
WLrObeQI1wd6ZnHhB9IUiqAigEXlgds9gmD2MB7E28o09tHLhsut3g3PTC1PwxnvXI0w1WSWYD/6
pmoqzo2lEuakN66/EYnXo9aZucW5lyPjEQs8zHGCOTGg1EzV5X5zmVne5TR0Nga3GqzOrC0OwlA3
kgiFmdFFlm7PWLcL0HqqiERB2ccJQ6+RBfzRswTUYQ40cYDmlmTfMxxH9b+tjH/5Lip88CL8COmO
y3iiMo0rykDEp3SO2HuK+FhKG27z3U9n/RjQkwL/z+ORvgjNBRhdpaAQJvc1tVsLEXHrYvE9Jv7D
g4c8IH5AD/7lGNjUSNFUwoAW5I9cTZvRDjJGItmqAArN5R9iuUVOujomwDRB8sobM0b00qQ/8X3L
AmlypddhJOBdnQh3253iLfYlcXa8y8CHIZ0ZWqyPyLcymAxgCLsbuMkPpHKk3fQsmQIw3po1WtG+
sX/VlgbZ3JzUpnE7fDyof7OCKAHNPdhfxczL0aKjQx2VGhMsqjSgNZWPnLnVMPR9T2CgIIkQUfHA
71vSHgPI3ORqqk5uBu7GvjP1Cr1kZjNuzejqyp3ZWey9BJgAVsvK5MaPvEry2uEyUr/U/F0nbqXh
pHlxvi3ema3FwcAJyE+3vDa5ow0SVau1W1N2EjIcAKm8IYwqljH/RWsrJxpNnBLx7ZCTQ01jgovw
5g18tnfte+Y1OHucVglI+YVMx/fgqZTGtq826F2i16PbuhGUM3BhkEFjuDQy9qkUgDoXFQC7LSHm
zLCKrXndyErAnt3lj5XF3Rm9nFWpcrAixy+5dj8gtWrLuAOl0hsAEYaWUWlUNkY2/87l9KFnH/is
OcuEov7l9MmhPvViAJtaYsfGT+AVtPYGoFEjk/710Q6xVJCLo2iAaURD86WlSchkqWyq0QXLZf3o
xyQ9+qf6YNxen8WVpZpJROV5X0NFfIkoaQV9MpImYW4Z85iz7lQaLou2GrNWrg1IWkFkdj5jYGR5
AHRl244Di5mrFafivnZLjCord1JHIv406qTleqzb1qmwkqebifhBjw0nFIBDX7iIhgujlgCD7eoe
R075vrV5q7CQWyWc9auzpZBOrmBtJbW+x5dLq/Ofn+0xNUOvQqnAaiMrVCyOeUzkERrwjwE6qtpo
d30FV67ml+YWnoJkMmpwLcyxxPZDT65TMtSP/XDw75PU6TTOkiWLk6fdFI7IGX78b+aXHhQkKjfk
bcbc9qeO1C4eBTtOs3ctrZ3AbkcS4QK+VYH/vg0vhrwEnLYVA9Y4z5mbRyXosF8r9WV6RRmdDsPv
68Nbt4SsvIwWBiCVFqFMbsCKCikpuEn3EHNPvP8W1r8l/1fBb+z39WUEUxLwp6BOg8FLrwHBdheV
4N13404z0fBnJVVEcOBySCQ2vV0VtPRTs+fQ1MrdlW9922zUBYR5LJfBDbOKoi3cBTrugDdcfgFL
GZoJ2pS54b6w2hDcJ7sSzMKW/xDeGwefPnQP+V34K3m5PsXf726zWQPIbqDMQHG0MCtmfAtiCPgv
6CtVlXSiIzBbltF2kKKH/iDeXze3cm5c2lsEBTHr2qzWEYugz8Gxh+a9oMif8oB+6egp2iNfsnFo
rE8sJhQK2yCnBjvU5cSWmpQVWlkwFwwAtmp59SmhEPul0V4mPvlEkxsJNk7H1Rh0ZnIRFPROGptg
KJnLU+Eom9pB2WtkKxMhimse88fKslBba0GCFkdY6az8JNJHRkLKdqf7j578CEyB4p1OU6cwI1Oi
n9eXcdVZz0wvTmJt4tEkBSFct2UVjeQK5Ls1EaVTuClb+v2IhL+cWZon4Sycg+W8FUC/xmYEmywG
ppoxU2Eohz8W6WvuP5YhhLF6R+QDWpbCHi8FOjX7tvu4PuB5/3/bnWefMT8Tzj6jbnK9GQ04keH/
iIyPZNzYF6uR7uz3L+MPk+IWAsfzWmblve4/p9JJrEwQ8TvXB7KSyQFTLY+tMPMDgchhMaF5rfhN
WsNrRjuk8jPbjaTcgVPc1OxTTqSDQBEI7PwAHszmZdP6PE/LeTy3vpjHIeianothXT0oNqoHNKOh
HXn1TrMiOlJ8APVpbcpe7HF7+YgUO9kqH65FPFS+53skulnUpaJDlvtCETSYaghzWdxptHUrsBWz
sco99OoFUx1oi75GAyzq9kDygm4mO9bCA5rIZMA/AYn/1saM8tcEfGHP3OK57WhyXz/mt+K71pv5
zfAiHlsq0R4vkvw4nNqNaPjFYv5tAc5sLxxNU1I9l/mOuSDfJZMjOvW+vh33/u/ebaAzb0IojUhO
QN9/lPRZwSuoo58Tia0n5+bpSScRNeh9St4D+sN5bMg+IqjxkoZa725AR8u9qW9EW6Gt8/A0HNX7
rTvlWtw5n7k5Wpxtw46lmlhkmDnQ37vtMXPTTdK12f+/TRDAkYgsYFxDOvnSRNnk6ZQ2DLE7SD2l
CDPaSo2OvhM+tUqRcV42dA2R8qYHFWdppVpR7bO6i1EeCiT7+mZdizqgN8cLRBUEFNcXh3PL9wIU
UETmRtVPLTzlW9p136MOBgkkO4A+Bh4GyztHyuuCL4eK7rYyvQVOzs0P6RZMbMUGsK0ztz3gDtj6
izFEYiOn2hD7rv5UPfNWaBcUr0R7pLwt7idTJVZIUmt4uT5zK2FuZtsFBg7wEbTYLMmAFPDm5Y1Y
+65dhhZ7ySqy7z/kR1ypoNrilAS4uJepJbxvshipo3HjZbdyOMM+CD3Q+zeTvciLYXNZIA1d1vru
0UipehCfuZvkLf8cibg33gxvMIvH6rZ14l2zU6h0y99sMYx+DzLAc34BfWdlzG/dZ3oo+H4pqr4b
ZImpc8gD3CrcLRJkSGgOW+3TX2nKy11zaW2xa4QWjNHo7/VRoQalzSl6h9igbZxEZ7AADLyHtoud
OKqJvgwSkcd71QzI7c2LSl5uBJrdDvvR4k3R7h0eoABmiYg71/3h+04CWBipM0i1fenqLfKFRsgS
rUgC3w3zisjtvps2DvCVwtSlhcWVKOJLMM+PnOHKDmcrr41TPJUWBOhejKf6pnjIHeE23Mqlrdym
L40uDnM/y/wiGjGs5r49MgeebuUU9Bd0C1axsouRDgFBvIwsAo+elMuoCCrcMBt1vH9GMSJddZNZ
UnInCwki/fWFWtu4c5MwNg3ws7NK+KUlv2iHVgsFzs0m4nvhbb+XjulD4ZU8kff83t+FN5OrPMnH
4OTfcG61cT1YDhQVRfD48xBaMWTwrywlJYRM7ceqlDiXQ4ouiD7Bd0XSYiK1hAb2amOwa8ZwCUCW
DmNFKnvhMz4/iWrB4sBrm31+i9NllwWM6HllhmyjzXsZDuZxnZtaeEo71bVYpkngSb6/j0a9I1zF
2VWDRF0AQsoYWQIe5ArXF3N51VoaXdz2xikoa0AuURN7POmxGXnqPkG0hYt+XDf0xWVwHn/+sQSu
VPAAgKhriddHKlLKy5CDP6Skd0Va2qkZm/URKd0UlxaVgBiIFHZ2Mm6b3YbtOXZcsz2v8tmlRG06
Oe462DakEYy2jypzhmEXeNF+LH8HDNro0ed1k6vziuu7Iauo56Bl9tLiVIi+1nCYV6F1RMWsRp7w
rzHIVDT/ftpr0caeWJ9d9ILNvWLYmdLiPVskg5iyBM7DovQhHQuz6tEN0QRIq+2lpzB7EKOnwCej
fqyKU5zeQVSQNr3T5yFBE21f/hJZtOFa37KLXyv+55uWTa2pMNa8amAODHAketzJP3Re8jQNiBLo
RHLjm/Sm25dexJNNAOLaXgIyGuU6XJDmnOrl9IftkHdhUgaeQoTagyLLi/+jPHWORgN3PDB0IIJl
ypWeQBy535JQ/CKzWHrbufHF2gsDWgn0EsYrC29Fazy2J7BD0IImHoh6Q4rL+XTsLf7hhrvtOTJs
dVXM8XdhH+17EpgvgPqceRUuB1/ICI/dAC7UIHey7tSEd1A6FYVpY323zCyOASkfJqHqYKb53R8Y
3YiGy+sAnAeFLlmbgcuygHzf5SDAlxLluCAh8Or9Dz+q92j22UjofaVflhMlgTMO6W/k9iV1EdxD
cBbgnd2HXrzXndLWD8zMDo2n7DzOUj8br4gIWv9M5pV3MfFPPrI0ux3KDShSpZ6Bmv71mLG2YVAz
+fM94uWY01wHAbHQobpdP/f6G+qABHJJ7fSz/qFXT1NjwnnqAZrmn42bdAR94VH2BDnkjYVd2TwX
n7GYeh2tTFwkYlpS3ydgsCSGdCdzZtIdpMSJlQ1r3+q3WGmwgQMGhS5LVcGz/3LUdRZqYAYeI2+m
kqYJFV7anEwTYSHq04RlAA2XlnwaLSQcfk9H3gwrUhxBUrrbmP55uRfugA9BelfG9QIEZosb6KCl
kxSqQ+QZ4wP4hHLpZoBCDHhBSLhLTkh+esrWE+Bb7+s8eFyhFDzA8MRDzudy8MIIeenRmCIva1zN
rsaCaHatHWLZju6gUSwZtlyZqv+YRp8QBiCh7uI9VOgba/Atub78jHk3nh2QXJolQ6CyyJOC90Fo
aAm8qN+csls/Q/X+2JWPYmmWuaXKHeWUl+sTv3JWQjRvxlBDEAU1tkW8HOswQKjWYi9RX3QQVvkK
VQTwO70VWkwiwbdycKZcN/l1AFysNXAJCC0g3haRvIT23eWAIThSlZA3Gr2MFEiQNFSlDVGpaPW3
KmWv+M9vH7c/JjOBQzLyAi0kMyQt8iclcAzoUCa/ONqTF0YZBaB41xHDBEU5oSaPy/0xMEskymKk
xrbeE8tkK57KaJWZQQZITKELYvHdrASxfQcIrNeXjxHotsoaSLONjfAt9M42cMMHvwb69aH8cTk3
aRj2gV/0o9dpEDBpciCHt7JEaO7GL1kuAHJ7oOEFoSvGsTDStdyQGmE4eRN98469uaOvtcl+dlaw
Q9ZTpB8jeYnIW4YZfJUtcrJz01H3wPXS0+PJIAIh+7fH/U+0CZovPamth7s7iZgHt6c/fmfkMNjQ
3Ca3SA3hAZvS3QyquREc/Fibv3v6/ruzEqKQlA70t3qSiWiDp5989raC/5fW9oNORqqTZJ+SGyTZ
lBNS9I4rOS+D+SMnT25KrI5e98lv2wDTfj4jiyucXvNAok4BZsRhzaPCmfzPEYyjDQ8lgb2RW9et
fdEuXFmAZV2S64uhkzWYO3pvHk/NhDwXZO99vu2de8/0Tvvawt+udTi8O+6v2nndbexBeV7ia1+w
OH4zdH6BQwtfoL61Zu2qdP92sn/Z9q1lWoj55MHqiaMSh1g768alzzvXIuSWHIjzbup0yyXnnXPt
axaHL5ru5UBj+BqIy1ivGm02hvv9in65vstW3j5Uo9gYYKCt9yHwCjjkfne/uJ9qZxUZyeH0e2Y1
R/mURndcSXgzf5WDrUC/Ncp5W54F+kbXIyGr8BFFecsDnAuss5iAsRnKItCofww/Of8INWXScMcA
2B+UjpOcdFtySfLWZyyuqHnv+0Eu4zPs5xyb2ns9FYSnx4R4Bnb4I8Hmo/CBV9u+b3H+u451e3Dc
hxeJ0uPTHXbg59byfz+JQfHAy3O5AYll0Ics1t/ve2MqQVfqZSLwMfumeWqK3KzeovxFwCHRxGbG
u0Fk5pM3QDunAdq+IS3SZo1pgEJ8Y3fO5/7CGw1BFFFVB/IQYuyLvaFxWjwoHEu9V470ptnugyOo
f27S02jmOlF2MU4mqE469U7fY4JaByT0PoKlWaNUWtm/Y699yrdg/ytzJOJVgXsaerVnitfFHCEf
kTdCHjZelIOaIyyqwMNhlJh+6fOOIfqtJSpB5QjT2Fptzdqfci4a+9wosptES1MznfLQznUxsnJj
ypyhKTiP19TAYhG/1S3y/aTEt8rQjoN6k4xs1cLTRxHqzoUYN15Z/OggrNRnD/G4pQzxPYTNRrBS
IOFDikhaXN8qzQir3oARSIALyaPBQFxPUSdXtxgv/l+H46VLoL4An4BoJvAP8NbLrTsWYgG9A258
xK0mlKE2LiuMdH4k3sldILwHch//ZOGY8hTiEr0H+fn21zTpKvRkM9kPyTBluVsPOq+ZkGMQ3uq8
Em4mcL3+LtJEVUCnPBh4GktjZ6clruODUfgnhlTfc50PZUCSQUlE0kMEJsc/uT7YSSiqOAMnBqMj
dCx/DDspVmishqNEoEoGoI3CJ9C9YfAl4o8FJ+xTpU9fqn7QczOV6jEk8SC3n9UY6891UYXSvsw5
qaNC20cx6IBT9sxXTdMkVKuyYiohCNaMEHjII4GPf4eS5gfo8dN9Q+sBMW0GZheykhf7qDOyyYYQ
3iDGJOy6+GPqwNpEE0mqWzNWeoabRDRBMkQNWgay7SmRohp5kEQGr4caqpWZNlGs3MiFXmT7xsjR
ECeUUZkQX+q6wVSVlPl0YjHQl0nfSLzVS7jtUKmC+J4jMrWLdvgUwG+4oGg/2wDeA5SyXKQU1V0B
MHsekDhdwy8mfay2L4Xuj9jUShupR3ngmJdnjRDuQyEf76s0qTPSFUoJvXC17c2+FJq7MeODF+gy
th+1nIk8LYZa8cQ4MVqgmJj+UGmiUTkxzxccSSe5HUxh6hUTyoZ9QoOyiRtnLPUkgGbyUP8aBXAW
mIpW1KkJIaAKB5Q0xbE9RVLi4+3HK/uyzcRflWL4nAMlLw7155xLrKjQR2bn2rzco9RpCtHTrA1p
03Ft4EDkJ3v0NR79SGKkBCIBd2DNmW2kNQwZ22SQaWuAncaa+Y69tDEQx4Y6KU95HqYPSpsWKQnk
SIrsrC79lrApre8KPxLiIwvlGmMqw9aJhtKfVcV5cdppldEeh5GfBDqi1eZXohYRt5cKP0NWtW7F
xi7QeRKTqeCVz7iotYK0Q5EalsiBu5nUIy/d1dLgxzTsFX/cdXWndaSuGl4wDTkJfxaZ3v00pB4N
STHXtBXplBHtNEWut89cI/QxGVWG9QqCtuNpoIp1hLwbg1peipZ6wOZBZIRMtZzUT0kC6WlSofQ3
mVzWRGAmNtSgJ0OPDCEEroSJTlMftdAt5MPfCtokA8rXk+KUcSgIVOK0AiZ5AKH0CKthFwI6Hswu
Am8ZkZjQTYchqjvO09Abq3sNh741S8ijAhkMhckiRSUGNH5DbTyOPq/eDZjGu45vDSfNgWWmOdRs
P/tgamIiRkiRU4FnqMVFRSs9MzmKnzIuRFpRUUOfiKOBXFbXQwGIFD5cDGponfrCZ4OGFRW06hd6
I3K8kWqJHYI4wtZvcfolRGrRswT0ftuklPlF0RKkrwwoBjRpgZ6hcUiehS5pE4pcdf0x5mDpFLhs
ikiQKeEx10Kjskq9Dww696rtxsIYwVeiBtAu08YpgYPwmUg6vQQfWCXl9U6IOwiwa37sM5P50HHm
q3o+4UHo5U2xgORDkmTVU1kqWef2uphitpKIQ0gzxOwzbYcKDEBdhw+NmJrqtFUyAWzfZSQGVC54
YwJaU/cfgeyoUBDx0TwAkkIFbzVovyufSu0PjZkPoYFBqyo4iwa/Fp40tC9OJlIQ6kettbj3saZI
GAXfffKYR9n4Xg5VEqI7N9bKXRbOiwohdNQkNdCak2yoQ2l2MgQEQ2zrA+ejC4UkuYqA1YopON+Z
xngJUnV18tGNpaGh8cvnFUsSqgBipKrcHPhk8lG7wXtwIAMvJQKV5QkL0Q/GoFoCZEsUE1DSAe9k
mbUl5f1MelWFtpBpDcX5nhj1xBtWDsaUmkRomL/r4hx3zDgJun2uhvFzmFUa52hdnr0YucTVe91o
CofxY1c6mVIVoBzzGZfYaZEZuheGBnQxIHQfiCbXZGJHUIgZjmMXxHN+CK1cpE7V1GtYVagOpLnb
B6NMuBukhJP0YRA50GFyfFcIQArKkoPOqQBtdoj6ryhIg19RElj70XSa0VpIEUTvI2CpD2BAbCQi
9rpy13VaW1E91+pHEPCjKiKVo6JQdBVL6F/SMr53dFwamZUaHTLKUTB22V6W/UbBSgRl7nBRqvYk
DqrisU5QeN8JasepTqNM/mkUcNJQNekxaE7OtI+xyavkxJSqb2mWosfggVdqVCtkya9Kb2xK3SvV
MgYSv9KK0JSKVEzooFdtZ4qDEkxHrh3C0Ax5AULkzSTluZUHrYFiuo+vpwL8s6QqEEyYxjhO/dtu
9LVH3DQGgaQIGOyYhdUEe7WsT+j9boOSCiKyyDSU6uYHgNDafREN4Q+82YYYB7QgQSXXiMbabQa/
6nZJxo13CUCasV1FPO5AqQLBSTKyibN4vmsTu5yNmXWoi9jjYFjYi0FbDlQSY954RqsI4yClJPaB
qeR11xOda9lbAK2skYB9pdcIzw3yu9SXnERzdP97YQ/CNDvMkccFcQfvj3ulqo2eojwYRf9H0Zl1
14kDQfgXcQ778gp3sx3HW+IsL5xMFhYhCQQIxK+fzy8zD5lxri+i1V1VXUWHvrrmDRi+ECe5zu1W
EXnio5fZdTrcN0402YvtCk7RSCrWUtnRx+io+VBnkwytE0ROftYqtvU43FVdzON73qT+WIl595BI
Y87dX+NlJArVb0zzb0/EPp5ln2RPCIo+kJMo23Al27xhKed0m3hBO9Ripxow1Jy8TYfrR/KQ5y9V
E/G3XNcGp/oy9GhpdmPa5Z5n4T95ae/qhzlYZXtLVv70uteFTa820MuXrMtVX9l6nP3LlEoxPRAS
7z14dTP+UX0yvLrEuv20tAOygrQZ1+5cNMuWgyrqeL4rjjiWn7TnPtwRGoUrBDYAQJ86Cm1wafbA
vgzxYps3HZE89ZSPc9t8SZYl/CoXnRflDHc2P6RL6Cy3ucNKjy27ye/e1bIT17rFNTQTnQflZtmx
sD7FHl1q5ZZjQdixjOs3con8f4cdRlU5Nl+2GyrYrilp3IvgUi/TQK9HD4qSR0a2ZUrWqb2sIugI
NvZVcdbZlI+sHi9bcmvCcGpeD1WE7Ykke8WsJtZgeKv3OmhIn6j7r6ya6O3U+PUQf8psdvSnY17H
5nq0RqMAjfmRdww0DMHBLqz65TVF1rzVvEOy9DxkYadtzTefDkvQP9Et5Nnm3rTQNvys+FT6ZLM9
+rZwOn6GdRqMl/rgH1u7NPJFd4yYZYGc93sUeHuLmWyoX2fSTn4ni4/JSFDn8kXCHN5rmzOr2G4Q
b02d9NOdWaX/Gu05JPDHpUtbOYT5HwCF9idEl3OveMflzUXJZqJ9wMC1vfitOsaqXQk+rpJRN33V
qY+4Mk3H8Fg0/v47Hmyel1s3T8VJLF2N2C41PEPDJRaVm0cpQIjSyD9tHbBYTkaN+ScHXX+dMhvM
54nSOFRRl+RLGeXs68E2mQZ7cplFbWkPCc3rlJUXCpk/V12fNZ971EY0Lv4UPnOHpEMpcqd+aEeb
g6DPMlS4buM92sVxuFI2fMtljgVlwfwxWPc3WLL+JRD1wbLfIn8XVLX6PM2Wwtj1E3YmtBrFt1Al
KV2Hl6qV1YLIPZKP3DK7+NEhz2HPbTAubfGy7pl8x/O0vgoVwuh4RXIV5K58azwhP1lP2Rff+HVd
DXEdxOfImuBn0fogN+069TyOJY9Pfp/E4pZHLYF9kV5TMmgaf1rO7bTu6j5c8dU9dwnG4uXuHziQ
wPPH8WmOF7N95iui/+5yA6w+FMaDbZpG775JGIzPyS6m9zpcAcHbnDa/PIagSEqv3dmnm5cw38/L
LooM4zvdMt7h58/6W1LH3SlZtU+Sm4gPRet+QBQBqLPFNWTt2FZenxXTX7dhq1lGc9OulcHMu7/a
vpgXyhbXzyPjlzZX0yfyLmlMJ26RZ+PwFPpmnF8ytJmSF5M7a7jGjWf7E/veOL1kQzRUyl8xfLEx
UIrffHQaYTTQo/k7HrFVZhikSx3ke1dyd6bfV6WSb9GCiVc5xls4lV7eT+hjFrt99lZT4GWdCpHA
ASC1Q+9vd1M53ZAbpJvxOCdUagzbDIR7mbaJAn7fprkp0zBaH5qEjWuZSH6rIt70p3DtZEFnFeT3
U7fuKCVThLblR3zkUQq/2CEbu+x7E3Ykps3KrQhvdyeDKolV8bRHOh7LYWpSiKk1EWkZz1KIKh+6
cKcnWt3vuskGH8v6YuhP7ZJa8mD1qF60EN4fP1+JNkoLK93JLmZQ1ZrmigwczpOuiq5r39ggjF/m
YVvyczybbC4nr9mb0sgwe/TaAuMoF0OUEJvjwY9MS0cnuiFj/2egbvCBiG38MPFnR+Vb7PvZMWNs
l5GQf224ic+BaBuiH0fDK9mnijDaga6pqYZORNmpYfWBHQoyQ4syia179v22N6QGUWioKFP2hZPX
vtkNU7mSP2u8E+G3GmmgCs3TTg6ROQ8HG8mnXfMF8DP09iyb2O/PzSTIZzI2x631CMVQ+emotird
VvV5TSEXmqBPNn4oDSxj7G6TsrWb35Z04Ms3DAH71wxTS3CmjnbY18LXVwmZGJbt6E+uDHkburKO
A74sGY7iby9N4F/ipKEMtjYvHE7QR/vbrfPxunRb7E5RDcTB/9L3D3yzpqEbTPVnmTC08q1n3psL
h/hXoCPtn33Tp+xZBmQInUI0B4Sc2OZ4p1rv8iSaXiy3OmsdIb9Mdj/yoY7989an8kl2x56eC29o
fzimVWChNVmSchpph8qhHfInFnMVjgSDo+qGxuuK1y1ZI32NO9EOJ1Zh/PW8kQx2jvGWtDcJk4qy
3ughKEm9aX4EcWzVPcOEDmgJV3DLLvcYVxFWHiFz2DDpc+aCJjg3USpu49a77LxtQ/t7Gqx81uDR
7S2cRDTdJjlP49tYNAOX9erPutqsQkQyTFI2X3SgTHfJ22OJT7kW0t4tgTTfd6FzbsY5Kd4biY1v
9XGFZmV8+CNjsD8ysjQyHnGVHvZJXPEgXKJL0NLv5t0eDJXGNObg8iA1spo9QhJJJ6Ny78qfn0xI
qM15EF7Iey+5Y8tae2H7SZvArA+JWRkYWRGEH0Egi4GuB4B/Y+24PfBJCdaPSkkqwmlsY8Im20VG
Y5lyBIHadwKuT8RYjfY0t3ucV6ZjDjiBDb/z4/YryzYgTm2TrN+OXOu9WiajGcY8qMon6fkzCMwC
HFUWO9sd91ES7B0d1WLyU0C2BjtdnISwCnAMDspZsJdQZlk/67JhfJ6oUHOoHtKeZNwTwbjD56iQ
xVgyHFHtDl/FUbVFTdxXUdagdxdzo7NzrQ+Bx4pUWJt2tVsDSl8XnckgEceb2jS9pPpYaildVHsT
vmUpHAIIO8R9znjy1z+09+OYkiW4pHTXC5emiKOy5qyzAJ6uS/E0tk1RA/aL7Gk0DdaQndkDRXcp
+DV01OJIok0T5rchSuTPIpiO99ALHRsf1tv/hfIgZAjwLhCnOMbML69d/VpMHid+CwX3X0ZUW1Ou
KAq+eX1umS8SAfxVAFlNvMnKXcacEs3wvn5UvYM9S4KDueKrdIgJlFwx+KqvqxuyofTCjhq7Cp7o
eei9Ho7eZetcbf3u52RG4/9RtXu6/Ihmtetz2zcmLhmvQXvabT1+5dsa/VEuSoFvVBK+2cnNGJPN
9EZVpmJeZgJ4dVS6VAvu0CKSv61IC1WlHx0+4KCRFPC5iT7kGHpV1bIEbAMMxASX/tYxPNUSI2Tm
Lpux4RMK/VRvLj/OZNGMzWnoZRQ9BXu9L5WgHPwdRlH4pY19/aiNioAGOz1/C4NkiK7KP5bHPJ90
d8K3lJXsrp199VgIkba3NLNzcAndFoWX3rPwwa2QipcsqCN7gevZ8CJJPrzfRGj85uTZIOpvltr+
XCT94J1wFgdgAkrKumo6Et09Jc7ru4ct6lVTzkGAg4rZ9BiWwuVdXLlpXX5H7RKMpwRoBZP9EEFo
NQayy4nDjcP/8HnNeDaHmGzV0e2E5yNqZlNZE27fcpvZz9JpcuH8cNRrFTaT+emtXkH3Oq/JerJq
SGgACOPkdgvG9PuWfECQO0rIO114ersbtd9O1eiCSJ89tSa3AjTHnSRrAQT/NjK4ZSsDyLkoBtld
lZMyL6F+yEXZGi//PC1esZZTS1elS7tTGk4ZGznshzoubM+Bz5B6P7xOUgxAxptOs2u/RG1R9TRW
eWldvhvgfuwpLy2rT9h/9nFeV4FsfMBlCbN6KSYDMjwxl7WnoSnYaJsST5wQc0owPdPGD3M8ZebW
NB+jxSR2XrGaKwKxO4AmerlMmqUKpp2Y81WF+8+eU6YrOwyCpnfMibwai3Y8bTbs7701lR5iGS8C
hOFLFPez4AakzYrHB20FUM4OWPqZFPvNVAVT282Q2zmfhN5JVndC6k9LS5g90osVQQEmEtjzHLr7
nbc5NbBx/jugjnA4sruIhkmx9EkrM+m+LFi3XKqwpmsDKVryf0FXpKb0tJ39azhmXK29Q+p/wsTD
VzcaEamJJRO8TzwuugIXt9k1c+DC39fI1L/oyMiTafu9a2U5TmM43/QedB3Ari+9+z5Q03Y5LP8i
4zmEg8ujdQpx9wGb+vC7yYGF3OqyE+r+3FwS8hLfxBSI+60ZUtaMx3hKBiy8qV6N3cX44g22Cfxy
O/wuLPO+IJtnFwiop313DspqrR/6A1SlAl+JktIftD3wgcRA+JQBEX933U6HpHW/vTaprL8n7ZH8
nur+UN+Fos18nrlCki8hl7a7O2oRtM98yp2ERn9OuNrwqQsf/KQO65+bNgcPTE3jp2DcpK1UMRCa
zvtlMTeLskmcGpxCfhgWpzgMscq/TFvOukDtW0lz4u+1enOj2ChrUs5grOHsmnyrhkVLzBPyOV0G
/uM81k9bvM/6rgkXHWB0RTaDehucF/AsRpt2T6Lve++U0ObypI3uXodBd6iwmJbsn0H1Sw5ADlnA
mI/IQ6afTKSSnQXrw5eXum494kNmvP40mHDSrPdYm2YhBVu13smjW93usQcJvoKOL49TxgB3FXQR
7bkxtk8e3bGZ/5qBLDsWwlW8fI4G0iNPUeskCDbTIqN3oXNYen6SvJPC2um2pPs+nNY52+29ha2i
TH/4S9C5BeujnI0b32eXDh3Ig05Z3wWBZ/NzHuPbQAiVvC1Wo08uk3xf6ivCXhGcp77O8fHDLKG9
H8XB41qt5/+g1037ss+Fj9NHLhP4oCA6Pj5TzOPaRh+LFak3Pt4q0+wBwG6ez3SmiT3lak3nMg4w
2755IZBHJRabjq+GGWk4dzl19BQ1eIJekj5o6iv7IdHXOKNL4WvLO+/ULYP72eL1SQ+5jnVtzwca
suUabHbo75ZijtXDHuRremr7rO9PqVhk9207KIl3fU17U4PxuaANSq6JJfkb+amPqu4I0ruliZe0
LHSU/2DLN/guCV12f7qlyerfIHV79sL1GjGEOPWhTDSSJqkNpvsj1jqDu+oGulgFUkNr33q3OY41
QJdp9aegr4G2YAUQK7odcMzExXGjUhmfIAKl3T9j9SEfvKSV26UdM/U0d8GELM47Iro0Mx84CrYm
HKpuGtXxKuhD3r2eBq9yaTp8gUSHyqnIVHbefdEVNv82DiFOSNNBL3FgjDXcuYPHU425L8dTM/s6
u6Zy08lTsQUdXiKjmP8LuihFkeu2QZQjMT3pLV+H5Snb5j4t3bwE57SPj8c67FR4HmtavnOkCdra
tW/SsqkL5JExWX1/wlb42aPV0+qDRQGE0aSmZPxRcOb2PoqsMa+JDvePZGTps2DZC5rdRsgYSHrP
JQjnkreMIiFbFVbJ4y6c8v5LC2+GXt5LkX+udlhep1W7V0t33d0haQBeUNyNaTmOmomorf3wnS8z
f2bC2B/FgrOsLXhYpY5be826o87LLJXzjyMplqiUyUDL1U5p1HAKsgmR/tgtAKSbSV8CcEwJXpBm
bH1MU76XgABOl8GWel8EkLtXouKsKfeq5i7YQP3xVB5dhtWr38WGT6PZRsm4o3mLptCdM6r1l82N
6pcBvnvu7UIfRnoUQZLHkdx1A9jTeXRMelUgFj5TFw9mOsnY+v+UDKKljMcp+D60nv7VhMJby9Hu
8jWmwYpPK0P3fp5DY1423EfqEivV49s6KFq1MVfJ+WjdtFf6o8GEv0jFe5seDOUybaF6CH2u38Uw
JygdPoD6hcH7vCN66Ohlp347tbvttpMVQ1rwPsTmrYCDBqNa8HGvZoAUVc3tWHx3LcrKu4Hm//PB
EuFb01k4vDqYPMymN+ueBs8AQQeutb+aOqPdb7sB4UYAcnY/q16kly1Q/V09b4TZsCB14FEBlMlz
ZJDnjHpxcYMCSmhoenKUHRjAO5dD9BudD8xQDhsOx1Yf8Rev53ZnYlrH94gvcijhxYwoPSM9B+Te
hb/Sdc4/z8M0wmAE0yQqL18sRSwKzftS+PVLEOO/kC9H8cXltfChdqzzyqAzAP3DOoDY7V1gXlhr
S/oz1ZGuRDZN8m0Nt7a7TtneXlsS3rvSwEN92gnU4u8XrruP9mKBndF4L5sqpQO824tYaswui+VP
k8GBlICf8mvaBAogDNDwFSsItZ2R/s9FJbTzsbUL2jmqkoEmmhnC1jzp1kX3GZZvfTntnf1NqBJ7
lFzKALVBsk3bjR7SxoD0UNkV2/IS0myM9/4yzrX/PNWTn5WYc/M0c73zfNfY35arGTUQxdKxE7Rv
oYRLJs/oq7B1/28bi0lVjVoyWKR+Sb8oT+kIi7ZIv8P2H6osNmbgSs1Drq/81uHnpo2J4Ji3rriS
4sYJo9yy+Cy77tVMB9E2k1g4VHHnGIHlhOsbL7nTt3HqB6gNV4u3dpoPeQraYlfnZMUkqvIjl/8+
+ojFsxVD+lcEAuJZ8jGf1ibZOBHzB6vBULx8196iPwEMNH+cJf23munafi1TdDxKEQLh5C69l8HH
7opdiuQtatuEjQ01pP/UfoTF2fZrqt72CKqNM+jGu3XhWBk/Dr8xW3xA5jZDY2YbpR+mtR1mALdw
ph/yw7t2cHV2nqPEoURLRfurGPblRYzgCuXCtOwu4JN7TQpRtP/yYqXUxa1m/I5Kgq4nb5IuPdFW
egnygHW+30Jig8pta+wEDNlN052QbhsvPS3vW0Y09fQDyenqsSyWEJN3jTw0tJXMvOni7Y2ZHta5
gGlOI/dxyvrJHrd0C9v4Bl8RttDlvpR362iduuzpHkXXdvGO8NYPhfzW86rFILUmif4Di12CryzV
RuYHvWWDumLDxQf+O2ovodfroKJwBz8A4FV6Xfa588+D3ha+QLOnHmMUfzVgfoa4jEwKnBuQQC/J
s48ugHawq8mGSw462VMII/wjVVDjp5oa5Z/VIGIkE9D7SMmZProbc1m9Vfm+1cXlOBacmWIiZtJr
0QfDxH6ZmwApsk3/zQsIKJC3fnnPGMpyTnvKF2kRLoqKF2L5PeS5lIjDD9aZinXzgvuJ3t5cIrkC
gpeyn9RX1UDS/M754+xh7Hyvq8wYFVycKAhW6IhGRqeDCHivKx3UR3YyBz/wEzUtLh7Geu6/ku4z
gY+tdfackJ34byUNvD4veTAGZeO67GeuApb/tb/6sMEw8Zc06b3t1rfsiSCHZiBFzORjgezm2Aoo
00UDGeSt8OZzsu0U2d0DnrywnpzOZ44dqABcdYyO7nCKhXrr8aIq58nniMi67mlONNhoCnqCEiJG
XXNP3xpjEEaIAIatXYyCqObKldWQxJ2qIhM6OtcpT978oDgspLFjlEzmScDby2zaGPaKFigt8sVw
QQbDlryLkRzBemYKqm7Ng68iDD54jgGPnbvdbXVWksWSBtTtIlmqoS0YflY6+rz0MiDSrYDjrYDj
8/94j3dEI+O6wEjuy9ycMPDI3ddQGG78XG6Ld0Y6Nfb3hhx4DubRQotZZBTp2aZMrRUFNVvZkmpc
dMI3veMLcj05TkKG0f7UbHMAw2vg546zR+7kcV5H6drn3TQprkYzDNRzEiH8a6mnNlufN9C07aQS
fbT3erRSPJnUb/2rjYdwuyvMBlwvZ9KPnpFU7e2tS4ciY9zc1WM+62ahCfcK238FwBOEgfmj0a+R
cZ3vYHzisfsS1Iko7nKdQbqsg5ckfMPAzN8awvmmqwokGH1x+NuXiPEsLdvAuA/z3XYeTrsjbvFa
1DoDv+s9ts+1N+5/0IoBh/lRT7YHMr/Ou4JWRvoixJHPl9pBturYbf/ZyFvXS+DVSp+Uzt1eeYep
22qLNQI9x+eCYGG6e5atXZubxcCV+0lt9f6A8G6RFRo98KI2scARPhAUyKXcVFGtUZbmFf3Hxh6S
DNmTk8sBIpsvZhxfG9mC1HPRbsc5EAl7E1NXfAiL/C11VzHlyw+mnOYl2xv4kDDr5rCa0TFMIB/Y
b50Xoeyjgec/LtKbmgYTBRqL773NFjb0ujGvLzxkhHBqgP0tJSsay2ncRl2gqiAYDehD1dOnom87
UcZ5tPXnjgRLciqXaEdUZia9fx+QKpJeacLZvh/8lvplrlHmnddERu2rXWHPvze5J2JEaDUG3kmg
B3rufZD2ybA28Dh5slu+BeFBLqZGlsfbZrl8q3rqMI9tghkr27HBm7Qoazf23ZuUMDRVHbNeAAwM
uQuo1R71o1M6hi7KMlI34DFSdYdWco/v1YzM9gxg3e2XcS3YBbWEigUXOtQ8PQPiqI8kInHUd65r
zJMHiaVvjnWW/m0lmil79/OxDe8VV0/7Z1VZvjwEjrXlss/8ZL+5TaSfAp0t7bWpd3lUqnWk280p
QpRH0p3Y0UZViVfVehygc62XH8zbkArdV8/PopnEhkwXn5fCy9cf8Rj1nK642cL7gz4Hw9c6NqYy
/LLydCxbDx2JYGTFF2oIuLVEneWfcFfKiuu6wy/ehmEpBFhpSjdXLTPvzxUmeF7LSIZxcMHGsncf
ORd1wSlbMgQZyRy39yrfOJUbIqv9Omk/VX+DyT869FoRQrdlLAoJJzbr3fuax0Im53716v6KSmMX
Jy+xwfhEVR6eRxlwDeogG7fngV+vuBE6NdTvavV2++rj785H57qqH8VW097u0ja/A4+97E+ByKjM
KRi19wB7SEzBAN6LScPYBv2fbU9DQh9mHZlzs+sY9hQcvr7rO4ABFBvHDiNF4d6H87FvQ3Dxqc3L
Fw9KZ/mgbeD76DdzNImA1HV7tzZh8xskYlNeiegmcidlXJ2WFg5vuFthAmCTCYwJL54qvO2S+AkW
7C7s8+Y+9fQSXpMjOL5kqu6Om+f6sL1aC/9dziauf4u0QZ6zsnU+wJJwbesSLAZgF8kLwwbz8cqa
VeaN6wlmHDW+Z5eU66PgskacZsIPKcmcLTdPr5554DVHyJAfMhb/qYF5rHThFCTnrbBheortmgAT
BeGYYpu2q/4h1Zl9KKaeEdAtHrZMS3zE+53d+wDwWsZedyE5E8FIlOg4rsI5QfHLLcm16o+OsYCM
cPt7ErCwV432eC8lTY8pfZsv3kkqhen1WoctzDagDzQGAi02bAqoz3OvprT/IfTi/1TxZCcwB4MO
D91FYUqzZdkPGOI4uya5Dt6Yj/A4clMfU/r6eeo+Q5rI7borqJ67XkUf7/Li77z7vdxTaKt055o2
cTpVkzAmefAO318Y3NgAv/caL+QQHAngdpiI/ijH+GO+MmsYEYXYqCC/UywAuJt36B5KVjY0ZB6Z
vR8dxMwsyvp1UpxUjWyCMXDIsSNajyYuu3Ge/0kdHv+atO/Ts4RbeTl0ClpTrMpnDbjOjncqB5tG
E3PoS1RAhl7JO9+/bl7Lgn+h1fwKoD8+FfnU1YxAs3vrMPTYrt2kzHEZGO4P1IRT9FdxmpISmIfO
pgsiF0OZHinkYroFqIuKfPmXeLOLb026BvzyeH4I0CHX4duRJd4vSJSlQ3U3pq+zg2mr1qI3sqrV
gqLMNL59xCPD4r5ChxLcAlcUeBUuzk2l2Jf2m98V4Q+ms/GzlWi8y3UrfFFZ1MbBzUC7/fHCuB8R
jqfSVL5LRHOCd53ZKcz66RGT44bFqrZH5OMgDr5mCAH1LXNohP4zwN0r0sCMY4t+XHb3wBTxhPOl
tH657jpHVdZw5s9oxjaCJf2QAyfM5IMuzOn+N7PDMbETN4/eZWksqoq9nYPjipLM/2R5e8RJFclG
C8uzgHkiMMlczNyFVwxAC6QBKpfhWUVga6cVyS73TBy57lb72mjgB7Goq9Id3n+8rmxWZ+lHQqrI
W//uiHKPezOLBotdQ548+H6BTtGMBJFwF3BpoTDY2+aSrn0eVjak6eAFm9V4XvwQOeKeQuAyYn3o
B9Nw3VlN0+iWYBW2wJHcUXPAa+sYeOiN/P1GMrr93KIUV0BxdBCYYfU4YRig5e1Ma9zfvKIIxkco
9OJLAf8/nLN49dDJzzJNqtUbjuiuR46638Mc8DZ4B7Lqs+w2eoEtmhQ61h5YqEq7ZpI08dn+NU+Z
jypQzqC5bukAhy/mwnRnk8o4qPzD+rB8cp1eTe/TaCRZrn5saTIiqXW2Tm/hmvOZzT5/jhaR/010
770hycmebW3QGowzar97Pgz4196Hw1CN6WZRm085Xk6MAe73kk2J+r6b0R/LTLlwLkXaN8kzZEXU
YqQnPRlCszRxEN4NcHQcO8jlABU+WuOz8efk+NrmwLclCFSHJfUS4XIq4nEdLnN6JJ8Dnk5R6cR0
06cPLc0vIHE5VPKYurmKlG5e697Q0UtO1j1ECWc/SpgpL6qb57eWkB5SXxxk4nVZGg+0c/br79T7
I7/Qgh71SdYj0JyZecOr7FDCf1RZ5G7RMTdobd2iaLW7BXiZ31x437PsMEyeomNpxm5RXP9cYIJu
HyESCUINjrC7Jr6c0fgbsb95Xry4yuZAHj/VEhnmlXHCgA8fWy/AfZ9KDJQh3IskXRqNV2rIn8hG
9kouURCa/V5S4r7Aw+S/TYK68W7I5/UnCZdFe5qSmLcrRF+83TqTSVaks9nZF01MEdFSrZvbb1m8
tduF71ZRBpfIe7fzlKXnvqEOV9OwJPv9ppvaZGg74ujTxjaHRYxlIlYcuyQrSlCEw14yURfpxXZC
f8AyoviZjUH+n1rDfUQFrKIvnjTz93gin5XMP+H6s0rr1VWEmeYv8yh67lsqjbkMaR94LLA3eEwh
4BihZ1UuovozgsxuPi02x6qMtiOZ3mBTUjz2NI1olW0plvL+OIJoL076P9fYts/93EbEZ0UOqHEY
GNc+h8UxmtPYdDtqmM2bcBdXSx6ePjY9JhCM3byHmwqnCn1I/WUjGIt497brGq4ECtmZyVg+yGzJ
udTiBhSavooFDODk4Zvyx+UP/bPYSZs1YDbZZtf87JlQt3cdT+HvkoxC/Ix91kHApKg8J7tuoBWR
MVyhxegd+2lOmnY5p+3ciF88wBZpNhPqetpZgcf9lttYntIoFr9Grscnf/P3n2hwRVLlR4J+aQps
MlfH7Ke/CO6ekstC5ewYDNPJ+xqIjy05qGduaaXrwv0XscPwJEa0Zv8Z0+/e3Ywq2j+h1+umhx5f
wePtaKAyqy7tQRVgecGDzyzRSEI/gbLmP7RBsX9Z8nQP78W+q/HJC4yhru3H9j9pZ9LcuA5s6V/E
CAIkSGKrWbZlyUPZVd4wauQ8z/z1/en2pkp2W/Feb27cKQoCiCHz5DknrUVvDdRHVF1bAqaD8BPr
tp1U468gCHYO/jhtbz+qcrSx9Yi5BHYz7wLNN4IhgotXyj7c1nMzJJvQbqp0pxo6Kd70PNHGHoyY
AqgoKurwjrBbseJ1DM1NIBX18YBkDMzDC9rHqNFk66ayq5chLJ1pUToeFV8BZ+rJ0W0kVjyGNCy0
JLJ2qBUh5dA28you99kp78vJgEvuUHvqN1CwBb/an6DF04VjhGA3W1waFMP7fFvVRmHfsR3dYD22
5PHLQACELyqUFvaWe3Dulhn6WWOnTXrSLltYYSxvUnbLwByMN0wcqqe0buvuQTepZa+LwfR/OA2M
kyhVKT0Wcz/8FYy2by2C1oqiw+hOBoAMkqzwTmKJ/ANkQ//oC/fc3nI0lfeYku3T5zKH0ZZsE8pl
UIypFHZPPvonqBhh1hB+KjVyFmfXNzdN1E7hflDQf7mnzHBYmbVVTZt0aDz/zjR9ycs1eLI80R4l
jFZd3Zz5e7HjNt6bbZArsEnT6XUo2kRshaghvHt+qcVd78xUf8Z8nqyDb0OA2QhXzgQaQsjeLdc5
Iouqg+GTQnADBcvHMtyqaFIlhIZClOABtnJxd4zniZEMSMZ5pm3jIASwbMDpFQoZMoXo8jmj5Jhv
MgCBeVk1vuRu0FnyK2K/waekduqS/oi2W2dGnhi8c+cmTLEZD9Z3N7EaxECaHqx3SoGt4F/RhDP4
M7HYMPT1j5I62G892TkiQomx4aMxTnkQLkrDS4Exyql+TuLW1AThhjSK29ZMEq6oNChfa0RvFI96
s/g2l2P/XJtTZz3qMaAVVFF2+VdZZ5297LN2MBcqz4Xzlc4CJczRCDbvQoZjxgachwooMSaYksth
VJO3sTyMMNDquHOxGadmvJV2TfoDTW0OjwNIlSBljkBoOlyIi592OQMct17RpvSiogCYrZvBm1+m
UHunDLFSTbwsY/dgAldmN77tt8FdL8PYW8PiipKDbdZ58DBa+WzVhE86ymAyEF5NECiL0XuYoDj3
XyiMi2+NSYVojYeHka7DFq4L13To8tCCLwyLIO/wDcmFCp9xm0v6XS9gWVPmGcfsaPnyrLdBczeQ
ANIrY+2nBq+Gn4bxTwrrJvAepIFOn5was7in1MMwcslO5H2BXu19a5s4e05cajwoaTL6hebkr2LT
JNphN/lhK5cQYds7Sr9kr01hZ/fwn8/S6rGRw0KKSX2rXXPOTtQ/iZ5GjJaDlSua7A3cyuIVoxYJ
96dTBcoJAfDeO7GOF2qOHDQT+ZngbEZi8O7gI1BqSzu3gR1FEpYugyRKNO9ySe3fV/zXP8C/QbB3
QJGKTeRAVSLqgGjPLdaKaoXwU2QHX6QhHZaJeCHBeGkPKTI1rWw4BkSM0X5w47nbmmZev8VUr7Fe
na2pJ+8XfbRw47D6ParReQvNquSayEW8jHsvORX+4H0VSEHeXCOuISIGAnGhcL1GrfKuQB5aiyJ5
q4fOELeREugkoLJH/Zpe7s0+GVrlLXy4curOaoeo+xrXqvMXHGGXnh4UU+uV60QwnDvbgP1bagtH
/jhPLWrh1ei9ElYX9cJBlIDLkx+gS4PxDx9S+9PIF3I7fzxrNqZwwdITb/VJq6ol8u/WJEhX9bQq
m0wM37rGAh5Ms2IMdp5d2mhG9Vl5RzGJgH5pUEKiM2gxoS+TkLgfVN1bB9CKtgNjTduf+ei56G0U
SChwEzKa+Tfx0vgyUmzrNkFZEo5uAhf+bE7X4HRYSSdMcXkjvyP5tpOxW3qRT/uJpipyufLDGplF
bofZU6GdsIQ6kjn1su3jCtt+0RsFfA0/f0C3yWbTsjdvCNR9b2UaVfhEhwPbuJ1lJupVPHb+dN84
YUbsW5faXmlA/oAQzOGu4lBA7qhr0b7SSqtxlp1Lxc/HqoaWvLY3vvpRFw6v8zgDRtfSiTqoXedt
OgSJ/Ru4hu8Qo7/0d2bXVcTeHGu+0jhbcknxUPEl7Z6uIjbMrJVb2QZeG8MZ4PDnc6hUBRZK3UZT
1YRQH5m3U6SRtssssp+roKro3+hJiDhOEDTgaYFhdDQk6rpnCr85nJwUDQL4f0QTYVfWwy3tYWJg
UVbySHaeHJ3WR1IEElVkS1V0Q7f25tjsFx1Nj6EcGyYl3Qi5p72grClvwUa6tz4R/bAY+3g6ZCR9
tH9PfH/c5v2ZskkV2nwYTRblvm+pWOwpq/UlJoFN/hPyfEmarlR+zwLGIygd3FbKIJFVb4ROCuoM
vS0QGEFrRCNRzPWpMboyXQVpQcZvaH7EWtm1992yOuQGQKGw0DNbdoTiAeazdO6c0XxzHLIKdsKZ
2jkYGemj6eUm8l1IgktgTf3quNr5kZtxwT+Dar+2qWnekcZG87Kg6vQS+ITMS3uYC6QDnZ88NIjY
xMKDtQjKCzi3gE4OvsKjBOe3BGb+ye1bBRuY9EgG+SSjtRkjfxQLZdGqdyUCjRU40VLnHqLZbE9B
ZEynUIrcXFGizqqtk+nxT1ahSFnEqqV+SPfa7gt1jPILEiSeKc9KE7UTDSz825rK5c8s8VEtzInV
q3XohMkjtqo9KX9ldfeqpEx/pgPwDI9NlT3ZY53KNS5pMCeDeYxvfPq0ocjLTXxdnFK5JP/C8vOc
Kzgq9YE72ID85SvpwSUQRlS+2fCRcMBB5dPE3yMYkRAW2RHZjbCNaljVSmmEIwH9Fh5Mkzz8ZFe5
V99wd/V/cB2wqzsSrS7cVpnKX0e6oCn4XXHRPMelXRibKE+9+wh8krc1MvmwTARSXW8CjWAlYEFF
KGObgh5pamvfCjSRFXKndLSHdZaDZL7MmQpOw0hh7w6o03xMTC+tb2PtgGq3VmlF94PbqPrWz60z
Mbujtf06HYneESIl809kxNSPyHMIbEgDKTxTKA6+eQ2xE/+Hr/5YLrguXzcsaIvIMJR2W0iHu3oe
PL2km71/xOMq6tb9qJuHwRiFtVdUi8VXv/atZ7uNm++zLYYKnlJXhgs7LUlZISzo1oVAkSVGuOgS
TR9C1/WdaV+bqTnfooYpvAf01dOTlScQIsa4QnZ/Dszam6Z0w5HPmCLzQ+1BNW1MY89YxWVNu/I5
Gix/Lc2MxwIilb+jVNB/aWVuvQK9xPQN6toYY/XG8ej7HQb12+x5FiTv3pzMBaKP6Hs96/abJpLj
AI42cpQR8ukvSYREGbEBx1lCjx7718FIOkp5HbfihsqPZd81YiQvRlPU3qWIX5HI6YDriCQ+Wemp
GO1F4GVQpnuAiII3YaZE2Fm2iWoCd0xnY5vE+Q96GLQ+uaiGYPm5Q/BogBr2x9EZNOYMFqlNDupu
QLhF0OljS2XkkGoyRKrt0qyK2trZVggTLSGncFcThT29rOygec4T1aOf65AJUfl1/XVvW6a9r5qi
pGQTuvW3sjaaZttnKVrWsOvSlagjx+H29vMKdj79BAm3zG9lP5vUo/OyAHCNrWwnwHvPMrY6W4NM
qIbzM87Zso8leVxny3A3pFwWN+jhffjtUWIMX4l2MmyXKHZF9wkEmvY3aVyOiUbqYw60ACNNXd71
cLovURG8DLKFPJu3xBILS8qheppwc4PPN8Mp5ed6Kn0hJu2iPd5e/a8kRKC0gLBUcT+UrvVN5cZ0
n5gTm7CIijLZ9FVXfhnjMXtyo3QGkhiq6a3jsf7VQ1NxzkKp7pSHkVGu8OieJOx+E1av643qSfkT
HEJVe9ZrGpbnq2By/WyJ6C5P+R6EevAA4VYuoqrFSae1oYWtNL/TXUzcRS8KrwkYV3UUvLR+mERP
Fnwu6v/cq+lTJcfwS5J54wRXse1OoMN1yVacEdN0gen1OwpCAPEqaDO1MQVy3UUJAPnbnYgzV401
x/ft5KPQRXHWwHhBGvec4kHnw9GVWLfQanRCZDNF6Vs7lx6Cy8GArsrT+N3keNcrSKT5mwv+jvsU
WsR+hZgDH4N8MN0lJerhFYe4yUaLGMdH/Po1zfc80zC3LSHmAW5E+AobCUa9KucYe1WsO16RePX1
BovioNr6sJ4CiOJNUn2feceJwczEeiLP9MJlZuVw+82oqR/gnozRDbylgH/tDGO+dzCXKe7mNOt2
1VzX7BJKShF713YgQlMYeMW5n0/gNm1/n8yF/VZLSKcLl97HmOjWA1C3oRH0QChyYE0BDTfPNkn6
T5QeWbvN/Fr8wbejkuuR3k90BaJGT9fMPjh/jU5GMOwxNZs7KnzmrBCLlCUF3qqUhbV0k3LCPp0J
GPduPRcvAGSUfgJ/yF+5dPP7kZjAXILTekRLTdTVC9cOo5/cAJ1YIAob9d2EawUFYxnrG/BiS+2g
wmbJo40rQM80C9DAums9wkSdDAfXhp3FlVfiIhpVhFSLKEm5cPpUNc6XHl+28DuylSDc5k4f30Gf
sjT4Is5GbFq4GSWA5bgDXKmqXRN22CqoGBLl0pExPbUm23Tlci7dAW2AyvWvM8Pq0FNFMLdz4w2K
gL2a6tszlvw9wrAigaLgWl8SJTXY+TiE3rEQQ1M9Uq1CY5Z5Z2sDI0pEfZ9aeZusOzdXX9s4mDAd
Jjo7+lSeiOUhPn0txYSopZf5TNHciKacFscTKbLuk54KQBGkOcjRmbsBCs9G4ChUSBzNvibed6tJ
3OfNHBxx7onvOuGgw15wwdXJU4ZsT9877pALorQ2Rvm9NG3TEOY9JiykEZsirpTvQe3tVPNjzujH
V69Ab6HLLjLPdodxQ7/X3ugeoOOLSpy8qUNftRWhjDI0PegBs+BRTzgsVLeeBTOYTJF8ywrWDop6
5SJQQR0e7enm5xn0bVYiNYhT67D67pTObJIBwnpaJVFfIkzPHdffRD7tc/JVUUuJLWnsEX3jANWb
+Z+yCSqYmVSth+FgFNrWT3DUZ28ti2Eg8jIjbBSsonX9RWeJ6beFd0txM/sEHJQY7DJ/HiI/K29C
bkK16ug+8aYxbzJPDfX8s1qbS977ZfTZEJykO2kqN55MNA6VY5R2+8TI3HmbWwP9n89+IgAvQ5AF
3+fJqbP9VA6htWvBPIODHjD/vMH1jztTNnOYrQYzdsenljNNI+LcdRy0GTgivFSdjOfbxkuUf0Bh
hN5KkqCi4qImChlCcPpbuYCQhyxrkXO6FHErEpI1yEdtPAKeIN0ZEwq4NwYWm+PCxAOG0zPjUYCP
UQo5J2j1xB9LKb1fkHkPZ6Cvoh/mkOVQ4rQQJ0x8E5j13ShmpMSaMgG8i/iL6mvnu0REw3tRDvpR
lHNOQ2MJ5DlRYEQslGYxkQ3vTk4irn21SFx/Otm+svsjBSreME6k/aWxPFpwBpzx+97oewwP+Nz6
xlC1/jmGVfAjYQHmdQgx3ARoANlZd7XT/MzCgfBxsCOAUDejiuRbA39m5M8Dyjlbzt/KOTD8nUxK
o95RxBtf+twdNrnjyGbbNv7Y3+djjfWKB6vgqdcAfZAnUALvRr9EdYr7z8BecRPcT3t24P1c8MLe
hi4EIMiT3A4YBsX+mnJ3vZuzua3WRVsVj9P033tnifFLZVGKW9UypJaJgCZ3liHjustw0GIEKVcJ
WpOqs8edXyThK6YjEVlDl+k75Kw4ngx2WqxTWyh3Ad8CrmqkIKMvAHC7Ysf1XnJn2T3uP3MYPgB2
iXpB2g5c15hkYGfgSljrBiXmE4V8CtRWlRrHKQwBbusgQ7ru97r7MwxOS3rKASrXMawKUnXw4gKQ
EF3afYBE1Mf4oRDdfgRDufXmFur0SI92Gqji4SNvO6v0IFsHDQwKkwJtxYHKxngdWmXD1AK/ne+k
CxiKOL32++XQgE3jLiJmEpIG++FTWltjtPUaLzzLtKrKvJM96gIKCAa4XVmP/bgyMzKuJfmvCYNi
imFkuUWDoCToMVqgLhcvgkZaxUomwfAbAj25nw/tFJPM0O3sbdG4AUIS3uttgbXovMYdTD2GFZ4J
K5w7+gdz8Ch0d75P4gRLj32Wwnr70vqVTclYN83KtUGcIdCZ9QMGMBF4FsKF+s7FaOxlKobRvy/o
OvvqmVO9SqTs+m+TReEbNH3SMXEvVXvON9Va5LIYgsJyrHu9oLhj5ktMMTF4ETFQ5BrmCUxXC4sB
aBekZgLFZq1ey3Pas/IVPsH8YqfM9tqe/S+16aJ6pnyrntzSnFZIy/tj1dfpZobuGsCmd9pfiPhh
8KAPAYXHp49kYwb8Nddk8eYRuxl91itTLV2AQCYo1pFwi7WBygnrDtjIMAlhTiAuLWfK7TKr09ck
G1L/1ktTY4TpnZqrLHawC9DC4+91qXA5G9QwHyqS9p8FYgOk6sYQP4ZzrSRSOsQxC3jInUW1Eobx
JhbU+dlnurktTOFLOp/oOn8s7QAcJTfz5k8u+vJHATTML6hzjyQdxGD60ausdteersZjBrQ1LKLc
t/RvxzQoJFlU6LeBSDTtmybRPmEi4ZQox72MrKgt8wy+QGXdjHZNJaXJVRjsC6fx5pWmEFWuvU7S
V8eDe38rzkZD66kI+yMXa5+sKTfBRRNcB8b23LnNui+zbhpu0QMgmxhwIBH7KkIhpkmqYQOaTfPD
cV093qEb0c4J/FrbqGMRdrijxlCqN1KOHFrD0Ih3TtYhBYtsN/yObiCGF9zooT2Gweg0B6sbz+y0
XkQHGw1FeEy6LLMPZu+PlE0QtETJBjaDx8YdEoSBAg3wzwgM+LtGeXGCPQTnm4Cid7EJ0ige+XtZ
HFwEDsaerKWXqIPbIl1X1KIKHCEQ0gBKRDDVFj6xlLHU9BhLNnVK4sTJiqgNLqPaMuTKSX3Pv+GW
w8lTWcaZSoS5Hm40/Tx0J2j5GJmz8UsPS5NghvfXLlVkd9YxaKgZhAv0xNHAoxai0KiXgss6ewQD
mlFo0npMbYZWB8VOqwR5IiW3ztrMeHPat9NA6e2MBEs2L8/vitR0DpdRKtpfQ1dZp8zG1zpd6g6U
5zDRaBArqtwxfa7MYGqrW6g2mf1VYChBKVgZxvAARBXWL3AmQwTVLlwCexVDeoETIykSgg3iq5K/
RG7v/Ey5aOCAWNQo3Lm3qfoMDuaPENvcdDXUkNHhhFN+3WRl0vr7dHB6d4tXT91s9UDAwoMIk0Mv
zbhOShjPjsZRc6zj7qbIMzTJYV9bh3EMzECDUofC+jHndn0nc9D9ry60LnFqISCay3qeWu8xLtvK
v9NIJUEvSsPAJ31mmG2F7Nb4KuymL+jny5/2lLrg/Ttd1ZT00cBISHiIxBM7W0k/qB5ao83lvgNb
8LBgkvIpllGAFbwpCa6rZIDfY5wFkTnFCPOGmDeI92PAid2FfJXHthZkmbpusRrIXC98I8Ecmy22
md2pl27VrKPB6XrIyq0R7FEWB+ay7IsJTRdSBGHceoD3mHb5OvQf/KSUP+PSCKp96VWlBz9dk4Ug
8HXeuFJa/IVaSna4OQVenwA2uJZHCa2BGFN9LWYewBIVXRYmN2EYm+2bZxJvgw2gg18X0VRZ9wp3
unBXxPARMEbDPWqhAPJoEJzGQfKKUcsQnJm6ynwsqqYsjoJ6R7GqLbtpTo2uIL3NfDJzj1ooIGaX
hrKqZ7srHQrVXQPo0Q84vq2yJrSzE7D5ON5YDuQfo7cc9ACuXfiI2breJlIc1XDAdHr+ZXu9iiDn
tvGPz81Vxdn689JJ0zPhkihT8vzKC3PVpM+EB/+pPcAe7qInmWbrDCYeA0JxMhezETwHc7rpCrH3
du1yyZe64r4sPnIn9SQkI5PmIHQJufgJlZO75aj5CXS1m7C7DtYYiaxghxyyPQ0rlsHmaneBsznr
u1lbUp0tvS0kixeGqAbT6lM36A5DWk3rvqYDSg0Ri6rwQHtB1ARQKzS3WjJW3cZw3G85wrW92Yfy
GCBU8K9Y3L5rHyGkhlNKv3vXxEL10slcdbjphEXRHSh/rPtpF2e/dfAVm64rH/u91fB5HMzeWWy8
f7yLlZ4H0UkUSt3Bexjb52I5jXv3oIx1u3TFc5Qf6pUVbDPsGJYF3RyP2bXOLB986X/Gv/DMBQAJ
JR4LKFC/k1GXLR1N1RpR3/RLHYYNBPMdlZNQbEJ9ZYHFhzMHxNR0x5bM/XLmbkQrPrPt6L9SLufu
fsY1g2QnMLc4EGgeSlWiK/hD2gnsvC7PxON2P1l/5GBsyiK5suXfrwMAnGmeP/e50/R/neD/cp6u
W2SePc5lB6o7x6DaUEI7xNXj51/7w0EEzRvY364jLjcVNVprTJExHISdPcDou7W6x9h++l8MQqpK
GYDITF62Hk/ywGod2+8PmNm+aEf8Rrv+4IXWlQ4ol3PhWBCCIAp0Nbii8i7Oq2PoxvRUiZdS9FqL
R+l+8aorQ1zuEIYQJhQT3IQVMaO46Hghyl7TWVzGR9ioZbuuEZU6uzrdwbH4fMkuD/vlQBdbkRBa
tR5R2TEuH9rkMfH/SP2j7o6fj/LBiv0znYujFtGzYE5rER+b+oeMfnn6OF9r0nVtxS4Mn1WYpNQq
WbHUXjbd0eLxmtbQwJ36yr1xbS4XX780Rj8cIys+utEXX9379i+72H2+XNc+yvkn/HUisWIbbd2z
XIN/UsE9H8WMH6fmf3haLj/9RXuXsLeQWpmMgpPgMhWYZXhfbefh86lcW63zZ/trKhFqARsaaHy0
EKAkxm9MBJFfXtle5yX/+wH9vzMhsLSEKTk5FzOBH1AapenEx7MX2YLC2Y3ZIsf9fCYffhSPYrzi
UXTguv07ExI5WM00RDmG5dHDUTbGclREv+qhvDLQu+fhPB2puGAsFyDFsi5Oi9vnwgynJD1G7R3o
RtTceR12zrAI5/LbpEDtqHPhkrmZ5dF3vyYYfFuZtxypzIQwMDVmYJ9P/dJM/fIHXZytsZ3tyfD5
QeEs1ykmaJGSlHqDVW2UCOtopvL6+YAfrfXfK3BxxmiB4TsNoNCx11v5PcdfMvOoa15d6cv2c5cT
uzhos1sBmlZBekxwMc1gLqO3gx2E6ZveYqqnEWAm48ZFAfH5/P7bkZc71rNcXj1LQPa+3LGdlwgT
dUh61LlxRD4Jr+6ExR56AOz7jKfk0f1BptjfZTfOXYZpEzD4tT4jH62xZ3vU5M7Bnu1crHFshaqb
YPAdy1XYrUODXiro+1V+barnF+TdVJVwJDoDRWefizWehOdDPWzTY9U+Avku8ExLSdLEN3/hPtgb
bLUg9KXLKwt82bPFlXRuIpxxTAIsRzoXV0ICxasGYJpOEjsPkzy2wRuCBs1x/+gMz6K4BRiMAWw6
d+vJH2OVns7fAgLMhElYuQP12Kg+u/Kr3r1RFz/q4jJso2gaMX6bTh3yy2l8jrBD0BiMdaAXoth8
vgTvLsXzYMTWFvY6WtI749/7qsQDVGU+K+AGjyA/i7r+/T8fwOHPP7eGwobpMlMCsoRipMrpNFDF
syyMuo1vn4/wX5jzz95hDn8PcTEHox+VR2o+nYiHFo53F9q/mPO9nawHzLspi+8xAukrfeU7/T/G
JRNzXUUApi/OBpgvDoh5P52S/L4vv2GKuDLO4j19NDzMkH6MHaaT17q7vTuQTJZldOkQSKMTQth/
P1iDoKWipj+fDCyl2wyBBGcS5srBDq+cyY9GojW2INukRQaNQ/4dyat8vx6CyjzZAQbsGEv58R73
cIhSVzpYXxvoch11PiZ2kJqnDo+Be9x+DeBK/HM5uOm+nbS3+nzDfDieK8Hn/0tmvIs3eqI/Ahnx
aJ5kkyzS9kkTP+GRX2X7z8d59yBK54wR2FICj7pSXnwqFcBNgvdiIoN3j61Ktm31HFQ1xko25Rl5
6gvz6fMR5fu7gyFdYhtQCZKOywstQ+He2MNkntwCd9XUNn40vuN9yWZKPRmuX7fKtoqbhrLdjd3M
4hdoX7WzQUFXOMY291lMSWsWqIQXfhBnt2ML1x0PN3WDn8iia8u3Ft0LAm3V7nrsKRYtpY+lMRj3
mafiPc6e4TeE5uGVk/bRQlpoYbDFYsdLdbETIdMUyFCkeRLDU/4tTrgHl3O/auv78spW/OBMk9vi
FAnOwnUoLhuxUo4xiqbUHC+8w5NSbErHWUfzjeWNyxKPnRGlzjDj7jRP68+/3ftPd75G6GnucUm6
BHb/HreiSSRtO8b55DrGBg8EPECMTZ/dhPDXGuvt88H+a4b4753572gXS4rYX/Dy9fOp/gkxvf02
/xJP5o3exBt/Ze/lvg/wQVzo79ld8Nw9lzf15vMf8F+7m3c/QJJ+k7cq5fzXYO6vkN82MPCBjDqf
hpvgkXLCLc0ijXv16KzmbflyH50yervqfbOLDzCyrgz+LtqQzN62PKW14i/yfEP8NXiCORIMYXc+
BQ0WTiisbkNH7ew4+yoyar+4PeMQ1/6gF8UW5diqteav/5tfoAFa2dfSAiT49xeMUsGGx33k1DQG
h6t+Abfd++NqiNUeufobYmm4+I6XLDri2s8H/2inEfHQeluJszfrxb3URcEcN1T9T1bePHs3jbvU
ef6UzX+8cvv/NdJ/u/CvdQ6puiNfcf7b08XCRjlPPf4mm9O9MaBz8vKXz8d7f7OfYSNyAoBOxfN4
8V1zC9qTTgLzxAxvOsffYAWNM0T56PVXRvrwogD+RfXLY8zjfzEUoHM422bGnXSsnALhx8+4eaYv
XIzkzfDLRZWa66pwr91PH87wr2Ev9g0Og1aW1AxruM2m7rdRWyNgKQ9p7D/7voRTvg6D5hCUNU7R
K7y+OmO4iXSyLkHn62vtx89R+eUh5rUBoXQVFm3OxU4aZdEXuLSap3xIo63uxz+0Gxp2Y4JNwOdf
9qM9SwakTC1oZKQud1ImcwWblXnb1N+SGZvmHcTJcvii0DB/PtR/UOblrP4e6wLtmuuxrOw0MU+D
6lB90VlmSfl5Zxv5F0gV94O0jGVsj3dzVT9Q1LrNZvspS+e7GE+rJT7T8brJIEMrTPYXrsazKxcW
ki7zGGAWHc7tQxAJXAyNel4VIIg4XFCY8cWv0FNbCb1xWUl/7fQDpGzZXLn43xVP6Mjs8og6njYl
6Ke+mJxbxRH005qgRCp8ja32vku6V1PN8TJL83IJf/IHhsj7orLfqA0eIi+8SetCoiO2dvCy5ytv
+/sEhN9j8QIAltJEWF8EY4SeIOB+Z55aYonFoGS8hFtrXxnlg+PqESAout9YpHtglf/et2Wn6beV
GOJULPB1vRm2xbCOj/CB42qD9d3nO+j9If13sItktkbJb1hWIE9ejX6ilHeZez/TYg3mtrn7fKiP
J0bjAIe6kGVKfXEhWFhBWiWCnhO6kMHZxCv3LbzHjgvB/JfxfzUxZWkpTYJnbV5MDEL0HHUg0pwM
8lE8FUP8UyEaIMX5fFrvLxZWkBCWm1xT8bqM+LAWSmdnYqC5a3BtkdW8belutQ0KK7gSpX84lGOy
CTW2KY48B59/vVGGmLKyIwE61dS//yAZi5ZBNOQ/ncj5+fmk3t9hTOqcDkD1k9r0Lj8VttRKB4yU
Q8iAsrFM+xvoFBlOWkV6pTQgzgHcv5cYg2m8mrXjCRKRi6s5Se2koW2JhDRRYgkM6879QnOpne0+
t+5bBokgil5QQWK4ukvQeVrhlfbs7w82ZXOHLITr2qNEeLFX8hAFYTXQKMSboLIT4mRU2zPnf7FR
yOJcm1BGwN28GAWLM0FpepAngnoTZowNn1DmS/n4+af76ET/PczFa2/XCPJp3SxPRcoleGNED7i6
wgX7fBTxPi5lzc4hDDNi31/WeMtmLg0fS7pTbP2e4EYayXOLoWqe7ZL0N4SlhZ3RXR2O98PnA390
Bv4e92IVpxL83XIneQoo4NqZfesOO1G2m89HEfKDPfn3MBeraDmlNcyZkKe8wNnA861VQS+ydVOD
/p9ZoXT0aPs9WVB9j5l3dIMBZXZI3CS6m7AouPJrzoNdHBBa1mvb5u3hWbhsIW63ObL/IXBPE8wd
sAYyX1x2FkHtWmssiLv155M/n7eL4bRLbq55fviyl8P5lFGcxMYEsI/fLFzFwcqWwfggS3Zsi7In
6G7DqrlyBt8Pqk0E98r2HOA90gx+1F93G1KaHhlb4p6iSuyMfDE/pdZpmMRdEj96zo12roz3wRfG
scLWhIIWiSzv+r8DWn48wqkc9EmKbl3hANJED1Wyx8gdS7p6UfXQTrovtiWWLppfLo8rq/xBXgtJ
2UOSeb75iEvPW/CvGWskNF5sT+FD1n1X+ohkdWHHWwElLhmXHfSeERdGlpwuB0b2AH9xng4uqikM
oSrMwzonozHlL62qK5jTRyvjemQl2qKRKDnvxd4vUE5D5RH+KUFyA5XKbIgfbyCm9xDjQzqrAgwh
Nv7qbKJr7ZrfsVXODwGm4OKcaRNPXTZr72erhXkbBA9DJ1/Kel8my7bbADDign9wu3GtMWitDUyo
9LwtsoOKTsLYBVFz5ch98ChB4CCIJzkjZCES/ffroL5BJCWS4AHN5MpSL+YMqlI/FT8l3I0DBF6z
CJZ47ayG8psbXHl+36NI/w5+8dCXuWp7vDOChyT3NtWEzTmmC9p+w/R9WcL6E/61rr/n3f7vmWex
Mdu3eJ9MHMcvTkNEMxPkZFbwgIUTwsMIVht2knqHacq1Os0HJ/0cXHDsYBba7mWdhv5d8+RObvDg
HDCXtKN9Pt67g16kTrIuqm+Gd+WgXRvvYmp2TC8VWrUFD2V3LkbhLpPfdTTqQ82/wkr087vz/5D2
Xcut40y3T8QqZoq3YFCWLFt02DcsR+ac+fT/oufUjASxhDPzzY2rxrXdBNDobnRY6zatKaHxBL1G
SNbgvY0o91pv0MsnqsBBCU/jcPBWsbwevL0c/rQ4wCg8NzKq7MDFz+1B9Q5xhxSyIfSfoQlsJs4Q
uaXObSuAIrvAUS1yzii6JSYFfSCax2HAemjcnPn1p0rUewaUisDnj5rwlD37bzjwxUPxXTi91azj
DbrRHBet6oztuYm0KJGUle9AHgv2wi48Vd2bBErv5vv+9t94SurvUzYV4HJapbr4+3IL0JFFYWBQ
uAje2+bt38tZiCqyvCr8o0SHrIu2rNNhHMJT3b3IZXVY5DBJiTqcAq/jGOd0E4tjTQsZ9wWBI/wy
Tx1TWihdzUUu1qQl6ZLvsxgQpAXewGOeraqhadeY+2REWbdvNQntQIg2YA5gjZGiv1ZjfsDDFABy
474xwGVidUto5xqzDwGzbe3mekISkqvS9KBGgoYOixMFg4pB6/F7ZKzNfs0dAmNh86uA4dVuNeNa
DOXUBl3zk5AD23Wz6c1oheZVkfW+vVXuSYSOoga6Kqb46XrP9EBLeE4O+H29RnbaxPASqcxP78HY
AHJq9/VvNfBKGF0ZQr4SvHkjti1a+aZuiDthfV/ArdpdC6CuajzFRwP/ey6d5RuLHdoHGGci3lqg
axnUdS14HRBJnc/vtSfMhSQYasH8zWO/w/a9uMfAcLGyzgwekPQ+dJ/6ySXdGjMotrZrGJfsxuP+
auHfZ7eQrs+uBvVvkXQhv68sHXUF3dA3gakx1nv7aKKkTBp0EfJ1mK6pADQKDTE7C6h19sKUP4lI
kMtirGf+Vv2zHsrpAfgsadoQ68H82TY0OUM7iSvOZImZtRMXOr+grhUgjDFtnOIEKwvdPCYSgrAT
6Xu7ZKmjwDohyiIBFwNYwi0kuSd91VjTJcZ8ySly8q1+ENeSUdjiC7i/dFNiOC3WTaCiMRDYA0dN
hGTR8I18K1keex9Zq6Nsx1i0UYF5Ln4/2rqd9CvpA+G3kW5lIhiAKzXUg/4AwFa9MT3m+ubVEhlN
BGRoZkXUcq2WRRrKgeLHk1o2lruJTXFdmOgjscH9xLAqt4+L6QpcyKLMiii6ICIEYcN+OsTBilba
yjXTlb+SrMyMrfs2bNa+XAij7EuqLKRxGpzarx9XLA85/duriJlaCGUxSiStCgmtAPsWmhhYCfS+
M3vLwLvcDF7ur2P+mqmqhu4RJAFQCbs+IeDhJByXFjx6yKMVEFusfBs95HvXCBl2gymJMlEyB0R6
X4Kk6YJVxDWB/7VJN67BulVMSZSJEgB2zBfTmjqrXVcksBAPmvKuXGaMBtdZW3ixeZSNysFNE3tD
Ptmo3pSNyV1qm/p/3zraQqXNkC0ULAjoiOt+HZo1EX4MAHo9/o/aQBkk4IHoQihhQaUNHAdSEf0Q
GYIBdimGNrB2jrJKDUjvUzfCihp4xRhDI4gBjfrEMxY0a/z+OSC6sOLmXCOpOtbTm5PzFdco4hss
yzNjxdEViIBdgJFDLZs6HbTqozyKAWcI8Y0QQoZd8h+u6ZUM6mDGUAYB2eJXpYEzZJKakGzNrVle
d2a/rsRQx5LrIMDCoMl0LGDuNXg4P3BSMM7+tvyGRruLDVMpr+ABAyEYAzB4FwTj+0a9A8+oGcJW
B4AfxzBJbCxYIqVbm3olknIOIOmSATeFhUlH9TTZVc5IgSRPGpM3Nz8suzDn91AO1vG6Qc4DXWPU
PgrABgyzVpv8Xr/O3/Jtj1ukvQcmWPsYS7vN9k27+Y8sutu6A/eolte/spJDC+Tmxw7WqEI6Alxi
O/HJPQpG9iWSeMNv3UemsZ3MNuWtrsRTOwuKvhKzkb/iJ7Mem2gf/b3NhQ1uBsPHO49hpKa/eCMR
zY7o1MT+ojUYv7+IdUVBFWJA9GFzA4L58m1uyaQ3QPluAOOYYeFndRWvVfSFIoGoyArl6OsK6fe6
ioR9kmDI2kdZXz0peIK9jt1J8TZVchLRoSSdQZFLOox8a5zKWu/MA3N6MP/9CZNuX6xX8IsgAtas
AHcmGrGpH9IPDFh3b+4KdVVjceB2rpF98DxD7u8IIb3Pl3Iphz32CgdIDMitLO4IZPHSDMyFMe66
A/zqTnwOjAQQ2iCvM91j/Q5MKrNiFfBm3AQKZ7qKdy9KoTfZEGC/YO/R64m3tQJuX9M/B4/B42Rl
wbhkJztwt4F5zH9MDyWJTJahmr1aF+Jp98FVMRJuoB7d+zvlWJv7cidv6l2wsm3hsAQ57ztY3X5G
qF66ZOj43K1SdFXGiCeGG/CTOnOly0R+qHDmp8ZSVtXeh893V5MZEYm4Zb8TfnNyN6d9IZEyWbza
Dp4U1MIe2HrgKbY6Q3vqllNIk64qY7DwsETCBqhV237dLaeHrLsaDR2A7p9gVoxJYbPfR+JMKIxW
l7+3QaE8RcgFGC4esQ36SjkuTqjun5rNaIMFBsEWaOrTj+oTVPTL3ACvBR70BR4WjJOYifSvPoGy
b50bhMBGwyf0ZmyCm8DM9u6DuB6NcJXuQUxtcGdWQDH3lLmSSRkdPNcqlQM/No4hz0m0kn4f2piZ
N9Gu0j3pK8Yap228c/Z0p4FWSkonLUph/0fa+ojLeyhZbugmUxDrPCmTUoMrPol5LEzCdcoOlcEZ
wIQ1AI7SmeDSXjPWxbhFCvUQKAHG4o7Tujprete7CDKSTYvlJQ8u7IX3nx6hVydHvQjwztLKJJxO
Dpdleob2u8rQHtPVYKI3nRVFMxWFCj0nfhiZc6Gc/q41kwMIjX5PrzOBRbTJWQ6BtZ2UUerrCTVe
g4lo4IjaNcbUwMZm1iawqixx7a5cGAHupCDEzg0NygOOcOS6mKc66xQujAJlqRYeYAxKFacKRt7f
vBBQpoz2OBkr2QT0tVE9THZANzlmMk+afO2dm0KHriqYC8H9hPNdnNxNcYAptMC0efBeahNt0tj1
I9J8R7S8rXTwypJ2Ez+rpTka4KpvibZpzPgQH0Dg+h9zgJe6p1KWCjTpC11poQyZ9VxZFXKcD0vl
xBOWW5yNbtE1rAsq5j0QVlNKjin7KGyiTtir+/FT+7UYYCu2wBGyYiZy54K9S1mUhpdc06kV0E9+
04DCU293y3YNNl3Y/3TlPdREW8aHyS2GuNCAjCH3Tcik0rfn/c9SKZUHdngDpgOIbzbAwTSQOIbT
C1kNraxFUhodqpIbAOoddspA5G6kx+A0mUXQGBz/00voYkNplwpbLwBvHrJQdUdetT27Zjt5Txyf
SOT/9thDmyVGFtAii+YySitjKUaCaRD+uq3hbrEHbDzsBQ5v3eI+LGzfun9ks1EbQkYVeAwyMC1V
6sySTvOSFMSOe5An/vSm+CzV63NhCstixw0W4JZW+T6z/X2Ghya3VFgx69xhwjoBGkITAcxHb3Az
AAYpAZ/aXsfNWEBD0fdqACvLRJTOep3MOe5LWdTmFs2Cj2tgT+2HJV7se93oH2uSbv4/3kHTPaMv
wqUkKiQBKGBfySFWpR0BFv/enrVVCIe62NU/5Xt6KGwZRQDXGB7vH+Zt28Y0lHexm9TjB3YGoLkt
Vghy0FN2aBGTKlvXLH+0jWdI3zypgTTCkDl7guijm7qiQOtJG3nXdYWoVBoRfo4j7THbeBZOcYk5
aX77XwyMfiGLOkEBEDJBMdbQltVUDA2+qzUa2hlB7JzHvBRCHV6rKKUQAZDw985PphNh/VJBgHd/
41hiqLNSyqqbGGGmfYuQe283QIMn6OJmXPBZ/3O5nClOuXgQl0MuomDdiijstsfqJG09K0Omql3K
LwFjXp61JCqCrMVO1EaQeP/WkEGtXZngS4a2s06IuSbKpwbwcQuU40X41Cne96zJLPeGS4R98XL/
mOby45ix+ke/KZ8agSszEzwsqjQxbHMILB/lBX+F4O1/VAjKEmfpCKSlSbkB17+bclKT3ceiWGZw
OoUb43SxIMp/ZplQqROjJLz05NOilfw+HKZHKsAUTSDrm2O21L/+t13UqLep1LpCXfkQOpVceSRm
EmPcAMHPcBn26HcMjFoeoFp4CanqBWgB6J5pLQECciwPIsqE3SFaoZlhJ5mfNboAOhOz4e8OLppV
PD155unE2tqZAOhKNnWEFYA1EwxGiPvta/4gWtF2JMDkNloDghUD6LVWYsdL1t5OluLeiqkDrbVC
ysUeKx53KPsCLxfJe9Dg7JKH/qAiyJTOjMOcybFdLpPO9FQAthOVGMvUyF4wvW1uH9cPVn6oHpzV
F2NPZ2zKlSzK5Icj+p/lEItrLHDG4sEW7ULSrBTG5ZuLg67kUFZf7/sAeLxY0yvAw994g0NbwLhe
f6PRl7y9iTbQNkHuB3VltarJM6cn/Db5qBo6/ek2zyqIalHvC2ym3BySonSiOFoyDmzGR4sCupdk
TCtg2k2evuHCBwTo+xGkoZqu/F9ll2ifb+vDVKVnNlfMr+cfWZQTAMK3BJjlSZbxm4L1CaCvp8hu
Sj2hJmvqHPORNaeQ6FWdGqV19Pvx1PqaYCibRijFfahWGIG0OP5NS35UjQk6MSdI5NEai65JaYJV
u97IJmmiRAhlcS8vW7zkUcVEcm39iO5YS7SRazR5uHDG4c0ZlUuZ1OKUSAYDTAyZwtE9JY/Nc7rm
Lck8gzDJKK30OT4k5/ogWd3qvuC5g7yUSx0kniIZB6YhcQ+UURA22JXyfV/AXLiKuaB/dpNy42CM
8TQ5ggQOWIwTHrJmuvmWd0HNkllpe6jaZZl/NCm3zpWXRWGWoABm9Z/P2ZfLb6DcOwA0hbTGhMGe
N9xNtP2ILM/i95N/AngnzGhnoowB2k10m7Bu/lwvzdX6KXfRig1I5VpJ3IMw1ooO7VraCRhpbklL
YgIM4cFUbckqDZi7M2PrWUpF+QxZyEUMEUye6mP/AWBacn5cLh9QGOiXTx1hVaHmqiOXK/21vhcG
KMmgSOCWwdPLUJej+VGQ45/YXAMTBc5RhWcup/f0tiNf/+sm/37ahWi/BjK1MGCTQeaEOi1HxvXx
vHyYsiDv4E9C8vbEShswdOo3UX8hUi5FrUf5dDK3HUSGNoBFkW1nvSBuAZ2AQwq0jQkDAKNGEo10
qJVcAJ4oZdIfMEmEu9Y+2seAfH+XVmmBqundM34YejO5QTrWuBRJuUmpBg564GE3UatFe0W2KZDm
qTflo7rKDWZFa9YEXSyQMrcgRKsbv8ACfR8ZaXt/9n6vhvjKfyobzszN+6tjiZt+f3FuosxpQRJA
nBJlZOQPchYyJPx683v7RxlVvQ3BOuH+P22UDdkKrMzAeU03IF6Vxg94iBgyZ686plh10K3JGC6g
LByHFAtwA1Rxn7564CVszfwFbbeFZIFC+P7+UZIwGoUGaUURpzI+pjAVyp6JIkBh9VRMHRug+I4A
i3oEc9zqvhA6UvtLyoQyg5I2Bt/ohGrHx7kQ5XLqPKPtJjz6qKEDoQyECMYGuJoEBB6rbvVkdERI
WW8LKo66EU1tpc5pnhdrUupsTbv59s0R7VKpPZJFu06BMm0YP/E+++hyy7OjymCcIw2AcSOd2l61
6boorbHw8rOy8gCjtAlpzob0jK4MvbFK+9SR01SoWbEky9e3/i/J6HpDgRsD4JJK3fpA4nzQRAeJ
E0ufYKvqgT2vFj4JxwB9wovFc+UDTTIGuPEagNblxBHOguL7Haq9uDi/nwAbB2QhVUSJl04zaXLc
AUy8TJwefF6LZQWyaoAWWKI1ACPdGL6TyB7AIRMtR3mtL6N9eSwLVJplWwXJ+074HhNLXFX1NgxW
qfJwXyWpqPCvb8ME5mKhAG9Glym16EKvBXkinzi6AKZwLluImBZKITrMDVANsmo6k4242QqMpiOO
x1w+T0P2DKUgF6quJE7SD6BjiFMil2DOWQjL+8v6BU+lBcFk4EpDFsZLqfhMGqJMbtU6dVSUqD7A
cJdxDxjdAZYO/wyctYLw31UOTPwOdEubaF36NlfaI/zBZ98vMdajhWbsWmMCYP2NF4AxahO9iDv5
ESO+IKR3UTj98RJrjEy/O93/dHpu7PdILj+dOhKwrURwHU3qLFSz6xNM8IA1k8Tdnkc4teXCdVqQ
bNUdWUnmXyCYmz3TpnFcCQMbNyg1QQRWKE+DDXRVQwNHADlHaN5szQeA4BnA3RqWNajrSfEVLCtn
YtwBB2aN5MAnYLGrXSCvG4VxjHRfwF97cfFJlM9Bx5/vtz0+qbbNwZKt4dteqw/LFL70M/+RV/Dc
iY3xpiUmzh7vn4M0Zzkw0fb3dlAq5Au15hfCmDrhWj1F76/yzzF41LbqOtkFRrn1wmVt/SBRaGyS
p8BW1gfMuB7RI4L/b4smK0FJJw5/twL2S8csPcZ4bwC2eC4b6qFIMkcGEGaxBt0XAPtBD5m8tq3A
P9cB6DpNCRDpeOmLQfrUjAn/DJz55DWT9Nhj+JM5u4EklSJh1h1vEDpOHHz8DgwMmdPU/mjzVZaC
mD75rGpeeWpLnjUsPuk8pZrAYwaKjywhnYkxe/z+IrzRew2055WWOZgol9eLQBDtnC8EU+PA3SQV
4HiMy1hmaB/9yJm2HKjreC2j41MWYYWupYqDEAl5U2eOGJuqQsrQwpUss5X0WKJJZykMj7JZ7Et1
KwkrDf0bJYojrICcjpT/+gjUt2TAuGoScIyuP0Ia/EFU8iZzuJUq7EWwE8uk2BUAYxwIdh2NjetK
tlJQKDU24EDzT219/yLMaR6MKKaRgBuJiiIN1iX7nqj5SpE5H3hiFkbyJzvXmJUIPhhyZnQKciYg
WRlEvzfOIU9FaeR9rNRFnwgWWo3nwgczPbSpiMCFC9IMkNMJCoBeOdKUnjGOlvIcAXSmUP7taOPv
tqMTTQCYwwR7dLNoUHXGnpzi7Eu7zjbO5okzN/LOJwhSvp4ZmcI5m48JYYDU8BKvAq1vskUX+l22
ftB7ypA5EUFgghBgW4L0JDWUAyhkG6Klds4RVmhEFRX/WiLMCWC/AUGOcelroeBf4IQGTKBOx+ed
yRWDRsRGkFc5+AIJl6UD0VrQgMX+4tzpnrscW55VghNnLjYuFw4boceCv0HWb4UidHHz8Q2uy7/0
gcd9pb2kS2YK6kXgJJQZsOYRQHVn8EyipKtni0o7uJGig6fUbaPIjDCaC2q8PvZAdz40TbjDYFsV
mfwQiS9pLskvoErFPDzvVx3m47VAgM/QMmHndTGvE13s/Gc3F5XnMq1a9BpqnOxIbZqzhojnfBnm
PMGPCSxGjEnTrX4xiFBLV5/oYtHXqFrgc9NagCJFBAw3Bld8iG/4HG4jSiR76AqQHAmG+tG9Frbq
GgvBAFgaUfma8e6h+14nJQBYAr4HA+oIA2mAeBHEl2XjC54zcfBo6PuLRDQ9qtqyB4fYxsNESgcy
tri3Rulw/77/vt6ujTrmNRVg06PpE7DOv5bvQumLxpMXEfilHfP1z2Cla3QM1GuO/MnIH2wEOVYY
BSuMDGXMxRr+nhDjyfw5nYwNhvjM3Q5mEKWzmLwZxuqE/1YDeXpKjafcAKk6OpM2m43xxHpP3Noo
XBgJPTHoUcW3034PqJBJIemuexaKN3DHkapeR/6D3zNcz+21uBZDZQ98N1MWDQCmz0izWV58qAAh
AgAhTOxuJVC53z8IeogSOnAtjbI+XlbA8USQ5nXmYORrjaDx5iff7fd7GywU6+/PQSf9pjfIbvyJ
HlidFDM341o+ZYiEti474FW5Z1Ndotd7b39UBoiHyFp+eHjh7ZyoCKjAdmQA858Rx9w+SK5FU0He
QowWWjSJBm2hnP8I0TECmer9/b0NJK9lTId9oeegtPESmBX37MdO0RQkqBk3iU7N/HWAijTB6SBV
AnSVawkcWM26Ucq4c7JyH76X/abdHABo+YVq9lYxB4a+3OZKsB4FkTHETZwM1J7xheq1UtlwZ0Bn
kb5eT9RrA0hEi49afekURmV+9oRgmyY3pYEGQ7xemyuW8sgNLaQpmDqolon2LKEd/P4RzcQ4Og+I
LxhBXG4eYe21lGFE/X+Rctw5syIrWS52C7L58dD1y0rqzhkQ7IuMPndAWOChdS1IRfOeVvUud+69
xO7zTVhJpKr2Rf3vQ2as6EIQtW9SJWeghoUgPe3wdkMLhcyDR1YjAf8ZxyNrA+cs1qU4ymJVVSNX
bqlz5y04JDGZIp7QLUrwvv4UDCu1jI26ZTyU564VQlIA7yBeAsAYtZOlVEjxKGOBsd5aKsjyFLzb
76vFjO4hABSm3CAqnMD1vj6sPK5qsOgmnhOr5UsZlDuw1jbEDxLrvpyZG4U6KshTsBw8OX7bfy8s
xEILu7AdK89Jq2wD4Jyjq0Svehp8SMVAiqS1BZFnXKuZrJR+JZM6sF7ufV9aZJ6zt4/A2gfYAH70
yMCvyXJN4GyNzco9xHjTPjGi3d9JJcrxX4mmzJVQKmpVdxD9+sobz6r13Bnge1wpxLTttW7hEz6Q
LvcI8g0l+N+2sqligMuol8gSVqttbpo/jMzsjPZefdGkCBcHoHGSHip14TlBoK/UEVzjCr8resFM
ytqoKpGx+bPiYGSmVxVIpVRKr0IhX7hi4nlOBFJl0QoaBZhcq6je5lnCuJhzzhX1ZUGWMKqM9Oev
879YmthGVd3LC89pNsXCqDxsqETSBcF46bF+SE3FNSqX1BjZJh5mQV0iu2fA1753RUmyN7difA/d
yj75qqvvobwH2HoBr82JnoNJceF1H6I1wgZt3k+IriHDZXhGqpx1I4xyvWDYVaIWtPZONS6Lx3bH
C9t3BYkkZT/8W+Cpv2QBbBQzXKghIOt4rUNcX/NJEcW+s03IfiSCYA1fX9vnGLmpr24lseAp56I2
FBL+kUfl1EPXV1oefepOF67begvIw2jrt7YGxmWeBO4K+YFgBJZ9bMa+ZErytg2OAv+a6Gux3qKT
iSc5t9FSCwzZZp/uIldjxD2/D0j6nl9+IZW1Gfx4dPk29B3MTIPj0EbRA0ixBOHll7cxDsIfcZpw
rq3v8/FoP+44dHgbTyfzdb9dPckfwTEwU2PlWl+a2ZGOrFj9cfNX458dpDt4U0nLR9mPfEdUtqFI
6pcKBLCYI1eNUNsAmzrbDAA5Fsu1aManQd0X50og/Xv9yKXGoJ1yn5GMn0k44W5cfBBlF5AbCYKu
wpEqoDtw3wROsBR9Jbm52dW6o2R2BtRYCbknvgRm96bKTfDr6t/lYg+mehK7rKrYzOsQHwSYAhCG
ICsBuP1rnQaIT18AyNJ3eGOxka1qOb6ID4HBv3ZmYrouBjF5xo2dc4WXEim3NKSintR+5jtauVIL
Y6gwNZ4Of5Ca91k5zPntRiFCAqHFBFZI3aAGGd5WGbDdhWxLgF9ITPmpPPiYd9St7hCT1NT8Y8Wj
GLAcQRtNYszBne97/nlzqKgTDxzI7xASXu9wMzGPgwMUR14vR7VE/4+0Cb33zjMKEfndNFwni2gp
uhrY4itDYZUk5wJfVKkBZAjINgmuiLJaSquCojqF/GGpkOIHBPUhAXO0YBiRzfD7dNPMr4XEZiPX
A7IBgANS6t2OIMYt0sF3MGtre9UzGMMT1zdb/iQG21Cd+K6NAHye4luRE48zec1QtGfGhs/FdJcf
Qan0mOsTUN3oO4321CwMfbESMK3Qk0VmDqfIPw1DZQpZAGA3e1iLeOKrpcjwgb+NG7RhRH8nKCtg
vgHnRn1DlI9CPNb4BpRC7SQ2hZq8Ybj0kB4cx0nsyMTYAvmByTv9l8VPmWTgJ4POk54h7ytlUXu8
CotnJJYGiCkOgy7L1rLeFeMr+1AYqeNZH4Ug52951IkHlSYXvQJ5zQbNrOU5fYiseqetsr1q+u/l
SjqMG255AOsDWLM2Pmk+MEtmsI582k56u9FAAHQavFcVgONe37HSKxsxiasAHK5P4L0OTlppgdxN
9DaafkiinffFbSQWk9ZslHsplfJ+ga8AN7CFVF8y7Nc/e/+zWVZGRezJD77iZZ6uB0NDZ48aWA8q
UckQoJh2cA7g9SIlcZ6Gl23D0Lw567rAfDv4IKB4N9iCOoiN9URzfSfIl359LpttKr5pGAbtM8La
9clS07s+GRXk9jQBxBNUTA3qyXyMJR7pvc4KiLcZ9gFZgKH2IBINPHH/xXfCsEx8sZjnABLs9SHr
JRpQpYgLnKzxLEX+9DQiiVbeA9tEtxv1gc+MAAPu2U8NjMJdEpog8DZU2UjKZayzHt+TMGrt2F0w
48kL1A9vgNxQBiuKwBNDR6+XarwS+FPnLkOFEWDNPCMwNI5MDARMQKOUhvVSKEngyw6dtt5wklFL
ZmQN/sNi/LpvNqa/Q60G7SqaDKVBJID49nprRblZLGqFi52oyU10GwNllsjNOtiX0ioQPYIuZ8bD
e2b/JBQVZYySAQACT7NriYHQqn7U6zHs1LHeDDZz3GhGOa8EUBa4rMLBTRsIyA7jNjXF73yL3g/E
e+gr1s/dB2ff38L5BSHTjUgKrSA0qGeRIgSoZciTB9JWL4p2SMdNmL7flzJTTkFiWpVU2HbgKNyw
dAlJUopVESYOBkOzktSmRsJzvWt3AGPd4U09kseW5NZDClSZNLXqZwFp8qfV/a+Ynu+0ulx+BHXx
fTQ4eW2DjwBjvCVjmirzPu5LmNlN1AjRPcgjNpVgYa7VoxMbTeiqAo1aPRz3uA6AiNoVJ4+hhTML
gdOQEasAhhWELdNnXDydy9SN8yHDQso2edb4emELZZlb99cyF4FdSaEWAyQm2ZfBee7E+rFtN9LO
DWID7DyxsB+yV2lcVj0YGFmx2G3xD5Wfi7VRPrEpQaU85n6CyD7SnpTxpxpPYXFIvbNQ4T20DjtG
LDBjRBDhyjAigLhEcwmVYS2zQG/TKEqcTiFNHZEwehz6t7K2exGNg/6J9R6/0REYRAgCKDGSxni5
UIfXaiJ4BdUsdYIhBEJunKNsvARNUmDEkchQlBtDTMmijlBelEkvhFHqCJVmhiDm83k7QQt4AJKj
hv+8rzA3WglhCKKntCRgqLC4a63MUm2otAD9QeBK0r32oy2rr/sSbp99k4ip8QFzAsj106XKfMLd
EYQWfYporPBRE2pfXwVAxSm29yButxxLGW9icsw94HqhxQJ0dGCTpc5KykHUAhKHHOVvGCyMfXOA
JPPIt4qp7xFwHwiG76/w9ulPSaRODHV4tY84KXe2eb/9AD/EskU38HdotwRkZ8apIV8rI/o0M9Zt
nzm9KekHpwZUQR4dgdTpBW4QhV5QOHjdmH/0LaCEXJt4ovleL/XQZDaR31w7LBTNFECIhyNV8Ni4
lucFmbpw+65w5GWGYrfl2+DiGCOSf/eMpOZNbElJmlzuhbUMEx1pRg2SmuArVs2nhidPw8C4aazl
TNt7IUQJOTFtJyEJkQcjlVeqTpyFazIeSiwxtAtTuUgsXaFwCmtqPA6RiNatyCfCm3IOAvu+Mt52
f0w7B6x4FBkWMFi/Xv1iUYgTFZDfqgXUX/2z+GMnf/Tq0KyBgfrUkbhlqeBN7ANxMur9PIaeZTAY
UItTa7+qc/RdOuh71cg2eC8yu5LNFzUlGC1UE+aM022iZZI40TaLIgJJGJbrU+NdOa+Aa106qK4N
ZMRrD5w9INQ5ashaYchAPmPEMDM112jjp5p7jL9HVkR5m2ihvoHSnDYAE1sFBjEH0xTNBBxu5gmp
fQMYHZtNrzD0dNrDqxiIkkbtca5prVvofemUNjDctyxY0jkLfbWjlMXkK38hZWpVOkWwxr0m5t5e
FISv3vrIXEkP2pnJYTiF3PdWRFlMDMdFYuY1pZPqe0Vdtq+cCO0Jk1PhbvQKbbOElQpkqg0Vo4Ra
rkS1BLWRsr3AmWOC9tMX2coTO/zMMXSDkX2A8CciuqXRGEgELjKkN7TKKMwrcxMt4TinCb2JQRGZ
UIXyuXUXoQORSypH8B4TAEQtUqIJm9E1asAmdqfRYtXYbzvm4QXB1vzLn4S7/5tLu7AJiOGHJojc
yunL1wjtcE78oiAlmUxt6uFhQbR9ugVp2rhZ2BISRfct0kw8A5Io2CPQz8nAp6fuCs+3UhjreuXk
zWvYGK2ptk9JThYyQ86MywAV2tRKoCGiwZAHZRf8JlkIWVI7Yfg4SivN8co9FKkjfs9A65CmC0Gp
L2hhBNRldFRnwHl6LQo5kQLsgFLt8FaDHMwH+ow029sEznkflpiwft+IyL4AXQZgY0vvmBqG9fhU
fm8xU4vpOdaA4lz8gc9BLgpMcIBMoXsoxmLQFbdTayduDB/sn3ZSWOku2Gr9D052BcDK5ahvo3qt
jCvRJx3y7ZwpHxY/8WsZMRzCbToSunb5MdTV9sYgbLtyUcOptl8YJATsH9pcCYCkEYah4kFIhL40
39JIB0S6LSt1M2kTfTSKCB1AoAkWHJ46GqHK1ZbLh8YpVbA+ubo0GkkOQuv7Oi3OuD0VnY54FU+d
hgjwrjWg7BLJbYC25pRjScAQJD7H5XoiciRVYoWA7Vz5gG7SiDdacrcs0Exdgf89JO37onvxF9tQ
3jaNkflv97/rN+t9vXwBDc2Y95+emPhJuQo85sNGS8TeKQWiPrrgg162pSV9AuZoBba+0Vv6Mhly
oyt2o2h2mSVIxzgkCb/SUrOLtmgGb5aDYObVl2uCTlrWwctpueNXJI7G/W+d2cPrb6X2MImjLBI8
vncqsodWIsHwB1WDqXNgggsIrHO6zQ+K8RQbiCS+GMJvg7Jr4ZSaIssYLLJi7PFk/RMb+8FCzjIC
5cPHlDw973Xy5yUgb+/KUjAc4/DyzpB/24k90a5NzAx4HE3PLyopxelyny4KpUeYBpaByBpXCdoP
o9JMQSjgmQrpMGPvGgyxt4brWip1OxJJrxeyovdO3R8GBfFZXIFJc5UIrM4k6fYeXkuiojQRTJRy
UGF9dkLso/lnMHq7sUaMitVov7CMHbLUH4BkJMkS49uYGC+JwW8NWGvCylPfzqJQez1964X709Ok
VwvB7Z3kOd1JLzJgxMfVYwxRPuxRYdRQOO9LD4l5QtkAqBgMz0RjpwBB7XozqFs5Cmg7Ehp8gFd8
CfU29Ukt76JGJmL6FoX51PgJSHDCUPFbGwWpAvIyE/E3YIWpJAkXeIADFTgsmwiftv/08GfNfdbr
0FZJ/v4uaeiGdY/uQSLxkvfIhErJ+IBbj4wPAFEq0pFw+7BI1/uueIEujgtvcCB+iMkeM7nnaOOR
x2/5a/m4jp+WmBXE5PGHfPha/QCKl1WUv53cmjYerUlgG8ZsCVqvrr+A4+JQdpNkcJ63r8d9sP0A
/87hiFJVQB7z7XK5PFhPA9ls3qv1wdnElk/Q9HtaPd/fiOl4aaN8+RXU8QtxLWauGGMfgIBYvmhV
RIAQxzjuuQuH48SJT9gW6Au/XipaD3KtrPLBCUbLrTQrFnTr/jLmjvNSAnWly8rNVL8sBqdKADmn
xESScHGjpSdophLhuTkwWZJvY8epfP/PoqjzE4awB8ZyNji5+bzfo1iQke1wen3d//GN47nYn+Hi
zVQwHnuyHsnaXXvkLG3XibEkxLKcTCCOD0hLtK8+rJ5CsrHSA4ZjnZ/U+DLvb86cZZUmdjaMZGI8
lM4QytxUoE1w2brk/0i7rubIbS77i1jFHF7B0FmtltRKL6yRZsQcQILx1++hvLvTDXGb5W9rbJfL
M9YlgIuLG8+ZyHhP8fheYqo5MxeOeVYOWqwRO6BdFvxo18cc++MYZ9OdKpELn1KfJpwrUUcDBfu6
vaI5rZ0K6xihQaMXCB+vJZW+UraDlQxn/KGOaBoGBnW5Iy0yoP8vQT9gdDrsXTpdUit78+UdE8+K
9HpbxOyu/V3LD+7mjtagqo0H0FAD+TnYZwgMpOQlKJdqdQubxjcYt40WWHhNh3Oj9giwctzDHHSk
NAk3t1c0d90vTsfiLqPGikEYDAjyO8RUFur8BfsPzgX8l3BxYTqniaJrBWhMWS3EtBrObdI4Uorm
0eBOixfStTyE9PfbeCmFeyQ6Axy0NIcUpIr22RScvB6Oonv07st1Sx763cMDcKNa9+2XKpNfInEw
n3F7K7/rZbx9vvwEznSid6L11QoKWDqvu4IYFszMwfOOD3iqVuPdvXLKyf4XCGEe1+ijSO0F0zF3
lN+DMwrmAtHfwF3pQcbk4Lf+Nz2axIucmMn77RXOaeWlhMmyXzhAdRnrQdxjgXWCnoXQ0YPnUlrq
0Ps/ThLTLP+9Dt5gaJls1CmkRPE6I8+HYupOOG4eNGTEzw/d/adKOvgeLUAeALBiT3uJGYwF+7iw
1G9X7GKpRheD2NXER7DJPlp/tHMaeP9+N1HEQ+yHAUrASXD3Qmp72hjBgHuB6e061zyfmhtqLfWL
z0TSKBaipwdoVUhrYFDo+tTSJFaVRm5H9LsA9xo62W8wfO5skgNxQX8W2NXW+FXa66Xhspns5pVg
vroGMrdcB+XneFZIFa70X1Gyq9/Fe9oSH4Ny6tq6Lz5ub+mcawEnEYy7eD5R0+MUVJSqmClFPZ4z
NDENuauiKSBuHhAnvyfxQvZm2jb+tkMOZvkxgioiSL7e1nwAy0/dyePZHHLSpI+NVDqlQsRXIT5Z
SrnN6NLMzmywdymSO8mY5UWR1cqIYG83AOMb7UJ2sH4HeJUXnEnW2Dn6HpZ6hmajDmTdgGULClWM
VU9X5eIqdHKexGZrjucx8azUo71I+qRwMuUlEkgn7pvGxbTq5vZJztQfJLgMf6VOT/GF1KCx+tyi
/nhuQfKgk7x10URsqHbbfEm2ld2DIRcQANmrL69vS5491wvBnBmt0paKcgnBsnUfbSVwlyRvYvEW
Kqtqmy0hoM05pper5JSoMHzNsPJJWHDqQAmv/SmLVdqflnpLeOzw7+dx6uwTYQUM+JDcO59gsDbI
FG08Hw61vfOQRVq3T/QsuCtMMdqRJzpnyf4cPPfXKYOJaNbl6it2m91p4ZGaXTCwiVXMMOOifkda
F8cqUV+JOssaz8jUK6bH1kpogwN6qbIye4gXYvh9rYtGtQaIyctDexwo6WAIciC8mdYzA4HJbZWZ
TUHpgH1GZxAcaqABXCtr3UigNS5D8SyRzUZwHwL36fjxrmFo9Pix2TxsAK7iBcJiX/LPF99AMxtK
ZsjRoYzK86fRpsmbhgntWRzls6CVtqYsWTnl50M4ycBYKVAV4CiKnOIUVRDSqom7MzwavMS6bX1I
O7zEJD9u/uTrzxeQmqN/blsz8rg++yRc/9quAZxjOMHLwi7/9L6vP4XbZXQYlEYaJN35WSHKEeAf
RPIQwKGFKFtNRHXiZvXyhhm5u/r4eKJLfao/+5hwFS93grODpgDc3yGBePP8Onxh9t8+SsSbhMO/
0/efL+oR2JZ3d8weSPj+hWr97fXPn/bfk+As4piotZ4wnEQ5vGTsSI2FWvmMFl8vkLN8rOtSI1Cx
wNIBPrv36qn2OE1fsYDcuznKPPutvV7/Nt1Fao5Jia7f0mvJ3HU1G7EzqiLt4FjWgJ4SEZE6VuBk
VmKnAHIx6rWVrkLpWGn3ab7LysVp46UP4F7WkZni2CXYW4W8JnfvKMaEzpOy3myI6qxc0duW20dY
xCUvc8Y3u1o47wMa4dgn0iR318I1A85X6j39eYhfAIi/tUN3LdyvMSx7W49mkvvXQrlQKROMOJML
CO1srSEAnns/fLSPT8npqdhuNivNfUmRvM6J6L3BOSSNNJXgO7KIDzfzKF1/CBcwDVqXF9G3baHu
dJ079/2dPVmknRI0B91+ip2HVb4j2X7/VmjuHWw4eZzGbgD6u/DqL93ub3/k4mGSrYYWRQ7lF9bP
r8C7oPCtdNvbAMcZUPoPfwx37xqY8peJdN6eLOe0cLsXP2C6/hcf0PTtkGUhTmUCAwQSGbw7vB/Y
hIgA2HFVru8Fw35x3S12ID2cwtVCBP3zZb4+DM68DYOpZa0A+SHGC/1uZ5ZnCdAmfm7HdCGO/Ik5
d21Kv2fHL9Yam1bTW5MppW6Gkt5BdY8bsLjcu9L2zpbxkDhLSr+4vZxxU+qybJoSItGVoHmSswkf
A9JOfgHiyge0O+33mQPDvcVE/8vvk/Jbf1ia659JI19vMWfmjMQXQLk73XaAGuymRgV0K4jbao+D
nsCt+11iG/b9ywuoKQAh4SoDccETmBP/WBK0qOPo1+uFY+cBvuEZXn8UZ/qSPKNB1U4fBaaiI3KN
eNuR/nxYfRIYvugeNh/Y3r+VzW0r9B023LD53zpyoQOjFQpZMslNiHrIiMP2B8/ArK3vPDz0D3si
nKAK6LJDXLpw1RY0/dsoX0j2gazjJyIkK5RukK/yhrLYRSyw42T0ilZ2b690pm3iaof5dreqqosw
KyGvcl7pr4Oyhz9IVp2HEt09lvgYeM7Coc7EbNciea/NCmUhSSGydPyDv9K8aOuv1aO/G5bs5oJ/
+K1eF5uZZv/zgk2zWodDux8LcjzmAPwNiL9f3SPllusEeMqPUKNFBoulo+SMFrP6urCmG6VnK1av
fEzcZ6BiHDdCsphHmW7nLYXl/K/E9MuysiBrWDlxRF7xRFHiofyEhW4e7g3703x8K2DHnPPXCfAG
uwW1VWY/wAAgEYhsJnZP7lDNIa3jOIeXpAIQv0Fqk9reQ3J4MJ+izgYB1SY5bUKP7ZQHVC0KXJ3I
s/PT9FitzXHq2Vts5JxpGYGeXXwS92jRIDIrFuOThpOaAAjlAFNONsaI/lHf+yR3SNE92ogFFrZi
9tgvxHLHjtHAjGYKjgLwVI5ul+ZbFpW2T1eZZN++vN9dVD9O/UIUd+qFoVlpa+HdAN7xqf2cgmMR
zr9sf+SYAsXR429p91RBCza41Xd3soPib4EKIKZ0vep5/6KgjVcEWFBL/lSMPMibl8Z7i++0rQuQ
IOeEMQEgdu/1YWmTpr2/9eXciyenodyratadG1++axLxLEjKUn1+piY+KQC6edHCJE410muvhfo5
jSxzcpuQkTImjwXZKB+333DHO3SkYarDxQzLOkfxbBd8rOni+NhPXTBFWbR0Q0EOdRpYvf6Ckcp1
azAULBsxdWLGNo0vVLboZ3eyaZBcNFLntkpI05quN/ZKIl9oonkrdXGYD2dHkEnyJ47Bhq3uToID
ZVwQ9dO6XovitncATlUyhlhcZ4sr7bjbmfbuACws+CyhQxdu1c/4GsJQJIWFmfJffIed1Basanus
yw/tiBLMuzoLt2mme3ISoaMOhNMCjCGX845qTPsNIwqxgNeYhu7f34M1YAlG8jIczYbc2acx927v
4YyNQuc8QMSAjI/5QoxbXiuIhZpdH7NgxB6CWRQNYx/Hh3GtO7WHPt9iQ+xz7HbkK15kR555hdFN
r2IwAjBBGFvg55j9BBGF0GjDOW62Q+eWhg5ooruaoaULuK8G+wRgA8nLpaTiz3fiWuz0+xdPcivL
oRxRiEXm1MVPF+Bk7uPAFhZcuJ9YCtq1IO7qxbQy2hDT6udnJNly54h8SLJ7Ak4eZv6sXW1/1Ktj
BDJACdnGiZv5uNm78g70g2fADa/Ohaev29V2265AavTIbPy1LbxHkYhkwOztUiPLnHoD4gjpsmnK
GOAj19uis3hMSy0cz9LwmO8oPVuRl3ThgorPBBrYlAsxk1m+2H1JralVdVA3educqIopjs+UrFz3
bipUfT2mrr1m3vpx/Stx0tVtVZ8zhcgHwhSrJso9JqfpMi2zMlPy8Rz4gc2so6+gHy3eCUqGcUhz
QdhM4DARBFsyMJpREjc0Lnq3/BhVyAJ1gXwv7EqA5EEFBAQPD4b9gRrdi4lTBCnlAdmTarXUCzWp
Fm+DL4Vzhyn7dVU1KRK8QbrWn0sdzo6BLK/8VcNsVRQOCFsEnpiz+5cyuZNtrdBqgwwLlvY9RnjL
tWHYkQD840ohA6qhL9Q43T7QOQuCASQddH7o0kAowjk6UpenrZJK7dl4gckHpHHhUdVRrUN79rMN
3vTb8mZ29Uoc5+w0Fdi5gl5sz+o2djATB8xNKbOF+j4IVz5bQNWY0dYrYdPvX1wUNR01ltZYm2ob
gjfkDq1e6ZEFC3W62T2EZzB18qJki8HkazlWy3SwBLDu3Itpeq9rycHsCkpCf9DchlbCposziahA
sM6a0Fpp6rBERSZNmsFpKy4KcPyBrzZ11HLPODpUQTOtWO056h0xXmnlhGQpbLMX+aH4oB9KR7KP
2yepz3gOVyK5VWeRLpWtD5GquCqrt+ZDkD7UyC6jnZgTiTpRQiJpE/ZvIo65d7TyQPNTCRzbfNVb
h9R/zoYjQzulBszbP4kFrtN8a4IWdDgU/oOK/9tKXR1eCQ5POw3vgC7Qey8cnaywa5BYmKs0XzVg
in8ctwqqkux3DNTcbS7alL2E6aeufebdg97YSrfR6trO/L1eur2xibY0boFxwmwAu+rDEj/NzCOA
bYGxwlATZvs0zm60fYMaSYWSiVruxsdasgWvUY/JMI1UFeG26QHk7ComsNnvc4xgv/RLvWgzj/PV
B3BGBImHIVXyCGmPzlEHkn0N4RdK1Fm7avQFzZ+ZLwCuAshAp+EQOF3fOnJxwxSxZDLDY3SWqaeR
EjTNJcjbvPjYepWXr9LNzgzt0Bt32dn3xhRpRcX2vQwh7KPx/s2MDRwMYeHdmPMBr76KMzJp2Qtg
kMFXAd7yVfPJAW2zU/us4L4KAOqro10TruzyvGBLZ8wNMHVEUwdcuQa+C85ZyfRSB5xw2p/zUYeK
inYOgvMcKWWKsb349fb1m7nwimRgGhZFuQksgHPBUIA106Kj/dlgQvTcIjolqt77C9o8Uz4wFckE
Rh8AL4Eiws+qaFYRyr6JNn0DhDXgMfBS37H60AFUU9mSyjiPKK+iSu/Dw82cSEFTRGennWGrw6Ne
besa2HWVsC5DV1K82zvwE/8T2G4GeHDR9YcHDE0u12Y3NgNpSEajP8eYguq9KturWklONPwjAwsD
xUogCiOWrh1fsCldBSK5/QEzoen1B/BXPYsjGGS0jmfPQPjy3jv31Qk+EnL6WqOysgauKw1s+a0V
STbs8F+WcnAzNx0oAFPD9ETFi5nv6w2QaYtgq0I4VaF3Hdkiv3NAr+kdRyIe9WO3j+7rTbxdL6x6
5gm/ksppHutG4DnJaFzaMS9FxwRJ7ihRwGT09JCt/jCy77z9p2GjrbXbbPvD2V74gLno+OoDuHuG
vYB7qk7RMd4ByQOkT+v0v+QALVqPzu3Fzu0wCt8qQAMwTg9QzOsdHgpR0INBhAeK+TMNhYr+OR+f
xmw9WBvDXLpsMy+qglk7NBKDCQM6zVluHa5CXvfSeA4zW3ltfiVoo0Dy7Z7ozufLy13rYjwW0Il/
HqsEK13a1iXp0+9f2HIjFKjZGZDO6AEYnLCbCgZ/iOWPZFBsClcGwC7J2ght+Smkd0vE1jP9OEBm
Qg81KGsMQMTyLQ5pkuhJyQa0VhkePYQSMYMvNALsQkSyqb8PtOPYrgPQEoruvz7kK8H8wqvOAF5T
j3gqXsvSNtCJbO4NtSWFbIfFQvQ24x5gkgZcI2hKxWS6xb1NFi0bwawQVjBl336o1lfVP1nGwoq0
madIlae0gGlogAzh4zSKCFFiFl4HhTwPoHXUXuPf+le/lzyg3duaR8n76LWOaI97c9X9ksDUtUJr
w2iXv/BK033r7t8w5rB1V/u9+2vYSK4K2qbNy2jv37bbryUe1plrpqoGwPhlgDvAlHGG1MhbsYsL
eTin5QlwlRZ1rASTNgyEM3Cab5/2TFkIVCIXwrhbVmGoVTQiCNsdjvqv1AHc+pkYD2z9uVq5mIoG
gKQAzHX5pVs02DOm80o0p2mtpTRowZSGs7yicIsi8uHtfj8fakyRpc/WavtL2GgLFmzOWl7J5BSu
q8vcZxpkZoQ+G+Q13hyku/I5XjAfc8G6ig5sQwf0CFIEvGKnKquFscW2FkiA5U5h64g5ACktbhDA
1vC/fI+55mvm0KOwMe5/a0+AvXhaovOZKYXhdC8+g3sTWz/2h7DDZwAwXgKO7x3D5srb8dVVj8K5
/cCsZY/hPWC+bh4lzBNqC+o1aQ8XiKEFHb90jFgAboA7YtWvC+wCbt5Q/Knju9p8uK2+3820PwUg
uJAxnf2zA3WMRxRT+7o/o53jHQyUzrhXn80tevd1tBOkYK0PVpWbbGjlGKvzI0ojlvM1kQQAXE24
bzHAyMAeBK5KsnSL55f+98u4dxkhMBWznvXnyBDrXRJo5p1mpo+31z/t343lf/d2X7xSrLOYIpUV
hPjymywHzTPN4V1iaik/3JY0uxyMu6HVHTDsP3KrwYDBhYZio8M4fKQmZu2VpQd/ScRkFy8Wo2i1
1sZ+05+fm8HOQACBIz2W3ndP0D7bYPxQV+y37SNq1LfXNntbtYvF8Wcl98IofUt+lbcHbyIULVYP
0QqOu0Md902Gfqy/rE2KqspSZm32CP/K5tPleq6YLW3a/tzq2roTn0XrQ9RH9/YK597ZiwUanOcm
MqEHPhGUMSj+MN8x+hcp8uIwc/4DMRg5maBFMEHIwx/3NQB8WqXvz2UZ2Cb7CBSvLR9rhN635cwF
O/AX/griVCUbE+CoyEN/NqXazXJMa2t+RaBBBckxuB2icTiJkEyL5S8lNuwSyHtti/KUr6keNfpN
IKvPVp8taPAk9cdtvPgqTo0UDc3wloijHFHEfJJrM/HCtEKjJEP/SRjS5DS06kclmMpCK+Gcg6Np
qHpghhBzm9p0sy5uTgZqEF8TMBVdl+zUyZFL6WkYn7Vc3onWUsZ9pi0e1R2MGsiIgDEeyiei+1xA
1E+Rl/VrNMtEjl6R3ELHOKlBojf+VhlG+7bpCwOSC+A6+i89s0cFyIcL+czZtxzpFswCfDMq8jdH
01oLxDXoAqZfWfDqS6qTKm7RHmLll6F6cQ8SHbDqjNbrgvJNaX3+mCcQs6moZqqo313vdhjKLUie
AxHNHqJdIE18EO5Kkt37L+FCDmUulwoYS+TNdFAcoAeBc1fyoW+DXM7GsyO9SAA1+Vg1KHbnpH5p
FmzgjDOGFxREPCgSavCTOUlKoo+Vn6OWEW9YY/dOjQ44cDinD0uRDYCjf+4fuqcx8aoBhUFFov16
/5qkVllSwum3wFhysPrR192aIRnsAd5YMklKmRzadPTV3ktlQ/igveq/DkXfCivRzHudBFNgSJIQ
V8IulFADjGyrC8WfXglZ8tTkIDbEjISpBkQM0PxugwY8yR8MPajRdFRR5CGitCjTvcmMSHf1UrUK
t8iQvf0N9npf9MAmJ5hIsJpFZJuqJg5OpbZifuzDTJsoxzCx7E4jpbmXN+hkJTKIhQXXAimEQoJk
GCKn74JY33RjZ52UrE2VY2EUfbpTh0IODlUYVYKjh4KvEHB3l+JqLFBH2QFYQY6PWc606tUojLa4
b+OosjY9Q7fkqqpTpcTTrkfoER27VPWsPlWkXVEOQ7WVM92fagiyrx9kSaQYTul8RfLytA6eYAPD
/jEborQ+hJoWGnYFzG+w2WkUgLNFFcWI8iwVoOeWrkbsPsm6MvZGdIw1q6ywzMpRx3LAaMaQgf0u
8oUESDxyKjau5stKuJYqs48A60TF5FyoaZt/alqGTnYSjsiSfWRyKYPLLPELIbxDfUAtT3rWWera
6AHMfzJoE2KmbKgUgchMpoWb1kY6YOurPhpts8uK7D0HYpXuRkgY1J/MlIPqU62bLAB61VgL+bop
VKvbBoKgxc9AtAljN8QUbPpUJLGcUFLVmKQDo0EW63dta2jRGfQLAcbYUAPCEL2V9CXqPVVrISkf
BI0BXu9az6WHoOia0Unx75QRqjX4Z2nl+TmxwOHrdmXQBru6QmLkKw2kKO22dZtq4Z3QNLr2hh9T
oj0iM7r2nSmMMdDX5dZTOqbDQHqQGcoubbK0cHwKQGZXxk7ji6zY6O9YJYAzuhliWV8FRRrF+0a2
QvCEyaqfaHskaIRo51e+mB+EFAmxFQyIiR+KCfOdMqqNQLK2LXp3iIochPCFX9PMrqtCS2yTYh4Y
8Fd1PlRPAdgNlRjMKVaXP5ZlaYz73KAgHEnlPhVsVcB41FrJExl0ywY2SSIlkhWdg29hwYaBXzUH
WneeS24jVEq2o4WYY/PCjmlgS4VXI2H0jSVmTzAsaQmkrbuMbrKsk+g9EAhSA+29Ax2GtR8Jtfio
mT1aZkZLr8z3oDOM+GMsqlJbBYOg1yh86FHrtn5qDbYsR23oSXqQKDgqpVfvRh0oSbgbDd1K4aAD
tKIEQf0qras0B2ILlaxPIc9AiCAGTaA5I/je/lhI8YQeWCyD8BhWZSjcSVUuJW6aBZS5ghn1hSdF
slhWpBWFdHQCDKOYX12eCy7gWsaXHtA+AViPuv7PwiMz86QDLhkVX2ClYRaEx35SxzbBK1yM54iB
Yzu2dm18FsWNEZ1RoySWdujz99Z8oskH+nEIDaOvvi8dy/8TZcB5tb4WPmfmzfsH+UoBghsK3tzz
UGVjjkaTqdQdeAIjIK2TVkgnm0TSHJOubkubfhj3wKKqjuQfakZYPT8knVuSLwB3VTznupl5imA+
a2bk5WITO7E4ZN5taTNhB5480FjBawGih8b5xko1OeAthhiHWKNOzqLARd/M220hcyVJwGmhfICG
GEC1fDcbXrhoCmvMWAwxvpgKGDBHON6Ud1KD7WNIzmtP2ohBDEYQeDE3DQCpYVVOYZqOvjifym0u
atqAcAbolIQ3GF0yPHToKFvgOASS2V6NH5noKMp7HG3j8+3lct4EJwR4TtdPvIn6SVgKJngYg19C
dVBg8GTdjfs/UtCtBZA6pv3SUBi/w//IBJyhjMkpTPh+ZwEvdjj287DqFB+msn/qtHtBqRyrQoLY
BDraiOZADRyiYWWUrlYARAUFzyynbmnm9bbMllKOs5uMxBnAyK0J1nRygS6+xRdiKWE1viXKIsLG
6FBksd37zE7QdXV7qzn1/WfZF6KmT7kQVQ5dkzSJFe+hXqtaRPlYWmLS5mzRPyKATQmseAlYsHxp
abDKsNP7MNkr9UEOoZQZsmf6aONdIoL+fHs9s8IAOQeUpWki/fuYL9ZjmU0rsBLCqjp87vUtUytP
CJqVkGzMslkqD3O+6D9LQ/sOeE2A0Y465fXuAVe6ZYkFaUJ28o3ErvJtOioLWe7ZIwKqFzDeTCyL
b9qsurJONCNK9hkT3rXYGO5FIwsXYsA5lcNyQGOCYgnI7jk9CEO0oCVKmexFYGvG2QGDbbDTQYiI
uFkQNbdp6OtAP+GEC4hm1OtNqy08nnFcJXt1C0Tg/L14+fcqcPnzuei+07ISgzE02RuSIyJ0zIE/
bKbDthQLt0tj77a0+dWgpDWVTbEqzv5bNG01uPHxvhd1kiFzqMSW3eZLJFx8LPetaiBB+F85nKrl
4hAIiaTG+zTdJyDxCUVmG/ULerqJ5GeeZFakL//UyZJhnFUM9EAgtlORhxW5rESbplnJQtiivN2C
/tYO6UuY/U4XZ4DntNz4K4cP66pWKBhgVCAnO1bRsV4KHGfPCU4B6o86zPt3TujCMJhJYPh1FCd7
Kh3KpHItkIVYS61Dc9YH9I//K4RT7RY+diRTXNUkd/zkd2ilj1Ki16QRth0TF3KqfPHlH5W4kMYp
up/lXdcMk60bvFzISajVJAls6a2sV3oh74fRPKbiow7SoaA7hUwFDx3dlJY7hmCXD96z6pQ1KL3a
lmTX6YOIQXLRYKSn2kKefe49N5BARDkWwQG6uq5vfJRLvl6r2Ps8tS3hXdYFV2O/hc4ggrCplXOQ
LGQ+Zg/7QiC3M2ZXIxptElizChOBcIJilpB8WOjYmT3tCync1TBC0+gjEVJY8ycPcldI1qL1pMVO
CjLs21Zm9nYAS8pCfzJA1b9nMy+0VwmHSOgHmOfW8D9ROG7r/vO2hPkt+yth+oILCbHfS8ykdbLv
ysItK7CbgDTMjpkWubcFzRoUdPXCN59q1N8j7BeCwqw2o1pmyd6K3/04spNu2/mNHS/cDj7P+M/t
uJDDvWhiEXWBJuCZydJt33Z23u76aGd2FA12rTuktp9+hPIZU/n20O+srjwYcXBiZb1G3oz0Rb2w
wbPacvE93CWoKDKiTMcG9+iXi9edZjwWQk0obVYBooYFv272OBEsgF/6G0WGey6StvJ1oS1w5ayU
lHRbtSPplggSpmt0EWn9s8WAwtFUEXj0P8DCcqW0urEfk71mdK80VE+gTfeKeK8XTkN1LzaiJXQq
HqXmWyQ6tg0LvwBKoXE3e0yAfKi3EBmYit0J6zbb+vRVMBpbozu9KBxVbWyzhtdi68bbv9dcuGEI
nCeQ9R+xT9FZQyakOWQL9yjPbqyCuT3QdxFaLnQjzd2Rv5J+BEC6KtRCJeL0pJFuw1zwzOrUWdo9
IpcFPVmSxLkv5hAzQ9chyUoximYNxzRgByTubDEC4/3t/ZvTyctVcTqJEeIsCoU02Ufoi+iE98q8
75f4a2bXA5R4sEsjYEZJ99qMgR8vLLIMt4x1K1UNd0F9SAqKGcN6wSLzkwP/aOKFJOVaklYJQiCC
G3XfD6atRj3wwwzX8h2hyhyp1n8H3XBI+2plZdk9MnF2ZuQnNP7dh/HoSqO4rn/VDfiQ4tYL0HtH
JGOVdG9hN64HsbZIqvabUGCYtjFBKzmKS27d/EXCDNaUusB8BZ+x7/IgzZoIn593yNprCmmiVTV8
SugxNTW7FpJdo6l3WmbuQvQJAa1xwT7PHpSBfMnU4YCxPM4cNkVTdhiowWXK/GQlxaa+aYtMeVZA
7npXCeUSSc6s8qHDEWwFqCmgqfT6uDBA1cfgO4LypXXtqGKjeyzPGIwiXcIkmvXVTbSSAoEVoJCG
wSlhqw+KEguQVfj3wKVejYZZ2EVaPoIiayuaw9kMKlf3W1BG1ve379ico3ApmtNKFrK+HKiU7IEE
WiDn2Rp238rl6raU2c0EP5SOET60RfIOnTyGMXw9DYa/xBiH8N6wg4ixldtC5jRk4g7FL1B044G5
PjEQv8IfKXy4tznbjEa+CZNqnTTof0GP7ULtdW7bAAcEQCAg5etIQl/LKhKlpkYuIJCXk0ejN225
qOOF9cxt2qUMTgNlJuR62E3rCWo76g9szMFLuuCTzm7a5Fqhcwh0biYnxKSZnGmpBavEUP4K3stS
sMOo8eJ46eWY3bILSdzxACS0aTTfhCTly8yBP9J+3T7/2f26EMBZiJKiWBEG2K9IXCEdh5K8aC+6
MEv7xfkTTWjEPmDl8V4IByVFkqg6DK0ni0tzjbOLmSgKwMgw+S+cHK0rGBNLLMaqTkWWkmo4j/Hz
7Q2bPZELGVw84gdmAipaKHGO5qw6smEMFlR4drcmFgvcEQlI+5yEtmZpZWZJuqdJ4VY1WzHlRBPm
BiCgvL2W7woF51si1lEwqgYYu2mE/vpGgvYoQLmrgYmpo47IIRw6QUAriIS6vYTKW5Ds2sAXbbRI
gNbAZ6/K4B+aNK52WptEDpqN0cusdaQyBf3r9rfNnOXVp3GKaQh9Hw81onyxreyu37JUJ525EMLO
bwC4EsFpMTUpGJxJEoI2a/pGiME4HjhBoa7j4NwJhGI+p/CfqwEF5q1gtEQNSjvSkV/YxZ1IUCNY
OPO51U4DsRiLwCwwXIXrg4gMqRWNAlkGoxI8hjp1Aiy44vzvt/RSiHwtZMgDU41bCBmQ2oowCBmZ
CWGGuL4tZkZ/wZuFfmEMleJZ5juM0rCPTEMHX6sQG06TC2AJcQSospIt7dqcJAvjJADynPhPRO70
/EyrwUUBSfgOlwqhEzalJxk7rVvy5CZt4y8KiJARDykm4KF5yxJohsIEhngaGfHIkZkKRvYW1BtC
/YY8VWG3URksXM45lbgUyZkBq9QzdMEiGwFqQ1L6w0MK+s4glpx/f1oY+zJkNBOAWJp3o5JKCvIR
Yyl7oZsgqNuwWdN2HTZHTUvVfx+bIKxDuQVlClBM8e6wP3QmDWLYZxUgsutUe1qqac0YZ2B3wwEF
9IGKOI2zZ1Lepo3GgnSfhmDJytH0avcWsJtub9nMyVxJ4UyTmJZUlPIohc/k9U1PEphN1i81Bs9K
walMDGAAPeeLBRqtqCSNcbr3JaQVxwdaHUxGFzzZ6UXk9BqtB3+FcEsBIAZw1IMMb01hdC7w3h7F
rtKcMGYmidQidZnQmE48xr/+gy1EXxqWBYOHQvK1KYrDphlbC1l2UeojR6SgQQXWnmM0/z4Awvr+
yuEsRCpYQaS32MS8jNdW/hwaAKwvettoF4zejIGAIEzTwvRpFlr8rhfUVVQdo6pK90CmXPsZg5FQ
7+RUXreCJJFhEaR8VjvQv4R2MExCI1tyLU+xmio0qjzds0z2EBg7QvNVp8aCeszl9wBzCb4fHeDB
8Ng5jyotQ/QQoT1j3wFAG6WRgLA0dY1ExLhLQobGv+vMjy42XgO0ErJxG+qtl8RgW3myJFeoy7OZ
L8Gzzxj9q0/iVo7GIc1H/iTd95XbIiRK8vX0jrVNtBCuzB7p37VrXIFcKlpzGP6LtC9rchMJtv5F
RABVbK+AVtRSq3f7hWjbbfYdiuXX34Pv/WakEqEKz+fwTMQ8jJLasrIyT57DmvTA/NfBp1ul6ZHu
Kpx8WGddIdg/S6kCTQYsFD3RdI7HOdcVqk2LqQXgDSDu9g2Yo3hX9UroMIWqjpRl+dksze4pJwFb
TXESu6aiftKexueK5SL85OLu0iHLCoQHRb2IOzZ6pqRFPGF3oW/gRZIrXECG7OaJSLn3T4DJ+x9F
Bukt0gXoiuT1ls1JbSdLwhz7U9rbSIZ1cDxaXtvAn9Wqv5ZjMFjRbsMo2nDlDU1+ZygCJ89Jeh5C
wWZfGvTFt/BAfQI4Tzqo2Fhxg1cdYAlQWwfkUBByLu2qSytcpIeGIrUYc6yznLxLgLtRm9EN0b6J
quZLWAu8s/+ZWsJFe8WQhcjNVyhk2l3ttPXmq2wcAARJao/PRml3vvvbF7j1pbN5aZNz65Q04OI2
4S7kkqwyVAGyuHGq7BUFTkHAvHheAHeYQQFwu5SPmNtYtwJJxmqx6mw0LmqmcEiTtlfindpANP5Z
MlaJ4sTs+f7NtZR3woPhX8PcvJakx30a9ZjXwV9LbN8DxgYY87DWoSGPgqCMNB+rRAxLi5vzwio3
s2VXp0FodnAPwIFKrLF9H/JWovfQohXQNc+aggraQ7jNGTTZ2LAJeyadCjdoTNsCi1X/X04ACt2z
TD2enQbnwBnaq2s9wZnvlO8hqTdQg8R7ZColG3hG0TaZv5h3MOj0nzuPZgIn/hSoOs0kRvPsYNJu
1arKDiiZbTCtW/3Zknd+z1YBiFar73EriKuXplIHXA2ELwS2eaKjCPF7YERNdvDLYx+g9NYDNS0y
suRMZguAVc6AcD5FqNVKpjeGlR1qQ//V9fJLU7L1kKkvJfBbQyQKSW+iRXiTWYwWTY+zQA6PMBwH
ZJqlOBg8I3VQspRkZR0i/m3Q9EroJmgGwRwu2cPQcMnM/eKUf9+ZWZvGQz/0ntpZxU+gVmsHLi9w
Q9T21izXPlG+MrdF3IgE9Pi+BWC18BQCR5ZM0NurgeP6OrySK90farnvvbbT48dMC5OnIdHfIzpZ
W6ijn2RS/epaWT2QPGaHEEQTO0g7qILde7O8+Ar4NqJheREV8Mwcfd6M4DIPBy/rCPKx3/Ncs1Or
2lilJ6PQf9+x3fhuvJ8BfNLwlAZFBqDk10OumZaUQWJgcYcjYfEqodoDADHbKNcFhbfbWx91HQVY
BcDU8Oi8ydOleRAmowFT7Qfd9w8SGF6j1+A1eaCP8VHaQ3/4R/NDxPe/MD4YRcYWORZkiG+ud/Te
ZLVhDt4IvN/YFw44+lagBLWzUIRQWTKFTUOhHD4ffv6dO06N2UEudfSGhNlWtU/b0C6Vhzx5u79k
85JcOTfMI0guCOg7DOSweNY9Iyt06Hh1o6fG70H1EYvy3EvHALRdgF/CdcpgCePuOgultYwk5uih
/2AtGW+xkjvArzlxkR/MNHdDoMql0nAm9aPXRWxaS6Oz8AcBKDI8eNRfb0gid1NaRNbg4bGvOm2Q
AQ6aViJZqYW1ApAZCUAkO5GT4EPddlCiOmkBTmhkbaW38rmO5IcC3Vp2jdTV/fVa8Gdz5w7BYUZz
FvK71yNS1SmfqibAdOolc1umVy4rewhTFmr2IzIi+VBgObYIokSMATe3ETjekBTHwwLwOTTizl92
iQeZjGgcM23wyhQqXQpaJJSHShc8theNoPMUXgvZF5zrayMykQolVcPRkxPfbirNgRFV/dsQcx4J
2ujw2sZlJPMv0lFpZZJ00eh16VeStOBtihGlOCKlngXXi6QYqm5Qr4Iz5DNJaAGiaFOQRy/Vf4KK
S0NVLE331ELHCxPBSOaNzB1jHK35mQXxanBezfN6sTgakVofLQSTh8LCJiuDF/Tk7UfyO5ZBqqo6
Sv3a6YMgCFtaK6IBhorSIjAxPBvP0OcgzyA4XGACs316zs0U8gIi5cSlWYS7NUCFauJtyx9hC5ij
sIiM0SsBkEmkVdmQr3Qsj11peH2ar+4frwWHMZcVIf0Kfrj5Cr+ex0KmdZ3U0+TlUVd/mVnaMRu4
PFFD+5LHAGsAnYEPBKs2h5wXy9UMqV7EVBu9KGyoW+oWfAbkC08sgbcvlFb9fn9YS17DxJWMf1Ah
QIng2h5paW/5Bpk8Jc+2cumRUPrJalAZJeummtaNFjn3DS7sR8QCc1ZuJocjMuemmrizjISGsgc2
ulWoTKscEhQVedObTaauBuqiOiUwuTCnMGkAU46OErgozmTbxY2UxTAZVqBrtrIVWA/y6ouIaPYX
NiRUzKFhDmYcBAI8/dc4GUhi6Z3s+Y1Sgssvpt+LAv1FYEs0N1JK05M8gTP5/nwuLOBcBgFsmRIT
qWluX4KxNmpyQ528aDibTbf2Uy9RNPDUQOBhADt3vr1vb2kyL+1xG6bEG5xqOTaMFtnZavJX7SYW
XWVLE3lpg4sMxjE1a7+gk8e0nZGe+7ZfWepGTx/KVkThueCqgIKY6ztAZqPViru7ck0z8mIEIRVw
VBupAao4Y6u69wW9yguzhicUvOEMe4M1btbaoWrzkZajNw6g2Yj8+jzIq7hjXluKaptLpmY2UuT7
Zp1qvnEsS5I6yqGc43Wlk7TJq0Sh76I1qmtqgSCqX5q8S1PcwSqMUSWdAlOp9oRGQhs3iz893d9v
C3thlkLGAxurBIAiZwMkALLcxsPo6R30h+iJ/uwY8BCGXYryhQsefqb+BB0zsp64LrldB/lPJdQS
uF4fsnISEKbq9HV/LLfpHTwZEZyBfBKX1ox/vPa2UhuqykAVDCYoz0X06Adbs30p5V3dRytWzaSq
+0R+uW91aZXQFAXfh30Hh8uFutiTE4ROVFwpmjTaUjRtCUmgORF05/9g6A/pJ/pPQUXAnaWYxARN
mxgdtkPgV25c4yVvxav7VpYnEaLQfx6vsMOZMfW+HnUJ61QWsTtKvxP/s19HJ+iI7Jh0HEUomfnn
uAAKJRfEt9gZ863MmWsDJOQM9H56QDi4gQywamZLibGJ1X09jvuQSIIBLhxgGMSrwZTRcwUc0PUm
8eViCtOmnDw6aADjFsVrFAIw4QNjsS4n9adgOufk3s34AJBB7yPiDti8NmepQWh0QzN5VUX7PTH6
xB5QNXSMpO+3JVqm7JGCSzSqQ9NLooFsiRzlJ91I9dqORqv1EvSGCm7shaOI0juCIHTzUaQLuaOo
KpM0qm2LYKsLZcSoVuywCk2494e+cDBgBTvIwrMChWPuNCJ9nAdB1U1ev5fP4y9f8PMLkQ704ZGE
BPgNSC4+SdfKZkDlokdo5RubGrxx5MlMf6ZGsuvR24o+jzbZkaEQnPYFf4keVkQgoOaYhTm50y51
cCW6MWLqdJBMNbnLxqcsx1XQTG43/bg/g0tv+EtrfBmrrzuVZjnDXt0bH9XbAJm6temOHya48naq
yNrijCKng78IHuFJr7eqP6CJ22gwo7XReqUqb9FBuK18/WXsfqbpSfNf0dX0QBrXmFzQKVToqe/j
Q5Uh6AucTHvK5FDeRkJRhqUDi9SlASwl7g1gca8/K5z0CR212EeEPFH1IYbGEZ2OsYhieGGywWSM
hgvcT9AfBP/KtZ3ArAkAsPBEOiRJrGcDNfsqfSjq35rSvsURhdjiydf3kv/3b0gYRrkOrD6qjqTh
vOcuHiVBNnWJoVVY5eZHZTE7QHhrMkfXvurvoWaHjQg4ervQAHEggMEtqajIcc8n98LgKOtDmlQ1
gkw5P8JHogDbYQVLsCCg3aLfxaXSu6k2CtzOrUOYzc4IkjkQQFX62mxvTX1utHCFevoukU1rPU+R
wN3e3iYzPAW+VjbwZr1pnQSHOvrLQpgo8tXMEzL2xKbWmzWCpZQVa/+vcb4G7CHgmBm70HvEB56d
kTYSGLZxe6WqugU3R7zDCyb8rpSRIEFzW87/Ywo60kgmgwv/5pk1TnTAVTJ55c+8yjeZ1LkdbQ51
O9htFbo9w5MyyNFgFXpDc+zb6pxNB52mTtEFDOX+3qGpSE5maSNhw5o4LwDh4c/1iiZIJinQgoIP
zr6h58QewT5tM3XbBIcWica/jofxrsURBQp9hr3wKdMpqEw91uXJ84tjL/1Gg2InKqLd3ozXJrgB
ofxS+wlVMMn9O5t+kL9/D6EZCF05KEGi00/laQraTAfVyfxWBgJ9Df4jHL2we5OMSIByXjoHqHTC
aSJliRZ5zpe1HVqykyDCmxzoZn3TAWeyK+vjsAl0QVR6eyFiRBeW5vjnwpdMpgFfWsESVDrsWOnW
lhW56D3yxiB0fUvgQkTj4u4CiuyhMjJYi6X9l9o6AXE0iIKISL2XPBUAZuhWRl5DRQnwelD1qGVa
a87bII9dP4USNsp/w+gLRnNbCMeZBmoANSJcunNB9doOWHFqxDDILkhwGXpk96Sz4xAC3ENYuX34
K7fqZ2UoT30SbMDe00SWLYgw5uW5Dk+vv4Db8Di7uY9wBldBG6+lsDnMXtMKrP2YrPGKSeX2LY3K
deS7arpKWmeQRZDTxbkGeSzmeWZX41+gftfQnrWYA7k8msAaFNpBav+2o36eZ6iYIIxAFg5l0Ot5
1iSWli1DxkPvP/PpCT1PwgT6kufAOgLNgP2Cqgt3Dno5b1vcE4hSXLatX+8v020IhO+/+HFu22dU
bYLJxI+30j4pnsrwAaTv0BC/b2XxKAOShhQbYiAkBK5nSQ1QriwjH7FtvfULR5M8UNDEtdP16/uG
lq4NvF+x5nO/LiC514bk0fCVFprkHuo6D1I4nVI/+UJv/xtRt77PXsCQY9hGIcjFLm00pDlwrOGv
5nrRtdVYSlnSy4nslUkDmrIHST3lwMf/h6FdGOHmUJNj4Gi0WPYGZr2VAWRPB7YGNQFE3VTHTNRV
bRjrrEg2980u+UW84wBfRBAJbgfO30djg2R9X8Hf1y+68ahXHSRyTpjZOMZ7oX6/b21pJtG2hfIK
SnuzFvv1TKppOWKzwprVDh+NFHjS0BwyKd7dN7O06y/NcIPKrbCtqrCUvShfaczJYi/Okc9+u29l
aTMCKPCniwJ3Je+DAyshqDjXshdsU+WoVrY+rtnKl9x8A4a1+7YWJ25+rqIyCtw7X5MdK6pX4I+U
PU1F7jgMVkr8buF6uW9lcd6AC0eBeSYi4pElVpdXDVojZM+MtiO6tBg5Gai0sUSQdV0aDehqQMKD
dBFYkLnbq/ZJENcNQzADJ0FD6LBgwpT4x9+P5tIKt9nqnGQzgZ3s9eeu+VKMD2ncqH/dt4MLApE1
3vXIhJp4Zl7v6AjwTZYWsuyN6n4cN63s+N0m6gQTtuRgscFQl0HPHoqg84RexEoSVh9kgkRG5+gx
xxho1zhD4FhsXIkrk/Mnczc7GHcAL8K/FRRoZpdxYSwfVCS4oE3iTRNC5nZIoA2S18Pz/dW55dhA
TQZ6LPO1MQsh8NATfLtcx6PPvAr0dMZHn6/9wsvLg6l+k5S3unL9eD9+0cc+3mS5F4HqIx0P5nMk
7cNtgcakxPYd+oN0bpMKbpmFTOb1p3HTLY9NYw3oIvWKT7ZL3adpM66/yQft2/0p4LUEUK28tjOf
x4uZjhMr980QdlowFUwPoKa0SeEa1ionu7CxrW99cqZkG74K/QnPz31jmrtJEyw96RlM18UukncE
2riQ4Q1sKAtozTaL36GRpHxIoWGPkDDNnOilkB7LNahqavCkWU+TjmxrcEi2E12p1lerbmr9UE8P
Af7nAoKf4Wv8VAZ23lbbRtrnJpq3oUWWCxzWn4TD7V79dxNxe9U0elYTZjEPjLd9tK/jV9NXbLV/
bRXdTlBpMaAujXwTOEyn3gnHr+KhyYp1ID1F8SYBgjwudubwoZXhjnpa8AH6Q8gdaTS325KiI85N
p8TROjs3X2Ppd9MHdgRWiVhw9/MiVTerMV81FxtBDwcDMghB79H8EcVBEAZORLf1YDuTz0w2c4rX
8Gdm1zvDdyf4yw40yicN5PVYhcpLgZEJt5FxlJwkeB9Nl1m7loVuEr8V0JnSvfYUncGtvFdXFAxv
VrfCpNlYlnqvZM/FuniUIGEwnujZtM5Z/JpIxwFiWXb/PLxVih0lJ3bUE+hMgJMeDYMH2T9ZmQu2
GzGF8eyTb9YTyCYy00zN3dbXE1GOptQMSDl4YMwC5G/MmpUOFbtdVhUgrh7AmxwXaWYHRD+B87R/
yZoO/G3DKGo0/0P7cv0hUEYCNz7iTITmYPi9/hAlZVXH+qj3JmwXYDAdRWMvDPluZFadqW4986sy
qF0DSFFUyiq19BWRd9b4PdEsO+7JaoBOLnIsrS2lEaSGkhU4xrZzsjcNE7uS7aqTnHbT6fXWnDP7
6JM1M69t9K2sC8JX4Vi4SVW7AoqIVghco7QfQ8f40LaQwoyLE/GCZDUEJjC4q2HYWp0bZaDaCpEt
Rmmy2CXKKT4Rw6bSNlpFbFMkjq+6rPhVrMM9EowGORcdqE8HW/vrCA7TD/QZgh0UW3AZXU9/WBas
J+Ci9b7T3SN5/Gu/e/3r3IREJMSjMsWv++2EtYAukbppTeDWC2euZkgKyHCnVTtm3zpyaMoAj6ZQ
lLv90/h+s8NmBRl0F2Kr8fefGdexnHVxD0TJeJJk6RF8YHbRh49Fou3zaLLBzQvwMtxYgYLBqLpy
5fh+uilU66kzp2fw6P5E/u4hrCEvnLLmgVX+FlWbJz/IsKhOpBA3QO+iBDpiZZtP/aola2J6RvfU
54BDG7oTSCJHdnN8MbFAgtG5wAJQDnehlTJhWWrmvVfHGTCQsVtkDMWOlY+ax/015NVs4TKvTXE7
pAR/cVUHdY/YQX+qgxxNu8CsFPoZrCCvRIvcNIeioW64MhkfWJ9+MCih509t+JU2rQ22mS0zZbsj
n329Jxl1IJC1UbOt4CtvYyl85YwwQJCDwihPAO8HzCyacOq9II2M9SixNTh5GzcLdN3NpTY+FJJ/
BGYcPj+h4OoF0WlLWexKzWjZVZorDliUKQ5e160rAErWFDQUhzDIQT4x5PkqqkwbXjJDnmXS8WRs
9XWj0vbp/jB4qbr/nWzE0kDTg5oCnBHXxxGND2DksJreK0D6aKggfezAEyoV2g58uJtG25nmZhg/
qeRY4UNlxWsTvPNKvzaVcVcikumTT7WaBJf/bJQ7QEDXoIiHIgh6Cg1uBwC/p8xT23u96T/l1qYt
zkpA112TbQFLrZgXTq0gMlxYTphEH+hcmkTIql7Pw1Ch39hKZJhMameK96CP/C+DgkiDpQPQhrcF
ubZQtkYvtSnQ7zkCgDDctOrRUFOnYSBMXhfdvhgFuOx5lm5m8cLgPOSL0AMtkrlWFDDYDyvo4plo
IdA2UARlohO7UCZTgd60/tA0oCrHY7FrSxr6dMDkKcY2LuItYqwH7RjIx+Zn/cZSfx0oAicx+/Hb
sf1rkXsB+qnpZ1MAi1G8bZziJ/Dmu04Ed1w0gpAFAFsD2HaT2xNdQBNTL5TeM0sfCnrfLV9aR9kT
CRkoxr8zUSFgcddfmOM2SE6zqSxCjCnd9Q+y7pinZifFdr5vBBtj9tU3k3dhiNsYo0rHKhlhCATX
apEhGv1lSAeQdAnO1MJrC/viwhD32uqaVM8MEz6SfGSb7sv/Blm53xT9nXYjKG4sb8ELU9z9lKpT
ix5ymIof60ci29KqW2euvq73uEAMwVEWTSDnnybkXUtjgDGI5jyhjb8/gUVC4Jjn1b63SFwkExPU
Fox6nrtT+Mhau/3B3js33MvrbgdAW/cusHcbn1+vFXcRQNmhbgrEEhBVRHNA9ZptyEY+hDYUwYAo
FlE93OaJrqzxdbu8GqyCGmOPGsOWdcdmwF5MRFMoOL88eCFiXWtFMs5vB0m5yMm2eWjnkzt5au5g
X0ArwZM25lq2XYOtwu+CU7Y4ROw51HIABEcT8LX7lYYInPU+3C+6EfZpA08PAY1c1Ei4kGnATF6Y
4faiFWdZJEk4zIE3ERdaQ4U7INPA1qxfW2HgjBU8f7gCv5VIB1M0QG6HGpKqxPF8ZdJkZcabUNuY
k0jRfqG3aB4eWh3mPh8EBJwPLrMuiFum4rmQ7+gmPhCvSCE0Fp/q1tY7u9ilK5nZ0pnWgoB32aPM
PWNQm0dwzfeMtWBXScAfgi2KbAhTp233YWnQlss9M4F2hoyuo/IbONOcnvoC//IHc84f/pnABh2O
c3cJ/0ZNpxayQr6G660KzzTdNPq7kbINzQ+TfNIISGeDHzWFqC/YsNQHJYpcGnhds+nrl3H+OOub
bK0Duv17kthZ3VsGqhHUCDM2lPMSflQwUMSmaDyJnsr+tzR9H/s3gSda2lf/2rgBicVqFLbA3Qxe
fND0Lbj11qkXHnV72IJu6qw/2/2ObO7bXDQ5B5tg/wJMhOcNkqXcCEoFwxqHz0Y9DsWGGuf7Jpac
EUD4/5iYP+EiGjMIRPk6dGB5PtTgpy2EB47DPhSFYksxxKUVzuloIJXC4yMZ4PKeDWhY6rG0mVIA
XvRNLe+adiskA+MFD+cXBI4HwdMBOX8d7CPXA1PLHmpgKgYGsoxVsQ1WKC8Yx+pB21tOvWX7YW88
Rj+mNWRVTmR3f1KXLuJL25x3MLLc1KYpR0/ZhqF6gu68vf5638Rt4/08PlT9ZwSRCmIdzkaGBJBC
G9ioXeCtt+Yu2rTbBEJ15YY+SetsbQpKAnP4xR/+S4NcHJjJCR3aEgZ7Z7BFzEeLM3YxGi72a0jW
G3GbYcayHi3u1UkZfoQSO2IFBWfqD/ro3ji4HT/U/ugPDOOQntfVU/nSrIJPcCztmG3upm20r9xk
r++q3bBJt+pHfDS++cfRax4FoeHi2QasBrQqoDdFtx63P2OftmqCEWtg9z6mkmYrZS4KNZaiNfTX
APBlwpTMl69N4BFLMq+ZtY5e22e6N1cgnN5Gh/rY7Dq2FuzJ+VK/mdoLc9zVS2I9KYq8RJfj72Zr
Pbc4eWQdrRSv3PaP/Ud4TD+fkf/d3je7uHcurHLOP8mnNNKteWOCrr9fAS7pZNVL0gmSeAIzf14V
F54yk4e8K3SYYeZWqp/ZdJrocRRl5pfSTIBl/LNkPFANRO/o74FEmMeqbZa55qbc6ZUN5ViobbjK
vnmm9gQCxUdtVTnkzPbK3vz/m08+thmDAtRqXYX51D/kYROGEFirB9DYCsKJxRPwh8IVDRAAnMwT
fjGh4YTXbdG0g1dNG4BIUccWSlgv+qwLE1wUmhkg4PWR4PcGKwY69ahgKu9vvgVgFPzwhQluzxdR
yeLRxCiyc1/Z+TcN4mj5Q86egJr70mV0jQIxLzCqzvXq24M2s9/+79RxW143Al1JW4wL2fPAJj+m
w/hpbuotWPDWxoP8EwGv/jPe7sk3PCek0hZRNAhGDZT59drRthsSq6nxAeOpsfV94+i/aGk3PZI5
NjrfPzsRQfn93YKM2LXFsamZDBU1+MtoZUqbKIJSoOCGW3Zf2IqKYeCQWdxSZgFEzmoN7stER4f+
lgXP1SO4hiFFJ1i/xSAep/gfS9z6yX7VN1BiG7zkrd+DDXet7sqtvy0d8JT8J6eM4MtAf+xMYsxd
NH4zhbLedXAoqnsizJ4Km3z0x+ndCmz9YOz7X3rn+D8LFy/dPBA9VxZvoAvr3CEP/DCnkoGdGmcO
RFyK3xZSfrvgK1FtZBnN5+pXkwuLOYsPFZD1/DNm7txHdalWDJAf4NRR2bSCg0xc0uzi00Bkx0xr
2xzPubUL0vdQ/2GFIXT/1n6/i9qfSZC/B/lrPLBjO5LtKGoimlf25uRefBm3xyqQbxW0nFejfqeq
BJ6k1QTt+Z95dIaEYfLfXqqXU8FttSICJ/ekMGw1f0UqV8GtXDk7lOFxXaLSY+fbQ5m50Yu1+y+O
8d+R8rkUxafxNEFK2YurXfpYjwFa6d71eh2wl1r5VaXfmYKQyzy3QqzBcmx8YZrzFZ1koVEqxvLL
Z/9BP0MwcGU5UGl0Tbtyh31tqwLPsXjPXBhUr51Ta2ly5Pfy4AVmobiVNKAr0ZeIIHWzGIFcWOEi
8EhV0lGNewwr3tbQS8Tbwkr2VPjSnafnzh7lC4XaWCRJ0M2uFswRO5V9y+RTp1A79m1S6nNZvpBO
ZGQCrzhv/XtmOUeFmIfKY4rhgTcpcayjvza3I8Q23+9vzKWLBD3ZkEdBUUVHY8n1WmV+HcZpOw1e
AWFRfdiwElGjiAZm0QjaVdC8B4YrWLo2MkhKkcdQo5xRWlapOFV7VjVRc4zICOflwgJ0KpBdxROX
vAWdacv6rs2f7s/W0s7WLgbC+au4pCxoVNgw/Wc//iFB6O2+gSWHeGmAW46+7tEnocAA8FXm6HTQ
3ilXerVDo8hQoFlNcCEtjge5KzQ4ogiOpsXrhYnLRumUAubKneSIqCEWF+Tix7kFGUItTooOP55s
URL8kAQvkD8d2/wJmZuF/t/Hc4sxZyOHocLvqw+ZfR5OA+SJ7Oocfyrn4KV1fuM/1vdXZ9GVXprk
l8c0zb41FLwgo1fwAAGY5+9bo3K6DHKfDRiimi/QneXjc1nVgAjKYFetO3sMvgm+Y546buhoQ5kH
jiSfhV7v63Wr/YC2sUFxoNIoMxymkfLTNKNwH6tjGqxoqumjHfUyQGVKKmfPflhSsFfEijLsktqw
tgx9yqkrUSgTg5YtM/ealg+HVrO6ADCxUoTjX/reuacUqwVfc9MDZcZmKrX9vK0huAsJm0z6WVRV
ulEDaNbmvhZ6xkREzSCLRmdvA1UpNDnxBc9BHeQIjO94UbFXtf+0ml1VUrx7fpX0+f56LOz0uY8c
7545yw9BuevlYNBmSfsUlpKBUJdWob6N1bpw8DCwBLt+YVDg7gJrOghv8fblVz4gpdRRGahaaL/I
VYJ+zukAUS5fehj17OX+sBauIIBdASZBqmRuY+B2+2jV1G+oD+A9k9+ReQXUyjrOLXmkOMrx5IJI
43zf4sKdjhYrSAHOrBPE4omxGQqVaG9XZHQyWME6mxLLNSFut+tAAddA32TzH8zNE4mEMtpm+bd9
mJt50edAD1ugzCQokkgt3SSy+RUY0OW+b2th4dCXNPeyQOEdSGVuMiMzg6ZanyoeLXyQB9dOOExO
gk52nU4vdSsqOS2tnQIiPQBGAHNFn/71lqzK0NBbANrBpTSto3HbNrXlRrG0MgNj3xj5R6UrX/dH
uLR4M8ELZhK4chCEXptkRiDLfmbKXvKbZOR31laQm/ipqNrv/2AHSwbQiYJeeD7X20a1AUXbTvHy
5DWniYNG9Vaxm6YSXI4LpxquAy9fEAMrMxryejyKWml50jIQLRbhh2GV637SXNCfCjbhUgEe3cNo
rwVnA8GrlFuqokmgwg5uUE+VyukMhfjWzfAKWyuDMqxMixmrcWibL9OKJdDksmDHoAfu3p/Thd05
SwTPZFizsjZPrtCpyRBEqBV6JuCpbcLWqVmuzSB4aC11FSa/7ltbevFfmeMOg0LDgkK+QvGMWHZK
FCVLo3Lp8AMu1EqTjY4LSKeBM+T6OoQQqeAozr/O3Z6wDp5/QByBbaTcg2gYFb/KwcfqFUphGz6u
vMnf9JYJuPRDWW5Smf5KpVLQBLtwIHFfg+tm7ruBIA9n1KSkaTD7ipfl4QsUdfP3nJGdJL8UWrom
eilAnS4tqAZcIwgsYFDjz7+p5KFvMQB2Qezk5jHA5X55iKpknTUBBFU1X5DAXxoeAld0+c4iQzLP
YqsmkyoXeqZ6QehMMiqhgAMG1QMLwBxdH2IAWO5vocXxzaLr4NWjKD9yO6gdx04vUHP2iqmzZ+Jj
66Cl0TYDKjtTReRcC54NHTn/GOOT3frUD2ZlNKrXMfT+MKVCQxMetVkUhY8tE+kpcn7HBKEP+q+R
RkV36dw1zu2UibQpqFdzcq5p64TxyUB2qB/e7s8ft15/jIDVBDcR+gXnBbt2bqjcEsOnNTmb/adh
nae+sYPokPg7kEqxQv479/J/1hBEwMGAmOhPj/xFcltu6ooZ6kDOyRRJdh9HK7VLmxWNDLdEAX1q
mSAFwa3Y/xpE/zT+QkoRcPbr4VnDUEMqWSFnwOri7lwDqJ+n+wBUgvenkV67kv+zA8+J5OX8fJ6n
+WJgBAp3aQG3fq5j0jlzacsmgdIJrojl0fxrhdvsZdRrccRUcg5RPdWazUwmOQSVDe3n+8NZ2nro
0cTbAvpE2s20pU1WxbFFyJlKspMBXB4Vmg3ujPtWlofzrxX1etIC4DhxyWE4VNPWfXJEC4mtK7Ut
7O0VDYfb5FKIpsuCwhB2H5o2nsLqzTQEjnZpB4Dhcz6p4DfAoK4HM41TpLUEB6kBhBh53YidEpqK
uPqWjiuuZiSsUbBDzyO3nwur62f0HD131rMZnDS5YE8WyPlLlT0HEgEPkToMu/vLxLnYP3sbXfSI
s5D+xw3CjYxUZRczdN+d87pemfWXLz1NKGagc8yFBNH6vrGlPXFpbP6Yi4Nk+kOTxqWEPaE+lNE3
Wu7C2vE1ARnH0pBMSPsZgIPDufKSQhIDeZJeRPQMApw3bVhN6ChRDyD+2LaqiK9qydbcW4cnuqEh
iuSWjKRVBJGrnp7Dl4h913EDBuRX1rJVXArmbmELYuvNhN0oauOxOx+Di7lTaTBSc4j1c+BP9Q4g
X3SXpFACv79CC+OZvRxeX4AWwdVxp7auTaXuQFZ9DvJOBc+NdmZK7aAGDPI05MK0KPi4b3BhS6Al
GmK4IKhENxLfjKRNNNGTODPOJU6fK0H+zzEqzUPPOXrCRhGdwaI1VJpRFQILncpfUW3SN0XRwNrY
amHmIM8H2adBS4fOGdTJ/AECy5AIbo+FU40+T1BV4FKcIYicX++6iIx0wi0lVQ8ElBgTmvryXZyb
x8IHeC6oBRtlwR9Cnwl07XiJoluWbzCuMnRHZY1Gzj54gvTiMwsHZxpEScXFmbywwt2JOWmnqirg
NwDHIwxwSgTYfYFS23+4ra6Gw01fLA+JFoM64qzQCUBipfjUe6QADb8KBQv1Z/UvngyzL4TbRQKb
gFmEoJR2fcQq0odFFwfg7G2HDZ3O0hg9VgFDm0AKhYGjRdDAV9gVdHFqk3mjdiK9KwVOGG6nDGx/
VUUE8e88tpsPgmgEeJkA8QP38/UH5WpWy37pk/Nk4Y3m/x5T1YmOoIyZ/HPZZNB16YPt359HPCjw
qkAKD10o3LoOVaEmelZq5xT0NwaEJFnynI1fIUqW9w0tbFO07s8U5Ag1gOfixtbkoyG30Ks4j9LR
BGoUHJC64DW2sEevTHAuM57GEgWJVj+H0xRtzFzfJXLC0POcaja8TSEY0YKHhtqOCYo2Q0OGkOdm
DFgfxqoJyme1iALPGsvsf0i70iY5dWT7i4gAsX8Fau0V7G63/YXwCmJHLAJ+/Tvq92ZulZoowvfN
cmciHOEsiVQqlXnyHE+v4nojQq/t2zuztEA4CcGIa59wZuh69WNuhkmfIZsHcwCj4BDeej6vXAQ6
eiBwOpwHhEvJTGchiZ+hBBGmxi6zMXwJxPYCWZ3BeFEhC33bF1b8HMaQX+PVjMxHdjqQ6A1gCGZm
iNfsoU56n4PEnf2o5peuSPcqpHXy139hEdQIAAiAnBDYh+tdhPJ7Mho1LM4JedHTND8Ppf7Ssd4G
OBwK0nZB09M4K0qwgOk1uG185UbQIa4MOgPcs5ahSn5ZzXkS06w2Q8vYm/F3PVB8dTjy4ZxtzVKt
nQAMjaEmj08JyXdpmS3SpFhVepxmRfdK8m0aUq+IOz93w9tLWnUXQJowJ4YHIAgfr/fTcvmEEmds
hhis2vXq717/brOoBzkN3+rVrplCzEAXRtdtCBhIgcPtQKyFEGWFwGg9LIk3+Za78YHkap24CYR4
639tSF+od+ys0PLKCp1x3me8fUksUAWw33VV+k2fQmB8OnRJ/JzRrZC/9sXQQUUJXJR08Yy+3sih
mnhSu4sVlhY0SRbdDgiPfbN3nxyN/rn90eRO1/syL41J7tEnlC1VNluhReKaHtBJUdUdBJibe3vU
3J/awi1QRlLr2c3H84ihqAelG/Jv86g4+1RzUJSJ4eOJ3+XE/XL7t63ug2GCx9PFP5FeX+9DlnIN
9ZjCCuO2/jn330gCgoCk/FbGm1q94q+SblkUYEBzC5Y8QYYt+W4Wt+3/XhMQiPPAnqloQVzZx75X
/EXz0qr1hrr73U/lnmjfb69y7cqAjCkq3OgqgapQWqVBq9kCqZMVYnb9UPCNq2JtDy//dimZN2NT
0awCfzs4J8CbkvvFcihebq9AnAR581DvVDWcRNDIWtLru3eWbnbAohs69WOCAe6JnP/N6xtbg8OO
5ymi5YcZDLPoi0qt7TAu72qsBXrttxextlFgSwL5mGAyxaV67Wx0nhJba1s7ZKngMpqTIwQ2Nglm
1rYKN40DfzYxymiLP794wc1WXOfdPFkoVB1SDHZ92lQZW41blyYkV54hZOBMI0yoSnKwHaCQXLqL
HXBWZDvSJj6b1BNl3AeH6N+Xe0DTJJ7BEB7DIZLyBV7EKFyIuFXHO5a5gdbZHsR8yTBuxOa1y/PC
kFymdYtRyceBIGZh5rkawRlxr2goyCnMU0vNc/WNIuPqVwP/NUrDCA9QLLn+aoPOZkdrXCtsGtMD
enefODHAwVuszxtm5D621i86zxaYSSGl9FR2Gj9CoOsndLo3cq21kAPWR4Dw8awCpZYUchRoF7Yo
Ptthbyde2Wc+Z1vcPmvHyYF8Kl6gLsjrVSnuzAsmJtmSICYojU94BxWjsCSZ12/q/qxYgrvhyILc
HR9Hhq/OzZSiV6dYoa2+cuTbC7sDNQ30NTdS+5Wc48qO5ARxPy1DmWFFBehhnAhjfN5gl4FNwtke
Np6hK57wjy3AjKUMwOVDzCvhcGqvewSjVk7mO8bxryOeIP3AawV1AnQCpQUtczq6aoarAYHCCGq9
akBtuTBfY3PnMWJvYcZXvA68aqCFBSMvUhu5hO72mhM7BIWXtv8JDJdfaZ9uL2h11y4MSAvKEhBp
xQYMUO1rXjx2OgZMk9NtG6ve5qLrjXIV8nYZVpyXfdI1c2WHZn/SzD8AZdAm7ABfuG1G/FTpSsVe
/WNGCuLGqGsKG7CUwqLxzmTgIwTfxuhVtUb9rpu/D/Vgnlqrdj+lRbMR7uSurcgJDbyaoeACRAhm
rST3g/5xGmOOywlNwCXIOB+rEYzeL3hxeiDiO6bpJ1J+H8xoNIaNQyYj7D+YlkITaZV2oTZM67Cp
6f2ZseWgpXlgI0r9rMCWnMTTLtGNY+UWT11cbKQB62snAFJoBIQxQEtex3qeQxiqHXMAdEFINEzJ
GbpRZxRBQFNzj9nSO2Kld1nTgKvNqaM6f7v93dfOCC4ZwdWMaRiQYV5bbwsjH2vcNiEZO5C7FiT3
qapupbsr9ydagS6gMHBhVCpEqLvIQpalLuqyZU6IzNCb2FdwPe25EWXg5eF0z4c/txe19sZAYwEc
dMgRxdiIdDBNDEgpU6w64A0JpulT7gR1DQLHY6PGRwjNBr3FgsX5rIzTS9N6zE3BrLXVWFkL33jO
QfEScjdib6/X3HQDvLUv3fAh6fexehyZ7yhBsQXHWTMDOis05FFSAD5GyoVzgMfsZEaJXuHWjrvj
EViZ3ZDsGss6JWQjSqwFI4zC4FEPixZwvddrsocWUq/csMJiakACU6EfWXS6eSpJY+0JNLo2Tuda
gEUNwUZrCgg/tA2v7c2zkig51fEwdTHco5qN7qGmD9a0bEuWa3Vlgr0U9WvA0mRdBQdcj6Y7YmXz
2APSZIMigNea1yb3KbU27kF5rOg95pgXxqQjb/YQ7e2Q0YaQKwS9Ap8L69iYNVjrFMgwBWBnHL2x
NbpAT2i906ZyZ5IM4yQ9+VzHtQoWg3recz0lPo9t7Rn40HY3Fa1+xquoOipzhkF5usWxsRYpxNag
swlSD0uWCEnRsFUZ2MrDtp5fIAF+wm5t3APrJpBYQdETiYLcCMrTtpodvJVDWli/G639Nqvz1kzX
2nkRKAjB+AuZIxl7RZK8m/rexN6b3C9i7eAMw93kxH6iMZDypH83S/D+qVHTFo8UNNDw3JM8uMhL
CmIvK1xKrj2YuuC4m11+MKCs+KOYpjG8HfrW/BjPVqBP4cMAr0jhwB3mzhpdJKcpaIbMGQi9rvY6
kCO61f62pbWPhfMCon8sDCmd5MSlAuAqr0UaPNp0P7s4lpbVbjGFrK4HSb0OVlk8HeSbo+kwJWE1
IsWq+CEnNfgPQdPX4BVWbE3SrC7owpS4xC4uKcekVJsstCEBKB4DChFHzymtremLtZCGZBSE4Cax
0PKQUh0i4BYJ5LRCN26Ip1h956X2MoJYK956Em2Zkr4Q58WIrqpI6mvrwEvL8QaKqbRiWjby4LUS
ALTCAPNHDwtAbFnzMsa8YG4ZGR5f1XM2/lHsPrCKQzHtqZ2DbzDfufQ52aLJWHUN1O/Rb0feqsuv
11kDD52bwajZ1OdyMJ6ZUz8bKeg+rS76F76ObEJQAQiksOQaaRvzeSxQq1GN4lFP0RJU/3K6+j1Q
4HUsiAaEsKvcse2LxGJuOdnh2PYn7rJ9FievTareQzrix+3VrIXAC1Nytl1wJ28XB6Zyozub1m+q
fyFDuxf4600NnbWPJMRA8B9BeyZzaSNPGFGkceyQ17sENMcluI13xRYgf8uK5OmLpmImHYlnqBGv
WaJmClC/bur97X1bswJgJxRk8VZGjVP8+UWAwBq1RisR8chQ3lN6JonuzVPrK8Bm/bUlNKUQ8fBI
Fq8+yVLiLI6iifdQAzUGH4+uN8jH7Jy+LD3Hbbce/yv+gAwS9UFU8eCBcrUpdhN91lnqhlNHD9Xi
IgPB1/RnpfanfPhd6nGxkQGthFoTg+jwdh0lcIgNXu9kBTRfO0y1G5pW8bulJdiZJmVLGWTlSQt4
KvJBrAisfo7kFF3JzJLz3g3Z4JMCHLvwDFBWLq3XfKub3e0vthJrTfxLsBaCpQi5y/WKSg1ZhUMH
N9SypfHUjCReZ9HPjWEebhta+1gopBl4V4h2uXx/xG7aLqnO3DDTfnfV2WXK3oKxoia+rX+5bWt1
UaD7FMbAMSXLJiMlbzCqMbthMkQAuVXaQ75FgL5ypsQ77b8mxHIvzlSepRSaECP2zTV8NEr2CViQ
1aQKKE83DtXazuExJN4vqKsixb42RSZatrzFakb7x5jp5/qFYUJ5EfNNWw21NdcDTgX9ZQ1tpA8T
7gWrLXdENyscKRQm/bTdPWZnpwfxMjpKt7/RWv0ArP7/2JLeZHPusGRmKnaw8Mvz8gMITjeiJzp6
OwXMXFsUQ2sf7B9z4Me/3kWezHWtgDo/tMFu0t2R9n76Yqm/bi9qff8Eey5AKOhXk2sjGGdQOmc2
3JDzbx191YyX0g14N3hu8kSMPJi2hAtWfQP8Yv8xKAWk0eSmk5DFBSIs8RwLrGLaW7481+r92HYb
wW/tVFlQ7BLhDxfJO6XbhcvXo6rNaJO56MSHHf881s+87f3bG7j2lZCai0MLZk50EK43cLGmuStB
vRmCO83XqtCspyA2/mzqt6+txcYoC7JZ8GR+aC9VmJzqtQ6OHqd9HgBM2kQuU8uHilSHf7EiDB3g
qYF2Gfpl1yuCdiOrFiOG3+mvGOTyahqhtpL+i86LCBDoIeD9jQajdGk0Rl9zV2VxyOIgN/3B9Ur7
8+2VyJRZItWDDQjSCUylGDW6XkpZ9gZmJ9UYo8pmtsfudidH6zufGVXmg/m5uteK7AshDtuhlrb4
HNSx56q2q8NQaspTNmtjYCzpcihTXd3pYw5slq7ODyQFfUyPmezd7R8sslupNvwO5EAxC6rlQDFe
/94WTI1Tb7tx2C/qQ8yS50q5r+JPxTgeTLSmZvfrbXtrh1EAR/5jT4pocZYm9Qj+5BAQexcc02hT
d8n3ZEsUZe3VcrkuOTdVFeyXZsZxmJrklxtrUBjKyoChcgJoC9jxNTxd4n3W5R4ztuoCawcHADTR
3EP19cPBcZYin3PMboWUfwe/mqf0P5xmq9axFgVA7gwzeFOgqiI5mg12Z532WRyWsw1abIXnBy3X
v/atAUJRxdoiF1v5bhh7EtMsEDSB/If4OReBTePEjfsUQcc0I0L/tMMoTqkF4bJqS5N45YLAa0xg
NOCOmC+XbiG3WYAKbgolzCF6aNSgnyxnXxvv51EMI/tGHvtLvXWrr3wz1DzBfuiKdyCu9uv1xZVT
zEVji3MwAx3mpUribTnlmg1MywttMpStsbxrGy1TpkyZDSXMODmMGC6JK7J3893tE/bRioAKomgs
VMshDyVtX6K1GHBv4BgE5ytJDU+HyCgx/nqA4drKh1gaay6QPHFoVdyPjTpIt/TJPjq4sIC2r4lR
dYjNSB4XqwKWyKs4LEBtqL/FPA2U/qEcn//Ndv1jRjj+hWMPXC1jndY4R5XC7qhrLGctro515W5R
C388QtcLkkItnTqDDhDgC22w9XRBGpgH9zD95UwmLiB0mtCGRb1GtwHWlratpB0SkJG4YkSrjB1f
Vfc2EFUZqBtzfSPbWclPxbw1bGkC6oTi0PXmMX3qS61p4AX9vhye1Hn0TeN+5qWvFHsrfy7I54Qr
+8KtN9AhK/essGwJBnlTIDylz4aXS9M1Jjaz7n5o2QvTvcqG+kK5b6wD0aMl3XctEHbUeYqfK7ZX
lR3UM9zpSU3zNyN2PrNya1rtY9jCL8JmqDrwkRjEkyIIFIFMnaLGj6GubxWI2Knlj/UZl8/0QobU
T4Lbfiv+uuuLG8AYFBAwPYZ5EZz0661HcZH1yLBjUB4hKLJRSYOsboyNXHMlmIg0Xah54DEP6cpr
K1xRE5D1d9jmGeEq3yEl9NqtqcKVncMYCu4W5HYm8jJp52qb5lxREPCXdtq7nV+MrxhkFolgMwfz
/LO0f93eu5XsAOoOqG8DrAu2fsB2r5cFFSWjr3qmhHbdTWzXKhp4ChSMyoA/ZemnH9bIMuJh3qP8
rKAxNfgt4Ls9psV79++BDMKBXRtXOOTNgcC+/ilmN7aKU5lKqJUmmvNt+30yxq2BQ5lKWkQFMJDg
QsDTGH3TDy+7eZzcudaxYKfwCClPhg3FJGRC+uz4br8vKlDBPTh6/oSRhf2gYF7r78GD+AkCyQtY
F1j35aeRWdlWgsauEnJyztgXKK45nQ/9jtufds1hL61I29mwOTdj11ZCpXnrnGcd6qrNsmHjY86M
lYhKEBIUdKzkQzEoPdNYkicRSie0OBxs/pLVwfyp/vuRRxRnBGWLIH9AEV5y0wV0BXzRyiTKkgPA
w0HePLhL5g/517/ftEs70p1hd9bQ9VaRRGkG4Nvcnlsxu9ds3BYr99/VaqSQTZe2S0wL25ZlC5oj
53o8xqblVSmoaLY+0arD28TF4TYAerZUyQ/aqW0GzemSaKm/FvoOxJuZ5hx1RXs2jVPaFEHGns2i
9aawI+1pmNot/J1Mb/5+5C5/gfTxLAg+NknXJ9ErtTwgEXTP4kEZDnfU9tLcbyhKRz6L/Xu/bDdu
x7Wdxq0s6gMgVv/AGtCSQgjUjUkk9PbmXdb9n8ThNG+chLXTBv57PHVQFsXTV3q4L+B+ACGDnkQF
e2qanTMcUr7hmytpIEi7/zEh3XNcMUkdL0YSiSKiojPP0h/tIj1sjv2u3UJgkAHq2BZwJTmXcUE4
baeUpVH/PNNzR39P7K5vWp8m3wf2FKt0CxwkEnHpBkcU+a9B+Z1TLZCDZmqfRpVleePyu1UyaAhi
gbEgQ7ivtdQjoGIvss67fdzX4peYz7VQikcB/T2ru0h5Rd8VyvIwnLNmnzsm0qQvHG3k2UBP78EZ
tujJ1j7hpT3JS+q+xL1pd2nkDmBcmcMljz3BVLs1yLEybweCIxXJr7jV8X+kR0kLqompq3gakfxo
zl+a7i61fnKn9ph9D8gZUuE6eSAQpawibfk2VZ86Zd+W44G2/+JcXP4QacU2TVUMsJA0YuNdkXzr
yGs6bbjP2tETUu8Wak24UGV10cLNpiUleho18JM+Jr4KIsp+3OpWrfkKemIO6DIwP4Jx4ev0ZBqI
nrlWQqHBFWj1t6lpX7XymEW93X/Pnc+3HXPNUS6NSWfdSQ2W895Jkb6DZXIy7nLtOWUe6frd/8+Q
fDuUGpBHnZ1GlOZBM//Wiso3Og2FE7JhSd4/TKDh/hZTBij4QHtKvlp7nGY9znjYVjs3U/edFjQt
2Jv0IF12brxxxX54kMnmpDt20EAYSuecQ1nCQH7nkyrQ0h+L/TOxImJpgTP/munepBtIGPnCAWZI
V8EZg+EcVC0hFnDtJaQxqWnGuhourN0XCgQrDYdHbFJKH0RFp56qf25/wDWDeG2hRiS6tRitujZY
aoyNVl5qQM5Ccq2yjoX6ave47Uzqj3RL9m/NGh5bKLKhX4WRDukjEl7bLdcbLZxyWvlmZ/+IK3Uf
M+dtGOeQJsbWo0C+i6DXhtcABhjxHgDURgYMOGVTdw1GIMJFzX17NO8rfXlVlfqMurafFMOz3sa7
vnU2aiHiM13eSJJZGTwwU3BizznMIrH44yJJcdXu9faH2zIhhegMnBd4Zqao/+bkXBb9Hg3PjSMn
R0YBfwAQHQV2HCNwAUhfizVJ2gw2TSI3KfeL7R5wXRwp+3J7IR8/0bUV4TMXl6hhuXSMC+Tm6lRA
ebP2K931S+1TUeSQAUanzn1AI/LTbaNbSxPR5sIoaBtjMvYwqg+YaU2ABK13bqttnGaxQddugKUB
AwoSRGAm0cq4tjLnxtJMJqwYVefprPXtjvuYJi2yLVjWliXJG2J3rpR8rpIIIqeoLkzqDvos+VZb
fXXXIDFkCW4kFK+l9XCzGqaugRUTMkqVC16XNti8jz/UFOB2KFQKdA+OLSr/kpVWaVTHmJAL88kG
rD5RvM7G8HHx3O2rPH2fec4xPReAMyK87RUfzxQsw4mRtqIaBnq+6+9VFRVETAYX3yslJZKbDLSv
mWHvb1tZ2UVUKZA1ItcA+4RcvbYqI+li3GaRS6oTOBS8XktOufV028qKR1xZEX9+4eGJkpIcHGRp
pDnOLq1eGuuc9s1eaTdG+T88EMXnwvsdD0SUnlB2Esu9MDTpTaYbJRIbPf6eD5B6SZ3ArMJm+tOy
x7L7NqiaN5snPmEsA2qZ5d8So7zbR0EYKBZsKsbcru0DTA8gbFJR3JJakEL6tJpe5k9A6G9l32vf
TUwAiJsZnFamdMZIUjqdm+IlkcXLoRohbTAqR9t4/vvvhkFEoZYK7A/entfLmYAddIp0opFmUjC7
2D6JnzoV+OctDYM1B0FXAI8XsAlgrlkKgb1VMXtwZhqZzgEihCfEjFSFZPgUb5Q+104V+ERRRQfd
GXrg8oqSNskr6CVEsZ5+gzxv7mlqkge3t+1DwoYSvQrwHFwRuwcvlL4OSAqgFl41eVQOL+UcDja4
9rX+VBh7J6/3gH/4S5t5eMJsDQW9d7Suo7zAYePfFgQwxYm+/mJkmFUn0fUsUuzZMyGluDgH1cJQ
+tOkLMfWpge78Qd6Z9jdXu3bgBVvLNvSL/m4yQAQCp0IgHYA5JLZohiN40ahcR7VYRVtEdd8KMFg
czH4juoEevHvbnm9xMrgjZLZSRElJWYZTi7EseNoGoZ7OuZHV93lwN/RRztvDk56gPrNk5se64aE
iDgbzvTxEGLiE91gvLrxkY13rd6LaMMMCnKdcS6jufipN7+Ak2z5RkRbMwFPAswPKFMT/dPrxVIC
hQIXGPSIvbXDk/bw1+g07Cb4f/4xIEXMNC3MGvzEZRSbpqe0d42nzUi4HzIU6m+fitWlgFkXE3G4
SKE6e72UOYv7cuBtGfFhOvH4aNXVY2Eop9tWPkYSR2wV0nngTgBulq5NtvSsGwytjNLZOhvob5Di
B1RFnsv5121DK6kBLOGMicoEHtFywcWmjZrMMcGnKTqfgpl0eOsrEK3k53rofA0CSJaBJDLeQsWt
HYArw9LrfUksZ1YyGLaaKOWtN9Yv1Dg3k3EoysbPRyVo8D+5D4V7HRfPMP9B6mqhXOhGt7dAfgYL
3wF1GprfoCYQbMbXXxSkVABxL1YZtePgJVniJfxzzU8WQo9hCxLqDQ9atfee/wOcDEivtHAwazs2
iiI4b9r8YjQ9eMyLpmIotU7Wieta5i9aVeyz2hiPt1cqwqYUVvH+QEBHewkphgwnL+pRmcCkA9pA
YzhbBV4CduCoAXWML5MybRhbC+LgAnNxEYqSF9imrve1LUwGQfWlwkkpkawAdvJkZA0NhiYOMoU3
ftnTfm+WRh9gEk451I5d3EM5h520ukyPST/ngTNVxcawz9r2ozmLc4WIASomKVRwDD5Wc9sgpLvV
vRGbL6VVnPQiPs1N/NhWTywDfPH2vq/6OnhrAS0SDS50pK+3woSu+DRQq4ps7XF6S/lh1BHep/aA
xm+bHMY29erx2bLPROs8AZLJX4tzs8VIuHKhoY2H4SPB4AdMleTodQtcThJXNdTtMdC26K2z0yBu
tXGdrIUu6LpDfwNNYNwpUtbQa0ZJ8HaqI+eAdtBrYQfqxhdcC8GXFqQDpJszI4sKCylSEEp+pUto
bJh4d07pqKBwhLkfDHoALW4KL7q4FDveE47yThUtquuhO2Mob/GO8J/GwYFmSdUERnwkqerxases
c1F8B0cav4tBb1v+meu36hH0DMu04/2B48Vlkv2gosty261W9gFbrOGAocQFoJW0D70ygLRXw3Su
lc2HuRcyAOAcTdlWnfXDrDIiJLrRmGcFO5sjhC+vN2MpzUGrjLHC094oPbtxwLuu+kCE7wbzrP5o
6GuD7nhj+nkcKJvghRWHurIu/vziU7jVsvAqRV1cBV+V87jwR0U75/T7v9hM8dpxURNFg0yq2kFh
MJ8BcERYiBU8dHKvhxZBlm69eGR5Sud9L8U7HC8EMZgsHQ+1gpy7kiIUJMuxa6DeljyNqP13rrcA
bsWzB9YcsoXjBVv7rhNVdA8MImjQfIhJetQ5Zy+UPiXTvp98rRk8aDQcKudei9lZ4RutupV4gZcR
qsOgu0GGKHOL0p6De4rYVVTUoIEyHcxEDk2+BQpa+7zAgoGQyBV6PTLIoHGnZRoto4pa/j2Z1AMF
Y3O9eKnz5/YH/lgUQ09c0HxiyglcaPJctKoVuZP3RR219icXgFfa/XHi3J8BRHN/8CLksbVxPleu
2yuLUtTPpr7IUrQ+Igd8cm0VtNBNbvI/pC2DUaEbxlYPKWidgO4G8BpASMmBtRQSBYvB62ie/ayG
GnPzWtvPbtcFjPV+Qq3XfDix0UDNwghbulEbWXssIqMQpEi4XwCel2NEAcQdyjDI5erGq/jkqTR9
iJ1x39rKM2/mb1WdeMYwfi6nDsLu3bJx7aw5K04VquCgM0OKIwXsdKbxmAImGVVqrOy7vq2+zJ2i
bpQSVqwIRlqAtPFewmUqnV7XSousaPMmmtrO3nFnmU5lxrSN1GnFVVEVQfKEl70YYpP2slOs1rVH
o4kG461IHqGtfIhV7ahRbe82tm9zICHGvwRNIi4BJgdUIwCmuPJkpjnW1haDclIblXnv+JZW6/44
Glu0oytHAgbgHWDKQbHuXQHpIpYXS1olitK1EQhSPqvFjibj0U64T63fm0iDlevxypZ0bzRG5rQ1
qgOROaP9uBh3aTefTZdveP7HjwWnhxq1QBChUCCDGs2qVGnXVixSjf0wTPrRIK2xZ1N2zrLmkVD2
re9VsreddGt082MmC8sgvRWpFnD9MgSnwEGYIU/Gork81xmeSO4jKkFKlge6G6nx1sTPx/0U5oBA
EAO3qL2Ls3Hx7dhIgDyzLRaVVtCNd0r9CNDMRhRb2Uz8YoDXUJBAN0seu2awrblF1Ucab+8AgHty
um85vQOB5B4tvm813emb6c3HM+0Kj0e9Dqh8JHtS5OCME0ghZD22rDH3M8+IrwwAaN6+flZ2D1P4
uhg+RJUFpYrr3RstVhVaYQ0Rs38qZliZtVdmb7dtrO0eRm8gACL4l3FnX9twed5SuzGHKNO1QKUK
EtU8PY9d4Z+hkPInbxKAjbYkh1aq1cClu4Zgc0EBAf+9tgq9IavL876PzFJ/qnsXaEX95I6Jh+ZP
m5r3C6VenmdvQ54GVkyDMXvMim4jMK/UMcSvECKootWL1831ryghEp3FQ91HUEYIrGmHi9Ibil03
fzX0R01Rvboe/RYzAbe3XNZsQz53bVd8k4tToeROy/nU9tHwhzuBY3i5EjUg7VkC8zF9hdJNupvQ
ndI9t/LtrWfKyq17ZV1WKCqTxcSlC+sqVb+z8RfnhyQxvEnrdojic3cEmRY4cAIDl+7thX+M5KKP
pIENESBDIah7ve4J5U07GxksV79M80T4KW/Q0Ry8pet2t029VyCvH2PXtsi1LZCB5jleAPAwwcl0
aOKn3nitOGgMIIIBZui5Vbzmx1edP1VdgorGfen+RBOS8d204WZbq5ae0MaMvn6XjH1E0vFkumCD
gIy8+b0kzv1s0A1jK28FsW6UwhGWsJ/yIxQiDDZIDss+aqyC/HJ0rp5RL3JnaPyq7M+wDJz5dI77
ZZeD3GHwnDhTNcjhsareGyMfdkuclc1z26NFlZSm8aOrsqbw6FTYn+qyIg2IGXJu7haL0NDIGOkC
UNTnykFTi6Y8pLU5qKepszL9zlGq9InqvNpijJe1fN8PEEoxqAVCSQVFGfX643aDm0/EnPFxPXVX
H6Zj9qQf7WN8VnfQcIQMhMeHg3X3qf5hJVASDuyN2vRq/Lr8AZInU6ZPzKyWPurfmmxveElIdmV+
N00/F/WYtYNnn1gb5NpGwvrx3YOPqxPAUjCbgGEB2akbnuVDinUPdCj8xopjbyBVeZzsePxil3ES
bZwisZEfTtGFQdl386pmLmiGomxqofTTHglwODY55XYd9Kg6ltNraSw+5MRvG165X9HiwNAB/okK
q0zehHMK6S2N9BEtie7nSc49c1yS/W0rK/crChQIRKjtIWWW71fF7Fmv2sUQteVdT7/G5DfRNzK9
lTIeHhgXNqQ7xo4TW02gZRRZ5ps6Rm1xHtmO7+r2noOyoLsDEKZ7sbzhjnQPrP2eAIB9e5Gr8f7y
F0i3TUX4kgw8H5Cln9NkeGCdHuTsd5pjJnrX3zl6f8f48LnPt7ga1j4i6j9wVzEzD56k61PapB1x
FdYOkbI46qc6Q/qCyYD45fb6Vq2gpIBKPJpEqJdeWwFHTdI2hA2RadbqqSCsPZmYJN6AJ648lVHV
QwILAgggMtFeuTYTszGLm1wfIszu7Y3vzsHyax8S7a+63z9Wxob/E3Gw5IN3aU7au1Qf+6GhZIg4
xcitSaccrLHT8M3gVhosTTbcN0xZnjBKiJF9XavudCtGHUhzBh+EPXS3LEkfoKahPmJ8O0MHu3RO
xVSNezVd+L5TMIdrkLh9bXO3eKzVBfTqCd0aIfqYYAHoL/Dq6B4AGfCBi3/G08foqDNGpdKkv/S2
SP2KM+255ol2v3RNjDlsvQCzAbQaQMDTLP1ZA5vsz9se8uGY41fgmfU+Kg2mPfm1Nej22M1ZwQEf
108UvCQsTU59v8WW9MERhRm4IWp0ENXD/1x7iJLOAGqRgeOkm8Vb4vTWBF4XjlmH28v5cAm820F5
GXzPojglxWRdqfKEz4xHLbrQQaGXf6oRjIBGMUOlitbBbWurmwdSu/9YE6u+yFVJ5phVgoQpstwq
9l2rUHZLAZZ3hkLJ34bj94WhzSSmjDEyK21glbdsituOR2g5eC2Jz0U5BjZdNi7v9e/0jxnpEm0B
+sl08GZFqWN+xmh7fCajm27E/dVtAwEAiISJSPelqETVgTc0HbFtGTtUkLC0Wnbmjra7/XVWfeEf
MzJIa3CN3BkxVhr15Hc/njmEhMfsU0umDTsby5GFDe18aUzFxKdxMKlso5uRdYNn9WQj7ImodhX1
UEfCGUI5EugeDB9KQbZxc0LzeOKRmrXp19qOwWiasnj0uGqNOwMY8SCmZA4gLbZVRVhZIeiy0N0D
FQXgS/KLvmigYmCXxRQNSuc7BR6CFttpmJq+/cHWVggCVUQKqFuAWU38jIvjlGoUu6bVE4pZu8aI
SAeF6mLSfJZiaYMDmHi5Nbmz4iOCOh+TnIBrIGmWNpU0HTgEyTIBNaKXXssGyH2q2W+a1pjNmPr5
eHuFW+akm8thuj5mFp8izvnetZfO68Ef4DVxOQVm7GzcyyuHGQPucBhURzCz+wE+1RNW6ak6RVVR
Hg11PKC59bfwUTjlpQnpKBsD4eCLI1NkFV+Mjged8pAb3+N4Sx5n1QP/Wcr7ZXrhGhUbgMom+hTl
xReIkuy0vIUOybwRmKQNQ6mFYE4GGRlKSoDxyw3AFK/C3DZaclc1dr5XzRisGGm/BLedYN0KGiZg
gRb9cuEkF2tR8y4e7JyROzRFpwOh1h+rouXGRSjXUf53LaiMCQtgp5E9e8qzZejxfe5q6E01Huuz
5blS2fxsdE23S2st38eluUsah8H/uvxeqQvuZVO27NIJ7M0pmN7PjbpYHiSbJ//2FsiZ///9OqGS
IkQ6gO+83gOHTpgeIJzcpemCiR3ikdQ95JZ74loVlMVdbIInmg53HQtV51C1tpcsr6w8OAR1J3vj
nIhDfhFZ338MsFqC+wYS5v9D2nftSI5rW36RAHnzKoXCpJSuqjKzql6EsjKURFnKfP0s5sHMTTE0
QdS5/dBoIBuxRXJzc9u1kOzbfoyiqEWloPIOfohg7H94VeF39JQsi28Tiai9s7fRM4CMGiaBr7Jq
GfJLPdUVLeoVazwT6FpQkrmR6PE7t5e4IszJo88QOobSh2BJy7prKjamULGq1M901c3zlGTsbM3Y
3tyt1U+rORQH6qZvNME5W9mkniZjvJgJ+QIYu/EyunA6uwXkTdrQtkcQ3IEAYmJGYOKX/aJLMHBf
d8rBHUodOV6g3faJVoauS5WDZ6z2mVmgPKjrVjsMk/JqGaS6ZExLsK3q136czSMacbPwtloJD8j7
QaLHS8NkBNpSr0BaW4cSNq2mHrXAnjmPrppEZtOQX2bWf5sq5p7BIeoe5rIz/v4XghGJg8wRPQ5X
NH0Z8Qw6pJ4erYp97JLmoc7qY9N3j466nI10uaOlDLN+T5MAHwc4VTT6gsRA8HSVfOzmzCyNKEMa
F1xed3O/yKpLYnj8vqGYOcNgCtq4UEMQ3UEAxyHRb4DWuD4t/bE9Za/9N2/188Sffts/iYwYUMwd
XQkUVoXKjjbqCQQWxuynVaj9VIhf/rA/k9w3fqRPqXEYE18GCLkvFrkUDYzxWK7oXZsNcbQO/MPR
lDyx7FA+kns7ZuZRHX3tAdAdr+NTN0ieAbGf6z9rRf8HrI4DqF8R4revzXlWMYUX9eMYpOt9kR/o
FFrqm1sgxV341PMN+lqoil8Wf6Vdc7smGFia4DlHuzg6yoQ84UwTUHJPiR4pigsIqsLEnD6gUdfA
dNPqUlEAgzPVXsPV1fpfXaq0xzZ16B1NTTTPe+3nWtFS39YGNFnkdRf33fz59qUS3vz/7A/moQBy
gnQe7NjWLOeegpKMglyp1rjrJ1r1Y6gbg3WixiTLA+0ZDj569R9RSHhtRaFTpUY7bWpEqxHaeYYW
zYunI39Y0gucgliXBY5ixkRYG+AftwInstidTrC20WzulpbdL5V6nJT2AWBJx6KjQaNHmlEeFXsJ
0MwZdPWP25u7u2IUqXg8DrpCkd0byXGG8mtuRGaPhvOh7b82qnrQnfV7YxOEMGt6qnMicfD3dA7l
Omw0KrwoxItNDbaazEpauGqUG3dkdk+JlQbmoj946+/hLQW/h3Ew5vvUaSJ0zxxWfEjrTKcFtS/5
9dtRL9x3PMLwQUBlLaLKJKmX1NlaapFTVcfc+pL0StQCyCUPS/awoL1Mb9Q7tXlM7XOHpto6eUrd
72qSSp6OHecDXidqtDgDgKVdBT1O2peGOWlRQh9w0jA/SbisCfqY/hAvl9kcIQDhegdpLuaiUN72
ANi51TsQxLVTk+ha5Kadb2nzsaqXk9uQt8m2fNScjKQ55GDhK/XRn63IcdJDXaXPc9c/5fUQKoss
MbT3xPAcAMgV4AyjXCFEYGyxs4oqjhZ1avu66i+ZiYHxsvrsMaDlL4B7nZHw8NL5Mhhvei3rPt/b
fZ79ghlEvgiasN2Pkdj26M3wx5iiHKvlTutJWE+lj3l1TdYXzd1IwSlDruj/ykJCdivL6GjmAodG
i7T+bnkdan8yfe/Nju3hLpcWkXfcAw5RhCkx/Iv38W+FFTh6t2yIHpkG6FDYEngAl81+PxfdF4oq
32Sn9/awBAsa0ToMKCTPCxhSbpuYvU8ASCEfL1TRmiK2x3r2WBBz9HDBkO87KLWNFJlTyuoUYjb4
XaVR7UJaEckxuCmC7dbNOcdwS46gjSUnLUUPtvXF6PrA7mjoGNkdBbYDSw5sIBe1rf1kjtpxPTZN
8zdbtJMHC1ROOZAfflMQgs1rddGaDB3E6gVkvpLrd210uRPlAJUSbREIAwSrX5oNWCNJr0dDN06I
usI2fcmHsDcuanLIU+fP7QPYEQdfFEBOyOtiikqc5zfsQtG6GUFWkzIvmBbgGXXWubNokDPQlA7d
ggd8khUgd5wpWFOAGiPNa+HURc9U87Iapk7TgYbghbX9s0rQmu4dPKu4H9Em77wW66+y/W2mocaT
LmSQdUD+f76A8z9iNgZMt8I+AxDFUyZl0aM5nwoMPNBL0STxqIIE2f1ZaX8zpficTtbFUfo/yJnh
na8DNrPT7e2/vu98H1wEJGiiAzSLYFvmrKxTjlgT2S+V5YSZCQbo6jiiHWb0rHNLntHKcFvijjHd
ihRMTN3RtGIVAiBLGcdDToz26Kyr8Ukfiil0F7COmYVZ/+5NDEF2pVEGQ5W7vjI2Mq50Lmhr67Yf
IrwztHDtHEZdjzylUI5zmbVPi7eWR7Nj6vPtRe8YAMgCKgY6FXH9ceJbU2crRc8ourmjLjOPhYmO
atvMX0EjWDMrUPrHHPDkhk/nOWwSChD2h1Lx19fBDuzksZqP7vwLXRaLhiZPpG2JD/oW2bFcv7rb
LxR2I00zgmqqrkcpTX6bWe6DSQhIjeEy+0ky3zXlZ8y1HXP1LXEvVRXD/Uu1hxxx1ijLiYtVJ1jL
7acIz+3aAYJxxWZGI/oeP4OgVlMDZlwmdi7boGoOXSHJEIroff+RiIZ6DL3BxQFi3vZ4gL/kAXTW
1SPV6Cd/mh7tyV+nuGtcv7C0i+7+bovmrKFTATXQejh22pcFIC1DBg7I9rik0UgCN5V81Tsrp6ig
+Bwkf3kWBlAa269q9aalSoPwGfRO5Rd9yfuwTtl8UJf1vksM5XG1ipyD8DqfCtZj2t+r1TAdtGct
cYCqZtrfnHGYDl5iu0FLs/KQey47Z17/A/9T5CFsfgIFxVdtcMjd4JT1MyV69TCi2H2Y0dMWmGu1
XNjYa/+F0eFkVdyVRF+2mCjlT77NmPKeApmYj/zg8kw1D5xVJlUC6tpPhpcClJKqmucDbcL99ycO
fiWfvOdUpVelYNOtBt0AVlRkM/PQdqi/2r7b5GDC9ZXF9kGNIasaiN1MXMHQzoM2aZwl6unv9uFD
PtV2FCcB2LIRVfYInl+mdp9n5tLDmJfZL0DRLbFhsqXw857UZ9TBgce1GnFKtA4dG/mCdu7U+zE1
g4am7rb841EwTdZlm8VKm8jwKnYsAZ5+ZG04Rx6mxoSXicxpWbQaMyJgLZ5aU2d+1o76YQQ/Q6Dn
iawyf+2CobQM7QYfNCAD4GVvtbyemVaMAzMjZfiqm7lPZeBHO28cDAbgGdHFjdk7TzAngF/pzLSc
zCgBfERB20OLMo1hP4N8kGOXnEvi92+37T3/SeHmAroXqOsOpj0w6SusiVaUOc1QmNGKEv65MtTi
vhw7oBtmrhaoY1GEzWg3x9tC9+wmnnKUOuBKocVIhIWxYcQGs8ytqFvpV4AbXloj+5Lk3nkdx8eW
RWkKUu81vzOTQWKqdrw4xKloo0WMiISHmCaavdprLeaakdfp3mUAYHgI+ncgaoOq95gT9Lb7mH74
09VpJ7El3AYKO82fVc6HAr8UofJWexLHHl3gK1pRyTyf0Aq6+totkud7R0X5CA8Qp+AQYzpd8JLQ
yYREFOoYEemAiZYCl8b3lFY22rW3ieiuRMmFc24AZme7lLlS0NC9WFakDiyaTCNwsh9zcsnSLGyW
BKlaKZUS3xxx8xBTIq+G2BIdxMK6GNizx6FxrWhOD+knXmSB3VF9cM4PCwqZQff9byVLn+5cDXhA
GMN0DQwZwdBsV4lXoR8bWtmRl7/U1VElpxx4FktaBTWZJTWGPVlIXQJEG5MbniHSXutzm44oItmR
M+qn3EZJrtUwYKWcjLryvezrv9+/d/8OHFFIRoNLYru0UetbZTA1JxqUe8A2W0NY5ydKwdSqk2c2
urFnHioq4368VhvgqGJHMQHDp6neU7gfnpaudfPMWhInqpIpTGuNBcxCvODZIDGcp4NtVEXgdbOM
ZvP6TrzjeeNWQHUwxCVcPEB4rBTxqhvpHVmOjVacO1LICGl3KoRbKUKufVGAlkLN2o3GNvtqpMRf
NSCUKMUhcenR6JMDKFWfpjcDTe5eFvWJ4rPsNyvysJEBuV7rEr4ENh2eg6phGoIfw4dtdpS2UNQx
daOmVcMqv0fKu1lGX/cylCElWYnrF3grSyj2JV7fMhtvRVRnxRPYsxCG26FRPjblKjM6O48Gl4X0
KhwijHrawrrKeTJbq+vcSONbqrD8Rw7WQqD3NeQwph0J0EGq36WVjf4GNHzc2y2Z3m5fnD1Vegc8
gHxUWsXsyEzokrCpdyMlA16gOgyTbzSmebotZXel6KFAQxvUFQ2Hgi71U2qqaz26UVp8npvGzyrL
L43HClCrs1qdiqSF5XMPRf7rtuC900TSB8k05BtA5cU164Pm6A6bxybFDtO2ai/rNM/PVqreO9ms
3hv2pF7+XRygW1y8hsAaw4OyFUcU0C8ysrrvL6KiPE7d9zxD8KLJkih7x/ZRkGABvNmgS9subsSA
3YCQGaNX/u2lyCQIJwaSxGWcKkhQzUj3XpdMohJ7ppOzkSH/iJfoCiJ9Ri+9qQyqGwFhxk9+s+fx
0VhPgHeyZFm1ax+Uz8UD7wijVHjaxVpKXRGrmkfFjTz6Lal9eNJjeiiXMKhnf7L+bYYXwQacMIxj
wv80VRSaBfORux02rbTdqCIYTjdp0gUgOLUkRura8wJZEor3AJZAdRcjTls9Y4M9zl3XO1GtvNBZ
DRaXBuUiWYpMiKDMDQFTpZoPTlTomd8z1W+0+/+1EFGRjbF2E0D0RXWZBnrzgBG1A4Bnb+vyzkrg
aiEC5MDqmLcUvDtPQ+iuL5kaLXl6BpRilLckaM3ucFvMjkojioKpQQJXBUYqv1IfjE2nT5OVYx4/
svP84KX0sUljYgIsyXxbS0A+97OkG3PHuhnwWYEugTeRZ3K3Apd6rVZYbDVqnJNtfXECanS+J8vQ
7O0eeFAw3QivEf34/Cs+LKtW03lcqlWN4Duzs5uXB6LUzjGbZbWePUFoe3F5MAPIjKtnPlVUddCx
f+h2/97ZbVBn3hPrJonl2RWDkiq6X2B4r/KuKHjagJGGGANjqplznxWfR+vl31UB7857Pgu6IHr3
WUPUxvR6NarawV+6Y81YyJo/rH4DO5ysOs0fsW0oAdJ1Ts0LUArObMYX/PGAEBS5qIOqUfowJPdD
Sw+tbSNZdzdKQs2dNwHTM6gOcrODfIqgCSA7XNXCGdRIsX+ayV/gRN/eNdnvC691r+nEzCb8/ro8
uPTHf/f78LN4Qghu+7uX8mGjjFkrSrtloCd12x5GE6gTxOvOtxexp17Ib4EaD1jlqG8Itrm1qqxr
Ck2NCP1TGm0AjDEws0n8mt0j/yBEsM2JpSlo59GxEpYDOpg9Qo9TK/thqN8xHyBxBfbMzMcVCTZa
79OUsEFVo4H1J0P/Uc+jT2xysGT0rnsGFCYanEh8Dh8gwltFNhb0ijIcXQSseuon/eu8fsL8rGEf
K1nuYlfVYGXwKiC5CwiHrahkSBG49h5sNUdlWoEkL2tm2Ns1Cx3R4DLhk7pi27dpTdqKEF+NMFH4
Qx/MTyrIFIzCL1NyvK1xu5JgofH2oDkJNmC7lkyxVidD4TOyjWNl+laLcBT4RrIJ1L3T4dYZ5Xhg
8KMwtRXjEjZlFTyfyBo9f3wYtFBBjlhjDniFMhSrJb703j1CNRy9n4itAd0rWLUmJxk1kEKInARc
eKhU4/8JqYzuYqfT5r2hF68NXEP0FwiPdlWgjchycl7hb+/rdI5yYi1+UbvHwbqzvdEf8tTXMCI1
0DSe1fKQyKjP9/YVWLQApwE4OHxGwWAkeurlnUa0aBkG3xxfqfvkEYhaTp19oOXzbWWRSROUZbUb
G6NDFTpMq8zvzCbsU3UCeanvpsdVWcJ2MKjEW90zVkjJgEqBZ2bQyrZVHLUmZaeBoChqkpMJaDl3
Yifd+1N0ZcDM+ee/rw/d7AiooQ/oIRIuttoWhGGwQ42AgYJ2ZS8akYNx0+VQtD56MH0rLyXmcXd5
oHkESCFGHxBnbpdnF6mhzRSKqqMxWAciBKvB8FGdkXWGkynrmti7FmjZhYXEQwxvVjg/1y5WlAp7
LWrAB2Hf6cm9VUjAuHbKxHAnPsgQbnq15tSzCOpUoC3w0e+F62cGg/tl0rTDYoIMqT6jHsbyX4MM
82JvL7nvB3/Gwlip+ELjRR31HlNuPI23AjyApr8mWwlAVgJ3U2I293YSSBTgNIXLzgPD7blpGTPG
JYUsGwDqCbFe67YJhr6SaP++GAvJQYAlc+jDrRg8QcBD0UYU/eizMWJaj/hTKcMU3XsCoAyoVKKr
GQlBvq8fPBvkIVsFdRgtmtI2AP1jqix+5z6tsyQm3Hk2TZwLWFORjDcQ6W7l1HbTKyaPBeaSrP6M
ct1Zp72MKGFnNdxM8GQRMkammLVZTW2ZaT2rkTtWc5gaZh8aq+azdD6kbqNILOLOASG2QXIRYFic
1FLQdjpRy8gm+FJm8blw7tf+k5Qlal8Eh8qAEUSZQbi0CQKmMRnxQgOQxAPttX1fLz0D6U8vOR+Z
IGEts9uTpsViI7v5C7zeJnteLImTvisClRiOksoHeoUHE/NQmp7ztSxr7bvLHd4vv5ZxNu3qGdCt
OEoqLoioZ5WSK3k2ZVpkaAmIHhfPvKBq+nb7qdhVM4TpqBjADABmaqvME+ZbLKI1WlSa03BoEosE
imkl52HN+t+5h9ba2/L27Cr3NgFZDRCh6/mDtfcmi461FqlrO17Ac7ceTKstAqR6VOSKlCx08soC
d2sLRWcFxio0vQF22STrgNpbOc83q8iMgTJGVPnBy+HzKAVcDlr4qX7fe8krqw+2Mn6SLJk7L0Js
itDBRVsHgi4XCOfbPdYxfLgA/lOL1mOHqeW7wThnpX8iX+AyDhLN3Hk8gEXPO8p4tg82fSsL02se
cybIQueXbzXnZIGDAXZfp2mOpvlye2U7fhTvKED3IqD2MXgpLKzBGPGs9jhLWkVVHSkuWnLt7+vY
HFzjdXQlNmpfGopbsO46egP53z/Ydw0l6zbrsLQOL3AVAvyxD8zfbXfQZCB6e6qBR+r/SRIs/DAU
MP4VJDGQFTs/m+r7ZE2BXUvOas+KfBAjOr3l5OXApIXT1LtvwGoK1OwHaL5vHxH/VFH3PsoQrG46
A3sWlIrQB9890eY0OuHDsAbj76mUrGZP8+ByAowPYJ24VMLxrJ7bMkJnuBJGox/cfq1D08m7C1zU
MairJn0ExZbslbxaHnok4W2idxa9NCgjC+reAxPUKdADEenr6utJeplS9nUYj7PnXZjZ+Pn6eyLZ
6+09vTo3pJm4WYaPgZY5NOlvFVHtcpN1TFcipaKPSnsp1OqTZ/UyD/TKbHAx6IXlnSM84BRDBsDh
KJ6ZKFFZtQfN+2L/Bq9OizkpjN6lxzFvL3MtSaburAxPAQq5GFjCWI0Yr9dkxVCDqWYxQQsSp8lj
q+9NEpWUCRGenAXGn7VEz+JcvWR5CA4Bw/36zye0WYewdQkIf43KgojM7sEf93fCDZYRL1w9zzxQ
/rBXguoprYegblqy2L6rj90/vxn4dTSV4DYh5cyn9bY6xvISP+/gJKb6ATl933rznG/lfEznu4H+
TcEA7rJ/V2uet+ecTig0IwG1FdnaZgNqujUDXzG6n70OiMNOMDOJmbiyrXxhyCvxuRJ8uCrY1inN
UAoa7CyGjx0oKkHPR+9r1d3C/t7WgSt7tBUkhlFq7dpKD0K4GMArCH7fqjxO7BMGDwNV1uF1rdHI
BHEQICSesKarRzdRDCBZWlWc49q0qOCVqZ//82uBH/4oRDge1ptIkKwQomTAqfIgQemPVfXPlxNS
MA3L3Vr3Ghk3WayCscKs4tX9AQC3oC7v6kxyMtddFXwpH4QISxlYRpAuNKrYSdEwVU0hq5xD15Cv
i8vuvQIw1lPS+fpohtmCLkSjw4hh08boUwzmrsEwkix9sXeANo9/TQ7Og3G/repn2UBnVud57GVx
YzkoU51a2Ui7RIbISmSui1lkWpbHs/e9U72A3+F2lOWpZVKE994kmUf7Divp7Berb3wwcI1659++
WjIhggWf6n5pci4EHEs5yGa0ZThYeSqJ495R2Da+C6eAQasEenxwuZAb3J5Kr+c5BS95Ffes9Imb
nZck9YkJWOPAHcm9OjYhBRgFkAFijb4BztUouyPrK/Rrk4CUf6A8Z7U3L3re+Gs3HW5vwrUhQ3yO
sjO+EPlzQzxPT82mBn1cNG7MHq3DjkKOo2ZXQQ56z3Axxvx0W971e7OVJ5wsWFlSjTgZjcGLejDX
HnAf/0sJwrGScszWYSI0nkka2PafXBYvXHtr2yUIzzJTkyWzLCwB9Uw2dn5XQI7yR7OfO2ofkBYN
7VnykMp2TXilARKKkLIpaWxQ66BZ98xRJbu2cxk2esD//iEs8Sba0TEpaDxqp3n1otW6s4gM6npX
iIPwEYi/yD05wtEsVp6l5dxQID4iEkHh9itrYEOSuvvz71rG33+E6LhwqKpvV0NylWLAtaVxlQHm
EzPzufmA6TBZM9TO5UE5CM4NMkEgHRPnlrUefdwKRofjCnxjTuB+nXrMWsrA5PekwMkAzAFn73PF
EL8fSm/M4dXERAmrRn0GNPNfoKGhZ13WjLKjZjgZjM0B/Qc1DHFQtp4wiMzsmsbeWtMosTP96OX9
6+2z2VECXu7UkEOAc4TGl+3ZgGTFbczKpHGhpv1lBuf6T2WeCn9A+k5m4ve27qMsQeEml+hIDUNW
vr6obXexrG8z3mSzlkFSXrfFIWhExpanYeAVXmFxDmxB5oTZuKGOcizhEQQrGU9N1wWGUR6YCsrU
Nn0sM/vSD0+3N3THHm1ECxuKpFLFkSFwq1AV96H7+qGEK5rRcCh/e0XnO0oZj/kiq3btbi5wmTGo
DmcR9A/bg9RI0mukozTu/dl9LlU/y84Ou9xe3K62/I8QMUoFQASwRBhusgqM4KR5GQuQCNcOk1W2
9lQfqRKk9TEajPy+sInoEwWXybhAK4fMvDMonQ9L2c7+7dVce/M8hQbwED4aAhpY/vcPVlZ3O4uY
SdrAe0JdUKmi2RkfkAn7lWOs1fdMXRJ97+4ehkGgj+CEA0LQVp5BR7MG5D+N3ZzWIVlWGipl5x6p
mslAy/Y2EPiGvAjDcb1EW9iT0bI7gzSx1yanXu8x9ppYI3pkbu/g3orQVgTjgRZUzEiISjdqFb6A
NnHvPi02GD8RCfUVC29L2VkMkge89Qt9UrDvwjkNeemC5GdoYlM9AccZEv4LvwuJEbiEQIQHpIv4
FGZDoZRZx9qY5M2TS8uIZusfU8/+WLXxz0874C4wRIPIAKAnqN5ulWAsK1JrXl7FRfFDoW+ICkzn
+fZ+XZ/KVoTg43Jet5HRoopR7JtZ7mPIQqtfbsu4NnOQgXkHJGrRaAoV2C5jzUBT0dmQUbL2ktgA
SH9pp3s3/WSUJxX4NKpE0/i2bP32rTxh24AqjLKZDnke8hXq/RKQ+mVyL6qMsnFv7+ANgRUPOXWk
YvjfP9oEgn+Qwa/iBkw2dWpHZX5vApzh9u5dS4E7BOA75MOABANBWyluQVNbqecqnmcznJdPzKwP
0mTS9RFBiGugmG3AK4IXsRXStjCerY3gfmrXgM6Ob06YNWB/82wOMGxJTz0tJeu6foS2IgW7PSz6
4IwMkX5hKYE2vTro0oNCTLK0/e7+AWkUqVKke9COsF0aGotye1Z1yJnMsMKElAekAWkP7c5q0HnA
EU3fYSpE2PKlwSNEbKeK9aYMnERDVFYhaaB+lh7VtYWDlf4gSbCjy1qpzWBBkje+5fO9N8m4+q4F
oCMLbAJwDlCPQyvmdsN0V9GQUFqSqK3ONemPSy5rz7veLD6OxJs/4Xuh+VN43IBrb2hNT71IGbuQ
KK9ptWK4u77j6Oy3L881mg3vxULzErBbMJCE8G+7mGXVGgA6tgnaKH7Xw8FTX1HwAGZ/4uuLr6z6
mSl3GHZW3OVng0xCM8RpdzGGPLRkAzTXeoh8FuCd0bbFW9PFSb2m8MbVYCvgzhZ3ihuHleE6oUzQ
eWp1lqyab+DWAgJYjuNkoUCMVktPsBlZV6D3lQwJaiHDqXH/DFkRGgM9z4p+N1flk12ryOT3Pit/
ArT4heqFZPJsZ7HYdF6j8NCkeoVsOAFqrUeUo0SNwQ66EefpS53Kck3Xdh4BIgbE4R7hzUcVcHu2
MwV+8DQgw9qaydGzZx/WMV2845J9H40ft7d0Z0FQVBRCeP+AjZBxK8u1utZoWJrHwGz8WTrfa+2Z
1NbrbSE7Nw8GBE8l3kiMcoogh21fDaS1SBrnczseVoCdAfPElPWp7Gwb8HzxHqOKCdUQbb1eju26
IDmNbrt7oLI8GP1DYT5rFQPp6s/bC+Lew1YPEfWiwg1KNQ1Tj4bgXegVsP6zREGizmWHKusvSE4n
Rn8EQ3BQNn9bW5Lcvz4lyMNQPT8l3DCREGXM4DKvmZeD43I5m9kaW40SeQDSuL0scQd5dhrpCUxt
c3Au/OdWGXJzXp2cjEhy5hWL2l5pUUKq6qNKFfjOwA0NCuzGP14pjN4h8YIJA/T94N8iZWtVpKWJ
KLSI+/pO0V54SWn4e3tdov5BBGZhOXspR2i8Kiz2Se7UOslJnDkYz6Fz+jm1KtmY9vXmWQg2gDUE
RddRwORn+MFryie3AO3gQOIELWwueisSRw8XNv2iQCwsQJF6e02iSvA1oaEI8GFolnKwLEEcWEdV
CzhusdMjRQsk+QKzLd9uyxC9p3cZIA30kFPi7IGCPjijmxedN5MYzOHB0qAlh/6w5ydgGfjz+KXq
fNZ9/3eJmOzFWwK3E8GbkMlcKz2vGpeUQNHXfnVjvj6BOnd6dGHYD23fFZcssZfT3E79ibS9DJFL
vNZ8vXhVgOiE9AUQQ4T1qjNAaju1KGPTA35FMbjnZrS+Du50GKf5ZKx3Uqdnb4fRI2jzPcagryM8
aHM3mDkIU8rYXUHYgolfI0im4WiqreOXCikCqzRoWHVqAoYp1kvu+5UXgQUjDkdvMswYcnli96wy
KqM7W2Udr6MLZzVvu5OllSwwQRdzcPqpOalD04ZEb8az1gDm20/nwrvU8zwafm3XSwg2avaJDkkZ
5VVHP5UgUJMkk3YuL+bzQYoGF5f3hAm2lqUWiG8MrYzBdEPCUjG776WldJK8xBVu0/tWcEJJAJig
l1KcRAKMWO1qrQvW4hfa/C0e0e9IT/YXADEm90QPGnAG/DGU821137EZvK0eTY9wZ3DFhEvsGaDO
WzUcf6P97dif7EFX7qrPxcttKTtqvZEiuKXm6NAK9Z4yJnWUwjkiYFR3vgAPq7VKX5XB/NjC2/if
jfyfNQlX2DIGJ20Ko4yHypqDSe9SYNdYapiUxhqm/ZAebq9uxxCiVwTwH7i6AH0RnQuWEsLxf8p4
oUBrxHt/V5mS53fvmLAsID1x3BT82tbWWiUZe9ygMqZjA/JUtfDuERRld7VWOk9UL1e/6WSe5t6h
oUkFxhBuNce+38pEBikfSAV9HJOnJQSjrK+tv7L2b/Hn9vbtWCDg6yPvg4jFRP5KkLO4Was6HcLw
nikYKgXj2CeQ+fX3TVK34TIp1gXp1uxhocpPdM3KSmO70jkSLI+ZgTAiKItCMJ0OWJwqbmdyzMoJ
ePTtN6dFf3YXMqX7vPbZ95pINGZPQ+FcI//oIVWGEZDt1k7m1KKP1UbmISE+r33O2XPSfXbD2zu7
p5h4oVGLgTMPmE3+9w8OQZ1bgzOBwS4uh7seYDRGet/ISv57monRyfdCLiYORZy3ybDGaVG5jNx3
zmheAGWB0/mTjJ7yfVTlo8fLbzVoo9EKxuMSdE9vFwMyH3PyqqaOl+YpBwlgnaoBILiL/tlQfbUG
3h49ViN6Cr53yeArzSP1DonihZ2d+hP4LLPEQJP14GAwOn/sp69adgbH612zyiLjvV3/+KF8xz7s
+tjg81nR17EBEF0UrMGNflxJJTnbaxVCMAPcJ05vifyfOIyvju0yLQR9Yjp7IZ8MxNyrVp4BTS57
lq6Xg+Q8B7FEjyvQTkQzMLQjuhkbtY7nivoaMJsU7Wc7Fr660oBjglgT+omG7EUjn11VQZxP0J26
+my0jpny+7ZC77gL4E1BgyseSWSIr4LFesIw2GIn6MfpjmMdJg+ldxrW33l1BwfhmA3TuVp1YGaD
Ym7+3Vj5c2t0wWL/nfLj7S+5amHAtd18iWC1VrttFB3kSbHtHMwlRMfT4xiyIzuWl+zJvWMX4xNl
PmF+Xx4b+rASH/MXt7/hqsAmfoPwrDYG+kGATY0U8+HrFGYBCf3x6/Agu3rvTTLbq7ddq2Aj825Q
lGrwYCPDMdSOLB4uZqh98Y70Dm/dHXnO79aIRcPZCZ+AHntUTkANPuFundLHv+fqc+djLOrMTvRQ
h0AbPjoSc3r9UuH7EO/gLvD4zRbsXDt3RQsg1DpuCemOxFhx/12nC7RyHE+qVRhhn9lJWNeD7Ah2
biEk8xyJjpjBEUMuYy0LWy+KOiar4g/NqR2DrvT74XL7pPfEAL0JTfV87gsJz61JqRS4Berc1rFq
lSUiH7BGmPS+A2lWLkvH7O2ljegDtFgIWEEmuBXlwZa7XgPrNXcA67PQLDqy2EgiIKmhH6f9ZhGZ
geEfL2oX9544Vi5mFcRpiNUtF7RQZXVcgp9NbY/K9MfBworvCYbYEw0D5SVQYtPY0s6TZOT7amaB
36APssWMDYYhkwFdsXXcrb+87NRrSGCn38p2AJuQ39Lncf5F2TEdJRGFVK5gPRLwtJGCQq7n2kdn
8g5V/0Szi3bnQY9Alr2OwH9cvlNwg9zWpD1rDkIclCR5JQ9p4u3xFjpda7Z0uCpKVwQZqQsU4pEz
0noqq7HtaRLKsxwGBa4V2Ny3ojJzmTAwadZxbgHm18sy5TQCJcd3kmk9Um8owsJ2RsAR1q3kury7
jKJKfRDtCTnFqWrXEn3sdZzaVmAQ88Wzvw/TUfOKIzOHizaAVtEMV+BsfvaWA+LLab7L9be5K+8T
uzstwxMS9Wf9yW4RZd4+gKuRXK5yH79NOHrHzA0HuCM4eu9Odw69dk4zjKlwLK9jujx54YyYBc+X
J3kt3otm15vCJ9sAQwFCF0HwZA+t19bYlOoTEimXR2CgJ682Df50vhYgs+IPQRnqfuO/fQPbSUAO
GDMJmiA/pkf+3+QAfypMJG4MV4Krj0LuCNl03hRtCZZt6AbbU8gEA1qfxpwGdHlcqyMt61Pmt4Xn
d6sMJu76BmBSkB8COlWR8hOr5eBymfUR6G1xUa6W73RplHhq6itZe7590tdG+6MgpOy3+l90Rq+b
ZEBbH3OjhDhvKeC8OtMNOlWyieb/Ie26diNHluwXEaA3rzTl5YoyrX4hWo5kkknvv35P6t4dVWVx
i5heDNDdgDAKpouMjDhxzsUkMksMpswIbtEAd24JEkU9sigAalht9IbsUut0KY0WLtmZjXtuhds/
dau3UaN3QHYZFoLAxpGLT6ssHbzonDGf7EiDLFoLcQPBg6xCbReaupCbm106ZL0Ztzs6u76/8CSy
1tR+EgY2o4b1hERtJd2I8tP1Rbt0Whgkeo/hrxRkEPibNi7NOgvEPj/0D0azK51Cs6fICX4l0YIf
uHw3nRtia3oyFlMuM2IAj39oLLTFu0Kx7vSV9ihWC8d+1s73eWcZbozo3M6YKGpJWhFz1mg4TS8S
8a26deJqZ4II9/rkze74E1ts/U7GFAVNaRYhbDVgB1K8UYqcsPQWkyGXPgNTd2KGfcaJGdJWghqY
A8BdhhPqNlqngX8Kvd4NG2+QV9fHtDR/3GvODM2K0lHKD3r8ZUYEicljivyfoC8S3SwNi7uaxzah
WZHKgHW1Obq5shtiDJUty4MtA+3cZatglO5GJVzoDFoaIPusk9mse+hlpToGWE3qTRqoGwixu1q/
QY7CNpQF5Pf8GOF0DYPl2Hn62loaQuCnNRgbvoL4Q5MbW6M2NqNEY8e4H6R+YUvOj+7HILd82QTY
x1hiUiXtjQR2bZZOvQ3UO/14fZvMe0fQq/7vyLjV0zuEVhGI6w4kPrTPmmA+jo3Xk99j1a2nfmMh
breSdot3OlqkFvbodxvK+S3KTsSPcW4Nwc+bSniDFwdA1zM7LurEFrQEmfwKsEs71MdfhjSiWAEM
puGRxAKZpVLGL4GuE1enJNuZjQCKTwFM3gvTwq6eiy/TwbyIVxKyCCp3VmlodULQA21Hb+N96QiG
LTwl960vU3u6/xtbrGebSUoBkMC5Ok2htRWPuB4icx2rv5TcVoLB0f26dxrxVTYR4xTrv7JpIY2H
7BRrjzw/PVaKW6TW4Iua1ShqXmD96kpfhga0chT6p3D6HMqFG4qNgp9RsLwBXI3UIdrHuGu4kKQ6
6Cic7FRk95Fl3TTS6F0f1dwpRf0L2A6Wc77gjujFFASGmYm9bGwauIGe7qO2d3rxngapHTW/S/Xf
lWAZcQC0ffGyZUBr5Pa402O1xDTqxoD4adg4SvMh1U/BtHBE2e1zMnEXNrhDUrTR0Ge5MByhFQdy
gsQBb7bTBc/X545zOP+xAspooGIYToMXqs2EIkmDKhqPQTOJfoTMiYv0MtmUhUQ9oYrlWz0Y+4XA
iIta/msURV+Qu4FDUOMu3tJq2haJ0+EYVarOePkFCr3YqBzH1RSr1TsogNQX4HeLVR8JQb29PmQ+
D/VtHgAwWAZ9FV583CEvhWkSqICZ7Ulxa04bQTlowD7n3bZDm2kvk2Orbaz+30U2/7WKJCgotRDY
8El0XauyifRkPKrtURVSr41cof3d67s+erw+QPb9/M6BCciwgRsEWk3c9MYJEFCRFQ1Hw0LKxQyq
VZAnuo2ilugogbr0RJxbTbzQ0awGCDkoN7k7y6DJ2GfAiR3HUKmPVt0Psa2RSu9WVjROKWreJvQB
x3AEE0+g5+H0FxOLIJvltND+r2uch1HTKZGyTp6OU1EBthi7JrU2Q0M/U2F4VZRuSd724shABwYF
GFAbgBIHWS5uepF/KGlXdu0xQqwzapDJQAG46t6E6D1bUn67WEpmC1VuPB80JAr59JakTFVaC2Z7
1ON+lRUyiB6Bw+zCrSwvzOLlqYApxgkMF42GcmA/z6+GPOk7o1aqDtWs1tP7G2zXtRoMqzb4SI3C
DtvCbqP4sdWFhZiHc98mOJdluFNcR2xKUVY/N2xQKC0nvQm19CJ0hvjNjHZxBFgQ9KNfu0BbL+qq
zEwqGBWAAMVVgV4ZXTk3mOKhPuVZLB4roDOhIxVExYM8EDzju4U7ft4SClpAvwF3wg/NjOKqSnIi
HuX4pZCBtFuTECkLYQkANzOFaMSBjgdERFjqipvCUIqHIZos8ZhUxm0hNx6ipANaWkujshtCDsVA
3nK6UOSdG9ypUfl8GqUw0uIWGIRjWMdOHW3F8APnf1Te/qU3AyUM4FW4bzE+AAm5u5YgUGzLEWOL
PkRIfMrkWZdLZ1QWboULL/bdOsmoShjpAG6m89EUTVj3UlJLxyKKXuVRRTOTS1XpVo26A+AMbaR7
18fFJ1Wx75EjZ7hFZJFZHMENLOykUFQGVT3iNK4m6LuhM3BtppaTyalNoMoymKAfbwu/FBOIY70v
mL9cPmQkgLvCrDIIm8z21MlDqqsCIdf0yTw2dQsBn9ssT9ZZhbo59XLRt+KvYngl00O2LpUNiRNP
138LaHNYmAXmVc7uKmTSkL74Jr5heXzuLFpjpmRBqgfHVKgihpAR9j1iScyFtISbu/TbQM8D94fS
Mq4qNIWcDzg2x1RKdTnyqajaysES7soa11LhBMnTwtyyr+ZGhdI84gsALdAex2MEejxNqDG2sa/U
qbYLw/JX38fSbTJm8krLBPpipTK4Y0SIetWpOG1LSb+rk77eJVmzV3RBXgi4LmZZwwSjPRgJIvRH
IaV2PnStUGKjkPA9nXlXd4991nuJoawWRn1xhGAFeiusrsWgJfyoE/T1SNH3qEOXfhl3nfs2bMhX
7PSvOVRyC8e0U89wLWIP94vEjZf317d1uHXgs9C6wMP7C1kKoDnfxf5gJnY7PRrUj9qHxoyBxvrK
i8qTUQwelzSCuOcNQ1ejzRIoGrTeot7F719RhswugLSxn5Shp41g5tMyd2Femfc+202cDfYNJycV
o0INJGKr9wuhlewQ1/Li3O6+Crt4MhbyK/PzeDIibq8IcZrJndjEfuv1vUcER3dbN3Sk1jWIuwT5
WJo+7kyqmoC26BbGhIHYgfIRR9ZCdMFzPPx3hUChCOAByvDflfGT2VMCi7Zhj32BFO822YcPltft
AAjoPNGtbvqN8AjOgCVQxYWvYUumIGhD2QaCyN+a7ydG47wx9ETGuAhuYgeMUW5kpLiPG/NYx8lv
Ki+lxS68OWeQW7U0jZC/CrFHwiy0qRXuiPxW6b/0olvYH3OuBHEa4x3CQQeL//lmrOMqTWRtiP1Y
UlGM06E0kiJidHpTXKJoWzLF7XsjSmUQG8HUmPqjAEEMK7Dx2ljaILPHC08HtGQgw3cRf+o0TIZJ
DnC8xM8wl9Z61DzUVLmJh12aFlvlTy+XWyEVbhNjicWXB1H+Z3Oe2OZiqDRQKnQ/WbGvGs6UOrHp
FiuwVFXBWynclLJtJNuwg7ivjWfNda8ys2HAig1CX7xFWcsst45hpcW61OFYiEa+TcrxaKmDZado
Z1DahizM8cxKAprHKH3xUAMmlTOW5g2KZjFWsoJwt4PX4lEAiHbdmcrCqGbOHavKQ0zUAK0fbqPz
3Zn1ZooPwVpKd1rrl6oXK0jXevRfcqiwdWPZQaDjEbOgwYCL3VINHM8ZaBF9ROQbwXpK0ltiSgtZ
pouonhlBfz3cCEQFAJM/HwyqflXUVinxwcA9kUPcVK4gHYm0huqlPRSNqwgLQTCfmf3PuE5Mcm4k
USIZ73SQ8OdfAOBHuf0rc83XT/lDMhzdli1b39RLbWZ8Lvq/RpE4QMMB+rP4higpmxAiRpT4k+LQ
r/yW/la9fj1tdadItrRzzAUYxfy8/tjjdmNNtBL4adjr2p31UqQPkQiWJEctAc5eL2HAloxxi5hV
o9AQpQCbaWRB0xSvv9B0jME1BJ9a234w8bRYkk26fFp875yfEXLL2GkVaVOCEYZBD+jAYynaQ+IW
Su+kyuAlwWfYryrkarR+4XZYXEvuQk/1VBGHEXtWes9bsu0kcyM8leHok+bQQV2tg5ym2UWORW7b
eolpgM0lFyjhwPwMm3mHk1tXRVuxSMH374+qkHlp0U2Ik8rMu+455yIkPNjgPDWmRY8q5bmZihZj
3pGM+NkBPsKWjXWab2PZriOvEux+2i9VhWb30IlBzqtRQBHAjo/l1J1pQyIbwrg2WkrGl4/rI+OB
KP85iSeGuOuoDKDhKEswFD+PX4Vv7M1P+gfUUL2X3knUfk9tZfd6kHN7GpzsKDnS0/UPmN8+Jx/A
H01RHcjYYPvkox0eIbmr3PQrcdW75WOzNrbugjl2Di42zIk5/nACnzl1A8wNLhSff8uf9+pd4SmR
M6wP1r1LPrUFi0sryR3MImo0Cv5h4lfBTacCGu/3SDVIDEMTHfNHQpaAn3PXPLQoGQErlDZQ1zrf
q4LU5egAwYr2xe0ASFH2lf6u8tX1eZyfxh8j3KEvlZCMYV4TPyhliGZP+lskV5ITj8OSENZcwMSg
IwbLGgLsz2cps4RkNWTaiN9oBE0Zu3EVbJVDWz9p+i4k72W1GR+hvweyedG5Psj/43D8mOZGadQy
iB0gZuqbw12Qftb6XmmcGkLMZWiP4r6W3ap81x/bP6R11Po5VCM7eE9BfF+XD5r1oporAiDT9Y+a
X96fb+I8HqV9Cf5gTEdIhMDVyqRdUYhuueDr9IWp965bW5wCLuxBjpjGuZHjMqujVfVNDZB2dmq9
hVp33zSoiQ87PXWKYjd8RUTa9uZmkFYkgfAqUMWxI0+4aB8UZdumS3if+ZP1MxPs5ye+H6SEYGZh
qyPSvbzTnYFuO9t6Cu/FJVYJ5hQuncY/lni+NQ11P03P2SRolWSPYxW7tZotMdX/H67wxwzn9HPV
isyix4As60k2vOTQVXai2NQ1X8gu+ry+srwu8388PzhsWR4eGAOeCUiIWqEJmw5XDPVE6xZszeu8
e2QSVqO8Kq2ndEuqp7529sWHWe/HdpUKW1Topdfr3zG/w36+g79bdSsZWlGFK8n0TT45GmDza3W6
SfURp/2O6reAADRFbcuaO0ChY8hrVg4Bwe8hqR+EYNMKf3Rqq8eFz5pJbaFZ5J/p4d8VpJsKJQVo
wu+66FUwV1m9GSOosN/hsVan+YPalg7UPHZVsUmsd5m80s6OpSMS/qNCvKxV0c+xKcZVVrqpFm9T
+SakuTtVxl7p7dQcIaS5VFaZd5Un38xd5j26hJMMdQ1ffcp/p37yUN7Q9eD1j+pL9JD4wlIdcPYW
OLHH3d0pUwyC1DnxyyCcVmMNuU61hOQemnoW5VDnTju8PxR9LNwD0D44P+0pheyGZOBwZAog3znI
Dmm4FbujYrmFuGmiCYnzR2Va6Y0zmZ0d0McRwjGjrVKnRrBvNDYNF7bubFh4+k2cLy7QlyoUTYn5
hrBuPb2qAj6LxG4uTCuleU9S0y6636hhrK5vztmFPjXMeeVekSe1bHBmonCfZ74CXmYlvjNKKAHc
5fEK1ckAjbhuYRwg9H3d9tx7+9Q053WLvlQMMsF0IQoQn0VTdXighWRHv0x5qQttzu+e2Pqe/xMP
rxeVRRr851e5ZKtibA9LR2buNj21wLlcVSVSjWIT8ak8btJR3tKy3ky57IhGtIAsm32iAWwOimsQ
FEAAj7MVxvpYyCJGU2cebkVP+GM4xbpwhpvuZlyIEua35okxzhVMk9FUZdfDmAj5XKdv3c4o9oUX
gJE1aTfC9GvUl3SRZ3MJpyPk/IGgo3hdK/CZckftsXC0ZlPJTvVo3UGoIg9jG5kMs3XQtmAIzyBL
vb4z57zRqXU+tB/q1JBreL+gNPN1iJyQaw0q7q0e4f11U7NX9akt9i0nOzMqsirLwbXih/lenxwq
3khiBT7hG7O1heHQ9bETVnf5ylwKRWbd4Mm6cm5QGoxhSkYYjozNoHyVSGFYzmCD8GUdGx/G4/Vx
zl2Cp8PkHFwiWFpV4OXrx9ltJWYeAcgK/YtBh0xROCEadq/bmx8dY4lDpZ4Vgc+ntQNJjRA2I5z8
VmN6wWiGcIp+TRvX9JVqMRfLThwf1wEM9I85br+GSgKOOBPDs9BeXnjhjXQ0HMiPIZ6AXjmy0Etv
s1mHhgwiSoTgN0Uu/Xx8VZW1tApMGIwEy1b6eLInDUmE67M4VwCRGAPe/5rhrgc5zoAGjHEvk/Qu
UtAVvTLKOzSz44DaKlPd/QRrDlDwembnY2QrsmPoS2mhWc968g3cPTEUFroXCL6hh2b4WtlLki1+
5plT1C/Vh3JfuHpym0qPZrGrhQyl96UcI9+O+x3f/kwCesXO5zqMulhIWwmXs4gi6y586jJbM5/a
BGihdQlJkmTTJMekP5gP+UtSrC1hF6doAxyJ08lkTQ0w4sn3cfnam0dCx/X/a40grH7+eRk6/5B8
wedRcZ2i66e9jZp127xNySqDyoK5moIHITk0YrcVIVRDps42yyUG1Nnz/c8iXVBNTsGgdr2sI322
tiKXQq/lwV8S55i99yDSAt1x7EimtH4+0lSW21IM5di39glBxUMePTX+oMYha36TqrXbQnIr09O6
14UpZt6CP96nhrljMPUJSF/7MfaD5LmNvujjLUDxO7Gxw/FDIHb79nDd4NyWB70NOHpQjmA0aucD
LZoxgqJ6Db+hEbRo3Yn0qQ7RoUSW4u45N3JqiBtYnE6NqJglao1Dbxdx72jm8/WhzG2MUwvc6Q26
UjOaGkNJtMKRodk99YckvevJW5mttG5JenjWHFDRIGxDxgpaA+czR6VYFTS2Uo1UOmWRuUGS2rQe
QRCkEQeEqJKrkGp1fYx8r/a3h2B98DAMVhtUq86tEkkwCmhowqrbvAs+2GO1wL2nsd1tSjf5UDxH
7pzNv0WB82b5ZqhkKCZxKmG2RW7eru7C38pRXE2/xRfhb8LbkxHyDEhSTLNe71EcI2ng6N1eMdwm
fNCthTBhNtqEZiEyxQxsgkff+UwC+aJ2o8LS1Ukr4gUiDG4sx/kTur8Psp5VD9WYjDYtS+sAmprm
Xk00sr2+mmyL8If99BPY4TyJyKzaVATaEuIbkqtWjR212y4b7czcC+pCcD13/IBg/Ia9oKONz0i2
YgMWpBLpoNAszR0tKs1G6ktwrw9oNkFj4LWArYluZ/RGnY/IqLscFzneJsbod+GuL59x7pTpq/zM
ANkEbVub2PHHpK3IWyC6vbUJCg88UG/XP2NusKdfwR2SfJRaoa7x3gtDUV/reQFUqgiRketWZgNq
4FAB1WK0geiSPx/s1OpdUBME72nkgY0b4i+yBw5BIb9HIxXubac0b8RD13wMi9m973POb51T29zW
aaahNyoLYaA+3EGJYxc0wq7N6ZYOT7K460RWlSTOUL/KxXvcpc4orZLuMAqoM2+7+m3U3I5sNGlb
5yvsfzcM/ggF2SYS2agxhdiGsCVD4sXd+q/mDI8BoHeB+ebnTNfRGNWMiJZ7Cv6gt1y8mSZtI9gq
KC6n5yjZxsiHVsXKWLgc2FpczheatFW0qEpA1p2vVTNZkFZHjOTXkQqITWqBzEKJyvUoQCr6+hhn
dx9oF//XFLviT061nvZT2vUTyjXoIPCippg26C95vG6EbeFr4+GeAZ0ZALPZiHi2FtIm2UXV6Ohh
Ykdh4Afhn6A3PSNcgkHNRkWgFf9nZGzkJyPrygDAJYrFM6VwG0IVQMuIYyh4rraxGyq5GwEdqU+H
obZFMrrXRzy3gqAyYjgl4KFBKnRuHN10WdeDjc9XQVPmybmWrYQkEtyE6Nlf+GVG9SoiIgIpJ89h
LEDuC630FktVUbtB/T3uXHBVeWKne2G2EIHNjgsMkIxnA/IovMtEhrXURxIlvhJEUN+KALGN+zp2
22xaejwumeL8opqNALRQmvhlk+rrBM9hL0nCeCVScymZM+ugGP3of4elc08ZsU2EQCZ66otFlSpe
Y1ZNaodWbbSrKu6m8iaYpJ6OO0FDLssRewXyc33cB2ARmiTNS1AqjL1Cl2Nlo5AgkbZ0MsJ231jy
ILtyTPDvUMmU0ml7Q6APRpjH1ZckRiXyiLo8rMdAI7mtZZU+7s1eBuV1qA91uanEAvozXSfWjQ2C
jNx0cIzQtLV0Ocx4ASbUwaBLyAqASPx8u1ojTeNSVhJETKX3Ntml+1k7sf2ObnWbgAfg+uGYu3gR
FeJJBvA54Nq82EU5JWhKNJvUr8wPSa92Bu6kQA0iICpEX8g/6wJkTQJSz+l0aMfspo89NXnM+mDV
K5+D4AfaBxQ4Pq5/1UyIrCAVg7Y6IF3BeMY53czq02YoQuqrUWXLgmhnYrbSU/CeFSsQKthF/3rd
4JyHgsXvfglWd+UFmhE4FvUoxNRvVo1kZxBCdexP5c/01PrQLv8LY+C9Zcp/YLYEoOt8iUlLjRw0
TqDi2XY+Xbel3T2nO4fekV25AAaaObnAcPyYYrvtxPPmEWzJHRtXius5Mo3PqIj+aBJdcn2zG+nU
EvuSE0taHwQQI4OlcdcnGzRNoxIRjE8QqgDx1yYXbjIPku8qujLRYvxsii/oakZvMymeFmZ3bvPA
G1pg4mUsr/yNTU3o6RW0pP5Q3QyylwxOKg6eBdKpJ/lXdSxLL3sIM6bRTsXRTuNjJtvRsNby4/UP
mQnSGXzmn+/g7p3KKCdSCjn1KW1sEJtIJdQzGbQkXKKEmnMZp5a4/aQXmd6jq5f62Sp+yJeK8N9d
WFzIcDYQbg8ZYTyOWYAJjUfHyF1SrUnySEAttc8+y7c8srvPCZAER3wZN9mTedtj4Zdi5rnKKes4
QGch6POYsuH59mpSNYJ6TYPtFdxXW928LVpncMXatlq7eq06R+rfm2fINmaVXSsQLLsvO1taGxUe
m9kiZn32WAHQB8lIxqhjcWtLs6lL5RJf0+4GCKxPwWsn7KmJQtRYbBphD0xApL2q+t3QNiva1SBv
jXda9C/JmtjrWsEOA2E3QJQgLuT8ZDMlgyApHfWfJfUPFJFs04SYTuelGuhhXbnbBJKvCq+J+qdX
li6q2RWB+juiKgiqsGbM8xUZyqCsTHPA/j6i5dPbqtvprVzHa7o1HjrvCVRwjvhmuSIY0Op9u+DX
5rb8j/GLhKcYdVVWqBP1wQ4MpEK9p+IitJ4tIr/v2VsUbLzAMEMU7HyAWjrWoL8WseWmnV44qbqq
UeyA1qmjPVdPFkSlDa9aUrj6zohcs8qlhzQ0KYJ0mI3M7dzey9wYDHqr5k51gtEe7NZN7oWd4r1u
mzvtMDyus2N3O9xGG+0rd1EBPsZv193Ydz7j2gdxT/MIzf21meODNFve1X+K1Vvk1A75uCnRcdC5
raf51gZiaZ/l5iHfW/jGai8c32vX8MK19WS6wApsm014k9qviOfWEv6/yTbW7SOxU+f6x/JEgN8n
4nTNuE3Z5GUTyh0+FgSY6DOjD7HupH7jCK784klHzWs3wa340m4bZ3Pd9OW1AyQzgn+GzEbRk89x
y3VpEFUdKz8VIPABokkrWqFk3MI9IcsWIOl73R4byfmyoOUJuxOIYgYW48srhZJkXVkVjW8+YaDd
9h0QzeqZukv515l8F6MTZbo2IHqFkDvnZLReNSk65GAo3kYAGLRHSz70vWobQ+EKybZs0Sa8gA1n
R4sfnAFiLpatBBW1yN1otdWFZZ7nja8SbS8RdOxa0UfVKatOLr6uz+OlJ4GemwgBKgnW0NXFbe9g
oGpsAlrlh7V4AK0EXlJLkpKXkcC5CW5TmqTPCn0sG9/oh1VaF6jxbcrSjU0JGJmFO2FhOHw/UDYm
eqvFsDU06jFMk5USLKGgl0xwG0IsdJJLLRvOCDHBULNJ+HJ9TS7PEhYfT3Ww5eLPC2mWqA7ystNS
rEkxQsEEzVl1ZLpTnLtamnuk7L8ssVro912yyV3pwNuoYhDQxqcBcRS93I5maGf0Hv7EbjtgbdTN
9UHOTSPIEkBkwASuQcBzfr0QhRiZmmEatWnUvdEgYITSxV/XjczkGtlU/ljhrpM+rNS0lLC9S7t+
Ai2Ymxxegtaedo4Wu8NCQ/j8HP4YYz8/eQPETZZPmpU1/uiMox3/sX43I2jrnq+P6TL4Oh8Sd5yo
VYE9P4CVYRU9Rs9LN/Dcaf2ZMXBonA9C6rEKYQPfo9WqJ0y+ZnUI8Hx0arTqwnU15+ZOTXEnqU8K
AM4m5sPr9wIkPGCnfRL+LS0q7kQ2XwZwj5BDgZvjnKmkllEdx7AyDYJLi3UsKatKIW9Na9rXV2Z+
PD+W2JY/WX/LisiQy03j55mV2YEM2WIp2wN39CyU+UIEOLsL0GSO4BfQb3T/ntvSmmZIiDZir5Wh
m0VA40lvE4Ky6yOaPz+IrMGJDkT2hQ5ADwx9IU0wE1U3YQ1Qtlx5gpVtCxMM25EnG+EtuKydPFR+
gWjZG8Lh9foXzI6ThddotgaFDa/IGIcUJB2Z2Php8ppbGGZ6CKMlePGSEe7g6i101WkkYZSWsIr6
aJ8K/T0V4gUfO/OUhFYT4mnwEDB2WYnzRkFoCa2hBtgg9DNAZkk0wQiaOmB8pBUEVhNqp9On3IOr
WYGs2OCRjnptjnpETu60JHdkPEHL+LGYos31WZ4JHM+/jJsBoFXKuK0MXDl4RLpC5QbHCkD3r2Dy
6K2x6SWggl3jybjVupX+YfpmUNua6i+9ay6dDz4DNXW8cWXw4PMNDW2jZmYwdGjuSywnku8HWdqn
dDdSW9MXi27sSjuPslimGq9pgKJZQZMbsyAI2lirRcvQyFNsj3RbJX9yy9N+h+UfvHFtID0F+gk2
oYWze3n1AYYETh1QviDusniSYbMYQBJioIUxMn5r+r5K3q6v5kzMCgOMn0BFOQ9tymzkJ46oatUp
T1XS+U3dd7ptFYko3XQJKv0H2ppWvMa/rTdJMFvFVak5QYo+KY2NLACn5V7/lsujhQZ61PrYmwDd
oXwFXEymMDGDaPCRpJZiFywc4oaMuli40PFb4pu4dMAwJkOvhD0KGOvM+bhbgUohuCwHX0jTrUrH
2ikk+IyBDHg7Zkuh8+zQFKgBgcNEQS2TP83DlLdmXQw+YC7iDkzw+u0AwtutbIhkIbKYNQX0mgmv
AZEjHsAfxLqYZGqHgY2grkJvarqRtVwBJTWaDa8v2OwcMtkXPHbY44N9yuneMeOujAJ58Eke13Yo
b6IEvKPjOHitNk7edWMzMFLGK4UsJaAgrBuCm0NU3ntE08Xoi4Ng3VuhXnd2roVgtgKhkDU5oTEW
yT3OceokYVitDNoY1S4ujfStaDu8+Yw8SAcIDkvdY9PTlD5f/8DLo4rvYwysaANmam1ciFK1LTiq
0RLoBwAP76mhZqyzS16Yhss5/9Z4ErF5TUaHw13mxhQaQqkIo1+ioWuPLvxxpwtCtG3yOn4U1b5c
QOzNjAqrC04cYHDQRs29kq7P0OXWZNyZP7+LmyEkiORAD9XR1x+Ut2Srv1z/9TOlifPfz/kyULqE
kJbD75ehKfA72Uf+1qptNIEVTzRlfy/Yu7yCzu1xa6FRorTgqR2B24RUyT6t19IL0X8P1XoAVtRU
j4PgSY0tbgsSOSjS2f3wUEUfpbrUwz+D/D//Es6bTYWuhcWgoLs29JR2r//RixsZ6bjyD1mVmSNm
Gmhfrfbuz8IMsAj//F48t8t5AEtWhQm1m9FvrV9F6VbJpp5WNFihVv0Svqfr6+bm9j46Fxl+VWIJ
CO45o3SQpaF1NvlxIqP6nscjsNXBnRWXgd3J+RIF8ex+UnDpIvpiHN88xUVcN4ziP5/8VpFdPf5M
wK3/GGxfJ2nTdiZYx2NzdX2Ec6dNB48MqM4BocAj5NyjjpZUx0ovTngW6PWKiKRYjUazlKhiv4Vf
tVMr3DyWqRUFQ99NvlnlTiUF67xYtzfo+beDvWmRhVB27pRAwweUnHi6437nTmXapBmBBNrkW2ZI
b0W8E+y0McqtJNTKulZzvyMk3/7FPJ7Y5E5mJ1V9DycNm2JHABIqhjUtc3PzN1ZQgkdCDEjWix41
xNqN0cSo/spqcwOd8V89sEoLRuY2PSMXtJhkoY6A93xLDAmk51sRJWa5GcKbUDJWcqAcU8PM3DHW
1IWJm3PR8NDAW+EFp6G/9twa0pdCHhRU9CdccXZvts07pjm71bK2XLjJZkJPEJohk8joDMGgaHIb
I+zUSa0Dc/IBe1S2w5BBIiSpcwf6D6OTJWL43DWoOxo9dGjKCgLNRm/pC9HS7Oyidq4gesFffLTE
GlMko0fuYkLedEcSiNzHSju6CTInTjSZH3+xY0ygcFmUAGvcYk6JTAcjAK2a0Q31aqKSaJtVITj/
3gr6CAygFBivKS+yqlFBLrU+Ev3c6B+yJCnt1mqP/z8bvA+xWsGIU+z9hAqSHXdN6HTWUi1zplQO
DBuiHA0eERlunl/XSIzMVOgAK8jg79BtW+8Nc7S2wTA2x1ZEYi4xa2hlhaD2T9UK+NJw1G0pCEev
BNDb02LBWvV1D6mIcpzcVtDjx7BQUydKx3ihk2vu6IADBjUNtCNCh5i7C1FKLzOLyiLwn0HgJrie
/K4B4VNL0sS/PvnzpiB9CEATiE553lyByFlYJ5bo10I7OnIadU95baq2NgIJct3U3I2EqiXICZmo
MuQ3zh3CoGlxnNYK9pLYhrcTIZOnyo34N7vpxArnCpqKQlwEHhsU1K26itoi3+ppqy7ED7PTBnlo
cP7iSY1M0flYTDkdukQPJR/MFmDg7IAdLCaZ3CIlpS8cwZlmG+zcH1s8wXahAoRDBFP0KTIKqACZ
VdYdJIhd9JtQmcT20I2xAsHxeuoqV7FKOm6U2BJrG/L0NUr2qdYiRZaqui3GWh3aTaWh9TlXCRoV
rq/w/KwYoF4VDWTt+LcpNBZaoZECEQ1ySbGTGkP7NYp9/RC0ubVQcmETzAce0CIFkA/vFyCkuSMC
SJxRNFYiAd0oPw2T9laV8jHS/FBCAwiiZ4YtaRZCqrnhgWyK3TGQgYMQ1fmiV5E6lUMNm31VRKCX
h9RVIUTRCuCJcMHUXKQDMnDoq2HtQWepnJsaEQ50Ul5IfkTAZr9vdHcIPGjPVv1CTDB3KE8NsZ+f
PLyDIEhkYub/Q9p17UauK9sfOgKUwysVOljOY489L8IEj3KgqPz1d8n73u1uWreJmbMTsDFAl0gW
i2TVqrVWR67uyiR1i7gUJJ42DkYcTwBuIN8FOlme3HjU16f26hUxi49Vx3YZ2D2IMZYAtjxddsCt
ezYqtKt0O/aCBe84H848tIkzDRiODK5zV40Hz+wSPUindrqx9VZyu7Qew67VUdk37Guzt+evpaQ1
glnd6PxAugQ1ANxV4SsKn0BuCvROQ6ZXAUzCJHFdXE86evPV59aGCIKquPSodyD4iVVvbPDCn80b
VvR+Xwy3ZV0fpCqeBFtzY7+cfZB9PjFNWzvSqK77JXFNPQ3Uor6KMAv9PJIckp90DnURCHjDt2AT
hHAWwgHeWNx+sacGwmIpg8249PTsTq5EveLbo/qwwG2TCU8up2thQW+TKChQ0XOmx35Mn9qhRTIj
vW+mKKTOKHiHbCWQzkbGudmCtG5TtJ3yOFe/zPyrdAORB1Iv85dM1nd1lpK685o5dR2N+uiovclr
kjoCAtaNKgkmF7rVKjDPwGjxJOnVUuFOLSFGAJWlAafSSKObW4ZbjQrAmlWJ5GN0zMwuiJTJJFWm
hdokEhpe3YYLw2ffwLmVxXCiODPOwXbM+++yJOPlVw1D/3UacFNaQPYdjvmgektZiYSzN8PKyfC5
I9gc7UpJ1+Fb6EaQ7J+4vbq69WMpRMnk7aDyYYk/gGlLsxiQZcTIxwIy8tB5v0HyOnumX8Zb/YeI
N2XjlMGUghUL5ScNlyVu17RRmiZD1iqPZhfq2qPEAn0WZOI2TpczE9y2GQa1KOaRIjqZPzEisAyq
5fd4tHGcHS4H5O1F+hgMt1G6cjRG08RGKRcXCKG9YZekNuvbYhJcyLbu92dj4i4EuHPOEF5CKOiR
n6X5oS0Dk+mupr+pqFNKyegpiitl2h2EaIPJ3jUDFi/1Wn0O5sH8qpfam5HKvy4PfzM+nazlOj0n
p6uCt5lSGphoW3lNUk+OGqJDwT79xqTbSrnVksfL9rYewqg7I8VqgpcZPYecwarP0gw5CtwbBtLC
VzWwJHw3f5UqsYFUah6YCAa7HYVOLK6+djLEsl7keVrnnSWR31AoJi3OroEg6hzvdOl7nYdjr+6a
Wq4JG56NThCKN8+YE/NcAOpLOkPYtF8hlw4EV20lIyymmS+Y181NCekLZDNAnwlGyfNRWvUEwrwK
ZkzbVZ8OOnb/AoquUCXI1oBcwxU9Yza36IlBzp0hRpSiUoaNo0M/ZC5a0tuqLymvZZN43fJyeXii
0XFeE/ddky4O1rCpm2+sLyrXzhSFlEWRu5ctbW6Ik2Fx3jJaszXOEywtRueXxn1u+622Z2bozG7T
LC6SUQKLmxHoxCLnIE45ltlowaI1VDs72s/DCyvRNDcEl0fGbwQA5tBbeCIZxA1NW6iuZmUEHaT+
BQ2crtIC8mMpzZWKdNCqk6KmzNOdmlTpg80ekjlqvcufsA7l5DD+9AX8UGOaduhzrkM8fCHdl+dG
QnITZQurvIJ2uLdIu8sGOb/5X4MAKSJNAdpKHo2syx2QZBGGrBdIY0duUu4jW6Qiwi3guxGwMQFv
Cc5rAK65w2paqsqehqwOJ+OXNl1FdQxaLBIbgrHwp/w/dtaBoLsYWVgesSMPcQLiE2hnOXHh2eqL
4xZK7SoGUVxH3ak/hvqxS1LBtZx/KLxbhT2gnYEqR/MEd4uRZ71pUfiow/hZko5ZCCrc7ItsBiXw
89puViZCf0VpQOmOzu6ke0xI9bT6Je81ugEcJrIya16Mu2/Ii95EmmRB7/F4S4lD1n+1wCEvNQlU
4EOOzff0hX697DlbrqpbABEB442XNH9Oaf2kjYoFubYCF8auuE1BZ1Y0tVumO1W7bmJRh9uWPdxC
IB2NFjc4E+dE5ciMQYq1JrSn7qlun/Q6va6KlwrveEuCtA/r7i8PcGtr4FiCJh1Swcjqc7OqNEZT
O3VCQ7W1h5tRnftDMVrHop2V/WVL7yIT/AIimb9KyCIjAvzm+dmkQJvJbK2Uhuu6xfvuEO/jfXsY
oVMeMxLtgJs62Mf4qjvkezx7921yHReh7IG3LUxErev8DeTdoU+/hptppV3yyi4yGmr1ay1lbmS/
ZNF1Flk7ZkpBQ40j5FegAPh0eRY2N9KpXe6EZrq9RKDFoOE0TYFeekNpu6DAiaYnrLGSuzaVPCd+
iYtAeRjQf1vfthBa60XbaWM3oQEK5e13/TOFl8UYzCyqmhGfkTujl1nXWTsRZeqJZsSuXgvyxO/p
d27pFVTvAQOBwrQGnYzzpXdiq9Mls6HhlbXu3GcQIntAtAb13sD/f/uhkBV9GvtJ8M/fufsGXKWL
vig/IrFruLKnuJM/Q9xYJpqgILJ1ImpIkUICDjCc9Qg+/7p8HgCGmTAXer8QSK5CCCZ9XYzpjlnL
Qc4ktCRcAw10GPPZn41i31FLMEEbq6Ehe7YygKON6VNNJteLqrTHkoX9CBEeiD+Sdj4kym2G1/Fl
/9sIMNjniC/oRgBIhG94TvVEXkY0HYWjfdOBnUIrrpncudVybCeQB/7Zs2rdZLCGUijOKQMpNW6T
ZdaoNhCWYyEriLpb8LwmpUhv4vNOhg+D796GcKUFF7O4W6HB6iRnuG+GRfxNLQYv39vovy16r1At
klJvaJqbSETXzF0QIZUAo8B8AmBqII9scOdhKuWVY3RjEqJOmfvLoFahhMZf3xra/Loq1dpl6NN1
e41B3WZJBanKT/4CBv5VmlxZUXJrkvfcY5MiMpd6WpJwLqB2NaLS5+Z6GfkOVK+O8Qip3XzuS8G1
bY1MZ5sYLber4vJalUVT1Xsv0MkLKkOazC4qLQlrVXZppLxODLysf+ieqw3A6VfUGJyUP28jnfWT
asFGkviV4aNTxnKCKNCLb7Eo97kxh2em1j8/GY6W2/ZiN2YSwlUeU40Sc74zhgeJ6ndK9XB5WCJb
3HrVal/2mqEnYTWQuHlUX+Jf0QApV8HsbW2FVXwFSKy1FRK6eedjGnp5to1KgV9kX9vehATyjUV3
xVWce8VV2S37qXm7PDIeh7NuhDOT3HmGhipJK43VK5rpAYCqqwLHVToZnjl3rh1DvzrtIKQ33ctT
TMCAv+hvZZ7vLn/F5vyejJs7XwbWtZYhYdy15dUsyPfltSWhFe6ylfVXPm2ANdMFpg+0H/FJ+4Fl
SzOr8BiWoDcYmaLUul/yRbSIqsAMN5g576oKJWI4JtsB4rNLl5o4mrRT0vvUu0a/S1U/tAsRtp5/
esCsK3kyPC6O1mo5Sk4Eu4n6ltiLv0y6O6YAX3eC6PX5wH23ZEEOFMAmlFi5EToLeiiqJU3D3NZj
P2104IuVCWnopX5UMiV1y7x6RTHmZ92hMR20GY07J9UXDUh0wdm/NWbAIJD413E6oUx6vmHyNpmq
mWLMudocjdS37QHd4AuRBHa2YidUstBsgWoPrl3c3PYOTU1W20lo5A3b9bX61Rp1KgjQn852TOup
ES6iZWWtZNpsYDBt/maObv2z0XM3VtB9nYJmsOkz9/KG2Jw9ED+t9VwoWPI3+p7lWjqpGJUj3+Xz
q2M14E90O/XxspnPT14MTFVxOwOZCW5JMnfY2kZs2hma9MN6gJjUTulMN8vAR4TmQiBpQNPtSncg
MhBsxK3pVIEodgAsxrOe99JYT6vKaCd4qbxPpiCtXetHG7lIEI61iNx/yz9ObXH+MfZJlKclbKGY
6o4l/m0EwUtkgXOOOJrUeZphAVSL4CpuSdH/WYrz/SQAqtzSdODM0X/N4SZsXPbUgi1piI5WT5Sg
34q9pz++Bs2T07oY5gwoGLiATFt3Mr8ZoOOr2DeBo63bnY/wp1a489NWjKQyh3UIKAp9Tf1h/9MO
Ct8k+8uGRKNZF+tkNLLaGpIsYTGS+An86TsqU2JroqLX9pJ/LAgXZovIKapZn9NwyQ2S9vel/l+u
OOe1kW7WdlZjutDN5VbJPVMKwR4UDYHzWq3tgKWcMYQenN4z5BO7VADQ2IphKq7yOAJwpuNafb4U
kqIkgNZiKSh0nigoOavM9h32jTb+5TXfDCdr9kxeyaaAVTs3NBgDg3pyhS1u6wcjS58d7ZZpDzib
8LpfG1BmgZNtHrPqicX1i068bFF1ajQxLCZ3ErIqekGax+Jq9gyLKC4ob4dacB5suvWJQW4uRxmN
qiZSVqFiPcV56VOIDJoiIzy3xHucQQ4BIDk0ZK9gsPNh5W3FWsrkNFTvTSDfruSC6E+xb+56P78q
vxn3elCQ8Uv23TpmMTnQLDAFPsNDnf75BFUHB/+az0C30vknMCqVk8rMNCzmYLxffpaeSa+c6Lg0
90ahh7P2zJDFupV+xklDrD9UevtknZsAlhTxOAM9FsrsuwZUdtrJrkyv7fGtnP/mYELaHG9NdBc6
gISfj9RJ6sSoIn3d4qZDVhUUD8wnotL11jbH7Qs5VhkS3EAJnFsxopXuCUqtISAfe8fJjjNahC9v
v619DswrWr+Awlqz9OcmgOfpAYOxEdrBm6jXQfxizs/TJEinrh7OHyAGKKJWUXgDVA/cATLaWqp2
cQQraEmvCK6XQaf3bgcAOEgRlnlwtUTEa7H56js1yg0t17DNdRNGy/kb6jZjJJN2Z3w1lTczngOz
Tw7R8Hx5NrfGCdlXENSizoisPHccd+BOM6PMSUPcuiQkc2N/Ce07WgZ/NTjQYSI9jYvfmqc+X7fc
iOy6ZkkWWtOEp9AORT9rTomJfLyU3CeTRrIUKl2i/Chfp3/fZCbufsiUvcufcOG6ZoyakDJNQw2n
TqozCOuWoAc3QP8WuzS+mb9Kyi1obo5qdA/tW/UHRHdo0L5l5hdLMwTOy3eg/vM17/Ur0KCaUKo/
nwXJdgqGHrA0nP3pUX+u7u0fS9A/xPfjg3lAFW2PiUH3/nDfgm//BwoUl5dbXdeT92tAxlF2+sc+
d5SkNqrlkgb7RU2ia8Mzfk53gB6T8b4D7u+bsluuHF/yy5EM0U3sgv3pUOzNp8tfsel0Jx/BHS8q
Aw+zTOHn6vhETTQaaTZpF7ct96oVJKghFCCrvGxy69BeSYwQmkA1h0fA+bw3cZaDPh4y8sWiHU1o
oVv99VB5NHGC+K78cdnYuoifJ/nDGHedctLRSeIcxuZjus8eexVbSxQGN99SJuDAwIWtU8lfQ1Kl
76UaConhsIIbS/AVmd3vOII+tK4dm5zerddSzcmv4+g1BQr38hC3txUKiMCLogqN/5xPaN3EbcSg
UhbOLuJjfl9nXvWYvSwdGXfjXRsH6a3sOq/1o/QqvY6OJzC/vkE+TTG4eADyBDkVktLn5i21V5YY
XWyheT8d0tyLnvOc0JfoLiK0evklsLa5a7B31+IC6H/4/siENbk0gRggbLtpL4/347X9M+2JWttE
Gp+61jW8J1GT+OYmgaNCNgJ1SxADcCNE2rmpwOEb9t+tff+UuwAxpS6aCARTubkzTuxwrz10PlXN
kI1ZaBjPzoJqne1VTqjr36XD0E6C+LN5xK1v8P8b1TrTJ1dZU4XTphWsdd5vpKW+RF4fLjcoWApT
qKsHfPIQa8WgwjtWLzm3VC6dE+US5q+GCsCUBBQ9Bi5N9qntm4fhedJ2RU7qZ2ZdqyiTRqIE+NY1
BUjqf81zgb6Ccl3U5BhoMP3QwJIWC2LMtnt8/D4XyHPLiRYjxe+r1/pMnFXgo7q2rC948aCjklCB
uf9n4T7scTE7m2w0tQMWEVZMe8sya1c15aGz76LaBLIZXS03sQYyLtFjS7CKfElvUCZZNUuY1YI8
PJr+5Y29fRx+rBJPe1VXaRYxilkcgtmPvneBjnabA3uWXhzP3sXHpCCFTOaf0av1TVeIfD0HoN1T
6e7yd4hGye0KdRiaZWD4jBh9mrL0bRhuWyrKiay3x08bAtdmlJwUZC/5qZSyBCFz3XqLFx9frf3s
Glfd19SNrtr79JH6mWBQm4HlxB4XWGS9lm2wSmZhXu9K/X5Z2dLYgzZeG/NtjU73y1O4fR6emOPm
0JDaAfU1mAPsnWQDWOH03dJ4NLRy12juWiEme30CXJrP9c9PQlnTOwBfx5jP0S39+R4XiSMLf6GZ
n0w+O/wh8vyfi+PJ8NbVPbFWa+aAM+LdWhOqrg6JpOG34f6+PIubUevEyuqoJ1a03opnu52ysNzb
d7OnXwnhmyIL65+fWAAZSlUlGiz036cr3MWvp6vSb/wM4KM8gF6MB3LmBwgDXx7Xuy7EpcXiwjHg
4HgWJ/AOfacM6LDXQf/LPEDVgEvIj47PGvRHz17ifZV28l57TVy6q/fyFVIRe8NDd7E7B38IJf20
pFwIX0ZqVoWNJY30EnYMC6DLshcBBba2Pe4sQEW835P4AjdrEiCfEgna66CbSKIGGQbBRt+cXKCq
HBUlhFUphhsIUjyoT6QOnnbBAPHonX4cj3Q3/Cp2RTg9xldV6CCTw9x2z8Jm1/2uX9iu/AKaSL8/
9F5zE/9sdsLUzrrf+RU//SjuwNIiNY2LCR8l3baB6jcec9Eg64MX2W1cPbjsX5vV0xNrPAHMrKYN
K/CSxkGiuymovCn5WZHSrUBegFY5wZ1N24o9p+a42LqoKF+aJQbXgzt03E8vv5QggUMnt+N37Vb2
obr0tfXLo7FT9tFtg2Mru8Z1RyVo4dt1TzaZ9tKuBGzn8jS8U89cmHS+kISu2l6LZHyXJ19Lt9IB
ePiD1rugsGghuP0lhRjB/Kztq+949B3NK+BjrPvEh2rgm9kQhmfol/in5sp3cpiR6CYROCrfRvO+
406njQvZbCkNqc6xShrQSs90/cdyXxeiuMc3Iem6wAF5mh47bgqqZzAmHx2SEm0XvEDzkWT+d9Fb
cOv6cDosLmobRgwYxrr/Cv2tL+605ncpSlV+hrshcXdqg4vbvSRnOiiO4OCImsmtRAYCzvhgDmJv
AmE9sje759+XvWnzjXlqkwvaUO6VDIfBZmzPQdM3bloBahYVuy6e9020HKWe7dOxu5/y/tZ2kpsB
jPVNAWavZd5pCvVjxX5a+ltJVM0QzgYX8aa5zxw248ucxxwAuNnX9j1E4QrI2kvu4Eve/FIdG8Gu
37yDn84HF9L6caTJuGCd5V36sOwBybjXvTKgXie4K249Lk4M8dV0MHxEptxjeKNvhMuVTpxd5o8k
ub+8wJt+C1Ik1NNXykK+HMxyJs9SGedhnrZeq0ChrnYzUaPO++nzKSZ9WHmf1ZMbhw4ZHqOWkjxU
2kOa/VamZG/Zewevpmke7qa0IYnpQBircbOqdwdt3CeKW0az2wHiVizll1GySNV3Oy2qA/A4osin
73Mq+XHW+p2l3a40pREtHp0cXC5MxDWxbizu84G8Q8838umoOPF5gEYZgeotuyTU0a7QdC3RIf6p
xk/VKFiNLfeCXBlyOsgOAlvPlwjKboJ4Sm4BCtfRfW0Xt6wN0tx35J2aP4FDjQ0xGvZF+YcNJ8DV
wYI8JvinALjnnJqh1wQvPJaGMcBv7QA+ZRO351okUiYww+er5ljPWV92SHx2R7S7ebOSuJ1cCLbo
lhVAGFdaOrCCADJ5frvFQkKfUUfijcF//F5+E5ZqN9wBCMkPC+sXnHgzlZy60xkKqcVSXY21cSzt
KWjb+Xnp5eDy9lyDGOd5NvYlxA1Q6gQ6cf2UE1NRu9BlVlEVVgs/H1LPnhXNLyZwUWT+ZLJiNyS2
AFG0RvTPJg1NBQEIkIkWl/RKxyHD4xXzN04+dL9Jm4+QaDVJ4VR74B3cywPcXC1IkPyfNe4WpVhs
spQaWAR99Drzex79iEQ3ItGAuFcpsJw26yU1DTtrmXYRyD48qQTXrFFOb72RoKtT10VJ/k2b6ORc
ex3QAm9wTqgkLZOkAqU+BeT8yXXQWzu6QLZd8KbaOCRQF/sww3kia/RGjWvUTmmrPlQjaAniyJU6
aT8tik8bKV2xPdIk0gve3AA6EhiO+t54zy1aoUJv1mAGwBDZ+HMylp2jJt6YF7Wbo43lsoNs7gBk
uIFWQvSFAMP5DgBnizrSDkNMlQN1NaBlNRe09jSImt1/Z4kblaSbs8Yq1GXQQqXET21MVC3M/Lm7
qgSWNr3jZEycR6Itoat7BfXTtVmr8ll6tCs3yp/G6G9i4Ykh7rIN4rZWt/PVUCbvsvoIIQu/pAI0
1BY2woZ60L9LxDn7SAdHyhcsUaL3O8jXB/X3ZNiZdqho34pyV1kop5kJidnsslYwletvf4pWJsg5
wHD6Tu7IuYeeSaZBUYTQlrclvp9EPSai3+ecwtIi1g1oJwzj9LchfxOeJVu/Dy4DUNFaEL5QzdVV
TgL8YDPLmbsSp1UDKthEW46T6oj6FLf266kR7qrcGWVRG032voeA98rRAZTpd3b/+/IG2orlaAlc
wYVIQHwqh+lzN6amkqdh61zn+VuripRHt/YNEoggp0K93DR0bhyzYTNIHGOykLsy23knxxJBdCBK
eZSgk3N5NFsvVdyGPqxxt6Ikt/rIzoHAyZJxzEELBYKHOYnRRlN0DvTu1cEv5bz7UmfsfrGgjIN9
Pd70fWWAfLZk3liNT3a+FIKAuOkxH5/FMxPYS1tbybhin9JYckdd1oO8lUU6tptriYQVqFsA6EJS
6dwvW0bnbjApAJva5CIUihdz6+xCe96/FridNfTV1HU9LACz/FhDQEGaIpKqIzEhsqrrpFH1Y/eH
ChFr9gFccRqq/to7hSFnVOkSZS3N4+QywQsz5FeMNXd9L7tKt/YKJfH+shNtTOOZPS7SW3Y5UUph
D35EoKWDdqTrmf7FeXxmhQvzSVLggaLASuNc69N10f8u0uveFLxIN8eCKIuWSlBMAi527hIgr9By
GeyjIZiz9wW0dtFA9ocMlv+sD3jJDEsFzR36U89sXJ77rYSgA6quf3+Mm/wewDcz13EusazPgipO
D0xK4jvW1f6cpaCdy6s6qK36dz7keZiZFLgzLf46t9pyYFMvatV+B5ZwZxW+x1p1NqyV6u18cP8x
YyPVywKncewUV5VJj3L8vcmjr2maB05iErNBAl5D6+ZCMqh9IeNC7CKoc3Vn5flVoY+vcmb+uDxJ
GyEV7/JVpxp4d1BRcouqxU5XFhrmSJK8dPGNKzp8QeYqEaXiRHa4YJpFtAEbIy5XSVMfoem1l5eB
0MQ4KLVy1Wb17vKwNk6802HxL3a5MEtj7IE4gs4vYHZD5EXRkTLB40VkhVtQZkH/bk6woCWRo7uX
3HqONEEA2TahQzERjXEr3vVsQ/xHyYwumlrMmwqGoXE6jl6hvWjD/d9M14eVdfVObiE0sZJ8KGAl
tcgEFczQyX1hlNo4uLAmeFOu/Fh4y/JGmK5n/QL0GbXtnmSTYblzPongXavDftpkJ1Y4hwZOxq50
VVovIUfLHl0dNLHRcsfkjBgQxO1EvI3bjv0xKs6xNYtlyAekKMob3VVmNk958a0p7mSTAcUt4hS+
ODhw4HGncqm0oDxdIVSZpoLqD1LdRUHkl76+zUFaLUxHbUZ8A+3za4MkWjO5uUSyyEJqCGMbGxfn
JHsds6fLjqevW+TTcqHHDjdg6PMArXHueYNuTzW4lpDF7eLUz0qLerGd1O5Mc4nMQ5V96SvZIHqf
Fz7NaB5AHv1l0thIHHB1E6Vh0KA3sbh6R3+DZSQmEO3Q3CUdShd7x3Ghw/3dKFhPOqV6TpI596wy
i8ADqtiEJVoco70TRFrOks7PTt9E7qDEye0yxopX1+g6bWhhk4oOrY+kCNhlJ3MKlQSUEbpcWb4S
jxKp9NYEVYOmBZcnZ3v6P+aGm/7EpvnSZHEWNmAyapLBk2LB020zuqBxDOAmdOJ9os5D1LF7pGWR
zTbulTjU5n0hD8QQ3bq20po4Xz7srCM9iS9mX1hZLcOOeSwdH/RTkuFGOu7Kx/SndNBqwcRtRpoT
c1zQrJcMlQgLTpXckV7AoyWaMs5hQVPdqZGC366BGNVv2+PyennVRQa4VTeHrjXrGXMVZxGIcp7a
0XJjCJRkz/+dHS5wVYWmNR2Fnag4du3OBiKYXcuqYIMLRuNwEauve1kpNUxX9NTf2Hfpl0nQN7MZ
Ej/Wmrsx/seSIGRAgfREGVZJCZPRJ7tPfoyd74gmbDPSn1jirpPALmjqUsKSUgRoI+1BYxQTtFvK
om7q7X3/727haZ7VWJtROoch6B5ZU0qG5Bqbh1xe/s3RoJRhvLNbQR3mfEvqbOyx+uvytw8OAFaS
2WNX2sR6M0WUFZvjWZ/r+At5Dv4Ow6S4qqupAvBD3uH6S7SpJFSEI9scjwUG2jXnD1nzNSachJgC
bAZSatAstEdPQ+NfxSxSWglB8x81BdelTZ9D8hNZa3BL44Fxbsuh0K+raySFWOlnqT8NARB4dYnG
Wr8RYZw2Y9mJrXWDnYwL6fgxk3rYguIskGmJ4AQQ/TwXztRlKCN9BIS575EVYrlueX0cCYLApgOc
jIELaVAcKVtLxhiq6aYz3oz62KSJ4C6+uf4gHIGGCp6ngJefz1OMEgNerUgMIeOeLGg5LBTSFgmp
5XAsBOu/eZ6pED0ydQCDoQHELUrc9FK/4NoSqiiW+POw3FgjlXcxqxQvnvvURXPatW7Pujf3U0Mm
W2kE0XtrSteSLRqGAfcB++35cKHEu5IW1JjS5VcWf5n+okcUelUfv8+dDqadNFXeAm5N486rcpNY
1Q+qCfxiq/cLCiBYLQ2JffQlc4umUXC1JBoqgs14VciUushWh113N/WQlFUp1HZSEAYDwYIFzcv7
rLeD0ejIZNxZqUiPZWtGcVNE69W7/JzMzSjUz8xoSvAtCqRzPOSEqFsXxe3ARE/hTUMryQog+yAs
5nmpWO1Eqg0C+XBY1LclqhxfS6XeS7Hv/Msxfl0k/nINonJNBXUMFBn4um5ad1PSWD0azur8aWj6
sJlvK/mQLKrL2EuNVsalFGzDrdCIGQTxL3S4ECG5WTSmPp9aNuElmcdBuW8hT5hk7hyrUFWOSSSi
P9i6Xpya49w0KbtabRUF+bXUOihO+aVoSoAMFEpaOT38xWx+DI1HZEAiBowAA4Zm189o1yfJ2JLK
Wcj0oKn3WrJ4sqj/YAtQC/IRPI5Q/QI1De+TVUfTbEnRnllNgaHkVzXYkooHG4J9tgMJv8xLrsz0
lqaj4HKwdSpYaHc1wDRsrCwB59GlUlRzMHUkNhKaxr+Rj4ew81grfxHDTq1wVxA5cxacbhidMWT7
RsMTJwuWrgkuL9uWi5xa4a5tZeHMcl/AiqXO31RGcIk7gpbMTXURzGVrY6MbB8RXuH8gzcedpQzO
kegynssR0gV7ME7+QKOy7KbJ9Bc1APBb4dmG/k5cbHhdv4na5RCtbwRzscGpueSJVzAqEvrZ9IIP
KzwSQJ0hFqbpSNhI2puONzloYQR+tpkSBfIExCXAu9jgEDp3tK5C86PWoTJlUN8B2r8L6idZuqEx
geac073102H+hW54Y37J4sotFresDyq7u+wiW3cHGz2R6DVFyyxQuudfoS1S31m0QRNwfkjHOEjq
A01vBnMOtETUnrvljqsQBoShNOBT+KWTrLbtmhaIjiEqdwNzX8sidlNoJ14e0lYcPjHDr12i2GVj
ySuu4qnPiTkS+5f8GmW3uajJZ+uMOTXEbeJp0Aw69DjN8t/tK0zlE3lYJN+MPFF7wdb2QpkZUcmU
URl4byQ5uQnbYJXHVQix/rZ9BIHcn8NenNNf52ooLTAGRWTg10tgXBY5hI5F3qJeY7y20f7y2mwN
BOR9BtLuuKyi6ffc3UqpBMva2qFdTe2DSY2HpO72hvT2F1ZQaUDLnGHo4Ns8tzIn+NUOBEBh2WWg
TiX6+GjNg8DNNmssqPkCbQWaZFCZcud9P+YymwqAa6bWpyhaaLT3DOdLDs7ksoKqzrx3yp2Z7MBy
QirtKMlWcHmYW/vJsU0T/2hAIPCcE7ncZuowYzKtNuvRJO4EDbBZXl5WLYmlOPnj9A/SruhGf+/h
R1cbN6tLL0Vl4+Ap003UHToQPdJxvyZOjEZw3fg8MFjCwQWntFVIaa1edOLuS+9YMW3RdoUHYAqG
GdDMyGnrQ9UCqbPd5Un87JHntjiPXJjSsyaDrfLZLMiCZVQFFrZHg+v12n4OjlQu0Je21FTMwPMs
H4H2zBQt21d1ychgpg6xrdz+L+1x23kBUbrBhh64EAkdLs5vrfqNHSZkPNmeOCTHQUaF56DFuX/X
0rge9Bmvc6n5DuzqXcWKGykuRPxJGxibd2FsfDbgmajTrUfYiTdElV3aVYzxKEVF1DhxrVImJt4m
NM5wje+I6WT7gqG1hH3vm0PXWP5lF9laQHSt/fsB3EilUh3NZcGDMHOeFOM6l641fxRB9TYuvBgm
XkWo/6KnGJII58OUK6ZLDI/qsEj9rm0ISqDJmHkxLRFZ0AKkJ+5gVESnviHC3m4t5Ylp/s4LFSdI
Ta+9ZBV68YodwBuKKNmy8d5FWVvFrW0l7YU+CrcLoJhXys3UYRJ7yTfavf3aoA8elQ4Qg3jJ/HOa
PWoMLni7Naxon4NsDHIepfr18lpuoPrPv4PbHWbRjLRl+I78+Y255rH1jPBH9JoEzbNzpIF0NO/K
R+tL7AnsrtHx/EF6bpd771M6K7NRwYkg/l35le6uOI9mlThVj3Lno+esEuU5N3I1sIl8EEgvVlJY
mbMpO2U9RhBJCOOqQxe+7jLoNE+5v2LhzOjYD5RofZgsgofwRn/Cud3V3052rNl2EL9QMMc1kWpy
O5i7xNPv6BPQmLjtdQ/UJmZMkpyMX+cfgnle/ejTPINKEvkwEwwtfN9Lk+Zg4pAQbXXJIHL70+kT
P0mmnepMQZ/U11lX3RUQBFIGDLz4ZlSz6Fq4xqNPXwBNS1zuV2wvTzXSNkNEs0RG/mgeb+QW7V8O
+4E71lfKpGs26K+CEW96FpKxgCFCJBTap+ez3S8lXZx8AT2AXHtAuh9TaYRYQ2M/GE925jL5azsd
DHC6klwWzPZWZIRvmSsPAs4Bng2ntSiK2r2KEuYtfLm61Sq/EBQ5NmfzxATnSxbuMVFkKYj+iWeX
Oala8E+ZREp7l4rAgp9fffDbE1vcXaA0Fy2eLR3J7d7+2Tk6gSjFw+XVWhfjk3NA8koD4gTrxefq
56odkOyCc0AmlGid5KP4VA/gVVPeUunalnpSi06WreiuYYVMSLiBHInP2GrmMsvJYuI2ZWD7m9/A
8aSovSC+bS7T/5D2ZbuR48q2XyRA8/BKjTk403amp3oR7CqXZomah6+/S97n7J3J1E2h94Ebja4u
wCGSQTIYsWKtCyPz319s+bgqKJj1NTyYM6OwY0MN7M7gyVTPItJaE5KqzMIVm4veh06RH14MJN2Y
e7mKddwfmRLvB/E150OiJ6/a8KsACPH+mi2NDQTNeGJBaGZmc7geWwTiOCpW2GADRmIBN9ntR1/p
LHnqIlPskz9gexBWbC6e3XNhGjxoc+xxEwP7YTdmBu7kXt2Vb8P4qELXp4oCU8oNc0i3evmUaSt7
bWlCZWAAQaoPN4F3Xg80yeOuk3Rs5xB0TJzpx0hBc48QtFu5IBYn9MIO4yxTog5KqsJON1RffHGq
k9A13kBe6Yycb5D7qycv7DiQ7AJtOaeDEYBcD6qcaJFwTZTstTcB9AprvOGzk7Eb+vLXM84hUVEc
8j5L9uX0qw98QsGAT7lTy23FJjTH4fv+aJY286U5ZokooieAX3O0k/UKKfonHVRtqySfS4fUpRFm
fWqjCcu0moGBnQGeqke/Ty1heFIGy9DtJADkaxVIP6dV700js5dzrhmGCoq7+6Bw88qLg1eQ6pIO
OWaueoOIoqC8x5P8dH8yF/39wjWYm5OC2nLImjRB4gN8XMIzOnKIIBwn5HLuG1qMiJC40TQZ0qZ4
qjNZ5bYWE7+ZoA4V8W6lgnesSUnQGxAfacPjyEVupKj20ENUPNl0vO8I2WQXJwVUYRNf7Hi/XdmB
S24ESkgIPM0NVqjlXm+KQUgbhVOqZD/yD5r8gifiavvA0uT+pBRRSoOiJztkCFTJ0ZAqyR45CSJ0
f2em66BWiSisze6Su6KUhgQY1GzwtmB2OC/mBldOarIvQOEYboJO2DV5sEvnvu98K03JuatWAMFL
hwrqA8hNIIELumvmFdFp0sjXkpzsK2kgMd6kqwC0BQz+TH87hwoAoeE4Zg6WqjL8PipRFNSDI7rt
zZh7mLtEe6vPfk07gaK7SkJpAi9S3q57p1X/cXkc9hE3/KgDzE1/1y5ShtxAs/lRmLR67oSUe8kN
/58nNq+NMDtQDqGbBn48vAr93JGqhFTaYK7zvy65+8VYfi7bi+gkqEuj0SU8hNJa3ATDE3KT3rof
LloByHImJEdHCxvbUWr0+oz42ccTGjVyAQDcMhc+OaNdo3daunSQSkKzLEiS50a767WhRovCp47I
h3Kp2aeGCxlYaO2BdpjgFHLbOuAhEBAe759iizsaTOug8YQ7KjxjNYgUlKj4OTyoNiOn7Uo0f7RY
rvK/Gt4s3gA6Sh6MQeL18CQsV5XPwwPo3oslzQOHlhLjcRNJTlaM0CNYC7cWl+7CIrOfebTNhoWC
GLlMxo1Uuu0IyRZlJbxaXDUNDww0m0N0g2XpUKpS8psO/pGo7+idqR3F3wj9a0lx+VQrdZ3FA2qu
LEnIUOs4Fq+nsAlTKIPrBlI6Wt88BpnIHYusbO37HrE4Ih3QeTw74YxsShiy8hpQWoitWmQZ5/oH
5HUPbQ0Onft2Fpfnwg7jEHytJdGoo4letD94snIXLro1mkhmGlJcUyyMrlOCtihDHXltEV2W4mQ2
A2THucciWwk3pKWLCly/kAqH8MPMiHO9KDx27QSddhzpda9/NFyiWKM/GCawM+HWn5tV4ylA2iCY
9nEZiyaINUIiy626ox1nI/euWnyayV45CC8hJ0AEKRdThxpxuhFGCb3yPp2suorrt6gZFAc8FTzR
I2RIiyl97rKqJ1rSIhUTivTYxfiOYGgFCJbQyBvSPjILFZA7vlBHG+ifxO2KLNwF+M1EigGOguLR
mtj7fGKwUd+sHYVnNyjyEBddTwhInku9UKZkP3DJaWzkE1IZ6lOaSKlV0iD8CLlKWVntxXsVCGfA
NPC4gnQRc+VUgUrVSBoQl4ykgkoqkU3jTThrb8k3/zv7I2hWXJlA0N334OWR/tsqW5SMMiHhpRhW
qVUY9XbQPoLqm5OCTa+83Le0tPNB8m6gpRJFFBAqXM9poqDfuy4wp3IJwGHFJ+fKL9cmcSlcR9n4
hwoAxBBs/IgcVyW03JigIUr0huYtMapHHvAkY3BLw8vynvBpSdrofH9sCzU33GsXdpnFi/Bbuc5A
3BUWHCU9n7xMQlQeqeLzu2wI8qcgD2K0vfSj1esKt/FF4T0PBMkaxoxuABkIV9Z18Z1+8UUsr50O
FFzJoT0MGkqE7rWvQHDE390nT9rC0usVa0tHFepv0N1EDRhvdGb4XF0LTRvCWBCjZa/apBmafzMI
qa911y8bAuIHSQCUItiaVRTKY2Lg1N1DaodH9UFoGqJ9rmk/L24KYBZB9wH5K8hBXrtqPdZg/6xw
DmnkC4Ry5jZ1V/xlcTNcWGAujrGt2i4HMAvVPQkaNE+NBxYTT7L/hGS0OEsHf9D/0SJzxqeKlsRd
34FEWftd2UjypXL7weWNJ4QeoNNIXY76g9IVRII+gJaSLl9T/lm6lGck6P/O6jwnF8FuGrTKOMyz
CvIKC3Sqm8SNzuGah/yklW/O7gsz8519YWbkysyPa5gZcIoSBcqL0L5yIxL8QoqfOPUeDVuR9YY8
oI0ygFVugmNnv3xP9hrUb2m8SLqhII2ABm0bzHg7qQNhiejjVi0nMwZrTgU2cVq+jrKd1SpeZsXK
LlyKRhACI0kGJni8OpnYCmnCSBayOEUbMhQxDD76gwbLQ5aspckW7SiIE4DtRns8ezuOFWAEAJjA
Tv000K2sb0Cvet9dF0zMtMKYNXVOB7BZRq2e0rQseuhj2spbugvXGHcXdriACF6Boi2a4nEbXTsJ
Sl4tjYohnfMeMlADXtlBI9IU/X++JFd2mCWp5U7LVaNL9xn9C4w16BBW0egLRyLgJOiJx0DQCcwK
5gZRkuicOqZ7mmrQUH+Y21Zr/nsVYb24JKoxg5tR7VbZJvcwMDg+bdV03wuuUj/0sQ0gzn+x6hcm
mHM30FN9qGKYAHKlzrcwAQ78+yaWqvYzxguwGHGmj2KbLJDjbbi0BQbHd5Wd78QOrmvSmKP352Ut
/7MUFVzZYk55pNE7KaxhK45ftH4r9WAFB0jUkArCh1auWqCurgq7T5+l9PdaCkNadIyLkTInfhS0
OVfOI+VCYvzWUzLugkO3518mBylaM919CV5jDbvGjpzWak+xmXqlVby0LjSPd6Mje5WNQkI0E7ee
wDS3elIvBGtX08MckLlaUSmbp+dVsHh7INNGhDXNVEll+tZb8ciD5uXVIKF93wcWPfliYpjND9Gd
KaaIz/Zp77uVYve86OqTc9/I4glzYYTZ+UML/WqVwohCzwivM+6ZH94EczRWHPoHTcXcd1ezOH/I
xX03RHohK/NoBKsl5aHdCo6+UU0J74fCDM14I3jJgTqTpe1UqzSFw696W21CMPK5kgXqdIu3ZAcU
bmZ7gvaX6KRPArRpQ28kKmZeIokVOeucmPPasl89lxrn1DPuRzaLSA1/LMUZyAod8cobJ+v+7C+h
VgDlw6WLNKMCCmBm64U+32opBzEFioZ+iUyZ4yfoPG5e69QOSkJToqnZMdNW7q2lPXdpltlzosrV
qRJhWFqsOc2AZpdkEPeC2n6qXbimWLoQYGCMUNOes/czofv1yqtw40BSMMZEVDdx7SLLJuSBk3qG
4tTaSsi65M94myKphwgDYhHM2SxHvq/QuS+1rioz5vMdctt2XTxF/AAe63+ekZr7Ff5tjFm9LIVy
g98Bti2F40HR6oeg/VC1zoqqkvBC4vTympjY4sIZ0K1C1y08UmfOBD1Azo/maLqKa0D7RlqCdFlF
v1JeyQKJ0Rvi3XfQZXtIyCoQqwCgn9m1RgwqMqNDu1IgbH5t4hjx2kDXXsOzt7GbDCkMFFNQp0Ui
iTmD+GgIxHruSKLCK0+p0yFtI0YnsXwP5U3fbgIxJClaf7Xku5S9rHq7P8alc/bSPDPGMY/GKfUp
NBR8FbDdAtkrfzoFZfV83878urwdJirgc9oZ2R5m01FwHwVA1qL1S/qQeWUnxY1XZSdR/yyFxzTO
7K5Zo5lYHtp/TDJbLwBaGAAQoKbQL1FboFj7lhtg/DK1XBnb0rZDKeLfY2P8MpAybhIyLOEYV26j
GhYdu6dGp6EpqSXhoDFwfy6XzuVLe4zLTBHnoyls9kswGUXyc6v/uW9gbeYYp+D71hD82QA9K21o
0uIkKyuH8Jo/zOfmxY1YxmjR6Er4Xd5CniwFHWyLW45/BPGelKTQVforAeN1f1iL6ySgxQRbmYda
KLNOI7KbnCgBhEwfB0QxgZn0XiKRhn7et7M4fUgQIh2Ml9ENi6Ff8ok/zRC2uNa+Rr9LTF/wH4Zh
jbJz0Q8kvCdmEre5J/l6DpUyVfS8meFqw4vaepxy+i/GAXoJXtahuQDZ7evfH4VtgZQY8EY9qKYy
BcgV4Er5bo12YKnAjc6o/9iZfeXCF3x+TDi1R22DE2DKd7IETJNo3v+LNJzbayJgM6VsppX+ge6q
huT1o5IA1S0O+wyLGaA79v64l859EYcxssrijLpmxi1xQzkm/VwhQ65Q2SCdPyVEXxMCWraC6BMC
ZqDhY3WAOGgKc8qEUQMZXNOvBk9CuX+Uk5XYc9EZQS33v2aYwyIL1L4BrRIKR2BMhMBxMqAfKF3D
Lc5TcnG84/FvYBQ413/a4vHf10soV6IAZ2yEk1xlJDz1scs3Mglk0IREpSVk7cpWZkbF2mMzp/4g
x0mj1MJpUDe1BmZhPycTv9LbsmaECacA7Ij8McKgxN6wW9lMgCjx+Zf7zsY+dm+GIl5PnchB26Gv
YIV/qj+h6+U++38q73d8KHFurNxUjM/NttBDh+QTML2QB2Q78LPekEDOxwunoqqUveH7wrNfKPxX
iCe9BUyJslJJXLYHXMXcXm5IbJJWjiUdcCDY6zR3VHZDIRBOzIHU0ryVWWTeqf8zsv9YYmaxN/ii
6nENn4LCVtNNaSAszB9iSy4/6vSI0K3vxRUfZK6wf5lE0DaDhfEHtpAuo1I3FNIonGg+9Ru+oqiT
VXnuGADb2k3LT89KXKUjyWR58IJBljYrY579j9l0KKKI0EtALyM6iWb/vTg30c4QN3MJ/JS9xn/K
mgxn5dC/Z5AgaA75sDLahc1wZYw5R7gubdQC1k51RHcZX9lpk5jj2Ngrg1qzw8QemaEVVCpgp+9U
SwmDY1vq4DaatiW04RrBTFqoYUEMgahpfqS9sdGTZMuHiZsEoiWMnXv/exYX+WKOmbsAbfbgNeoV
DDuYzoG8FYrpIUpKcxSkXZQCFZ/zNhfXK7OwuG8urDLHKRT/cmi1w2qftk6jBo7vR1aSi07TjSum
VuabhbcMXBEbWg8nasAD08vTu1YfJllbSySxebZ/7Zb/DOknGXDhrB2E2gBHwZD47G+mvXdVum0F
nUxCYUeFSMqU80JcGbw6OQUnE3QmmGqypsm1spo/Z/HFRyh10RVBB+fikOqPemWLXOZBjtWd0nSW
UrabNAUxvrQ2x0tnPDbPTOMGIjVUFOZFuLAblInMaRGHo+JjaFAQIx2ZzG3n5k8UjQyk+7jvtGxm
5X8m+z/2mM1axuAgRWYVixrqHoWQLY0ku8g6c6BodZKRPEI5KQOT3ABm6NqInBX7i04FIgxt7vcD
SJI5jQ0jUZqy04VT3gI3MMYP/RgDctYdJhRVOqN3lRG5rFHd1RMgfijfx1CmjTyVm0grrSCPFtf8
4luYl2c1CM0APkDhJKVOz6OnAfRnljbaKPVOyJsm/82VB943zC5Q80iQXC81uHXLFH3ywmkcPsC5
3U+OAMWmNaH7n5anm7P/wgwzKvT01nmvFeIpT6F1AMwY2BppBay8zMdQMmopWj/NuK8NUtexb2YK
MF51Q3tb0gvDqvUp2Yr14Lthyw12J44fkTaUOw2aJVsIOcn2JAL6oSXFZKH3pzsEGY03952Eeb38
+CgoDZET4yG/JLD16D4wEM3LgXhK/PLYVMUpaPW1RvklP0QdGgTRc+EFQsHXixHpcduh/wOzpI6j
F0mBttFrAS35PvQv7w9n8YDDMwZRDmQvUUFlboqiH2Xkyal40hLpVxKrjpq6vXgQJTAoQmslEq2U
/wzLyEyT2lYG5FTzwrDvfwTzwsUzDTgaUKPgeYt/sP2ux6sNdPIjra7P6KvFSy01kRK0fOkvVQMr
EJ/vG7uJ+SGxgE5bREB4qysAFlwb4yJulAWuq89dQk9cKT5FAzStadMSyk8bbqLwe77nVy5kthlw
HiMOlZkJYE6poif22mwAtugpk4b6XE+jozedS9N9lTxho3H15DTje4UyG38OGrsTOrevNxNkvZTG
uj94Vsfq5zNQ/gS/CJ5WAhCN15+R1KC3HnWjPk/Ry3TMJRPwp7RztZb4aBq3RzfgbC0HuK2Y+6l2
kepkgt0+UWqHyrYZocVKyn0ouJFEUAf3C7BxW+2wE1LScsf6tJb7YEvu//peUQKfILpQEDMy51Ko
lVKdlH59phvtK/uO7M4sof43eb7V7PjHypZwH9Ve5TRO77V7SHCd+l1jTUf+MHrxip8KN4fyLM9x
8TXM8cUVcsLpEWZPdFsbOWqztQPCmYjXcTH65Pf3aMXkb2CtPBMW9ocIvl4wgICACkqu899f3MNZ
O5WBkfPNWYisQS3MVnyb5bSFAicmzs77LnJ7IkBkAirHSG2AhhZOy7hIWY+93zTw1LijnpZX5zz5
MCrqJmEDHahgXySCNQkQM1D7vw333epvfboGTr0NPeaPkGfwGDLm+GF2aew3YsdRtT4n0O4o1AoI
1fgpeFIKK5ZFc2ysggtIaXS2X/Zzl5/wvjILC8cEcmEgKQFWANSrOjPnfpRHvJ5HzVmO33yI5fbF
dxyIGynLSavxRKNHmoSb4bWuNj19oGngVWFj1pKlBO+RACZRUV6JCFgY37wXJAFZbxl5EXS2acy1
wPWi0paZ1JylGmxn0r6oTC5wB0SjQ0wKQ7GG9m80uGr8WPIDASWInUjiSnJhnverCxzfgH4p5P1B
8Id/Md+g9nmV+7ifzkFRonphACmp9+IahuI2EpzNKOjKmrWRJO1GKKEKRzALd+0ZLeB1YGaJneiv
kXTQSiftz35hoe+zbf+srPl8mFwPbhZhmrHsoC/E4ciseWcAIMrHoXLSJw9lvfEwDqY8gCJV2Rkj
QUSAuuUweNPqa+Z2zwH8APIHHc9x5NSAC7ve4Rz4kUWtFPWTxXnO5iuy0bFMBNNUdytHye0FwFhi
NlYqKo0iVLA0unRfbXJrIN850a0JRV3ZhOaB6QiQmWu8DoXazo5c3VIhOCfYkRVuM4ffBc70uNZu
+NOifDXzzFfNEdHFCVcoUqsoOAdOrTmagxX/0bf5Joe2I+QeiLQTvNRJrcL8BswK+A0LHSGoLasO
54qO5opkhOhj4lA3XWkIuTnvmc9iHiRTKvH13GV36k0QBJuanRMKYNeaIhfboQ85ruvlZxxPAEtc
UcQ/dopXqLhj0Ll1Dsjvt8+K+KTe+4QnK97+w4p+M+fI9CNZDLwjMD7Xc27wXJ8puaKfJqfHnEue
4k1eZArb+DBamYVSrDmrDlpbzKt7f6fN42FMz4IMiEGA+QGzImM6F8tGHKLOOIXFWRcfSugFxtVH
RB9SVEjvm1pYQqR40eAp4u6c017Xo+ylTg2rGO2J0UiK0gTgPEBDFkXcgnyMxa9JBs5fzozs0hyr
pDEJ4QRXLrmThgJoGX9l9T+eurl6DR0NEI9JeKgxU6eUgyRUgPudpYYSSamJTh0wA5gIIEwhWGua
u12oGVUNGtdZjQmZcmYDyFxQx0iAwBpgxL4Eoq4P8U2ud+OaaO6ioR8hPOxyeMb89xcHQCqPXZE3
UnQW9RKQCjs7U+TPSq+MVm7RW3/AnAElDmIa3sBxy1xgLXKfisZF8Vk7pSpgKHJqF35DSs5MCxLx
og2mn/seePvoRe+DOhP7CAAxKzdLhkxfQeMkiM8NNM/bhy95O5p/ORIfMxMtkW4C/coP3mpcip/Q
XivYsHBtHC4wD4ZG9MWAjhcHzfXU6nLDN4OUxmf1pTQnC4KdXu2Y7dvKKG8erYwZ5grrhTKu4jCL
zxlwsQrQsaNdktD8moi4qezAlUl4aK0KANkUCKKPF2oG1to9Is7+eL39rsfK7I4UAYtWR/gI+h54
HIFgkNmRFkf3BEFY2RrsxwkaweBXJ9TVCQ5XdFkdeZKvLPmSN19OOXOdqXEmBCqPKdfIKBwlzZQh
3Up3SXW6P+k3QSrmfNZOQbZcQzTGHga1PKpqnjTxWUFiUM9DSD7LvEg04anfQH34vrGftyE7uZfW
mFGVbRuBXKWOz/VnYqdm5xgE7mTqtmiKpuYADEFah9oCGazJ+noG8NxVAXGP3GIPoUnAwRpSf6ik
3fCkcqFx6bbm34rEHmfFJqTqrcFqLG6jr6wFC1b88X9t5vnj0cGHu4757DCOuyoR5fjcOZLV7TYT
CTyNtE8TRKpFALVHk982Ft2UbuwET8+t0zsqKTa8I6W4ez8zK98OAzlFFve4po+8uH64nXA6aDKA
tszWHPoGt0U0f1prAArkNe1kNaXgqYgzYolk/PP9JVzaHuhdUXkQ36IXS2bsiXpiZFxXJujEUzf5
lJqFv1E5bc+tJfpuA3h45qUl5jSo2hKPugGW+JFITlA6Zev42i4tXdnikFt454vN/21szNYPK4NK
XE4xthaKOuFjOxy6aCDNCn6MLfvDndCLMl++oGFGVZLV0I2yJBdArxCfRc2q2l2WngMEo9MGPSpE
Agy/lRGPTruO83o3OQngAvmu187023XEN0BTZWbcQRzFQhz5qQ8VgYuSszp6lXb0o51fPojC1/0Z
XRwqRGh+GlWA1jCY2GkQB7y8+SQ5D45xlD5KO/tLH2NL3CS25gIIZUOOpCDlSip6xexNAqJHC1sA
TYTk3OxbV34qnmqrdQx72rYO79CtZuHkOYorg709shEgYhfOeTrkd1mse5oGfZqIQ3IOOcd/kA91
4o0+UgzCCkqDVUee/QeRB3afqoI09qZlmo/w7qUBn56nff30rpGSINCHGIoDbmHy7D7u92/u9+P3
t//eH5MjR0m3xn29MFTkliECgPw1CJt+ejYvYq0MMvYg0Crzs/8rd7hPwYaitrXiOrdhFuq7aMQF
vEcCPQEbdo9UKP2uGvLzuJVf21/hMfgFfIWreNzz+Kex+5P/hoP1IeFJQa14bY/Op8v1TQXrMz8T
GsZAaMwm0KtearIylPIztYY9qgK7wAVAGsouuOnThzXA5U/u9p455lgVRsgpJYoKc5vMy54GqFmb
/MY4VDt1AzVMT7LKF+VQO5CpcBs3OuUvxtm3ea9902KiH7iP9GV1AdamgDmAeSOKOWrM3wQAPHVU
s3RDB4B0S7QKxz+siZwurvfFjDOnL6VdVEWFlp85riGT/iSlD8p4lFvTqF6k3gR59X0Hu402r1eY
udQp12kDeFDzM+8fxC61pHIXyf+QEnnequjwRte/guIisqHMukZqMEpaxYfnGpw9whtdS3MtDAKk
CQjbIGmKR7DEDKLLDdBJikJ4VrQ/Q/PI5W7kr0GOFjY7on5UM8HPgDiRpWwdlMwYZLWIz0fJku1n
kdQrD6rbtCTeFpcWmFsCacmc8yksCMEz+p6IHj8K6QM/uoXyRxed4iwHO3mvfBoQaUIN974fLKRO
Lq3fXBaoSGWiOMK6/Csozf41+VacaZd+9VbwQCRvjG15E9ENfZGIuiZnvXANY1ZF0HHBSQAhYzLl
cp5LrVSVePJkpMdjx6ue1DWI2rxxLs8WhBjIxcMIKDIViI8w+7ie+qhWi6A4ByNHEuWgIyO6MoXs
3mVNMHs3b32tCTKYyPf9X+43hvNavoqf2TY8RXgrKdvEJ9Pf9JA99md+JR95k+j/l3H0+2EmMUY2
w9BVfVXoYwzjZ2lH30IzPKn71OYesRlCsnYzsDuOtTbvlourLymGkg6zNdADWEOzT0OkNbrX+xPK
RvWzEcS+AjSwkG+6gUiCQWoqW5kvcPTqqlO+JJk5TGiRWiOxvnnZs4Zm/7wYTdk3WUbLqThLxB/N
YFe8pDthSw+6t3bFrZpiJk6deKqLIGY6czv/gW7SY+AG+/A5Jmvkh0srdDl58+RejslIcOyqMKQp
eLH7f0r0nyTu/QVadDqUdmRUgREAQdTl2oigclLiC0Jx7rcyqDJJ90XfjBdQ6r5oj0pMspWiyc1r
CAuFZCcE75CIROJOZhaqwk1D55DkLB3FlPTP9ZN+RKS5k/5Gx7VDacH7rmwxK9WA3j4IubQ8J7to
2xDfK532bY1gcf4lzKl0ZYRZpVDVB/D8w0i4SR8ljz+K+zWXWxwH0IGQwsRbEkWv6zWKAEAXE1qW
5+l3/ykdwi+pIuKb/3nfFX6aMpmR4IpHURd6eOgJZgviopKkgKkX5Tl9D81h9+w6zrAjiBQPPnkz
n7yYtN59kwtzB4u6wOO0m+u5zK0PhsOkDfi6PGfPQUnEY+PC7VaIyxd20ayCgZcMnG3ug7uevCDn
krLguOrMCw9xahAewPQgWLk4loygPAf0NNAbPPQhr42AsiQTOhrW50jYxECHgdJQB5Dg/mzd3n94
Ls3ZexQD8WJi0fxKalQlLXNgQzSKgmMKLY+iTVP7/2aFGQrfcuiZBx816o0nTixIMYwr47gBgGCa
MBADZwBKH3gQMRe5UuhRXPsw0QrbSf7kOcNRRVNVkY56pCMZncbsCtMItpwEDq1Nnq+4xOJEylAh
gO/hWcTWXIRETRQpyOrz0EHQHNKbmdlWo7A2zGUzwNQDWoxaKotzUcLWH8cA8JoKnbcKKL3NYjLz
zoQWCyCS4juf/OqmX+iagcKlsMZ0wwZk8xwDZTMf7GjBBpDw2iMnLgO0zwc+g46Vp/Bvvhrbo/gK
ReiVYd66/rUhJmQSAGED/F2rz2DdMzP08XUU3R3ufae8qYqyw5m/4uIu5BShUMMCIAiFgC7EqR+G
r+A7B4X3JveAUkJNMLKo62k9GZzKehLJNiQtUaw5+x4g0X5q8cf737S0vNCWAhXLTO1/U6gOp0LJ
MjDxnWstCp8FgzesaQrrlSPypmTyM3Ig+nGJgG3QYE9lbRqnUNe5BsUEfSvssmfL4c3cEXYaMk/A
oKaeukPNV7RMY7NyWf8AwK5vBKzthW3m7GzLjgccFrbB4fH2gGK0Sa1qo267Y+0gI+wUm8/CyaxX
HlwqqX36c3+Cf5oZ7pkXrxc97agktEHQngHBdHSXHhWkiHiXbvyUIMfuKO7gaWbvoIjxLO6HQ75d
q3rfYATY2We3UZ8NPS9hBgLdLJov7W2ot7723oSO9hbLphDikVc7SUlqwc25yc0aqJpZfP5nlEDN
WuxBJqpqBUTBOKuoY/AQmCpnZQb+7/TcBm4xfCvQJulBhl94Bu/cn8CFUBWpAUC2cSmBwRh1z+sJ
VPpYDaMW2JGAmhHd14GtcjvOq9/yB2O/dpkv7QfcfKCDQrprPnuujdFW4KuS49sz3352ckKEPrLu
j2fpTENYgsIFcDdozWNixyiOZG2Ik/aMntB0OzRFvgFTYGXyrWEQQODLFXsLwSqgX8DfAP2FXhuB
hdzVY4L29jRr8XxRyEN8Uh68EyBtf+8P66fWwPr5pRnWybRUy7kYZkYX7bVb5aT8FnaO8yBY6mPl
+XtX+UVcQp478rwx7PjT5jZPTzwJfz21wHucqDmSvytDl+a9de+b5tW+OHD5qp4Uo8U3qSNJ9F2s
AVr2zIeOgSoGqonIJD5lL6hq0fOkOO075AtAbwREtmaV3giWudpuXqR4J/xthE0tfhmWqJBq749W
uJb/uql0znv0cvqYu6HK6iZv6rQ9i8mu7h4kaoJW4W/g5KZhmT3pd/gT5DRIbMd25Zris/WUCitb
7QfNcG++GN8Uh47nRL9oz33mjokLYHrBfwGvFVSm4XHGU61sjewp648lnYjU71K6ifgvqqZmqhHU
S7LMlLj3STeTB62yDNUajecOePfElvFglre96GQ9GF//0k3Vg4GACJxbJccisQfdhGq90B5Cehj8
x7gGJXQN1UEQfPQkhdLMd5K57V6n9qQ60ib6HQfRTg+AaSbBsErFc5tBETXQCuMfFNXmIvu139RG
3YFuvq3P77+OXwDNcKTZQM/ykSNfUClG6XkuPyO7z4GKJABF1fxTmPhv/E8OoKLDYWtvebL9TL0X
yQYnIq72E0QcALoakbL+10/v5Sb2wP1tuLTbIU2Cjl8ZYSlYCZnTsq2qLBu0EWGhtkl5/nektg/y
W/ypcZ5qOHnVnPX2NY6rNde53WkoC4hzRzM4NPAeup4xqYhSH1m75twr3UTqqfwlx8Y7HwcPRjTx
K/t66UoACSlY5VE6QjqXLQFLcRXlrTrjdqV0l43nWqktysuWhsy0+h5Lx6wjdbmWm1yKJK7MMtuj
lEq+Eme4sHEE1wx9lEuSnpJt8KJaPXBrki2YIuE2vCUgzcZtanDSlF74T4shOClQzpkTzDO+5kYe
pNciKnPgvjyL/DYihu6IcWA1L+MJJHeDBICCjQfiUaYr0et8VjJnA6ppIsRvgB+C2CuzwtkYZ3LF
I47hlIdCDEgtrmGGblCTPyO7MMHMLxeWyEkNfnMuBZdiKcFS0omh2wVOwm2pWVCEv/1X5wb96/1d
s5A1wJxeWGaSEyqNRSMLMTg8YpxqAzpq7OTvjvz+DXwDllMwK1xSgWXgZw2HcVMfZYfNxByiHORT
G4YAxz7I2w59nDhTgm2IMwV4ePEdvVmgpHTGNT7PG8Aga5d5JPeaXwU6h+mu7QpQjdBUTQGQwWSv
AAUvZXiQ+KRw8qfEMgB8EVcKpzd1BsY8+yYwMj/oCtAJIwVJ99xBOxjPw5t20B4Gt/0yHsOHtbTd
/2eVkcIF3BqNIiwKuQrETg0G7Bx/INlr8kxPoTN5hln8DjH4kGTQjPiQzqfa5gOSWf5Bt+/72UKi
cvaz/3wBs9S8BERBJmOpqWRrqem7EBzLvATMn/+PtO/qcRxnuv5FApTDrYLt7nYH9XSYmRthohKV
SCXq13+Hvc++a9OChZlvLxYL9MIlpmKx6tQ5hZ/ofvKodpE6/dywunadoUkFtVPRbQdWtnPn7Cpq
UhsMYZD2Y76x0c8K5fuvamQauzy9QXu3+qTxo4vH5SeTvAwMiFg96MuN9Rb+4dJ//PcRUiw2MYuo
mY3Jd8kwRZkGXz3lRhOMdvt+fbyrnkqoM+Ot4IKjWrLkpbOnN62F9orll97cq7QPrhsQq3QxlBMD
kiv0jHYAaZPav8xH5bN1sPAQulte7Y0JW73lPlSm/zcOyR1qC60dY9L6l/K38UP5XP7yXt2j+al7
rJuNAa3vy5MRSf5v4XW75AZMLYOvf4WEYHVPsqADXPhOPc73HnjvvlyfQ038pDyJYBpCGQzq4cjU
St7HUUFWA/7N/qUFxe8X4Ja+VLeWBcbN+Q2CO+zOeane0xoqeRsZj9Vb5sSwLBVnMlVBWOGhEwSP
cHq0995n7w6CQngS/K52+dOWYvia2xEpLFyaiIuwKaV1LGp0odY6Xnx9d49HdWbTvVW8UvOVdsuh
n6MGlSXIaBCAVrk/qwfTDGht+NDsHZpbWiVBXdaHpt41W9REa1Nx9mXSsg8TNbSE49FhFge9u7PQ
fTI+ZfqXuoQy0EOi7Lov/f1yS4rv1xf/wiFp6JsDCFnQdCBWlRuRqZtN/YBwKkY/mgegvx3gEnwe
+FOX0EibEnT0b+HGL/O1wFQKwmGsgAvmLpmrI0+ZicJ5y+JMeUx5nHhKOJuPdQ/EDr3l7xl48Oxj
M+wMED97YcH36vDr+qgvs2D4BMAC0Pkm2MMA9jr3w03rZlnu9SweHLQd+wq4JNWvRO+jrFF3mqUE
toO31kPOb0h342RhVz3pyu+Fc7RudY8eVGV+pgpYd4NB2ViQC48mvgwdSIICBpeQXJVerH6g6Btl
scGycDSPnfK7Zy8T/9zb3sHAdXl9Ji7uAmHOBuk2IniEAR8n5uRd3jeVAnaQicV2WkIK4c4DI4zN
tnBn4lo78zCSFV2absutCLdnFk/Vb6cf/b4HA/zYhUxFBkl9LstdoR/qpAq64VAvr1AB2HCr6wt+
Mk7xhSfjVIfMslK0P8dDFxRZvXeUPiq6GpJU/IYtTajlgVm2/oISZfnly9wdzfJr37+CUiZKsjBp
bk2H+V7xhN4zLa0Pf7EISMZiQ6pgzpXjr0av1dwuFihgAIIwpIc5YQEZb/7cCJJdaPoCWB7Cz9JL
enDdnPZOwuLRVb4zltND6Sxkj5r6FrXDZZYTyw1BETzXxeEChPp8spkxZCBW0/p4VPuvdp5E6Xy/
5EApm3s9ZQHYJETnkXGoq5AZz+PwbMy31nDIn7q7IkH3VNUfF/Ip03egQMq+5kERTeiHrZLHsbtp
xn3j+BN4P7qg67YQG6v7RIRmAgAKbQWZQqWZobi8eE4fl4p2B86nSJlGn2f8OUdzi9mYQeU+Key3
EFDNGEJT5zve4T7Ln6YcyGKIBJVkp38e8D7p25CYagid4429fBkiYHo9aAs6aPJBJeYjgXWyl03O
i66ypj7uphDiJSVupCO6yJNopH73yfkJCCcPr2+elWvizKTkL3utSC2bwiR0Y6v7AXgjZX42eDzi
oVJ/mzb7BcVmlB2GQAOjPo1SqynXunI4SGSc0iEefvc9muNt33uukmf+NM3UR5x6yK2NhrQVRwj2
BIipoJ1EtGFK74HZAEq1tqY5RjZnCat2Qr9IqpdQvHS25GtFlCENTnh35NDReowuAykqVhuPZhpf
5hiYq7DVIWjlpUHTHYZ0g1NvdUwnhsTfTzaKNuopbXt1jsd+75DW74vbgW+xHl3E+AggTkcjxVQu
Y7hjGUYzle9p8b1N3q5vvcs8mmRA2ns80ey8SGHA0nzNOYxDkPEd2iJQ9gQ37vIwvo0b8f7lAoHH
QHgwVUdlHIM7nzdTH0jpJNkcN03e7DOrLe/6SeWhu/AGyHR9i+f/8s5HeQMNNEjYofcX6rrn9pbE
KgDJoHOc5s6hfyRm6icJiyo+hEuJDZ8WW13gl4sGAAOwGTrMIn0n92CPJmiqUIybY+J6SJvmaPku
a2fLyuXLAkwIHw8LyK7DackXASdgi3RzCxM5ds4NJZW7A45BDya1LcOBVu1hVpTyQCjeFozXv0d3
4FE+O6OfQoAjAotT6qPFZNwBopdGbjmTvZHSrSSzmN7z84ivhNyoITJ5Lprzz6c/H63c60BaG3vt
5HteHqhAHWqTG7rTrvC2WADWpv7UmrTYzPOYpXPEvWPXhCmzDiarN4CjawPSdbSeorFdqApI+xcK
o+YwmSWPDYC9ktfcwja6t403VXu+fjb1y8AO3hkHxUQ3P2IXWTW1JElumdXA46xtdhn5qtIdFNz9
og/mR/rkpGhvcN8zdwqhMoRj+zUvnqt0X3h3YDpo0Xs8/rC+1Lnju4KTY94IpS/dH3g4PqrpFjLh
KCOcr+sElXCPdxOPuzI95hagIF7H/S6rt1jb15YUaHgXD0ukZHGEzw3ZzeDok9LzeHH7h9SkB73K
Xq/P9KoJ9E9imlFPgKFzE44COlRzwlgyLcOTpdbAPdypm2LbIhCXj4LAwuJSEo2wMjSMN7bWUdvi
cZNASiSBX9injtaH1Gr6IBtc/m7lbDzUSkaDinMWQXy1uu0pZUHVF3p4fdBrC4j3GTTs8WLHwZSe
DYRMTUsLjccWcx4tbBwyVI+gN9pfN7Pi7oUgr2aDjQuVbRnSRYiDvWGrPM6n7LkGK0a51BGl3/gW
29jaubShpoTLRRTR5Th/sZitd0a5xGwsftHSC2v8y0edKNQX76Xr2VZ55jJsw5v+xKB0AvpeTw13
SmFw6PeTVgRa+8OsX4gK4Lavuz+MMbo+lSuxKSyi+gROFaDu4fTP9+kCgseqAlApropbbTBCXbtN
bAJGs95P8axOzZ98MHd8SR8dtbhhdbrxlFo7J2hGBKWiyBwhTj63PxVaZ4DLcomBoVwCaqTtHhS/
W2IElwl7XGwO8GZwfJ6DF5V0HDnNlKrLHSQvnPKgteHIQ5r7eh8mle0Xnwxnj6ZlsHDtW8Xbt0MX
Got+B2YfhtJsXn6d7ENRdbe0Nz5tzP9l4IwPQ18OqDzBh46TfD7+Smc9rS182Kw82oCx6EaQKZHe
PWqvRrvLra/TVo537ZBiIgAoAjQbnU/Su1I3USovTWPB6UkjJTF2wFTc1GTrBbJ2SEVHLkg0DfDn
y0UvHbqsM1GXJZ7nkaC5vAB7hdtR385AoDRlP6/P40pEhuAbXE7IUGEjy+J6fdaW3tynaqw1vbpv
8vLVJYoVqKnRH6u6qPYV1ZxoNOetxpWVEwvDYBCFZDKysXIsAriza3KWwfAn/Za+THt9Cpb6tv+t
DV+uD3Fl3c4sSXFIpVaG1hYYolfVN50Fyg9QS2bcebpuZm1AKHYIIjTRTyk7BLMii9fXDY/dexLg
jHRvz40VGFnQqP51S2trdmpJui14DeKbpIElWu48+xdghAFV4xL926r7wsbddWtr4wJqCJsewPNL
ZrU0a9Wp8CiPHZVETpYCiKWFhhtyF4rW6nPdokCavFy3uTZCPEoEFBOUOBddU5CNByVvpWOE6Egw
Y46WbjDH1SCo3I3FBlhvy5aUMCOp6ybEw92rBupDAxw/aCr0u2bDypojRasAsNS6CioFcASd+yuz
b5zK7Uwecw8AxKF5bKY6tOZilxT2TUmOhRJRIFCmJyuf9vXSvynIOCQ/PftBtUB1H9CYuz+H5cf1
iV5xNmdfJf5+8nCeFW1SlBxh0Jyi49kdb/QCxDjgBytBHHzd1Oo8n0yAdAwTF4cQWp48TnWT+KxG
1UdPIRyJlwh2bjFhibcUcVfCEJRcIV6P9ng4GTne4XVaFmTJ4bF7NU7SfZuokZfdjOQ7dMOvj27N
yQiiRYhZ4GZAb+z5RCbaUo7UaJYY4LrhMCUu3ykmnoKFsXQ3102tlBUAn8WYhPKqcJ/Sjm24Db+5
tEtckk9Uf6vKX8T50T+6RZgvDz19I8p73d71VQhMJZjsiv11+2tDReABpCL6Y4HLkO5B1VXYlBGO
WTXncl/V7AfUUtNoYVAvuG5pzfV8aIfhinBxH0q7Uwd1n8c13LjTHFTPxqeGPxp3i56D4GCXZlsb
dHVcQqnsf9akDUrnpU2Vxl5iq0PtcQRI2M2jbkg33qyXsDuRjcDFjpYKvCjRwXG+VXqOAD01lSU2
xxDq7irS7W3seV9q2voVA9CrjQrrMCo0mIqflIUJsiPlU2L4RXnbsZtOL3xw/5M20JcHa37JW9cv
J+ferjceJWsHFtlXINLQuooOEGmdk7kzZ9dKlhiIbdU3qPE0gHo+GEuqBV6WjyEDGXbQuP1fZInQ
Y4CMDfKiUE2R074dZy1zwJ0XO5+hdmDqLHRTQMRvqm4Oq/frW2xl0RFloeSNWBJYdLl3sESnE8fj
T40zEAlGWlZpfts3eUQH0h6um/rIRkhvTpS5oM6NRxGSbraY8BNnWxTeNNnOpMWuk77YRK3CJkHk
TGZNDxZOISYIrvFwpgoa+RcbDJXWou0GqlaHFI7smeZzDRHsnPrLYJd3LqLfnTOO087I89SnxBvu
C92sQ5doFAIOjRvVdICU1GIn2mdjnIcI2WYjAhaieiJczZ7nLHWhODs2IUG/14aXWrlZwG0hHrRI
OaHwJu3ydui7IhtqI26GY9XT+4o/uQwlA9fd2KZr7vDUkuyPqixvumUkRlw5O+AXACBdEAnRKKub
g5Y/OATMYFCKKzO/MdNd8ZUnd0PNfWdWvlxfYBPrJ62vYKHFm1CFsjfqQefrO6D2Rz0PH6JqdchM
JNi3AHGXuC0ci1MTYjufbKFeqZbZq0sjLq07u3lwKBoMEEtMg7535uPMHhwgAZFUJfzY2zzQwU5U
RAZQP8Xz34wVzyHc6Lj05J4qrWQl6+3OiC1VORrKGEBrfOuJJ57Ql/P5nw1pCxV0ULW+b42YB7UR
EntfBQ0JnD29LWnUJSH5/P81Jnkj6SPaq0iFMeVIvVtAZgGCfd3CJb4G2CC0pOBIgK4HrWjSkIyZ
totbK2bM5pvZ/s3M9943+a8B0i8/Oj1SdtftXXo3mEPLGMovwuuo0gXKen2hGQj6YuzMXV4/ztVB
JWzDyOW2h6KrCnUrGy4ShVcp9IG8HbNLsHjGU4bWdV73YOVGVWnjmIuZOd8MoB6A8xS1JPzLlvIt
CquctFFsK+53dgca+eWoBEoeU+vzq1Zs4SNX5g1tlegBQQc2sp2OFAqQckxZmadWbHfVsQN0TAlr
Y/xjVC3U6hwkj4QQNm45eb/R2VEnw2EYUtLSHUSqKXQzerDAQhboWM9ZHtnm4u66ctIOU+uA6m1w
sgfH6Jt9p6fNYbLKYmMtxcDkWUbXHRJKuPRxJUpXFF0KMBONrRWzyHU+K6rfmT8mwM2U/fWNKTbe
uR3012Fn2MihgUrvgkWqX2xQkjMtXrLQUg2/+WHPO4tvtThcrqMJhDjeXEJ/AL010nAyQX/EK1vD
C7Ije9CpQUKSGl6EfBo9XB/RygNP2BLn2kAdEFAbDPnENXu4QlWLWVqsLe85896NuYh0lNZLNZxY
NDp5MDjMR8ti7y6AXe1zWz+Upt80N7kCgNYLNcMS+Jvx5/XvumC3QOELbbzYyGKmEUZLPqCzQfue
o3YVTyDR6sEEOkxPbfeZdcv3sdeCDjlLMoKsNlUDo3gsmhyFv0favTfq9NIBKWLX+k9jcTcenpfH
GXgoExMFb4hMv+w0tHGaKIgO9VhTbp2q8SfeQN4qcGm2a5a3WfFbvuHdV+IEYRLWxKYT1+j5As1T
WmsF/hJXz3ysANZPwqIhhZ+qZaD0iBvUwvXHh87z7dJ4zKZItYogGZ2blA4bx+wjGXS+/0FrBH5g
0fQFbmJ5/7tdU44Tz8x4ookX6U5Z7bpEmw8j71jcmK3qt42SAC1mjn7iNvZBAWIbfajT+Htjewjv
fPElOO6a0GsDcFV6TJaUVXaq5GbsaLNvZZGjfOnRgc3cwtfAIEwe+kC96yBE7ETXLV/uAEzBiWEp
WlL70jGYiSkovRackrxBx0uFl2xQebdK+cSyjXfXSsYevMyoeuiWkOxW5VR24ioaQFDUjrNjk70M
fAIB+F6JC6Qglcmv+9q3Jp95xk5tNyAXK74BpuHuIPggOpplNHRpVImSjoMdG07u55Xhe+bXKQGI
Bc5BzaBiTEAzuaNtZDA//QE30dCohVJq0h64eZ8XN2lKIs+dN77r0tuLz4KzB3MKBN9kfIbu5n1d
mJMdK5Z+MNhNm4ISe9HCurF2yZ+DYDXL0CBHgVZ8E1tN5rUdM82cDIs78YAW2O5IwZMqsokF3xXF
Jw787yOd7hvzJiv4naNtBZOXN45lAGajInOC9b9Izw5TjRKJNzpxb0QTaC7t5NMIBbrhExl/ku7Z
eZtBl13PxX4RfWDvQG7xeaN9Xtw20lE7+wQpUFLRh03nfHJiuw00ZaeXb8CeInl67/Z3BTjCr5+v
y7vvfMDSwTZcbakVZXFiPH/tYGoh2eS0HFgSt9l6sF+CerG0KBAhDkSUicStFJxNdb9kfWU68Zyh
qbJ9y1B6s++0BVhus+lvkJ0oALxwQpLcl8PT9XGuLuyJbWlWoe1TgJ3WcGLP2eftU5M8p1CB33Ae
HydUWjsgOwwcE5AmorNbzPbJ7Q4Ig1UzYhTPpqJih3QkMfMwdZIRPAg1K7rQKzQUkvvOAKYj78HX
e98xbX7P27Tt/AKd0MlhVln+rYNgzbvieVCVQZGlfiiqGWwOY8OhVeThf07DWiXoyxjzrE4OfVmo
btAuZHEhlgEsbzimk/MLrcl5G4Ctt6mCfNboq2tN1Wcz48q3ZhHZAJyCxdkXRoXb3ZoWx74FYYgy
7EyzRZpQy4EJDJTaFD8KwflgKnvyrV8YtInA+AGyUiOBTBKhACLZWTm/T+qQTGGd2yPaNA2tCurC
QLdO03dOHZR21XwunHnAi8xqlKcKdF7gCEOB1Ao4dATdp5kidv8FinIDm2CakcEAApx/p9XEan+u
Eqt+WODr3gc2EJDIo23jWGqEdEFLkyoE89gEesHBJTMosnrluKhGCvEoZNhYaGNuynCylum7bWes
Clg1ovgy6Hrj7ZXFMtNvldfC46iD1XS7vDHBr8mrZjReOTPJkSdAqG3k+qWTB/QPqoO42P8VnpRe
D85s8jproG9pEJRLc8WOh7wefXfYuLulG/QfO4L73IXwDUD+kh1wziTLArHYY1Ml3l3BPTcwqtkK
u7LKwXAy0T31mHvT6F2oaPQPWcX+Zx0qB3jDiIqodOZLXpVJ2jnFcTx631HtvX6qJV/58euQiMAT
GdGaSJidn7ci08vEqJbiSAiPqNPf5FYfTChuVe2LzvaN/WcIwgt7krf05tTtHAX2HOxRUynR+df4
m21C0oV7YUWKeZqWabWiaWhWt2eskHe/MO/R7vvb0WsPRbnhGcWvnfisf6zhJWIiew7aYrlELjiR
OOQ1iiM1FzVoqnQOjFlbwusrJec0/jEDthS8GAHrA6z0fKnapql6tP0Wx85qdqZ6UAAd1APqTvsF
OWlOSIgu9JAVW8kNyfFf2BV/P3HJbZsZimFjyezqwRv3fcV2Xvs0tFsDXJ3Gk/FJx8wipaY3nRAD
nn3+adp4N645CzQe/N/siYNwMgrFw+U5itnTGfKUyjc1VYH/2+LUWbUCAKRQjYIcjiodp6m1im62
FBxWr91POvPtykSY82fx5D8rcmJFPkSelaHHKkU3p/ZmJ23Q63DTRI0a/osZr9e33epR8lzUa5A8
AYZVOMfTeVMZ3CyYhY9IQlu+YYFg0ChzNdRpWuyhSQ7y+LbcUk5Ym0YQYAqHC+oEvFzPjaZ1omGb
5eVRM3/10AdH7hzdFPH1ka0aAfcf0nZoe77oJUww3Kp16/I4m9rDaKkPaW89zKA1uG5mbQKh1QcZ
OgCn8RCVFmusqpHrZVceHb4r6TfHPNZpCPLIsNzq+Vof0H+WJK83jWgIUXRISmPf3YAqD6/J60NZ
NQAon9AVQoQvX0XpZMxD28NAp1aRO+9Vjq6bdGNzr7kblKP+z4h0hGwCihZ1aMpji06ZMmrSW6fe
L1tJwdWh4EpF9lE8VlVpVQwAlpdSnbD4NFI7RId1kOE2vz5fa0NBkC4ar/D6A5r1fBuXS5OAYdoq
jzSLTLRaJoGHZ7geXbciv3o/3MGpGemIqgiwmGPk5KhSNJgjyTQFdNG+aLxBzXNJ7ARi5xUJkaHK
ojkZ0GPWO2i5N5XBV3uoMTa8DQyH13u8UZWopzaIN/I5DUdjGQNrHqE1x43l5fpXry3AyUfLr1Sq
tS2QmpibaTxq3d5YIs3euJfXYhsBSbewV/EcvigAj0WRjrRHEde+G4bXzswfdTb6eJxCLvPXZNCN
hVgdEnCKHp4uyFHKHR+dmjbNoE3FsfL6Ihx7S70zKIhnPFpY++uzt3ZXCpm5f01JS06pWcxFMRRH
FjnRFv/d+jgAiwOCxgWjl3ThL2QaNCrmjaBXHvWAIGuXwJs23O/q4UCJ5l8r0nVPDZ4uxIQVpqOW
Wra3FieBN3wDOcun65O1Oh5sA3Re4FLBPXZ+DBnA+i0Hrcaxz79ZTryk8UT+ZjAAb4naDBoUZFiK
TYaOkx4hILp/+WT6zoL2Zi/eDJ/XniJCVfBfO5LbMj1WKvqCWKwajMhq0WOooGtN4QEDyw6E2AJP
AzVmtjGBq6EnUOLANDvAiVw0GHGUaCA1iOCJW22QkUfklPeg7JrHCfoXeZAlP/TUCVyGztfrS7e6
z/EuAX4RoAEkcM+Xrm30YjYmBAKkKIIu+e01W90Tq5vjxIL4+0l8gyyWSTOGx92cvE7zLZLD/jS8
XR/FqiMSBVw0Y1q2IfNJZrltT3aBJ5xb79U8SNDoq0Ue2xUQUNtCDa2FGx/F4v/ZkmaMTWMJoAVs
lS3wwg34Bs1HQLIck+50aws4tLo8Iq0JPCYqHnI+KrOXHI0nCKHcVFXBXFo/NQ3ZyObJSp4f1xt+
WnTRIVpDKeN8hZxZ9AnSojyiTui5zEcuj+W3u9n9puhR37yZn0B0p5J39JcXkP5jhg+GrXkO26n0
S73eXV/LtfkVrKCAnolmGPnBPCj9wmdSlcdRraO6inXAOjj48twK6ClvI4BY25xooYcalOhuR7Lo
fOhNghRvriJ2JDeNWvmdd19BpeT6gNZcijjYQkkb3L3y65VrXpvM0PA4Dr1yWxQV6GFI1FLVL0eN
Ylgg7K96v7GUrU7xtc0DEAdQHIC8oqtGCvR6u+y1TkX6Rp3qTzXWbJrLm+tjW12sExOSuywH0x4U
MIsekdyzHfOTZt0XBt3V3RDMjrGxWFvGpJNXifZaxbJEOmpXTlBsBNMOzXepOR9H090wtuZSTidP
clvKMGtQ3YaxsuWPFllCOzd9MlWRkzwwUkdE3wwzVzejgT4IhFKCJUqKOSrRZaq3rDxWDHkOv0Z2
bwgYeFwh+J7pwELaNQXJuFvVoDsdNHSBFxqD+itv9O9m1Tudn2cdIKgIQ4cfFXXYU8XLvIisiec7
kXqFxBGdfqUeBSTEYYn6ks1Onvj2UCZPA9HcBIcbScd7pSTzRqi4PjYPrxqUjUCnKIU8mjuX5QDl
N+D9kB/S/LQ/gJ1l46StGkGvFRCd+AddkuenOUlR++VI5x2VpPT1ZY8eRl81v13f8qunCgWgD5Fw
+E55FyqkxoujxCNwgtZQDnrWqJkBxr9uRcyHnPKCv8dsueiLgdrg+VAKdxmoC22lIxomhglNKgDR
3W7CeFbHAlyx4wB8q+ICOLeSzaxmjgP3B7ZCLxhero9hdTlErw1KNOAFlWEhhQv+eubi1y3vtSwe
nIz6ffZ23cbqCE5sSA5cNaFDXed4MTMIeN4kTa34Xe6y8LoVmW/rnysSb1kBdkKRX04NLr2SAMQo
3szLjhP/s3vP/TEFcPWAHD0pn62DWhWBOuyt1+uW13weYGkoM+LBA9Y6aYVmDiYDm9i4oPKKRywd
wDPh1NBmH5fmTpnUo27VWxL0a+t2alP8/SRi0wa1LlhvYu/V0w5iB/egAokYnTcmdX1oEHqzkBZH
pUF2CTljdJqc8piZRggd5bArzFBX6ydvUP2KbtQyZKTCxxICqWbhOsRmv4BCQcd+NNt0xF6HpOz4
kEGI6JbWYDO5Hex9//ngvVxfubVZRCYZlWLRdQYh5fNZdOYate4eSYOueSK2jpQoqCmKJrpuZW0S
oRIKbBxg5YiXJCttbtRWNSpYK4uH6L3mDNxz3t2oVse2qf/Cv4qOMRAJA3mAYsn5kFCRw1NyMaB1
X4Drr9v3kBsfthoQVkd0YkSKWhTbTpBt0REuNXNQjAB+5rvFmIMkcUNjiK9P3+oimYCHAaAtDra0
BxteF2OXYQ+OKvWbKRYlvXELnbBlRIz45DwVjVdOag0jJcp3xZLs0b8OsFi+cZ62zEivcM8gKGMq
OLb94M/ZvlTut6Q8tyxIl9JYLZylVKSUAChqRzDaQ9I3dzbghMKlyVcfJJr+XRM5ccVTa06NDtPl
WiwYQalHl7+okYkAC0krVBHgfc4XxJoSq0kccWgK23e870VRhjWI0/5ib9lQOBBdiYJt9dyKVne9
ZygYh6X+rul9mg+gKfirI3liRFqSNidD4hK3POYMrCQW0OlgHd8qh6wFI2hb+XckplQtKNt86jLh
qV3ttvtGkjuNRFvQi1UbDriOBJG+kJE6n60CMASXVQmC3+zdGH7Xxn7Kjp25sfJbViQPpnE3z9B7
Cqes3dchOtURTj+N44ZXWbeC3jjBvC46bc/HQke8YPWiIEdm1Qc9uy17DwKqe6/5dn2HicW9OCmQ
2P7XjrSPUzeHdEWLnjtgHDzdC9SW4YnCfRdSernxnYxqsBlwbY1NirGbAZXuvqyQC/9aeK/DgwMe
ErCfXB+YDHH7uKyR0EdQAJibANaezyAgOLguMRfHenlaXP0wGyAHZjekD4we7xXVZ+avdnnpFkDP
DDO6bn3NzaFxGfc2ENqC8u7cuLnUeKV7M+AIEEYGfSy9d/K36yZWE36iZ1hHygWkH3IXpV2qGvMK
VP1aM8kCXSV7M+cPzggOGfJs8McBPKM1MJ0W+8NuKDG1OkpLyAeI/0BAez46SLsY6JKB81uaLwrw
qp1vkdteDVDe/n19kCtbBZKXGvJyMIW2K2l7LiC+4PPcoSUUyGuk/syh25HyUG9l5NbtYCQupGhN
R1aA7RalLTqNkqNrKq+zyb6Nk3NT8/S2wXN0Y2eu7A2M6T9b4ltO7vJUbTqI3vbk6PS3Vh5hVNm4
4aNWAqAzE9IC6V1p8cbBcMYOF2CVg31PN4onSsoYdDoHD2I119dp5cIFgB1056aoOwKrcj6myjA6
1pjYi2r2vgAy626VNVf81JkBaUTEJcyYe8SNi4KAMep0vk+rG/cpbbKdTdn+T/m2/9njguoB+jeo
F8hkxS3tLY1Azuo4pfYvRbeeIBu+Ed6vbjqhOoCGO9BpyVHK7C2OMnOMqR+C+mfb36XeIW03QrrV
lQFMD8xPEOQCfuh8ZWamJhDUgIOv0fAyutYum/882MIV9Z8F8QUn+3lRUy/pcoKzk9k+ajfo4Pib
E3NiQZyoEwvIzRsVX2DB1uMO8B1Cf6KY+hdGUBUC4YyJEhS28bkRq3C0JiW4Lyrnrv0+eDfJxp2w
thKnBqRR2FPLzbKGAaPx0cE6lRtncO2IoK6FLh1UnlTwGJ4PQKXqaKJMjAGoY+ubVopGSu9AdMd3
QOdqTrHG1U+Wnh2uH/21XXxqVjqZM+/JVLc1OWbJvcp+KSby32jLTLfKTGv3Hd6N/41PulNnpKAK
W8f4CuLmx6TWlaDvJxKCyeuJWI+Ea488977Wk2mjmJ5s0ZeLn5cipTPzUpicauNg6i3M0+RxIS9o
2oAMxQC6IG41AUs2cg3rs4qCAjI2KNt8cHCdbPl8ZBlpDViDCE4GkK0OnXdyW1tbtJ2rdnRDWPjQ
l5Z2PV7KWmZ6WD1gLJbh1mpua3ILKZDre0Rs7Yu5AxkXIDwfiRpp6RTHLGi64BqHiWSKMZLNUvWW
CWl5SOYwMI/BhGkOuH9K5x0I70e33mo7XZ+w/xuKTFJZOh46pF1crWUtoC/QU1m6nfdXzghNfoh4
8I5FOlo6yy1AhB0dybF3X93UDeGOprbbcBirDklkBIGbRQv2h3zPyR7TuEITpceUGYpSh1WHYohS
WH/If/VxkeJ2QxTs4IQiVXc+FN7XeqO1sMI0O8Tig+6+08CrPYa6trHN1gaEqwg1HPDqCjX2c1MA
W9dO1Wvk6LUN9G8cogbIf/ONaVvbaYLaAnaggXIBS1IW3RoB5YYfyoHCNpIvgoWBeOpW1Xttp+H1
gmOJWgcA3NLN3Y6921jEwI4G3mdfTr5rBLmz8c5cHQxSwx/VCBFmn08Z0Rrap7qOk4kwZHwDGZnL
NlzZWjAK7rp/TcjcCdwgdtbrWJUKYrq0OPDx3k73mupAcmgrl7m2AwyBvEA/HfpLVHk4Rl52izVW
R9alOzy8RNr5uitbtYA8KdZeBy7MlZ6VRFfwZs4QixhK6SugF6z/AlyHftD/LEhP/6odZ8v4eB6z
b6ysbuvht0peU4dsXNyrF+qpIelxlaVODo4EDAVgxyS9RcepEVuvyDPzcWeC22z6iwjr1J60oYvB
8CYqwjgxdQLHQUFTsPHyWTs04KREvwEo0XBCpeVxy4EPpY3HlZ4Ye4XafskgMtJ/TZotQp1VS6Dl
ANof5xNNlOcnp6sa6gwaXLShvjXdk4esQm6gBlZtCcWsHVET0Aq8rgxgyWTIWub1CdhT5o/3IsuN
G2yGcvNaW9vWp0akgwMvULZFD6eW2hayBrcgNPiL1QfHsibqqnjxOGKYJ7dNYQ7JOIywMFUMvUEA
iFi/VGvjLbI6VydGpHvTSDXF1ivMlZlXoTf8FgcUTCPhdR+wZUUKeSdzTEuWw0pbo0uQjK4TzG4H
vTTQmmxcNmLe5cgJVHTwnh66EpF0OZ+1jps1GDjhn8fP9m/yqV5K/6BAn4O+bxWb1tw0qLdBUQL4
E96k0voQFZIM9VJUR4+CYnmp6fSTpeDTyTJViXldfxvtYYtGevUMYU9Dkwe4dTRBnY9OSydol5Oy
wlWaoPQ5B7RkvlGPoT39ur5ka5YsG5l6DShTxFPSkuVKpnRNTaqjZh1ZW4dtFoMc2FfoRnPc2tYA
tEvQBkBaA5ro5yOa/x9p37UbSa5s+0UJpDev6crLlKTull6Idspkeu++/ixq7u2povIUMX0wwAyw
N6CoYAaDZMSKtcamGpyoyI99QGrvRyNieBH9fW7FqmKQ7CaHH7J16MsjYNfR8HB7qdZC7tIFbg9h
TmsqKsjSslrONB7S7+V4AEbX67XfaA1genJ/295a6gFRAACTUCeCfjx33iloCRVgdcyxZ2cQ9Ohu
/xfYPtwGWakUyBjcRLhDQW2bdoogzHdMa4IpvzoozG/0tQFtsVV6eSoSqls9WAH8YRAcIP2R8a6D
IF9w86zyEvZI+9Dm8WOJFkEkY7I1MSV3yn5ExftIQ4Usgk+3FuWXhrmlbAaiKnkLw23cYOIPMth0
CEn+mImAwWthCD5CVtxmjK88vU9HDaOYHYS51G+sck/6zd+0PBnl4R8TXKTncrVMLeapjh+LRb25
3w/R++3QE7nBhTo4e5JoAvH3EdIrYxJk9GRNm/+bCS7xmFlMnAb0uGylMCeBldJLwQZa94KhY1Ap
Z5xa1+GmGQkIu5ouP6patIR4hkEuT7PejVmJgtvOrKUGvBNRLsBJgdYnd0tIoqJSigGW7KkDJ0St
DHjIGUAUO80kQ1Yl6k49MevtUnfK2zKoosb+qqf/2ufhQFUGxRQDUutHU37D9yLpy999Lxtkgti+
SBr83u0iKWN9TGwhu/LsEmrLi6eLRgNW9+mFEW6fSvaII9iy8yONxk0UTf44PFJbfajGv7gPAZv1
xxvuip8RRzbn3EAmAmEoJtBQebFawZV77eIAnlfgv0EngsswbyMFUVFtkPyoxTJ4rU+t3biFLLmB
4Na1VoDDGcHaoTKexZ9KYgUkWlpJ+/BFUl2of8ZP9vMQn4Qn0ppHl5a4Q9zozLawBx0nIFQf4uKF
1O96NoRdS9xqEL3C2Lfmb3gWkwY0ADwHzyu3e0cgvqHSBGPpewmCOoxaHDT/we69mbjZmylU+Vzb
Q5f2OOeGnA5USRAS2tIfrcGcIMBVenZhumYXBzPGB4Aonjaj8xu8ZmE8qvuuN7456uTVqSnIXKsL
jQoHY4CEXC6veyWTAWxtUGY69vJ+jLWwb4lnFYfOeCKjvrudu1Zs4WHA5pUYxf0n0CUEKWYbk6v0
KFWOeV/PsulqETQfpBEDWVabl9BcKzNBwuTFMFj1S2OQeHYNAK0Mz+1j5FZHoV5Bjxhu8cgXkImA
K3xy3Fq9n6s6cDT6oCSnTBpAPvg2jagoK1+Vsg+6+F0rRFQ7K2kHP4YVemULNOE8+MocHak3hooe
VacLi9BoQf0B8qW6FDz11u2wahKOCBzh3P2nMIxYLtSeYl4jqUNM3bSurtMpwDzWuMWYWy3IDCxk
uS0E0TSZ/YMLPqaVrg9ACSSsTL4Ji9xjUn1JSeH3k/EfhQn++ZQXVrikDWVRamkJrGiYfC6aMKZh
YWaCKF3Znaj3obII9BKmHvkmDqjN2lhvRnoEo/vGUh/yStoR+jff58II2yoXT/EqL/C8twc0UTAb
mjwT7Tf4IDXBsbAaBGzR8NpHOYavLqegZ6wUC54MqrZP5eD3MoPSKhUUFz9eB5++/YUZLn3S2ZjV
hUz0GKWxlyr71LynurSpjNkbO/0JhHauGj0qxcss75zW9Jx28knd+rp61+Ex3QTOdLSS72Acsext
o22xl49S2u7KEdSyyr2xA3o26CspIO3JFt3c1nISgKQY4dMAFLH56cdBHesyVjR6BBlbIx3qXfo6
/K7+AkWGXf/HCl+yzCEXPXQ6rOAKirudl4Jqre90QaVi1RfUKYDuxCiMzJd5p1xBl5lZKTSPoMGz
LF70QDqwBz3/90SO4wIoatSIAb9ggXcRvcpkSX3XowVoAE79kNnRr6ajqr+QXNoY0YwKdoVj5LbN
tW15aZPbMUssjVnbwzkcGZ6Zf5+UPe0FZ8XahsE0PUaoULc0MOpz7ZfRTeCKyWhyRPMH9F+n1vpR
WpsovO2JvpYsMa+EEwB1OBRKOVeUJKvUKIeZOtA3w1Hagmuh8MkOdEEe2NbBAedaruKWXubmYRym
wevL18bT9i9DYGyjh8ZrVXfcWRuQ3biNl+5S/0vhFl6yyXbDb8Fvhcf83r78qVyJdZj7mFArTo60
wF2o/RFrm9sG1kBi2qUF7kEjTUObqQSLoZnpBv240JzApyk/Z2odTOAms5N9YzByassCJ59owJ2n
sP04Ui7Mf0yNX4QyGdOo0Hs4qILfGXRo/eK2b4BfQnnifvhOvnXfpzvIysePKPnd9nw9CkBIDOjY
Chsk9IoGOclKcLzUUPnNsqLyY0sxBNuGJ1z8x0Gg820cZRhEcbgz0yRFjQO7AbmYFBrJGxlpYJnJ
turdFNxG1IXeiouGYDH73ZSd9XGLHqQJ6S9MeEYgeJqFTY+1LIWqwp8fxG0yJ4fMZhRhotmCun2D
uQdIVE2q5ekEtadJcJivu8+oK7DTQDtrcqnKiONcBvEzwqudvYqk/qLGbkq+xaAp70/aqfgxqaWr
DaE6JOF0Us7yHEbKQ4mKDdQWb3/xVc8vfgu37+sEamol+KOOUCC3lp+jBO6ncluabpWKutdrsy6Y
ejQA2UFVl10Dr1NZBvEHxxgxZU/kxwJMkl3cualykuo9ma2QRNQlnW850J4OJkbrB5WJcRBUYlev
3pc/go+9iqIboGCkHC/48TAga3lLe4pcWrrRc/fuTL7ylrgzBh6e22fR7N/agXFpnIuzGPgXPdcw
/D9HuT+Zb2hZeUINK5adPuVHVM8ZdS4Wmb8sOrSZ62mBh80uw8VXVfdtsR/zH7J2HIbvgHb8xQmF
ORRgTcGfDPYPllQu0pWxVIUDuUxsnm5fU3QmgfqkJeo+ImTCWgUVIowaVI1QtMWzQLu2FCUVkQDB
S45FOnhFfK4Vy2PdPAKqN2fAEAeyNB6J59tbZG3AB1T0IJthTO0obHJxm2tpYuUxxl2nygnrJfOW
LCTNr7FxlWOaOCdneQGz3T4RXJV5zsB/0iRuMgA+456Gbsi1u4ocV1o2qsnRUX8m6oRGYhkYBnXH
8lDEkd/EOrBcs9tBjjZbFtek7RZvLEElYu3+gSj68yO4ZDWRgiatAQIB2foKxJ03gqYAI5+75D+y
nX54ixACTA1IUQXf+NpbbcoNG3qaKbz17S5cvneZGw0e/WljLwreB2vnHFoKGAUBLs4x+b6PMpm5
BAEBPHWo8RvCciOUsRJLkFrZD+b3oYVZcwzZoYiBObRrh9p0XHKcKQgbI4C8ZlwH2vcyPvagFBQ1
g9ey+KUpLq8AAIc+bQVTo1d+UY7ZUwXUqPsX2+DSCLf79DJe0nSEEUv13/oREsfu4CWLq4IDGHC0
x9vmVlcPGlcyqJdUqEdz1qyktBM7gjViybtZZ+1nF6qokwKGDjD+toIwX8vMlgOQCJr22Or8a8gC
sT3DCCFpjhr1ipqcnCx7Jw0RHf5rnwraJtAyRlcV+ZmLCigZR04qg2+k05qtoUDgJD8s3QZa5Ep8
gChBVBcuNe9U5wv0hZoxzGRz2w5evDxHigiztLYNbHCSAmyM/0Cs5jpCp3KUG7BfgfNMq9KdbXVJ
QKNWEWy2tfMImwwIWjA5Y+qCyyBFuWhzNenJcRnIJs6koKCA68etD4F5tyv2bT08JlYlOOjXPiiG
fVQwPuBegX9d+wYqHAx/oAlyjAfbA9uDBZlZ4VG7toCXRrijT1FKXRmBoT8uzWO1fNHjRbDp1LVw
ubTAfSKyoGBjlFi82Lkvzd4nGNQ38nIvg1SisBY3j9izOu+lfZzfJ+lJwo01NdykTpl2+ogRN93F
Kz8YMwoYp3WXjEGULaGubVrFLZRm26mhRUXz8qJfzX3ydG4kDE+zT54e5xKa7zYEN95o5oHSWrBC
698ZAu3gEwWUXWXRd3H7AEmEkZYODkkwAQCvRF0JJcVMCW9no9UPDbA8uia4BWCg4doKNCLUISWw
Ejc2gObUA//2bQurflxY4D601CrLNHVYslIBUHU0PRsk3IUInrRuxQIGDnVYpgp57Ucf6Vnet9gV
1mT5A1o/rIY1zZvbvqzlbggE/LHC+ZJTUscgHwDX0XJSieE74280/YYmw2UU5L3Rf9Po/rg5QCEe
al9AxKCKz0VbOc6TnjvgCqHFHep5+ZSeerBsAqkX/U2wAVaF8rWKiUKDc4w2JC1aMv1DRTnjxuCM
L6oiYnZlv5e/OGDY4I8Vzh+4ukAKb0Gw9VWQ9dBLhHiMFO2XVvTeX0vNrMQIfQnMKQPzex0Olpk2
nUXwoTKTIp2UXm14RvYNoxqVngbKEKBCejs0VjPDhUUWOhfblRZWJMUUG6ktB5+oajg7deTaQ7Qt
u/hrQ0StltVQNIAsY2IamH7iv1iZ5nW6wMO0aBxMLzfGdjLbXVFAt6HOIuqPiCcITCWixwr7w58+
4oVh7iPGYMKcaIFz3mQj5v1J1X9j0Opv4hEatzogdIynUOVWE6A5shCw5RJH2wARmqKK0pqCm9jq
JwNzGHq4yH4mPwITEZBG0w45Aw1Qt9eS3fTVGUDkrZcbJ+0Fl2Zeg4JtZohwoF3DCDHYfPO1S3pB
hraTkAftirqxsmzBV+ngpTWgIw6x19KLT/I+d4M+yzaWGVj1+XaArmw+pl4OHV80xKA3zT324kiT
FCPLUtSmUH4HI/63OgbNdjlaHolKwSVl1RiKrZjAQtFatrnDy+qbKUslUL6M8lxA1ywbvLLLNajN
0zTAhVRE3LRqzwY8mZF+oFvO74bUNkZj7ECBMGkYcB2UfT63ngyNa5XGP28v5MoGANIaMgLQ8MG5
yVeU89pWKxmbD+1yTA9E2YSyEobjfb0iiSBoRKa4pNLOZRJLoM45KgQVANq7ypS4DcQ5bnu0VphF
ZCKXMEpdMM9ye3qMaDWjvYDZWvMMlQqv9NPndCe75L48Vt4QGnvJK3fS7rbZlf13ZZVL0rgWJFIu
s5uUF3uW+9vapP5tC2xPcbkKylFomjCaO3QYOQtSBrWX3sKcZjMOoJ+RoagUj6+3bawcNTjSMB2s
O3hnOfxrOIa2jFUZmJzU63iCDK91kKM0WEoIeihBSfNXpiYmvd82uhYYQIbooHzAxDz6ztfJZB6z
pCw1G/dQzGWlzVuGOr4k+j4rRwyaW5hAQ5UGAxM8GDc3Gyvp8IA6dlHrpY4aytHZ2MeWJ0svQvbb
tWAA4hfJAsxHEJPgno/53JuQV4CxsviSO0ZI37SEuGOSewD0/cXiYQoIiHnGw/qJ5a2qGhn0IvAr
KTU3IpK8AQgr96pmFil6r3p1YYp7rEkLZBH0ChuYAhQgd2/jeJ7t+wZ1kroSHcxrwY7BEyRbVLXQ
vOASfD9UfZaPcMuJzgN0fPNSF5zKa3VKHF2M7dNG+QcD8ddhl6RjbI0azhBMEbuRU+POOwNPM3sp
VGxou2xo/stA8duR/2ImlnEt4imv2xju5QNek8x0jBIMD1cQmH8dag9P+ttRsXaEQJkGCR3BB7kP
tuUuLnDo3ccJKmrgxZqz56yfIM9V7mniBFTUBl/bvJeWuGw7xHTuoUYFZreugRwMNaGBTCbVs41M
FiRAkSkuAUK8K5nKEjwkdfxe5e9D82brAlDT+rohkWProjhvchu3MXMnKy14I+uJV0q5B4BsUUYh
7QXHxbovAI2xFzEmfvn4rqtsaSr4Mk7BUG6ZRoigML3uyr8WOFdsrYpaHZF2tGfvBzBD5PA30y1A
JP1rgrvYkqWHrDCjTyLqa1y5zfB9ER16onXicg6oVIoYXIbgDqh2emhA8m57e6esJTUQ1DGScggZ
f2obmNUcOzMF2wdUJZq+gqLTKSW70X78ddvOWkK7tMN9jkZLoTpcwM4AIQHwq0pJvvnvFkCKjQKL
g+oo0tr1nreJ4ZTWBOasRvGBh5m1L7f//gdIk7+AXBrgLnBONUoqSRmtAnTPtTZQg7L00KCLttby
NNL3pdglaL/nSzAOlVd9hRKZuUCY723OHTfZJ9Gu8sEvLIkIQNZiBMTTGBvFfQ9gMs7xeZa6prXx
uywbjLTS7yl6FIJx1z4fullooIFkBGctl+bGWpuswXJw9kFyt8LYgW4I9utawxk3r39NcG6QSM2d
UoLoU5cn20g9zcnomZMPpP49SYA+14jsKgA9TvVz19hu/ZSWPmTINqWS+lp8NuihqUS4lrVbE8O0
IKyAAsBj6zqmZq0a0qHHb4qs8qSaT/H8S0nqg1pod42m7yDYIoKpMy8/BRngLezdw2bNuIXO5EUd
QOgIvojyQVHqsLJ+9awinR/M/OV2QK/hzyClxuYAgdtD9HA3gAriUGWlgj3LPpn74ihv7ZPmd6Fx
GLaqbzymXh6YT/TU3S8/QFPo6y5EwXwJsJ7O0/08tDayK5ZGXo20f38U33+fpByy6il+FFGxifRk
i2u3Nzj6lsr2Jp1bvwMJpd6fpln3bEofi3Z6sDv7K5C+4e31WYMCXK4P3wVBZ6QjrY4jRLrPt9I2
vcv3JFS+ki14J4/Jpt+JpJLZx+U/Pr46BjIx1Q62ZC5J6iSt1ImdWT2mWePRVaevQwXacEH1YC2q
L81w51aOSFelGEs8DU9q7dEywCGcbpGfOoGlta60juYGqKVRt8M9ieWuy4tYow9aYqGH2df6k2M0
v5yoO+iZ0bkLfbYhlZoGBWANpLF8pTEFZ9taYsTTHg8RvOgUnArXxtteytUaHL/HVNuQxfLqLg6n
UoRKX9uxgGYDygAgJEqU3GpG2qwZdQJMH1KFaya1BDQmVEgdjEhUg/4zbiVBq2rVIPq1IO7+UELl
khIqU103mVjTeGfvDBrmXvNYiMoIq2t3YYRbO0UdIxA160ANolczgIawdt5UW7DD1vY6Rg3/eMJF
xxIPAGCbBj2GruDTf1Az8Fvp8k9zebSvWiut2J+eg8zP3fSgbZIKCDXd747y7/axeFgOyjctTHa6
h9fiA9gQNsr00tG9LYKeaOyD3Pot3MnmyA0eOw5+ixP70SH+FXvGNyMEagqd8Cwge+2ohDjYinA8
xt1h2gBTlD7oh/x1Csp78jO/7+7SMHWnFwdgA/92klu91VwuFEsWFzt0iBeZxBGiCektACss8kEQ
gdUumKmXo+i9r16dzrUR0N68o7tJuht/dQGFnOzWEjwKRIHNnUeWOqt0YYGdo0SVfaF+sosFQ0Vr
GfZfb3HOXnsryVUXQ4UKYe33JzNsToLlvB3R6MFd/31qZKVsSPjUchBE3u1PdXt5MC9w/bcLnYyl
wb4UbpU/S3/xZF80z3p710Ox+9qEI6UEFzz8fNM8yPl+NLeK/XDbC9EKsf//It4kc+nHjMGRpWGP
Peq2ikg1QrROn7IKidHBYeuUuYMGXlCoJ/xKwd6D+sZtX9Ya3yBc//8JDLnq2hkFx1402DDlk/JO
9d4BtH1N/PRODZ6jw/hCa/c3OBrVMH1QDzNe05v02/CSbUVTu6I15RJMIhNdTwEJOS72qZxwS4tF
l3MWt/97CsPl4drRRZGjpu5xHOjAW2tu6itfug06mPeQXLbui83tdRWFIZcIRqipaU2Gg7s4htPX
XtDPWO3eXHw1vvigQWC0iZgz3a/5TvKmp3SToRI1u6pXPeFxR7dNdTeWp1l0VVitzV9a5tKDGjfl
rNRwrHQr38G/jsngRlv1td3Vu3Hj3GGUbYRgnCBO2Xrd+HofUPKLPacPMUZDCcJ0ATey7ZY0bA13
8Iv5XbOf4l4QLCJrXBKprUmSQPhMj42Pqc1vwzbdRZ7ixcH/KUh4tMMUS/pEVZZIJL+OqzDVsqA2
BefFqi9QD8EMEBp9GKO4jvvM6p0KhTf4gqM73gNNpgXx5OVf54OINm09LC9sccHRxEVsRgnWTZaA
RJlU11lUd5qszeAALtPMEEn5ppRunOWPtLcAhM42pm1sbDMf3C4VAcBXc8rFr+FOG3tS4262cRRY
dEi8ZbLOeqUJ0dbsr3yKzAsrXKxY+jwSmUUmOWX+ElpbOdSO9hHXDRoOoWigffVkuLDGnT32rE0m
qsU4/ambY+ZjZ41+Zf3NpfbCCHf8lGOqOJPM9nihBHP9MueSIPJFn4Y7dXrd6OrcgQWneMvHQymL
EBfrz7YLH7gDBVNIsTH2sCBpX5JeD0iym5M+zNMAWBI67pV48EtIPtioGN7e1aINxx00ZWYmcssC
In+n+3xTBcpBetFR+dndtvO/7LYPjCOD1/I5saFTMzlRDzSqmoL/t+gNU/Von/bUq6a8UHxbLmcD
D7p0Hl2IP4+PiWJDULherAVSM6VWbXtVKeiGFLmJadiO4jh0Ck1EpcYc/rxD/v2d3A6JB3R5UaVA
BiKhPuE+3lRuEKkP0yhYkdWrMXhMmGIJxoX4lpOpLKqpsXmiJiUeJmwg7h2SsfYH6bdg6Vc3/YUl
LtHJA9XsaI6A1m4zLzExNuNAWP55OneYZHzRIVBhIqNBbEtTnm6bXvURItuGjqc6yFK5uDZaJ5MK
LYdko5q7NNEUd7CdwCTaHt9ZdF9f/XIXxrhQ1ha5HPoJUysxXd7mMdJ2VjGx9lose/WAUakZ+mah
PTeigvDqHoJeLrRt0cbGBP71oQX108aIc8CEO/LDQXWUjvezeozGsInuE6CJAEq5vayrnl4YZD/o
4n6RGYpE4gEG53bcgO0YeKW7CWw4sYIukmH48bK/bZDl0E+bwsaYBcA+mLPiv+NSQ/kD0B5s3vdE
K/az0n4xFcwD3bayelxAV1XTwXHMSPmu3SophPXsqU2OoQVNvWkDzatEdyMRj+FqJxZgDfbBMGkP
ke9rOyPwgrNVwpsCjAYLJhfVnyXdzFLmKs0DBlPdsgaUVoRJ/WB54xcR0jOIDwy+ogXHuUf7uBwg
mMIm+KbjvDX38WY8RW/j2Rrd/jF/NHc4hX+okrscqm3xOIclyr/9U927zQtK7xvRa2o1JV/+IG4d
ujGx04j9oNmzQidIA8srN80hCdMXPUzvtdfkcREedSx/3loF7jCNs1kbCYFRGf4nDz+I3wTSZvGU
48/8QfSwWYuoSw+5/GOB6cZqpI8lL8LfGC5zi+B2zH4IBN7yh9v8S6sblI4wgWbTnQOV5jun9Y6o
tB7Uh+Zcbyuv3yIJhcqevEa7Zt/v5K+3f8J6PF8EFp8OcijHmj1+QrYzfH2T7ju3cQlevaInwFo6
v1hO/iFHGpXkqQNDoPFpuseq2oMHG4JhX247tJZtLs1w5xWAhQvUzpDeUCiXXc0TwU01QVjwd5Eh
WhrbLOCHdl9v+2BCE4Z41au+d6278k7fRcGynzbak+GN4ezTTVa4elD8SMLlbvanu/g4fsV/96qb
/oi3hWcIbgZrM14AGf7JFPyYS7IkMWqY+H1z8aUB8O+ke1Xs0gySSx69K3zZ+kGcg4lnyu2FX72H
XhrmUtTURmYOHi2kKG/0ZDfxrIPu2n6+U11bsHHWzrBLU1zyWYqhzvOKxVJg7JoHlAUCVvEUOCQK
JS7bRHqnQWsJVk7Tr4d0N7mtOwQDYuo3ZDZ2zn0uqHWIvOISzqB0c01j2Ot8M3DC3md+iVQhRNuQ
Szm6XNnUGWBkUVzpbtmnsHF73T4ArTeyGg9WMsD7AzcwjYzxTVSlK9Cle+VeDUzf+FLdy7t+8IZT
cTd9KZG++1/fIQFz+xes+oihTtaWBWxJ48LDWaicWAvOaKd5xEysM7212ovVC8oNq4kA9CkYL8RY
LJhUrm8CMwadIpJ3AJ4bbl30HuTZEsdfIk+oKL1+2GJAACP0uHEAUnltqgSTZJFrmBLQniyw39vh
iMkXm36ZFCUcbNVDC9btMXth9Tp4hjA8dzLy7zkYSG6v62qTFQN7mN7EAB2kWtlj4eLumMi5OSUE
LiudN1a/IjOsq2CAqsQ3Kr81oFIyl8l1kjzIjeOi7UW4yDUaBR3U3kyiAbNuqPJc20dyz2xjYuj0
Svf69Kc+T64Orshi3I7veRKOkCIdd8q0n5xfAtdXvza4x9jgILCmPOOzbMeGXsVAkav24CKvTuUr
BWUCZpEkfVv2ctjlGzSh2XA/ro1epz/KXe0uc+UydRSRlhY7lT9tMSAOoAsGhmhQbFwvRAEFNaPK
2CxaWthu1khPfek80Q56eg5GKoMkS2J3BPobFFvpq2Ap2BF6yzh3xKZd1TRShYkLCJH5caM869rr
EB0xfbJbEv2u7cGYlkdB+R7/hYqADqwvOrjAmxsg2bx2G1WOqOx6zOVA+qWzT9Q+jtX9JGJrXFtc
NsBiMy5c7DguyouSNmZnOjhdmuEQ0WKvVj08q5/rWMVrqfu+NMo3EMT9vL2uaxF2aZYrHpB2wXzR
ArPqpsNgQlTlgUQKl1j1qZt7wVZeO9sA2kckO6CrBZr+eiVnU5OqbsFKptU7xARLzNsKlaPWzjPw
HoFqle1ZlX/atnoWxxIKXoiMyCu1V9z69LLw0ySYe7ADlYog7a9W7EHIjl476r+YFODSpKzW5T+j
OZWBzmj7PapB/l+3btE8Ots+k8IqRpcJU9Oygw4C3dYqCrfdEtiV/b2KZUHzbHWJMUkD4hWoHgAp
cr3EvSRnuhTje2p640rKS6phItcSzd+tXrvA5mOgEARiRLyvr82Mc1KpqS1hT4DXRdv1XerKqYW5
yMEfkgCkK3rl0cJD7+d2uK66B74VxqYLnPpHr/riLCDLYuRxl0AFb7CZ3oIxmf5IBGG66h0YJwxI
CiGOgLi/9k5VOjXTqh7odErLg13ImpdqbRw4RE523aJ2Ieqf2mGu8D+V9qs21uahR7VdUItaI/kA
+gpIWwbdA06euwt2zZA4EiqOx2F+iFK/oaML1URXM7aWFZRLYEjaCUJR9dL6URG/qvqW6CcJRYiS
aVl30fa/L/7lz+EiHdrYRoOBG0BNrWTbg/RlmV4KSRRba4kQPJgYYQdbA2bmuUQPKeFiHGucMnlr
BZbzNk/NobQwHGyCxLGN7iy1dutSxKLMBRZQ5ihysBEm7GQHFFVcHsS8dxureULPSmQ+AKsTROl3
yZoEBzrbfReHGLOCahH+PqNfZcyJ14EFrtLaSSMnOUOm/atEujtMSIlqUtw99B8bNma/QNwPJgB+
Tp1oyhDpk5Sc8YjwhviQj3sbdDDN8Hw7GlbtgPvHQW0ZsiS8fKekka4ADDE9d0nmT1Ec2vSgk3pn
UQGaaXXRLgxxu3GaokIhkEY/y90PUrwszcttRwR/n1fvBJjSNJe5TM+Olf5wwO3qmKKGJ3+H/eej
/OuDzn14EPaVQFjm6RlIg1MDHgT8oxyg7oZH626CsphX63iX33aML7N8ssrdKUhtZJImwTPzbQrn
3+RB3wE5eCRfl9fbllZ2D2LgTyzwJM2RKQ0mTt70PNltKGc2xippH06OLJr845LD//MIQDrGxou5
AG4dUR0F4nJo0nOSeRihSECt5Da5qx+Ljbjwt+7Vv8a45Rtio0BhA8Yq+z7/Pt5JkdvWEMPxCxda
8950KlDh9Pv/lmU/uchloojqszpKdXru9eo4L6jHAaMIRi0RhQd3Ufqwo5gOLmNgzWBA4utcROrK
jCti2Y8ZUR8WvONIZeAsN/dz99jlr1Q4D762z1RQWGCMEnclHGvXBmkCojsoazqP2vik2PsZypq3
o3DVAHuf6A6IST6Rn6jy0Jpgg3QeW+eo2/dLJHriry0ZLh/oKSC5gnWAy0Q9WAyzxiLksexUjyj3
jISetnkIsBKwd3otCx77/AXg4xvh6a0CGvvP3ML1kikV1MTVOpYeIYydz66Z6X5PvzTjl2qYdzmg
GrXf909OiR7RF5m6pZ67xAmNuvKSUpAlP28GwPrRGAIzAc4wsFNe/5SyHNKyribpEXPcntZMQQ7d
PScRcCDwhUR4DIlSjG6i24FBbbyFrs1kUm3VpEii8+HHfE6+GeZ+2RhAOe7oT514bSXsKXzOKCaU
2+AQXrTwiq9cAl9Q6LGR0bPZoQSOXFIvm+Ihe4+pEkZFSEWlsJWkDPZtXG0YghuKlfwdwJLkacIb
lp5LzfDaON/ozlfnpxH7huL1SrZfrPi0YMDu9t5YMwtSM0DGUcfACCk/NpBYWgnilYGeWzwHfdNG
Fyl3BisgWjOek7wudpYzoo5SjfEupbXy4uCRH97+EZ9jCG8yW8e0Hd5/TDzi+uNKQw7psXah54rO
tgftb2yfrpR2lUFErMncuxZxBMkNds1SgclxPjHdW8M8DoqcFGfrKWrdcNon5/Z425vPkXNtgvNG
6w2SFQMzobi2FHS9a6EoV9iPy5IdsmiL4fzgv1tE6gTXJIovjJDrev2GiOY2lbPi3IBbLHIXxy20
Y+T4Ze8Nuu6aogbgmoeX9rh8pxmFoqUG7OmoqMuLG1eBagRLumeAyexZPd92j684fny0C3s8aQHJ
qoWmFPYkxbO772bjGv0hxlh/V23z0huAOqC7ri6Rf3QvfuyAPxYJ+vF1ZPYboEiu4ozCBR0TLyyG
L16YeZvJQ2qR4mzWnWscm/lukL6T6KT0z3l56KufbfXDyV37fVIeu9IOilLxWpq52kQPaVm6WZTv
l0YW7JyVk4D9LHx65EcM4/FjEj1INyjm2vCzcl+KjqZ9zF+V75oXW678I3pqc7fZGKdx14YqVIQF
yWMlDmAc8wtgDULphlcDS7oMkEQzKc9K76B04fdI/pupwpUBo6bZyRJsrM8vC/iKpwt7ewNr8vE8
v/gERY/mYKNJxTnWi+f0rNq4BuUvUZVuBPG2kiTYFD8IfvD0g2vsQnFhqG2bbk7UrDyP3XddH12H
HEYf+yoPXt8B2HmnwJzZz62BKkcJuMmhFrxsPtgCrt6DGK8GGzJ0FvFVUWjgfsDcazI1W1k/10F1
LO+ynf5oPqr7ZBft7d3y6LzF5/HZ2ADX4zeesxMpjvCFDhsnwZV9LtgNG/LjOQqf5wKcKEP7RGsK
skIf1Ob4zwMU9IBuundmjCkOIsHgj3foLd9ZFFwsflNFxYQMrp9Vr9gBnAksV3cott0WYw+HaUs3
0c4MMecHlnL1UXtIwzJUt+om24hEpD8fjWwVUI8E7xbY3WR+imusZVBgR1gFUznp1Xdd3ePR5Gry
zpA2WnnujHAExZsg9lS4x7uP0X0MuTMOK0zKXLtfm1U11bQ2zoarvoPfFBqlp+gIQaAH4pb3IvzN
5y+Niwbukbjg4JajQ0Py2pw822bbq5J5/pbdR2964fWJa95XJzzVlsSXBde4TxsLGDHcE0HaCsAK
G3q6tpaiV5xGWeqcVSfoh10G9nfdm11JM0TLuGoJ9ARMsRTe8TuoHeq26cvMOQ/b4TB8LZ7qk/pK
MCdjb9P7ZNMG8bH4rbcCsyKr3L5J5wztKgKrc/xOHqXxHQpcbrex4kaU99lfugoTtpIX/nG7JO+b
qJ1arGTVYILgaySBp7w23f7cyECBe878RY3f0CVCuG57TDEVovr2pzcPntoQFvlo7WN0jX9xkwpd
TaBiybk3AHvXDqkXRZs78+X2dlhx88oK2y0XyUDJSJWPy0j+h7Qv640c57n+RQa8L7eS7dqzVWXp
vjHSScf7vvvXv8fB901XqfyUMNPAYG7S8ClRFElR5OFTStzXf50GYZbAXDzNNhdEEWXET+0d6jWN
+1P/4LWkIEjDr24v4/r6MkMZMOUamLrgrpl1lAkIboVe8Z7ERxH59w/LzY7eD3EDxY9C6r1aD7yp
aOz7A0hZcY8AsS94l8C7By6VS9F5o+irrSb5R2Ht78LOHnYWiL+3qXts1+Kv6mDe5a+ardmclc5H
mFFMHfqAgVngpBGRn76E1ZCinQI1CI6p6uK2UlOMlFDAn69g6kTp8sbsLmghCKeR94fBnGftMgeu
rEyr7LMwOGKazspISY9ujHsvJSKnM+Eq9MDOIczCvRNFgzBcTMSr53EWTmCywqUB7XSfeXdE7zwZ
G17N7rWigAfZBIQxv2LMLFaX4qtyTBLz6yA54tHNXOm/K5EEr8GrAG+wD93gt/Y5/LtCD9QAXyIy
GzbIno8qZz85Sh9ZQbpXTCyp8ZhKOt4bzZVxZIAYhVT7ofRFH0sLfTIQ7cnAgHdlfVv9ruwFg8EG
TnJnJBJczLF7sBwEore/zt0dRt1AYGmWkYLPB6f8rqaRbdzF+rp9s1NbExAJEpQicCDnX3xxnpgV
MYa+A3uBX0+A7J1f/XMiUxSuPDpms/Xo5yPG/d6Gu4roGbR5D8/srSV2k1HNCyyhfgnxHlC7j2hv
OlgPKq/dYQnLgqUAJ5eMxxW2eFWSW6uUahl7lRMU3wlIsXyMLTXXc2cYr0bhWowoVwEIWCJQ+2ux
g3mCQYmn3o/7oykE0X0b9TUeYw0e0c61isM04GkFz5DAQmHKpfgCsRHKPsjUY5zaneZouBTumvxh
Uh9vb9O1mgMH1z14E0RtVwNXVW1Mkkho1SP4XaQGT60CDc0ftzGuQ0OUup+DMMqeppNalv2gHt/i
d6hD+BS4yWv2on907/HrbazrC883Fvii0TqCHWLteIYSH3DtTeqxcYf4p/oz6wgu1pbykXoPcbzR
ioEk8a7HGBrkvKXHmfq0eqmrjYU+i5bU+4RHrLm4k2Dc/f8/iDl2vTZJ0ZhI6rF8SUcnx3iiSAV9
C9jPlA1n7bNSXJ5wyBkVRHhVnlOObGpTKaa2FjFP8Ljr6ZuFpr6fqjNhFE1gh3SgP+rT+/vXSI4t
4fVQXTnPWehnwPMBPTvsfqlncRMomBf1HOsojoze/Q2PX5+tkoJ7OQcB1/MliKhmk2FMMkAOxbHY
/PI28cpCMZa1Ahu3e1uU14kiBozxnngBQHoWUe+xq9YiEkP3xpPikxVptujpJf5Dd6d7tsCT4/JJ
+UeQV8c+ySdrEiMIMn5RTjJV0QgvPRoH4YCEqnN7iVeBCLNCxolaRZlIEazC0S4fN92LwEmxXEeN
zPcZB2pIQxs3HvRefkxLGsl28DCmdguuImI4NU5laqPl5WMaHZV79Z13hzkIcAYWKCjRfoJcFqOP
hSL0eNMNtGO1BxXGzts3jncPPVnVOx6F89KWnWOxzxaRlaelrnnqUVwN+8gmHw8arZx8Pzzc3i+W
nGjW/wsgRiVrtPCoQmjAVB+rk6s0pNmJP9SHbFfbrW2ifrd6RrVIQYSH2v/34colNuOOunJQMJDF
Uo9V4Pg77+GBTCvhp7aavhTqB4QLuGBQLtbKKCdYsf04riBUjUyu6HRra1Wh45sj0WtXfrkqRkXT
Ih/TchDUY0+jTfZQHvySoPcCAlVo9xxs29eaE1UuOIOLdTGeEKW9VQbOb+1ornKyHxzOmb5aENge
cCXEWCoV2RGJrZhQ42ZAOa0KkiiwGkjFK1ijOCK7cjEzgiGhYmmuVMV/l0Y4tJJ0viEax+JN/DLc
KMJhFmoyuglCcSe2A16kfKUJGG2PYSe4lyFPgdmb89/PXEsV5loaKpJ/AguSdELvOuZO4XBjqo0R
uWaFSgcNPOBPnRXwjPGVgZyREeuhMhiJYoNtvQqU0O+mdPBPRr4xcdMtEbr27SdHoFe33G8UpIZB
O4ZrLhtOep4fYB4J1qeVgauEToW+46ZG4cFKraeNbsR2spIaf3UbdkmqaPXCiyRyCeBaZLZRQWFN
g0no/gkFQ3TSD3g1owWG1+XBSoo+lGQit/Gu9H7mm0eLF/KfMMcYTXS5i42iBJUyysFp3IqOv/U3
ktNzUt3XSdYZA9o/c8OBwpx9+0uFIbTCTg1OwUbdDvthp2/qveqiLJNziK9dG4PESM9TytGIVS04
Va4AUi5QcG/LQ7WOaeGgxegx3EhbDL7j1QZcB0AMLCPEGNN3234CbL8NHsK1SrMH6fFHdFduTJdb
k76glxfSZGxjFrSTIOR6cIrvTj6mzR0xx9uNDuU650lzltaFs2aWxdjEUhZ9L/awLGFtrgwXNHuf
uPBsJUdcBweBE9gtKuKZksyH/syc9KmpBEmGZYV399Jr9p67vPXMscX1csCFiJOFOjy2cDVTrESL
RSU4ibR39K2/Htag/rpHHuT2kbqOByA3vJShvGa++V7pO5L+uR7rVXjKncmV6WQnNmjzdrodbyaq
UBxmO3TRRrl+4QBfq8Y8+QcPaGgOwYM/e91GSb5ueCiU/1Z/UDjjJSX5MlbqjkdXvnCkL5GY3VIH
qfKTDkiN3W0m4rmF86o49S7n+M3r6jn005wvaVabM7UI+jz0pnlJCq5Ndz+7hw/XtLXD6AZP/g88
jPHcKE+EjFcrxmhCoTrwRlgqgRpOi74oZFS5FAOLQOCYQgm1jo4etlg9TFK1BIl/dEJaE8/rtnRn
3ksOWjKP6tNttWDpzkyUK6Eo9A8UE3Tn4WQkKLmJTqVT7RO3pIn9s3NTkq4xpnDdF2R8kO/N+3Kj
ffN2jU/Dxyc6SHizZnm/Q59FcraXUQqvXjb4Hf022Ug4Gc3efMT7l0hHJ3N9x1+Fm95t3+JN8hLd
WSuFNuhFNTZcpZq189ISXAiEZTIOzNJEhIkfUtiNXZOppsJT8/rxA5T7h2oVup7jOdG/LuiaO8Mw
RW2uApYxhYI5MnEq552GWXinzkV1g7IP6LSbPGra4n25b963NHosDuWrxCPNuDasl7jMCUqTbE5m
Add/V7fSTpbwnixyVOzatF5iMKdmKIIQdVbfpwYd4eSXbnvH1OW5iNnfsNuGNhxw4WsoykY0e6k/
ghw2Y40BQ6dM29fRw6h9eiPPeLOUd9+H5RyEca+FJxVVOwJEXKlbbyVu++83+doNUWDRrrxVvarW
0nZyjJXu5nbu9mteuuj6soA5YzPd8kyLqckqoymj1fgKaOSTkw4+3UHpSBzT2yZh3g9WkucIjE4k
bRSVkVwlpw6NfGNxl5oZ7UZHiDGz9Ulp8n/vETEAGkz1s+aD2p19MYpkI8LMJjU+1crj0NJGQKmd
4/dPggLOMMnRUILgpeImb+VVBfJDsG1hfLCdo5uy2OsBqLBy97YAllQJNwgMCcbvwmMdo0qVnLY4
ijJE7BWtjfzqZKcYmeLEXfV+G+k6DYFzPxOK4GKG4bA4J5da20+mmet9kZ7ar/pO2qV072/KD+k5
OkgPHKglxUH1K3on8DQI8nH5EqqIo6ZowjI9Tck0ynTM/eK32rehQFs0Rv02miY3MA65mfbooKrf
RnkYdZr4Xn/QpSZH27RgRbjo1ELyUWt6W644v29eKqt257+PEUWoR6Pvl016ivPdkI17C8wZwYQW
djG05eQzh09QtQyja0tbeQ4GFGL0j7d/wqKEdJA2o0QYxLPskERNDIU+nZL0VJja1gLFrVCDUPNf
Y4AveR7Yh4lGuDwybq5I09ZHHjg9mWKBotVI9qmVdxZHg5ciI/DxGHMJEYyWpjFWAn0ZaGiZ0uxU
2Z092RLCWXOj2ypK1K0tHrzXOqey4/ppDKYX4w8xqgmPzhiqwdwHMilVBbAaZScQvs5EoOiBf3De
i9XaeOAFmAv7BCgDfWYokILDnP9+FipoRlcWjZejBow+8PKry5I7+zizDssbjGysiuzk1W1/bwmV
/KaNUfUoFG1Lg3lniSR2ugmKZaOATha1hEHOKIxV6KAjJ7BqzFRKaF0kcy14YNUBZ2+v30o0XMlR
Iazg3Qwmiq1EbDxj9AvT6E5iQU3UlwTo/wK51GPp/27QdYxyKOup7zaRHB7R8UfKFiPF65PfBnTE
lCnPVgTHUlDnUO4rHk3at/peHmL8NmSx8FqOWkS0411ujTiJZaILVX8SynXpS27h/WpFmOjoyQ/Q
Cj6tx6x2Yq0kqeGGQrjxOtRtYVJjWhIBs0reBuutEfYoW8kTV9ecIF0nwVeLmcDmvQk2MfzrtjqA
SifsUGQ+FQSMevrYkLxwBGS0RDzqFW+CCpLCQ1nUtuh9ZGLuBHfh77RbVfEvPXqzelKjHP72qb52
mRpIor/rxTEKVGZtK4xoE3WS1p9SVCOQTO90R2wT0VWj8KtWS5Bky+Zn1wo8ruVvb8/IG8lQBY0H
SAchr8f4aikE4VkjmigGHF49bdgMopv7mzx7GvMnMXxQDDBkv1jDSyggXg5IYUlOca/80jeysE33
4jEy7Mg0aXQHeqnCp5p0H9So5NyoO9V0Nd2WDmMIgu3h0RidwgkfZMvFNCBSVGQ45PqqC2mpPFu/
Zcu+LdDrcluEA6gJxxkHYwLST0zQmGl1b3iV0J/EOECBL5iD1HtQudc6NdRVMB3assBEaNt41Ki+
0/yjbhzKaiBGtDLv0oAEMa/WVZlNJivq81/EqPZQqUM8Bl5/6sKMSG5funH5EFu09htaWOlq1DH2
3MarSL7XN3rw3r14AamEB02kafMmdDbmD3rmGsp4GANnMmw5PWTgJBFsCYXL3jpOSmgOHZudbzcB
z/tfva2gvB4zmjGuA5O2UbfF+J24j4thkof4pBHbG51xwM3VOY5Ee+ARJV9FTwwS8+ARy0aoFlkf
nyJP0DYDZo7TahpMu5fA63VbS65uFjMU6qrQfoLEDc7ApbUpPbNLymnClDJiG6PbUZTJgO2Sd0e+
8jczjAZ7psCd6iCjv4SpzTZKUIENGAsV9YiQWiqbDc+rfeeMLxQMMDAd2KZ5IhXo3y5hJEsuUkOu
81NdDcI689UcrLJi6MUrqdRzjeajgV6epFGr1ZS0bUUTNQlN2sdjXJGuFFH7JEyhWdAM86FGmnkj
xsR5GNWE2q8irKNV1LadfxcKQhCQAS07ElEUTz6WhWJBNTF2qKOpPtYJKVpMj6FiEPewspVnISEV
6P17YgmR57ZTFih0yoTuZ5iDtJ6K1WjwiCqv3TCEoaAqFXkq1K+hq/tSGKJaZX1qSclpcJtNeafY
9SpwQzzRRXfv6joZSMvRpesAhkFkdlnv2m7qfET9jVvsD6GyTXsabmDgJkytEGzviVtffBXxzq4S
3b4zFR3YONhqkXas4kJBQRTuGXeN29cuqosxyK11685pshd1V38GaGVAHHz72Fwn6ACMVmZ0M6hw
GyCouxSuVJjeKIVpeqodg6jbQ0D1TeOMJ44Rn50Po9AXMIxEEyMY0wbTyE4tTZ9/HL94BWXcdTDe
r7ZAoeAXAPBWxq4h+zvFiQj99yWNjLgYXyQa3VQU9bwOpyQRzIxJ7gIUZFDOtizpw/m2MB5GCyev
tlJsC4pgXCzJdX2ibkziU2MbkX9LkYWh6NAC3HXw8Ie6EwyGv9SCrhLNKlRmOLt3mo38u7ZJ91IR
/fXz9sKuoiMGiFG3YJiisS/C9PQGDpqdTyIndTmqdv3KMmPg0gYjjcQ6tPpyMYiR8Lgz5sBw7yG2
zT7eHx+5ednFHTpDkS9RIrMs0VMGFKQdJOJKa/R3orTk+bmgX5zL6JLQUDswU0eD5gdvEpdQg2TG
iRT62UkIyFs+gAE+8sl6fXtnFhwosntocRHxYGohbL8EyStLKVWlxU2KeD+V+2zTEbFZ0ZpDurl4
UM9xZrme3dhahL6CkAHnbfKIdSD+qUnI9mjy2sCXhHaOw6h0niiDYoXA8R5lWlP9Hg8qDkfVruJA
aNo5BqPNmO/ZtoXeZKedpxH0dX0OPK7H66wQA8HYNaE2kBJoa4gr2cgrkQqO8FOhR97T6ywN1j6f
r2SW5tmuiFOjaKGElUQbfetW+7lJcWNUT2pGjsEzL3m65A3O0RiFlqROssYai0I3wnscEvrF2ZhZ
8DeWw85/SpAs1CsdN/dmo9rRlvP1pfjgfN/ZbqAiw0hKzAbMTvoWA8Q1Ryd3FV1/jlQh5evtY8lT
ADYlalS631VBmZ1GioCTzFNNSjvdS+iV4eYF58j/ltiYswnG8a7Lu2reFwQCrhyR2A1dweZoG+do
skmbqNcHoZqgbI09HDHwfVXR0ObNpLkuALw8OWxuJE+GsR9jCK78ilx189vabdCUqTnxcVzLOxlX
q5fbW8VbFhPj9JGg+cUIQDt8+p3ut2vekjjHhiUszr1E9BQRAG8qldbqR0J5Lwo8BMYM9EUptJOI
g2kedpM7EFy2eWef42dYZxao/pTEGja/BztHuaqcLa7ohOMxF2OAPxYGHXSX9mwEqZZs1N2sySPt
9qDJ/uzd7dqkwubz9q5zjMEVYU/lT2paKTg0dkAj63HvPIsi6Yn6Wgcko7wuF47/vL4pKLUvicJs
2lxbwxgOWryndrItKE+ESwHOuQgZY+DLvuT5xbcxmOd8mLRyJ1tbVztwqzeUJpQjxzks+9/GB108
l1vm16aaV8p8fGLyU9lFtm7vn+N73iG67bPR1nsJ03hl1Dcj5Ie0obqpMdN8zVnIbSuqsvN8MEl6
kMMKuoeLanM0H4IddajJa7znKsJ8ls9cdlbUTS+A/uMkfhFSuxOlYH0kPFd32yIYKmMRukyRslFH
GNVTPHOaFBXA9wENqUq69wz3U+Or3QurzOFd6JZx51pFZKrQBMAY09ivBh/ZCVhvp7IPNcHMdI65
XjZEfxAY+aVa2ItinmQn6Zg/CbTZKnio5bHo85bBiE8qtb4SwQGBqPonUvHuWnm4rW08ACaUEvUh
RNYEAOlEEpIR8yN6vo3wPxTtH0Gx5RhWi3aZcQTEoTdtnU53jpI5WzryapRnWVwbgD84s4E4U2iQ
/yOuyuIMOQLxJbLN++fE4ZxNzp7rzCVnnqqkYoDjrM0WEdDhNjjb4sAB+R8h25+FMJYzKjptrIwI
JsY1VynqnwUSr2o7ukvWvOM5/+BbMmOMZtJXqZI2uBpG+x04p11TIR39MR0yuuZlxZYN559VMYZT
Kpuuj7QQr3rbt5DoR85Srqt+vuO1P99nTnxm1aFUtdgbqd4aRJJtSSPSnXCHtxuSuhVxElQ/PT3F
v0NqDERGdMUxCMuKriB5PHPwoZKXsQiy1mlF0M6PiRjiNWwkYqxRbAT2MMrzdbMGXG3bGRJjFtDt
2SaFhjdZ+Xfp0wopnYBY9m44FHTNCbaX0qfzc+w/q2IshJFmSRp2WNWItheQQO/fqZOst18vCqIU
maP7ixevP2AsZQFyYz3SwQALNsGRlu5tU7Ro7M6+zlgIs7RyDwYiO738nALylH4cb39/0TwgFTpT
LszJd2ZbSlQFgwEC4a892Ha6Hp+jlCCyug0yf+Rq789AmP0oirIqpAFxjrmCI109o+fj7xAUJvit
BLQgBT5C7OBtIhiggh52cc0JDxc3+s8q2CnDoD79f1Hv0+qRo7GLu3z2acZIy2OIOs4aApJf+pWG
gQTqmrPPPATl0tMUTWHFaG6FKUNtXeMcvae/XAJjlj1UuaFGBgDJQ0d72+FeoZdt1ZmQGGsMhrR+
DAyoKoh2nn7l9KG3xX1FOevg6Cr73JVYFaimVKCMj2+/rHdEmJ9/dRhYkxtYQiO1MgCC07SOV/vc
rVa3ERbd1pmgmDM9jk2aa3hCOiUb/1nERDiO31r29mcAzHk280Iok/mepK5eKlvZmcFsMzB3lnOq
OQthTauh9lMUlzgW5R0m654yyruZL2w2yo00jChC0ZOIisLLU5GWHi4UjZIjbMHNHHN6XJL5PI1a
EtcFyrzMsyivQEu5hf/hadNR3F8S2WCABZ5qRl54v3DGL3Dmv5/hSHmZDeK8Gtz/N7PARp7uLmyI
huImlNCDOEeX2Cr6WFUwa1HXctzEXTlBOetQcrZ8KYd1AcEICyz9YFsRAOH9bJ3+5b5w6+fCEW3p
hcafAeGc9gX3d4HGiMwqcmlqCj0/vXkHVyypCgYNzBSg1e/bR5KHwxzJSjb7JqlnHNSYY2b2HfXu
eBcvHgZzKuFDBE3vILmR6ivvEZlGG7XzFSlPt9ey4AfPZcZmmuPG6I14xgF7Msk7bjJhISuiSajy
nQtDUU7Hzsy1ml6ShAmyCl96pyYmpmcTBfEi//gvJbIuoBiReUIP/jYZUBq6YA1cWtwAU82hAYEz
EvGVl/BZ3KE/K/v2cGcHtI6UNo7mlWnEcgXaUcwn/+K4l2VrcwbCRIyy6g9tOwAkJtFmNzrTHfIk
z5xYiIvCRCyj1lhGIAKldNTVId6V1H+Wvp7HVw4QT2RM3DIUU4wyiW+Rte/SWj862c+v2/p8XW0F
EhhUXoto1ATbOQYWXNrNvJf6qjfU+YrsHeK7YjNu0ztvdfLs8BAeUAqx/zG8jPvcRh2Ecxv7+9tM
aHyBzXggH+XKIkb+IZkR0OSzskO7xhgXuwpWqeOr6xYs7yU6+at+29koBcccmU6hojNScIYMP/J0
5goJd2jTUL/SreGUW8VNcmJWJD2YB3kbY+7e7zImVUTSX5WCCS0keuv3mW/73rr1U6ockhSDI9fi
u2euMDlPfTVjGgzvqDoMq1MzrboME0w2jU46n/MuuuB8wWqhobcSbQuo+WFi9i7LQABeSbj9Snax
mzTyHNqcSIUHwZyFzsDVVrH6OScuU1ffvx95jRdLUenFKpiDoAiyPsqNmJ3yiryVjkwVn2Qa5PjI
6+1dslYXUMxZaDG50dQrrKZ2ok2R0DewIVa0TOj87mJsUo5vXLDzF3DMsbACGZz5KeB24m+UQkk/
bqv+kgm5+D6j+qqpJs2EitHTdI9XfgMVXQHNyPolX8tPt6EWAqMLJCamKFG5oPgSkMaVTA/1yvxY
/x0AE0aosVZFij7Nj0gi/aU/VJwFLFjBiwUw4cMg1XmWRTgqSA1vVKdKyPv6i7PdvLMy/4Yz51T2
ody3MRQ5RM+dO7bOqKx5+abbG4GqwUsMTMit9NwARvt1yFeqXbx4nEr825ICOfclQqxMjemJ2Anv
OSfdqbcIzW3K8bG8ZTBn3it1TBcusYxdh0T9c/9vOclm1ox/DONVB04i1YNSinhNyckhJJH9hJme
vE4M3hKYww0W/cwf6hF5HxGPkomNecWcrr6Fu8LFKpjj7QmZ3kvJbD7CLeqEXZlXds4xIDr76jTE
YS17HhCEnbg9zK8moNIa3Gff5vW+3j4busicbxE5+qk2sCNlSUxCfVQilGuufZ+1n4kFLiTGnPIi
NzQlbrAnb7hbyfDyBi33xsuWE1Ldtus6SzSDFrRcyVQs5rRpCO8SwpEUG+JCq1UrSvBxsbPdiaS/
w0NTcpPJHEl9a8aZrcrTVK37APawp4r7c+6r1En4EPGuuxxj8v3kfgbjqUageTkUTCOuKx7pZ+5w
jO4iAgZ/ge5DxYiGq7uOboIfoVNwSAxUU+UT0R5J/8mJgpZqq9GX8QeFMe11pkyhb8k4KGuD2HWy
LpF9cDFE1wZhdk48PG53KxFFxTkCi/hOX60btOK3r1/Ou3i/5eVRF03Pn1/Dqghi8VARRKw5JvnP
0v6B+mqOVBeV8AyBcQK5nOd+6QGhaYhFhYddj+N62+MvWrczCMYFoBmyyOQMEC/YNh0ouUduI/AW
wUR7ER6HBLWBjieV7YbE3Ac6KShHNTj69/2ScqbhSRuUct8DRCNBR2rcPKx7F20x+en2Yng4jDNQ
W7MOywbiGunPanItNEVQR3u+DcKTGBPmVYMZ1jp25bSr9i5qE+3qpeKkp3i6yziCsOuHOO8BYdy7
3S5a8ywbT63mJZ7tR60buVXW2A80GmOcMciFj7dlxANgTIGVTXjXhv0/Tcc37al1uXXVi6b5z8H4
vmyfrUCNhiBOZ4p6cO9vLPIW3w0Ez5rJ1ndvr4SzFd+NgmdA7aCgoVcAUPaRk3uc9PCTc8a/p+Ne
OeSztTCHvBbaVm8l7HbpNLbkilTDuxLm9+GhOURPaVdR49GpyPGTVwzP0WR2oJ+mBu3cAzkLUbLr
iLxue6J93pYf50iyHOGYoVSMRQmMaNM75suHtDJW0++/sy/fL+BnmzSYrVVkBkB6quWg3bIl+qO6
+0sQ5twrXjkmoF3BuS9fYMDu0g2ariivPGfpVfnci7LdhnCwzdjNCmcP1grtsB3dNKfyLXbVXzt1
zYO7ZluYbwFnyseYgqj2ur6roXxv3V7SnXB/OKEL8SEe0F08bJUXSofBxjql2PlC9+h/zGyc/QDG
VEStn2ggApiV8OCv/a16NMnRsM3/cmP7A8M+3ard0GfB7KzfxNVu/C5SQSdh/uu2ti/nac5gmJhg
CoysKD3s3gDXgDq4z3ePZivOmVp6vTjftO9I7EzfRRiL0QggM9SS9g7GF3kYyAkmU5DyyIeIFLAe
PO4Y7sqYQCH0QgPNcRCg3WQkj8g78mihu8bwk78UoXrpnII+Kkc1hAhxK02fw9Xre0aNB15GjWP7
2De5RBQ8I5W075LfgfibzhGf/nIhjMFAO+WQagMgDunadaPPrHZp8nYbZHEZaGScK2swFZpt4cVk
93KochORAkidf+Qgj9PX4X8xfGcYzAkt4lAXpAQYmHyE4fFU2qpv446XRF10FH9Qrjx6qWl4sNbn
2C36oTyiDn8u9jU4a1m+zZ/BMAdUN8E+YSB+O9kjDR4sgsHdRNo2d+vb+/Jd0XLl1M9wGKeOyQ2m
3+TAiYsVRqn+9MjMOkaoAw7NzfauPu2ijeCa25oYuBEVIOpFRzXnCr6cyj37EcyZzcEVqhfhvFg5
3/mPGCCkH+FDXgMirFKb50uWTcQZHHNyp8BDw+sIRdkdZHTL2lI3F8nIK96yFoO/MxwmzA/TvE/z
2pivdniZIG+d7W+nr6/bO8g5Wewo1yrtktAXAYI2tPJlJ/cENyM0o9xGmW3ALTVhI/3BCjyQN6Mk
B0RDpMcomv8U658Ja17nma8YszQYy25WRJ2oNpqbP/9uBYx1COUG7U09vj+gF+Qu45Y1zAflhoRY
x40m8HGMNUjo+5nW/eU74Ya+Rw6PDWGpswE0D/+YUrbwKuhlZMUELGSua5Dp/URQ9Ytxb9z6f45m
sd67G3Qv93ysKCUgfqYtCR5fWjQJC/fBQ7GpxFWHV2G07Rin2zvFsbBs77tg9tn8DD3fwq2jcN+d
wBfg6oHNUenF5YFsbK71Q5E5K0f0n1WwrxaMTvvS7OLNc2xzrfiiBTjDYKzr2Iex0PfA2OmrbC9u
JXsgo0Lf/9s900T/LvgqQR3Fsh+ANisOfQwix169JCcQLr/4JARnClzT7c1ZvGeeATE2Te/Sti7F
aAYyMM8F3YG8MuNlBT+DYOIRTHKepGSK5zIkCdHp6NT090Dhy+2A8LLMi7p2hsXYtaEZRszYgty6
mN6B1Q83iNC2eDHDssc5g2GMmzWZU2FEgHmb7Gn/oN+3+8eck+ZblhumdqKLH9qMcQWXFrTuphGD
ILK51KFz8/f+HXEpre0xJ6or21yVmyOQK4P3B86Ydf/MYNcRxoUJYpHjMju54wtYCsnDRL03yeF4
uGXpnSExsVBpZVYXaUASMRH7PrBVzGVKsSCeMizq9hkOc1oxcrUVFIyOPNkYvSDAzwmcN/7FlRio
0MBAkLlFnX3kb3u1i/u0grqBTVKnc9wxp5v5lexL/vociBFZ5nmDnnrNfEzjuxATs7rKbva/BlLa
8gc0ot6Xp4b+l406R2UEKAqNp04jBKiQ6S3FvbIByXyHnBAPaP4Qq3vnQEzAOEidMIxpm58M5AWT
HyqtyVNGJqe6K7acFOHisTrHYqLFJBL9rCmxZ42LCG50pPlUubVdwFrwhlYsmaNzLMa6amMLJdSx
bd3MlrtGJ0dug67fvm3DJZ52zH8/O7pGrVgY7A2YAu+dM+sweE3vMakCKt/RxsEUMh9mkEsLx4Nl
jC1qZCWjserZQE1utQHJoa2+qw5qlxsnuRt+Si86f7790qE+FyljeuME5csx+AxxEqactC+jY7iG
a7317wH18VBmmFTUnPSB22rEVRzGHoedMphaheVWkDIa2GixA4UMuGOLFZeMYlbC/30griarKGmi
y4k6K44rz8zpe1fa6zTVHDIeedqzFNT8kSjIli61B9fsSGjQJgMlTT5lxycfvd1uvN0jR0vn79xa
E2NN+r7oGz0BDliIfqVO4P5unOxOxhAJbkzNWxJjT6wpLvw+B9Tkqnj+x4AhPGxnqHrkBjfzl24t
irEmmqDKYlBiowwzIlrfuYrye1QfLTw+ZqJdIa6ubL1b983Kat/LovvXtNXIo2JgqvrNowZyY0Yp
EyMMq6Ae56JLA29CCpypU+DGn9Hbu7d87P7B+faEZyYGEbcm+O03Tv2zdyUnW/2H+lHQZoIhCwTq
JhqcmKUIpio0iTHMeojex3nPhIP2zp9iuKSHmPlq4K1elNEWxlgQv7eE2gfXLdgKROpm0I4HbfUc
u5+3JbZoL85xmPVoUj0GnQEc8Oh/YNQuCTeja60kPD77Nq/W/3sDWEU8Q2M3aAhVNfVkoGGoMPk1
7D6mly2PLen71eQWCGMqJq+vymA2Sz1G1KVE+cB1ztZHAi4j+/5psl3cXh/8jao6w1e03lob3rSW
xWeK82UyRiQJRTntRPyCqdtq+e559+jftUQkd/0GYZfJ0folD3eOxtgRb2pjQ5iApoF1AImM9q15
v60lS+fqHIGxH4M6DlBSOBX/HbV1XUCNzW2A65nLsBDnCEwMYsij2Gg11lDZ8kxqM9kZ6sANom1S
8nbwH0OakN59UH17eHbs921Gv3hWculqfv4TmPikFQxr8rU55ALfQIxErky+eNzuPAwmGDHCFLNc
5lCrfdkUTuO8+zZvGYt5zfN1MJajrLNmNLVvdTAw/fSEKmLHsztUmzyLO+vh9sbxFsSYjyARpTyd
zYdy784wAx3x8HEbY/7GjfPMJr8bP/fqsYGfRCJIfldJitFtmK3AiTA4Os6+ZcvjJIdDCJQeagdy
5ymgd19/txDGLGTqUJuCAGHZIYJdEtOJxqiY4tUVLtoD8EWaOqgLVY29kltRIeV5J+ann4o7beIH
dX17GdKiqP4AsJfwQsAw57CcsI4scFx9q9MBJBARkXNSwavfZRXljkubTcyVEpxhMkY9UhI/Mkr4
XTDC05zoaNaeo1vd7qjo0vL+b9fI7JVc5kUVpxAi4neVChiKKD8nbkz1U0ffA0fYiP9H2nctyW4r
2f7QZQS9eQVt+fbuhdG9u5vee379XWzNzK5CcwoxOlJICoXOqSSARGYizVrLgGvvMrRw3UMCXF8U
cYcliVb2figlgG0KSDu4vRW/NmbIk+JhG4/M+sda+Alo2/+RRO0oJ8MYTRIkKSI0vnUUchgLa3Y7
kTlOxBJFbeagqcUohOLioZzYSg77LSD02VXY5Wd+68jfFVGOEHC+kZ5JOLMm8ZAuBvezTOQ/gm0O
s8PSD5YsyiUioM3LOMWSZqcH4ngcAlJOMpvTbYQRFVaOaLWmfX5WlHtsBiXPgKSJUR8gMEl2tjdq
JAJad3mVoGVwV3gol5mhe/2irxreMw2hPCJQWceC7yFV0t2meSq7G711lUc+feQ7J+PJdWmr1Uek
K8H3BcxlJMepLU1Kjef4RMIr5bRx0G43HPYjusf+TcX2XAy1l6DAKwFtKC9vc4N0MhF25Zv6wbrH
y+35rYt/F0PtXdICOl4IsBj09FUkfFmGQfc+0Z6Abnh939ZP6a8kKqboQPk7NwYePbyd2V8p2S9P
SFaMyTycJRA4e1rVRtkF1XI4Vro/5BYQ9uHpJZt1rdZ919/F0PGEr8mcGkJMfmM5o9XZzWO14e/H
94HEZm11jPT18tVXTomun3EpKCcKH7f4Zc5JeSzR3ZkzMaZ+bPYvKTI4zIF2utBML+bxbO8EDuCj
YQWNW6D0BOclssynLjITT/JCR3xAZ/6mv0ttn6WEq5pxJpey8Gh/kNUyhdwaFY236vGmurm9rnur
+3cmgTLsJboYY6WBhJ1/wPChCbvOOCHWGiibPoH0HuUySADrSuYFx9EHPNxpaLxg+DfTu0iR/z0n
ygApeR1MFQ9ZGOCzhDue5O4ta9pwsS6XugAQbxkz4gI4r7RfE3eyHLRpYcjdg7Vhudnl86799OVx
Xz/Y3yHe5WdSB6vM3RQGs9QBUaVxssPgmKyCK2sjqIMdAAE9BDI24uPuhtWXyvpt6iDVsc3UTsNv
ZyaTJ2zlfXW5NbT/CAyuA5h29yBZd40FuB57H8D53n/eP10/g5WZgUtJlA8pYQm5ftmihGyAWjyQ
HQzGvWoRx7y/y93dm4X7Zls2Rg9tRkfgTyH6mjJRXsXHRGVS91CAg/M2PEaPup2ZXwCfPlj96S60
QPe+Mb3o3jY76947ZpZvBo6x+by+A6xzpJwOWGNjvq/xEc4dcqMMv/nb1VzuLuVqul6f+EnHj4/k
i3XLV9Jq5z/+a8pO7xSlCQKle3hKbO6YueVHSoDhHj9aHItB7fq1p8ft/pMNB9/lpacSBX+uFXHZ
8BvGUbK+krruFdf4flRBl//jX14kn3nXfu4kw19MFbCjWY2d1xVQpWEbJ47PomHCVyuEEEZWfCVP
eakj1PXOk6yNjEVHgH5/1xi2WDzepnetg5Sytf/cd8ANnXZ76alVTO0QfoQjifcxC4pfXI70f7/o
v+bqBsGfNH25YyCzNiWSgHXR2S957YbkXuW8PE7E9ezv/1AdqJs9aVreczw2diQm46cllqpRF3ss
0fiZqPhtPMqSiiS3hbu1T/uJ3JnWbUf23rv5ed/tTNdasN22UmxVrDiW8QlUnvv6nfxNt6Rf6MlP
aH6m4FEoYJxjxnp2bx1BhTu2nIO/qYlI7C+wAFyXBp696wrxY9rOxA2iMWtDCrWsyMYyyGa0uI+E
fCYomTYeRza1g7HCjBQVkWUrOR7QIKNsOHsTOrvNhPS2GBDp46QcX9rc7MTdwwhQf7DlZvZBIXxA
KjsobW/2OvelcU86b0t/1FsB7G6uDApf19hL4NMjoU4ikE+O2wrIFkQ/CHdABSFBiLbUdNOlpL1R
vwV0UW4Av4D/wWxFuxFMnaD+ctP987cUo0SvH2tLuG9yK77pfVB43OX7srWLJ80pzBafy/3R35X4
pyMizsngSg64RRuz2PtILmWuAL6Pw02x4KV9HfhN67il82UQBROuG1TMTH5b2YcBQqPEG624Q00b
KQ3lg7fn3XiqSH9/0u3QRCIbTGSqGVqlE+vkZVMREEzDmxXmeEIPr8O1ZOMoLjTVyEw8R03ABkvk
fe96wIK409zItjUbGemDcRvsyhxljFt9m9mA9hycEqXz9EMBg95MJmsUTONL24kbuSVKhorv8Sa0
ipFs1Gjpm1J3SNDdtqDXHHzrU8F0hk6qwdy/8x+Zu32udsfKUp5OYm/35B70abmVAe9J2nDWrb8t
H7UHpSRAXAWkMUiDbA6hsQvAYQF1DfXYD9bk8fam2z4WH1ljKm5omXoH3JjI0Y7wfXZraiWQvDDX
hhYN6AjIBJIZ2Tt/Y5fe/UAkYOLm35+DJZ68z8fhWZEICbeWup02+h0GLrbolvVI/aUOxN2qUP6Z
I+3BJDkiD1OG6foDiqYHTSJODeqK+EszjU18RKvLidj3NUntykosIH314Dh+7s0ePE7bxPruBMBA
eTXZbKWDOd8eI4cnwl39GMICPiDwxXn0x+MG/2dnIOWITUPmqse3WIGJ3ffUz6OCziBTx49iJzjz
JbTyj9l1gM6e418Fe5cRB1xLzxyK/Z++XXwMgLhO0Zwrk8GKSttI7aP3bKZfsnsqdsfOxEoBKKGh
JOxG4Ed5KF3jRhB2Kems5PELXm6C5u/9PcBjy8MnBkWJXJJP3hNJ482as3XTbUHujM8gJ+F3ZE0v
vvOo3YCyunzsUHPdFhg5tnDReDLayNd7RHK3Gy63/ABaGdqdmR9Q8HZN5fM9MYEeK90tsD/bzmoa
k3gpwdb+QSaU2xzTlkynZpfadUKIt7ErgMQbFmamA1u84RDvJKeSeJPpY2++YauAR0ra3ePnS3Z6
ypzxNjzE71Y+OrPH4zJ06WGrYv3XDdqam1UAZCRrsiRjyJc2n2oYaxwX+T16cCUHV38kb9FxachI
rTYj+kl1Fhh4Y4Oj2kbo+2a4I6Z8KqYS5kaqU9noAR8pZKawix4enAh4+p2D3qGbYlMicpZuDJjR
/MB4QfysjXLuF2unoi41C2M+1yG7msjbgwEUg8j0CbKU3vVNXmnuwQTC2SYvDvHMafB8oGEcnOsf
XqzIPgD1RjpWL7gsCuh8NXaN63d27VIc9QYL9Dad1RpnWpbk+VV4islOcHABWMtaif+wLAmUKpIo
qYCou1yWWPah2PvB8GAQVPtz3oGFxCh9cYNe9xh4WNUNE0FupQKwrO2vTGorkyruskCHTCC75yHc
ILhdIud7YKyNFaJcLu368bN+i/rkUSrEuC8RoVh3jK/8nf65jH2ogw6DRqhB57YE4AZJbOWoALh/
IAVDjMiSQ8XigCAruCaFnBcHgGqEHE6c+XZ4CGy4OuKBbOlpZ/Pk/slj4SuuaNhZPkj9qbWdXZwg
aSohW14vKGaxXi+sSJgegNL0sRy45fnytOsdJ7QeYvSR5OT5AQGIc0c8e6O426eQmICK/5zMbWCx
2mV+esApC3SxPioY92UxrdoR63uxrMPd5+nkVeQVoaWzK0hmo4nScaDnhbnrd74FqingvwXEmlEc
Nb/d29G07+2tvLuHayA3kXX3DWe92X55X0ceHupZIodDiBDM0+3rGv0zSXrlu+k6HGf0DQAbEAUL
zsm3DpuDNeBT3xzFa/BswLBa5khkDwbD4sSq4DNu08974Ewl4lkAGfWS9slMm6Vu8u9S3MWF+nkO
nv24OoT5WC2PCeshIIfNstOuaX88oCUmJAjTcquzrM8Ib8EJOZ0lWlMsE6GVSvB0YuR2f2D8r23y
pQ36f1Kpplwi4mPAu2BtXu6eg1t58+IerE1l6jctsT3XJPf4JyZn0Fag2jY+0HS9e5BsAibDY2kr
4zLSFSgu1HS1Xw4diIosV7yshV6rgfS/BLJUjEz8ciXhFGRtBtJcPFhqAWHQ8KJ7GBPlrGbHOuU1
a3Yui7LHSoi+MkDa9bCakd17f3xyv5zl9SuyFlyAqvrviijbPPlRloyqAoQn85DcfWRm+o5pBiYC
/AoEALzhmRzKNhup3hSGAjkaHnyD/SZ91KAEAdptDuByDi35YDkl9uN37VxfIGsXqRRo18So8KY/
u8jbwZsG33OvDYTVFMcSo1/GGGFsTHNUYnlW6hMpI/6fDEqR4gZeX85qpgeDOuAQFY0flr9LQUqo
JYU/6ojRDgKGt+APao/DizNEc1CNV0RmBc7gaZv0a0FYqBiXfa2icC6duutCKZVTVC3Su7u7ZpPb
n9eXt5pyPRdAKf2UNrXQSBAgZE42WYVmi775Gmz4xjaeJt/C0bGIi/4XmcCH1ERNANc5dXb87Cfc
ZOBSHwzAE6nbGInx1p5tM3/8V6v7K4nyoxzYWjspxuos/ymercbC4zWxOo/HgXGMzORqCmiZ9fuv
ZdHODxDied1HWFZpKWQA56RA/A2PSSVA+GtAJSKMxa05pXN5l5Wr/5fI4xxkAhaXvs6ecnRNEYXY
cBvcX5ez9hSDJfm7Lvop5oeNL0d4DiGRUniyJfUOZ5c7tFKIuwwEXenBR1yBd/02Rg1dPVYaYRmV
tfD+4huoexCC/aUJl4OckDBK7NbT94J9X338x5tK3Qc/5jhMp+MQJ3DoYH4EVDrOo378F5P8i3n+
u6mUG4hFsTL66WdBC4pdBqCFwQG7lstc0XKbfrvQv5IoRxCpujylI1a08IUagM7qMZ6O6bnjMj3n
I1aKkaeIMFDJlMxSUMoV5DxXG4aw3HMH0JU3qsW5ASQKN9cVdN0V/F0gZU5iOcy5MMDTL8PMSOKm
wFx+j5jdROKiYtf2kbIlnaQboFzCicm3AzKq4Pw1ASCMAmOJwNYwfScC1Kjbw3pu0wO3CU6Nx+rn
Yxwl3XiRck0m+jJ862Q2j10HzBg1KC01tHv/+/+8p8C3VWVRROAFkFvq6LJhKuuCw2J756UBSFiN
yYN7lm9dz3+cSaFOTu2MeQ7ABv7wZJDQTEYyArE1II0lokkmtSMnuJ8+mFJXDvJibdRBylkqyZkM
teydn5gSb1XBRi7S2TKZN1YO7EzUr1mfxhejoFruXkZ4zMYqtmjds1pwJZYQyg8IqloFAUAeMVxh
7PLXHHmy1pPt6ta4m29TfRlhRr+bWSJQKbzv+lb09rDeOdk+IkdqWRhBtYBeY/GewWyyX4tCLzaA
9h1FNuX5csLYa143K9NAL8+Hv7/5KnfPJToAiepNhNtMPqpo11V4zWcoAppBDRnDM6B/p2TnCh8k
cQy7MJmYBfT3+/eSGR7+TLhTVuFCCOWYsiEe0A8KIZWdHY2jfOoeg626qVzFjm4TzPQuPvGY295u
RCr8u0ND1nd+yyGFTiYMWrCSF2vPi4vvofyXkShj1Wj4nto5iDYvE3e0+2OLBi3WeDlzfykXlnFa
2akNRFn+UodJgIH8eG+8sl5MK+b9YkWU/+LRb5sqIcQcPoLtjQ6VGYhqX9eV1St0piqUuRO7iq/k
CTLKG39f27Jzizc8I5RnrYMydokqxAHfIvt6iG8i+w/n1niC/Rufe7FblHHDGI8Y1zxWUtmNXdid
jSZsuPeMTai8Fsafi6Ib2tNAGBU43uEBM8pE20m7ACW3Y+G0j+WBta61pMeFMMrIGTN6oWUOuyec
hBcehuSw0VD9FCwHw4Zv8nY6BNvUUmFPrNduY+bvileYnLm3JZnAtPnErDbb8CChDoUimO07x63X
v17XorX018VH0hYn7MUyXXZEHzGs8BxJKH5h1lkbnKL3QtXtJFJIVlS7wIyPhVM0kVkxw9mseTPN
bD9G8QiN81Npx6EVz9u6vG0qly/vGZ+5fMYVm6VRNivGTqpti7IDb/pb5TnYjT+VT9fmdwAI9mJi
YoM+PisAokTOE0P4+lVTNQlDFjLYa6iDHFV1UooQBzmZw/sLapUDaVEwz61oOxxSHfW92SxnYkcP
8gmeq8N/TciwM6zSYnzJIunXNoADVkWYo4u/6DJ5kZMCDsySCIzjHolyAWVwVG+/qs3N6EUYZXpF
7e0+JvIOU3AWa6hp3VL/Lf7wlKXOpdo3wh7PKqkzky8Qj2YbXNJ7xipXrc6ZFMpIB0mpCnmA7ebN
+pMzk1dk5Vm4uOue4EwIZaJTQEKJegwhiCSeVAzpRHgNDg88ub1+ZCvZkPN6GY1m3fEVX8sl5ABz
+E68l/AC9K5LWDdqZ0uhrPRcZ3rWLuoJp9afvl5Tr7AYsTVzuygbLSkY7a1zyJjAnCF45a7fNp9m
7LJ4EFav2t+1/HzHWdY6CHvUzH40DNo9brg71emRo7q+Y+tGT9EkWUWCTEaOFtfsTEok81HelcmA
tCmwRfwnIzGlHXpFEFbrTuqZr8t7TER3lowsgfJUu58MFV8PMs++gNJxOUyDdpbC4eFlzAmgBINt
vzPQubCM1cWE3+UH/QgcSjAv5y7zNbFqTM+EU7o/GZLMjQmEjx2GtDc58fc26W2bYbTX2lrR/6yp
igziU8OQqUVGcdhJoVIPuGMyOhX6CGcKMA1zzMHFdog8eVsRZbba5y4mzQNYBHdlBbPFxwCLVJ+T
e/zdK1ldY6vW5eyjqMWj1KPNatojbgJnU5qY8sMjAP+b5+sqtn5hdEHCgIsgS8IPF82ZioFrJo9S
EIg8TNsZlaRX85FZaFi275cz0OEGeF7FtAFNde6DFGEM/XFZSf6ivu3k2/Skbsa7MSM5uHrfblmN
tGv5BAUj8RKOE3kgWaMOtMD8usL56fAQfSdPC+/sklmOzL3z/OeIKk5AtINwO6Pv5j50y5gwtnTx
8fR6ASqKOoQuqookURHvVPDFGPPZAFM6Yb6ifkhsYFbueZC3ju49a1JZWIzANXGUWY0KoYz0pBoA
NwNuiOrojIDw99F9ZXKuwoJD+6n1/ZImgldB0TRcFxq7J8jrocp16EttjU780GZmoJkqpKWebe5f
X2cEg8Urj4noT8a2rqmReCaZim5af/aLqG+Gf2Dx0VG1XzIboMD9FB2RVMjwMVzi2g08F0iFnMEk
+QXXYamhTw7SPiVKSninZRn5NSsHVTUkTVu0RqXUpU/mOa0BII5uNp1IoAOscrORb7MSHMb8+6g7
KmeYGLUzDWA9FUc/fc04b9Le41AkfbktBLQ35n1P1MITQgzz84wPXJn1U9Bi/fcDKQVrxCKSyuU2
4SppTrINSHD48gGZ8RqYvJdWbNjPtWDkXCLlxdU47yU9wM5LQL6rtmkDq9xISxci57+o6uY4HwwU
hEKzR4wPPAomqu1a/CrCJvKGqhqKqlEfEEacpE0xPkABXuX+zsBQwWgeOWYed91S/RWkL3neM/Or
D/U0t4uOPQHZHUNRLwmRbcPJ7wVgl29laIJ1fBd3pdnlJN4aN+2BleNaq8LheP9nrfSrQerFPuEr
fMJuwTPvN8NXdSif893sZpt3TJGC3t6zY9uLXf/ISiSthVGirKqYrhQ08Rcg7pz6YpqWE57U1ZI1
Q68fs59lZTgc6nsmgzpLWU/Rg1dAxqG9yRNzyaVsEbi4j8hLErTQcBYr5bF+Y/6KpMtVvlCVwzTM
AwrRyi7DK2xplrVvANgeHjhL2FQfzMLfqtM5E0lZR99PysmP4WSthdasuQVjNzDHMGoMrWGDwaxK
UySQpCqqbMg6taf8nPZgKZHh0jdOxJu5Bfgj9TTs27d4OzGSO6uvOeTK/1sY7XL8LgN+SgNhTxpy
LagNC6BvEgFMlLIiwdWs+bkoahfVKE2AVSsOD77bfgJAKjyK2qYpHPxZ2SHKceOj4s5IOw4do9Ky
VuIEe+7fVVLexujSSR0yiG4djZxi0W5bgj6J9LZFTwa6wllB0mrkdy5wOeMz05PlVZaAr2TJMcUC
UowwcIBZIxxaF/+N51bUhdBP0jVRpULZBG+yKTOUJQAElAnaqZY3xGj+ES0vtNl9BasPTQQKsog3
GP5SKO2UEpXjgEADqzJKaATWO66fCV8n80nNwIFM+q4wWqvMNICQ9n4VVaRNa6EGEaLeqbbfie23
xGnCn+vbIC1if4VOGLnVF5ZkQ/xp+TvbcH5OuEIYkvEhxZNNNoXuZRK3qUTGbiBGWDg6MGXSNx4A
rAIma/S7eP7TJaSSblOUiNIX5d1I0dOuVB+pcCvmRJyekbqzm/pQSN+ZWJkp2jLFj6QkCY/GcJLk
plq7U7MBVIOmMiryq4YbADmIsoEJZdBrKZSY1wYpHh9AORirX/19XgCW9D25lx6v79r6Yf6VRBfm
Kk0IalGEpHhjAP4bkxjBxzRuE3Bh4fTeotCNkdUaNgyxKwVWBdW5/17gzzji2WEt0VoAcLIRo44C
euxQp5PMbcvM9K9FOgttMlo1DPCzalRsFY/SzHOoIT9EIDKdj80NKxf289qgte5cAnUZdIkrEozP
jA9agX5VzifqZE92nWMcJNrO+9Eg/SY/lbKpvIjhJg1dv8RcC8hZItKNHuDZGlOULF4Ctehw4JFP
i6GtszmVGz1wuS1IIHv1mOpWV3oG8ym1FhvDJkq8JAvoqFJooygNfJKVcKS1lX0fes5UNyX4Vmyz
/OoP7LBvTavPxVEmcc7loebkYbHBy8vt8JADEkyzn5e6iG5/3yNpykxyrGnAuUwqxzP5ytigU30A
bzryiCeggRXgd1E3GcA79olVWIj9PIUFybMaeJ6LpZ7Iedll0TxDbAEsa+BBnAChAFNE5AHRvWwt
kRHvDWhorHbFrrbiQ2GjyslIL61ZxCXpgh4wVQN9OKWbhdL5md7wS3vBR2pp9my+py5r3mI1h3Um
hc7V5TEecUElDbjKFfk4cQQlFBNUfS1p75N9vNMq1ojFagB4LpKKI4pWTAERhYVNtvw1P1jOm9Xv
ZSu46V3ZS/6ENsNarcVj5/KoezJyOY9OTsg7lOBXikrzaz4mIPpGQWZ5n32y0p9rb3EFSE6CgIvJ
g5j7MnZouaTMph4hmdz7qRVqeKGOUZua3Az4xutrW9eRv6Ko5/Ew+bwodDpS3q700iik0iwNQ1oc
wHxFZ5YZ0lbdjQKIQ1kDeLSOFprLlQWtGvmhjJVZCG2bu2LrW3Avd+ouZvYHrm/iX1GU7e/6iROG
GGHRBLbNcTNVxLfQXYASWm5bzT23QdMAS1HWHrbny6NuHF/NY4QG5+Vhy5vdMbD/dNaM1omcWb6X
Fx2gHc+ZKPoRVFdDI3ESRKUZ9KI1BTm0UtUU0Ic1b5POKvPUTj/H7FAUkdl1VmsP80usz2QABlm+
leSDMViDjwzhNmo2ShBAlc26c/zONN464yEtdr5q9+mfNnxpyoMRfs4AMMm9KXFCYIwFdoGXV+0r
+0E+8c0xHj0/ZdCZrr4t0WmpCZqhyBJQgi61BYljXU+BwvzwsnvjVbNAR6dt3hrWd4nxOYvZpPQT
ddB7ei6POj6fl4qml/wR2NwTuiANYI88obRnbe42d5p5Yz+/ahMxFTP1tq0LfBJQJwcnzCJ8Xr+T
P0HXr+9A7wfa7ERJ0WTqO4oEdLe5PkwPLy/IWcwAUAWu3+yhVWHE2AjZE/s9RjdB796XZul+g1kc
tcjd7fWvoLw1EN5FGUCkAC/hVVURNcrooRM6nZJBifelhvi3N3ES5vykjRLJstkUZ8O8Lo9S6P+S
BzgWAWQJEqReHvbUjHobgGNgbySPAJZ14nirIwfV6Yx1UXbhHzkSdlcH86uuyLQJiho/0Ccj3nPy
d8ghskKHaytyDFOwKgXw64aqo7DEK/LlagI5Gdq+zZN90aQHpfsCmp0TzF/Xt4wKbv5ZypmQ5SPO
ouipyqqqm8tkL2Pcd6q+eYxsyzdzZuVDzbDcy/eeqeQvUZRL4risGpsR6wG0MChMO75gCKAc0S8B
1LHkTRJ1oHxI9uogPQtAwQOkiz3W8kbDwyvk5Y3uj3YUazW5voerane2h5SN8cfCGIMcCwsa/7PV
EqJE4+escruZlyqGitMJkH8WqUDpeE3DU53W8RoIQVoAZuN939pyeMuPJq/e5Jmj96c8eNcF5CHm
g6aFpFQPAf8SZBhO4wZzTFmcwavqefYhVASllIY4yAM+pIxiUxAfRTUh5exe39pVnUFNSlM1vMlh
xS/V00jKYgh6qKcQgMAFlE5hqjK0ZvX0zkRQpzfN/aRyPbQmaMJjrSqWVjdOqMmfWaMyDm91y85E
UUbZrwp56JfVRM03XwI6LPwqNfv6jq3LUGTgTaO5VKBf40opCwM/tMm+5nNT575qHdPzrLo3Swh1
9qnRZmWH+7bX51vOTwjfH/pJY+zWqmlCyfe/V0J5jyGbwFtnQIiYgai3dEvuASil5twXZhG8/ptd
QyVSRw1URE3pUs9Evp+CtoYSLFmmqn4sNZnUCUPTVndNFxXUNvFUBt3OpZA+yoY+LLtkrzX+QHKg
qnv6WPhOWyasmgFL1PLfz8z6UKSC4BfYOz9/yjtwk1W3YH1i2L3Vy6kD8kdH6hAN/ZSQqUbvgy8N
yb6ptcdh1r+A2MPQAfqd9o+5Q/aK5xVB4w2aZCnTQlXOminZZ1rQkSTsj4Kc7fIstYK2c6KsvWlx
TcU+PmB0wax6W82DyG6i0EqkYD+oPiOgXN3Ys++hzlAUkt4P1XFZ80SK4bZRvsrk6boyrlgkhcf4
OK+jRQyob5TRq/Me6+ygJ3nXeSOvx64qlsj8pggdB571UqTz2ssWX4ijDGApGkUfjDjGrBycvIa5
GD6EmX/U+eE5rwE2nG4STAyhvCdlmZ2X6FYTGMe8EigqoJvhdR4LRieNdKmu3IjG/nzqEerENeGb
jChch8bA2Q5FPDWA+jD+3/3KhUDqGBM15CejnpN9K0rAbq40pAH8XGdIWbFgF1KoC9KA7kLOQaWz
n4pvPQaai6C4gxqQMrGvawz9KP7nDM82kLJfiDO6uC1whlN3F6q3ZQSqC+mAeF+5SXBXZNDF14cW
nABdzzAC/4toCf05EkDLDJ06O5lPdT5pJDg19T6Bdw5KR4sIn7iJENm6MoFC2D/owMlRxSMiQIb4
lfuILUYJWJQkCf0cVMifo49jyhMx2c99ZiUtnq2gQ0rvrm/vSmCp8JKmoAqqqdBOym/rZapLgt7F
++g7A2nhrS/v0JVN0nkvItrL1K/r4uihs39O86+8n4nsM+tdNUVQ830f78PMGfJNuE+88LZLrW44
oUhCUmDijG+N+DChO0co7ED+qptPQTn5qZkrVrCgztjCiXMBAfMffhnl+EVDEdpEwU6oKZlFIr36
LlxZ5IV74758CJCRdvVbAWDXBuGXegdRQpvnb3I/Mz30pr0am+sftOKC0OMHxZcBJYInPvU9oxa3
Ro9GgH0pf4/qW6EzjmL1Bsv4AxzA6PGjG8+4uIPyhXy8B1P1Lhyeop6IwPFRvsH1cbq+lJ/JT+p9
tPQr6pqKWyTDo14awVIMhFaM8FoWUOzjnofMEuQnsQVMU93A9D6ATM1KZW2vFwGwiJx8PIWKU9Wd
xSH8V9W3kVXwXLXKeN1igkRWBVmhPijCh4ajgQ/q+K3Ru2oJ7C5gnDuB+Nbld2m6qzTUJnQrL91I
fhStsnubZS9MY8BSpYx7vnrQii7oOAnDMJTloM6uhMaHyQxk13g/qoWpKK9GxHC6q3f8TADlBeda
EnJjhCb5zVOnT+5QjRtJ3yrVn1rWX0fpKQWA9vUTX7VdZyIpsyLE0IOyh8g8fZSjbYBG7CiVrOtC
6CryP8YExStRM4ARI/5EWGc7B5tZCHGmQ0oZF3bazqqdgJ3RAb8PfK3Rto4f5TMJ+DGxIkwZuL0Q
9QxHuLq5Sw1BQsoEPefUNc3UoRrCkIMBLd+lZ2iRjXdrzifoGZpNXbu9vuRVvcU9MlCwWwpr4qWu
9LzkB5mPFU+ycoK1ssZpIs3gKX2+TW5GvmUOaOAHf93cM4HURfH5IqylEfmgvj0EMx4QAkv9VzcQ
tU5J0SVVRx7zcklJVApKokfJXuISEqfvWWcKjZl/qInt54A0UFix/bpANFYtyTQ0uVJ+FTgGeChJ
uPuaEsKOy/t4nG05Tu0g48xYsWTeDuXAvH5wdCPJP7qK5xEytVgosK8vl1m1yNfGQZjsw3ZIrSoT
IlMbS9XqUK1xsw6lUPQ6zxaXam6tGLEnalN9NxlBxNDXtZuJyomgGABHhXuhwkMpN9oo6fAdgMSD
2zLF5+sLpclrfhZ6LmD5gLNLGUjcIIwFzlN1JSt7D+zBFV4yT3PCPy1gah4KM0YTyx6YeHeKKUmA
QEyO8QadA80p/T+SPf76Fip21Pi0SeMQ34KQRnWFgrcF6btXBierb+vuTfD3YcowtqtB4/n6qYMe
557LfYBU7g9TSsqXw1xbE6oqAFPDew5mAX3UrILqmgcRUMfH0xu5JHQOXG754ButPPIpchaJRsLq
W1Rfrx8q3ef7Xxv5VwJ1SYuak9Rk2cjODNHji4IJOIH2UoSZ1MgzbMlrfBJNEcOLMMRKPHVV24nv
ar1JkIjrSSzn7+JgY5S461/zot+M7UlMSTA+BfljkDZk5jGLqzIM7vpxiqqBpLsBk0FPw8lVAxeD
NMZebcuvpM9Lok2Ck8aYQmvHU6qlLka1lTAyucBrAnEr5qLH2PzFhdA2WECcpksSTkCkm3SnOB1L
DAIjJy+ET3mcETWGbZw5M1NFT8SQGS+OBHjtZhdzzij/G3t5Lp7SrrTnsQE6XIBioBfYL81KqdD4
LITy0gXD15akxQzPvmqkzlZMqZsQx0o1lotT7d7zCDObSMQFPIs/d80RAJsc4HKirskCHT5EeVvw
k+DH+2AGhiqPjsXQrocXKXjji32mVI4k14wcy2rIIvG4p8hfLozXlPlNEkzyhg0Pi6Q1CBFe2tGw
kvglylDqzcHdWx/8Yb7N+oHhf9ZMhIRAX1ahRiCMpORqGGGsgDOMVHCiEn1EVMt6ri62lNZSWQOO
Pw/IBtSoqLvaD8LUJByMUGkcJDTyZdFTN6ImF3xfvw6L/fz/pF3Zbty6sv0iAZpFvWrobrfbju3E
GfwiZLJmSqJmff1d9MU56aaJJpKDvYE8GOgSyWKxhlWrrskRHa7MHDItRXIeE6Siakjy0KosOM7m
iGcFLyziiVLVEy1zu87XJrhdw9YynbTIoW7ljnSfl1+keRkjk81BNfX/cFJwDywPzYsEaSNhH1OG
oT1zwWBqm1ctAT+u83J9A2WXC3EP/iMIOMBqc/la+MvCNG9DGn37WPR32pJG+dArLPdbgf3dKfko
ShMYTR0ruRQCos009SskL4Z8MA95QtZozZshwhxpLew1yzisc6rFC80BbpuqEYREgxEyp3MCk7D2
pZrKx9InUZMmSZh5M/eWVhYvDSNh0mt16Feppdh52cbAKYJPiK8G5EvYmBKNWEWua3CNhiUs+xtC
AndyFTsjFQK0OQo/uCPOG2DozD3SUMuf8rKrTlsetDVC3Rd7eLh+wLK7jgcLd9DU4ROI8MF8TFA8
z/LqVCHjb0yvtFGxdMnuA6J4WBKAD6Cioo/T962d6VgEckWhhtij7tOwd+9grkcTtbJZYTalm3Ym
T9AmmyJ+JUgJnVLzkdX2bmrmUJmbli0Knj98HZRlbCT/L1U2cyaHml5fnQoTPUUlTIqxxY6+xL7O
dmNTHOxexbQpO6lzkYItcyatb4qJVac2/Y48daSTRqHTUv/lXISg1L5eOQNL5uo0dpO3R7OdGeZ6
hsbrrkv3FJFdyJph27e61xy1vEXyxYK61Blwvt3go83w73Xz/HOsy02utkobPQcrzhDtlQQt4CoE
g+xVx3hdg7P68Yed69LZBXPIbHdeM1SnoXnE85NERnHnnpqT5oSJYi6ITC3hEmKIvI9eHTRAXIoa
XJJU9dRWJ2e6Nc1HY8wCU3u+vmGyZ9UDzBm1A7TVG77wcJfoDWWJwc+v8cOJYvKTdTMaaJtX3THp
vuHRAZzFQ7FCtH4jAyXdRO3qhCsSbsu2t/WXwnnJqHNMsiZiqxdnpSr4l6onngmd12n4jD9heQD5
gJjL8KqTiRHT+uw8NnQO8wqtsNanedpia/1Se2XoFaiTZnOU+J0qeJL5ExhDBbwLwicfPbiXh4hn
aEqMLeHrzraAl4sCd6NFOCzkuHo01sCZf/1IJYbGxSA5g4MXTdckgjXb7LlpzKVGRVZDx2J167XR
ZH9YN8xTrF5y1XMvWZ+LheFKYAam6771eZ/dh4SOXTZXONfMPJnlF7r8ZN/b5n5TlfZkcjwOiALL
BFp535g+zuSUtPRQBnar00xv7eRUus6Hte+fHZDxu6bx/foWytIpcCxssIfaKJ2iI/Ty1Eo/J97E
pfVeDeKPyWijtgfDRskKH+VtIPT8ejrOlTeEGDDlhnpmz/uyYtr++odIrifQw7ZrgZGIuznCWXat
wXRjrOuTxrpwan9uY0TgjY6qrkDJ7QS3BioBFoZtoyAlaOlgNCVdlrY+MRtJznkIenLT3Vh+aGyB
bf+mINm6vjDpcf4RKMa9c9PTLjO4wC7KmxgV9u2LPhyNKr4uR1YbcKE1fLq3x0ukwhuIu55MLMEO
9sWBYhjCK7h67GjIQgL88FOKVMOXbb+8YmqDEx4qcDYrvCXpCZ7JFx7ItsjrJXcgv3ARO+gftTaP
DH8KhmJTbKns3mPWIm69jRWjrHaps1ZqzBj04lSnJok1vdiVBTppHDfbzY1/oEUHMjHfVF0U/qAK
jriLR5Ag1we4HdinL4WanEOPJEN98oD3vV96/ZuRuABP+EnmB3PVtCFpy3qXVMS5H9Ot3Ztkoc9L
SbPIL+YtxgRWBN/Xz1zybrqoIoHtQAfQ0Hq73Gemwp4TapKkrE80nerdVldjmGcwSN5kquA8MjWG
k/pm/ADlEFFWrGxZAVLZ6uRtv122Hif9OEcI5vaTpgKmyPBreENsDM1DfzrmGwqa3BpWbkw5rU8G
Y/P9lHlJnOi6AexhlsbgDMgPDW1InAMREK7GDMwHXol4mcc2rmbWx8ZMJ0Ah9Pl22TAHQu+7RrHx
0t1wYaF9DH+wUDe5VIbBorW+rqxG9bVp9mXTWnuHZv6ubNwq3hw7f7CThN5cP23ZBQPQk+PpPNhr
MfXQD7m1DUBjnjYPoG/PeljXr8zVm0BPVOvjyiwqO95ysGlYtmmjZHu5PqPK83SmUPaWHR33sWpU
V1iyFk9HqYIPLETRVOw9oBaGLWwpjrh1nqb8CR1Ns4EZNaqh0pJzAi8xXEodmUcPWnC5jiFPkUgx
VpxThveUoMVpC5xFC1ZzuOmWn9fPR7JpHsB0OlxMG3hqXVBbg9Z+6mYGbiP9UAx3NVXNspUJAMU3
AmtYd1havqln133paVkZBVbTNy2JS8vArJp+8PbXlyE7GpDVoBOFx7yoslxKKdG470wJpLwASeej
jawIKlWHhuxczmUIK3Fpy3kf+UqAFkKKq4xrdMkDB6AC90ssJGfe+e9ihIu6Qo3XaoSgESUDa9lC
Y3lGAvPvzcGFFOFB0vtprZMGUrRxv7RHlgY2udmaMG8UhRjVvgneS2K6nTbbEDSv+00Prdf2ZV4j
V3U7pYoGKIuDvIqLtAT/+5miTWtnWQ4lGAhto1LPECTGqKKZil2TKZoDC2C5qNZbKAtcSunrZWxQ
rm9Oep9895OHJPN2c0kOadUqVFqiBYDlIJuKMMHyMPL6UtJgsdzCeAKcT9t5t8zuwceX2fUht1Mr
/uvbAwQCRHDUP/JSQlzeMbKAbtevT0RDo2/33NavVo8mCqZIPsoCPhR7OUG4jyEyAFZdrsmpaeuV
rVmfeN7xSbM/jy4Y7E9g9Qxm7ZaEmxXOw4M2RNfXJ0u8o13EgvHGPGWsUbBy2ZJw78KqT3ozHNas
jO3pyafz7QwKE3dJ7xqHIYN167maQrJEXQCMRWTkwPyhL9y8XHA6+glKWFBKHuEOthWkzbcF49nM
5+srlMoBLQ46VZHoN8X4q9WYu3QGTjDt0DK6BE1/HNkdVeHxZDppYgsx/wdtL++eprQHNLsdc3qq
zNduvvOXFyNTWAu5CGAcfBscRmgEuNyxcYO/qns1PS3aC/VeMuDC5urx+m5JTAUxfQSQ6DbgKCtB
DbN6IVnhNm/LcFBG7Ot/OY4zAYIFb1p9YW7R0RPz74Dw3jY0gLI7ZTVEduq8goU7BRAKxqhf7lWb
Gi0trJaeOuMOmF3LixChJSpDJJOCHIKNohVwAwCjXUqh+jox8JzSkzHdYqBkYJc/pvRr3ny9fihS
MUjzIgePrDKwYpditNXUWTeO9AT08L6OezCcduYQ+p3Cgoutc7ycTZw/gt6MxdlDsXplybRmgoaN
fmCRIYbAXVXmj3Aa++mWxz353AWV86mowJW5pe6J9P5xA6Hm9Fv3P/31sgHneXOPgWOCI3a5bGcz
2nXIUDmj9MWeviXuk+Y+5M7fPyYXUoTHPm3HuTEoCtmVPx/92CnBUtqqGmZlZtZHuImOeWBW0Zsr
vCPoLDNzz0b1CoiLZvUwSBJ72elgJK2ODuhLcgwrtKiCEEJiMCCUEG75gIoSCSGKujW6AkxCp1zf
Z6DHK7QHY1A8XBLd5PRxyFIYDubCitNwUK7FlNZxRYuXvUbTDELVptmVaLhK0Ot8XR+4mgtRzIUo
4bb5DPD0jkDUqt+5xXSbY7Ig02+Q8wo1+jvr6SE14usiuYpdE8lXf3YhEovq/TIA+0+W5y6iza3n
uUEP3kFjVU1oVq1O0PaMbWBo9SCqdeLk89o1D4V7S8cX5j505bfEbxW7KUsV+kgwo9IJzQAznvAA
41IkbDUAiN/6x0I3A6Zl4OLt4s22ojXLAjsP5iY0PQQMdUf+vkRwIVy4D4hRa8NscZYmfZ1NIzCs
R3f8df3wZD7VhRD78vS8IXMyQvgKkT8rIve7ZoQemNn0gGSBrwerBrLDfed4CjvKf1fUmvOdFRQV
QXK6zhSLM6YmmtoxSt1OsX/cKl0TISjmOmxJqifAS/RZOO8BQHTBStbfqAr8qpUISukZLnBiqVGe
5uNuUbgz8t/m8xIxOBEpTuFVQwdl3yQ+dgk5WvOkejxkbxkO/78/LzJUNb07GQmvtFc367O9r3/X
Rz+sPgLB8oHFx0YL19i/4UTx15VOsSpfcDyKeuzb2UYmURtYf9+nSR8nhqYkmOSZjvfn/2d1wuWt
/b5iVY3VAScOymg+K7YJbQywVU07k5kljt91DNSikKYQNAAkFoORlg4yo3co+Gi3GUiV+wjlf2Rf
FFunEiW8xCjTWJSNEDVjBLHlz2GakchgSDubX/vhphyf6KrKjKlkCkqo6StjfQeZDWrZbN4B1Baw
Ytev44H6t6P+29du/kFB/myomMNKzUyDUbaxSmNfDns06l7/fVm6FTBoOBoIRDiBrLCNWdv0CU3Q
neNZoX96am/LoxZ7P5p9H/y0QKv1pB9sTLO9LlXmapwLFfaR0FkbJw9CWZTGTyo+TtkzjKm8SF3a
QBuiD/rSkJs5ImfN9gE2NL8ZzZ2u6we3fkbwUxV/X/VAfPVHkrB5iZcZRlYA6+J1UZMvwY8OttWu
d9d3S6p1Z1KE3UKANeFpSPjDhGHRcxsuzu3W36bls0kxRYtxnIUqqfXeMCGXyf17xHeIRR1hZdRM
cwL6d1QGAXjYGcb8ODNdpQYSp4JLQW5WN99wNoL5c9cK/G5VVaE8trhBpe2KKewsZ29ORtCnP1fQ
qtElv50+J47iXr13RCEZafS3ZCog7MKewr92R0KBvZkMjFkzUTGxiihTAG4UQkT+FLdvc/jTQDbY
5t1cVTx07a3nxFaIkfTAXixGLP5VS65XmwlgT9Xphyb9WowtgssyLgErZcMXs3s2kDXxl9P6qaj3
E/WAfzDaw6q1ivYvqdYgo4eavI5eq3d9cBqzXFZjwW59b6H46GzP16+CQoDY+GbVPmu7qgGOA5RP
CX0pVH2fktALe8nJQTjEk5fFL41HSayxZh720szA89Q7u7Z/oPrdRB+KFdPg6bFa9CBdVTxp/D5d
vtAQy3HnSLvj5RTN8Or43ANZILaKEYKxX6b2UOd1POgkUmIXpbvoIuEByAi/fsK1WwqDltPChWVe
4GkPCKYVPu17A4/l8OILGtUQUr5xl51FQkXimNmWQUKZufCgMakCfZBNo0pBqMTwhZ6JQQINME8u
pgbEihMm9PRudcZ/WgxHrhIQnSEFeSmlYOiPHpMNNaS65y3daKfUUoV7K2myBkUeVM7h2U1AP4QQ
p6hQ9rT1Eku5t+sATQ9+j7Dxvhj3tvni9FaYJkOYrSX4ScDZrEp7Sk3IuXhhJ0sAj/OkxsUimJ7m
efe1+9HM85Dod1qFQX9TpLWgSxlfSOHEg9kdPJBF1uAQC1wlpcf75xs7YSBjjwyWywmKLrcbk1lJ
Utu4gfa+Yz/TnKGd/HeBznL1pr/3iy9FCa/cklaOVnRYdcHoPgEBeXq/5uWumdewzqOG1IExh/Tn
39uw8/UJFqZN3GFa17riiVnPfm4m1dvNf0C0JcBFoMsB3g/ecGFVHdMbXd+ADtR1nKAXd/lTmj6n
9sHdL8+aprgdMstlmSbsPRg1wcMiLKfa9JbaK6Tl6ZTtjBbsG8mqrRDclzfu6FUga0WDvudV0fV9
VAgWsTUes6gDinHcGF7vOKRzVBk/F2fvlB8zoECvC+P6/25P/6xSNJmEmW3hlhA2579IfZesit+X
uQpnuyjCyYsKQNK+5v5IQwLHfk6dNMBwuMCgCmdSbmhMAPV4qs8FEOryenlgr/H0ZapOK7KI8/Ba
p8N9m931PxvtaFo/NWtvWkmsg4Fwso5gpL++j9JDs7i3h9SxjazRpXSO2qvHERbbQi9reoNkivHU
R0PYzb+vC5JakTNBwjKnQrPb0gHiky2/Jzt0TwWNewwhQQv6/yaIr/jsDSrqdRm3ASsqvmW7bMUc
hRxNKIowTfbQAYyBtCkKmaBs4+p5JsTsvKK1WqxmqV/Qxp73dzR7vb4OqQaiaMkh9XiARJoG0mRL
69cmPH5MRatDI1S5ONITORMgrGECWKZcTAhobwxQgKdhHuoK//OtPebdNT2TITzVmu5VS2NBRnN0
g2c7KI8Aah8f/Lg9/GZBFSYYmdXHLPxFEd2GIQm/WrsufrUPmuJLpAd29iGCnutbURXWig+xnJti
uNfnnd59vH5gIisqlAGv15kMQcVBfcWKvoEMdjLRv3zb3Zbfs5/Wa49RoTEIp3dT6LCgfdI+kkMX
jQo6AnG44zvxguKPJclqY4P4MfZ20PtwC+ojSAnqNtxu7UALvLDZATGXBsXnNmaYoptHLMJgt52x
p9+3z+aP+ocRGzcm/nJ9Z6RGBhAcTgMACIPIBTDWpVWMmgVj/d2KHEAeT8bBvfHyw/8mRtgAt9BT
E6y0cHKrY43pefMrA1UMPVjdL6Bq/8UCnK1JeGa3hZEt4cByZ0mDIcGII6RyLUV5Rqq1GAYKDnvb
AZ+SoLV24lcaGSHEy57Rthe42ueeTbvr2yZJtENvz6QIemvUaNsuTKDVPZxNPkZjcrDs0+x8m7wX
lF67gYSgxSsBW81URSGpkfN1goZFAKxBNXBpR60mobmW4MhyY1z26WbZwUqYERk162jQEUsFAJY0
32KxKMEjGn57bwWrZ5N0mHNKEJvbWzRi7PmEQVjgTnWsu7nFwNOuCRmcfeexTFG8KYGisBWaI70N
Z18g2EQDJGmpNuIL9HB2vrAS95HuqyPAG16hcgbl+/tntYIC+W42I5JIYJI2cJRkv5fyo5aAA6T4
fF2HZC4uiD4wIArdvIiYxNvgOcD2DUV9cr5mmFbkRb33hebrg5N+MIchNjttd12gpCEfMxnxKgI6
DlwPOtsuNWcxHfAkVRkAKD6zj/1s1cFgDUWcT9MMOrGyBj+Uu+0Q4uc349pkMZr3tIM/9OOHuWyt
0Ggw6WceEu1T4yffqVePKJcjY+10K3ga0FcaUBA7xFM9or+IjuRYZswGRmnx74iR+7eAsaY319ck
OyxO3Y0SM/j/3zFFVmmj9YCQVieN9DtkY4N2yMNBL2NG/p7JBLtnO8g3ICZBlGte7t6EQZKlC7bX
k4PHyWRxSrtA0xVnJM3dcGQk7/KxwAgpaAVvCkz6DIZl+Tm+oLe+2aNAucDDBKdsrzCV0s37I0vk
lWqGwgYNM24VEvO0OzrN0TFudEeV2pNFqIDIwidDPIemdWFJur25Xspx9VtqJuE2r2nUkumbTbc8
9Jv5e1GO1c5gVWjbNQgppzW+riPSFO3ZB7xbZzsN6AsByryNkMZB/8snM/S/TD/SKdDmaPqXjA6o
jQiGjqLO/G7um0k6u0l1rLfGbMkmXHeOr1qRdEuBoQYfC9pqUfS71MXcdtu+mzXYKBaB0W27Hepd
Zd9l1iP5UmKowrfrOyhzezlk+z/ihNeuWKoceG6YRBTpf7Hq2UimfWq2sVsX0TAonDKuDqL/iy43
9PSAkcV9R3KwDEPLfA+nZWnhRnfaz6pf7gty45DiA1CqX5bGUVw66fLQJot6G7BN8EYvd3NNvG7q
s6k+lfUQpd2tO6K9DC0gqP5lpeIlk7knNgBHaDUCPYf+lsQ6i4LYWJqrUQID33Rs12ltrDf+scGg
lH84sTMxgoJgaKNN6mLkYtAh1GT7CTwnQBZFZrId840MCnnSO8YRS7xpEEzc4gRHPUvA9emhS8hs
Pi/DoQCBJaPsYKfAq2OiBG32KF5l3dehtxWiZb7BuWTBNzCrDCVUt6lPUxr1ToU5bJGTLvuh145Q
u9CfH69vrewEwWFmojoMh8h8S06cnaBRaYXZ2WidMPpH6uYhze/yRkWBLFPJcyGCy+UuOmZVJFCT
yjtkjREURRPNoJwv92OtwvRJF4Tn00avHjoNxG4Vw2WNPWYOEL9ubYeTsdJw00B/6Tm6allSUa77
xg2BFYj0b97WG944zVBLa8IwA2Nbo0YnNyYA+4o7zRVctCJoY+AdiIgEUKi9vNONtbrb2iZA+ZI2
0MYlGrPPOijIyjb+e3WA0mMt0AVYLetSEOYHgH7fQtPEWh4bEOrqN/m/LOVMgqALw0gHsloASmf9
XVPGEwvr5Iaqsveya3S+Dn50Z2pdlDqGqRlYR+7stK2M5ulJt4PumSQ0JuP06fquSY/nbE3872fS
MjDCjx4HtCMUXOItt9AoOXrh0nrZzvYQUF0XJ1kc9MAwEU+jjQYg+ktxbjE7tLDxpvTZEqzbcXZ/
gOTSHI60u69LhYGQrA1Jf+A3gd1D6lokYfKbsWnnkRuk7rD2J/SDZ24STqopGpK7hEoOXn/gK9+s
0eWaSrQ/pBSospOObmiHhN14dDTVhZXYoQshwsahuLA4Fu8GKGk8snCd7kC1TTtQriisuEwQ6mwY
wsjp+8BJcrkaa3W21S9xX1E5zFI71pYXV6uC0X0B2lihDbIDAsgWgG8U9wCYFlTdNNdaKzC7hfu9
SRkXzREEj9uk8HtVUoSt81qnNPoNUmrj6GBstR6Y3WOhcjYl4BdeJ0FTJ4aEYfPESsmodeBKYSU9
1SaKutYnQpCxGm28+l5z8nv7ZPWvGgBnOmrZqU1eS93eY7wWShqZcWtRVRFAlhkBlwzwFiAX4qQL
5uVBDnQdqI0GRtSj4mzJAkIAI9XYndGkGJr2YFeh5Ufj9DX1MUm7Mn5fv+hvdDKC3Yd44HKBA0Y/
tiMYS1sb1iXtAeimZb5vk+M833TaLcs0lPymR7w6u7RfkZ/pQ7aMeujQ51nvMD3gbnFBqnDraL8T
bzeW+3m8p8D0zsZxsn5TJDU08zY39/VwQ1Q8PxKKHNA5cLABOiN1YIqFLWO1ro3Z1gO670VVjtqJ
mx4qjJlDg08WYmySE7TpGmvGFnraFOCrJj1o8vtyvjMWTEbbvD3C1Q9zr4p4+V6920tMwAVngO2A
Kopb1TMjrS/uhJgXIG3NbNJ4gZO8b+1uUJSNJTef6MjXo5Xd4o0e/O9nUtLFZpnf5gCkVUcdxMbW
d8RLvvegKoFL+svRUIDEGY9jOP+2IGg0kt52GNgW/I/ZfJyynx79RkGM01hFWOkRm7fbpU8/+N8L
9nuof2f59HE0WYC3z9PLA1rTFaGAxEDwQghakgEeQluX8D0zVMEDlJzz8ZfhUI2v42but8J7mluV
GZeJAsMj+mFRMsOEM8G6Tkm+JR2fZVDnZUSyGxOjPDEePPSpCjUhl4TABg07ONJ3pFX2lhO7Bez/
6+Dv5+6+db+uKuCTrGoAxs4/QgTnDiVcjc5jB5i/SaIq8UOt+qERGjqpc+8tv/p94SCbsE47Yg0f
s6SPsuQwWNMuRT4YxwkkmHYa/h5Ih0nrvKsVpS3etiIcZ6ERl7UbAIEb+2oku3w+uu23RdW+JrmT
F1KEO0n11hnQI4iWgH17UCgk/0LhvhO0g8OH5fOmQRNweRMdY+q3IQHEduiPaAStj45/y8jt63UT
LfFbYObQ/Y0gEd25Yv56Bb0SavsgoEMdkGxtACxXkDz9gww8hz5qSwRIa8EpdxmQ/phXgxy5+cnZ
TnWKLmBVO4FM03l36X9kCC/Nqld10jHIQHIXgEk7LMod7jrYL/3o+mpkZ84nS4GsD48DxndcngsM
xdS6GcCgeXNv5+AfT1XsOxL/GPNg/0gQtCrxgd+va0hYt4O+AFDl78AChbYBNEY4jmI50o1DWzbo
WtDUij6ay+VYC8PGTYAJ5U9OHq82kqmYuX19y2SqDJYB/D7PdoPg91IGUD3MXBPIML565Ef35I3P
XYqOT4XXKt23MzFCatOjCD29kSPtXjSgPQM3ARu8/kn3nnqVlyBJi8FHwOAjjrsB5lNQt8akKdko
cNu06j94dv/RT/X7ykX9hRTuJ0PT9+jdRwNLvSjuq+S4LgQL3rIGZpAqb2FxzHSJettEfr8PwEEb
2DpTGCDZGvmsWz6DAFBuMVOc2puXahP4TTf4jJtx48+/2g8YKmE8W3ofVq65u64lMpcAVYP/ChSj
DuRSxrIa4BIkTWc8ON6Q7gqLlvfpMtRxzcZixypzCMbSQPdEghlQFlAnob+wNcxBBBbMUz7tViTs
P9VzlbtoUHRoszNBErnD0LFFUZCXJdkuPle8OSBftUgKAlZSW6fMf866/KFIwLqb3OZ+0KN2U9Rp
NC5rQJy/D2p9bnqg0ABlvRsPUaIzsTQz7JSDSHAw1mAyfhAd5VVXU9hukxtn4Rni04PgEhGwsaL7
9/LuJpR2XmvCWbF6UAx3MSmGYHFIBLLUg9XfWvVtill0qAmGPaH7IgsMb0e7nzQ/DIkf6e3exwzE
BeljkJSvQ1D47VdrVN18WZxz9pXv2DmHtU+rpBnRj1LHU/8NGbNgXT9M1rjTQJILIPiXDJMkKbvp
p3trLB+ua67E8ADTjsmDgB+Bw1sEjplbq3VZCTer4sxhj25CQ60NjWkN0gRzkj3jf5QnaF7VzqW2
zTiTIT+hxyiwZvsm9W/aAQNQUfzT/kkc0HhgSEcN/y3oPYsJci0jS+lhc0FRGmjkWbP6wPXmQMPQ
D838NKa94k16w5e/U7o34hPeno93/VLpWhgz6qwYLuPMqPpOJVoSizzIrOHINBdTQjFTE0M96TMr
2KGa9V2eeCHptud6TW4S46neTq1lgRS5+DA0u8bfpRb5fP3IZXYYc275M40iBWZrXX4hcbvUYzna
aMxpAj5DQ2O/6Q271lxjd7NWRbudzBRj6/n2w9UGBuVSWtZ6o9lgXMKpbJrYxnx4ChyOi54yK33o
MAC3783fG3UP19co8Q35mQOgjMQZryVcSh0GCjYmIIRBnPRJ82iwLQdv+3pdhnQf0bbL+7uAjRcT
Jo3eoR+/g//pFd+HweUdDZyqNFdNaJDJQSAASjiOEwFY8HItSZ2y/yeRNYtj668BhpeHdNy5qSqd
xX9IVN1zQYK91MzeoqkLR7TPxl3dpZ8W8ogJJpM97BeWxFaf7q/voMS5AqcVwFPoVecAfEE3AG5p
puEN/Zs8L6l9R+07fQpb4h1rU0V3J5UFFlZUxEG0BPKyy11s9HlKBwPtGCS3wfE+j3EDutLWvx/K
/IDJXSq+YukbiyTEfwUKKsiSoVprF3jqvP61absqs58N/QcmNkTNGC7p41bYUYJrDjbif9hVFyVI
TkeBISZCzEIrf+qXES1SNo2qwLbCNYtqVSghg876iL6QzEHPHfhKhbMDFbPTFzagnszz08OkcVh8
322Rt402yktE21M3qW5p2aW3rtstcUGmx8xI/Y95Zzp3BrgRFKZXducxO5enYwGpQuPI5Qn33pT5
XTUDK9+jx8J/JexxSVWepfRYUa7jySz8g4a3Synd4LnTaBlAENnz/YyBhM3iRc5UH43Uxb/D3sz9
qNfsozM+lsO2u3628m0Hmw7vv4A1FZtK6WZRb5k9BApphclviTlF3ZpXsd5mCB7nbgph+obQLmkS
FeNC0PO00HBwEbhOY6ud9A2jha9/k3TfgWFDjslFDlyMKvV6aarc4TiysQrKwgu29aUcVSzXsvuL
kyUGCAf5sD/h/hKf9mMzc9LRvos2gD9ivWj9IMnHYt+N9X1fP15flkwgklzQI07jipf88qB9F2TF
04R+vL5w7+r5m6Gj9fnO3tjRzcub67L4x4uW91yWoFSb7ybLxhut+owPhjUTLU5X21M8ilLdxVxI
YBkR/yNq5i/NmTfU2KSaUx93tvC7dgfCmiLOMpLswAmHSa7rvBwcfVxjazFo7FabbwSUJuy0ktrd
X1+w7KnhLVGYH4CqE87z8kushq3uhD7sk7214OGdADhMQYy9m9JyCSsrGzDCwP8058OkMBKyxxRu
IAiw0AvrIQq5FEzTLrOLBDs9Wa8MCXvfvuvHIiL/gHlG/suHGOQm3HeTIFqz7Bc7wQIBGYKTQ+zy
gDpBFw1rqgropUtCps0F1FAHS6Rg79cJj0Df4mVzLMB72XBXWhj9W74i/FdYH9lNR7IUUCQ+ngpW
/3Lz7NZO5p43LNTsCU36QY4pX2a9/oM9weAmC8y/0Azkmi+loKUcRLETaqwNvPQ7hAvPg5V5h81P
k+C6Fsp2Dj4ictnmGyRPuOJmk/mpQ1BgLbg57wKvuV+qn06mCLel23YmRrjd60anvCKgeEQF18xf
09kJfFXVXboUXgVA8QeDBsTOIwD9y+ENv+izxyxpI9DueZgrl9Xfr2+ZdC1/5IjxIop1lBGK5y/v
GR9knWH4R1sqrIPMHCJkRxmXQyQdkaUOhqkt8ZDAHBoWqJLqKIGyXV+HfL/+iOB/PzOF86pRbaAA
YbbJniYkss0HNBLq/wAiR2DwR4ygywT+HzMZVlIBaWE8j/4NS35fX4lqswRTujA2Nik6yk5GRgKt
68JU9xRGU37of1Yh3PsEyBTN7jg1tuGBy5FlEUGzGXjj/8XA+HBu8OS6aHkUZ3wAfe6nXgJBo13u
LPO7VaI/hrxe3zDZ0aM8CH4zMDoi7cE39OzoGzejaTkDEoXr6HsvvaMFaPeJlmJQqDHfFvFV56xj
CH59IKVFc5m77ZpsPggCXXiG1WM+fUd/fYNJI5n2hS1pbCx/7bIABw7WewDn8P87PEJXAuXhzbic
5YIWj/VhI32gp8Dym+XNzL797TaicQ09N2+UlUgeCXpXLh0IRyjwAj3FoMvXtTm180sKrqzrYt57
CqB0RqqC8wsbOC3BeGqVuW0mQ4LK3OcxlDtuYyOsFHfo/UlBCNx5tEFgho0tMovojVf7PgNiZAa/
h6tHRK93bGrxwK2gPXJDvCCYsrweri9N4o9xumowOYKW1UP2WLhXjjWvc50hFQ/q2iLfO9arNSdF
AHBbqIECp7TLYMmbsNzWk5789Z2GbCQecauxtejavrwFeaUjC1ShUoPH9aa1QBM9L2gdVd2B95ft
UoxgZ+0mH2zS8mC064Oi3g3I+bvGk0t21/eSG9LLu3YpRzC0rtMZdEMT9onMdVx2gN/Od7M1hMv6
adZVY0Lf20MujE87hMLAdxA8LqPbikKbM3hc9ENVfTD6ASwICgY6MdIjnHzO4ewHFrqWMb1JcE6c
fiSNXyTzp1s97NJgvM92mKe7S0OMFHtc9q/X9+9tLMbZBr4TJ9yzQd906nYQN4cNGm+COwwtrlnI
YrRrfNZPsfntniE9y4Lw5IXxc757nYN6V0ZHVfpCrKW8+xJhd5umAQJ41eZPd8SLXsjv8tHfLUnw
5LW34fPr8H09hRlaF6+vXylVeBX8ahymuoXUKH3a1UF/cNDFZ8YZQPCvAYAd5hTQfXbnKY5ZLFK8
W61wD6fKYZ1OsO/rM9z2QbtxMTQHc2zCZQpc/WvzsHRh/m34PLx2axpiZkG+8z9t9pfi3sUA65AV
P65vhGAK332PcGGzwsvKvv8/0q5juXFk2X4RI0ASdlsFRy8aSZQ2iO5WC94bAvj6d8CZOyJLaFa8
memNZsNEVqWrNCdxDjES1cQSTNXOaEY5IfH1uf5I3Bh9LVG1KZsCZBo97GmyEJZKTdztS0B+NAY5
1kTaXVCDOMxou+gxPam8+1a8mZ23gmm9aT8KUlgOobT5FMyLvn0TzDnd8+rL7AzN32eBFS5DiQTZ
fEYSsYonDBPBbU8hgX2k6HszgMmzcOn/F5TsGyVG+nznEqdZB0q9qbenAHm78Kmiock5dtbjfKPD
SJsitqqPekR7qgvy3iwyzKaWPlmGus3byMA9PEaQ5l1ZZ1IEluRNuK239abfalZWksji6S7b9/aN
K0aYClmOtaAAV5k+Qb1FEbB0pyHtbDFVSPJ5bD0bI1bZMo4pqkC5SnJ5Efi0wBJpdCdwHBFbAPr7
Y1B9kIBGPTQm3DtWLUE2YKZAsrP1Ru0pyvmHqUfCzZPSkdT8VG3aG+UiWBWbi83x6X/wGV+0mZhM
7ms8qnMcRFvo6o+2XhVPhUjzglaGfEr3klmhKxopw8cmY5ws9gAhjECdAsnXe5bbUJ43AKS+nMIQ
G0v3SnUMPmJ3bs2Bad9gBwmgW3/N0UglZQveEAUTHv512jekGY7VLPELsRvclrad1FQNSNvpmrTq
Mmzp4vA5TkseoMaRPUJkf8+m5AL8rG1ws5VZL3tsiiT5ItY/Hh8mjwjj9kXNqbCWEAzNlo6lrSLy
Nn2JOYyM6yZGA//HCePswzpN5X6wvrPLCb6tRdvgTuysKl523VpJn1WX414HZf9m7m8IMpa01wpv
ntbgKjeyj/lySnlo81yWxPvLqXptVmB35+UkET0/INaEDW2N1go5+s2iA/0tcV9nx5hQJ5uXKGOC
kGpJGNc3MOVSJ/RtRpYBxrdfL0Q1VPpYJtjB6b9pohEE65MwX6My9xVj1gYJfdC8UKWmzidmxb23
0HiKfiTZKtYj4/iY4KCw36/rix5zXZ0nhE7jgV4lfaBc/py9Y5Ns86xVOYfQH0zHFyXm2jwMr4ZJ
47Wn808XhWj6JOpvkX2xS5u3lYnHE3NvWuIHnhpoCPCkVz9Fp6BDS04H8h+E8Isb1ucJYipWQ8Ag
fIbPXkUSIuj1ytUnHCMx7seRJPmfQDAWNw6KWdV3ODb/8wwjay6w2KfTZ2T1rywFWmew+nAQPBYF
oRMEwAQ46eBa0c1k7xT6Gp8CYj+Wt3GneUOG4aeZu2IVqCBTS0AYplJkTkhqyafX8KMy4nM5IfIa
cEOksSbLT4xU5ive5sXRuPfmCxhH0vTFzC0kfEGA5w9tSQlkDpX8cHkHOtjvb6p1Q4d58weBm1Vq
ng0H6tHAdJ6Qe1y8RfuLzWu14XDEuqupGgZzpwSl1HC3Hj04drgAuDjHNvGoMP6qT6MgqAtQmR+9
k0wDPdcFs//8fCwg4xbw69hYC4ix0CDrQ5Bxfs93KUFT8W/NUHXHnOwjI9ssefDN44bphiBjAtM4
K105BsHGVMgu3VS2a82X245oi9V08Zg73hkyRlAIhcu0dkFLs4FaA+GTjLV45i1N4lFhDKDkAwJL
GVR5tpnURCMuEY7KRiUpR8SH32ElHGNrWP4CdIMhQ3LviS/TqpyLXdidKqGZA3fTKfTG91OryS4a
J6wYfbWj4o/xHNTDgRk28HyTy02kvokErN44KcRdNU/ZDmDvgS4SxZoaqUMcIpseWalY+Pz+rx44
N7TZaW8sVRRFMQJtM9p5O8d7aoz6VdB01XBS47GAjIr/LS1GyyS580stA606XYn9e+SQyNe7ehEZ
qqOHwpOMrtZwUeozaJ9o/UfiTPRROahMAzUbhuTT2ax0GbDpLp7kQ3yFziBD23PojQWLt8wyqtcJ
QdSIMegVOrLkZ9+YUGEh7ZNV5CAf9ebSz9ShPDC20bhuGDXBvAnwOvGGuhelXB1aCaLBBR02po8d
mPQgE7+hM/14/OSt8BmNFG6pMZGCj5XySBuCGnYjbbOQlpaLhMay73ghyXBY37Txhi3GsxapG4Sy
nLQnfd7rhTEjM2Lbn44hb3nPcLaT9Rql3vLEKH4mAB3UL8HTOVkrJNyKP+axrpLG4AkIjydG60PZ
92BlQGhlerR5VVb+onq3dYeih50+FsYxo3nDEwuyi53z2FfRgZT74uakXE90nXtuPBqMcnelF/nR
BTReLvS8Crfvc930dP9ZMuKM0COSYS+Pmbrmjh8IhchodO+qclQ3MCerXUlD4+fPnCw25vvcM06i
HnRGvQYc3dHVbdpuqJ0gtbb44O3t5imcyKi5gybwuTMdbnGTmaFL3QX6zaltu+aH3fBAA0cj5tuL
ZHxskRfzou7BckfPCol2si6TAddP0XmtcbzrZAyJ5ESVkOegFBLd34q6u1DJx5zj+dj51L+UTZGB
gThUrUQWuUW9ZFGUF1Potfij2kUzo35rfmIUfY0H6GFOZMPWj+XuSC8rJJ8ASXchOFdeOnHU1d98
BGNcqraYpsB9h+Tqm2LtPU1Ns/6Rk2ZxeEWyzeV1+I0GZfINPcbChGlTlEoAepn+ckbnG81/bSnd
8/gafuabemC8EYVoDdhv7NnGXVfOs1jC2SKwMC4Lj1BeSX1c+m9oMEeXhYHfpZiKP+nxj1gxGlsz
ZH09fV7WZLVJkZPhdMKPZtzRZvsPU8zZaZVWtIIPgsL7u0Jmy9A1XXI4HHqCquoytnaLk6fngFRa
5sdPe5/+3NueQZ+p0X42hkufbXrcw/bxBHng89FZM7Y8ClU0FuQinAYQeVfd4rGlG/dJX1xf/fBN
gBh5qaTEGX4eA7iuJR6XS3u/33Mi3lGNvyHCGPC4UaZYdwgiepxTUQeGHYVUPuZksE/sOSkCYPoB
BA3IFjbSFYopZk/kHqLvHebhVM/CGcfVjYVd2JiNDnBMuiF2Z0ISNw0zMWjj7pRcAhO7vaiUY5GI
jOZonsdjoUmvxkvBQvcBQgMLYtl6OxDe6lJGke+0+TmXLZ8oFYl/H9AYYWqG+GRZ1DgKr5/Fe/iL
FlZgfGKpIjayGx+ce7uOhH871JvvYC6urrymzhvUiM/6JiU52YVLFNhEgk+ZCJRYtCBHrHbCv89o
cyFtY6w41zr9fuoyhlexag+z8Yg9WS94wY7wRnSqywk7pNDVu2zWQM8LSLby15WhIbxGR7GNOSzO
ZX8X2XuyjDt05KLpLxLISsTBBaiLNUaNDJ4rvO4wuz9gkIFmwGgjSS+xMxJTYAnMnbq7nGQL6zid
pZsYGkmOvY5ygEa0nwE2dOkizdaJpsvA8vzh/kpcUpREzDfNS8BbnDRiDu6/h7E2k6qvsB4iwFMm
1KRGT5VcW0xr6fKZCZkIyPyp0qakmOb5SesaFVC1c8UnwqWe+cQRUwySXMQ44ZlAduES1GH4Khnt
9FDtYRUcdP/GSMVKMHOAbIBcPEnJRANSb4GJ2e1sV+rbz4Q+N5tjsElfHxuU707unigTfglzYFg4
yhQ1ACt/Lk1nd0QoZD+mMSZl17XZWKkzKD1TMdFm6mWCEZlByjojNDxdsrDmjvDEbCS4k/9az/03
HUaPo7jyyzwDnZpWpv/Sm8XrdBsvMlJRXmJI/B7z3NNiLmsadkqgpaB1WSbrE9ZC73J0TCg6METn
izPMx3LlEgn4yjV2z1a6vJzFemekh4XlenrwozdEs6eGv9aMwNGV/WXdETRf69iMu9G5OYrvXuP+
Y5lLrttQjDrINyQrWuTG5qTqijFbyGSZWQ7lmNMxibq9bcamFEIvRegbHm77DA3f/Egol6HhdFmD
ckuDCa6doO61iYjTH+4ZYKMoyVe2QiebyTKj///c5v3pMR4xV7rcu1yup5eSXbVyTAPQcJwgeswB
3HLEBIJOLqdoVQSRfDO10FnA62IY10E0EGEUCH10bKNX5F6qC3CKhoaOnfvb+PFZrl7+jZZ/UWCO
qS7bSRe2oKBAywM9s1US667ONZODsH6/+y86zEl1tawUk6FVRjJ354ieU2Kqb81LbHKD88FePKLE
xMqu40lFG1052vlWoMc0IXgGX2zuI3hcQb94YhxSKQjBXMMq81NpBKecIBi/EPEoE7TcBJar5yse
2sRI5mkQ6n8osmnLLo8zKdBwii/lPqe/e7qNd67OCS9GHe0tFcYiB54YNpqMSphEevOnpwtvznpK
0Tam6CHHkXE5YiyyLyee4Ay3FZPaMFGR/dhO9Nr+dyc3LENCuDbgNjLGVBYmbinNrm0m7+4e/jkj
6LhG+pXwusJGXoe4pBtSjCm9JK2Sh9MrKWQrzJR6r5jnMidbd0ETKy5pzvHU4y70hiJjWEsZ+O1Z
gopisGj1n+GmXfZos3PNPS/4H7VHN4QYa6E4ZVKKIbK7uXEGQggJdSB5LR5bpMESfNPfGxqspZg0
hR9oYYt6+TmCNkVLznHxmGAMhJSiqd/JkFVdRYvebki4QGWIB8x3nex9xAZjHKbzXqonNY4qORdm
R9+946akaJhDtIGumqVApwvsXNRTkqFHbvYhvilUJqKpmsabXOOPUu+ewsVSWlx4/RwDfw++jH1W
11PZS/Mc0rIRlz0e1sOiD95Sy+uT9hERxoZobVVXsQgiL01CNu8OjRCzSNibsFGfHFFvqUA8Y7s8
EM3wLeGkJ78ji6v0nJu+Grqb2LxQfCcKtash04iw2aBuhgk9+y1ebJ9pCoxO+cCLzEdIDhsHMFY7
IM99x32M2hLrFOrL6dybSHBXdqmnR07UMWZhhpoZ/sOK6wEBCzd8w5cCUCPfGdpYsNfJRDrBbFbw
BXRiRYZHPh368VgjWait4Y0D7DcQQ6M9dsl9m/UOE3HSJZDlVSnTGE/OjZmiqxIBqQvAC3NKYz2x
1ENcEeHwmPQVd5aRozvSDKuTWeJLiQhjmn9iSBnprnYNLJjhC87eJtPf0WBLJtuc4A9PV+jFnD2J
x5b+CI/tVlxRmq6X2mKQPNeMLOWJEz2N1DDvT4ZxKzOpKQBqjpNBnzed4ukAjMCtZFwCUptHdWts
na204JWcRzouBqoAYcHYIAYirxXHm/tPpBJbHnxYsDkoYmsJ6jVmhA2kaAdTKAqoyyP2TS4nOjAD
8WLjScNI2HNHnfE2UoyHduEgRy5YM2szM6Y2onijXWZEeU+s9DXliftwx6wMyBiPw8JkdOmhd/9e
3EMna2pHBLsSKbByp7bwbiDScrIcfBzv3TAbfNg3aoBTGbC54cglxnAXUd02oYLSBp5cyso05+Zs
qZBgV6x8GmwnVmYY9h7t5MSgbx3BfhHyWORHtXvAc/n7A1h2EVSmXjXUViq8PaeIHGIL22w36YVs
AVUL1BWC+t+/iPkwsYd2aSSzsEuRnZhuezn2srmKNOhsiSli00Rib/uEqqb76zF7I8UP+Y4So9El
RmoCf+6gxGK36AWJ4AJ7M8emprlLfOqeErRP9/TJN4zJe0BdfeaSmATUVk7TJ25tfhAd9rJv2Wb0
V+qELhGbojtpTtsuEyBcvYthLpIsb7xVESg+ddQYwxtCXFhilom2c0HLO+dEeB/BBIyYYPcbN8fZ
z4+Btogw8t8QrPpqzFrSI8l03hRsoSN1RDN0k2poLzcBhCTAqDWLx18yauhvj4NR7Xo2V6K6VlA5
yfXJWmxpOreU1BZDKutCu9wEHu26reIu/GoV0Zkl0O6nMtc5XzESAd5JCBNlFtUMEARTDQEKJFGX
dQwVrB1s2mqovEIEseeVV8Z89i3XTMSZxIUYqIBmgMKliIhe3xqrIzymRqKuO6aYqDNBvhavAjA1
nxEg6cymGYDDDH9RKhRLMuM4JGL/NNVea+0jaEzZP/jVSRD0vNrHUs3ZrjCSO7/XQcbGhRhFl6Jk
0PY+JZuY9DV997fBYpMsgkXx4RqKkSm6v1CsWk/IGxYZ64YaU52X3xjp/seHYMcJQDkA/ip9mxB0
KsGRfLc7vbTnd3Xzjtq59iOytjpBNDxExL7OSwKOZWzvaDI6nzmB0ggBaAp7CYZletz4tmhgD86T
p1f2BdeDaSmH8tIFYyHxHV1GzSeX7m+xVgC8qpT2RLOVo5K8AyNVBDR9YaJzskGTpBmHNI9WamLO
VVLMnufT5SQg8/gVA0ReaWoXIvQrJStJXm2qcJEV1D0+1sBRBRxgSjDCpg0wufcOtxRkVFZyvzvN
TZFOqLbc8rI0PAqMNvRZ2Uzai9edYjvQNRptqfbxmIcxN47i1D88MCI+BRiGJhQDD2T+k7YWT4xG
jcY/v4+uo/szcgIhnVUdONB7HFK2q8gbdX4+5uEayDHuCbAQQ+kQsB/AfGTscZSjNoOHQHcqlzNL
NCRQOgC6mP6W0R7X7Lmhx8i13NFjLG8vVpI4m4Cedhyy8ciOl+gKlReudTE1CxDTpoB2iNNjLkcs
I2C4sLkJLR54arBDN+EUuO9Fh0JePdsnEwwZaVuxmJK6shMX+fWMs/Bo5OLuyDGil5duqlUByM2h
hhNVIWKyr1WVBtOUaPGro9U0818esziWUrsjykijO81lDy0fHZof0pfaqjcxnoa/yvX82UfP4WNi
gx1hhebmPK829+Z10E2qWItCFGg9tziFqacXnWf/NxLM616suxl2QoJEXGP3SfEziBb/ggD2QmJ0
D7IP2bjXLk1JS7ceZEINEYgqKdbX6I8pDKrz7ZRuKDBeQJ34iu87XXdy0azu6ReO6vJ+frikm0uI
5mo9b+dgwAcq7CzUNThaX+Ep7Ji+Tm+YYOxDOakzVxnuQYqAg1MnZOZgHCjRqAYolJITNYyMGQNJ
6YYaYx2iaaT4fTztTqvV5lpyR877FP06pZQsyK91Y6zDNXnDSCdNjOWx2CQ02XwgZ0z+280x3smZ
zNo08PEZQt+Qcv7rgsXTVc57B45q0Q2zjJkoIwkj1ZHQndAtjYqgezFbecYRkuu6uEdCyJiFQPOx
Yg9vELTRbczLwcdKRZdo25YEx8NhXuI9tE7Ikhz9hMS746d6+Fxpp49VZz0+0bEs/M3NfsMxVSZV
2LQxpFXYe0/tIj40u6kdf7hIkvMwU0fPFasOht43IEpej+RGMUQ/roXZDLfnFAlR5x9ezQ20Rh3K
DQlGtaVA9eW4AwmEVCjKb3b94pSYp3aF3J9lGeuLnqGTtsIT/qgtPj84tn5U82+oM5rvAZ5EChTc
qVacpfw1SYy45NzXKIM4PSQA0fGDdYr3xqXtAqn1G78/YYvJr1ng67XWUrctP+pcqIxpiH0QDla/
PxaSUb6w61pGbkIeALjuiYo5Gr16P+xPRb5xwm1RPU0BrvvfaDCM1Wk19dMy6k+B+jOtG6LNlhOX
t7+ZxwijdKIWOZGgBTBdRUPn80WTTY0c4f9jVkZjN6yzAJgLsP6A7DW7P69eyfp62qf9tYq2Uq0J
mZIJdcyETKxUB8ohh+BY4mpYdXvFh8NLisVNRWKiU9Q26xHxbhqkcbCudF2cZi8/d+neJLm+Vgry
Vhzip4J0i2NC7f1jjscyO3cfwPgHUWqrPI7K/rQ6tz5xEck9dcbmZ2aaMT34NNeNWs9ymvwwljO9
QIXK36Eoy8vpXIvi34zqzTkwglqKvSvPAWd5ennZZOv3kvzsUuoSa0ItDPW5T9sZRtFC3UNbbYBn
AUf9R3Xzhjojwmo/mWCnTNGfmmwvuscL9iQJ2bMjZcasQVDrTA3OqQ+n+ohdRpxbQXM6oQK7K7Ru
dMb7TjN/lpuWLH771DIC5KALmh6P+4m+53ni+agqfTHLIopJdVjHM22gvTqr1nvw8S4+94inFsQy
GuOivy1/HJcX+3MpEPrWGMZzQHjFkFF/cgWIxtJGAD4y5rYSL64XdwnOe/Y7nRwK8fT4fHm/PxzB
jb9y/Ys4yRqocRC/h+qzzAMbHPv9mQC86WEJDCDTmFC6CGbltK3k/qTI6XnuFWctbf+F5QaG1YAs
h2Y+oDbes3AJm77PPaE/OblPtG5RSy9ppz8+prGsCs7/i8jA58059aJWBoHUQ+skU6ZChEHM4nh6
jWe6+1QZFxPdmHVMlBOH7GBFWekfALFR1hc14DAxyi4oQTxLa/j6S9BOAnrR0P9NXVerUiCqirlD
+rj0HRrPYYxXcqdpGz+YKhGpWnRuktrPIjOPUix5fvxds5HvAlAltmUPS7kw4s18ly9figQtFFNY
/8mMemjhMvNNvDn1qCRMnlFyDchSWwIKZWnbtf1iPyY/9t5EEzCW3QFLF3+w8GVz1Y9jN+inJ/28
Eam/xCoFY/m559i6scaDWzLsSqFcDQtV6sFlbsQEPT3xO1Yiv/E7bQYbxtzyHR1GSRwp8rr4AjoT
G/HcZvezBaQQ7S0Dxo0c9zbPh4w5b7SKoI1jcGjYdMCozNx1867JpekJbaMp8XYLC8Z0LZjGkqOb
392FAunADCT6wrErTWDURsU+i9yvMXCpmyXp3ta054U7I8H9PQnGgjlql7SXIkJwv+xXxFgvt8eO
I+4jgnBPg3H9bu73E8CpY24UleGcLsi60w3OUY0I9T0RRqdmPsILD8jcp9WEiG9btBBQHS0uPK/G
PTDGhU8ENCkiCkVSejPHnEpy4E3m8y6dcdlOV6VZXQyXXu6781E+cIwx5/evDN7YYg072/o+xe+X
eEomhFbWkWNfBvm/V8i7q7jKww0Ff96gI6ABBYkMk/A+9Wzb/uDdBI+PwcjeUHGzPs4bCRcR/tB+
ALWMN/sxUmq9Z2Ng84aAF2BNR4+uYLy/JTu1cFRLSFVH9jx0n5Fm+ntKjJ5LQYp8tAhK/W5zrun5
/O5Re5fSn7uNmWGYp8W05Q5RGicm5+kMm0EWMrcopUH5p+f3p4aQtWEE5Jmjmd/N88AcpiAA+Dos
1WMUJgnkyneKFCMhaMaAYcYDg/Rvj0VuBGztngijNL2WzyblNLlayufDDkBbrX04uJu60g/rfdjr
WkZctK4iq8uhzGFPZFL9XjPMwc9A2VvXB/S8rMuceKZvVbaKI50e1uTVSBcYz31Gn6ny9un2mLVS
6ZyrDyPlsrszuHbL3MhrNgGOUyHgoF/U55cNPIa5IE8KXRfGq7GlPKH9gyH8517ZUdNSLTXXS0Au
z1HdQClutdf/lan6IsFoYCvKmGwbEuN6TsKUvgIWL+CtlR0pa98fG6N8WoVlwBcsJT1tdNM0f8+e
rKe1MYx5BfQl5nSrcO+Icbet4ilKl+HQkNPrzZ05xSVZhZ3Ya9RsMnSA8jGGvj/D7vljvG8jRMUl
Qw3l1K9qk2qnx/L/Byv5dUeM35WaBCti4xIcncPtBlPHJ5RmiWdnW53bh/L9NXvPCmNKQvTWBbMU
p6dvWqBBBCaGHigxjj46zDSd5wBGCuH35BijkgZi6QgiJGO1iom+wXUtFk8NtX5X9gHR5RIDxhoG
PHiO7Q/x0j9Hyg7XdEKJWaQJ2IxdKr0vIYoqGsVKmyOM4w70iwwTN6fYuSphTBuZ0JQIC3mn2xde
Y8Ns+I3vocAXDcZJd3HnF5o3yLt+NkuKblbkWmSdGAY9ZhYmNnmPDh5TjMmQOu8SdnneneRnCa9M
cxHT36JuYQjuDSOvvCPkXhVjPObytFJSCSKSpAAmczfleYnp+v2ec1UjrYR3oshuN5h688x1BzoQ
Q9gM1AHQGWsZ1LC1BZYl8/JUPH8qMUYjUPJeE6IMviRGg+7Vl5x+k1/Ij+NNRW1X1z84duR7n9M9
h4wd0TxR9GUXFEOy0S+b0oRP2ekcIhxnzW7IChykYusM0nHW0cN2Igvk/DHSi9nhlWrw9Hgk53rP
EmM/yrCcXaYqWFqB3DvoeeaB/HZMy0jQHwi9/tx/fAictVyj5n42U7GgTMDOnOvj9SYKwBBVifge
kqLUJD0DSvXxEY5r9M3vMx4su3SJg/2sQ+vECyYY3t93CyT0RIJmIBVHads8jR409psJuSHIiGIL
1IApEv9QMZS/gFI2POypqRrN22POBlV9RIcRwEjCWp6mxsFJtqhfXh//+EgGDLJwwwXjujK5iBUs
yhyODQCeGIVeT5dzurS1pwvhhoKjRvCGGCN4tdKVMhY3oXwdIW2AIiEvMTFuj74osG0Ebu1OUiUA
OxlySDuY9d+DOULyAJAiPNs3ahluaDF+qpl3aIJ0cDGaGewyG9VOj+w/eMEFR2+uObsbvami/13/
/AjAduvx9Y9UP+6u/2pvb37dLYWmjoZg+WX1V0fre2ibp9xaWEjEr3t60Y3tNtZj08Yrj8faSL7x
njrjpRS1q6qZhhNcoWm5X0RTTKEXGH43K0rLn4BLtD/s47Ow4o4EDTrzQKfYEcU4KrC1fHgcBTWN
nLeKFFiAOTO9OcfocQT+aolvjldLJknoAmf5pOzUhYSsKUcGx+P2GxlkjEMx7SdhlQ4nqKOWgSh3
h7dVhULGRafLzubVLXjm4ipPNwwVDdCpAVE9pMwUjDOYfxlZ3ZDoUv9XWYAb3hhrIWmJqCTqAA+B
KQGFTq03utzvK455HX8vfpFhxxMLbErIwuEI/ZYIEIULEAsxAz9TOC/yESyZO2ln8fUvWv630K10
wZBsZ7nLz8/NO8aYuB5+NLy94YkJb1t/mk7jfBCLmLzkpFqb0hpRhYJ0MACejPC85D67h598oFJs
8rkDFC7gQ3FbyEoRvSTtqjhq2K44LJd+bLTGX8Y33DFmo8xndSwF0Cq8fobHz2+gmSF4Maj9udrz
EAXGk2A31JjAQlCDfiY5YExHrWBjxgZahxaHUrfelsayI0cbz5PVx2MWx+NcZKUAViKq2GnP+JZZ
08pVNsXrdQ7cxF12PC3wPpktiIHrszEW/Pl5uWb8OGTHnc0XWUZuMm8+ydTZlez5vMMyYmwhMBDU
U2k7BPX0E328GfrMBRtlGV5RcaR+MSjIF3XmjeSjiT+aFRXKYrRaB6f3zYK0FPRP2y0PnesP4eIX
LUaGAmyvcqUetFYvq0ofOsN8Yh6sCqUG2E4Dgffjo/2D0H4RZMQod8VcKIbH8/DihNkEDKusW8h/
7eUthxZXepjQdB5rJRbIDF5dsM6Y6dsMwbBjvlrG9oeBaNjQbQ53wy9+1/4v7hg/1KhNELRD9A1P
TmKIDFo3rB+FxUX5/0PM8EWJCVjzWMDquQlM20v1SyFzaMfCSuwekf4r9oT0VDQBG8Vh7w9u9oso
44oUr/w7mVoalb7y0KGiromFWdea0g9psXf1jxdeRxhHHVBnx5nf+Nqq8sRGG2LZQtfPAt0o9g59
1KXeWjWHvz+49f/xp7C7VWeeEsfx8JZ513aOviAicu70+qLmNZrNh6P6s6QoAmNiKv8CqANveHzq
pr4bQvRDbJn+6h1JTmRgwN96bdhTSo+2Dpw129f30TMvhTaeHfzH1CjsZD1MuhIXyuAgofvmySfI
x5B+ifwB92zHffHX2TKWppkok7lSDAILZAIMWiY2HtjqluMxZB4Zxr6oc3d+KS4go4ZE8zB9du7o
/FdMKj3y8X/D6CsG1kqySFR8xuKXZa3flku8i46GQRae6ei/fr1igOWMflhtn67ph4NH83Jp4PmM
HfSc5/p4gurmAhgTNZGdMnCG7LYOWL1sgSnnCcKGPccsjT/Rvs6eMUs+pjBbZ0g6pBi5pZN3waR7
mwfqNVicRxLNWCRlmqSqOzyh+0WuO2TAOn3MxnjC5uawGPPTuLNqVrZgIyRIHu7P6FUZsPMOmDIj
FVR1a1D/CdCSx/2Ki1I7nub45wjZsmyQSY4mDC/EDaiWVDOEX3TpVpyYjmPWsaH73tiFahkG2MII
LUEmETEWolWrIWskZAt6BCgEr4TDMelYDXtPMO1avHwDpNxW7/kwio0A6/AkA8FpRj6X2K1wDKzH
t8gT+ev74Mae11mLdqZrLVBeOhcy3cMOSBe8N/T/SIixOJUnZF01PKtTy3mDu8d2A/vIFYzHsaLC
FmkDoQ3VeQvBeFllwEDRtsKbf4zo/hobPubo+h5/oGJXTLubo2smM9eXJoN0vGw2U7h8LNYhVkgT
G7XhI7XnbwpPQDh+6uoyb0iGknqZagkOceWhpZeWunva88zT46gJS17uZdAFkn0VxmBro/s2Uh+7
+PyZv2K5Bp4UXPjb61KcR4fIWBGvml+SaQKJb039fYW5yc3utDj4m9+naHdAb1I3J79/E0JLtJgD
SUxbr47hsbNt3slyQmGFTdIFJV6nyaB6hb46v+/M0xN29sDpH/fKIqKcYJindteXwM1FdnO/j/KB
7YltZh5x7LlBB2xazmVyvACbp5P8APukhyo3oHAbXdyoGekjXeDpNo8M80YKaufvgotpSjYK6Ro9
EPpjiRo+dI8XgnJ04Po0vjm63v2fIVltUOl2ngAY91ixeYEnm4hrKmR5Shla1lk6Ekq7RWBWq1+w
+sOgA6/Xm2Ox2GxcG2VSr7aQBH/5G6PiHxxeeFfDBBtSFs/dfKih62jfHtwJ2sctY7gZVN5eOMSG
H3ugzGwizmujC7wleAESwfsJeVNnvb6WOVbxT1466Q+Zq39iABYKtss0f54Nsl3HuiCRRLYDyY7a
daQd5zlkPRetpDp0GHjjrRrnnCmbnEuacCo0U7C5unzO3ortJ0drR+abb3MO35Ze1rUfBckQNsc/
Nug+D6m1MDeiZUIUD66F8jPZGhhkupBPNFhxpJ9LnIlBsgl6n4sS3KXGGeWK07upr8TNNNcvtM8M
p96rO9q96nv78xhtghRma/UfrSObtqvqQO5VdEoM9R+AMiNKRrtHhH8cXv+QZv1Hhq5zeje2pEjm
07YUh5v0f6CNTKGzM7rWOFR44sI8gvCqC1IssEXvT0ozWybpqeP1jHNs4px5uHSeovpCiLYVvMr9
pWLZPCvFe/ezy+2miRZIbgkK5028Feg7yZCTAiC4NVlwjAjHILItcPVcrGp5ABK5UGy+WLsktA7W
07Y4oHLPITXE7w/s1TUtcHP9bliHlwvcyUnXLzLp0UNOfiCT6XGCbI4AiEzOJJrkdeX34AiPyRSw
tnisiJyaDie7BhDl+6htPhEyNeqQJL1QANvoO2xsdclvvKcJpki3wbUNocRaNh5I/PiTZY6NbJqE
ITr1Kjg3Zzhzp47iDmZYs1/M0DjJ+m8kagxU7YdsCb+neDQ8vaHHaJPTTrwySHBnElm1tvYc/nws
FOOPvhsCjC5VGI2IMGEOSccUkPn+E48+VB0jQt62qJXtV/9OCm8IMi46mSuhWjvDCZLFwnJMdE0R
x+gOj/kaVasbKoOQ3tyTmsVJm/pDWN/rwInjmezRpMbNz7NxvBtFnpYPqiTvfSsi15IAx5DyZI2N
0bFR4u/HwnkFlK6hOf43nuNrWlD7iMwQj6fRLMMXT2yQfunnqncZsuPe+ieuRsEe6JUMLBdNn76V
vErcqAm/Ica4XUnQktnsL2L6JjKFX7bO42fU3N2QYML0SA41zb9mOUU6Pbwiy48HKi88vz57vxnV
GyrivaDVUVPG/hynFv0fadfV2ziTbH8RAebw2gyiJMtJDrJfiPF4zBzF/Ovvad27a7qHq774dheL
fRjApSpWn66ucMp5xzqfPyPorwjoedDCE1budafmCmPQoA6HaVJMCHNOp+YmJ/vBVtEZ6qlvonlX
b/1z53Ek0p9/TT0WHupCBo0eJKZgyi83BNlhgoKJr2153s77XAwuYN8XQmna0IsiOgZ10BK10VBy
vkGxBM9Saztg8PXlunY8J2RAQkDzSFG29BSrDRFSzJ5wS048+zFAocRW1VvUCYttfBj3lj2if/iL
BncJ/sdx+fUczbczsqF6N496bVmQ9nJAXh8mBIes8wgCLPwXlSfKsIC1Ah0RUZK+bsr1Eu1CNHMj
p3IqJJMFR2lAU0qJSg3kSQfbOlZ3IZnufw9ev5t3yiFMEUL7/nXp69MKC+ksnKR12ee0X3X/nv85
exo89MF0X3i0GeuJjIUcBlPUeQrlcoaBFRKA0v42H7B8Z+cfY14ydj1Bs5DE4Eost9aQqNQ3D7Q9
EEzyKc7CDnU1n8f7st6xtZDFwIqaK7kmRogBGufUuShz4WJuCVZRYEwOJSDOt+Kcur+i9zLEAlgK
/Q5aHz9CBG7bRxRC0DqAjfNcfObc1Gwkr+laILQTpHX2oSahK22w4IZz7tZLWQsDMkBiQKGuppnz
bpfdYO3Bl7LXchJiYd8tduh8cWMonlIMqoxdIIqxAXmX6enMsd6F++tfiRcXslH8nCpUKYjw7nIX
Sa6e/EaLr0lukep98JWn6+I4PsHG8+CRLUwloAodMke6LYj+yM2gcEJCdiili4dJbqnR0GVHHv/Q
UQQX3cruQ8O5NHmCGJAodetsGBUEHbDBdhtz2HR4f50BhipRZMWkCeu9Dj7T8/b6h+Ah6WUTxiJw
zmSrKs4y/nxnDztnpAvPf8+7emvveSE6PRR/hxY6XlKqRRdcM5gda+iQqhO84cw/nWOXDnY58DYu
rmbolG8RzJcIBF0uzQIiPGkv32dE5sILTwnma5xnzPvmAaIWtDwfDt174iggbHidSLHBJjZ0QyFf
xPlC64HSt1IMWptmOjTKBJHye4Y1wjf37tvO5lyo628PFUuhwCYL4lx2zkSazUjqq47GfTmZ7APi
MfTLtATzT5gDxDXEiR9WAWAhjwkfpEHJWzrq+DT/zjC4o+yAmxy78UQw/qY0fVz3Vk8/FfgE0EZ2
h1mJLbKNyLfhYk151Yj1aAz7fRRLsUC2zHKRaedJLWdKD9rZOYnPZPYpnQiNyt4jx4z3we/dETMa
sVcclGT/wGtgW3XNhXjG+Sc9KPougvi78AEhylfIucjXkzALAYzvC5Fu9lJAmUlJdHOI7Dsvcbrn
LXkUP9EJOG6OGL7KnnkpmPUs5kIs4/8wthFOsz4+jc5M8ud4gz7bc4uolqPfqr8s5Og/X3aFNQpi
bmJ33suLga9mOtNd/crxydWLfCGDefTQFsPWqKHL3gnAWIT2F5S9tbdPjhj6Jf6C2oUY6ioLUMd+
1iZS6d7B+jHGspbHSw8jSlbHiacQPUTXJFGjLiShXDVkRg6Fkh6cZO3ZJl76J9yE2pb3tLqUiv6z
KJntzZI1M6r1Ge63R1Oo/ieVwXetxpsmRPa8jAg2t1CW78gTbz+dByPBbPZe47jIeuD3b8PKbNNW
Ebfn8yTBsI6TVYSgwa8gxePxyF23w/F6me3ZqsDFkloB1g3uq36PylkO7PCN7QPHU1aji4VCDGgM
STYIKVjBnpLMC4uQnPuMJKDx7beqSCRpFzuKvg/a07Mw37eKN5hbzg+47qp/81oobTQXCf2qB9Gu
3s7xbQb+kclAjjBwjYr3bl2vfi4UZtBkRsGwkSzYVY23plgQKbW7jfy7eekUW1RJXJNxs5M/x/3s
atFJ573zViOUhXgGZKzBCPRBBaFy/hWnJL7fhbyrfP0luRDBYEyIPdHGOYGPYq4YNE/pHlc5wRIb
Y/dLcY8OdyiLpxIDNqlWhKKR0S/oDL+wY5imxwdndBvi2xxgk3myGLjpQyzNMWPIenHonofSxe4X
p7w9vHezbR5Jub25qdzO0++0BuQFqcNLPHDks51ZcaODZPsM7ymc9uPWxTV0/TjwFGR7srq8rgYr
pZfQ6RTstrEL/PbkLQp3NMXhlP7e3+mebzvcVAf1vCvwyjZnjSC7jkt6MJxD9bkdyVP3JyRe5Qeq
DWptX3u6run6w+PbTdnWLDNN0GE0XuSVZHAj7MVIb3SvQJqMI+n6xS6zNZwq1rC3lWIcjcsmGyto
byr/d0Zox+3trxILsB1OdLueN1oox6BMWeplpcY45qX7on61uyojO+4s1/WAT75kjxd3b2bF506d
EfBhAl74rdrjLu+xF/q69TgXxAVPF0LG3pyrhJ5u7/Hr+l9eb3FYGIkBjqobsrqi6wwapzOcKbbT
R0PdNIHb16R6sQ5oiur8kseDx3U8BkPMWiiLvoXZoghBHtkArtD7hcQeb2iGc6LYek6nNOOY0u+T
/kqO8y//uvk4UMSWb5RCjxVxwoc5BBvP8HIO1HKci+2tMo20jlVqJfT9pSjsv4GU7boCHM+6PDcW
nqVNghRWJRQItpj+OO+u/3XOawwEqD8jU6nv+skY6Ok4HYYd7cZub4rYO2c2CCXRavpwtG337fZx
U2k8wFl9sX87NtthhTVEsqW1FHB2J/MBL6VqcD55s7DrT/aFFOp+C/upVY/xrxwKgmVZ8t4pwcEG
pMoon2Dfjc3tIKT2unI/XG6uhThQh8RDnFJ7Zk7TElsmsCOyxShMcsNsngEZZJCEEHNYApCha8jp
VObHyk9e5uAY8d58PKBm26xSQW+bjsJb450PAZIdzYZPRHH91Yft3j+/lCyVQajQbSkTFi291oe6
J/YDXwznyLLDjsV4ls1Oxlts2B1027xP7R71O8xzTQ4st1fuuf2tvPcQy10rpoqY5SpEGj4yxi7B
NINvh94nr22Ld1ewPVOWJibSmR6pQXNKrNG9PX5qnyio0Trhf/kmYtumtEER57qF96UoaMUvPbby
9U6PVWITON4aYrY7V/Suo9UlBrlyui4EqovTlcZpGQYZZCodyEMeM/K7BVUTqIc4twYHdNliTNkp
siokWKpktSQOyJkH6v/hfYUuEmxqMS2VnfKp474vZAtLU8AW4hSe8Jge3mzsfdsdY8/h8i+uly1A
6vkvcQzKd0ZpdtjwTgsJdKLwId0/mVv1d4xVhZbj7xLiH/0HztX4Hz7Wt1AmuusqUbJyupRkvtt7
W0+w50css//iIjx9fP/tFN9yGIQ/T3mv9AK15R7knHfbwEHLOGWkarCtDTx6XIHr2ZxvgTTmWHhh
CyrLKgogsEE7JJ1/w4AmJdCkkTLuFVwrGKd3OK6/Hsh8C2XAXsRMUqeYcMmXPUR6h2HArs374Cg7
Iuj07Yd6z9sc+h9Q/1skEwLWYt1Gg4gPCIKZMzHvbyjVHUi+OJqtX5n/FsO+FiMw6s0NfXi8ZDeH
yZ495IvKwxTTNcPccVCOs1x0Xnw76ywompwIdDmY570XT+qvNCWB96vsXI5evEPHPhXDVGwLla6o
wtxQuNc8D6Pn/pbs0GtwfL7ttgoiA157z3ow/W1Lqv5CPaGSAtUs4SW54QRYPx3FHK14yMU+E40A
q6eNnkIJdq3K5KRuUNl9GcyN7iGd7nBuGZ5vMBhSWmk4oPgGIN5j1C9+ve56l7v+CnSwb8M+UMIi
1S4Q5ZzkHbZoY8noB6XcGjFxEtstxstv8i16ezLQbznZBnOf138C154MmFStWsXpCA2rm/z2o3CA
Ieebm9cbXAc+r6129YlvGCa2XJpYdMoG+zXWrMpVlaA/9Az+MmxS8EBpggzwdZVWA6yFFOabZeOg
5oMMjkyhtTPNrUtXwxKwZJtU+7zluONqo7qmKwbddoQtayxLP5gI6kif6LS8A4zqP0ob9GXAf+v2
j+7coz059Lp96Om3nyEIT02X8/nWzttSPHP3FFptos4F8dihWqIzK/pz3Zar1aSlAMY9pCCeQDaO
CuD+4H14f/Rt69OGXpQ2Czjj54vgXRe4mlFfCmTuGcnIC33IUQ8ET9FedSs/vvf3L9eFrHnIUgZz
sYxjq1piDBmnk+eM4KdKas6reTV9sRDBUumnbTMkCv0w+0N1TF7r3+jPCM/2J3cp8tq9vBREH2kL
xO07qTdjSteAMYVgFzj3aBDKyA2NSX3d5RiOuhOLV0thNDJZCDPHblTiEcLOLsa1Xd7tsfpQMRRN
A/G/hPo2my2Rwk4C7bRI2xwMTGRLLTFBvNZAlwehIhi94Oiz5ghLeYw+vYw27iGGPCUmyWtGoocC
vKjXnW31CC2FMHdiKDXD2MsQ0ninPaK1zn0v3mJXfjtbJN62GpL+A3T78gPRTjY1lxjicouwX235
A+glt/hqQ9jGuibMAIkU+ZXDR70heAZKGzK7vi9xWpS435CB3/MgaChsQF0Icw8OuN31J5q8m6Al
B/1WQ3xDlVFblnRDkU3mya7IkjDXA/1+UOwk/R8IJrdkeuVhxuX5/5cVF7KYgzZhwCAPzpD1sjeI
917dG35yN6IW5zSga3OOgYsmwKOte+AJxKXGzSOvG3bxAxhnTVNM0A0SfoBzeg/Ag4gXho9o2ODF
PGuHfGlUxl/1MC+VvIKcPbhfqtfweP08rJ65hRqMN5apMAZjgz+f4Z0kbjvH9Rsux/NaLmepA+OE
XVSWINOQYCt0e71vSbzpbdW5eS0wTWt3RNoOnEBxNfWxlEitujhkc1iWdVBCIk1HnDxPcM8eOR65
M1A8zZgLeYzVQcaGGErxhHlvC1Lsnfp4/ROt3l5LZZhLWDWmUcqQt6ZRDUY2sZBeJfIrBxhXQ8+l
FOYaHippDtFAACkVupNnuENuF/uN+7zzQ48HFfR0/HV8EaOhaco0MSbECNPLAnNWmgJhLV2i4Uoo
fPoARI7lqGNdEcMmEa3ASlRRUiGG9jOdRse4VQm6y1Gb+0fm+9aITSSex0wLzNmgGnmHwkEtvLHv
bRIhpP4c/x99+etouxDIAFAYyamshTId78II2elDcVQnQ+fpF0+11bZ1YyGJgaA8ExMrTWFFHCVk
G6L7M1gNZrSQ7O9FVK6Br/FR3EPup+7yDjLHUdi8YmlWZzOodVDsO8H9vLk57vwvbWvavM9H74tr
nsJAFBjorXTuIWc/7CwPIwGv84NkP2hoWbzuk+sByMKaDDTFsZyeawvWfEmRp0eDnTdintGyN5vN
Lc7a14Nv2tdFcl2FQalKb8uxTuEqTuNol8a+0VMceVu8yM6OZ8lVSFzox6CVEsmhGbU4CE5PeQyU
2/IkaEB5boM373AzGKLOel0kJjBeRNKh3wq32f78+/ZrQO6y5m7J4X02lQluekGqknyEDet35RVz
X6pCWpc8u5sKAX4LKgzfVDcPSLQDampuhnj1mv42Ktv7XY2JGksNpL+cXawUD2+9Q7dRcoKdU/PD
m/j68MLrPF6/dRYiGXwJQAlaiFgfTFvHAJqPb0DNL6yBeOF+SM4ZVxl8yXLMitZnDaZ1Kb1r1RLB
VV/9z+unYO1ptkAxVf0ZEqAlUiiDAeeuVjZxuxEwT7kVX632cF3MaryGfm0sHMMmR01kjjcCY9Oc
ZROdx5v51uePhq4b6/vvM2c5bUVZ73X8/dp1wB9Nl2V03uRgDvW6HusB7kIR5hzHIKHoAwuC0ORu
O+ljuAsPs2jrHWkOD6j832pPI6dt/z8A1bdyzJE2+iZLJAUyNZBvE9HFImcUoX+bZBfV5POTyyqw
6hO6AjcWJdjNZIypYpFzH1DPaxCZfhR3+bOGuYoWqdj2ubJD0FjzRy6pDn/dNLplmujoR+7tQpC2
CE1ljCW0VoD9oiBTAP+3QDQ/kmx5OzZYkDOR1PMfMlsW/9EdsBDLHOeomXsrlpMZkSrOmJTYr8+2
3+19hQvMGj2v1zRkzrPSYhePnECUo7+XRPEKB8tHvEcMSbz+QYH13n19mzzJDsjzbrdDx+mJPm0Q
wqD69fkJLjf79g1vqQcADefuXfevhREYDAiR8E/NEr/soPgaEO0WCxRBlyFtOWeH/p1rFmCiiU4E
zZpIvzFUO5QHWSHh1q7sL+W+3OsuR9jqPbhQikGcQe31Ws6gFCLPE7YeIZlwK8GAmc1LT6+SImJl
2799lzkvwRz1pj5RUWDBMTcnBTspwtQNbnzK7OP7NshtW6IPGPTHqD+NC7FYCuMd3R7vcW5+ahVq
F7+GRSgjCrVMxNLck/M+75XOs+zL9R89qyHhTixdQs1rH5UBp1YwWklWII5WaWcn8raP2+jOLGxk
xeLE8QGKgW3KfgVWCrjxcUc3Tj288CLi1VDgW2s2lykOSiSlMXwLn2Bw38/YEBbcKBtM16O+Sfd4
ff6zZ9RCJA2eF5A1nxNzyiZoHqTEq3diQgTEIBs3xrYOX3vruN0EnC9rMGAVBhHGbQQI3KsbBB9S
jprLTtzH2EAFvopPXjZpPV2wUJBBLDXBptC5p/LQJp8cpzvfB5knB304wG8w4JNW8VhqBoSggJqD
QhRlWm7+mQO9BgM8SNXLSdeGdE3x3rM8TbRdXGTgfeVxYvCg1GBQpxNwdwpnaPOCeBQ7VUYSgoef
Dr1zzHZJM185d+xu7HwwenT3BrRzYLCTGwNzSUAdZGylWxHU3eft1wNKOYGtu9zIlIPjBoMwWtCd
RaGBOVMs63DiB+WRzl1i/MQuBPLfwbjBwEui6iEONpXVkP3pIBe2+FmhxI4VpkRz/tmb8Nvl2WRt
VRStUaT0kn4/b9Ln8AACxiPomwYi3PCyPeth1r+vDZPBj7iI8mooAVkHYJb3UeDFW+zBcRof/f0/
jJAXmjHggZncKRXArkObGKO7GU9qWJA3OMbzf5OBjHG0ZLMMKQw76cNooC6CBkkH+QLe9gmuJAY3
ukE25a6B/2PE6pJmBP/RDYoFey7OU8tcOWkmgx5GGqZKokYzCkronQE1FSXhRtzC65nh4a3JgIdc
VJmQKPD1/el86EnhVwR8RDJ3nnm162IRsLABfqCWRZH3sN20iUqCYCx2Bdew7OCmaEk1OVVDdHK+
QbT0uY/iW6u3r5/qSzPfNZMyCCIYVhkkE9wEyR6MiOq2sscm5cyJXdCobYPaDkB27A1oDJVjN7RN
HzdqiFiCvnf4TElcX2JAppPkPNVrnPpp53m1bU1YFQ9uZWGLCgm2Kl5Xfj2l/H0S2Q3G6SzNpSLC
n5CgPGBh1BYMz4fHV5Ngd5m1/eRIo07DmtpUsQZDV0zs4b48aBdRSt3JWj8bGcJBxSkPCgYFN358
V9ifyeETzxyOtLWzspTGuPCMJF7ZW5CGqRpSOLH9OiE64b5Q1/KSSzFMxD1nZY+ulPwSNAgkBR+k
P33wakyrbrGUwnhpERVxMWiX+AcN/jE43EBOj2oWt0C+2oC9lMQ44FQnUtoH0KdBebCdsfINc+02
bXTE++ELbxYL60Z532rthbQQevlRC8/ItCKYIo1+q5PTi9DvJqI8iXggffKckCeKueo0cy5AsQJR
NLl7ciykLwZyPqk5pL18Zqf/zgvZiQNDQvaioR8u2ERHZSZ6jrourTYkPP6O1e6opRGZC68BC3po
nqHZtKkxQrb3MFlsYvMFeh1DollOjS56W9xT8cbWQItxcEn6cvllVuPB5Q9h7sM0kvuopSfPOTht
SyAda8rxny/kDJCA/XzhBKCrTTCmalp43Wk6uumY0xHlghYL1RlBNSao4a3/YlrifEv6u//Gr28x
zNEIrbYTzL4AfmG2CwP3oMt7puUcXjTGkcOeBlWapdakRxDvkPAhxLqiGGSHBIa7rtDq5buw2+VD
Lo6dEaEhIFSgEO5djzItjf4IHnhk8+idg7TAnpfjXZ3jXIqkqL0QWWnYY2VmEInGZlDZvB8UL99p
h24rohIX4151ruu42hW7FMicCqXvBXMYqI7ZXQ0aZf9h2nBE8L4X/feFTsOkzlnXVdDpNN+kNbEe
EkRLtG/U+eRtEZLWL9F/OyE7hpOpeiqKPXz95QTIcnR0BIDeyAfzAkcr6s1XvP0yub7QSjPFUJfj
mr4fHdG+i+yyJo2vPhm7r6PxRvfC/j82w/K0Y25TQZN18DhB6Hz3gn0ONMWcONU+vUmfwKvCa31c
5YxaOgcDHGFbxkUmUW88ef0xCRyEeVjZhZrw6+fXF5e4fz0k+f52DICI5xAVaBXiKB/JyUGs6Rv2
8MQFkNWYxFRkMKJbiLdExiGncz7qjWoilQz2suFBc7WdnchetuG+v1c1WkhiHiSdnKqhCaVgQO01
wQAVhqeELXgKOFC1VuzS0AErqVj0IplYVfnzjMlRXrRBq+IYq5un6sN6HN6aGm1D+/Djut+v1RF/
SGIChLHRBaEwNUjan+68j6f29dFy//wmeOmDxD6zB6JxI+OVs4aZN0mUTEunxRXmgwViVNZlaM1P
OnI1LwIp7XqwTZDpurXzfKwO1eb/Zjk/eeC1Fu+hBgZyANlQVBGNhD8NG09TLqVqKQKQvWD3RNdb
k7fJuf2FLSBcbr/LRBMDKj+kMfAfVkWTTWMnXlK0JVaS4YT/srwz+QhJ4j2Cxya77Bx8+9Xcmh5G
/iob/Cv+Hk+t65957emjy1BcBguFZOgXN1jAW9xrVVcMkYjq2f4gu7WKQjiiahES/S9rSxcxcSRS
MGF0/yGR+citOMXjiNUdT9k9CsOGAb5VpIPR8zS9PiCufuEnWlZi3R8SmdM59UISzkEi0lLkQXGC
J8p8hnQLd7nxWiTxQxLF9YU1iyyfQfKbwot65Gfv5tmRP199u/Otp0/cgzIlGLTRLcq7pdSVC0OX
JdlCdRgUT3Dhn4KbUlbwzMvgUBoZvR5OPN+ATsfFqnuD4IZMbFodRVYGkwL1xnwz0RXwkb1aGzsZ
7WHvY9kNKLHt6KV6tPO7o9Pz0oZrLe8/fiHzEfooHxqsxMIv7HYoTGBVxQH+Njeb1gVXIExjE9u8
yVWi0V2b5gcYGXte3/safP74Ecz3qVM1zSMRZgKdtUYwvIuahGeShBtuUXv/5eSL78Fc4EkSWmVj
FdAWr+7+KL/lT+7zV/3Be96vVbp+aMRc3cM8I7SLoFG3cxzfakE8jmpt8HDYa0QhEQYbKy89WJgq
QES7wQrnA/aUwCGEFyP1bW7VeO3R8+P3MHe7nOIm1nv6mR3nQ32bP3QHPCxgu2xJj5FHmjPaBxYn
gbP25ltKZZtehHMgnzOJSt0fptv4Qa5BCxg59+p2E96MSBNgM1fkTgSLI9C+d95/hs607z540LYK
NN9fne1+SYwwGi0TP2NCERFZkE3jB96ILasWVq9xYJQG7Fc8jGXcG8Iys/SsFnE/47gHidM/+khM
cAfd1jFtoRTzcpC7SG2E7iLIQ1o8U4gUIi0+2gLGOTDQYUO5sODuGrsY65qCDKSlIGMSy76CgiWZ
3HRX2rMfko87L6qIhtab2ywjpYMgtdocd+PGvgVnk93FoMOiCEsf9SjZm3b6+k+KVz+8jYGy6lzO
VqTjzAFPT6heYcYLu/X49xYHRC6gv7hNjCQNwTIBywcPk1SRPAiJGXzlTph4UflrCEg4O0JCsE7D
2k3qO8fBVmLaH1oyEFZWltqLAeyPZJRoC7GnfqoxukTn0uOdG87tpTIghoHDrJAM+qkdujjUDTGt
f0Ofc50fbXiQSX/3X36lKLpomZKsGWzjk9AJ3XkwYNVs8iySDbd68EvcG4b7T+y3kMPYzxilANaD
nBfPCRKCLImI3mHqlxxBq0iwEMRYb1DGwYrODbUeveDTXee9RbgNrotZ665FePhtNwbZkTFstSCA
mM5uHW+6VfYByB1vyO8tbpaC+O3hkrnIDtxkyaonfktmR20T1Qz7voPkEWvRXv8EXviZkHm0MwAQ
dw3b6qFbCGMeAp0OLgzJonAnu2c7xr0VAGawPOnIreavvE+XFr1EK4vznVV9hPUq0Eshh72ERnbN
fWs2vAQGz3oMfmtGoGlqBSnCHaKrN0xDo98F7Rf2df9YS2n90IbFa6sBAyz1d92wHflP4IBPW60w
pdxtBcf/pK0u8d3DA0fq6pW7+FwMFptyUWdDTG3Y29mdedN58qm9darnL8H5jDbc9dVrJYgfajIh
ZG7mUlMZEAhSAsk5H7qOHL+6D2AVd+24tIqLC+UYCDmfC9HMNSoLS6nea+JtQ5KB6+3IzQ+uETD+
UIsBEXFOMISQQ1TltB7dchrXNgaLLaLbqSs85vF+tpuHr/nZPxabL4O2DnFuASrhCi5f/GtxGrBl
KLIs6j/0HVra+u8XXgfa2iN/qeTl3xciTLBw5HULEZ192QCM17YwY7T9ywd/pv3Jo7pZD52QdzLx
shYlyWSORJ5qwnnArMqTvmsqMhzKP+khf/4d+bs2dY7dHd68e1rQ5FhyrSVWlxdymUMxGl0iVS3k
Rjf7U/OEhJSyQyLDPqKJkHMAV1I2P0Qxx0EMxyY+CxCVkuxJukW5//jJOeKriLzQhjkFaRA2lWlC
ROUc7vpXw8Wo3NHPNrx84foTdSGIOQNmLWZap06IDBoficmcpF+oCmFuj/YQym5jEumxcTsnfXLd
CjPonvAw4JlPnnk9zWtHQZF0EevTUEBCagZHZeGnsRGJgabPNBlVpbZSE4cXBK3mfRRZxmtMwv+p
LJX+OU3Ds9ia9LR5j0HvBmjqbTb218OAJhSMAHO+4VrQtRTHmFbRymSaSohLifP+PpO7DdinM3L7
7HM7hlafoEtZTKAiTAIu8TNVDW/gw+nuyQPd9SbwVTCcIHnOjb9Wv9a3KdnHZ4bEr6ll/2tK3R5z
BEN4aT+Fm9EFxernQ8TLpVzedixULjRk35mZEsx4Gxg43zFRPtJ5J0hujF3tO3O/czcY7/tDbgJy
uyOUZUjXdw8OUnmf+iNo0X6FYCdxOF93DQSWv4eGIAt/lc1GqCVqcTF3m/N+s3mMwN/7+82e0Ar5
Zbey94+GePWlTCasESYl0bIzbLA/nSIkicnr7U72g1tO+MRTjYFwUxHyps4gBqe/k7DaKh4fWvlX
KNhis7GMm+uW5Pkuy9hvKHoYosMOJ/8pJHQRmmsl9nazIWgBx1OvsJM/wPCay9OzFmkoMhpSJIkm
g3XGmj1qkdgbEuCxIoBZmZxAOodpx3IkY22jNMNzmLWYdCmOsWre43Y6nyEOQVR/MyZ24tsPAcbY
ttftuX40v9ViLsLAKMv+TB3TeDyiQRETo9f//upNu1SEuf7kIItBuCVAEWeU7egobfTTTv3A3ns/
vOMOd63G2EtxzFUYtrKemBRqsBQ3c5xK9ScvtN3Je6u3u/bd546PrzEt4ph9W5AB7jwZTIxIQEEU
qgsH63+wg4hSRm7u6e4Am1bHB2K6HdFdnm3XnkdL0QyOT3IaymYWSU8v0wbXMZY3pgPRea7PcRG2
Tb0pzbNSVjBpexwckFOgwYADIasv54UiBlV0AY/1eaimGWteEMBQqkoQnNt0mPLRvAF5BHbz/Tpi
VfMn99ut1fyX347tTlf6eBpLM4QBnc4V8OWQtdvwwva14vEPKQx0FLOsNX0BD3lx3rOEYE9zeC+S
Z5GgdyJ06HYsXnhL/+Lf19+/fZItE47mWCmNBXt2DZFIsJ1z2quBCgJqrl+cj7daMlCwNwN1FRWd
NSxVTzI3ej1qufTUTbYjPku0XnVb3tumx6PvW+s21ZeiGDDp21budSuT6JXmiOE2xtCk293tJsnl
tpqtIvBCLQZJTDlrsT+jgG+cnNRtfMV2wFvGeRysRn0LIQx46MM4yOcOQhyzJuJv3T/mrxwApjfF
X76wEMGARK9Wc5Y2+DwDfMEP3aczqW1za7xL9q7VudQv697+LY+Fi7oS5WYw8Y1QT1P2kl/dV7ld
1ZUrWE6U78fZ7QfSeFbqgFhfrjC5qSRu2d1fV/sSnl9Rm4WUosDODAVJ06f92cWoe9UDVejEdBeS
l2CDGQdSfDw+opjsJJ4Gein9KT5hhmy7c+utXpJuiyif25OzCtgL2zBhoJ4XVadNifRUmSQd/Hm2
kWqayJeec6513kkxGMyxag1HRcBXKGQnsjBW6kcP/u55V1eEy71HPeiaqZlYRcs6I48nmJrmRQ6H
bQKys55sbm7edjsuS+NaD98SA9jBmFiYc6RyIe0wxgS7LhNbPQWvPAq51cyEohkKchPgttDZded6
F7ZKl5Q4NnZ4qzj1Jtgqj4U/Pqp06W6DRy3qZaifKJ8p0Z+vO+/6fbgQzpzZOOn1QC1qCVEM6I0P
d7p9h2j3sUVuq3FHm1bnfUd9/EfXxrdYlmSjyqS6xTYs6Umr/MK/tcfQVvdoq6DLRf5RAXhh4EvF
cnHnj4HUKoEEA6OR5dB7JcH6Lat3kP/fc8nPVj1UV5FkAj8emnYYe2oKyCeCqaH3hie7uo0H7+Nv
gnViu+MXiFKvf731C/FbGmvGWA6qLp/OEpJLtCgX7sYPOqKaVg76CDiyVi+QhSwmcrJyq5o1BZod
Dkno6IOrymiirb3n9v2YYi3MhndjredFFhIZDEuaoNDmBtoppPcK2b7Zgd7WHV3ZQvHG+ZyP1zXk
fDqFAbKkqYJyVgbpyRs2ha96R5GzXZv7uRj4ivN0FrIBEhrBme5b8Mum2KCz3fOmBtcxeWE55q1V
RImqdAUs5yBNF7soEmMMEt3yfHL01ZB9IYmJk9ozuAu08yghmXRy6Ev1SSJP9XNpb82bzS/bTu/8
Y+YeEX3y+mzWcXMhmg2bOm1I5aGFkvv3w7v3NNUEmxSJnfkREWmv/oPPgy3eGWCCqDnNq0BtoS3s
qkm2WJP4udjT6f/j1JJjsus+yo/rXrlaeAArxL8Qhd0uH0lGpFQWZIobvNDRnja48cFqbGFjn6td
ZvOTaKvx6LdENonWKUNhRBrc9AXkPZGNfvl5U2/PHybvWXk5Un/d5wtJDKYkzb/sqZVgpUCFw6Po
/NK/oSvpUHjWo/b45/EJWyW759EXIjQIlVt9QPWK976lbnrthzBQI5et2owS9SWwOjR3mVeA0u90
+aiU4hS9HJyvyjk3LH+JETZNmSU4oS069733dmuRM9L2+wGRhrfTP1Cl40hcfaktbM2AT9Z0saWM
HT2p0h0WXE+XFjT1aW64r2yFZ04Gf+RzZInmDFm123h0KcSpuJlsE9zMJcEQnbQBidvb6LqvGxWU
QpitwUJclH4sx9nzDM1zZgagNFnV9SjE8SluqI99nG39rsGB5b4YqU7XXIiBIwkt8HlgQWcQ2asb
0CaCdS15rXBHFq793/orA0RtIEmFYkBYktmHvfdRa3ZVbcxbB12piR3/E4ZtfQFCKhPWlJS7URfh
rntEh3jXxcSycUP6AbJN1/30Eu5esSO7IbM6T6pWxvRGeXHKXXR3TjD1td3eFU5tCxppNzaCxH1m
RwcwbmaHT25X7GXDxrVfwKBSmAeJrncTrmnvsMfWl8Pd2f6ISbrbUlJ4N/N3FZG9t+cjd+qME4Jo
DAyF+WgWfQgYOjjoxz2/8i6wNZqV5Xe8/PsiFA56CatbpR7fsfcO6FVTvMornwfLtVx0TuHVdhw+
CtvuNzu0gG5+9/b9432+6dCR+hyBwwcMHZt5I97d9i42nme2/zIOm5HzoF7NrGINq05fQ2jkZ7uC
4nNrCPUkUqQSfAwwZ9vROaeOFntCRoat9bJrsG59/8DLL63WpJeCmSM89pHVSuFFsPigkSImGPg4
HcQJ5Au77k2sDxit56UkV6PCpVTmLNdhZkk1yIaekBk83R3yxzS0pRzddCrnaK2GhUtJzCnO41YH
UxKVZKHPXbWL1u5hy53iSgfj7fo5Xu0DXQhjO4XAq92pZQphe4wghbWXvkd3+lMeOd3WLg3cObXr
YyVY7ty6t4q9K1wfB1v/H9aubDlSZdd+EREkJCS8AjWa8lh2234h7G438zzz9Xfhfc5unM2pjN37
PvjJESWkVEpKDUvMEvm9uUDL3+bld3C3WQ7w8M6rmekqcKT7ZLTs4jijGF3md/UlvaTD3V3iZ+WQ
mhP4xRjZzU1p32Pr1Y7ZG+sI3zbPZ0e2qHS8Zi+WNLknS9vkXVBO4G1o7fdthGIAGraPQox0kYp+
NuIszEZJ4/+o6FXzoO5eADl4Z9giTz0HIJcOigsa0mjydRwWBGjenE4xZrHRsRuYc1vrD3HNcj6O
S9S4uCDq8lIPPFDzKgvT9cdjt3srjncC7VsL85YHxFkUM+yarPEJOSvxQbpHPXoKbE8STXyvDQjp
SzKcCdFaU+kyY9a9J7Qm3aA16XBv3X7bAFoJiEJXYkBq0VlxlmQaSFRHyXxWV43jaAB+eER/9U25
DTT03wqzKmux64I/vglj6JMEE+AgBxQlc5tdYUQC+2bQHHH5Dq+WEHUdU0+6RhWi8bEHmbSAqEAw
POfTns1p3Mie3vvAeTyihB8h9hBmcNYi5SVFzjo1JJeCnKiIGq8qNBFLaFjAYxKZsLs7SVDQXtXF
BXO8gSqCqW37WUkgRZrZGoT4dFmAq/ZoQYKzR5XeSdg2oJCz1FrlSfsGxJ3WDrHw9o882YLQrJ8L
g5RNchKFHXjpbSe5ze2qsuY52ishKttaVL88H84oNX7AOi/E+Vx1noUo+3iN7c7xzd3DjB4krASt
6vmCLc4oSarURINE4avY9+KFYCFESpxYdpA8EeImijSPM01B0DWUfarD1fb1ZrJKqAMqyIA3EL4e
RGxx5qmUcxMABxBi4QClaHLyHXuUjjATogLhfFt+M+oL+XFmSQZAdG402pwxPHVncn9UnMfZ817W
8tXM00IpdK4nLC/CyggzkEFCme6eT6+vNweMYWDVqbtBRfLRvgp2l0mKLBOPANnFUtbJMTQDCJCn
Ck9ZZRNU2+j6qogsPIb+pSB1zlb0RtWqpgxyT8+SRQ/oLkDHxmWWBOaIb3MJWDk0JAKJILL6Dxld
E3aniDRi3TOiYszmmWqmmZxF8kcskomB+IsXlbeDbzxsDx+3ob2DYwT4ko2FpOL82WrEuaDJGSds
cKRN4Ou4xRj/eu3c8VoCxL8o9vsMun5X9l+scaZpaAYlKOuZDEY3Aes3WcUWy7WRq/JsUXPNbAwu
0eIMU1r1nZHi9XAGGD+596yj8NG3rg6/uOHMUahUGglKNps+vE2eT+XmNAQA9VVP9Dm9KXY/9+Io
Zt24/6LJ2SXsOKqAXw+ukG58rhSrCSy2Sd78wnpAvlrgG9ft7S9inG2alEYPmgQMzsRO4eHybVpN
E+t/K50uczZpaPsoilXwwrbvaKW+vz9k+zkbjr6/HPvdbAG51fB5QY6LWwqD9t6kgZyEaOK53xQP
yVX1BCwXR0BozaQzFEdncGSK5k1OL+Q+yJIR3RgY43W8l9vUQWIfc4sCKmseakmF04QBUwRx2oIK
SgkmkvrU2qgb7MMTcLPaU7ikwylBlJS9Opag87lHBmAj5wP6YTHv+/aGReqiZtDV5tQFOd5RxcoE
GP4U5IC942x9xBPn7Q2zWvSwnMY7NCsw62YeZbDu65fxttCs283oVliaipHgfXa6K78B7+iyqFeT
LMtv4jQnxUroMqjnAx2c0xkT9hbWwaJpCBYZYKQ/TFdw7+ia7VoS5HyZNrBYRY1dQfSh7OLRoq+I
DtKfqDD0m9ONFZ7uczvZng/394DTH+zoCTk+zQZCe2qikXVDNpvMurZROxOh9K1ZhOWHcb6p0AZJ
qXJ82FOFNhBTjDe4Zt+WBDhHNGZt3g7FLOrtqbYT2VJ3fyEbkheRN1pNfyxpcd6oM4eslud7iqZV
DA4iA5I5hzMAb+WX79E33coPBcbtn0pP1IImkuL8/8VTgDb9oHWzjqvYOW9eJ5vL+rqajVwyxhkg
JU2Cevw8pavn1wDLn+/ZxoW2Rtg0L0xLrHlBxkxTMbGNDugBnBRZQ+RxQMhyrtoj8JyUbTMfmhG7
BhMEsasR5ZIUJ7dObpsxw0jM+QoYg6+vmQNUm425Sx1MLgvMq4grToSAHg4GLQMpefd0eqfneCuw
q6utOktmOPs9aQ3GzhNQKB66DSYLZkAJgR6su4hfR8OZbnMG6Gc+SDiz3cDC1gMadMQ9sKuPiwUr
fFfbMBVUjcxu1uftdjydg5sP6/vc4YSZ1Z/jfh/tRMfzP0zy36zxHWwTMIAGeWrhlZ5PW2Auwhbu
bhEiz4N7oozHan1nyR9njj3F6PSBgD8AY5zzO9/yj0mA5noLtcAd1i3aD0Vp/QTwuXQ7dzP/EOji
ai5zSZ+zuvOUTzQpoD/u0LEAo4hmVbwCRL53Vgc+Yl6S4Wwv0xrmTQ3UBXMvteWfmrleItDJ/2F0
fx0cZy4SA2gTUQlekAbB1mwrbgEqGVnp1il2jX38iTG6u58htgMI7sJa9LdkjrMdBWL1qs1BF+oC
G2+8dHv5vX4XkRHJkLMb4/Bf03vlGHfPpnVq35o9bdCVFuHUgDy8m7tnBLytvd6WvHGmJCVDkCgh
eMPSgxOW/eVW8CZiTCQ/zpbouhcXxewscyu5paiAfA6uibRjPfD5Wzt4uGatquLWUKGC0HNte3iP
j5gamFyEe6aN6x3cXx/t9opeKVeYkRBIUcAhD9+sZ5oEiw+TcrUlV/7RtMttuL0C1KKAzrr3/8Uj
Z01QKlZaMkGSV6hkDo3VS3MThYNcFiA039MG1XDxPsbVSYyFjvBAzpM5yLLZgrsZNQ29R59Ahdh9
hnGM77c792UTbD6HMWrhQ0VwJfgxVrnQRpSmZ7kOk7M9oLUQqBsP0u3c3w/EamE1XnSOnIWJ+2lk
uQr5ojUD+2PVPfaw1za6/F/mXQ3+Fp1d2EF9+VBF/oiHek4UViC7ASYxGwwYSPja88cOkDnuBiP5
IpGuUjOIbGgqJXjR6pQLIM0olbx4ZvE0bZEiQreBVTrftN0RHKLt1hJwtybSJb3fRNoYNJkfQEDC
OyJ5WFtntIY7o2pp9rW8PdoYVDTRCCPK4axFYZh+ZoqmzsGlRr7yqSRF0I3Y6Qyl3bavDA3qheja
r2nnkgR3G7WoDIlaE2in49y899sHgXFeDY6WBHjnPZm+oiUggJzX/MhAWwbez5h/2mDmBPuMBPTW
LOiSHKcaUt6VjRRCZEZldT56zT8EBFZ7XJcUOGVotWDA+AcooGqMyt27lc4REEAELyudkA7nsQFH
1nltBzp42T8DOTOwzzt2h9AH+AUCUvMn85HPkiXOawfhmCDN9cmSA8OYbMkOqHm4SqKM2urTbEmJ
c9VtVQbYKzvNxgndgqQGRDttZssfWEcg+zpitPu14GBJkXPcBuvyCkkVHFdp0TMCOrFHE1xTPmeT
N0UQaz1ItHODHmJHROPIWH9Dj8Tdz6fLZyXQb76qkBWlGrFwgADHTRBuDSJeCL1u7f62OnwlIZfS
Ok89nJHWbOTqKY52bLACya5CuyRAk2SJozjFcL7MmMAQ8cWFvBrNrJ+FCLSOCLBUx70t2uawmstb
6ALvN5IM08i4V3PG4/lZtylgKmGK3E14vsZWZqG2r5YylvQ4U0HbODa62Rg5z+RZ/plb1eEGnarp
jvb2hPGi/TEn1mMZWHcPP4RXTXSMnP3Q6olO/TgTd3rsbpoRG0V2Yy2UW/LH242hHBNFhqZgdKK+
r+15rVp6e73HKll0OQs0X2QQdc52dKM3Kkkwa8jzaQA04/ZsOPc7a9g9/hCEM6vJiSVjnNGoiwxb
a1XcMqC7q/v6u/by47K2r8ajCwp8zmDqsDIBu6XBzAl+V92HFoaDH+7nyRO0LaBzb/fQY9nqlaiy
KzD1fOIg04ZpIhGEGO7uhM2QIvPOz8wStYtLucWvPzna96vggHw1qpHdmWp2kgDuDmkeYVXtf0SD
f9srfpwtSDxDk/xPn4K8GFaaAAj23d+8ALPlbWPXB5FnFphgfoBWBfT4wKI5oqluw9sHEZ60yErx
Q2wxYVWCRp1Zz3PEF/Em3dfWyQp9S/Ut2gEvvo0RBIhus1COnMEo4nhQAQkxqyS2XE/7wJkXd79h
2fD+Dp07//I68wuf5G5I9anADUB8c9oS51xi37CGTeEHmKofIlMl8NH8jidP67UyUj7vm7Y9vQY/
/Lv4Nj7nB9iq/4eLwBmQQlf8tBxmcg6CxOfTk7x7NrcRsf3c8u5REAuxdfKySRFdPj55wCpvAkTs
pzVG5mV7c7+j593mePwc0BMivQncC58uKI1QHTMGDns01TyfTh7KzPlmb0abO9H+C0FoYHBvlDJt
momqn2fn3eYu0gOius5qZX5hjvn0QGfkaDmYn0FAi8djGYjqL6htPaBcIPItq9nUJSnuhRKnZTHS
DNcMPV0AJsPbHOlbH0tQbw3XstwX7EnBth7s6pkXA4mghETGhV/+hG7iwFcIGAUgxDZxqv1uZ2/Q
IYUXzNxZIXjEfCInX3hZ8HmBTos6LR5BrrWRqEZqHBuiBwsjlrc765ubvSHuehi/PSR3xYzML5w4
WwVxWAqbi1CSlOkDY6AfWxk6cKjjhdZPPAIEfIoCBoOLTYA6E0qSOttO1NbTTYBee1F6WqijnE0Z
dYlhy9Kso3hiTHt194jOEUfoxEWhCb/PiSDVGZISdKrtM5pH8O48J6hEe879obGoY6G4am/sfSzZ
omSESF1MLuHRAXN0ilWQfp77cLbvByxBg1cY9vNm2d1w5213ujVgZ4prX2PwwaqvJPdH0luijA9n
cRghADIzAe8lU6pgOzJ3nKmXDHLkB4lL82tlsrHfR3qLpE2e2uOZMuuy4eZCst+I8ecqV1NhED9x
i0i+V0vTMprypPS1IKgV8MS/UtPKyA2agydPs/LJmmRrxPaexPYjq8ptjOj9K674h2rZSV4qy+BK
bxMrqU8FudOZIIrm3h+fksPEtmFgSE6nMu/UW8yj9MGUJq4c7eW3+tVs0TAxflxmRESEO56mxurd
RAWRVO2w9PaepLGt09gezT84IJ0yYgK4jgFVlMuUlWCn6JI8cfu0tvT4MBiW1n30RDsySdsWqWIn
aSqgucacrjENOxvQHYgc49cMI6l0NkxdkbgsQsuRdygMfxt2kVPrgoXpa0q+JMQZYlXvlV5J68TF
cik7lo95+EPWVQE3q0R0wPGhDwwrnPhAwdQmmWkzESUIIKyPRtmZ/vGyOqzQIIAWVLC6hqlocuJM
VK0abSTXcuoyGm2z8jiaqChMmuD2rJwLUQgloCADUuzTUC5aJKo+TEbNpKmb9dKdPuSOURs2016i
YXeZHfo19TdfIRBiGNsyGaWU77b0OqPNsL4wdZt2mNkpWSGgMJ/sIgT4i4KCYUpqUgM7Frj7Y3hN
FfUFSV1S38V9YRt+ZSfhqTT9ba0JYLfXDkf5L61ZdF/VeRj1uItkHE6WmJs+2jSUOkX/z1UZCz8g
LNkELaLOH7E4Gx+gWp1XqKlb66xxMzVPtlLVyS6tO397+XRW+YEXwkIyZP8pD2gXZXImKV2SuaG8
a5rUac1DiMb5f05EQ2wyezpVM3mhhYZmqE0WZa4f3jUlgIDmdWtEtf+ACmUUktMVZvBYDdRP9QCO
LXMdqd6/k/jwBz+PERCTUiIDRYc7+c7sq7bI88ytgg3RTizb0fwPbj7M8t8kuJvfsIiOcQQO+mlD
p+csORrtzz/gQicEreqaQVSZs5IxoOLkQgWJsJhsSYZlobotawIFXjMumg4cRACSE1Png9UoIwhw
OlCpie70oWpJyp2mvbAo/JMzN7E/CtkKRcd+oK83BWDgBat9krljvjHpfChd9nZZYmvWRftF4jOp
sbiMrKtLmsRK5pr+vUYfa1XbTaFuyZgAlaRic5nYmuBmqZkG4kJi8lY5YUaF5IyZuUOYHSIa2biP
JM+cYOoEF3/NLC8pcTamJVIx+a2eucR66QX3XcTF/P+FyEI9nWhQsMzVsCaXnupgU6enoRLIauVg
sGMLKoy1SBg0/wQcWFCJSGaYQSEl7pS8YlnTgWT7SQ73aaJZERE8v1Y4+kKLuzbyqBtSIIFWf6Rj
6DSyXbsJEWnzGhX4Fg2TZkD9NTVObpVSS7nUZakrY0emVUo+VpuW3zE7pThMTj2B/Ph03Ow3Z1f2
NzmOqWmMgpjpOci91kFt1Uiwp9WW+p7VVDtanrXhh1ZZ6mil0dbwXbrTJafuXVP1bZgRRx73kkgC
s9ZxrvzLJ/HPIj+P0siEBILuqs3cqb8J9P3lK7ai+CDBEMOh8x0tGcpX5ZySSjUno0hdZQSCtH9P
qsfLBNZ5+EWAi7LzpNP6YCbAWG1F6iGrbntz++9ozEwudL9klTrWUpW6rfHQ+Y+94Vm4Ypdp8OmA
/+jHL0ZmRhdESEs7LOZCGKJoemsrJGwejNo0HF0DNNeQl82NWvj5NtZJsAHKH7Ifkky2IW3iQzOY
CYpsima3WRffX/4w0Qly18RPfYPFs4AN4yEbf0jd+7/7fe5ehHIzUoCap66eTBtTq6/aIBbMXa7q
iDFvPjSAk6nxLTuTVMd6KyMiGppd9yCR490fsGDoZAZLwJCExh1dN8TMl2L8PgnQzBgch1p0U1cP
YUGBO4RODTPmjSEQVNrKTkOMDYgeDqsyQjQv//UM4qNgFe7J14G350rRWzgc5ey1zgS2YP7I38zN
ggTHBApwejZWINFiZC4t7FbZyg+jUQv84ZqsVFnFpgisszEJD9dE5bqLyhYPlLB9k5vXWh0EBNZE
tSDAozONXtsTOcRjzqTFTurbU6rLQGSLf17WKhEZLj6t9diPeh1kaMeshp0IavbMuUxDICt+b9bY
U1UaJgWs+K1FjLNi/LhMYO3MVQLgGrwSDKQkuNudda0md7Os0Hy+J6byoUvXBfMnbBEXdVet8qLg
BY+8hI6bzj0ZSEZZgHIy3nHF09Bh3kETTQfP/pBXYKCh/E2BOxGp0MyBBWDGm8qfGYtjLFI95GV9
ZvR5iE8TC0QURTwpX51ClXZTy5SZpyS25OQxaUVuZ/7m33lSTU3RqGlg1ehXCm0aAfqkZ6nb+Unn
VCT4MJXKmeJatVRsO0EuVjacaNKec3k8yJ6xvawf8/n/Th4QdVjfqjK8ib+Sz8ZiGgdqpAgrC6Qv
g+BYdvTIsqepp7tKHjLBE2ZdoL/ocabanwq8n3R42U57jIqPrhO4glV9x9bU//LDibNW2inXJfz+
VvlJn18Ev75qEiBwZCswSmt8DlotYgStbaiKjFXqDtJWM7B/TL5KcpHOrR7JnJ2Q592vUIyvR6L6
eHDlzM/cdIzeywSpZX/Y6PU+QblFlPHlEYQ/ox5VA+4qZsaRm+fROknc+n0TIiPSJ12w8+joW93o
T/vJGDubaJJny7GmP2CkHF0Uah5to7q8K6LopTMkrHcsJmp3vu87xIzMfew1iWGXRRjaZjuI3nCr
wtcRyxoKEJowDvlVLqleVG3ZxHhndZpVf0RyC8n887SHgt5QjEBgaz1cJReRD0lOWZVmiCR8zyaT
aeegNURPly/dqpIuqHDveKysV1OFgkrhOw2GnOj1VD0a3y8TWRfXX6xgGJZPQ0XEJCO2UGYua46N
uQ37hyYSkLjEx0yCs8eyHvWxP0srzjZDcczoqShsYUpCxAh/H5AHlfwAVMr2fSweu+q6rXb/Tlbc
I0aLJJVhHz0YUe5QyzHJcZo2f0DCMKFdKAtgvo2TFc3yPDKCKnM9w7tWRy20mCQHFvJfzmVCq4di
4rGHJUQyRcz99Zr4nlpOUobnZE+rLQFucxYQC/MW2J8hCOtnNeV9x/x0N5iBQT3k779SkqNGkUkD
28GazJb8rdE7hvdDGr/3RrQP0reReQLe1rzHkiJ3PRNj7KeiTjPXkLHQ1HzyylwQW4p44q6m0RVY
DCyBgtQP+6q7BcS61ejH0lCsukJv7SaOXi6f15q5/7Q2GjMJnjCcFBM/krPYxD0dZLxfrBGjuIaT
vVLvfJnOml4gyY4MOyC9yW8KqPb5xIoSCjgZ+yK6Sa7aaRvHAiJrB6RB6QBuSTHCybuTMU2jtJ0o
LBv7UCO0jEd/cI2QADMMBU5eN3mo8LolesQKOMchyNIXlpQVENPSwI26dhKoAt+E8OkbdayAZygZ
UdVknC4wFcvtpQlWQcOGVSu/wwK8rR+FG1lxC5ncTUljVdpHaogem2sGD8xh+hW5d2zemv+/iDLK
KGdFHfS4V+W4KaLANsOPaPrn2XcVBXlU3rDyzdD5aJ0FUQ/0jCF2mZboD1XhD1t1UIdj0XSeKMZd
idsR4OoynfPWFCWerwwBLKbtfWOM3Tz0tmUQ3qgB1oIrjTOVu4EdvXxAqCH3VqM+KoNuM7O707vW
yk6GWVpNTFJLMdGul3vtzT++E18+bFbnhaT1vmvk2OxilxDzJTA7K8TkpR5G+4gJbCWPPDgr0xdS
3KFi0hiIwm0bu3E7bjPZKoNjOD22hmmp6g1R917h6kPi6OFmiCO4n9D5E1ZNiqeZiQv0Cfm5YDXX
OjnxkCmBr66t0f+pxDJeaAdF1Fy2orzg8xcdzkSjXjiata7FbtqP3k3Tp+lBC8dz3QH19jJHq5R0
BWtQZNxQJnOUDG2StL6YYlf1M0fTXoOgsvJB316mwsOK/HVwCzKcFehK3UsKRYldfbJVZoY2sg3W
lHnbiXTvcUdhA8pN3FSnzqfXct5vmdnsqDJgRbI8bQy/teWeHS5/1CrruLow4yZcBg9GW+n6VLIe
FwroepZy8LzYigSl3xW3BJMHTD3AkGoq4pavV2NKpBx9ZgR3VjbCfZVVTqINj3pV3qVy+4StN7JA
QVcJGuocHM2VOpO7i4PXlwFebrHrS9+CXHPkycpfAGflxMPPy9JbNUcLStxVVDXExnoJSuN4VoDf
EgEPGuvMdAPJfqxR7M+Xya1lllUk9vCHpAiD1f0qyig2o6CMpNjtI3kCZHoabbQCmHqJKvt2MyQe
9prFjUMCb8D8ctIdgIBb7mmRoWs4iN+9ohmcAFsn/+T+mCoEYahUM/msrNErQ6fJ+Kw6O6LObJVT
ZSntw2XmVzV1QYSX9di2AZk8ELEQDVK3J/ZlAithDUWgy1AYQ0zwG2BhZiRdEREWu9FYmQ4d79o5
k+YXdwFqlpvLtOaD4gJe0KKw5GjwQIDNhWoZdhfLQwHbpmXqa1U1+6Ctby+T4KcyZnMDGgzBIKIo
OE3unRDlXSezDAJrpvKQGanldXh065ZZx3amoNenfMrjpykFlLeevCh9ZPvD4DAUIHqS29mIslUj
+qaVQ/zyTcpXBS4VDYU6AxgcZqw+T+G0T9A0QVPML6lWPzykCpCCSed0zXVV1VBm+S1S8lcKWxnT
UBBMrJiJL9/C2aXGQ9e57KMPDu2E9KB3CbPkeCyOrC08K5mkdDukU7+7fCqrB69QoKchKQCAYO5Q
sjAo+qbHoZRaVNtFUOP1QeTpn1t1iraRv6lwYsb22sJofRMhWbAzoxu9PmTe02VG1mLaLzQ48fVh
bSZGAfGl/WOImEpB7CVXPw3/pycbdjXWdsDUvQSQmsuEV6+pYhBTm3feKPx8TtwqVdaiC8ul8k5P
j0H31jzKtYDImqUFd7+ocOdU5MACxphW4kqhpqANY2g2SRLG+6poSOKEHZmumG5W36I+qg5FO0jX
yG5ho7RUAnBa8iLbiOrWyiPPE4R/6wr068O4o03qPMj6PErcetPdSgJ/tno9F1xzZ6q39ejBCKJt
U86sWiudcfgIRWg5ogPknFhPY7WuDChO6/sb3weE1vizBtataQQCvySixLkMOWvMIJPQWDsNW185
Tftu2lfqP3/+fNGU+SMW4XBTx30b+dDHoT2WfuHo3sFIYoE+rtoqPOBUolGUJg0udIzbErnuuWe3
iTxba7cwl1H9bibHLH+7fL1W9esXJb5dS0mbCYcPX05Yf5za+yjU/8Q4LShwV0v3kbcfFRgnJ5Ov
SXebixZxzcL4zbkuCHBXxE+7KGoiCIv0GqzrMcUcZ8puI/k8ByY+rSwsmLkstfXz0WSdacDYJ3ym
Xc+JFwUj+lunLq13U+35d3Xq7XzTs1IYK0TxbfR4meTqXcUSbYoShYmAhRNjDjMIhcBroqQvsXlV
65GlSaIORH5Q9q8gYkGFk+WkG8DQGnR4kj5w6WDnkdNniTVQ2SqUIbMmWmPXfP3QIgAF0mlg9XFt
xRneLB3yuGZab1QN2AwadpJVg6OiJavRnKz1kGtpHxjB6MdlqaxE5Ch1zOV7FcsZND452g3d3A2E
7w2LwNLr0emD76p6TOTn5qQz0VN49Qx0xIqailwEwO+/3v2wicBKO8fjRnWS4ZZ2TavYJe1NQR+V
iND8/4WR6dggN2mOuAmtA7bG7liDl4Y/CoS3evcX7HCmLFAQnCU62InlPVrpW0Hsw8/8/KVMOBQ8
tA2UXj/nWxZcSDU6z6IKXJTZkZSZTbJDnLV2k6IEc85C3fGbzQPLRO/BdbZMirYRNNGi3vZVeHmS
FjXizthVlDvK/BPrTIFTXtU6JNn+S4FLICSMDZhFgA9ozdwaVGYpofwa+ldSUSaWEbgDFQXS8+3+
zcYtKHIOYcy8sBjn0ZQkkPaFHqRW121YmyGy9y2sDNrr/SEisjMFybe6FGWAL0tU+60iRJVEjhn4
rfTsoDTpPi8FXnXVdf/Nn8YXhKqoRug3gD+AfFrt5N8aIb1pqG7RSDSbIGKGM3Ft0A5mPIsyRL3m
JHq2in6dC6laqZGnZICoyuOw2182dusXCuMUWFSM4glqJF81uwulvJ9ifHpetnYVdbsu151gnA7Z
RJ7DXMUEqNc8VGb7EFSBG7Sirv5V5rBBGDlVih0zfF7b6CUmkXkwph6T2lIwrnKfldXwfpnNtYZL
5K/RHaEAggRcctbPVIJUTaIscZH5tCdUywdAuU8aXo2+YufFFVromjGy6JH257CZNnEnb70k2Dex
aqGhazuS8lBFZDuUodsH+tvlz1sTwvLrOKtZNFkahQO+Tq4Ty68Nq4ifLlNYC2jwmpfnTc0GAj3O
gKktU+OixCxQmhz8qt5EYbnt+tGS94gO8J7v9hmNnMs01yKaJU3OpMW6keUSm2Xuv0Udtf0YGCrF
2YM44/rnZVqrekww64KGCFOBm+AuSUeTKmIE4RNTn1I0EKalecj94SXuNHvK9BPtNqTyN0OgvYZx
Lgre+PnsT7+0JD+f8MIvGXkUpIY/Ji7myCgz4h1K9xhXK3ddKZ+a5t6XAmfQ0bhbXZWoEGV90FkV
kgdOGzhBW23RxLk1EXtN3mTTTLRrYs33k3kwwzDmxmO+iEOCpg9SDcIh4zYPr9NzXAuii9W3PBZj
KAzcGegU4Sq9cayrVW7itZuXWGzuBXZX3xMtt1Nfvq8NQMt43sYAJJDUCSKOtWIGyrC/KHMWjCTA
Gu0UGca3n6ywHq2gv86aj6H4KIcPVZ0sOUOHWXklIawkHt3UIuPyP3jHdJ/MMAeBWvfXw5cV38g7
ADu4rVzYrLzLjWxuyLW7cbInBT3rZnr0m6sq7ATWe/WGIQNEsfANfW58XrxJtb7r/B5C9xQ31TAX
U6t2m1cWM+pdGYqGGFfVaEGOU3I0cCQVsGMRMfj3cV/upODOFM6ViHjiLPUUVjrJaYu0iYp9tqV5
qsgbSY/Yd3sgcbq5bDZWiWEGCyOFyDtTHpjIyPsSU3LQHaUy7bDfVFgxE8mvBRJ5UyjwQSJanPQA
XmZk1ZwPCrNNVOM9V7+PktXi9aPTshDcirXghywY46RYxAN8ykwsSLutxI4Yvt6i3ddOcBcui3Dd
8i5Icc5LDTvZlyUFiQX9Pa3yq1i58jRp40e5PbJ3hK5dhF750i2KThDhreojBUIsRZen8tuA6yTp
lW5mMLrEwF7U/mcVlnZfCIisek68zhSUpamJeuXXy20kZk6aFpIkgbEz/GMdpU7cwZh726Y7I5Vo
NUQW5GpWT29Bc1alhTdh6C7TgfWYuGZ1SJXXjGLKWk13gOO/v3x4q4QgOvQUMNTCPy3bghCG3rDh
sCnhopNh3OVj1yEMKianln3Tatpc8OZYPTAD2cG/ys88EkfQ+FXZ9PBDiZ9aRHnswsrSRcnBz1iO
f9gQNK8ipqWIaX+bTJOxTawpYBV7M3Eao24PHkM5ViuInbaGVevJYxXJuTV9j+pkV6CdoiPbII33
k+/koyEqba3K2ISDUjD6DRlzh1k1ctK2JrS0aq/LOp0sI28tSqeNGiEIuHyeawJWCOZrDKLLeB5z
yuprXt56CkUUhI5TkOq6x05442dDxct3SYRjiCpyU4eDhun/oHCq7Jiip+syG2umckmBixxJH/VK
E+g4wTyxlfYH6XbYRWc1qPMqGP67TGztfBRqyFhKg7ojWmm/XrbRxEvbR/iG5pPcLrPoWAzjoQ6u
1Ra34TKp1ePRiKaqBkOH8yee5uK6FWghQRBgJG6sR3alOFmN7irRCKCICBcJp6wZ00CH8DTzMeuw
HDbcJGnyLznhnBn1SM9ClQHXojsaErH17CRVopuzqmgLcXEnk8UYBioqiEvubWNfpgIeZi36TY/R
6K7j2BG3aRwPUxtFmjlhsrDTyzPSq3Y1xY9tS4+DIu/qvPjuB6aA5Kpio1db1vDUltFh91XXOqWT
YhVvUTcMS1fT0VqjHsIClUN0OiPJeVnbVsWno32YMBS94U6+EitU6pV1E2M4X27gi2XW74xILQS+
alXdgGDLMAyKeSdep7tUzQJpSDE3GJuZHSkltaneEvjjPttdZmj1puoG5tPhrDCtzWWsBikytUrG
iKLZ021Bn6rA3w5tbLHo+jKhdZ7+JsQvHmzQscq8HGNuBfaAVN2wMfvHuNUF5yNgh0ebKJsab6ap
TF2NeVafGu+VcRsk5SbV/c1lftY0QZVnzBvkF7XfBujjMU9qqvup6zcTOq50gFd+x2SCSOHWtJvC
tSMkQ6pF5sWWdCptWx3epx+7q1GCiy384iNoyT2tUBlPvYfLbK0JEBZbNedRd3QZcwpu9KnvY5td
6pZVZWfGR6QgeyLV26y/u0xotZa7pMSZipRhDKGX69SNALRjK2Pwf6R9V3PjxtbtL0IVcnhtBCaQ
EiWKI+kFpRlZyDnj198Fne+eIZswu2aOxw+uss2N7t45rI2OaaNWjrWsq47P61j1OlbNRvbjDnMY
xj+t6vlmK/EcsHcMN+JK1axTyf8Lebj8KkqbcCGWLg4D5KGQzpr+KfAfKOcFKQtAbUkadAXOBDxs
jGbI1OHFPksDNCdCj8SFrTbb2Zr0DQtTaEkbA6ICfbro85p7uK+1lZroOkA5MRAo5rVP9Nby2/xd
a8ptLXJ21CInHQoMsVjiH8gEpgUUHa1Q3zuTL8xxpfhNhjpiikHKSSJB9yhKuim0WEIxtCw1yaIl
Xh8PDWWNrszjYui2ec1Cu00iy0dCwPMm6z6zLkkh0nyYykfDjijQTTvwnHKeG5XUlcTBjRTB9YBu
JdTNKklUp0hiRg/MUnyEXjJsBkcTNDq6KaUsC5VcpA2aoMcUUFpqqx7q4VVqjV2g7CS0AOH/2hqD
ytDQ9N6Q74Qb+thEFfNPGmBHKNmXg0QduABjtkqArFLQHL2wfsiQJEh1aSUpyNhOmZnm0Z4v+506
eSTs679QP4aBjmyk1ATeoNWdOEbhKGqYwzXGctuX2o80kswi7tZayaoOLXIPMtdoWsbTouXrmnvA
k3EuKJhuyKbRHYz+oKE5sBuVvc70vRdIoRoDvCAdzfkI66n3zJoMqPwjGs317IyFfGbVDlaZaegX
eLnPp4uEEAnCEQLEF6bYrs8kCoWSlRpesBT2iq48ZulXNm45VfvzoFPhMWkAIBFBQJ6Dys4ptR4j
LYYpCpnjNz7aGlO+Buo1QxcvKMkrKlQWspSHoNY7TE4USFtF2jFUgAGd/4XLekWF0iLS1ATYG4zH
6TruoUNPpso9i1wzFwizJrQ8rTHvP9KSnIHiDOtjfNsA6pWKse+VsJgneDS1JYmamEZ8VJXzqMKi
F3aOXWm535GS/+EDZg4DOpv7H7B0r2AOpPSRt4a8U5yfGxnX9TkPOZcHUqRfCDT+BvxHuaRBhZu1
isqI2IJGKhcEpXFJl4mSMmo8iwdBjV9GFgA2h+7vCJMEtcgCYDaR+KVlSEVUx8hgNVssyZTIA8BE
R2kcJXLqttqp5LsyT3J3CuV81Y5qQbxU+qfgywcgalUMS7NITeAFoByggghy1xLcRvKgGLGO2RB/
2lRiQ/yyfG6lwMoy1uaT+cOpWE0BdAhULbpjMCFKMT6vALQxlP3cDYwXbOae0k2k7rR+LUUMp3zp
mUTYMWRrkEIy6FGUkheLQvW4zFXL3M68Zov88D7upKc/Z+tLMpS6GCLVQEE2zt16QqS0wvoPo2fM
k8ySeXNlFyehrkzU6wFI51Hu9l1ChO6rLcu/uiugl+nolEEEOPPHhf/U1gGfay0OoZZnEFCNF777
un9PC97FPAv+XxIUQ2tDo08hJmFdAQPIJBy7ihjNhPYEOw6HnTbIFlcWOy5Vz/fpLnn8yPliRkhA
aUVBauj6bACJ95tGUwCykVfSyijSYlWEUktCrwEOPq9D9cLRWg2DqJx7ScMIcqGZcRZJth5p8gal
z8jkixGglfc/bEnmMIqtoesbk45oNqe+q+qD3kDW1hXLcaUYGoKRyRmlfT6x8mJL3d/YTQMMvNmt
g4meReXieQehqxEQQBSESNmMeulM8UYqdVvrDVNvTB6l1D401kD6Mf1Ho1EcT+utMQ8fe30wxepZ
lVnNUkssDWACDRMggAdANvX6i6oR6BF+mOduViol0SvZNwPZ6xg2b0kFXFKhBKfqezHvJPDcMNQV
9GelmGIAJEjdGwvn/msumlfYVwwRStiIjUzN9YmkPBdDYcpyJIO+NGzg6NFmVoRzkbLngWC0K4T1
IO6wGdIsDG2jlsNfqHD05ukz5BkGTb5H8i/euPDTSE2zKkfpcjuK2/S9LgrCkOGl+0RcpyEUkbDP
ic5zjH0GlO+2xKvVnBUmq6nyrGBghCEsItSjKUMK6AgNB8nR3gb/S8f+PZEFrrdIBMkGmCLAdiIG
uX4tg/dqKdEGEAmOyAmYZbXPuv4vngT9MGgCRbUJ90VpHqNPpxwuT4GB/DonWrIvuugfUcFEYvI3
7gI6pFQZM6ySjoLB9XnqCDB0TVMWblTVqyjjfo7iLyENdxDe+3y+YL5hIWQJYoUqGva3XhMaIz4E
7lKTAyWn8YhRcA7X+FtdQ2gR9ZaS/rhPbuGdrsjNeuSCq7XGS5EHq3NXb0fi5R9CjDpTXv65nsBE
7nehSYdjR7fPekNa8oHHg6/RE5w19cpfh0rMsOJL7Q2qjhnG+X1kTEzOZ704i8cH4OihKNya01e9
IT8G/kvRhnsV46tTXVh5/oFWWjOLKlJ72D6TcWacNAzpWlC8KKcBRfYbRRQNHtcfgUGKLAnbunD1
vNjkVbXNWNC7CxyCAT/kxNHaOWsjSrRQtWiTNkoKt6oVUnqHQF75fkakNCDewDJtC8dBshpuBepk
kqbTAyCa6me6lowFUiOCNFng/vJdCQKEbPf5cOlQqKoreDsQuenp7uXWm6ZRhL4wGqwGKsVso/ZZ
5HSZLBCvwJyfPgUygy0XDgdfHBUmnA7A2TQsf4q6X98BpM1VksKOpxY7UyLxL0bfcXUynmoej5To
sKwRsJbFGIwCExiGvmoKLt6GgcFt5XyoGRKwcInzK6niPEyjKTROblbxLZK6qJeE+A8cbJeWtnLZ
hkSdVMnJstAgWt5IjKTB0iWCILJoGopDwFO9ZvihMVou9bLSTbzqgwvmFnXDW93njgUthaZ7DLwj
U4fJRxoOMfQUvhoCuXSDeq8DeqMysCgB4x9/TgU5Mv27wRJdUpToxooXZbkWVa4E9FxtekFJuOLs
/40GJbyRP4i1FMWVm+SSuSox/yfEjDaMpQdB5wCiWnhLhkpnwJpuFGu9DytYxWitT9U/afQ3Q9yA
asJMGNrk8CZ0kCk1glK1UlFhklld+RpnCaVvt623vn9bM+9cB2Y4BD9nuWWEFgA0vuatLK/qCUie
CNJV363kd1WoSIXdqF3IAtxkUZpF68J2NFGRwLoHOUYvnrXoLfUwY6c+xNzb/QPdvg0OBD2Ap0Gw
dvM2daSpzSh1sO4/hZE0rJCc9fNUmqEArpPfwiNyuVizFM3KYpUhIywKlMsll2roBy0O0Ns1dhTd
v51bMUeoArx7uFcwOkDLvX4ENCyMTaHi8ytvpRkZaZqzHjB05CIN5GqRNZDAWHQXN19mSAz7Gl6g
OurhGdDFvPhy/xhLdwQd8l8StIMtVrVfDiq4Vh9J1p0BQHefwC2zAoUKCncWCxhMWiywNicYE1nI
3bgeKhKofOtWQoGqfFFE5sD1E8NOfrsU13J4TZCSjmLoMZYEKBq36kx9XBWFVb90pV35DrcNs73Q
MRiBdUCKj/0skwce9UpXzT3J1OXS2wwp95bxaEyVqrRiaMyZaW+PBxQIzHBrcPHnB70Q/tTjgqyV
JhyPk3orazBqJcMPEPrKFrvPUmqsQcg54o09Q7/dGuz5XtHgwsO9UjA+fk2486ZQkzxESWjbSQsn
zXwLOwG8OjDD+HifZ5bOONcPZkx1DFDRaOcYHYvaTISDZWiVmwL9Tsu3HnY36KkjehHJdY2oLKfu
VhAwXQhIIVgJGG2VXhGXx7kEJ4evXUn6p5khthmt1AvXd/X71PVlYqT1sYTf74cQiYeDRyL/IQ9J
rDMub4EfYehwbfBA0CtGQ0HMEJ2GNIk1nPrPPjmAFxTM5KXMRNLigWYyANeGn0PvPknTWtGmwavd
QFXWhQZclFPL5eZUdttEYdQF58uhmB4mHITgKCBWotvQ8xHRs8iHDWxrSHLA2sgBoom3+1y3SAR7
SOa854z1QrlUVc5Nvi6DiI/7yqNz1zpJfb5PY4Gzdf2CBuVScdh7n7V+0gBQhjf1JNqWaG4dsCZi
DHk7KP6R+pgMjRgyIpZF5tY1uLzwtSBZFPNVneyp45g2QB95yrJj37NyxotMh2hWws8jk0dvX0r0
HMN0ed24fPmYDB5yNIMFjTSIon3/AhdOgvqwhrLsnCmUbk6Slbw09kPrhoBwsKW+7DZ1ExosIzJb
b4rh0FeDmBWVb3RA0Var4ZrAM1q5dcdsMhMjOeeBvu8Ewenjhqhp/zS26ZM8ZVslXKnxVtDPavd+
/6S3rIK2K7T3zGi0iPtoRQ/7iMqmKnXATvEyO0BngRNxIrLCYu+RSowTO/BRmsdqk40yjOnmPvXb
BwV1JA4VLLVALomW7qaAW9iUeudi4M7sjIkk/ArmnRQqIyS7VSPXhCh7JnR65vme1rlxtM4Spy+c
HqM9/p5TWW86y+/1m6LSDsOFaiOwiuGkXxuwOvQqvVa73m36qIwB4p2UW17KdDsDcK4ZTkCwNIzU
M9F9XpFi8AWH4+t8df9eb5UMPgLTNAh4EY2gbnj9EaGQqlEDDnbTybMGHwgS0UC4SmYI/MLzIS+L
7h4ICoqGdAJ68LxsVHrAMeq9HT3W/jwq6QZFxiBzy6Nz7A4AUGyNQPCjzJ9x4YzUqJ0kWlwBVVAp
+V0htdM+4DDrJHXJR6MBlVsd+XotJ+MzGtElhkNCL0ZEohYwrZjOAcQcmsI1+pDF1E36kGuCqwC4
aJSxDGs6Fck++ewjK94Z09MoRoTvTK91lHjbPOGHVqN36r4y+Tn2NrwamiwMttt71+cxZqAsYi4R
mf/5wi4uJBUzBRPFgeiGQ13YY8VX2tHIoq40lUDJMZhXoKLDUIkLg0oA1wOQzzwwgaemy8NdKyZd
k0xYZ6R1RMLoWWpgEaWmE4CaErk0rDzR7HGK7Er9c3WMoi12hmD0EIkwTOldn9cXoiSvE0FwpZTD
FrxYVdw6bMrTfaFZuFU0A6GTC+EDsE3pXFGZVB36333cahYKG75TK47kGMcjrYRAuwcUAUMp3Uop
bBj8QTSRzdijdB6sjKZB17Do1sV0pQjIPhVYWj+TSqnSfTTkoc7g5IWYBdUv4xsvDBX+m/JfXqGu
EeW14PKqlZamrGGbGykkC/D5WPBmHFKM4Qx/rOGvaVKuCB95StXrufANhlH0j62VK6UJDPL7b7eg
IoASC65ELx5QSnTxmkPiEkEFMn2Cq6VyV5mT0gipmeRVhrglicvcRL8u9oboRTNZfjBhBC3lAN14
/yNujQx87/8MjwAD4gbXGYvLdG7gOnwEJ4gr5Jh0awDmmSNElbZRptDpWzlkiOUSzdkHBygb8ieo
xl0fHED50wB4PcEdRt0d1WA/ogJIcsmosOqDd30jYhxy6abRrYGCn4b2OUDcXRNMOKmWG2AZulnW
/woCDCsCbVJM0WIJ2Ml1FsUml9ekjCsG9y4IC6wAxB/WFW0wdL+uUAViFQ7QeegS5Gx96JuPXEwN
s4nqbmQY8QVNAAAPGHHM/6BHlkZHN9IUjia2GQDjyX9qOoyxx6XdqsAigm9yn2duPU1YNdRPkXbB
HMENaG7cc0XVARAOmwDk4KNUq84RuYpnXN4yFSSK0dQJuaf78nwF658FaCAXfdUhSceiXcdFz+oU
X3oiRO/4IbAFCoPztV6Ypb5v8j7RIsnVk3Ryean9kgO/MUt0UjK0yjKleVQYrbcojcxScUGpgKTF
UZxIrpcoP4deeR6V5sB13j/3H2eRDKw+nA+46MBMuyaDcjTKp0kqodFGBIDP4BurOVuyLkp+YiTh
ZhN27TZizyJwgIHlgjViN+w9BbzC1b4qAhM+2aIxypTKH2XFm2n3KHHcCn//8dFQkYPWEDC1pMn0
0UpNE4MWjfhuO7xlU0IMDLeJLNiYW7ZDFRochw5M5C41eqc0LyehAoBwFSDKMkbUi/EtUoeYoZAW
iaDjCoWWeZWBTimkPKzAz4MPInLd8lZZ5ij79Xqhh39DCODgEHIF1SR6JMZo4yLPlFKdwTVLU8xS
+D3+lDWff/oyeH7US7HqBGodc3/XTMdPlRxhyaeKhah1ytu1oXXluhvhApE2K4Xo6c/Jge941OJQ
GUFgfU2ubbwKmG6B5iZa1ZJO657lQF+rfw7Vgb6b/zgf87SoRJGZ2rIHCHWouQFXujMVgLD9cfrG
QK8nMmvY1oOmBBrex0hSNU84X3O7JnxB0OKhyqd9lonOmsS7NQ8zIaDWficpobSvr0yOUP719FhD
UfG9jrlTjhVHqeyEAitBsERIQT0blkHGtil6Q2rVt7xXBIBwVnPD9Hsg9PoYa+eB7Mx6nvuUblZ9
9mjR5FsezwPYLFts3iW9sPoWaJg6y7beOixwVP57JiyAvL68oCkNBKSgJHl7Ia8OwGIquPog+CWC
VEY2dPlUUApYtQe4bjoW70uI8VTi/sQoDMzMFwOnKsLHPM2zXabXDMFdUERoLkOfBbpM0eZDn6wF
cHub8j28hgCVecIJ/llDp/Ov+/K6SGWulKF3BB4YPXUdxqLiZWIpApkoKkqSSWK1EuD8/bHpA0z8
d9s2rg++JcXjZSE0fpECIL7RksSKDIztJBwvmaUqDPZfnAgjIIBewRwIeu2vOSIPRSHr6waenRx2
JjCCO+B/aDqjorF4b9/Ln6EeoMDnf3/hMgB2d9L1oAPURZQaT5iwjBw1C3Tr/lluuBvIvVDaGGDT
eCQQ6Q5LrgcQnw/QI7dNfVJ58hMWxlm1BHOuyc9SXjOujsbHQxVh5gEYazRbYsKKbgNA5T6ukk4Q
TzGx9vtuU5Kfm9OGlBYpyNtBMc01Zx0ZZ6QzATdE57TmxVVyklAYYg6iwaaxrHBbfW3Xu8/7F0mJ
7g0N6rkGdKdESMaIJ+v9B8MZpvsmb36bcuuERgtjL8FvO/th8+BvIrI1157NIEMnjm7IUCLUcaJX
G2i0P533CsnJw0A2q1+PLjEP6+e1xbivbzt94UDeUKNc4sabqkqbH2VnvQrO+75/etg8/VrZ3OrQ
mID+Mlls8G1P71GcXdoLNhiRh4nL+RqtveBUm8l6D8zNZkOKtU0y0tmS+RKR5y9jwzgqnce4OSql
MCaZH2O+mgkDqvnHBCbv18zTzXbo3093I8me+v9PtwPuFbGcExnWm8h6evz1Y3RMk3v7tO5z/PIL
oot3XlKPbLhKuUhouW+nSuXE02tj7Z2aPDwF1tPqF7ELIpge2R6tM+cwaC6e8oImJcot+ms9L/LE
U7bhp9VhdN90crBzq37Ymj15fubJ8/p8nybdGv6f57ugSYl2mPSDZCDTdrKCDfpTzYnIn8I2/wSz
rH3reGSNfyzrqwuClLx7fYtLnwzx1Ju+TETLWnvmZ8TIGcw/csMvF0QoaY98qZ+rVuJJNvlH7+l/
vTRKvLVczSIEDeKpsMCN8WR3p+HnGLnrZLV+MauXY2KySFIh6c07UfIt9SkXNnANTqOZJ8jsv/4y
zWyvbY7rLfoqnCOTGynjeUOQkuvYaJHkCX3pZKmf66+zwEga0Ngu9O/T3WzaNFYyH4LxdnuO1GaO
P6s30doGZG2x2OF7fukOP9yMG8Q+r3QTpBm7Hc19SvYPDw+nzZO6+efxkZj2xwfIbntifbJSoct2
5zcn0p1oARfUEieA8u51sPaB6Ww2j8TVyZtvmuYng0tocMSbS6U0iFC39aDweLTA3Vnv77Xpk4E8
qqdVMxJzffz0fzKvlqG06CaKqsLkQ8erOODOgV3tnhOrXgUWyjDC10j63Tp+HolvRSumUWAIOd2d
Uum5lKDtXjw1znm/Dx738dpxfLJ5kq2Vq61cUzBFqzLXn8f7OpMhGfSwlA+EvDxOIYo/TyHxCatD
m/mIlHZBO0KVZLPp2VuD5TgTeVo9Etu2t89fTE9l2f264E9Kr2h6GvpZD47ZvddHLCZ8tHxrzfAR
/kUI4CUi/2Rg8pnS+VMYCZEkxBJO9O4k1gSm3DzClm4jUpjH9fEokftPRA99/Z8g/KZIGQAMyQ/C
OFPcJZv3biNnJhyvbj+S9ZEFqvAvrsJvWtR7VWHrDwLgRU8pOVvvgnVynqBZfq2Imdgvz8fjJ+M6
vztkb7XZb4LUm3mykPmlGkE1Wz/bp4cJsOIWVt2b5UAmssHmHuKSwf4IX7frZz8gXwFJjnPosZ4e
YwIbxQjsl03T78+hLIXRF7IQ1zi/Fa/HnqSb9Nli7X/6Fz79LxF69rspMy/tGpw5j9fFD6VyyPpl
uz635H87zDcrX/jRuthqzZTjMMrP+GR6ZksUhmtJz4HQvPnNTxckCrnC9vU0kE5n60GN7N7abq2e
rLueMBhl2TcHcMn/yR2NKpkmWTAVmGQ8SUTBn9feRowl9JbFsDvM15Gvo48uy5ooKEBoxz0Hz15r
e2TtPx9DnuwYpP7FlP8+E6VLigEw92E0M//+FQvTyWjiWDl55+339CXZ+adjAWfZNJPDm/kcMaZn
vhMTd0SPzsT0rZ56fB3OovfqvDub07cuWxFiI2x9gb3DHxa/LNu53yem9Eun+fWkzTRb86xua9k6
bOGucI+7zzXTXaEaZm54k1It+diWUVyAN3e70dw7HHGczaojKxsB5BaB8n01zdAc9F7HvuzLMTJA
zQo8Ihyb8/qLdSIWa0rziS+kDY0sQJzh5xNh9cB2P/eFn4odBvAymaU7mLRmX+mSVo767yDMkr13
VGBwm9C/DndixVAse0rn78fGUwv1+5VeR1Nd7d9/khN5/PH21lsfCMAZr8Q8FuVVAkMEMHTxzPQC
XDwdsaEZWolpMfyq70LhHeGSKC3SGkGS8d+G5HVfbN5/cgQxPhw6otkropOPiLwEcBhGApeBofYX
fTok9RUgIMwTXtQRFUynSZKcSwgQans6WjvG78828OZoF79PHU3FEswUuOhwzA1EIEjlN4T/HDes
l1oU3wsylHKUoYM9ZT7GGc6wtj/Yc3B9X2aXA7cLGpRr1emhV8cGjpKSxoGS2Dsh6XZ6aMWnaB+s
CmtgdOYwKVIKcIh9z8/SbH4ccdVYrwbBDPdgIqJZs8zLsuN4cTpKAYZto2GzXiqdKqey5pca3Cqx
Xp7Xxy9WVvV7KPceU1COkz75aS/LuMkWdCwnsFTXhvgeWYdiMB9dpRBlXp5kFWeKMBhxev7qif+T
wRQMxvv2RC41X5FpfZGCxHkvm+VLRxLMVOsOU5vPcnLnyr5V1QUdMS6xBdoHnXG1e1VX7+mWG0h2
WK9L1qUtO0+/OYHucTH0Ks09Ba+z30dogrXhVfSkhMll5v1Yl0cph8TjSsDZglJpv1oPjjOQp2z3
KyE2PFxzd87X9x9r2XxcnIzSEthIhCWjBS5RIil5RXpz8/SkmY8NeXTf1ompm8xnm7Ol956N0hlx
OQ2Nh96NU3hWudVg2uv10TilP9DOx4j8mIejlEWe+H6E2f5ZWcDj1QhOt1k9yXMVxja30BgMq/UN
rHDvbJTGKHMvHDkVBLGC7n23f3A2DZkO9S9z/XU8/sVNotkBBTP0p8xlVDoO6jwDPXxyA3dmhjl2
NCIfg9LqxC0GCvQf9xnlu9h3fbRrYpQ/02OIoBPiElK9e0X6ComdzWplHFEzwV8MC7mQib4mNvPQ
hWgbXFcCdHwmhhQnmVzsjwqsDbEPdTuXhFjkZpa7dzbK4pe1XHVTD3JYwN5YoyluSwLUYEvbuxjW
OSkDYhiTYZ9ZNClB9+VsjKOwkk7o2EszO8fseM8/o1uX8W633sz1VVICHmRhmgwCzma9IjICyEto
16Ozzezn9XrimG7vrf66JkdJtxBxhtC3ONbudc+rJPvgXQja/TPd2rBrGpRYZ1UX+j2m4E5lbzmv
gSk/8lgWZZr3qSyY/2sylDCP1ZDrAB+RUJ3Y8UABsnOfpOb4ILdmK8DhYHHhzGX3uJByATQ9alSu
Bj1LethXp5gj0x75MKaWYnAeHQWNE1pkK/H7idJ/qhcWw83XcucYdJtUARdjUku8TjySVzABBBie
06/XzpLtNHjSGPQY/E3HP5xhiFMx39r+HH4ETv+YsZQ6410kSjt0flxjYhUHGo+vu+gk95bKOcm5
QGJhx+DsBff2iufosIdTQi2ddNA67y2O7Im36UyEWM89YaXMF4pv16QoxaAFYqPqHi4OnftRQ9rH
AHRY2aCF/OQ1FUofBGkuN7kOKuf9a3t+H22DTMW2tSp1DhyfbVMlbwkhB+5tt99xD/udZZYPqBuj
8vO/2ksabUANc8CbDzPjhyppV/8A+AqO1Zrdh8HiGEpzxHyit9MIw9ybqAn20UYzgemVqcQyLQb7
M3ShRCmNVoj8uvE75CjJzio6gl7zX/EzSzUxhEyetf6FPZ5qACD2/cyWCtlb+sog7+8PJ7JaYW10
QM4MxTtz3h0NIlOuRlZ5QQxcQ+n0Ovi2QirXMogPFA1bOXbBnl33kBn0KG+jFvNKDAAOhpLEQ1Bu
XVRTNdMSHg2rZSXwFgoEV/JAD9bxpVjzyXyTMCreO1zunDgPG5R1/E24cdEbxLSWLDtGQ7Jqrdf4
ZY/jWVDHD3uS7vuNyXR9WSxCqRO/LnWvmUClNfttOhIkvZqUEO5FWUFTotDAUssMT4Nuaq/H0QA2
ObhkejjrxxKlqpaZCloI/K6fi3I1qiBvvL6vZ4f+1ZqQ8Rosb7WPA/s+y7Muj1IYE5YzNr0xa8mU
TLuM8essVX8zllYEFd91OEV6zlWib8PCrPWNjFlqx3gzWDaM8TA0gnJW1yMQ/b/vrLP4s+GIn61I
xHW9ZhWcWaxNg9BFegIYIwmkrD2cW8Fy+H3tlG+wZKyk4EK2/4oTaKTXdqxCdNODlIqegVcViJX4
84AqV002/pZ/rjJ7WJUQ3y9mOMRSGnSDe5mptTQWsCcSyhx7R7TRzxUiIkr3mm2s2o6YInkxW7Ow
sj1DGTPsC71OQ8ziNk5nU5Y0tjyZJ85MdEuZWNEQ8yUp9SF4cEnbCnTGWdACC+FX4iBnCReLcaKF
VNv1S1IuiVBPYyoNhYSOnfMeI9Ttk3KY3pFs81F6YybcFkp81+QoFSJ2mDwr5wAMTRH74qdOZmdu
x6xyz199x2jSI/iY/k9TXgGZ3jy/ag+OJdp9a6MYNdn2ulHM+wprIdNxfSrK76jEfIzVOWQ+KwL8
+91UEH7Vm0AfsTFhZpKIrNeapbPIzqb/zilpIF8/kVNgRs2XiS1LhWeaPImtL99hecfLChm4eJj/
RB2AbheO8yGq+niEc9ya2BzAHeXaZDlVy2f5TYNyczpDaEfscJyV1274YSPFQb5YdZR/Sdv8JkL5
NqWeVsPkgcjr3AVam5vURNPRAR1H22y1/sv45Tc5KlbS4h4YJyO8gN3+dZ/uzdoyn5FGZFzdrAxu
ueA3ldmhu3BHVTWT1AkLgE/ngieAv2JpiPlS7v0+pYy6RtRjocLvx+S8lyzhcEAMtmZ2aC2L7O9j
UIqozLvBG4ZvBqg/DGfa7R38hSbT5tMws0MZkt41xzWsme6YX9ELQ4SX7fRv8pRiGrXUk6sW5J0H
Bx3QNiaAGa7AQifyrCV+k6D8mjAr1UBW5hO+wkCjEfnhdELTm7+y0QSPttLtl2F9MZhjWeEC6WTG
zfhe8HfNHVws9wB5nhASBSRy40Pyxv8jP7SbzMY+YO85WjP7FxduEkMsWKIyQ9gB7JI65qCkhu91
E38avXrCXi7Jf/PjBovmo4JHjW8KRTfXjXEdGiKW0WEU9AAf6Q+nrFCux04oDMgr81AkNt1Tko4+
MUHhOJE/FfUxSnwiZbae/7jPMwuR0txCAkgUDFHM+0mvr1YLvZHP61I8DfFJFVQSAofyPoXv0R9K
9kBiHgz6z7AYdQxdwYSBWFYi3PqYvCYbZO3f/cp8SFBj9A8PG2H3xJmrbO3+UElvFQQnFZ3Wrd2D
/dKtnhnMtHhgYBxjk9wMe0WD4ccAclaytkDzcICUgVRaSs3C6ljyRxQecDWAssAWJwCDXF9qkmLe
2W98eHeN+Qrc0oAYGukLEvcEidoteuiHyFIPHuOmF5QogN9m7F5J0gCHTllwXxd9ua1EkJUlknfr
bgBKHtNDnzmCek7ACAIoGthNWKJLtx1hZijxy9yABngo37sfnsttt1/A91cerfuMsyT2V5QooxAr
vT8VAShVzk4j0cmwY8GKrfWuJbpZOfepLYUDmBBRDCxKmNeQ0BvO86SU4SBAs8UkJvsyszuRTD4S
IxK6ZJ46U8akRT0duP2gkm71ghKXxWDNpSIJOlb4GaZixt+iH3D0h6GSPQ4u81Y8/BzWTUjCNRx0
jV+lGzN0MtOaHlgwcAsNIDqoYsGLMGNpAvzlmlsjhW+mkU/lk1RtImPd9qrJA9zPjJ6KlaG67Wi2
GmAHyP37XgrEcdeY/gKvYjaRnkXje+BCaJ5gnJAYt7uduCk3ARF/HFm6/LvPiGLYecx3hpcCog3m
2K/Pl3KRmg2lBELWOJpW+cHP/QXVOSEP6sZHUyVH0o8O/yTthcD8gU3JpSVteYJ2UuDSCY8sG7rk
aV99EKUeIsHImoQTjVNt+4d94oTb2nz31xzRDklCukNk5wE5sjoT51+9dw2UdvD6wFN8TKmfkpAY
T7ELQXpe33/TBR/74mBAib6+aaEFcGICbOrT2FlZAAz53bCTN6HC8uYW3KwrOhTH6q1R14IPOrto
09qjYXa9YxxkUp9MO8ksDPSTLdYa3z/cQtx8RZQyY1Ejp36LEf8TaE42AHk63sq9j2ZAH6lyuk+L
wSI3YKSZHytyWagzz4rb/kOy+ppETmoqKjlsJdNWX3OLmaa9zyEqT+nboE+4aEpxrVa14ezBPGSm
z9DpC8KI5UAYuAdmlgKkeXqKkqtrLsl7zzhJlkSyFXb5DNa0mkz/hXtoNt0PZVW/RIg8FaIpez/G
wlInjk0fBbrN9FS8J6RqSJycfGXFQqC4PT1ATXksrQHyEY/DU0zFN4OfYjrfO02lpdYYxk03uWxg
IwvahJPE0Vhgtrf8BHrYJgH0jhlaSqVihSHjsZikjL3TK2+fToGJysUry1ir85NdC/01EUr3qWj5
NIoKRM6vD/84zk43d8h1OYIldCRd56u9Y+32GEN42GCm1V8HD49v260dHD4Oh4O0TR8RjR+Bfk62
29Axt9tn84OVvPku5937xPldLkI/P5x81VPwiRY67H/+NJA976wc7cz7kpxWhy2apqbtVjAne41W
AWwSYRmiWXBvPgBoFgZwDNAiSFvdKfQVsao8D9XAycEuYWU9rfu3YiTJOn/g3lg9LItP8pscnfBI
ATIWT5XhnWS9MCP1VSkZ4AwL7ice/YICxcl+Kf0/0r5rx3Fk2/KLCNCb1wgaUTallNK9EGnpvefX
z2LO4LbE5BVPn2lUF6q7gNwMs3dsuxbQYRpIKMzE9kvylhPWyNc51ai3d18z0j0VlF+w/b/N0dNt
BL4JSK0BW8ZiM2/P0c8ztUvSRBynYlOSE5EefGKeiIW+oy2u0wUdM0uXZ2aaBj4EfNERkATYJ7/V
1+vLU0ZOUPqteEZQweloKEV7Tq47h/17S1KjNhT4co/v943zb8l2stIboRPNxSy7w4kVhBY6tKYk
GEvyvx3dNncvmy9N//pKV3rbrPIUarNOKD3KoI3KyPHfP4O3i58oN/icG6bK8R0iEkFmuo50/+ge
nQeb9C+JIT+LH8z5/tJnbOTNyie6yrOq1Ad5LZ4Tn7xlApFtoDAvecEz+ngjZOKouAFfRqkEIbp2
eJO/T4DM6SwU0Y731/LXWbnZvWmvlVcmSlfwjXhWLe9wehDWzNd9AUuXczpt0vuZ4rAaJAwH9q1C
IkjQMVFgW0TUt926fYkIvbQL1mxmggLLksH0AOAwQCNMJ/bCPgbsbdRj9zAqjhkG1ziXuzNhxmHB
zclSqEUl+shueuIn5Oco2AuLnt3WK/mTTBsjduDNlrpROWI0II5VHDOnZzgvOzukD8/jjPX+8uit
PQNZ84UznUmO3q5+oprw0BI/AB/5uXnx3+U1NLNboeESRt14eN6m9h5ADd5SG8Kc6bvZ84kiItbH
X497Pg6g6uZBWp1tmcEc3EkxDDSVrH/6j3HHXV1frGLNasvVfk9UUuhLGekMyEY7hotS4FP0aJPh
aBjxw7u4DZCCptp/0w9xu88THQXzaaMMoHVDCGMm+hnGzxLRgvmqLN3nmZgYkpCCA9EpMiqAybp9
VmTNDxJX5XCiUJ8PbmNbEdkCiMBAPcLXe7LUfTSD83ErcMx/XD0pqe8qFTdA4EbfvaEUiDt0UvWT
rFtoMeVHn5UiAbFY7Zk1rVfrHN2Ga7FoV0BzP8Siv2SXmZxoR3t++6WcN8fobRx6WiqIzDleNzs7
0VRliFNF6yCxphvdDFe51ay655Rqp290D1kVKk3vl0uxC7HLmn2UDoqtGpEh7hcM/rz6XC19orR8
5UmcF+NDQnS87MzGBt40BkMsf7vdCuuMrFMdnUXsf1CHnXOVbvZgork5WNU4KYTo3HhCPxvmKlKr
6OHwsqvj4vzVjMd/I2yiqqIjNF1TsuM6g4cmOdcplRRSsEYoH+RwIVydyZ7d3uOJivKMwKRZNkob
aJPADrKPr+sSbY7HsSqq3zf7Sxs5xVoHGC7jgiMbWrNDeKGSBhU2TPSM8zxADFkw8zNt4DdrmwLR
qQUYj4UCRk/d5WugvBBiYZoIw2wYO6aJ4evKwrM203BxK3FihlIvDP2wgkQJBaQ30wrt1cIOzj6c
/2iBOrE75VDFatRCQqab0gocvXvD2K8R7sDzWUp2zr+TV8Im1sYXpEKQEhxXo6vrkvBUP//6Bw+q
bjFWtIpNRmf0JY6jeefkSuzE5HhaHPBcCLEx2ex2GCaBP2Taqk7IJ9m2OkK99co1v1ZLwzhLJkad
mJgI9FFRn0Lw08sGLolpcrAw6YUxiPW5NRBVrh8ZPaERDejSXR3P7U+0cLXmiYkJqqhsxRaiU+I9
yJQjmFjAY7JFm6TxbtBHpPqO6n8RAl6bminhRtyrAXLZEMqOI1U423NMT7blmNaeR1fVwtVdWuLE
1AReGGliDVOz2cgtLVAgHivR/814xI0STlkjKqlQQw/A+mfv1Xvkv2TUUJnXlmyOSxf1t/3xzqFN
oXc7jWNkNhRwX7ytdAj3mK3e1U/FltM/7JHfgZxOeB+3ex6j+HuZwJ3fGor1Chx/f0T+CD/+/3Z4
mjYL3JYb6lFfeYMjOE4SUmuLqV3PEE/3Rc20Jt1u8sQOVYnEyV2NTYaGMoR9N+2OEOJTXNdLZ2FG
8/izpCJ/q623IifWqEG/V8QmEmKWzIwOwJdlbfQzrCija3q7eQTujqtrr8y2XCpC/HZK3jvniUEK
AlcqogqLBfOkDqZ0WjH6yURysrZyh6C/F33LYz0IXbLQo42+eVw90tfXZ7gmA33do8Xo/u7PtIvf
bsXEUIFmrvAyFq+AvMuNDwaRi81ZjUGRPanJ131hSx7gtDKislnp9SX2PfwB4qmBhJsJLCzbt7iY
8J+v47iiskUyQ1/Rd+SDYSjvf8C4u/d2f+IQyV5YJ30g4lH9+AyXqAxmCky3WzmxSqWQCq3b4mwD
qC0BPpuxfzfuL2AhWABjwq3X3g2V37EDLJ/kbsychKDVePAoxkoYlA0Z0tYWgrDqFBAj11YsSS4L
qjPu0J8dBPqhzKLADoRK7lY+69SuH4D45LxJttKH+AnUqAUJs27JlYSJ41P0QoWeAEgIvSMfb5ta
7xkqMeTp/k7OO5BXciZmB4jSiicMuIssRf3RsB6enzk6Nl/CV10K2OevxpWwicGJK/A5j+HWudJI
kR3Unya+gN6ZdIlRnvtNjYbaJfTxUXHvndTE0mhq3yQlh330f15K0M8w63qJKGo+Vr5a1sR4FF5Q
OlysopJLXkYYrBG/4nS5jCBJC8e1dO8mTg3bVa5c9tjAjZ/ow0bUB1XXF73Upbs3sQ8JHwZgw1FG
d/EFs0YdS6KPzgA8hq//tCsNYEZPi/2I8zIVZFRABSiqU9QKNtDwFImehJktPTrAEOIh+mk3CGJW
X4sF/1F5/l6K/xE2HdwqpIZJ2zCQEFXoOz0CwYeuEgrsikVJs08seAT+37KmM1y52nO86/oSogsM
ImkkfVnEcZyPOK9kTExFX4DCWuKd3xTGW+MRNE9YPFkDnCiyFu7fTNMCjPuVrIm5SAdQ2/YOZGmr
nS6gL8vk7c6IX/f10qi4MK+5/2zdxFigJQQcVTwDC4hDGktTb4ddbWS2XlLzfDqdLI1mxtbavtbb
PVAs1j8/QAhcnDOZj0CvVjwxIJ3meK5T4GJqZjJOkTu2Wdv8ZqmJcKbD73ZnJ0Yk9MW6DhwXCrBp
dCBFI0AbUTqSDfJBqB2t6WNCj0d9CWhr3vO5Wt/EpHBtEzlCj/U9vexeFLPeDcf9Zbw+dDE6mrNe
Y5sPuLJZEXj2kxNt6iYXnDaSzuUa5dAUpEZIjzBPvi2+wNGCs/m10e8/b+NPnCo6GDxAocAjNypO
kQ1cNs+KIhaksyin4FLzSbfUxjN6M1MJoDlElyDqbwCYn1wPKXGdVGHHNZGMIwWh79z30hs26+5c
C5ncjab2IkZtUgnz6UR/K9/DPUtfNvHP7gX0zgJSPXq//Q/gb+fM5LXYydUQxVR2smEUu6t0zx8H
/0tMPTvnipS6BTAoo6JrXMqv+4c2myW5ljt5f8S0Hpi2j0ejqWC9v2BJwJTcGhfg2i05JXOX8lrY
xF1lU7WqijiTzkNN1XwfO+vh3YssTV9CpJjVtH8k/XFaq1JqHJBxYjtf0AstPIfbdXMB+uDSimbT
dNeCJt5pE4eSV4+CQlSCgCBsIp8OdF/rAVMMvCktYxmNP/B/VwL08eHvr5LogahWYj0eWEiARIgu
b/rztYxCsbiBk8cHBOBNVCJghZhCf1EtBeVuBW1c2cY7uQHR9aWd/B36vLewicUaAreWBHCRnZGr
f9lJSFW/MCs2J4Omy59UXz2NWLX9Gv9aR0zaXi5rY6DPSYSmbAp4m6XvmX3qr092Ym0EIe+aXsD3
oOpkxkZqdafGWAntYlgwd6LgxAVuEypAoDiZnGgBPLi6i1sIYhKy0154wMmaLuoDj0vKPuf4XUua
HKrYMKoW1JA0PMJ9ZiKqEM1sYGnQBgpzOiayCS7TgomZ0/prqZOD1fg+Vrq8k86BRvpQjy22Qups
eEC9Z0TD4pH9/Vqqt4w/c3qZwHOhojFZAq77tNOpAVV6VfSSdH554QC3lKLhkXDEMyVNz1Z5oTvE
kJCJPdJ6FTvAC+2thUUvfcDkUEFeCjeRF6Uz+jGdd3AP8+dmxXrUjd9FlqK/NsUkQZ9bgr8gefYB
u1765JCDomOYLsLSk1LPn1ChZV81ut3WSD3D1SCK9UxZ9EV6x2GJHX02wL0WPTlpJGRdOfIgOvvk
ja44i7wto9W9dtAH1+r8q/qqaZR1NiG6xaN1ipmyhV2fu+DK2FWMQ+dArjhZO6slWPjgKUhEA9Tr
sHtKT+7Ri8jl0j57qGt+3Zc3A/imITb7R95kwXGMeY5agbxNkME/9zgq6w1xMAiYPaOdGfnv3twC
l1nbSkAuTQ3P6jH6tRL+i8k2DS2HvCjyoHIcvbDbV8Ft2VACeJ9yjjC3xIrEU46tKa2rsbbSr9qP
41EcCBp3lvRsRrdv5E7ch7hQPAfTbQrCceBSAzTjJcdI6/ljgK6dRFs8fyZA/l0Pb+tqt2LsH2Vx
VmzpCyY+RQ72uD7h8QXuSnrGGPIHZlqPTy/i+mVTrr9cs18tHPrcLR8nAxRw8oG/CTM7t3vdZ8DV
iNEmdm7DB//M6yjo9JvYHNM4x3LjWdLr/Vv2i9UxMWY3AidL7KPEd6OGwS1DbzeYCD166HR/xTYG
c4nt9/Wjs39cG8R7+q0voWkALQMVAKtDzBAsfMr46E0+RQRdJ2aGMJsJmpDJp5RgsOy0tmTOqmuG
XUxE5ax+FIxV+A8S5pS4bN0Kr+mgEKn9iVMzrI9Bq/taR3w2Ixn/nmc7KShIABMYAQl0FQbbFhRy
yaFRadPZTFRTXj0XzN4bjBywv9/xUr/oXFh9vYTfusiVA9VnaV9lYOM8c4/lj1DZvOYB8rfWdg5n
ZEfGzh3a1Of7+zbnJt4InbiJ/SBzrRrnzJlh9QK+kxl8MZwhbQa4MyYl6oFyO/Z8YdHLclzqxpwL
q2+ET96iyIsVL9Kw4qRGs/FjGLG6+yALpz7T0xy0wcyJTxbS3jPd3VCRfy7KFDIiF9Rc7NSMOUs8
zUvTUSnHgxbuu9l8ADJY+M4Lu/50yKcikUGETcwDbukxWLir4sQ4DxGDyTceey7wNODp9+kwliYz
o2MMjJGCj2K1cMjjPt4oB7QCc0kqCEPBYv8H2kytVZZhi845uyo1d+k+exSNwFQUEqFeuDdoY6Cj
h8aHBaX8vbH35E4uV5GpgeTxkFtydvVcbEAkBxD5kgorJFL0845FQS0yiVWa1jnRTcu1ArjPgWc/
RoYmo3kzsSIqPNzfjb8J6N/dwLQNNgLgTFMzKbFpJ8sO75zzJ80nahmS5gPFp4881gvtkWFrImcL
vs/fmz6ROTFPalM5iScKaLRWPoWNdpTo+rIEefW3pHQr5E9GMwV2KCbvnDOSZPEKj55CXjaZ3niG
/BBaGLZRHxTHkECcDFggEy8winw/gJHgh399w8cvQWs9GKUlgcN/3L5EWt43EZ/IWK7goOB/+DiM
gNJBqScOJmzWXrdw0/5m3ycCJ/vL5lLhxY3knLtiVVVotm6+6p2yG4xiv4/PMNmmj+wgv1qQ+9fP
upU75dpImixxsOPOeRP+bF7CfUpiA2Sx4ZtjPof+2CyHLoMxetEejo/R8fG4cJdnNfufjVYmGqZG
acQJpeqcU4mwJalYUhnMMX6AVwODfV/Y3/mRcbGYVwWPqyaDhHiSgardWqtY0WPOG9FyjsFDsnWM
ngQGepqouAZMOPpMQYrhWgPmgV7jZqzPY5br8ef+d/z1cybfMfEpwZ2rpinHOIATsMIc5NUGv6Wh
7uu++RMYVU5+NrJxX+bfQdqJzMmNVj2GA12wy5x1EFTqZrc1o8+z6YfkbO9I+yYK5F02V/xm3T8f
V6vIUN7fe/39Ai93ybMdr/LUqILxHu3FYN9DPDF5PTQ3d0unh6eD2ZEnF0nA4dwcvJd4L9JwrVrt
ruXIOjJKhJLiSltXb8G6oOucI/rSVNusVbv+lEkmohe6gnFqfEoZraTquWOpJGzaR5cjQYdpe8a+
fwjcuLTJ0jVAcyJ2GdeOQYdbs5KpbQX6IWg5/JR6DztqdCC6QE3KQ4Ho676wPxGbBpohvJaKIoPu
EKSet7JiVolTTcYlkyraA58u2TAqZqH22vm+nL+Jzl9BmJAEtZ2AU50IqvygLnIlgENC9PhUvzUh
0qvyQfp55/XIaC4rpPyVRTCBv1mkW7HTpsEmVFKkPEHrmSFlhr0UA7LNTdmE075EsTRnOEbabgRk
+I2HA3K7l2HXammQQlYz9nYcm5UprNpL+HYe7QVBMw+ov4xH8Tk9oF6FtpoPqE27qelSf/Hc03/z
IcLth6RqrtRpgg/JZSLuA20tOwZPO/VYK58VjWuStQu8Bn+zh+M+X619oq5h1rPdEELk02bX6dmX
ab697TabzSoDml15SKDFMj303+cyJ/XFiM/cmBXIX/E8J8tJ2lkNQjlNlARwImNS6XYDOC4NUYCR
mHPkGnUG/KoN6x6yCqTmZq1ZakTlbu+/ah1tG6vUzIWrPhrJP/qLJwTpUjRNYP54Ij3TRK+uWxhR
hTi7BDNKPnUDvTV5YPp+pSMnyBLE+eyCcQQyppB5Tvg1KVdBVRIwYZjWCthruUODrWXTZMkH+FPe
xY+XNCQ5EHqCmlme7mnmuF1f196FV/doMqBxYAvhMWNeZBHgt4nJ0NiQAQfguE+J8KpuhIFig/ts
LfEbKTAGzVnwNmf1DfPkioDJckAS/Jqcq0WDtr5IffR0XAbm6FV2lx/F9tJ1zyWyexlVU8rnT3xf
EaF8aXg9GBSjGcjwFLTvikIbzCgrbqoLA8mib6alvubTITVbeacIOljiC79a8hdHz2F6MUZScFDE
iyAVnbbSuErmgES7cS+CqTjgQoheRAUOY5WQoSZiSlXBSAord2mPEC1+iNwFl+LXIZ1+AAAVJHCd
8wCImPYcKlUbl1EueZc4QQ3vQQUCvw4/LrHb90rU2/cByNN6+TRkOy5/rTIAZchAllc+0pSidSXI
A10yY6AUmGpFa2HMbYpGyrwPp/wSa5RzCSufRI34RtMbrGTEigmSWc5ytppKNbMLbfk5G+iw9+3a
IZhA5zQ9XXuy6WBC/ctBIuJc7RwKyqEgJgJDal/33ltwfzlf91V01lxpgiaqaGkab/XEt/LK2pFY
R/YuTEC9Q06CF56qa49GuglEeAoF0g30Iybk4SDq0SrUjey0Ds135X2l2JJemdqqdRfTOzOPpIJa
GVBMxpgNWCYTwx3znqi4vQgdG3ZcRvyBZg+1whKpcFd5vmt2fkyZiKSPaqonzEpyHouONKdKprW4
pF1/TQq+hQcLIdxgZPGnbnCPKlcy9IF/qTCZnNk9p0fvOOH8WwrMPuxIFp4Ll/Kczkjr0Q9qSRk0
pEdJwfUNPjIZW5NoEhpc89wyS97hX2OEBDP+gS7Bb0E1+tbExlmQh2kb+xfPZl48M3UeymDF/pQI
vfdOTjIMVackZD6H7zh8C9idFmBYgF3x/7oJWsN3iLhCGK8GLZkw8ZfTrpOLqi38S9Q/aI9QH2kb
X1BmqPsjU/tA8TGLbxkZ+EFnVSt/VJqFd3cmMgPQDCos3PjMgRltshE+Ew8F5zHBJUeDQUPLgaYK
Tb9L5zk1mH7T5kAU2TakqPdwV5ni1KVm7hqtStIP9xBKO4eB22eWwSE4VQWVFpIQo1N3a29uv268
Y1cWuui8chDGr6swruvRwMfDBBM87LT05LCkqfT7ej0TICt4EVAREMCkPCK73ArMi6Huq8GLLwG/
zcCH8c46Rh3oObtJd45jwsT4Z7ZYcQLxLmlAh5y4Sx0MfxOcYNoGZTiAeVhUwLipG+gkRcA2Qphc
aisB282D84oWL1hXvX2u7ejCugvPyoyi3sibXIFYBsm2E0Bewv5oeO7QOXl/V//6M+OCRPju8KRk
EIjfbmoXJ5ziaklyAXqlC0Lgn/bjP5hOG72iyV25kTK5K5yDqUrZLZJLo9r1sdsIZrXR1khWu8Uq
1cUNUy/ozngXpgIFTVVAgoCOFn6aVEC/R8UIgpdenOKn8syuemrS7f2dmwkdgSV6JWNc9JUCpP7I
jZtDRma/VDxhg418Zix2U/SoSt2XNXdKIoIrmGtFlBRtsn+OFrt81VTpBb5E3RvIdiXAHS8N7olZ
nCScO6trWRM1y5o8iKShTC/KZ1vA7hB243nbMHhiqoP8Uta0bMwoNe4vcCbPCscT/q2MyX+8Sr9I
FFebGdS5kGi+kl08cMoPcCCUlzCxG8YE7bAnbJtSj0ODfRB+8mggyGdX4dmtV8zR1baM9OZzAeE5
krsrFe1YLZECnY9plKwU5aVinurSHkpDLe3GR7Zl3cMzwYheDz8xoGn96CzlSv/ePuQo8XiNagV3
ehoPZ4nQeH7b5hfP1yXpLU12Yr0QiPy1vhCBHAIyCDKPiHt0R6/2K0pKh3G0Ib8A7Zt03WOBNgP/
xLbSqreTo3y6fzx/Sw6aCoA3QQa6FPwGZC5uxaEbTuhZtswvSIY2NVE42theYXn1XrZLvThxJwmD
2VoYwt/8knOLWVK20Q7dKjQ+ANqsIXsHf2UKexEEcRtzfof1dmi2AySai/Q/Oodb0uyckmoP9SoT
F16cv5he46qvhE5Sk0rXsujehNBdd+YvH+ZH8BgNerThgDizrjDYYRpUsQBy8ijZNGhW9zd97oi1
MZqA3oN3bKr0Wdk4AtdW+UUa9MwhbadaYYeuYk3Tk3e/olLJ0vsSf5GY/+yyzGPRAADhgBt4e8yR
JlROXvfgaNKFzkxRV0wSjnC8of7kTzWginKiGQlDHVaPEoPzzTolrUiHE/psiL/pZZqg8vaeB8jh
8r0OzyzCqFEB0iCPFhEdXFo+dN9JRju0jNR2BvRbn9bDrvNWRbySP/iSNswqz4wMsckictZf7gEE
kiPoHBamAKRteom4jvfVoZGKiycQtopoVDwHMXVzswh7KrRvfmqxzpPmmeFrL506URfbR+EbRSZJ
Amg/TTQguJmCamjxKkB5p0TDdWE3aKPidRahKEphykrrdE/Z1Jyeaib+p4R89v1D+h2+mxzSzSom
t5LLo0xmJbm4YKTd13QFDUfKTgAq17Atf4YPdEugBORYyTe4wN3XQbWDwOQUy+mpoq7KgIbDmmet
Xu9lPahWbWJpw0PEbkXGSDOzcKh3koRD+qC8+SchM3zh2W3BKInCcm+4B/Gzcgwl3YIj0XnumE1h
CfJa1o4KgrrvPLCKWGf8p1CzyvAQcubArJzQ5CVa7FPE3Nm+DzIjbHIqemSwMCjh4ad4a0YigUwF
iN+WucEWJtfQvn3wPmpPzzUeqRz8emjR++pJC9v5d7ZzcinG9/DKkvpVKciFKhYXfh3YO+blUFtx
TiLk0ixWB3inR2S4tmT4zkDZi+jVSKzC8s2l8r80Htv0WGUMDcC7BBAK9xsNXH1H3jAegMnU4iIc
2h/lM93n+8r2TA4gEO453poJuGYOPR3McO8SZSdZwR4MqkjPXyLyTIF2CUoiFhxkmDVk6RO4fC8r
yeJN/xAsRI8zKUiVu/7SSWDUF6kQloxSXFilpEn5M45ry4/JSbJwqqHpLcn76/3cypukl/OsE4TC
xc5wh8IsUa8ZGWsHwIKoumc6tmNye/EQgbu4XrDAM2WaG8nTcqSQsHIMm4G7cQyf3E0jnYZXcdeq
tCyJXL8OvQ2/I9WDcJ1KuBr8431V52deveudFiaq3oayg+uPndZWPPVd2iHpjG6gFxeaQHwTNTld
sNNNQqVXh5br1Eg3gj02p9z/jv/lbsoAk8UwGID5JicgoRLaxvH4HZv8XT6WtNskejGYvIzocwN1
YUe+x8jOElL/sM/ZQ5frORIt++qLDaj2qaziOCbSOrfSxghC4hCmJFpOGSAb1eZ4a8JDe2Y4qx22
Dq30WG/2Lk/qj+DYwIisQ91RFtY0477jbBUBPQXopuCV31L0lb5xbR9pseKXl77VvQ7O44+calRN
olXNb1k2p0HO7AvlX0fNkAofCjkFVUPyZXKiKtvEki85uMui4USkfuo6jyhv3sZtHuUlRNeZatMo
TUGaWkXQrPzavqs15iKPlhwmKC8esjvlt1fxplztivQZjUFithqCT6nxSSVYPhgLappE/IJHMau6
Vx8wycUFXu21bBqWFzG0IzSJwu22q9BWy023YCVm0n63a51YJXlICk9QsVZ2vWMOwXkw2fcDoINk
Gq+qcZQNGb9qHNunzzWgfGIbsRqJaEIr4z0jufkT2SswJ+Cpoq65FFXNRAQ3BzFRIEwMCn0sjh8X
2ly2igORyN3pvpb+BYzCS6YgvYiAALMpf7RUTmSkPSv390YH5WsunSNpJR3iEPirykXuN3ltMZmp
AEmIQcfELq+QpzWq7rUDLmJvsf7h/gfNZGzGD1IQ0+FzULEZM33X1091o76RcfoKnvDa23dmC78P
XlMFDlBmO4DCR2KpqqGJhzDOQ0Slr2idLDVwzt1BhJZAZZShd0BWvv0KdCvLWS5VuIPA7K9z0/Ge
hvTTKdFg4HQLccqcLMzRKooy0gWL09xlnoVh28pedUE/dvUJR4ZBhhvJQtQfkPle2F5+xmNQx85U
NKkocGonMaCnlE2XDnl1EdqNyr2oPwwwhxUF4D8kdC1BKqnqGnkZrvlwIb0yFw9y16Ines3JWZz5
SVZdik/uIxQEKvS6KNG0UgEe5dOS1KKePsqS1e1L0acJugzSYqMuBdozJWB0hF1twUTp06RNQWpc
VhcwC9vn4FGCmXtVrEcVyeKDovMLKjZrUK/lTfS4ETM3YznIc9g1yAZDfpeDYzYLUHE5Vq2t1pQL
CctRpVkpZ61ZsKaznpfGCWPf/e8DMjlxTRiclKnq6lLHKKhkm0w0xJw63S6rJKPQAlpyGAPIiSOf
F+7a+JOn3um15MmB90ktcyVGjC5B2ZI6gVOsxDQeDJdFJfA7LPWhek/yz7h/LOsNr9lu/xxXtHu9
/xl/EWDGUiA8ZAE2hWWFX4fpyqKEnNdJkYIN6OEEPwAFXdT5hOa7PiDaJXv7UfdHCTUc3+ToRbLj
jWoERk3KlWTzSyowrvjPjqDMJiITPKJWjtp59Sle6NdCnsKkN+Fbv2tyA2lGdcyM9C3INId3Jt2E
oq141H/hDmqrp9nq/mb8en9/vgCoo0gQqHjdlcmZ8CPtOl/G5YV7SQ3poUVCsOIjIrIG628Qp6DF
qbTQL1x2Zr8BtojlRCjJB98Voq11UaAO5r+AcHfnuVTqqOJbaB9s2uP9r5yziMjp/c9HTjQ0c3Je
CyRsU5GSPqc+Xtd4k2co07oUXuN9YX9Hq8b7ofFgPgCUPY5l4l5JXAx+07LAE0gBkCUTe8C8AAJN
vX8Jz73tGUj9LdSrZjXjSuTkHtRKEgK9qiwvVYhsIgJXz9kngR4oC8HATAHxdm1jsHB14Yo6SME9
/rs2DVAj2bbGWJygI2tvYC7CBnLpVgDQWWQkgJS+v6+zhzh29P6OtAMY8lZ0lESNktVNeVHX3KF1
I1oMkBLUh0hZeEDHx/jPnb6SNDlAbmgzLfIgqUoAJN8mjGS6Zf58fzkzZZxxK/9Zz+TMXCHgGhFg
ahek1C7Mh/wT5KsEPRzCVk4Im9rernQWkokzHiCw6kWOkzlN4sHLcbuFdeu7otJIgKeuPCOAbQyz
V0lYuCO/Aelk+26kTExC7XSqD5Cs8tKueyoa9Xc+YmFner3KjUqPHtyN8NEhKcdR1myoj98F2tqN
wdod5mC7ffi41CE/c3VwawDoO1bLVMzg3a5bKyRkbgOmvETts6+Aars5NhhL9U0BMXTbdP/NNl+J
m9yf1veifGCc8pIn33UKchX1Iwv9BXWYPUsRA0HjccrgWbldEzzwYKhAzXupNRo6P7GAaYpwqSF4
TginqnhZWA4JfmlylBnX1UwfBPXFdQxXBGNuBbDzpbGy2QuDth+Mc6H8wqvTN4QpZJGBp1hfCj2y
O53TxW8PGKQDxlILjEkaqu3T2FYPoY2Q0TsBZRzwhlQ4oLXCEFe8XpCf+7o50/mDFn/k+VmkGlDl
nebBtNZRtTxN6wuXkNzKL9wHW+uuodHSrJDjUiiS0hg4FlnAeOjSdoPBK8UU6abBYFhH8k209NDP
3eDrD5qcthIOWp2ISX1RuJMv0zTaMO3aD31dDYgrugTtaEhnmLFKeKFdDy+8JYNs40nuF0zj3AMA
AiMNY3EogMh/ApmO6wq1aYr6solRaAd2mN0chpVy6g89pqGRXI+MmDRbPVtzu2LhGZ+xyzeyx9t6
9fg4Qq42IYtT6VBUH7hd1aULb/d4n6emC5RJY6Mb2EsUZWKT+0Ess3io64sQo9Gs21XZxqlXUfkg
OubCFRuNwLUobezDwQwjahzo4sMfbhfjN5yq1KLbXtxWr17QzoSWLAuNFQnAH3cY5Oy3LtBoVNrq
KxQW7wv/k3dC/UHE3AY6k9BFqirTrtWhS8Uhi/LmnAb2ywAVqz6cA8C+22268BpML+6vJBlVQpCy
IAc0ZflsotpJo4Cvz3VE+DZeZy278wIwiXnVMehtdM4ubOz0kvxfgQArHNtmMLw3MVmyz/JBVaj1
meGRD8bcYCOWC/Z9VsTYN47SO3pypk05oBKPklDzm3MUo9LLexh++ZfG/XcRGD5E+5GkoRA+CfFk
zWOS2C+aMzfIJqM95EJIXDdfWMefssMoBi0kOJpxzpHVhNs7WMs11wyjmEKXrWKrWupaXbdP6tpd
cXqiM/+Hsy/rbRxZmv1FBLgUi+QrF62Ubdmy2+0Xwr2YO4trcfn1N8rn4jsSJYjog5nBANMYJWvL
ysqMjPAML4amTbVVHGvNtuVDt402qt3D3y1syPlFI74EaDkiE5TFwPo9G7Aymc2EYImfUGiJN3hR
maAjsHMJckn7SN7Ivsq23S+2b1D9+HfTpoW8DEQskJjBd8wmQc4Ss7bS4URRSYi98cCgDp88dM8p
edGbE+m2XD1Q9UkvvOQBTHsL9ucuByM3ga1CelTDJQ7topl5q4yqhFXDKY4jp5KAezRfUY1qyLYx
Fl6umljPS58jbGlo7ACOA/jQ2XqbPZH6MOxgy5BtXK1WciT8QFCsk9DTDH+O6pfBczfBC44a65xE
Dm//BI1Htdoe6x9Rs0vLt77ZZ+h11/apsmaFFyR22TpU2QGG+6K0O8o8JQXasSJLd8+1y7z8/NlK
6XXQS7WBqWqNrYoeWMVGxS98Tq2vLLUtzc4sJ/v4X3aHAlAtAZgCG3S2MeOIBGkU8eGUmm7bbBpP
6/blnu9U4pU/mPIygifJ2vL0Qf/ZAR34v1iHygwe14hErHngil7/1pCndjh19TMZOqdG//EY2DjO
dgDYo6bYarkpzBp5mK2UeApzWP+mmMPCd4iJvdw3FnqhcSXCSyDaJLM9SoGYwcNykE9ymUpOqZIc
seZYLDgB8fq4sAIEB4DWYPyX0SeCKuTlSaiYKo0DWrJPmZnaWnYYx1UvPymJd39Sr3p1cdpgBzX4
bzvw4pd2sI2CNMYfn4ZH64XVdrMbto2DcvAp8E3JrkOb73Lf/9lvx320i5UF3351I36bN3DxAkgl
UqaX5rnBoazHYF73w+EQ914Z/+QKyomKAOROC6O9Kh9+j5YgioV/1QkQnJfmxo4OeI3AnFKeKmVj
VJum8HINOkyJHTeG007lJoKIcpOXh6TrPuOq+YT+lZOM62rJzd9cYeAmKcVGwkN+NvPalBZMEd8y
1CAvHrL1lBxq6SnVFkctJnG+lwCP1KiKPju499kkT3pFUDiNlZPeeGQ8FidSOKb0nD+ror4f4Q1T
j27YPQ6SYgPE5KZpvhCy31pmNCIBO6MiVwE6gct5p2ZQGn2ZKaes/5qsdZsd1Q4mZbDPZye9khfC
nquspFhnzKuJphDoDNCra4yNRToEhgyiQfCh2G97KNh8PD5uT1sOamr/R+cC7G2/RGii3Bzf7h+p
W+t6bns227nWqFYYiZM7PHTNW72vAPpvp/V9K1f4vO8hmjpgbQjuRI3pckq7JI/71iiU0wFjAzsk
WeOdA3k7e8WcNcj+1+sUDNHbk2Kn3mSDze5V8/D3p+i6H+2vRQqhq4frfz4IMRRYfbDUc3QUN4Ik
q2ggn1wOSmXmnD4OH+/vh9SZnG7Vrys3e6jX+83Ly8PDEWxbP+7Px1XhQZiHD4MqqWVC+vCqa7YH
GHlIG+VkNF7zmoOuIaO1oyH/nhQV5A41W0UEeeTTz9wodtbTgvlbZ8wAIg+XIsjarji48pGHCC1r
5aQhpZkB3l1v6igDXulo8Y+hz9Go/DqoutfqECtMXa0/VblQQrv/GcJnzE+64I5V4d00AmDA5aYw
0JaURmRQTipdscyrelS1P8s3NV3x/jVGMHPf3HdJfm4PUHw4MbRQopo382F1p5tNmSrKibKHVIEK
6noaLNzGD9CHb3t0AEz6RsvcIVhZgduUr8kbgeIdTdcDPWm5TUOf6s4A8aFk8mTuQB8ur38B25Vt
2XCYmsIec69cEv67qhmJrYLgEosFj4T3u3o5S+PQgtmjxtFBrBC9T/sYRTGyUcCw9fIFJsT7c3Rj
YxioBAKXLNR/rwhUgHtLMwmatCftHch0cFD/vf/7N5b84vdnSzDRsCq0uAWH+h+kP3T06m753tTX
m/tmriJzUUP97zDm8YiF0krCRwzjA28Qd3S7hfO7ME1zYE1ujGFVSfh9xQ1c66D8vP/5V4U6rPnF
98/WvNVHLlOO3xf8kAb+6R/Ijm/tKHbYgq0bF8CFqdnDwtL60igtmAoOv2JPPyTH+2NZmioRoJ5l
fso40LVR/L76Fa1Qq1/ss1kyIP78zEA8pl2niy2V2uhHsyffRLuR2/nou/8SvAPLrHALm/ibsvXM
4hRERQ/sGoH8UAOVN8t+VGy8wAAO+Q0snTeuhofN1xKI6kZQcrFOYsufGUWLolbnOYYJ8QrqSJ8b
8/nP/ZW6dSnBxyC9hPQgXkzzN2Yq0SYdhHjWQT4UL4rDdtzunhKIyO37harXjQN6YWq2K5I4HgxS
jJBy+5nuDY/EtrpfIlpdsjHbGBZHtiLSYEOunMaxo4duacLEBTW7UEy8rvAgQOcL3uSzsxNlhtxK
mSK2HhB1DkADa1DUjvaSnavXs2ghO7Mzmy0oQahEwjV6ClG2Jp/bcKut0ydAaB+WWB7EL90b0WzO
pLQM6iLGiMDGHyw8RW+ux9koZjEgHkg6SxP8dt7YwMb2/mI+aGmeZmeEML0uG6GndIKu6zOg42Sl
oa+geF46jDc8wMWCiMN6dhgpYO31FMHQPnxe/UodzevdheDoxnm/MCE+4cxEqKNbIZHA7U93h3Af
uNzrt/LCNXnD95/bmAOsErCj0gRUiKf4uVtnb5a7JMt50wBCbFANIcY25mGukYRqAGAVwglbcUMA
n+97rKWfnz2QoVlUMpLj55uv5ImtpxHS6Pct3Iq+gD377whmN7EZKGobwAGIhn1mY1c9D/bfnbV+
2WQLC740mJkzMUZW8AGZzpOrI3vSOey0MJSbpwMCs6g8oh/kKkmTpXnEOwV89uBwZXZs/21cdVHX
7cZtLJLf/2dktiRtMVY862EkckvP+uc0onCEZ78+Ww3ZqPRq7PDrDC9l1VmBbkeHSNVSFHxV4Ef8
dWFnthZhEvO0KcDv7kIV+PhWbPWVslH6RTLkm37kbDwzx95PWg+nhfGI2CWHIvypXLsLy37T7Z7Z
mLl0rIfM4gRjeXtDWh7ID8Qr0PJuQ1v1j8fjElT1Cts3nzuxz88cl0XjNhhwu5/izfZgPDuvL9BI
2r8/uP7r1/2h3XSRZyObuXs2lXUfpxZCy2O2Ilt/Aofb0nCWZm/m6UmUssRsMZpk29ixv/s63h/D
rVD/YqvN/PyItmTI6GJ5DvvwodieTs8t+B7sBTO3N5oF8jNQQ6rA4V8uypSaRd3qulAmLdAd+ReN
Ma9siWXvlhFFR1kNlzxY5eboOg6WkcRkEYh1HXM9egpeRmABsOuFOOKWozw3Mz80JTrMxg6KCOY6
3uCtvg4XgMe39tW5gdmJCZrQkNoJBoCC+ape1fffyW5cOpa3vPG5kdkxCVjfjoMMI3IGPcbG1o5s
Sx+VXeg2G/Y/3PPntmYHJanAdUQH2FLXih9s2HYpnL+9JKgBGqiFAXkx8/rgPQKr8wB9j8lCH6lN
tsmEmGjhpNzaXiC+0JFBRAbH+m7PO3MsLeVJWgeahhfQu+bWP4o9sjFO6SAnCi+2hyzq2/9iETkX
E9hzpN/n+f5JDseWQVbhFNvsYIc7NqyHHX9wNkAeHnX3j7TqnOFxabWuNDCEBwVTz/+ZnW2NkQVJ
ICWmBi0KV5ft5KVA6xvY7dyvI/jdvr7QeYi/mo0JbKoOTrOl6PY7Gzt/BZx/wGy/yNBE5QbDB2Cm
pxWuwLe31k0Phmc/PT0/Kw8vX5EXeV+bP/fnWxXX95VdAVFB16zoOpmd7IIHfS6XibgOYRm9lfkr
BWduCWrm3YPjKVju4JSgXgcMsb046luvuW+Qyv+3Pjv2OlfjpFVh/e0N1vcrJXWCLd2G6587tMm9
gPM2dov1EsDtZqxxbna22lC1UFrawGwAWjDzT7GDYKlQcLk/tzcPz9nUzpZ0iEsihzWsyNR9FCyk
g41npBItBLE3cwjno5ndl0bTdlLGYafZgROR2Yf+uTvomQts1fHPgg8lty7nc2OzWy1t01bSMxgj
B5Eo6zNb2wRP1vMvMIx99F7yI3ARrouO7wEj5vucPjFFcDCXTlxCxKm1pafiLyhAQ/fla/f6+YpS
w8LFq4tQ8WpPo/6KMjAKPDqducY26Kmemv1/Qrz392xrIEll2OZa8IEOG7EUp+2WPI0KIOiyk+ae
/ft3CrJyyADXm9JrAbds3MQzsf13mz9fIqEVrgrnq1x/ff1Z9Hm3nQ+S/4A06EB0zEE4mhpmbMyR
BGo89Vj6A8RwTmwdraIf9XbVrBs73Aa/i7Xm7OJH8Cu6zEXL9vb+Zr3CYX97wLOPmO2iZMhZOmX4
CO0x8zU0s2Yv+SF9tQ4VrIWraF89LVErCt9ytU4AKaDmiG43PJEuI6SqN2qtrCakdEteOoIYykEg
VS4cw5vhnqZoMmIwyFGBDvDSTNmbDE18FZSj3tH8up22PQE8wwW4ylvYeTcD8XNTM8ei9pJGc4OR
EyBq01b/UWwjR6nW1seXkQCEqdqg2fkyV6FLF6iPbsVP54ZnvoabIGTVppKcaj/2cPocioaBJYd2
DYSDAhcuKRXgNEsGFmr2RqubJAb2yJhOZVPZ+vgjaV/GZF0Rff1jyABNVmqbFEslqxtDQ7sQ6t8A
4OHfc+huMZAx4S2XT3tL95p18Bu0QexxiaH7xk10YWXm1zLSllzFu+2U6F/hp9Q5HCov0yob/ox/
WtBVGNFilen66sVpF70oYC3WddWYnbg055mh4Tl6KiE3EmTaypremgi1drTbhYVT8voFYOuGOIH+
GqmrhfN+PeBL67MBl23VDRVX+pPM3QndD1WrrQIW2yXZli1xqLGpU3UPSqYFu9cXCOyaOqjMNLAx
ymQWcPTZ2JmjyQBLGlcZ30lGY09sAmqz9Ej6EI1ftbVKQtCHDXtdh2aHZTwDyrtumRPwP223cJ/d
CAXwOSABFB3FwLF+3yVnES4JQ9VIrXo4Gb8bcpzqYzVtmPTBvygH7cIL7tBus0QPecNNXBqdzUFM
EPcqBNAsSW49U2m8urP54FcGxCmTzTi+Sy1ogrYm638xd0weewW0hFJsT8XnSA5t8bqwJuJCvHTE
l98z85ByxfsYu384TZU7FnsjxcXIPFqg2fMYKk+jrSbMXcRJfceW12ZBUgP6BKSY5q2XU9azSuH9
cJJ3augY5NlohnWo6uum/EjMn5qxqmj+kGTg5H+x0I84sEPZbNNpq/GDljl59TQovd1GJ21cU/Jo
xtVCaCXGfe8DZ+vEI7S0NTIQgEmvvZeWFK3jLtpLhTotnMarRmAgY7EN/zsVsxUw0jGSQOc5nML6
LQ1eDPA9IwuKPvy0XEn0ZKB5cHQ1wJ4wBfmurhw1OEjNc6Ic6+xFUVdy+HNhT9zyTgZgfGiYQDEc
DWuXt6YeT6WphcpwsrLYHLwiL1MnJCn5tEZzWhV69bcFNvyx1qvAk5VhLyVASaKM/dlnZr6QhBS+
6Gwd0OYA3nzRUQEiOUjdfaMMzg9p1ERNzerWz7KVXm0+xnQdbBr0wRAv/sec8Lct9CsCNwMgEiDF
83FDaHIYg7bzU1myM8VyrMJy8hUJx4XNJTbPbFDwf4CEgIBUZHBml2kwNGhKUdTObzv+FppjvrIs
SVswYt2YOnDeUswgZk60HV8uYyfoBMKumfxaZxJ3qDZm6DooOPmVBVnZunoiFdrDAJG/bJ+gd+XZ
0iLTWqecZsaBBQxtLGatmZNNLEi74TYa6B+tLfXSC3Qj/jD1RDmxQFZAMzRYLXr2m448aH2fdm4l
KdVzXhfobm1LZr2xIdK+2Miq33qrTo8AEqenIlXrY9aOkpeFAdRNiKGVL1wduGZ3GsuYW05d/5yM
Xf6IniQwOiaGJXUe1/rqt1qw9Fc+BvEpCaKssPWiZMcgnUjmlJNOD1opV5E3cpAMOFUdR+9Rqsqo
sXFUktFG348rdWq4tQYiLgORKmdpfCKsiBjglNZ4qEktkVUUq9IOuBztFw0SGZzFrNVk8LHG2ZHn
0lQ8FLEEEZpJHsPWi5BUBENBDrLhUI7T98ng7KM3GmObyNX4Dj+YgmIj6QrmaEVtfhZJllVekzMO
3k4g/2Mvg1bXS1ipXEZrKnre3FxXqsRp2wJXcxa1TW5XnUpfQeQ4dF5TJAz4VjTOfUYx09NNN4zo
Fgg6UPByOalycLZWLXOtBg9eL60SK7DBptT/jIuQTdsOc0dtnffQfRmHMF/Cbs4fi+IsoctV6G5C
rBrki8LHnJ3bWE2iRu2H3gdRcjE4yshZg0wr7aOVPFl95gZwGs9dzcAOlmdW/NKy1ogxIRoUcXnH
sBRKZXFod4xK/hmUGbBDRgoySRUCKcBkKiB3xKzohLpqSU3uZWDbTZ2SxjmAbqnRHszUQOIoHkEz
4ASaIWiMcBkdwGqXe3U5Vb+7YKor11Km9q9UhkXqFtyMwSXbg0lQILOjPdob4ZDjPJc2Spfl3QpN
/PWwbq0aCEUty4bCBn7TeB6aXpZdadRDEKgP0whNcL0Jp9IGUZ6Bhvq6NseFqF8c3pkLQWMRssui
Nwa0cjMXkoy8jAo69n5PS6ft11SLVrz6K2VLYON5jkGsJChQkJBTQJ9ItPkT1ZRQKOvkcPDNJFSe
J4kOtmU1dAVyKBl3QwUwbje0iV0VJh7Z4EVyu8CQVswYK7QzWuA4JVWy1Axww4OCS0BH3huMfQje
ZiHsoA0pbUk++Bqy045mQMIvo/Tr/kU4i1cxcrxMMb1oAUX7EVi6Lvfw0HUN62Iy+dTQV5BCdSKj
3XUNRfZj/AuJ3gWHfcuc6KtANEotQ51j2KeJcsKmUPYZkMGPXUAgmVNi8+b1yJ9YPhmOBgF67/4Y
r/cRriBRpsBLBM1H80siMxujbwZp8uMysTy96/IN7ttuh+ucuQwNMQuPAHGHXu5bYQ9LhjckhD2M
2b7lzcCwqJHsR0lsOGFIyoPFJY4qLJcWHnaz1+P38qGDQ5bhotEpI89COKNHgq5WE9mX9WDc6rT4
VFuzXw8xqBdIME0PBVVaJ1OkanV/Tm8cGUGDjm5Q3PAiey4eYGfOT5agU8ZUbfKHoXKsSvVkk2/6
zjqiK9wZCfguhxNvgX7VtjFroAk2QXqrDJbAYPPMspgBQb2LShOq/sjzzr4DMWdj8bZQfNDzyw5n
CK9so6ccchkFKBCgHAhS/po6cJUgiJ9iZGISjubIuEvxvwyhnff8bxUbxOmUttjnnSwdZHmaXtu+
QQN2lNcuihHZtqgHa1NUUfmCgnRrj8UYrIo8qR7MkLUv9yf3+uRjTIICSrMQ1KD9cDa3ZayWjdrJ
vjaMD6Va/WhLjfz7JqXYphamDc8TFFoubZRjXEN6Zhr8KWzbgwpFKRf7Of5lqJ21uT+c6/MA5Bdy
AQrwn8iqzHssco3HLNJK1WdpRWxLb8dNk0+5Q4Z2WDgPt0whD4ZkGvizcGPMZ66gLBkQPfhIptDe
aYI1oMf3R3MdcmLKRDUFHcECbT1zy5DLi8RbR/NrOa72atugXZPr9LkA8n2PiAD43o6CDHOgoWNN
I3Tj79ufv+mx48UHoDVO/A0mo1kyrLayWtdQtfKVYaWn/WgHFvQe0l8SIa41eg1IbcgE/he5X/GQ
OcW4/V8+ADTtSGoiuQmJ88utY+amZuVUzADJ3W4IPUjaOplc7QwyvSnya6VU28LQ/EQyH+W+sXnc
LHj0G8uM0AvPN9g3hED45RdUHeyPXIHbYzl/rRXCdomRmQRUFwGydPfHe2PBRXSAVjlxXLTvdMeZ
p+s1I2kT0sp+Lms1Q4g+QfWLE7Iy0qZ/66U48BqVp6vCQH1Jm5BauG//+vpCW66mIY4QkjlAmV8O
1owGKcBuksE5rFh7fYy5h13eIKal2UdRSP/YpSv2l/pN6KOgRGmCveHSXqBI8lRZuuzHRUI3hlIU
uzAws5UZqvwpS4P8QQp65COYUS0lmMVQLm9OzC/mWSVIxArO0EvTahaYvckx1EyNnIBZxzEZ35ig
+ux69ChZx4hFpyZBbzlZytxd36TCtGniOSkutPlNCjKMaDDB/uVXciGCAuTjfrLEJzS1AWd24mZ9
f1Xn2WYxzRcGxR4/21ZaDM1y0sGgVfW2VP1MzXTVaPkjdBRtELPt4ijeFRUo9XtDWbB94/iAiYZi
fRGL4UGgXpqe0kyLqFSpPs3N3FXTUEGViOfY1Xq6YOr6KiPEIBTd16LMjqzDpakRjayAzheqv4L0
yUIwOU8riSk8//H5HRaX6GfDi1/1B8bwCLeLoduZBT1MQfZHjpuHFm2JUlptyyp+7qfIU3/1Pf+R
WA1YoiQvSNELJANmnXypFahke/p0f4lvHFyC0B1RmQg6cQVejt0cqVEmQ6v6uobeWcqcuPpIit5J
QXV035Jw+bNzc2Fptpe6KcyDooclI/JKCVQ/KENG2f71vpWl8cxOJ0BfFKKAveqnKXdlfmhpuwr0
bWktaUrdNIScITw8SjIgmb+cOLDjWc0Q1KpfNNZDX38kbbkyex1dkQug8VuGcIFC2QOsJugPnIUL
ejIMaI82VT9LMregn6ykG03rPSk1FvbqrXOApyXecqjcAtc9c6pWYIBrh4SarydtsQmN/BVxxBJB
943QAFI7GA/oCMBIBl2wy4lTALhXwixVfK0JQqc3u37bZEo42TVVOwij65NHIZu0qU0hsgJpY29E
GAr+WKt9tYjBF6b3etAoaQlPjlo17s15HNtGEuFRncp+06iTzZupWaMIlbr3t+W1N4M0MYQV8LoD
FTyIFS8HnaYGbk8spJ/zZDvR4NC23TakC5Hl9f2AABauUoN4A7ISc/abdsylVI4mxU9VsJpB7rgq
dWTxpj20yD7BKXbUlghErzcnymaQywPFPQQW4D8vx5UTq7c48tc+KYrpqIB+3U2LgO5M2k2+1NMl
fp8bq4XqvIbADjVQjHJ26iQkfEw21QjrWrXYR4xCy4VG6Im+v1zXZijKYniLC0kdIHNm4UxSo4Ac
ywPxWU4gbkTSZt2z8N/PG4BjCNMBdUVlFfvicvIyqU551MBKRHLgmQZkdFiXmwun+nrrwYrg1YSP
ErQms/M2GXkRDK1GfHMIKh9PR3ADIWg9Vk2zBFa7dvHYxrAmBLXQTjOPyppcmeIkS3RfKttkrZc5
biy5kDd5pmprlJDHt0jqlm7vW+MTnXu4Z5FlB2HW5SyihTjIC9bqflwTdE9GXZJA6RYZZmKThoX6
P28NtMCD0Rk+H04Sj5tLc6wYu3LqK92f8kp3TD51q65pl0hhbg1KCKXgKYp8wRVji1WmfKrQX+Ab
YWGz6dFKwXCSqAte6dZ64fUOcg0cJVWdt9rnBAyYaptTPzZjiAhwkm1ppvUbM2DRxmpRDACBUejd
P1s3hobGAkHGiYqSjk7g2QQSOnCrI7qf0pK7ZhShypz2pT0qVrtg6kb8CpSEoJvE6ASFyGyxtFFP
axJYul+ZRrZm+SjtwYRDN1SpO78z6nBbZFG3GSWqOaRXk30+jMoiZkOcsMvIB0qiMqjCCBKZYCeb
ncB44KHMg4L6llzgVTDsWhJ6pPhJMzDnKTZTwLBMUbmwtfzFWHw03Jpv3OcgTQKFAfIO4s/PYviy
tuQwmGTdj1IDTbxNNLgkgioZYu9yYb5vmsJbG7VCEMzijXJpKhwkQ+o6k/omRXP9XteaoX9KxjiD
0rrEB22hJnntpSHngoQ4AW0SJcYcC5NnWVQRCBH4EoMSc50Zzd9yCOSF18H1oIQVRAc6aoWIWWYR
ZTNRCd5Vpr5am/Wnyi1tlWkod9lx2ixhIW6OCHGeCu4UuNA50TkzAOzLJPBDWm3Ug2tUa3oIMEKP
lixcCjcNgdQCxVwweYGF4XKllMrUi4ZjpXBZF29ZYOQbSMWXC5QSc+YSPH7E7SbIyb7RHeYMBtgk
KPgwGge+Hlrs3SpzywbZuPRY9zXfdb0u78NhUnbFII1eAt75VZrI+brJ8+65UrItSZLMkdMAsspJ
FaxNiZMPGfDHH0k5lo9G1FOX1236x0BpccHN31h1qGiiLRRLAeKzuR6i0dd4+sdN4Bt5GDgsRDqV
5vqLni1C4q/zCTic33qCgEsirzCLujtjQAVWVwO/xfUF3Rg5it4p7mpQkhZS/LtitDpBPrWCugzl
EZQm05698VRXloY8xx+K1UKAinAYOwIl8Xkxh2Uq+POSyPQDM0ncMpGHUy1FVuuaYbqqEiPYcKhv
u2mOsK4Gs5HXjsFDnFv1Yx/16SFLzTdSJ9o+g+NfeKbeWA6EL4jH0KOLDTtXXJOVjlttF5q+2dHx
REOUJVkelscJyZaFo3F9KeI1B5VHqPeCyAhNfJdHo+1Elqso00Nv5Q7Nf2voGao79LpCQ/FfRa8w
5RY6j0FRBOo+oCPnTJKjFjadzoz8wMwHatW2MoHH6uNfL1xRckB2EFl0+Kl5MhhDQXUtBZ35VKAy
mw/KHwIWNYeGyFndt3T1GkA7MOqTaIXAuQGPwsxVaqlVaFHIskOAy/QxS2OReo0MJwv0ZIejw1f3
7Ynr++JiFUAUECxhwVAdhC+7XKpIaHV3qK4filwmLyPSLC4nHbrho/7vFLQ60Cnt5CqRZj2r8lAs
WL96bcE6AnckuuEfUJ2YjbarglarW84OPA3JISlAhVSqw7BuovZvKkXxI4vk2omsVHm5P+yrHSoM
I9AVyCDcFfPandblWjjlFjsAPWhNtqaFUPGSgiAEjzlYR4ZVPrX136Qcxn89hTAMB4VMM956qPvM
XFUMUQxeKFF56KYCOBNElB62U2ybWd8u3LrXoZuwBRZXwBThgQE7ulzbRC9A6qaB40mv+sAt6tLy
2wFhmsIU5WmK5OjLBOB+F7QD0GlGGKtPijUUm/szPYcJIqbAVwg1BhQRhdKeWIqz4Kk3wwhQhrI8
TEpNX4gE2IqsDwK9YEDtV4UKV9KPxUoGyedLrnd6b8cgGjuOrM3syUrpDlB9Y9UG1i81nIrVZIEm
gdbQAkvb8vP+t165yO9PRcUBhRck2ubeu4y5bpVxXR7SICFeBlHqAlH2uixM7dd9S1fBAyzBD6Oa
Cdwgau6z1zHKPqlCJeDgJkuJ3Ypy8NvKQ77gh8XxuTzc4nSJ3j1AVUUZ8HLqY7MJqphWGiqgQZu6
FS9UZH9rmh/bRk56hxatPmzvj+x6DsEAAT4qEcCKtMbM9+MtPmY41dSvyBROL0WVQmimAL6oeiwH
Bi2vfzVHUBaWsbNwnq9Jv/RO66e2y0w/7TsArQxUbc0DWKFl3Y7lKGz+Ga0h4Gc4UUKhD7fYPNdV
krqppNE0/FBNoX0WyGbCVwXIO8OFyPx6HkHaI1iWwOgiML2zw4stM9VpEZv+AIifg3aLKLYBFUtf
+iDSl4ilr7fjpbHZLYAMXqQXoHbyO+B7bLyowHE6JOY/e3s83QDiQ0oI6BuAgy+3o9mwaMq5ZPhx
xdW1NtWQdsYu4nZMABjveyg7UL1FD2ut0XQBZHTt8BGGIuOFyg+CBYTUl7abIBnrXo8sfzIHt+TB
Ph5ioAOa08SVdSWd7u/KG/MJbjDQo4FwHU2681xl2I6sTxAh+l2VjYY96nImOa1JU2shXLjaJWC/
whsHNKoAYYqU0eWwiFkpeIOUzJdpuokN3Ndqp0iepS7VzZYMzW5qWplaUOgMAnyUQ/rii/VHo4wX
7oqracNo8EKUdfBNoizw3QNzdlUEwdhEcTAwwIbaZJUwdirkLl/I8N408g23QuIcjc3iz8+M1JGU
SYEJKcGOxwAy6mEXP8hhURQLzvemHfDX/kcQHtrrl3Z0K0PKyDKZP4RxsO1zSPGgrrzEGjzf17jV
sacRxgDUhT6EeY0vanNT0JPpezo6JRoPuy6xg8SrjXE9hP/o2mELMD0Qr6mCsx3Y/ssR9XQ09FIP
9H0mP5nt4FSu0bbu/ZNzFS58G6Gi4GchAQIYyaWRMRtFpsKiezmhEjCsUfI2EaN443gS7arRCt9b
vFV3EzB661CbYsfUGvJD7mh4pEMNLT7JLOyahM2uKLPaGXLymzFLg25eQkK6EDDM41fxsei6wOP8
m45//sTF+y5IzKmg+/DNKL2VvlY8fuA/70/JvLMOABDUppBpgCIrChLIz15OSalNY23mmbkHuC93
AlIw9F9akoOaT71GRXBwi7GGzsJQmW5ixukDbdCCILW0CJES7IIdU83KCwwWPRhNExwMKWanWmbt
c5abpduPvbSepihI3LoJZbdtFauz6dgJHk0D+G47UoDoXfBc89gEgwKDoQFoGTCfyJvOHArA1fk0
TNTck2zEw3CtqM1W6j5S5DfuT9+SoVn8WcojcB2NYe75tAe0AXqrmp3Hjyl/+x/s4BpFhhBZbRQ1
L1dpUou2jQnsGPpoSxP1rCL+KEnlDZOxum/qxqHH8/C/pmauZaQdk/PINPet1T0FOX0zqlU7Hlpd
tlW1X/CXS8ZmCyUZoElTwSS4TzGs0D1I9fOmXWLLuLVIFi5EkA3gpYA01eXkqVkXaxyob7BMT4XT
a3mxbVhtbsyxeyDGqCys1dw3i80H+IeBfnnRUTknQZe5FgUKg7m+tgY7pUXn1mpcLOy8eWsQXhCQ
AkIApxjoiwO1xWxLpMh5JZZRRX6vxiU0iPQwgGZO1PIfTcgNCNkYvfrZ9I3wpWMWDc7QoH3GkQe1
HZ2UWd2pM+UicusQFN428upaqNkjS4lma+E4/eI0z460gEi2V6REDRA+hZryWy5r6GXIY1f3poui
D56zsRpWS1WxK+dHFZTE0O0LlySQobODlWtkmPREl/aA8Fev3LDpBgpkUgL1p4WJvHrJYiIR4YIo
XfR/GEhXXG6PsqFJYZpd6IPKsl1VD5Vd/BLNr/ljuXT/XG0NgHlRuFSRKsPj+wqOrYxdHBjKEPpW
AkwON49A9G9IDZlVuZDsVvngFdRdtASVsfzHhP+U4LiTjnujtITdvDp5l59izEadI13z/0i7rt3I
cWD7RQKUw6tSJ7XboR1fBHtsK+dASl9/j7wXs91s3Ra8dwcz+2DAJZLFYoVTp4QiIoHXctsM80zF
rlqlYL8lGPfF5atf2pQfYeiQwth4QNDYei1pi0EJ2yHwovQ5kjinH7778Jhi6khPX66LYn1JnKbG
T4UrDac5NfWcnybXJhLg6GPgCXFli/6Wos9hCBe4WC4sCjpSkfXA84L4d3Ipz4UYStGLfKFFXp3p
+85/8oVkRUIQCHcLkcUFPAnLgSSsBa23sF06YyB7w/D9ECNyPFngdopWEEdCnNFWUvFAKjT1JbSg
TioogasGQnJLQ71xhxB85yTU+xX6ccQ7ngC2XghwrSt4Lrc+3PpDl0v3RY/GUQCUySLL/Mz2YNg6
/F80bU1HMOUFT7xg2UfvSESi2AvReiNvhMCjygb13uzW2AqJrbw3n75vu/5d/oVvvn7+0+8+TUtA
IGQjgob9xeGw2VQ198NGQGHC6zC0G/ODC2+8A72CEa8owSCd68IuwDLn0i4oi4cIEPZKgrQq/gyD
ahOVgy2O8gpmxtUMdCINux5E//kzbGmqjQtrnRWP4jA6AaYJXMjHnG90hfafeuCV2BOy3pSrAqA0
H+VLpTfRqmRWPMWzoNwqymtQP3eNbIcxEHrXt2DGjhinn8BchUJIEiVRVOz38B7ET9rQgv/c7lve
kpaQVjNvwsQVBUQG6nxTmH++2pBqMri1sFp/WJPqm/ogN+3fMnQ5isGjknQLMdalFoM1CDs7VQDg
Ofy0bp1oMcmlNq3FLvSEyOt11ap1MK0AE65kH9e3cOYFgiQR4Q+gXYDqs2GJ7keBGMOD9npXAYFc
tU/NygpVjDhrFhT20joiazbNQgCkBW8rm7UlXMnrhSyFyGiJU8cFJqI8ZktCWDoJuCaQAis85WKQ
pGNLsrHQjKggBpFHHOr5W9W6V2UnsDm7tpfmts8d0qkoxk+I0xy9oSlEVcUXx1nBXW7s2nohErto
VJkWBEAxaKRE+FwSW3NS46GJiryJPHFV3UsvvINuPLPW3LvqI6UTXcvjdY2YO6ZTeYzHmlSDIsYd
5BVCY6WlnYYoPQ1L6c1LU3m+KuY+JcrQYIYdpESjEzkuME6CU98ZX4tzVi7dHuDrEWbCImtI4LIO
OKcFkuarSoRelGdNym75oFgVWniv14lbjoYV5Y1Vyy9GAC4Bva0P48B9V+hD5br19X2dMZiIoBAY
IrQGLAHLPzchFdzoUsuy2NMOwkF90j9V+09h82sM8MSf68LmVPNU1nTIJ/ZjpENpTHArr8m3pYiG
Ju2jrjqT0CWOqDltwX2Gh4CAA8HuZDdPBKVRFVapTmJP5WIrx0i7TgGzULzg81yUn6dLgFYJJPwx
lXWKPM7FTHCAIG/G2EPB+S6+VbfAhGb32T1GAniY12sXCbjm192CxZrbxWmqCdoJkPZHyvNcaigX
XDjKcuwFfGdi2pCJdmcTOZpeXnC1Zq3WhPebJh+AA4d1UjXE8QLUNPJeFFcdzHFHMLw7dZoNAqAF
f3hWD09lMa9mOcZUSDnIIiC+NMy3xnyGlwBSwtYiCw/03OU7FcU4xE0N4jRkhyOvcRTnP/1yAKdQ
UQYCB6/X+enwQi+GgY8ehyZuwWKVEXNyzOzfXyRgcv8KYVaA6FBQR1rDncQkbLVsD6VUmIlxF9RL
5Nyze4UsvmYgTEPmjVE2EYQjhpF0sRdrGVhmuPjAc+Djur6c2ece4Cs4FRiahTQ+I4VWRVnXKe7r
IPZ0VYcCnkljVOwaAGGUJ/Q/AyfxqJkqqdPm1HB8YiwN7Lv02uAjA+IHqghcZcQw5+eGcJ6qqB/C
DkZKaHOGvqvRhu6EvPQ9NKViUxmxxfVlz1kpA9YDHcLg0QOS5lykP8o19ZPpIsfGCsmacY3gN7Fi
sNoubPCMyYB3A5gD8HzoxWbL4GrJdxXJg8QTlO8C+weXQEpqa2qk/fWSzgQxBxmEXVfKMRd7ipg6
wKhvfaJ4IMRwrouZeaenWBPtL2AZmVogz3cuQJd+n0VJ4kXEqJzSzwNiDqPxocYYKoliJMZfgxHa
bHOdBOjyJ4sQqJmjO/sA5uhGLqoR3BSJ1wj8i8jxq45XDunArX1eJSbV5ZtYlZ6roFoP08wylDiB
n4wr8M/EoHSlaYaxpkAm29e3Ze6rkGOD2UGZG727zFflBbB4YHdIvLDGiAUaO+l4r5XKQoZyTplQ
bkPVGWk9JImYWLaKpbADhm1ae7OvqvdQOghitDaQqPn9cjAPDakoIDNhsJkrGSEPFfFGiuVItSPI
aA/WPprq1yUdEPKfSmENdidpxG+yxOscFRiIMH8Umq8CPdaP11cz6eR5GD4Ns8FMQAPYWuCnmNUQ
qTdiUo+px4lGbtV9WSAkJc51IXMacCqEWcygtKUcFHzqhSmIXcXc/A/3W0O6Dqkw9IDD/Tm/eFlQ
Y56zUuI5aF7E9CkW13X8fX0Jc+qFShRiTHDIgkaBiV+EKvNBKFFBRHCT+fc02XS+rWab61LmTgMg
WDw2ABVgag+zUVXnKzVVYBEl0FN/oXmtsRQFfc4LhncuTgIw9l85zEtdN2XBESFMvPIlhTfIhaaP
gcd+75t80Fp1xa/8LN2mZWWOg5dq4U0uyAv3de51PfsG5tCKJu1Kjcc3IAmWf6JqpX7pr+Wu1u2w
cMK76xs7845OEwSmNmbg5ZGfO9cQRIVRo5A48QrOG6LsQFNMrmzWJAEVbbnUmjWj7kigIlWA6dx4
RFlkfldHcqDFQoKR2aPZqt8BhjulmrJwqWY0Ei08QM+i5o8MmsBoZM9VIfHrAWeof/CYTsoFLnho
cIhLeNbZ5SAZjO4wINYuBl/Fgd5VDRXxTHe1KRaBNY7bIV/CPM6o/lREnbqfpj5KiVkOqfKoiTUN
ZlVXoY2BxTf1f9gxHD1q1sDuyEDXnytBSpo4aBs18ar6TzTe9T2YyMAKmNQP15Vt7mTQmIe2aaga
HDfmKcJQDAyOUwwsBX6wRELwBAWWlK5A1bVwkeeOBoZiwm4i4AM9xvmKUOjBoNAuSD0FA4k7+dkA
U48W/z6ym0zFhOOdiE5YjHvSV72f9Q2EqJEZ6I4RHIRwX6VL6JIZ9wmlpAnJNRWTgLBlFoOuEtpk
kNMkvhlFiVPX0SZRK4xf9foi2IadvkUjxOr6Yc2FeJCHzhaoBV70i+6xrKuHkQh4nDzxDh0Dncmv
8oMOdhW7++wTQPIWDu0yPTrhJ/4VyKhHycdosEomgUfRSW3ucXRyR1p4SeaETOg0oOEQJKGt8Hwz
E2Xks6wfUm8UbhOKwfViCbyf+ymXzwv7N3kIjAeh4FVE/hA4f+R7mVsVg7Qf0EUpRbOKmTk6xuW4
mMqrPY1fGHE3LNUs5u7WqTRG43O+rDjkTaGMfQBU+YccgG+Sb6zl5Oj0m66tazJYJ9masQiEUOFk
7GC3G7V0Td/wNObEaVWrSKw+2UWx25R2V20T9/qWTqbumuTp1p9ILlVJyqghoqtpX4YedZrPpjP1
j/+fEOa29cE4RoGGY6PN6i1+T15H0JLeX5cxZ57QCI3QGc4/ICusDL4OO2NIM69p488CzTfNiG4m
tbH/f2KYp4NreBoOXJZ5ZaOs8zzcjOnwpsnxkts0txy4gD9gdUQZrCEE1M2X8jHJPIIuaLNDe42b
kGAqNChL2bS51xDvB0BOE68iXPNzFQBqBAAoIc88Q4pVS/DRqKti5vX1fZu5S4DcIyIDjhSJIdaD
oEFtGGSEjUBu2QoVEAk0ooXSKDBxC5J+Ql9GpdEJDKMnoHiPIg1zbTW90tNOp6kXd9uuCU2lvRHT
56pYdSWQF3/4fjtEH1nwjtJzJSjW0C65F7NrnUh8kMyZeHQYzzr260KiBOpe8GsNQVsZucSPrGDJ
WfrR6YuVoqYC9w/ANfRMnp9c2IDbEX8zD9yLrmyN9ke2xdAnU0LeOncUK0F55foxzm/uiUhGWcYk
GBKZRBmqHr3Lb4nDO5EZtuatsK02dJVbyoLEmYug8hq6xw0EQ8B8TNp7YqAEoVCMnodp9NNsVYAP
DNUpLry9vqwZKwh+Fnkij5vOi2Ue6tQSfR+tn3oYYIfW3dWYClYt3bX+E9cspMxnHku4tWDukNF/
Ap4nxuC2YGaulAS3LQf5jdlnQQxKwDhbZYNMN2WHeDJDD+Y+Qgfmf9jJaXrz1HMwJRSYZxrJGlHM
8J+nyV7ff3Ve3P8eQIJ2M+DVUeOHKQFx2vlhSb1flGEQhl7XfpSA4fMKWiG7bYbWVQOF6OuHNqMZ
yMgCOAL829RextxzcJg1KjcOkTeGpZVX2yaQMXB7IZibucvwDuFCA8CLcJzNy4LkMxMTRUY9TL7L
xs7mlW/VQE3j9+iRqc/rXzmMWkRaCMdQRjlMU+5VX7M77j0u7gHqXrCOM5oOG4+622QaoYOMQ6gL
Cq1BWxt5oDx1dAQMdqQIKM0LcD6z5G3sS2HhmGZ38K9EYIbPdUJuBKlE30HklVpqyQj/xfg+B8eq
inFC/0EhTiSx5jAt41zIfZQUGx9QKsJjgeo77bSFIGVW8U7kMDbQ6Co6UQZGXlahgifFtpIhjFwi
BpnuCmPc4cggPSMDOogEHXOX0L/mJ4qeA0RRK3RlCMm6l8hSmDovBMhENOsAlcgeTkIahScxslmo
wo5q8A1G7c/rhzJj77CMfyUwh9IHQdKlAiQkfOOk8jsYfK2a19acsAdvgY3QzroucG5JiIRRlf8J
8VmChM6I0QKsQiBKvYcczAj8UD9dF3GpANL02gLINEE0sHnnKg3OH58KGWw4V+pWESZm237QpdrI
5cZNQkANN7EBA5vOCOkbLRk75Mm9ovTd1FBuYukxUuVdSOkhzFrQtWjr68u6vKmA9uOBQC0Xxgg2
9XxZtc/JBjDcmYcmbbPHQ0RvA/3Yx782COdimOsjd0bacl2ReeggAL+y1t2M5Y26hJJbWgzzOkSl
34Z1XuKdVZ00VSIzapBhzKrUrI2v6/t2aVOxoKmwhOqdhjIxsyDR4FI95kkGRNDBj8qnFtw2JW2w
LGBoQ9W+Lm1OL0A1gAT6NL4MjQnnp+TzHYdCATzpMEZlP0JyjKNPldxaVd1+o99pOSlzoe7T7UXJ
DN7s1KTIsudxgdZSfiw7T07j2m4A0bTB1FWspY4ucQXNiILvAOYG4BbgwLNhggZsVTGEQu8lkY9R
STR9oZjM6o6a0q2ub+OFmcCTDljERPExtTLxzENY+6rIVVXfeyip2pxW2mG6kBaZfsOZAT+XwGIj
Mj9Vm7rEWnBbObPr+M6BxNod86RdA7wXWxxfi66sNIZNEyo8Xl/gZbJpko8nHnVTAF8xreNcUUK9
EHI4ob3X/5HFO9naCBpGIuXAeII506qtZmG9F4r5Iw8JE8RcKO6wfU56VqhJpWO9tLGKrxBoKPDQ
d/bILTzzF9eNkcOsq6/8EC2fIuRQN1AqUxOPgV1LN+JiUX5WG7V/V8RcNamTY9E3sCJofPUEYtlN
9GVgzlXtRNbjN28n7sKZLS1t+vlJsBMEUYhhOhC4H//chjZmLC48jhdWcdo7sH8j84mqMZ6wcwHw
2IOGVNi78U8RWaNViLZzXe2WJDDGsCiRccwmLWjUXQpaU79RQG0KhuQ/1+VcRqLMUhgDj+7tTqwU
Cdcruo8bO6pvZdls157fm2VqYjbEM8XscQWjD/+fgifLcnJIpVIFYxpAsHIQjRJjaokbVtYzcSV+
rWxf6/fSXNjTWT08ObXp5ycSx7ZKhFDAqbX8UyLt5eAplRZoX5ZEMKpe+BE/RLGM3ZRue/pB9H0h
vS1s3EX2ljkxRruBWxyzbFK+JMxs0H4ZoSW/lI2Z2O29ka98ccFQzJl4MCKiIR3+M2JSZk1gSY8l
cK/2Hh9Rk/fxGEtLU9Lmtu1UBLOkJkQ7dRxExBOpSTbqLlp47JeWMNnck5PHMIYcMrCENn4T20Pc
3y+cyZIA5hkMJYFrKjkkno/sQ7lB40AV3kjv5Njv9Rt+9xgdYiu9uy50YdNYive0DQCd1QLipXll
F0JlFcAn5kuz3WalgG8DRIdTtkWffn6ydWUE7oE0x9H41BJNAAHqBVs6996BZOqvAEa9QKJD0qZN
iJd/ArthxcqxyVZ979TRSl4qRcxaO4RomAuio9gHcpjz1YR56otgEiLeILzxEw25iwyVGZoYsapb
8hsOaWF1c97LX4FTjzQjsE9oW2uTQKuULD6ytI8WLC0Eo2WQIVtQ8/mt/N/VQdjFs9QlRI8LgkTm
8G2YJv1+X0ByzmgDiJAQ46IfA+4x66PrnUbQzAadK+u7PD6m4X6Ij9fVemYRZyKYB6koylJLQHbq
icJrkX7iulbFoUH//61QLFzbSbUY1/JM1HSrT3Rb7Ep0HWPEi5elDRId75L+SjFBRFiKQefloNiL
UuzPjItzOZNxI72EOwQVMIhu5ToSeZgMIxtLGjDj+WBF/0piDN3EgCEMGi5TW8RWgnk9cs45iWRx
PjXVhd2bsXkgjdaRUsEQTQNYnvNVBfwgDnqZEmDcOzOXR5Mg+3VdF2Y3DrN7fsJo8BkyxkcRpLFN
Sig04bdZFbigTDRldS3TbH1d0Ny+IWGNijK6YFCXZzRBr6hC5LSjaPrvzIhu0vJZz1+n/JrQ/d6/
R3oc5flpfsSEAznftrSISRRJBQVOvj82nJkLTllZwJskv4YmgUjvVBKzKIzNCwgvN9TDxAMwUUlx
aHV1vhRIX6KCJjGAGuAvKodwjM8XBLqnQFMiTBBsJav0eMcvVjy3pqo5pqtqUyx1587Zh1NxjNoR
HSNOOYqjCqVkp35yYmBHw7MYOIKwAsr4l3QuiPfOFsec1oC8pEETLE7pYzsreDPD1OZfch8CpIaC
Hl4l4IUBpEE7x/kOxgZH87gZ6RHILswTVHJ5owfqUuGC2bgLKczblydhGkkpZuopLzFZgUqFCKBZ
vMdQPY68XL9ObEMDK4vtnlPjWsq4BrISzuOyVz0DKdmb+ibmXoSqWtubYbKObwr6IA43iGyXql0s
Wu4f+SjGgsQKkftF8TKM9EoC5xs9oj8czHJ21jsmOOaUTbxH16/uPl1f7w8O6eQluZDHXLVczbUI
h0yP8iptH5TR7jFI08XE5hy1vHxF1sMH/q4jd8C/3CZd2apz/RN+xhBe+wTGVvZTzqlRMNZH519T
/dCiyafIe6eI1w1aVuOdhsYLIkSHLmntunhV2/cBoL0x36BgaOnFLgm/ispRMWyQ7tqyhXdyP+ar
pFFudA7zDnVildxt01abVhW2RCbWsFAPmFcaIJZ0ZP2BP2Ctvd+qateFGj1iugRv+avpT73BYFj8
P7Ro7VJxFW7t6/vGWP5/Tg6QvB+WWpR0GOtVDgZ6LEWOHilgbrJdFhUKOsEgRyYBk7Pta8MIzjc0
rV8XO68xJ3IZM0aroFXlRKXHRkR039tRTlwF/oHs36LAk8iJS7hnoVwF/b4zNiQAAZhhRqKpEsUO
1ZcsAepXIVaESZz5rlj4OrZh559d0VDJBSumiqCPcVtTHcO3xh5HUcuxqUafaXmD/F6qo+q0AUeR
Rjiz3vqLRQeWNfUfuRPzzpRKBGSXCQRTTkYTaoDTUMLejVWwv4BpRPUxwF3Pbd8YzCBIMfbO4fxd
jZyBsC/LI7IWAjggxi4ys1HaaRiWrt4OxbYEs/L1Q5vbFkRBAJ0hrQqmENbl6VWSq36pd8ea3mQY
XVRG99BVKkdW0ueYE3gMSpMM3tJ49BkdRYuWBD5AtLWANojdFa3KMSWN648j/9QIxWpUV01RuTTP
HIn8LmCZTgCyQFwGnhKUdliggGFkaHWQ9f4o00Mph2ZPnhLOVUVk5XfolZHvF7aUyWb8I2/CjwLO
At45lt60l7lcGQWpPw5JVzxQGohOCblo8ZYtHm1CjpRikE2Ew3wQA6Jt0xzzK69/w8zDCJJeAIDA
pInAhh0KXcppKtaR0R/v9VBEhlk2eTRRcp/pWFvpUlftT8GRsdOAAAOTBBvHg0qSeSrS0ei4PFPJ
MVGH/GaUFe4+1VoO0wuTQAWFSltsaQeNl8p6sIMWbMs56v75YHRONIyix406hiyq0mANPki24B6X
bqfFutW1VbfrIv0RcyMlWxMH1Ro1MH73fplblQFjhiG3rSNh9GctNOWK60LB5QjmfspDK5sd2Ltd
mR+QCm46CfZGkapxwcTPKTJsHqhAUAMBoJdRZBryVRBlCdIiaf4M/vU7mfvQyF1f3TTS4/VDZfP2
P4oFwDAQB6gvYtQY47mlekvAzVKQo+w7hrzBrNKNIWDeVliaJfnuQToINNjz0BAr0zigipfK6Cys
6H8/AG4xxuuiGMiiLMu+C0aNq8ixkl2f6quuCt1pBGxZ2CA/3NXjJo+2GSr5qvyH7x6KDgTHlQq6
mJc8Dm6v78aciqvgc8asSkx1QBh47mEq+aj0slKSI+e/Vd2fwTgkpVmrplbcLDroTMrjn3Wj8IRa
OIDbQFSfywLZWEbCvCNHsY0/AMM0E02FDxYd1D89V1qYANyJC2ig+cM+kcm8pkFNxbIQe3KUfO6P
pK9if1WUeEKDbZE2K8Bb7KEDm45ATT8fbbFdRMtNG3hxq9HHYkylZh4s0ueLHssWbJZCS46ZvJPj
TdV5SrpPugOm9bZORK0CXTp1uRNimNDRzvfjEhPT7AmffABzteouq+Rh0jYp5BwlzUyq5K5/K4M8
vAO1mJbLCz7+0oqnDzpJnuAJV+NYxTHHg3BDhWZTZYandEv5x9k3Fxf4784yYQtHMELNiLGzA9es
haSyeUTlpbqJOGpijB2yNdO8t9CNFTNTVtevzf+hV3+FszlWn4oaGWQssk3dvapapYNsu/7ijI8P
zXrB6Zo/QUxGxFM/jWxgdJjzayTZG8jSsteKX7fJQw5853Av+U/Ggqj5TZ2IB6VJGuLO88OLwoCK
EV+TI8m/SLRXwVTtI3rPbbSvIRdW+O530X7/l81EJxb4qidy/AvvqWhzvu1xSTu8XTrodlwF4VKJ
WcsWZ5i9sta7dtO16/DruuAfquKLy3kimHkKMK9KTwuF4HKOYOC7B1Xl48gDblLCBsIOhtP84iI2
+QjD7AKMydgQsi9bfW3AuSNtbGEs6SaWj2F1W/EPot+B/niFXBdFUq0TezOR13q/EFFO9uLaJzNe
QlORlnYF9grcQulGR4YtIOuWW+pZnNsapNXAcjlxasLdY+xWSEnRjRhWcYyNveKGTt5ZUlOa2ZOv
rNQA463tFLwAYB5OP5pHoz5yORofRt8sDP9W5PaI4NViDyKzbQ3syS0dV0RaU8T3109w5moAv8Oj
CQgc64hGmK9EJ3IolNy0G6ts3FL/TpE2GIJuD/KhUpYYDueFYTAB6IbxWrJ9GH400oTLFNzDHATI
60AimExgqskfHj34eR8veJ8zJ421/SuOsW+AjAugcpfJ0TBrz1+52vCfNu+vABZAEVNFwaxxnhzL
tLEqXnWG/D3YBitlRI8bWSKmnxSTUdzT5fxYnpNnoeJKIjcDlrNTzH5hq35wK9d+OWMi5VJqk7zH
LxfjBx9AOFFrkG+RN3lQ2bXc2k174FpTazc6bopPeRA1yUDy1Ifar7di1O6TYSlFzaY/J3cHC0af
HdB56EVi23HBvywG6F+DbvLFraH55U04pNME+VbULJ0MyWsvKF9w7rWtEjd1bipd/kvg9T/fgD5J
fADQr5gFdW7Oe7nsjFCCypbVXSjeo5aO0eBqEFiyuLl+E+dexInc5a8oxs+IK1oYtaTidlTaocrX
7UuFfOgQNR7PbaM/tWLHex88LP7SFPhZxULk8JMdQHGLsYhS4vt1LXAQ3BW6yRkEs4pp3C6p2Ixb
M4W9f8VMPz/R34bmZTzoPjnyw1qPBrdvdoVFy9rsXoNuVXeHbqePJqiJ0gHkk/m7sLDBP81rFzp+
8gHMWbalENepEiIZvKFuf8T4jchMnG7VWO3tQXEl940zR3sf8+Zg3/TpurXoqrUQRRTru4Wzns7y
4lNkGd3m+pR6YGlbAn/IOlSTkJBLbyjmlAODwoNMtLbT+iWOV/D/zEa+r17apjWl0fLHG6O7b63O
f73+ISwh5z/6ffIhTEhRJUUxZlGBtNChL8wX7L9w32TrVsNwglWGyaIpTuRei60ecatIvDG5F2q3
Ha0m6ey2csEAkhxCdKjmv6ST+ufLkL1HgDclmlki7wYusKFHET1KffESGdXn0O7C7P36+mfPAf1Y
E6U8GKPZ4EKX2kERYpxDTgUOWV2QJ/t8ZKt17hR+C8bLJfzg7F2bConATePBZe9ajooHybqYHkH2
EW+lZkzehzDOF/rJZ6/aiRTmqlFD8lNNqLB3SSd7GFoc7EopDN1CaY2H6zv4M0roQpVRWoGzY2DE
OUuRond8XkctthD+VO+27rAVV+IKTfOPnBuuyhdoi0v/2PGG3zbOMByKVeA9J5vBNd46N9iUTucK
K+Lm3+G7ollNt8G/vfMQuam15BDMOecGAvW/38pYAPCzAlFQwgLEYmgWg0kFZAX8PWb+JKJo6tXa
D+7b/X/JxJ2JZSy7Dz6OSG2hyly5j/i3wn/opY2eHxTAwLLbUoCVuX4os+d/sk4mgiwSXUhCPaVH
rY+GbUFp7RRdX29UPVrqup5LxmBxSGFN0xlxT5nF1WB5zoKopsfCIdvWFVf5rWBzf9SH6XRBi++p
br5q1tcXOHtvT4QyC+w5OrUl5LCfHPF3mAgWWWVdyF7dhIoZFlJgAgCsLbh78y/0iVTGoczApqfn
IZYqksKha6UdAW0+1GvMU6vzPZiPRB9ZXYfLlqzG/Hn+3WM2qBQ6eJo+KttHXmkPIuIGFJh0jiwY
w//jevwrhn0MUkyK69oShS4Daf7bxNCtnt9Gvilqn8Frn4emJjxwS77nXGkCaX9x4pJE67TCAsYz
X0yEDjR6x4hfB5lhaciZthEm5kY2jPFGoaPV+i7gyas6D2wgkGxZuG3yV6N5r7QN9x5w3yLdgXPN
UuWlkGWudHb2cYx6CzXX54mEq5T5ThCvmu6ujY+6bA9kk6E1wMLw8sJWkl3c6WYLiiPj94ndM/mM
pnORgfnWHI6+zAMrcrLCSzSnLWtLK5fq/7PxEt5dCSPqwMDEDo3jpLzv5Rqvhi+/iMNa7V5VDmw7
q+tX9/847n/FMO6mrwb5OIEnjjHnyqBpQClE1h/a7IBWH6dCsxJcHhFQEd1OoWsKFEIHXK2A/5Fp
a744UK4002gnJL0lRsLCHV/aA+bljDi50sW+pUdwxFlyElq57ypccdctEiDOG86T7WYeI+oXWi/w
HV6FpHDjyEuMm6qKX0vj1ojXeVDuRv5VGu8zfhu3a7/rbPBebjndq4wlwPrcokFXgAdjGkV5Mc03
0sOWKsUA86JV9F2O+kmOTG1aqoLXZ5mytMuT0rI+w6lAiQkFWkOOwwogguCmUW8lvjVBhNtFblRs
M3GpXDD3VqC0yIPUeWJJZBlI9KGVRFr4uMHvQfHRhBsedOFdpa3Ix3XNnhOEGjuSPaKBlmC268rn
FKJPTGZHWlX2WMKIcd1jWZP1WEQHXV6y1jP1PaCckNTE+L1pvhRjGYYE8bnfozQ6Ftoq6R4JzTCk
rbf0bisZO6MUtlL0beS/7Gr98ctPxTKPYCC0UqKE2nCMwBDSbKPqJVnifJhTjxMRbI18VOhQ5Bxm
MvbNC+kPdU0xb8+NUtnUk2OdLL2uc+eGrKkAFAIQGeAAONdGLvIriSu44diGSOMkCPu0O7Fb66Rb
h6gU/lZJ0HgP6jfYPxS7MWnvXFig1zQOQ0zBlAFYqd1efJfeCtHUkoV34/JOn8thr5iexGkUQA5n
bFvtbdReSvSC3l9fzGU0cy6EMeVtn2IAYwxkDJAOlSXKPr/lioF3r0uZCdwhBsPTpuoPsqlsehvD
Dge+B1T+qFDBovoHvB8qgpPWGTk7aDBapN8UL2L0yQ1PmbLThs8BGYQy5GwFqIFKjtdh+yeMvmRA
G4ZtrpdrUd6IhR3gpSEdwaSJhW251N/z72X2HmjxSNEIUGdZcTuMd+26sXvVRCuLGiyghpckMQeQ
AaiCdhlIqrVNqG8SpXKS4Bl9eRYf80BrLGD2ZrA1WBkeCKTD0F+KLu1z7cWiuDChBlaWpHupD9dN
6dT9A5WoWZHuIQdbkO6ShjdJMpoAlcQyb6HB1oz8Vctvut4S8vc4Bx8hQUlpIy41qV/6ySrMPOof
4ADTUR5mPo/0oEmljTigDiL4jl5Xg5mU4Bfuk/hrQSdn7tf0pGhAwoEb+oLXSioEvQHMRzzKNZ5o
agno9SocbXgwlHuMuimrQ6+GZsI91IGCLkhTKe5K7q4FzCj6jpVdHMZ/Mv1TQ98bZnZ3LxhCyXWB
W7QLCrLwmeyckEAoYcJ8WTz2ciK6oKR1Wq2Ktki4Jrfh0C61g/xwGpy/7Hj/AHCZqEynYhsTQoCC
Lc0SYFmPu8JEOq0yD6r18fEhWx+33vPz8+vr683N+/YRKTbzm5ip9fnrY4F85HHQ3zfx7LCtoGWo
qgQ0rcox9ICzMNUVdRUXjEj7YBWt2p208l3pPluNa3UjOMVBdfiVFpvpNn5cpO2+fJ+nKWTaxL+O
sRsXreuREehqiplnRwXABNNtMXAqALkV99qslyCKM6lylDXxnoCBZIIKs5NnhDDWorrT1CO/DV8N
d1yD1OUmd1RwhF/fYGF63tkDnuh2QC+JnpWLtNzAS7E0dIZ6LMzDYIEZ3Ho5BOaXbFb2rfe6DU1i
Pl0X+YNduRCJNilwyEz+G0tKpqE1ogQXuXq0d/v69nhw39y9nVqDZUTmh7s5oHXaPLomzMp9c7te
r6311nFWZozF23e7hXd1JiDEVp98DeP/hCPK5nxRqkfNjJyit5tHAPmiY7y2rMqj2xTZpO0StGlJ
qMRUlaHRGERLsQUIOJ+st+GjSh3pWfLGG0w0659aTJJ+CB4W9n16pq7sOwvg5KMYIXhYYd/tvf22
P7iHQ267h9DizLfK/Jg23c0wbc4sNvWNjX1/iE3rXTSLw/pOue3M9YIisHNl4HpOWw9iGEQpxsSN
d/761HmqBgNt1KO/7+73bu2lkes9i67hrND3Ywlfd8B3fg9bbQmeOKv0J4InK3tSusAUIKSHRQge
BVu0ir3xUPerKkH877bSy/Vtn8kyYZUgiPrpi5bREnQujIK+o4j4FjcsM0evNx7JCPKO2/8h7bp6
42aS7S8iwBxem2GSZpSGCn4hbEkm2c2cyV9/D7W4+2l6iCF2FwZsAQZU7FRdXXXqnCE8Bq9GbNOn
CMJjK1N7HQIDGgyJJzBCoc0AOkSXNkFELPTxEJrnAiuquX6xybcrw7q+my9NzKHMjznMYigp90Fg
nMWNugfg1qVe7Ap2R15fUU3bqttVKMaaRe6kAojQKkkoGOfB6ZzeDrfCqTowX3qSndzDBt1mx2DF
PX5XJbgzAyJXAD0tSAyDc4HborpUjnKY1BglOPK7Q2Rbbmn/iRzwldsJQfnfy72MPJWbcl9u6iPQ
EN48B+kmJKL3lDjxljoDedA2FaEufQRLNmFk/voWPxWb2EmIYL8Cvmj3B22XHIVdY4deYEe7Ejz5
z4JnroxocWf8GBC3G/W0SmPBqIyzU3jho5/fr/XxfRcIuCkDIt0EPSMIQmdF2suNYaBM36SdYZwb
R7WVQ/AgPBUe9TBj7rRlvyJn2ob7eiO91l5FzEPuRYeINJtmw7CIwZOMeQC59zY49ev36oILRK0G
rxdgKxfoHqjZxZmZxOYZKnNu6/6qdoY33ckuCc9JbAevt8/IQmoM2Igf5rgzAnNpMmXUPLcu+tMB
zfcMF3kgYrm/cyf26CZyEVMTw7ltl2/enB3rhV3upIRBHamVgmHqG3Pf7PJTTAbSgUbgtdx1m+4U
uLcNLvjTb7S1BdEKsJLwvZtTBSFumgzmOdhQR9k2ByysJ27LFZ+zZoYLRhWIhiFrCjMIA7fDLny0
NnRb2Mb77dEsgCegzQLw+P8Ph3t2JJB4Nsq+N89v2Q4NOB57BCL2KTzqd9OmhUKGgSsSSc13ac3w
/Iv5owPmOeimo5UKfK3cAHWE8nmijea5uSv3+m99nziVqzrGZnxmH9rD7WHOm483BukFZC9UYH4N
nn1HpEEp9V1knZXSjVUCD4UiWoj2gDV9jqVoFtnnfyxx8xk2SgQxPGqdrcjtbS0CrvWuVhzWPutu
L9nySkg3u7DrgelQtwC7ENz2vI1+3Ew1WleaKc2sc3ZHn/Vn2VmTPFueuX8b4Kv9EBKUxmA2oB+F
LZDhT+Gd6Kkrm3151vDQgFaWBpZAPn0PUIpldHppndWj+Lvcy5/VXxCZufKTvPKmXLSEKGEG56BJ
FUmsywlr00Btjaa3zqDPKJ/ohwH5NA/FTLA7T7+NlW236Jx+WuNyHA3Tu1gLWgvpuRkuhiaZ/DF8
lI7VwTiJzK5+QXpSTsnaC3/h4ptDoX8PkrvJKRqYA1mCWesevAbP6qf01a6xHy85qJ82uMvVygtD
illnIaCNOtL/RkfYffU395oV8oyFWoOJOxy9P3iNovGIhx1IcQAVpjQLzg6rSfLQ+zv5YXRsza7v
JHcf3yf+bV+xkCiCQQC4JORi0GTMs0gmYpcJZgOD4t4g5SbCk1Q7tLg/I1SFwTNPZC8FBkCxIVhq
t4f+zyoLyuLc/vgCbm6hPRxCzApfUDlo6Hokhht5yp96o+9eT7IDco/3xKebNXHFa18CHMRcPAOm
BMxNKvdQG80qlUAGFZwNcfICeVdW0n76KzS9d3uCl+xALR1zC6bEWSLh8ghWelnXbVELZ9Eq9ohD
P8opNLagfOvcQh7ElQBh/m0XHlJFckFCFgMvBLBR8c1jo8Ig81Ew+ZwIcMKsrzInhzqDKyutshJv
qlfrhjQ8KOtQjoJ61oygvRyZHAEeM06Kdhamk1TuxeJg0l1hEQOdaIHwGgSfMZRM6FEEzCR8noYH
LSea7CNKsw1lM3yK4e92awTPRWJPvoQKNv79qn7n+dYyn/vKFtHzFB7GAYpjgReETls7DZoXdEgn
gf8vJe0rS0jTuXqJwDxFDcwf2EEJVxA6V1cCRokrFHHlLGx4deeokGdJs/lFmUVm4Jb1CKFTA2lE
CuIEN4lpuY3kInTLdgxWds6SZVOdmf+hQQOy43ln/bjtVG0AO6BQ6Wd9ENDXPYBfPlTkYlcPmORY
s9KNUbPsUbPGtUL/0tLOHUpIzCJUQrGFuzd6oSpDKCjogN8AJyERIYDGBttrma9IpDimkdfmexCl
6/Q4hXtq3mcWs0vpKPa2KG0jwZ5AlvzHGg/T5NUVCfUHqQUas/glh1tmugqommtPyF+Sv3F5TJsA
PZybNnkPU7vTSMts8yC/ZXtNfRTNyYspCXqvMu8U/HT7cF7H8d87GKxmGlJ/aC7kBqqr4CxtJqTj
IGX7gPdTBewxuCTbsgi3Rd2MTtUlssMqpduVWv3YJDq4usbyOdTT1pGlwLQ1K3D6NPubziOEXkxu
N0pqxERWUoWU4MMjXWYMu9vffQ0AmbF2FpBpiGcxBD6eVCK516fQTHylNpMdKP7SkyzouyiBvkEM
AHs3QDFPCQbPKnDWEBIXnpbS/1TcGu7K0DTIFOMxOGeSeefW5QDK02oKzgWFlEMj5Y8UR1ategIK
E1JiJZnePETGSyyteJ/r5AtMm3i5g2ocohgiHwuqga6UYiWGfppvgt5Wtr3kdeKmb5zY75s94Jha
8KWudlnNG+LSwcIsxgzZHLyDNV6SRWe5IrI6C33aWqYrCigX9YEYuGPeRZs6liDK29X1dooCdS9H
Quehr4S0dCocE8LtrtWXzVo4efW2UMGoIlsatF2hD4Kon/MTXQPedVqHfsVUZNpobesi0+xZLNur
lHz0WkAKHdaU5sYKxQmaaHXmNTGlO3OU1xAK10kCfA3I5lFWh3ANXAd334VUjAtQbIS+9GxGdsqO
418RxFyTjYZSineW6vS9m8WuEtxLqluHHqA5uVoSMb1P8g/5Tkb/d7FNobeVEIrq2OfYbTS6zzXX
kA6a4ljWi+GHqm0Ia/M4h6fc0s7JSvTm4J4GsfV83/3wt6kGcYY87bGjXgKdRCHeu8pd+tgap1K1
SN285f3XeKDTJtWnFT/0naG9so3XJypU+BtMIpe2R6WXoW1QhL5snuA8Aid8GgVA40hU7FvTlrst
Ux8azRMDR3aq38mj+NS/qO44OBo9SLbhqjJRHrRzajp94HSCa4F/f83pXF/4WNofH8lfSG2pGVGZ
hz7oEq17od4MiqsY+/CooW7Y3EuueoCu/JsSbo1HAV6/ciRb1FaW6bswxE0VmBFwCmcQ64zfuJwq
BZ2hfauZoV/3zM0fx/IlK90h3AS5rQdfjXDXFZuyfc8mShT1Lho/KtHRpY0BXNCgESnbIMfQudBH
hLI2EQs36RxV2EwjWhNOSeLS4AFCGWrlCmzbWkRKXO1R+USFNHi2nhq6q0Al0SC5K3yp+mMECoJW
Orb7qXk3LDJA5jXexc9shBxLtm+0NQznN+35rcFzeQRVSDs1hVCTrx9r3UOzI6mHpzg8Wp3N9jF9
LUuSbVP2ipYmXNpozn/PHmi+ZZozRXdh4+naqzw446ce7kLhSQUyPN8bo9PCY1v1vR4kRKme4G1I
NvhoQx/n7hE77h8M3QOfvfErUHdG5ydsV2b3QBlGswb5nW546nTMikMCXGlMOmEXmnaBwnH+klVO
YbjlcKg2sfFYvKFJ5fZNuHCDo9CkA6CPEA25FY1LiI9G3YSioId+wzy9tIGNL8MdmPA7B2CthMjx
xmzs8Zg3aFdz0f5W2xn6ufa6aevjUV0T9Vi6li4+Zw7qfjiRJIOYUV8HoT8eUxVtv17NnB5F9Egk
efTSjLaquqrIHFNeo9NYOJ0Xljn31SbyMKWqEPpCRtI0Ac9RYVu1QTTdA7NSlaUEHecrs3/95Eds
jOgfzn7mEAY91eVw0d6tqFUVRn4jngTcPHQajlFokroAniKbaRJdVo8EzEl7CUFzZ+I4RuPOMldp
7a7eWfgS5V+NSHN+jW+5Tmkhl2qrRH5uaj1I+mLrpLXysCk7Q7L7sc7uaiMxz7nUP4SN2BwyKxyc
PB1BChZJ8luut5Y9iglz5FLKPwshWIN6Xz/t8YUQJoXKgAwSPNDvXc4V+pGMOK2j2G8DZVvF1LGM
ygaUvTY2Re1FbefWwi6jHZTknqjwklR3VuUxA3DlP7fPzHWREsVuMG8hLMTCmYbOOXK9UJVRT3Pm
6xsGSJP0anjjEc6KqbYc7GRtWxH5nd2DKsi/bfkaIDRbhpqvghsWEEaNi1U6YDHk2ooSXy9PmeVV
ITh5tjl7MAJf0T+ocUxrEqDdQjw1ulubtZMF4lshnwcwBkTZLKWRA2j61otAVieBbRbxHqagBdjY
ivYZmeCKiVYegFfpJe6T57Dhx4mW1EQVEHcxX9ZTxR/ghjza1zVQPAkkRCqa2eqQRyt37cJuRhEO
kQj0NZDE5bMTQgaMbyxWiV8BEnFXr5HbzFuNu0Yufj13jcRyXwGnjl8vjSdjfOk/DWVfnDrTXkvs
f9eELi0hC4F+HYCRkPtGjuly9owqDXIlYok/JtM+pEd13EuVcQzau9IvJ9Xt8/di3HY2YgtHUIPz
7f12nQBFegcIF3C5QHRQgjL7pflUFtQ2iILIr6SZBov2hI3o+PS65JhVlKTVRlzrXbneL5cmucOV
jOCKkjor8mcxESa3JFEkNGC9T5P2JSDJdHuE8wC4+UVy10DNC2RBoNTjDtSQ5gOYKo3YV6I+caJ2
qomYi7bQG8y+bem6qI+5hCwkkH2WAq/BR/Z5WYeDZFDq59lh1B/DbgLtD3rN5C9kdLTf4CtNMrf0
JEr6O928txpvOoKfh7Q1yeQDW6vgXgNc8D3gjUQKHezTs3Dh5doaTUGpLCTUb4RjP9NLyHYqPGmP
gSdMpMh26b2JkuRI6gfFt/SHatiGBdJ8kJXLVqbmuq40f4qK9AHgojNBOneeCnFIqxxcWX6lfhbF
uasea+FBSSEJFblhTPQATf3U1wZHQa1Y3QeQ60N4KbcylCnd28u0tP1mhwH8JWo/uGwuZ4Xl5dBL
UOLwW0VBOGS12aZSaANcbj5tqVEmDoKEtffLklGQM4HTB2uBm4UzqrE6ktIoZn4SmeZW7Wpx17fv
UtMdgEKa8MSj1sqLaSED8s2fgJWHwPjMFXE5zrEMIM4xYlYn9UMdd6MhQZMB7w21JunzgGC8jl2p
dc01WPDSgdPA24MWfHHOjnFhlty3BcUjnPqG3k1HCQwnLEWvS1NNK75rvlf4k22AgEpCggUkfnyz
jdL24miYEUOCA/JHSgzntXLJLDln+aeJeVl/XG0BfDO6/Cnzo1oikslIOyFu/1QAXXgRs/dRIdCU
qtkdHciwUppa2jE/TXPBkB4qFsKhkvlmoRmgZhkEmyYSIEmFgeeukZugnUrTzX9+Ngy88NG7pAPx
yEdgUxRJk2jVzG9GiobZc6CUTqSENh0KnMd0bYte37KzOJKKgEcDTgg3OTe9eceiKccY0a4qeXlv
ylBRH8r9JE1PED2flRwM5oSIVbdSWwAZRtGqq0Zt7DRCBSoEc8pcBoy919b6p0FHBdRWQnxIJ3m1
pX12UFebDeUmJLrR3gUGn8tPbUCMUaSThOVID62GtCta9YipnGrowU17tKaK9Yat8fUs7j9MEXjV
oWCGzAfnwcVcGxV11JhvpbUDKm/onj8Lk51mZ+S6lcpr8UIfzEMtOuj5FcO1KGg+qvyg0UM310Yt
kGrwbDONGMjFJBeJL+ZdfBRyEy3UZpI8UDXyGWjs77MJCm6aGaT2WPTv//FeRP4CdTcgNKEu/x2j
/zh7mhKyYiiaxAc1EbptD4rm9KWrZqBk+XXb0nXrOLbgT1OcqwSzKgSglDrx5SN6LndvRuI1gfva
vsU2CATcxEMT5r5gtgGpv/SeQr9rG97rq9Xo65gWiF8TzgxSlLOgNXfkIcerTCxOUh/p6drJZQmM
YwwS0//5BXhhhnPQpZknKe1Z6qcTRZfyHlxTkXwAe8ywlutceEddjIgPbuUyjMTWhCnlWd5MOTFe
zXeIJ5tQgbEbFymw2Bt6gtrX88qKytc7F1hlgAARic1Kyly8AR5/2lVxkfqAm7lIuP8e/fpIvS96
XxOPOibAJb1TP+gHiL+OB9wfa8HXwuV08QHzB/7cvaMeA6aYpX4lZhYZdStxQzZm3u1xLmRTMME/
xsnFFaGaA7lf5KlfOHrw0PYOqONkqPWCC9MT5G19lqu9nm1XrC7cTRdWOWeom3UFxRMMzrj/rD5S
gtoUc9S3wUYmeFfZyt52xz+Pt40u3BWwCSpsUNPhwfedaPkxoWIoh+AwaFJfYHhRghr1Dy4NKFm0
HbPjLhY2bS8Ptprla4DShdTz/BwHpgbAMuRUed13VHBCFIraxE/AzndPm6GQcBWHamuHhSABjKWV
k/k8595eQpGNDRmSvNLuijxvcjseWfoShbT7ZIJVd59479UjUtFdK4CSwzKrCO0jJZhkK0ktKkek
ujEdQ20Cj0hc1YWOYkRvfQiQDta8geVqjpSipblSMkR/lCEOY6cdaMWOEPIeMjvPdNwIqtZkvXN7
+heP8kwChlsaFyCKSpcbWs47TSuLMvGRSWiEzjFrIoWgRwgeDcvu7zQUrE2bxWCD6m3096Kz9fYH
yAuXEVTa/vkA7kirqphRiGLhoUy3rSYCQtrGkKZm+xpq7IrNwDj7AXbKwTMBL0VpxItqoh2EFgzL
zd9KeIteMMtJ89SEmPGYWOlzqR9RbfkvPhNQZ9CjgnkeGRzOifdofB0LOiVgD/uKf4tbeidEKkh5
Ky9una739Ip0JsEjyS7D1q60NyE4pUBid7ZVJfaA4JztgsBFmZLJdsV23bCrYtz4pDSIuKajcE3t
hZtPRfkcGF+gNfEyu1zVFglyYRqkxM/Hbakf2pIRFnnIDyroZabKV9vHboPcfkcl0rG3EQz0wT6G
AgtD+w8KmOXOVF6s0dZ7dLO9jvRpBLwhdapSIP1a0X3JA+ANhYc83vPz0+3yW4WoivuRWomPqn7n
hK1eOGU6BsTClLsop+okSdJ8W1XCGjvWwpNmRgqCN2luyIHCzaVlaCsFJdNVzJIuhtt6UGoADcbp
pKVlsXI5L8UAKDxCegTRNzjLuJC4MMpQq6YYDl2RVPBZt6NLrfwFZZ69yMq1csni/YGgFirewOjj
D3eoBMSXcQseF19M0eYkWR5tSQNarOasjx7qAfErm5wxWru2ZmfBBZbKT7Pc7RiYURzQsk39Uid6
+WBox1Y8mB4OqMAOxbAZq5WHzTWKCxsd5L3ILKPoCgAZt4SDVtZSBMk+f+yQgwCyCGpZf2SA1WvS
yq8ohpgPEaIh6gqj09W24Ym4SQHqt8BlPf2Vxn2grnzSkj8DXgY0twagM6hQX24qsZSEuBUExEaR
1e3BQwvoSKM9y0KtHSFCHR2kvAxtUUhjuwVid+V5uZQeUOCiLDy8UBoHV9aleWYEETjNWeZDlIjo
9M0YUd1Tt4KxV5RNNjSbJHyszNqN16TeFqNtGJXVWQcCuUfOQ6pSChRRB8u9RobysRYzx4IwSEBd
1qV2JeZ2rb92zR16+UmYeppewzXiLVi4aLOfJBTyIoh0glfsNMQvZuKIgQ0WvttufOEYQqcVIThS
g8hZ8cdQGBuNSqmU+VCqtgVlF9YdODGO1hq+ZqE+BAQTXtzWnJ7UARK5XIaybHWzYErmJ3fVs7BL
SW1DPIs8PUlPHxWR17gcl3KCF/a4XddPWddUEezl5Bh56t+5aePpazo9sDudvBbQM/drqCWu3t4L
J/7CLnfRZJlUmxOVM7/7wDuAqYcs+p0ZGy0vQJkBFafKJIF2BEeXODzXwiHA5xROwtwBrUPtIS/c
PFlBki6cv4svmrfAj4BSmFQ9wLMz81Ekn7sECqcTU+z6gUjRVz2skoUs2gNUTQQ/JZo6eXahcUxi
oy5gbxzQPrlFspXs8k30PGDNgay3RWIXx7lLxu1K2972xPlMD0FNXm7v7G+kBOd759jk39/BHb+0
Q8txZGEHHEBDQiyioCBMQOeKfffVvm9q5y4DpLUge/+5//P4uJZ+XUoFX9jnrvE665RSKud5J4Cz
goOwusOrJaebYZ8HGH6ER2HsPIZ/bo97qdLx0y7PPBSPLVgmYoy7tUeNoMkej2w7CSBvsXGU3W1j
Cw+kC1v8tar2cWJGGKNpHDqwwNLmIRhfhvBrFRizlCK6MMVdpanJ1HxUMCzlPkV7DTIx6AzuDnWP
py2p1BP91QOieAzWMtrLnuuffcQXVrQwRFAR4USP0jYvSZvb4lF8Eac9+wIyZ2KOANqV3C2fZX0l
X7PonH9Y5nwYtk/fJxNmV1QedQlQOuoNEJ5bDY4XfdacygbJK4ATPJtG1euCqofAdGrCYcY8al4q
odkBDPg7AbrDxlzbYV71W34VtdYWTc+iJ+QnUxQJrWqNvXzeMtfH9p+P4dxV1kpJNEhYZ1ocu8gd
8K4RbKguoA0+AW7nkDrCWl5seRf/Y3L+/x8ecn70glwG86xodxL1GvCiqm/AFUurVCKcbwQwAVlV
tMTitp21iHnQIFQdekspdfkI9Gw62brmBE4sO+JH+wms9O2zye2eK1uc/xH1qgLTmykfYzSg3T31
BQlW1op7qPAWeE9T1yHulhijKVob7B7ztH1CmAWlAuSwbw9mZeL4TiYtDhNAzgz5qB9j3CPHCe9i
yEKE9riVVxEk3Hn417hmDlsEK7oEZCm3H5JkqHONKseUBl4X3SmVY3UgkJ9y6It+WvHJFBtHKVLv
9hh5F3dll4sd9LrPoDgCu3VpT3d6SdLQLmN0mZr4Ix3r+/61cFZszm7zx3H7l02wK4qGjsI8QMSX
Y9XEPinAPKgc+9FNtz1ArMgE2/VHCWliAEKO1vuaycWlVIHZ02a1YAhPXlqsaVmpLYXmrFU6SLSL
qpNpJP4cz9QfVsNOzpv8a3hojkZaXVYk8OZfGstjoKLbrFCO7d/wKd12aChWTsMLOzNPXSMbXBzY
v22hGe7SVt+1k9ZbGaYS6EI8Ms86ymbn8DN3zD+3V41zWNyoUPq+tCSEaBYwelgyATvvvPpj+FuU
JJHXNiSXD7iyM2+eH44RKGJdZrMdFF2O8S8knNBzUQA/ZrOHcVv59R9j1xtE928Pb20iuT1ZV2Jg
TkDNH/FMojGgBMpXOjmNuSujO4Eeyvz1f7PHnfcIF2MRJBgmLrugAhTUMyrCHuhTtRce/jdT3BEX
YyspB4r9KDyzJ7YP3SAj+XkEJtD93wxx12ggdKIUNvn3mMwX6TUQSIyswyN4f6W18t31PQDqTqh5
InEsovLPk39F/cSSGZxxHBrTpkxEfqpw5eI+iUsilJ9xWK5tzHkHXHot4I/BgYw0FR73wOBzG7Ok
hSl1eXDUIgAoqsYtA3OXSQbpQSOF3DCQHXtWdURADUuqHtpQcEYBWZfbc3x9PC6/gjseoClqQ3Ax
B0dD/hrZJs/uQVH3v5ngjoIgG6wTAHA7tqrsUTR49PseCfn/wsjMv4P1A3CIRwGiwWFEG1kXHGtk
ibrioSnv2jVSzOsz/V1RnvUK8NgE7vFyxVRtFKRkmqKTie6hN+m+UFyRftbWfZLppK5WWK/mE3u5
Py6tcftjzKsJJTMpOoVKaNltmqFzqVZXmXWuN74Jgb5ZHQwKJSC74QYV9RHQpkZMTw2kA9P8GT3W
wCLmCRnL0aHFS1qFAJUyF2kfKBz1SkkioyAxS6C6XbhU79xgXGN/mA/25dAvv4kbeikXAgSkQ3qi
qrUvs2elt3Zh8tiB0Or2rlkIV0yIHmPcwEVCU4rfNkmLlkq1Z/Rkxg1a4V4LiJGhwHgfRo71KJLo
JCPb8GVpKy70mzmHGyGIjJDhlMF+CUgFN0JliutGzNvk1LrjZrRTlxhPmUO9cAPdU1BQ1Ch7DnZF
qg3eLQ6e2Rvdgx6850uf5kp28RtcdOtbOBcwQYwHFBBdckrw+IwekPKJ8UzRlY5kLV7EfyQGyctP
RdtQEwIIdbdB2UxItnVty8JbAzL7X3HqmO1BENy+JBp9TbLnNHJmaaTwviodWt7jEZ/8UqodQzec
+Golaw/c67MC+e+ZXxvyoPLc3nh5MunERrms9ORUJvmnKeUIjIbn21vl2lFemuBWLCqQE2wSIzmF
Iq67bjfozlit4B+XtuPFOLilUI0OMrGAdp/EjfbRbqYGZSR3yLbKcXItDYpwRC7ccS3oWxsa56DR
wKhB+hlWNcFh4gFYM3m11WyeHm6TIUmLZiS8GfFu5H2n2IehFtR1fkI3plcbD1L1rIJ9tY8ZpPCc
RNtZtCJ9zTZRu/LCuw404d5+WOYWLuiHVplQ3j2l5vMvJa9cE1libF+kWm7vED5rhVDz0hK3ejWI
0rIibPMTlMoMyQlN8AqTGNU1c9NAprZfK80sjgy0a4D9AO9z1e1eKGlKrSbHyNR3oUGtErp3cvFe
AsQQy2sB0oJPhqLxP8a4YEwEOhYNgQUGBz5FSu+V9reRb6p+tXg9z9LVTkF1E3x+eNKhD+byLBu0
nCrWYr2iHjLa0k6P9gjaDZSCBXqUgucB6Fe0ks2HcMUTLi8gettB2As4imxy6VZrQuYmF8r8FEy7
CkSeqZ+IpMo3Te0b4kMV3A105SLgM6zzntEUZJihKSgreK3zo61Z0ZuRXpzi35OXPfwR7P5BVYjm
QprVkQ92u0UN1VmLrL/rNtwkX5idt9aPV5FYx2Y7UqM4je1v9Qt5ZjtCu5RQo2vjbsq3eu8GHzLd
qOaxvx+Z5QNNPwzvBvrT9XAlyudrTFdTwM16M4SNWuhKcRK2oq2AgwndCbt4MxwslyU25LpiG1ok
JHJBTgWevxGcVaJtuvmrutoCfB3hXa7G/P8/pmUai3AUC6wG3U1eeconghyXnQHSL75Zx/KObv9u
M1t4MN21fsSFMAw7APVqIGa0GQZ8aRmcd2g9yLLiBGFB5LzxOh1Dmw0elZEcKuYS9oq3WjQINgCU
zRAvozXj0mA/NmGEV3lxqrU3UNHYYn+k4CWgOmCS6HZb4xxZcB8aiBxmuuNZV4kHeZXGJADgLBen
dIxOLMg2QlCSHG9jdCr9524Ykr4o/6OjGTkavvV1AuWIFFdxefqF9huHbZCcIX54L6/UpJZiuJ92
+Mg51BUgcCnsdF5ybs7TW4ndQu8Ft3S6g4ogDsEc6namE3iD/RtSx8+Ra25T6FK0f8Jna1d5twe+
EAThe4AMUMEohD4o/kzrGYXzSstTVVA7z6ndr1Uklyzg4YMaBlykAkzc5Z6RC0jIaEoGddc4lQ4D
AN0uNdq1a01euAFQbbZmBJGJ1xzPZgd+mk6qyqY8FTvZLonisa3oqq52GMhdaOvbyU2eCtvvwTjl
J/Zabm95kP9Y5zxybgl5kcktrAM656ZZIT3IUTyueD1pIei6GCS3WqrWpxXoOMqTvM/OwhtQ00QQ
CXU2kq3emTNPRP6+wji1OLK5wWbm3Ac6jlu+KgPPWw3ChxNDB3+VHiw2rDgVvtD07cu1HybmUf9w
oBrwdSZUecqTtZX39GMsSfCuA8A5E/4EB/1P6KR/bu/6xRv0p0luvaZaUuO8xqiinfahvGFCX6hT
/ckO8W4EdGxPn0zoIFqOdV4xPD8q+DsUhGGYSYiHzNnny7HGIY3ryML51zIAy2sbyaLAEZuNtcnC
o4RXgknL/8a3Aa6GbhENd4TEt9ZrWR2ZDOnn08xaKLveQ3KqyH5VfmT+9KuhzcBBjA+dlSJ3DyYQ
rBaUsS9PCriM2TbxwA6D13AA4ibFpijyK5/oAiZ/6SoKeX5r3LD8HaL92EBVmo2gMoJl7X5wqt1A
tKfkoN5P9m/LaQ/GyhpeHUKg/1DKAk5tjsCQ/7tcQq3IwWaUwWWiJSu3KyNqt7o2Jm6Fl5hze7t8
M1dcjIyzxV24USBZNAtZeUrBY04/v8ZfUWc3jtAcRgswa/W+RqmkeITOXgq6D5B//cK/459q2Hd+
uKtHLwnlte20Nn5unfuqDaXSxDfpytsQOhLo3KVnIXovp8gWwSO+69iGGg6obIRxM/W2Ia3cWTy0
CTprP1cAybvLFUD31QCMPb6g6f8G2yD4m452Vt5PCiDfk6cZL/n0IpWWe3sxrvb3nHVBkVhFngm1
TH7dlUJs4k5v25PZp26hP3bSXkYjXTKA9yX8vG3rao5nodqZzgROAhpgPCtPbChtWep6dSrT5K1g
oZeht69u25fbZmY3d7G9YGZuWgfqEmUwZLAvJzIbtF5LJpipx9DNledYKzZ9jpJYvrJplsbz0xDn
b1mNqU1bGOo1+UzzwjZTC9jcfGXaFsaD+3FOjgEAgxw192w31LrQ0irGeIpTMUTEjHyj8HJrrcS8
sBWwERBnIMhF+pj34lKsMqr2Y3UaX9SEqHb1UKpua3m3V2dh0i6scIe/0CESkKtTdTLEDMjFh9id
kDO+beP6LKEhH0EvmIDRoYwk2BxX/fCdDU0KBbqC9UnSBZBEdKUCmkyp6tA3Wjg51XSb1QGzi46V
tiWHJRlqgbldw9aqwEtzipZ41EugEwOSFc6tiGlX9YWmlCfR6EgCUWgx/mBqZgdG7KigT7897mvP
inHjsgLYWAdwVOPfFjSjvZyYYXWaivcp/MhLGTVuR5FRaEMNWunzrVA8JHnkDwXk//om3DSpA5Hz
SNxqcmejFqEbLZr1SNLdW4NRrn3fVaDw/X1IT6JvDkUmfiuzinWZ2Jvlqa2sbZNltv4RoS1RUX5J
e9BMsHNhkEjZCuI+YbFnKrtiONaRsQFF26ge0TwXJS+3p0y9dhYa2O5kSQV+GX2u3E5p24k1g2kg
xh3L19KK7QYov9smFna8AXWguVaigNmGL5EDbh+BebtsToU0OXK8H0KdMH3FSSxsNNDngJldBUR5
PsOXOz5ua6OcWN2ccrb/P9K+bDduZVn2iwhwLvK1OPQkUa3W7BfCkmXOc3H8+hMUcPfuruZt4vjA
xjK8DChZU1ZWZmSENP2tTNOOwbMkhxPYb9OV7OyCR7owxp3htAgkPddr5mk1ujrbh7D86srvaA0x
Nf8YzpFjTXAtzaK8aIPnbkRUWIauDovW09mnoCTUMGt0b8hgG7yXxRcNpZjbC3X93MJjALzvSCMC
OA8yIu60Kn1QggKrbz0wTigsRv0hyGyteWcMvS+m1+yA9IyIM34Vz+Ih2RXPZvdigqDHNTz90KwR
yl7vG3TTgUwDRPuKZKA343JJ0ywdhVSNWi/Lj0z/NrK7mBQrJ3LJBtKLADT/gLl5ssdQLVIhU/LW
q2MUO4KHvECeqfvf5p0xhDnfgUVEmQ6p08uBlLmoN3Fbtt7kMrwPchqozixquPZcvt4vl3bmwZ55
fcmQtEZlsGOMyJ6JjhFv4mzTTdSoV470tdeYLeFM420OGMrPRjqzBPkctUSxqPVaRQ8tJg0Pcl6s
efOF4SCVDS4XIPnwqOLZB5oqCCZZ0joPog+JhVQzVVfSvPN+vjxgYO44s8A7P70y4xD8aB4gLm5l
oe9rZ7iPa/ly+dpdqGjGnbmd0bGDa4k7VhExixo9vx2Q+tk91MR7RPBsZ9aVBdacLHyc2vIdVAu7
sfH36eSMPmS2VbfRVatVnOA5LJ0effLpfZFbSvVURJA0nVLXLECFdbrtARbWFV9KEKCiWQzhMOdx
jLGV8DipQLhugLSHpV3kdM34fdsIzxiEjP48H/+1wgV0JfTU6nJsOi+b7lsoN6tWii6OSf0dHlVI
l2oPQZ9X1CyOg5i/ln/10I0nJ5DT7e3vWBgsQN0493PBG+3K3Gd0he6XRt6MXizrINZqqbYy0J9w
g9tfsACfiohSVBGUXx7ILld6scy6EQmJHB70PTnFz+3rcMeOoL/Z6HZKg2N0BJ1HODnNTqZ/1nR5
FtwbpA0QzKIXHdo8vHuDVlafCNCj8kDtSPUstKTikDbMvj2RC/sblzteHaBkwdXLMzXqaZEV0+CP
npQPWz1GzaJHz3X+Jq8l5K6LFUgBghwFvfVzKwp0Qi8ntGe5LrKmnrzRmuxhpxzKp8CRd4PV27kz
HkYaHQPrb7xZ60xemsdzu/O/n/m7KIvaXBSqyXu3jyuPqIVY/XJM8+ye/WxVjpkc1/jZJlU3n92B
0ZRq1mPirqFOF6LjS0tcjDTWRECrLCyN1mcG4YPi3tipu3w7bZr3xv7dbMeN4OoestJQVapt31nT
YFk4EAjLQQOJagMIVeBgLsc6GRPJq76QvWHsEyufKSGFN1BrUvUb2qtZa6F4aREfwlynQn6tG7eo
oWaQ9w8RWiogV09Lfdp2xd00OrKxEgpcXzfAYIlwB6hO4Jn5s05n61CHGcC/gaR6k5BOVjFJqj3J
erhNhxJKFGqmu4IuggAxVvTN7fOzbBkxMsHDHR2S3LoQo0CGFslLrwbGpAf2IjcydNRsgl3RvEfG
Gsfstd8DwGUWOwHWB7E/75VAgRQLUxyrXlTr95pQukyIViKehUhyJklFOg0BOXhlFW5I0kgy1BRN
1WOhUx5BukHYbjKoscm+Uy+7K0HrOzej9nd1Ziuqy0AJKh0ldJBIVreaSbz2T5cfw+262EfTe+Ib
qjc+ipWFhln0aKL3LIisaNg1ENp0s+p5eh2AdGLoEzDb3e31vU5Mg6ULsCpUoUQiQqCVc1uFUfUj
qCxUMK4KAHxaivQYHXySv5QgotbbfRrey+0+MfaaRMlkWEbqxtpn3J7WFGKvK1U/X4KrV4Y6nnFF
yCpoFan0KdY8dF2nQH1TlZ2S4EGwoqMWPWSa0wqbrLqvDvI+3KMN5VF/qPfpafqGnKFM5TeJbAG9
MrcKmDBxRlYukut47KfLE0VwUNcr0FC8dA9J3cgF2K80b2RfLeSlmfmYKX//qt1Pa3JRvq2sy9JJ
QJ7kP/a4+1lQ4Yz0DPaGbkP2/Z1n7n368tt7+rMyMGWOJC8jAYxM1zAkXJEoE3CxRpClvZwnieYp
D31K0YXPjsPkBqfISbS5uTzdQBO4H07A90HTIjhUr6bkyvfdx/SLdPfoF1EdGcRj5FHTt7kwWGUw
gZNM2ERqveIGr6+6yy+dR3LmBllSs47omQaQTIcu355OExjLjyszP4/3aj5Qe0IBA24CIh6XVuRQ
GgLS9Jrnj1ZSowNKxSviFMnoLQ1rOityq4yaEPZdi4j43mkEnxgfok8DTEkqKuycZVNrijETOs2L
qi8QDfh2Ltk59FEzqoxbFj2MAIW34mmKVoa8OK9ndjkfoI2+1GoN0+D5XuvoOceKl/+0djNvCoY3
B51c+F6zXhiTYtK8NmLeRJJtZ7CNog0rr7/ZeV8t3pkZbjOjWBjqUAPUPC3VNlqf6hYZy68aSdnU
7DInSttyJUhauCHniwo5c6wdiES4+EvKKj8FRkjz0vIjqQ8RA/+sdqpxr/RCtA0Hwbm9P5dGCCVX
GXlE5EMkjYvJCj0hyhTomtcPOVWDN03uN7H/lBcgW66zlcEteaEZcIsUHIJniCldnoUsqocIMhTQ
XkEGHGLCJnGKPCcrLmgh+gOodabXxw0E8QNeYi9sBa3NQbXu6WmECAO6RskpS19VsGqIqqNjowyO
KdLB6TsnJxMKTknuVuaOQfIxck3lA4QllIkQMsigbLuypRYDBh1d5TN6be6m4SZBa6OplcHW4IEu
ZA9Od+pn6I3D+qJBI9ShTx3iYegLlu+DEHv6naJrsm02YMZTlOfA3Jbam6nOXNYx7VrIMq6lxq6L
9HAbOhr2UYUAmwmYQi4XqR4npvQQDvCksaaaYskN7etm69ttSX/7NqDRrXaKjr1g2KP4AnKTf9iQ
Z+a56RlUJOyw3RGcDllFWTj2DjQ6KrsJ0ECG2QQ2whyVlVOwtDGBPAe9KAF4BrjoyzGLJSM9GXFp
+XLTbJDgim11NFN3ZWjzt/PuBDoguIfxigRRG+dOSKnoJOkVxIrPiPAdR6Un07o7BdT9ZVL3axPR
e9Ha4a/EE2zLce72b843/X33++WpPVgj/RPS/fbJ2dx9bLeP2+3789/Hp9eC2gc78N4Pe986PK5B
ppb8w/knc5dkafQda0bsVjZBrR2kieOhJ5XbSQ8S4Bq35+caSYGtd26Mu7H8LJgaY1RVTwHEvqz3
ADzK5EXNXelTqFwQb4OMYm/cxeXBN9bq//O2vrU23K2Fyo7SxDnWRkk/VCQv+9pu16I+nj3550o+
HyB3tgJfLEs2ENU7vBd0cAGCpyLe9wWVN+kO6k1UdkApAP4xYh0DKkMF4w7PY2Jr9toTeSkABXsL
Nv2cCVf4U56AaVtJE9wzwfirGLbdfE8HlE0PUXMQITsB2tfbi7t0xFATkVGqAq8GGvsuj1jFjEoA
Z7buVb5INbRQhStd1z9vC34FkaSF74K2B2J+bnKBKMgB40p1z93tBGv3PNFv3VbpF3GI9e3b38fI
qmydOnML/9OW7NL311m4ejz9WWuEWzrn51/C+TBjHFR56uaxaofR8xVQyEW/AIRYueh+FunWiOfD
exbBNnoQjjnBiDM67jP6/m7Sz4fPBqQJ9d37p/u8M+zvDLwJvm1ax6/+HbJOEEZFghnd6O5vSHta
ift4KJz28Npa2srXLR0oiDtAd3Imc0ei9fLjpio0ciiJ6F7nK7Qd952yLbJuZVctzvSZEW4GBI3V
6PFvdG+ArzCAsJQM2kaUFL//Yfee2eEuiIYgW8wYBtMGoDFrSYNGkSoZV+Kj5Skjc2MOKF2QpLmc
MrE2cnPqBt1TNBkPhbtu3ErKWpJgKcKELhQqDYiRoLvAefQ+K7ogzHPdGw1AJl/Rk1C+EFArikhO
FJ+3p21xec5scQ5dFn1NreNM9wLzMH2JsV1WtSU1a0HzkjMD5elPyRm3N0+EIHVtX+uQz/bKkvax
smsaEcTNlT0MjwimBhQTTfN0e2QL9yLWCc9bXOMm8Afc7jZKqJiUqaJ7pgbuT0MKK4dF0mYqoeuB
LJFVTdGKxQUHShA7A+o6U0QBT3y5OcxRJVkgwKkotfQmxcjwdM3z7UEtLNeFCS5LQKJCzsUW/kRK
VKoA1qsibTK5WbZG3Lqw0UGJLOERACEFQO24jZ5OUcASCYaq6g+QISG65cdhpZdwzcb872fOcWIi
CUgNGyyBbuVDS7bSsAKHXpwvJDNVaNlgUXn0samPXcpGbO8hhYRBN43Puo4nvio0KU3QxnF7dZa2
HJq9ANwDJZeIp8PlgOQgz4pm6nVPkIvQ6cJCodIEzmdICqN1KovCTVuEKwf4R6eAu2JmbnoCHmT0
SmK5Lo22pR+2UiZiiG5G7wkl9DXevNZ278y0PBGtrAfw8hBnczoeP46GfaIjVLfvIB1rW1DxoNu/
YOyn/zARZ9/ETUQmAFQIrgfsHpM9s2jmdTTa3K5QiFFnLkCtVFcsLu2l81mQL2chrqFNgG443TPQ
mFmfYnmXRisV2kUTcCegXMO5wBpfmujzIdMF1NQ9dXrowTiLNirIHN+euCUXAoDZf2xwTssMmlqI
mAo/OfVfg8S+hKJxbpv44Vy+2jBnNrgbmSli3SKTj5aK/bh/bRy8qS2GvYPXNH4ltH4/GFa7f1do
7SIIfv4uLGHeWAm2FpoXCrB97U44PjsdDUEzvzHEJi0/pOBOhUp2sotfdcQwb53VuFSkW81+/Jft
pStIiIB+AmAU/lR3jToOY0Gw2FqgutCY1zdBVryXo76TWzl70NEzZa/MGhaXnzTkTI0ZLYXyrMpN
GuL0ROpJSjyNQGdjhxdQEceWDB2r23aWNhnySpCumfv6CV8QycZ27GspIghj0MIg5kphpx2q731j
9CtHZslb/dcUiqWX+znNtbrSNAH7uamfYrV7VQf5jUQSo3owalbYDp17e3A8Wej8upoxzdKM8PrJ
eV6aDFIDNqOMeO/MnoHU8FVI59ipFeOdhW4vKwW7skA7l9mG01vvsiNRpKS3KAbc/pLFaSYoB6E3
Eiz1fGNTDibaIVVr4pnCXtAfRfHbROxz28bi/AKWAkVycGMCbHs5WIEk2gi5OzAah6DJRg3s2EAy
rNU05JSV4xRvbptbHJIxAztAUwm5KC6SA7hgkiOfEU/NYqqhH60wfrPp5bYReelCRdUUeXI0wgDg
yHl2MoaqACI04tX+SMP+0DM0eG6l8e/AjmIKYlrXNNAcKR4rHRk6dVO1YEg75BMESraRcBq6hKLO
AaJwqAv5/X0QgjwptZv2KK5Bj6/7JufNNiuXQLsC1Q6ey6UfWN3UbCSeH2aAiituyA49HnrBTma2
Jlk62jOsRjb/YR1AMItywowB1PjsYd0rBlg7FOJJPTRYCWGPgpBnGx/JxpXK5k9lgndK56bmHXgW
QNUQymiEGKZA9w7a4sHVUCwfrYIiXYEWJaDITvlusGeOvoo+IAwA664V3HXOhN7FlB6DzXfg0LsI
s0BD0wr3j4+tZf5DlAdCLnA4oJdhVtm9/Egk0HMtBYOIF036M4KgZ70mleUPsrhy3nia7R/vAmpp
AIbwnEXRgYsBwikt0zEz4aNxU6W7hHa25I5OQx9QxtpK9kNEvzv6ldK7YldSg4IkAlVfyYGvoxj4
7ZPy8764Wpyzr+HPY5WXYRnga1J9pJABNN/H4o/QbzS28fODnnlx2FiKjpydif6cT0EC/L6A7vJu
LBy1l61uGlyQLFGpAixbOJjKDrhlu9QPEHFQYghB4zmdWIwlVAHtR7jPZhXn5KFp3UaAxAhev5Zu
UNGLdFSwIP7Q6xB8CHZaCa7lNWLlpbDlfObnfz/biAJo1YdpIPAKHZoNI/AKrQEFlvwOSsWoV89v
OuRnLy00SVLijAeQ7hyObJJpGj0bCujK25Urailjg34xBeUWnGEAMLgzhaJFEIU5lq3GuSnoOziZ
bCj8gehSobiVQIsBwktXt7CZTv5d4Hx/GfTrS6U6rXCwmGOJX3P4M1LDeUxsZCKoHVtrBZSFDAEB
agVXF8qHEP3iXppdJTOihLHhKcFvcfydz6Tfwe8q/21qELgwMuf2Xr4m44ArPbfHXWVxNVQKtKAw
+8anGNz7ilulW7CqeSTErV1WVKysrKdqapuHKO4tc3D9fAdRMKqPj0xOwEMzWKnkKKOCDXjA29zy
kTXNnprKTqWPUbImP4C0FC2rU9q9Gt0T1Em0KdkmUFq8PZbFa2Get7mJA5gQHso5tH0RVFpmeOnO
GD58cOqFKDbt1G2XHCbVG1ZqrUspc3Bx/9ce75VIopthBXsdY9ZUZG+a+SbOUt0PGhhTzcfSgKcG
OcIUOXryCPpCX1sjIuE5e3884/k38L4oBFHB3I3gDf6DGFp+/kRkANTAQClB7XeD7g9ZfUQEYynE
nTIr7AeHiL/FqD7V4bYMfSqtdu3OW4Z3j6jbghoJ5SIAkecDf+YymBiKdZRgS/VYf0+pkAEqvsrS
0vV9GmyrNcm4BWjbXGdHCRXRO5mznZf2qqbMhSIoDS/T0BbpaEcN2DMvGD4qi0ERcQL/R7G7vdWW
ConnNvkaOLLspa8HBaYdCGhQ+LihNWwFB+Q99GjQN2hsUNCh2RC+9dCIbWcrhcxr4hYc27Mx8/mI
Ua+asJntQ+CINfqhKyHFmXUW2tj0ZhOOjcWaB+ilZflBle2mWGsMnX3l9Rr/Z85/kChna9wOQcy0
HvYrs9wrwruhWETciQr6J8Nw5Vwv7idEvirICiA2xKM4ICikjYZf41hDURfsURBmtVNEpDE5CPpR
hlAbeOhvr++yKzmzyV17qVIqtQLgrqcojrrpSWYRTC4KwUA+UJ29lS+S//e2zaUoH7V3PA/BKIS+
CO4kG1pcKYLRG16kiTbL30WgcYrk+baRxXVDrha6MGCvBMjh8qyMdSupRQ3G+DjOrEje+tA9JL7D
1MYSgpX+lZ+X89UmwR4B/BkZOrx6L43pQge8egNHgO5vO97FO9FCJyKdaEDBkovayLOJezgECxSq
cJMt0E9Uwbb63bG46+2PGSPl02x399LTP6mVI5QDOQqqKLL78uf2rCzuMLzlkHjAxFy9l0NBl5u8
hyPXwtwzfOzgMTlATgyvEDcZh19JXdEgf79tdOmmR8l1VvCagdN8OCJKRYt6OIwajUJzCKh1d9mm
NUG9ViAmkVaed4u768watxYVq5O40rChdbjEUv5U5T8jXmu3h7T4hkQ8gfZGCGFgH3N7eDSzJJeF
EK5feM3ahqb6Z9fs2v45CN5Ttk0ZbQHsEyPcRvdx7mXSdtAIyD8KYEE+Y/N+nIkCWtBQjaVTK+Ub
C9imjjalsSn77e1vXTgJiBDA+qMhGoTeAJcjSVRlCvsR0x9AYlkfPlT/hM5BmvTHOl4jvFroRQAc
D3BygPNQWoIw7eVJSEwyFmY6uzAE+ohLqm0YbiayHWuVxkMIjDKdWGInSNJ1dJjwP2VQAj9r/crx
X/RrMzYQnGUSkmy8DGkgTawqhc7wpMAJNacoNtmpraEKjFgJ0GjpBIL/2/O8tM3PLXLRAMnUII7D
2a1FeKsHk/AR5GDV9xl6vL7qpH/vEZL830xygX7rF22cjjA5JokzqYjr2fOQPhToUg7S3lEFbcXT
rY2RO1wZhjc13TAb3Pv7rInuEv9PFZxIpNt51K3s3CVvhYobnkvADsyUnpebSWtlpamRwfEyHcmP
+iAZ216gOlCMINA13lthZQUXc3vowJ5Z1OamvZ84+Oyy7+s+B3oCODUZEBljP+DVFGzLo+KCOZD+
Uh1ohOznmoREn6G3ZXX0ubEmgqevk6crSzvvFu5KgUAwOCIA5kSXE6+9IQXdCGFu5IexkR0SfMpl
s2XEoEW/xs205B/OLXFrmgplCq4NWEr9X0ys6fwWkowWuhPIjgkrS7o4LBWKqOjew+XPzzB0t4Mq
7kLiofiECCp2VTmgjV5YkriWG/4BOl1N4U+LBvAnKGnyvqjspqCqIjKjT6J4h0aAiez04muyO+Ej
GZwkLO3kpRUo+xylu6gZLfBAAA7T7pThedQ3crJWkVzySgZ6d3UduSQ4ZR6bVSVmnQsZksdZn6Ho
Cb3pk2o4of6rFLIdKY5KULwqytttL7G4wGdGuddbgtqCDoVl4nXwucLwDeSizYrvFn0iqF+u3Izz
mbyadFyIKLjixkfm+PLMioKi51ELY2IEQa80BYJQSKs1zo/FbXRmhXd8U5SK3VQiISftxwyVOFSD
OnTB9wmNxjXAxNK7C7wwuNfAswUaTD4t3SsgA8TVjTTYOxPtzwlSaz5Id+I74xS8pisIo8WhYepw
RvDihibA5QROUhWnedwgrR9/GAxOXP1smjdZWAO1LC2UjogMwJm5F/oqQCZRqnTZSLzBeI4mz2B/
/ve7bkbY/sTDBpSvL8dRk85n6I4gHriYqVZ9DCCBMPPXSg1or/2+bWt2UfymQ5/NPF1oxblqia+U
Po5jtLmhI9SZ5JoW8lM6oQbz2CB9veaZl9JrgI7+xxrPiYp6SCoDP028vDF2SnEvFmCWij9qYSfl
v0OQavlWrcGzhekhTkO7rCVw/Ez7Ia0dU0b8k7wNTW+Jzc4IX8kA4Ujzwe8fw8LpfEsA2/2AJHd0
SKq9JO7mNuCp2YN3Ygeuc6PDwT2hRRjsIDQX0DmS34HEuh2pkJ0IJMTlNR3rhSv4YqxczhLUz34E
8gviNXJ46tnG0KG3UUzopDqg5affMWmt5LS0Lw2ctJmhBPANvqTXI3pUElRNvYzEVpyL94ZQ7m5v
l6UjBuEGNMzhVCORMg/67Jo3/bYdQVNJPEhJqrRLZdMiCogAxAwZpTIIyMqlp8yvgav9CdlO1F3R
DWfwaCgihknWMp949+8atYF1ARTzdc7wv/+6/4ztzwLJ2Xf8N6AoSVtzXl/Fr42eWt3L7aEvtHwi
QEfPFB5jKDyD1/ty7CFoqZVexqeog6O0NCN2ph+ScKu3O3GCzmJi9R5rwPS9FwF2m0K8W1zE7mBJ
ZGv0HUsg8IvHAvctphEpgWRUhidUW51FW6FydDxOxlMBdldzg3xHHv/1FavG++obZCLjWqV6Kbt0
8QXcPVJJw5AqI54rYfqrIG7TtLsuAl+c5hKNdv3j3PsxfZdpQrNiN6yhMZZekXP7APojkT7EhuQi
FKNNO6HomAEybPQz17LbZtOTCtwNS59i5UH27+XACeIvlv3VlGcou49fE1jYNVQb4w8xGi0okktK
Q2tZQ0kSWqTyH/Yx69qvBKNLzzrUvlDyRjFIBHqaOzGtKgRdUDWG55vveMcGmW93aDU08vpeGzPL
UBNqxoeMWeFRMXOr9LfjZKN/xpbW5mzBPZjgGIBaIE4v+hu4h3cXSFlU9hIe3hOoSPJ9uqb3sHTb
wwJ+MsgQTDAAc7syDJSi1BvN8JixaYltbgX2KGn3M59M9VjqKq2aQ7TWsDGvNOchLoxyG7Fvo6by
c9XwzPxZMz/nQhdT3JWzv+CGzDkZBiIrcyb2mef2zO9hl3SlUQjIBIgxQMoZmOfVTK2ATihecrgn
qwsHqEgBdIya7xBvQdNY34txazzqRNCpVJr/kF2FMwJ8FwtKwIHBvT0aucoziWE1mXAvVRv/KGiH
FCn87HR76AsBAvKAgDQSZANAZ8RNb8OqWK0STG+CpJCIuF9ODm2zRckiQDQXrmUfllbz3Bw3rFEq
Rr+pFWS8onsm/y6jew103P+3IXFH0hSSsp1GDClukf0vqFG6Uq1QuXLIXfwP8TYazLFMkjLzLInc
zjFkliatWphehnbiRHpWWhQIhfdWXtsQS/2EF5Y4l6iC3qpI8hzsOHL5lqIHaExpXqubxndJ3xwK
KOtWv5sWTzmbrYGWF90clIcI3DEyOcDIXR4QqVAas40q05M36rRJkmMK8QC/tRT5IZFMVPZ2Wnti
5r5UngUw+sYvChqt25VoYfYvvCuYHRzy1rI4S21ffoQ6qkrUaI3pdejpZyD0mDSUyevAaoyVbM68
63lLOngYEAeAsuOKTyMv5IjFk2CiISm3teBuzKB7G++k6NHoX2/v1qUT8V9TV2yEOZQQBrMLoPIs
7hsfBAVoGQcw4LaRheAGfk1G1hH9mugN50F1hR/FoxBj80TpU6XZeWpp7bvU4EEQ3Qf9LgUSIdr1
2S8CaU+/ckzwIrYb4N+YsCUrkJHrVUSKY5ZNxR+4SPhERwqgHet0nJi0FD8KqXoHyAVqNKR3U6VZ
e3Qv5BXQ4Y3+XyQ7QXWNHrPLPQMZXSAuewkrKWkW2KXKek66agjRjai0xtQVqbom0ny9pLCJVhu8
ICGZLP9gNM9ukz5Brn9gse8xRIYBc1s5tPoVeNDywM6McNd9w+RRjIzQ95r0bxyfTDfPKQgz9V09
fQmKaOfT2rv4+qqAlgJUbcAcgaKFwU8lGulH0UcJxQsVQHD9jyLSvTpQN134J83vgEu5vWeXZnFe
NdA/AU54RcHSqWUI0ofY9ET0aY7TvtqJVbxWRJ1T/JcHHWM6M8I51UYBC0INvVNP1VpHUu4KqDQQ
E61f8iaPHwfzTff/jEK5cuYXIimYxX2hQ18ZyUy+SJLjPm6SCWegz71Cjvc+RN2giUHrXTvDhIjb
h92mDiJ7FYO88LS4NM1dWGZWMNMQatOrUcYckpfHAXp128GGIpQfb3Lb+GMyEAd0LikcQXu+vab/
n4EjjQxgAMbN+yGiQgQgDef5lvKW5v13DETTvSJv8wm32YRkp6UEwUszqSu7aYEYAVkqCZBQFcyA
uKm5rIuulayOclwekI85PYOgCFjnL2LpUL0RrAEVSYjcOQH9NVH8FSnsTX2yx4NpA2sFtURA3N3b
U7F0ms6/hzu/cZUpXTB/j/6i9aD/DCxZdyC1jqfKh7rKhzOPjt/nKkiywVEPQAbi3Es3GESAn+kG
w2EyoLMQ4UEUaZtKfO99063r0DJq11fhrCTDqqGyO4x0UO7JMOF5pzXWGNli+0esXZIidwS6y2ZD
1mgL5n13/YWgREZfLkQpxPnaOHOahqQkgR5Oppfr+jEUwoDWdXC6PefX1zr2gALvC65+QIN5hcpC
SlnTj7gMTFBLN5WAgZ6aoqMV3rarRMeLC4zK4lyjQTck4UImNPwXBhRocNAaxUqkHV6EAQC1hlHQ
Rs5pjH5uRXgQk00kDFSQB8vQN0U5oWUqcRqDUNV4Dsa1fuKFyxddZ4oJWiQ0gwLGejnLalqHKol8
XIeAuWkHH4k1CcoXDVs5bmt2uGu3letmqkQEUEKr3jdRvkWb4F7F0y1e6dtYMzSvwtm2ieoQ9LM1
DEE2WzMpyzZhaK1hbRb35tmscYFnJBVZaTa4a/Uu+W2ECTA+0Ge5vTcXL/SzpdG4arSKJwtI8jGS
ybd8oOzUTYB98/JFYjtojyNxb9tboGnAYTDQhIA/EBLy+CGNxGIqjZnvJVR4EgF8DJ8HewZnPIMC
nSHLRjY6GMLuyN7rQFRz2/rSSQRj3dzVBHV7qPteLluqDuqM0/M9ooU0R+yHrlElfxMbYJW7lTax
pUDi3BbnadE/LwldliMc6zdE/VVlj5W2YmLprM/8dwTxHvAEPHA+avzURyXE98IB4DvbjCXaDgdf
2UnKXl9buXm38Z4SzSqwhMqLiDaSy7nTqxzNUFMDWFkm3iE4sdC5Yguh8K0jEV4b8p3cf9X9yoto
xShP2MgiFpX6WPpeO+ZALSMtah5qES8/sGOzCarPIwHGXA7Xgs5FuxA+RH4YdOboB7ocrI8jUSR1
7QNApO5ZiQNOp9HyJbvZa2vvy8WNcmaLuyRbNS+zWMTEBvnfMnk21D+V8C8BJ+q7/xkP54AzvwkE
NcZ4NB2w3r28qx1oLw3jrzi5B/lkEWj09klbyBvg2XdmkXPFisJACyrDou4PDx27V4FtEY0A1ZT7
oDiVyCmDYleX7oY+c2s53K6Yn0/X1W4F370MHvAZbsLt1iLTy2nMYN5AJYpKujNmn6X0WwkezfJJ
yrYmU6io0DTZJ6Ni5/9w40MK/v9Z/3G6Z9fDNM0okJL5QCNJtALISBvIlvR2Bg1gfeXOW7olwLaP
3yCrQJzFbdW4VvNECvDsQ2kLCgbh5vZMLp4E9MDPEi46CPW4+2GEI9BaDW4sQjRnEdbYQ6QRq+j8
Tdc5wzsrLMg8rRhdSPxg98w/Gi0emBI+YGj6yjTKTMLuiZhVgEsU+ChhO0x2CtEotXpnhluGVhT8
itBZ5saFVVVvrbQqGbo4t2efwW1iETXmRO/xGUmrQMOJtvrTVDqBM7raZrDBdOcDewKqvwqzIqzs
oSXnTtDZhmSFasyR3KULaowoGIoIzn2Mtyz5gLYVMMa0TGvaSFahrTF1LJRewPwDBCJYOhALI+d3
aS8OCdjlRSw0oBvWoGcvnbqrTEv1davI7xiLLBEsvbWYOCVqMSKINdt/uM7mJncZ7ZcgXeahzXk5
xqIwwdmjadKSYtcsN2hN8Stblu+McuVmWfK658a4ONmQu7bXpNnY9DJ3cNX3kAn7Fyd4bkS+nFMj
ncYgE+DaEW74dW0n8q9UARm39Bb5mSX1wTZDgzFt+8ktczsf0rVztOQGsXkwnyIESMC9efkBfqs0
aZgR34uRu0xVCwAcGz0QQC0h4ZYdWOe26adR3ucRZIwilwiv/3vvcWafv7/BJYpOyVT3IYbppA0e
m0N6qqxRdEutexLx+I9WezGWzizgDTg6wGoBs80t7CjGsdDJJs5Nr2+yxNPkr6l+q/2DWKQbX+3h
uogNuT2JfVZB7ICa8143VzPXsxX+/kGMi9AB1BTIAHAXrsxEVoLzWoDbRCfI+BS2O6MC6RhIBwMG
asmhowR8AZUSe0UhPd2e9YXejLkmAEIciC2C6Efn7gTZ6KsGPl3w4rtZbXFwwaWNdAsWAHoYXrIx
dpEjZI7cu7lVbdfeLUtvCgOhBhLYaEfAu5dbgrDtmzqRVWHe9nqa2GHkZuqpc5IHEw10ji8fV8a7
kE+DQZDLohvQhPAe5ysHn2RpksqC1xDRYpXgAOLSjlCkb6jhb0j5VzR7S1k9XQuLfGGWewVKmaSW
WD3BK9KnQTrKLUiNiQFkJAXLhQsaS8StjV2Ha8zxyxMM4BrwwxJ4SPhkthRGoTKVLe58MOpKEUWf
VDY5zAB6nLJDq4J1dY3Fb96w3IaGhBBEVwBPmqVHOFcW4agNRg2TowDucmhjhdD1CLQD2Cd2t1dz
4eIzELOBDAFk8jp41C99FivaXo8FXLpdYewMZCmM6JBlxtbQI0tS3giYRG8bXDwuMzUOuEnQMKDw
Vc8yHppqVGW46f/h7Lt24waWbb+oAebwyjBJGo6yLL0QtiU3UzPnrz+rde89d6aHGGLvBxuGBajY
qbq6atVaBGUQFJZAP4cGpdHYxxZDG9kj9NZdiDX4cgEePBMUzsC1acjgIKr2EuVXTp8V+qquRQBL
MTRIPDmhLpDtnEDuciYiqseKmick6DMoVRFfz/HnPlHhuPDmk3OnmbotbbYKG/yqWIOD8EMjrvi5
dWEddJnSrukiEpjhzJymAbxID4zSqXodRGlrUMzFVQeDhIZ6CdDqYpU/zmoFwjElrEEKNEqwrVm3
m9QYYQY6FLISukjyah5+4a5ACxuIA1BZ4Akz4emVtx3psJ4EeA8o6ClK5+Unu90U4SkPSwdtEqCy
Rd4sAoNqcadUp5zdFePKFbk4cIOTYxpoAIGi1eUiq+mQdSTOSTAaW6tqN2YVeyZKxjjNtfoFsa6V
3b4Q+ICIA7KWoOKESI8mhASNAf7vERkfaDcbkmeXKODERM693izWCFQW/ZSMyYVYOc4x0kyXY2tH
KaQpbWALuQoXe3lHImnc94BfeVZWHKmNnv00K/TDUESTG8nG2kW8OLuodeDpggIuCmSXX0CmKJu6
SCJBiJ1rZ8gaRChZ3XVgjEnajyh7X3ElSzcRrMlQGkJ3K8qel/Zme5jGkGE1G3YXJqnX/NMMV2/1
ExQfTD118PyW1qqNSwf13KawoinoozpVhk1WO8ZcOqXfoZcj+xO6twe3NJeQiuaE0igYa+LYhrrv
W6LbJKiN8COvik2ZgTIT1EfZJ5o3tJaulGyX7KEYjso73p647ISnZ5HKSsdSrF1nukkbb8mp2cqd
4krVy8h2t8e25AnObQn7JI1jKSz4PhnG2Yk7IO7X3OnSBXpuQTjnVd6aeVtOJHiLWsU33CYmPgFY
9PY4+FqLThtgCdwWSHAiUyecOKM2WpnZCL2MyjiO1o6OL1a4Lyvwz8sVLhA/erxtcHFYQKFx/ncU
2H6glmepDl0rkoaDFoJ8hiQVsd02hBCMKm2lNfmfJceFgjpaL5DmUKGAdnm0qk4ulZwhyCv1t8G4
z81f0Von5OKNe25DOEpVht1YI3EbhOCvDv3mbbZ2ZupiCnPH9GL12/621kpyK+MyhW0+Wm0Wzj1s
2sq/rPtn2aey/7i9SIuO+Gxcohs0VIJEioHtrcIHSdmdDAJkNZDCHfLF9Td9n+s1ZtWlA4WWWQCH
gSdDT6kQktvV0MadJdGTmQ2SN6v65Mx5vsaIsVRXRvwLTLuOhAG0YoUbnMWhQuuyBDjHq5zIRYUR
9GSmX/ofryV4LqXdmsWl/X5ukP/8bL9XTViGsgpIS5Xb4Gf2e/tPX8tgd7dXDtbi0MD3Alwwsu7A
BAkzaJVRa1mxgVKt3Xkpuqzi+Xd1QNdDPgBEXx7S+hjZmxmXzCQjAx/eG8kHm59Wds7S5XL+FcKp
04vInklkAoLFvjvQNBzaX7X9iucHMO+jAzp0Cboh3lgEY+yGyj2+hHT3c7qGeF2adk6CCJUfQwFA
UTiYmQRe8UEZwwAsQk6ZAgaaHKvZdvq0XfGgS4kwJKH+15R47Rh0tlhmzYC4QF/UAhUZcAmH3Eh2
aGM9DXaPdNRTmoNJ3JKPuvZUdysYm6WTA4EIzvXDdZvEx2yTlI2e53j/NNJxIhGoJFa8wcKS4mBy
lBnHmOGCvdzCvWEWpjXn9NTYoBuLKRwC7rz0M6rwpGtWg8CFpbPxjEOzKzjgEdgL5rJSbminZtGJ
/dMOaLY+gSTjwPz0OD6hmSJ8piCsTdAZvLm9c/mOuLgJIXHKdTYAHJJAlSVWAOiUJWrVm9EJdPCj
6nHUgdZAD8TR4/vS3FTDSrSyYu/HBZ87hmnOh7aAPTnOIWX5GSmZQ6aT3bxBAdGr80OdPNwe4dU6
chFXJPcwPlsHXF04mp3c0mIINXrqm8yvcm1XD9ssfaxs7TUk3m1bV4vIbQE3BFQUZwMTu5NYVf5f
W0BhASqzrUA71ppku4oZWTMkOHRrZB1NUoueuvChGlTwXEKpmClOtUZIsGgIzy1sSI5DFomjLWSo
arwY6GnsVS9Bj5ClPSSzvS+UP7en7tqh8LnDEdBwP0HmT+cH/mxnZIkE6t0hik4gaKoHyE4mk4ck
h6ex4jCq8V2WAdsGLgK08mCPSMXn6liX9ub5FwiTylkAim5MoxPwF2OY7kl/aAyIAWrMSxtoD2bM
k+n37WEvzS9XnZTxxET1QiwcmWrZZKrNopOExyVYJbQB5FHhfrW2uWzHBLk+AHs4C/znZ7PbN2i6
1scyOmnZTqLfnHgF5BXRf0z9i0XE8/x/zQheLKnQKmu0MNPTyS9jqOmlYEZLG7epwMOytjmvAzZu
jsONAVVAKls8b2UFTWi8wmCunVwZPuwjiQcnjAJq9b7+OpFfaSKvnPFrmBw3ChU9Lkm6gCDNp6lq
swmeGmxhW7IbHpP7aB81gbo11kpr3DeJ3tkyLKTouTAIMuSXq1aVbT9G8hCBbRhNKvcUB+EYxq9E
2UZrG9Hmb54rW3xvgOOEQ3KFpaNEt/qp7aPT3a9P02n800l2Trbztdmc9hv0fp02J+fJf4IEg/P0
lHib7xcQHboIJ72Xb//h5fMheP8GJaFzD0adQ+B+BP7D7AaR//Xv8c3eP95N7s50OucA/tuP3fPj
F1jmH93nR9c/rCzQksPneZT/NxDB4WcFGv9MPhAaaA+tU+80Z15LmPCJvzVZ3JWcHadUnWO1L0bY
oAliH6MzEOjRtaDgJ4i6NoOrGXE7AOJiCy8oEo06BR3pSdYTxyh+91rsRCnQd9NfqEPPWuwqbNz2
pY+8XDXs2rl2wSDqSulLbTzlEOAZSIGGMNUD5mt723FxZ3jr04StiRYY4K1IDcd1gHTS7xUoxuL8
grsTz2UNnlFM9xlkzOJEnqNTCsK+NEN3/0rEvmQAbasQleUBHm7sywXshlTrh8LGycp0uPYKriqa
6sq7PUkLXpdLfiISgOgOYlTh0WoUKeDtoYWg7sl50F1lJQhf2h8Xv1/Mx4Qx8nkt//3oOp0jBpp/
2TfbEwoGjrn7Ls0XS/aM+I2wDFTfzqh55eSk5V6S/0VZhqjhv4CKomJ2PmTlcmL7ttMra8LE9j3T
Tlapy3s1HFa6zZccP2oQqERgfOAIsAUrUZ/3MYpcuKrTCM1DoAjcQTw2UR8hkJ06eHWtddNfQ5T5
uM4sCimjwVTNTA5hcf4LOLLzYnkvf04PqZu6jfuLoAcWzzynPbzff/ij639Z7sH5vVPHlVN33Xsp
fIZw7EBk0qaRGkYnNb2XLGhVoAVzRiKT15uqzAA2/KhNiZeZnWN21p2sRtsRUhbyHbG+Wrlw9elP
qXxE9GUY0ai57ROv00HVFcUuvAQ80ErwvXCBXcyacMwSNgw9NQg2aAXuQclLACXswNZhZ+9FVqGH
vPBvn7gF539hUIhzUkYbiWmYH5T4HiI79Brpzg4jjxQrW3AhWIQh6JGj4gRmDJHVTh0aJY66FFJx
0kfVA5KZe6oMPrnGYyqk0PQPff51e2g/9UrB5fKIA505ePKi9UnwJppR50ldZPFJrX/JFjy73EIP
O1K2CgFReGjvQU/m22TcG/GrRojbtQ+zAmDQsMbNtOA80eYlo9GLF4UAPLo8401cS01BMfbRlCPQ
SE6gjGTlf8zwwrf6mRVh77S5NOUtpK1OffKpbRN920Vvbe6DMvv2vC6tJKgkYA19LKCtEeKFuMOb
pO2m5NTO6PIKCnoI+xzEmf2fnEWOjX5TF++e2zaXzsW5TSF+CI0wJozApo34EU2vvubT7lhEugtR
hv/cFBC26M2DICBaofmJOQtVjGqK8UIskpPcuj3XHPeB1Ky0h7A9ktW00KKb1BXkMcCihaqsIQys
73sZRAUtrDHJJ5Bw7BNeGxxeSLkNqXyMe2ivQknXeCTRpgLGokZnlB2/jAmmfBiCqv8eiPqX/dHu
m8atx99Q+K3i9w6FxhHBT9LsI2Nngvem3SfKZ6Kt0e8s+Q+ABDFfiLrxdBD8R2zM3UySKjnFc7tF
IQxANoPdMxlclWsV/KVTBEodGVsOffRAHl0uTNjGaUbsLDkp8RcSzMlamn5pXxso2QIh+JMmE35/
U8WTbqdYChuBKennfTIfq+we2kMOMIlDCwmK9j/WnsQpQjoJzfaoTyPgEe7lxGzA7gV5p1NuoGVI
7Z0kOSAxunJ6FmfuzIpwF2t4EaEmNGDmjMR2WGt9IVO/Jva3OH1nRgQnh0nLDdnukpNU/BvZUbc9
OX+TrF1kpI5VfCRr3ddLsSKoj3/gHID9/7zPzs6pPKgTwjlMnUy9KL3PpMQxNTAf5WuctEtb/NyQ
MLB21BsITcKQYj5LeuPLJu7/U2w2m1zzbvueRVMoQyFu4ilUEauILuExJnOD09TWntI/2R0KvcS1
67eEfN82tfQsBx8YwHsq1xRH+vvyOEkg8YNiJ95KCtUf2JTvrFpyuBZQmE5+Gs6eqoPY2LXIaxyv
4bgX1g62OQ83YgJOEXppW8u0ISMKbPfqU1nucggNwKWvKYQvzOaFFcE3GXQkNjL50amz5MIpgTw1
knsVgtXjbDyl2n5lQvlHC+EGiGyA6kctG81pokjZpMRahsx6fOoSRboL06zypMwEyX2Zdz6VsszX
h2HejnIFMt3SDO/MJk6OkWGGG7RW5ShzFsXbNODl2ZpdvLKzFk4nRJKQ/IeP5u8rwdFA3k0OEQoj
/LLptgHRBdLqX63GnJGhFVwNPblpPyGn/vv2pCzNyQ9VEy5vDiMXl4BAz1wbcZkOY/mSpuw5ByGc
qq5FsUvvGxChc8Y5Du1SxTS5rjS0Tcw0O4GcZ9qCWr9yujmB5igNCEAESksR8BUOVI86RJ7lmvLt
wjAhe4gz9H+otsRbsFcVlVWsz041uO7T0TU+ZghW357K6yqywbUV/78R4X5KZ9Mkrd1lp2Fyqgk0
7xpxwDlaOcnvwgN32Cbyb1tcOD8wiA5b9FqCnlHMpiRSHoch+mFOdW2lPjaLdGws2QZkLo9+mXJT
PVCNrXGLikaRngT6kFNtA3yCy1FwS5EhhSwG7cVpUHrgeLcmDXSA0CrD3CbqStbkKofOjaF9BYRN
aKbn0NJLP6SSyJhbFcao9FF24L6WiaOUULQHu411sk2vlz86CFQxyQlN2U2NlaKcuG+4fR3KHwZI
gTQFyZtL+6MR2mNeh9lJDTMH2ewRMJFU/2+McPYVLCPI3UXwBkPxw06BGD/VeuMY+vtYtw5ZFVxd
HMqZFeGWpDPkLKQ0ZqcJ9ZsB81dw7g4Qd9/ek1ePOj5l+APoOX98YPmEKdOGJhlaOTulqbxpLIgN
RvkrGpy0cCcfTHkr6fleZtZGIy2UQhow3kGKeu0ois+Rn48A6yFwhZxBVESDy3JN+s7ClALBaHlt
6IFly21doN8dcnj++vrHTgOQHbeHvnQyuJICwlNOOSFWkFFWpczKsFmKNnoC0xwSndif4UbO/EJa
Q/wsHg2unoN3M5L3uM4u59lMlUhSaz7EGUodpdcjvELSjxfJMyQlmnTcx/boVHiTzJBYKKN/DDzH
/8WIFTybOXMJoFrCN0CMJaxqaOKcJNwhrjXgWqUIj/zJRO9xWDahkxVjvLtt9KpLCIsLNQ08/JDV
R2exWCQBE8QcDhas6mBjIeFnMe+UsfjIFNcewO0B1v/BA6Onav+RdOY5UwvVDJS4VX0lY3K13ryM
DvATl4S08MbiPz8LcKWuCLMIWNVHSyWSL4WSa0Ax1J2nmSJBpYMIs2DN9vbg+Sk9j2FA5oyQDOhV
3NZI1fz02Z7ZJHpExlS148einSKviRQZuHplXrlYrjcXNwPuPdyXKmg/RBiPVnNCLg1mQNzSDt9t
WbnqJG/yNt4YJWgKhveqvYviHuyYQVwFbdau+MSrTPDPQM++QPS8QLTpQ2vFj0YGpprMI9Ndn97r
WvmBaljXyw7Ki9nIoDf0d0RTA/p6D10JsjPDaZUjCXdor1HXvok/wy4m/yftgJsW8ZkJdLaw3csZ
BPOsw4IPTC72cZEM2zST5YMaokG7orXqzEkjA9Qqt+D11o1jWhat1zaxspGgjPqgRRbv1W3b4TC3
8uzYaZi5pIQopoTL2ytZ+xbp2h/SQR2+suPEjyIkw25vIDGy5wQ1+H7UF+E0dEVcWYjBVtlkZO2x
k8POzzXJ8HrcQNtkTCAbAQ3Z/W17V6f1xyAAYXDDaEXCvrk8JfocRYS0VXuMUL7K2ZPVPimIjvr6
qa9Hx+w/60Hek3zYhu/NfojuOv0P3NccmSsX009e6Hz1+IeABwRkHDJqafAdlx9C7T63hqJpj5D2
2FP50A7vkP2B8ncVuZTGvlaB0i+8s3tocxPoq/QPNPLDh6z7Q/V+U9Jjrhm7ov5A72GE/6Do4+mb
0/RmEHk7rBF+XjXM/3wttD/xMXipgEvo8mvHGDm7NhvbI1I6h7Fw7E4DdbLpTBlEFtsXmnbQ1v02
0HSC9PBBzWe/aXUP2hvM2A/lgdWcZD2IGt3NwSqr28/6NHJO0xX4y8+LV5xV9Cr8ALQQ2IsaOFJd
t2B8zbpjZrJydupBLx9zmYvyKnPUAUNFpVjzstrIbKejZnSnTFkcOtUIUXcpRqXbQsssaAu1Wolf
qhIwasfoNOuQVOGY+x2r5SBJO/R4VmGSAxVFLPZ3Tijg6yXtkr9VpQ8UPNl1eRzxoPiM0lpC8lap
k9HT8taaN7maqkAIzGyNjE2MMfgKach34bZHTw56KC9XSNNi0E7pyDo2YC8tw9jT+3+5/NlGE8hE
7q21TgnxtvkxBy4VDT2a6Mv9cdlnnl+ep86gJswBrhVW2KnexsFa3z6tV2MCxzkuQrTnAdULRyEE
iYY8goo6KsiRxuGRZSF2X30w9fkuJUctbfF2CuX32yavHBJMoqIoI/oELQSEsi6nMZqpWqOiS45G
ckCtdz+0xxFPxFh7vW1HvDlxV6tYED4yE0gHUUxP7mjfp9g5Qeo61opvuR4D8kHoCUM8BqeKF/zl
GLrRrkxjwkuIzLWTWfWurg7QhfL7cloJfsQonl/L55aEAikrh7xuMoMGszW7CpklhwztF2mtlTrX
1W4T7AjuJ2uqnqJSBDtad49A0ytzeqdThlbg5G9Wr5UP+M154UXg4BBEcrI/RHdgq7qcwKnUUpOW
mMDyHsHMcQw9cKvor3gb9PLm9j643uKXpvjPz85RrxZqF3UwFWXhYXhSKz/sjin7RISH6GFlc68Z
EyIGIhemhrIlpjGPDxbERsCF75RMR1M1sGDN7IDE9PbwFhbufCbFDKVBuxlkbLCosec4RYXECr0Z
9Adovo3ov9u2Frb9hS1hM/ZGR7S0tGkgAZgRD67W3+d4aUzGysNqYdNf2BE24xg3Zq9lsDMXH0AH
gPla2cjlyr64St/gaF1YERwRYukRnAqwMpD32LDe+5C95aFyp7xkj5XmERo/KTl64PS5gwLiSl/6
tXe6NC443rkobbWWQ+xK89Uevif2H75VfgbHgb9o7UPk+kPZeLbrjSIMBzYTGmQ2qBtGWY+fO0MZ
XCrX5aavyiKounEti7y0biAVAKoBcEvwlgpusWdknoa4jYIhkwYnAbL9wMwpx5UsrZlaciBIn/Dg
DhkUVLsuT7Vh1DEeBU0UtFqVEB/cFIhmi4YB94vH1EPWMFqDX7Iqxm01V50fSrRf4xBcOA78tQQB
ZzS+aWi9v/wGlsG10ClOAzoM8S81toHX78LBl8eWuFNZNyuF0KukKhYV8rw24Hvo+kHtQRh0YWb2
PNptGow9ZPeUENyPSG1CH5HWg5/O6TYJQ7cz4kAB6drto79sG6A6dHkgUgDq6HKwVTNp+qzLaQB+
4+wtsQtpO6kV1N9sNXVHoL/BFSETv7LJr1YeBq+qCrpyFy44V4TxyEYiaw4lE7E215plopBRTYPC
7iu2GedZf276Gjggy46KahMZmpS5al7lsRfGabTWwbNkH9ckNETwGeisFNa7NcOcGPmcBNKkQrMt
qbKt3jX9q6RQNKHgfX4nRaTdmgZT1tpsFrYaml9Q0+URNwi1hJNVzdIkp13HwBEv01MBBret3dah
lxfWpq8rbXt7tZfM4dWLwwVuAxCQCxttSjqlMesqD+icg40Mz9mCdW4FV4z+ojV91qsMIrY1eiih
RYr14e2UfN7PfFXeS1Y9RHMRKK3lmbRzhszYh3G8S5Ujo7MLWqGBWE4nGy6TyUlDrblh6l1nrl0J
CwsM6Qx0F3GJE7yRhFlOm6iNNKMqgwoZptIEqUBUbO3UOpT12LlJ0j0pJPZvT/VV2Q+j/2GxAPsL
p3gXs4gJzww0SlcFdWHtevqbVI8VezfDkw1ZXyAG9KTdxdMzVdZY+Be8NfDwJvLdClYaLKiX025N
BdrO5bwKZC3/15rUT/QBnaVJtnLRLtkBkoJXLMCVBMDNpZ0hDdM+tOwySFN4SC1jhmO8hZlurNjh
v0eIKZFt4JwgOCIqWnMv7SQoOENrtqiCqYl9VqOTHHk5fYg3Wvai6ivx8sL9bSHDgV5naAoDMMBP
0NmepXEXEvRTIxVGWfEokzzfUjBgrgRCS0NC+s/mJx8dkeIbpgDKPTTtuA5K1QUD886a5G2V0GPf
vA7SGkJw4RxiB3KZbVyn/BoXxoSNSuzBhmwedNi7xiFoiz9MHd6A7UnfMt8oP8P5Pof0KzM/E3tt
O16PFa9BkCCgxMSPgtg+IUlDMRlqUgZZjx5q+impFDnIPS4Dz45V5/apu16+S2PCbdalBZnSMi2D
vIXySw2I/xrx0FVfHxqSOBcqbkyQ8GIFBROkjltm9lYaQB5uUxzkO/Asfeu7xi0AuQTyvHegvF2t
Vev4Gl0eAm4V9QgNHXR4+wqeO7WMAYIWsCpLmT+CQipF01fShPfMLB9vz+H1ub40JcTPHUQtuRJh
CvK8Jok9y3xKszU005oNIUwmdUJqUIpmaIbM0VPfl3EGTn9meUbRtm+3x7OwAS+mTlgwlHIGVkp2
GjBaOXOxrzJsQOtOUgt3tlY4sNZsCUcN6XY9j00sk/RYGBt9fGv/QGzXzdhaQ+XCK+dylfiXnDkq
HdCKMmGwhM7GYnZH8LnYGfKLkxo9R1HtleSZJfcDitgUELVBXguaFkeKWxUQU4AtVVVYQbsNuwjF
B2zIIXdzWr8nzbCRpsjJKB79xevtNbx+FiCdhdsM+w7pBTSJXo62NafZGKU0C7IK+p/Hrtxqqdfq
O5Iew+ZRk75um1uc3XN7wnvfzJRiYjrsgebUkfzcOz39LZ3ZZ2BcWjHFH9fiyT4zpQnBiTI3mV2n
aCJrqS8Vdyz6N7aQc51ckFyjNxotna1jIz1cjv2K6aUlRJIQuDi+gOhuu5zUtJ4sdVaBwK9H4sUO
1QLLQs4z/5uu9f4vOs1zU8K5iNLK1OoCpsb5fUZHgAw1XqXfhAW04XdFOm1V06PzAEbjEsw8lRuH
G6MZnQZqzben+0rFkLvv8y8Rzk0UanOnGwU8z74KBr/3QPHYeoPfPeUnQLQ+6HF4aH3wikPOLy0d
Nx9doPhvf8Tibj6beGE3Q96nolDwzQKN/sL9Mf8CwxvoproX9lfKVxISa7aEnRxmiM4Gq8wCk27z
qEQzCeAsm6py2Bc4ZvV+jc3kuk7EJ5i3BQHpgd4wkT2MU6uEstllwUw286ZB/wH5w4AVZPNOnp9I
96Ue+vkYG9D5Zd5c+1O3MdbSkAuvWngkvCUBhtJ5UlrIaDUQkp8SAzPMKvDWbMc79gtNqAz1iq95
dOhaTn/ZHtwTlKfgpXCaLo9STUjKzDZjkKeoVdnBY3+kTp5ARsKlSS/zRJNZtaiSdcU/hqoHFLgk
CSjeqjar/+K6Q+cJwkb+pL5qqGyScWylChtc15qNxHYKzvSU3bHiNGbjykZeusbPbQmHqZISlDLg
7QIUi2jzmpEHYq8UpvhZEN0jcg1AB/CoA0t6ObOpapRd18AT2+ngQXsc6QcvskCVBma28cNK1hJQ
S/ZAlor5AwUfaCyFQMtoJW3O+yoLwvlIuezmt2HsaX83GZ+DvbvtBxavGch9mKBWVwFNFx+mcRRb
xSQRGGvepsRh0PIGfVnSj6C1lh0JsDNquKTSfWX+O62lKpdGCpJFFTU/8HkjLX45s4Va53HUpywg
EsjPWXQkdMNMyEl2qUssH0rat0e7ZI8/FgF5QNigi1iemqpqPMojmqhj6aCTO2B73DB8oppn5uCd
6cDac9vgkusD+xA/B5ha6I9cDlDLeqnqmMZwiZdG4rTh4/cU4d9vtHmh6hqGZml4FhfmwN7B+1Fs
iR3NbgZfis3g90KHgrDHoKD5yF09RqYjfy6icOWpegWtwNoh/wnteXBUohVTbOIzMwp8VEPyYJ4B
r0CCsivUYKpe1e6uVV96e3jMrPA4qE6pqz56VlzlnqIYDnRhOfdofNa9Of5L4kP3fnvefyBLwplF
Pwf6j4CA5RwOwpm1aTmHNMyKwMqTfdzrd3Vb/VHt8ksH+BmkkgM2nI5edq2RthVR3BoP0cihEcJX
WSs2YW24Uj0/kGSLHPfKty0EPZoJrBUSQeDAwkG/3BSqUQ+qMZIiMI3vMZxOs5I4FvQpitmj5CkH
HUv9aMyp1/WRM4Y7zepcguwz6fdzCMEP5L9vfxC3J84VlJVQNdWBxMR8XX5PwmotJANlQWiFrq6h
NVYz82M8JIpX0ufbthbHfmZLcNd1n0tGOGs8FvBIt0Uh1K0w8U3mMXON13ptXMLhYzTOLKQzcTWo
ka+iEVh5JlK7yYeV1+rS1Yvtj4Y3wAORRBUbexLkjKzChhurB8jvpFoJIEUBvUvw6qSS26WSF2Xq
ZkarncnW+vwX7j/YhgIoAJIoF4iVArAnTAnrYxbQrnaL2NynU/1qr7KCXcG4+Em3JFSlkb+xwaEl
uGo57YnZhA0LVADZ62b0pXi47+hzZ/7JqO21hjMbmjeE8Y42w29Ne81WpQX5mRX3KZjjJI79Rluy
KTwWqq5W5znM4d4MLXMVq4DioW18396gSxciCsecQRrYHgNwlMvTAKBMGuk1Bhrn/6yM7lnEfH00
vqZ8POjAupqx6eo0v9cH/WhJXtON3u0vWNq2uBBxKQIOqF1R0Splr2tVVjF028FaC6wOBJYoeoYa
Oq3476XNgz0LugbeLIxS0+VYlVzFYg0tB/dIsmN1NgHHsq34cjitpeIXTf3cEtCPRvpIDIfRnWKg
KZSbyv2RQn12apr7GEmDFfe6bIivICSFwTIrjAkv2aqNzQHrp2pgSn6NB2CT05V62ZIRNO0AsIkG
fFBhCi9mFd17rLARSBBwjvq9qXwNdSE5RmusobeWNj2qyQrS3MBAA71+uUQhK0qpDBFB1GRAsuix
iMeVCVuIUXR+qtGIL0ELTZQy1vvesseqyIN67ovwwMYWdZgQxZttSaY23EdExVuZhJOdeAQVxC0u
Kon5tzf9woQiE41yBYSueBFQOHVgsZ7qqO1zILSeNAtZzc6xIVV828hSVAAiSJStZWD3bKSOLieT
FVlkGSgfBjHz3m2/d75Bou0+BK/vPnr/nbfOAZXEyu26lPs+NypmV+zSYlrCYDRtag98+NAgGaGP
NBWNXyf71nbHHlxkfqjtyvStjg8EhMW3x70QF4KSRcErFPBiRRInty8ydDKpaR4A0WZszDgK/Rqt
OiB9RieWpZab2oB026yWa4n3pVsDACk0cfKGIMCshcPI4rFQIvwV4OYqf1dSO+yNYtRc6CIM+7i1
+I6Sk205xSPapCvDHWwgCWI5YY/oMCRupubN5j+fDNRZTewyeD582OUeGKHamJVQFgkqklp3dWHL
foO46KCUlXSglU39eignT9ci6em25aU9jqYhlSsXoc6s8J+f5UulaOrBQp2XAdHnTVj2uzxxp0ra
3rayEGGhasQxV5hwvB4F1yTZ0Ty2c1EEXehX1W+l370P+r/VdOiSGXQKAEUIR4ski7CyqNqOTSHV
mMYyxSpmCULHUdoPs3oq+ln3kIRYa3pfcFSoISHK4c8buArh9M4sGlmeFiX0kNSDnKONGsRemXks
VNnTs12/laDpc3sylw7vuU0RmZmXaguiIdRt2+HZosdY+uytpy6T9gxZuUw9aRCRbpSHGcBUlr/U
tNiWa3n2hRuAl8543xD403EFXG4bWw5Jjb7hEu+q2SXjZ1Osxa8KfoMQWEEkBIQCKFAj3hDvGAmQ
mjSvBhSn052c+BJQ+SUejX7fvw3Zmzx1Ds1estRf0wJdiHQAHUcsgKwVfL/YRdlPxhiGKl6PXaY0
PtPa3ypkUtzUjCWHlVbp3V7Mpf0DVhvecoZMM6Key4mUSFp0bJoKBFbdXDlGLJUOBWfvo9yj/tPb
+yo1oGvUJxUEkYm0EmstOGEErYjrgIMHU7jYf1YgsW0mMUER0gY4vIlc6Cal2aZWdwPJuSteaTFY
2DboZEYchI4S6I2KuA41nNJeLWvUIbt3uWudZE1Za2FAyK7KvEsfzR0Agl1OZ5IBjNIDbRYkqlbv
6ASC9UIfp4dGzdLALhSgpohCwUhOzZUS14Ij5ZkqCCFaqERe9QEM6jg0Vj2XAajykK+y2/u+m3bJ
/F+UcuFr0IUJvAowZ2KDA9D0nTxMKcr+8+hG1HCo6t/ekkuvDcAkAFdFSYlXp4XbCGQarFBsQDRo
Tg4WnEw/t25lelZYO7QvniKzAWuP2XtDZTlhm21atiZUv7RRFLzuoAQuA3kk9u1OhkYhkQ2wRpjG
KKO9NN337UGuGRDe/H1jzejByqqgye9G6X0swjUvzbea4MAA+OYQH8wjghzhcaqXJFJZiIXKs00O
Ado9yG00r2h2ygZtW3LlWGv1k4Xrz0QohXAKCTAgpwSLeVSxJJ5oFTBOVh1JRxNs7ZpfqCCyXQlY
lqYPbVO8SQsbBa+Oy3PG5lKyyqKpgsKsZb9oZsmlWbxSo1kaD2ITGaACDc97cRMYUqoUTalVgVbW
bjcrngShCqNJHBBUPeJFvPLmWPD8eMIDfq4pJuBuIsodHJajNfVFDRFoFL/oeDA7bavCQzvRysCW
fAXmDg8nnma+KsMgqSzhVZPWQZpYla/Z1WlIu2KXxyubfGkCudoYR+3w1iB+x54FdzNEAsam02oE
d9lmIFEgl1v0LqLMXz6tEpkvbAmoHuEJA4QVgAWycKKMso7SxMgaSOMVb7M9unlSrRQ9lkwgygJk
B5xKyJULwVbKhmlAjRDYsaYHXYkZJn7fZWuljoV9YCGswSiQWELkIbg/O4T/y2QAq5TauuvNxCEz
KJoM5vXx9rYTWrCEYBVoGbTb/RQ7LteHoN6aqeihC0CJ4mnxV1u8SaAnXCUTvZ43YNG4EgigYkhT
iVAxhbAy1/r/4ey8duRGlm79RATozS3JMm1YLa+Rbgi5ofeeT38+9gbO38UiitAAgz2zIUBRycyM
DLNiLUDQ+iyaL6NmDt+DivLm/dXchjJYob0JHoeiHH7hejViJMeDFBDK5GH/rA55DoMI2pJK0FoP
fgwDwjiaJSrBjXAw28k63Ld++y1xtcSkAJRxGICyr60zVF4WvJjFpRlKJGTSWHuv+kbq+sVIjWw0
wp3VbgAZF99OeRWkBxXNdaA4ypCjh2pZXpQhAA48C6303IixaaeSYDyPTR6/zA2hgFlnwJT1xtf/
0fsSCaecGbLj/cXfXnQ2F4/PL+IgsQ3Xi4/0bAh1nywukqYv8Cc+K+I3tJq6pnIMY88tbyTQWIOp
CIJhuhiEydfW2iYJB3RtFoSjXGRu05TVNzyMNthqn8rvx6Kgti3kFRQ8uRCp/0BzpcrPA/PToTMk
NQyXSi9UqIXNRrnz6m6dgmViGVgrLpzy8/VPa6w+M6JKLC+Q/kzB+zZ+X0dOPezEelufG/EzYGfg
s8lmV587rgMt7jOfWK9p9PMUFP5J8yPpkCax5gp+9BFGKnnH5ubKqIdyhYHem+ukr5/EPFZjwom2
Do+iIGSLWuKjUcWlU+nNj/vn6TaMXoqvdOyJvwjUldUOS1mrFbmMsaaY7KUfYkHQiFTs5Cd2l1gH
Kt47j++W8yBchz2FzAvHu9q4gvCZGACn2yQfZfF7KR1C41EJYGhs1N+xvufjb19gFvjG3GoHh66x
RJivgLrE7Tukks6j/g1U0Z6k2dZBgXRqobY1mZpY17LVOCgrIyff4Y9PQxocm3Hyxp78QE6B1cc7
p3/THO/9QnXMdOO6ptaNQtSVE6ffTKRTFIIln63uz6yYP8XpVwivyP1TsukCSbfwAiBbqJWvAs6F
cLBWVam81M9J8m/nysfadJNfTYeqlSN9/nzf3Nae0dRd2iw0dQFYX9/tJOmEpm/UEqwng9UN6HiI
Naxpj8R366JBwAalFq8YW7c6+2HgV5bRTaQeKEvmjVi6kxZ8G2f1o6DqX+4vaQMVxHAxA+uMODBW
w2jP9ZqkxvBDIZExRh0WVaxzOBTHUXYYfIwUZ9ZI8cqjPH0xrI9ioiJVRvA2vIiGN0XH+z9l6+zg
VRjJXgQmb4rdeTsWSlqZ1aWaDrJ+aaKnpv5kBGdN3DG0+Xy8tbQ6NYmW+oUfGhWVX1s3nO5Q2Okv
LbIZf34oYANHPrNx5z0WtY2GKJ8aOgtqneRlqChcf+qonZOS8KG6zCjBShR9YXR8SOvhQfQ1O7Uk
eqHj57hMP8/lXlViA+e3cI8TTC4NPKofK3dTZ3DTpfFcXXoAfiQXTOzUldfW3zJDtYvYS6UPmvxD
ZMC89Z+SApLXTHiHwtdO3rGxx8u0GvEZhW+ChdXPkKO0okfEl8+YYZSOmSMP3FTF3QmNNi4qThwk
wcIouGAwrr80OhxzGvpCdelk49ICGIzkJ/RaP90/sMt+XefXOLk3VlbuYCqqWY4Ye7vEafqo6w6M
oTa1l0Ob7xzYzeVQhuCD0dIm4LlezhAUkaZFVX0x++4gmilEHPJDq4y/769n04yhizpj93C0rtMO
oQuq0Z9ZTyooFqO6MmD2Km1PIbWFHce98dguecD/N7Wckzd5oSCiUwsdbH0Jew5A4mlx4ISx8DFq
IamtrNhOKviT/L2m3vYK6U4aUEFRI1t9yKg3/FrR4vpiEaSm5+iXvweo3TwT4A3poEAGCvDhemGa
XxB2V+GS8MY2ExaHguhXja1DUuxcpS1L9HHRjCODx2kua33zCbuqaaYprutLALIiSnVXSR4Zgj5W
7Z/7x2LLb0mMl0LPSVLFG7uKjKwGKe4xGOqLVEjd+6SY6qNUTvPPXJPbU10WiMxI6lMfGfNxFuXH
Nir2FBS23MYC33wFOAAPWr7Fm7XGcKzWzDjWFwjuXD1DZ3n8FAjHSFCPVfcfLttbW6ujqQuZ32Vt
z2U79fof88Xof97/nlsbR78L6T2yVOYLV8+7UMB86CdzfcmTz0GK0st3sJm+9Pm+lcX5rJ3T6yPD
2CYB9HoILEi1cmgUqb7ASluUJ0X5dv/v3wjQmY0FsSVDOQOz9MqT61Yj6G1CkAKFXPYSss5vmVA8
ijH/rzIj85C2qWijnvr3s+q0KGmPgC9gjo61XZ+FoG+EUR8YBEu7Q2l908L3ZrPTlNjyTm9NrK5W
3addHmoi8UFK1yOH20qkG5tPH1SrPYjiu1Q8yNXp/vfcOuJLKY5czqCIvy5edQ0Vd/6sunCDeq13
e/V7Zdlz3zlqHexQGGzeaHi4CWJJd4CDrO6T2AeR1Jt6falL+YcQidKxN8zAqVWtcploko6SArNB
kQW52wQA3rp0sH78/XrRPAbAQZ5M43n1E6ysDyBEojLYNo9lZD2TwHwMougkBdJLq++U7ZYNW18G
Ji+pd6ITxNFZXbmYZkndR1GLuG+KQJYGm1XqSztv2ta9fmtk5fqDJgc4K4ftpUV8fYhPs/VOGOxy
/g9+H+F5Wp90l0CorMwITHaGflcSsFuj6MlS5mST8djEluqGhRK797dpa1EWyFl90ehB6H7lDf02
Z+oDGecLx6CCmgTe+laqBzfVqrOvt+2OuY2Nouu59OVe8S7rqr4YG/SyU7+51G3L2dPNyqEVlICg
C/eUt7ayAJr0FjPQHAqUt9eZj+InVlh37cUIy5LBi3/zGGB3FKiKO42zdWmZbDqas6Ce005Ujo2c
5S9DaOTHMAtNcLBlv7OzG4un0QDBzcKfAyp65XaqyJwaY4wbXjlgZ4FpK33n6sqOo9m6/DRomP5e
KitkIuvnXB6rLqzD7qKfrOrRNw9R9dQaDY21h6IojrIRcfMf/voYYROOavJ0Mq81A2djGDGDwml3
gXjMpMd8SYsff390qCuKpLGIOpJmrRxK7mcjbqbpX0PKTvtQSoodd6Lz9wt5a2V1H5o0qJR6rvvL
MNvl9KVr3UJ6N9Apv29m4yhoxI8LtJSsnF26fuTkMfbTNo+Gi178HsLHUHKU9td9Exs3+5VOF+p9
EHvm2ifChVKI9BaGSzZ7cfS5BFbtJ/LBgqr5vqHXi7TyvpTDQd9Qml8SslXU3UziCP16M1y6GPj9
FJbPdfWVwjj8isqQMR3J0A1lasU6F5n0oTaguPjWB04nI0j0c9C/z/pLkcd2xYbWKnWKd2n+ovef
9Uh3ogGUWJuc9bh6f/9Xb30eYH+0kRABRDxj9aOjDEaM2ZeGixHFbm65SNTYjfY50qOdc7ttiEML
c/NSyV0FUtOUlqludMOlKbMTbDh9pXwIouLdFKTJjqnl1NxsBOkwtJNUcGHqvj5V4yyOY5Iow2U6
BfHDoGsnqqixPtj17rz3bXiIJh/3UIOdhIbmOpyJ+nQcxRgOAr0HJ8N70T7FbhT+qqR/S+Hf+1ul
3iwLAgnEF5atovO8DnUVFNZnej/k4dpoj/jwcY984PY6ooMLvsqktEkZdX0Y6rnSgyZbqtFpLbsU
0exBRb5UUv9W7JKzxoQe8lIwOQKvWD+3cTPrBH8x9ZFUb20xbIAfmycxghcxyZw5FS/DS5+kO/Hg
xgekKqQtTQtmA4kLr8+FPxppM08krZJaeTAJfpesfMcJbFRqgXMs8qjK8hVvuFxGsTH1JCLk7KCR
cdNZMpzCyF70Nkxdq4JBFqWy2k1qOlVyaDbuOGeOD2XGzhXYWuoroJYxGJ5Aa3WtuzItzUKklIIK
+iER8oPq/7x/Gpe/4fqS0bdlJo4iOGcfFOD1x6Rx4vdhQ4mrLEs7i5SMfkVPoav2vVKVWjcw1X99
GUynWO28TbfXm1CextiyMIoba5Edodc06nxGfYmC9KxRWNFDL1jAa0nwrKgf7y/z1m2BvYOzBc5R
2p0UVK6XKasgohmV7S8T4MaHUkEJQjbD2A3bdnowlELc2biNxfE5gTiCcSR00VbRGlIJhZT1BfaK
9gxm7GvpQ/ojoCxkq1P/qCbq8f4Cbz0YC3xjcHVS6mTKglKu+ktuGWeZma2wcg3QVTMnNPHlE9Nk
p/sWV5+Uxx4MHAktCTUUFjdZiqQGyjCaTeFVsQQPqT7mD9qQmo4qxfNT2mp7DeuVV3u1RyWY+RiJ
55+5justRCbS1HyxKD2DCT+V5mlEgb8yvt9f1RrM9WoG9k5mN5eSL1i/azOG2pgpjUPMxMymIMOo
PcKMC9t7XJbObAzKr3ZKkw/9ADelNE3Gky+poyvnw/A4RX62kwquztHyawALgapEbIioZ10atkr6
lZEsN56gTs1RmqPPuRF/0jXIV6wgUx8EH2qv+19g4zvz3IIKoCPGd15XLPKsCRB/VBpP4QQzfCyE
UOOGA2HOHO4coTWW/3V5vIBUiREQ4B1ZfWy1yBRYmmWUmkIpMY7o+fhgbzsGWK0kEgjyIz2B27Sp
669hkfTmQZAQ57ALRQh++Uiv/tM1vfA+6abatLNuriGLRdJagfk8LepDDfcXU9p5LoY2E8blTt1l
3Yx6/fVoZymLGizv7U1MOvBuGJXZeLWUloOdBHF1Dow5c4vCQI2w6QeB/kSQH5tOL06JMIo/gDy2
sh12lXAUqhjqO1HoHuMIeWjVh666L/16ZzvXCdTrr1z6KAsrGhWb9X4myRxOYW40ngGvB8QXcf2+
EQLAYWM6O4GZVkeh6VJH00OLNo+O1B8iizsb/Xpr3jwz/IglSaae8TpFS2p1fauKyYfNk2KYN/sJ
ko2Z7GuBK4/zMiDsGyN5VhE1X7jffncMARt2xxpsaGvn0xj8HHpfAWA2tBWRmdRXL2Y2aU6tafEj
pCx5QL/EnEpy0BEaYDMM9fxnNI196+QQ0pMn9IHyCR5dQi1R8ef5kI6d38AXNoqf/vbqSOCG4OBT
qGAu8OTrVdbRPOnJMLVeIUvFIa8bibFkUodes3bL3Eugvf6ivCvEx3hguh+rL9pVS5IqitiChdz1
g1RG0aCJUQK0fNMtAt//PBoFEEohnM610nER5PkbWszxzgFbDK1/CN4CApeFQBwaqutFB0UdlYLG
+SqM0UIyJ/rk62lyzoeIUk+Mdmzc/N3j+nqYKEgz67pII6OLfG3RaFStTtS59fS5hAnbIOxqZxVW
fxiRD5yz4QQUrn24v7erQOl/RsE5khzoMEGs6xBRH6D6GUuthzJn/Z62YQStUV64RtVNB6LB5tRJ
oXoKpyl0/FnP/4t5wm3u8TKfukZGiFAoZV3HduslKsyqlg3fEFuQkMxQfydZkz3oqtA4SV/LDrXZ
PbTJuiG7rJ52CrEaL+KCRl+lfZpIu9v0hd7TxSb6mOoNkkiqCF+tOeqnCEbFgzJG02Hsis4JiN6P
TVsJDmHOBwXgj9NWcuUW+RB8Nfp2rzu3Cn1efxuZOihUIHsy9dnr4yB2I6NZ0lB6QUDlwWyZ4uhV
wyE7keyKwt17k0bauzK1lJ0I9val5I2kIMxYLXNvN8x19JLKntZg7fWI+412HTQMe1qC3oknX+Xi
7xyB24CLeSCIJSmEUdRmK67XORtdOMTMkXgFAIj3qcrMl6o3k2NqJdMdSalFX+8f+eUvXN1sxizw
jK/yGhCKXhuMgjiM58iqPUGO56OwHDxq33vdss1lLcUjai3UbdfDzzRtBmBoQeN1o69nTiv1Sp04
lK1K4V3kpzORnuArw7yTRW6YpRkOXftCPAWbzOpr6tEMBnBZnDx9lzRgaIC/MwEen6DdSbE2zidh
lLacTuCGNyLJRilZNdlk41WIxLWp5hh6e9ARse3Aa5VGcWryPTaAjSiWoIQKA00YhtQonlxvXTnU
edJ3Xe/hmayvgZZ+HfW0OJRpprmhhmCcNSqp0xO22gk6Zg71MBqjkaohQ9n7e9SLGwcJPRSGlEml
8dfr6ckxLkq/gYbaY5xX/RCOwXxM+2avGr/hoSkNws2JYjIIyfXQd0mDoYoiufcSNXvpLP+YGKI7
CbATzQ9FDaWYoXwa1HAnQt84R1SNmFQG4cnXXjvmUZrz3Bjq3quDrrdDADlSm30Xm/Bcqef793Ej
XGY0YuEtQxeKt3bNgZgVZOGNr/WeKLXRR8UXOv2cCXFvOXHrxy963OUfEt8sLTtU8NOuWDbgRtu6
yn4rgZocB7Ew7IRn7CUoo/Edxe9vVdJIZ2Lc5qFOBOldryDRev9Xb30gNDopqSLOs4wnXB/FAHxY
N5bB4LVMxQya1YM66X8oY1U6ZZ2e7hvbuGtUOhd9DGLypZx3bazUByWr8+WdGuvemerZsNM0/d0G
8vewb92mBJSptntx35ZVKKIYR2WORCPjv7Yad3pndGU0eLWufWyy57n61aenxCcOaQ8aohb3F7lx
0PFZS8ntdeJvnRSaQ1wKY1sMXtPr5zEwoBb9ksPLWiYHS8lP+W8fxbn7Jtftp+WRpVHx+t7RhKXs
d71Ec2LiJxHTwTNmE+6bbDIf+lRH9gSy3FOriv0JMtriHERT4maa+Q9xZnuQqHXamRWetMncmwPf
OFbLI4ibW/65Qc9LaF8EcdYMHtJP8RP8qO1pojJ9knEMD0I6703wbNmD0BVQB/ePN3E5A29AHXM3
SkLHM+9J6uwWoORtbt6PQCn+IRZt//7OgG4kmqEktwDPVgcqa61WRw5x9Log/lZRwrHmf0tt+hzo
1Q5M+pWIavXIU3sDk0oTiox/TcAY8wjFohV13qTL0yf4ND93TfxNrPrSFeN5fgrk1HLDWjE+MadS
OOnQ1C+IeiUHQ4wi5KMjLc7sqcz/6J0+VcwsWOXHhoUdfSq4dhj7sh0XyXiCPUU+DlQddm78ul/D
yeSNo0m3TBaQhazjh6YQDLNuksGLVSOGcUDo0gdSB/NjECjHpO/jc5C19fs0MoNzaEDQLMmgzgc9
J9ONMuNYhsoI3aWuuC1dk1Ndxdaxs7T2XPT5hH6a1KJNp/u2mJofwiwW3NDqyHOYZHMyvJCblOlj
1PegT/t2jwdjY3fQIKfXYhJ9gbdYY3hH5rmsOmsHr0rQdANYFH2M+yb4FNFzOwxDX2d22CifGS2e
nHZWhmNuTONBnurY7bthPnQT8NCx6dtHKLT9RxMH5dQ0uE6WFuinfNJ8OxcjBOmUSjzEXaHuHOTb
l5/fvxB3LyQb+KwlhH5za2pRTjpf0wbPn0uf8VWhhKUJSdH73un2bmKFAJJHH7cIC/61FZOZcjHJ
8QVqK7RunkjzcyAXwzE1xN41xk7eWdWtv6ccD8BlqRESzqzngyS9UZp5DkdPz3rZSUxjeIbAarbV
UOkPRlKEbtuaBTIH2h4N45Zl2KaoogAjB1+2iuuSHo5kv8QLNWPpnyI5+BzPULYOvQYDtChPz22r
nMpm3Ktn3z45NFyUZUCY2o3MwPf1F9azThfMoZ69vj0RgbkwBI3vNb15lITTVDrNHgvaUjS49kqL
PfhJXguRmrn8+ZtzY9BUmvI4mr2hHE5yFNmKhGRf8L6SVGfO9+g9NldHBwQZJUIUXrlra1O3fHCt
mz3YHTq3tipwHJagcNM1y5Ym4yIAoHSnaqk66fq8c5o2Ti+FdAaRluyaMuJqrSO1GcCIfNtBPk7j
Qxx6ff3d/E9GyLIY9YZgag3ja0slLfIJxsxaar83UuZG6fdB/xOibnb/Lm7sHKuxoCCDIB9cwypQ
YHDNkAaxmT3GfcL6RYwvWvdZTCYHhrD7ljaSnAXnyWL4+gs+V77etnD0BV1MrckLanIXBbzxIQrd
OHEaihCq035t29SuZYCRmrtjerlnq/O5yH4DCefULHOC16Z9v+hbOZhnj05r71CmaweHN8g8clq0
J2sMK1vQIopzWpi5kwFBUlj10U7qse5SLk8f/EiUwnS+AbH1yu+lalePjcGvyGVX+ep/ovLh6rbs
mrYDQvn+krf29a2tVWQdNF1oViq2umh21dSeqepIj1oaOrwxOzu74eVIkykTUdvkPqwpHmdplMex
UEWPusszDQBzIK7T+LcC6V/7j1zWOxH1bSWHugq+bYF480nX4Cpq72ORVJPkRVr6IJA1fEJ4OrLL
XNgDa95+RiwhMYNIK3ANtu764OhlWDbN4EteA5Wt/N6sfvf6o9jSzZqCna+4tSicNTVDojpaOauI
Va6V2rDSSPbQOWyf8toMEb8RlGNXtsK3+4fj9plHbeZ/TyFthhtd5raSaiPQJsWL+7w80O3pnHE2
9xZ06yjBmVFbJ+BbLv16KmQ08jwTB1H2ul79KKO9IdaWHaF5X6d7CifLNlzfb0zhUpjTIssCDny9
TWQWuj5FhuzBovZOEV1JfEZk5RhM4gmihVNN1YZp952S1O2GLZBFUjuKiqBqzdUzBO/TkFhtr0Bh
70NpSjNDQJ6ihwdz52RsZHNYWthweQgIhdfQmryegzTOWF6pt5Kn9e33vmWYr8v18pgVwTtJRdW1
EiBv6g2UkxKpmm3cT2jPc/VSRe1fEqThyGhiAL+hx0lkQyXw+nNT6usHxRcVr0xyu87+KP6X+wd0
o4D92iZZYmg+8Y2MiqkFtTk3koI6oxjHttQpDawmPqzh6oT/Ehu5/hJV0ZC75BnkNYpWpyCJQdC1
ThMJ3XgYunYUnFDWitBJxRDeJ6trs52LtNGtg9qWfGbRrWJcZz0nYVVjWMajrnhG2ah2mqTGqUvq
/qkIrMqdGORwtJlTryg+gp+V+bMTumnnGG5cM0jGOIK0l5aWzspFDVpidEPdqV5s/lC6hU7rnFvZ
MfPlHa+7ccngQ0LTlEsNecC6nDX5yGPFXaPCwz8BbelRUE0NQbfrMi1OmljGh7Ia06OQtuGpH5Vd
du9br0W2QFkWHpol7lqzbAVCGddSP6oeA0tPahHZsRi/m9rmPIrRU5BAYKA8qNGPSIroI8DArUlo
8r7r0Xu7fzg37j2wM8IywhlGfdbgFMPXxo7Kg+rhrpkQkTIbUZcnBsk/3beztbGLDtmSPCx4zVW8
ZIlJW8dyqXkWBNhWM58mRECGPoCjfsfS5oreWFq5TzmqzSIwC81L6how3dcoix4b8cf95dw+peST
DFzTgaEHQ2R77TTqsqSJ3I6aB0M5aqvDODgohX6GaAdOgY4Jt0nq6v+wVVC4AHvWAAffIF3V3G94
R0zNGwfKu8NkAP0wU/VYttWeLtLGbtF7odNIYssQ5rrlloaK3vA/qheU5TvdAk8Xis9a/buCW/v+
h7wNt9QlRoAghPL8MjB8/SGnMgqtAuVcD9GlR8F4LJXIDUVY5aWfSv0nl4/3zW0UNbBH0QkOSPqk
mL62B+SuL7t20rxMm8XO7YkcZI68NJ2kbh5rZ6xC6ymAjPcfM8shMm9pSp4MIWd0f1IrGIEGadIu
lWRFot3rqLg6qaYsgk6MA8LCpbXhb1XOQnD4RjoUthDM4vNkGKVuK7ER/by/mo0shNUQgbMkYnCK
z6vV+JKOBriseSguyVVkG/5kp0JyKhmCNkUnlhBREV86QPLTMNqsfGf3NrKAxVdTL8Q6/7EuFqoK
0ddS2PGMIHbUwv8wpMy4NV+VML60Xw3xMesGu22PaSjvYfi2nisqouwjMTMefN38H6sEwB3MUJ48
/ohmzQE3+D1p3kHMS6uQqXMldnR5LBk/P93/7BtvB1kVBWAA58TTazRYliyzB1qle34P1MYfg/4Q
Zq1wznsLgQhZLA5mbUrIrpQj/Ol0uw737W94OJ2SKaHhArgG2nK96xUsxsRXPbEojMZuMBapqwEg
dqpIaXYyr9e1rIJR3gboIKGYYJhsXSDww1lTppBoLZ7jA7S1bmx9qyL/JQGy6SvOFDbMayKLF/RH
vf4UqAvN+HnKz6V2KYM/6XSywsiWoB1vKKLAnkox5Wi0cFQoD/c/ytZxWKoY1CmBUcPYtLjsN2Ub
36B6pOip4qnSN7+K3KqxftOJdE35eak5dGV/rEfl3CR7hKAbWKylw/g6cIwkAJ9qZXkuBDMmcCKi
Dc6yEpx8/8yu/WOWo+OnwMKexSo9q4l2MpTW9btzGLVnPx+PtRae01D/cP9L3L5Ny88h0uRV50e9
hqNvPkTEdGoWppPOrMJhMF3hcpGnr8WeFMKmFe4S9Q+aXbfVVSOZtRA6WA9l5sIpZ0j4k7hWDySv
5CqgfqmEmH/9tC+MyYAwF8k5fPgqSZmU2Cx9P4Kxs5mHk9/4pRvLcmZn/RSf73/E2zu+8FYRq4vQ
ppHCrqKIWix1vW5VnSjCcspUgZumcYasuMyjcjSDjrxPJ7po3903e/vwYlZhIGCJfrnhq6tdhloI
kk3XPSH/NNXvwvFXGlBv3Xt1N1f3xszq3ZCFPJ3EwNQ9JS6O1Pn/SOBVlLx7iQfGRohEISt0B2Fn
amtvcasbysXNs44QwONdTc6j4RmP5l5LfONY8gFhsydmZcxh3VLqw66uDB1S16peCjehHjyFY1k9
pGmeuaZQtgezhDvz/q7dOuRl1/7P6GrX2nDWjTCBprJnGtGlTUQ5vi/+CSq/Pdy3tOHlMMXoBnkz
NcCbcnHe+pM2JJzL3PoRIT1iWGc8kyOn4jmXn5L6sQ/PYbl3XjYX+MaqfO3hqrLXALFjFWcOaJhY
t7eDPVTM4iavn5placu8MjuHD199xVLShTDINJ3OhivN513Jqu1F/N/fvzr0eqmCWOr5+0nx7LT9
FEhfdH+P1mfPyOqMy2nd5EK33KxRcmtDt/1Yey7Vv04F+FTg8ejRSkDg15W8wIp1COksnK8VBIeG
6qHTZflvqn/98f6B29wUog0CTI4dKev1zgd9OVayEBperAGs1KW4ckrAGv/BCtyKS7eR4gND+NdW
zEqsk4VJyBtyqXgwB4kGsEn8dn8tt7kGVLY07In8FxijsjpgiT4DNPZb08vFDO70rBKd1EpN1L2s
5hGqndkeiupnCt3NTpi8ZRjIKF3U5UG21lUNlEmmSRBH0/OHGe0yPdOPzBRmCApH82GMjfQstXJz
0pK8ONxf8lorjurWMl0GFRkhAaHRmrRIUQYQ6MJgelr5aRa/oCJ8zKLhPGdwMkbfRxC5iXRWNeHQ
a4/9UtehQcq4ux2rk201xZkBo0cTQqxIjB6NZgE17vaZl1d7de/RsHkN2aitwox3vflBlsalEQnc
+zaN/0DhUn7qBNEncPOrF1VQC8eslMSljKKeSn2mGIpQCGScoQNloeCaodIdK2nQXuiDik4dq+bn
2Bp0sKB65XaS8HPM5uRDJArDzqndeEWZCYE/k+SHNGgt+l12pWqmE17RmCUnnjRXzN2i/xqKD3Px
q63eSdq3+7u5cRmJSAiBaNYxnLHGAU/RZJWTn8MopQndQUqN734LqO6+kQ1QA7k4V33RmuaerCmF
jaovYIv1dS+dKq+wDpnxRCG/RcfETmY7sMLjPP3U/T95HNpZ+BIwaOS3T4F+UWi7SflwjMzhqSEd
qu1kONTmp848V/Jz0TAcekhCGqq9Xu/ETa9CWKtDxEcBRQL0kKnANcm5oNLa8PGKnjhLBWc7rf2P
kl5bn6JWbzNnTBTxJHdGnyHApnLBVTm0ArDB+fRvp0ZMXlb0+eYjdGURsIawKr75tRUFtiH7IlTf
RpqDch6ggwqNRG5dOYMyKdSy9tc4azMiZ0MSKa6UzOqvGABH6MpKlItOQxzewEXq9wzsFW2XHgQN
ZlS3DOMuA2caL9I++WR916rGMG1NyCpv0aNOAPT6sAjIqQZ3R1vKc0pDeGoeiRn9D0ghSv+oYeJT
gmhk6heFlkgdvswXDLtLpSR2oEW1Tqk5qF+DWakH2xq1+nMbZmJs132Tf03RhWntoCkCkhbN6iDC
DMrEBbsJoMOXhcARrIjHscmmpnOnAT68R703yC/rmiLtQesKPTrB6KSXD03bdN/FXpDkgwCjjXrS
tan6XlAL/6YHfZYf+UR+4BhdPg9npGQNxU5nWSsP8KnmH8WOVtGOv32dmX17GhjYpSpHGxiUPu2M
NUqNLpoiCDgWZEHjubX1JKhT229AKzuyHEujnXRUUhUolEZbEGjRqqGVvjME1IntcLamp6Ji3lec
Tfmo9EDebKmXht9WnQZfsqxodnqp65iVwQ1EYGBY4EVfZgRXgUnUGFY7NwKFvUgsT4UEB6tUjrFr
Fb3/FA1ye/BD8W8D5f8ZBRhL8QgFaGOV4Ii1FIlFH+nelJy7L2ahunNxkJpjG/1tuWKxBKUxjztP
EXNAq+XVYshEnVKS01iK7Yf6F6vqHqgL/WV2QTcc10jexOzsMk+9iiGyqFRLMRMpBwlcWM2VfXjG
hpOi7I2A3BS9Fku4GJ4TclEmgVfRcJqX/tz3reZN8e+xaV6UuDoN/XOUZ3bbay+jqZzE/H2bWD+S
YY+lcv3mYBvIGSDT5ayw0pVtrbJmYfaJ/PxpoRuLj3Ra7TzXHo24tiVGPCWI+rqdwGnZoevrdG10
dVYU8FpJyqCgp4Q/wvSzgPRd9Lc51LIwTj+fFe5Q/mNlI7X0JgEMqHtdFdthG7s1MyUBIjM7r9s6
2sAONE/ASSmDUENYAze6LvQluZZMTypy85Q2JoPioMcdxtKko9y1shukeuBA/dEAhzHnfxq9KY9m
b/2TGHL3NGWD5E0+kVJaQw08aa3iCTrSjEKbxA9qD7u+r+X60ZfCPRbjtVgiU5jwYNERht0OngXO
3nWgFM2II6pN7HtRGthKMud2KGSf+0A8iv6zb54q9cmqDUdcGEp84XmY6kNeToDsOqfMXE34aAzB
oQ4kuwYTEpt7v++mGk35lzIhvIz8NDBL8ur3tXUSiNTTfU+S/oRsYlwdpeZ9clCrwM3FGV0cimEK
b5vUPBf13s6ug6PFOmA/hICWwo22huDLLYI/SpP6XsbIm11EgmiHvr4TgW2uEdJNegfLHbxRChCk
0CihFCbOGKp/FQPAQSyf/T+C7yiCF/nNJy0YjlogHSEdRjd3D+29Ti9ZJPIjCtJkVKYgI1+lMGEh
0/whlPVMNbcDMTuKDJI3zKzcvyV7ZlYuW9H9MDD7SfDkaLJb7SSUvyVk6+4buallLItZZhdQQSCb
Jei8Ps9NinJE4luCV5vJSR56G7JdfQB+oH2re4jB08Z3zLJ10indeXFvphkW04uSEokgYwHMXF+b
zuJWYAAlDi6+BC+f4Qqqcca6pr/7f6Sd147cWJKGn4gAvbklma6qlFlWLemGkFoqeu/59PuxFoup
ZCaS0GzPYFvAYBV5Do+JE/EbT2qQTq7sSdF+JUr3IrTNIw6s//boGzcqKdpwJ2c6BezHMHHM8fn2
nFwk3x8/DFgXBXwmhx7x+Q8LKJHHepn6x67eID+Ce4ejIAJU5ttEOxhw3aEJ+dlzisk4PgEN+o9y
/jybCOHC5krpXgKV20ZvUb6xrOe22spRtimGfRR11KErJyzuzFpdMbO7vJN4LvDI5FZkLi8UTICj
RYonF/xmYTuC5yYSra82RNIxMhxTZOoKEyIVROnbs3V5L82BZ7kc0gra18vJCiJVg8HtH61QPvZG
b4+ISWDKuInT4PC3oT76vIiwyZT4Ad6ef5dEMnwpwWr4WHqm6TZGtK1Vadr42Q+IHtu/jsWIgPhC
uJwrwYseZULlQkrVKcEaC1gC/b29n3l39Ppm7uXKgrv8dqiofIq1KKkbclKUkJqwOh+TmcHu9W4+
jq6FFME2C8xvkaBO20CMw4MvRvX+vxioRbIGnpj2zDLxLT2WE5WL5ChED6K/1fOHpApdq13rYl3J
2ED0zsUyCdIGqL7FeUY1u0qtNEqPvM2c1kfHt3or1HcKD5uJTm/S2X2wKzPB1XJjJS29vJY0PCM+
6DLzm3qp862YQ+JZDea4/LLmBVFf6T7VYuXp9kwuK0w8eFDR580DUwbR4CULqERqwzQGHGS1zgvv
Bjp0DvDaAkDRIIcMTlTeUuqIONlXlbeyXK/FnvWS2X/4/9CRXGwN1LGyQcDw1EMssMf+Sy1jJxDQ
qUGyKpaVp0Ipvv39cAETU9Zi7cwGUuchS6mVBatVMK3FXTmcWLPKzoi+Mc/buG6gIn+9He/yhQZm
hY4rBB72PyL75/FMecwzZdDSY9ZBfKfs0Qe+4Bb50GeP1ZBH8s6KzanagzaKzd+3Y19bQLPcFVay
rF4qiOexmzFPyrqecK1N4RFOY0P3VFEz9++jzCBUKEYcCFAmzqPIeJuBSRIxGm+ylLNNlE5WIY0r
5cgr6RPYFYC1cBUBnXNXnIfx015M48ZLj3QWbUMLnKaHOtXtRTgEQTBsBc3fNLodpOaL4LVfEnMt
s7mSRMP9AdxLkjrrDi9Xq2jQYrC0EXtXaBq2qEfNtjTSo2ikP2Wt9baILgV2nBscR0PjOZk6/TTK
Zh9V4rj1sJDYZU3yijhY6sQ8xuwZo+j4jdxuDCVVtyGt17+/eUDHUILnoQ7ae8lhLCc87mMkdo6N
JWwRhjoN3PB19VitKjJfuwsQuGcbQ2kDmrlYA6VoxVapzlNTbXXprt75m7C/i2D1bfCmvb3e5hP3
/EmpwbAwZ34w+jLgGM4XAlwquRXFLj3KrRd/xTnYc3EZHR77xFJZeZq8svKu7WBey+xhpINk1BXP
4xmtYmV6yi4Skz+WFdtgf1Iu8/4u89ecij8cQC/GBnyX5xpv2Qu9BB3lS9DqAvOIXd9T3CFgI/uS
uNd8K30I4Ou7XQOdTUyFamOlAqc0KroueLNoF+lVvlWU1Hog048cAMeKY/Rh5yZ+JTylvg/ZXqrN
/Wg1hlvXgXbva2W8o3178stC2KhRVuz6SPHvRKUHjt+U3R/VDEaep3ni4LdZIrOqVIdRrnno5oa5
parnQZ2Mm5W7/dqtQAkOdjvnCans4gN3CXhWSop4MwrTH5L/10D0bEmKt+whR619ZxTB9P4Xi4rW
78yjQbFzWR9PBdOTq6HKjigF3FfSiNHPgxpkX4zm++1Al6uJE4zzmLcm5FTW7/lqipsmFLAGwmKb
pAlL+FRK3IbDI56MU9pNr7ejXe5LLnWkXuEIUfJB9ec8mjfxprT0Ijsq+r+dsZ8ZQmllV/276if3
YNWfcUu/HfEDY36+hAmJfhjgBzCy2Nich/SHJuxFCTMULcD9DMjy2OR2LITW7wYxpMnOodfyUFOs
KneoOcAh6HFiOynBkP8jxrn2JiNONNpGV0ytbeS60tqFGCuHqcnk73nrFS9WoJU/fVAknSumqQ8N
Uiu0HzWOnlsVAOfKgK59MKgBoG4+8CrL663zsxJcXJ8dhQYOVyHa1MPBqY2vsdk7WhutqZJe+2S8
4uj1MYX8szhuhsCvY55eOWAK/TDCzf7iZ+M2wV828MS9pcTQPNe8Zi93HIcmuFCk2PCMYM+df7Ox
0/ESH/3sqCMZVljbTP9RmvkdsIQ6CDYWj+nbi+RKVk3AmXUOd2UGby6yajOVQwOENpbsotDQi0Af
4FsKQP/O7wvvDb6L2TmpEpsvAWhznRwtoRw6dDnycIE2gHm+/Xuujh8xDzYI1C/oBefjn6bEos5f
ZlwpceyoEV3CIOswVOzijBailT/5Kupe2OFaK5Hns2y5W6jJ8lrB0nHOg88jt3RJRDFmg5qD6na6
4MTxTgnEv35mM80k+jSimDrulfMonjTgEOiN2bGX9qgp2En03NHq6fPJMcQeXki8oayxAsi/zD7n
oChnIHcEFGpZcJKtuEvEceLs6dEpUU+8jlcyz2uTh1ThzH+E2U5t83xYZeZbnm/N9vGIROTkfvGX
ZLX1f23/KzNaG4AB0MDlkzowPEkhZ8uOPh7IMRyLUngevBcPJJI/Pd9eh5epzayQgGbRTKLgCb/I
cRt/KJVxUJgyJdlMnUqC2zpKNm3krl5TDJy/+XLlgQdDhYvn47wPF5MXjlUTzIb0sZDfe/6LWLyJ
qq36+LiQ2vwczR+1tabqdm1JgE5jEcIBxFZjERPacQ0aEoNwOpnetja0yY0QB9nensUr1UEKg4gh
sqWQPSBnPx/a2EEvVOQ6P0pBgbsKXePHICsdb3zN9pjBu4Wp2fFaBnFtMcLrZAtDPuG6XRxpndLE
xiTDn1aN+yJ9TbS7SlyrRlw7pz7HWNwN1HGyLugwkK+jEeHaw1RAhkdTHPk4BULjymq8tvI/R5t/
zSc0KDK5laFUPrZmWrJpY9nJjMJWiq9R3ew1Zc1q5draAF4DWAiVeO6GxWYW+zaKhI73naYBFoka
8jzk2dc6cFd2GPw4xIMtkhTgdIsxJYNUNlMWF0dfz7JNPRlKCfS9lXfjkIb7DHmqlUm8MizGxOsY
giHclSUlb7KipMiStjhiSRJsffreNmo/f2kXTX+HfhTw4fndYIJiWGyswTTDaDTxU1EH2Tt1LVJN
ZiEY7srGurIiZi49JH6UcYi0CCMAao9xKphdVajK9q/FEDzE4qta9Txwi8eEznOjjIf532hwbRTU
TQLsa3CgsPO021LKd71AXSmTfQDJzk4yqoxUc6j38aOgwi++Ke/OTqsZ87Ez2uF7MsZh5BQRTGe3
H9V835RKKDotbYHIVcJYcLtI03eqAoXOldq01Gys4I2fMdiIn83o4Qzil41sswqr2hmjUX1CTqyC
o1BZwcbDbsjYqE3QD05ZwWIm+SwbCBKIBv8WWln1twJkct2h8dn/iVpzGLaJ7vXtc57pTb+viipW
7BL9oto2eksON77RzZXLzIv5oz/q4CkKRHdXvtx85F3MESU2yt0s+guzLjm2it4qAp0stlQOeloc
PDGl6l334iED1egYU2OMdhgEtWzXFRoknSXOxoJ9+GBiKrCi33KZAHJrz2wkIDcA6yibnJ8tuDfx
FgV1c+QzNXaeKIc8bVzF2kmJgnytf4d49XaC7OXH0dPUeysJ0cVh/RGeYhfPSxCxS6HjMEskszUS
/djX/jYrdYl3SugEXh6uZLoXJ/YciKrB7OdJ522pK1CWURt1U6EfczMDDIPmTFLxgkjtqoF03zz0
3soeXQloLLaoVVoKMK9cP8L0sFv0PC00gevClTTVNuI/gvV1ZWXNOcliZXGhg8AGcs5lu2w7haYR
NL3I7gMY3m04qfJ7JVTfpxZeB2QCzBvDfFJf6xLGQpcp+bboe30nzM4/t3/JtW8KapuPyllInMWS
wm5b7fDNAkxWSW5r7VRpQ7Fu5XteDwL0hY9KUrtMLUjQUh1RSf3YAGys6XDSE+fcX9mua1EWr4LU
omTjexlR6ruGoqaR7VRtJQG8XCgsfQrhNAqpd/DH8x2IwCvaDrmqHD0oo3ABZWnvxQe0zRwl+SqF
5sq6/OjInK8Tdhr0Eroo825YFj4CEceeSovUIylU6oADnlCmHjVxk4ZPcvw4qt9F+atIiVpUM6eh
blV14xYn6y++Cn0oWbsxrw3/089ZPoka3R8Uv+bnKMqD6iHzqT801tdG3g7RfZ+t9FguM1JgSiQd
wAhmuwtm+3yyWftxZGiCgQW4qD8McWbYfgEc0iOb24I2rY5y6nMXcKU8dVoxOiWu59vb++MiE+E3
4MGExgldQATtFoUZWQlikKGGcUy4H+l0uXH67e8j0AHgDgaLhgTYPOefEkZzlrKypto8FqKgOjGb
3RWTYs0d5sqXo0QBvJR6DBpNyyO1zus2x+yWI7Xtt4LyBwDwgxB+UQ8YX7o80//6WKEiQgcF4AZQ
N2Wp6dOFGLd2Qsy0meKdJlNCz/BrVXN9zZH2ctPT5ePhwv8FOQuG9nz2MGIuJBlTAxyDu/usbkL6
8+GT5FkrO/EiBQb7/znOcuPLNY0KkThxP9kmSihx+BUw8qZY88++csnPkYCc0HzgTx8tnU/rIWSJ
m90sRJRxKGzNtlZs0fcTuwWL7HqJJxy6ZvL2iBKjbOYNwrZtM43jJzM3txfmhY4Cz2kVGz3eF5oy
J+GLW1FEaFIwfA/D21Gwe2zX0vRrIG+yVH31oJuWO2Nyy2I4RVr2UgzDK/3BGfCaxOXKL7mo7s3M
MC7LOfXgEFySInS/BBFby9aRNwr9ZCmrD2Vi9PtRyeINiXcH+dSTtmXjGwdvlKXD7Ym4Fh4iOMq/
fBGFMsP5Ggv0soisjPBCbyGp6tduYZAGZpGBl7x1mBAb1zO8a7WVYV88HD5wVRyBFDZnBNri/Kur
XNQiVEuO7c8ytkGgePeDaqcrFaero2NO/y/K4toM2fyhP0cRn0Sne2zfusihT/KnXOvTzFtxcZcB
E/tPoPmo/bSwEfpp1HQikJLblAq/Jn9uf6bL6aI5wDOYAgYQW6R9zv/+iIsZuofWHtXx5IXfNIqS
4fTHzA6etvJ4upwylfoc0jZA3xBjWgLvvFGIURCrhuNkIacrtPioDI7g/UOJtexVap+Cg3b2Snpz
eQIRdEZu4XeHCfyS1DL2StBrvjwcJe0ZvBjZByr/j5k+riRrV6aRt/AcC88iNBrn//3TZ6pbEVus
wBiOJexL1H7s1syg6QPNl16ksFxJqD4OkfNVoVLbotBJwZP+9LLdjnyWF9OqGI+dy2n63SztweQM
d0rVblU71h10aezd97eX9p9qJ9wlP0DhN7twGwx28Wf4UzwVd5mz9vK7XKr8KBYSsijU+S7KKoUv
trXXR+MRgtJDD6KjEDCmytak1q9NNbVL+DwqnZKL99xgRpVAa3I81jXs9f4xCMDuZ3aD9vbfSwfM
7/3PwRY3WGtCwMC4ZTwaU8DydMS8ci3R/6Ik6Xum/qzqh04oHvJiHworK+rabJJ0zBoaM/xvSSMW
BVHtvLgZj4F+CA3hkMW2DgLpr3c/WIr/BFns/inL4RCL5Xikersz1NBO+vG+ffCDzSSsfbcrWxH0
Nf+lHjbzvhcp2wCv0TLiajoqEaDX8LtSy44o/jKUlaTjSgaMbgZZAJ4joLWAiZzvxcpg32V6Ox2F
CnqEsTO/iQ18Njcnx0defJMlK3nbJWAEQe3PERd3XdzLMRohRDTaaWuq+XP7OCHG5lCPwjt5yB8G
s9hngy13K5E/HoGLg2BW1wfrj/Tu5SMRLk4binI/Hb99+xLa2y9P97n94xTaJ8tO7dIO7S+DS4pv
B07p+JtDvInnP9jB9tev0q5tyYYrtXl8/ufhNf/mmHa3+e7Zb4E92rJd7XhA74INdW07dGX7ac92
cw33ZWM/7x4e7t6f7gP7/ff77RX5wW+8NaLFzVpZ5mDUPSPS7Nw+be/vu628GTcAiB1riz3KPTCX
k7XxHnTX+lE/oLapOeGpeXL2vX0H9N3eK/bKZX/9+36a5cUlHMXVoOv+/JtOXpZuqmKXUsraUtvX
45/VE7C8enpeSzHmv3QxETgbqTOpFR2Bi/wN1fl+LCUs4qKImngobOIiXrmSP/bcMgZqFPCYgeVB
E1kMDJqpGHtaLh4lO3d+YSrEf/D1cxL7n7efgS3aR/V55fteOQZgBv4n5Hzufbop01Dtpt4ipKp8
1514n7iC09ip8/ptXrA/0OGw6236TWGKj867eVQO4PVsfdMi2yhu0efQc5u7Rd5+79c0Va9kKGc/
bXHYS2MUh4bETxMTZaMJBc8+XN/DqqnJU8JNPYZHpUY3RRVXjuGrcwIsGacnBdrHEj0l0fWXRqUS
j0bXPnb5PksPtfkrVtvvtyf/coAfJo5wQefjER+A87kHdlmNVeRLR1R/6+bBKjo7LXD8dke5czJJ
2Rj179sRrxzGcJkVBUsYzkjoVYvtnE5q0kixLh1RZ1On1I5qyZGj9z5Bwyu719u7uOsPyEw/rsSd
h3K+smcONRwdqtCzROZiZStaa/Ju1qRj9iCY+0mVKMhjvzL+i7o+DNgmeyn1bCMZm9txL5OTOSz5
D4AxmnPL1lyUtJzVrSkdo5qXR3wfCz8aPJbDUyisVEAuaxPnkRYZZ1fIjRQNBt+yiez2p+i/yuLX
rIzd4M5DmfP2sK5/RrBwZEOglmCwna8csTMadMwZVz1uppNFpoBmjKdhNRpJqIB6SGH99rlmb4e9
NkbmiwY1rWOVZ/V51NBCe01TM/loGnA6rW3QPBpY53pOG/4UxJUJvTZGlii999kRBI2cxclUiWE8
RWYuH1MYmH3vhrWtQqoszU3KTVp+EbrYTrDRuj3Gy70/8/1n1SIKowpX+PkYiybQxylK5GMpfgFn
2sb1Jhtf/bZfySevzCVx5uGREdE1XhxupZcoYalX8nEoasfMfwZ4EkZhAfqOA9/S7rBduT2wC0sz
KiBnERdfL8mGbtKMmq+Xx3acYP2R21n3DWCNoDjlUO46wVVrC39Qw6bSZwuBBVfEzfljM/xba+W9
Z+2a1O5LfJtYZnVo7DJf3yWy4WgKJJdge/sXX10BoDw5LmZhSVbd+bfIo1Ru9baUj4WwjTyqB1Hl
ZlsA6VKJsmlpewY0/zUt3yu1K1RgSFWpkXBUAo06jxqMUgGqpWPdBdpvfMqcwQo3ouIWvJHF3zxe
8RCo7NZAoj619reHPP/di2OSK4HVTnsMgsOSjyppVT+1VSuTlJsaEkJ1vp28JF6Z2Cv3DpZvJKho
oKF3Yy3unb4qJzMNPFZClL14w3QsJ8XJw9YV9AxpBJHPqVANr1cO42szOytQU5IDAsnnXHxPPaj6
SqBSfsy7f5Em7YkwCnjd2wpZsWmHma38qQXZvT2nV8POelMf2wzEkLz4oF0pF3Ul0H+Aoz1W21oY
3UFPbXM46NK3Ii7edGErhw/ITa5kqtc+5+fIi9s2h0IRG7GvHfOhrOD/92QuDS5ktwd47XNyDaAU
gssb3riLaVWSUMkiL9COkUcHPoa437yP5UHAHMHvuk3/VEbG7nbIa1sTuMusHmiRo4HqOZ9TcdLo
ErNlj35ti5tmfJHRnS2jXZ+/iYmx7afYllZyiMvJ5PFIMjeX42e92cVkjqggCHi5TMdEjpRN24b6
oRaM6nB7ZNeigEUhNZrFHi924Biok5IHxXSUJ/L7McQaDtH4vzWYIh/hGqVkQnMBfscy86s87B/i
spyOujClWzNErMsclHDlNLm8y86jLBZ+nlo6YBfeSR1+4Q8G/mgbLF/J7mVTOFie2q/M3ZV43JuU
nECJwJVcAmYHa5ITL46loxcp+o9cs8at1JmkB5oXVDaoomhla88pwPlxSR77oWz6vxnt4iCbLUAr
nmUkXcBkIFl4TQDhEh1HIS+bbmWbzdvoPBiK/SaW01Cq2WbLdlCQDSBF8a48VqloGyOv9oF3efSs
+X8m816JVrbY5WSeh1vs6qEU+tQCGw7EMXK0ZHTYcE6tvVV/D8g4DzQfL59egDKdJ7XxRQP4Wv5v
UiQPQRhNdivbshHYgnEvCNosHd2eVO97jwnb7f02Zx0Xszr3Q5Cy4Km1FPIxzEK3YvLcYwp//vfo
H/TvRfInRjTydpzLfU1lbSZ/Qb+Gi7Vcm0kdBqWAl+txqvxfKfwYLjovXbnhLtcjQaB6goXg9U4F
+nwqJRxFBzNPzaOVpKEDsJcx0WuGGtT0/814PoVaZHN6mpl6gRAV7WMzsw21yDbhgBb1fzFrn6Is
FmHvT1GXjwzI9NJt00zY3q7JxF1bAJ/nbLH8kPmvs87nw6SGmwlF5qQgAVrj1dQTdJmit9sDurar
PkVbtgNnOaBc95g2SUvqrdV6retPzcto+Q9xNU4r6+FKY4AFQc8anQrKghdys+pUV2GnlOZxHDNX
Rh/Ra+ovtSVtxMh0p+7OatodHqgHVW4d8S4eEztspZ2Utz+syPtWPMed8ceKPVuZdorE44dWYRBL
p1TR7dFzDSTPWAW7ETJOrtpd3JGSPt+esMvPM69jmXIUiQU34uIOmaoQvXnQdGhYDhPYWe522W0G
V/UOmWqunbFXSnumwZ1Ij5K8lAf7YlmrQ1JYGqQPku9/ImsPAz3NsecS7KBCHDdsR8cbmndFeAxS
2W5T4a8FIWAVz+LAJDWkGjR0zndwLcyQc6FQjh1qsy49csVWI3ENG3YlfYJxYRKL3GFWz1/kMn4p
CHD0Qv1YKoWd1Zgeb3jzGV/xoa1e+1MWVCvH7OW6pw+GmpyJigly6h/0s0+HvJXD+PK9CohUhzWE
YJb/FClFJzH+LpRWt5L2XkopAcvnaYHqBJ13ZnFxbKhtjKBWqIM5jOVNmU109uVsB/CL960l/wI8
GWF5biKy1CWH1GNfNE280+iFeeFBkQsFoZSkulOlbrwbK+3X7SV9BZAEawAzHDIv0LPkk+cf2Wwl
SHVeYBx9U7rvBf2harwXFBTs3Poq8wzCk93V63bv1ckWneJUfdCUu1oyN1J3ktfQ4x956/kNOP+a
mSgMAn5GCZ3/ml4YesvzgJnIXwcSCxMphO8W4ukOVFOt/RX+K/WO9Wi0+9uzcLGxkU4ElsV8c7si
EbM4d1s9lmu0xKzj1GWbMfiGtb0j5I/G9Ir89e1Ql8v9PNby1C2BcdKOIZaCuN5X7706Dblbu4G8
K017jWI0L66z+ZyDQdui3Q/yBNTH+XxColDTLGoIpuibOn/BBcMWMF1P6K3k39YK6BcbaxFtceUr
UucXnN7WMdPfm7G2YXiiiPB9dgG+PYkXuQWBMDiF0jvz9lm358OSKn0UEivwjok+2iXXsBz8sNo1
FbRrw5mrXkRg5ghzHkXv/QjvidA7GrIbWy5Q/DS4N4uV5OXqggAdC6rqQwN7CfmvGF6fGISZQBs8
Tfumsv3UiWhpdYnjv/z9zFHRA2AFQhxUxWKli1GrRoUQeTxLKuR1XCn7paQrZ8o8+4tFB0md8YCx
nildi/ewDP9DFwtfOGp6Wru9lgu20svp4fZIPjQKLsLM4BAZsSRwPIvP00SJGrdBIhy9t+pRelUl
ml5O+2fy7XHc3unPWreBEIyu/Urc+ecv4oLwper3gWZGYGSxLAytEjJFFI5i9RDR4R81za7jH9hf
d01mq54rFwDwpJUlf3lE8YY0Oah5YEOkWKqz42snhFqh+CdY7nY3/baa2u7aX4b0DauylViXpwb9
F2q+HBhMLmvlfIRl1EWxkE3Bqc/+DKH0arZfxLh1QeMh56i6/Zo38gfw83xKiUU1jP9vgPAwAM8D
tlVQVxOmXSeV8ymtf7ZOLJ7wXIOEhbDK9NBo//aIUrbtM2wpTGlhjwjNPVpju3BuE33DdskokDG3
2DAVXZQ1gZ4rkw/skQLPnI3x3l0stWmcdM8K+/Bkeg9x4VMg07ZC/afwvmFYunIeXCjOknFR4WVd
wexn+yzpb51Gi9nDxuOUdS9R9t3r36bxYUQw2tPrTS+xon+Xgh3y/oCQnv2bVScZOU71n65QkJqa
RFvBhKaZ+RX+GiL7cmeTDbLuZylebgx1sTDEBsbVmCrRSQqBS9cZlfNk8KyVHXbhmcAMsMSxuaHT
AcR8WeueRo9CLyIoJ01mMzeNm4jxYX5FFojz+cJjk5eHthBd4x9vyG0qKXIAAgWcberTukv+gQ/t
CLwvxmIzRtvmA8w9oKekuWm4ti/nA3OxdEGOz9YdKCOgObXIn0BtekYwivGpDZw6e1HzalvOfg76
r1bu916K3dPKwXdlMYK/5SFK44l+7JLbEGSylEyGGZ8q6y6oXqX2MfTvmvoBUP7KOXD5AqHvM/8D
WBETWxKJ832JmniJyLOXnYK82wKbtsN4tCtG2suaXfjViSICy9Bz4/Gr5GVfyqH768Eyt4gf0IIC
tQ2L5PwXtGFsFL1XakdBsJxwBGxRI2dG10NOduYKYuVyYpHtnftd8Kjmd8HiU/r6GFeyGXJvZVqz
DVMBsMmgyQ9eLsHkUmv1pLarBiHXg6K6SQYAkuLCmjoJpjQ0Y+EYFhJ2IGrQm05m+dJmSkD+i2Nd
Ow10pq+3L7HLEx4QHLVWoBVs54sdJuV6JxXyIFABMqvJyYpQ0x2e72bFCZ/Xnl2PnkX3NBRrcQPe
K11z4b2ytBAzhfNEEREUMIZC5x+W+lSqSv3EL/D8ILeHBAUYgL/BQ0ZrwOkyNmqXpJkrIOdrZ2mM
bqxe7Ull5Z3WoIZ2ez4uE0oTACbWCeAVaUMuH2l9EGaZYYrJKRAHaZMJ8uAQE0hA0a7lD1dCUTSF
HgvogJr3kvOV9VS4q8CKT/WgKG48Y0uHCqpbOYxrAoGXWj2MCVUrgNb4AXCozovv00s3FwCZhm2U
ngr8Ixs4ZWZZoyBbOd29Tq7CuSEPb+zjBw6RbnSzytg3Sbor6q2h5XZVDdsxLX/VsIbllb12+dKb
PXHILVC9I/W9mHFJ6ZIgaNL0JHoWZthc9dKuG1PXK+DB/JCq1jG0rYJzYbNrjPskFf76i6N6Z850
VBygOF8Wm53TVW3k3EhPnninZip7LnHTtdbQxeaGYIJYKho25uxy/pH6f5p/X23ZA5hfkdeod4Eq
O239ZCFL02onOtDb22v48iGxiLYYkqYKbeuPfn6azO5glr0teodicN8i9E4RsNGOsrKWKV4m4XNM
BKHmBxIf0VjEJB2rO2uo8lONWo0dSF2+ieTsCZ7pz0od6y2XVXgfdSEK8206uspYR3cIQKDILFq5
W3iR8DPIhLW+9bV5p4qOChf6d8iWLO4tv1PGZuzG/ETnjFUUGpDEm86A8xD9CPqk3EzquiSmzGY6
ywSYCp4jiKhSMCNJXwStzEiv+1rPT1mPQZNWq/LBV+GKl33qU8qq/b3p+9xegiC4epx697jYf88l
ozz0ZWO+ryyGOSW9+DWUUWbQFpKuy8eraPY9hEc5P2kvxl65jwrKSnZnD+8KWu52eMgbG+7lGpD2
sr88TwKD1ynn0Zr8qIZ9WvGFiFC8Uar5aZjyfSnptv9UjYVbd7VtYcUY63ethZmZi2Hd7QFf/eTz
+wi9GBHHrcV9YoUjwiaTX5zEtnmr2zHaeCUqGLI2qbsoEw2EUafs1+2YF0c5g0V9kR1OIdS84M9q
Apg5YZryU0hlGBJWhMVo0QpOBQNsczvUReY9h6LBDAyP3I9HyPlJrk9jTa4lFSfD+6HIb7r1dvvv
v0gIFn//Yh9LQqDpWaQWJ9lwva9Rg4+FXZVOluxYKLdDzftgsTJhx80EIF6ZtNsWXyrBLT3yEqM4
xe/FoXiMY9t0y9ZpXwP1/xlp/n6fFmMv4Q+WWEpx0qyTYR7yzm1iZ6ifxxdBc6Vm5fy9sgLPxjXv
yE/RQnnS+2Qel5q8aOFG0p6Cn376ulqAuPKpZuIfGRI3+vzv8zglRnKxZo58Kmzt0dzt30syJtF/
QYrUiYfSvf25rqy8s3DzsD8Ny7SEkSSQcBOOstFruwZluLYcQO0Bo0G2gCRMOf/7LcE0s5DS/ymR
K1uoX/XxLvbevfIglY6OP3SHFsvtEV3mHpQ1eM7zwqS8h2T6IiRKjV3jxyx2qMtT8SXEkgddpQeK
zb+9V6REcvMQoUCwRvi5NpO4J6G4SakPPcxFWJmiJYRDFoiZ3QeCv1Exs7s9srUI8//+6VvVgYhg
nEkEGIXCJo19NMdGivi3o1xbgP8rBARqg+xtcVaQLQFrUYiC1qT0mqgHpYYjuI/GXduu7Kl5LS/P
ClrhOoLt5E+UpM4HpEfJaMVhXp58fRsgOZ88yWlmD8YKyPnavH0Os/gyHap3eV3PYVgITXYXyPvb
U3YtANQrmCVoKOFjPU/ppw8zNPpY8OApT6ZZO1L6JVvP9eepWEwVOwg0hskrErTR4lhIMFvVqFNV
J6O9wwoFrpV+6N2YFF8xtmL4KMn7bnSGzbC36rcwUDeyHcV271Stq0lb2irpGunqysc7+0XLkyOL
yrQeDBocQrMXY3Fei3YWvHfiX/cDqJMhu8Dw0ZaA17lY976Qk+hJRn0atpH5lvQPxVrP8MrhfhZh
cZVEadtgY0IEpR8dsXvXzfuQfFaKfKxrnm4vlvnvWnxJyKk8y2lRoo24tJwaRD0pi7RoTi0GKw61
xoB3Q5TskwgMxd+HYlHC4kRsiHboIq3o9Y7MMaib09RLjip/kSIKD+PudpAr6wApijkTp+vPJl4s
fuKO5mQ0zSlFHDtOUcOJ459GPt6VfbGSBV6WFeaKqTXbGFGtoo66OJuivuaIxYXihFHXvVTvRoPF
r74oxosB9TBVo22MDLgnqPta0HdBsqblfDlW9AWozkMCBNSJxuX5RleRpsZMpKxP/BDwuH8S+dUT
3AHD+ttzerlGeDeDzP2QZGXJL9YjLhxhhONzfZIErCiyHEFueSfkaxXAy6MeZB4Dovo3O60vxX4b
nBrkrJuaU6ZGdi+95tFBn5xRwR9izKB0Hm6P6ko4KmDQRsHT88+yDzs0itL0sdKQUOtfhXYLSK+r
HbF9rZypFNdasZd7Gl2+/0S76MQOwH2DSGpO5bv/hKi/EWzfuiRZyzbmT36+nc/DLJakhAA1niFj
c9Kzf8cIVqxxX5XfJcwuPTcMSTU81W6i37dn8so6VLDZoJbFv9gT89g/XTh9Xg+WkKrNSd2hJPTc
PqyBhy7TNkb1KcBiU6PYabVxRABEwxzdkWzdVXa5G25vj+PKOj8LM/+MT+Pw4qRKK1yRTyEmuWp3
P9eivGJlM11ZCDMGm5cygiywwBdjkZK0KMbca05JgXwGYjM9BVAvA93/5BnFyul+5cvMJit4ToJB
ofyzCNZ01HnNsG9PY5T9ntBbigDFVZPkav3am/hKoosY2gesFgTRXJ04n71mFPVe9eX2FBz8Y3Ho
/hXv8JjeNXfxQ/PufetW5vFKBeo83uJUElNPGCJRak/NtjmQebyqh2IDX+2Avu1fr4uzkc2z/Gld
SL0YFY0iEkl9s/zy12TFPwb/7/EoVI/AeVEjp8BFrXYRptX0JCeNaU999MWLTpriv1TaRhDu9Opd
75Hu8Wk5WtI+mlJE5fPnzN/fHucHs+d/OPuuHll1oNtfZIkcXqHzhKYn7PSCdsSAAduACb/+W8yV
7jdNcxudq7OfzkhdOJXLVavWmnkPpG4nCmjcn9Bjm33BqMXgwG6r9ux7DETAQaeZAU0ejGoX29E4
bkZWhtINBgoS7KhBDo77j2u41GlL3vuGmTMxjCoexl61uAWQqm0eW5M9ek19qKVAd8z4fdTW9GUW
jj2YGBwk04DKwUUw85lVa9Qd0Nrt2RgOdPhbchrwarcytQuO+crI7HGhSvDne3nfnln3oFwgLPWw
t0EGo72Y/Z4lR+l8TV/v25xW62YmAbrFngIg7CZIr4yscArw0GLbpqEJdU6I+5VfY3utvLJoB+TC
4JFENhJQ3+vjMTo+LZhjtuc08392kFD0KPlVZF8Ha41BatHHQDTj/5qa+Zh2dFkH1HR75juEBc2m
8QIud1W1a7uAsg3ag2Sz6b+vSZ8sRHo4mo45tewAqApFl9kQVaaPGscQ/ax6TPOnpi23AoQdKOVs
gKfZdiPK4fgGXcUgW+vftbI+31/MaWQ3i/npC2b7h9S9dFKIp56ZklFmNO82XVvHxXPwycRsHdvM
87sSkKoztBa2tU4DXz1azso4PgLwewOZLWHRigGMkLBiHtIfNRju//yiepBuDRDNi6AAEOlBHRjS
x8iifkNJvj7wv9Wvsg8d9E9A4xI14D7M/q7iUNYmeHadmDFNq6TF1hqMcqP0rdutze/y7gVtJlrc
AOiFbsP1LtLBD+hCFA7C7UZg5Wgx7+lGHn8b/a5VQfYzPxov9zfN4sn8ZHD6+6eLKzXBdpQ605hO
7NjvtLAzV950t1W/6dL6ZGLmrtsu1aCJ7E9XhvXGxFOagPIlhOAgb05I3R9t5pzKNLTQF4Veqefc
sx8TJwnsvj5qHHV9SwUWGQIbwo9et5JpWQgbr75tFv0wgXiu8zB8seWNQHri4lz0/B39k0HvRIM0
Vl4Ui24CaF+kXFwAVnRttrdpnbe1SRJ1bpsXbQAwxk+f4nRCaBlPY/9SInE/IgdYaPVe2tqhp3yN
9GNpxRE/ANaKvg4ELbMnoQPut8Exxu5MOhmYyb42usCUv601ZZYlXzFJtUIeBg1H9hxHWNagAMp9
vUOUgjQLUuu/RjGshF1LkQDEHMH8Aqakicfvevea0FGRhpv1ZzGKbaY9usa2b6K+jze8364JKS/t
FbQFo+0UjzSU1Gb+tfBbEhtO0Z9JrsKOZnsb/bnw6KIpH1TmBgIs8dqwuX8+l94Cn43OPK4kKMOz
Iu/xWvtL853rAlP1zamOeLjdN/RR55h5XQSVECmb0ISAfs52ZqfAqF85sORWSSjTOiw9eWi15g3t
85s4/2WV38smEGl9TtH6ClXuvaN/5+nPiqgfTurtR5C4ObLc9joLuRnvBAR229dGQFhHK9Yi+4VN
DIw4kgFA4rjuzUtCtymFpg/WotAObbVxvkEiMum3/sDCgv1qtsXvFD3wf8FZ18e/qQjUSmJnmoz5
ZH22P/PT4MDua4DOsBcy4yhc8ur11VqoPW3eGxvgG9HgPlGgmmdQXZnqzBaiP4+4BKBQ+sMznx27
eSqqMx29oEa/V9X+A1x+64722gRPm3luHKTwU8EacG1k465PFmvt1jLjbjiz1u9CwxsOGhRU0Ulu
xm8kVb80E+RVSUP2qTDElmrQw27dbNOPercyDwtn3AapE+DiyLojzz+7oRTBq6cpMnyJpX0X1V/N
byMoE4cdQefbD81fa5BY8FtAO6JKj9oI0j7z1zcIkG2ra9SA0iMP9aQ/WHyr3C7sKQtGCmLU5ARo
38B/FtZXKfyz/Nkm8Ylla8xlt60QGDLg3pA3mKqSN5ojXll7LKnH4dyU5wxccC0NDPPBVXvP3Q7N
Trn+noODCgzkx6mnV0t3Grhp9b+lnazs9qVbC82jwI2ghg7lKm3m+pRnuEmrDcO5rh5ajtiKb3wV
jABePhtq6z6N3jc3WWPcWdqCqNugeoB4HpCB2RmLyTiAFLIYzxyyrD2Ug2kLrRwoPY0oFQBc6SHB
aAR5MgYcYvCx668l5BZWAA0YE08bRFqxAvM8vpNWvXRtczyL7Ct4TR/rn5iiB5H5IhQdmKJiHhIt
5EOAdhlJDkkLmqjkjyrLPzT/dd893zocsA4ifwzWU6wDWmavz6NnDlA4N7Tx3PaA0zpiPIJZZK0i
eOtVr43MIjU9L20K+YfxzJpTBeYmjgrXdpUMe8kKsOogjgDXDC7t2ZVGVWebspHa2c6SsHKNAAQ3
/5h6++8ThlZnrBswwrivJ7fyKbD1MuiH2kRoZ2cYHjrDTQOz8C73bSwkmND2jlsT7030bfnzc0Ek
IJToidTOtD3F/QEiayl5arJnFteo5Job009Caq21BS/tBejpoUININ2UD78emsEzCPXEsAoZzCEA
J2W+dQEUX4nbl5YJJLEgu0C32MTXeG2F5q7N4Jm0c4Xfl3m8B3zvFYLePzlNt/fncXFAn0zNBjT6
JdMaZmtn3Rq3aniCnMHKYNYsTH//vBugf2wKYcGCNgBaKKrAN9lKbH97cSCH8gGUR+UKe24WWNMs
NVxpF9qEickh5qeJp0ofVwaygGiarPyfNmZ0Q86jgrRSRctdnJ5SgarOx5uoDcyTsSlPzVP5g6+Y
u503pKQspDTASQXEzxzn49Ja6RiUcU6gy9DIPYMq8f21v501/DTiDGQ0gbYADPV6ZfyakDqrmXnW
RmD1mNx26PArgM+6b+Z2NyOSwoNrKnjjBpsXIHqJFG3VjNZ54GDY0Y4NuptG+5Tma3jaBUPwBeg3
mvgj8CyZ+VCXFIbqct06l43YZU4a8dj7Z9boJWmKr/fHtLA4eMRBEA4UsWhUmVdL8X4rC8imuGfc
lAHVfnA40vsWFnYbAGzARKN8iNovxASuV6cZLLscm8o7u8DpFY+NGC51rMNrd35QZ22JJhDy0047
IC76Jx/6QSsfcDubQKfAA6HdZfJF8wpcijbIfrRS/0zrp7bVoO7x5Eik8NIV/O+KnXntrR9UUlNF
/TOhWRinWaCA9TX8o2K/7s/obTQ7DQjan5hNlNPn0WU/aIYcVO6fuf80GCckCoIYhLtt+VNP9CMa
0l/u27vt9522x/QAR5MGesTc2QpWjl3mINghZ5s24Ls1DrV+0qoukp6GJm0VgggHfGHoGX/yx8vI
aFCTP7wzEciAPQYQ2vS/h3XXHzQtxSdX7HuN4TLNI2fjIlhAvtlNcIybMHkrT+pJPpHd/QlYmHCg
ucDAgyo8JDHmE26CX3wqjtPIrchmJD/z1jxIIrZpDGGVDhC8VSj3zV6CIXQ0IiRA6Aj91SmP8GmA
nt0lsZGISezj1R8goEISpJyVS/51UE6/P7plW5NPw9MIG8q4ttXIVhbU65zn1rOHU1rX714NtUAp
pLvLbJOtTObkvK5ehROlC5oEgJVHXIzXwLU5yaGJ20gbbPhqw1tICjh7JdWr5cRfHJWvWbtJuEy9
wlNPCEqTgLNqM1eacG41NVhqnlv3m+N+VSJ5sGXQuALU6EhdWV5otWsTejtC2ERshROK+hrW8XqE
TMYV0jGgvJBqBA+uaCLElnupYiSe2WCHto8ms/treHtEp3HiUEwNZqgtzf14l5c6b/PGexYSFNCw
eahcp95XiaYfgO14MNs4e6Q5afZ5VX6vkHIIQUPHA5uOzmvlC8hC1hHQSPE5dka2EWqVHuzmkrZQ
6sNdNq07eA3nkBm3I34K9h3vOSMNuoFBSZa0BWgKiteVqTBvNhgMgYUckS3cFegkrqe/ILqCCGoC
Jv4njPfL2OzBV62gqNu8oyUmSF/Nf8MROUWrWct43FymGOLEu4YHLjqFwchwbbmWvkVVy0HCn7Fu
p0s0LqLrz1uJEW8bFGAGT2mEh3g3YDpn4Y7tJzyWzPKfXU06P4akxV2jU8v/5hpj/Us0BZz00CX+
txEMFSJo4zRPAgJfw3f90IGZpE2pyw50rNS+kF63puOxNA0Q0IGcN7RCkA6c/v7ZeSW1VrSTtJMc
k/ER2ldVQI2h26+s84IZBzcg+hIAGkahYzYNTgUeitqI0WTuNvxhRPDvB7rMgauBlmzgjE61z93B
21p5Zz/rJqDSpcOTsOmKdku8zN3y1mAQW87XuB9vfA6AnRMR9pRdnPjaZh6uFj3PtSwvzoVhsIuV
Un2fxKy5xIlehzRFryM6g8Dh6YkBfVlgxrg/MTcH7cM81E4nnUnAj+fTT8FR3XKKNiS38Del0tJt
PsYpkpriP8MhHXgbD5GjjeKvAWmY65UeRMpABebRCOIw3R9WIMBXqS4PQ800tM/Q9uf9od0+lmFw
mtypbWB6ts5e5LlT2i1LkzRy6t9W/9ZBYxkEm7v0nRsQbKNiF5OQWGs8ZDc3JCSP4bKwydCNAQ87
22kJhZCbyL00Kk1LHgxhJDs5NtY2d2oepEO5pkJxE2/M7M1u5A6KchzPdozSfRDdC3RJczSB2MjR
hgVE1e7P6cdT/+pChjVENQA9o7cD7AZzr9U0lNXIREddCHG4g79lG7UBge/G27ANeEJBYk7CXYei
6HfjdxG1emiXYbcGi56szL5iosbUEM6iKxci8NdbiegQn2zRIB0VNpJyJeR5MwWaFMv+BS7VXzlN
vJU4ZGFREdK5U2fP1Eg4PyZGa1lEtIxFZvqoj5DsHqP3oV4jHFrasVdmZs5AF7UFpaGCQTgh2aMr
zC2TBz1J91W+rZI4ZKh+t6Z34Lq38uy+8UII5z6PbxaFQBmM9W5O8kiDuLzdP2TsLHow6UWoQQUg
5Xcyvr2/k5aW8LPF2UbqSN5YOJwsksMz8eUGYqLJE+E7Ca35+5YW1g4ZbSjJI6Xv4vE6m1SXQAXS
SI0isiQS6irdF+kXs+ieR6Pe3Le0sH64ZEAtOhEJIcaak1R4MvOb0ciraKhccJfZIeYx7UNIfGVF
BoWjsEQ3kZ2hKW7F8LThrw8EUMzAaaFmgWY3uJ/rA9HJKjU6dwRlT938EH04jEGNtL2/M+i2KY46
E4HU9nrKDs4qm97t/F7bnq2kzxqwgWk6bPevFDSBrDwUbRIOX1fGeANXQscPHrDTRrVRMZzzXJdZ
1XhZLqqI6FFtg6S2TvZ9/Jj5D8gYIycKpoTIJr/vW/14iN/O7P9anU7Op/hkGNLeLauqihQcXP4u
X+1f+SU7qwdrA5basNoDVf1Y7bQHtO6eh0f+nG3Zfoy0F+Nl2Dc7+7h2VG/9/dU0fOzBTx9UTKmD
pq2rSG/IhoCXx+6tsJBHXYPQyihDqIx+vz8Ht87h2uLsRpO0zxJtxMSr+pJocPPjU1nvRLpJu2fo
E6LVYn/f4E1QgigNWBQcoilhDxqQ6zlvCl4qRCxVBG6gUOlkk3jGoShXlHqWrODywH+405AJnJ4G
nybSr4Xni2rkkRkHiLLIj1X8zm02awo3sV8hEol0FiCM1ybipC/xXKciIjHYk1CEUJsOgqqBadbm
thH4f3Wfa5uqh/QqM/viK/p9irBOXH68P6MLZxQVTZBYoNf741F1/SHlEKeIWmwepVaH99qkdnpC
Lwko4tcIKxZmFdkB1I9BnI06uTdbu4qjUIu0HI+qdghKrY8kcGgZGkfuD2iaudmxxNsJSGHcx0h5
zHtEfKvI7VEVIvJKpnaCaiCqbsc1DfGFnY+GUxRlwVuHnODcSk1Hkct0EBHK1js77k6gqrhkDyQd
vuvE+zmwcS+SldN2W/tEkPHZ6PRRn/Yl7ZKhrbxaRAOpjnn2RUhkxeSpICooZR+4dgsg+LHnYUnI
eyLT6P7MLi0gmmyxZVFTAMZ9diyU4fa0ULqI4sbetX0TKtVuG1Kt3JWLZqYcC1LjKFrNb6x4RE7L
55aIKEFBVwBnRxpvN3Dnz/3hLLhLIJf/187sdvJoanfAO4jIdo+GkGiGf9NLULY/VuyMvvwVeNf0
a/Nt6U1Uc1NzKvrdZmuXtG2RU1vKqK/L5mJVmfOlrXI/RNUQclSVwbeZnq2R3C25GYAm8OCYOgVv
6aNchlSrsAoZ2Rk9aA0Otwhs/Tdyq7n5AnYuvK/asdwTtsZduTC54PtGWRUAJVQ+7dnk6oAoeBys
SNFoV9BR9N6U8KpNX+YXGw2taeO5oU9QCb2/pLdnfyoOGDCKdwhyKNPW+nRAcoAQCkbqOhpcCcSE
zuiX2nGyy30rC8HcJJOKgM5GdgKp3JknK0WhkbSwMLhiyA81HZyTLfx0YxI7ARWPVr9Uouu/ZKRF
/7bTkl2O9+9h5SOmu/V6Q+EjkB+CcB00AFAZux6rk3tNznS/jkwpjADa58i5Sf+nDjrh4zgA2eiq
iT8ktouwYm21ZYn0kY3N/nMD55RCQnYSr2nUZgDZuv6OqgZVPZImddQiE7EFeKQ5jFkhVi7+pZX9
bGUWaShPomiVIrkICtpuizcLSNeGutnen9TbQzqNBRfvpHkGooaZlRjd3HVaYE71VjyYTZyBysn5
nRl0nySJHVKnXYH43Po6GAQhBkwCsY3zcj15hkgLk/gwaGsDtM2p/tvQ4wot69Jd8aq39zwexA7e
AAaASxMa4doSMpwuWhhlE9Xyj+q/mBDaLN5lvOJTFybwysr0Gvl0AEtkfntTVE2E1B0USsBQGFBI
FYPlEES8pZWjLaR01whr5nsD4QiKwigt4T4Go/w8gzdIdPz5rS0j4Ga6kHMhkSCn1spD+MaXzs3M
xmY0vBx74QHQ7tXgggIZEnSxu78xRESN+uLSv8NQH9HpUv3HPTK3O7t2x473DKliGfnOly7bN8N7
n325v+8nX/HZl3yYmOYQkShKDXOHllioDLM6qSM3/2HUEJ8HnBRa7Fu0s4DLG901lh1At3nFW38o
Ss/NwnMArDJxHCDlfb1bxFhIzuMB7traZef03fjuvKVP6hQ/lv/cMDlVyBhBlT6sjyw5Zf2KS5nv
VQONGXBbqJAjWTSVda6tD1AbjOMYZZWUBfbvsqPHzHM2Qrc3juWvhE43yPO5sZm35owatEj0JvIZ
kkg7DUwBkPIrB7SdKYhtBSPJh1PfwzsdrLJ3nS0xypqGTSvBEWq7dpzuY91XU/c6N9ghFrXrhSxP
0R3npBDs3nBVa+PBcBhwPiZ3ahaKUY3/7u+TuRPBKAAAxUoB1YiqyJw1C+/KxGnYqCJzUNmeoPyz
zwf6gCak7BAPsly74xaWaDrYuGqRzAOCYXbkUl51ZsFYF6Ez0HhKi4a810PhHp20o9uYqBruhY9I
LGq1Cs2ckw3nJnh8nUyFeN4ZYTUah4xz5BoJMY4ZjCH0KlY7buYJCMzLRMjooMseURZc+fVWSshg
9aAu7qKsjf3AMaoH25f1dzbq8pGZmRn0SBNuhVOlRzTt6CcJgZIVYOTtEZ7QX1N5HfAv3LIz/152
pcmryuiitLO6E9I+zwRUCt8syZttSvrq3Kbxu5uYzzpXa3zsH6XI64M8lZDg+ZFNx6t2Dn5nxsBQ
Rzf7KEsMcZYs7ne2YQ4oH9ExRIyi7XITLYGtTtSjP0Js1ykUPQDmzbdFwrufGcvK57wxjTDrCOg5
md0hgQHFN7Ov3SDvIN/IqICf5dI9QSRPgLVJ5c+gP+zCxrfiAA8ikMxWsR062vDipKO/U5pKDkQ5
r7ISKkTD55YgPgy6ooEKVVlWK8/OhesB1VjQ94K6eYrx5wC8Msklo1raR9T/1VbGJhkgxkq/QEbr
4OVG1MdAYxk7BIKv+ML7x3LhmFyZnt0QKBJDj2aAqm5p2M92Hr9KR//W+/lzrU45Qcr9vrmb+Hfa
7ii9T33vqIiDm/56u9cc3He9xvpIzzKoklmbDKS+QMiGzDCDijSh2VRHwgFbSazdiu3by/7a9myf
W6VqXemWfaTcAepiAo05o7FRbN+Sn0XshoYfb4YS/B1Wne+7dOdqXgjItMnWoI9Lk/7xugEbLTpL
5qGbn2mjEr3EemdtgC5UDXGAQk/fUP8D4mIl+FgaNa4ofCwyAChKz2bcHfzarNWIA5YR1B5jWz/Y
0pf/fR+B5nHK0Zh4P6FX5npdPZMWvpd5feQU9kVRKO9aaBD8Y/mgfnlfWceF6UMRzgKoE/4KvnP6
+6dIsXKTBkUkZ4jSRhxSagfS+yKGo4XGnKEjge6PJ7v2zyU0BCnqzhjr4NOgcg+1+7sE8LuUbH//
k+axOHw3HqpIOqCIhcTcfI6HXsY2F+kYJbGF12nb12DNBfw4HXAR3zd1u5wTXhL9FBg8Lu/569iH
nKdZjsUYQce1C1IE/9u4MsvNfSsLQQeuIrgjcN8AKI8kwGyOlV2SJJV6lCeq2TKWNkeuWVXAPavb
dwMxLgMK9yCFTpJdIkx3g554dwN2XW9jq1HtdRa7j7lflbuEFuKpqZi+d7XODalsoR5J9da8+CDy
XQl4F+JCJErgWmyketFlMefWUJwNnvIyMxqSYoOMhbWlm9b/Z7WBw3c26NeGMAugMQgajHQDgsXy
2zidOxnwtWTigqu7/pRpJT9tU9TFXWIX+BTn5ITljm4i+RPqsjuxFupMocz1FQqtD8TRAGVMmvdz
ehTT7/JON0szwvUXFFtx0jfZ7rd5ih/KMH+9vzEWdjps4cUHVwqq23k7w9hWWuLosNUgvi/5Fwiq
Sn8NvnQbK36Il0yQWmw/gIOuZw4UqYrWWWFGMn8Hf98uG+ot6yAoSdembnJLN1OHcM6GdvhUFJhZ
Sk1TeI1TmRH77pCDuxX7IduXcoecGjmNVdgdbD0o1simF84w8qAGGpKACZvSodfjy7oUmzQd7Uja
zmkQgxXadu5v//NKwQ9P6p8TSsebM56bRpdafS69qNGV3Lh5w4JBysexSddE5Rf2BPbdh6INKI8Q
yV4PxzIUM/rE8KLMJunGdtNmY7VWsfEr0NrcH9TCzKHjVANgH1RvaCebXWaaWTcFzVwvIsJyIGVi
eFDr7NeU0RYHNPlyUFACQTe34pLabHhPvKioTXlUiEJT3CJt9rWBpMnl/ohubCHunbRZgDdAGgXl
jevJc0nCGU+ZH9WGVl3yOKnMHTGgiR5INOetUonemgNYBjVdE/TF06aYxUAp2t887roEsT4LfMjl
+PEP1+wg7bvv2iIw8zEaxM5Cn7YjRZDIeI//tVUEZclkBa18s5bY/zh3uC/REQQU8Wwt9c6301qx
5DJUoL2AkNW/fEzWRAYWjIB1HKTEeAGi32CelvMEVNWJ79HLebviO9Z+ebbrNeLruPbxy4g4wrVr
7MYDTjCYT589+a1Pd4fbtFWBvkZ6GdKv8CRH2zqTbzn4s2twyrFxZ1pHO3/j9LlMhtCQT4mhPfRO
KD1/JWhe+hC0GmC74GUC9PFse2p6UdcZnPGlsbIDTRmaaGTD0RrrlkGernXZL1hDHg7/8BBEOX7e
VEVinTAwM2QXocYABxOgQrXRKGjbt/dP3aIhSLUgCscFAoza9fzC5/K8lXF28TzyMI7dwS/GX5mX
h26yyoYwTdHVHWN+iN2grmACRYGX7rUtu2CWhybb7JJmNOr592Lca+q1ZXvV/7IRKGpOkOmQfUIr
x4icGdCiKBEEEqrw2V+HsOj+yG/IGeBtkIDBWuIWRzHcnw29LFp9qDWVXwYEf/u0zkoz8P2OB7yj
Jz/zy5e+h8q44SNrnekVeo/tnB47ZXcPmEoaJna92gh9cw3j2tCBV57aEyfu38lrfd7uPococm/l
l7hjb5D1POdeux00FRhvlTRDs9qXKCsjelSeRsG1PgZs7Zl0G65NLHpIUGmoOaH0q88iXogSMNpA
FexSOQ94wj5n+UXke2odK/dYG9iGBDgXLQ/uL8eCP8YbEBkq9Ccjl/lRt/00cjBxJR6yKvkF8XOQ
TkoB/F9L13BRC74KNzTCDdRBEAzMx6ZookkbUMlLqnt9KEoNz07lkc39sdxAwLG13ImyHNS2UH8G
9Pl6GXnmWrHtdewSGwVUvnfSRvqeNsfS3pukBNnQEDIFxoyqD/Qm3UjvQbE/QFtuJABhFnkq4nzl
nN/UvT8+CZx3iO2mrKM1W1WH2tyOG4BgGWWvfuwdVSV/293OLv3fgqtwiOOADIfB/AvBziYfdven
ZGniEcZORNZTSXreeUZIVzqqosWl7IED1nuIKNkJOHjvW1nwZuCnmOBhUDVEEnF2pLPMKju9aIpL
AXErU6THYXwbi+yVFP9f4wH2BE3sAMAic3e9wgq1S0UtB9NZVpC5PjZJv7KJlg4EcpCg20AxDWOZ
XaupPnamkabFRaJzIKw753fct+AdJ+Vaz97SiQf4Ej1umDzcBPO4NWeAH7WCl5dhr4HIpXN2+XDo
nUucvrRGRIY3of330w46PIBYMDygkeZkxQC/jkUBePwlV4YNsUlFAp+YR814v78hbjK6OOWQzMaV
DRkS3ZhvCO5XyVBZWXmxzLcGTMKhhoSi/96AsVC+SEOsDGvhhrsyNwsqY5m5IxvK8qLZFdg9BlNt
Wt78TQeQ4jPly5PpJeS/73nYRBIENRho4Vozm46q9VgfYTPT/44t29kWD+3xkv5nKPQUnUMZD+cK
wQIkpOZOLY4LYrG6vCRp2GT+Th+2/TvazUpkETQ8gu+v3Ac30ixagDn8g3IN3vPe7G0Yl14GuZqi
umRsTB7N1Eq3cZOryKjLfqONXr3vEq3fNAmqiJIb1k5Iwwhd4kBpJMn7nYXkdVjZkEuTxKx3kK4y
0Whv+WGfceco+l6bVCLoxugcO8hoVj1oRa0f/LgD5V0Cva/SadqdhL/apX4/bDkf8qPMePZYi9QO
FLoH3pk+umGMSQH+s4MTT2j5kgud7WUBnXHVothIRLNJiEFPSG3zk4H09rkeJQRZ3Lbd35+yyYXP
Z8xE0R3CLxrSBf7kgz9dodLAbYM/VpfBKoq9GevlDjF/H9ouUsx9wfSdkq5891m7tu9vE/fYG5aG
khYCZMRT8+iYjr5ZFxbebS1oGyw9VLqx98Zjl156e5/LbCO06brjO7Q7H++PesHn40ZBcwtoL/GU
u7lriTd6osmqS+d5aJ/6olJ+cSefvHLOllzJZzuzC9SwW6OCunp1icXOzN/Ls2aRwI2/eRNluPrV
rLGGL/mSz/Zm+79Bf3sC8E11kekPT710IKr3TzlD5hG75/4ULlw1SP0ATDmJJkyQzeuNU7l5AjSR
X16EkVpH5aWovHhQUu5Y8/e+pcVJBGMsckyg0r5Rn4tVUbGywKAs9Vj1duihUO5kFPR6v5Hm/grU
WL2WCTWWRod0PDqgEPOBJn22cMRXCDwVgYOkG50fk5QGnvyZWm+d0QY2y7ZJcfDsfOdVYRXTTYeA
OwvsA16lQU5OSRsiyjbSTeM/Dho7OQpabzbgJd7b/am54eKc/CvSLAj/sRaoBM4ceUM9n2Y+HB7f
TM26IQCklQwRaCdb7Vh/Q38LlN+oDNDo+3rf9NKqfLZsXK+/245eGtt5dSkbL+Sjs6t5vhlR+yFe
t+Ox2GqCfkEb3MqJWtrhaEmbmGNRxEC/67VZTxQ6NTNeXTy0RdSqCGn5L/V/O+wt81/uj3DJNX4y
NQ8/W16VUhqYW1uaElcD+Ol01j15DoCe5mjILdgxoBHOijUm2ZUxztMuPWpOJakr+OS+fB2dNhj0
Ry74pk+/sfzP/UEuLqMJxz+92ibxr+v5zM2yHR0lqwuN04CLc4UO8PysednW8NPnjj1pci09s2TS
wdoBwQeAM7Qrr03ipWVwp835ZQQ/PqjTxKG0iyLQTWGFjPbDg6/sJEClnuxpP/aHhtJqJ3yoYHTm
CHZSJ/0zdn67qYXVHDxdsUMZc3UwcMXHOi029ydo6aoABRPKOAAp4J40r79W+VqMhCJuqbj3FZrw
iuLoMfQFJxVJQM0o1wDOS55nem6B4wcNmGiDndnzRs5GUvBLvzv24X/tvJ/8xedfn53akbHeTGP8
uunVO717zYvvzD7GMYh4wDe5b6ufyks23EOnyuX+PH40ZM0jDQicQM4OyHtIac/eWS0v/QGHiF+a
kW/j/AFkTa+N6YdW6m2F0b62+R/Q5Tj9qZcvgrWBH43sYbBZiKcyov3ugWp7kkMNrjuBEh2U26ck
Cwqyxnlzc+pRUQYca0r6AxFy04OgjZlT0Yzwi+MOoOsXYR8/eeqx1rSDqLI3JNfLlZt06ZmNMSDd
jjoKiilzfgJq9bXvaz1mRiVqT2WPRz9DaxJky8YwkwY7Udx7QW/04tDY9vBsZEOxT83W36AcaKzt
kWmH3SwUnAF6pqbs+hxUY7VCb3PC+cXiyVboh1oEcXIs3VNJwvHFdAcoID7nv1e2x7T8N1bRlmGg
AglCE3O2M5EhG5rRK/lFS/UdgPUVSCqSP4zywEvsv5L3RSh670de7vKyD4iXPHVdF3Z8xO1PviWg
ZbNEcuDkX21CvmmVPGbJaaEZHZgLvHZByjb7PA5lLUfrW37pePcDkaofkhr0EZZXNEeDgwrFzD3A
wxSxtqSt6pVMyEe8MZ8drARqNyD+mri/r71C47Ul8UrBwUw6gjJU9AVyjpmXtN99vHceO+HEUzfL
CHVKnKeDUgJkab4y62OTZQYPBjfhD5pVJ1952aLMjw2lHnvD4t1UPQN/eGHm3++v6GJ8/wFCh/NE
u8acR8HJtERwS8M+MoZTZfdHR8RBViLs7ZJt8Wo6DzQOR2mFoK9aiRKWshN4XICVCxEg6Obn1F86
WPOqvDcwX9/yBxZ4+M9E7XotJfH/GOP/2pldn03e527mw45T/HPjJ+pNSh4vjH8fpRcCv7D1nUD3
6md/LdK/vSZwSiYa9okaB9M786aC1aJ0CxyXFHBEcO649E+x2sWwZmR2F3k985G/xm1hXJKxCtRb
HT8lnRcoyTdZdijYu/ndtR9zxJsAkm0qBKFkJVqYgoHrjY/XIWA+wMeg/+VmIYUtYqsZOlyHFtuZ
hXpT2hpp18JmwUsQugfIAQIDgMN9fbhAJK6pXhbiog80zNH3wiorQCvJMS0eaQKCP3cIhfalilfG
dhvnXdud/v7p7a3RvAO+EnYd52GUp17fW/4+c0NzDTi2tI7ICk4gUhMNqXOIXFGZHimTUlxq28fb
ibZxSGxToB82WUVr3/pxDArXPNwhUj6Q0/sfzr6sR26cCfIXCaBu6VVXVfWt7la77RfBx1gXdVAH
dfz6DXl3v6liCSV4nmYAA51FKplMZkZGXC6qnaQBFLktCyuIuGa99thAFt5cp/kSXFesOTa5dK/E
oK+1q5ediLPmYqKzgLITJEfgR1xRTJe2WbzMbMJwWGgDLgtmASQaJkkNYA9zx8ZM5sTm2usMEPXm
XUf9aspa15rH7lR3LdiJIeK9c7VfJRO4y6B2a2hojwBVI5Y4YkQ7fR4JC9VKeQM69tXgFfbf/Fnr
86nSqqM57UW+9SIS92Ct6MEoeHxxeC73QFc4uCrGmoW8y30zhQiE0ZzmMUQZXWGzNyK1RiPGLcDo
W82QAo2XnTVvORtGyNYy7Tqzpgk/QB0wL4LuE5zNGJBZUgOc+wYyBwgD7q31OjcHjcSZqfWnnB2g
vC/rpZChicLr5ds05UgVficj/Z008t1itm6rjg+ZYbtEm52pKO87rrlJaiJ/IYdZP07NHvJra+1o
FMnohaHzckXLOBTMZoVJWQjqFIdQ4qATy5u9hHFr2eCEXau3UOnGm+Ry2YVGIRGBWk9oxPzQNYrT
EfufRmuOYCvwd47UxnFGjQ4QtvWDahjKvbSlMaJm02C3oRVLPiONS7gV0r51phLVuYVL73UtgSia
FY9GGtw2vhH7gT23CY4PZnSAmLq0ja5DbYIYsgXW7b02fs7mToaysY+o8WCQSwEYEFfo+u9n7tMo
pJrIMrQhJqglBYiO5VGhj8keYGnDKS7MCBEx1Yah0WWYaT9VT3sZ3m/v0uafBwYeSAaU4tCfvlxF
283qsAxLG1IM4RDqz6Amh8DXfzCC1BPVfHSYwWt4aaQjZkYboG7DRWtdlkIiCC348W9H2tYhGMBr
/mdFcDY2JJY8D7DSepqzE5Y2P/a/f1vs6pCM99A4wFfISx6YVHKJ+psp3630vzjVmR0xZ0pIxugI
O0t/smIQNyWtY+eHptiLsxtYhHW3gPKDfAFivVi6l6ohH/NawdGkQD+APEfl6B+UTiYBguTYYGoG
r251QPaZRpxbh9sesb2f/1oX3I5mVTEyCKSG0OFxVRUlRgMkyBzMACCivm1q/ezClYYRC9zrGBlC
yUh8/FSTlsV1Rzs4n0EClUn0ICkcrNyAm9BRbsAFqZBVt758NABo829b3zpfKriYgEDBdQpRrkvX
B96rlmsMBYVz+4pZm4Dy3FnmesfKRhFgHbMEpOuPrBIQgZdmJLnqBsVoupBlMsYfGQ9qVQmg23Wv
K0NgJ9JDUx5BkXSyjcHLFzXQdel4e6V/XvZXGw2uTyg8YlAa/bPL36CYoLOSrbYLwR/+tbEedeD6
iUT82aYO5CUHFFyaSvL0UXEUs6scJrMHaVGPaZsEXH+X071izObe44GDlBVEYQDeXP6gNDasegKn
dohRsUXPHI4B6nTZKXisq7pa9ZkRYeeTesYsqMy7UJKWw2wwx5qf1Pa7lbzKBDwtOx96b0lrDnt2
6VhprkgUmL1Q6huMZw6FMxthqdR7h2brfK5vw/+/dWIaRomUIxfvwj52tOrdthanVz6r3TC03l7X
u4fRVkhjgSVWzPc5abR0wOh1iFcS1I0UP0lPoHxyOlnzZ31n87YX9a8xwUGzstZLPYGxyvht218T
K0LXWkXx+PZB2Ao4a7Ma/BzAyhqi202sRtIwzX3I8D4i1U+uf3JABcfpQIp3Jbkv6s/bBq9P/wqw
xDsTWBsUmi3xOZ+pfFF0iMYia2duNlZepzOHYfACAHubHIuHfGAHvcgcHUibvx2GBnPwCkhZp/2A
HlPEEWVrTpKsqFHbonaEhC5ve6fjyt/uKeqqIK7HmB3SSRBdCp8u6WedLIaBgsXwOp2S02AEZnyQ
pXuVci/dQ65enTLBmpBJ0EIaipnoDXB6oRwP7qhlDlP2ANXX7bfVDF4g68wEvp4txCezsuM8tq0m
ZBLqMOZoMJea7G5KiOTgDaa9jGqOIQo8NI+lVdUHRVIk36KDGrRzf4/bkjko8Yxeunbbb7vU5g4A
Tba++oHHEzM2G4SgRcrjJkxdrfjVLu/GHvPc1clfF39mQdjjmeZQecthocvwnmyqQEW8pLoDndlH
NdlZznWl7dKamL8NTE/aoYM12mAEFfTdWt67ECNzi9p6JDV3WlQX+zx1EB2YKR9v7+bVU0SwLnxo
qR8X2i9mE+pSDDpMY4ndzGz24ALrGbiIpbAC6BaaPwg9Ooi1hLsBSY7FY6zRKg9Lc8z1I5cwOXkq
0fozd87j5obimocAlIG042oIXG3mfLCngoU6aDQweP7LbN/YKPtNAf1PrzVlv5vHfu25+SCvCG/v
53XNbV0qZIZwa4D5FjCMy6VWM4jFyhYbmmrQNKl/Y+bBq7X+PdXrcMqlR25qd+DdeTWWPXrPqzvk
j+V1zgkzwygsCvncUtelrBcJC3tGDj1os6TvbWcfQEh3ur3GrRMIUI0MhS1IuYHy9XKJedqCjahF
IYRQKJonzFLd1GoBk0A3ced0XLsnzhaGYcB0t4qViN0JPsxcs2qZhXShizuZzEBW0e9pIe9ZEVKX
upJ03mcGCyfFiyWHMe/2hm24JMqTfygI8QREn1Lwf4lSA/ebycL0vRtyp54sZ6QHUL/PqeoacTCx
wCqfqPRx2+6V2iB6TpC/RM69soKBq0OIZFOvmbncZXjLtAqwMinSXn1CwpSRRjqA7EVBN9rIMfZf
jN4I+hLM2kINCYMRyA44jQDcBSVj0javqpZOfluR9wX01McZKqnuSMYyKCUWsJggK9LIa60l6WMx
mypIlugIphiNB1lrgarTlNodx1h/+WVEWVeGA46GKzjVxDmmZWHcUmmKEora+nmb+hhuCWpQkb+g
/jdA2dpRBu7f3s7rKHZu0xCHLCEZBQ2uJWlD6UsZFd/sj8Ep8WbYiV9bzoiGvG2A0BWNU/GtomPI
obDKBmUP6CW6nICNoF8I23kbXLGrrq4BFndMGAFvgnfR+jPO0nWpamsQG9VtqOj3SUq/THPnAo29
UuOjeHTom9wzJBt0aqNHoAedJMtTumBIEtJUVvZTNUr4CobgardBtbegz80IJgI0shv2eXvXr8Pa
+kMx3grFCeTi4v1YqGWD1n7ZhmXxtkz3SRRjLk/eGba/vvJhBBnJyjQLMk1xAB1whWmxLVTklPiF
9ctDnnF3SLU7VJw9O91hVriOnzC2sgCCOkc2INxxufVVbIP3pWhRnjMBbCrYkeQxUqs9fYlNM2gT
Yvx6bf6IzZG0xwFVOtKGPWiOvKW2MjR8VHIEt8IetfPm9uEdi946sJYo2F2uqFVBFDVpcht2yl1m
E9ByHVNMktHkS9LvbN7WwUfHB6whGF5HI0YIpVnGWJKDjSscMulXueo44OU8OqQFtENGpZw0Xwjb
A5NuGkXzB0NIQE5jYuxyffVSJxhxQE3IHA5xDM5anjkgd6tdFTlMaR6K4ddtp7+eWMbxxM36/ywa
4ruJLKRWpMqAQx7kE5W8L6qrBXNQeNyJvdqdXIgF+O1BfbPceCfMbX3Mc9OCe8aj0TflIuFjSrH0
ptvseyr3XtOy0jHLsQLBhmrtNLg2TULGAlUihCKkipf725osqfK1PsOKk+ZThPBexkzGISl3Rx2v
6v7YWHCMgtIZ1Ders16agt6KjLYhiiLz9C1Dsu3mWqAUhifrp9TSA0Ze7XZPN+eKGX8NttBdWLlN
EV+Q0lwabZIOFc8s7UJd9upvLKqjOcqf45Pkmj4YdD8VyTP32DG37hGAJ/H6ReINTRbBppUqvSrX
rAuBugDYpvfkvyVr/bMqhEww1KB0jgGpy1WVbVJXmjx1SHVf8+rb1B0pZiPs1MckuJ8mlaule0Wm
rSsYFI5AMcEqMpvVkc5uLUsqcm1uVdTNEv3O/Mzr4SC/UnA6g4jmA0/GnSxjz9z672fmuoQOZhxr
XUi62YmhHMMZqJaK6nurPsrKfYM6xu1zv2kQrVW0/zCkcYWYokltSkMjd+hK6UuQWAUUviGcfiiq
qjza49T7dY++WAxlwJ24unVbIENcCzXoreJxfblUq1VzMBsa2NluWBPStAsSMy+9Oumpd3uRW565
Dl2ttCNo5YpsuDxl09zGWR/SuWZ+PyqVYya4NW5b2cobzq2sv+Ls26nyIhfEzvvQoLGT5bqvpa9J
Emms3flmm4Zwya7YLtDQit02o+e63cdDH7aEuYqUeiqPMvlLb+8Z2tg3SNja68AYsPBgGLtcUdbY
bdGbKQ+VMl98UgzVkxknxQ54Y8MRkGThtQ6h0BWNLARITuMxTThkIRDnI2CAwiWF+qaeHm5/ng0z
KMqtQ3Ag/8E8vfDmKmllt2pj9iHPKgdtdQe7psp7RFIbFwswwBhthQgbnEEcIeVEi2c7K4cwNSAY
Lw1V7jZj95sDXhmUGEJ8aEaj2wkamytD4QzZ21qeEmf3i7xUZCalsJn96NNntXySsp2H3YbL4RJB
bxe0kmAzsYQwCOrabrIAeAs7gkYYHXXFkxrgRwcIG3odIGk7Lr7heSpAHnjuoxsLilvBJwAfsmcl
1Yew6mwWzL2xgCUJNKy3XWLrY+EMgf4Y/VL0rQWX0OPFjI1iHFAlAslX3D7Ui+6qrzJrAotWr7eN
bb3JMSSGkIaDhNKweJV0DSdpkuljaJfy9JT2pe7ZUquEmMbUjxLes27KbDCDMkkJKMmUO64YPGgL
MHHd/iVby0ZPChPOSH5W7qfLY820HH1uMx9DuTeqgyYBF9/Kk2f01btiFM8z3HvHQzeq8oDYoRaH
UW/MlIFU99Kk3TVdZ2sSD40lw90JhKrXylkW2E3Ro9fZ1E9DXxEPuYX0hPumuS8TGyULgqERYkp7
auob2fXFrxGuHgnFpImPBg+nnjSeWse9zw1bckEeVXlToWZ3Q6Nijm/ohjuZJ3vIoo07F6giJBPA
Kq+En4J5m/VZXZblGFa4aM3W+mZ2j31puEv/e2HLMY3Jnkz95oLPLAqBHIOYNkS2YZGmkMLiX1lU
xO1xnaQCsZ/5MKdfbnvYRrhA2RXT16gKotMrXrg1Jg6q2KincAGdbxWO9uTEM2o/e4LuG5FPQ40O
Y80Y2r+euVNNruvQpZjCHPToAxTw0JW7q+TP26vZsIJWrobZJR1jR+D6vHReC7i7lirjHLa6+aBK
mDVONOpLfbfHlbMR9XDbQl4XGEoMBIsFVTL2yQJ2uCXMuSHdQWej81ijsJ3E69rKCnSw4X24dfFf
4SwyY5wZyGZ5KGU1AJqto+3Bya43DBaAp8XjFaMpqGVcbhhLEylJYrhbNzPfZpiMMM3chX7wXlhZ
X4aXRbnVEHIgwAqQ2xHBUIG0lMtTP4ZkfpTU9IHVIGZc8te10ac4zfK1Sv+Jx5/DuEfTfe3g6FKt
7xALumO4EIW3jpZRRYtpN4XTz8z2OVBPgyerO5fg1jau00QGSt/4YLpwatWEpzLGaqewnRkUunsM
Mddub/2+7d0b7gAgPpokkHQCf7MoXdVxCXrkkEYPSfLcNLkzLD9uG7gOd3AFTKrgr0OiBs+MS2+Q
Oc9bo0pI2Jr16Dc50VBDMaYXoPu8qlzFDyEE5k+jXu7cuFuGLVQ18XoD6g4Xz6Vhs9NlWiwZAdTf
cto5MCaIoUnuRNyMA5tA97i3N74X+r/4UpiHRaVTnADLrLgYNZ4uIZsGh4xHo+DONB9u7+Z6OgWX
xzQTaoYIFOusmXB6C5SoEBPKJaznY9n9SFXNLaDLjReUXu+Y2nDyVX8KaR+410FILtRl5qaaRtVu
F0xqWMFE+esyGt4IsUBTWk63V7XhhBqEMFF+xgaCC1tISVAPbq2McBLyktquOZDUa1u2J8C88YHQ
n8OYNM4sHvViDT82KYRZ7ImESTm6FQ2XhLnmHmvX6s7CBwICHoy/8HmQkInK1UXWSn0sqSRkpT8v
z1JhuZCCgnL5QVXB4lrGvkK+3969jQ8FokHw14OUDHxF4ocCFjwuCl0i4TDpkGPqSvAJ5+PiFAY7
9YVNdj7WhguipQo+N3CTQQ9FJKyIZaZpzGByWD61UEBjphnE8r0FPNNU7TF9bNkCGY+iIwSiViCC
YupBsZsuNuQQlfgsm7xuytysSJ8b5X58u72L17wxIPwA2QHECDQbzVyRD0+d5SFvaaeEjaQd4ukx
lRLw/bWOAaLOhvyYOwcc+iCIkQOtqh8pj32SVv4yNqchlZ+ahAcktr/c/lEbMez8N4mUnoOO4dl6
apSwaDJ/ybwpDiTjrtcOpRUNWr93oV4XK9fyGqprKBri64ozmlNqLWjrFiSUjCNNSidW37OWeuBi
M8unQorQ5MWkZnB7jRuHH9cDRMVW5dZrXeysbrWxNys57Ms5dUaTTxiZjdWdaLbhSRdW1kN0Vp4x
S42bS5fL4bquWsfkltxDdGZxE2V21HyHVW7LGgrq2EcFLx/Mil5aK1HySgvG5bCTQUbfuEr8iLHg
qffKbsdDNg7/+q5S12fVSuqyBr2zdSl60ZA40eQwa01fz3kBvYKcg2UdENaK7pWzN/wRpRMF0cZe
wd5iK4npYzXqcyyH9th5sZE8ga8j199l/k2WoHE3hrddY+PhiPwRM0WgJUTPFRnX5erG1ixoRYGa
UFBQY/x9qX+rVe9W8nzSdX+qpcCKQVZdPNiF/cDjPYb9jbbImr+ikIvLFhmzeGXkZk8NK2E4f+Wv
OU++zKB6hHjKSeqNu8ZUnRkwpKJVD8icglwm37tpdhODn1gdgt4wyoL0oXnFxPntbbnmxUXYxZ6s
bFrQEsL3v9yWgUIeipkoHtR966kUNrWX1grlMaDW1zxPfZT+LTSqin8G20kwOtECpk0jDkbrjvwD
gvWHHDNmsb33wzbQKOsPA8gX0EIbBE3C96JANiSAjGG/8HiZoe6UJ7OXZ41jmoOfDJYzayB4ofOh
21VW2wgjJlIV1HnRpAcoRUhXZDZSrbdGJRwGCOByiTMg06W9LsfWccNAFkihQPayDpFe7vw46nIF
+JISauxjGnNP7xaUMtQgrvbY0jZCyPr3AQwHNuw6Fnd5pqaWWiphtaheUSYe0C6g+kmcDOQ7jeXf
dqlta8iSLQUpMx67l+sqk0kF3wk+XJlbZsB0PGsSjMIGEwhInQkli9/SmFZ/n0lATRZEXmhU/UHe
XxrNDKNITXNWAKr40CvTAzzaH6THsR8ORrVX9dnAGOJ2wZMU6fP63hGpSLQ2HXoo2CuhLC1+DRnJ
ARwyRqL6C5k9ECm4sdEcjewpyb7bTX43jL8a+TiqoCCZx50DvOVFKIyAmgDvbwyfCrs9GaPMFmVR
Qms+2d2Xkb/n5tu8pz6xaUVDycLEED5uHCFKyHy2zakHSTbJ6YvMp0e1LeuDbvU/YtvYA6tcY94R
k9bJJlDuoS9xNbI1G3lZF4hYYdmh8t0e7CIAIjzQu+JuIt1bkr1W/Gdj+/2gOYtNfIX2Hi1N/L/p
mWxvUnNj7TihYKPG4DJKA6K83VKNU5VXVAvr8mBPI0iCSkef3sFjdfvcXA+PACd2bkjY5CTW1YpO
BQxp99IIhEpSePMAaXd7elCr4m22XsFr0sqnSoGY1UI/yk7aUWbbeNdgRBuJBu5lvG7Eh2du8qUB
nYIWLlWc+Flf82Oct8StNYwT3F7uRpA9NyWCYyArnhGWT1pY1uRBmuh7ARbF2ya2vtw6mwK8H+Cb
eHcKQQEE+k2ZaVpIql5/7RS0eMuxlk4TNNsDbb8LsGUPnxCVJLwKMV8q2Kugt6aPOD0hnyu/1XvP
MKNG17yk32l0be3duaH1h5xlavJAihzxAHvHwBBTZc5ohbe3bssRcNSBlUSEwxDB+gvOLFhDS/mk
dHqIZhCDGLkJ2PQOcGnrmKMB8K8NYbsgEdWYpGx1GJj8uXHT7mRLxb0cd8FMTo0CLPHSPNnUG6YX
W+d3Q/vcDNFIghZDL7eXu/Xlzn+KsKFkpS8vgZ7ADUn9WuncdVMzSLLYe7f+5sbikkIiD3UF4OQu
N3bWuxlvRmwspeACq0AEFSn5Tl12K9dFIRtZHTrVKzeFYMQ2GAMBgKmHcdlT6hRyhzyz0VHaNFvu
1bGaPCgyf+VaaVKg3bOTGmMkpR7M5sHS0r0xg83NxcWMyVgwFF8R9Op2pdYVj/VwGg7VcM+7Bz3a
ddg9I8I9COa6eGagOwxrBTJZy32cvtA4d//b9ztbjFAKzAZg7Ai39bAtGqfMv2lgTOTSTjaz6SRn
RoQiFippZVZAggMUFgdlgiTIKxR+bnv8VghBC/Z/H0U44PWQVEnaYh3Yq077OVp/PRGN2wxfHGpm
NohGZPEqiW1AbIjdGmFq/2zlBXDQr4s64NX6+/ZCNj48Gil/wjuIM68oTWKQZfFMq2AnBXVVBzUj
H/qPrV8XGXvE6NjeuraKO2u1FL0ojHoCySd4gNl0fZuTzAhH8lXpIK5jPpnjfdVVTzRNXANkuMVs
vGTGITecUjePVn/ikVaAL8mv9kieNxeP+tKanUB9VywRDlq95BU438IYr7eyfpXa2DPbJ3vem/XY
cBeo9/5rSDheQztYDQAecBcjcdB5BZ3336cecBQUbYAhQqVdbKEXaOCTJV6/ozI5TY6yOjBn8et/
cJYzI4LX6yueNE2YEbbKw2w+mOU9qFPGv54uB5kwMDWo2KIrDkSKYAUMyb0VN4OxHl+06R2cX3CX
71xZGygAWFlfIQQdF0C613fY2RXNmz7VZ9Q6Qkbz+WHU40gCf5nHGcBeJq0IOPRt0AzitdScZG5Z
h2IpQDYOTFYR3N7VjXCFd6UCuAqumhVoevlLVKB155pTM5TtyNQh3G0EbLdRtmlklb8D7QwAe2Jy
NWfjNDKzN1FyP4HvSVXu4+7l9jq2ThMGDv5nQlzHkDSFXMOEraLClsrfh+ZzoJh9kXcg7HuGhE+X
yumEYRpmhmr7tUgtb+FRMoR82GsD79kR8wApNog1DLDTnZZRfyuT+anJsn842UlI9z6O8HTRK4vy
Nq5NeDxGWyenSy2I2/y+/Xl2jIgvhmwcaSzXjRnmBK1mjB/z7K6MvdtG1i25bLqg9okGMB5AaOHA
nS992Rz62KCzjbIk9FV9xD3FNYpZ9dt6sd0MUxtplqTH1Or36qF/Or3nlpELomOAByb6cSgSip0r
Cv3beurjJdKfl8GJY9+CYI9D3+gDPy6fEjt0H9YJaN/70nKNx+4x1w7T5Jk6mOBAKHDXg2Kt8T/S
oAQNcjgc/25b/vw4IAlWiLOJSqHgSUk9EZNmnEQxM1p35Oio1XJhOE2TSo4yxY1TLANxskli/m3L
Vzxrq2ngddFtwyQQ6qfCfWtDXR5s8COJ0txRwsV6nUCi8H3+Yd61xcGWgwwkQr8nFLJcFSKhT9l7
mu3kSqLj/fkFQNigIAhGEkztXPqEBkX0oshMElGdjjis5ewoTDbdJubpTuZ3hbdebSGQovAIFCNC
qnB3EJ0N6dTVJPJq5xtzvn0O/rfus3HumsPtfb2asBItCZ7eDRgMVklJotLhnu4UTu2s/zf4QKUc
jYPtYJLKZY7qBRl37irnRT8MmTO8z97Oud78wudrFvY3oyY4unX8ks/6z494lJ3T4cVZ3M57uMvd
aleNZg1H4lE7NyjE36ZPWF+p/9dg75mOx7njMXddH/cT13UxU7Z3XW850blN4QTlXaKoCdTGovvH
4McP++lwl3gucd6OO6H4qowkflchFmejOQzruHx0zwNvuW8C7eSWHn/0dkoEm66KliIgiOtsky6S
/+t52VgcvdaodkAl/y1t/fbL8lrUjhE77uykg/cr/+e204rReV3byleKMIAeNcqRlyeR5jHIVbqJ
RIEuufKrtLh3obLH4rJnRPhShsJxCimM0JPtTA+gZ+NgHHDsnZvm6iEhLkb4UBSyXBOe4SRiWlB/
oV+1k/UB0HL6DJoB06f3de2YmQti697yU9PR/oujGFC+AynYOr8iXnVjDRhzOY9y5JUOnv+F5jDN
mWlgfT5FbrGXFK+BSzxz4Ao00cYEGBeNgctPh5KEZWGuco6kWga5271ckuC2c1wxhK8bem5CiGjM
hFbnIqlztLzFhfNRfP8WyE5wau+5s7wC9OTYj2DhqZwn/3gESMn5tWN/vYluLVGIY3UhYYIWUx4R
ODBav3S8b++ZXx8sLzsU450BywguRwmxJfb1X3vs73sbLJwNIk9jSS19jho6PVlGfRykbk/NYV3B
rRUKRwPEZoaCTuocKUmQdr1PyMlqWNDF7P32Xm4a+jPPCBAUsCHC2dDbVNcWNV8iOY2gGW33v+sl
0Pamp/8w2IrrQacB7BfrQCMU0C+dEmrhU1lb8Rx9qA7uAflzdj/bT+/zWXbeJ6d05cR5Hb9mru83
jps68/1b1L24eyF762o4/xXClwM9XZm3uTRH6+y9/igZ9+Me9cTWfp6bED4czeSSlRU+HMQdnALk
meo4O+3wsCh7kmdX79L1FK6svFD80IyV7/ByT/tMVeqpypYoP+mf5VG+B3dJ/qM8lY1DIQn147aj
bKbNZ+ZERjqdjVZaFNg8PjiDe/84pd7kBZV3qt2D6T74o+dHX+PnLz+RsPn+97cQPFw7znrVqxaW
LLLDj2WWlNqSLpEyPzKTQ4g9JBboyBdnHGRH776j9iMV2R7GZuOjgq4B1y/Cqb1Oy13uNCh+k6KQ
rSUqn4wPINDkYLgz2/s6yJcTJGmfckeCut5DAUHYZCeduaIOx5KhcAZFHpBjgQhQxK2aFMQAORtI
xJPvk/JW0y8gFsU5dbTle5n1h2V8SdGvSwvtrc/4KZfiA0ON0fwcdKcre0xiH1nslf13ltaenvzW
l8Uh3277xp+ngXC8kSagYYX64zpHKLjishhUKTAfHWmPj58yEup73AvTzynAe4UiV6lbr3pKXMVx
3xIv/Lhtfcsrzq3/+fezAs2cgIulq+Ylmrq74XU0ndL8QqRgUjGo5uH0STvf5Krsv34TXK5odJH1
FSnWYara4pzLxhLFE9iloRWT2H6cxaAffAL5DddSCCUYd+S9VHxF3SNoumqK/7EuowOPjBCKUCIp
W26QbEh7aYmGu87/nAKvng9U8kHx7L55fHT26Nk2v656ZlAIm8uMWXQL1FPRxHSnAZyhH92a1yCG
8KYfA1i1LOq2FfjR+M8kAa7mSZKfpZXO3kuMw6gd2sy3B1QrbBCQ7hzN1bToeCh8Q0oBlO2YYRcy
EQO8HL1U9vhpsvPNAlPb967YqZdumgB2d/3mJiqvgom2j3O75TiApQOyg+VoR9MHjW678NYb0cDl
+z8jwv1YAMfRGwqMQJPcU9zaRcXlgMBquF6wBM1DddIfgtEA8s2DQ/UHhAD2lt6R++oxC/ZqENv+
jXE4lN8BKsTE4mW8U+WGK4nZkCgxtZ/5kPlKd2rHwpfoby1+N8Ygl/4ZIHMvj06le7e3YutZhVIr
WOSRlQBII87jmXU15erCSDROkjMNn5lDBuJC67Kgd8MEdU86OmklBzVkZqTmg+Y7xcmt5wKGIFbS
QwB0gU8S3H2gC/iqUnyLOH8bjM+mCY3D8GElbpoG2rv2pk7gvu8IKM4PHUjKoP43PGPGZCfIrCFT
9GzMuq8KZQirV9QMCAKNkVGDRJC1UckL+2htLzt1qae1Xjvv1Ek3EiPAkFFvAt845nrFyV7T6hZt
pIkcyRb6JzhHquYM3c47aOsWPTciXBIzY8qUcxixu8NkfOStA2bskn/u+I8IiF3D45kZ8cIsOOsU
TZLgP7PpmvbXnn+U+X2ahpb+SCefj7Ujn27b3Nw+gBFAS48UWhWJguvJhPzsksqRqvj2E092/vyV
tNufJf3798Ul9YClTgOplUhNEjCNdkTLQiCCGyVIiEErKCwvUIgBeGb5Lo9tCbZt1D+dhIP23Mvx
VJwczea4mbQky+xgnBvq53o8UWe08f72qwFIzEmtO9xg4AICfUQ/4EUDiRpoDRKLQee1iXuoTJSj
VPyCMNrwLUXHEwiddsGNgJISGJ8xrGZ97+d5MUEHNBfQq+9GuTrIOh97F+AMlFgXCQ9ht2pK/Zlw
5CZ+qVLto5YrS/NmANc7tPEAhTk08wJMvLHoFOrSTPpsx3aagtufbDNpWAEk/++bqUKM63hd2iVQ
4JHXAw7hmMfyUKIqtbgANFeH28a2HswoMv5rTLkMqGRUZybxXI7aB9kLOpd79LQE2dH6J1Dc/nl5
VZz+aX6wAuKl98N77tAdpMIV/FR0IaHTPYAG3NDZ6qLkxZJ8CfTc3bOuPjDqN8tLQvypOVpQyqRt
QNgnZgQ9blSeFodzGhQ99yvrxaZ7PJ3rY+gqxp1ty/rSPkvcUqgNstpARKCdj8BDFpfGXxSHHW9v
/9YNfr77wg0+d1DdmRuYSWYnVx/M1Of2QUWlqex2Tupmto45M3CFIx0GJZGwzTb0pCBfgw+tOzp3
M1R177MPfhoOJQJq7rAH8qAdQfp2pHd5OP5oXMrWivNuEXT13uud/fd3CDtbNGlVk7iUo5J7/UsP
/ax766FaHN+12i+3d3czH12BB+vctwzOcsEWSek0zHUlR2T2jUNCjzJ0JGXPDpPPu/hn99wsbvm2
80k3U5Rzo8I3jRdWzrNRy1F6QlYGQipj3WKglzvPeuZR2wRQHL+90M37C4hyjFmsgzS2kKMpSQqN
4r6RUfVS7mpQkXa+8rfkHn+O6ZkNIfdIkqYrGxk2JNUloVH5pIpqrwYIe95JazfvLGD1cFvhvYbh
oMuzh29W6R3G+SOLHmL6QzfuSb2TVawX+pUTgjaMYCYNI5HihvU1FHknPBejuvYx6Yu2Up48NIZD
XiCIk+k7Z2/PmrB1c5oMVK1hrY0Pk+koz/FaBil6921vKG0znpytaw1rZ2GLLH2RKByWLOr1SIHT
F5b7nP8AluK2x23FRwykrcQ5IFrFgPGlIaWdk7RH2hRlv4vECYw+c+T8a02ggm38l/vw3JawqBqV
sbEaWiVangmSCTtzJPmnCuV0GzKPz+1ds1dV2XLAc4Pr9zzbRWPIdHO2YbDQOKSRjqr+Sf+5vX9b
LnFmQixZWYvMa/COKdHgaqW/PHzj99WHJXvpTv1jMxqdGxKSiWac+AyOViXS2XKSEgsSmB+xAgzx
9wXfjCVPk/Y2vLF0cKbM2PH7zUzm3LiQXFhTDS6WulKi1L5bYiibAJwFB3GqsHKzZudM7y5VuOFi
e+pAkIyldqCD/z/MfVlz7LjR5V/p8Dv74wYuE58dMQCXWqUqSSXp6oWhlfu+89fPodrurqI4xZme
l3H7wdfqqySABJDIPHlOxdJo7WYHrtxkOz+9G/iORZXl16tyqbdi9ppBFQWq1GPbFLpOL/1FLuU8
FtHrd4qhvTFmdwxNRVv/qshuuwfIOCfrrnJNLTNAcqJYwxL+f64Kh25o4IwkMDlDkXWyQcQy5Rzs
USTiKlZU90nGegNawaaUboTA5pVdKa872dAPur/wcJrLnl+YnmwVTuyLqsKD9UTerXBFrGGN7Vns
ODoYkWVxzEFLJ1iImbNWj/Iq9Wi0EbciT0X8w9mcLe8GUBUibXB9e81diH/NCNBClysSkDJukZzm
T6gbUKRfj+pCLmBu/45ANeiso1MBsIBLAy6XZ53TFsIJLZ29nUFrNgNciLkPSLouBMizaQfIJqEf
AlkYNJBNlrdPSRW5codY1BDeHOOmYhtUkI4OW1IWmxsULg9U50CtAj29yQYCr1UUuq0gnIA8aUPg
/vXUAALcbJtw7KCmfnWIskU6l3Gqpncx0OUgAgKSEirhk+Alc1S+6TMNj+9VDMEMIBfN8kAeHRof
zPB+m26XYvu58gQ0y0D3iIhJR8VnYrFB7/TQh7pwCum22O1bO1JpbjHXkO+uu+HsyYByJIFaDgaH
zsNLN4E0S+h5uSOc/P6l5T45dd26H0q5TszMLgImgpGGN4uC+b+CdpsLC5f07HqeWZ+Mk5PLXnfS
0bqyrVNbfs3dp1BbF+4tQVZ4SXVv7oWhjg2ECN3wiAe/8uVgO7/Ej3pfPPXAGTIRcH6d5sOzlJjg
eqdliDyRWeyTcBW/l7l5D9qTFAmzNFuRtYB2b/crcQH0GH5dX4MZ9wJkZwQioxgCHqjJBVgOEF9L
NaE/QdecDjlogqBiet3E3A69sDG55+o+bhQRbaQnMC9ZLRdbMifvlPLU1quu2AfuvuMMD9KDWdpa
aX4rFP/PXzDZuknRi/UQou6d9qZfNnYBttuolM0O0RnY/CvH3Ta5RMFORMu2s2Q9XuflAkZqdqYF
EZloAArwFpm4G5qyy67u+P7US81LB7ZmLggWFvMH8S9eIRoysH/amMSdmgrwXz5gpnu7t4Odt/bW
pfly61L8Y1e0u0NyaS3fKvTX5h6S4Mb1hZ6rN8A8dMQAXvje15cuHtRE6KIOBfbn/cubS1PGsdiu
ViGzUdg/4d6lLS1Xnn1cEtge525ySJ4bntb5+go4DWgN9ad6sEvlRq1f2+Q5UhZeXktWJntFA1Vs
2xTwIojFQaIurw9lrK2GACk3vuasvzWZOjLaYNHDQTzZNZn3n8msWWXs97eJVdrgJaB3FLP5S6P1
Orfujx9LbcVzboqHH1BJOq7vH1rlQceTHvp/wBUom9C9E5Wl9oDvg266WGcWpsG9IHVomJNhIaZt
z7S9YqPjht4+wDkjGjzqe33fsYq+x6yD3/o0MUSzW3vsAWWVzyfKbSqbMIEhu844ibZL+fvvpO+1
75ssMxdVxE18fB/AdsgvIusXWYGV2uneOTjrmNnmzSkwQ6uwYwvKZTRhLeWshCHouO4CczcxXo9/
rsWU/SPWWh2wh2E4AW8oM0CuX6BXuh9u+uDvONu5pckBqaiFUOY66sAxhlyOk44ha2sPlMQA5fxy
UaO8R5SILg47YtdH+R0MXpvv0SPP3pMhTpNYV75tvzyAv57mgFl6azAS439h0Tt6eK+tzGxotfrc
PUE5i94j1cugemeU20WU0Ox1hQIO0M0o3KM3Z/I9slxKkuMNPeaieEjDVXrUjLa4kaX7WBAM30rQ
Wh/2TF1fn4e55yBYz/6yO4mGEoXUWhXBrmhDWP65/HR0ymJrtXBKL9oZj7mz+W78VmpdKDIjvqss
fmOgH4GdWvqxMJy50xIkDqDCQx0S767JcBpH8kUQoPEwQ95vbx9yew15ycAYHtME98DKuVl4bc1u
l3OLk4ENLmoGQguLeXZISAWwHmsjpBPXxGh23l4nN+h3WxjlTNEKVBVIUqPoOTa1Tm5cjpcVqFYD
CrlvDKT+XvzQdqF2RuuQLdEGzC7cua3JS8dHXlgTwx7Ptprun1sNXOHqsDdMstRf/l1DmW7JkfgK
lBcICRGtXLqI5vWOnrcCMNa8xmo7V3egFTwIm3ht0zu0N1GrtNhXstdcGtnHrfTwKN886kZa4ihc
WtVxu/38FuQhIREAUpLp3R6Uw5AIMka9D57do8qEDatscNfQL2z+Baf9pvS6Zmxy9rcqGHLdYlzO
7WC9vVgvtd3a2saC697d6ayh0fbw8Gk+ma85eyrs7hSxVWTqhnu//N78QYgyRnNIwPJogkWrNJli
JNpOCyOdQy2gauRk24exUegRFJuA2jFLIOs3ENnzDH3o0luec3FZOb26DRMlffSVhF8TlObsgB/U
myb1I/y1rLWlQVZvS/wHzXauvnCCzcZ/o9gm3sZQbsZnX7oNN/heNkCnFnkFw7FVnsotc3gjWBm4
G/X1MX374ozVlqxrqrEltMu406ZLB0Z08KeN8e8PsHWeZJrXpsjAl4M5CG+S8NBzlkfR1Luw55cM
jQ57dn5qAciFHST7T416epHrDBR3xwwTmgkLhmbD+fMhTeYzUKQUQ0IaRU2o8bxFPFKj9GsWv9A8
REzkVAi6Eg7aFmrfHP1YPS6cbXM7b+wcHWsmUOGeLmdcNLobxTCfFS4kwvZE+pSDkNa+z2Tuy4Hu
C88xuclRcaRlthFcM5SHh+sfMetTyA+geQ5Va4BnJ4d6lWROpIWVcEpcO9wOVH99Ki27cunBNk33
181mc1R/4dSBouZ1y8LMBaaPew8FbNBMw6cm6xxzkjoUAA/Wm5DukXZpzaHHfBdIMB2lQ00Xwr25
5daRdEHaZZz0H+zcXahFMsRQhNNW8qAjRJ+KrwQ9Hhm9oSiFJEw38m3CpPXjanV9qONIJltnZNDG
QwPwNrBBTI77vMP5IxUif0paS09ecve9ancQgq6Br5cCoxGX6iOj414zONlCREyI1iHRdgrehXSv
CoWhaEtgv5ltioc2mmKhJCcrOJAuly8WeU5Jc9iIm33fmAPzByOpligalqxM3FNW0jLzfFgZSuZu
bv1juOJNiQrvog7+OkNZ4U5cxe0jn5kL7jKX1x4zCUjRgbsIrbSTu8pXPAheNDhtNVAxuNq9LuzS
2IxDE8CSvKuNAkJ93acKVS2OReUpfbvuNDNwKxwOwjdl0hi1Tqln/UwW4maoRGBHxaP6PkIxQtMW
1Bv+GfxrK6AQStMxh8N1szOAiEuzk3UdZI9LtBRmoeij9K4hJgDV7XVLa1dFQzV0PWaqpRv4hNh7
JXc88hzEkHfNox4aebEQnfw8I/Ax4kghASpDpDwmO6dx2zLEW1ZE+Lf2qbddKtqMf/9yo1z+/slG
QQpdaqN6wGDBcqOoa9n3GFKLjAzbpLiXIVHPl3s9MPJ+nQ77qlnysZ8b9dL+ZLKRhACZzzg+EPel
T92hJA9OaDjxXei8Dq+hcqu2TP1IaU+BX72+0DPh7qXtydbK1L6RcoKxRxFDzaopM8qlh+4pL1cF
cNKmXC6VEsYA+sdsgw4HxP5oMIWyyuWRUYtVH5IcuXYprCKgNfkGnElqHaGBUm0V+T50RP6+Lv3G
gJAX+OvbxCMSjYpQUShE5wEtbGIi9VDY0PztEIdZRnuv7d7Coe1fUz4ePlLVBVfp9Yn6eQRhns6+
evIsGHowJOsKEEIFVAn5UllJwG2H3pZ0JbQml1RaZjwCTQsjbnfEev6QuxGEKtNSNEudfPIk52st
eIhr6/qAfl5HaMoftcuA5QQVwRSXUkdaKyV9M2JgYqAZI9bn5ZrzQkPNHqXIaKOYpelSCuRnsIN0
F8Cr4OEg37LNl2uv6rVe12AmPw1hEdheHL12jbeklTkTU8AKpO1GjmbIiUwphZNWjl3H98STUgLe
H23KgvryvgajTBg5VtOAm6ssBkOrLT9+BhdqHR/jJKckeF/CVs0UX/ApEvhAcIVAd2TKFe2WYQ3W
5Fg8OfvsIWe5Qcy1v8m2pWFqdDATmUoLsdxMCRom4Tm4j6Hci7LD5RxzntbXPEGprj+mtERuOGay
Idx07CY0yN+I35CFRkM2KpBoWMfCXlrDo0lV/TYCiCDCTQQYY/bBv4osZj7TBOp4tH5W8H/etU9L
vMQzLzdUIzGzQByJ6Buczq3fK5DXQvBx8lKKOlZP/ZWzrrbqTYXk7bYyN5/5GrD7E56OC2+wmSPs
3PL37Xn2OEFbZhy5YiadhAbMxJnNt2D0AnTTHCLD8RZOnqVxipMQhBMHsIVxGCf/lRn5jWSs3U3M
0A3q3BamjPYwBwnEyg49mi/V02a30tkcfz8czkZaaYMcOyFsZ4euoiBOMtythJ47xnsmgwJtvcX8
svjpb6R8LhZ3Gi1XiOChxQLDamaErzKLbkm3I4x/QIARBQsBxtwtiLwSmAuRGkSz2FQYKKmQXNP0
DgiVbts1rNHph0usTDeAjW6916FcgsTMHfBnBqeMOeIg6IPXNLh2AeDvaSdSEXHsDi3uZNPuXp2n
TYQ3yNLrfcnqxJOQ6O6qvIPVLt7xCStru1b+1shAGwFKDxzyPwhuuVasqzCQgLcRHytOXkNGyqiE
gBLxlEtU49Yxr70IyVfpWJFoicGKc1btkoLQzOVGwB0MqCluUXAIjj8/c9vIC9OM9xPp1LJuHb3V
a9fCfC7FTiJ+yySSObcyXcQs7SL0H8KKvI+p/NIZ0FJ7yZ/TNcr4Swn8mXcr7ns8XMc2d7BsTp/o
fYVrJlK+h2TEK7lCSM66O+3hvX3X3k8i1QWqbMX9cIuGX8+SMirfJUuvvZlz7+IbJqFbVw4kTAm+
IUT7DXhI/IO0geh1++YtyRbPvLsuhzu5V/yID9R6HO7tQJUP27XpE5U2X6mpr8qlYtTMtkAHCUBT
49SO6dhLb+GK3gm60daemB+LXjL/2/GGgygqgIrfkIUzX6xFxU11KZVOhQU9ImbFqzvfLg3eMtNf
cBPjelgnzDxmMJi/zI2fc2auCFUo32njGtHCKr9aG8BqXIf8bb27r1fNEmXhXLiBQ3PEcwM/A4q1
cZOc2SOakGdhUksnJw5ou2kkU9T2wZt/BIULlQ9NcccPuzJJl8Y564s6stU4aACtkCe+WAdIprVh
K56MZ3Ez4KkSsBuPdqf2Homj4xJeZwZkNuaocAuAlAfET/IY2Z4Ns9LCuveqDMCS2Mx4I9SZU/tG
xEfoYQxNN9KMxIkwB7ssAw9mBiV46SioCMC81mz6kxBtvWETpSIr01UFEEi2C0VD9e5bgckFU14k
D89Lg28+ItRRInvBKeYma2QSAoM1khigxL/8ei8DaroltXh6NAaRNqt1yJoVj8MRL7wc3ad34tYo
VeSLQahz3fRM7x4m7sz0ZCMHbU7A9Yw7pz+CSRf9e5XhHBtDp8Sn0hNfmOYv5N6Y7NNfv+ybZr9K
FhvbZ30UDwGQKY3a7ngaXA6/c9HUpYu43iUaIIuTMkegFUM/6HGR331ut5+bmsy04vjACQ8w9WgY
z/Imd2nIUWHPI0BbreQFtMs36e/0BgIzAWTYQD2ItpOJNWTfVLcIcbWS5/KVf1S3ndE8SDeh+aAy
eyeAQgZMa8fidH8vnU4FpeZTstpR5HPvj661sCNnsjQgvv7rWyYLrXa9lEicBjg2Gk1ByWQRGcst
L2Us5lwZSuzo7Ad2jv+hdNuQXA17bZBOFbkLdBontmt2CA0T0w9P1313LvIm57YmF0PPdaLTpzyO
bgPNMfq9zIY3/8SZvbVLXjW62awy9sUWrM7l3i6sTk7UBtWOMmhF6TSWAHoq7JyNsmkeqGIczN2u
oKL1OgzMWxFWflwf8Jzzgs8GWQEFVCxA817uE9+pkqEOFbw0NNY0Lm3vg/bXdRNzXiJ9t66KgL6Q
7wfz2TlaDL7giyUGF/UA5ULhU6p3QbzxFiL6mZ6y8dkCMo1RhwNZpok3ipWrqTGHobRoJ+sf3Se0
Dh9KEDI0K0rj3TscFE/i94Z+cuabVFKvt4WF2VTmpvP8GyZRaElkzxV8TTqlJOXQ1hSWEbETadCf
9NzLT1WY9g8uNDc+FdCX10ZaO+gWlzlP3XfugF5APW+qGPKufSKgQyTvJUpChBhUyUL+TYxlAHPS
BkUlmudcCaFHl/Ow3QMnQd+tEETIU7kkeY8UOY4sxYlVs+DqtwEtJze9V2cNbYuh/gU8fr0ehK6G
JJfOkZMqlspDmiXRQUwLSA7klZjlLOnB5cSkRJFcswSiycX/9vpfQaoWyJUKWbbi5BiBWaXqAJx7
gbYPiRStskiF/l+muB8iQc2X1TJJWZRUiUCHuKk2WiJy6yhLVJ9GQqY2LBOjGnoKScS3ZlKgDZOC
SgDQ6cQrXnlo1/BUadvaYWjUDd9iTFVJR9HNJdXT2Rvjr6X7oR7e+g0aO0H1fwoecgiEM3Kv96Bb
Sym39raOqbuW6y0k5GZD3nOb09NGU8o+Qcn15O0U5t3fBoZ7FGwBvBCRGdlkYSPO1PywQ1BBRgM1
dvuPjgGthYBskDjwTtPbGY2134erHMCklD6TWzCgvaYZk3NDiRjjUttYuC3mR6sgt4maykjfMdkc
RPadXuli+SQ3RsMdh/QYPspoFCoov4ZPqRIIi8p93d30S9i48TdPL00Iw/3H8rRf2E3FOBuIL5/0
ZzFjIZUKW0x3aWOXzeF4/bSbPQEQW4C7HGcqxDwuD1T0hELju0tkPLif9X5fNwANLFQv5k+6Mxvy
pY0460Wf8LBRWPstyEXAGeQZd5+O5e4aRs3N6v5rpa4ftcX37+zgAJmUBWCq8XYaf352lHPSwPWC
O8inrQ8z1yduDFx+rNHZ755EbLWCHkNp/N39ydycPAAAr//++Q1+ZmASOamkCxQ9gwEtWDm2B2Dh
c9qgpCejnKdmdJCOaa1QPd211ULQ9h1tXhvb5GrK1RgOmMN0au73L7cW0Fq0zYH3Advgbpevb242
IjXu1YC6xtK1OBc9jTDX/6zZZNd1bpAFrsfLY9vBvv96wXuEyiYahNZ30dbOvp5+xQ83mxMQJMcV
cgh/a9P/ZX6KSuWEjJfaAENvnoXd7fgAcIw7lfW39xXQj3aw4EWzhwwebIj78TwFyH4y1d2QloLg
40gNgXbc9wwSxZXZP2zAs/PhLPE5zs3tubHJ3EKUI3CHniCNIJvhRmXR3Ur4teC24x0w9R2sHU6U
kZwabIeXey5pQhdK6ZGMVIWVbXmLrY4fq3rpzTaXQ8CTHvkKSMeB5n0agWJfaETFCekXzPmy3nKa
gJefvunb2/WvxvTutMK4YVJIT80pNO6vj3EuQhyl7SFJBIlQfMHlECO1jqW8EeVToLzl/WufPsTc
a78klT0DiMUb4szMZIycBJUTpZRwej2Pp6bHmkMAxFRO3x5c6mE/yJTuuCN4uXesAvkuyCt9q6ec
oRvg7qpRcbg+7FnvATYE6FRhVNCZeE/miTkv9qp84l+426i1lXoNoWx0UCgLtf15Q6O+sI5nI5b3
cn5VMRf0VPPIqTI0xZLeeGeVJGYTrjL96/qQpFk/Qt0LlOyjjuMUVQjRXC6LY5hKzdJUKXc/WIPE
ovXL3oJgyD2adj/dMTkF9Ydj9GUmNHwAlWZ8QFeyb4Da73T9e+aqGag3gwdp1BkDEmf83rMby4k5
XXA9uJaxb9ke8ugUZX1WPEXbeEc2nsJqtrRjxbmb7Nzm5HrWiONxFdR1cQRJyH6Afmsk1O3uLbgZ
td/pzqxyZq5GCtaj8bgw4LkFQNMR4CtAOwE+OzkuykoemQ5w3nL3WaRbUvSseXcSaIK6xATvWdBl
TMtthF8cvHspCT97x55bn9yxst8Mqaz149D3RnHQn1RIwoMPK2BfYL9bLYz1J0gYxwXSgSNOGPnx
aYZu0JxO4HxFPsVoh6nWue0WLPFUIwwa9IVrRhcYlfd+3ejsXX5udBID1X6flBnCW8Tsj8/OHlAu
ur8t6fqzPRwOT+luJ7Ebtlqxx6XjYsatwBkAfADid/CsKZNdHOaBEyhlTE7iF0hKWqR5DXDVdJx9
fYAzMd6FmcmOSWU3Cqsuw2FBhsweAg1zyvkB6x1UIK6bmsu2ANqNSBY0giDXnT7ZXSXMyNDk5IRc
JB0ZU+/sg80K6tF74FkXtsa47S4uUlxusIZ9MZKsI0N5eRSEAw95PeK2J3DGu4ZXY2B169Xmwph+
HLajGYh0QIJuvE6n/WgtMvGkcLXm1N2GN4IhreI90uKfoOuyfUb2T5UpG6WhN8eF4X2z0P8Y35nh
yd4jPgkSMNq0J1e5cYotd1+tpXjtexZQrU31qoofcc88puzQdJNaoWe96a+RbMZ4nuvQEykplD3v
csPf56e+Xof+E/gpIpFFO88uHFo26M4ojRJhs+k+pLdpxJqdfhKCJy1mnhG7tIhuu8wmOSt90IGt
snslPxQQKIV0aM/RYJW85uBAKXXLFfHOlVcZ2nw3PkCgwS4WjFY0YhaiRkkTIPyIZrYS4ChiRcOb
buze3+ckpmgMQrG94p7AZoK8gGx6e/ktKBdb28etdG0qxzU+uzV0x0cxWlObE0FD/2OZM6kCHfJO
AJkfPkY9Es4sPVO7u+46856DmpSAQjikOqf3Ruj1jTouoGB5typyVY5Ll6jslmxMTq8mRXG/yGBj
K9vofsu24tKe/nEof/v/X6OYXEBdl/Va7mKbgazeSG4rQBUeQ7gIzbfO6/UJ+4m1mdiauHzb5wlp
hNEWRbMgSVdSZJLjjUMzKrDcarcCu9fjhXbF2SkEBAZvYARv4My/dI64V/Ky4kMYrcraqh3oXPVC
2Jlpuy5iII66qntMPH6JseonLnQcLIoZoxT9qL4ymdg4DWI1abB0QfDCD+hXE9ENc5P4wognLnkq
gXGys5UPX9xln/xtoRmQFaByvRBMjlHpj71x9hmTOQdusk/4JGjHan9icSiDFxiyY/qo5+S3sSpZ
1xf5u1p6zeBkMwYkHeSuwnzLuVV5lOhQDPCDdSEb1XtKILkFAYEUlG9MOWi+Ga9DdZW+C59Na3h4
Ypv8hwAUYfp0/asWV2MSvJeeX6eqH42ul0arsL4jAvPe3OxBZ3FK5XX93Pq7EFOS0FIxQm7r9wvH
xc8623i9gJ0BoR6EO1BcvXTERIzLOs5IeyqVra8gR3xIDrrEqhRH7i/iJLRbkYRG65xAWwEtIwHV
7wT/qZOsXsPJbnZofiHI5bbQjraldq/Ia7KIs5k7Ssd7cCSwRBA+zf73qI7JYqLgI6FCvgk6LKBy
TOS1UtluZ0f+JiQvpX4g0v3CAs1d96BAGJkyJJXHy+dydiS8KktOqTqod+wE/64cOjZA2VjK/UMg
vXQKD0qfTSFaghOYHHSlFP2lqBeQr9OnAJocoU+goVdPwOMLz9uJ74aco5akRpPVs2w/w0O0gGq/
8LC0UxsKTTUDUq1fQWQUTZfOHZBVhrJPACUh3/9cn5DxeDjbRj8+ZTIfHCBlQPMP/IkHrF0KWxry
NwBzO/HCmKdvgKkhYXI+SqBgaEIOhgowHPrCR+cctDyDXrlokoJYVczirVRXIMt56etk4bSYnE4/
jE+CPNcfGjktef5UpQ/pqxPfD/zGb1a+YAiVpXALybXJVfDD2uj8Z3GCwHNaxfVY3hDFHOUBQkGQ
zYHUXHEbh0u9HYvzOtnuTqTzXUrQhpmsedMtrZxfJTXrQLgToK1bSlYQE1+k1/heranbAG8BYgVB
AVfK94P/fIh+0auQ+QX1LbDomg15FisAnTbUIoC+FN6WGG5mRzlSGuGogPAOYJ6XU1oHPEhRAcU/
BbJJIkaqVbDWpVXeHxBEetFXqdsFblzBeb++PaZaMN9rieuVR9oQbDTA714aHsJcDZwe7WdS7TmP
St23dieiopYmrkil2Otfer+JHzlNCtYCr/armOvRhhelv+Kh+AqFuLVLVU6PEbBwt0MqArfEk9es
D9LV9S+d28gohKOTSRIVGeLLlx/axbyXRg4+1C+tUSbcE+zUkLRFWajJAfo9IWOkAQSJMmKlJuFo
0zhli3IGCEELA3UiFhzA0nmIj4oZfLR2BZp7ziTmTrX8NbFbI17zVo5SGchNj6GhryFagHjdt7il
AHPcwlOPPP+uqYekguhIEr5LFT+VOFo1VlX6Zoe0juu+qC2eMVLCyB9W/+u9+x/uZ3r44/eX//pv
/Pk9zfoCWlrV5I//+p81BBZfI/81+Y3Wxedr/Vv69dt99Vr5ZeW/l/89/rI///K/Lv+I3/VvW8Zr
9XrxBzOp/Ko/1p9Ff/dZ1lH1/RX4qvHf/D/94W+f37/loc8+//mP97ROqvG3uX6a/OPfP1p//PMf
4uj1/3X++//9w5vXGH/v/tVPqt929buPQPyPX/jn3/p8Lat//oNT+N9BaD8KNCMRgcfmqJbYfv7x
I+F3pJ3gLDrq/BIyIFi4JC0q75//EOTf8bwfH95jt7Gij1n7Mq2/fyT9jmsRQQxqkiMWD1/4n++7
WJW/Vum3pI4PKb60/Oc/JvAYfJiIdxOwWqBsBvEODpLLzVH0pHIyp4wMv5cspQ+gAV92XGbxqbfR
0ZD3HoP19b719GoXCUVLaC+VkR326Rbse8ln5BMZGZ1K7SHIm6POTiCv8Fpprrer2jbZDQp0yI0h
zfOKio5X34pdsZNiXT6EnKi/Jg4Akm7vDHec7wvM1YiX78vei2muVYpPS0lJBybEPW/F3KjVXJG8
eRy05OiHPFrb+ciJV2Bt+xvOu/ffi7RMv6pLv7z0+H/dNp9FBd/+bf+alb9ZdfIB706T6d+58PT/
P1x7fC3/7z3bKl6T989zpx7//T98Wv8dtFF4cSvAjMAL8fD+06XJ77iEkJ6CmiYBZwukNf90aQJv
H9mXcIgjl4ReQXjav11aFn6XCNKSgCLjEoMqpfJ/49KXxz1ELeHM2Gbo0B1V4JF2uPToMCdO4WQJ
0h1e3oWrTgiGRzkk+iYp4nIXhjXPs7Op+femOt9EPyyiRQgB68g1D17BH1pXfMxlVZmWaMpPCvTF
egSgxqEFbQFLuwJEskT0h+N1k5OyHcZFoNqLyhOWYvzvtGye5sRPHT4EH6QyxAUNmh56jmXnQIIH
0YcKRYlMNfEqRrAe+ZH7DAFaDppRrvzVSUX01mZikzJXkronvZJabSGqHK/Uv66c8euQntSRNgR2
AppVU7iwhMKwU7lSQYHfGUraJKXSG85QKrdESDmfDhFYIxKS9vUfO/fi1jlfigm2F5aVsYqJE02E
pyGhCK89jzD9WlEDr+DQCdgQDsSjvCaBUVgaCpqloORf+ylfo0deEYtbiIgWwjb3az1nkVxyAisg
OBvSPq/9CM/TsFoCh0/yL99fB0oqtB3hvP0Wnr38OrmT07hV8PrOnLQDtSJuhUMBPi6aFiFgl0Ue
++qKKzgtMYhS9Iotql76leIE51kYc+VLDWHcY1wnIbf3St/lDHT46IsdS9jHFws4Iujx/sILbEQQ
ImMzLUvFmq/oHcFkAF9E1r4LmWbI6AbbMIz4lcoXH2kUDCbQtMWj57byW54ELqQ+I7VCHiWJdn3g
kl9Khc5gKiRNeeQ6VWJBH4XIwWhFrqzzxiXPks/lnpH5ntAbJfhwX+tC7yEm3zYR08M+9Ozc1SPI
BGlcNRzaXo+6o6wjih6cVEFCVHSQTaJZXSThYQjExIXARipJx0CPB9GUikrywdGdaoFIRd9L9ZxW
INVorEgQhuDgKa3f2a6aIA/kuKFcGhUON5cg+auo1b1akEzAQnXam8rVfGQUPjBk6zriKqvpCVCV
VZMFIXMqTiXoLVCzlpEAPscNVVqsC0AUxdu+SZx+PUCv06F8WnElujSBq2CK2nAFYpm2e3VVTwGj
YqJjM6B7UvZ3vU8G5BiGMDRx4OA3DlnPV7ThGzmjThaLx6JEwzECZxKzQC39vTyoMjj7fMhRUhGv
Hp5yXSS6jAsVt2VuGoYgRy9kTCU4lZ3cBsVSBV60Afg1CCj4QWf3HM+/uQrBC1cXB/yLLolrFkUZ
SPBI6+abzHEF2aqGxIsemrIqt1rZShxtQy/ob2sIUARUSPPoERmYUjN0V9c+InD5t5QUUPuMhbrr
WKwP6hvfF8g9qhlaQqkrR91BkSuc04PDky3XVF1MI84TR92AEkdalmr8u1ZAOMoKdN0B04smI07J
epcCMi3JJgdJW6NM9YENdQue+a5367U8cC58UITuR1t1oC13gtqDIqmkffhp23K0R/6nGMoEhBEg
UzoiTKqKjROEbYVCGNG7h1puUqToQXyhW7GnITbRk/xAgFQqaC5WyROHkwXcm5Kn3GcEfS5rwjVa
TIPYbY9aKPt4/XVuKFCh0H0CoF6TIq+UZTYHDomNFGmvcczFHVW4NATHr8yJ75nioB2BD4OPPiAk
p5wS4qgCz1snmKROctOPk3rbDxAdy6rhQ4hqnuZ1VdogOGreSSoGex565w9qhQ5fJukiiHyboatW
VVtIN5VD4rWr1OUTKWrJkMA1SEexMSPtZI9BIi61SAWpBdp3Yo+F11y8mb08Bjg7bSw99NC7kBAZ
vitnlWB1cYXOxVJD1TBpS+F9cLXCp5XviE9CAp5zKkALVoLKz/+i7sua7OatJP/QsIMEF5CvXO5S
e5WWkvSCUJUkLiBIAAQIgL++s+yObn+Onvb047w47LAk3nuJ5ZzMPJmTvug8t8jJxT1xQiP4uzD9
9DmasuqPihRcUQz+ftVs2ywgqkRAVA178/Em0T5qAodFb7akssuPTX6asijMNRJBp1e+xrwddbn3
nVME4sgEr5vUMnBEEcR9lddi23B+YeL5uKHB5p+yY8rfRh+WR+2JbxBzyOreLvSqEBlxt65FEdUy
ztdbmROcKqsqUtjQozkFDgKiCGbFNpOnoJLo91pWGvFh/ugsdJ2+WVY23LgsDJjeWi3/s27H2Bws
5WABhwijchy5F08eLFcFZ/E1b7dRHy8xhyU2aNfslvcbMqCmLRrug4lsdTuriDfJPid7bY0vmo1g
CkC6cauaJcbNFcfHI68iilvNGPdNphSLlRV9ek+2AU5xVvVP5ZKM54nzmNcRM1u354Y88/4Aa7Vt
6YVuZdZkds2/qkquYzOGEZ7AwxodJ3hq70k9ErKerJrKyzT0lIP7y8abYFU4x2rOzd3azxhdW2IY
PA4rkfUS7VszzIuFUCmd38piTO+nRO8nITxjzyY53NBi+ADmCOog6kUgGUtfosPa55AWAxJ6Rlbc
5lDr8tvdLMhYCP54ihDmU+exG0GKQ92KACiwS1jFx4+03zJkRK4ZvJoraPwRTgIq/ZnbVUTPAitd
XkdXHdUFF3LErju2gmjd5oeTworF3ubZw0YJB55bYACFxA5RJ5i0JnyyLcTC242f86e9dNcsLT+v
rCR3fA/h5CJzJpzAjCp5F/PxIuPq95bIl2StuoKTt9D3j/pwp+wYn8bIACPWm3rMUp3AVnkrLeTc
Pc7UIfk0y+LeJPF4wiR/nXvYTnuh8N84mDxFEZqSMZd0CXbzF+Yqf1IkL06LrKbLHjbkI5QkveKm
o23Uj9NvIBxDl0W9OmMN0o4XzrztmfK3Ox5BcfusRadL/I6Ac9TXddJwRDJxdBnC4bdTrMsCjFBq
FoC8ebCh0XMlb+2E+d1ax7Ns9Erg+pNx+3NSxynxSzzeF4Jb1ybREJ8w4qxnSI0JZ/3PKPfWNiUr
IaoY+/6E83noryOMhFBqpWLOL4z1cXnvSg7mssqH7fMa41Alk0zwC3PRuUNZ9rKo9GizPmWuxiKU
DXIIGCZ7l42g1jX53a7YcaJm9NsZpQYi9LQHQJ8igf6BuwlAfVlZh4YzSN8hE/uQDaYlJozWKIT8
dJhh2i9JqfMHBYpqR2ubSYqRflEMTfA0xHVsjuMFanGJLRwhTaLJBpF/V5YOVUfEAB9xFR9JPWHU
eT/BTqf4gj2r7qYQA+paoo/gHL0vRTsFIZ8OHECnKY3Qxu5bP/8qe5N+/Ea0CzohYJ9kyCFUX8fp
M0VtXyElTWxZE2ApSs6li7JnGo0MvGrF/8ikj74oKxFXyOdxQaxT3/fdkXHdcEq3puo5RlgBUH6D
lkfYG7VWcmkmM2brFbmPgD3VDsBuiFd1yZZ9af3eV+0yKv24CrEMF9wm82MZVf67hRTzJZtyfRMw
l/q84/++T/PkdS+n7YbyjNyv6dx/JcHBJGEgJvkBMUZ+C4+66tKzOfkzbSn90lu9IZqd2Xf8svl3
k7D4Fi8OKwZfj2lAwCQyzTjn+rVQCCyvYcSYdiHCzHxY9JtHUmV3oJdD3K2Vl41wHWouhW+x91EF
zFD6u4vt5+SH5GasS82rm0St0KmWOz4nh5PDckJQAOh1vsK+eB2QvJd6f1MI+PBa5Ti8wde9Y06O
rxNF5XfIoryJRa+ShkqPN2krWGpkUW5RXCXc3e0Fsln6aUe0vS5qdmCih8WOvoXYTk0psd0ss1eW
Tv05K6F67HB2uYc1SW9dmNcXO+cOYUF9ul+d932nIlk+udwkn/mQL7fCJOohUAkcV4rMoGVaqhN3
69KxBHYBMMq/RmHnP9CaDs1WOf9c4dY4l3EZsY4ChXkc0sXUsZxcrfIUHRF6RvVrIRmDfGBH2KeO
ti/gn5LLFDJ1Iyoz3BO39k8q5rf9tD3Sgy13Ek4JpEUDcNPT6LpMmn8r2Op+5syuXyyKnTPiJZ9j
Pp5RxIUaUOt2zqJY1VADzHfa5lsjY4HhEdj1nhKV2PsjEhRej2TChTbDaHkW+WnWlemmOELDqIT8
nDr06GuZzuewwJ+alBjaGEeenJE8dUdnmWC6wNiHilN4nhZiuCV01o1BbnENV9ftMeWcXV0Bx/rU
unAbNmlu5O4iyCShnND5Et3ubjgGONU5ifeuNJxrBgihgs7I19Cr+Vym8rh1y+LaxeZvgxwE6hCr
OleJHd5G437mLP2tMr1WJyQYim5kGbtVEQydh2GrkOkRyGMkIM1Mhm25F0tcIESrH2nnhxTVNAan
agwSuVNJB3MbJC0aD2bkwmmUtzKy4VZky/Z5OPifypXbL+Ew1d/vvsLYJOlL5E0TB+88x86yn+bz
HJsI5f6wVG2xrHdiEL8CPMVPqL2X26yA6QQlBj6bqUp/8JSFppeyx7mzbQ/U5xEo2RUTl3ExNkM6
gdtbUHmwA536Xkx4xXCT3DJ+PMMYlHym2TBdvNqX0+zUgBJkUdW9hT9ijfgPRMFPCusg1dMpxrn7
XqEy/E31fNR2T3DPMEauYmPRPaR4/By2rPxSZQy9kzGzu41mabthn7+WcNGseQ4NC5uXEXYDRL8m
q2kjpCnemLUqMZuTFmitkh1X/6xiZG9Vrr+L9J5/VMVxNyp/3DFZJCdn+k94Jx4Dp2MK9wkGHqBy
XzEEvDQh+PnqQ/y0ZcnRpREu6WRdwmkW9DyEcenS0QiJoU8skb1YMX9KEhwvIuynxUHlxWGWVie4
Wz6P45heIpRS1xL1BRq6JcVgUSxOwrqX1MD/D3dBNbzGY/Q0g3c7RaT8XcQ5ucHbTroSVwtSGcZz
JW3otEKc1+zdLc4CtG4wK/+Eeu248MzMzUAI7lI/3hGbY+RmERkkRayitkMaW4BWcYURdIXrvcf2
vgD6YicUx98FdcMZaHT6KiZa3auASed8HYo6x0jbiTqLc4RXb1tVfiI7TAQlm3SDsVgoPpN5PRUk
XCJsoBrmMekdTOKmX8s8u1cnSvwEvvf+WjoMq4VjeZqnWYjGUU4/gSKSp91QYetCxChq8oFdkCH7
bcyH47RlqUUzBsq3xgUmOrXLuTnSEtLe0hce1h3Wgp9HgBheoTpgY5JRdE2ZQotQlz2Kj3he3phB
Krv35S8VzHSLvyge6WaH4sqUze+zXk5LPWidfevtmt0U+7o/RHMefvIo0U8ukX6rGbQxF0QD/Mxk
XEDMXGp5vxdFBsVXLJ+KKZ5uFOzi7zXMDJ6yTWRNvKK9cMkYP6OhzG9YyZezXKy8SZNMihqTZsl1
0bO9gU2Yuzej9s/rMOsHNVb4n8LBRNFG6ScjfARoI3M/dLYnb8IZ0cYRMOdzvjhOoSHj4VLxhaf1
BsTrCmuODf+BTmBLlesUyrovkh7xLxZlB2JSy/ALtpDbGbo6f9J0dQkGrDFbLdiyNXlk5RnW6ChB
KniW4FSA05BpERxUDbjV/KhqvQk4ipDU2Y6tOYrOw1Sv6zEnY0NFnP/eo82axjKlnjc5T1/TA09q
J7nbZ0ajcOM1BRDKuX5nylcXjsGDb+vq1pt+yX9F47zcZKHaGswd0s8o2z/Nez7eqQkdbV2kx7ND
xMbrUKCUHaS3FzAkwxvPSv5bSrhLDqRAmaXNeZ3j7WYXR3Vn9IIayXD5udxV+RxTvXQTFs2lmuK4
dROc9b2c9maxhpzX0EcvxC3PPiAMJMvts11J8j5vHtN6YnX3fHffobucU1xYsYnhfhjJNzB/e3zG
iaSbla+9adEl5RgdHD27CBvJb17nqnVIlb/ti4nDu39IZG3j/l4kG8V4WATrpHGaipt08S6tvRAA
clDFZidWwlTsMN72TQX10cUEOC28yDlwftnTykSnA9GFZ0lC8RvWX0enEjfdy379JFLm1/fB+Gyf
653kS/LcC7rDHg2wxuPO5xzpIDnMcxuv4+QmsVqhOoeFW9lpHCxZ10ODNXxVQJ8c5IIyfksqWYQT
m539UaHw4qddq+qMKMcIqxCc9i1ibbLnnWvAS2UQwM5ClkUVqXtJsqKvaZj4eEk1xdwfEDxUxyLM
RXkLyoa5hmjMJF+qhVXmuhwAXO4k6QGlIRRnJ3WicogcdYKEicmU6LISpImecfOFsV5dZZ9wnC78
pzJuBMzNi3GqPxZt/s0NaIUeBr7PxR8gcFxqfI7dBPSvk8HhWUdzZtkpFSi5a15omTxmxcxSHCz7
Np0mVC2/9iQVnwkaAshuZ/sCF1DPbinyTL8aoeev6J4QPsZikf04YLFmz+NS5sdDvK9kPI+5HLo8
d9kDoiBntOcTyeFT4IdRdAFd632/Br9dBbDEAOSCbU+aMLbcUGKNAldOxjbKFnG3zDLC/HQ5fJSb
6+yX81JCMlVHe4+keUbnGkcCQjGho4IifVnk/KeywFxbGAIW+RdMnZv5vI4aZ/qQkHnuYL4E5BBO
HkZ1m3OO1bCaSdeHJPbLjPepQa/BwJfyS6oKMAiaEPz55TjwXjdRgT85NuWf9mPH9i76IttfhpEY
8oj4JvxxjA9gIowDyvvMJJbnKdnjcNTSbU53/DCJaY5+yPaGMg0Yb9g1ioklREe9R0j8Oa39Bzoy
kcjfF9NGj6ZPqH0F4eEuOx/m/KVYEcs3szyCmDRnhca9gW31CdYq5T2q8uG+70FANKn1YmjXEdRT
s2FBxM2I6pM2U88db6jNpqNGJu0Q17ObgKLvlcCgzpHw40MNbkbZwEcJ5sXr6OjzkY4ZLG5Lhoyt
dB8x3bXI1D31eR/hl1nAYYri4EtTTCbecKyAjKhxt/jP0wC3tXY8iqyviz3gAtmz0RfXY3EMZg5E
4Mzwq/w1ZDoRDcwPtu9Os+EJDu/LL0Nn+7UgrgIGLrdHJAMnG+ZoKXyP8sMzRJsJD/F6yvLskhcs
2a7DXPjyumoNnHbQ2ergephvd5uak3pAWfWEIIeQNxZRkl9T1O+vgfjjoVppJRqpZJXiQl3zL3kc
YgRvV57ibrYD/XkoV50iIOW4pf1SFnWJgWOBvPiFoaAXGx3/7NUOyD4ZqOWXzWUo+YE/L+IEGGar
7nrct+cq14NECDAL/oRPnv7c9wou6GnEMDq0hnzsrKdYfSkn7kb7Y/xGjlV/LvvUPCSa92fgDFgy
4MVp2RrUj/3FQFsP093AYcixyn6E5XjaC5DWUOfCsOIQKbzqfYzCKooS8pRjgDC9DfMy69oUOZmv
ERmh/Yl2RXFxs96zlgKNh7w7EdWtXzZA9WWIcLAZTKA3czD5jR1NKm7iAlVih14Ni9tNqPdb2OPH
P8b8o+wcY+E+ZWZY0mZYLXZFjMYde86K6Bq2HUe9mylKisDwU67jUGG1mBGm2QNs99B8eC0uhxb8
YStNRR5h/xsTABIJSisZINVoIprhK2jsyr0pZIQ2kPxtvccg2H97PpGiy9DmPRB8ybSVO1jOckvW
vvFWrz+23KVbrVyRrDXbzPwJeG75c1SG/whEDf48yXT+SlB0SmxWnn49YmABtV18DHCdCg500e+P
mM8pJrQE1L8mgUM8vlUAV64xbDzQWG8RPiHmNXnRQWZjckQ0sknUJO3jh0wv+RvbATwLo7BBbW/w
6obEx8OZulzO9bij7MYTKxG1acYwxZ+HVJ54uaJ6nVQk7sBhBtlWGPJ4yCqFr2bnOD47oyPwmywq
uhhTsGk7KhkNWPEJM9eYkM2dl2RN/TnOjxk3hh7AruzL/pFmBEEuPP926dZuxtdxcBc7ZtpZQdTj
UlU483AJQ5QmFs9OaHDEcmcn5xDPdpToE6mhxzcYBqzvgdJ8a3GNk3Cboz/yz9uw9ChPkWqmkO59
BNfqclVfnKFybZRYwXOEaCr3l7+xWEEkAiqgY8zSegEJ9rZCQPSwY4IknDZPoBqLcUeCta1k/wkz
OoRcPg7PrsBmw6jYYKuvPAsUGl5empdqBG5yLRHCuHZj1f/eKjI26dqjplvHDPqiHXBRfZjSfM1z
dvhWW50e9coFgmZXhauuXlTm7pgilTzJbanOeVQC5DdA+ZfLvhHcDEMxw+C9X5Y7lpCF3fKyEsUv
S7chPE2VQVChLgw2by78Ye5ivyvsQAAl5HbjdDou625AJaJ/TudrXhl2wAo3khtekNB/9Br1BvRZ
xL/KVMXh1nlO2HdyFIeqauLZfE23RJuf8Rjz4ythH9VBmThadjnfK9qVwCjUp4xNiGAeEt7JxFS2
KTDKl7VAgMZ2KTbgPjtTuDNAoozDFWNS8BDZnbQI+hQUN8VbdgzjgfkvBGHbJ6Dy0/Ys1IhcS3us
tEM8Seohj9n6HINhuc0fbRQhhnzpx7bcY/jeJ+TF9gtyWQANvtKZH+89IhPu82NN0P7m+S3EVMcr
bB5GVNjb9kL7Y71gCCCv874Am2OK8sJRLj0qMuqWyCSWcE466B2KOTyJyNi2YGXpJzjMmXcuaI/l
U430HA+DegKPPf9OpN7/bEfvR+yqwNpj3tXLiMHm6tZZUd4WUhW6jbhzYwMdTtW4ngXMnvnxsk2y
M6QyY8uHg/7wWcW+b9AxfYlQ+rbUYClQPiAWPOrz38gfguYHkjtyv4fJXOm+xI8DxIL0MkC7QG4c
C8hon1ep23GdzAWHQX5BW6XhoXtM65uE8wUOcOsifwpxuuAeUsNPpAPA9G72QAAQPXNbpJm/yaHe
aIokqm4gDwJz6Dl9GCpJuiIYUzZeHDAEznyeRSBCWHIW83B8GkYItMBjLTECp6C8uodZo79gXmv8
Scw2NAmt+CN2kIxgNDWjqKTDZt9dWs3ADUFFgfTepzuTwQ++4YBRFGjpcanqHp3uaa9UxbuViuHx
AN6KiCC5gVrNe9gxZInc+5qoD0FtPg9/wGXjsEt2dGyDiOMJTpiVTJuP+Ydm2Afj6pDxrENdu9w4
I9OtVXzECMiMQLgYS7mZ9pFdQ+WQTFSW9ntxJHNrldV35Dj6a7LOIMcS9pqXALeuIWfR1NBkXfPu
mJx+DS75U47Z9CDt/gUq0oCrcOVdAKIFW6AyYBBp4L6JMj2+rMblLdUlhiSAemL2k235jfEQSRRp
ZD8PISt/htmtdwkkFk8AU7HwD6eWU5zruPW5wtqo+pHUmkH30uCjVT3qK8KuM42ztGF75E60kMXa
ViJWw5tIt+gGxFtT7lpqxJGN+jwcbjPQR0S2zUo3FTBiQS3Jff4p9qW4g5IEPiNxXFKYik/ZheA3
A1uNRv8psyG4Gip/DHwwWV3RIM9fwTiI1nBLALItA3h6Vo5pk7mqup0Wu/7w445bzIVh/eJkSR/G
YwrfK6lIB+8YDDIDoH9dksgB0TW4UsdVA7BIeYxhMesAZNVazLd5hJs8LDCzO/Ux0a2L5J+Ikh1D
BdIg6BcSoeb/DC4JeNVs+gizBy5qM0M6/Ow0NPmoUbP1bL2ZRoBSG5kgcy/d0v3P0qG/anMg7fiQ
waIfgCKB5BiC+FAz/YNAWeO8jBc54MydFE5qKJjz24PZ/d3lBHxbLOgjrJVQWf7Pj/2rSOpvj4Xj
bgHpFywaC8w7//Wxix19fgQDQnuJaFmLOWSsnYF540gVJZoDzOqU/+KZSfwh9/kvIRKeCoFyAT8z
+NDEEGBW/yxv3IrKiBnsM1x4P9DMaY3BQ8U4vGooiIw+Dd7Zz54ZkLgJamqIIeB2AdIfHd/Oi8N0
QyjitzBvFQxkozFG80o3L19zYvLoWkRAzGcAM9Oav4FuRg0t82z6I/gcJpDfJVQqMB5BfRCmxLzT
agUFZDELnuBmrhZxyZG7+zwB1ogaNR/pw55I+6VEl+saYVDWPq+6SCADiq00l8GK3XZmciF03DGq
2sTkoOcmNEbqrQrZh4IkgtVgXWDTASpDrMTnarRgUNVkomvMApzWoMuEhR0t9uOaw63oxafTjK2F
XuHNeYe7bvAlMFiUVqc0QnHZqD5Ls3bqMaJQA/9jsMOALKVo9QBzhGs5xvvQhm0J12KO0bP5PAf6
AZEPkjh4ocCboL9+hRpXLa2Ey9NvsZQYH1m8p/QMxmr8XswLyc/jtJeY9WRJeJ9LP8ZNpOG4VPPd
b3E37R7CADUcRWskkGg0mqvHEQB0DNbzU2rVdRZGcnQzHMBxRbW+reCgjQ9yOChQfakheOnpGngr
ZaXRj0UjfNHEBsEc5jxS0U2FsTvAhmEGLJBwDFUSyGYgeJ2tvsmSOa5OyofjKqsQ+/PfNsf/Si39
eYW+QfyzcvQvEun/N03q+ff6IU/+/0FfXeJw+r+LUM8/3/4qx/7443/XoEIgnZOPVBTYM1EKLQuO
k7/LqkvIozHHj/QQeP3RHL5//ylBJf+WQpSYxZCz4aLBufafCtQo/bcKbusUwlXIV5FpD8Xi/0JV
/aGo/4dTJ4VDMnZAWkHkijMW/9pfz7psLqnaYNk/aDU9Z+u6QeNWyM7D1O1fOOX89UkYvviYzk5g
ARJXGAGBvf5fn2QkDUzA9axMoCWhCtCG3yF9kwOq7H/46f8bketfT9L/eFIKRSW+GjS2/zweVo7Q
Avk8rQmCclsyoRXVPvh/cWD/N18HKT94ZzDxLaAe/KdRqD7HsaHph/ElVZe+WvvHLWhzKsmw/itX
1rz8GFD5r7eEbwT3dwjeYTsFMSYM2j8uyn+4CFkqB9vnvEsZKVPMhBrF7isoMHmn/IwYcJZPQMV7
1BrdDKmZvcWMKw4/NR4pmmRWCNDIuzeklUu/AR/pjYKDstNe1xXwleNTZcc47RgI/L2ZAPWRBzDA
/BGdCNFnE6f9u0pY1QM+tP4jU4Kur1XOgmh655fkIQIa03cEmtQ/4wLtAGZWB7Gf0nXP/4zHGNEG
/0Q2PQeh8OBkjJJfWeTHvgMlvEL041yeI9R7rkoo21BwNZak2j3ESOb6Yg0ylbo0PriEdFHse621
obigFoo5dcLgRu15BTyTcxq+4wTevw0wtZuaamJ6wOj6Ppm6XBY4nhsKmGQfADWfkBG9/V64E6yb
Yx/edsb8q3dC/BEYFLhXK3cjirrBvoCsOaYT70m/44sjSqWptjH/Voo1AxaxrNHbZhX9wjLBvzCT
6494ApaUgD+SHihcJSb7rZymmcTAooT5hohK+3iUK37ppeTyB+A4OLbqfsYpbhwG5iOAgI3L6AGR
2laZbzqf+duyjeMbdo39OYQKAsbpwFXQMKiZdjCYZPtJk+0APg+X2lckm6GTnnsh+rZMA+YBiVHu
O0xTk/wsAFlvzQGF2/ceFp8PJN2qZ637fcKPmeLmIWrnr2jpg0LZ6B8RgQY/6MMa/gmcKcCChYvs
a7J75GclNqi3sarMKxpe91VhJrKEYDmM73nKN9CABZlPJBh3r7nzMEb3uHdrjmbvDv7sRd9CN4bC
EvRJ/Dt2bnrfe4h1GwKqEaLKXffPpCfKthb8clTrvNz5mS1TcqMw2IAgdjNGdzOZGRTH4wIa0KNN
X1sn8uXZxMimaGYYL7LWIsuYgivtgRiVxyGOZ3+4/mmBtuAHdxSjvdr39AWqQIjPi5GimQFQBuNC
sPSQ10QQa4KnjUFPwT5xPbpdQasK6a1mGI+eEvm+qS1ltRup/ZZIsdqaUJe+89UsrlHFAEK5YF4B
nqArfMBQ0vEHVCh7Vq+m2NZ69od4AVg83DGeocuqoKNfIS3cxIIWiocf+zRmYKpUgs3v05xDSMxm
7LIZT5yRha3lL1D3MRgEnU/I+bSRy1q0h+sXPe3HF5g3llWr42L4ZbPZYawMyrvv8GUqnokGBdis
M0WVjw+DamXRlX6OLcvJbWAAsgEzJlx2s4+x/mOJ6JFWHql3dZVBX7Rt0fheboWA9MNOaxswgAXb
wa2PfDNOMUWQZZUK0qQFA/1+rH7/doBPNDUq++3dYwG9pBP5tlYMb4sb6x62xIffJVpIxPUqxjGG
B9Obua04Kzver4ttSxl/0ALrZKNWMZ8hBbykPzSLSih4bergcwG5IRjqgi0/RwEerd4KQNIw0Ayg
+nvgITC/ZClmZYdBAgBkGBrL4DKQhvtVKIOvmUXuEX9PfEmROI1k0XiC1hdnGmR5fT+kf44ES8VX
qEdhKldsqvUjiwBtzNWwdeMc5meCXhpu0gC8X3p8ATBUPD4gtSn2ttAzQf/PegX5Y5GB7ujLdfKn
FDYf4EtCycvzvuWTb/YJ5GZdjHtxmxYJ6L4lh4QzESM+E0aT3QzO2xAcZvPKn3KWRGgvYzTL1Sjj
soVgGQAYWl1xY+Y5xhz9mmjZjuOAUQzMm8D3IsX5TBlsHFJ1DVC7p92e0AWJ085D1JUElT/pXawY
JT70+J5htaL5IbaCV/ZQzqKduP1QnvZAampgfMP3GYg3iNUl73+PCTRiXZ9P+1M2CyjZIP6QpClj
4z/ZIptXfIVMhU5MH60H/4Az69SvFfSdaTBDw5N9e2c7A9c/xDYVbTpLHL5bZBJwcz2paqC6o2ol
1dnrki09mhtK9xZASvzbslUBjUyyWNQ7Rb5PGaAeQBEkkLB4GKgfoOu88mwpq0YlxXC3axBwIC6y
Wwhw588xYiTfIPnVP5LSQ/mVRVu/tQ6V+X0uyu3BpLFMz/Cfgg5rLUeVNvkwjCO0YTMshSkoSreO
yA5PgMw1uN0jfl4xafgERmdc4QNM9LvkLnntB0hH0edEiFlliLL5aH92DQVrQdVbjLOtm22ZLq0l
bH1bIEJClxWnbYbIuydcC/RhkxpEA6yNTySi9N3h34fJ8DbsBHIj8HAXwFLlY3DFxzrvNS4ZNaHJ
x/6DZIdtYnipRO7DSSMl8hfPGCmaRM5FAliFHLh2Kc6vD4hI30QjsLKmhz9O3wQX4/bRxJSInU4G
fTVYfG8Kv4ZpKmD46EgRBHihZAR5InoNOLPa8kefLCP8Se0WA2hIsCN3dK+f+p1SQP1qow07dncv
swKmNFGGtrVLzQTXh55sZ4HeeYHwdjpesTaTnxiRAH4GnR0ukMkGbs4pMKvQxYv4QMTAXnwHCdPz
NgQMn9SgGzfoT6rMP9LMZOIO7M6BO4X8O3vnsVw3sq3pJ0IFkPDD3tiO3ohOnCBEFQVvEkgkzNP3
B+nEvSJVl+yadXT0pM6AVQcbQCJzrX/9Zs4dBk2h/Oqy+Iq9vzTlzUzI6I/UtNvLgYOCdcTXx9Rb
J9mzUOv3kcMF8baWmXQ+7aldP/qBlT0zHUzZ2FHzHJ2WxJHMpgPdGp09OtGUBcwQzFBzOoxB6N0T
g+aoyKyZ+20AGBRWYjSR7R4CuICbDw2z518UDGIU0/zzubN1Q09rZw07EaYMPFOlOJV3Wi1ham2S
0dQ3dek2xY0lnVKf9ZaUhX0iE9e5Eb5chwei593Z7FE9hVxSzhg/ufIFF0J0DIthbYKgY/Q7AcE2
20Izvo1GU8BxrrU9evi4sm+xcKAFYmOc6es8gXd9GILeNs6mOUwLgGgfaiQeMYhC8Fjp7lpE+9Mm
5z8hfrNo1TVEUfjSQRV0x7YWU7GbKq/vN7ObQ3zpBoc37zDtf6mJHvG2M8mpp7khyXga06LCQbsY
UvvKzvniOEgMcYP7tEr2cPfnDp6tn4trJTxqol7OnF0mHILzrjV9vc+Ul8NuTZCxXqY+tIUtw24K
u2GyvPKykt70rcsbKTYu52KJq4fNrDVnAPJ3Bw+RChL+ApYrylZikzpVbnHIr795mBNmhXWoYeLC
WNenztT0fw+LBvB3vQYNRpEYTFKtzlkzB/uuH+n8TQ1FpPe8PpoUe7DZzObJWJYG7FICdQMmJm4r
b5aJCfaF0nYe7sI+tmFVuqY+lhqZB2MDAzOGbakRF24sFP4v/giHYyeY/Ds7LAUENLfOBTW4yrCs
g0dG9tAJbLCCDyP1OIEWpqWnNjEy6HvQGiok3XGcWWw5QjtHOProbbc9apIBA99kQX9BTeF9s1LK
/00c04RwLptJ7b30rW9P5Sb1EZpEOilC5wKFrcHvisv2CRuOxNrNZp+bDzFgSPsty/JQXqNjkv41
jAy4UmabcAZT13nF678HLP7P0Iir9rX+orrXV4VE9j268X+hLvZDROJ/ddVr/Vbs/V+QhOP9BU7E
jBYxnreaqAA8/IIkHPsvB0kkRZnreUT6rVYJ/xF6r9JX06IJRdOCFTst/H9hEnbwF0kaDoRdrASA
K9zw30ASFuLLN/2uD+pBS20CjQByuCFq27f9buf1ajb8Id8FXZ3tE/JCt45n6V27pH6Eh14SuXLt
VTJf3dtjFRxE5UEvBvrLiosUKVk0+Q/Vkp8kc/toz94ppPMzELVt0VlH1dnHppVHJkrr1j45+8mJ
N11SVw+F0adnRd6eFFBwoJbEkd11bPRhVj7b0I4vTcw5/HK5ib0WaKG2xelUkAcxJd+sIltNUAD6
cF/fQIumLfWnFzBywnuImo4MKZKNnVZfZIBpSR6Eu2XoHwxOJ2RK43giXTavtINQUcLkh0ZwSHSS
X2TUKLec3sMNVrt5ZEpV7ibdW8epg+RheB251kZzNTRf+ri5Zyq+sfnwbgTWsgxJc8RMw6Q3U4zC
oM+qE0RCzT6n+KXQ98L73myvkrh19yEDgXaw1XHWSbtfJmQxvTb3oBL5iYaLtUmroY+sOsbhxshO
RoYOUgg3suySbrKazrWAjzpAm10ByX2ZjeowBXQVw5IMZ1DcaVmC+94xdqNf4fzW5/cTVdCxsrXF
Jj54u9AGDdVyIvvNuO3jr42eafWnjAIOvSnibn9rqvlELf5ja/SvthhooOF0RSHK461s6+2IhA9t
xgEuwVNdMdSy0uU59tskqkrcPqYWxlXtDl8gWIxg+LQBm6np7n0TKyXXKEOI4Mp8gu6Hsq4378Pg
ygzSy1lRshf9E2Ow287zTtF1EJvqJeee6vFU7/HIShCdwn3Bq2U2O2Y1dN+LMaoHXQbhZd+bDJyW
9rmy1PjiNKI/1kZ5rzv/1lBhuqDEXK6rfMZlLMDvCkUHvN4pZzRviHPRT/OWmSXPEeWmWmL/vKyM
bhOjid4ltXHN3vpah6vNwVREbQVvr6FwCHI4irIrLmNYM5AIp7VSf2H7bbr8oYP+uRH5oF/Sms42
zqABTt245nGO8ZVACBFVCMX3hTH2R39K9QNaIvsUCGyG9Jrk+64obtsxYA6A2+K1XTOhzrXvRrDx
mQp5Y/yaEcC6yeLpnmx6e5fliPrIu5qolZjNLaXhbYN6Ecdk7NJd68TzbeAKuUnMatpjUVlbEYeP
sxFBlp/h7CC/F8IvLrTF+GnJwL9WrCI+8eUcXpQ9RHBk4vcLAuWI/SsqlXNI/URxeg7tUz1RokKM
Le99yFqIxiwWp5WjdisDFgqq1Bp6zha26a3uAnnhJkm9nX1Z3bhifgmdYrwIUEKfAu3XW9PKsx0K
eoYSbqlKte+8pSQseBjLLZWcvMhcCOVVLPr7IUOqOCYiPQX5rR8LIOJrGkgoc3PaeXtS12eGIe7w
3TCM6jinE5oXEhLKi6nRyw07Zr7NLIWNFDhQfo8qzLoqakl7U80xzonVMoh1wXjTLarW6Uphw3VW
UtTf+k5Cee9j1OdsilCCgGVjksGC9WjAp3xYDqCuJKFLf7wP65S9qvdj59mABng6IC9oGWPUfEhD
soRbFyMCBot2Z3/LkiB57Cic7L01O1gABwpV9ZxXEVzK9CiMglXvBFN10nsTEyicasOdNfXpQzVw
MwuJ6ciCTePcK+fZ29CPkyqZA7XlgRyvJ6GX773tgxqUEwkWbqZecvRFm6JW8bjHTCpcJ8fsMIYs
XpzBtyLld8ulNRlIJ7ykYEzTLl580WHns1/cIcTcWXj6obb4Unu340km69jdR3+Mjmdx9lbboByo
x2XZ2ijezrqhr7aa+z1h0jvd2MvEwEma3ZmTuuOrDL0OxAleOlKE1qOSr+f7dRp/MsJYo8dTDV9V
kA9+JI367xn+0tH0B3Xe2Wa8r6xRRI4RQFlLcxLJLcPfVmzFl8I1gqckTsudgcL6QEebJAyM3KTe
GHkFKRJ62Tcpk1lsKor653z0gishEnWUhdXfJCXdf+rq8hCzxUUCc8YoGax2n4I63Zv8v++GxRpO
PHecTpe2iPcF5+qhQxxbR9Ns6WwzVwpyRJhb50Na1M+KvWbZVNbay5auvDdo3Ji4CfDMHpwtGUCP
UtS6Zlt757R//UXcGxAGqhC2HMwrEZzMMA+jsMHHIBVDf3BTtRwYGzYExGRuNDkZPbgESN0ORiJ2
DSTgc7J3mZPp1DszG7iV0EmXm8Q1i5sMhR7qXWufzBrjx3J1rJ2aej8NOVarrWHtJtX4T7JI+5cZ
K9u7hE7/1B6EOIMby/+7M0psEqax3Q+e256k1pDw7WdFc5Sm2+77ti2vjWQI9g2t5yXI8L3rZTCy
mZVErU+LOsOfuqEk8rdMM/GNonvcNhW7XdlqeU6OGHzbwvK36bj4RxN5wrZjRnwMUl/sk6Kxn+el
Ye0li9wbtgoYVMaPMkjmH05lVef0ei3q/xDXgUrfu1BANn3f7yd73CEh+RobHNstrRUvYx/rejoh
vPyEVvBLkiE5s2W6j3NTb7zgpavVbglpXGJMkq36pZl8NJo5fopOuXUUMkRQaQaKfhMBSfdIFVfD
ASlKQEMR7L3EPaTae2J6gMWDp+MLfnwUuMNTPzfb2CEcPRy86RiQ6fKq+6W4rUWcP6hpRhzQZ/1T
7Pk8MKO+wkTTOKjcsi8KYIJ96TvZYzDp8BbWDRgcNvG7xhvDiFxu8LomN0+pIW6dsIgYFCOIdO2D
h6G15Rsal2f/qnLSfdUFOPxJktpG2BoIQfalZ9zCBWaIJJ3b1HC+zigRntwk/1oheTt3S5kdMwqt
djgyNNkGbr93FHL7Moi3rR0s4GxjuVcYmQZL2p5omfwwZLVNUw5ksmIQsgwrVymFE1thjOvB8nGU
rgDsRqj2joRigq8Jjay8g/jfHn0DNq5bxLtiRuhVtcFGzvI14LtVo7ydqi+DPx5xlfkaItRJbfvS
RH6JI0qy85d5X0n3MIR/T81823VIShmnEFfBpr/VaKIlo5A0AIyg6BqyAMWpqa97TlKIduU+qREm
ltNBSW8HQ2LaeYPwoZsG/llWVvvCnMGje0hRy0L6jD//MPtG7bSH05rUzrQVZYJKBSrLFlOQr3iU
HgLt7Wqq6FOYo1srq37IRPDH8Uury9UPgQihSwY3+9adfkzefE9AMdJXYS3URu2GPQg2Hhxfz63i
baYRQ2CrMRyFBzPakwKuXibQ47uD8WQqhN9OAjYx9MlhqT1kDy46ScaETlIsR8Nc3Nsg88/afhij
3olvGlEGDeIw0zxA/pkhpegbetbmioFcferiSQAROgPrnJ0z2SmIcikbOjC+4Y9bMQdWs7NkebcY
DXB83MxfZgHg23joIFWanJcIUkcjXw6hmf2AcO9uE6G9E2T8GDGUTRD5Y+14m8kaOTq85TEJpwA5
hD9ctCZSDnKQCP9DSBBCnTyqMPFRiVc1VviB0TyOHYn0yVSN6KyD8pSfvhxHfyAZtuu6QwfbBCDP
iu/N2GoiXYb+1ZCmeIwERYOb5Qz1W0zGJsg06n9pGxFeDg6OMYiOZJNe+WZjHr1SiWsrNPSF7YcY
Qg2DvI1rN31yON72QpnLWVklS7IJPLhJjWFyptXTfIe4Q7Y7oRNY13DFIr9AHtdi/RFNYKIU0lN2
6Yw6OO3nAi1+RzHaW3ikAKnm+nWsg+GQQ8bdxHK5losszK0tmAs2oQp2ftvmp2MQW2eNHceAbeAJ
CmDpcRBLcS5KL7+uqbG2Vq3UZYtDBS7QuQkvas5v/Cb3IeiWxhNbQPA8wHIAaqKixxx0OAsUj2cU
9oA2rvgW25TAXmXUR8eXxjFBKLtx1d9VUh8DLx6iobUegrbGAyDb+eIwL9ljQ4BPsPyIR5j7gfgh
IApvVCux3RXtzh+q807FR8hNF7FgIy4mjFabGHkN4wcjuFOVfqXa7k8aCwAOFcbXzomzfZerq7S4
nq3laHnUU7qZD5VM1890LlCOxLk+dKOuozhYgpM4hM7Vd5yreiz0lTdUlP9wqBnZXZdKK3uXhEu5
87pkPIL+J09NmanTsQKchSIUMJgBowfT5/qrqBVi5RaTA+NOMyGKORhI6zIzBjhDr5ZtgaCsoQov
WjoYIsTsbClvMuRnV5mh71wGLaQaYPXjAIza8uuwzi82FZbxmCFK+TLYA8qT2sS9O+vlU29gW7mx
mxg1WT9lh7Ifup3CLfFVVLCW+rpF2GfPY3/uGPy2onXjC6Nl0oHSqXloC788F7K5L8xcfRGFnLbS
MmD91MnUn3MmrgObJjgd+pH+D3wLat0SM1qCf+gDmifSBLdMHPNb1g+mxV5tq4O02mBbBSYaQDkG
PyZAqH0wOMLktrwMyWrVHzp/DHduW+R4n5fdeZ0xIJ3cdiDBfqxPfJU2Dwb9Le4qjf9lasH++kXr
Y6GVPqhQtfscmOwo69J/MWaVnCX4XNwKLPE2o3CsM11CxD6FSV4ePPaNEwsE7ljMrTyRo/dkawTy
yLE2tmkjuHJHwOre6IKdDPPxSTdec6swktsNlWMzou964MLRGgw6Zr18Q6Dad9uu8O3LNK+oz21/
Zmcu9GPPTrE3ur6lTNHxPo7hdG8qaOT7jDHAxlAUk2WbBecN9Rcd+wh9ER7pI9lMev1Cra+EPTLk
ahIQe4MhQg+879g0ZfGY38MDbU9nB4VgGlTm3348VNbGVEN4iqOnf1Ytbl9s4i4xLrUZNztczRyE
obkXn1ZTeeGhDX8Vsnx1kKZuls619wV/jPDxrS8y6enTvqvz3QQZcKY77PQ2w29rX4vOuAudMv8B
WgiDAPLxoY4D92uJM9U6ByrBuwdxJkw8IofEHO5z4WhvA2mNzLwUGiri8t6lwy3M/hBKzUQ/XAbv
a2UtJHlCV8xvPNjlzCtDsQM5QtxVjQF4UzGWp0XsjmcNzg1HG/T7uQXnpDAyUbtFPCj1nIr2FWM/
cS1HG9U8hP+LMJzBsxNqkHyxGfrWLTYk2k2xXw7ceUvm3DeRLF+1G18n2cRmaTRnquy3czX4m/8P
egLu4HNpfYh6br4RHZi9McZc/4NfTCwXg0shmDsE+FR65G7/F+zJX/DLgoZlARaBfP7mbym8v2z+
Bgc1IKGDeQOIaP/L31K4f2EdaMPtEqi9MBj8V0ysn/6V/03y8W3MH/CDcwUk9jWg/r0fHDWTnfsE
aWKtFQz7GX3Ats5L+y6HO3y+SKPc2vmwFn2Tc4jTcHkWaZfszTnWG5sR08knJKp3LNifP0fwK0B8
+R+cc99isG5bjwYcHbk12oXhfJbztYcdHj+7soF9CGE//mY4UlPKURhj/FXKjWzR59RmnF/k7pA+
I5BxrgPZvnhZiKmeM9porJeFSX87wiHBKzMyEsf4ancZg+Wucy0/YngBR2QKW/8BQcmAUk4bhxn/
DZO2zejCTe55qDxVEocUubb/ZV5c0Ig4Z0vwChDdzkGBg3qpuXANXN2ijqHwKyQpRRljOmxAwhvn
H5btJ+4GLstkb3Q4e8+Qt0IgN5PK4+MH+c7L/dd7tfFbBGjnAiBebx8kOEmZGymyAons3QJPEYAB
8xSWm1HVMHXjC139bbXWQZd6Z/fPNXi2n95Cw9nUJrMthOnd3seLF8iIYc0JTHv02C6AarfP+j6K
C+QcwMYSUS7WiZ94fr8l0/3n11MsumTwQEp+TxCkllNNknPqyEIT46SweQHqrg8fP6R1Mb1f+x4Y
rg1tz7Xog94+IwuyU8rsnESluV6N0nildXxDAVb61TPWbAvsFwbnH19U8L2/vSpLgVxcDEBRW7qM
RN5eFddHJCSe6nAVlgSBO5V5PlZwDzY6M6dvyHztVz5ahvLroP/GqWyP3NncTL+3TUXGVDY356Xt
iOsBmgGE4zQ1zs1c5I+5tIr7dC5tJENjcaBHcgn/CoA0P7mBd96HNuTG1TYUX9NA4Kf9kzf4Gy+Q
jWRx56TotmmpUUnZo4qQF+H1s6gWiNdr9hioeXD/Yn/vmUO5xzqXb85cvYMgNpy4BJqjtAd+mrwG
y0HR9sfFNgqmkG5wmMvuFPn+TUUdGlWyybeVcP0LbDHHq5HogoPXmrdqwaasyEFNB5CeT26Qrfrt
C8J/x2Kvho0G45WN8e0LcrVh87Nh9OTa6Y6i63BAC3SUCOcHGdrbwEf89PEj/WPX44pUadAsV6Il
E623VyyxkIt1xRXbrrubJawJ0F3BOPiUSt/+hKj6M5fozbLnakTz2VhXBmiMflqn/vb+MDs0OwYI
cuuaHsC1q/YtEu6odjLE5RUmdHImcaK5prHDqG+bTT8+vtufm/i7H8DRZXG3JssIYt3b2x1iA/2g
k8ht4oXJgcLKOS2HatW/LHGEmibeYg4jd0Pd+dCxaAwbG22+dH3EyAoKT1uA3pk6DLeNr/ahre4W
Xcw7J09DHB2VuRWpUzM+oSCzq1W2F6QoUwge3oaQ5qKkNN27CqfMIEezMFoGBBnc9VPPBaGG9nnb
5/RZOh3qA7boeEzmHf6TIXuoO6VztUFO1dyzJtFrdjrqJgctfWnnZxO/7QEa8HBqNZABMp9XNxXL
9Csj4F9x4f/fHC2vcV0fsN2Zkb+1XF7//V9Flgj/wm3ZCtmRBAYzzjq7/TVbtkKKLNshu44QSnb5
EEr1f8+WfQdSDYW2DQDo/1Zk2c5fAeIM/uS5a/VF2fQv6O7vMg98XNKpteHGQdp2fYbc73aUsdRZ
bXjYCIH9NKcxlsRXIXj/0YA7ulInhkvHH/VNm9iAmMMAiKgb9/jbw7r+9Xn97vz7ljr+6zf4nuWG
TNEJQhDvjp3Jy0a76iQ0qsGxjg3hZZe+ZXRnLXq1T1jq707vn7fLc+Vu+cwZ6K8b7G8bzFThDqjN
0MA+sqnW7xDbm1r2uDN8fEvOulH8tpEI1AoM/3GG52WtZtrv9s1CxfDMTO6pmWKXoUMDVOwEElBA
ae+SmW+O4XoskbDIOgsgPjElME6oiObvLkDPRTeP7l2c1JJxJ6CJjILFC++K2ZqsI1gJ+SpyVGiA
E7AWOKmx7lc6n8Z31jSYzWxmNLMk8hRe+3XKmG81rV+THFBadr9L8OL426895FvTyGRF50XfRCm+
PFjQzpM775ZgoIq2Eq89A0d3ln1nVHkcDWPqpzvEsa1z6mdwAz4pQP54O7jgWLB5KffD0OQcePd2
bLjLvgEnK02m756cEjB+YNePX807J2df8B3yNQark7npwvlYf8Vva0BKDrDMKJLIT6ANUHCPMHsn
nGhYPfehtrudZbgzDCejyY9hYllXY1AlUcYobFNYCnm5zVhVBa21GTWL6ZOl8+7E5edBAPEoZdC+
IXSAO/Lm53WigJ3a8vOWHmfBliIe7M8w9V7KztwhcTLuPn4g4v1a5YqwRehseCBIe913h96EOARf
QTJHRKOzewtJeg7FdKmOsM/ld+yVW3p3BzcJX6TtSsTWwwuhCV62Y/6LAt0f3fRUqDCu9rqoPEZB
Hfh5BL11/hbEi0gPrcASemP2PfQ9s21l8O+fmeOhUURT44iA+uHtMxuWGseYpWbhmNX90pXqkDHP
2Q7KuWhF+PfHz+v9dsXjWqtM5ucUmC5f+duLEaBUo/fzDQw17fgidhbnUNXlfFUbsf1J/traZ7/Z
RtZreQLHfgpzYXMcvL1WCr/E8AYj3tSU4M0OKmeY7TUfOLJ5y5iPckVyN3EIqAZn0EleF7cLr6dk
DvyoQgIAZlgmptxPHgD8iZWmxT1uav61l/upS20sbQFupcH1Tae0060ZzuVlglkkkLSbhZpxO25B
EexGfd24LZQ05mGUx1oIhcdv3Jsz0x0tsaFLariGjheHV/zRuxmxTXyZ3ICiyFFGewrzz5BwX7H2
3ayIHhEmWWpe9iyS9KhTsgA/aaHedzPrh4SMzMfAyDYpmN+/J/wNJP4DHe8pbWIZWaKl4AKrgk/C
/M29B93tnpIKP3z8cpR3WLSFIZAUfniFl3n+NzxniDDZYHcvWAXGT8gPvGtP5t41Ckx4RW4+FmLf
pSp86JqVNCJlUHz7eK2t4MwfC4AVQFOzss88b12Mv21WquzwR3JLzpGaULy9O9f6jJFps01Q3UCX
TbEXcsF2DsRrqG3vWNOmdOEvdp6M6XMATBhAae8U3upwb3utjbaZY2edtsNP+vjHrgv/9zNvfeCI
k+GnwfH16SDf/tYYtuzK7CbrvLCxls0hzri9n+8+vsp6cr69ioC2Ql9s+VDrSKp4e5UWc54kXt1E
rDamNTD96dySGf7NVdt0Ox8J06bFVoQ/BV53/fG1/yiX1sPDojMx2Wf4JN13G03fzVqnkPojRUrS
Cz7TTAnTdr503DS5b5KhrCMCvi2O33KSESJ4bByE6Q6f/I4/zwh+Aeo3dmxwFPSPb5+BLzFXGhzK
GCPF/y9FDn7uNhJi3VzDujAheXxyMv/TBYlhZOLpBeB+f5RoS621bfYJZLRUbeu58Y7KwyCkmXqm
tsqvPjmT/lxKwuTGwsCGUUfr+W7fUyybdGCYEI2l1NvWYjrUU8796wXLVSgDgTjX/G7x7m3iUhF2
JYbSUdqFDp5IZgd/1/I/KW//8V5IYyByjsLAWsmlv3/CY1D7wRxyL2EosQowCiBEk0t9vDT/6Sqr
YpXvLgC5WfW2v1+litmica5KogIn060jl3jnqqT85OP7x6vAd2UHt1wHoPftVdykIvQIfzd8dYcS
v2tll8dRDdPtxzfz5zdu85lhRMaIgzP259b+265niilzcffl9RcjPrM2OY4t/+qhyAvvhM96fghz
sFCM6j+FINY7eLu9rGlsIFfgYPzDeld+tdNoyy5mEyNw1d7hIt3cKWkM+zLFebFhFI+RoCKxQJHn
Nzjf+zK8owgCHFiFLB8/hXW/fPdTMFW32L5pG33wrHcPexJ9ljoD6uB2aL8lWCJDz3XaY+jM/+nc
/8fwlZ9L/e21aFboRHnWKHgpBN9ey8uSbjKx5MJwaAkf+NrDflPDiQQYa33Hibwal7V9hrsvdi4F
puQB49TzimGnTZ8wpA+tGv34Cs2GeTs5A05KAIyugYNqWmB30kG72jBhJhExtHtkAg5s1g5ucIEs
tx8mpphWZ6KWGZyG54hRtnfoTYjJTqDH5JPP/s/nik+66wjHJI7LRBH99l6nNRQY1iBeMORy7Gus
VoHd1QDS51WffJV/7puUDzh1QObAaEe8R1TpFkpAGIV8p2rN17GZ1bmhEOFg0/OjkbU6/NsVQ0YN
zBJGFOCNYfBuxYRuVdnLyOXmeQk2udES4azgHm2M3jL/M1P7H9fMe7SOs5Cbol/nDBYggz8Py9++
0kpDlIS4HBOw2kFXM/36VAV9C7GuZOK61OZ+LG1452WArVIfdicmviuQsdzi5OPb/nO78CDi0zpa
VAQCdPTtC7U1HBBndUTBRLN9FEiJDtmEfRdMIYlJLTK25QTFn7uDvON+UqL/uZjWfZ3BCnv7P/Ss
xezgBDbwyLGwcCIo6Sgns05GKbk5n6zb95uvYzMJQLnC0vXws/yjy4mrFM+2fIiQUH+3asfYxr5I
PllCP4/y33cCGg2XLtBZm9A17+vdGsoL4kiqxmyjdqkYZhl+GB/m2AYiQpo3Ib+00c8edTmb2Ynh
1SMVj10bMzb0kwU9CCI/siSFTR5UGQbCUdvV8hzjOrKO0nHS/g2bgTsQIVXi+KhqI3uE2kP+z9IR
23qdDLIg8bypMDz7eJG8f1HcFy0uSX4IPUI+yXeLxEJGb8lBE+5IjPJlsuR6P09MKLTtNp88wz9f
lI2QBG8rPn6T7+PdiZ87yN2qxVglTZU6ogwHDtaYaX18Q380OCx2pgAmIRgukW7Cf/em5hQMZyg7
Zhy1ll+nMmUyA+xk5LR77nilc6SZERK74Yvq64b9XBtsBWmZ9k9VrwbEAbbCGEZ4GXyQSjcGDk4p
2qgIL7nK3Rp1hYd6O8QQfUfcLhUagQQh6rDk8Wf15R+FNfcC8ABoYLKRuLyqt59wOGZqQe6JFXyZ
31lh1X3rxwEK/pz5p2gKOHonV9xObZXdxSlEU0+09tXHz/PPt8YHxjFL2jndC43j258wVKWvsZdt
ozGGRginpWW/WJJPToR/uAplIHfIa1sv9K5OS7TKc6IAVGRJepYWzQgcVm3uPrmXf7qMj2WYb5qU
0OGqW/q9HExVk2VDXa7GeBNiDFzPkHsqaGxfHEiOX/2x18R9Tf1t62fTZZ0X031L6MR46HA3KzYU
ZgEGfQaFELIDczz2OmhbJrKt+UPqpbuIl7j09kW5MJFFVF89x50eJ0JkBHrbkIElITg05/fg11pt
5zZu0QqZ+K/pDq8OHBPVY1PiP7bBZg7FTNJP0wWmP04QkfODnqkfdfk177NJnbiTCaE8rqV+qVp7
+V42E4RGa3BQ4mLLXt+XSVFvLSyUm0++sD9OOCRSWNGg5HB8/mmJd0uiWDSNjzV1EaXY+Ig1afhj
yPzymMk4uBsyu9h2oifeIszC9CWuAFBqugwINMMyfBrttr6ytxvzWkNAy+DI5aX+FIn9dtyufqcL
aUZTZIvbIt5ESFo0NmNUqp/d9lrsvb0SSBoAOXQprBBYQ28XTztjHZsYWEvheuUO54vjLhVcdhdk
FjtOAoXGVCfoM3ynnnetGLx8C0/PF9eQhMXdxyv5XSzgT/gGPhq/gj171cG9+zEoJiBv4QkSiTHG
PyJ2mViwXjCAQ+eQDT963+2nAwdUiZbfzMQZ4wsLxMsBFeEIMrMH5h/YdKrWGD45+/9cH+zx5EfS
O7Jd/OnhU1n4OpL3RBzjBCMcIUgW76Y8GH5Ap2vKk0yGJfTswiRpYpnnyiXRJFAE1FuxcdbCaf7s
jPtV4b17dWwsPCuWLRQF/137MlSDpXDjx/lE5D0TnHhxAQ/DciH3qxxhaNNBBDd2TUAABPhg/Jqr
mnQJvGKMr1U2m/cKW/VHp/byL1Uxd2QN1+U9rLIFaSvGH4+W2U934FTxXezi8LK1u9m6wHLORgGL
x1G2mRzbuHMQQSTXDf73kDoqA62DdOw8OHXHyb0QAP/PRWYZPyqEShKbFRfXjjCI4wc147OKTSbR
Xj0GoN+pnoOWo8mZ7F2KAWSwSSpSAqMgTH2HTAimWxsP+v4LJQ1WOQxH5s0sGotKEBTsNRNy/LLk
yol3jpksYjNKF/mhza7yNBI5sexrP62fpctuAy5tQcAnLRC0W3hY4ZN5MrvfpR+WbGBBkA3bHDiR
GCd3NpkENGHpkMkXTLhXu5UazydtltkJ+RLuMxw37B5dL60fHCYY7FOJZ+rTEDGXxPEdpeUmx061
PQidYlqXy9CssX8qujCqMI/1MTDCtrOvcd3GXC1vbwcbYV48JIg3FuZzxGakqzsnoTzFZTFl6sHm
EGm3Ouix2xejeg7SOT9v4pXPABMwSLdetdTfzcmrd6Kaq/nEwYUgYaPCrmPb5RLPNbsOpwjPReNV
KgPdYYd10YORGyxhWyeGOOlxzhu2RV3qeCP6Emag0g2mAZQL/kuD4fXNPMbhjesP47gLZnZ+EOJh
+KYs1s+mIc0Vtb3qym8Y0qxyr3xZLmAc9UiwBlNdAijVTynODI+ybQo0Ilg3kmKBIzNaBboe+n0i
97BzsYGVz5pUQlH37bi6aLoqnLbTJEimJzwDoeM8VNVlWMk+2C21TfVgwtHqLgdsM+ZtWZTEARhz
nBPV6Sv4jkiupFrdMrlV01tCaycamZo4VZPegN5h8F//N2dnthynsm3RLyKCvnktqCqVOquX5RfC
smz6NhNI+Po78H2xSrqq2Pdhn9gRZ4coIMlmrTnHbBZCAkPcihNi37roUSu6g+uGRMcExjfPwiIX
AqYgemT0axdF/IwBbOPgOZThTHcAuVCOJglze4Y0WpdIsoqysMadWRqkqiggMzy8etk20kAmkDv6
QvDXnBFuBOxHXGhNYOOYqQpPEeAXS0gCGrp3s8rT703fSi/EuDX+qFDw+qHrQdfZDa4XX00xJ6bL
eMnTx9GUaf80jPqMVN5qp3wbFDYm1q4qMFlZqV8P25JwxwlTKOfvMC0Mqh2jcoP+glp3+5hlBLeS
bWdCVyels70tPeIq1j3a/FuN+CuKVpjlHiDE+FBUdU9URMtWn59T1S9yNNJkI5UnLhPfB/dnjKC2
jczxXsokHb6r1sdps+7B9JV+IPmwQSRWG28JiodBx3Z0UcyuhNou/fpynNog3ZcFe1GUeMy9iKBh
KIZSAHWIcByrl8ZJZxDn7TjfZMrWWwjf8BTOMTjBUDB1mIMXepI49Fzzwdo1ygdeU4xFfZeZftwc
plZTLtLDOrAugjrAJsQRGER/3HP+jjohg73UihFRsSrbCR+MKocw7awRrn+bNldEwNAhUVO+Ou8E
+uAoy2N9RaQY3i7N22kOfSAsbyrpkK7X4Ml2mtt5524daJemRcEQ0lLcvnK2gpEUoysgemZsg4iO
D9vkwq/MX1D6bS+0Wk0jyrFnZ7JmKKVXE9EN2xn6ohUyTcBKAJdWKzqddR7vBpj57UFPIZRspD9W
7ZlOAM+jlGAH8DdWtHg84g9haQkNwwBBFitPM1ALPeUKA82GqERipWyJ/XJHiCw019jsLHrL7SDe
MvgHuPTMyULEX7lSJ22o0LttZzlYMZdu/l3WXlbuPCmt77ac0w5sqsXiMYmMVHvQ2UFF/l0horLp
F9ydxDChfhy9Gg7oksF3GERhLxgk+vR1gAwxXToBi96Z9HUxho6c6PFkAUfXTc4pOY7yQYfdobPs
AuTJlj9gwqZ7RXYBEDDCAWBeunSojHmJEg3MEILS+0WH9Ikz9YpKFH63eLzweqhUXaVfVwq/q5e8
aq33Wjnavk7oGOWxwoWqgW1zFaI5bUOy3kOdeTdK1g/+yJihP0mo0DdA5y+lXUDPNrZTUfwG3rIz
dVIGRz30aTM3jnsduzptS3xrPvmeFWPZdyCk4CBFAuneg319FizudisuZqzO902eXU/zeOG45WuO
oxTD/dVivDTDQ0Ekj2/9MiTmWMM72PwFMWe7UqaEkVo7VlZv52U+SZx2b/BU3Z7wnt7ZpJLbABMe
Wz+SlJULAG5CnpAOK7sEHpQaIODi2mPvTYlC4fAzLqik8t+ijcc5buBBEHp1k8SeivSu26M1ehgw
isGGiYyhaq5izMEOTLGM5t2tDS2XcAuAYFjCZN8/s994EFpBfVGm0w9MxP2ZPnvYoJYfbupsOxFc
JaZzwfu/s8wKh2Bz5mREpxTSvPPb5DZ3vYNTPPoJQXdVHw2o6QDJZLgSLEsSW/an6JJzj917XGHK
rRL5aLTJFZSxdpOradlbS3oQyvLpTk73lSC3DG77prW9Q69bj7HIfxoEhXfSdKJybPf1ZO5imjyk
cNU7j7wcpeE3Sqm9pXRncCBhrpcR6bd12PoO9Wto1dymC0Lb3MsmvYeohzTftyLSQnIkk8TEaMSn
WMuNWznfR2N61rrvFlEwiZb/ymX5JmIaXJivr8xcXSY5cKspZT9UfYsxCoelZhyAi1g//IwXT1hQ
aGlYXY20jsCEX0wLR7QljyZTf2sYQFvItW+Z9WOiR4977NuUOM8l39MG7Fu0uPpZMjjd3YRab6Sg
5a5Jpea01f3mDSjN2azGa0oCe6frnI2V5BQLZP9iaqIh1aO4KbP+rHEYFUBmQn0ZXvnwvzX+XB6a
GdD94DHFdY26G/qp28QWPPShGIdNpq05PEbVs0lSXh+OTX01yVa/7HVUmyzM/nPK0LEP+uTg6rLP
/Fmc6bGy8GL25HzSZPb8y25FxsmGPMHS0q6J9iFI2LVoo2bqDJab3INzfOPYiza06n/nZvUw+caL
16cqFILYC2C8G8ywHhgaeOVQ8aWtx6TFNvEl1H315NaW9sNEHfJWYRicQ2T2+Ap19iCkG4scdUBp
JMFtgD+UqC6Oiuwh2WAFkRQz/scg7YKDkKnZhLo+z16YCtMAkt43CL9TUYK4Lky5fCcfw4ixyBNn
Fo0wsXGhpGNx7fmdC0Gmo3hWWuvaIsyE+IoastbvYIpdEinzZhoJ1WzwBeaJTcMCc3BkCyP7FgdO
ZoeoDzFJpehtvHDwVwlSwGzwquhpv+pkS9qYCsVi4+gkUwHQY96z3WyNiezFOjW01WbW4fljk3U+
6wSGbPWllwZgNLLVthoWPbgEmWX8rEBw3HZmCvzLncYVHJlS+McI1E+hURYxaSFiIVK+w8/2lg55
+kPaIx4jZTXdrTfycUVdWfhZCKZhYvqSmhNOrTX7m5G60LmsFQLM2FrqMmpx3qOlTyWi9gzBJkrR
uGi6UJQlJRBkpV0VKhaXOz8nhZF1MA2hHovtUmQTfqnC0lrA7O6I9GcaHAJ+bcU2xFEGcDJhK/6T
ynfvAqerUVrargtHleVEYUhuQBB6Y0sAajoh5Qda4Rt/5tiG0jaZPbF25BKCN2y1wBsiayJxm2Vk
Ync7mQWW25Si13jRQTawYLSN1p1Vova47phgi1Bnj0b0IK6aiyDvMyOy9EkAAdEG509ed7y+phuS
Z3v0Qbw6Xpm+4nc0WgJtZf8EHG4E7SWAn6B7mmk/xlD6+RqFjo3LFPmV51cs7cTiQNEoEm9JwyYn
1SCc1uhwHMwdgdRL0IqbhSYmQdbKWB7LHEFUhO4ifoKWW786GonDG+K8jZ8mTgz+dYCjQnipxPNs
GWSIjEvFtswqEQdl3drYS+shyHdsNsfkvOlwy0f+kAQg40WHLoECrn5JLUT6Z5Q8SEZFjpvdFZNR
XWhd2Tx7RTte6+46dmeNrJeIPqS2VpOnyd+QpE6qnW9qq0huoTXlNLAowqGIzR9M3mYQxsbCyu4P
BAtvSBIjRAHub1xvurhNDjkg8e+EhVtjhAkYx6dfuUjpFLbKV52g4hu9zy0+bBunmmvm1dNUlCBu
83Lt7qK1cVBgxHyNePFq/3seINTZLLMPcras2+kgLBL52CHp1UUmXVwcFoUsI3LyOLvVEjEEERUx
+rYZFtxvMcbwZQPR3rXOnKUfr8E5+Mlm6uvplXMGkAffWiQq6bForgyvS2GUVlr6SgSN9d0tLI9A
us43u6ij1U4pvmp89hCCRFGPpy2hpZT1T1zyNPvGQTN/NgSEXiFDGgzobhr1NI2N9y/okcNtZlQL
JwOvMvw92bY56UOxT2WMbWc7RHFuwgv0J45iBM0PhoftRAeNoTVNL3GZjYYAVjSSIJG0yBdvLLsF
vYiPYfhFcUaXkV9ZwT2J9/UNf3Z8KY2Go3yBHOk+DdjmRpKDZLHxRSf/GLCS71DfixfZw6HbzmKd
m3KKBhyCWhuuIZWiYLzKJ5me4SJO8YTrc9KSYWuzo3VjHAFY3DLKHqBfSaiBe6QBZTMXCWApMLJn
I8EJGAfIX+GlK/6/uS16+liEE/YawYl8/SUbSq1NWlBnlAq8TVstxNpaspous15LwdDBanPCUXJk
Dy1MzkmEKjw+gBoG9OGDi0AX1ZH9B/gz86LR0fvnprUbSc2NsIXQJdXpfCliEvKUNkk/8nIGANGE
ShlRAd5pD3PhIhcV9ZN+zGGroOO9wB6u0d9w/KtSH0B8cJQdfmVqxHFdI2shzqNm5yh0DWJuOWgD
9EMSf5awtxqNybzP1S+/npn7ycGM2dkWanhiR6uJrWHH7LKSxVGsKqmT3sxznTwkuiseG3BULGBJ
RTIdFQvGBMh6Fu5AUe+IiGpCCZ/iMbMwbiqwJXFZqI1bqRbzyFTMYtM4RGrvncYHfSCRGEVKeAbW
YnxfMCYJ6LhJvZkEBjOfgeyOspiDjRgdziIiaEZ/s9iavED2sIYJA5vBq5CO3pVu51qyNYzOe+lq
F7w2Smj958x8Zu7GttdfBrdffptwNF7jJLbFAeejdyUnNwWIQqjK7ZxmgbkvMULda+wkiL8WGUMs
7t22jHLbS7o9h+i1wkUw9W+jHAwGQ9plM1HlVJ9wtDrDa8nEBcSybOaMiJMuyADIwXtkPzFAaCzH
Xg8nsWAjJjdzmbeUUVtoRhp4WBYvDJmUA2z9fGbp6vmUk0XsO6/AuCzs5Juk5t1sfT1mc5MCqtC2
DSV/h3HF+hU1Q5LcOH3LYHAFNVHoN5mVhfm8DCbYmIVgWeha5fdKDs6bobPIsD4NhF8MVssKrlHG
VuaSLXt7cZsfeRFU1tZTONtm4Ijd2VDNxS/qj+4VNnN53QiXMVWwJ3YpNPbTT38quiuSqSkyISf8
qwewIft8XRz+0OVwcRtC2LQRC6096KNGG2gWo4lxqoKgrnE5VJO64nD8v66G/7PP/dlFLM/0bZNm
hUf39X013BgDusg1p1OOnhkJjDyoomrSEz3sD7Jkmy8AQ5lDowFPgH8srTGBa4NEBKHV50l7NRuu
x0og7OdaUYky09K4IAMI1iNIGZo6Zr3VSqIPB0WdgN3xeYdMLJqF4Khns6n6+jl/6J3+/W1QNNFn
Ywo9riqruvHriu1wCNQG0GPdpzunIePdz9WJxpVx3MtfH4ODGnE1WdI//StW/qfLgUIiN/uYwPhA
TbLczKL3/gSNzc6lamCYQ/2MCP+Azkzow84FSB/KoUheFuyq0CRBxm9GT+qXIrHm7aCK+tyXOvWu
nKJDQ37j49cP5q8c6F29nZ/LsRYluYWsnCbs+8EBEcMqDfigBPCkFRg7GHSeF0Cs6YV5GLKUmJJS
ywhZ7fVzlx+/ZTMxnBMq9RxUxLaDH5J3lKgSDjaWfuWLxLSAZtgpgn0isUtldOHXv/iT0YyqnNED
aYxe+LGglF1hrRkzOhzyP7vfAkTza9oS+fifr2ISUb8mNeCi+qDf062+avOMPD4p4+ySwi5RiqMY
d19f5WMHnDY+5bbVuEJXzD12p3HwCBoP9nnoF2a9aXGx7dAT929OZZp0QNLgqla1Fy49rK+YWPer
Tq2198qs7GKDVlbbuQqmS6GMZj/r0oOqE2vLBUW/9LyEfbIXynfubXeetgmb1+jrn//xq+LXE3aB
lGM1Wh8P9Qz0nV/rHXycjL0D70ujXIk6UDjivwrk16+Kw5/PWEX0pNtH7WDi2o1JTrg8WoLQdk22
crGChu/ZdH81g56d+orXiffos7B1NFY4i1CLYiJ//1kMusZh3lBN6DrxeJ2zOIOesslgr5z+gDTH
2XXDot9Nnok/OvOayPLGfk+Purr5+hkfC7C4ceQROEo8XKHo9Y++T92YK+VRqw4dY5C/tVzEmFum
eudSY6PsDmHn6+t9fKf2atulIbhameAgv79xFetO2oO4CoOhr7+5tqi/V+7oXU52kZ9Ylz67FKvF
OjWvr/ZYZeJrKXUF8MMhZezG3iDikGERUwcnkTAITnxqH6cNDrQ8RiKZSEjh5t7fF6ckZVksTNhg
MEv5fQVQv2IZ+PrpfTad4mxjhLIEBMjmjhrupEzkfm5hmteUjJ2wJlTj2UdmFsPiIXp4OxQWoeZI
/pW4MRaCqTaGgzAEN7SGzNArlMYesB27a3OhVr7psaN8g3LkPpAYTGSCGwMKBIZdJE/LqLvTiVnv
kzeC7YtwGz42fDTHKmmtzTKKF2mL9GFxIlMp7TqrjTVwcXCfvn5SH8c1f95H78aOAW+AebQpIZe5
N2Z/AU8EJecs7YvloBlVe+gs+pGF1eYn5qrPrseBHoUbborAdY9eTB43cTtwBgScODv7aUhg5tMN
3epB5X/LFkxDJ7Yca6P6/QwCAhKiyrrpQhhkH80gozQmzxCsUyXabE4BZnyfmwApvd7w9mRHUVYj
k/R+NkgjIcKxKE/19j8K4VyEOuj6nHU/QnrO0adscwKXiGGrEGxN9ZbmBolzTR1QGu40CKsJQSLQ
p0rVm6B9Cv2tDxJbXII6gx9m8RmmIfBMBdBfa/1nuLHwUkhUFhQ9K4+WCFCeGHBVNRtU1XObFkHc
l+kvD+M/MKmstlt4lrYgzlgh+d44c1e8WGwmvI2dQTe9KrKYMjXdepsSa9b20ERjAIQbj/R0LxqK
VsvQgit5lUqvs7djMXn3xrAg4EIF51b8xNrUCWgM1gMqiiVwqqZOjRCxQ/I0DIH5Z5liCuoEJD+L
rMtGyLm5+CPqRbxWXGQ4QxaiVFST8d6FVV+5v3Fukj6DO191kc0hOHgee9mgigRd74WB3mD7VzUB
9LTGp+xFmjVMJduVNwmHQtBIjiufUhjuhIw0eYtUmJKfuSNaNZOXi0VYBT0b6JPUDWkmRnC8ZBCW
pV1+77MCGWrTO8Tc6AtHbjhiJLBj10sHLYS5Lg+i9YM32+ubO+CRvkHAaL28qBy9PzCgpTZ2Opnf
KRBz0cX4Ile2Q7xmGc8+re8NjMvuWTfs6REE1KjRCM7pOXaja3SRh5Rh3EwoZRL4vBrZr6UmVrhr
nRnXdlmjCZnrRSURknHSXMYhre8L6mHU/ShSXnJ3EH3akTqgnKtR24rBzv5oQ9UdENYTnyMTlT7k
ibUYm2LykwsCDwXwqJ52KlwhGi4S9H9PEq9XvgI8X8JMOuPD19PNx+kf4gkLqMH3r+M7PvoaO2Vm
QZWlGHocJba09gnvnPCOfX2Vv9P7+4+evSLbOERSXAgY1/tVJgnGNR+Inm41d30kNLf4OfN8+k1F
Y/HAcTzbQg8hjkuLSf3ryFgdEf6isCSjlzKhd5H7Ql1JtlphSyMVTJZI9EsscEgj+gAWVNVLDP1G
G3Va00XVSLnk61v4ZJ7kFMeUxcbHN1gy399BGwM54iurwiqrnWtrypOoNrv+PLF0WjAWQ+fr6/09
Fr5/ZBhYoPGskWpc9hiZMCWNnkKLY82JtLvlzPle7qp9fLb8Kc+BGcMEOHG9T+Zl9homkWuIj4Ak
HC0ETV6PgznUbRj9ONz9vjsc9ptteDZtottpc2KD83HQcWv/XOpoz0H3rNL7kUsp8axg31IJPHU3
n7yud5dYf8I/p01YIVmsr3dzsXvYcSv7/f7P/cXtiRv5ZFyvd4K2FTM/WAn7SJXVTHDS+frbsNuK
R3VJwvQN2aIX5U6FyElCEZF2HTUHGv1JRJDnLnj5+q193JhwbfzlK9EC8/PxUkZppsfcTc6cTSES
+PnoH/iW2l0vF//EvX58af97CYsBwuns2PjexoOl9Z3M8M+YybNAjM2mP/ivRgc2ozr/cJyHhuJz
AH//3swOTpE/90Qgq6x86JLauZvtnH7mGtb79bP7KE3mWr6lM94xcFBRWCsW/4yRxZ2UPTtdBiDY
HWDI4g3qR9oZHRIUYLeWnvyAQT4RnWtYu7w20yHKzNY9wR367BWuQVd8eey/IbIc/YpWo2fAi6Tg
bsgtzcbpYOf1U0CU54kjzGdvkHYAo4SiGkCvo8GKaSxvSP3CwK1l0wGZMsGZarFOTVzryev9xIWW
E4wNxyWKSh+0tQh9fHP0BJjbpRqHvbck9iouCaDzzYQHbxstMB4aWSQGp/tKf1kznO6rqk3v08Q2
L+n3kO/GvkKgVCpXYYpDX01CgZoCMq06UKdfj4NPHouBZJuDpENsY3CMDRA57TN0SGsZUFBXXv2d
HrEJJx7+Z08FZapnYKfhbR9bWQY9EMZMW4k2/Vhdxm7t3abWKLZQJvLHnvFpIXWAMv3f783Fs8Ca
RR2Fbe/7weV3nhaUJJ+Q2jQ4h6DzWpjvcXXi3j77ktZiTYCTFPcKAUXvL5MZJQ06KyESu7ZzE9Es
7LYwsddUBppsIqAc0abmNoZAj6usWdAY+yTcXgTtrIsTn/Un35OJiRitUhCwuz0+0GhZIYy/WmYO
y3nkmxSRkajOe9/s0+jrp/vJpSgOYiVkX0lR86+K+J8JxEJkqiCiZqEpwJbVPYpDlFEXdPv+u3Ib
1wmYCjBKHu5MxzjaQGHRha8oPeYqa+GwvowIs7BJt980aj63+WgnB3NJ+1twtu4BnTl9RojmJ5JN
/x4+jz7ttfDHIZi5inrI0a9oXYXihmBownwKlzAjJLVXECxt5OMxRE7NT//0KoXkmhT6nhzm7JZP
y34jmqBYVScG/9MFkSASMmJKsQ/9gvfTQHrS7ePRYgVDE0KIh+bRWs7LMtuO8Dg3etXlT2o26hMj
5ZNPkjxAhPD0zVjbvKO7iY0OT7AxMz4aa36iz+Hf07MEMkj5e2voU/AIACE98Qw/GTO4kg0fNTYL
3AcHbNlIJMcTiw7gDXQbg5FfiqFDSOen+omTLofqj1MxTRRaD1DT8C0d7+5pPRdplYJ0Vh36mo1j
jNoE1p7zzJiXyM30saGjLmwdcRui7+IhK5ZgqydWd1unIkAgYEVzMGiX/VBnbN4h2sdRbSz5w+Ku
qkRHlqg6h1XVu+3yqRR7bL/kLMJGtZzzBIzDT7NojJ+tu1ivDS6daqvJ2bweUblrnBgdF6txTMcR
M5mo4HoYDeGOqVLV45xVawxW21juBj+xdiNTY8pDYwjKa/ys7netqL2LBtYuyulYV9dFt6DXH/3O
uEYensjIHk0tDT3Ztb8Hd2jIQKnMBoH17Ikeea9GTBlRju7DIB3jeUxU+91CLt6tvth2vtM8v453
JtPZEHlVp53LqaUlSccgPw+CdOa0TsP3rtQT197g2LdiFDxTPxKguWjOt6YAIrJNbEmS2OgkCE1w
7pzTnUOGScpBd5VSU+oilDjk68yzL/ia/InISi3V+dVr4cXHCmNp3q6KK7R9QYVyKmTZRbrnBjUt
G8dMYDjqqL5jkCBe9s1PCDvbiFloFcmU03w9uHNh7WZtRJxekvsNFrZMyEWJq2SOaEr3P90GmN+m
Z+rOt16JSWxD8Dd/FVb2YkbY0vtLBFO+FhEwqqckftSSzFpNmtlOK21OtoyuFqOv3Y4q9JVc5H7p
E4SFiNsXSNd0C86noIpngPz++Ah/BbGVRp+siyZF/FDpxF51WakRRFVFX3hTUFl9o0awQKcXegbm
X7rp1ThkbrNFzT9clV0wm3uBNAsJnNIRRSNJ9X+nVFp4t9zapdfqQK1h+AaMVVUI4kPFOCKahKtf
ktymNUgZ7FbZJHUV/huVIlWc9+bcm4SdIMNxhnbWIrTkytn62rS8AKMeiP/T4eoC7LXAWNugxN1N
SipjuTEhmaMSMX2qGJMTJN90OVsMYnvNHmJEzIhtTLqY20Z3y1/MKFTYSN2tyfQDzAtjn7wnudey
RFZbozAVoUTYKUHRtaLrzogRq0ljo/+Xh3SZu2VXuZPdUhRoRvdswZVFuUYYrcXITxGvMxArmmtp
Y10so0aEA1k184++N+Lx3DFbOYSERpXedvjbG6pJLWs3C0l5GJm72qbI1JcBATcpUPr9PKrexRAK
Wu7aH2o0kwG66vysqOIJeUurefAC+8yrD0s7Iu8lkKOZt3nvT/eJ1yT2GauU7ZFImE2XDZr6Z+iM
7U94++A8ChZJhFhVQNYBgtDW2GqJO1jfgqGApZUpM8E8kSVvmdTrh6khoifyhOE0l7aYmCh7fWCw
5C5lnq0/2gMi7j6OX+15lk/CK0jx4GPyfnfsO3C7jaKYtjXa1MvJyBr9ZfRpvQJJpbWHoyAOXhAy
xih6xvzGQWDzqFnKvAOSzYlbn4ibR01KSq7ml/DQS0ca5/lQESFa6DDHZ8z0j+gimqev9xaf7ErZ
qmOPwq9L3dw9OhY4OG2dauFkh0rfD0kENa+BthZvX1/F+ngZ/jaOIsqBnIawn73fubkEdMwwNDnV
hdN2iWTUhuWVdQAFEllRvYP1fG3stbviTJ2lO8BAu2Df7Iji3TY7Z4vBZFNfzWf+Fg3DiXXyk7b5
+1+2/vJ/Nld96w19YvDLio23KaPfING2v9GybO6LXRZh6DmxG/jE8/X+guvK/c8FGxoOU7ZesNq8
3m0OL+H29vbrp/1x7X9/haMNRzYnaAYVV9A8uTG7ywSwVZfvvr7IZ2+UVo7lruA/1oOj2zAIbqRX
xGrd0oLcet3IhGIFpxxyn9wKZyX22VSogNkec2xzgUwuhQkUFlrZHxzpEKGWq+pGtE0TfX1DHwtT
kAT1taOtO1AQjo+thVOjq4fngnC2QVqU9NS129FtXqd4cc+rUWEmAY4gHjrtb3ZAnminhob5YR+F
BxCPJscb8Nfm36/on6GBzpA+mSCGeBzB4t7hRqzaUAyG0aA3c8iNYDpLbyaEJi9aarnn2ogFfx/A
G922eLU4WiZLduoD+eRF0x0E8o1QiOLFMbKoAZ7dw/8s0VMJ+5Fk5xqZFc/wgjBOsO+isu1f01C2
FoqwkW2amxhEv5nZhJBr0K3qp5Pq83fbzSzyUee0/vn1a/ukzbISjilrAMhZqw5HMxj+5NkzRkT1
RuHk9SU9D7SZQhi4x2qSftgBmJmDetuPvX7TzUK+OYp4jm3dao5ErC2Kn13lZzcjKTyr9tuca7aM
ssUnbizLnoxWq8Iy62Ba87pO6/YayawH1499wKotVOmoG7pWnBiNH8BddEnRr9AJdKiTuliw308T
9ULOH15JbKtFQTu/kIV1VceC+NS5n27YVrdxOFZmQKKZNbe/asHsClmwte+1VLkShRfRNdYU+NrB
MYrhLnWpKG/8Dh4gMX+FZ2+/fg+fHM49fiUNRag+PoP4aEKgctYNKqDDV66qGXB+y71vVUPYeXVx
L8aBZCDYWL+WYsl+pByVdziMzOrErPTZr1jBOwGnWDDzgFPfP7ahBb8D5ryiRDAF2gWbd+RO07hk
T6XF3ovMrHL+QcZV4W6ydlHTtqIG81MsdfF64nms4+79IZbjECcvzq8GC98xS2Us4fkRDlmHTi/h
cbay2ZjwUS+ALavz3Gq9g+F3+raos/lG5ql6ZEDgzDEK7ZtXkyE+UQHZ0r6dzzhJFTtiEt09TW37
StKpPzHa1hXh+LfCI0SbxUQLQ2E9wv4z8ejAwKiZ8Q2hCEh25MRXIHc0awcCIAnjuRcnHs4ncwp0
fygGIFdWGtrRWxqHKfeqWJUhIPvqGsFue9bJWZ2deAUffOguGu+15AaFBHHmcZObVAqC2JKsDLOs
pOETKwGawEgcwlQ6pZHaY/M51BvPlfjISn0kh82hBf+SLLp7Yhr9+IR98tF8qFCc9QHsHH3Oi1eS
6OxTlyPkY/hOwJK/FaWcn5zFsc4RaWaPX9/7J9ImJmxEZSRBI4JjJnn/SgPSgzTE3XlY976Idxxt
6U7KQtP/5P60pNuqD9xfrkVoNAdH2d84WBb+uEXV4+hyB7rEntXYVwAfJoJNYgv8x4JSlJm1Wc1X
CHe6n0nZJ7f2MnuvpF3qajvg8j1ZPf+4A+A+wKCsgDW4NccfdBf3jdXXlHm9MdB+lwKOAsu0cdvl
1Ai6tLSv2HR2uBzskagWJz/EPslUFtks0O1mrbpZjHI+A9JEaYi4zxOFz0/mG5YeKma8VgYytK33
j3nO+8BMUhqbomiQp1pxSlbU3CSKmBQ4WX+yWRN3hG0lTz3lSATwvWZeBXPfqBObh0+ek0nxdVXl
QTBiE/P+hwiTOGgSYClpq8A5k7itMGFJ+4LK+yk15ydrE8o8VLNwkBFnfVBnmVY2Yz4Bz0jgt7vT
lS/P68Ut7x2vyO4NoDLDhs8/2bMaDER1GeJbaTnJhTBcgt3qfjygx62vi4CECFIum4NGQtiZwbmr
OFFz/zgHUwCjJk37RWeTcNwPlinqBAn+MpytSX+xlJD4CHV50eSAtDyCFjHVju0Bxap9ihL8serH
pVfVh8/egO7P0bZk0GOrXwiPxQLTjzMTOWScXYHeEw+cKhs6yH5GzqieZBdxvkj6714XvI75OD0G
+ij07Yia2sfNVgsildK6jhZRee6mHGfEF27SG9aJReDjpIy8zaPsSiPI8YhNeT+CPAKRlpSZMrQK
v7ykipFErtHP/49X4ruoFqkOA1U47rwFHUf0YcSX5CfNeF9UHt5bFqY3xa7lRopOcRiOBVnLbMdP
AHo+QYH4rMQufS7GApPE8SkUwXupTX4RxnSJzhxAQBfCzcdQ4sP6g7SQzKSgidUOO/L8rQwQw22I
du4esTC4e2Ke4tuuWPpT9eHPfhZ9d9JqgJ/yBR+fPBIz6OnONWXYGpIYzgr7z32zUF/xisBCum3m
r3bvYPqpTCaxvjYehkIv1BY8k3eIu6rFjZeIU9r4TyYU6v/gIOH6IUw+3vdrCm0lWbiQQAi5va+o
v2ypEzqHwqfP9vVi9cmlOETS3YCUA1z9uGnlzoYFmiUWYRMAoehBNkRmlhVXzeSe0jt464T8fquz
SuwIPPg7ISAxfj/K03gQcZfaMlRtac/fsAlW24BWYk6WadJe4wYfYGCmLcYtrZFoPno3xkAqAuu5
yHvqM021pA8dAkKyEfQhvbH8JkFeRZRCHdmEbOL+y5eOmOJ8fl5MC+B1wF7HwZdT6d61TwKdu5NI
U36gZzWeoayI5xJ75pOhGb/MoNWfsNzpP3pXnNPhK3fLSFAMSaRjBrykXoCFxEU3bciS7pM9aX5C
38WZtG5FIHTSohsdLZHsGP8baWVYj/AfgVnRStTaodaOdOZGrUpJMG+D+LcxYZDcF2WgjF2KRmfY
ANmHddPUFXE6yQRyg7pamdBZ8wrnd4D89SmLe5NkYi9Rr5PL09vkk5IKzei4PDuzgoJAYt1Ybxo9
09guSLdD6jdZ6k9pMp3sbSQtM8ZSt3ywEtc9dYr/OO3SJYM7tGJM1/ll3Yf9s5PF7Y49y6YYyuOM
D5yd7cjug2nXkhh9BrckwdKoxIk57W9b7GhQcXCnwbNS29bW5PurFpMaFtGzDQlm3HQO8i/SbCrr
Zsl1l7qs8txIYOREhKeNZxO9LcKoy2FfWpV52+vBskM0Zh8SPFoc5/QuuKzBp57Ygf6VKh/9yDWp
gcbwqgFga3j0I9tJN7N01do5eWNE1PrGOvIZ6r+HqW05G3e2I7ep0q27GSvMw+w3mYlAM9BAk+jK
6TfQdxREP76CYNMEHVZjO1jW3aDQp3ozkFLARgyr3pVljLmHYr7XtMhwQFnAk/bZU+LMz9TW7oYs
OMOcltx5eVG/4QGds9DPAustWzir/Q9n57UcN5Kl4VeZ6HvMwpuInbkoR1MiQYmkKOkGIUPBe4+n
3w/qmW5WFllYVXdEd0iUkEDak+f8ZjXFceRWo+l9r5usbXe+Y44uCi7lNSdhgJG5p0nPTQOfZenU
nle/0EdzinJW+pvDBjGc0wwvlVpKDWsLuYKtJTvxhnRttM0AdnwJfau7BS1sA8mkMKMRurs5Mea7
pDOHiylVg3Ws5JRPTu+Or0xpqmvAz2eNKJDBQogJoNG3PRN3F32S2k2J6N4P0kAKvsi+t4ootlHV
CpbwukdbsgV0A3AFmR9Q27q4+3t1CBcFHZJ1lUjplWdF9TU8PaKZwlqKXI/DSdqyVTT7ZFALpDqE
ickJS1nFUCjWZ+hIbb1BKn9QuFAeQi+Ivkh6Szxp4E/mUmPt70HN4jNButq4CdRJ+VGpyk+zalEg
HLXpwSit8RnxyOZ9VNnT0+mR+AWGO5ge4CoAQhkauyCCj7++5MXuwiWgseoCu3pNwkbgYvKbssfV
Aq+Nna6UY3ijRBBKNoVSZCgaVJPXI3gw9JQ57TYgVYqU47TOyfBjtBuFbe6mXaEtXEl+SR2KL0n1
nvq9Y5KMEUktuL4WjJ4G6XnU468D6aqfo5GCz8Xnx3uyjAlRXgsPre9+EUUfu0lG8AgqN8FOBnpe
X/sKtL11YiUlkFilT/0ruStgQPQtwolX6FASyTu/rpANbJALvg/tEl8vQA2jMBN3G3SQbMxv9YQC
ki2BXrxwtHzSF8LV40S6hSsOudpZYg6Or0gq060ms/oYGE3dpfpVFynUXbRS32EV3pFvSewNgoDd
tiVRtA5acpcONFr4dxSbF6bFUUwxv8mspon1CLGlSOJqOES1BN4rzaSfbYqhK9Wo8WiXrv3QVy7U
btiBVbnCi63flFNKWS1Z2rl+7d7CqPMOJugiQ9f5v3D/89g+89qa30Gt+9veBzGIMLJqfjZ93fZW
tZ8qa+AjBBGWTMHJRyKmlxUcUkA93M3wkk0dZNNVn3nWZe0H8o2jU4f0Wjl4V/VGuwszr0RUZxgu
klLD7MQjtUdBTYbGH2Onm+vVjtXtb9OyglRfN+XOztBDyOUGufLcVvd2VTUfT3f88SalAolEuohL
LxB/WbixRBEClbVjENjUjvcwyUO3bfLW2qEtW374/abo2JlXCCgRhMzh4YmSTVw1IWy6Vu8pOCfm
sCsaeOBA2POFtNUvtNThUHIBA/7IEsYIgdE8bKuxpNEvy4izNJvQxS37kZgNCktCHmKjxAFqsLmT
kW9HbmnVcc/ZQOAeMOchrdMrs2CYNGBdbJVyxMFtfpGLpL2a8gQKeZ+XT6oG1j+0GU7bV/S7NEgl
l+S3cufjJYh0dlhc6mXn74Y4bXGzbzP5SjPH8irDTeRdOebFEn7kKE1H4QXlVByhKfDMhY/D71XG
YrRQ8k/XsTWaz3KQJRlubZF0F3vgSXac1VhWJkPdwjgmiRZeckFGttKnPoyEFAaxPwhMSn1NnyqX
Q9P6OD5nhlFshl6XLwuM+dAA6a0AN94iMT6qTaF9Pz07jo5ovgA/IM6w2XYOPOLhFxASVlMwxQj7
4JJ7q7Te4BYY1F85k4rJ2uiQJJnCpW3n1UbJnbIAZn6JKEiMD0cT6hgrgSvtmzuucRlygoiIof1n
fpriYXrQG7tYgOce48X5VOJcIG9wrJARFfIaYY7uIXk+SIdanF9if6BcFhUx/QrEinPtxXq+nvgP
FwwJHcJx1rPp5QCBi1apIC9E0lLK/yhtwQsxO0goAfonSBI2AU1HgLJP0Pc0QtoqKfVfzKDRhUX5
SpCiIvg+fzYnzbG3lOGHReboqHAMCPvfIymaRiuMWW1zE1Hvuh6DHshCOtRjtwvyKUCHtgt60Dtt
OTwSUNTZFr2bNthKbQFABuPp0VuRTkQMldsoiIogwBJ56WCaV46wk8xMAtOBDGHy/sK8JNcQx1Qu
wYiPlf2uDlP/ccQ4eg2ZM7hqnNrYeHGq3+YIq92NOqBJdGSGd2bV1TukpsbPp1fJK9s1aR/S/iQp
f9kfHa6Sdgr7HiG3dK2EbfTZjFKEwX3T+yL7DiHV6baOE7NksDgNGSnqZ1QB5kj/Rag2IiXA2mBT
8R1v2AaheQ23bke2ukezos7IDYefmZZIO9koSGAuvtD+a11vApXX2dZmHz6h67UkBh6K+My6HKP0
PjLKYKujQgP0m1OxmKL+aaS47eIA026VutAvpjCrEMlK1Ye6N8aFoPCVRcLdAQQG/2GZiBkWqepK
JdOCjAsKqBzflIxLA3X1pUUyd6o43+b8jUIEAohUlMC29ClQg86hVsyVF8Mju/6gjmr1SXF8io8K
runWTm4k5F1IHVioG8o1dsdanPDHdA6zOJP9iIRympTb0+PxSgdwbmO6Y1MjJoYXhiNobRkcLcPh
GyQXG8RX92ZcGlenW3llhtMG/YsAAehgkS0MP2e09BATn9FG+WnqQqzwkggwNqIIC2v7tQ8CtMPN
TMc3AHTw4fy2c4cKscO2h0+Cs+cGDqzVhlx3f/qLXmvGhomBoS9T+ahSh/8Eqm0NfKR8Aidr17qz
R5lmyWvrlX4j+UminEkzQ2Xno+7FYs2DXLUbTOrXkeJnKMDJ9VaT9LQEojspC0vhGPEDnpAbPmcF
DQH0ECLlykDwJ6B+Dtqp53ogobaaVkrmZikypkmuoAw4adPGznLrRtXwUozzTFp7vu64VBSlTSt3
hMOV07wfAH4tZSBe6QoQ7rwgVWxKd+JxphRgFuBpZWiBVl67omYlP6uTb36bERr2zegRM15FUJdv
i0jT822TZN0HnkR902LCeQg4yWm9sq0B5RRN5cRaVQCQl7Aqr8wLiMozIh3sxSwqLoyYH5IzBHa4
JmdRXbUqXPxJWzrajzPjFJhsrneIUZOy51GHreDl4gARbStsuiqk/bsBYdxiajcqDoGgasNwYyHl
dRvldXCbo5WbbNA4Dz4jlfs0KZK2MclhL+1x88IS9jjMJXGIJitOICEa/GRdXoFm1dFNyq3+faE3
swRdGf9Ew3na6f3YXgIi2kpR+ow5QrfVsV6/6EkLLWxox1R3uAfcfudZAnb06JovN54EJlQmvdjD
7KSY9NPpy/wCuapkS3kruqvIDn/I/KlBlRdt0qgbRzDx/Y/YVt+rPRo9dtXpPyu5RGMEbMzWLPPp
amgCpFIKy1o4D+eROuw1aN8giEjz8y9L/HAkkbp1jCJjECUJGGxT5/YNeqrOPtEGfJDgll1ISW8v
FHxeaRThfVY6tAk8VnRhkk5F1tVGi/JS7U1s+shg3aDG01yUQz6uS0/KNjkVwvXpHfM4GYwpLxME
exuWL5RXIULuAjNW9bYu10OV1p8DJtF9Dkjuk130+i1qj8iioQDnfDXNAIFZsi2qss4MhK9gJ3vJ
RzNogm81Ci+3s830jDmzxs+tmplPC+/5Su/M6BRQN+B1CJLmn7/YdEtgEGVkFOVa78A+s9Fj65co
+vTJVis/5cxS02+FHo13iuQPTyNCdDP1XE/tjVc0xjYEqq9e5ji3R9uK6PW68qL4GUXGFH2jaEDY
+fT7zt0mzCBmO4geQkccxMTXtfKxLPqM18WRutpEMoToBDrXTgpS7bHPau2L1YSoSQcg0U63fLwl
o8dhKgpIHqIE2RI6KoFCNpMi55qC3BNC+sGt35DlaEHVLpzqrzWFlMtcCOMiDFnvcExQ9yYvqJHF
6aC5bxFSdFbF7OU9om+78FWvDD+HDBIrRKkzUkSoWQQYHfqSTM3CypEHBbye298mTfWvJUceUQJG
CRssuFbJS64Yr3wjy2JmwBG4kEMVuhNJrwTBQxnhFqUqt37dOZtMz+KVo3f+Qjx2DA60AIEBRgFG
B7CTUOmwP+0sAuGDePcaI9TMXhcgsp+zCnPn2fMUhdt40LhAq/ATnd1geUa/tdibpssiMVHUlySE
MFdEdNjOwiiS0LdNqVKaqR34a1TxKvXKH6YMuW2/LbeOr5beRkI/9UthRlm16oDWO7gkEH0v7DGv
jB2l4pm3PXutMV8OP6soHVAUqVes48EIPhKRtvuZgPrOwIzwA+gSeZNOUfT+9DI4PvIJl8D6cunn
TgNW9rBR2yezh18LEi5l7m0LspErLerl3w/PaIaKAJBiSGBIDh02MyhtD7XOgbUdjioUhtF8bw4T
7HTIKlQjKdJeIa4Jy1AvyutCNkombISV8JwERlESiSJCq9UY1t6F0qukoE/3wrwsDrchHUgViSpg
L7OegbBC7UTn+lLIUHvwN/hiJgGEBKSJNqOJruuqSczg4nSDr8Sr0GjlWUGOOxEjLiQ4JBw4RlwO
qrUa2HKHMrTpbPB0MBwke5TJWUdBD8EgwF1WXum+Zu1apS0ntPTKJEFh1LP8VVYn1pdATmM39OoW
wco2WUjFvhKqMc1mIDgyD7OOgNAvbPt+10jYqqZ5qW1RmTN3qgy2IkJx5AvRchBBra1sLJ/18tpI
hn5X1VgwIjLvfwDoau4pTS+B4I7F4KiXMVKMEpEe119hq0mlTEF/WEW4B3OfAv6kbX2PiyD6HBjF
9JzHFIR3DikabxsXkFC2Xd629ySu0nzneTYOCgmlFNQj0K18kqpG+wHkvdY3dj0p8nqYwBIrFCC+
Lwz4cYRJXEnegHmGXxtQhcMV0JeA3ORKlhBM6XAb6eqEItNoDFdqOcZb4L46tMZg2CmV2d+WjtUY
m04utB9IIpu70+9yvFfP+yZ4sl8RAgW6w1cpkOQlBkeMsvaLr5B8lb3Tat/7oWwW8orHmwsNzZIX
JE+prdnzz18EI1JghSm2oTRU9d5aUeKIqi91i9Of81orIJyYpSjzzDXww1Zq1YuCsuEyFNcBk6LL
7O2Qo/98upXjToOZTrEA3iFzj5P8sBW1y9GEMJV4HQZ5tZ4BkzuUMP3rWjV+nG7p+HuoD5gam8Ns
W05UdNhSyb15lp7HGjbOsr2jG+T0cULYnm7llR0IQLVOHnGOgghrhZ2/wY5KU0oPPm4fOzdhMfTP
PkCRTVUj29QzNZ/8pIlWcHJxTW6nbp0obbdBfbVc+1lFxRN1nX3ih+jCx621cMYf9zagLoVIFg0T
FF/EIhB1BcXzkgTyqV7+8OJERQCz1j5Edtx8WeiH44WJBsasfkehD+yyuDA11H/YQmJphTRhw/Kb
lHgVKWp9Dfgz2vbRgDu9xJm2Bg2rbjwzqB9aYDofCZ3V31ZZoNIH+RzQiYJOHrixw6GPMi6GPYUi
jrsQnzt5Gq5M1Y+XbrvHtRmiQ4drOND+2U9ZmMu+1I7gjRBizNQqfnQIAlahTX0G6WVALLockaFA
Mj9uuvaHxu1ygwxG9+10vx+PMMhoyDdUwqhro/Bz+KnQmOE7cmTBdzDDXTByWSS50aLRXy716ivH
GN/IjYiTDNoFjR62hYMfe26Kh6Ed5NgBGXkyZ+vDpFH2XW5kiPUGhvEzyScrXM1BzM04cjyvPVkH
PKXjTItfl9xRDplqO7IWwr7X3o5umKPmX0h9cdCzUfN6pU5Tsi4t4VeHIuOFCvf3oQFt+YCse3Ud
yZ0crn0N9pKdhP4FOt0f7MyGQjJykbjyNUQLFl7reBcCAwzGngIDIREr47DPMJ5IAqmJU+xX2gRs
m55emchx/+5RBMYaWDNIdv47T4jDVpQhamTKW9maupT0rUjCfE8pfaLcb8gLSbijD6KpmRM5b+Kk
zMUPQv9KLzIbQIrTY8nXRZp/wa39tzO4FCfAwZqzjASKj6LUU+ZJWBX2iLnDUCguQVyh3V3Z1ub0
4pkXx0G8Srw+K7swaVjBR4nvMLGmwUP7dp3Y2fBYxqH2qKFJ9tHSavkKHLS58k25uhyQZ0fjcsp/
f9R0zQSHx97x67Z5OGqh1zl5ZnLHAqwyJ1ud7KKwWwxicoycTn/p0aUIMAg3WYZttsYkcjpsioxB
Gkg1OhyqmiNcla4yVcGi6jogUtaaJUVUgEnHPcvlC2Ii/xAiiWAgu2eTt0s8Qbib4xvRt4jurcmm
yUBQMrV31kY84CExpJrvmm2Kid0IuvtrUpEhW9m5pv8IfUCBF4Hh91+nRhv31JDbixI5VHWdKqYK
dj7NOGL8whgh/1P/noDoOFPDZpwA6px8pf0A9MFsYJCUsnGPpUSrryAfANQiL4r7VqCM1UPgqY2x
1v0e0Qmv6VG6s6p+TK91SwWnmbHhrWFjo8Ym+xJGzE3fKfCYGz0ON4GZq7e15HgRWiBdvW/RS0IC
Pwvs5zQYu0uzGBIJs6NoQgwfXClk6c6sbmddpwhVwx7DRadqtWBNJV/6Gllhv3cCHHEgwoca88H3
scxue0v6kqOS+ORbnkoRuxo/tVat/fCjXPpSyKGRIeljBPmqVWPLYd9tpVscciX81fW+QDGQiKR8
181qN5uia1D4JJ5Bki+WJ2R8wLpE0tUkB+HFoCPAc5H6ZjCtSrVAA9LOC8j+eMjJG6lWnS8pfgN8
IGSxTwWmt/pKbmXMrKQRFpfbBDqbgoJOImC8dMAWqU1G09y2RonXVBJN6DijXMswDTilRzuqqcXn
Ls1TFdHzekKmq4mGhyYpVX1jISrwiA9Dmm1ap8GwBPRtZa1ysOjlBtILJQdDGREvqqFtF6t+LNqP
E/aGD6ihU12OirLJdgmzxAcIWAz51sFDMb+eCqSLUOnNUuoBLfqyeBSQXN90KG93K2aZaWzQVaY6
VVUmLldDViAsx+VRHTbmTFfbxNaU/IimemARoWuvrvzBVj5rCpCTle8YuAwBoWo/tk46yWgLdkR1
pH5jGyOzPv8BPKId7h25LT/GuqGD6QMGxQzh1veOBL2srBulBlUdErAEIKK07k5ukFxcZ4FVzWR5
GyGOdAyK2fI8RkSC9RSsfK+3HlH4iPK1Fjj2bTFV3TuN3uRxlj+bymmdPm0nOI544pZTD5Q8mU0K
mIjWjLWLMTTLc6w1yMuy5Z3eeI63WA4mRZmj8Dl1J55MOiCAqU0IdpUSQsyaOm6wc4AJvivDUH8/
Dcb42CcFQiW4Da5SMisLEfAxLHHWXZrpZWSDlPl6c7jz1Ug9OUVHui5F0QI6m5NtWLfpVWn2NjiM
ydyocdRdIParrTUb1zADS5+VZgPNUoCorIjjwy1bVPfhdMe8co6SAtXgP/6pFy4EBgCZJqr0OrLr
cmG7eZYM93UtOwvdfxwV8fncAUgbzcQSgJmHn08iRk3lIErXUk/po592nu5giiw/GL6xszLjI1ii
d5E9oQqJ6euoA8sofdmt0m4hd3UUqIKthjoOFBzkuULQfPgiilrYTa/CYvK00fvmYAqxyfKp3pcm
/ka/27UsBeoLuAoQoJMXOmyq18s+If6cnQsK66LQEu9nUVu/bV1AeW8uLpFDhaDC7DpsRXdGw6qp
KOGc2cS7Xvf1hzCs/YW7/yvdBrRm1nCzSHFRTRRaMQfuuAX5mcrrYrw6qmmHvdmsemot3OCOJyQg
rblyB5LnFTxMpVEhtzDmXhs2iyIOrXHnFUByT4/NMUaKEcEWk+Ig6oIz3P7wg1qjDuooxL/dQYME
t6SMvM16kuPJ3rZe5hWrvBzaEmEWfAlWUjT2T6Vm9vl6MPpoFpov26tWa5NuYaG88vWsEvCAZHTY
p8QKSh2UiV51PRIjVWZuISXa21hB+Wfh64/jIk4doiKyoyRJjyaNSvEwVPPZ/KkPsTQYgvgeXRmo
9k1R7ijkGrckC533yqBhw50ZUORUqQnwniiMO0tJokf6Bvc08vXOg5Y45opEe//7XYGwO3VBZ9Yj
Idw/HCFvGqIqiikmOT5WJ7LcEIU7sGVOd8UrHc7Tf6VuiUu5JB22EqtljTknmVsrUbCUc9r+Vk4S
ZWG6vbJ8gBjhqsQ/c/JVWKRGG5tdHynFbHhToY4D1s5Iw/Iy8fRsaWyPMiAzR38eXIATAB2PfAC8
POc8L7lNWJ18F+Ac8zGanPGxDY3gUsXT/a5tlfi97/khFhaq+aR3sfFQdtyWT3ftr6vu4b2GNyHr
BS5gdm8RRzAoUP32QvB4Jtpi4fXoTfKnIG6bb9xFQlBfcObrVV/2mb1HFUz7qPRlFFx3Zjgm69Ru
9HuPSs2jEucYAGZxK68SNW+vxsYagm2CWud3BFnBlKokefeJMxb1bpp6+Ufc9NiiEreSVY+KNP1p
e32lbnI/J6EY6pP5ePo7jweXQgvgRioNykzjFqZQE5lDoQA2XCM1G2042nV0iyP1kwJjZKGp4/sT
vHS0ULk8gV5CgeRwthqkkKG0NDSlaaF6XcnqZK+KKNdvbY3C2aXF/8CG90a55CnySsswTSiskuUh
fyACgM2qHJEHwlxoUPvmYxYhfo25Rr3TrFL7ogbxsNO9Mv54umePtynSZzg6MI7sV/Kv0uGLjDNy
2DUzCEFUe6oBjnq9YTyh6GXc1F44EUrES2TkY5m8WWoW/U8SGFQ9GdbDDo6588iJDpMijpXyPrUn
TJIVeJ7arvTtVrsafc2v8GnTpA+B6kAZtOMiubecrMWSrEmCu7D3uO3khYSqlwKO9D5G1nujYSZa
AzZASfaKyk/5Pa+z6kPA6UIZ0AjCzzg2Och+4sZ1V0N/xucxo5CEHZbUrrRWipJt4edx/G7wYlNa
YQdZwt1qiwpKmC2lysbUAdNsuIbpPyVrrLPLCD9ofUW0i4ZsWWFUGk7x+KmSKiuYoY1eezn4hAmr
jMt6+7u7HZgKlv2cOJndocRgrzIwJcXAEG+yqa7fkehvoStgoKzDVNicniFHiANSFvaMVmXQ0B9w
5u39xQzxoVrZcti15LSt5CZWIYbNGl3VJd4k5SU3bh8KhaXeenmMOuDpto+ODtpmNyd6IN9H3VqY
K/C9JB9GJfIpMMKuQSDAwVMd7c+bw/8ceFPV//5ffv09x7gm9ING+OW/b8LvuILmP5v/nf/aX3/s
8C/92y2es/umen5ubr4W4p88+Is8/z/tb742Xw9+QdIgbMb37XM1fniu26T51Yj/nM9/8v/7w388
/3rKw1g8/+sPzGWyZn6aj0vPH//50dWPf/0x+z38z8vH/+dnt19T/to6CGedoT+f9N8//vy1bv71
h6Lp/2QbJTqcscMaUe8f/+if559Y2j8hQ1OTJhGNFAUZ8T/+kZEOCP71h8GPCPxnlQrEICCkMJx1
3s4/Uox/UggiVCdxCe5WBYT039e6+/M8+3NA6IX//PofWZve5WHW1HwGU+7vU0/i2eQjAX6JxwA3
PJSPcLKTUcDdaVlsXeZ9syT/+tbT599/MdHB+3tIPEn+neeMOHfqHN4VnogLwcNbTxemctwZGM53
iu0iGouMRxtxC/f0JVzeW09XD9/dt9TYNApHdwtPcVaNFN6U5FEWNp23Hi6EiUHacruC+uoatfOo
GfYj5Tjrt1b630MqFNXsqDLDUld1l6zZBTT0fR//Xob5v48GpnnYJ1OlIScIOtSVZC7BHrqRMcyE
zYsV88pUFBD2fz993jZfzJY+N53IgpDkjgiyPuHS0RIrNNkXR8YSPLc1Y5vkubZLs1q9DEG/b6zc
jBZu2q8PyNFVsYp9HDPA+biz0fHai4zLqVO/n/6wt549Bwwvviv1cKn1BgYEgT7Xd5yeSg7k5vMe
LixgOZakwjR6DcWPDIWdyXezJF5Sknjrzefff/HmlqSO9qAkqous5HfSX4/kL5/Pe29h8TZKZVmW
l6nu5DOSk9HfFL2qnrUzgGY8fO+85aFwfFW3iQp9lwOvu1RtvEjPe3Vh8cpmmyCMG6mu06uXSu+/
D6qlIsBbHS6sXQybK5xQ7fQuTaVqM4AN36lD61yc9eIi4AfpV1NuNCm5ozqEDINq5PUdRfZuyb3i
jbe3hQVsQETqsEsL7oAJB2s1nLnsdfF4+uWFrNxf24MtZHMkMhwG8q7+XWZED2qMEHeItMpFl0fq
CAUk63a9VCvPJrdh5KENfF7hSmwhyQz3DRXKjSFxtTtv1YlqEJTO9WSQmtL1lOiiCnT7Us2K9M8g
6iCGWj6TCUkPZ2/bjXKI+kHpNol373UQ30wuwOctDTGl66t4aEcNWVOjdHB7LYtvQ6As5N3eGn9h
TRNQNSX2kIUbQmV5pMyzDrGoXxj/tx4urGlIXoohYc7rZqEZIxAxeaDVTPxPzxxSYVWXWk8SHtyv
a8VteB2lbbA2u0B7OD1733p7YWE7ZWgWLVU7N0Oec9U6en9jDNr46fTT55lxHMUBgz+cMVo/dJPt
1Jbbd0VPzkALQc9kxrVRpUt3lzc+wBLWtuaVXeCNg+2avbH1dApyjnbm0Io5Z60PPGysdNNtTSe4
0JwYcVKVOtXpznnrzYXjNx81tdSUQXVLS70xveRd6ce/lf79a0sStWozirjqJEe5q0YlIEnJaMen
ylv03njrzefff3H82n2SlFWpWC5IpCtbehgaa3u6T96aMMJK9fQwQ0x8tNxQD/StFzvmR7VLgrUT
tsrCehVkI/7uHGHBmpJdIFVW225q2dMqcZT6Gln7+6KxmrlYFJqbQfKzj2Her7up/DmRcoBAYUyP
o1ZTMh4L5aLxC5IAUZeZ10oYUOZElApC60AisK6/gdeg7lzkH9o8vIKn4qwVWDNXVYl66fUQqh9P
99Ubo2AI80ePi1hDxltxe4srkhEl5i7Mq2hhJN54uijCIlsdgsCSl7mNOo3rNFaRrpbhw5/17qJ4
Q5+HXVGqk+oC///e9f27uFPfn/VoUUe267Uk8KXScS2pf9LM4W6ash/nPVrYa5IsSzOsSh23xR1g
pcqF61nOeXdSqLyHiyodMz2IBh7uG9be3PdKunD6zW/3yib8C9bxYrV6LUmfhoe6lpXIt0aR1Ftf
BlnO+KrbBoGEr3ZQkHuTFH2BjvTGKhaBPhr4ydSPC8vFmWJ8V+Jffw2Iw1j7zWBszhuKedq++CjA
MB1guMhxc5bVqnCSG5Bs5925TGETUrLawBWrcly4cNEDeNnyU+tVS17MbywsUfwHSRpCdI0z0Y7L
a+QevhRqsDDSb/W7ECpg+JjqiY+/KDb14a2BwC22F5K69+x2iZAhQGT/2j1NIWBAPau1s0mz3S5O
rM/xaCirwgTGjJBi/dBQ3XpvQbO7TNPWs7eBUkwXOMZJW+wWlMspKpS7dKQKn+Zo/Q5FlH0/azoc
p/JhtfhwI5C3w4FA1+MLpDefznu2sOrj0DQrQ4uIMJz40pYRCMapuzovuhNLlBkoZM2zakIMsuU7
PZejHXzyT+e9+TxPXiySSemDsUefjOtmDRsB4bWnzva98zZaQ1iCWqcg4uiFqgt/xdjGo4/BUC5P
Z3aMsAgz1PmsDglo14+T5ioNqsfEKZfU9t9Yg4YQAkR+q8eVwcM1Dy5xqvqI/hlnThdhEYKUwLAn
IjcxFMM+AvkDJevy9HgK+Je/Fp+oedt1AKMpNJtupPfJHkMQ/5veWsG96enVOmojCxcw02k+6Chq
gvQKIWJO1nfHz9KHLEQCUjEH+ykox3IJEfRGR4o+jXbcDoOWGolLvakIVh1ghPdhp5vnhQmipqzs
g19J8yR1S8O84ND9hj2Sct4E04XzVinR6cWYIHF9ZBJ2qEsi6ycnv1cR/2ukRB8Hz0EXWbKtxA0l
y7yx7QqUov57LnR/P1xY10qkUMDjpu+mmX4PJ+Mi8NPN6Sn21oDOv/9iy5DMwgDtx6MJhN8p9QpZ
xt/CGv/90sKCjvXS9CdTSVxHTr5NIRKQSnzmNBGWczqlad1Y4+RKkvwNkuK0qppxSVvmrR4R1nOM
/5BcoTPtDjoSVH2k1hc9hfIzZ6FwnCIcFydgRz3XGzCskiIEJZNRGc8bTU24f1uQckYlDCdXKSzn
ckhifeVH9lIlYl4prwSWos+nHGB8U3qy7Xq6/AwAs9kC7s4+lJaeX2ptr63rcJrOyz2Jghl9oXT6
AB3PHVHo3+eqn24HLanPfLpwlXLsXEoSA7ZgphLPozP1IEf1wqb9xvzRhMXa+kgEZDUJCqqp1hU1
0GDXDgj2nbVeRQeVoGvjGNvx2JU8XOJStUPvW5EXuuWtARaW7FT3mGgWreciBY/9JEiS9sZo+wTI
ddPLwGCL0J4DLaiO532NsJBlY+pbDfKnK4HwwYpIVZpNMBbq71mT/rUHibadzlh6BaoJkdu0Urgp
9HI3+pKyPe/lhaUsKZiv61obu6Nf4Ak460p0jfGbHg9/vbuItZQDyDZaLpF0KVFQQp06XE/wsS7S
WvZ2aVA312XnjITc2KPllaM/N7lC1HfWt6lCDIwHmBp7uhK5aYPvVxtfak61INf7xvoQKT5xWcql
jO+l69vJpg30Z5QUzgvFfmWAXhxmqRSUPvShydWTEpxHqK7bNj1z5xYxj8EkDbqS1pEL2sZbGRne
q726sPDe6pP591+8uMrQqb3mebcgpH5IMLTWeYkc8XljKazqwRo6TPqywbX6Dt2c3r+Fz2Gvz3u4
sILZ8LNBzqOI2neQVkgJWMbnZjT6cx6PF5dz2DHoINqSXRXdPtXsJ1Aw4aryqyWo3au9zsOFSR54
KD9T+wa+rBnPVJSvlSz5eUa38Ggh2MwjveuDJuz2JS4IOU6oXfKtrDnUzhlTni8cYLEZctV2rH6v
JkQqvhfUN0aXL6QV3uoX4QTLoiI0Wq+u9/aw6qcs/FElnvz9vI4RZroVwI5JW6fap1L+lKrh+yon
KXves4WJjgeon6r2mO/bcEQb1jeuylhd2LXmOXEU+9DhwjzHdDTqo9LI976nkDYO9qqchQhgxMoq
Nno3tLxpZyRLXnpvjYAQg3ooHRixHtT7VEepWFMCY2UCAj0nQuFbhIPLkZ00iY2x3bean3+x0kq+
7BTNPydCwZ5NWLLa6HS5kjEKtaVWLoc7MhXdsFT+mSf4K+NgCGt2kPW2g6Xf7hsMnfJV3tvaGiOf
3l8pPVpxuJv9nhDYf85fvkNYwrpR232ayvW+ayCZULsvkGXHLPX0XJ3X0mvfISxg00xxk82nai+b
o3cfAiTcJwWMrsYG6bDQxtzjr7UhrGMpl+Cq2z6MtAFM9oiVKP7hmXTTA/TbxE7g73IIM5wIHD4r
z0dP+fS3vTF7xUTRYOFAg621co0PXbGdxqzaSkO08FFvPVxY5FXXqeUwdco1EvHaypugzjXKknTQ
Ww8XVjmRLqJQBg9PgiTDDvldbtjnnQiioo1ZaWaBa4By7Zi5vLIbxCAbmNfn9biwoilSdIi1qRjB
T33YrDQrlPZlbA0L9+03JquY9Rmpkflw7Mp90qHotSrrPMBz09L26WBr52QXQZkJCzuW1AJZTK3b
D2b4U7dQwQIQvNA9gqL6X2tZzP0QmSiZDk9hj/c1UkdNCS1llCLpa5DqCI74XJE9P66uelAaa4p9
6U5GfWiL+Uf6fNYIifkhK07StmeU9jCVQR3bX02v/Hreo4VljtXx0GRj3e0lZbixnQ+R5Z+TwmFM
5mXyIiyNyimyI70hiknju8G61br2vBBDpFn0RpWFmVPSHYb0fsTeHF2fzXndIazhNAu8JPcr1oIc
/jStPFyhaPHtvGcL53LWeUDPx6ncW1P/tR7ew+s5cwnrwhJOkj5rGztQrlMnJaDD2jJ1zrldmJqY
FfIUbUC832frSS08l4p+rffZOVcuni0uW6eecOjm2X4bDit6p0ZXLzlv/okKbhN+MdByw3jfZtln
0s77UJN/D4f+15Ygpmm0VpYKqrnyddCO944uPVptvBArvhGjiDmaMDf7LGsk+RqRivZSmogcdGzb
b9NWNjYlHJSHs2ajqI+ugbQk3e/J1zq5bC/2binPPJ73aGER1TG2YUrDsHpO9hzV4abV4JL/H2df
tiS3Cmz7RUSgEXhVVc+22m63xxeFt723BiQhJIGGr7+rHPeccOMuVxxe7QiKRiRkJmvwG9sJogba
/Ql4u/R+ldu/4Mx82cbCCyiK7ehEESmGFGbQWJKyH3LgL5IjEOvpldfE3Y4MwhP7EKj6eziSvau5
bq+gMJ76HVuvdFxUowsofYhlfCxB+jCbF9wS/FMnkxVFKzouMTRf4UIUJd9Pghh+H9NtuagxtkM8
xZh2NEFyUP0gKJM8x3YvNpCyyhrOh/dQeX/u2+ETV/2FjOZ0g72SGrvGqfUCYYhkxLTBkrqztbgZ
p8Sv/nFpV6ONCAPuHStSfYfQwz0HaMhv/zlBSaFhYNsA6xEqecVh8NbV134jOyEZFQ3RyHxPJ4n8
BBpvBseKC4fhuZV2IhJm07EYoaN0Pza/IOFZHbV+dawrVFxupoKOzdg9TBQycrxb9+MOXrJfQLoq
tzsk7BYjm/BehuVzRbYFVLbNs7h0SV5VhXYfBa3/Xpjia2PFVy5Xvxv5l3rvb0mb4RoETnuKGl3k
/VIf0v6ShOWZb+lKIHaqEpNdsE0Kg3puPkne2+KSns+5wU///tu8W1ECUkCNehjrob4teR8dTRNd
qoXPje6UjW0JZRRQ/RDwwny17QgwCkR6vKLnF1v+t5lzvteNkrt8EODfQ548/mdYVr/c7VdF89vY
TR2mBYG10f1mSQYNspt98YJ3p5Erd9pDwrjmljQPIZ594yZbp69e6+EK1rFQdbCkwMDLMOGAVYfO
XKLynvmMrvVXwtMOtvRmv7eJjbImHdeHCkZQfreC6xK+Ejx6JMCAPVjTwOms/aHTi1TgczN3Gj5z
vEtWF03/gABqVUZjgMKyrRGz30ZxCXQtXewi6dQ+WFntt4ALdMfU+rZ0qBOcaylhQwURwAfosn4b
o+HHyJb/m3bl/2biLmu4JUXXdmu/37dAfWRbaCmkgmK/nI06d+auFWRjWLffd9FwjLviYxQBMu63
z51bU/MOQIGU9A8kkl+LfZTZ1CWeZSx17k06ca6UMuG9mVf4yCdjA1Et6M1GXn20Pyh0ha1xWAVj
+1CQ5BtZ+zcNbfwyfOi3vDzKoZhFx6Bk/UMTFcPdPkzrdVSLSyCHU/r3Z+72B0VumegEYxOhHrZh
UN8XGdOnUZn6Q2lFdOPzZcGEffkH8AH6yHyP+od92b61TfcWxPYLWNnXzwGoELwcegw1LYLVQMxU
dfXbGOzLO5loc2G7h6d9/driOIEKqdxmXZe2f2hrmAyztdPXsLnfrkugTA7wk7UHsL5pkQX1PH/c
U77fLNjD3xeyzF/wLFB+CXG/F0cYoxU3Ekr/31e4wgEVNFb9jVz7+dCSJiiuoIQ3HkGBT6/3KemP
fqvu3NFRZcgMO5P9Ho9Px40wCcFVGXoF6x9UvA2O10m8JNUDN3vWdMONnC/plDgWhf9zgkE95OU3
bfZ4m0Wg1ENNcAQf6iJiR1LCqO+2CWCneZgJtE4PtNHj47JO9S2DvesAowhYmlhRxleTjNEVTOaG
wPiDB7ASw5s4pGEC+lBAfwxwL0uPsonSGxZU6RejOcuDqAG7phZiPBbBhg8TnLIa4EuDT4spqmuY
k49vx1A0V109rXesxeFdaH3p/eLMNnYpfLBPlVCex3Km3c9xEQ/UGM/Ycw4+tg/C9MOkkJbE9L22
sF4OZ8G8Go/Ypi8/VTqDaA5p8eB+isBzeFeka7s22VysnfCqSvBg//IXWgW+8AiDRlj52tk8jAJM
2/uhKb1oIKjJnCiRER6+oi2J7lly1YOuBIuRQS/FhfU5c7i696UIZBw1pd3Rz1um+S4issjwUI5c
BWqCtfWLdFfbRrfGqCQpo3vLY/UpHfv1cxHx0e+Ida9OFozhPKV0uzfrNI9HAuOVh5X2Xep1dULQ
++UXHpoq6qCHs93LkZgJinsrr7KRDJe0iV+PLWgrvBwfBkhRBJHJ8H7nJ9+8hjJxXbXSj5EAToPT
DypAMSzjpQrv2ylgh0rBNwxucXDt9TpqoXv6cv4wEh0jKLCs93Qn9VeNF6k3wpbiwhV3bnWcCCYd
ZBSnCY3yCMYswaHTbDzOdQMrBZ9bCJDgl7OnGwNmTI/r/SzCFvzOqVTHumLbJZeQc/N34rdkZN63
YKT3QddMeLHuJlx0EPfzK2ICl3MeRxMUmzQiuIXa0hUc6sDC3yCW895veZy7bupRSAedWu4FRH7e
hYtUxVEZybwARdic7vEPV8PKhHaDhUJhvvdzFMJIPaFPXrN3ry1oxw+Rmarlfirp8lABMc8PnMPY
yu9ocJnnIaxnRbdgdZJ9EgoWTAF9gnz9+q/f9J3IPRkTjxvf1vu2W9ojlaySAE1G4+y39106uU3S
Gd3caLkvgBv4gGLDbFdSysQTbe56RvIynCDik9YAslc3uOcPO1M+aQNEN519M+ythMhUXD9SttEw
6/A2AHJETfyGd3uNcJ5r260rQWBcBwWZWfHBrMpTr8BtNcI3VlblTuGpK5NPc9pKOAfB4Nhjz8BK
1tkzQ0V2ELLK9RGC7dNVuC0i66FOc/Qb3T3rB2D9dmhsPrasiX+uTEJTq7X8k9/ozlkvCHSh9UT3
x7Ya/w1C/Qjrnwt96dMQfxRKWBbnmA/jPrAUWsqP1TbV74pxMdmQ1O1HNDamZ7/ZOye9aFNo2DM9
PzIID78nukwPVdfFn/1GD1/eU+MKAdyTeuljBeLPLSSS+VuQhPiFdtLp+722PM4xj4pjIozq6ZFV
ffw9jeCmDgDcAD/bAgreppSXHnlO2/C1H3LiNl3qpJhHNT7qmaaZHEb2nXVq+LTyrXyaYz2UmTJx
6ZOcs9BtTQoRDaWGL20e6uS6FuRAak/eiNuajJo03Su66kdq4DYG55v1oBPrlZVg4k4UN3LhDdrA
PJdKv1HBh0A3Pq9KGNmJYBjbQzpGxzzfG2MO07Le7IAH+B0+brlVQ+LU7lWPaUcx0GeSdVm7FeON
Vwi4pVbcF20CTUeSk6Q6qAma2L2nwpRbZfWRWMlCQ5I3TEH3k7xbqFeOgAV3Arc2RbkqilmnHRAT
QZCJsvFcECdqCQ/ZYsYdQ5v+A1UQ1AHY9spvsZ1ApQ1USFRFSV6RJDpUFcN7BKywvDbKHzVVG0Z1
OsqE5PBf77JGkiCrzSX82qspN/ujoErMyeh0gqZ+MIRLVit9U8SNVzWIwZ3ItFbUqAVjkiuyfCQn
axJ5ST/63Lyd0AzLprBI3UmuuYITQHLXdL3PGw1m7dysqZmCtOeY9dTL62D+NNHWJwXGyM7FagMj
Ess3klPavbH7eD3AAttnCwbCuVAtT8ZtR+8sD+f4vR3TI2ezXw72R9kUUDg32QnTXkv9djXrVTuk
//lN24nKMozmTYmZQIuBwz4uMV8TgGP9xnaiMhF66yzARrmKEw7B7fVdHJqPXmO7xVK7buicTNh+
UEh7gr8HJCQs8yo1WOBWSrAuKyVcpLABIcZqEnpbb15PGxjaici0GEcZNkLkq0VXYNtQa5jY7td+
q+IEpewirU29YKOo9TZNyBEUZb/QcQW3JjlGNYlhjDuz/mqE8BBEmi6ku2eOElduCzdYOCUCs65s
nyN/IOtwIVM8N7ITlItcSgNde5JvjUqAAIRzCA+9UHr4lM5d2dkJx/bERB7r7WMwxjv0tszgudxO
XGo0wfAI0+jHPTQnveHoY0DSS0SF1+sLuC29TM/FXPZVGezjo9zVp7pJ2uuN7U8QUSVe9zH0yl/+
wDTOsBlZO/zAAORlHSY6q1LkV1673JXZSoYAmUmcQkKtqiAE3gdZD86e5+BOgCb1EsDJnQ2PDVSh
D305ttmGHq3fzN345Cc9s2jHzBPTXlVi5HfwvLvUwTiN8me5AuHYl6veQmZ72Tto4gXNar4lAm58
ah/MbYguSdYqyCxf2Jxn9o/rfDgotoK6qiEDF0mLjAjE3KuZROI5TVPE2N/X6tyPOLFb2HbfqN2G
xwkY6XfxztgD3FP+6es9uZCRnnrWr62XG8CDJFABSKCcFMcTHvfBwoOtU9zkMHIJnvTYkqOGx8L1
2tPdC0oNaWsnrmu+WUZGcroTo2coM9SHnow//r5iZ047V8iqZo1eeKH7R7T6wlujU3k948nE7zZ3
6Y6sSUi07wWqjnIVD/G43+lm81NNCFy644DmEkrt8oTCq6q3Q1zQpz1odh/YI4MdzsvACNOyIIXY
LZodzTPYj18Xk3QXtumZRXfZjiWkQjvgjycouMl3uinf2XTweqzAvJ2AXvq5wdPQOD0mVIfZIIdr
2uzfvDZLevp7fgNvzWMIGxt09h9paX4UNHwXtK3n0E7kGoM+hg3b6RGmaeWbONQwRiWBudAmOXMu
uGxHNVmRVITbx57bvgSsBfVHTe2ccTtDB8BvdZwwVUPQbuOJlzxwIOTTPn4IJvPkN7Zz+wYBgWvk
prdHGrB7UrCvJjU/vYZ2+Y0EN0qyzB3P14mk2WSCN+kU0aPf4M7TX6IBww1sXUE0ZWsymMY/QbHZ
b8u4hMYZaoTWLsUCMSHzTu7FNzaHl8zDz0Soq024asPKZiUiH/UssiCc3ifcsxfzhyvtXO+mNkMn
8gqWQ9k29+OxFm3ktw3/YCtGW4NX4n5+BBrmDeXbm6IZn/2+phOkfWlDOLkT9cgUzha822cROp1+
h6KraaVtQYBOFOMj7B+/ljFsGsGC1X5FjstWjOIEKVq69xDM0u9q9Eqb6lJonsmgXE0rha8pgwY3
KF3Sf0F5LQ+mSL8avNjfKubZL4XFxMujNxFrAk8ygl9hePlo5vSamXjxu6ZdrmIfpAskhovmMe3t
fCuCGsa9XX8hYzoTSi5XsWntBBmsAYoKLI1uasKTrKsSP3UaZPAv16WboqpZbNU8hhWDmD2kSw6/
+oReG/7kUfH7hdcpxatezTX0VsQzKcMq49RPEQgWFS/HHhJ4o8K8qX5c9/pmT4ofO9GL3xng0hGh
ttyOu+X1Y9hX7+uk+S/Z4Izptybhy3mHMsCjGLP141QY9lbUc/81riJy4aY+t1ucS1R0dUdojFVJ
G/JEu+Xn3FsvkQkWuJREBowXgYVZ/aj0AN96Q+dsauvYb5+7rMQpAnOjimj12HL6GS6Ln+AwqfzO
RpeVaNKZwUxEl49yg1roUta3sS5Kz8GdTJdOQcwstCYee1IXB76WVZYq8clrt7iUR0ixhU2fYOa0
XtWBJ53NmjW96NSEPfdKNeaSHtt9ribLbZELY+vDKLi4AgnPs5/i8h4ZJD1gkTuh79aIbyE39zro
3vkti3OTknLaW9Uo9IHq9EZH4zMM5zzz0F+ozt+ydGvTzQ5TzXPSJPSqWefyqMbeS68AevxOgMZx
3clgUwztMfEZPTj496Yf/RbFSXIHAFl0EZYsl4CcZG0JdlItPVfcJTsCMyBitZIih1HvdCtEcEO2
1u8ZFm5sL8/EIe4BsZpkmsds5d9WmHT/t6boMvsduS7hUQ00GBY48ubboPn1aOLgykjxn9equ4xH
SO00AEuvUY432Y9sGx72wfpl6K7EVLhDwz1d0jAvRwEPzUPYpJ4Jukt4NBNtCDS9lpy0cX9lgzVL
TdVd+y2JE537LguqIDSSxwt/IPHpIor8unm/cO6/BacWTR/bMljyZKPicdwjqq/bcmZ+Im6Bi0ja
IMWgoHQ253B4k3ibqZdDO09+h7mLSYIoNm13Hc15RKYeVs37v2KjftvQBSRpWcyQkgznnKjwaq1K
mjHJPY9EF5CkgfyyNArmfOnm292QJ1NcSv/PJCwuHCkBDGZY0UvOwbGosmCPygwQpWevjehyH6uI
x+so2jkv+/467cQXURHPx0eX/FhPQKJDMGDK0yaGo2vaXsOVwzPVctFIIojMLks25XMUf4T73jtm
O79DxTXak8s4Dp0qpjxpYgGZJG4CuIAmiV8C6pIfm9qkEIDjp+Grnx0cSw/pIjwvT5f9uEPMb7F1
MuU6qlZ4GrfsoPfpg99mca7PgFvZoKGo8hVskQMHmfgQjqVnCLlII8hH7Yj/RuWFsNlm2iPya7/M
2UUaNbyaxySoFbAS4XEw30NUt15L4qKMYHnfJfOMkad0La+7ch2OJYs8B09fXvowFoz13Kx9voqi
e9PJBX7uRrZVd+U3eaf4NMJUxu5hn4eQ1NLHJoyn7QbuHbsfcIe68APdgmFG6T7n/d4C4GuiYyUW
v9WhLmx7o2Re2jAYcrrDGHVv5HtSip9/X5nTCvyZ9lOXnwRJhm1E6Yyxk4jfF3MU/TilYNAlXJTn
RepisXY+0S3SUZ/PUwX+7JTDgtWHz8H+sJXFW84EZHLS520EKZIsAHyVZTBhUn4HgQvICtcyakmi
uxxyfmArR+Pa/xeAhPH099U/c+O5ZJdgN+C2FIvKk9aqT1CdgeE36UK/BMklu0SdnkQVlF0uuukZ
TMKfJtaffSYOf9iXAbvrlg3b0Jhcb9/6if6I4/+bXf3/J8wx6jJcwBksSCsx8rwEh2Tfs36jXrk/
deFYeEc08bjUJrd01DDopYemHP0KC+oyW5qUlUvYF3NemKT/gYbR/hFVklfyAqPVl8vNS5i2gLDW
5zWH20wZbR/SPfECaVAXlJXOJyUV2KXnw6bFVTe16y0eLS7pRr++w6nL2Riincs6XsY8GNOhzgq7
qP2xVlNyyVfszA+4SKSig9HANO5jzkuSDNmAZbraSBz99NroLhZpg/jjtJTLkO9p+djaoT+uXeOH
h6MuGkmZauOs2ae8qfXbcCWPUAHw0SuAH7pzo/Iu6Uyzd8i9bPMs7HiTJKPXsUJdKFLSqh2vixLH
eEPYAYXjc5eSf/yW+/SVf6vpqma2ug9rnduYAFuyR3frpP2ecyh3a1FT7hWJSp1LHa3veRHuh60Z
ygup16nH98pN6uKRWLLPMFciQz73VKijUJZ/U3W1Vlk3MwOWvmkPTZe2nikHd7pH+7Tqotadzska
xIeixWPVFQcwdjz+/VOcMUejLkxpbCyncTGN+SCZYd/3QFP7ls9FDyJ4zM3HLtWWS9gggM5/AztT
+HfBSIoOn07G4ON9zFTUHeqATAPYkKzpMzTnzJbNg2yQXQTRfphFA6V6Li15hsd92eZmpM/rNIrl
bik21oE0PUfmxvbVlpV1uYaZJhHzYtsxMCVf7jUTMrUNazjkFRtugOn+Mq6XqvszPsHUxUjxgtuo
IoPOeyiSpPerUJR/TUiN8oereTzZQm7TR6U2udwNptft9VhMMAVd1BR55bxwFnj5502lXKMJuOxc
FuM1mpb/wBXAq26k7pNuqSpuJ5gR57ucjlyo66BaLtSMZ/JR12ex4f1SjHzXOatHI66gq7bS4wwV
HY1yhnA/HBBlzvFIlQqGSUY653t8FEHPjjKFW+vfI+d0WL1yErhAME1CqNrIUOcbHcxT0DJ9VZly
8vuuLvorTAOYy8pZ56ap9HPfddF1TYz0S+yYc0ambNlbuFtOebQVkKLBrFM4kRz8FiZ8uSUXDhLe
bLBvoNGxZlHB71tG/Paki+zaLdn2cN6w6C20E7SwbQZTED9LWupiu2iamEr3q0aHJ5myEPrhDCLl
f1+VM1veRXaZYu5sYQudF3sLKQi0pe5YzWAy2q3FhR35qzv3ypZ0AV5h28YUNqC4LKAh+l32038Q
se1vccTDw2Ev169w0C4eIDuhjutKt2ySHWQGBZ2uA22q9xDfrY5zO+Dlc23YdFcVIb+vYJAyZgH+
68JCnIkbV8C7F1BBngbETVnJ/8a2tZDLWNebv6/ymcFdEFrK5k7SiMncRvX7PdLVMbGAl/sN7hwn
HROkWRhikq3tv1W53UF74Yvf0Kdd81tGBLp/t1dbO+ZxIq5MKh/gq/PTb+jTUv02NCNJUSST0nmo
uH6DjSduzdTNR7/R3ZNkDxR6izjJp2Z5S9m7IiFeRT91IWhyTVWhjNC50MEzM1X6SFizffCbtpNW
gey5AsdbooMWrahXNt4fYJb07De401csTAVDDIkmmuiVPPCKt5nhCKK/j85ev3dc+FmVrPNIynLM
obgS3JEusW+bjfb3U5K0910cqU/IrMwF1sCZUytx9mVZwjZPJSMKI6h0HZTpJGSzFXC8gAr7XRcu
/EozHrBxHYY8Dsg96tKbcdz9yqPE2ZxR1fWDoEiOamaTTxI9h/drOsx+Z42Lv4oTVVWyxWeG9To5
qBqdb6v8epnUxV+1o6zXhSBqa0vUdbtsLGMl96u/XAQW2qRxXRWdQrnOfsblAum/oauv/r4/T+fK
K5eQC7xaVFlsVKL+SkeyHmH/UGfaJp71kIu8AquH6FAalVNSP+xgtoP2iXLdb+qnkPvtqNxp10L0
Bg8Caq++DEimp9b6nWYu7KpATiTkats81WS+n5Q44Hl99NvnLuqqHIoVomityqFaduwH/ln27Se/
JTl95d+XpFJ4NeIYOgVc7Fi35Q+1C78XNeqirvQy68LIAcULhdv0mpbfpj30zM9jJw2NFIUfdI2j
S82TvA1j8o4Xarn2Wxbn/pjGpRBdRPvcGqauNuCvjnXNPT+nc3+UTTAMiTz1Acn8D6vKh16zC4XX
meB0MVdd0th2XbchF1UV3SymhKwTH9i916q4qKuaLPAiXfEAE0jcEXVJ7no9XLiJzs3cic1NywW6
VEufk+HYxnECgn3kJUDJqIu5ihXnE09xT1Db/2ir6a7e/GT9MbZzg07VGAeNQGuxibYMtmqHsfTM
R124VVXbPSWwk8jNxD4lYbZPhV866grLSyAgbdBbbJM0FJk+wPtDXEhfzn1HJyyLYYEye123OecY
c5iL9rDEF6rDM9mKC7Xicwip5j7FHikFMhXWmPW/0UCOfJn35dlvjzvBKVaGJszIWgDR5vaK8OZx
TRbtd3e6mCv00cUiRNzmPTpmJC7uTLF89pq3i7gaq73fQoq7jXF5H23xdcH0z78PfWbZXbTVOJcg
Ow6bygdUm3dz3OtDg7bOXcx2z8k7lVejqFkhcYeEZZnCqyDh8dtmGPxkWqiLulLbSDv0iVU+cnMd
d2MF5Iif1xajLu4q2EiAPlo55H2Z3Mj02Fd+vFvwDl9ezWYksiSyrnLAgGjW9tOHWdZ+p62LujJ9
mlgwZoac6M1kXLPHKSB+15uLuKpn28TBiBMRPZwvECZ6W4+jX7bi4q0mGTKWbO2Q89Z8Mht/Ssba
L2d24VaR5dGsRnV6IpptJsSATndyYUX46ymzi7aKBrnIbuhgWBHQ4ZBGVfSEV/DmhqezOPKkWI5r
QclBl/rSM8avE+WVLP0PFJbdoQrKuMpbPW9ftmkBt7fqiubKCFY/dHWAX7fBmA0Qq2uzsRPySewU
6atiw+dm5OtT2s/mgG6CeZRB0d3IttmeaRfPUIVlT1Eztgclh/0wCSHfzOCzZ1IO5jhOA7+ph7G5
GZeFXzdb8U1NHbmh20pLvyvG1TW3FBre27x1eZKm71shfgRF4EVypC6+jCemjAmFtUhE5y4DB8lk
Y+/nR8moizATQw1vyxR7bJ5QTNKdQah29NPKoS7CzArAp2kphzwtSzhDT/VhS6Q8/v0KOHOruxiz
tunLsGCyz7ctuGIbrGIKwfzw9tRFmCllmQjrtc2DDsbDJOHvRFT/6zdxJ5FnTbCAP5l0eRnoL2ki
brdwSP32oYsA43rsJOcIGtaUP0rS/RMu3C9RcBFgG/ieAh4Mbd4EyXwt2dWK1oNfbeNiwGo2B4Wd
WAmlqVDdhVS1bwIrLnkDnjnr/lCbYsQubau6vAmD9mZbtvZ2B1hg2Fl1kCwmRxL3SbbYxE+4j7oK
VET1srJ478hHG9rqysDz8pB0Ac4irx3k4p5MxbqBDn2PIyG8iRg4MmRQfrBQ6qpQbRtL56JDKWjr
+iOJl+moq93LFgjCBE4qvhVDH8LovsljOkaZbWiV1Ykfu4e6oKd9x1MDDSuZa7ScYU4VtllM2Xu/
NXeS8DSG4mXboSuhiP5Sr3GYibn36kqkwkU9wcOeRMBTq7xqbIGy/s0eD+uFzXKqVv+4djH2KSp+
a6dMAGuEYVX2AMcVW3ykk6kPYBPogx7T8C7uzPSgyt4rHcKvOTVzzaTZYvBkAMuvP1TdXZxSn4Qc
IzsJucRzN+Cbc5dvSy/hbpwuGd26p79/3dMgry3Sqc74bZGCgfQbfFyBaNugeyzEMWn4DRXt12C/
hAr4daW+9huni+y33+jrpI7mPcYfMHO6Xi1p/bNP+vodaUG8JLYKnvelTB/KgM9xJi2VbyKoPJis
M5F+FxcMMxmCpd4OQVGtP+wUtJdww2en5uT1kE4IDAXKLK+DfdKwGMZt2pbF8KbuoTly6KA9Ta/H
OKxvB9QpNxUbozcxI+GXfqshCq7ldkuWtnqrGEuPAH5pn0Y9vrlzXIiwrDurSZfvbEuOLW1BNpq8
Wq8Y3LmHZ7rDgSbGPWwiIa4TWKQcNgEs5t931KvpCUZ3zguofKZkVpOCjpqtwGNa+mMB2Ta/0V1w
mh7DNIJiPdoOAVje814aWOl41R2pcKFpMdpcsHRAbyqgC8vSUqfQV/XzGBEuNK0v4H2YMtrl0b4c
VEv/K0LiZ8YtXGxaIJqTjyq6Au0E00kYHDcZVNsuVEyvthywKs4RAbuvkaSqx9tL2VSHvQrXQ79F
/GFtOy/4C37COSHaHtJ7sUpl3s2cH8e5u7fwwb2wZc7NP3p5/ECLq07xHNCBuceXOw7l0IPUQYRg
1synVMH8nXCt6wgpuGq6XKfJ9LFd6ncRmXufQhuDO+EqIdnUUQgV53iNDAB9E5/KGUgSr2h1IWkL
XsLXvl8w8xNzgqk3LSfvvIZ20WDVGtuRFx15iy54msHxpsgYn/75++BnLvfUWZRw75dwCnqZt/Pa
x4dykPQ6hU3HJ6UhEmJYur1ZTdRe/f3Xzpxp7ktYAdn4KrShzIvNdAdNx+epZX7L5EoQbKqC7y9Y
fbnZKnXAxScOczJ7ngzuWxgQA326NQsiK6bRh0WgowAD8vbCvj/zFVxQXtuhB9SPCK1tV1dFOz7w
qb9VEb+qwZUL08onBU2FC2HbhlEktEAEyLL4AouPN6KfvRDDGNvJrjrYbSx7xE9j239jWt2WInn+
+645k1u5qDVr8WSdAImIxp5Ga7+Khv6OAgJ000sjPpcxlx/+/kMnfOUrCZYLYOuhHc3oKtpclAkf
szZVGk+eW38z73S56ze9Apu/qjHjBZXAAE32EhHlV1/glZ92n0NF0vcVrvsOXfTBvl2XjT6xOYaA
kS3763kmJgP8QxzqvoYObFKSQ9g39XPas/pNtxOvJ0J8RPeIpzhdlhQfsQ/CL3Urv8nBSyYSQztH
+9obaGVKPBPErLuWHbi8/Rh///t3O3OsuAg7sYVaqR1j72R730RzlA2L8vMFEy7ATgf7Wld1jXOF
wYyoTJojr9P52mvmLsIOLWtl8W6HFNJ09CDN/B3Pv169nFS40DoOlbyxG3mT11UIxGRq5yyqhwvZ
zJk1d1FrJmgqqcpS4sF3+7EE43zYF+k7c+cwAXo7JMGM87CZw2s7k3/m2nqpe2NVnDQsqSq9pCu+
p6A8hoKX+jKVic8TBMY+LdZvFZq1ahlavcm8XGl0XRRpcoCaa33jt1nc6BRhELEGZ8Q2jeQDHAvu
VWD3C2ffue/pxOewBtvWxbjg4m2vbpXg7R1a/Jdeq8/kjqlTzLRCVRolQJNXNK6vkhQKy1C1K682
qbx6xalwMWYRY+VuT37o8C//lqztE/glfueLC/8ckt5MfLU13jqG53WU/2xG3Xp9UxcLD5u+JdTL
KPNpZdWVnZQ5gMVT+uVbLhx+6WtFUnRZ82U1aVbHAv464EL4Td0JpJNHMtxFUP6GsXrAuVlhryde
AkT4mk4kUXRzw2FBlZfUQAkI2mTU4O73m7kTSLTclNUrGikAISRveNiKjCpyCQZ3Jl1xMXY6kBoV
USKh5BxkxCafZzgD0rH72Ihm8fwLnLR9q+IWTf9Y5jtYsWMNyXxZf/VbHCdUQagJZz0IxFHTf4Ru
cX+wLb1E3TlzyrhAuyQBFl6UM9Jo3QwZcMlrVhSzV1s7Fa7aVtDGZJ0MkNRdEB/HJPq4hbHfqriw
LxurMJw4jsd0t18mfd0tzO9wcTFfS4CGcwchwrxZ9V27NM+yXS7xSs8ktLGzTcaVT7MNxwba8x0s
x/XA2Mcy6quj6nsIk9KmghZUGk1Jxvoq/Gc1prhQ0Zz70M4u4hFZw6lZOyilx4ASTxB63lPzn9cW
dRFhGnZhhRERtmgashv0O+KbWVnjF1suIqzTooVHzSpzQsJbOxbwCxe+mU10qgB/yxDSGZiQ2FCk
TdJGzzJU8TGcrL2QIZy5Zl1QWFqOSZKkFYowvYrb9P9xdiVNcqPc9g89RUgIAdpKmTW5VC6P3e6N
wt1tS0JoHkD8+nfqW3XhSmcEGy8cDkwi7uUO555TH9VzCrT1z0XBKeV+h++4fUEXA8HzHb9gVkvW
bwoVvt54nr3j9vsloTOdEQ+PSf0DqtlPGsSLnht3vP6u0ahu5qVFvxftTTPeypZ5kYOz9Bc6rkFY
Njdb9zRXwXgmjNxEnHq+4i5ETO8WKpYdYoRZBHMWkOp56q1f/BE7dsq3XWldwZR0MoPVBmQI8vu0
AergdVlccBhEfJuZSqTuBJOa+cK2dMgk4ZXnfXERYgk7oqWjY/fUMPopbLRC0p56MTiz1MWIcbyy
zdSgNlaNUZtTEvRZUk3XmsoXbNWl5JJKbNP2EvkR8Gbc13a1d0HbkTxpSeCXXbogsXgliTzUqp5C
Wk/ZCqmhMLomhXFp+46lVgQgX3QCW9T4Z9VnS9LO5wliyx+aetyvYHNfnOIbRREXLVaHpQIMf0ap
P7TjWdhW51sfbQjWcIE0539u1eSlSYKPTV475uTQcpMxwO5pFfL3Ry26e9FQz+TExY/NYKVVqkMq
vqvxdpDf2WzOfhbmGPBu26BmOpEgYUq2806j5DaYyi9ei/8CIJt1AjUVpG3lyoeckUqcTGR8pvVZ
6iLIMEqgp87AN5SEdHnI1/4UxNuffjt33tm+O1QqSiufDGX/dOOhwdqVeumaYedOeSKc1rXt2IrC
CgbJ7xQt1weqer/CiguomgGPpr3U6mlcSp3ta/p3HS+e39MxWgCdhCY8lE+bWNN7A42D0xHWxs/d
uIAqqWbO5wQwY5KYjxPR8gzlKs92qAuogn6unUWItATkS9VDzebueanTxXPrTqB8QLFqXEI0zvQy
/CuIeTeIa/IIL5fiDSfmIvs2PbBQxhLXfCJ2Ras1RSfcRlBm42jj3PVDxK7E3P+rR7zxX7ngrcYa
GwYQBwdKVamMNVWZtWDguNuXdbtPZpCcr1B1jcd06XKqApp1IYcUtKyXuw7yQI8zJ+wGUlLktpyl
yKMkrJ9jttHTsYXbhxQkSaClKKM70Pizm2EN5U25IS/KkwVU5CdyWH2uyjK+0emozn26l2HWTCu9
45vG+PMKFu0ztceXOui7m1magd5EZhhNjvZ5OUE/XoMVsFIj+dw2pBO5WYNuPwHhGRSktOD0g6DC
OQxfZqcakP3ddqscgZOvLReZqBN137Axgm7wMbHyT7pF3Sfo7qDBEaH++VWQ5XjGNCy55wKBThjy
8RmUr/2Vp+pCvuOC22rLhqNr8dSCvOGJEHvq5/5KiHbhpXWxbRo8LyyIZrQ/9ma5YRjag9Sc4uck
2Kt7L2/pAtxIvMymbXBHibCY+JjCP4ZxvYYfunQ0L7/rPylPwKnk+FKIuzlPc2vi4dzqbvQZUmOp
C2XrJhBaTEg1nzqw4WZfQkq8RlWwspsvCAvOlAMFxaU94rtuOCAlhtvpl424QLb6GMUADVRUcHYI
agsQQJ61WIaz3wd1/Fk173KMxxEwOTL0ebwl7xdMmPslaS57VxJwLlFkRegXVHcs7esc9Ra/iF64
SLaIKNTmugHT8MdyE8v9EQAeL5A1uLTF65sY7sCsJwAQPx3VAWHPIKy+QOOdfv79mf/vnfvV/QoX
ugZ0dYLWJLrbDa34uxhx8Q+0oeOTARYvs0cZfm275cjXMRxuYzjDm16HcZ1P0cHuZa9Ng3+Jf+V1
wYTbt0pUIEMmugbw90E+0pL8vcztfsVhvP2oCRdLx6Iy3immh5+6IKj6nIiDgBsVHafTtL60TskE
ATSv6yZ+oRiLO82QXsgnUZePQ1I/CxNGnms7AVEaK01eRBGedGVbBFsd0tOhT7ysULjciz3qPCES
MIk5msVkGNijwBQZr16TcKFt9Wi2pOK8AZFPHIIuvsLL11GveEi40Lam1npVHN5pSIcoL3uOV9To
a7nWRUtxkhYOvahUzRNK5PRYPjXSJLcHoERnIJEXkc0o5j0e0GYqOtNBgqBT6rkX85JhFrmc8zFR
23sz6/jKXX77fRUuFE7TTlR2e8nNUvHXUoOetBr7ACVSs1x5oy5Yi4uH29HkCdI6aUA40R15iBlc
gBiqHiM5ItnbvB5GP3CccMFxlYlKY5MUBV9mH3f8tKxR8ZVf8fY7jlHHV97z9z7y0hpOLMDHgc2Q
toQtM41SlpaI3NrNq9gEyp5XG/y/ZEOTON2ADYdgEDunU3KceRt8+f3O3ybOYsLlaJOWaQNIpnyK
lkjniD/Bk1HvO2iIoJMDxLha7uZ0UjKznB4ZdBrnImjBXPr7//7SwTnlCQLpg24bG7iShHyXVXsL
x3Ulbbi0tBMr9PEhVsaQ5Cu6feAHxA0h3uclkYxTcyxdTRNi1QnfpF8MyNXW9YsZrhbT/1eHeOPF
/QUap/fjKAOEOcMRKogyTiX7tBhMg2VS2N5muk+GfxRvlzIvNcrJpyaW5Zi3NlzvotHS22Qtg6/V
3sJOZlWeSBmThwMwJuD+V5FBKG/6ey5J6FXxwKzw6wsKxgzNQejRPIEN70asgwI/RvXsdUFcsAe3
EA4aD1uBRSjmWUoPkQXWq5giXKxHDByDrWNW45i3XB3DF7oFnku/dir/NwL8uqomqp9AgmRP6zrJ
R1ScvKgDmHCxHmLRU8AV8sc67ePn1STr36rlrZ+/cVF7moxkDrZDPrF9+yxkDxZeo6hn+OYUsLoq
TmpEvsAcNHljMNWYJORa6fmCxbtYPX6kVEtkz0+bJsfZELKDBLK64igvLe64eBHNYztRTPUmXffv
gZ5fiXFGv3DNBegh6jSbAFnhEw3GKGOier+G4QcvA3Kxb5umAHoNCGkP2d2XeKTQqPA0Thf8lpB0
ttKo5qnkY5Wna5TzSWvPm+L4bw7ZA1NtafO0V8v3hcg9i6t4P3udiotoAjw4WfA5AT5O2KdKdM9D
On30Wzp+7Q3btic9owZLq37M03gQpyUWnn7FeS8FZvlRrmZBkcpuzE13O5pl9TtwFzMdjwmRYAwN
ih2T5nkUlE1Gx/Hwu+MuVKrmYWsQI2Hnao0eE1jRZ7ntq99j76KkwPUal8luahQ623M9ntLFi0OJ
CRck1doYr2U9109UTLfToO8Oqv/2uikuSIp2U1ztRNfgsD/4ibL1wIS5MH5xrQuSGrrJdmGEjbcW
OQaNkOvMDfWiCsOxOO6Q2hkFTYXPudU6fNRUhrkgrPQLC12YlJwxfS93GRRz15S3EII9Thugw37H
7hhoxQVfoVpTFm01Pgf99m6fmOctd0FStcW0Ivh8YENtj7dNYUolGGfPS+54RLNZwjBcXD8FjNwl
0VDdjSat7/xOxYloxVjhpW/G5okfVp1l2Ig86Y9rfJgXXk8XIJXGHVTlNFZf9Psj/b6WP7127U5e
QGW3qecI4URcmTvGtmJqrs37XsqM3MmLceddxKIA4WG70A8JWLKzlqTVaRpa8U7v7GfV9n0xlfX+
FGzbnm/75NdXFe5YxoqXrgbKpX4yA7PgRLT7uTK9PPkdmmO7B+sjcyysekpwaEt9tFm7VX5ex8Wq
BRG+8kQFmFDCZszjwD6YOKw8N+5YLusrpauAVk9ibk4j3XLqp1POhAtXSzfNUQiKsHTJZCZ7+y2u
J6/Wp3DhauEE7sygxdrtzB7TZvo59KB88PuWjtlumtUtuMGrJzJVTdaHRt5pRGV+qYCLSJO6C0xL
Z6y+6j2LUnbuy+3w27oLSGtbpiqy9dVTJ5cwq2XA8m2FTKnXwbiINIhOQ9PS4GDs3H2FqNiXdK29
mA+ZcPFo1ZB2gP8phHhAqt/Rsv9SU678HLHLUiaiftZduOO2kBgtxuBBAzfmdyYv3vk/LasBARIZ
Q4Fn1aD5UIaWZFpsfq0f4TKVJVU/MehmVE88OJJ81DGCyHpOrtj+i3N6oybiQtGgyNGCvyMNChlE
ZYaW4ZxNQpmTBX2R58k77ytIDFLdRiQoVsh0AXpcgSNee+Z4LiJNBEPKVqWqp2FP+tzGzaclmvwC
SReORrYI/WtF0qJGIHPI/U5EqZ+Ruki0Nq5GOaD9XnBQ/mF+Kt3uVq6pX+XIhaJ1jdh1Wx9pEZhR
5d0c8dNUHl+8bruLRONrQyc0OtFlF8u5bMy7mfdXTuVC5dtFoHWkBVHZqIMCqIL+hi6DvpdlvN7v
bE3+RKVK3nj9BLf9DiL4rqz2OQWBQHUKzHGAjcUT3ClcOrSj0VxYpHkFtMW2BwlZujuMl529du5i
3ESVii4YEWSXRxee1wkkensfxFfO/3/X7w1v4MLaNsurRm0wVRR45SkMw+GhPSTLdbt/N3qG+wmJ
KcDd2WS63J45nd+rPixPR/qizZ5WH2vN2K05uj1HWxZ4jsF+GuJE5dOUhLebqv9Qm6o+Jc10F63z
+0WCRiZMgPJM+F4/RlEngewSX/3OyvE72hwV+ii2LGr8IGImSDuz6bPf2k58wAghQkSBKI6GTKe6
rJ8BpLnGf/3ybrzxFVwcnZWqb8x2IJOi3aMw4MjqcT2vfONLiwvnseonqJWEcVqUI39cqXhBB/t5
Bpdxbe2DOuiYTAs1x3rJlAmDMR/p0vnNEAkXSZemWs41idICFK9rrrf0L7T7/Zy9C6SLo22ONr6L
glZhxU7r3ugmj/qAX4ngLzy0LjlZNFM0CzV8cttWc16CnOVOJ5s8R2tl/ZyDi6gjtSHNvLK0mFlY
qKkHzlZ0nkmCi6g7ksYeu8LEBwhjWJdhgB70LCYdK+pXnHCFMGU6gu+iNGlhVzaBeE71N33Qiytt
20vX3jFYTspNUXD5FdVmPs5B+OdBE7+Nuzg6bXf4SDvCoshx6vpzONae75RT1bcWlJ3xOMCgKL1J
0IvGoEN0rUF7qa3uwrgAZujbXUp80X2TJ9Ns4mYhdsm70owPZKjbE95I9R2topBkamblveZjcJ54
qm6lwnu5Q0v4ytV9W9iDCZfDrGQR39gYlwUfw+VhFG3/kGoU27LGhtW5E4pOyGWq+eus57LLASOP
9yzRQEOdSMSaB/TrmlMb82nLMGx8PHSVXW9eWrBNFtZNexu14ID/ve9/25K5i2ZBkhxt9TyJol/j
/lySNX60vWGfIZTEvZ4X7oJYOgrWfaZjUTQV/aci4/dpYl56Foy7Onml7MByOXd4uuqB5uEwJ9lu
mFesz10My2Is8ARLK4pqIF8SDGXmWzh++/25v23CIER8/XKB9GgFtabgBcAd7Fwre4vxn+XkszgE
wV4vbsCKFVebSIuQBu/SZbuNEvXRb+n49dII2QBq5Ig2J0u+9PMKVZp99ptPF78AAztYglVLWsQb
/diO+r6Dsfrt24mfdhaTmQ4rXGYpnsuOfN9T4ueNXUwgk2SJlwhLL+R4kKX4GUjutTR3EYFmrRPw
SMF04qRv84SvYCsELZbPkXAXElg30zLsSogiZbo9lRtw0mZqr/jAS/fb8fY0LjszoIxeGAF0Vth2
FgQ73OsScheilUL7MQ6BIi0iW263JcjtMPJKP/3+WN7O27hLPkZ3Ygxa0AL5JttvdSfDjPLSnpS2
8DAySq/ktS8n8WtgzF3sFVgoMVZLN4FofkMpQUNqrwZLfjSeGAvbuzDdgV6toTzx+5914YO4QCwT
pJM92pEX0xj+lfbyPYsirwogWiOvfYIAfw+pg5kXPRqOWcK29zZpn/22/fKV/lOOApcVsKWQnCnm
xHwal+o7ZHO9Qh3ukpIxXq+skgTv0jKU3zZWN18gdOula8m4i8hihKbWtNi4OMr9BNK5P6aE+2E3
gdp/fSpW7mQsSyzeTlZkjykFmOz35/2SOb11K8nrlXVMa1JDN7eYZEzfxZLKh0bK/TaG5Gem4qm5
aaMtuOnDarxibxfswAUftOVaG6EnXjR9gjrm1GRNV/3kJi44OjcnovbPv/9plyzAeQJUkwrkoRsv
jrFNnsZgiXIVcD+UGnfRXvEL13TNdl5YzoF7nl5YVE3g9w64YC/bThsgXJKhwqbUqdrUcl72a/yd
F87FxfLIoZ5nxkdWAEjxqEx728/lv15H7rJuJU29tyDcZUUsmvRkZfo8vKhH+y3uuIZ2WyZLN5ag
sgBvjQyx/gT8TXWlIXOhtQci+teWkIB0g6ztgOuS0nDI+jpZ/qjTJH5KzfJtiKbjPLR2PcNYtmwy
+/oOwZYfoxh3wT6bCBcDSrGkwKhSdVr7uL2hRFG/t9mF5Gz7QKrD8qSIjjLGox/S9zYc4mspxYUH
1KWkUqSeIVHLWZHONShGDiZP4KhGxlLOoflg0Sryixe5i/PHkKwlCdKvgkV0+ZiwxeQmUeOVB/qC
XbiQxaaKwk5KyoqkTsV5Bm+iCf2SYf4LZHGtomO3a1Ls/fxQjfG/1XZtFuPStp3XWIUNJoMx/lyE
y7GdE3LE90uix5OX0THX6HDlNwD7X47cbPlAO3pKoAzst7hjcnsQs6ntKE5F6zZDZS+4jztuPVd/
ObD/hBLV3I/zHuG28GiAtG9rolsUoP/x27rzIjd7gyF5mcIZBdBNHkiBrp/f7A53pRW31KqqreHo
FtaG2Wi3m7mrPb2oi+iapxVD64NNimoJwlOpSswAQEHa87o4lapkMsPRMIMz181PvjOdjxUmZbzO
3AV0DSVGTBTrcBdVL5c8XIESZSVN/KZvuAvrUijOwjkqnPt+fAxRv8tWSj3jQxfYdfT7PERtnxRN
GJT36zz+a8F77OfhXVxXZRN0ngCXL9L1WO7LXQw3oP+4NpX5YjBvxIgurouTtlkJJteRS0d/hTR6
NNPy7fef9MXS31rasVG5rJhjFZYUtG3Jh96E/f04l/NdZVrp59ZdlUmECHoKodqEvtwYgHGMZ5Cf
Z/nv93/paJzwmWLqKUq6gBZxBNqfKhluEhlfoxq/tLgTwMazFV2oJyze6DUD9eMD661fnuVqTAYE
dZcgqV/uegjVAo16O7R+/Uok3IV2AX9VRmDFTopagLSoUzkQqX4bd9FdW5LgyrAhKSC582OW8ltL
kiuZyYXzdsFdZV1F8ayw67gV762Rt3t0TYv+0tLOM7rasu7HuiFFrIbkZPQ0ZtMQ+OEIuMuoqspa
c0lHUkCv7VvUBKclpD+9LriL3SKmT5KpgUDPlkKdAxoGfTZU1J78Vnde0X0nFgjggRZr1P+RJgq3
HCA3v3zBhW+NGwZgd6S3BdoBJmtlVWUNYHV+lu8CuBKxjmAM2WkBBuwxg/zu39Z0f/odi/OK2olX
85JqWgwd/0nm8KeYki9eS7vorbkZRNrsLCrGGYqkGTgq1deeit2vxvgLfiCch70KJ1Is1ZBkdAjf
tenqZ54uNmwmgs2Iiwhe0PDE+jbMVV37Yea4Cw0bVt2EZdXHRVKqfylaLkr5WdAvwDAQXUYUoupF
aOkzyGPfpVHqGSm6uDCya1lWk46KlYKQgu8Kdd1KlH79EFfAsp/SJj3oHBWtUjk9wOoo/agMuIsL
GwA4aONowtI0+ZFW9ccODBl+N9x5knuCRh/A+aRgEAQAIUbwY9w8K58uPZmY572J9UGKSK7huRvE
zZ7Wvos7Vh90aSWntoqLuu+/xLYD06Vc//A6FBcNNsbg2tlXzFEOi1GZmdnziDK0nyt08WDHYMDp
IBQp+MD6v+M2rD9VUf3Db+dOemsnxQ85bKSYg8Pcxbr9MKzGs2vhwsHKMqRhtUdRcUzBcRMvU3AS
2m/+hLuAMBof8SRB416sY/955xNkflYvzTXGXShVPTYdaixrVOxVO+cVlCYzGwGa4XfmjglVtuzk
OiKpVe3w01QaFjT4sd1ylx4MJE8ds5KERSO75JYH3ZrHAhNufjt3bKhaqqaqozEsOtufVkUeAyr/
9lraBTbV4KYZSa9CeENb1In4unfaa4iDu/RgeibTZJLSFq2BJm6OSVn6Zd1M+fn3O7+QZLnQpm6l
0DfXYVhseq27E5fzgBJmGQd/VfXUX6m2XKD15y6+CUDZXfW2Cou4a5Iyp/GoPqqwg7CkHVQuQK+b
GdqDnQyJd0SgKwAtShPAjdqgOv5Jxro+//7nvh1ro7P+uu4Tdu2YTrSzhYDY6K0I2LdpE360o9xF
WoF6v463tDyKUU5mypcZHLxZ1EcCEhyl6P34xbgLuBpNzPgSprboj96AMEKzvPMOu12sVT+W67gs
uG/doX+C863JaVtfeWleMpo3MnoXatXvaXpwE9mCp4DxU0nUt3qryPkIu+RhmweZ+Jm6C7kKcR5V
Q7hFlSw5vvEmmfMItPHX2gEvSfZbv8PxJKPdp0bIxhZpnO5nDLDIH80k2D8BUHz3jOsanz2c5vOw
2+jEEkiwUB4F0AOzMvaLZFxsVkXmegGJYlhY+i+HK87msPGsLbgo4ioy64DmSViAlizJO+jAx007
X9n4/wR93zi8X3i8goiPGNa1xbGEFcjMQIBhwG7+uNbHcCqlaG6TEYOB2nR9XlIbZSqVfd5GA0S6
mrTN2FIOaPGTpc7EHMRn0Niil1rv0GGi9XHcyjGMu1PZz51XIoou82ufofduIItqTWHiZTsvKfra
Njz8wnQogrxefWxG9jKFjtX7qs7Qmd9vOBXac+8vlvifOncYzF0ZGmVeUDSY5zxUVovK77kGO/3r
xRUBDHmxQhe6RWeqVyCXhKCE1865C+ID4jZtlwN+KIggQlzKuwF/+LkHF5OXHnatm3SwxU6PvybV
KOBJk2efF4a7eKueMqGrqLcFVLW+78+2lf/4LRy/Pu0VwyazsAscc99N0AJgKEdnG/QuPQ+cvF5f
hVZhoru2BQXp4DuhxzGn83ZNtZpilbes3qlXbuXej2M52oLRlWRQruvPBxmuIRUure445HadyDBN
WB0K8WXG6inM9qT1isDAp//6YALMARy1YkcxrVXyWS7R8cyWJfC6i+DMfr36kAjakUAcRV8P6qwO
zKOmdPWbmQOf7+vVA6no0EfTXsw0+ptEszwNTeTHRQoC2NeLV60EjG4ymJvodpkvWpW3wC1WVx6K
t9EnIB50Vqc2Jn29miJiLb8xpYrVKW1C/qjaRH5POJkfDK+AJEjX1fMXuTisUsR6BKHbVpgazmaa
MesdHl4VE3AAvf49KGY0E12qrQBWYbsv4yi6STAo7BfYurirmGrFSrCMFmSOIDPZcH4boUftubrz
jOgxOgDfYEvR9vROrZ8Aj/cCXoEY4PWpLHFKVjvQpVja8t+w+dlAFs/PslzUFe0M30tkZkWf2Bto
p83ZqsOfPs4YI52vtx3sFtMmZF2Aqn3HWzNmAF81V/b98vL/6iqZq/549LNMMKK3FOk4zzfJeKxn
AD7iuxji3g/9XpLvvNqvTa2/7TmZqwap9ghJcY0fElsRZUmX7h/Mssi//I7JsWGVrqOxazxjJmez
98C37xnkrPzASkB8v/4IBxsqzGF1cwGV8B+6DIsE89JeG3dxUHHfRsvA6VRgWuZrEpi/mjTwe6yY
C4Ra2z3dox5Xvl+WoZCEjacXt+Nnqi6p0ZAEcRkE+1ykA2bVkjDMUtP40VUwFwfVy3qbDQafCvgy
+Y5bQElUMHqJmjPmIp3ipQ1MtWoQxkkrwci9YRDCrB/8vqhjsQDLDTaFbnoxtutNEHYqg3il3+wZ
am6vbyJHqs+WnU2FkTy4W2Ta3R5q8bRRF0QVB1FVMtJMRd+TTxhCyDtjvv/+VC5UZiAY/HrnBmNO
+JTTVMRkYXel4XeT3vF0DHkZD89BlJznlH9jla4f1FrJd7QH+Okw3bU+woVX3gVWHbVByUebqRCR
OkaMtCh6u0yC/NPXtXmEKmsVZVrF+nsz1dLvKriAK4hTQ9xNpGPRR8vyOAzzeO57On/+/ZFe8Kgu
S9yGc2sFQt0iBIr7tAfrH6PyywGYi7gK9SajRa1jsfRfDQoc2bD0+sqzc2nfzkvMh4RMaU+HAuKf
pzlaMRlxre5zaemXv/9PFnoYc4DPosWRaPHpJsIffkft2PQ8cnFIpbEuBn6gMN9mNKB+w6rMRVqN
8RKkCTNjATc33XCwlZ7jiJa539ad2LlNhvJ/wXmx8TLKxqrLZsyYei7uGHULjrVNBdFQ6LztQ54t
R+/5eLk4K2AVVsQn8VDMddg/smneH8ngN2fLXJBVR6alFk3SFUsT3dt9/dKZa0zNF66gC7ECnXYn
S277QjLxF8bQqmzSzUevb+kirFrWlUCDHENBBfm8B+ZRJojB/dZ2rHIAqjVs0JcrAsqkyrpRVo8g
Emj8XKFLnJWajYaKMFUIs015o+SRm/DwfBZdeFUthqPsSdoXNC2/B01ps21d/GzfZc4iktRNLWKF
u7JEZxsHy6mNmme/U3escyhXiqHHl1OfwzukKF/nOr79/dIvH+6N6N4FVzUxbWSUHKrApAP7cxBB
ckos+gQLZFKvTGRfuOsuwgr8PkdclgM8OQ0+Q8wChLNp4JevuRCrgMdEGmZVQc0uTgGfK0BEez9K
QeairMKObVEVVX0h+v3IeTc9WIiyXzGlCyfvkmQla81MHwxjASqH5cNKiT7xUkzvVAnUvtfHdcFW
L8rrmClshoJYmJNdVpmzaajPjQmtF2SRuaCrsdqtFquETbGhgGjy3WbZlYrLpXvjPKf1EFpkyG1X
GNI1BcRBy7M0sblyNpdWJ6+DANmuZizNMhYdyIjbsUyzINFf/c7dsVfRxOAQCoauqMPO3lc6EY/j
aMoTdJ+vNUUuZOXUeVM1SEDCPSm7IgrG8FOgtWqyuNXLu0YK4I0Dyc5HTdgVL3HhsNxO+CLHZZ5A
KFcc/fGeNX8v1g9+yf7XlvlPLAZWBlZVZuyK2SZf02D4ELfXGOQvbNrFj4VzRYBNE0Ox8EWd1/nR
TsSP0Z25AK9AQWQXdWnEHcPAs07uD1FUeiZYLsBrbcJ9SnXcFetQgwEi2NusmgK/UoKL8YIiBSi6
QAVTJNHPQwBtuDfMs3jsYrzaeR8XopuxaI8S5a2UtPfLtidXdv5S3XvjqXIxXivh8dIEkypWQGDE
AyVJLXOgJjUkFnhS/VDJ6MeRwVzM1wyg2n6MvQIJbnjL1/3TuPuJt2G2+7Xf0YsgbTzovmi79juq
aX+OASiAvPyOi/kaNADS44AgpE5rNeWKyeNzu1QYj5RgxfSL5l0msG5TbRlFiNHMovdcKAuNu/Ia
M9IFm3XBX4hEMAZzEFVEMU3ziG3deRQzu3I+F5ymi/6iTZCk3brgPU+n6Z3WZQ+J3QGaVujGyz2P
CB9vj05FV3AmF154lx4sWYZQ22nv0XuLBogeaAKYHIYYI9X8+P0Hv3RcL6byH+9JqyRSmFHFExm0
mSDQriBJ5cdLwFxQ2LCUC5SHsbgeKH3sou12YvIaT8yls3n5Rf/Zea+X1KzhCDMAm8s5rad/O7o2
Dy0h6srHvnQ2TvjQpRwSNUvUFYrofCmhPkBN99nv3B0jXlN9NEG3qGJn1Y86GL8swXQloLpwR13s
1gaJHlsduiumRK8fGWCWf0yY9qyytk3mbGimHrqhwg9LzFw4197t5YzGOT5D0kS3zEzNKS1p7ecq
XDTXLnrLUHCHq5DLj4YsdxFYov3iNxfDtTMjR3uMChXruj+ZOn7P2rU/e31fFzpleoWpOejGFYoT
cUrZyM8t2FauPGQXbqaLmNoaCJKQdFNFYuRTjJwlS+f1u9/OnVu/1TSqAWJRxWDY/bCwOqug7O75
PZ1r3/Q25EM5toWm4p0J9UO3bn6ZvwuR2o5NIjSJZNFPNSjNpsFk0bL6ZRKu2GNAUrq1XMsCkj5d
DrRPkFeR9UtBXegTynFm3WzUFHNffm2RJ1q1Xln6gi9wkU/BWjbjgvHEAgLlIarRzVje03FeH3Q4
RM9VEERQ41btN6+r4yKhUjAw9eWxNcUgtvQOupFVjnpmecVeLzh8F0BTL5ViSWubYlvL4S99rPNN
RaLjYYXu5BXXecGuXBxNUsqjaszaFH1TYjxnkTZXU0RPfsfz8r/+58VaSyXAbFth9eS43wdTn83E
Fr8EK3TM9li0GZeOVZjp2N+PyXZXLtZP7Ie51EURM2tJVVwVEojHXFXs/zk7jya5cWwL/6GHCBCG
JLZMU1WZLKOW7w2jR2qRoAEt6H79O9WrFlqljMBmFjMjJguEubj3u+fwhMBD2W9PoM5dt0LnrJmj
LX9clP1SFbAQjYr3fiPu3HEjW9uIgfwD2y0/ZuPw1HDzxefR0gVvM5F3U6xrPHqJ723dfmY1+eb3
aAesgKl0No95nz9qO0KfR+y4woV+eJ78D57H177LWkLSqB6PSzM+zEH32e+9nViSkYUih4ZHZwH7
yPawS0oCSzS/h7/uCv9aPD3O6jksdf5IkLI7rQCSIbmg/bAi+R8kisy21UyRVFLzosX6mNnYKxKQ
Lg+VG3SH5Ssjaay76Hna2ug5t5nXoSddHIrZJW+mrsgfbcvn57gQy6lXsfDKu0qXh9pItARbK3Pw
UMFr97mGTiwNbsQZvz6apItDFRrrp+F4dW01KRJFRP8soeNsIPfPpjuLivYxUOTWzfbXdVnpklBA
L+c4sAtJq55oeVhJq49tHk4/4noKz0i2mfPW9eSwC1l4bclQffx5ygYEtnU60iTddtv+IDGZjrhQ
ZF7dh9IFpIJ1DvJ1tPiDgu6vschfIoicea01xxHw/4qslQ2kg3GWhD8gr98eNZPsxiH41ndw1rHg
I0IRQ/JHAz+yxybsuvMeTNWlrlENqrmySYO2/gtqtX4JZuCHP3+GMLPKTNNIUrNiFsclLDurzq+p
V7rcVCHUjNmL3FqwdidIdL50Q34jdnt9v/9mq6SLTWVq4iU4RJXaefvYLOXTXm5ecQ5aUH4ekmJe
NDFoWXgU2RYl3bJ9njLpOXmcM5cuG6TlDM5cQbcLj8IfjRr8cEbpAlKMraMOoT6VWjM+1FvWJCwI
qN8J4yJSVkALWeZLllZV81CP4uuG/lWvBeUSUmMR8WnOOUnBTH4PuqW7Y8HkpxQiXUAKdnJNP+yr
Sifa/CgC8MID8mlewZl0ASlRY26zbMAR0EGWIa7nPyNq/WrB8j98lOp6PSxGpVu5fYXRzLu5W774
jTj/eYaLadLZSmWW6h0yoTuf/9oGmd/Yev+pyf5iabp4VN1LEeY4SFKI7ZjHLYim8zzF9ikvLbUX
jUvEXY+W+QQGu9ldlEvygi3OPGywpoQ35GCXL4Ga8hcWwMQogaCROEzrpOKkm6vpu0AbzIeo5dW3
MtxFnrCiCt/Z0kR5YpoQeZxccftDgw/8wqkA20T6qgbpuLBTncf1YYqp/auIu/2MAgOagpemeS6K
gNhkLacFxqwIhJOOqMkmBabMYxuKHabZjB3CPDbQU6rpkoiiQHF+GaIrwIvy6xqTAvKc8SzPbNmr
NG9IfUcgpvsQLkuHV1qUHzQH2cCfv1wnCvhCcA5L6GrUyV6OKOX7OTtKFw7b5AhOf1BZKmHi0i5h
m1iGTeT3U+7X1QXpkl9dZIrKvr54h573HwMuew+wJf1bR03+lLN2uv/9z7xxLLiw17h2g+xFmKVB
T++yuH6/IKS/8Se89ezXWO1fQbYOa8jfzEOcZhR1HVJvJyl6P9MY6bJedROHO5CJLA0tT3UmP0Kf
0C9Qdf1Asxn5mVqNcVoHcZZw8p4Ewa3Wu1+nHaTrlBi3UUuxeFSaVWiBn/iW3zWjDQ5m3P0MjmXo
bFZhM4+26eGCPoWjSUKxPZbwv/X8puznb7rsgHMrEsYpkjIPwV4Gh3YOSr/jwRXYYjM46Kja43SS
83Z8tb469FXb+12dXMvEvNUTKaDXnvZj9l23wTc4vf7x+1X0xu3Dxb7kPkGgik5ZWsyiOeqczaeI
w1+7jGHdowzZH3aI59/4sTeWlYuB1UjLrFBLz9K1KxmScOZFNpFXKli6HBiay8VQaOw626TGQ6/W
U75EfsigdEGwWYoxNnLEi2e0Pne0e8rHzE9tT7pKW2hNYTBixtedTSwgRRCXJxk28fH3H/itMX/9
7/+1lclmDaEagKhoHMPsQIK+TNTOOr9F5YJgYxfB9jGSKhUdyn7wAJmTXZQf/V7dWbF5GehX+2uV
hsbChoV+1yLz2yilc7jaYh2qrcGoQM34Pu7v26j3u624GFiXwz2O7IFKYfT0iBZbCHrI4Z3XgLj8
V0QGY8Xy+tYhGqxpVh2imPi1AEgXAIurYDd9uau0he9M0ZE1EfA08JsnLv+FaZfzzAiVrq16Mo0d
jgUttd8Ud/kvvfERmgJ5lK7a3JmSz4cyLjyXvkt+jXFZ1JXOw1Sv+sqb7CFePcN+l/haCx22oSzC
lC/5kJhguWOD+tNvqjhHaRcUAZwNyjCtxk+TMM9VO/tt4q7CVgMdbRqVOkxrjdWuWPhAhfHCM6Wr
r9VgZwrirYM54kRSMv/Jq/2933g4t/E1CxpDg9exJiFNA1KS+3VAus3r6S4gVTfwLhu2JkyRy5MQ
BljWQxUHNwLdfwrWv7hluYiUbeoVVg9A3yBWjOW+GUsPaxnmD7BxQfgu1XdFoiLZ4lVeqWzCv7CW
m/ttxN5TZD3XSV7R5RTySaLMSNBckONAe147VgSoUdfZYSv7wG9jdcEQDhnzcFG1TNcgeZ3Uo1fh
UboESJjbVpY1nkvDcIGOSUsTU964xr5xRLqUWMZGXPAYj7AOqyt6LXnCosjPvVy6lNjSGSWLYAtT
pDu+hbT5arEa/Wadk0I0sCoPA6Zkuhm6HDUdljOX+60E5Vuj4gQOVVG2Y5DnMu1n8V5WXZkA+vHL
A7lU2KoCmPWAk0l1ow6IL7+pdfdLeLhUGLGw0JZEyFTh8gwZmhnZmir2PCRdLkypHJHZCFELyOn9
PcfQdBPcz+tXujjYXlfQG58B+WnREQjm9C1UI25SHm80hEkXCKsZH9p6xmx5hZCS+dWIIgphW5QE
ON8OJo/5S56x4QPNYJh6yCY16AS+VurObNNyCKZ+85u2/9HfGvuZEpWxV6O4J7J3KTqrvDr6pQta
aY30wrBZkY4FT5uuTYMs93y0sxxivdnQdDFP6QzWjcDwmU/lLZzujbXmKnthT9PUGs7STtsjD+u7
YJ/9bqauQeLUyW4EHMlSFFJPWhbXYpU3Hv1GRuA/LLPQKCgojHTYdgY2qdsPPsr+uFes9rv4ukxz
z7SpJ0FYikD6YQ/Gi/dqc+mwtlxKCpEslk4NxiSk77pa+U0VFwULEAiodd6ClMeZTSKir8Ge+21v
LghGpe66Lgg2bG99eVSFjRIo2Bi/Sp2LghHeMbQjFTTtVvZ9G3rURfSNF39jsrggGLOR2CK776ku
1HbtmtdJPs1lMivhGYW5NJis172wHdvTNuybRGXZ165Ut+7Rb2Q1XfmsYRiMzuN+R/Wsmz8YkZfv
6qUvvspV5/eiLwfPW4GrpbUj+SiU3FYUA9R79FeCFZ38Ah0XDctYAx5ykUsaz/V2T/K2PUQ28usD
gWfVz5kGqlDECFo8XfHoOMVjf641FX4z02XDpmjbq3weMSq2WRIyqece6bwb4fsbc9Olw/baVsOO
S2SqsdkcmsDU96OO87u5qNiNvfKNHd5FwtC7b1Vs0Pmct2BZIOx1GFp263b91vs7wAmhpGbdRpc0
2iK4bgddk0JVRT/Pmej84m+XCMuKqocJx7ikvOj7+5FAxrpEJvvoFcm62koQl2khkY3R4cARkpqx
rzyyfrGmC4T1dVvC6qte0bRSQtRARckA26YbM+etz8p+nvMls/0A2541pbKdzxwOOHe0Qd+y37A4
WaqGqiDuqnhOw9gcBz08L2a8sR2/9eLOYp17rrKusXNqyPYS10V8YLkdvSa7cJkwpOvGSXR0SOuJ
HK35Bl8Yr6K6cCXbmJDhXO/rmAoVwO3TtKdlrvwKyMJFwuZeTCvbyJAK0uYHkcfvSFn4Wd0K14Oz
j0QTl7Qd00J9rGhjce2pfMf7dV/4V46XqJmigQHPtqL9qvPxD3S3eq1M4QJhddVVfV2UI7gOohPI
efZ8qr0Wj3CJsKLhSH/JfMQNE3REweiBhH3sdWAIlwjbVtPkw/z64sW8H7o2u4QTZyefhYm59vOA
r1ULXRC4+qQwGXusaPTXpsr3fo92FubeQy51RbtdmkHeJSn59KKV3/kvXPbL9hbHaNwMqW3o39kc
fqD14oU8C5fxQuZ4qJYJj87G+inb7ug0el0Xhct3WZkVnYJNdFoENj/WnQ4O8Gy4Vaz+9T4oXMSr
hqly38FKNR1RBXvkJgjPryl8v43QFcFCkq6tZU66dFPrB2aCx6KrPnjNE5fmErSExUabd2m4hfu5
buh3skd+zSzCpbn2veurEl2A6ZSv/2MAU+x0M9h6a8SdIzPKlDL7ptt0jZbHcOgO27J6Jb2Fi3OV
sqigu7+a1MLi8KpCNT/QoPETgBSu+V8H3sMKMEspQlt9QPfhUaww6vP6nC7RxWutA4ZEfWqgjHzq
RGtPUdwHL35Pj3/er7KlhkPDyvp029SDlCmfwxshyq/rx8IluswsWIkahklVVpHp1M8tyJ6R2vZb
BGPbd8FcxPfRUu+d34pyIa+oUrD0DCaMkwjpKYusOlTj8JffMDnnKJMNdHzDqE6jgXzrTdQkcZ81
fmeGC3ll6BsNdqKaNB/ajwEMirUKvII54bprhjndez21TUoiy+/tKI91tiuvyF+4jJfctGLZNDXp
KMEkTwRNwjFFxtBvyJ2TFPtj3LW2bFLZ0O7YzgO6LyHP7/l05zCd165ooKlt0j2P/mraLc0s1AJ/
/+b/JOf+W5YRLucE/ihWaEI1KUbH3odZV5ikN8N2tKJpnqDspc+yD/aXYYns41SO26kJ2uBBGlJi
74sm+IHpujm+boYqWUSdjQdIMfbXrLRzcJIDqC/WNxtGG2rUh1ogHGjLfH6E46wf7g8F25/3BWph
2NRrrF6+Rd9nEdz1dvPKNQhXLatgUbkFcG9Lxz5L2g7mmtIKvzS8cBGqRuxrH5TII9UsgwNX/5xV
nv7kwmWoNI9njr1su85tc1/DB/dHsbTF999PmjcOPxeiUnu1zDYo9yvR8/dmVMeFKT8WQ7j0lBVZ
jyx1tV8LyiE7FYzQtEJ3kp/lpHBrnO1axWuss/AKCOEJHOWSlG35yW9YnJiAtisA7K3ZrxCo7w8r
ui7vxkj4ycIJF84Kl4zEKpu2a2RXds1EUyZQ9LBewAdOHWcNNVMcd42U19Wa/SHgpT7Uet/84gKX
zypVhqJ1XkVXIucPEZI6SaEy4rc9ujxWBHOirpB5CKkTLpMFkWRS5tJPdw6OjD8PzNSgItmHdruC
J+/Py1hU5yXz823Ftf/nhw8SImtjFPDrIqOvudFnMXZ+DdHCBbJKarGVy4pfW8i0buqjyVq/s9RV
5UIZIA5DE7MrV1j7UTHwA9LKfhcll8Wa+YgAA4aBV1Laa2bhsU0jz6YA4apylSbMDK7r7IrO2e04
qkgcS+6XohMujRXHkWqLfmTXvQ+Gw9oiw5BBFPfGQf3GnusSWbFBH3cwZ+u1FUX9pWHxMt4XOy2o
X6bBxTMI+sGgsVHza1Sgty3WSUMrPxBZuGhCEbUEd4Edwx52QxIsUEJ8FdL02nVdNAEGcHW4mW69
0mVek7YYo+OAA8pvc3FhtXVmcHqAJde1CnKdQDLzUse3qNU3PqnLquULLEX2mmAzb3WXLN1439P5
o9eouKiamjfBoQvNrj0vxNkQNAHMCkkHv6c7+1a88AraedN6LaeNHSo2PWRk9KOQhcuqGb2Hu80j
dg0P9ca7JMwHz4nosmqN5ZHcM8Wu+SruoZcFu8zmVvnlra/Jf97L1dZHcdWH4bW26sMyZWe09N0S
bnvr2U5kMTddVOVmia5BwV/QUfxebpHfwe/Cah039VAatV4Hktf5YSjZq8S/3ODH4TdXnMgiDLYg
GCKBFQRZThTyP5e2/uz1aFdfitYmD3WGgwjpGJiTTG0IN8tQ+111XX0pKHECWYND3FUyXIJylI1e
9Lrae793d6ZL2THOTYtIriXDmERdfIY48x9+z3amS15DLZ2Mll3tOl+Dabnf9t1zt3Vuuv0uw01t
M7tCUHQ9E2FRwowX6pnIdOkhNa2AYAOMebcB8GgzXn6II078xtyFh/pdQcQ7NOu1niJ+jhHynqpm
rf1WkgsNBqNuIC/Ub9epCESCOvuSGIpeLq9v6qKDkFQsYQar12sTLiVQDzbcGxQH/HJGLs00iWiq
l6LlV0qLJ7vMl22OfN/cyUepgbZsC8lylTNVF1Vs830YrMIvZc9et8x/VY2aGQ5F8JtbruUOl66p
KuqPkRjk0W/UnVUaKNGhCFZyHBjxMczoCa5gXq0ewkWaxiXSQo/Ndi27sE8I8joHmB/52aoLl2rC
rSXsxw0vroaePah4a04ZlCI8F5Kzp/NeqjIXGHQqK/0QaDtcs2a/JUn4OjF+kZJyoaZoXgpe4waH
TSCfzgGN+Pdahc17vtnhxh/wGqj86ifin2cNnYaaQFI8uA6RiZ/zWA/HOhzC09rEBGcI94NbhQs6
qR5m5f0SBdeoLb6KqH/JMu4X4bmUU01mMvZGBEDhKvrMY26SfApDv8SXCzrNTOBap1+fvkTvqCJN
Ygf6P69F5RJOg5YdBK6W9QrX0upjUxfL8xJx6Iz//vGv3/BX39ZZs9FmaQQWerk2pNvedwFMbRIY
O3enumLkuPNmeNFDjv6HpiiaT7//zeiXv8n/I3+x4qiCcJe9tnUg7zaCq6sm5EwBuX2Go+/2MgU9
MqG//7E3okGXrdom3m7VILChyvkP9AD8FSntd4a5bFUfFovsDE4Zs8QH247/y7vd8xxwyaoSruA9
XJNmpA3q4jB3M2oHsZ+viHDJKhnVFDL+/XxlVWgfYP02n3DX7P1iWBetCoToLDRk5us0QHTitRAF
SzbPhexCVbyOkCYAb3OtZcuTOMB/5OuNefnGVHFVtiTLupX0AV48WMhxfSVZhqjx03oSLk5V0gg0
GMWsb3Lo4CxkTixd1ndes9ylqYYVths17JOvuMCW9zoiWWK3Pr5R8XvjAHB5qnWs0eTS1ct1hqba
h4lBbS6pS9Rxg6mAlt1UekodCVdui0xky9AJuVz1zr5OckqyGXltvzFyovERtFxlTDhfZz3KBKoo
FTja/ovfw51DvmtlDep3mXEE5AYGuOpxtatXlo+7bNWMtdRUS2+vKlrrE9xNWqQoo+8+L85dvKqx
LUCC2S7XIRfj3ditMTQ0YBXj9/TXI+BfAScMCZYw4v1y7fM8PNB9bhIay8Hz6a/z9V9PbzMYp6MQ
N1933dukGqH93qj2loT6ryMr7lpi2tGqtoZC/hUJXHGm2JHTXLTx/RZmldcJwl3UCmx0scx5Pl4X
wp/QDPBjCUI/R0/uolYmyMuwrzDdWVdOJ2nplqDL2a/MCtuEn4d+atSUTVk2XYnY2ifWmfm+mmR0
I+L89U7MXdhKqYLikNqX6zZ0bbIy9b7U8r3XlHSJqNcDO8ymcr4ugj6UzZ9z7tflwl0gKhYVCyVl
y7VdtvawTTtLdm5br+2Lu1AURCt5EywYE07r+US3SR8Fes+8UhXchaKCamakV9h4KdvKq7EFxPBh
HOT57q9L7F8LdbE8iMa5wtOhPn7W+zgc+nj0uo5zF4tSlapWQvV87ePgI0Qmn6Kd+s1DF4rCFLem
KjHmLWvMqTTZi6FkO/tNRGcJCaOhbEX5dNVooj/kdDCH3tx49ht7l4tFNdJWoDaUvcLacD003VDf
rdNYHfVS+uXkuMtGSSEKnU96upb4384jsq53upZ+YTt34SiTG7r2ezxdY3AtKSH752A27Q2k+I3R
ceWu9pnjShvR9YqMaFXdQ+avflfRvnwYcxbe+pE39jAXk4psa2AHHUxXVk73JhCft6jwivYgJPbz
crJbI+pXg49rGww8mQYyJBXdbjz81zdC5Ph/friGeDOFdzD2Ry3RXz/M6rSsFq6toJnfBxMzB9bl
9NBnaPf1WgguJoWOLAY16nm+Dt3ADjak9Ynmu59UAHdJKbbILYBUyHAt9ZiuMn7hpbmRTntrHjkr
WIu6Y3RC2jg0TDyQpQf6bll37CEkdCNCeOsnnKCVxuhYqyMU7OKCrX+3VJWnxWLVJYNRt8KoN+7j
rjRUDDmslk24x6q+tN9sWdCTHXl7LPUWPOThyO/lRmuvQJm75U1i8Y3rPa+u295+N2VfnkKKi5bP
TGLuCayneZ5Ujo5HaP08hcuXyvPeydzTV0FmZt8IkslZmB9Rq/oKsye/uz5zz962gvZnJkl17dfh
vSoyyKBlJ78BcRZzFRFWo+ZTXLtyqZIpHso7iC35sQ3MPXkbtkamq7v6upOeP65Ru4J38xTJYe7h
i1NFqqxQ+hqW0VNIKXaG+sbC/fXezP6jL0lX3tRgp68IY/+XkeHjHgiv3iPmnrzdDLVeorW+Yuhf
IkKrJGpWPwVj5p65TalbAdkpfc112SZbIw3sBssbW80bg+IeuUgcBBFpFnIRJfmzmvgIJbzBzw+D
uUduPjVky/eJXPimP7O8vYraLxCBToNzYNUFLADbkl2mYSwfV6Mf+oaHL14LyD1qR7LVYRHPBW5o
4xM1MD0ux270OviYe9TCH0SKSHT51bBiPdrOQOEi371KJsw9VbnJRQ65ueBSBzo7oWS1HZrG3MgI
vTVXnLSx4RAQJF2YX5uarKeWZXGC5L3XDY25+PE+dfG+YhVd+iKcHmS878dmYH7EBHNFFrc2Xmpb
BPFl2uEJ3SzG3tNG+UUbzD1Lm2JDYzBU4S4DTPUObSl5YouZ3Ajr3xh2lz827RBUC/p5LmOgqsMY
7Me1L/zCMOaSwVsejUEUbvGFtG2clCL6U3aTn/sFc9ngcQB+CdHm+KIJL54ywv8k4dT7zUaXDY6n
oO5jCsojLMr3WcuXUy33W8nyX0dguMH/vL3ERT2gUzgLL6iBiXMEM8lLp6F5ADuM2fOzvn7uf12P
+y4g1VrQ8DKtNjgGPds+qHVQn36/hf1T3f1vjYe5lDDf957DjDm6DNHIoj9ReIveL7WiSbHrAB4S
ZXsIORj/uc+qF5hCQ01rDLb3WyHmdxN0gb9P0O+oz0KiGSura36W5bj8EbGMPos+js7QaKMfg0ZV
d3O4q4NFQ+8DMjhQM98hJfz7P+KNme+SpbKYAzH3lbxI3nRPYMv549iGIO+8Hu8aBKOdmhmShfIi
luxLT9r3sIz3CwhcFDkgmDKvscyF1HDs2ON+PeShMjeKLW/NTifvbGKFvoJ+lRfAVA2qdH24H1g4
BH8EejZ+gYELJE9MQghttfJip3z7Gtt4O0V1Md44p359+2AukdxSSFEayIBdNG/UH1Wfrw8lNs/8
0Fs18gOFZUsNYVB2q53o9ZL8i9XgYsRjBVe9du/lZVGxOqIEud0VnFRHEGj6bBCmfLsxpV4/wa9+
yNk4aLBXU7mY8MJqG8zvWxGXw6EbTHCM66E5tGgaTzYu2/d5I6k4QuCToSIRtBZfcBwgLqFer0ls
kOIhrErxWcs1/1BVm3rXEjO2iehnjvXY0CcOH9FLvMIw4DWofRfTunguJ5LfAZhePtTg3x6sGWAN
RHMTXqO1+biXIj+1RVvdNch/DnUS8zm4U3CovOs5MR9r3pK0rcNpSWTEy6St9fg5Z1BQvTE4b4yN
s+MZSELXus/2i7EGjS+BWU+RvuVd+dYX5j9vp3yYBz2GVXgpsarvwI2UZ9mI9tRUQ/fHqLfyRnbw
HyGQX31h5/5fbGPZG9XhaEA7KX3omqWHPkv2anMPxaiTnmrzGWRJ/w25LHmqWPF3wCqRBM1WJ3rQ
3d1YbLEXg8BcWrMUfVDlugguY7t/HwERJlmDofX6XMIZUdK3aNUQA7sIG/65Nkk9Tjf29Te+lSst
yElelWGN4J0SAztNo4cDpQucBXcRHwaq/BSYmUtuQtc+1EHWM3yqih9INt2ZKPDzHGUuzB7CsQad
olFwwVqKfsDJPjsPaC7+3+8H/9cJOebC7NZuoKltIC6yVupThITThZdhk4oyak9jnrfnpYu3SyTi
xasYAGmMnxfQQOctnKteXMpK0IvAVD1CAjPzu1K5JHdQ9FuxT4249EoMF21MkAw6UO9/P1pvBAou
y721Iaeb5Pxi9tWYZGgRkeRLzD7+/vE8/oc5+8Wqd7VH927sas00vbQ0LHJxKEq08w2HlnIiWKLA
pdE/9mUOx+8aVrHKJOVergBDWLkQsJ86ZhIGrzusvcsugRKhKcOXXCHqqg/DGNi5gIx9GLMx2dtx
C6oDTH9q8Wn6Zwkm07rl9Edue5WvCR1juz+VYSXzb2BPKqSm1hw6H0HS7U1pnphe6tOwKXaXo+md
nEba4rBYZ6vvG9Rl41OB0tuXKeuHO6GGlFVbCeVIA/3tuTOSHkRTyCO6bcDxBwUOYDWhYnEP/1iZ
1mgFeRdomokj3XWxJDarijP6W3/kmuzfs1cisrZTmfRUTZ+zaM2eWpiYfW1gU//cF4aeiwhN7Mue
NeWPbdyGNqnXsM6eB9BOX5o4puSuQFG9fo7siOmRjIj+GkxyXZKk4kH/rHQ1HMeGlglgOnzjrYKJ
+WBlg7su71Md6ALC2X2XVGH9vqt2kSr8DejvLab1UI9BdgxJVR6q0jbvomGFmiYb+ujc4XO+UBCB
85Oqs7U9ZNLIZ7T0Z88EPpj3tW0Ckli0bh+qHQ2c93u1su49aQkk9YtGfSElCPw4ykMGyxv2UeSa
fssE+xFuVXvpSj18kirO2wTZY6oPZEfoodZaHptuHI+DmOy5jPOxOsWaZPo+itD/Mcxj96kbawbJ
lrqAKO1QKGbvl2Jn9FmRtcru4GvSL/flkK38Y992fXQircG/t5tc1wMUt0x1mKOwue91GDzgA7R4
S1NGvH3olhwcX7cg+zMlGkqK5acsjxeA4mOltuKEbbMtpwMxdWzSIMY/Tbhu58M+5PRFNzkVMMs1
7JzlbQPpY7sIS47TuLT5w1TVung2qx3OGvM9rTcIVlrejVAkjLroaEbNE4lLiTmauhm6d1EV1/Qs
xz6iZ6MYD8+lXNWQHbtmR04gmUqYvj+biNj4UfZZX3wyfR/S5zYO9ilMMkSO9GAKU/UV3qSvyR2S
h2w3B22WSlxCYWx9ZnCMG86od+b8r3ma9f5CMgMZHx0CgvvC5q1aIOTWcrb0CRPxPsM0Z55Nyhit
ebpuXae/6T0PdBroEf/XBmMi30F0iJJkw8eQ50JLE575OKj4fjHZEB8MzeCSkXQUokeHedxU/AiH
DJV/jUTOh3O2S2CUcYt/cNybloAhWVYxZe8g2QH6uorWcDkXfSf032Cyx7JMcDmb8+eOYyLexXae
w0vbdiVE+bpGI9/Q5daWjxP0gOeXKrb5qRxItmRJn/dzlIxqWcLPNee8+9pvUPp8F4tGImKhMZan
sEHH73cjovUHDELJjOLYonv0368kf+ANyJljUJRl8TCFRTf9zdVQ8seYwhb+azWoNb7nXGryMW9E
hwCyHaM1PkH/nYtDHC1d9gn/ytiXrpewxEwWTmLzpCM62jt0yIT2JJqRmg91JFb7GAWY1+jibEh0
6lm4dZ+BQ1uJm2ZdYB5D1UTddZVV/ePO86m4V2XZ9F/oHjP4rYtuzIPDPPTU5gk01Xj4EIEYMd+H
rFxQyGqDhd2VAVCy+3pttvzamXYP7sNCIXJP+nit94dVNfOSHyop4Zo10VW87q4WBlef4c/aTufO
9h1PGXajTZ5a3Wbl/3N0Zdt16krwi1hLDJLglWEPnu34OMMLy3FsSYAYhJAEX3/L9y3r5CTx3iB1
d1V11U2vzND+dBljEGyysWBJOY4esXklmI+lfRhwV+hrwGfqno2009S0RbvSK/hlOvxGjOTKbyRc
QU/KSDqcB4//Hzvjx9Q2WN7Kl+c2gaPYUHZxn0wXtDFIvK3p6MhwAT+kwng6ihwb8PuAB/MQsUxZ
C0PgTbMzChEPd3GhlL36afPjJ4cpK7skE5isUkFnJMrVMGPqee2H+N9hXLSdNSJbQlcaw91eMkmj
WqwxMnwroqdle58SHsjTOIz9CKd58NoCsuCYLAIwFQOMtA5FR47yiCcUqIJq1f4F8eqjF77E8XYz
QkgZzpkeeH4X97HLP7oJ2Ub/WShQx1MHE+P2Vxobn9xrni32Jevwkn65JHL8Kgc8boJIlyTO/kJO
Zs0lReoNuV1HF8aS7vjtT+6c22WZOvih/uSJWuPThP29cN9bwsKdX1IMR+XgRN6/b3Zri4c8Hlb5
O+AgOFlm3K/tf/mu2ujUtT5hp4TvQdypdNJRtaR7TGWtkyzFpkTko3NvtoXeerinqXdgR8mwYIsP
uRNr3SJnDzgLQTEhHzAuJKrGP6T7vv4+HOtetViU3H2ZjIkhvElYTPs7lcClXVUHBFTu36GXtX/v
RtrZd3uoiGM8Q4LQf/mU9/I1nZzvP7dBpftUmzxiGz0xlQJPaqyd4/wOgn9tnhNkE67yorG+kPsK
1J9dLptcQiouc9Gq/VMPfkR5UDTN2gY8XaEV8o/YTEPJDq0owx4rSOKstMkcubskX1Rbjsg+5qi2
bbtib5EZa2jcqGJn+VrLdKRTduabs9vvVUH3SM9I9wbXXO4ZMepPt9HF7hXb3LI1em9JtpX5PgrH
SjbGCN8pbazCGTGi09qf25QxEdeKFXk03gCe39LnxGHXw1dpKNjy3ulxm+cy7WOpbib5rQGuMhUP
+iiH3PP+hgY3H6zOnR25rIpiG8m5GyNYX2G5IO3oFTtBe3/h0Ri7L0pmxs8+UdF8loCe8poezCAX
m+sODVNQq6TqFE+8FQNIGWR6Nqxzx34emO+T31Erx7UJW559dQcf40+uXdpf5gB/HZtkSTVYxGIk
UaCkZH3cZWeYXov8thAJCfDdo3nYL/SI05scS8o76rXX/ak1kSP/jWkvjoYVUUu7s0hCj8S9NXLx
R64TcsmyOOvOOWyFuwYL0yt1VeFgqnivJIkTpBzvkHZWQOmSmrnFt09CixEkv3ZueV9Dul+jzYxI
1diwXThvWEhxkHycC7RR5s82IhrxBh85XfOr6Qu/FKUcQ8GbPM27wpYHXCzGq0dniVtDdWorCyws
Pec0LsalRFfls/G89zZJXmJEXYvolHKyhBvNJtU9R/GKjQNsJSdo13B0kcZY8XQs5F8RpYu55Irf
xHk2XWUCPTBu2GL67ecCYvJlPXpVd3xP8iuNV5Pj99YxWpHhBC/Vv/3etqE5nIzkDTprlv6yBpXr
sZt6nby080H6KxKt8AKy0H8TG7ajVp9hHb/gJ8n77NgueH6hfz4YhT3tqtU/kE4ohl17XATcML84
X+W2lt6Nbn5KsUa93fFZ7t1jukcdfdwDwN0fe7rP+2XeglaydIOk2CYe0n0/wUFjnT6LOI7oaRCW
5L+zjW/+B90KKDBaoU370eFnRb/Tc37IP63lcLivgj4kezx00U0TAJvBEnwywsZSkkHdqnTNdpxf
s7oQV0Bs1V5OJOPimgPfPnVhWnINue2szknv+Iq7IvTdY8s2EaGjHAhMSaO5UoU2VjUuz+EbTRmB
JWdFlDbRj21a1OwbEBMtnS/fmYbnguco1Za3eSErg2iZFM3ZQfm/For5dKkYQs/IA3OeqmsSDjqV
CdaSz4fOuh+80wKe2D3HHHeauilTeekJojHvs9yMsyz7LtfLQ9L2wxSXG4NXM+pzZJIVDy4S3XGP
BTO5TVU373uJ/x65tBqo3J5XFAhcf4sPrQmlWNVYp7sJ8z/a7tEzcscwvWtsRdyOaNPtgRstMQfw
uiwSr3hrsa7GsYXkr8iHmUxJnN7JA7yyc5CxbUELccfg3ZihZXCIHWrwFw+XHrqT8Cr5XPhwvxTx
vDz5CfmD9bANA3lGo6BIc+z9bsUp0oTxlw0RiOw0Grblz6aYpT+vG2/vstyuIK2pOKPlEv1cZqQv
9NkotCWPB9pA3cwJ3qupMdg2WperoxOdF3TU3/iejF2EzNFucV+r7yz/66GMefMsyT8xnOIyOxW7
xl6oS9qw1TM2w/7tcNSqFKjEk10hDWwrk7ciGytcPqnbm85Pql/O2QZEdLkK+G8vDQb8os/rbEPi
56tEQqu3NRhZu4g6yo48hXHDZpLtiRarT57gPRz9VovPW+DimAzyKt1H1edvmIwh/9r6GZaPMAyD
lTCvusgwhLlpQKsZrWU2WmitbWHvZUjJ+5oiIHFGTkLUJW2duDmKeak7arJfSLKOfB2lYdx6OMT7
1t0vwXfw17EtOtkNdBcZkmYNop3/IK02902PE0FfcnyI7aZYuKdDBcrH1t0y71uJdKAJKXER+3Ya
HLHEmGDcnQf3PqU0js97/m2gVPEQmegNl6xmBrNr1O/NIeFi4xFan4SMlgsyM7cz6yWV93swaXrx
MI3d4DMPBZwsrdCgW9YDzAT9ATOm3txpbDElBZY2NlTSlqTI1EPQR2mBEdyw4dtkNsMiTZP7jdZj
KtKkNj0Jv5XPozNPkuxx3PYoqiPE2p2Bvaefi0ZO9MlCiXOPd4XdIgKmAAll96iybk6vOt3daxfY
9GPjtEdEjAGmUY8AMm0Zgy3aSwJ151S8siwLoCHG+TPt1tQDWofkZDHhKIMo2HPuMGKhJcHWQIyx
8Kxw07a1PjJVrr5/WlODGz60R3qjJm1ucbpW5HXB+QhAd3FceyihKmYPi+7buwslFg1KMPBl33Nd
tZEw5252oo7psV7WlH6HD7b+plO4oPLYTdWsJ3ofxwBsYjl3aNh2pGZkrYFZwUEavpq4xApFX+VJ
6itYVE5n57L59+pWXFoQgtddy+MG0mGGFmHkZZr7n8YWPcayDI2Txch9DCtpZIc7Y0v4UfUWuRX5
BOfZPQXgAe/4t1Q6i1cuDRUuiraJgJ8k+A6i9mR7YjAxTfa6R+EDXqoMXaPAwKY5fh419aGKw9ri
+xdJvFa6t8stwggSTAHZ9rUsLP5vHnB9ZCpyv4dp9dWSGfYEt73uvy7t2iu8MdubLl9G3CfLiqS4
hVW6i0WzqxRiu5hp0YxdQNskiyW6eGW3el86tHTwL7F/tr1DSGNbdLcddCKvHdJIS81SccrhMX3p
ZzSBZafDkVU00i12LDA279AenRdn2W0Cu4+5pLgazmJyDHbIaWoRAt9muYbamIa/2WLQAGO4zZ4Q
o6Yw/vMwf/Z0IZc1i/aXTLbDeRLc9RUbkXiBMHlai24hzZAu88fofH67Mbb+EEg5wZufKJApDEiy
xMtwWqjAmnQ3ZxfaCd1gtxkvutHjZVBmRwRkYf1JI0xSlmRp5acYtHrsilT8mnzPysRFWjepjKe3
YWzDfup1t7IbRab+pLRlWx1nw/iDCjE/z9lA39t4Vl+w34vgBMbQmBV5/t+B5PH0Hj4T8tGZsb36
RBZRGeBKXw+Q0iLMpd+mswIJ9G5xDy4XdgDmqjsp2nNHWxhUZvNAZIUgwf3SFrGQzUSiyJec9F1c
zxOSi8t8dbsBdNRtY92jfDUIHdzj36sOqMulGnZyG2f8sG8JtXBIKKiLVDNgjlkbTOsIiViPQj6k
Bxf3acz6DV67fACIpPcPQnb9m0FvcM8iaPPx7DAiYqx0wBNQJ6PG8tz8gOgdK1lmgzPNV6u6fq4I
eiikgyaB1QJm24ig6I/1ScRoMe3RbTf7lsCgbYzzRTyADZv7hwPtr2h6m4nHLCnGoj4ELJfx06O/
qHKU+nfGAr9C5zedEhaZr9YScwDz9O0N4hokLxGXU9AKb0cnqoHAbK5KEpU9ptzjGHn37TvHYzqM
5WAij1zPQLkpDS8K7PGtfNb1knbpch04ql+jdbp875DPCh2kps8yWVZ2Hxmb/yNcjbJicCLDjAfP
6d9kzjjeYjAApIEgBm0Kx1OdmiHf7R/0eOtPuPS1n9NiUlrGeSSQPOoztMZyG11yswVMmdXuCrfh
sKzkl5r89oBLIX43i/SfBrTck8+3vSgJ6fFORv6w994X7MZLIT/YYOlftGz850g0x0wmRhfd7lhW
/0IsEIvKZM72rhbokx7cscqjykJa3MZiTXCZ2zV56ZGGPJcE778sDzeI2wQdiKyWbkzWUxvWYzyJ
NXPTlcWTvlnibwiE4x8rSvwVo0XfqQFqDIscqjQZJv4TpurZUAsK0WqZ0LWn1eZhGflgKemx2oVs
wP54WgPHzZZnuP+ejmNro18BXd0NNcE2PXYRWH2QAMQVUtW+aCDwsD+w1QLTA5KFnMI5qBXF8wGu
9QLEA7MZLkXSAhjKh+lusYQsFR/36MLbBfeFnBaW/JRiLh6PJEyvUwwReH1w25oqg0GTqe3SIuES
5SCsy48BGbEf1kI3H0i+Zk206/ElhWv8n2jS/DyZ3KrbbUnR/iGctF8vu1fqDXmfqasJ5tlnj92n
z+7oh/4Cid2xVSYA2jsxrZHEsieD/j0gbv6xWN34MPNW5U1LJ2kaYBbMVSNmEHEjgMpvF/yJ4iaB
xGg8pzxmXZ0xM+E5EbWIKuTEzA1jyZBXknCJmQOaD1tbk6XPhd/xQPF3y6XkcjweicZGRjmhWMB7
JQ0oWRN2m8ZbLzr/rui6mnLZB/AZbMnyM8mMBYCy72jCs9Vn8ZtTvecAZ4WsJQy0j0alQUw36hhw
UntINZIrvjfBGorMlKsqwPD50cbkmuCre482D+h9QGNyX6QEfWdL5nW/8r6fsutYZPyX2SbXP3Gm
4Ji/9ceIA4HKxpYrwAPZN4YDILscUXCsyjad37Yy7KRMYCsDWJs5Fz+i99otpgRnZZW7QBRGuM75
GvFY3/U3aaeiuAgr+p+ZInJ+Lmwso2e+x8leoUGfwjlCnJY99TuPnzY3du+9PTBIU7UDzhzRJoFb
ibP4Y5AcHUia01U0sZ2XsSLGpBtCwDNqMdM6Emq1KP44d5H7a+ymIKjup6LBhAdgBU5M8wDfLjm8
U9elNT+2DoHE+e5kPTJ0BgaD2XTKCy/PBnl6vOwVjT4Ox/k9EImcnfd02a/fPqPdRzob8uKM0JiF
TKvvZoJ01ScuU3IFBPkkB58+xvAOvYGQH9/stE9uLk3ScoCNo5bpeVwDJKuj2sTvuRj2riRx6q7I
Xu6yKlFBnI8EhgO/LPwjGrKsBg3+5O/mrMswpfswLjUNVJBzxOP55zKvSVGj6zVTAyuxbT4j7ahH
Sd4wmJVzn+TNBKCyKPUUw8/FZXK+RxpcZ8sVnaVG0JK2L3KE5zFuF6/PUzwc/2S6gRUeJPbxHubE
GdsUBfJ5buiCqx8ob47ugqpxFeifIjRrJFngJVBaqjJZB3ZMrgHjWXSXnpGcVUBHU33qM6l9PRKm
isoLgkC31TNwHjvbp5Ihx9iVMfG4UdNsLB5oHoUqynL1EdK+d5gxFHGnjpiJw8QzoOchuzixZCw6
5DnBugaTA3YmSiEnba/HOO9LPU67zMthgOVkrRdI2LBxP/dXvqXsEbg1rbshFQ95m+E9SRR/YzYB
XpVjzC0Lolr9JiKLNdY+FANava74v4ta1vU1Bd34/VEgAil9sYml9HFqz+k4HqTUazo0gVL9u92k
RaD1hqFfrho8iyvMy2am/Q8lG6U11yAQKm/QcjebUrgJkhxxEE8SZgCvw3H0a4k81P4l6uGe9bDk
cP/BsO5FWk+gJpCe3EYB6CgkyvN5git2WuHg8bFcZyz7l6DS9pdJLPtWA9NHHUg24H+lRc6qvRIx
8HdRyH78OtLZdyXGS6AFZJ7wJY2wNb5tTdol1ThmI/S4rYyOp4WJtj+bKXILOmRb3EGrb5/aTbSy
YaPK81pBtGbrwIv+qEy7iJfQHZmr9oO3r2DWzOcc8x0eN13cXegQd2fUeVQmsegbDVwsnFJMjd/M
gpOPyuOdKo3YB3orFy/Xm10hWQuEGnCGyyYKHZqh24f3BWB3IyZE6viMud/Y4Nv/7RhsbgDA461L
9/AahjhJ0armR37q2yV73DDaXHG0lK/3NFuGajR5mmG6GXh6M0CrtL7GU2bZmelpmK/fEvm9Ajng
H8YMuoBbEFhj8WcPRww2zqD7xoVh9Oc8m/3DHDIRJ09c/NoJsGNCLfEVygV2u/m4hR/sTNdzOFqF
Dh1kzKdlBm+ByEMM+Uw6cxDDbMHc28JYlzIAf65d1Wvu/WPS0qzWNOvdBQ3CVHbJjtj0eLH/iims
7h7muGPSjEwct33Gkmu+pObOek3PkuTwigYsJykwX5hf1XBgDtcJDxoAKdYer5qvKHDo5tRa6pAZ
wA6AS+G5iUWJM+T1yT+JzI+odBHIGas694Uw+Vjhqnd9OQnVvu3DEjher5VPtYiMw8XjF3tPo6C+
dFagCaZY0KewvsjAsnCh/P1sx2W6TDbvf4RIguRMs/y/gNKGYrweCgBmyEAEL/l40+oiftmjFAst
MiKNm5OpiQm4sg53DC66FJ1hmkvepAkRN8e8jSef4p+PiZWnVU3A/IoeRUaD5ClHnssTYGFEOXru
1IKVoml56fsCkxi2okC9G9Lez2pCy+v6YN9d1y91ayhFVYkGXc55cpxata6wvJhEi8zrIrl4Pro3
HrZtqCyCDEpsnPB7r/l8SXektILbUewRExj4bpBm1ThQAxCgFenvdVDuZLUQz1AO5LVl3Ndhpv7n
Fq17nYByfll4NDxquNtUgDmni+Rt9IbTDrkogeVBCTQsPm+tIY1fASCgForzkG49TpBqMZbk8K+r
tFY4l/oY0cLt2PdgXr7H8TLCBTWfMLqp7cFo6D3zFn1vFYPauiQrMABihLrf0jEpAYkGjJx2vafB
ZKaEIRlWZIssrXe9vDioQuokHW1FA6cXPbXhkiG7CLfIvt9h2NhPASfiydFIXSBJotdh+A49j/Rx
ZmIc7uxAiwahBx9jKrcKf9SiTTAtEjKmHs64+6T2eipC8dR3lLx5NSU1iEnyCFB3eJiVjj/wsqf1
kcmpSlPXtnWYCFgOkYhySiUp2/Fom7Z33XsqgBmmmghkEsWy5uJYcYtH0TvkZi0ATfWOdEl9hstt
fnI59Fh4L7J/nLTxJpsDm+yi7uBp/iy5sicg0qBF2xDq1PDtzO3Oo1K17u/mIkAz3XZclyn7h4b7
cxGevSyUwc+ajeQhdOCsPHD6VyIIP4P2TWoVheKaFyZ6WP3yzuZpbvpFgl0RbQFDVlB7GEE6VMuO
Z69AFtYzQKv+hiDS4QTR4YJCvnefSWanC3BI9jwY+7ryQb0NhMFFb0MPgA2ltS2Ptu9vseiWv8SD
4vVhgEecIlbospemSMpp2nW5W07qdow/OFQ5+D4drY/CaOhX5M54Mx6mNxWULGNZeOp8JaGekCj2
WF2olx6ypiVY8YSYk99Jp038Lv2Yhv4m5mRkWSNgxVlt8kBqydnbDYWwZxH4mKdl74i409uapNFp
Z1itAiplrTgoDoCm7qc7ijBe0Lbt4Qeg1G4CWbWbrPhPri77oP0+yUciA1+aCeG35gt5xofty+B7
OtdylUtyfxTYfn3P1UKmG3zd3fBBEygJQHObWT4m2OxP7w6j+zoTTic/9zQ+lpsEKbCgG1Pr5fJS
YKXMoOy5GFWSDEvs/ys2I5fPPPJs2csRuRoGcl78BroNMipfYll4k9WWdQKY7h4XfzY7oIfOeC4e
QH/2cWPc2OLFd0PXJNzaV+k3pUu/5iZqWrd0ewVQl6O1zCyk46iI8ASGhnSeEvm+L30GzqtF3tzw
oES7vGGgnNEjDbhudKWGY38jWOU2z4XKvTylKI2kKoZlvgeokkDO0Lf9/OWg3htf547u40sMfwZT
FQqFP8CsxRtEluKwdnfTOi+6KuLsUJg7QWNlJcryOD6O1h74psUBtLbsdwDW1eBjA6ohRQbQeFMU
aYaoPfiYi182mvb8Ed0WUW+7p8dcHhviIN7UuOBlShJQT3GT7j75DeI1j596gCziS+Z2/No4lNhN
OkGormpHSY5pdgLCcEWMTJxWQJqO6AmtjxXNmsvotfB4S1Rpsl4uBMIExfsWLueUwus82tQIAz6r
gBtb6rCIW+Uy38IPK0HO1GqF6gnpocgd2aGlnWzQoH1JS7av2M9Q8DXg8ybEo4ZBwt0JmfCQPqDu
W9PAajrafvU0Gv1nAUgpT0qEIQUYqyebLGSoFpR1YMooTwrk3xpm8TPtIjDilRVpHl31LNdc190M
udnNkEBy1IOMhzfEfbFTHV+g9zH7dTXRqqearzofHtZgQnHmssvn5Qq3L4G2CB7Jx5/MbVpUnqR6
gghtA9NUa11w/58EtJU+BzhYzEsdVr6xtrSIWEf7y+KDPsB3pdhAWidQaJAM35AraQvBwFxGkQh3
a4ylYH2LmRTTbjkm4y7+0Z1Sup5Sx9QB+Y+cAFncwpVKTOYUlAMGthHBhvsFfNjwAQJrPH6uuLDo
VxdbAmKSqcErciFYA800egUOrRy4rR6fvbaJVnncHDEbR8xO0kbWC8gfIqANZ42HKYYr7hMMcHAl
nJLjFxGOz3W62lz1LyALdj895CThmtQ5rE2OvywWLLwPfJM9GO6dDX8DEIFtOak0FfI05yosc7Um
9FjuxQECG+vBzJE6AB7Q50O4In2ZD1hDgoB3dqnAhwpMRgc+ApZCO+wnlB6Ssi/g/T1vcPqG3NW5
3c09VOnDeB9TjGbTCbWU5zBq3ijmkz3FPYFvWg/zXxzmLrsnNlFLufjUZ6e4sxKnv4ejbuXiNS/D
aosvIYl6d+h/ggXPJWm+VjA6LbQ4z5k4hpeWrSjXB4HrGC4T1l1Bbmn6o8/V1j56Mjh7H81Qp950
3Qyzu3Y1uoZmnTYIBqDoTdyS/5NF1xdlSLsFR1SgrUDLuNjoTePOnhp8/mFrFKTRQw1ZUtrEjBzb
Q5sB0Hmn4mDzHyi+kn9LGo4c0AIIVMDaPs/uKEhqzBygNtJzywwEV/FUDC/5rAoYvgWGRNfaDSQx
94Aah18SIpvtscB4sVcgRvlyLyc4RZ/2FOe3mQuQwGW6hWNOqgXJCfTNT9anTRGTsJaYH47HfZr8
MZUOCx5H1XXAX58iqF7oCRQzfHS6dKc7GpKw3C7JsoWqRa63vEwHIKySyB32Rjg82OackvCyiMhn
P4lnJLwTuJHH9b5hIAc46va3kMTOoDmmZvzt4mI6Ww/FWioYvxapBexHoS2tkn6AH1OeEBwlABkd
DrriQLARB0+rAnXsqKcJKoCSHpLD8QAvQPLa9hQo0TxEAwwDuuFpzfKFPa7odtG0SLsFsIWdvul7
xY8rct7MFfJ19kGLQGQDwQb5hVUy90PgySIqwy/7HVBuBjUoJ+bFQCPA/zFg83/bFqflgmQOP9YJ
zYAMcoJW8MrBvmc3ECW450xlO0B+PebwxqLEPfg+6vrbrpcTuo1Ub+/ZXKThgYRi/gMuL/zTLdd9
VcytzMppyzKwegJ7IhHUq5UvWpdXneukRuGA8Q1gRvxyQycMqgkPS5TqiIb7echZMwrtzjTnoYM1
gAcMQb4P8pQUYEP22fyR3iL8dwWdjlrhZsEBhSb9W7K66XMAUfhv8mI6fhwIrvqzR1g7eO7gXNXe
GtNHBp4qkStOLRhy00A4ecx1Ma4ajYlP5fiAMBeP11YBRDlh56uLXhj0HVj2OnrzF5Tct874G65f
yxCmDYh+kDMou14Q04KJEV1aebVBAUf3tJjguJanPQoqJe0jAFzsepXQu/brF6zARNxISFnQbJFi
K/p6pLuOz9FsouQXmdppecOp4v57/wEAl1/g9/pYAMY2JR6c5p9rMfd/VTwtMd6hY5MnfviZ3UJD
hlKt4DDywIp+4dURxckFAqVuxW4lgAW7TvOzY8kCcNNAqqCeRDJl4gVAFXsBBNuLf2zFTEG2zv2a
Rhs9Y8U0jFXMcD9gZWpbcfdH2xC9CNxdz1kbBK84dzRvWJA9ZKd8iTJ164c5HX722TziuhQyohck
EQZ+KXJARifOAI+coPBCnrMgHhIVvefY3aFigcaHDx3Zfyz43WBK2ANluJd4Nub72sAsgpo6FWJJ
XnUAuBvOQ6KPtO6xuPckLEwfmgyqJLxXh/a6kvAUBjyLGBEIV0rqJj49yr2X7Z+BDh1S0Afv2rxi
c5tnJUCkY2nShXF6nwu0xo+wEjNXPak0AwltFtxLW1esNzbf/eu8Hgu8oWmyyrJYNFiHCRTnWe+b
uHKNm/7i9m318M6EgA8EB+6h23lfYVYP+Sjpf0yoShC1j9mOjydmAJW/6LFNWeOLOcOP4bwztT8U
PgVTuriyrR1/FMHzV4Lorp/Jgje5gvseib72MEv8mo7tZ2JT8ycnjk+nAAbLlRJGfaIZDkDHVYS2
jH0kuPsiWW5IR45ecs/o0Tgt1+Utw2Z/dBrCaNt/CDxn/OcxU/dsRDLcRmh1/sfZeSxHjixZ9Itg
BhUQWyA1M5OyWEVuYCwFLSMgAl8/J3v1hjZv2ozLtu5msTKBCHe/515/kl3Qw6CUA99XlQiNxjCy
Ydk03EIyOPa15Kkfq6bPHty+qcz7yYJDPVeJMs5dDdHCzdnoa8dOABs6uyjLa68yNBXITwxXdVZV
W+EbGTkAlVoFarmVOi8N3NyxtZSXPjT1kMUzXULU0UxP0Sy88DA08J1TY/Q/SHuSYVSldnbfWZVh
PghOxWyzFqp9ozNJAQB6l6qrZYjTXMq6GoiII4Cqglsqiyw2A3fhEGvsMIlgHm3OqCBb3zw29cRg
y5KlYyxJfKikNNPHeiqG9jkgf7U4DlnV32p/XpVo1Q7jJT054mnxVA57bQP47TOq/1pFPouuYF+Y
VT7TkYTtth/s6erajbikXdIfQ+oFQIvQsJ0niJaFPRL1IOXrWtnglf7s1dULOybMZpunC8SOhQbD
RHBOZHo1iQ+9Ly2zESgMpSx36ZzUwaHpJpGfgfgKBsRTr5K/SAqFeuvDqmtfEiK9RUQhpfgG1lpe
Egay7g4GXgWMHqeRfylV2+8HQPmMiwiN6RC2apqPFWTvUzHapb3r7C6pNkjDOn2w1gSpOzOAMa81
Yli3L2uL3jxyWtucn1Zj5LHvylQpXBLcfOKCwM1fosltQMWCtwqnvJBe1CSr6i/OtGT1wS3XbEVg
UbCczMjXvWyNelfB+Bz7maMiKvBbTDGFqrpKIspPQyBhgto2fQx92Z7UZBOGHBoeNJChoacGtBax
FYTRXlL0r7gdDYJP+yFxnB9UFNqLfcNtnaO7ivVv0fEWvcxrlV+qxe7fJZaTlAU/BNLFtOuzvigV
evAVXB0qRoiF/GPjsFXcjahD87buDXmchxwCQfWt/yCS1aDiHp3xqlnZ+HMIvW7PRjgTf5JyFvMA
wi+GXTivfhHDcdh13NymPCdmmWx0MpNs3bvkz05/glAIP3an2WriMVfNEQxheOpbw82oN7Wrw41o
ubpiMLA5e5jGFQqBN1HRqvnmX9CJOq5Va5db/vDeRW7oPefO6Y0uPMq6H6oNdjDiCJOSHvwXT/X4
nq5abeG8sCO4XtIO286q6e3dqrannZ3KjoLQWO5FPwW7Ii3YxjWNI4vLlMVhtWl7U+37Vba/qbDK
7STK+Sxcq97hmBw3C+XdeUyZa7Z4Dt7nsC14ILvyNCZr125cqeoHq2A1777KdXmPNFIfMmup73sj
d7acZTaa46Kn3UAtFBXhGh5EV+gHPmU1bikJqw6axDNVTIcLXep06W5M0QseOy6bgS+QZO5ncyHS
yQ27cQNSQSzrko7Aqu4QQnS3pT8wFlxn7gspXTSRdri4Yk3fROcu9rdisJTl7mdcRPaPYSjy+S4s
5upsS1M825kXfE8g39ifK3i5osBAJPYxr8poqAv7D0sBrTUyw2m+ZKKdD5VTAsHUrJbYN8NtbFBW
9V1Vj0HKZz84v5y29Nod4ireAeTtqo6nppqyY7rCT9SWnXYHMxGhQ0lgKyrY1D3zjVEGLEMCWFVa
/SkJTfeaEFTN69W5htoJ3Dn3S6bVhR/yA2yLYBOCCNZnvIeYWstgKK04yUbzsApoo21alUYbD/By
6963uCuCVabHdDaWqKP9OoCPy+e2HJyEmZI36Sc/aBg0rF7qtFE5+Ia+AszChVP0Gd+8yUEOn4fp
dtev7d7CBa32CF162TZcieYf0xztOUogncqYwQSM4ew41bpR9Ln6nrkwsBoHSy+6rbFa9XytR4u7
YsXY0+4Xs3GNTY86mj0hLhFzNRohjUWEuNdTWBZmaISnpMiSAdinojsKIY7Ena9GFFLNBX3gGATM
Uk2X0GDO7fRAP+9+hJ30sBy5U7aQ8+2mrx5w28n0jf5BjIZyt+46tNaVcnNMNlYLIv/dzEuDsaBp
BFt/XqiWeWiDQ88zQd1GgZ3FgvYRWcwi3m2DqWvUUe177fCwNnOWMMxbrJ7Jt0wTiA7Y2mcqlWnk
/81TLBlV27xkofSN09zR8W1laPXfXLddNhwo6csw4dNhNDjmlN/5Gnok6iFJZRGcNgcB40ROcRMR
4OoEFkUXqvy05Tu2Pkwak202shlqx1UJq5CCDaF5lVTS0TCXkCezhrC9TBSsXsxtykbqBqii2FlA
IPrBGntpIZrUY7i7ncPBGiFLmkEkKiiGGC+JlW3TtfC8h3nBGx51Xrd492Et/PUekC+bj3ARrMvT
Jm/VpeBVrU+TL6R70GmX0/uZy+zuw5btYH9sLAc2NUrOqCNDcJ0js0yCt7ANXO+BUGTp8lIbmY3T
qK3SjZeZJAyOS1J6seJQaOKhU9hMoh72rX/UiruXoz+tgLDiquZ5iiUXCGLEmChozlg7wLbncOwH
AUTLMNv4xn87uccF2zE5xk5wroe2TS7k0VXJdm6W9NUZm+wDexjjbjcTM4uGBi0Y34auG4yvqLFu
c1fPPqIPY0qwTXDWHi7b6eWuM+mgownLlM1cFQZgU0LHMyyS8puNaafb1dLPzX0T+NOfNOvCXeat
sjsoh34hIsdW73yozxR1ZhyvfavGerdOOhiemnUsDaCXPM3CiC3DQ7adwqb8ZSDiy2uTpYHcum6o
955vzDqa2yozouLmMqBertOdTvIc8whm5dhbvOA3nJn71Cddfs5aHwWUlDY622DOgU3WVendQCmx
xLhkzO4F3ZaP3kh9kyl83dhFlFYsHjyMbVcnV8dYzZvbUzUOQLkJLXZx11k3b+0s8/umaXxNprMn
XkRHWiw9uhkUZ1vgmrzMEnHiDyvj8HmtTeY/DzeMC4EODfnkMtGud3YhVuQoY1kvPEgWlXQ5rwcp
RfJQraCVzzUN+4PLpQtDgK9ukwi5rGe7yEt/FyBzv1NsKSu2G07RPIJzXr+bSoQDXsAB8jrQzsSo
f8zdqLRXwYPT9m8y7Flij/Lzh32lmlIlRLUxpjn7ns2yeeFtRrgUiX0YUXl/9blYn5dFeGe7ketP
nRfVjkyk4uybvvfhJTANqA8AhvlQ/CLoomviyhYa07VYzgZgnozHoV9Q/dLhR42hgda0G/1rjTOU
G4K70zKaGmdiyYjct1X3FuaegZxWra9AjMv9ivp4ZNUB3sE6CfNtsWhxZyxtfrWqic54ZalgRblN
NA6tmO1DmKfjrrfsaQ86ot7hyoz7OctR2CEx7zCW9uEWQ1vzGzTKjHHMMK2Xs/ESZPPw1Opu+fCw
eJwtzCoPi7+cSh6kPbVS/2xOPXeX6Q/jHvg8PQXTMBxbw4auNkpqTOK/zK0lpl/MJXDjyKw4Q4Xh
ArMX65w2oXgDHO5I8VnC28VYA+UQ1tse11SYB3tu9MXnFAY4qdvvbQpUa/CN/MqmvP3bVCzwsRZl
vCxQQ0/kGcznclrGowsEcnacYvhdasc4Muybj/woOhvK6uzCcvvwnE43ok8mFhuBVwub50BdXE3d
sOEkCxg8Wk2KGGbqLZopKiRAtmA8tsDchAXaJC56XDDp6HVPZDItEwhYYPQRrWf9aNsAjmI2mq2t
8vlHPdWMXBluZeFGT0N2kNmiaIsHRP2hoOmbHDffdH5tc6WaQKfkCEsybwQT7jitiNVn5DWMMIB+
n16k0YMiDElbxWZpfcjSN46pXySnJFj8t8VwHYZygbiggaifujBGoA2zeJ0tH9VlnO0zAst8NKZ1
vMMI02yScAi2qR0Wp2408o1RkFKPLNqci8BcIkXle3MfWnuH5jVYnWWHQerDh689qDWcDjSzzkfQ
d+pOrqJ9ZGjI9NWR1Nok18VG508VcovpcuTlxh42tsSaYIa7BRNmHnnJ+mu1cJoVmMG/e6oZfqY4
aB6RxjE8zwiV7D+f9rXRKm5IHiPo42HcMMCyZawbf33l+QVa6dvgW4K+VW7syUz/6rIxtggB9Kxo
1leLdw7xdkxMRVVqNhepS2HFwnGt59QQ/YI0b9YnnZYdjXSx2Be6MPPUIXhy2SwGmi/n0aZp4Jnh
CnLxmulBxWU/sjyuYfqJVX6mgrBXuSntEQiIqYp+VsbI/ie31NX3wHOZwjKC29IPwcr5kyweYMKY
6jAoMI66C+tD66ABBnmLcYgzuomo/MsNnrvxl9d4+Q/8GRLRw58JGnPLS5dm9VMotdc+1i4ugizr
6h+yIVY4CjVpLVGm3IAGB180jroKoshW5bUrHRAuwLJ9JYriNNYJY28WFSxogIs+5Z1r3uHQHvYG
2ku9pfYtXxaKQvg/XG6YMYwKhXGmWLA753vdlu9N4PX4jtXIRTh6hXmyCUlBmPQcO7Zm4OpDoQcg
3Wy0UaBxbW+oKqaNx0wBfGis926hxYcNlHeVeEk2dtBw0/K1etwiMy1QhjYRUxWXMU/Z8moCmY0R
0hj+O69wiV0zF2DyXtKhZwbLNmdoCHzt6A3+CT+k89jO3vCYrqs+9FZdTqjL2QjV1Ft/SUyuT1jU
TXj+2oA7DF0aMKCsPvzTM1lNI32z/sWWQ3qw7Y7lhQQc5d8h7hYCaz6t4QFEXUM3wRYVEcVOk0Qz
prQDpWBw6bMh2TIMBicZOieuu6H+ia8NIRkSTG1N2atvCR5M6ztRBuHjYmlAjbTPx6qIPGfGA4gZ
Zdz5tbKO9QCqg+Vz3OkpxfOV9XUyxpOp/FNfpaTytWHbLCeLbAJKM2U1eyUXa2DC160PwqNoL8Nu
mja+V63fEy9L4tsCxHBfEsfznrae/ENRIciMd9vdKipzi32mfbHXwHpZncn607W4V8QYJNxLK5Lf
zDKf92yY7Ay8x3bPWd2oLRtmwYyZ54gycnDuMYCbK9S73LBOEBczc0hlvKsQMx4DZr/81s+1e6xV
bnwwYnCbg8YBfYe5rL2DnsiPs9kPF5EaDZBn2Pbn0ph4NnRqXTPN3y0U1La8UYykHKpWPExyDiOm
X8tf18vlFseB4HcyxctcpVhokLzR5aB3n8kASy4m8Mo1dbpmz7itw4/U651ifOBGRjp12Zb4vfZ5
anuataJiFJMVTnvVedP+bHKjeTBCzzgIv19feugv/J8Mo9ZYhWNX4HUpmFR6Xrizx7J6XNfZ2ZGJ
Lhg+tOEfD38SAQareYOxyXVWpBiRZKvCB2cI8nOZ6Pn1hsRcbZT9b77vTj+qjOoDP9X6e7AksLia
6B0iGtjqxAhNx84wypMB//94MxliezF4KOI+NKfLImvMNMpef2Wm4zz5oNbHxAnqh8Jex5/O4MwO
5g2vbDntkRogfZmyErNWIgLQ1LHGzrE4CF1/THbukkxXSD5CDolVa4rYlQXDbOAIDzIqDdpvwYRn
dstNo+9TNRbNVnaN9eyZXBMl/tafy+iCFi0hQvTVxItVfOSJhc5kaSjxkNnJXxPScOsOY7X+yYki
20nljsF9MFlwRcqoxvOQ4rs4jaZhvrKTeVXbTJCJHc+q84tjlsKYtAyFU1VuElnA4OQF0Xh7nNdB
/UzUSmhtpc7aC6Sw8c1mW8i0Cxu3z3atj4Idl/CO6Q4zkfjdZYnX7nWPUybKAu5vwpDs2nwtLc+z
9sNUM0nVFV8CgRrTtLJpqmoaXNnLaCQnqacl7OOOa4DcOi2sRMc0fHN/hrLTbKsPB+xUjJOKSeD5
yUZND4pJeueOhlMwDwCzWXaDUuJo+Lq332sE+VhViTU9cQn66mWegzQ7rq09u49Eq61LVPYGby7N
nHPn63/wcpnoe9CvoDrXiVGR5kYhXcirkH2xkM0MjLEjqQMkfBlyN9gYXT8Z7c4RXr8BQrcLhArf
7FhfPKQtK5g2OvPN+Q04/yYX0ukaWI66NiDWhJCYc0X+nvPaoCeFL2izZcvJWJX6e5cxgc0vnScd
mIamn62tWRMlqPdy1fS7yLKluJCWYs8x050eNjIEyp+eFlXSBpUe8EudmG63xIVw5XBBRgsC3Ca1
GFI4Mh/6LhJpM6x33Rg6zdM6QN7dm54J/B1jN1yHByegb4dyFiJ8MRtzUNEyueNyZtqmP0QbAoNE
+GTGHet+M2aaQwLORkHtC2+KkhLzCqEFatgAU7SPCQAOtqHOXN69JcCfwYBwcWL0s/yppkb5gU7Y
n/gK5XMoyoQxguFi1vCF+7NH735PMa2cxt6F0rdmIhzapmaqxBY9+ZPXhcH4QFIN3eZwn1kqjwl+
LyMRDCAos/JwU2Dge2sc1dAnhtVFZ13wwq0Q7t1OcTHlJXevHcj9CrdKj8AMfEPH7L55lel0+BqI
V4sgGay4GG5UDGPHOq4CGq1NzszkbirbZudVoOxSFpVgbppU7gYCyX4oWeF2p4apPUG2tU+g9D+t
Lsyx7RXyjbKx2EnbK7Y65dUI3dp6NoNOPYRlWb0s45Q8SoIDRAxFbF68wcd/b0o5Jc/lbXwee8aU
Tpt+Nbhp0C3bnTVqAg/WPi1/uGHSz69zkvvdPiT5eyGphNOeSDa2fp3A290JStMl/SGY4Zs33BpT
gWtpabJ9JjiJqcjzodt5xcLFyn6gfkOCQcCY/Z/JaD3bs3VAhQ8e+T6KarsugRVe2yJwCOZQYP2b
sgqy9ndG2Eeyy0lu8a4wQ7WOx7IY6ovfLHmxs7O17/cC4ZqTYfGNS4V7BTYL6+q7xxaVS923+Ye0
weC2oBfOg5n0C/Wl1/I9Iew54RsxS6jSNoBNt+vLkVd5CUnpOXqJv6oj2h1zh3lo5McMaJ8fsVZV
Bga3pS23Fn7akLibAlbRB6mrTo3XzR+sqpvALUAlXOYRfWBGzsCGG9j1bCgPU91wLIBYSPthDVmI
9eAFaaH2g7C1/+JDu51tpbt8qzVBIAeGRxPivRxLFYO2qHqbitRet5W28/rJZqpA0w3ghIECqKP9
UdYk5p/7Bqv5ZsqKkTpatJYV1UCANDnUAt1ZOy0lk28iim1LpgjxMtfLxAoLn9+yLDqj2bDlcBW7
zhdTB0ZTyjXCQGbT3BSj99epaq4Urhj/dbRZuKyWvHwPmNaI25hu4tT2wqPJ3SKSCO7XGzGgliK5
+BPWirfeDHHvmAvCxZNkLUpxHoqgMCN92zgUA0NM8kFnKPx5nVvP0sXAtsHFrPcKCxWLr0k66SI7
gWlhuIXvbNsuRu3H9pI2rMd1mXjsGNIYQWTyxQKZpCZSMPTYUtzjQunePdkR6Dh17kgpRMbhEs0E
PKCcpQMnjZz85sbHTutLsxbpe1HKmePRb5gzQgB5pOBYeYfzHGfPcs6Kyv+h58wVcdn5Zn4c87LY
FvbSGGe3K0u5V7cEkj2EZdVFBDmmy95i9Gn8IRh9KmKZp2zLwgxRpL8qXrZZRt5ka+hzi2DWD0OE
HewqcTxN+aTDpOZVGlVJ3MCYuJn7e8qLvv6rah+Fn8F+WR01wQWUKMlCOE42VNm0Ce2hAb4LggFH
x5pVeXqnM5m27ziXfZ/bwW9E9xQ2ZuZmsUv7NJ0qd579PU7eUWJgaqXYO/nsDwfiBponlJTwaeis
6UXN3WJvB76UesN9vNQXQ9XjfMfMpHhswnn4vk6ermIvAInaOV49J7vblvFD27ndXd6UzF9p+xFc
iKCwTgvPXZyVffCaqwHHiUvB+iu3E52cnJbq4q0gEIjdxMx2yNZItf5g1Q3Mkhhm+QHsTYTaNFJi
3okhTPw9A2eRbHtQ1UtaWvnHghnp2TG0+11R+yCQg7twKIksd08joQo6Gjp2HkZEqw3BM+rB3D8X
SRsDgzBuqrlHuyC8S8gW2AbFiLstwJaxbMlYg+YHL1FPLePbna1W86oJJbggJApIECNV5DmSaETu
GaOWbwAMBYBqmSa7G1QF/1WA7tCfiTyuRzEei8QSYzTPNpgRy5nf0+o2vFynYP5gDF08Z+NS/VkW
NM+YNwxiTlEEbTjA6gOjm2SXWE7Z4K9OuteROLL95GfeXZ0QIOGGtnENU66dsWP2vE+teQatNVDi
an7yNVSBb++rVcmrJJcKi6ZM2PThQc0UoS2LbZZQXcalWZYv4WhYP5qwdkj5tUfrSCdb0KynxbKd
nbQ1N8zpBfoTSD9XxGoUUDsM2PZu4ohNGFjo6Z32WyI4MKFEa1dbmKFqxX46WQ05Y7wCf0cpCScY
et9ENVv1UWA8JASnd9d9QusRkTs8ffR+N2O1L1U4H8dQ+7uB8nMnWMd9Dw9FEA+YS3Vqi6U5o/DN
16oub5VCkl2btkgAapTzza8NqzwVVY23e0SjuAaqD/dOEbLoT4SP2nStk0sGD/JcUoYneuHut0Ix
OfjFIr2Hpk9CeUGs/JbSvmwL3243vV7IlgqNjJMJwYzXul8f+S3ERds0BAzuJaGysyIqDHCBKJb6
hG/VpT5txFHS6Kn7ipAZTGvkBKdEEwRwwEme1X8M0prv2qUvTxjO5nj1Etx9pUx/gY6qH0HeDHB/
mPSJE5BEingBH68gkC+yJobSSA0DnlbHycozz7vaV6R5bKtqlPQL+EVvncFNwJnHAbunB+W8SVxH
8BuYEIB4N76TUiFiz+l+13ZnXVVDsB4nDEbjbKr3TbiKlzE35a96CQYUDRUeh7x0ntvb6qvUo6lM
eRUsGJvAB+MIrG7vGAzFGMygy29ruOYlxu3oRaQaaJabLjM1B5VbxDtmuYwLXVcBVDZDwlCwZrjU
tayHJjMwu8CSBqd66hf+mYjENcbL2bwuvdVtE/JbzlnnBh9dOcuf7IA2z9q7ZdJ4GgoKIfmAnc8C
+EIeOUmPaBDfdtOrO1feEzfrtKktJqtEYYhnuhTj7FXzeO6trFIbl2+/OQEAWifPdW65mAGRIi32
1BsGMIavDXy9FS/cyfnZraruox8G69BlAR+rgCnYpq4qDjUBsXdlMs43K7eaD1OaN0f04HGTpMr+
SXmgX8yEBTxRsPTtwKgq7bfYXr3dPGv8mEURHuwC8sUET6DkIr77TYoeZr/HPhQJSOI9U1Nex8T0
O711aVbTQ9CW/UswWPMr2yhSkLXGIAGvgxZYbB5MMAW+QFCZLprkRPkjMQuvlIJPJCWKc2D9w0nM
dk/NZXCoItfaXVQrs7lSyim4M8EgIFkhyats6A+6ks1FZGGyVS5L4pYCYR26Nzm5vWF+G5gfDghd
BtaF9pYFF8ne/N31tHdzhRfE8qzsiUu9vPe8rN+wlKl7NcuxOoAoeBeEVLnT9sIZ0DHn3RfsuNow
SytPHGzINV6WN28OqM20VfXqkVpJ1ZFA193kIN5V5Oc309Li+yxHY2csbnGha8IsbY3V1nfAL9M2
mAhrIyXpd4nl++d6O2+1b5f39GqW3gR5vVysscWLOa6q2BIUYeF9aenTSNIis3Nm18JtzZx7rGwi
qPQuZEVCQchCTjb6z6Jo7e5ccKlluJFm0Ut21YDYVxGhYVTM0WD4IrmaGUUb03MV+uMTkGXuFhTF
Xc3csyAJhxRGJwsDFipmpIXBPkEE1Q8efbogxyXJFAdr7XWrvDL2pr+gdVF1ec89jLs5ar0KxvKC
vJ4Uxm4lYiT9o2sCp3fBCu32ZICYtX/+/8zU/xbJ+ikIW6UzEI6fWiequWsIUtnjZ//aj/4Uf06O
Q+3PurNPfDhvvVxOzWAev/SjnU8huLl0Lb+qGuuERRJL2F5W6otbeZxb0u9/5P0bFnRKSRl9WpSm
dVu9SJpz97Ws5s8LllIjYfYxlPYpleM97c53rr5/Cbz+L1+kcwtx/o/fWyccYmB59omYO8za6bNR
Anx/7eP+9JB4swkrYmOTaOvkp6v0u8+j/sWf/SltHJUBzsXxxxMpNhVntXXMjS/unnA+RWM7DrZM
m6n3KYOp3zi57RBBE/zbaq7/9ol/ShgHnw8KYRKFQEmJyancAT99LdXf+bRZrO47ghly0Z1IBY7a
H06h/+XTvn1j/0c+svPpnRy4QDN6su7kwV4YcQUHBz4DhJMTIPvFPSv2p7fT9QXGi3bgD7HKv05X
3+MF3nzpSbQ/vZ0LwwHu+KY7VWHwXg7tA5OMv1/70Z9WFaW9o8raL/WJC/XedLd4XP9li8J/eVDs
T6/m0o8DglKuTyZB9MHyIHT5tWB5+9OLSehcjlM61ac0xKruWrftKjQXXzut/tlZ8h9Hit9ZZm9L
Y+G1D5x7aIn+CHE5fvGr/PRyZhK2WAbjfPLYzCytdG+2xb+sSfxvH/inN5Nvcu3Jp59Oja22rG96
k7764if+6c0MHAIAlSWnUyLLfgtoI7Z+r+0vfuKfXk/ysHC7A++cLF0k12GhxSW2Pv/arWl9ei9L
wht64cCqyptPvBu9P0nytWXS6Ar/+/opQjiGeSAxVmQo/6HR0izUbvkvx9Z/+UKtT+/mYNRdUtur
IlXSVwDZzJSSzPraV2p9ej2DUGYlqaU1+198YP30PLjt10og69P7aaQyKKd06E9gFCD2Fbbq3vri
9kxmWP/7M3fTRRBBTXI5BzghEUb6rViK+WtX0D97Nf7j5c/htG1Rjt0psaybHc2nmC2JUvrSYWt9
ekMDC5Rk9dv2lDZrQFDGdGUo38Zf++Gf3tGGDKTCyvnVMYOUEckgOwuT6xd/+KdXdKxkXo8Tl1tu
Vi+ku6DFNGPxLx+L+Oci/j8uaPPTO4qFy3R0Ifhg8Mi+2Eaxb93xFRWRxLSOPYvk0rQ3YNk/dv56
Wtoh1rJZzyII63VHnkT6iqGxPBaCfTZ+IkN6naGNb40OMq38LRYIFxCu8ZY4P8RI3Y/JQLdLRgM0
iYG3dNAwiSOUodC2OPWaePd5+uUvRKPiXowYBgQPbC8u7ysTehFybbnixshPPmFSUZYZx2p0n/Mh
vC/YUDXO0/dFZ8t2WUuGZLR5a8Mf2/mNMb8ETVPulGemW7CacFcO4U1V7R5L7CXbKh0teOBsOloA
ggJEgex0fbcsfrpbWzHKbywAODjVMLcRti7jNxHAPpMDMUFAkMY7EYoCxOPsOzT2M07UliFUQZBs
lt+HfZLck4fJJls5vRXaxuGovI32E2cLz39nBcOPFbn26I7VvdFMiA9Zb7z4Q7t8LCGVgWfe1U1J
kkzS+QfLIJAHTyWhBEF+S/r1rYlgh2UCwDTkEllOA4CCV7fBoONGjBjOeToCbLZ3VlcdaVqb5yVI
kr0wCL/2wNivRJdhbdMgfhOJgK79MAnnYQrEvKMJrDGN+gtuLgzhcZMYausU8xh7RVh9L3KwqlwZ
ewtE5KEk4IoMtitiVbOp2+LbWtVBTHXW6N3aGQfySl46Q8+MRbBQUm9uQhQxvSFf+cHFhRMDhRJ2
NCz6QG4AUfZlFpxJZZyhDPTZwGuJ903EVpokccC33xuO8PHue8s+IVn04DkWJoPG38FfyVemjOAI
E4oymf9MK/3aC0mrqaAYY5vwrZhgE3PnzYbtxThr8aJ59nAXOCTUk2bj9iQso9spR4pj12t1TkJ1
bXkYb+G02yAkpm8fDFRZ5OjMIq4nfRiVd57T5tus9N4qg7HZthPmJjf0qieJUn/WwrwUJFFuJWnB
ceaHWJYsojMncmbvcDepWPXmNwsiZGeSgs2DVoR1LIK6PPkrYqwPV+8FOH3ddE9gPtqjvOm6AR9o
N/4Ny0Bvah8/ts/w6Thiidr0LgbJ1AtqNlqs5AKP5p/VXR+VYu3UQ5j6khhzOZAtZC1nku80ec4N
r7B3DWwoGoSX5aJZhkYWiu5X/JHoRdgF1eScUvZU/HDHERfkEJjPxFJ4ZzG3GAnIrq2/z6S98CG4
c8zCq1A/E15zEcw17G9JO7LooD2WjmeecyJdf8hemrvRDh96o+gO64w65GcbYoyOnoOuHy7TTt60
Zuxt1rYXQzS6zC8DGKx9kKfk45BXQF4Cz3R8s/bggVkeS5KAdvWcn1Tp3JFj9tNPp+BqFTbpTWrg
zdZrt/5Y86oiFiHPxZ7ofztuZ2amU5+datNB86qlJmKCiFu2TIQA5J7w83XXT7lzFrZfpBt7XMwd
ec0XkYd2sCF7HDCNNK4tVEVibBrd3Sqr9yxjqcX/UHdePbJb6RX9K4beec3MQ8OahyIrd3V1Ti9E
R+bMw/TrvdjSeKRrG+MxYMAGBEFXHW8VefiFvdeGcpJ5VmKXn1pQKAzO0/ohjll5a23RrCP8nhf9
HDxksb34w+Y+P5uMfjZ6Xh7YwXNvAN915TLDKk1Ug4jmV3BzOGYCc4fL4BWDpPbgKjRxSNZJhGV7
WvsKE040gMhn+XOvni1AF+txmBT28NUibnIaRVkL3DD3EW6ptWgbxxdpAyvHCRveiwhz3RSrxUU7
ZWeENcGJ2IazwhFeFUwADUNBnI2GhiyRAcQYx4EGQvxZs6tdkTY7LjDlHGLZ2QROBPSYBYMY0WmV
TY46wKqhaGH043YO6vmjKhBGpa2R3iLg0lETDuGTprjDbaKa9lNTSOWkligfPVKvXfeF5bh8V4Dv
NlB1ivouaOQnwjXlCPsOreTEW4nCVR5CEuPXE++oX3fOfENRMW+6PKpmHwkwEgC2ZO+92dBP9zZ5
bAoGFIK218FkZi8MxiciTfsU81ylr925qf3IbQqI7c1VN2DESzui9gyzC9GZNCPvjFnaLmhw94WR
YrhTuzp+RBLQlYdeMfvJ61DgXSRD7zqe4XbPTYsO1AAkfujzATld2oqJRY7dvUr0D17hdjOyDNO6
c41FTNJhQAxYHPjgTXCUwSjG/QGCRgMd4rVgnXZuX4ntnJbhBYsTkM9ac8AHHOGtrs0rJBa5b7Bu
3CuuyspBr9aGBUzam/LwirkjAUWzKYcBlI8RsVIdv1jf2s5RgRpevzisd7x0bMKtVTngvNzmro8y
7VHlLUXXl+O2AkdRmpVV3cNumqUv6qY0fJHozlPWu2zaalUVl3U+7+AxTzvTQvszEv+wrZMZk6ti
pq9hGtm5zyC9QHBmfIHVEDdlw8a0y+IPQ2VVh6pOK5/kVKjHqnfDp37ZkNf4e/2MAxnORBk5yYqa
JvOiWHbYPmK4F0mm9WdF4qeWQQ6dyumEsQfqfodDi2Rz1ILYTJ3o3qmr6awkubld1hwogs1RW7s6
JjQAdGyZgP2dk66fr0x1pvEwrAMHWggyMYNAv6nazElIsUDU4TnscWsvV7OGR1ZpoMV2NZYeeVW0
R9SE4KoIZpLXA6bHuzLp2wvh9MU9Zim57iwjfECWWlEgoIfvNqQCTTu2/2N5SDVSgCDxRRZpUy1r
OhkVnEFJVq6GiuZZmU0MHGak+AjX13FQw9K3J8MfSvM0AMpdYZnmVBuye7MNBqIKgusaDbeGeanJ
tjpPUuo6WDWG5Cek396SuL4PKMQ8tGTF1RQmvHO5o/zPMjHVnzq5rkTSBirMPHSlWadeotcWyvYW
Fc3faXKXvuo/K3F/auawmnZABiYDZgnK3xWQBF55HRwOMHEdgPM0DP+zzk79qbNLIvztEVXOgScM
VaRssXAyfgVw8d1o/PP7+C/hZ3n12y/d/uVf+fN7WU0NDpTupz/+5a7M+edfl6/598/581f8ZftZ
Xr7mn+3Pn/Snr+H7/v5z/dfu9U9/WBcs06dr+dlMN5+tzLrv789vuHzmf/eD//T5/V3upurz11/e
S1l0y3cL47L45fcP7T9+/cXRYemojGT++Y8/4/dPWP4Sv/5yR0PWKBefbff5n37l52vb/fqLpjs/
DFPTNEdYQiAqpdMb+JrlI+YPlrYW9RZKJdVehldA+bvo118U8cPQNddxSZBwVEt1lqT2tpTfH3N/
sK+mYdIMW0PV55Js/9ff8U/v1N/euX8qZH5VxkXX/voL3+9Pl6EtdNMyDb6jrhkQUqyfM2CTwa7Y
bKvVUVVNVBqhPrmbKWwAtChVBR9Dul6Mim9VJSJdB47ZID9sokcsWAYNh2xdXL9CfRqHIPoYzK69
c6HCfvXKRJqkQ+gxEiXid1ZVhC7K4zkXXXVw2Q6xPdQ1jygd74hbzKdCsq1c5QwjrkqgIjuzcOx3
OwnyS6lI5FLIQtam7pCQJRt0n5HkJDSba8vIRk8d4/dmkHJkHQ+vqHCN8tUa+C0CNnh8dsU8hjCc
kiiO2A75PxOIs4YsF2M+D4gmCcMjZuD7d0FtgNIZAnIk1ipQBWCe6nw9WfzXOPbxdckC6o5ljrrv
XcSOXi2kYa6DUGJeb/IQEVoazyenc8qL2XEQIqlNH32oEvoZlseSvwjCvie0w6mv2qS1tCnSh5VC
ECd0PQg5UDsQj8HKnDYJpzXWRBBs5JHqNzAx7IsQQ+5dx9b7ObbK4FkbNVLghMSDyxJ+LqwrnSXz
SZAUfHAToMSzGSJSB3Qp12EYqn5FjtAaL6SL97QcIdBLCBd9UdSPml4GntLqwV03oj73B3LmQCSF
4Em1Xi4U3Dq9gVOWGitqVvMhgGFwRYQMUL8ZoiwcCnNsHyt8KC9JpTq7FgHoFU+V9o6VtvLYB2mI
7ax19wyECkKleNqpbh4ckHLDJpD2HWa6+cWCOP1BCip91wJoO4+2tUGz7T6rhjpejqTKbSZpDmen
QMZnyVmJicLKefaV0Qetm7XXVIhXJma1qxHR3vMgU4PMjanTvdDJWkbE6nQMA7bQmtZvZqINLtHw
iRMQ3/JpDIklqaNouo/D3L5S+yhaNYJP4WmQPvQzIm8MJZSnDs53iZwUUKOmrBWsKV6h0A+ZZMjt
KR3QTil4rV129veoj89xAgFuwv65jsvReI1IUFih7gZb3KOOxenG/UAUV1RiesQqrQV59WxDi4aM
pkwnq9KQwqYyfKExHbZDgzZL77g3dZS1zA6aFMZgmJ4YBsTXGTQAgJ9wzgmdi3HfuKHP0zv1a1ta
xxDH+rbNW3HKXLbRalKo/pDx/XoYjLeYyyuW1xKQqnSaq0gnljGPM9UvzObJndzYw7Y6nQx9yr/Q
FY+XdjdFJzb5hKbYMb5E5lge+W/qLk7j9JThycFOYZgPGQRSDMiKnW0GbB5AO7MGJVgUNrL2c6Sb
uyhsx8ua2Q5/+X6MMAJJ/N59C0KCyBm87GRWnNqwdS5laiY+h+NwojHpD8qoCfggMr0NArM86pY1
AbWUY3rH6rl8IvM0Qq0U6dfgCtpjY5NaTOBByEg/re5LstaIKguG7iCbWaKIQb6ZUtTRP8XyoQ8z
7QIKXz2s2sacr8per6/kjByd2VNxU6e9tstkau9Czpk9YmVtQy+he0jT7VesxGgOAeTfk6WjeSEl
hU8q0fB31p0/Bad/H988qkAvIVYxXfHzCqTCC6kVkZYeTS3MHkDLCIhHZEARmyzRpXZacLTxrHk9
/uhdSWTUU6W7tO5TJ58s3PLbWOn6bVBl+mNq1pfVoFZeo9j6bZ44yZPagiEyUjXbwJUgcM4Cehlg
BQNfl5fu34t0tZfS528lkUDsYuNi5t5zLce01J+Dgk0MN+RPVdVRjv30CJuTUzO28XaMSNZeouU1
bNoaZYb9/eour/O0vOLF8tpHy7tQNa29ixE87rJZKW50FM0X5hg1V+mYqFcjj6UTq6iERINaU7du
aIFtxZainFC+yr0yW93BhAPNemC5QOblUmmXi0Yul0+8XEjRcklpy8UF2Cq9M76vOGW5+ORyGYYT
FyQHGFsGrRtOejonfrdcuFUcKSeaQKAHXQw8s3OuwmFMKj/mePlwa5AQAqrHwSlDMiJGTfXpRiRt
zXSy505dAzQGul16GJz2SVtsGjIsUbdJ7ugwQfWpOgz2EIkeC859l7llYWfHSH1J42MyvyoWYnme
K9WqTm4S46lZICzVF4I/ZXwJeZqSQOglM/q/Ux5BQnktxnuy59ZjvtfLczK+uShegYUa4HMrdhvT
k0a+DaJFgP3H+NHF7L1AInmoogqpLookpotnXGhvsG5MyIM3nXNnD826i8+4KG3S+bxa9m/w0kkV
SAhZwggcZWS3HJEN34RvTBZjBI/pE2ktIt/087OSPS7hNupVWlgrAjrjfBO470LfTW8Ol8wQn7G3
i+k0aRn+D4KgkaEENapPXuPMcNeNfhTRI9gNv8dN04KmBhvlEWYzrSw128dYDegH9XvMZ5d5P66S
wTrgUTxydq1Tx/FCYkoJfMN3f2NFwSpC0REhBlrsEi4x6KAcdKTGOvmiwwBRhCzXRwhf1ZrqjJdO
aBdKn8eIMSdlS3GiUQ7gvVlZOKZ0qKfTbF7mhF2hpsLtOE0azNXxiRCMC1wxfkut1YWhQiyWthGx
eXIjDcI9k+GYKBxU/qREIZQyvuZheFIL/R0WkU/V86HPLg5PA3hTtZZNcV/H1W6s2+PQANxmCDBA
gliyU540MgSK8jIzG067WD0bKpI/jpvb2pQ7Ry92Y34Ly2Qujqb5NksQgtNwUAw8+XaC6w85sBYY
q2imowzGBgIzkQeHIcY6gYqN3I8lm4+zHEquBX4KKj14vyAx0GBF7aUqgqtGdnB6JhxC4zYJw4tk
dt/SdsKwD2aaXKDdoGXSSxwHrVrh3GZE0YvgDUDb6Ly2eEF005vEmwGuCcNGXm2FcVEOmz55x2QJ
6byg/+WuTwaCZE66ziB+gQNF6wkBXJuHZ4BI+WR60EYgO/pDzuSl2mYKSCYKMxRsnSy8IbmGNMhV
plbxXm+eXeMYZC9WYT5anbVB3LJSkstWfQanXteCYjY/OsEt6amrkRUJhNq8PcQuuCEHBTVOq/4s
Q2xuxMJWEPFCY5+EZKE9R9NV426JgUB+G/bYvsNmg647RN0qJ56FWBl17pSkAOz2OLvrEXG5Tj5u
p53FmKyxdjBx/cA/YGYn436C/clwunlFA8m870OY2/mzYimi1bivK6/oL8jY08Es6fOpqi+5A1kC
7Er3xU2Penzul0zd4XZxI1NuIu+7Yf57AfrJl0g/E6OGEqSvIh1n83BKo2o9Wz6FiKkvt5X0sOBv
jGHnOAywxj1zp1WPjWjWN5OrbZi6YfVoUbY9VtmlaeVbwKAkGfBBZVWXeGYY3zahz5wd8zQJigLD
Td+uRXftgJzvuUxCciaJlGH2eAAES6G+1uPsLSIObRkoT8dEgwoTgesPiUb6qjIUmRl1b7LXs2Ld
4fEAF/9gNLNnQUCpRkIvo2s51euYpeUHgnYITEcyrNhN7KDrEwhVZncFw7W82uGPolzR8IlVj2p9
6y4m1TijTyiJINsN9rwynAtnfNZaiIgWll9V7FwNe2K4GwDPmsOXmWorh5xWdQ/Qm039a528qN0a
1fbfmTXQHP7HRyt9nulgknKwvoif5AYWwVI4kMrsOJYBF1LSDJlvkpSX+bGLzXpFgzxBR4MGgDCL
6SQnrNq/1GyyqGdGOg8jP3WqMh2qLqa4KANcUt5A2NlDsFQCyndRMC31QbpUCjAMMmgmdnJU84n7
blbE2c608tzJuNl17CgP0aAOviGZjbVNMuGtSzje3Kw/Vmkz+dD9rjmjH1h7cY0sVTErvIbRE2DH
Yy1BY0XTYVJvquwYt/FexAEtCMAvI/10yjfQz6WxZgF0X6awH53C8SUPiUPIXgEqgMp9FewCNYcs
2PY7I582uFp3ZOKsnXbutvDRwh7O7IxhMW0AdFR3DjCicDyH6knJ5cku1/b0IoynpLlWBgFItVmZ
mIc1AzK5OHX5TTjlR5rbTx2Lo/GQ6YxeU6bgVrX4XXwLW5ce3UmyauojhrVLvQnXBv4ys+19CSqA
gCVlp5DxayOX3DCHw4/DpUKgZodCJ4AS2H7MMY9j5WoyX+G47ksruC6cezoeUn80AHhoSnt7m+cN
aaouCtzuOAvnVmsB+s/Gqo/weSR35RJGPQcvUVkdjfFGq7/s+QGwnJe6urfs4WIX89Af5iS/zyD+
OHP43m7/qcz73m87huYAOVY19acd8qxaTdaw6DsmzkDpMKueVWUXTSNfqIXmU6ql9XbGXLUe2nCJ
EXRMXy8bdRNWFID/K6OrEwOEsi2/up9nV38ad/0/GnAhMPjDm7YM0P403AJx/dnEqDx+m5YtI7Hv
r/h9qGX+sB1Hg2OlugZ+DJU6/rehls4HBP/X1RxQNK61vPW/D7U044dgvESr4hISaYhFu/b7TMv8
wVhKF65g5IWCBZf4PzLSsnV+yB/aCIfBHWGB2Dr4eRrdp/hpwkqjz0JVBjSQCUf6dsJ3hbRSB1a5
nzN1EkQZETmLGTROo5PsYIX7Rpc1Lc/fUZBSWEFf8EYslHeOxBfko9cPh7MLrJ6HCKgAsAahrFXB
WagVCfZzXce6ylfgafS1tpqZ6sJbiTepjit85wAKwO+rJqV9Mot2UL0pLIGTNrHKUhXDCcVeaTP9
8/qRpms1KlqJvdTQ2N60WQnAHfapAfQsUl6YeMC9q/FzZitIdNPJbN3wJUXDnrAQWGxbhZ1XfL/c
xMNuDmkMSVyETrWjPo2IrUmHHGIv9qgYmFbiNv5k0+FidHcGKog4qo2N0dulvWYBiGiE3Dmb8XoB
Ndh1Uv0SyxdLzy7MwnMzd+5rpAnrCWuU+KgC3W08yAiY1KOmZWM3SanZT4HOj3wM2b/iKjUHLFrk
Srn5AT5pBvIa8TlnM72goFyBrHFrwKHqfMquQafsnt2Wws0R85pxTAAsCx7BQ1m2hnZLEJWcTwg9
EBPYoFB4D5WMkPm4lfMhq4O6PeMVp7IHdIcBpbJ16hl7WVuRQDg+FSyqIeS4ArrMikDu4AEzP3bJ
AcNMvmuDqDHYVNeUqHXc1m/NVFBkzrVw3iO7CNi/6ZP5MACHeFZRHPBUz9JuK+Gi1B62AfHeBiUO
iYQnfbtt5tQaPFXLF1mYsHi6ohdojollkZGn2XKysAzZ1EWpGbfQOiab4Dr6BsPx4CFFydZqbWaJ
DTjYXQd96SMiG29gxxzHR0jT0Q0tJZhb07zvYtCm9CaaumQ3CxITs0TEt3Iokbei8Kw3WaZhW1bm
psGOMOvGo16OlCGw2HMMJ5Nl3Uj0Q/oKWo4aenGUzfguMmKcV4GOYXQFsWd8GgubvFyUncW73ikx
EBOjY4tD6vB8XWc20K9R02jQdIPgLhj6EH1ZL6rNZ6TnwXsw5MXZYWz+Fqsz1jasgOMAn7guoIT0
ASgiu4+HF8Gdz4hYwq3eIhxnxhhPjHZXcizmV5PN8rk38F9Ray9BnkukbedDBrZcUFd1OVOTsnc+
6F1jIEtQIbAzhWkNeGTBsORxxbM2P2WY4N7zQTOdLSGcOr5LIXnm4Hut2tsi1AEiO/CWYkQGegoK
0SKGearSC02ZOwgs5Jd+1HVPqEkY28wl2j4RT4kV2ted3blPTLIZffcVGLZ9CdmDROghA56YlQRZ
AYUPFu6bk8Dl7ET4qbMjxo1Dpha9WTbMutfWgo2/ZVD/eqRkZPdLkp7LURbN8j4Bn/Ysk+X9cVGR
mAsCRKi+PQ0cfWOMu4PknhFReWQI8q+ZD9UnVyT5vcoOM2SUn0wPNHFGdO7ztgF4ZNsyvWFn3AS+
oTLA9AMxhztTj+pha2Py6NYhhFSQsQkzSA9XpomonFQXbqjapp9kr5nhBA5y6IqpdAjCUFxpVL5Z
aLRUFTxqGMTUzhITS7r87YCElCxZcQLz9+1jQEc65N9SA6XM+FJUgc8CNbCxtyj9s6I65XNu1vpi
TFQqSvJaDwcf468BNUWKCeePDDtipOHtnPH4DG+t6JojON45W4WuRcNHpsJY+S0WqRsuWBapU5Bn
LlQ2MxrW8VTbVMOWqzMn54Zj4UvyxUDwPREuHlnx9I4ORWR0DiI1Ilac7LcVqK3wJq5zqJHkw8oN
IgTOZHpmbH1wIkA4h3Wbn4LZLspjl2fMJeopCeXa5Bkk8dRZSU5Mad65ayhixUssai4KGIHQ2DAA
OjdtoEAbtCo7Yp/c8bzjsh4x38dqTFofHknh4xyN70zThigLCrYk8kfX2jVoDotJq1kFi7dxVoEB
q5nE2lRDeESvkXchN2mm1H4WlkzBSrQoD3EbBYXvdKpF4iz/mtitqNWDHpeu4jWUlu6qR30ReVmR
W88RNihCLIFb+I2dsNTH5hZVKw18ycfoxrBOeNYnz8IKbLXYm0NrDcNDYOfc0DihGu1jADV3iUc+
Btutzc6eDEZo5EGsp18wmbJLi/n/va7E83Mm9eY9UjgLPehL9oeGPyog2EZVH4gppTY38AR9mfgX
iYhyyiNz8Pkl1nR5IkcC2hrDQcNdVSg/8EXW4BJImSgJRupm7dEmd5WGzilTdzXw1U/kAyGrw6qK
OiNW5q+UESl8I44BD2RGtx2yZJZe1DsuIaDI8lYw1Wmh+gbMN6ilaMk8jnptb9HcDGvyBG2ORm4a
XGgoAg1ulN6+S0NFTb20CZweV67Z1RuiTXDamWMzYCO2UvUE5Th6b0clJaKgrgzia7NsEtehMTPi
IuTWMC5bqL4h3D4xMBkYk4K0p8XvHoNecUlw4gvnTpPHAZr4SHxlbiGN0O1BimX736cX9sJM4MlC
rlZxZ2cxc4lBJPgVnNQZwf8BcVeHlRvmqkb4L5Cg62aqheaxB8xyH/gdPDHiXqqTIKM9O5I2bTeo
hRJib0Q4DB/aNIXgT7IgU6jh45yTKXNl7E8DmuPlK7FIAqwy3sg3SmjwCXIlYAesekAwt4xJIprB
9Ab7Vk4yemQQqphreMNFctdNTCZ8LGJqssO1DvQbXZGqI8dgrGdgJNbZBEQzqIkXaZqtwTqP9MZd
KUsY0iu2d70pOLgyOICbxrJ69bNOOcZWiiAJawtZjPxSv3ctE9QrkjdTXLgxYMovZIdqetlyQDDT
NHLRnOKUaA72IGni7iMYr+jxcmqLcSAtAlb2JmLI5hzDlFR0j9xJpDB6b2bhG+vlxvWjboTEOTLM
67zYDPhF9UgGw24MJHjEFZZIw/yQYyezA4G2E8GTlqsSR0U5rRCJCNv/EFRTTwYdsWrOLqsJT97U
KpmeHpdpaXjGbMfaQ6vOerwNa4dSmAvZGsH2JMDiCwtIBvHIel07z+6gaU8j6Xj6Ngee9qXCorC3
YIGIXcqY4+rAB1WmB9DVCSjq+lziQa/7JVIha9IJ7h5Bwd6k9nHr2Q3mx3PCwcMYOtHlp0IZfRJj
4Lw4xaQ6GyRCKTS/pm31rSF6dxn1xQU7S0cLZvgndkhi0oyulheNUNZKtIqxnqTGgqK0SeG9UPiL
ZWCjDYzzglJ7xD7v1G+cCbHcWH3LxFrXwHV6oTH04szUjdtcEwt5yaTsqKnWJJmATqAvYDFbqF+1
oaZU8OhFqb/TuTbWNq4PlLTMDALf1hxsvfHUd9mWAoEYL5yl3G/whTn1Kp6b96Ybu/wn6sI70NFx
tJETsl/mFoNJLnYAqmtdOXFyUzVT9FXo4Ou8rLcl5NHRnI4dixVSqCipO78sFs912bRMsdvaBnLV
uLktDloU8hI3jho9KlrlsABgPaF6ndEkQKstCWKvZ4sYXRmyCeUe8kY8Ut5CtjhiJK6T1RQF2KDn
QWF+6A4lyqm0SGYTcIFMC5LnG5tNdSZqQBZuCTohNBoFEqkk780jLGogn13lXSCqFe7A2ixnIngB
FBSZr8oaxliHdK2FbjkV0gsHsg38IYnglaqtO7zDs82ootuo/AQcm7nrOiC27K3KwAs1PkkgNBdT
S/y6P9sacRse9O5eMEUMOxukddl3cqzxkjsV61vaDtciKgUYCZSPYsTEDbHEYNebphidz4IzPzgw
6E2aSweWWvLoWANbYUILjURjzUXxb95ReiaMGYFg5N38m0j+HxLG/PdGB+fqs7jtms/P7vRa/Txk
+D8okFlMXP+1NoYLJO7/PD5YvuC36YFiOT9MC4ENdQkzApWa7q/jAzLSftimxnCBSYFpWtCf/n1+
oPAhW7Dq5HijudfUxajyV1GMrv/gvNNRTFsGx/Pydf+IKMb4dhj+bURlmyALLdBopu1a8KF05ydv
iYB8rQ+GQ2Ai5jWKZbJZQSsneiP7UxHG+nCn6CnESCcDeIvNubRnH960Ob1ZsAveSFvnnOu0LiFD
y1WUzjNse6lQbTM0pIe2nahZOrnipivdKGahQB4f0M8EVDmP7HHkHpynQqNVEB18nxHABJ2BYdUX
qlqaovLoDaPhrgCEcBqSoS52Qd9YzDzJsJ1H05u7mrk60TRT+pCVdZ3uTQz7+caE0/M15FX3koSN
Dj63K5YjzSEIhthj0KDx5aga411D4CMeI0Jj6aHQKZoUlLkc+NT4wSb18V0ZdMtve8opJ5ze1FgY
x3lUDqFKqmPk9AvnJ03YsqT1qorpyqFrsHhIUMNqojqmKYJzJ0wJSiILZD/1LksHKzuDDQltP3IM
j/bwGn5C7KcEIZBQN4TrPuv6y/kbZ2kKm6ludA2Oxl4J7m9LjtG+A9J5K/vKXuORF3tVJxQJMz1B
x1b3WSx4D612zqFtodLolUMlyi9Nma4Ni9hV2HvKphnj+0z2cjv04bxxpqS8Rob95iYkDDcuQCwz
qOr7ZSS9TvW8WCdq+kbt9VKMCC64LsstiU3vhh0pZxVNDKsIaGpmM48E3oOmogDqb9nvPYFc1G6I
3bXRqisomZhF3Kc8O19iroAdcitQ6nT8cO/FgFhzyc1DdCLHu1gbMf4Pc50+6L0aQx0fHGnfIimd
mBSD9jy0fd8ZH0GfCajWJbMCrzVy9o2XjIhMdwPKtOu2iYLWvdJnU6zdLERfHklGw8rYASKDuq4g
3/Q1s441BvQ9z2l5Euzp7CtUA65YVNlaYYmvSg078ilDBxGYfhWZ5DiBbxg6VYsPbWNVhW/OTl9j
DciNaE2IlrwBTVlOR8EWE7mj0mi3Q2XpSMUdAVx6HncStOA1wlX3uh/aZhcvOlcemvNE/83MxY47
hNc6l8esSKo3Y5k0dGre7aK0qU/IOaovIwTmQrg84Xk2k0iivcPpEluA07ZrNOaZ0j4QBYnrw0nS
wEt7Ko4wHOAoj8YV7EVU2TYY204oPb1sbkemD8yNq1gMsuqP8BgNcdC1bKqw3dcwn3c84ioyJkfl
yIZS3ZEDj+g6AEZuKsq0dhE1ryJkr+0FsX9o2NuqSVS/LcagwducTu6bG9XBLgNzJT0w811HSHBI
6R0oC4y0vY+a0npRBqSiIu/RCIHYHlBBVdEV0u5pC2cKQbCiuRtGLSpYVITsgxsibA9AFek5kFaA
Vk9EyzDBYc201wYLpkyC4Iy0ymDlFnF6HaN3PrRmDmaWbhii+rmN9fgIwKfYVzwaj6kFpIoU92Ej
QtRAZT4pxyUUDBlvJ04Ck8RrCCwEKxuXfci65wiCh6GDtXzKHBX07Ga2hTcnti0QMlgujRMfkboT
4F42Yit0EjsyHUsIRhNIX3HlXqSzKy7LgtS10kVUpJpxchyiQTkKFl33scVSqA1ZY6CfytbTnOyh
LIOn5j4hm4EfmXZTfWtOARgu9/u3ch/ChhMLXCt0bZ+3g58L6Onp+x0s20rdlSOyb4GNgkhTe/hs
iBvcWXn0mpZKfIRxrxyaMhr2YVSMd+Kb25UMwbnDleORWY/Au2EzXPRdt2nBkR5FPQybAZPAlsJs
XjmEeO3jBhvPME76uXb6YS0yrp64sjAwjPazCKbk9fvno3OPHgfQrdu05TPUOnQvv1/DkmHZnToS
1i0aMxqBvFmoMbn1PsLWEicSYI2PMelUtmdO8kp+aeG3zUxCvDSaJzBN89uY98QXMn7A09DTf4FU
tZ9TTRn3Xai4dyjy+ttmLpSHuFpAnykb60QTOgkHhbgYNDv1cl0MX/GghCf8Ac7R1WbX05rCrcQj
ehhXwZ0XJLRJy2vMEI9bfS6z/mCMdkXsT2qRM0R/rWs61hKyKNDcqBqxUbDe0r1SlOldG1sGi/1p
3HaDjc9Dve2QH042MoTCYKEnhjXc/q2etfvCkWhCcTsZxlslROmpSWj6IoSHozr4fKNKnAej5kIX
2pUI58c+dkm5TYkTqGwz3cy5BjVR6RTf7CUX0zRPm7hhBeeGRPqY0oLcU7J3prsSK6HE4TqMXQZ0
IjKPrVG2WzWi0mVgaaAOcaiLQyvcUUQjKyA9SMOf2L06gNi9UZKKwejxwWCSwOtf3iGUfZFN8E6s
R+lrhXJLMGR9ybPEBWUDpEzT2B4mcuDqdjiK5Ry5634W2c7tUvt+LK0RNOXcPpFmXa2dHgl8E/cK
UT1RBE5SG7d2G+01t544uE3xNartZp6cnaoRCz9lMGCNeL5pu0AeSZvaAk72+8E2/ApKzFlPFedU
WSMxIUOHXIY+7DhloOLTtFvneNdWTMLugyIEdDkExBHU7aHukse6m7eM2hnD0dhsMTXMWH6BqJmM
SRyb1Jys1JuvThUgd80WkUpLLEsTa84qw4ExS6VeS8vJ1xD6GEJgXSEmSGxCDFrosnR/Iv74Iswq
skcBBtIlDWJdZBHHIEFWh16FiKo2cs/9mmwV0ijXUqv2UGo4q0swxeFUvCZTPPJQ7IzrwbSNbUgi
GcEftXvFLL++0VqbMYSzqB5JmrwlF1XfhsVk7NI8GBevZTz6Yd7GfqtqzuxnBKXt8Om41+RR76kG
RcJCfdD36UKw4+KL4su5zbOzm5G5w1kNs1qbFMYoImgem8kkJanpY8kC24EUZJiC5IWSxwhMqO7g
uMFH3COKCXRtOKlFl3llai7SlCq/Zr5GH1fX4V7jIQ20vgkA3bksT5aJ5bZxGBsJs48uSdCoN42a
NHc5katg6BVwhtKu5xcwkMoW2n7jj0SWevMcYtHpc/tAqEa/wbOtHONcpHuLWPijYSfObuC8+hhJ
heCSTBT8pE3PZRoyEHcRL3EuavveNtn42yOaoCpSSEqdQcd6ke0aRHJ3EyP9f6PuTHYjR7Zs+yv3
B3hhpJFGclju9FZ9G6GYEFJIyb7v+fW1GIXCDXnoScgE3qBmCQSQlJNG47Fz9l47jGxjBjFaTl4Q
aQOOXBW659FsBx6zHsLGsqK8KOAweaCS020xGRrHO1Hf5QONu4kQiINypgDimj396A0NxntqRME6
qGnGcjoYOBP28yZHL/yG78aisdDFu6oiDodmuMWiALC3arPSWgkqdQ821HRdDoZ7Uy79F4Lzto1K
tMuhGPyf/I+Ta3do001bsf+D354fOE/vICi1dJy0+DAPLvDkyfRUMk1vgZGpVwf1xE5TuJJKDInA
x8x9FIM2snx/2I16PPBBVHbkke/IZAqLMkWs/xeBotFGpTaznyj53iZDQ2hJVNyYSe6uh7x4RI6R
bMpQLCyhJLx3KRk9GxbhQRWkw0m0bbt26tQmJuMOmXL+F1/02xn64srnU0b2oXPZu90tWN2QjL54
4iUajG5f13xNfDfMbswJgRZVDbtaNdrfUre9jynt4cI1r7bb/RQpWqPZ0qSXJ6W5Jp2YjxksUHQy
LixeVBTxi2Ks6HVB/GynM1+/mchcvauuat4xRpFQ1BgR8qUtYT1SajRghBXoMDSma3KBycZrCa8A
vI/BNQLmNs7xehRp+IhadDHQYtE9CxYdUFEGLaUyWkeqb8IWEXuNOfsofmGLXOK83NINfHbilN9H
gvQzHik2RTc9TijTyZQo3L1vRuUNBt0B8RoZu1mY5DwmyPp1CjyjE+O8Jg7iDtqn2ptVJVaRhBjc
N0hnoONe5pZ6dtLmgTgiYyvsBFdf2+EHTpS2bSpf4b1MUTXac3mrkfK7dgJneahvMnLQLCHIvg6K
YYSfVr0NjUahW5HKVpcEFzSyzwmvsrubXsuRTBmRMqAcGMAMKydmsXX+Y1OVGrMVawC+RrUEmXiu
DklUk8NDyuqaNuvPviNfIiHkA6gmz6mpDf/Q86kj5kq7Twhbg2ZJIJWJXJGsBnWFBfRCM/V5xwQ0
OJLMFXiEGjFOQ0a+agIwb6VWM1fsmnkH2QpVFUJscN8Yzg4InFnOVOBeG83i1g+l9m1oc3yl/nhD
L+hZn8v0IR/QybRmeUsvL74nd8zYYXWUT5yrmu3oMEwjbPHoyoG90AZDM2pXsyguMzvfDQ6VVh5o
5bos4/xAT3066IVEbuiGL8kYnQvu6zdfZzxOuc5z1BEyphGoRNWT9uU3kLStYPIsIH8bgsmSndUa
hmB2VprnGFfy24F0uy2e32o9wSdHr5dgpnXndp+ks7/Bxeae9X5AeabRwQy7C9vtGTpnWv/mx079
KCM9Q6oauVtTG9BaR0XAx7L0H6Vl5pdpJIYd81H/As8AnzCfUd0ARxosEzWPz81UYgiuB1vm3jw1
1hXesKRcK2bda6w9w4XVgg7PdWldWJJ8upDe62XM5rwONdrE85RVlxHK/F1dkpGEVE/INdaV19x0
Zy8mYO1mZB61G5dzKMWKIl8NzDh94+6Fmf5I+WbQ49UV8Hc3C3Note1LSOYK30IVwYK1jJ2KrO68
4MUeklJ/QuC5eMFj/RhZlcn6xwlJ6wMULTw3UOPM/9mzv8GOrHdD5dv3aWOLm6BvzfPYBeHpjwMO
BNedweNO6B7z5AY+JWEIrZKM0SDJRaHaO2ZpMTp0bKbZVX+gj9ss012AwTT8q62aRv+aXxdtqqa4
NGdE26tODtbdHJtPtTJnwo8TBo5dabrX5BTNG4zRsBdVZq7z2OGmZzoBlZagEuk68B7+oLrVPATp
3mo1cZbjQPKcjjMU1YZ7Y8q0vyOMkMkd2WyGVxZyug0LwmU5CyfI6y0yI4O4O+eIijvEDuxDH+qN
15HSdU+WdHEriX1oVib77EVFiBq5nowoZWEll53v9K/TSHyfzCpjb4PFu8vwgaHWctBhF6b2vZVq
RJjZoeCq8/IKnHr1JCoTFken0YFmwjBudRQKqxatyCPBOzehKC5MDv+EW5PAWjYPDu2sNb3ydFsO
1K45iO3dPFoPUZVam4RQ3O+VkZK6EJTOShLm8a0q7fS8w/t10PX5mfDMEuuqP+262prPTSt/gzOk
nwU4c879AS2zbnZwKfAYUk2QVRo6vHKghRs0JHqwsWCiozYOfuKDaTZ+7L/0VdPt0jq7qDl+NeQU
XtUwE25sNam/fLC9K8Jnu/OWiu9Gq/1oZ0fdHK3ARpY/8txKyVxOIs9OUbXapBh4QoTNDa1qed1x
2AIt6ePKpemwxghI59mqOuVpipdluUf+Chs9Y/LSB8vBC4GaXYSKqUNYTRFaYaTyAzLvfR/l9m6g
m4ezIht2bm5ra7eutO/kL5trQag0MYs++ugBM1oA8ZMbE1akyeCEbUp6jIxXBtJjLMtgEcrRWqFw
60MMaMQzFTIONx3k1ssEzRJJC0mD6Yy8pBwsxY8CmSxttoA84VZUam+ARbmdKas3mD5I72s5noSA
dL3OsJNdvnQJRNCJrRbztZ0ScXAr0e75u8KDO9JMoteQXpg94QgB84m/UogDzznd9O2QtLBki6zZ
9VgOnpqSzUcEbp2u2PjMnyQYy3VJs//ZscCOx0BfiCNsnb1qcuS6tG2+p6KbNugQGLJgc9ZfXSgq
j62DBXkFjca91UtHXFVzLH7iIvc3Vu8Q7Eg4/VtHO8ljuoTON3ZGNM5xvnU7OjQk51o0UMbykRaU
/9LlcXHpxy3s1cVfF5SQl4MhH35GbvdNBmZyiZ8YyGXbUNhY7lj8IMjcBJ3KBBNK/PjkRGXLFmI6
L300h2elJvp9woc7gz4+KUjgWnzXNz6bcEFk/ZAtB+180o7FqCPBrxCgmiUfoSLk1LwKslyQyEm4
+EVCCPxZGXfRi8THXC+fHSLseyOLr0mutD2S1OJypZrIoXio7UupNLiyA9L8cheqRZ2SqY1GWI+H
KgB9JlJXPjqx3p8RllgdTB9sPO9B5V7lCMRu6bYlFzqJrs+pUZUR8YcA2Othrtd96PTfMh2jnz/x
/Sdmbr43A+WfuarTPGKHjK0BH+1YRBGDI5mjU9M07a0rCzJtRXTdVEF/bWT2eCyYRK1hK0U7xufs
jcgyEfYFO4xi3XmMR/JG47FRlE7utTGilk8c4hinLi0vSMv1j+yt2WWY6HKTWdV4xeuB3H4K2leo
mKyj4EUa7otmiTuT5uq5luffcCrdIeWgHuoJCxLWOKJD8DdOaLxmWdetDenC0184wT6/VmbBGc3F
9L7VCS9l3ODBBn5QQxmBYqFpKCaYNHorV4O5aPJ4GzZyMogIsJqVVoYBKnBMAMEYb/M4mHaIUdni
y4ECE0ZGz2TprtYclk2TXPRhYLDdpfCF4nxYh7phHCtp9Mgxpscg774XFaEfodVtmpyhFKfRle4T
woLDkIG/n+15wedVpGv+Rdm2hjfT5D6zRW7vkV/AkTQGyjXpBF7gLqTmuI0PSql2P43NtJsw6njC
TY541doLjkkxIuPRfOntOPbCgC9/1Bk3sqiGfeUSCou5aW1EMtiV9Wy+KVHWdypptM2cME0cJAep
eUqRCta62gPTIAuB6J61Cgly5Wzl0rrvkgsG5fResxbSdUWwAWeT+HtHtqRnh9hv4rjVLqJK01GR
z5254ZPiXqH4DAn96e8xDCKBbgBpYGRH7NISzFfh0t1Wyg9vesjxGzHYGo6W5mIOqOgbBET7jmHl
wW1UcZHTS9ra9cA5SnLIrgvuvSMYoSpdO8pfv4zlcD/mxL8BUFpFPT5j6k6qvqqqMe3AcHLDflNZ
wl4z5j76cEG9xs7LyyEuMDPF38omuOhL7RVFEsPMyOg3YrKjS2hIN4SABRgUWnzQwrf3s2spTwQO
1Z/lvDiqIZ3Nyb/T4qnIYQLKBCE9BHgfOOvSX+r2zNgWI/3fuSOxwzTkTV9KFsCARipHMIexZsJl
pVXrVOu1VYKajdH/4FyFvNzkGBO50MdJdnAy+7xtG4I1iu9o1azVlNocgytnEQh+a+KIHGvyyXFe
pM4WFnmztRLoKno1C4/hxIUZF/cjYOCVXdOTzaU6h1gFcbtmYpCHaJ0qCUJpzpBYxw4BGalJdy8k
bKzwRwMGViLvba156lzadAau8TUuCxgvJIX5xKWs48kZvCx0mjPTGR6axRlKS0Bss1J8B7kcsLUk
/V517n2hKLkqYgMvjDCCFs9ZdOfKUh5Lq7u1Vcl0ZEx78mgrnJ6wmsqNW4zR1oLQ5Br9D2hJd5ZP
SyQu4h07PYkcrYEciurkgPlO3FM+xrvI/UmmtqR/x9g+Ee49deS3IBqvOGgU2GqK8C4i6HBinnOZ
6DZsH6hBF6amv9q+TaOp9EQEW6gGku9Wc74fQE0cpTPu+GKm7GksCVvHKTktxwA3zYnBLl/7NjuE
Bfgg9FpekYjbGQvgMQ4yaEEQAFHXxJ7h5s/KCelvZZx7dFQ/XuibDagh4gMmn8+Hljv5+UwsG6ek
4DiQu7MzNP1nqpf3QRI991GkQ0LT9H0yxClhUCmTJArWs6ANSESgVDsXxMOHnKuHfVO4/WZSs3s1
SeNVZn16lwhjJJqxmtYoFMobdICQu/OF7IwnFvdGVJOSZky7PO+eIiIsInhRgxeF92zpwyHNhsXz
1007I2Owgyo4+IF+Tve6ImeJ4w0lQcY8AHNGVeBrsddY/U7m2QHt4hMhwOdLBOUsR2x1Y3dMk+6K
AKt4FVl+stXT+GkqzBvu92HEQW+R9yVZdys5VWJD13XXJNHd2PgeSL9gg9DUvyaBBbN6h6+CADZP
a8pbJm23cqy3nYHz03K8zDAQCVT+Rl8MfHMFd2cREuVdeI1V8ZGMr40ox0OSEPswV91rAnne8zX9
pcnEAUo4015BpdfFF6VwDprh3OmKeOTexGXWBEdLJhvblKsZxMH1iBhixXytAzUzOJ4S4pgWjct5
slKPYZ3jrl0ipPLyqRq1awtXhqk3d4ROAcaZdQJ1gS1yWtww5y2/I4O9DP0Ri1Lr8YnyxrR8ECFK
aqrYLVrbS6mXzQYxlUHAgD9d4jjeFy3OScLDiJXJ0FVFE7MutHLeEIwvsynto1Y7CZQf4Ght63+3
lsrC0qigVEqcZFcM+KSDhhSX8SkLxQCjzr8wOLYghRKbuvLZG3iPUhcCQFm4V8hOJGIf+xg4IQ6c
Rke0h5XaJmp1xtmHB5UA+Xa4Qt9/Vs3UcYqj5iZTLTL4QpbfzXpqSRI146MWR9GFq83AFRDI0U1F
dZWiM6LPEh3CRlNEsqU9b67dlY8mKQwvZrXoYkb6LizyPH1GA89pnbra9NnzSzlpJOvV5YY0WQIo
k1elehNsGHFoYS1IOSfwu6f+YqabCQIbCS5BvWfaG8mTUWDPNiAj+HpTmpi+7tlNDeaGTnJANyPq
7bvIAYvV22O/MZvup5kkdB4YUtGzWBFvceAJrqkGC5rqXe5VwwIl7CzraAzZrU7YKyMNbRt206Pp
58CPFj2/ENdkAyUbwy5TdEHVYxp210NvPDAKTWAzMP/XFEb3Sg/qQz7jh6os52cdVDD8NdHterhd
uId6++iY8W07q4Pju3JLIIy/liN6qA6qmlHO5SZbgpvqfvYICcRMl+tPfeuArKrKmDhMJm2mSG6g
4WO7TdQKkyaFa2DvyKUlL4oGLRx3lEupT9il41+STX9rI/WBSke6cxu2uBfnPdQlzJykiRSd9aNx
9B9dP6YEnc5088pIX9Vx+xgAx0KR6JFTwShFWZveDCLWsQQ2QGgyfHpGQan4qZIo22sQ4kifYz5n
J6FN6WBsemeuvC5Nz+q294JuUIfCjp9ICd1kSWpQKraXtTZIiAeVvp2b6tbxdY7c1m2r7PoqIMLW
q318bDU8Sc9vaW+T0doSL5FAS8zttT0A72AGHR7bPjK3M6LRvUsQEb24jGY6hI9zosCzdR04j7pL
nlpekl8WttFZA05yY+fBXvdHqI8sQ7F8aHwOGHWcbLKC2OaIt6NPZE0HiAluYsRXA+YqjAiC2FR7
wloaRcm2Y2C/CU0KhcQxQt460LepQ9NaKMP2NI4FKz/tQRWaEMl6tRmt4aZagjGEveTixQKPN+Zs
K8AIH/XGsxxpYxT49gKCPcn8SC8IpE8pQN10rZscVGxAS6AQNDuni8vBjjzMAdn/KB97WY4pVJmg
1OXbjC+9WrKLBaeYmZC2gyw6O4FGORPZWVZNKmGOSB2wlNUn9aFxSNg6r4APkdmQ1hWTqBrqWby1
0IDVHn30+jkGCEOfnmTJbyGtuvGmoZWEwp9m5LDjHwcLuyFY501KPEZ4zffdr69qrZj+mhNiPbBb
iJJ+PXxBsc/IhEu2kZ/3gUGSrj4Ua2TXBMDEVq3p56g/KAjVZIdPVUnk+mVrmXZ5ayy+HD7tdpJE
56MVFd1tX/suhWtgVDF+QcciUgO9fbd1GXfTvLdcQAqlrHqxg4FZM2tO5iLRzgJ6r9PlMPr8OB8o
HSNVaTatR6YUp4UV5ngdEV7dDqP5nSS8WRzdSZ8lZc1o6hCaFev9Cgkrxn+buBik+BroxEGPo36l
Z457jZrCuTRt/WWsrGunJrvP7Hu1TlVOJjPpUKjZwbxUcVlhXPF9ghFhcv7I4qG81gjQTFZ13iK4
NwTf0rXIdeeA0OMWMKB1nxG0FtT2VsUhDXDdXxvgXbdBIq+dIXuVfucRqsUphUhX84bBOWRWzSnB
aI59Nz+aUec4fxEAjeFqVfXqzM2bhwGUCxtMuNXwVoRmp++y1N65cb0re2rgOgU8GemeH+vtKouL
iFHIEvEyR3QdbWPL8CI9ND3/SOz3fMA0k3pI9dDo2e34WM3WvoQMfea3Boc3yt6zISNbMXNH4yyz
Qvway03KrVzS+q53tSaLQzO6026Q5QuYlkuS/jLOSNVxKKnxOB2NbHBzRZSiYYUbLWAfVQaQIAGA
DDWLrT/4DXZTRLHqIjWF6dG9hPSYxD6ZyrX57VfKDmLhb2WbvBYUHXgS6l1MbMXeRnC+RqWYQ06x
4m956b4akxMfYB1dFnad7IjEvA/HaDzr6XzdYBrHXUHM1TaOxI+8RWcfhQ1fGXBoTAbmMtjGHNBy
oidjEpkdDrTuPG/NkTn5GDYHiDLjJke7xqGqYhBRTUeGdnJvu3wE3Qm6nqkP0y4NUkWVYH/vcH2x
HJrxJtBJu1FWBs+TIDDax34QoWhwoSvWtyZpZ/c22SSrGN7jDZo+dz9UAWBGRLSYeYgKHkhe3rjI
YZnN4JRuejRedd1wloiZ1IY1ECPJrydqSWqrrq7yA2/7km/onEWIaV6Jiopp7s94YIdhvnKMSazz
xLWAC2rGavCTp0Rx/mwiPm2FEd8lcT+uM2d0Noxh7+Yxyy6Id2Ws61ZUgzY8Rs/K4vGxMGVGMYNG
6sjAuyO/suTer2iLkuBrO+78jDzMeCFxmyRrYIbxN4Ouvr7NMUmhFpiKuNm2RAYcsWmUL3NP/h5m
MX4oITrZjD0uNb8lkR4xYSzKB5Rt1hmix26tSQac3Vwf52XLWrWNn1yYTpkzDsvPU+SC60rQcyld
wEDDUtzojTbvqTnix3iJpEbmNRyNxh+PbGAU1o6fLr5E1sEmB0Ab4sVAZr7C5FKKo24I3j6JNNZ5
5dCXN+u+s9wNUuv8vHYTD47dcCS20bzVLNUcnS4zvDHU1LVLAPSWmUR8Ccgnvw1L3Fxwby94iYnY
ylLtpkjINred8lDXmnnHWGRH6/iNZCtyQ+v4XPUWW+FsmjclhKvei0A9odwNYh8NEFFQZ44Kfsi0
eGDy2HlTNAMnEBrxYhyRjSi6HRMGeeZEb4rv8B58qPaWV2gMSK/BSVjsYgPgyVjNw4EdYmuRtYzP
v3I2mRaDAmnSxCTQwtf5MiuCmm1x17vM9sh22jH5Qv1tDmegjY2DIbVm7QsszfjKtrOTcO+HoYmu
bWH2lPM588g2BAcJd9KzEAg8GGVrXwYqsxsOhk27LuJarG3HaA96CM8EVGX9MMeQAxwAtUNXvXIA
am+R4KFyKIa7kG0XA1oxjm/KNu9pEEXbjnkLk/pbvBTg22sCespuuKcEBdC1hNlWXTJsYSx+m93M
pT2bDkD2BY9GR7nOHpkvp4uhHgRSnGkkOeg8sCyM+9pgP8hEmRfpYKVbhAzRbnSNTYwOaIKKvVla
+Vyb/pZDWHGXd5jXM/S17bkdVrm5NXTtpROO2tAncg6Yi8Sl00FqHsBrrnwdncpQI8FGzyVWTWyp
vUQdAJ24nTDlz4l+ORftj8SqhosO5/YujYF24MQyzxhGNpdyJOy1F/lrznr0SsIJz6oa2eoqy4M3
4pBQClWboR0B/ZMKafCmudXd0BfI2Rha7LOqP7c1G00+EZSZRNBBuIFOMZ4TkSpFxFI3GuofOKQE
hm8rBg0Nyh9G70e30/cdIzljalPIG8BlaxQRTazfuUF7aWfleWage4VN2m/LjEg6lJpYD1PTBpY2
u6QgxbWGfAdYkIVSyatzcJBJMOgeUdqguiLH3ze1We47Gm/8XoRfkTs9ZnpbrFM7pJ3PXUqIV0TW
i+2rG+NbrdEetRa2W25gE3Ct0V+1AOj41FvXRdYnZ2lODt/ExDzys+ZMS4Z8ixh0z6hu9EKdkpxU
DkYiiegRPzhPwOliOijaTywQd3MJJ6+l/b5J6v58GMhO0nprLoAvcDwkQf5taT4fhtl+0+PWdNa6
IpE8oVRYwXGYD0CpMarlXc4J5Jf4+/+HDL5/q9uufvsXKvjmX1u6Ms8t5In/C4L4hcz1/1bEP+RR
+/b6r/+qn1/+BTStfm7fmt/d9RjW/1cfb6l/S0fQVbMNiWUXEfz/yuMt/d+WtAzTdgQDRI7w/0FG
GurfAq26QW/bteFnLWEIzN0XYiTaeCV1tahmXduyHMv9O9r4Rfj+H2G8zTVt2JS6Epb6HzQl//5b
LgI7XFaRBU4r3XD6bWK6+YHCW/3PioGW8DGWcsH8n14FEadrShdUAPjM91dx5BDJsu7g0girXmvF
IH9oqM73YSuic/yF0GF6Eo7nNoStQV/3+rdn8wGhgvt4enmOKwu1ExaaNOyTyzMVywpfoegZJL0Q
LRPFutRD6cmavfTzSy042ZNfyqVMi6E9zxt/2vtfKtM0NAxCoLy0QjiQzfeDSsG3xwU2F7vh1KgR
Qdca0dPnl/3gMXJ/OefwEPmP02goZLCY+TKNXxjSJobMq21L3++/ILq9h878Wiw0xnmKlCDKUu7J
j0sMqWbHtyxPaGF0Po1EiWpcl1ZoZp4T4dn9/PxX/VoXJ3eT90W42Ecc04Zf8/5uuiWmzg4Nhee2
FIi6RZNWiy09WM8+BBGvTTUg41SSNi1DQ/2FOOlHJEi+LvkiPXzxt8g/nyx/i4mMVbG5WqeLqMFV
YaN0hu3cAzs0lO1NY3TlZ4pcUiSHcqZtVPiwBvmbD47Ucf0W6kfAEQ2HVVetP/9zPljS7/4ajDW/
v7dO1ojINRFuUVAjybOaZ+EH4ihoQYRfLOkP1hbnWzAfLgwQg9f3/aVaM2npQdbL2wPvk5TQu7Rs
jC/wzB/+Hu4KbF22RPULJfjbPpQiN+lQifGkeVOPUkgClu043CezX36xir+61MmiooPsjCpGhi7s
kM6+jRiKziRdlSbZfP6QPrxzruS2sb26kIHf3zkpghmeh4MEd6QHWdiCw63snL+9FOA68XawrzlC
t9Tye3+7dZydGIzYDhQiX4pDTlr3ARZHdoCp2PyDS5ksfjgx0Cn1xen1+6VCHpOf02zxMkZgj1kc
aPvZyYzHoPHri7977xjssuL4MsGksU73mrYr4qp2RYm12GasjjAVCXI9fvGEFnTM+w2GRyNdw/j1
aeDb8P4HTQr3LyF9pcfXW39TjYzPmxmVslCN2A2G0l9iA7TU5z/tzwX4/qLLTvPbA+tGu8psfyg9
5evOo6NV/VrFwm5XeuqqLxb7n0tweVS6ZbIMLbg1J08Mq9hoWrVqeGLIidvRhYNmtv4XUXB/fhgW
I9+v1efyWdBPCFBSd9LM7xl05DrDLdlAexR8R1ZMSrmNumZ9QUD/4LFRo7vgUm3cfDgP399BKwWl
z8wb2ltTGWRRzAVcB3ssz0Y3n45VrLqN6zPs/NvPDRfjchMheEsSIt9f1S4Y0COmY2rpSgt3QJ0x
Iqpb+iZ6/cUP/OCGQnVDrUQMJZZK5+SGhmHVjwEtOSznXU/qdN3diTlyvKIcAQuELvOYz3/bB59a
vrIWlSZ1i8E2cvLjmoDGmYEg2UtEzOy2aRmAGApY/gpngU1OdEXMrypq67m0TeYy1P3tjasP1Q3A
Oaf/YqNZrnbyXlL3LqWaY0tl2ic7J1zjxF60dMg7JYafEbFXvtFbzlqrMA+q24auIhKvUenQj2I9
Nr+4HR8sMPZl9mxk7NwQ62Rf6POGtnPI9YnT8LcyR5qbDrSAiSh+7mI3PIBsar/4zX9sC4pjgK1D
9MMSC3/l5DcjiNVnVAKdZ0Ch2hCNzPS7cDiyFvnb333YXMpxTEX1b7A1nEbnlS0SB9VknUcAds1p
2jb8nSN8cplVKxGyVoO5mwo/hgramIhY/NA+OIPZLf7YKvI+/2s++N1S8Jgx7Dj8+tPctyEnHr7D
L+a1WU0XT7OrWyvVw/vKKuIvPip/vFYKLzEHHg5OyzI3TnbeOXfo60Bm8EoI4xvkEzaozmB88BnW
boOpc75//tP+2H25nsFXBf+qS8Vsn7zGChiHXfvsGHXouj+Tcda3bltrh8+v8usOvXtbuIykuYo+
m6MHUQPvN6YY/D0N6YGfVSb+mU4cBbOohD47LCdDP05mjcF17LDxj+SuTFUQb2wk1kvHvL1GdhpU
EE0D85xE+Gjz+d/20R2wTEpHZdNqBSb3/k9TTH41lUteZJDvx17KkbyzNPyielx+4MkNYGNeSiAu
oXSxLLHfvqjRYq5MrRkqe4LJjWHwnOA/gQXllVUHjkIT8UXDlgqzxNf2pCm52heL+FeA4B9/grRt
nsOybbsnOwajXJJT/L5Bi5EYG91WPrPRhe9cGNZZl1bMRtKwCZjLjfYDa5Qp0ICqyEmaxDPmmvB2
YcVffJY/vC0WsCtAfBShpztKYBSoSPOON8svIqYFpeCsMA2iZT6KHH2P3W3c+35Tb40cYhFgc7KS
Pn/+f2ykivAkPtWcSxWV42n9UaeOpY2w6LwyJocWkfLiDZmSAyIw969ZA/PWarP+xWv+K0Dz/cPA
lygsOg1S6stR/P16UMw8NWxXg+fb8ptZX+ZFe+EsiVmaCYhPW+umOkgVrMcQoixCwDw5SPu1b1yv
GWgPBi0Dx/nq794JCe9AWGx1DsQk6+RNCN3F611DXrHIVzjHDGRcNqVeXc8mJYQWz/WVjfP45fOL
/rnhsSQJJKGW0KWAFvv+RkwVIitHMTrNGzs+m/5KGF6PZUbcHt6Uzy/155NmB5eWjllHKZPN7v2l
ssHMO2cGzwqGvr6RZA8x/cnzuwQ26N5PI+d8lqbxRZznnyt8uShdMloefD9OY8J1E75VxUTZixzu
Ymjk8ZGouGaPn5upaoYCBSwsktEVlKLpskVCcfj8V//58eK6JgUTHxasZqcdiqBk3NKSEeJhU4SU
wEkZoH7RPA11anxxqT+3UklFqJjY8TshCpwUvWVcLvXYPKEmsvzXLPejx7yTT3/395hC0N3h9bOk
hOD5/imWQ0ewiMNFBtHVd5CEQRcUofyZLNTlzy/159rkUpwChEACIajy3l9qmBC662E8eTpq3INq
TDiXmh6xZyNAIFtrcp2//TFavpDAu9BXmIZzSgEZ+F1FJ9oJEp4u9rKuyAkYeuuLLe/P57Rc5ddx
y7QFRfXJ7xLkYBDVzouuJSAqmJiu5zhLtp/fvQ+vQn3sKhTR+h8JxXPH6GuMEM6l6FS2WROrsw7e
6Rdr7oNnxFjYZuBiLk0Ze/n33z6sSSd6umsM+wZjNA4FYMBDpvnVLYS90IPpIr+4d3++TibWc+6e
bphLa/ykYCIQPUazxPUyJ0IfHGsaoCRAojbgrPGrz+NHP84xQdvylCi3T7myzWJBUo2GJIJJuwfO
cBeL4C+AWNesnvyL1f7B8+JcxUli2amWb9P7O6kHTq2qCaRlhfiBM1Nrrtuw6vafr4oP7t/yLhEf
YpjMGsTJ/Su6nhalZnVebAZvmR+ZFDvyqWVL2v2TCzGB4HxKg/Z0kWtdXaNhlJ3XdxXZKVA51gPt
rnOgiX9/R2I1SNgffMcVLcL3N06DksFoDsWDcPXyGm+V3Gi2Vt6N5Si/eEbGcnve1w1Lb/s/1zLe
X2s2QyNwbI7d2KSC874uCdeT9ozBPMp1/0a2Ta+2GWooZvIYpAkh4EDe7qrcpvCTE2pGUorJ9Vy1
VkE81jQYi7tF751+Neb1mN8PGFnfaqvHrDAlGTAtVAeJ7X3+bH61W05/hgH0yGS9oYsXp7esDmOI
skXvWVMgNmGINh/iXPt9Ij1tYzGO3tg+At9VZs7auQE+ZU+eYvkPluJyM01JUBrF/0m9g+HHGSaj
7tEr6NUuMKhzS6G6He0j64tLffAiL3UelQ7eYkqrk1U/tSV4OXZyr0qrBGSGNH2YzFp5XhskcJah
JELh81v84RUZKVgcWQUL5mShWKSZmX2CdNGkbXKIpMKV7DLjByTt6xcSzcf15xf8YPtAiwT9WlAk
Ma873T7mxuGBTwPxoLj9CadFTwtv7ouV88HPMvli8ch+FQHu8u+/bfdtavpTP5iDh/YMud2Qdscq
iQlqFVF9pTVEbn7+qz5aqWz4cL1pr9rczZOVmsVGrIyihcEwIXMKpgqFeWAQOBljeZiqVHvOwFpr
nsMI8YbwAvfF6SiC/sF7Tw1Hj54vAW0na7n7v/3uIChUKoNpRLfS6psa3txBo6cerKUZduejmYZX
Mnf6s8kISfEFp40GYBTrgTBMmrZdSdhGJuhAIrOYnYLkm6EJSaVDggrQEsNAXjGnmgHBfPF5/mC7
X+ZRglOFcPDsni58zi8CNsbglYTAQexV2rh3wR9jSxyGn58/q49WICueVxpOPFGFJ0veHQCcigxI
h8CesyFgoMIHYAXbf3AVXmaHYZ9QTBvfP4lBcx3kqflIJ7mEotRAfC7Riny17v48rPw3dWfSXDeO
tem/0tHrZgcncFj05k6aLFlKWfKwYVjpTA4gOBMcfn0/0FXVZ93SJ0VVRC86Nxmy5ctLEAQOznnP
85IvQFFOEEgNHcHc68ssFW4VhCDTzlFp8AuQInoSZXgsrkyC+MJWaUyLGondB5DCVbVltbVvdA99
PMa52Z5CBUdonkEZy/RW+BpE7EKWgxYwWz++PyJvflXCfWIUOozE6RFnzgU9NTXjTpJjvVhwDf+E
gww6xBWT9alELjM6jf/0/kXfnFghhVebXCQgTPP3v70QLY60aHbqeacG+bUbI8wj7HYCu7yq/ftX
enNa/XalkyWnJ8NZ2DVXqnTVYWldlNfZWk4fZELevh+QEpStvSg43RGxTkf8H3YQZiC1byBp2mqT
DytvJvrIF33Mf6t2ePOWooj3kvlLyfRkcsEhG1trYlGTk3QOQI2bTdfbzQe39NZVTN40DHgdSf6d
nNTacGbDEP28A0wz0ktCW7xs5uWDje6tgfv9Kifvo3TsvnUQj+8U57j7sRYaOWxN70MD+uiDZfhf
axCUV7BlZys3xWbqSa9nHdj2BdrTMDENxmmX+gZuYOGwcKlTFX2duti5nL2o+zY3dvngSmF9SvCf
ufLVAj/w/Wn59ncJfeZ/ZFOFDE7mJf56XgzRaNotCFpZ6ekmQuj3dXbgH+AY8DedmTQi5elljuYd
PE6eHpYo/2D033zGJIvwzyPQDsOTZ0wDOXCYFfJwF7fNuTAi6hr++Ae7iKFwnoa9pq5F8xM7P1nx
k3EPGz+qw5oh7zEIvVrRkN9JYld0g0Ef7dwkGC7zPg3h0MjqyYoGtUVHGH1zSen9XDQpoQ8mwluT
7vfvcxIV+ICAJn/GJxzmHbrbjgGgnoEHkBv8J++qH7MJkKJ3ETmcjLCkgTCgFMJGAGkWjaS/7KAq
pR8scuYtOQnISfgh37TJVFHM9l5P7G6cIi1g3e0KYvZxkwO2QJBpak939OuoCjA1Lnv20pOp8pKi
lv/BPKLO45IFJoBkK3l9fWq2abimYtrVGVYdrS6ApUnV/fHBO/PWdA2QWRFL8Z9/Wslx20yOQ0TS
o/OWjG52kcJygAH2BSAoSup67mnNL3R/g0Yw+1PImL6oVCOOuYBqDl/G7X0qETTwjbgBZqr8YBTe
2kkZU6MoCEmKeyejAA/cnqXGpWoCKnWuUhuKMQ0Bt2sUqXOQSzDsfCW+vD8oZp04ffQmrvRNRgjU
s3n3fttJoV2Av1esaQuQ3T36/9vRqovtGIjvzmB9ECu89QBCRp4yBFG1b58sWm49BjPc8Ikc8+he
em1ERxQWK//BzoNeMYKXy7pETPL6lrQjIbrBv9kBANynQ6Vu10F39++P21uvTBi4pnZGuT32Tx5W
7tPXDkl9Bsnm9Y/JEDs3Klr7y8rqhh+J5cf7AtN4GFiT88HtvfXEINGRWQtj6qSneUkKdLRjoBHa
eakFWCDvskvYTA58j0A6GAvYSj68f69vPrYwePZ8RWklTta7tnZHzTead9MUxzvaUv0duNLi8P5V
3lpVuSOUdIJ0F2nQ148tp20jmiDO0tOknBuPJppLSjHDhT3I+YM37a2HR4+Sj7CVFBEC09eXKjs/
sIQjF7iN3nSD95j/kIQDtEf6xvaKx36RYnjzrXIT7z8YSlKuYKWQ6kHzP3kDGjvsqZBaxCvenD/m
deNtlar8D2o5bz0wchrkozgJhRw+X9/fWhZBrkuPhQ70+U7FkzLsgDr+T9btKET9i3c8jy023+O3
xaNhE66ChnPpGuNuEk+0PQUL/OT3J8Zb6yJFSwJJFDwM2smYtSkzsvPneScwmbrGpaHM9tPokHm1
4w6m8aKsHcZL0wcalzcP/zHbEZcOqdWdzpKmGtLBdogtp9G3cWWo2vA2GZb+gcUxAIA964seCejZ
Whf68xRn1W25tj/ev/c34zyMzVAUcsRySbC8HmJ/hUtPcxDrzJS4h5LGhDMNZ+Nn0UMnWtbK/2W7
q/edc0IPhK0f8AorBnGbYsbwQdTz1qT6/ZucrHhFFQR4AgOX9oNmvMIFmt45sEQflMrfuAqacfYG
cgak9k9DAdHQUoDZPOH1qiGQadxHSkw8GueDp/vGdQz23Yg6SEUTW70e10Y5bqP6wdmJrFef6K7X
9O7BB3n/8b0xdSnywoox8jZKYydbUQUKsxNe5uz8yOpYNIPlT6VkdYa11kQREP+YjYve4ez9q8Z8
95M9nenqk44DOS6o576+twILJRpJAaPQFenejTLMwFs4BsQFfXpMFvrEihkHjwQ4wCqb5iPHxTdW
cmQyZB0RtRvJ0Mldd1mXySxNnV3sjPat4iBEw3K33IeT9ff7d/rmlUiKETJSAWLCvL7TCBRwWkZg
SKY+Wq5af2xpsGmte9sbPtoz3pgwKGUitiaKuRgDnFwqnwpgTHnk7BbkZZs5hNvq1lmye/+G3tiZ
Ik5uCCwCcinkf05uCGxl1wmYq2kbomSKQep+TYtohBpaWTjTL3LIaCkVvX9I4dFUH2yMb0h1iJt+
u76ZWr+t6LSnZsEQ5+4u6drubxsS0mftu8N+zeNEb2vlV2feOKm9b4U9LQPR7JzFSeBj2QQnOwFC
h6MUnM20//P9cXlz9GPbaO4IfjkIvf5eE5ZuRU2SFoQp7YsLcMFduMDbf/8qRxnM61eHuBslCucQ
SuYchV5fxw5HDPkAiSDFWEN8hJe1/bZ6OG0763ePxnlZRvTRCg2gflvNbfalDpsa8LSTxaiAx6S6
gQXq6O1QJziqdqsziC9Y0FrpZ1aj6noeYd5yYtQ+3IM2jezLVsVgDRZ6S4OL1HMLOKIdXNldAN8c
ToFs4x/JDLJ1A2+3xsTBWsQVzf4z8OJ1hDq1DL2bflJZtiA9jNmLN0CyrJxftxZ5BkTYo0WZhabb
5t2MgMQuOE7vHDft0bj0TrCZu6iP985UGigNxosw+pckpWe6WR+mGh+pTVqtXH+O2riA4O3DR4km
8FCXEignJkK0WOC3kEnsUGiFH0oIUyH5Mpv+QojyI/ZguzaW9feuW0f3vBJeDqbOIa2GcWEhwn2n
EdtserdvojOgzNjO135tulCyCUqHnorwrAgtSKpRN/bLuURwCdm1plwFELsv0x36nTSFmtIE98lM
ewueVgOwxzqK82lbkwmX2xrCt3zwoPSIBxn1wCrEtMDIKQGwbzh3WS3EjJyMEWEh6KEcGv1XelND
moE83V7XrdV8E7j5pRs37C6bBdk/XWzGsbKcMu++InUh0bcvrXVpaeKlTYwr5HkDl9/ZAPyKF3DT
CVRJkUI6virdMQXJqvseCFzuDzsnkqSr04GC8lk5BrIA0pGEnwpYEgY6srrgsnPolthqFbT3Cunh
qLpkxQbcf9ZekPgpsLAY3N7dBnMGULGlpcg9KGT9apd4Y3sV01qPTR72itkuHsPaxkpah+25juxm
/OyG4NeTRutvHY5KEjoFVYOraKyCp4UZ+zOIqulz51TNVaRWRfnZntwNJx07OEhdTF9sX9ERWfjd
dBnWER0eaGzAF4JdHwZQsVg4AiCCR3tjD9iTnJv27fk7rfzGo3NxvZW+9wFA1TSUqgBfZ3t/AyO0
aIK3veJMW531d52TcqExkn6VA/YjzFi7Kpc/WCxx9VmrVX0VqirhNqckS7YkBLMfRQG2yctz9Vfd
d/nt5My6+JykoWmhboHllOiSaPbOsszegZNIOmaMQqmr4sFrt1PaQ3tXeBNDixFL/rXSdgdRCgB/
fTu7qyUBdVIB2oLV636JMKsBbZRV1WySsNE/MGOamvN2wLx8Hxap+JpZ5aTPHDdI3C1lJO+zzOZY
UOics0OGnsbaD2W89pvMX3gpdQV1bO/LuLH3YReCOHUtSEsS27JoYyV8kVxgRISTW0ODpgXf4VfH
UeeGhnf9lHY2PhzuJPCRFJH0v+ao+VMsPZqVDtGsyIGroEEBakEzTXQRW3KwoYiDvjtUsQVxue/X
/NblXYasmiJJ2eqEVgMcHubK2jhFWV3Efg5ZGaMVj3JUNzbkrAN3yDbl3MY4WadF2d+NlksBGVjq
6O9aG5vu3RQJXVwHLrxaCAVdjJeKlXUj3193+Gr2XtbtOLpU39zJpvl41AoO1xJ3vJ2uDb0I2bdO
5Hk3BSNmWG4+ljuS8nSR5KCAEHbFXnU3z5G4t7KpdQ9tuXaKIncwOZs1kzkQsbFvgVOjwaWn2iiQ
gUA51p0DYxJOdtAtqSmFBeul0n1FI7xqpxjN7yj6UEmQDFbi9E/I5KrZusMDYcVzfYADbJUPmJpG
WMKVc+JSWvtfVUufXYRKaqf7vLoh9wVZjKXoi3A7i3RaG/f7AGPzy6ItIbBDPmVhgdPWtaH7sGRO
wV/HffcQJlXDjCqx7vkgRvwXQWiE1oPKEt0CJOgR0JycEVPEjbqaY39XBOk9w6UQNwHWl51d7mqN
961bde3OS+QvdiW5HQuQ0TWCXPhTLDbN2D88773/L7p2/z8zr/IIIv77Vt3tz+rnr5+/N+ea3/+H
d5VppuXYi3SQo0pA/PmP5lyLVrR/mlVF3v92KIyzSsUsWuTVyOK9tOP6Dh7ZfAbVY2qA5gTybzhV
Peub/is88lkOaBOj+E7ljSM/YqHX4VGEsadVs93eIxCmofCpz7IKyxreFt0ODyoS2MNtwnaepLUp
awp/1S1ml3FLZwJuk/100LYQ4FMGlwq64aCofvIvsPKBpnA24EJf/CwHyW59tuYTsonPsfZBRJx7
duPE/QU2gJAxrr00kVG1jdbQKt27wF2j/N5eHJ/LCGlBx7mnr9zvDwlZxs65KSY0msbLOXT4KdXZ
LPGWO36tfoHhUeCF6XReuSvRc3XdfQS5FJQ5fsMtInWnAnW0wLSJe99h9WAjL6g1rNHKPm/lFR7A
H+iDA5N/+m2YQ1RfpIAd6sseiSISVK+HWS0dS6sfpV+dIK3w4mvwlQzsPf0ZUPYx0GvTtNpY45S0
T9YsVgy48swtq/nAYW7MH+FtGyEzG0DEkAzKSSq1G0EZVvU+5eEUdOBZA7TdTeetQvmbaBgj3LRl
lHgMdqBkzxPg0NyG5aaBy+c1mBYRNMybMh2xgID2MJV8r9SmV9Lep9bkZvFZnxZeUG/iViWuvlRz
0kjMm0KSGnc0WiFc2srF0eGvrkaK/uAzjny7yrLNBwZdbXPpOUu1KjdLMGAotRUQYgb33Oplgl2U
ZzyVdiFoV9u5Wr21GsMzmVi1Lw6IwESjrtMKEeqvjpTOCHZjmOo5RGg2JiHGCOCu+fy2zS2tP0W0
BjMIElAdP4GvLLhaCzed224bx+YrdKYzjWhshqQKmhYqI7+Sw1/jtvGXFO3Tby/97fHh/g88tG9r
8On9//mf5mDx+pGHyD59xLokWOm1P3nknRxEUBZT97h6OMCFF4hA8Im4BKGkQURj8hoM2d5NVwpf
F5iKrkxy0A7TUJw7KhHgTN7/Oq/PoWS0CR9MNYB2ATo2o9N2gVxkgxvPc/LQk8pkasxIDzFncYJp
sdS+CWYzVHrKVJPdWW7ZBPrTDPUSjM/73+P5BP9qXCiz0jLhI9mmQT86PRCvpISLsenDB/xya6Fu
NCbEujjrOpkH/l3MAwEllI7Mx3LduHLFdg6rZu0wtfIl8qflgOTP/E9PCzgdQoBGDM7nsNCLZ31W
4ECjpxqYTSqvZ85s8pqIzQnu3r8Lk6F8dRMB4j9qLAKNewBq4SS1TVsba5Nolgda2IpMbAK9egyj
P041KVP0b62nL2NKyTXeEu9fmlPr6cUR4aJ5By1APGtTsDhZTDrHH7PVSx8CFYxL8oWwSobtYeiD
lmeYeKW5eJhr8w74mPYViCmsHurQdUXfduXd4Nw280ZkeWreVOhiGXHkSFrSzIuUCG6gf8gJixjg
JkhMcYYFhFlOJuzD+Myga5fQxRt1DVmF0R3q+HuigMc3fzRVXPAW+1mHwTOAkpG6ycFjB+Al65si
CdrD4tYYbp63PaJrfcnBP+STY68ZWXcW3Y18I9VH5q208tysSdjJBjx8WoR9frPTsxwIEMMo62im
ahFWADSBxcbfRcdP0fhw89H2UOTc1+z3ZmGZm0zxh1FVpeb25srcc5HHvPdz3bdcHBQ38v4/k7wc
p4WTKDi2ZgOA1m6fWEQrRrjqV1bqPeTSzCV/g90YqOImtzM2QNxVCwhXA/2FWHgt6YRL5V3R5ABc
ziqUXTq5w6IRwdTP+rhAlmHa8vDmdijn5rt2hpKPJiPBeH+1ZTQUzqeycGspzwvYAwX2KxxRVrPA
rnrgV6cGUKi9j7C+4L7gOmvr3teDWdXU8Xu2lDys+6qhyIkfrAhTzK9dFJIKjUhJQO7AfgYWAVXL
5ixp79nOvfYpAM/MY3r5qHTIhyX4LI4r6jxgHvaHAoIJApgGTp2eibycBxeWJGF2ewD/yHHi66Cn
KJIbquqQsy9lVpl5Ng0jGPErl6oza0yVuClD+v678Tp7SIudUU5QQKOPkjI64o7Xb4ZeAtGFRdR/
CnEp6abN0ifKA4cwaxMvENkIZsn7l3y9EphLAjShc4HHaZYEYyr6e34Ns4PWGQuhPslSmrfQ6yL8
bTZt15hrsVflHUzPoLXij9ozTH7yv9Ygc2U05KYJxeiUkZieZBYl05zS/9R8ysGwsfiobgiCH/+4
fgmuNbgN415y/cTRLEQf7Cj/cn2Ueab/hloG0m96UV7fOaf1bFgiJ7tack/yMk1hSQ7moGGBMN+E
rwF4b5Qj9FJftC6z7yMV5b98AR4zIXRAdjOgg+RZZfJ7arPN/IBtkxKtBO814QdGUV/tAR875E1S
ayBRv6kFeLT8THR5H3799x49hYAQfQPlPdZipM8nm4DEz89ZcYe8KkBNrV+iaOyjQ9YHiVZbvnRn
9YAAE7vfv3/Z5zLV7w+eUgDbTkyzA9oO5txJZCGFpz1ckborDuso+m+QUiOQihXA1Av0TFwZ9h3W
Nl8Hp+sxAGEqxWYk+tas13niFmbhbYvRdgGb47+wbpNlhvR9QL5MBY4FHmfHaldYiJX4Cfqn+Sn1
bfY27bGSwkn3+7V+8AZe94/aWV4HTmB/jMwZNZbpmaUoflowSkTSzLXrFFdDrD0Wd0liQOIEUpOo
xdytkloUhySCNhNvxGI57dMYZb0G0ydIKAYfPOTTJSVirHnMEC8grNAHdbKkTOUQp96wFFehUtZw
kaO5nu/oPpDzXfD8J+8/3H+9HCsXETTFUaO8Pg3TilwI5KeruCT0xYucHSAkxvFLrTAc81tz0Png
gicBGWNMotoOWMQIDzHPPb1kDyWwhWjWXlbBmPOSFmPONjCnqlkfx35CRrQza7XGhn0ZcuFsu8r0
Tt2444Al00GRabO7Kx/fqUl/UkljdiWn0ma3Fant80a6cZeNFzPGC+sj6ERYe/R6U1smOgF5fSvW
cSiB0fOpnDbEwjI67FSyLPzUTL3FpBU5nr5kowJlgucsYYeiw/N5vwoLfMIeS5MA4x+P2kS1Ya4q
FoQhSzt+PRotzYKA158JNQqHrkd5VSelmu9yp0v5RVyG6/Wx1+p5ycLcaX2E2J5wRSaUeSMyPPZW
e1tiwxosW5lhs3qBqMpcUldWzG+sZFz5/bYMrVRgyTdQW72iIStjROu0Mqdc3YzmlkwkMt8dx4Eu
qphfF37t8mQTsZoXrkaExvfFjg+b2Q27JvOutHK/fVpgXfeHCJZiinass7olOOtVHKXxBaxtQk1P
Crd9su1p4r6LABamdxBpVWS3x8HqmenmWx6XY0I1wtdDuSTmVjW2DXwXnHWq9TEtaxN6eCQ8ef5I
H/nYTOPLc+d5vZDXxxOTXQlYxWfJIizcm1TqqfWxUmHBkEZubAYzbLU5BuYOJgLY1UI65wbz5w86
jsDxH73EY35FGvKujJhJuKwi/PM70p6zbv6eJ4zLQJgSZf4c/KlYHy2RlvmAU5vxy5xUxl1u2jF/
nq6VYzLn1uiaQ42q0w5CE68V1mDKbab4Kh/DfvxSEIcQLdHILtYYqnDCtEfOUnnVwQafp9SewmGY
etui8/3ypmxRa/0cRjsPt8NgEW3vtY0XHG5xecONj8uQ4YuX4KuT3lWBcoHlB44YG29fl9KiRZ4/
Sqa/8LW2BUBjcKXMvBlVXrmhbjOLb6vlF3zhMrAGD156MNHTl3WpuURU+CsD6CaFGdyuqs2MTkZE
jU+q9DURR4gBt3/ToZoGFd+uOK48TCgp1kcPq43pL4BkIyFZVqyZeJz5nPWR0uA4/ikhqPiPI/v0
+JkjmGrcg2U11vIY+hhyD5+pDpozjVjhlstzKSbsKM3HOD009S4yR/5pas28Re0z8vU7H+ctAS0y
NyfLkNQ4kxUwROCMm64p8ETchF0Ddzb2E7Ntsxoancmq4qDTd2EkBwsnDDQY/B0rr9nSu+Mq8BLA
xUuAiwVew05xd5zWqNB4ZeXzi6vtXrTpbtWR29e4AdpmGpKIztbHxGoTijiWC9KYFDjVKBaYUDO1
ZZCbiUnEzwwvXKiz9qYNdU0SumkTrKhvSQq5/Pow4xOUg8+hFtbt7VaJkQbzMgMV7xVdom9C6aUT
sHl09eZFq+bMROfHOz1OsWgJ5Ppol+XCI/Rnb+V8AdyDH46vusSp3vqqRae9fXxcumQ3aq6K4LMy
y9/zEjpQP5HXtjuyH70Mkzy+zx0GW7y0kq2Ka4cz0+4JKgerSMvk5CbKCMOKx3aCXkeIOlEg4o7o
R7Ef54Hogg6uoDPfx0nTdrhvwFxm+9oTmlpOumY2f+PaPfcQRLN5SOO0ljzAVudmhNbZSTNcVBmZ
OAU7P3J+Wl0DzL3yA2y+iAnbEWdH/HSJV4HeTzSsPr0cJinz0eC869LJxJDL8zQN84oX084cFiOA
9pnIroFtBytnmuNCSbEgYuFSGNoy72Sd2dTbKHzYOWU7y+fBt8eXbTp+Hmm09RHF6BI9kIfi6W6S
YjG1WGqNjs0saCxzcDw+mn/M7edVr2cUeKphAbcUfujzSukSn7dPTtSZcyWbrNkFioGGOF6B55W+
Q1DFkDWcEoD44qvLTadzzYTVY/C8uR13CXxwzObmqYCV/mV5sAWT+WksHPMK+kRCPNdgJuYpDt2g
NPOyavukpJzUNDl3FbcWxSmmHWf4cUtBb+UJO1qa+Py4iK/gdonSy6gGQb7Hg8UsJNkKTRlgM04M
/eGfk603oQd40Z73HmKB+X2MbZ/f9LIyA1AdI8q0tJlbLw/ItueKX3TXMlvzP2C5FkB3X7Y5PxyI
aeiKNvtagx0bQyUpovDl+hb9bAZqFFO7aQPb3zVpYcKMILyQx2MwyFGzrjQOSJjiMIplma09XG9h
1+eOO7QcM4jT17H51iTjc4aarIAJE44/UQo3fzgfr36M3dTx4JDmyuahSEIl5hHgYvOKJ9iFrY+M
i8cPoV2af8yJUznXBXR1+1MbZCx2shma6EcHjQVZx4or02aUXm39RdULf/nntaUstRmzhdIPA9mw
kLMhOoUysdzkp7y+LtHSfFcV2GmQg3M1M9ajQsXox8rHVAx17QRcZJukcSW9gxXI1Kq3frbAdNj2
PmkmkruQ6Rm5IeKtj7Z6UUlaAZot9djvR1qMx3hPMdYER8dpG3uLudpLJPCy3XMoZwW4yFt3tKIt
ucgV41hI+BXex26uPGs9lF1tni9PiC/+siC/BI4vE52WqnS8QIxpYovGt82kxm62IGw+nhBLoRam
YCQzwW+gzjAfSPxo9uyXGHc8BlVVFM78IR0EZpuhI8y8SPUxwCifw1RRuYJAizyxWWe9YhiZMGsf
ZPP90JfFUONGg7MFgdwx7ZlQRONRF44YuPvGS1VGfZrRzbfxMc/kv3wi8SGfyI5usqUqG0xyrNQ0
bvHPTDryKSpd89LYbAXmMfQc1vFceI5JEcZX852lbRM1HVenY/DUHcNDUvZmtRDH9TA9bvHu89sH
sOOfRwu15ubXhnYijRkcA1L3uBAdI1urSwMytHhEqmfrxLVjJFnk6UC7KBT3hRW5FSV9fH2czWPq
mNM4amPzzhWxDf4eT2HtUYrt+kAydtFQtXWO9y0ioCd1fNh1kPMqDIUSJNeNAyA7TmAPXMvTadrr
L0mqKwFpG0UToXgU9qxWHAE0W/dxTcGyxZzJBbEc/yNDo8p5XzCm7hMIZKLprfYrfDh3Sy9KXeDF
UAdxth1730wRVQ0mqC5gcjLgDssA3x7XCMiXtzakV8o2KqcSX4N6yc1TOA7Syzvm4NvSjXR05msZ
XLwkK6x0GqSzTTUF62DTFhq7qMuBXRIF1qBZjKbtYntm0x1LfJdYlksseNhkgLWT5kOAU5YD69Tz
l36JXuVsmbnosCUzc14GOULrycxhh65bf9vg55LNN70WZvRUgq9CtOcQMtdY8eZl2hff3z/enaan
SLBTQgLEhwSTSsRpjmIVwVznaVVeqrIJ5TUNE8d4fjXRyaIJ/tReH8O3f+vCVKA5wpOeQfsNN5RL
v84OldIb2qjGDqUoszZ6WjgpIL7RdNqMbK1YRKsKg238UdUHtTaqaq8TY9C2nMA0odOl9gzCPLm0
PdV480XaPQwioyjOdp1WvtwmIGta2j0GPBbaTe3kxJvbdYrnBF9RxBL1Z5ATeEcA7CHK48wSIiV4
ckYmMkqSNCK/ijqn4MTwkskmp9bQRKxCOGLZjqRwZg3bLFvr7hql0YQFgQL46Rdbe7BNarCivRny
MBkFwWliAr5M6pVoeeHla7EpiinGeSbj7etG43wSZ7IDCzGadelpqn3zG3XZVK2Fb2K8OvqsceXS
59us6AWG54QeUp2RaOzdnxROOMHtF6G88BFxkxC4tfjWCHI00StF2KsWIzQIFOuIEPBmsrlzguYS
m69yU+GJilCjXOIquXZMbWzAmyu2sCeRiW7i5WbpepLtO4SF5qQqrGjFvnbRFHKWC7tXs00zA+JK
S+5f9nfR99FsfV3A5Mz1tgeEHMybOkMH8cWfbNvQ5esYr0K8nmzSnWd5JErekAmAxUqaZx2WMt0b
gZV1H00Dyyq4H5PoSmwrDjEJWbPiLCXsbUkUyWpBvNW1+KVEhKPPBYY8oGLJRQS4fIn2Zolte6fn
PmzT7UDzUFqh0AJj4F2g3l/G7ktKqFp4l3aLIjW/4zRS5C1aO5iqPWXMsZE/x2ye7CciLhczuaZz
oATLOSkxRmvcyJQoX6oSx0A9j7KRB9LRq7nIT/hbdKTEnWol1nsp1bzsP1h7mmLt8ayg19rMyEE2
JoLToz0g+mqQ24xoZ4gq9K/jUpcWFdMzQ8Majlc41fh2Bz231s0ZVgtW8fj+u41s27xDv+UgyTuS
eGQ5QcUA/iA4reLldox63GnEha6z3NObssHrr/ji4IhHvl9VGeYlSApEQNIGS8u4azYz4Xx4jr/p
2O7QvwPyr4cJuyx6KwNw80NDPmh00i9lOaIkiH2Q+tduqPp+m81+cGkzBiMvM2t0Ki+jlgiatjUc
5o31csffZWfKlVb9uQCc319aTeLhMoxIAVvxOtc/k14uxQHnPMSu7NzdH/hjGh/EZsA5vsMAECei
OnCni6Cx5/JQewnGfi3yMhSRwxzCYXboW3Gu4hgrSAt0lt7YAlHvZlT02U2cQFa8EaNmx3G9ji9T
ockG+0WFE2PcV/F+Spsm4mZleF+Cyr8eO19PW4EW9YcTxPllOYs+oCITFjediiH4DbnziNAu3cih
+xlA6Hy0HFfelL41I38a/HzoEWaRqdD7yssouHwiRQKRazcLH3XvtvA6oM2faDuyfsXI7s+qpIDG
xpl73zRM1lD0ERA4+jyga7MG1Zy5vwTJyuE79sercYzXTwOuhCmWdOHyYJf+ehjIgdRb7ZT9Z523
zW0CZf06lRij0dgj/hgiyztLYrve10Wj0a9yYL1qE/TxNtHqziFfuI+tLrxGrJGeN+D/vtiNEN8X
bDBxyRm6u4VTwad0juOLsu8GuRnbHnvEvHbYo6d1H8yFjyABtfsFivDxqi6waazd3tmvU1fsZeET
LUqNfM0PneVXE03yvqVafEs38XBpWdgqTCH9VBvcR9p9qbr1ysbp9t6r7fLSSRNxG7krUIWCKtUG
cV50ZY+F/1CKsXuIu7E4o5xnbTmbJ+cClRy7CYmeLZsonDckF/65r4Pqvhmwc9mGaecfvEVbP1M3
rz/FNd6yFDGGe0cG7m5qOu8MXa2LZ15q7aZVr39JFMFP+JIjBgQbiWgLz01sgJwnx5fGXHkhIZeL
5fPqWsN1kPbNmZNpfZFNiB+9ZF2uyiaPCnTBtX9LBTaa99Rvcb4PnWRvcV66ahp/2RRRhF9TVMrk
b1onH+OgHp+gBekztRTxRoKr2/SDYD3Mpf0Fo/Fhb6GF+yzSMDz31rz2tl7PDZCKFF8iAkhapicQ
iXS619XPURV4U3ptgb+ynRCaxs3Ee4LJSUsJjFcmkg7Oy1Pwc85967J1u2ibEGJfoHZy7uo6bzfs
mdWjR31hU6+6+JlVMqcf2q3m21ZM+L43iYPFfFppLFi0BzlvKqsnFlRaolz+V9BUywhS2HS9zeJa
7bfFCseDWJviQo4NYlhOpvJuLJbhbmKz2awUiM9GlEGbiAP9fTBx/Nkkqnak3Fq5zjiVkbOd9aFM
Vf/doa3sBmkxUKBJ6XCH6NamRYd00D5a1SNelqB3xvprtuL1glLnT917jwG5ZjQNcj5Y+J6hMHXb
A8F2Y104QyvjT+SH1Dk3BoasLqbmhogiiw+U0xIQM63LlpxZ5BQ2UdKwvFZki6m+F/bPzrLm7RSL
6S9OytZ3C3ENR5Au96sN36r8FayVOC8yy7/CY7D9gYG8dSkJo3m5/Pk69b3pcsz7ogHkIdQuL6L2
+8TeceUsInhIRNTe4S1o+7sqk8MhQHj56Dq9MiZlVncZDnRl7kYEJ39ZmcqWTTU2AwV6rLycfSb6
/Lqd4TV5XtI3O8zuwmoTh3GSRd98NUVbt0eajOY415cIGPBfrqfhIluD/o96qaz96BZZfuDkbP+R
kn0GnBCphBuqWUs6R/yBeTI6zzys/6q9heUnzr1PmNvhk8fA25cTErJ95I3qS+Mj+MRpLvqZeHX6
IFO7xaeWMvK6YRSae8z4xKHAShmP5aQrz9I6yn/4wdifh9aSPflI0nHQHsIDYmhOJMHq0r6U4KKE
f9CkDn4C4Rp1ebVrlCLz4stkV+RN/itqMmx65yi668jeoKjz03M6W2YOkf2wh0WWXqlVN1dtvtzw
xf8s+kD92a5ORcFtzbGE9Vi7W/w0KSjDgyqpC11Kf4hv8nD290suuoPXTqnaiClvcKqz8JRq5mAT
NvaPekj8q1nOYDdLbzibYidBVMy7u8u7pvy2+m6GpkHU/UbJIT5vfN19CfKhRESOmd2Nlf5fys6r
OWtkW8O/SFXK4faLjoBtwmxuVMAwyjm19OvP0+pm78FUQZ25oWBsf7Kk7l7rTcvAVpQPzTMZUgzi
ZdbmLSFz7nVZ1/jG5bPzUzC7xjPjwmcYA7C28iLyIquvBdM98+8GJTio2xD7tBfESJegkZtV0T9l
WyfBH1pNwEum3klwJUM5QRXJZPEsmd7qFmWIcJ/cqk7bRR9PrZc5g8TlhqUeW+dZmh345oINhR5C
QW3hWKRgLGllrfVyHtOyKCNMdMzmyT4GJIZTxxIhv/AlXgs9zmibqpSNkOKQNovapD6Y7VQR+0zj
CicksjHpPsVkWIn5R3O/1cgJKPvDLr+NGBTnftN4H3B5WE7HoRrpB9ZpnrdHt/KT/qaPgdSHI9MQ
1/bAqvPrN3k1jfNEwIk35ucJ/SOj44ae3FrDqGmijbhew+8mLFp8hxTHqu5tt6DEM9BtLZcOyrd+
cpcuzv8aGdc4tvgchiZ7nl0RWxZgIDMtzXuIRuH5V8d0k45RsGleMz53QRi0MiQ9NsKH0umKhrkR
VdKmlxhD1Igr0k8AAedBgFZqVi1naHF6miwqnZNCKaIdKO+2rV2xAwzM+v5OggtmfDg38Pe/NUzu
2W3IOHA4zeRuNX2WWEiA2TUuyCwjHN4tNv8LBVmQnad8mYwrWoqifqfVRtUGHdvwOLCrfFTIfNRu
XUgPknIbg3S2hn/oiSShZa6LbBeEV8n2v2izBmGoKo0z05ANuIa0q2IBiz+Echd4akeqHWBMlh/v
aRS7pe+fY4fDr39DLcUrvChOzFJgvTPZW5WTq2QMa3L1qS35TEVmGdvG66owKQm8M49yx+fr0pEi
tbWrOCgvvOfyDZ52XkbD4IjF5L9pCkCL2prFXmhBGasrMVKz5Oh4Un1Ey+RyLnboNz5jrh2Jj3VZ
LWEduiAJl5oLKvH+GKSVxKA1b6GupiDZdGB4lCP5AY1YaTZhtuSP7ZMqZjwrmw9GsNs0mL3ZuIVf
cpgkGZE0NzZXuu+1t9/Gc9M3/4x42vv8nr64w+4xwzqa7d2WIC2c4Qg4/CsIexgpBnzvWrzaEvYQ
tIcU8xH3jhSQlsVoMX+OS41lLCRAaWwZOeMu7RkVwBHQ3AJNAgeVjETThbxt1y5dgBg17aYwIt8M
uSGFEgGPdpUCJiU23cF4DrO+sL5vNSPsoMnisPYC3h5fQlo7tyrZ7zTEGkJmtgv/WQ8Dqs1lQzZ6
tZp+wiWm71Xn2kLIeYDGbJNIsyOWs5LPkbC3pe53oymADBmZTk1kMgB5XHkwGrh0FPbPpD/Je2gq
1lOP6QcUCEEKaFfFDWP1TjP+Lx4o9uit9B7ywm3BnDTSFTgVtyD3Ownp0llIqAqrkCXya7U0E5H6
a1z0K9VghqcafNX2Su6xRSI5Hw6fBq+AgFa+ep1k3L+utivRtWkDpG+OJm9tgtVoaTv3gwtlwKDl
Ec0Go+cIMfeGR5F4IpwOmlHS3Ce5+BKi97t5pkcRbpQSRVTaoyc+CoNpbl+b1UTffN9EGdu/ZvMH
HKcZV7EM3cqUPcWBR6SxrqeBEF3xOWdbMN+bDPZu2Z2jNK8uE7rj+TNdW/alrjHDLXC0kVU8M3Nz
8oqDcHo4maHvcvdjumFeecj8mGO+px/zn9ReMvqwyZA4O5Y7JpWRfTG8mUTGA5zhf9Fbteg0tTUp
kmIubYliEhMp76hdjmwUq0NsBDuPgijnnUtG4M8rWbeTJHCJkgNmg6CvfKL0wsyzi8eeVet9XgIQ
wm/EY4PyFN4oG/1e8fN60WKaKh4VCjTEhHZXjz5uFIkRtK49PleIKaovLVYykl7KdRKreVhdT/5y
aj8CjpGck9J15ApsLo123q4rw2FXYuRqt6Uf3InCNlqAJNQtIpeuxZzpxaTY8y7QPoq/FBuHhz3h
TrlOL/n2zTW4BYpSUSd2gbiH21EL8v1gnsJAnvMOgAr/uMTkdiIX2zU0ao/Wx/waQBK0UbE63wcP
rUB1NBFxiqdIIe21goEV9YAVyeROlEnKIXdK+qb03qutjFxoiSRrBlZxnYMCUEzGhUFpL2svN5pq
HOQXTju8HiNGhmmzW7mQwL3kJVpilSu1nRGlTm9jNKlcfl9h7moOsdIUAvwQAX9UrwmwmfyKpmvl
L08Vy0FOCrc8fraFdl1qUGzRAMDPdiVQcqqN2IeiZrVvRGjwlQxnGyT6OMcZFxdF607/7+/LqKie
PFskYe5gKuCuzyshw7dihWLJjkmBV7Ginm+K3A/OmmnpRI48/HZmng07AdCgrHkUa7e2xLEx0AQC
molhVtlk7PSV78sXfKCh4XmoQxKGVHKJM8H7HGSa3FfPLUiJueEYVQ/b3+nVxrI9fm7XJ3K78ZkF
wydn1bAT/k2wg9C1ZL3Qy07seHWR2oSf0AbHEcXvzpXiL2X9uFsxT/1NnNWDM51TtLBleQf8GXb9
1RpQ8cOBRr4Q69X0K17+Ky76woS8DkBz5ruiSmeo5znNalSnEyy4iMJD4ZSZn99oHoYBPHKBOG4v
OQS8GPJt9c3GSRkxX5ft+G0orWayX5zerdzs5JnzGiwXiwgn7oU54L8G4d9522aOJD/+Q7dFAc/6
8EvKxyd/P3KMctjP753mSWhAubgqoBz5yhAbqWqiJJY/tSR4losRXS0rgHZnYGKkb9wrc2Ij7rVa
AGbGx8XqgODyzcQIm1z73Gy1HDlMJkvDfEnkDvZwR+qEy6VtuwzLHc3NcOAzIDsx3Rm0lFLGUVE2
iS2hNT0lTiqC4rRKHRp58f0knTdRGESG/SEfQyh/pJ77StavsVrQdTqPTvyYZIbY0KG4od10nwcL
/c656YJpZhI9Qm5+C13pMItJPv+MIeLO+NVtzP312olzUjIbXu0iQt5Snf2AiWjeven2ctdNWyOG
EhK+O7MUWh8c6ClTrLuJYIObrm9g0edSnuVhh+bbmqmXKzSPyTOgGRGBPGbbfpblxxCGkuPtjRyB
WrCaA4Pt/IJBGiFyl4ZqeHKjJQ6eNDWvuU8tTYFsk8/EViQzjJHgB3uKoTUG3LHpSbOkWgvSmrhl
wCNx3vJeFkWHW/JNQ9GH6afODakLYCCM/L6kqbZ8PBZ5OQHRC+UfmZm+Bsk0ItLjFtX+mvRMsx6p
juxjKDDvGwRBICQCcUYJxwASVUZrOVvdj9sW4hlysoABElFSsdutiPx5EpaSzXcULVxYs5fB6kSc
o1ke3oYH/uOdxnCWi8YbKkmQrm0jua98dQu7/1IU3sRl6XIXEKbnASoVYNOvAy+Sfmf6lrwZYP6t
xLf5Zox7OWg7jGI4hmtG6hRCs9mpKceoyuSyUcKlsDTlItP3Ne0CuVIgtOUyFPEoVy9+ZkkZRkOA
0+ck+napqqM624DSJb+/AkYu58Axt7pBKufkBf25WnS68+iV/ckkpG661dt+NqFIRo+oJBtlFZhc
lW6T1pQ93jrVZdbDf6iONGkGqYka83TknqlDXq9pfC7qd6cnzi9dH8lNdLUCkhwhFvEBF5fGzBBO
6g0bv7EkDfnlM4SW2hVRKeJbK0QCRamHK4NuUSYqXs9dGdbQHwd1tDkb6chf67GRR47esvXePpnp
xD/mig4vScTlb6ufUgxBorvtFaGPs1i37V59a0Wa0TrW6N2nmcXOd546R25e6karVy5CFcc9Uv9k
KykKI9ZpKG2zkmfnj6ep1HpJP8iHb7oCvAmrvWyltsGQYghnorynkkKK4q2geBOT7tctQi14MB0i
EtsDY3dBnVsgJxMDs5JuqufgjKF86EpP04eJFNMpRW+iSm59kEf0TnxUVAh5Fuu/AR/IR6R1QYgk
5QFtDV4amuctdBOPGZ9qUXRDK3//LXXkldZKNVAINGk256OQgEWqJKd9OsoKCq2gwef9UG6pSx5b
QeWgRX5KupbGpBpxyCh9kZKNGARP8wNVE+MrQAOMspfv27ZJkczgdPLem6soOmnc3AVhtHbypUW7
JrfaCGk995vRLbIT0+ac2QokjhKtS8uWu/X42LpLC7yxYXWehHwYq/LTEOMoZR42QhMupVJ6Dd30
bh4MPRdhI5AaTxNCSH6Dya87fqZs16RgY69hdLXIdHQEEadtlWXxYcTiPiwYsPfiFfoR0q9UJbcS
RCjQJnFCEMyjBzoY4FTluOHZ0Izu2JB6kyuD15YmyZho0RdhS+2DKnb10Y3nkCrT7cXeDaWhvE5L
iRnRL1PadqAavDD+Do0o7Rs0gSzyVBU17IrUSlX6iYwqJd5f7RRFPs0t2CjlTWzcWTXeGaCuaqD/
0WoMfS5Ate1omXrX9b0zUiLv2Nt2uEWvOFVrCmQIctNWb5pWIKAykIS+Kp/iGLvQV6TNtPwBSIp8
vAruMplZxN/0GZoFk/SumW2B9/44M8V7G44Dy6t4E0yluS3HzhQRuUp7O8MgcymSUqU2nIKUenjq
zjlb2K4XdG5mj9RXqa6CZZFlrIWkWp5MCp/znFzWxEVs8ZorXRwH+eqOXzny+ScnyuXmrR1ffj/K
/V21AqHa5fWtRrsvj/MUFIunHvi7gDwQcWqLxxA40XePvnLmWTa1vHcCsxOccVqFp2WJegMylTJO
4V+qATJIrSgesZFaHhjx5CxNqA+RarCzjlHkSlDp+Z4U6li7KhKh1L7olBAObYu8RQMZe0FZw+8h
lazP0cA/2z8QTd3S04vJWl//jdh0KYj6oS1RGjiWKV2ieh00hIlNbe37jwV62OFS7TorDbm0BIcF
9kXYwrykviFvqdaMqRc5sEoWxAzuzs3TexV4Je0fdaLMl2Hq/XBVK6UX4TI8MmK8aPA9zNX6tuwI
IQi1SnLryXRAkKkEgfp0dPYCP83nfReoLLmHZh1tinVGO7f1853VVtQqFxxW/VzdshdKqaHe94Kl
kbo2EVby1OuUjuyHlnKv0RLWK5uOxlMamjpZVvazXKq6VXL8RZYNTQQUXNzozSqoY8E/an19rSq3
xgvlKkgr8J7m1ibXhL8VwInhwEGKp6mlytxNsoXdSUk7EckpmVSeHxdgTPpqhyhDrf9WSzRhluUv
lPirMPtra3ShtZ7A6GSJXlqBw7pUSlJfNv/cPhaJfEl3cBxsjEftbIi31wuLGMPORQm6FSygFYJq
EQU50D9NaefKMqM3fVkcEz8nf2pAnjj/qKW1XcdWxkE97MYO7ZUCL934db2tl6+CLkxmBbBvqpJC
uifLPSrH/Wea4cQ3MNtefp6W/Bs4IgMYsTGPLfOorAjx5kub9uKNAaWj7iW1jlnVB9be4k8TErbk
nHaWOxYvbHeyMBflKF8B8pLlI7VWiBHAUMyRYYzKI+g65AA7aJGWGEL4wnEvzlzplWBK5t4zN667
I2QFsRnNAYmV3Ny19FkviiCpKIkiMF1WnxbZxjXGM0A6Zbnp63QNWJmFM4CXawBCHQBa0xwJMqbO
VTjiM4N32ktRDTlrpTfuoohHmKqqLxRBDYmxKPCQPCa5f4imkmD2gmLeNY/NUg/r/NFIAXnpKMPa
ssTdZrHTUDP5VTltjy1Sc+G9waIUDZHEShleXKbfRW9SQ10YxWbnz2OBusa/prY/eyG2Goss8utI
yFVA7U6C03TM/XHtvid22zCwDtfcVryh1bbKk99inZ4+DeQZuMQyY7LIQYO2zQnOLZE1xXWbg9Y/
STTKehzyoO7u5w5RVHqNSjrxd2s6T85tvdZN+bHmNfrHM6B1P5b+FM0XPx8IAgTMW0mNSZBO3TVL
N/1ltl3fvMGJFVfXeOb6UFE5qIiba2GHZGWdh812r2B+6fRO9Lxbl8qOV/PaNuay3dtbPp+KJrdR
BjGLjrogYftFbuJGjcxZiphUYy4C/ZczpMsdg1H8BqSG/s56qDeGGGAqanP/MkLrTYfI3pbmPszK
zewv7hCNI2RJ6Ak/u7jlYhBfkTXG9Ggw27BcqWNtVOSHDApQGIRLxkvhHO3SrJlmaltG48Mebv2y
okIK82EuDlDYpGAemyyqt5zsnc1EM5yyP/gnk2XgnDpSFb0HBjo4zJw10mIOojurz7LRPzizRVD3
aYazWt6WjV/1XxqP2ZrPzC7wlnvLCqbmsrqrXZ+2rDRvsjyvjrx7/fy2xSLc3nYgnu5jVA6Ncc/s
mKn9FrIpt98YmeLnYKCYKdfPDIsJzOKcTmJ258OAtLkFGSYj/qtfLnBOSFU/YX2AvjpoHFspanlF
pIzb4+AmC43FuWW81YHTfPY2yitpqxKgbUJBzgo4DHAbGA8oY2z/HSIZ7gyDmBg74pw4Fei+N7em
Z8jWynNvEqiXej1UOBiLx0ZtywYiFvZVLTjWhbIq8ZXyPcMuMH8iHYG5QQABUo3fJNKGdsXoCMJq
N5aEWvyNPNxHpeAVBPoVj0rCqn5IrvhLdj+JkKmfYlm7Eb4bC9w2msvIGSMSssJYBzED1HYoUB84
CvJUFGns2N2+NzuozY5egHrbPE4NUDaa8yo3mlvD3jbvQzx3vRm+Fe5WG+G5GC3IiywLZIu0WSj9
vg/CRasLpSatUf/t2WRxJKyO3W1A79+8H9swrr9mY+HHfy8kX2DKM2ezehrL0W3+Udpl9duuGnca
pCVcKbqzdclAmL3SHG3IoKH8GHCSrecGdHEKLyhpE+GcnDSWctlC8V7ZXpUk/JI2Gg4891n94E15
G15XMSLNjE07Jyy3s6akxFsKG721x8mjnRgOjMleBkoKHJ9vfaeOt78mCg9iXHyElPMRNxJ4wdkZ
C4JSvtilnVvGtRnKLGnm52DgxwfdDVIfAlbvyaRi+zPw761pQ0LsKcuS0naPXTvXyUFUJlPnpr7r
uwOiKdvAPjUYzZtWRB3ip3VJckoAgrcuGWXRxRuXtLxG44o8CQ96ECGWTu2XwjQ6882Aq+dEwSOg
jMryPwWGyY9j2FJ72OH0jcNnbE/BZq7nOPJi/CLMpGPgcZCO94CIc3zp53b5PmdgcDf0dc1zCor5
pspn5y7M5/lMmCELcQRfdv9upxBb7jCuMQMC5lJ8610kZQfGmSwYC4ap/dolrd0/rGiATgFgykuP
QfZ+MXP3wW0Wpz5sS56uF9uruje+J/KvSJS7t+xuJU85d1NAucr5kLa9cRPE7PO4FNf5xi6tBf8v
Tbb5mXh7drWybcZP1PLJ3cDDL/tD3ExOwIQd5IE26PffqP3FnZMkKaoPRqzXByxt3LyiHeyvUBCF
92jT5pE5GCy5dUwhtLtD32cg5JY/+9ckoNI7ZNBa/q3nbVmBsSJkpKwPl/h1qysUSIwmcswDoVxw
8bQuiLdtzD92bnaPQ1nBFtdBaRennAYJ3q5rbskTd0655SwPeZxYf4VmE3yeCAD8lhEpf4fy0Xm7
CGIfi8iPL1Frm+iXSvfOXoYiPI7g9uJgm3F/R15q8x/ONk6GGaPMfwzLrS+M7aazr6sPE2rvv2L6
oaPRLvm72oyqy2iP0ZVAaXFxHGF+tis7/Rhnnn/0oiK7MOEnfibRrfw7WOwSJnayxdGo/e5N7Tps
qZmRzicUdlV3daog+1s0hvUyhEMqziTN99/QvpKRg7IRANBNjbk9MFyAnSVuiYvterx3w9qRwV0a
RfsmHEU/nM3JrqrTHNUOQlMzm69Yk5cveUQvdqqTwTzaLkmhViHc+zz2jEePM/5+SyZ0g+nqvVhE
o12mPCYQoxLouOqKKMRpXJb4Fu3mlJzZl5oXovWSh4acv/DcUsE9LUm2/G23Y0L3Nocw8k7eDv2J
X8R5cbJpc9+ZYlg6mOg8NI9tIuJHPhajZBJvl24eq2+l4aze+zyco2PHd1xCyQ/8k3FmfiGCqI5v
TNJ5pw8k6a2e9xguIsDFRvu9Rf57j5hwQqOIRZn9LLmWDF1CMXFwIVAx1hhTak/gNU1sOedtBQrG
2zdW4i0enGJkgiO2hVvkOa11C45WWF/XdYxEfgyjJfQ+Jmj78+lANBWfchA2kDGVXcsqe2uadlVw
8LMgTVGditXwI+Iq+VDGKb7Niq1ASTTS0VAP3iFX5nwve0ZwMXpzCh6FmZsw0Q1hXg/LmkDt1jPe
yau9Ztu7hriL4GAW3vAuyyN81UeyY1ICoUSNJO2QmyDcNysWrubIpEgG35CmPmLSmJLOvOU1KJ13
+cREY/Pye6nwnq/6P6GwG4QMJiMNhwvBCkBczSsxfuoTgADWPH5sJpd27RhvW9Txayg7jtH1gm7E
n4tNqrPr3OKPBsUA4mj9JQQ+Dh25dXk1Gk/k68r4LKexd5RrCfrlZe5jsxpOU9mDol21RL/tfcu/
elWekGorCnhK9yW3hJclGbjCAFr9MjYeYpZnU+RD8ryInLruoQu21bQ2IhNayIp7R0VaqRO7MYOE
D1B/Id97pZFoVP4MrhqZRJaHuexXdPSFl1UzEFe/et1gvGutpjRb/1APuErTT6DSlGFH5BBS320k
LQatIwpJc+nYKyBd0iftCeiDLMEfk7h5YppQA+lkBw8Je//wzfQMqRIBf7Ux5jgW3jfjZDBlcvDv
vMJN4uhc0XbX4lp50oB9KawYhPHstcZm53/MJfpJEk6InB9hhyYGw3EcwgteOz5aggBICfKKl8Df
4HEQMcyyILMV5KXD2mIcdDmYpYhKtu3QylPLu6ddWjCvb02HZfMP+Qav4g24LDZ9kvYiRtyTif1L
9NqWsfSyNes/eKMtNRkbgAd/lEMnfVFjO3vtM3FIYUOC0mgOYvkWlVHQrleBnzk1vq24NyCa4XEn
x78Sojl34Q/JUCVq+GlYzjh3g0cjzH33FtaAuLs/hKj/HHVCTB9sKWHJII9MyGX82qtVJLzFmFq7
s1+sFd+AgYOeCgExF8eT9IKi7PY659aGOliQ/K+m7drvf7+QX+WHcQWsY8sn7AVYh8X8Km0GgMfC
+t0tL0lTF4H3aTGF8NaLEVkVr3wBwS/13mB1lMXYgeTTDYLKWcUf0k9+vQ6EZJ7PBbieS6j8qzuB
BRaIquvaF1Wt2sjegFg0fj7GzOGuzgwpi+SCYNUDxI5pJfGa39+Onz1GPBCHdA6C5n0yNz0mu726
jBypW5/6zsADoVQknKOxIsOZDqKZajv8xx/zaoAOczl1kj8YnH65A3ww2WMBcSuMCiJ95mdnFXxf
X4CSti+pkfk4gDVD+3PujlMjMmtunXSe149xbHnln+J/LJlB+S8PCBfhRZbHqgpsXk+e6at7sOAh
HkDI2peGBpHtz1ELDJkhT++mHEe282tIsDPLTceKVRXCzPkhbeJ8MQ9Fjf0hv1hE2LIXFnsXlu22
zhQUgn3Rbb09S0j9YIdot5Smm7yKAalAKryefplRKaN4T71DM/Z2jKuxMc4oAHzO6NBN3cK/l/Za
NmJmLQGo4VWSUV59sDYE+NMEJFn/nEShfItbE4n/ekdmIUQDNpuYwW4XxvTaXArxv9KaNUZ9xR+G
v0g7kd7+c85hKTeCxZzvBnQ++fAwe8LJ4mthmfLQsOwscXws76bvRRfkQ4Tn1GLrOWOUB0ifgI3Z
r2AzB68rRv5fUcMwksXVYIBa7rdNBjdeTCsmtvaT4Xll8aaOm9ESjzFqd46jEYqHFC7PGWGJH3pS
KfrsQIMQm9mPxBxCA9q5O7lhzWCkA3JVfx0JQfaN9gP3hQYAvEA+7At+Kbx695vnpVxCo1LElr6y
yZrItjFg1AAbfsb/Q3AtAz61Qw1dkaTOZA3HhZWht+EJ88M+5Yd5Yk25eyBJ8vAzWF18pf4GnJFS
EkimkfROAVHIGxwrl3JAFC/4WJVaSGBnUkGI9jRzxK7VDQe9zGSrF8oFxOf0bPxhqzcKY7EEAkfh
l5ynZcsJTzQNgfx8AwWBPKstgSmEmDys/31/2fBdxOnFwQKWICOrK3wX818iwGaXYIhpMkz1dpkH
cXfOpoZ6xMTLtxWXYa7H5Z8uBpIkT88ayUM5GHmDlp/gjiI2nSNYz+i7T0ZSAy74DlL74RiopbGN
vnSEjxvoymiSH1LRSj9UGzgf08cS6nVzPmVGHqb/VNAmSOHtyHei4cktx00EdyjLZJIaffQWJDdV
WJOpQ6gvQ4xd76Phmtvc3RnIvnLrUNamJL/IjXfM6RIPVbLd+w0gcPuGvB249xdWDLLnDpwQBCy9
Ys3KeFKV7RJAzthqzJ7g9Go9mcG4m1iTFl8wrDEeGqwhAB+2f9IuWywwEi3WeYP6eVt+KiM5alVO
uV4gf4o+lY0Jkwge42A1uCUq1O73G/cvu2fIUGyiszhNTRxyr8MTGdhrIRBr0md1fhDoBg6kmArt
TtaIrquze3YP/++v4ZfDQzpyPS+iMgl5VKG8xn8Fl3W4FvK5N+Ync0/vUFyakovB6e5yKEVY/P5j
99/tX7V4iNXLYX4Hlj0i0ySx+/Pn5n6FNotxU89pFhMadLUq6IqcEFIbbvcsJ+Clw6PVpUOEEYBo
saA5sxYL6NqoII97+xCl6IBI22k3nva5IuwobC8WILQR3Wia90eURI0eOj8aVtnNz8nq9cQIdzmx
9svVxpHBmEqEe1B/jNxg3mN5zdi6WgfRDhDcn3oQ9+dQLY5pzMg+OU0h2yuZaa8PKsvvliXxy+kZ
oNW3+i85YBl1HoLUiWoFnEnifprwrbNVRjHlDYN6ekLUezt8/0PN/m+WD7eHyRcwjltKY80VbwG2
LUWl5uoHE3if5/3dOCG8WqTvjchjFEXwjN09uW5+lZ0RAVC/3PpxJOmdakYC692PNf0gW5NDZpD7
vQsMsoHucaFyJXgIBZnqQ0bo6XKH/XgtyrNpFLiIkQtxCsXHlhAT0VYoc81oyp4ErLvX3pC5iXrn
QkjQTEZ+h7DWojv1OG+mosaaucqn/EPq12A9NC+s3cr/01T614UsDaBP2UTxYJJX/ks1ng8Cu/E6
RU+Om81z+5fiWX/oJahZ2L01Y6jR4d+vgddLj2xipoAQPkveEI3y6/Kx6dhrGYQePmGVhNjXsmut
3tUqBgp49oT/9+di6dknT0nD7OuQNQ/HW7ago35SggJXqTUY4SX3x0Fgd7tohu33n2u9CosNbVIC
geH4jaEqCd59tdeU6B4F6SHbE2otqycaYewqB9mzKlfZoFK7uWuqIAiM80o33nrvupKeLTv0gIMV
ppXOZZDtbZOKzloPhOEv5V+EfoZyCOwfrlUWjP/en2zidWweC72GycW+3p8iYVZT5jrpk4jDiS5R
J4S4vT+En6kB8iQ62Tk+7Q/MdCRF9Uj4osi/0f9Jzla3IjEBX4DIaLHKvMZ9Bu3KOFOlrfz99f4c
VMi2YtMHeVIzLGd5Qsf/vJ0OnZmHoq68d8ggBBuJr0LqhOtIFZ4KlsoWhqycPPCkClFTn0lZcaFk
v7+/mF9ebNv2mWVElyj/w9nz88XIMmHE9jWTPLan+GmRqGaJlZR3qBcUw7//3H1Qz88PjQhMuiFG
qrG0fmn7kTYSr9G77DRBRwxQrcSUNbN0Yoz2o4d2+rw1zTSHB2rPtCmedM2VDGjFqM7QQlAOLOEq
C2vPyqTMWGfkVoQJrhMwASgyVd28MtzyDfFSG7lcML/AWWeQ7MLL/vn9L7XPX//pl3JC3Pny2TJN
TAIHP9/NyF3TjdEW85POSI7aJvLfTla3huk5QzXatjd4DTf0UISPdkgHM8wgY4tqeA8KQrnEpInD
2NsWpeBM31I2GAiBq5631g1i4xjlE07bIzoDQruQHguYpkvnC5OZJwFOuWK6DUbXL5yrO2KdGD/M
Dmpe46yKBWaBSAV7ptJptNKtn2iGh/+kW+iT9rAFQ56IM+hlWzpXH07cWw/Q2uZcn0vU1mF0NwGk
Gi8bI36k9EY9Dqm+ovDeplU+uIF0UIf2xbXwrmFMLLHI4Q1j96DW9i0pG9XpzqVIpb1u8tqqCemd
mAy94i8jxgW6PfK9dbnS5zFtZgSRDt3auMWv0DYWVbCgGj4Gs8XAyMPvn+Mvpw3CAMd1yeYlAeXX
d9P30mRzg2L8YZTaGgj9r6VKBCKcefdJ7SqYISukyOj/+/FyURBh6slWmV7957eIWivLCd5unzSU
qdXZxBhIDWm2h85rb2OZ5NIe+fvPt3/5/QlAwY0AbwgNBfP46gLS0c0RmHTzO2KCZFeVl9RvYKRO
MuUTmuh4ExHaQ+YuTPcdkAMP0IZnZVkZUdfQVOjezLAXiRsSICh7Qa2DBMvHEXHQ5fzaRLxL8eD1
ZnAY62Se8IV7+6fqN6tCysmbhZh2rMCiA0biYCoj0SL3TyOhnCSekOrKrsHUlaxOmQH5+7vxy3bt
gwWSk+zZcnAGc8d+fhqi9FHBt+30Tm9RtCNSEpKo8RFKF1usCBFuZQYkO7iiUZeqp7n//aW8Lkhd
n+nabNfgpHZIRuOrQzm2ROklayne62QjpWIhiA+jrDK+/v7zXk2+dHn8sgIIPFfm1kdAeD//7ovh
+QmKvOR96saZ4xwZMkrDhqQG9IqSkSnN85fFDar4gGEu7hgLwV5XMmDQBKPoUdsTof6nxfnL7BHI
AW6BrAfhBn49sgbkPWvTVOn7HwJ05XzAISUl06pAU+pdJd3UPqZtP2eUCEor7FnoUpSoqHu4L/n0
1Eap4kWDfGAQ23WD17OfO0JHzAqF456GpgpQLQgi3BWjpdYdaruxUicwp5PK40DOMO6tqII16qAr
TWZ6dVE9mitx00Hr/TAddUE20b8yrr0CnNQ67FYpvPHnyCgsrSAQyl7x+8f9uhZg0eO6Z0QGM5n9
CF3mz097Gi3yWeAJXnRnWfXBOF+azIRgpjVdIYQ89D+s9t9/rtxO/ndqepLmIfPJIkw4ZLP9pQax
2zUj+KYR71bDjARDf2LYl/Ij5EhVMDDnvyN13qkf+u/pGuCtP38Y74zNOFzmTvP+kPf0urB1xWaH
DUfqu5QkQ5sBctAucMCp17bQ4l7qzqK5qWwyvQz+n4nSMUlamVYde5P8oy3jhi/Uri7H7AX5TnuK
/mw5q/y6/S9ezHgV74g3i0kyPGWXjHXfnhz+LWeXAW3W8bnT6BJucO9SjJIbNC6Qu/Zpwp3CV3I0
blxGCDxuvJBHFvOjrHya5o9QzvkmznNOPAVRFgbQVnzI1IUayPH5xQKGk/HNcWIG5Zu0pHW3b6ul
B5k9kaIKB8QIsG0RJiEHzhDxmSqKv4bY6OOL1ydRVH6o1Y1Y6IrE+gmiNgzco22Nk+m8ZZbCnK13
VT74/nSByvTc7t5ndjpj9RLgTn6B2u0IYjnrYPBsqKSqMo1omOqD1c0EFNzo5PGZ+t2vbjwxtG4K
04TMK4GLNE2GkTseSnj7lNpxNxUPCSwfD2yT4J55m1IGbPG70vUzK780s1vG2xGb0R7CVy6Agk8x
YhT/c1yG8lIyp/bgb3Tqvn4GMKggWwdKLOQrz3ody5Q7QFHiqYe0PWNQ2BznDUlKYSuOEaJDxhA5
hbWhAyJOT17fBkrHZBwrIt8hpqAlpvSzbwj5KwPbLWjgBhOQ0zmlQyF9Omz1spBoGHL74xUyqJR4
MHZtkeB6jkeUWNWpgRzr03PbuB0vnmu1A2/oQFhcZdwUMQ6e+qQJDAR8lhnfZSZlt7hhtAaMzimZ
GNGZPJqzzQyLQx8nYL7XYs3mKXjTmp0Q6XvccRVmGdsvPD69BablbrTBhGuM5HIkbflt1nZSFVSG
CMzMw+yskXscs3a0HnSRwgwOSqZHMeadd2PkkUjOie0OfvY2J5qBayRjueVb/7Ce9yPoX5sHjTlb
FqvacQmWoo95dTzz6QyOEWXzbqYScHvskLZjOIe+ImSpJtG0EZSOBM6Drh/V3A6Eo1KwHyoqdU0n
y6vAKhtbjiCx/ZZwpo8Gg0zC5K9Fhf0SKGBEdIMKMS1GYpevHQFAVXzEPlwPzYkOx6iDA4oAVDC3
oh1M7u4MISX5jaGTn6dHJWGFxicmvBiFOLZPOWdpU8OdPH4EX5fOQ+i7Bwsfp9WdU5ewlurQwtQm
V+JtifA8wjCgLjrQNzhg5GG8StFcZcwSzi3HQeLamlnu8rqEBT4QaxDxLudZ3cbBGfZ0acf70rKc
KvrxjSsjKQjvjEfe2ArVykwI6okUNZc/kA0xwBDJWLDUn3QZlzjtXLUX4XjVTCQbczkp6vT/S22i
nfDB7jFlekYL2WZyDsv/cXZeS3IjZ9q+lY05h354s7HSAQpVxbZs+hmeIDg08N7j6v8nC5hVF7qj
akcKhTQckp1AIs1nXgNW2K/fzmWCrxG6NEmJl0keOxV4d0jOp4ZO0YRRkd0BShrRD53MSQSPawzZ
zIEvRe1OyrqTxKWONk3w1jSR0mN1otXd0jxY48fVPyTGI3euntBPNZTqDSpponuiVtNJKVgutdr3
jJ6KVnSkRDDx11cbFH8JXpFiFhyztbO0SvipJeES3Cg4g1a5A7uGjxMgmMqM/2gUATLcq40Bvu4m
TwhgkFNZCtoOS27ScPGSaKjfXt4J5zE7NSL65/hq4PTMdaqomrjcnxWHaxEZJoEzP66arEsdYZGA
WBkgorfHU6+828vDn0fJDI+XiMpytSiRG8C1N9uwh+JXZLo9Pq5UxpXzvgbLC9Fy1ctFAk5gpFf0
9/+luKCK0Z4fCmxI2s40nXWNNFzbRjKUYi3B+Yr5bHo3QfdG9BgqqRdxGsjSrssaLR72fVkU7BVn
EMKAYQSvjw7dQlhdVystIN+Kn0LCicx0Q/6eaC9AkGHfLejPwDp19DpYOtG3rrCDrH+fJLlAi6+t
v4gL2MRehIMbANXlWacAunlTLiNqopzntFMpV28jdB0gPQF3G7zNg4Ke5p5wxM6LA6EIy37fLLr9
tDjFTQMt2kRBcjnCnSIsMxsRFm6w7Ea1q8SI3VLuuu6+Ba6VH3zTiNlTbBckV2etR4954ZQ1CyVj
IeCsMqdwScQIi7yIpWMQBDrHycS/W4mryiJBD+YPnsuukUgdpj34YTFTq4S12ZVUJtykCRW4JGoL
LDbT0VqGxrEI9K+6vjHFDhrYmI4pxKIwwQWdrRpiwS+TBllQdFd1DbJrSrKxzBH/luORrr+bUxyZ
7lX4yFTHbUmqucBXfV5/DLQJHR5QY1HnQr8jrzqs1P6FASgPIRWedxqt4eQDIp4kfUvsP2bQO6Cp
LH4FOYj/ej50yKIUCMQs1oVJe5KhnTqpoYc98hlw0T1Vk1fsMRqTApRhZ7UZFbf9wH1XeBBc4FEW
UmKHA+roM0Ws7i6YM0GqaGJHNEIXUSRdLk+U+RT5lIn2+UkkeS1Q1xUEnORNo6QBuiCr+Ec7qoLP
t3Aq6Vukzpvc8RFNuY0XquH6wFalCMZxu2j2N5MtjnGweIKelKqNb6Gim6dpLbhAxeTrOwMopKS6
RQx0s3tryHkY9Ecb/GiqHlTMd+gYYDkgWDNIUgU817RMXpeDZLXeJVEyBt3OMrspkg5qBDIWK6zC
EoooLYI27MA4ANAavIv6oQzqGxXCaXgT4lxIYFfCTGCAlUktSydnBG78ihb75Eh08nshpgueLZID
CQJUbZ5k1tcoxtb6HH7WKrqtFFyq6pt1MoHJ6HO9tzulnNsDR7rNAV/P+PHC01pwaarcNZDYNKHh
B62R9m/x1rdqgAbOokWhWWYpGCoLO6kdRWNhN7amVb6fomwEwr9krivXiEuSJbb+YqX5UOMQX73V
R7jrqwbR2j1DlheFojf4L83t6CJ2UqLPhOiULX8oqaAmxNCGiofCB99UBZ6ikIBWandGoEDj2q0i
OOtmlKPc6i23rAJFKr1VgCVYPti40OeX8oNT0gyEftWloliNIvtprXVIotwMU9xkNhJUgs0zAcoM
TtHIGiWs+tkLcLxPZQ6kA9X9yKh2DYqq/ge6VsqAMzpthcnco/A/DEBLF9UlY6jLvEUyb8Qd7bEo
csESowKQtMDrza7L/0xPx8jAtuQ84O4vR5QAo9mCnIh3cTD7NrqHRC3j0QoDnD7dSM7C5LZUJb0q
vbSQg955bElCWZPtIrwc22YFImBY5JOkCb4o29tgLRpQSE8UwQWfL7czao3hbm3Q9b184rVT9COU
WCmgXFyiiaNwoNBbzJ1KEBymoRNUrlXkYJXUlxKsViFD8o6chevszViJ8MpBWcndzVw29hO4EAP7
81V6apHUGU5x5uquAxu6UwgwIdyo8r5QUtjibtf4PUIQmYSRExKeumrH5QdkS2eGSogzYB0mHTbl
3e1f7YqFJuXDqmFHJn4tuL5rR2rlNWp5qghtBnN0vumIEScPupqgAOK25lQFvRs3jcWsKmPYm328
W7fZIA2+hLZENNR4q/juGNeRkj6BQA6pQ0B5Pu3l3kaBI3uIikSsYI0WDxIl0aILhb2ejClerZK6
yX8BQa2Zjr6aQEAIa/5t2eMGz9KPZW6igxVR4wjQRz4x5hfXCdQtBSYkQXyLoyCAFMYBtJRz6ght
quTOJA6HGO07yI5Y7yqlROIGZSNH/N4ajq+dOgmqA7ZeRa/Gqf15wlIJscJFg2J9npX7vLCDR1/S
S+39+r26RTAInzidvJgygCQO7JA2NAIlWYydZXuAXEUx8GGFrkFTE34GazrYl6FYoEMOr0t7XzhI
aRowKYHS/gwGdD/+9CPRsUQqgerVeKpXrrYxw3ByZmkWyQ2O59Mkc/TDKbRjmBLDPb7kcx2/KUfy
XHT9LZMK4M5AO38YjuYiTlX2J2ePQDjy/plSD0AtypkLW4gKnpT+1hdcJSG0hdcPLUPQMxfm9nrE
LOz6ld+7Xpf+omsAgEln9tcTO+sGwYZeABLouYkApFpUrhC3kAXR0wTumj+tEuz9Qp2DHSUSlnRh
n6xaad1yQa680tVZZoUrRJhQsHlXW5O1YlAlpSjsGHkvOlOBcbKVK0ysONjm8cm4YVUfXPvHyUI0
n09aCfWpiLgSs2cdBVtWnWXhsOZWHTwf+6DibMThYCC6QyVwjeZjNTgZSow6WjHC9IjfyhbJgHiR
EUtR5+bat8xUKNqsimjmSW4nGv3GN24aTk15vMXe2wdFs773uojWyfiLsYzgi/g4S190ZSOur78e
wo7FNtTclkDMxPhloHlDGKMAobZ2oQqs7UbtkbrwD8MS/OWdMXNxTwaF0uJubEvJSu+NGsU9mHSG
cD6iBM9h6aU+5GedzKqyzK86/5JYdrGgqnpf05p9UkPtsdy8NUR1KyDy529BLBClNJu6J+crwBmb
v+Z34kOpAZX2r43o6VXunNWYVbm9bQ0MwqquKVbohZ+3zgPSrjEVjAjhBH5ibaTi/xw9AlJH4Vv3
x29I/jvmVwF05cVWpQSA/Dwi7Uket9U6EmxEYnCCwPgnVpPyEypbok6n1Sfnx2YexcpdykYEEA2/
WAtFwVIGLOuTN2QXQSeSYCr7oht0OZ/YZhP00Wn90GQgaSKb23pDhmldo5ZVaI9DxDWD409qjTF0
o5OPFy61Yt016jAXEdi/Ptbiu+S07i4/xYtcEpgHfvT0W+g+0YjatJ8sOZRMXWrUB1sTYnXr1klC
VgMaISdgVTz2IsxdFSOypTMe/idGnQpNenoNkJsV/O5e9FxigJJVg9fFQ2jguQUitT+ZHyz5wCrP
BQEUgefj5Vl48S0MKJOKRpRPWVyhxnWe0KtYsnSho3cPxnLhWijkgg1eW7idXoFnWGOBPuocRASD
JW6//BjnTQH6n6wFTndLYRJIpLdoBchNfROglfyAUe1StQyF/gclbCFkQNovNLnWXP7yyMq5+7kY
WqA6VJ1WLF0Ba5vbop4XADb1pfswOwmApZZP3rO346qsUQw9ieWtTPRxyT87uxI6GSshWkfaw/+o
lHBYrzWhtksURgBzYVCocBSaJttyhwmbmBauL9+vGfYqXdCehCGXJbroWq3doFUazQhPkmdX5mlb
7VBpFQNWURWFZi1YvW3px6SrA9i8vockpM+ARhcnU7CAvfx+CtpK71BhbS35W5qYohytaHWufKs6
IPnBzqlgaFCGDiwHaTOjT6ENX0HobBo88HfwedUs2pZIzkID2GxobGwnxUCX+Y12Mr1a5R5a+KrX
OqQb2gY9WgdurYrBtgloim7EZi5kX0aUtZr1+yGz7Tn8ohl1WyY4mCU6FhDcHBydWC1a2e8q34Lq
z9jHJw+XYISu+jhaiEwP+5wyjoXtXHWy1xhSNP5aD9SibX8lKkTZeZV+4819qT1c/p7bjY+Yu27Y
mMPS5DVe+sNyPvfg7h3rYdXwWNPx1fhqUdayF5ECOhbNQZkzg496+SGMcwAYE6lqLCvb4uBDoeEF
AIw7tKdtUkwPMRqJXGp91eCk+uD0Tup/DsZRwqKhlSZY++9mbhIRMNu+qGZHi2VGQr9Uf2wtYyqT
I/q7MkRhvw2Sb6GkQErSXLNReoApdkdsGx31CbYiSUkg/FIGRQ2oxVEIpu+lA3Djp69hb5VRx8Pw
WrYEdnytLRfB2LfA34XAs/BixCPW2q3olrWux5Io+JHdgAU6lr82ingJQQFWEgV8+UqF+5nIQt2b
3WPbhG/r0WqijCl9CCAoRRh0aL1V93sq8lpj5+g6xCHw8j6ZBINM7iupDHgD3BGzI25eAhgS2Cej
tFQNw1DeWwZBYOnJhta07W1dhWD79pQPQvnz5a+nvFhDMH44oWTQwkBISNrOLw/L5j5AhCl6WGvq
5fL6xExkkrcUJJGRw2B9SB16nosMj7EgqtfiZaVCbsJEd7FLkedEAPBnuH98ioXKtr42ZlNj8Uke
sZQYPKQ1TP9ay3bbsTVp19KUFh0eBUjVFt6nlXFJuVyu78miSiP/jtBiiNfmIjmzmpuvO3XOJZSd
IUYLYcTlggh7qNDyld1xunyfFZjZGqRqts7tzNmKW9AGGCFJtlZjRRS+yYeptPUbHqg1g1sHigWN
ImLqzrKPKE7UConb3IVNmu/0aIIB59Kr6Gv1PjkRVloZ4H3ylhJUN5RPlxfBtgpO6RvpQQVyHXh1
+SXjZyK9sqyy1/6qTi31r3FlS9axmCrZHstUOsC6KEMrRp7UtuwPY9uXZXksUjiOkauibSN9qItI
KoIdVRo6Gm6mQ3XO9vpiHF+FWZpCu4lSKU/dzqjRr3dDbC21cJ/BZmDDLmvGOO2m02v+v+/jfwc/
i7Wn3/zrf/j196JE2CsI280v//WxyPjv/4i/879/5vxv/Osh+l4XDdLSF//U8Wfx+C372Wz/0NlP
ZvT16bxv7bezX+xzYWz/rvtZT+9/0oNtT0/Be4g/+X/9zf/6efopH6fy5z9/+w7zqxU/LYiK/Lf1
t25+/PM3k6vtf6EP4sevvyee/5+/7b93334U9fYv/PzWtP/8TbKMf4C6gORnEFyCMhMcLcwexG85
6j/oIxDeYA9PCH76rbyo2/Cfvyn/MCGwCfqBQkQGfvW3/2oK7Kb4W8Y/QEaROqCpYwIF+e2v1z77
fP/+nGcQjc3ZRb0eyJgt2AaACflhAgX1rJNFI6kLE3WW9nNSHPC9+Ki1w67OfuUoeKRQxbFy6FL0
mz+n1r1t9XvFxON6xCxe6o5jpSJZg8PqOF1ptYjA4dmO56kQeNDY+BDWBN5nc6KmBeDiypGcfSfb
5Y5Sfo5YQuvsYZ53+wivA/fZ51qn5fk0nNgcZwPap7aOI2YCzMrJzv3ZNPizHvcyMJY9/nON5FZm
bmSPcH5M3+3DhAw7QHi2hvxMex/8aIf6SpDk0gcakLPsKT7kIncMqvSxm6Gxulngy2ijgfVEy19u
MMGowvZLhfVUvc9hyyeuRgpUuhXVpd/LccYOFIjb/CWMW+Mr9iNjcKTrPJVeb9tD/CFvcBLbw+qa
EXXAfgW1A97E3Ddp1yi4K+tGeEQxpU5pytaRfatV4msCrU56pICQn/YbYsVdQe8ahUClN47RDLVE
MknWvVTqUv3ApdkdwiyQTbcoNfMWHn8+HKPKQA97xGXzS4BLGeYteqiYXh5ju+lSUu7+qHRTCqgx
VuGBwlyPaAsyco0XUrPAyCLR6wynstGJXdPx23aHYEHVulghYtQd90XeHiAzmcYOCer5O8DCMXQd
v6lw0QhKo9xFYN4d9D7gXyBzMExvqR905d5UJ6ZXR44gdGcJZR1RScjafVAj/oqMn2Qg4yOBp0OI
KjU+dXNVT+QptonCeZXrO1iCSvsmkMv4UZHUfr6ymjb5CoAumatAVPpB8ZFXs9/P9hSweFCUk7bX
SUhuBNr40USJraRxr+jSzk/H8qYFtZGR8tPx2sk9x9yVZ3ixr22FNJbLUpwQIrI8f4ZGDUo7hU2w
L2qrQogT1dN0J/yW41tc0NFRwKAsQ85/BJTijoQwzZXAekNqIIA5MUj4PoJ+Sn948wQzEsp1NycI
x0aD9rFLquYpDpsBz42svu/6Lr9x0oDOJx5/u9mP7HtpGNF89LOc3mkYeCFR5hWe+TY1sgwSfLqN
glJGeGOIY+fZLoekU0ZAoBQvxGvlwdHr7i2hUP3p8mHy6iikquSJKtS0LaAXrL0ao+OueKo25ndT
lKd7cFLatahIzN+zI8tAnJ20S9QqcKmGKSdyimcvA1Gr9aHo4s1WJPaT09vG+65u9Z+KHngdiqeP
zuT8ztGse6UeNDs8jMIrp/Rmjb14gk2maSuFjMlXonjDqPyy9JzOVdP2AH9whTIrazcEPk5W1ZS/
vTzBm/31YtzNneUjNKZHUabgvdANt3NpSrdxpX+twqoL3LasykMZB9OPKYfssctwtb4S621up9P4
KpscGI9GzcjezLxE3FsGuoSlXVIFB18HmYQmZPeED256a02a+efl993WZk4DarrqAPYA+sHteP6p
ETDLfJUekQd/ONlLdmh5jVyqn0IE23cqVcMbaMbOu76U+kfE58afk5lZH4w0GNsrx8rLtU3GT3GO
yiUgyRfVj0LmcMa3QPGEG7fLHlPf61hTvLv8wht4jXhfdqjq0KLTUEEzxQJ4trQHu1C0ouwVD/Rm
/LF1phlsz2h9xCoUJ5uCFY46UepfoX+9fDddJJ0WZqw6XBlnMyqsVoh6JcvZKFvuWbRVYbxG/ZUz
SCzO822LHhwz5CjQSogLN6FNUQQGVSFf9nSrCQ94B1bHoudEzJQ4/ePyNL5cp1ArEEETF5FMEU2U
/J5N42yHxFi2I3tz2A8PuTMUnxFLBWxRSvq+QHn0/vJ4r70awBhcSsQNqKqbCZQQm8ixXcJlLiqq
o9FLKVHlEHvdmIVXhlI278axzKGnOjICCyKwPuHWn71baJl1KSeBuadg3M97muomglilUfypQfPs
aUurGPMBpuh7b4j14Q09vyL3pqAqp/vMKuV2j2nU+DQErd/tE0jd+sMYWZPqgvvjTv5bM8PTElmb
QoERzJjzglHZBa1u1Sge7qPUx3UVSL2XIEpykDVQopeHOmXozxbYMhYwHCh6RPT8z/lXR2BmRo1t
Uved2cl0SUas4wbfaD7VeUc9oZlyW3UpMUA4ikAjY4ga2PqtYsUD8oiOLuOZ1ibJ6JmQvL5lMZfL
Ab80G+AzDMiPKKYhAmYWjap7s2X4uesrU6rcXH6JzUoS70DYBBECThB+c/LmhE0SZ1SMHP8+3Bvs
ezXV7NtZrac7q0+695eH2pw1YihOM2J7hTKcDcL1fLpymNRJbXI9622oHGdFn9+h0NkQWMIQ3iu5
7H+kE9JdOeG25YLTsJRpxcWN9BKB2PmwRWfLLMVM22d51LyPq8rPdwkCvQcFf8l539ZKH+4gjIw3
wtB02LWZqlQ7PBHAmqBwmptoEdSK5WIpad7SpJ+LY0ez6kgvL+t2PRq3+a2COplxNwaplR+xnq5i
IKa9TZ1Jie3BuzyNm8Pz9D4mHrR8MsCJ1kmH5Nl+zO12AGlFlqLWQfvgdKUD+W8Or4wiTpDN2uZH
U66lTUTafKLQPBvFL7MhK0db2SM6m96bfWf+KMzYxHW4tcNb5EixbEQBB4VK3fnYcTFduSJeGd9h
J4N4pOht6/Ym8oAMpzZFbHB6Bvl9XWt3parfgph9rMzoZ9bpHQ6I1mddK79fnt2Xpx1evnCDRE+I
Upiz2Q9VLmFeOMjGPqMquk/murmBMTggnF1Fe0QUrb89z7RhddSEkDKiPehsVmemV6YTSIW6T8au
xhVVSz/oWZjfJKTRGaWnUIMqr0pHtD+HnRXplKcvv/A25GE9kfqzN3SyB9u21M0b+1GkR6pV8cbh
4H9ApcjGv2KYUFUtnXaKSDOtniqEqQwovCQ4Q1AsozHnmmDKPlWRaQy7y0/0coFTu6EzJ6oATI62
udzqkChcqjX4FbZGh7vKfyGlnl4Z5PRa/17gp6qrTCWGVqxCOdk4NQqeLXDLkICUl5g0yEnsz1gH
m8b3EmzV6CEKaukHcCDdU4TUOblja9mq1yRwoI8DuL9fJsXFPyjuosBndeOM9GtmOKTzstXchc4c
NQcNTLpKCadQMoQH5/QLytdz9oYiPJacqLrLEB4tRZIOl6dOOZ+701uJti4NIiRdKZJulpMT+EWZ
R7q679PsAKqXQDY2gawjvfh9HmdoMUjkSl8jZBFrV+qr7tgi9g9tkXI3WsKlSjk3N97ptpR8uvxo
5xcNT0bpXtAvKd6igYf+xPkx7Eh87CmpLc+2osrrW1tDM5ISzjs7UIzPf3MsXaGzrcDyFEU3fVtj
6rqhaiz4Up7Fzezhb4ExaztXu9GCyPJ3hyJZMMEXiMOY3aNuXiukdzBPne1RT9Luk3Gw9lRu+qNh
pdaVZGiT5zOFIjGhgonsmEPfUVRKn0eZqRbY8lwyloznNsKNMgdS1wP7VqzvjkbBy9aoIRX93B3k
zlFvcVhKXKdKZFdDZPYAL1u/kh+++KgifOdS52YVWdNWukVtawSKGou3l/Tp0CC9R0FvMG/seur/
9kSfD7U5FSy9ltWcXqUXhUW9n6hq7BDd5aBs5+DK2XAeqIh5BneucC6Q6qMprW3iOqCCmePDSvbm
XO6f0BGdPhdWIKGLN9nvgA0o6Pnm2pUL7+XWFaNy454wGZjhbW68esonwOOxReQ8WOjnxpLrjDqe
qnOjvglSH68FmoOA1adib0ZNeM+ZXjyFSEH96JVaBRzuGP37GSDO3//IpDUwD0SZGG7a5kzB3zVO
cgS4vMEenUNZoTYw1t1wqCP/WgPqlfVEKV4A/2WwGQBEzlf4UATC5860PKS25Tda0JgPtM6SR7mw
0k+XN+6Lk1KHYSA+NTEvQeEWjTMr6N6ysxmqMa0dMs5o6aOfcWXVnhduTksJvhuwHwJeOs/bUUzJ
qEtd8y0vHK0UY5hYMf7QmiC/G3EGn91edbq3JijfO7v3myvLeHOzL4ODc2Ey4aHKNPTOZ7MJsHYK
0VvzZlPrbqmkd4cgqfS3JkBML8VT+xgABvlMWSM9IKyW3hD5R9+gfiAIf3myz6O59UmEFCZZGSWH
be9DzgM8rMbcok49pQ+YuCffG7MaH7PRbt5ouYw6f6GWn6xB7j6WSFz/Lb3IdXi8w/gGgA/Y2+cT
kUSzHLeJZHqOIY13Gcp6n0e98/EwaT8S+WOHnnTh7//BKwOUMFX61MqLmxgzq0myxwz1YQDuCCer
1OxIfrGLsqU/uV6nOxThcEhvphGGljl+vDz8azuJ0pFJUInaAsvv/JW7REkgK1b4T9hKdUBlvnuC
zOE/tKra/bg81KZrvE7vs7E2R7NcFgOkgdlC6RtEEim4cVvEjXYMpK66QzagfmOhiEk1fu7fGdbg
P2KIm/yRo4bx0CExsL/8OK+/udjb9AYs+gLnbw63FFmUgbWGRergtRXnqBwUvwiGrolvXhtps6wE
MTZP4EficSZ8Qym07XMlQleulyvv8ku9vpehhP71Vps4IwWT2adpY3kKfIG3s5kB8Zky9W2oI80I
cm1v14WzSyvLT3dNpPUP9TAc0tS8lhe++s4iY6A2SV1fFb//LGzuKFTqXAeWp/WTYKVCS1aHVjuM
SmRfeefXhhLMOwI5UQK2Nssq9JtJSdGDQUR/1I8pvkcHtUJTP6W88+by9J5nfcsKZmYB0OgmEjfb
oZy0tJEVIzgdctqLyMjkXx20wO50R8+QQbTaK6xGnVk6Sz64fLh7OBBBkKEOvFk5wQRjHslEvmal
WLuOrtSuUJE2v/xWr526Gl1dqJPQhQmIz7+VBctMrRRGmWelua2GWXrU4Cy7klzDJD6B5NpIexBK
xY/aMDRXDv1Xwihe8t/Db5bsqDUWsCJx6BvU7eGt2AeAetkxHAwZ/8bW2FEoio+X3/nVmUVRjD6/
Tc11W9A2+kAuJLYBX1KPvVTP05uJ6OXKKK8uTQMEJ+gA6rDbBEOK0gzdIl4tTmX7iHiocQQBjsSv
f0205tXDlT1FgYBqOcXNzUdMauKThDzHS+BaIX5fUQcxo3Z8kyYdrKFo2o9qXxxm/U2bdOXvlWHN
32im46lQUs+9sqJe3SeWTrsAViYdks3uh4hutTVAdfQtyTHloa4e9ExzcLvRKg8cdXfzH3zNZ+Nt
Mh4U9bEJhLjugZIudxUegcB2NOfKQn1tzVAaNCkaA8zlwj/fJ37WS4Umc7Y2qZS9V+o4gG8Zyv/B
uzwfZTN3bT5kqHmV7HlzDo9dUFiHppyj/eUZe23PE6hrohltkAZv3qXBAErJJfZ8lFb17WThPOsm
wD3/6OEwZm6hRRXVO3Jm16orRYHq2F8Trntlc9BsAdps8uU4ujehR+pAcoPeaXsjtvR3XdjNBx+t
hF1OF/3z5bd95YhB1gU8D+rX1N+3vXfgfjUS1wVDqUH+B/YAoztTM2qaovxac4Ud0sK/qp/58uxm
TAPctqGI5FA807MbsEH5QkonxgyiavbQtFRuZUO91rx6ZU3Sg2Q50iEzYJ6L7/xsFAs+zzzVqe11
TZ57+Dj+0iocKf6D6QMywH8E4Xp7DaVYREymwpeKcM/wuRfsZC9g4X+ggKW+pb6cvMOCRLsy6quv
RunNZvIA8xmbCSQS18ywZ9SK2sQD9Vb9LgmvdnLF7bK5Yh18Q8D5EqWQWW+Ojkadoy6TFI6OYUyO
IFnrL+0YFQc7zOZ7RLLbj7C/52OVCzsSeUA7pFSnm0ZNE8OVqupaSerVlYpqPegzWZwxm2O8VyCC
gkQl3QxzZ3IHdCjRlFarYwp9nqM7Gx4myMPXelSvHAfMwr+HFbP0bBmFaDBKBE2Wh+Jcs8fz1v85
S6WFZ5KDqnFQxZNrabWD3iAesu1oR1e+9Ss1K4QTKA8JLZMT+eX8AaJmDNoU+LNX52PymQuuy3ZK
bbQamiuN9U0Aln/MjTlPbtDKyscCnYVveIyG2Ppkc1bsy9kI8IDKLLoxlxf/RqrxFPQJERXKkrJC
iLS9zFqzxU4UsRqP+BXgCNz+BD3QVHokW7YfAX0qv4+dfoybNt3Fqj/v4VFOLvjr6eM86PrPpvb/
sKzU30lxpN9UTgB9JLJxLkHbNHJDG3LN5Sd+bePQoqMvwdElIArnczkZqWTDc7M90C4a8oNWeCP7
vnnljn9tpTo2lUZQASQc9mbjVGGODhFanl6doolWRoM04m/lY/CuBePRySc12AWFNBtXxn15beBf
IIsCMWVbYrfNzYWKT4ycA1mErZTBDq9vVMmtMD3EbRl4lydS3EDnZwNDIX2nAUwiw9h++SFGQQ0V
B1LEIc+eGujDiRsP/TgCV4KctcfNJr7vWtnKvlpJP15DjGlis2/HB0zEaudFwZlsDvehRLwjswMf
sUG/03cJlKOfidQRQ4E21B9RFHACN+pk896I0cXfm+3wQcLVBdkKrSkjV8c6zNw7cpfZnl7P8eCq
UmaNbmMCNEbRC/Xoo1z1+rdoHst+N85QDA/ckOqjPQVJ7Krwg4d9YMn1e0Jz9Z0oTH5rgl6ad8I+
rThkmIzrbpFV41ssPZriSpDyciHD/6AYBHCL5Uqh+nwhO3SZ1RznXA+t0mHfFFb8vqbK+bfrlowi
cBnsFS6tbRxSdkaEzHNC7a3u6Orks3Mw5v5nombjFYzEa+tJPZH7oPaxgMXSfnbK2sAMHewALQ/M
anljxZr6Se5m7aCVtTG70thVv9Sp3aM7qF3rCbw6lTYlNVRMWdGnqvKzodU20bPMoGpMUqcU7oBG
0557NTpq8mShJx1UR7QZ8AK3reaAk1pyrOlV33GoKfsYXYNYSvx3BhbN7y5vsVfyFpHekiUI5Bb/
sIkC28bgjkt7ClBTY2i0nRr1gwkc9CN9IP1xNMoA5aVESb9PgSb1bt3agCdnm024g4UTVDtUD6a/
XQfkmU7mSyT5ord8/p1wcg0d05ksj1VZPKZx67sdig4/FL0ovLGaceCssuAagua1g80EnEpTU0gR
biHWtRqyCVHg9iIcK3aBakDyqK0fyqjYV47QDVaHK80gtIBganCqQBfTNy9Y+0rjOFQ6vQp36lsb
vLJbamPwnuOmu4/sKO4wzhzUr8hpZbiUGd2xyG2dWnAVv1fnDNfLSg9/lDDEn0xprGDKNnp05fB9
EZKIZ2RhAIdiryjb+pyPr2VYAqDzKiMdnzqjlr77te9/axITSbMmj0LsS81w/NXxaL9P6twcLy/N
F1tm8wCbUKwecjvE7kLyOsTmgLc5n+Y+vFaFfHEkiEFIwAis0SUBr3G+1GIYYnHLPePFuFfQyrvF
AjLfjZJ2j8vqXasb742mvhIfiK97dq2IMUHBknNRV+KfzsccKsguKBtLHn64yBoNQRZw7Jk12Wx1
jPJA+v3yRG50VNflZtsiyhZkSHtzjhuwLmRLsnzPkjsfRb7A8OLGGVN3ivX619hnGK4j8we4D23b
qQJHaKLMdvkhXuwu8dLCywC8BgqY2xxmZJ2FgVFIXgRK1g058OiAysZjV3blh8tDvbpwng21ib/o
cQYAZlg4yHnrt7EVvkewKH1zeZDXPiIEN6jZxgngtxlkstCHC6RY8lQVZeZ9Ppez7dqVLR/9rJG/
jCDdf10e8UXARzbLLAkhfuCS0BnOl43UTDgIhZVDNclv7hQ7nR6sxkrfpWMQRe7cxekhn43syjFw
bdTNUYWDRtCnU+14veMUBwOA0S8VCtwBM4beg89a3ktT41+5Ll9+QW4XQIGCIITlwVb0uErmGVND
1ff0OLLudDk37xUlSG8uT+jLvc8oYFMIcZAvY5zzCR04XrAd7X0vdfAIcMIe3H2o07GNhhmxGITJ
giMiSrAxiziNrqyflxmX4LUKoVuH2rkQnz0fPZEIGWH2+t6ERi8OrKRZOwx5qo+m1tyrVabs8rQq
b6YmtD5YVeJ8I0WTDya9/NvJbrQbvbLT/d+fEEI9SFawAQRY8vyRysiI6ryufC+uHRukX5G8GaFV
f/ZrpfV3uloYD1VuDpmX41h97XzQXq40eFd4c3FKAGV9AQkdlGyCotFjp6619l0gUG27YCzmbh9b
pSyT/RP9FOgVv40DwWskOx2hikRDKrPxVBM/VRtJLWRzK9M45qi5aRBl5PQLt334hQbsU+Fr+GOX
NH90xC3C2sCPXcvzneMXFW3lQpqiPaI0+u9waLERGrXCAphRNPVTJfua7ua42r/TjV5+22k1gt+x
DDdxl1C+QF25kdLEqxq7N13aZuCluwxxSreU+fpuVvfaD2GJ8isHfX/voPjq7LGLjr+MrZHXqBEi
L7FTxln/oJVT8bkGAsP7lFP12Ugs+cHvrRE5UfiyjltpBv+LszDNrAmH2HSXA3j/juaWGrqG2UpI
WcalGUF0KfTx1pL7HrkCv55CpI6GcqQYHrVvnCytjJ0123hmhGbZBfeSoU7A2OVacJjtIPDMapZv
gKp0X0ZA0vEeejP2s2ZpF+E7aVCbXYZNlP0x0aY66ffo4tb5jlqS3fc7w5beyBUK2YqHUIwyo/mL
nLP6SaFXRGJk8X4Z+p7ABaphZ2Sl/wmnMVockS0XHxUEsWzl2FltmtEYHJA0y7WwCuFEoQSxV8LE
0XaIWCeY+5qdUrsB2koa1SDZ+taOYfK17ml+7WLZqdKdlqK5DInGNoi6u2Ro3QwlDc5LJUqanWJF
48/e0OR3JQ3pn+GQWK0rm5mc7lIpCBrPhsEwf27sLBgOWHb5yNiZetW7SBi3JdrFNIY8ZHfMCMK3
TdhWTU3/QWlySjlKSjHLKxuDrFVNKiQ6U61u570FR22+JXa2WzoReopwqD2pKLqEWiDto0ABDdTO
o/QLC63YHY1eobyiB/UTlZaaomli+Y07EDpIhzj1W5a61puPOJbN+i6FqIyIeGGgWF/SwylSs4HZ
hHXVD9oBWP5MaLu8rzTOHlcJfeupB87YuG0x5hUZgAbuSjKy5PcpDwgP+lpN3xJe2u/aqSo/AEoo
8busipJyJyLBT1OJMI3bqFi1iFWJrlXlF415GCxJ4ecDJsB+XcZuz+XLmSFaZaP8h8pm+0Slpx/2
OJlqcLACs76JallGmctAG9sjPhr/pOH8/9k7k968kWxN/5WLu2eC87Al+Q0a05YsWdKGkG2ZDAbn
CI6/vp/PmdVlyS67s4FeXKAX5UIOSopkMOKc97zD9ExeGP8hpoFoDI1abg5SvGm79XCVvmXwaT95
4IJFXE6yXeN13IYPTaW8ZQeIOrmwgjMc7ewRq7147NaNT7wMxYt2MkwGJ6DumNzt4l3m2os+x2Kz
PpdGp5qD4tQP49YrliHFDGaGN4h9L2PyHBJ4z5QwvwyVu9wYgxE8bZP03nkq0MWRBHoEjFUmPYLI
Qjy/CrqUK9fAKpsMsyD4PI9R7rD+5sk8MwzU/jHcwLJOwxWxUlIzz9zAxQu3jTG4VmO6Ng5JSlpu
1bvJcHKR5EVpzEffXK0wrujpnDiwl1acFYNsHnu7ax6tLHfusbdc89jsB1J7A5ysnjDNmtt4tbMO
6KLLsciv6zkDuxOyIUcP4wDOOI1lcTw4xWEunfmDv0j7qLzCQMYZORuuseejrMSnZYVMFluyKh8K
zxSkZ3ZyYAP2vOFTPeXdBywVFyvRoa8fLF351pGghzU4bQyjn8hRFndm7vt32B1LtXfDclEpEe31
8ghq5izptJAtsVtFYb9fRDYtBz6KjN9aOOZI9hUpP0m9wqiOCWRVwYXIVywKM8I0nH2FpjyILbUw
7CaehXBre82Ck2ExBKXdmlckVSOQImXY1It5DuPerGIf+NwAd5bmU+fKbTyubltb8VQZWgBx0eXE
pT+Zaxood63SZST9I/aFjYqiMT3px2Gng6dpUfm9SwQ4cnvixAknmEYkZutiGiqVpV+ZRBG5eZ50
2MV6R1kHM1EBPgkiyEHkeLQq37m3jWnMDl3rD/WZCqaxi03oTojkHTPjzznPg/1oZrW4sP3FOBSF
Mr/aw0lQ6C6mHC8rD4N1ovuoqJNRuXN2J3Hpa945NnOQg642bOwCCLT8UzSm2K1ODO7SKpTzw4jN
dROvnpBRYjm9so5NhzzuzkEEW3/RspzntAsXgeuEr7oLa4zmQ+4L/87so+3BpQJ1duyg7hYLJxMf
fVylTlAd0ohrqZEu7aTbNOWnzODUiS0bOTWMhIjBqDlWYLWOtZKrCWcySsi7Np4nQ0U4xxlAE2kl
y2FJN7sQT/D9luutLmd5w9LGOqPIO+tYWsL4PLjuOJ45Y9Y+m8xKZILSeGti7Wc5e0ekSaw+F0RF
t+Q0G9pi441mdz9D8PF2kDBhE6A10HLnYfj8UdTaujecLOuSXEj2CYM65DkUUX7pCjnYcSNrjnbT
1e6H3M+Mh165Ey27s9APEJ3iTIkGJdVJOUg8YJrAypNWquauhkZkp307WV+NftIvs7Otj+ilZz48
AqsugmwIKBmaNSBjhAwYvi7D7C62ASSZuNx2JfU7ENWZ5+H7Skh2474DSKmebEzPrgevsZcUV8RW
3zlDKa50szlDGhHcdq34t7KY4Wzn405XyE+FYxVFIkqCoJJ1nSjn/LCcXmxr5rDOzcy/LDuzexpb
zBfixbSk3k2rRoActhjX6iZS+kyIrdcHt5MYd1tVY8MzGeErJ+5UsH9G2+YNe4Q37nu3aJbbrAnX
4RB0Iuyup82dw9THImSgjBujgKkC6zpGAtL2nKTQ2mO6oKZIce6xssQ3pvVZ6qbpKG1qQyUTz+XK
ILQhioMWzThS86qdkr5czjN7mJPZqV/wDF5E0vWucVU5RSlPDvmxN/uomwVLiNMGDGk6FIShX1Rh
14d7M5rLx/aUkptMo1GJtBm6cUsq7RoPobL4CD1dqOeB4CwvmejgvR0JpOE5aUOtjgcDF0dquCZ4
bpbwYBIxhIad3zeua9s+lO1gqk/1gjnITtSVLRI3JK/yAK37pEilQfCSulcZ0adbsJ3jEN2aabkZ
88VAtPs13LFGpqYO3JtKSNwYva1NfM/lrjGCoTx2exzs0tnuKhSBU8vx3WaEJMGBNWYilJau6XcO
VjW4/oZmdsA/2rZ2wZxbY8zOv8jU8sJg19dtrxO/EP0XHP3Gr6HZUxE1uU+WNFIbL86HCRp+tZa+
iSwqNOqEtmlwksHGWp2CCAF2nGUAdbHVexjpItWUXULly3YWMbxH3+55jdqtJLmUpybL/h1q/W0s
8BpfQQjDAIY/TyDiW3ZqPcDmrIjESdGkFEiE6GMI6Rna7mIFRYozf3XOnSkjwtdx5J9hoOd33hb2
6UJKxa3wW+PMUMF2jLAdvam3yAOYFtkF+Tte7E34mbQYbxzK0rWTuTEFRcQIeX2bw7iU2DTGXX/3
67bsJ/gN+lJEzehrTMwp3srn+23a5kybWXri7R8sf3TPXGuzkq5zvSuffISkwt/6mgK7cJMF6da1
Gv3iN1yoHwEcxPM09PRnp4f7FigOlmgepqWKUteudIKf8njDXkM53qz9P2/MX13qTR9qGLrv2xKk
QzVGcSykpW5P0RTAG/VwqFaEElvXf3Apjz/++kn/BHc4pa7z8YQOPvbfWtTvUHq/doeZuXdEXzHY
5I3JfmdgtfGbNvunTxI6Mx02PEFs7V632ZvZyLAqyyhFIVZ/rJ0gxF0VBdsB1O23Kp2fX4x2Gpo2
blpvx4QRJ7o7CPAbt1wwwiQ1jY/RvolW+qZfP7wf+3cWCGDGv650+uffPTzixAvY57w1BmLLsQiy
9hiuywb5MIC5m3dzgrFK8eHXF/0RhgMUO7EH0JDysX8bb3x3UcxIs6KrxihdEf+lqx3IVJjXRXdp
EYn8mxs8Lbs3+wqHDsNWYHsfEfGbGxzwuNcqqKM06233ZY6UN6eOp93bdtFmSvh286FonOrBHjfr
sLSeff/re/3J6gQ6xZjQBa9mIPpm3cx+RtmNj2zq2HNw31fIGgNHTH+N4/62DHr31w29cTB685f/
h25Ff04vgx6Hl/+6eu7Uf3GUf3nWuAT9DzAvcnm1/9m8KMHCaMAu9nv3otNP/OVeZPl/4Gdy8hyA
MAE26bMM/jIvCv84bR7+iaDG9Mjn9Pjv//qXd5HzB+cQpqawSpDwsXr+t3kRtkbMVpEJ4p94mqxj
T/gP7Itef+7MayCuIKINIJNDrsRk5M1HKClTnK5KJ3Nsjn6mtovemaddaWzr/rtn8vcy+d4h6PWX
968rcSGeho2E7c3XoK25RIFXpRXq6SIpeo9CxzWFRKJgfmLYS//76wu+hmv/uiDiFiZ0KGrhdb0B
TLcxmwuXWNKikOIw6MWivtbL+nUNgXMqJTD78SdEXaheIuM3n97PHivTOpAGdjge75vHmhF41SLh
oV8RZpUSEjWsB9dSuknNk638bx7tz64GxZEFhI0ZIjL79Uskk1I3btcCLIWN/dHIhkbgZBx2ZJF2
I7mI//y5Mpfh1k4TSSavr68msIDHDpuzISjrg4vzVapl8ODK0jvL2qBOwq503kmbP3593dMC+fd2
+u19oi8MKPd8dD389evrTr4nydRs08mnPdr6PvGk9pPSd5gzVvTOxvY7ltVPVpBLUw8PEcoM5mJv
nqvdhGoIhzq1nCakCaDMOco+665ksKm08qR1aZnbluL+OP5u5PcmNpC7g4VMRYpOlj/h071ZQRj5
AcZKe092qaLTXqCDxLx+xLoj28mXObCzq6LFv+8YZLbX7y1d+GcFxoMfjMXM6WgC1WPF7fnrzWrY
lZk2UGBeSC+Y7rzS0WbSiWEie2yVJkBjM7aXjkJZlEiLMIJ5wFIEJNt23xmRPyyHxVZWfedW+ETG
YUPEWKwYL7Q7NPFek/gLeDO2RM36pzuX0w0tkoaZEZbN+5FlYcYjeT/ZriIh4dywW0BhCRJpxaYI
HGzMiTqC7TyojFAyGYx2Yoi2o2eD495ehHTUW7lfhlXXe1t7XiFSzlS5nty4ynI6rJ3rN2nh1CaM
GAx4wRHGxge5mGaQCKijD+VgCP8gAHBvvM1V/ntc8b397A59kzJZlW5azJuNyIJUg9Rx+kbsxiyw
VVwQOzYcO+pXvuSwqe5Do5fl3qiC7WlqTxabsOThUUI8ch7bSZXtvsiMyosRbcgnUCs2mgGPBrDa
vrHu5s5ym0OklB/GqJYaOFBh1Ts7ZU8kIWxmrq+9lTxwOPV4NJqbr19IYtTrTodR+YUA97WP+0yV
G1JUyz8n8GbKjjj5TO69U+RNGY/kkzRndaS+uXqBHTzidUaS47xOnvXAVEPZFtgtNcm1J3MFkDIb
FrJDMLWmuJe1IkUi5rzIshRj87x7v9XSNC4Iba+8JSlGReRULCdX9g8ke83BXhdeUVxPrW0QzWA0
Yy/n62bRbv+ntCdybmu3dct9oWuBS5oIsSyz2sWf2Qub0aQGM3Uob0xPiOK8xu3evSqKqd1gQ4VR
W8fCkwZxLZTtdX5p1Z1nPBQ1z6OJIQdr4tKK2g9bUDea/vXRzslewWEPDPpy7h01H3Q5Tf2XHru3
WSTFIs18iwdfT07DC+K9XFvEhOafzdForVvCoDJnH1bI5ldaMjwJU68ulvlhM4kvRzPPnCO1vcHN
Hvm+TmOj0bTzdIU4L+Nat8FXTODwR6cdABNbrQ25bBGFIx6UGrJZkvvz9AE1nt6QLZGxFjsi16QH
+e76UEzR/GHF/KVMVFdnGAJ0WxHGIsMfLyeC/IFBSn8zupzUELkQs8dDNHU0ARXKryoY/Eckldmh
3ixPJubYrl28GiUeP0sdudcmyjszxhGwKGN3Gxj31D4RNJd5uLR8feVq3Ra+td3VTrV+Boi3nvFI
qh4ddpHPvR0tDCn4nfSODIrqHR2y+WlQYfRFrln3PNuZNyVmNYx6T6jFRKbcuGYm8ynfeO8TkwYC
j3Dwcw6pwo7trHFvm7Ho+hickue5Yep5n4GFYm5rK8w4M/T0XwERAY4qzCOeGekgA849o1XAROZa
P/XC8VYnwTjFN5uzUy7CozXiZB/TB7tfVuxYwNRx8yh2ss0EQxIX02gJbPW4EfZbJGQy0tNDrSKd
elvM7r6DD74mvub/YoZ8WZPOoqvvZd4Kxiao6lG1A5XncdH4TRjn+casznCzzQTAwyM4BrnnxZGx
aIFSZE57PpOVysuxLPHB8JotTDOsAsaENA7voQsl472IIFc/HbBfZbH3UXCj8Q5vkiLsM9a769ZP
aoJxgYeBJeq9W7aIUHyATr3znE0AEKmG8AEcpPr6Koy2rI5nYjSzeLDy9SpTNWCfaTO4UeDUW1xz
W2dhQLrOn4IUynlXq4h8nZSfA/sRdrOu77phHMSZY43dcL7UI6OGzV2C+fwEbvsHTPQjf7/wtWVp
O3WRBLyyGXDafYVnr5ZZ9iGaI2Pb4w/FDE6WjJhua+FWIm56H7h/MFbQLeBMJ6exnDETNHp/qXYC
xg4EOqB8BUfIRNb6EnVTHt3lXZDnl4W5ynm/YVpVHYKg9cYLXVZbF9vdUhXQu9Q0XA59uNZxIEJ3
PbP6HtuUxVnn/h2izM69YM8NmHdEpxmUncMOPUppqO5zhM/zpcG+Rm4l9SA4eGSYJmZzble7V9zX
tj2oMVzMWOdZjuqdukToGzwlYNBPgZerXSiUNYCuBMN04SvbXM8L3NyqfW9EYlRJPjt9/slv7Mki
QzR0VRcrsp7ms2menDYdJ1WLFBquuG2R/ztH0k9aYl8m+w6do/padEVxM89CXOhgEHM8tobBTG5U
RyusF2g3VluUgIGFGyTW6p++PFcwu5uGPFgTG5Kdh5OLZ8xxFObDRRt6tYndWN26sdqweEkmvCLV
AQe8dkgZcAefp7Dv8FIgKfRgCQ1WudSeflRz5d4Lv8mKxEAO+hn3IwYag1D9p7ngKN/JSPVO7OZW
jg+GGWpQ8qXJ7nGiziYVt3kWjvu5zJYH7D9wU7N8Q1445cgwU5nzVp11ZtGpP9et2s45/UWHH5Kf
hbgnlcN4GY2t2q7msrGsW2cpwnuVLxFZpF0QbniZgoQkzTZP9s7dSl+npITM7e3kmW54tmFsECDm
WEBue2kF9fkEB6e+ahtLefHYe7r+KIZ88x/YvEfJidyOIiYcB5+UeYmCL7kVeg/9pqNnT/vGdT5b
DW9S+0RkNm71kPW40x8ZaXVtAuDe+LsCC21nr/OWofHiL5qUDonrCvwbQ4ik5WDaEsfQRR1L0/K6
o8suX4FkywyAipELjxVp8ZQgobZLuNhT/gS9cL0iXh0GI1N5z4sdJmxPdufbV6qySk2BV7gLZ7ps
ybvL/O2Lu9XqspVFbcO9GAU+4S5agb0P+aFmJpqHw8fZGLWxV0Lhs7cwS2wOgbFm1THreTkHPW54
xBm+6vW5IlxIMnpmgp9QYGCbWpBIme8NTXJorLK19y76QfntB+EV4Xg5kEJXXJjkG/mwmf2sw51p
zAlqKgtKiSR3cz4M3Rq0RrHNIIuV1wv3AcfJPItrwlijxJGuqqgMAjBf5kFZQaGm8nM8QZAa66jo
PgXWxnwwD+yVgjRar7Z1CofdkHEUUenUMtpb87oWaa0l23C5CAF0tYzOaqQdVmX+l5nwXTiQktmx
ncBpzLOvpdNOw4ExGd8kqLwoP9aYtUu8VHl84ecIfyikBCyxe6aT7Scj8kpuxyZFNoYq18oEioz5
3Obmup03SgciLYvC/gr+Ka71bC2Pqm/qm40oNGe+EbUY2tQ2ojpK4EXSP+kZEezSFCvh3aFvHEny
Lq4bIcsnmC/NRxioQ5AI1xl9cmknTm1oL+JpnZBHJRmMADfOTae7XhBtffW3tnqPLUsn91E7DIx5
Ye0xTppNI/aZQNWXm12ufxbDRAHI/psb8UoUp0xlt/C5K7dif7Wmft2JcZX6MA1tQw5hxFyEIkLZ
zxtZzh8rjBGaxFgD8QVbrMkF1u1t3qHpzVdF38NNamUfPhMJ0t9GLklOMa/ePGqrLdudxs3znagb
rHIzNZjHzWwBAxiXzTpRmWV8Qkran01dE0EangnTTQz6+5zBk6yeRzVG79yZUBk3ceoVG/sDZ3lx
5igZqtS2aFEoufqS3Hcx1HdbI+YeTv1iBDtUKnbNjK8nrBnhSP0uM5eoictMOQ+trueP8Geaj0y+
5DUVmdXsKUTzq2woh8c1GKNy7whLXnqOrj74Ub/VseXO6GvKZagg33coL0gDM/Intiung1QwFUTy
WrWOcZ0MzoUhINwoO/M/koqt3qt52z4QMcAhiduNFlj7LtMMLWG1L7y68fADhkcFK6AsnA9dFjFX
7FzarYsS3XSQ+pBLQjThEZ5NPaNU95BxkL+vOhhJietyMtYAg3YyOraG/pNXAxMkSqcPeh5pAyIK
6msTzlqzt1qfJg4kUl9iONCQ1JiVy5p+697/X8CE3Utzq4eXFw1O+D8AHDzR3v4zOHgonpvn75HB
07/+NzKIqzkOoEB4MEKJZDDBF/62NXf+OFlA4t6N0hOzEoC5f0OD1h8QzoF7TjA2ZlonVOJvX3P3
D7BCHPgskAjOOBRa/wQa/Esp9W/E5USkhGiIrx/eRPymjPRfIy7gLcSrRM9FR4oHvA2TzojOwU7Q
Dgrjbuht45JS0gziBSp8ljSnwPB4jZjjsaW03VldOEDeug/KNRk603m0YTGWx6HAHu3cIo/NSEo0
+dBX1l5qYsFF67zDgs6bzhU5lRC/6nJcLPKwGTxfqHJZ5OWar/2pqpRyusgmm6Fr54/65B6ET8IY
dfzXnKYszbMKTcd07uSeShb+jv6AyZv1vih8R6dKmy828glIbKserYRSiGIq4sj+KEuHbunknacv
7KLt5HEr4WQ9V9hBmddbv9ndMYwgHMR+3tVduljO2KIjs6av4WAGbDWlgK7TwjZxjmPGg0mDFiEO
LUfly7MBKsWhPWXdpIS9uYcumBDqhlsA+6SvmkEd2fqbfOdVVWfHnTWKHg+zyb9c8IBWlIeZ99Kg
BL5gKOrbsVE5q8/hU/YYP5ubdxeqGg3wpqzuvMU+IqJUmqL26Ml+IfZuLPqnzRf1s1mSakagSO8f
SKiG5Egcc30TbTP+6KKKCs4EGqc7p7TKFxe+eZsabSeuOjOs3wcBhBGyXSn1Y2F6xXC5bLnR7/Nm
zV7GPusNAAzfuDMyXSB3qkITQsV84pmVdhV4h6LthZeYUTbgn25JxnRZlPWIoVz9yS3dDGiqLYNb
0yoXSEmCyJo0ozvyE/Coqd5tAZrW47RC0Y2dOtSp56rGpQB1h0+6ZrNj2Fd3OrEjQz6uW1s/dYGB
7rAH9MKXnlQLRvELRtkwwQp6knwo4AsS5ro/0TXPsgUbz9TBvX/E1aYx/qTn34yEKgJmj8XKIg02
F3ZFByuKM9nB2wZGBnlBcqN4elZhkCZLWNEEvKyVpMuk+4SKFY7FOyqr8pMzCaHOcgLiXybsQrdk
hdf2yc/W5mFw/FHtjMgomMybRSZ3S9HPFx1j4k91QETtTjeifX+SIwYcvp54GQlovXbCIa920qrh
t9o1/MX0VBJNaMjy+ouhg2JNpvUEaOFvsFCrOHNwF5DoDs2smlSRcJDo9sJrtfWxwuDsunUd5tLa
culJh7yhOG6zkQThQXkTJYPfdgeYMxf+5KlPzkyxmeTSzR5MWGN+GpKauZGG2Yk8mYml+2qaqgRx
MYsA49zNFZAv0ECWQB/lCHnMxOhKRJPkt4sYGMdqrbIhmaTGvBzzJNp5Btj518GURpXkJFPqeNxq
XqgwVX+ZZd5mHnIn2oqzWchMJqqHtsvHGU1rGknEkId2mIbbrSUbIg6BwMJ9NjF4iHvtQ+CBw4XH
tozEF9z+/Rq8DqLQftCYv2Mn6s67oW8hD88Ee51z3DdfsxyaWWLIxv6SBU4pb9Hizl+DQMxfix7C
Ahxho51TYhIykaB1sR5C6QYPTB6nNhmkFd4zXp283WwGFfV92b7z2wHX/m22yq+iKG2xzzY7el59
3RRxQGoLwYKA8Vc+jeiLoyA73mQd7vSwygp4p2SQ1ud1DxC9G/PFiDOD13Jm0/mfDTVppzqevch4
2gzPeN8xmVnv89oNH4aV6OV0mwY/qRu3AHnakJwGeUDfmmgKbXGoomWpj03d+cONdmx/faymTPbn
TKiDM3YNqCdei6I98drWgQC5tcFHwGgSC51gNANw0iz8KhUU27gZtQespjfnypLCIGBZiuiTZc9h
s899UqrjaJiHP60uyoFMoxJXe3iCKMkmiLosx4I9reFisdhaMrdXSHzvwg3uIkDQBl809/RKJPC4
rExYPBkuRzVMHdE2S+B/8AjDaJNJ9/mfYsrmMHFIkbhpUPsH8Tb03rYre6OtMc2v3PcdVNcongRj
1aTAXBCWhqdOZidMRAClGmIekmy26xqeyIDYPAyA+0IfF0nCya38GqAbtJH33l6OfqgES6nuv3AY
BCQyWl5e87RKubLhDvCJbTaabY/8bx13nc+mFmuADx2361Bga2W0UMpsqk4VV5YqgwcbBJpdMiBn
+YpWZy7OctbnfKa6FpxsbuvSSWRPdiZUiN697zOcmHdjOdvyYnbX6SP0T2dMismswr20LNrPigyH
zwDVOe1nZvO5XU4Actb9IuuSaLq6FV6sCVnb3ndDVuJMzQHTA+ZO+iOx8st8qCGMzTnpFHhwkVU2
gwQDHU6XsH/Zlh0nL+DhwaLkDjr7fa7n9esSyhraV1H3p3SQra+fcrSxR4tc0/G6sQxLPoDMlc6H
yjI2yarAFSYlBGNcT4lbzkvfLSQYzx6gvr+U7334T24czt4I/1q6l/XHRjtuFweNNX5QAW1S7LAk
xOXAntulUYUWOs50CD+rtbbla1Y5/OrAUlvBw85gQo2UWdFZqEpclyygj48A49UnYp5hWNJ/B+Ha
vBv0EHRHoPHhNiv6zrg0Ouu05WVh89Dn8wLdaiXEPXJO4Sbj/LW0t/Uxgh7/pSZnvTkg6/IvcxpC
2P4NZsNcFJ3fX8rB/191//fJ+ew/V91nwwuZOl++r7tPP/B3npD3B6qoAPmwHzJL5IxluPZ34W2Z
f+AURXQmKlKLEXzET/09k/e8P9AvY9AZskz40dNQ9+/C27P+cLHB4++exN/8/D8qvF9PyjFcOxmp
ko/owsBh4Hn6Fb4nxlh5oJRaB4xxbPvRt9ggog4n4XKrjYPXBL9TbL0NIfx2PX7zb6wCGFtv6WLE
JW9gD1xP4R2Vx4DSNbzjnNljZDd77U/6EGVIVphJDkzTfe+BbGSXSYfbnsF/X8/1vNyg/JXnohqt
1BhtuSsrxUDqu1f4EwbB6zH3t+fiwYHCJ9XBxpMx8Ovngp5s25qyItQmGJ7Y9YrzwumjRKx9/xvu
2o9vIPBYHVwN12hmsG+uZBEKZG6qowyJiv4wL4t/sNnpd1MZtk8B5ctv7uz1aPt0ZxDlaD/gdwWh
5b2NNKCcFORZt2TVydlO1hJlRiEbkWDrtV6NJGJDkzZ+58P2k5tkkM7VLMtitv3Wj7kqq1qBGQ90
/pDeDayv4o7xSzrQjR2d1vj667f3zTL3u27y202yRGw+LMoV0zzRlb6jXmk15A5U1D5xt+aEHgo5
3RXANQ0Gy416oIXCBJsFZNw6QWfBmtoG/7avQu9LYLYMKmanK6c4Xwer2fld4QW7whg7uIwudgjE
abg+58XkfC5gWTIm8po57uwtvCWn2eqPv76Znz27U++OeCOEvmO+mc4PorcqjzlWskxmeNkMgzzU
atku61y2u2a0/d2vr/fj0qfhhw50WiABxqb0/N8/O6rEjpzhqEnAm/sLyoLgzK5Kk+JU9X8dGa/y
6b7n6bxmjZ3WIrw/zyEzyjf531u/jsgiDU/VbZfMKxgaIR/lMQzz5jdXeWN8yGXYYjGPgbKAmRSb
J6jIqztC8WVXcGwTjB6WXdkRcGWVWfhpmRyL0R0RYJ4k6YGM5I1muNUHhBRbrEHPrn/9aH/49k4x
yTi48vHBrfTeakdzcjCMEUlZYhDLDbDKAu2axruolqFLlcCY0Mmj38UznLbwV98CF4V5deIG4VMC
WPP67gOosb0YjBbNJsbrDl9/TN+MSzd4IBChnx8mZuOUWZ34v3jwOCexiULMxRsqfLOUrBWZoSG4
3wKteYz/ZJSUJfU1Wgv7cjByK5kj274uYbRejPDCU3rNPA4ztAL//MGzxhh18NB/dFK1RrJoZVt2
CCIFci3RXiLRKZjB0pHmeWScb2Y4/Oa7/fG5g5z5JqweWKAc7s7r584Al8CQE/wbeFV3WCe7TzYm
v+dNmUdJhg8zegVno0DOm7Nf3+1PFjyhxqfTHG8ixKPfbIu+3/4yI+hnemeCVYLTuHjoLoCeigMB
JuJ+gUWQgm6jQDFkQUDfMOzy0cXffLDzw69/kx/2EmJ6T8RCnASg4pGr+PoZLITn1UMdtrznIccv
cl4Sb+pVUs5h/Ztz7Ye9hEvBfUWFjttZgBr99aWquZ+g7AQtA/hQHvuqyhhgY2H46xv68SqsIj4n
XPiYjnBiv77KijLFHZe5SXrTZIjDeOVmYbz8m+X642ODYQflEtobpB7spV5fBf7iEuabamDRByGC
kloegMgYtE8kAvz6hn7ckjhTqPzp48iUpKB8fams7JGdQfBOjKEwx93cucZeM7rf1UjLkghm45RU
ufpdNsePHwcHGvpyFwNI9sK31G/RD1DNMJ1MVGDI/eoZzsVSZc3lxDztUmmbRuWEofj6d7vhX4by
r/bDgGONcpvqB56G99ZLZUOG7PRERyUKq53zLC8ZZ6LRJqlBmF2RwugXyCjgqMYKqO3MdyrnYfLb
6KLtc8y7TLd2ymt3xXYsLreyYfgYNjgk2Qhtz40y9xlmBYhU4h6fqxcHhPmhH12jBoXLi6tC1bmK
Idu56tAhjTyXKgdqG1aruef703OM8L9YDqiUAIVyCIpXjSS9dRc02j7vnCF/X2YRE3gV+ILg3LAI
EdPYSCvjcG3Lm2Xcuj87NZnPUBVcqhKrGgBYCZpcYrGq6EZvSLF2jm5WqF2tRnA4mYsdxour+3ta
Qz0QNgXhKrZaMe3h5HhF7A/EeBCxk/Xe0R07zFbE4t1TsSO5pZTqH6puU+/kqLw26QMRHIPedN9v
pTmXu2nOzaOizvAuBbHJjyjAAJtDYfafsmoI79whCjYc7fIonR0HTAnEVbtoGWnB03nOzM9wG+xH
sseN6h1h1A5eTCsWlTFY4GqgclmUHdeoiUiUrgFOEYwPJgqo8BRzMsAQnndtX1r9zuoKBrFNNxdX
uK7ad0PdoWEzxIQCqY0qSyRe48h1h6eCqpO18kJ8BZlNgQvJIojbKg/FcZw642RGK8Wwc0tIMWjr
g/EOZRPNQbEURhePWrgwGcwwj6fOXCGLqg4IDu318FSbVqGS/8XemTTHqa3p+q/cqHFxgr4Z1ASS
lFJtSrZsyRNCtmX6ZgGLBfz6++CqONdKOaTYNb6jc2Lbe5PAYjXf977PS/1j4PhCzmacEcGc7FfP
3sI8EPVk0cr5/qZDDcqTAHBlR8zkSg/TZrVteoS0b6GZDagH4LlSiDU7uvQ7gjHyOhLsVr+gL5lA
thQFhiu3CxDq1Kq1+P+QKr7isVvVrg967alqApltKj68QVYjVxUFXmldjbWUkgJqMX/tO2UHUesH
QobWoqsnNZHwsVXM5mdIBx5BVSAhjpkzLC7+KaqYayj9Nc32ti3WmyWD3RPrY8Zhgs5KdZZJF/uW
SChXUyBr8RC7S5qcU8FdXEBCahiizhHeSHzIYBzNivJcXE706fFs4RmOJZng1xAVyl8TFps0soyp
ojfsqKO7gjFje7xaflTQX74xEZmWOFxNX+2JM6lrzHGiuu1q03rQFVv5ePHN7pDVVk09b9BlWE+K
qnzgziSgqdFzv2e6s36m5E4VOu3lMGBAbfKfOF+NNUxRVz+VvkyITq3mdtxbPV6HyIVR4Ua6JgIz
HHwxH2S6CroiOPKaOAfiM4dpkem/Nrl0Tt2zczCgLMr4tZRZrke9NSG6GjGdBoR1rT2KVyiXMoIk
ql1mo2+gFrMTckjmhgJsVGe5E4Tm1PCVZ05uX6FZnrJwkg2lKc1G8RSNdWWLSKa6Nu7qZaSr3SDS
SWPKkY7CIdct3wu6ZoCcNZEfR80HkDjKAUlJPqCRxHbZuo84f+E9F2XVN7umNRWMACHsKJ9E8FMa
kh+bZLn2uRnL5a5WHB3Ops5Ns0h19Xmn68n99j3bZ+6COitiZpqeNLsLvg4rHxE+/JxaoFwa6pge
8xrq464OXgJ/zFYOh7q6FGSLpZAQF9MOs0zkjDoFZioa0rT9lI9yojgv21ZjiJrDVVlR+6UqoFdu
uLi9ezdsQUyIhhsKoP2QtQ/miFAGOobu/HTGdfw2chZuz9Q0OJtVu0h2RqpnTjRaE6eE0UPkFxVl
K+/dJm+w3I7NjMRoKhqEzL43UYNTsz4dskEktyX9hoGPvgiMyPEyXYQuSpWKNo0qzvAc0Qycq9T6
aqJt+twhXRzPnMWU34J1C06wRiXK2FAawKqsNV1q+7XTx0j98AqnmRTX49J7tCOpQb9kXhZc8yV2
37JpaX+4hTnQBhhaE4SI4SmcD2Y9XdLi15ZLTmHZre6Lqox1t8EhzJTs/FwdrS+iXOvMb7LsM2iJ
Q9DdFqOwZDg16dJE1Eb1a0P61RRmHN/LPar4gSL4Ys8oP3hlzb0ayy1dEvI0Xs7aXhYGVWr+LJK0
Qv7KuNnNTu09DNBuv60ZTcNdhuizjOZKSf2ipfo1RtWYofEbcU4/cvYrE1aQ1bldGzKcmK29uj1P
JgritGAW2oj800Fnae3nKwT6ChBolzg/6G2hmUkWPgZIxS7i7rwzwRaQNsLJvJ7q1Dv4dQtUZQVW
h1ZVX7SDmFqyOpSYAeog/0bKkXUaqomkWJurwlWDHlMeyyt+EPb4cPLQBoZoazTtzLTb8nYLiF52
oofyGQZLkjws1F1oADf4A2EOWMBdajUy8yqniztKIFlUdMn63S2bIYsZocunWuqCp1H3LN+LMXXp
fkXWNYei1bdc2LEiAnBGQTuGU10Kyu1j7QrQC8gM6wTiKS2b0vvue0lpsQaorgwTWzGtG1m/Ag3s
TPMK9a1JjiC6HWI4rar/ImykqaCdvbKkv5bMbRRoCx9lOo1+OA7tinhu7fie7GpLD1s861c9wY2K
TLokGvWTlekUB3LzpLumVkRl1fo/jCDNsqtVed23yZCi3q3pYt/bK7cAyMEqrthb9XNkJpPxwxOe
/uJqjbWDI4PTQB+m5Fc6AVwJR9+UMq7qNvlKVA/vwrasztkpUidAz0nrp7UiDq6atf1WIzq8peUd
bMo3qz9WpWZea+1c9Cx1JGvBnjv6uZZRxsgT5HH5TIgkEwweoKJnYdGtbF96aXvIiQKg6dUWKhJW
A44GMKl8oQO9PmEAsD9rxMlcmp6g3i7Moc/ixpPDE4J33OkiqyU8Dfj81wDwbRrqq6O+qtXgpMmD
06/b2TOXiAQ/+XVik/Q8y2AwDhmJ35+TFlc626fezyOlV0uMuGoUV8LxikfbIYMrQsg/7E1R0t0d
CYEm9Gtin0s4Bj7/nV5W8qLvPDinraT2RC+UvxOx6C6/EomrO6wRBhnkdouaWkYxGbQlkQzvRL2s
X0Xrai0dK2e5KVpB7hhqOk6qkiFEgvc4B/39TAOyDSdsNp+F6piZzXlwHfRDmYNCj/bTEOyLJsF8
QU0seZam1f8c1FAiVzL0jg6MNOncF+3wAD+Iwg7qK+eRQet9zjrVXbDOpV4IQXXWdsbs182O7SAG
Tbqlroc8ASX9zlM+OATdFGO2T4quS+LCqFIHSTNslAv6SmTKDfqcn8E6s1D5Vab5iEyMBdGttc6K
BB0djxXFzK7MTLf60HNK8zsFgk6Ght7nQZwHdfFdANJxdn6/WOyhXMfYksxFfmkvOqrhvqqCe10K
Nzi3B7PFs6A7w6cx4V+MgiBTD8bqFOdSn5YiHOyiflowV95z4gl+drW+fDY8wr12U5GDr8GhVbL9
6rx14fChJ09JNcGCYSGAPGFVmpme54Fq7oa81fNdhfVk4zhl1i2xlzbKEZ+m2MbaYH5HlKcecmJU
WwQxC/u0sZCCH8dGQEQtTdgjCHq2aMg7Ua6TiYSjR9PKn3aps+Fbx6W7W4zERMlrmNNFR+9WJ4du
2sgYlpMHZ7NXbNs0SCwClC0dql0TdOuxwPCFEmPwup8IhmjpESBP6znJh5WWazoZBx8ryrnbVsPZ
XPpoZVlJymhCNXzeUoLgzUg5HeclY3eOZhcFLh1vG3iAOSy3Gr6FKQIOHGigrAzILsmaKfrk02q8
2GwRX4ZM6z2YRKY7osIQVM3nmgzyMLdVOewc1WbqHPnhHA/2SBqdW1W0Gjwp5FPfe6gx9EnnmSZM
pi/CT0mbsaUhwq4oVwDpXp1rMRr03N2jssgQ9DaQJqkNNhBxR5PEknAh7/OZLCuAFX1ScjRGeIfY
tOkN1UdVn3nXhRhKa+/BIGUeYEcY9gTGIUE3ejAGybqV4LRF1+/sPFloLOaitUCWShoY1TICW1BC
jNeetSDiT4OeZbQcJmhBrPfsyvnbwAIclVBBs6YXN7XhFKS1YzTshmteIdat/hyrRV8BBoB2gohn
Q3xN7jTTPq7V1eYWshBFeOWhNLqlDCcOygfRTAy4pOrseznN6oKMSePrZOiQxySfpsXuXszfEhNF
I0Y1XexXwX6Q5kFn7gdHjD0HOJbquNPs+Q6sDSD40S29z4sLHSOcW7CKFLvkmsQGrZQhcmrmnEhj
X4B+spjme3tpmNnW3DaOabs6L6MB+ADVIV3Q3qrrX4E1Dj9K2FvzTUHE4JPTFJL9oFekFLWSfOyj
FvRTfSeH2nqU/ZJ7kQ9HRguBuo1NhMfcYEOlIzDfpa1OVnTGmpvtGqsgZichQ+HrMPb2fGn25MHv
UX9ZN1BDHGg8FuXwqPI0cb72C6e5mWHvwlXw7CQmenfB5JTXNbSW3iyjYCZiHVjv0n/RFhMIIS/f
uK16Yympe6GSAa9VABzTB+eCdp9rR2YxZdx4E2RXwUBffJe1rmJX6TMh4whpm8+lk7k+AuO5/CEq
I7iei2a8GslLQmYkyMKNKGtWTwps2R0R7tpLgUY2x5PjJCUkiVJ5kaonc2PLzPJ6Tbc5RSWFMmL2
SdtBpfTRVnHo9M9M4Q1PgQem6lxfmvwwWsP8MwgWazkDj4IeePC1PN2tnUFJAVxy+t2Wls4La+HU
EUixWtEM+A9ASWWoMvaSlQcqDMSwdoGxKrKhpIiI35RauNEkUdcUDrViP4JYP89s+FxsmO3yeeUr
dnaLJusrQGc8bZxa+Y1pT/avol+Apudmf+nnnjeds3njBDerIP9irp7zYDYp84Wb1BvmKGuK24XN
AhapZcC12YgmO/TYxN2QGFr7lyiHQu5sb5zTpwURFuVnTPz2bkInfEFtwvHDvk3RWUmjZus4l8Vy
aMWM+gJmk+7spwJxQIR1p6jOWFmrajeCbgEguvq5vxH0tEtQm4jtOA6hldDziXOy5rNcsoXrfoxm
Void06bqprTK9ds8juPVkC/aNzHX2reKyrIf2XNrsqojnLcuUiEwZQWsnCP+iK4XF2Uhl3TPibF7
7psxQRzZr4sZdWObVpHsUODf2Eajf2rywlviyVeY9aj/6z/H2SfJYwy2Y3JrZcl9Rd5FGlVGtQmn
eqN4cEZlPxIb482HehT2ywJ48l6gCEXOXG0ann7YaE1tYThISJzEp/4iOIGEFWWZy5JJmH9ctv4D
TKk6OMtt22h3ViuZUjK+gjKkXVgxNlGKlAdlTf5V0JQ5TxyO7sHqTXJnbDtDEjM20vruuQVtC7NF
fneAyumgaOz64mIoQSky+7ZQ55q2QjQjklknTGsMjGAPQIZN7wDs6ExWgVtHsnBlvetrXdzQ/MrQ
Dtr14pzhkxu+JN7Q32L4ojitl12WUAFyGyJc8ZnROalNhGMLG80tGwSaYz3r8q5GipjtXKBij3R8
OJnmagysQ8/HzBrTkmYQ67JDxJQVA1vJ0O45X4bOYDiC3WGdqx1/6o+3qmid7xgHJlaicdFYDCEa
fjUzSEY04m0Y56TtVQo72KK1DEmtLc8MCn2/6Jr5Vytb+yHks66/s8TNV5hnSezaSpJIoXTlZIz7
InF2dLycOIUa2+zssYWhy7SUoPR37eQoevIVKE6YvrigflJccqBYhlCTHCgjAFLueqXlK2KtZaKm
gC2zG8Yo6IKc7f08BUb5aebemr2SCOWNyQOAOVouhyPAanaUIk5XsbuY03fWX9x7ATCY67lMUudQ
I79sDkVbOeyAPLd1YtylDEqwZOktKV3z43+iTzf0ZtR4uVQRj90k1nvlY2D9zyYpF2LMFG1eEE/V
TmfRPu8raiT7f1gkB1CC453WuUMYn+lu9fo/+ikuvpNkVeCf0NvZFAtkc6VpltwhkypvRK0ln5LC
/Sj76m0XZ0uv9G3izvGgo3PbGsN/XHVy83TAnyWialJ4oZ3FKCKFBuistwlr05G8HQxT5PuKUvCO
MBBzb6EI4/zi2P+0H8EvoWWJChw8OCCfk1aW5vhDi7q5w8UozYtcSONsyf35k6uP6wct0jcNlu1S
CNQRPVMUpmH7+qZN2btabzPP2VTzLu0SwazIZPdBh+yvVwmQvkCjoIlzikuBHTgYwmOnb6XGSj55
q32CxNR/IO14exU2ogHniY2NxOH/ZNhQO6QKu3VepVjbfWMlJroXmg7mP3499L62J2bhATf9U3ZA
k1WJpbKxjWb+0rnYbqRNEfvWZG9/cKk37aKteWJYDi1Nh37baWrZgup1xo1G31p304t1HVQE/qi4
xPNGPRUDWyw3/9D7n9+bZhEXtShQGzSR6bnZJ21kq1ZZZ7AYUOHmECcnNuiqQE4OVe67SIxlN9Bi
RVnsfQQd/tsnuDGDcCeQqgvY5uQN6lqylRWLbddiKgOYqwKJ6vqdc4lQ0LrSZpMSmVt0YY+p9RK3
u6tHYvW7jefWffAUjL89BtLkwadsURTmaePKGbB+c8YQke6V3X05zNXOnKipof97kTg9r2rNGtDW
wmhdtXHCsNxX54E9zFGZbQe4Ke/2OO1NTAKeOKLBMQ9JCl26xVD4wYT5ZuT7fFnbd+VtyBfzNDrU
qJSe+CNmBUSg82fEvdDyLL08f39c/O0qPo3LDdy+AWVOxoWDeLRzuxoLUm36103rPQI57O7+Fxfx
jO0uEGqZ3sncN0m+KUiQHGCwC54rQwA8XVv/gzbsb/jNq64kT8xHqwQFC74YKpXX85605p7As6Sh
ISrtG7g41FuZXK7YYmvhQCcgNIIexvZgZ3fQAIpoJS0Ev4ZTmFuAWHNeO2Z+6Q+z9tA6k49N6N+K
xr/I4U6SpTcJjYv8BiEyXyKRKKdEcHOaMUdwFoq62vml56l4kp24d9XaXloBO7FqWLCmOpIqiKc8
ee37dhMbnlQ3boriGr4IVVOjUF/f/11vPonfPwuZBeooRD76ibalD+RiU2pvo7oz6j02eopak5Hu
gtotL1YxvaRVU++NJfj5/nW37/7kbcEv2iYFx6LMecq75wDiE+bCoCjhGFEk89k7JpRclV5/pAUw
tnt4e61N6onPiiyIk20AxV1CdQRGO4FMOp46+Cp1teB2rTaPBkyVCINmcNOiHL9xApyCVbBqH3zP
5jbKT38EUp4AuBErJruh18MT7ys7bXAYEaGNSYTqEgQd8p7Q04eeU+1SHIxlDi4o6czPnTaa36xg
/tWProHMh4oR9q3sFs9kE2PY9I5oTuEOm2iyP2ULJay06zWDfk83m5FYCocSRq77FK/0jwSofxkw
RJmZRBT4OkKR0xdHLXXRO7AzkTBs+eKkuX+fsHWOndFp7lcv0b4CvSivZ4uzzftDZntNJ0/Q8Yxt
M4AA0iEG/fUTzGx93CxNTVRz5e/KT/QzoB7m/Zho+r1Ygo8+jb9Mji7SK8QjULBYv04mlIZmq6ln
Zh1VCAjv0bLJ26WxrQ/u6i8fgsfzJNHP8RHFnM4L6DjywgjovkKzFJ/0xhLMWGl+65ed8UEWk/GX
Mch6YvHyUAwipD4Zg/PoQO+RfR31owHM1KorziCLvDQmjfYVVNtwVLpBQV/nW8nN7qxX9RcjT67Y
pSSX5iQ+mHzePmHPYMphY/B702Vvv/eP/XlXibSUE+4MWzOKM3tAzNUh7/jg03s7blDmIFZh/8iU
gyjo9VUCM13wDPSIQao5/9r0HOWmPlDnDTLdmxbwbvj+OH37Rrke+Q9MNFA9YZS+vp6tlTqaLq5n
m02+H2x6EFThceO3g/6PBw+XgtfJegc7EKnc60vllEMrMXdV5EnZH5xNhbRinjg4eM4+uNRf3tUm
RENOv0khkcS9vhTW+goPFCNmqghwdGrXPssmQ/vgKn99VzD2GKZIqWh7vr6Kb2R6OStuKKG5yGty
+suGWlA0zjatObecPtgA/fVd/XG97c//GIHeLLDn9SQJTL1cPwnXh2lv6FCQ5vojqe7fLmWx1rHQ
WjAA3JPppAdaDsCJW2Ou9kPb9oyIUMP+UpOp/cHh7G+XYqH7bUoG6OpuT/mPu0pN1c3GRDOr6Eb7
MMGsCK25Nm5afdR27w/2k7SrbV+DBp4ThU/yj8sJdzvv/HGt2mnoGo/oCRrDNL4Lt0UNaxf+EeqF
VezhlbgER9ryoTRXWtxDv+y37f7RzUQSFU4n6pDgBX8HrJ4uXT7CsMdNYXzwSb4dvNuPZFAZCNcC
EIqvf+QGVg46ySQL+H5zASfJPqW8/MFE8/axY+fG8UBsI5tq91TaSMEegfbkVZGJBuMsA9hzEMJd
dzahJR9c6s0pkmgbFg28K6iUOLKeDKY2l26F/aCiN7tCjqad4n3BqAUc2hjJEtGrjUo++ctHu9i3
36dv059jXeR/0VWeXDcJ0BrZbKaxqEIsBVQAB59rjeeTkVzy4Nt7Xv5wwVBfb8zJni6X0ms3mH0a
dx7C8KjwpvxhNsqjTmPls0Ee+gev+u1LQPDsuvxKahNUm09+YRqQGwOfAaGD6ctPGszxa6lTQchS
7SNZ/NuHAVSRxQvPCRMw5+rXo0rAW+Mwn5ekiQTBN9Ms/RDnLjEH/bi0R7HA33//Y3s7jAPOEAxl
4irBDJxu1ouODo3oECS3wh4efGUt936/uv0Hk/D2u19vtNjYWQYziMcgIzDo9X11TuK0sGSQulNq
vVghTIWWpOKJrswnsGPs6CBOylcHjQptGFS0x//xfVKNYadMQJTOAXh7Dn/MKYC2jcCsKdaxjQ7i
oCWepszm9NP7V/nLSGEnCXl9O4MAfd3+/I+rMEf26BHGgpK3Nd2Py3SH/6F+dCqWmvev9Jf3hocG
zwK+HRbpDSr755UWkWqgRiakHhjp90lXT989Peg+v3+Vv5yA0YdjU0ClT5XHPA3iXltYyeTSFNGs
9eQqmSOdk3KEzuQtSYE/PkhjAmMWGN8jjaYKF+vsqh+jM/hnHeqmPe1xpIIF3lwDN8n/YlAxrLYD
GJQMDg+vnwFCloRN10DzNs+G2wHFVNSUdDTWYaa1xtfMUdxNmn3nVijuMER8cP0374DnwqhhVnY9
izdxMi8wOfaJdKwkBENZPmRaUBKwltQfXOXtMZ+tNfsjqhCbX4MN5+vbLDVVDSzIWUTStAmBY8yy
s0IlaPSaiqq+W5b+eVDA00pJOqrjOlufbYOgghIlXqzlcox7iJUPGf2X3e/h8f/dpf/x+2X+uxiz
ex6f/89LM+bjcgPr+b/+4+K5e36Fe/799/+H6uJY/2KxtraP/79Npfzhv7Z3SDUMswsL3b8tpbbz
L/xwuAxZe/nGfh/h/8dSaupYSqlsAT7mvessP/+E5cKBjFHy/2Zgmha4XYj7pVTJ6RMdyMmE0aB1
lrT1miOzinnpYyFDPwpt0EUEs29nY428ecSEPKoHP1A3tKuT5ax/sqneVI57gKt2JfVnvqRQ9+RL
N0vAcmhNBhIw63y/B992A2bl2zDyL+Z3gZmcq8VTOxNNFB0KrSbYqp5JCnESDr8eQpNaNWh/ime7
cLXQW7U8VmmPuI2Sc9iRfUvRtMojUiCtiL07cM/HdUGA2hTmz3RZapQ3PWE66e2Qjpd50f4YV0px
9aJVtAO9NE47Ep9oHMrMJl2lx4YdKPOr3y4/mJHt86D0shutyqp4gNTxFUJFfW0Nhjwv+vGsPBZH
vsbzkQCXtb6CLIKvXD8E6yV98ntizP0zT4kuRGJCg6uctXhN00ehI0MeiaEL6x9BC7pBXVhgC83D
JgUKaK9TJV436bH9Q5ZNt68zx0ZohzBmtijiOA2m9CRO04NCzkjkcAHOLEdKBFOjhanimj/AoxVI
mg08TOE6IzMBbkcrZmiJ3zEqRKLeaP3qtL6/TVcJdlKz7EdCp55ry06i2ivt2B50I6rTFdiNVf8s
hiEJhzQxYzgd5D3Za3pm6qQx2cmELRRdPSiK9sckZx/xYBvEIt92YiR+7mZXCFgZ4H06H9mQjozq
GryjilVrN7vAgPZC3Ul85jhS3EqyCs/WmWZ+qU3EJU69v4Ns9ZgKNew8rfo+bbJGmMDtfpwADZpT
IfdrMlWP1GWNuBmNmlIaw5b65rdqWtglLk0BO25criw1e3GdtN8NfK6RXLynBmsMjxGDkyMCbNNW
M0feKLO9WTmfeHk5oKI0vRhtVk9PED0AWu5uAfIQVR0GJWG3VO+cpf1E8yJFMRU8UG8s9zaV/ijB
WgHJrLF3YFmHi1XlyVEfE38/IPi6RPadPlkKZypROkR/QS0co576306vZf4siXaPQcYxyGVpX3pk
I7Ktrjatv14A71jai4KC4WGgs8wzGFDjCN9C3lpvKsDFvkqK2ieZpZ/DzETOl3c4CQZFWAnqSHzb
qTchaRcN+qZeTL+ooU3XtWsBISYhxoxL1ozYALoY+t4+N/b7SaFXMeCf7Exzzm41XmSMjJFGtUby
DY3/LCrXtthB0vH29Mj4XkFuhrQ2qYgnNZ6CdrLOYblxmLaRLRl9ie0kQ7wVGAg8pD4OZ6bHedQY
5j52C5+UuXyRJpvZTEWc48o9zwFYrLtW8ZTNbOWdiqvjIj9kJnmBuoa3YZZJGgNVtA4oILFETQgo
UQUiBkghkJZTke68dHpo5g6N4GR9cTWVhaMRLBeEhQETmd2v5WhuAQsGnXUv/+XZ5PSNk5KRAh1E
Q325JbdHo2KEuSHoa/sm8/iSbWQruxRdH80jXCFYw4wwz13/bGlxT0DFE9dVWyEtCIpl58iZr9GY
69icEiP2A0TfWVLlRP00fCfeJpiDHBsvtSpDiaaVSChSAYFZQc6o82cixIOw5GBzkXK7YalxqPX1
vjk3kSMeark+kfXSRIUdpDsgW7hL5r7kjfbYSiynjftu8M6hYbl7USDRfX8X+Lo++99Lx3bk5zDu
YBl0TjbvWoNeQll9c8RQelmTwuXwJegAVQOtfkjcdIxaIzm8f83ffaJX65WzNbU5+OLMtaDan1y0
RPWqC/ISjzYyyVUUUYKuoSx+wg/Z+2gW6+GTbsW+d2fxPVnAUt6//uu9HfdMRRpB3bbxhYv+JnO5
JMxKcqbXj0VD/SYsGIjvX+DNeowayaeWR5uEjYF/6vFbNC9g1HnWsYfyqOXFo7BsGc6jdfb+dV6f
KLkRXNw63yWnEY/L/W5g/nEkIfWj8HRROccGVu0y7dSho0eZZR9Uvd48r83kiTyIoiFtYTzbrzep
CZSUVngiOE56grXth559UGn+y/P68wKnJ5EFzIwpTC4wWNfFcFPYd0X9QSnidQXk96PCFstApwth
kiS/fQd/PCpFEYAQP9s/SgR62XRpryqc7Tvd/tVlP95/K395XAFOZAxvnLqp350cHXhcld7mRnAU
1oVq9oF5+U//+wZStG0birOenJttVPxxK2Yi+poWuXbUOCWsINI+GL1vH5WxNV4tMkMoS5O6/Pq/
31F939A87Z1lIIPcB9leR/QJM8CI37+Rt6/dQHcCEQNJyNZr2/78jxsp+H5WmU7FnR+Me6h7n4J8
eeqV//39y7z9SoyA944ghN04R3jr9WW8QOZ5bWX5nTneW+uXNAVULH9kMObfv87pc6P6QB0f2gB1
Q+LRfu/S/7id1GI/Bf26OmbddVXdTnLvzeGSoED5IEDi9LlxoU1+4lHWAejwppqHeXcwFrITjhTY
I7N61vJP5Uc14ZMuKE4gxoBLQYYxvNXuflcP/rgbtAxpwhhMj00xhToexYX5MrjLq6tGny5qT0Y+
ZPQi+fL+Qzz9eCiEbqclJlA+HfgRJ2Mia6izwM0vjpzqkxcivz54Sb9rt3+uPVyAeoIOzofDPSPZ
fD0a6HQspL8WxXFOcSON09Re91YJnnlGzWjqiYxr2nbhMLV6rLDhRhPwjm+mZAIftfbR1LHvtRPG
W1MUzl3d1NNh0d2XOXXyY94GdeQFo0cMr+7FxrRlJGpsIYZsNTiSCYVrOGeDTBEO4Gvpkw8ROMmt
Pxk4juxh3SM8dM5b01EfqLzeDpntrulrUR1DUnYqqiiTRfM7rMLHVj8PxEXQ3lBT/cdvjkvwzW4l
TmzKJzNs1ZL8p9y0ODZXDiea6YNSyelXzHtz6F3xWSFz4UZOFiH8vgSiGTzktrjOrF+a/DXOXrSM
5gcD5O0ApN/uI7kgmWkDSZwMwKEGux4oIY8KJIn/2cPp+E+f0+sLnEzfKHo15NpcYAadv3Hzdu//
95nctjH8eoyzKuiIR4Cf4BVxT6pKxOYUOtRO79Yr0ZNWTWNEhKHl5yP+6vN27gi4YU//aIIjjUbW
mDMKbbgWzCxIGL7KCxsjLa85VqeTmGJyVxJM2UG+7/LsB5ZE9xgkgbzIqoLGiKvMJ10vwOLNbLZ2
goyNQ99OyZXHWZXSgjJv9LyYo0HWgGJ9JXbp4BDpLgoP2KPEQnlw9ErFDQ+FtJGx/pwFOfgOhXUz
IgX714w6+2xtukJdeFaXxb0zccQv/HnfY2qEIW2Vu1TrH1YEPSCY6yFtQPyhr4EpuqoLqJTV3hrq
jt17Nu7Qkj11QJ4wzdKq71gDo9mcg5tcB8tZpnCUCTHBIaAzyYZoqpOvVoYCtwgWcYYaMAPNDh7L
tab21gdEce+VOlCgZvC/uaUclsjrkuzK9VfxYItZXGd27V54btrHcmiCXdmoag8p2v6e81YvfKfB
lI306MzB3PqTmGIVzXj3d2mn9HimZBItvpHG9I31A3wC66Clltr3/vKjBiAeDs30hBjHpmVEJTCo
TDci61KcgdrzIctm97rZPaYZjHacBe6+6BoEraQsX6JzhUwuiKvemdY87VtR8aQSu7vWB62JwYJB
P/IneO4p4v0RQ9l1S5TPjcgnoGGOII4GVfsu7aFJibTrzmTujZxPAfNR6JHnLRb+2OgsFWXNmBIy
AjWTToDuXQu7pM1VmdQR/Mq/owHHBYrZLM7XZvxijHqPi6wocd5vcFxNF6jc/fFg1EVwSbHavjJ6
pV/1rnLCsnLWC7Z0wZmDIxoLEfQwUj98zuYBLgeSIHz7pZDONUdLLB81AeqVXrb3CB8xQEFgefE4
sNpx5vfyZajXx8ZH4Tv7vbpYYChdrcmQIwUO1vvWCsSlrBv1K5X+96k2ejTrvbsfAuZ7K+vmPQ9a
ux1xnt2VinYXpqzs3GiCMiYi17r13dngnXrWLeUV91B4g0V7HwFz4eEhc1OxERD514I6/RLM6bRf
BubPFrjm3kLo+QvWDbxgRxVRLT0VYyJ1Lzk+kYNg9NVFqZP0mdZLd2iIjUCxvJoUkm0HW409HRqG
L5QK4PdAgQbrrp+AeupwA/AbO3Q4kwkHcJ12cbU6m1LchwRfDvAuFkdGRmo+9zga4gZMM4WAbsB5
hznLSDVyjzQywqj0pS/eVPWhha8hdPx6Cb1SJrs1F8/+Mvpx4+h3rYvfC+fFeMhS2d5o8yQOwPen
2E8XErADgIycQperfjU45XaGdTDcJuUvu/rOaEds+z2pAu4i1RZzQ/Q2WLM6YsFTl4HwetqYkgTX
tNfDFvGTajvqFx0dqMKtDepDS36xiep3krB3iMNN8Vy7D1RMbjgSANkHTX3lsqG6Kq2OUpXdtPuU
N0h6NuCc5rOPOQZ9W5zOCD0leUPxZJU/2R59QnM/asyYrf3NTAmI94bpQbmEMjVNYhzsrK322eAX
tyu+33N8ILggh2W4cEpPi11VYI6hbnuO+7YjyRQbmlw6EobRnu9URUskxKBIDWOspjuyh38sOOV2
ZL/6RypAFKmwN+w6awSPMbjW9aLNBZ72Fr61JTFI0mQke+X/knZeu5Fj2bb9IgL05pU2jBSyqVTm
C5EySe+56b7+DtbBxemMapRQOA9VKDQaigiavddea84xk8aVYyv1bBJrfdgNTuou2dIGBj6Mx6XB
X1yt4nZNZBOjDiuZMkryLwnf+XnDpBm0LLNRn44dngK8C3m68p7CzTvCn66CEklrqAKQDrFownRp
i+ZeATAVVJlWHkjUMW+nCcIhSqUPQNvOjZNL0knLkAvJGR70Rmmck2jiVySfP0HW/pgxGkN1INtO
IaspNFAWuvVSv6O6Fd6morCeR5vFsigLsuer4bAQlfPAVHj63GTyRD1NAMWXTTE9T22Xo2YX3XEc
QP4DnWvvdqG+Oxd5Fq1O9qgIC5v4Vi4exdGTMSvTgfm0FTbCyI70i2Rv2Fu3Is2diIifJZDqJguF
tuaXrc8kd5a4roJAmB/ZWgNxyZPquBI9cwAFkfxQltEKTFw5gFdFfj+bkh1kbYyweQV6vhmJuKzz
BEQDyPSKXA9zTNLmnVtLrfU8A3TwSkw2h0Hdt8GY9c4z7Jn2ulSNr7jbDNXNbGlmuWd/cNdxeddM
rlgp9+ZBFlrx5DTkj7lGuWa0A2MZbeYiX8byvqEVldPNteb3gXDG52JPXu/zDmBE1z12crOFGtEX
oZKS3w5I4ZM86xnwSO2cemB7ux1PvtXFJFjPQLAwWKQDn6efMN54xM3Ndo24lg/4wFW/kiryowwp
u18s7Q3fVvKhQkjwtSEeiFrOmze8hQb0eVPKfEld2ouVa0Si4wOMKm0ajmuqKjg55/y82DKXTlBH
iCZ/FwtMoKAf0M37FXjeh9Q2V67dnCdRMa2Z6rKTdwRkiyyq1Dy5Xx3EBS4M+y1sqDEuUKNTCD9a
iabGJniNCIeoHJo8lKv0nV7e6upLp55ySf8+941y2zTJm8yP8Csx0M1e6Wbv0RI9o26nHtghiYZ6
0nXa211WsofXLd4VUqzGB8zrYHFGQ76Qu1OeCTUHRWAbq01SD54gGbyPAlVg1E8SuVE4xC3pvolh
VfPMDw9LKXo3iSHUEOLWRbaN6RZhYxIOAvC6psVVYDVT9kp2fU42HK3cpidcbDDUn/I6JmfZbGxv
JygEGTPFUOHs406Yg/xuEn0wDflvmOz9r9RQPuf9nxkIKA/OeEqH0SHVSrKdWyOZf+HjAlC0Q75L
Wy0PTMLLT4Zb0PsHm5dVk9/1PP3VzJr0i/wkNRS6zXiykFUcqbHtCaNeWfukrb/khcScJ55mv3S0
5DDpFQLm0Z69zEllj3QucD02nKGhIwt8kCec1/2efjdM670o5V+YH3P4K0n/hl35Uzdq6Ugzr8ed
jAvUk+FHwLUi5M+smHLM5vSmlRa/WZ5ZPEDjcF7GzndiVIFQere2ayubL06ppfYlohAiZzLv5mS9
aMyRRlkPev2lT17tBOu6gtpLmq0EXri+3OlYqv1YtL+lavvsiammuzvAtIc9C7cgnc9UHk1YMfnl
9AzNf21m/EuFPHmtyWTXNvvJ07H5BvAHpNucI4/fkVACdNgqbhtWngvjtNpdVvqx00ZkACQISNfS
anY/mCnIlFaG0keiT+ZoAtftcyBI/CqP11CgYTyiIIWKUsg/a4KCD2uOx0tkZnfSCk1EEtCXUzcS
276SKuYxpoS3n612WC7GFulbjMezTKcwK813LR+Fp8lwt+xcmOcmno1IMbr0m+TQPm01CvhiLMSx
IDcKc3EKhWVznJtUsi69QypSU2/SS1KueiAY47xkChpEt2ae2bHV0jvP6zw9CRS1jCtWk6+2LKek
UjCfdLr9uNq08VUYzrRUFtAL+vheT0N8M4tNv81K/ZepUH5llbK4doX/2yX2qTlkdilcSiX0Aq3e
+qOwoO3XwjgklTm+rWRYXWAVdTfpShK1ipb9cbd4geASBptueiQe+4EnTvflwbHvcsCR9yXWMNdc
mm9LijdVG+C6zLnUH+te+96SjBXEabWQVFR/rBRLgemQ65XSeorAspNRBAtH+A3IlruSBDuyJYnz
kttsCtI5JtuMAD+UUWmnvgzw+UNHVzjLMOOBJMI095yqCFp4z8QQFtrU+/PUx/cmNrXbKTGSWxa6
9TB1pXSIjbwP9Q5tHJVhEyptJnh+ywyTaR6Pt8iHE1frW/NYrKDGgDLUmOz10ekeh0Ez3qu6yIOq
JTeXIaZ4xuGus2t2U1RZrf3c8KwENhSoxNMNkA6E/RpHVKq6J3FkOo30EyOiQ9dd6z2eIDB/1Gpi
BqQjGV6TqClbTEoi76QlIVWCEdSLAdIecCfO02xP7VYPcGFLL8saHYF4094iEeONNUUwrcOlVEdv
jdOJ0R8mvKVb33Ajpgg02vWQNMmnUdnbrTPw7I9N6hzBNaUXUFBQV6Ya4XxPLYneTgrTqibDoMBY
q7ZYwxhxpQk6FnV7Igiiu4thpsA4QSDuT0KXD6JzkndtW6BOaWMbdduOOGnj/FBCkHnLam27NeUm
CdRCFmAQ6/Xe1tL1BVCdeuo2ggp0CeiKQ7TJrRRLxrFf9e7crpPzWhLi8U2SlAnIx7jMsHqkIlI5
fEWM3S1YGdqjka5NwkCWSIstNopHTWkPPSV6S8cK6yTUvl5uIkq39ESMffWSyx0l3lDHrxOjsJD1
s47Q+c5+PcSap9UZPS4YRa6zic4d0zUOW3l74jhmMvCGj8CVW8FLUOIdIOww3c+U+Vc9EIAmiKGE
EgQaR0Puc8wUzsuykrwnnfPEdFdyYYoMbjwX5gHmgnE7WV3+aPIsHc24S1Brs39RqELyw/h96TZD
DxVt+ZENDA5rqssgFeoaOWbfBttGP2CC/OhVM5NeDtZYp0lYOc1k7/mZSWEqI5y7RZb+G3FodZx5
jSNTIo1xzrCl9KyZPof1h0xJ5mNq4w4uy7k/m/KCyWdARcTapt5YyAE8TsIpqm6zf8DQqp0U6LDB
auJXIBhU8cuhrA99y/3r8mUEgJARggMEhARFmmnYvhrnR5tmn1IjE4fXGsahkmxiVCXnJ8kAgBwV
/buJbOHQrbXiyoUznCH+pxw+nReOW8z3JyqpCSJToA6QSZytA+801Vh7Yk0P1I2q3dQn45ir2HF1
VbBI2PCKlIzrUuuZ4jdIvVFKKPIO70aasD2TREVdZrBXJ/023+bORBNyMJzTVBnmNx1cXWQkmhFl
Drm4sInmA7lpLdCtAQqJQ3ZHvEltYAvJ+LaMlerX2Z4+MCsfSA4Kr4W+Dsu1fFtjoz9OxTp52hYv
d2OXLJFczJ/CEs5lbUnWzBkysEY2yzHZkRYp7gA3lQj72SNzDji85yDhffaG1WojUCucp1LdPk3C
0l/nFe4gFijjh+oI+4gNsnrkwgHQ3Ra4DAsKTbOofuqTtrBeaRfeE/OmQeMayhLcIXU0DLeEZUS0
oqn5PTY+Mo4anewGFe5qM4yhIBky6BAFcC7NxmBXPZNAIkpmxiwxKqHBDOwkJsfkQXtLLCaSYMbP
uCEyumh3NoPM86DbiR0MwhHneBbJwVHq0ReJmWMHnYvQznJfZ8xABO1wlLtaPfBieNmsH9EIGHda
UVTPkr1BaRvbl8Lp40CvySKFWYVMkpw6aJA1v0ABCCYbDSA4adCPba68EqVJx4ASLnTkAsZWW0xh
WaWmRw7ufNvS2WSnUl+LvpcCAnYxFMjaHNHlV0P61/TUrUZdItphjqs3NdljG6fl4ywX+wIr1ZGm
kKuIAk8NJpXVTin3ShUg6l6odoG2DUgLwLxdsmFkAUeNR3uQ+FRDTaSj1Yjf2mDA7+sFvHFUbMGg
kKda2Di1CvKFH3GgJ67VDXWUzmt3lOZ1iIZmxlEnmuRgdpMdTroDic2Zxlt+Qh10i17e6ums3Czx
Mv7Kc+UHSoHRs0kVDAy9XklEr+Qw1wVVQ2rpUd6Bn4CKth7oYnF6J3qFdJGkgvmRts9Nkjd3zIZ/
NwqHJ6UrhGdO6J3GGT2Lg6/+wPd0vKog8remhQpTs+kvaguhFO7ycJ/1wx65Id4wslosb3RQSjUr
7jjHrChr7OSyowsoiKRVPxJmhRVZmokXb4fmnOyRwvOIkooEIGBsQ5efLLWyXp1EVn+RobIG/UIs
7zasYNQ7zTq0OS9mDu6FBdvqpJuYqBivXQy6aizMrt5O32yFOA+oA5M/9KN6SGBlHS2u0h3DCt4D
O+8jOe+Uh3a0UcpsA5wsIC7RbJLXB3TOhNkonBAe2eDqlsav6fQ2yjchDmZSAiXN7B8dKtCopi+G
UBnQj5N1WrioPLsL6pu73MimqIkXJUqUfavibBdaWa8EyCkcTrum7lL2vE593xxU9DduxdmFbJo1
fUjgVBwB4Ju3KGwGH2N1d9wWlayhbCpxwizIltKdEtdmxTEuC7oQQI59AZ8QBUdmHhKdOU5TiRaW
H52FeqyUsF1pO9R223/AU0qfJAuWosmDSsgTrew425vIHBfxUvcaEbS0OOYIlqjPZpZ5w8D2ISqi
vwehHxqtVG8wG3RebSk0AdokpppL6vpcEfoWJkJ5LdJO9hIA5y5NHAGVgoAlWisxHBUiolOVGEIT
vceNKqvLySLNPIo5CqFwb9ob1R4HNNFkhzdDR0Ssbja3WymTrGaZBXSsQrmHwtMc5oR9fZPqzy0p
qiMLrQibmobdBpftlBP3xJMFfoh8mTLiRhKilexnRWNw/Bb04KtWTkBtiHBxU81cTgicmlM2SOoz
eSlANqQEEZSdyuFcDW80z4nDKjfJTSxQqGvVbolLsKQRYjLFXC8VSiT0IvfGGT4i0actjeH+RS7R
ba2cp4J1gbshMcQ+JqQ9PM5rj00GStgqtbNbUEG5it6uXmU7q8cxcqTHx/G95FT8vdpUSIOa9AxE
cQoGKyYxLJll9ge0RYlsVdQZA42prXvXS3oHjI2tYJY7xa3zrb/fe/yeM9hs06q1fmLSr2g/gTyi
PbmCXxRFcigqUfoduZXfY04MN2pPbzKDqudTXss4X2Q97OnVPea4DupzkevSm10tBbnQpDb35FDh
XiCYi0YmPluFm6tr0npL2kERSpOdR4MjrONSWeLZICObxUcW5yWT9WjQkjGMl3oifKrr+eXlPnwY
V1cDZuLDNei8ifz2COtgdp4bS/KnSiN7TDf716xAg9aXSv8kuhqWtxjsxWvLQtwiHJZ8tSgI0pQa
9YUxDIROi0IQQkuXMF6oDdqlVRbEFQokZ9d4l+X9Ig3f+2mfApCvjV+9mbjDc39DcF3n1/bcfxSt
M93FSt7dqfCBzlalzpG9ZS/5Fo9nlHw9iN4awM6ONKRLD/HGt2jiBrVKqYMnsfmm67X6m8w3e+RJ
caBAxhK6LJu222g0MmHyBGEpmxl1+azQmCopC+Ueqtiy2meFAE1fZcGLcpBN4czB3qPtKruDtBah
ZtfFzZKr76lZaghVDW11V7DdaOS2Mllc00nau17UyQ9RNNJFGFRZ47LBBIr7DTKTEd9rHBk5KZfK
w5CTOOH1Fv0ymgiJnxDWDM1qMc5jZs4XZFNDCBF6+z7w6N6NclulHBJtG3li+72D3enbSt8+6wzz
dIQFMQIK5hVsNoDdyl92LqtHJU7nO5OCixxfTGlxukm+MWTKT9up5N8cE38QiDBfmL/JP3em1Utu
NkJiy5qckwkH2VVVK33s6MVF0iw/64QRuZ3GGaG17FBxBu3Cg/eiDY09+8osqmdZtK2rp20ZDUT+
VtSmWxWVHTNWv1nL1g62tgXGLHhWqpxoatFbxh2nzA8WRHEXa5ni1cv4yAwxPZTsBDR3KRsmlcn4
1NAeM7VRg9Cbk2M1Aqfqcx3e3VApfreZxU05qB/ynJVnjpdMd7p4uuvljDNp19LtI4DCi1M9dttu
fkN+socrV2kkNICcbkss1M3K8AG+Yrv4A0/KfT7TRgAYS7KYSg9A0QlUkvJeu4H3N/1SNvblQk+M
N8uMZaYP1bTcZVBNgpZosROhGzQ4SglprETPeqAx2sPyZd3HpS7/3qpZ8VJHLR/Vosyfsi7tvpm6
Md5qRbVFVBWTrwzO+GNkVq9aWVD+BKi6HaQc3kMqdxpc7IUIuSyPU3anTLyNSqkf6THP9yVM9JXo
Ks05sSKROGf16XcnK9qThr3hPLM/el2+NcQJ29JtszIRHrBGqeaW+TbzroDDWE9zilhNstjq1Wta
VTu3UwvJ3M5Hr9Xkkvq/sKKqBi0rEnVdCMCa129CsXOVwRkN2t5K2yPScdTLuEqjJqNOawRk3K3p
7U9ApGNoNvg46DDNgbr/ixBCKXJI6wxUjblZW7Q/IekqB0XNPxa4WcR31q+Ls73YefNhSWBJ6JHb
JI8tQCRRRvZG880WzlPTQACNeFTLSJJQJs/LCBlDpl3w0kmK/pF3KrQU8LX2TVykGuUD/asmMys2
/SK5GcpGe1jLrWK+1VknG77wLG4zMNKR3G7SLd9pc7slR4atVkBdJctGpVQglybsbuZMxPOC5iJP
NEjqxbJGI7coMuNk+gEcLL9Zu7a7FAMjGiI3wZVW5KppzAgvdDm2NihMYiICmymkXzhNxczOkb4D
8bQ8Gs66Rz+u89Sk6cOMEXI4KTVzRCLifZ1gzMCW0vQcIwI8yWmSHFLcqZEQdseJxoL/NSuMXXCz
eBXzkAd9S6dD260cZPSqeORAhui106dwccz5YChU0XqsQqbCAxpWY5yETTVtjOZZA0S5tT4OGmZz
a7MdqkmLES+rVP2Jjkk1sQsPyLjmiiI2faBGW7ho9uBZH3H1kEs/pq5d2clTem9al3PcdvrfmeRs
rZsnuJGBpcrM7Pd6jSCL0uVu/NI7aGY0ueWRv7f2T1Nf24EgnNArmnIkQnwkzn4kjn6R0/52jEsG
UOus+pKNFM6CG3O2FmvxdHNUqf/oki9D9sFZW/VnOCpBsRdpg1P1fgZJItKY0Xhyy9RJHtdfu90X
8ta2UHWwwgMvA0Rbe6NY32aFBMy+x1+WTckT+57+Eu9GAvqvxXeuuvLudGQ1Vz0x52ahZZzXCPlm
SMra1Qzv5MkW9xpTpqBaStMrCMp5XIVjvAIAXl6kwRg7n7zvkjZOqUK8GFq3aqfB7UZayFZhvhrw
msik4/TsAJ/zO3VSz1stFW6ZgexFLcYwkgPRRKPHokonQFP2ZAY6v6S16dIwbyRL9Ue5qP2lWH6S
s2cjjM2b8egM5oTndd4hkhQhF6FNSIgpHFpVoYOomH0IdH08EOw18gXEdKiSOTkhrdc9E+z+61oq
hkxGO8mKjWPNd6ID8AsrLD2biSb/lGDLjZ4xxJi0a2gQPHOav2iqOFqcX54tjk94ISv7vAoDxQFg
ye9Oz5OcG+vqryY86T6WgXjLTLMF3O1TJbcqg0ek9xvjWm+UNCscdXJ/pJmgH77NEkEatENTjuXv
fQ1wDma5fspXvX0qYWI9J1VKtZ/vYRRJknBcHt/gzgjcKHXl7dpdH5nydE7boQ5zBY51IIDTSpvO
/chViiaLyXUDpLw3Rqh1a/ksrWX+wWTQfkshjlMDLNPvtsWWzkGejEPspU/5GjsH+JvZ21LAq4ZV
O0U03GYOkdUYbHFbPFtMSh8ZMjJSnSSMBK4Di7VApC7fCTVmH5An1Pjalq0P9MMZ1cqDUF0RZxkn
+pljwdRjfhFWRZW42pFhtF3oCE0ObHofIlAkbT3TGoRdm1oM7YS+hjCtLxoi5btFakGk99pHZdUy
lSL961mrx7O2VfmRnIiRMVSzi28k4x00P+3NFi48Y6e3tZDkwEpnqIrgcT9T6n53XuE3aGpjhdC+
3U2u3XSavSkzTHeq1JTT6oKJZyQzyG+SOH9KeXAei3LOP+jMCREa7ZbdM1REps/rEk2iQS/TlYlf
8oinnqPgZGu0Pr1A2F1ow2/yES6s9l0h6evA1R4earJjKtcW6n0mawwoW/Nuoux5MDi4gdNdyimK
SRsONxWhCEWwHECu7I4NENRA6Q+qZJyTDI9RMa+8KGnVrr6pyUOwlWNFc9RSoB7KzCxuslplxQYb
fSLUtvnQLdroy0r4iQnx/Uc64Vpdk3Kg7NirN4qUkEEAAzsrAUYuLOc0KoRjTIyaUqKkdnPHCoqr
ZzlpnZamINz9Gp1ilvCq642m3jGbUH9UHLsMv98o3oeFBgpzDqQDJazg3jPteX1p23E4QC6h6WDK
WRwRpk3LvlekS5EJhFhW2gfSOBhMsPDZNI3BtYCMBb++H8vfk0Igbzyo20OeZ+aLU8R0rfJEou/Y
MnkorcdZy3XijnKWyy/EZX/CcXZZKEYABSKFpugMLq6FhB2cdHk0ku4+s1RyPZjfL1lgiOpsdOsd
TO5vYxL/lFEhNO0U/PNn/12Zt0ueFfwV+CVR9F4p8yaHHNyMxe2e0I4+gsjxb/88jEoFsx5aV6Z0
11bMNFOY5RtTfKew/BBYYf4rON1+5XCaM/QAtgfT0PybPpIUiVmUanwH5fq2gFU7SlP4zz/hLxrc
fwr/dtHsX0YAkEGI3J0r4V8h1tVIzL67qEqi0FeSzL2dOM7nsh/x3ZhQ5dHDbUGiW7OrMvW/xLJc
+G3NeVnKh/ITIvXGkXVK5dOUCCMgJTg7EFXDPFpOxH2DVOUnBQFTAKuhgvni6do1nH/7+njjMQPs
6Wl/gx6pct8uVtVdGCMSinA3zFFmEVZtv8i8qI3K65QOX8gl/+ei/Pmpu9SZRgSGFNnSjP25+w+l
sywlJAwzwL0k5tDjb7JomBYK9RQSi21+wyZMdKGuwz3NmXypebpfIcRnLkUHbbeNCn5rnYVEjso4
ZLTm9/1zfolBIcKExeok1L2PjFnjKaWBEkpKUh6g/RlMNfKxOqImMUMlU7eblQOfZ4zUb8xHhb9V
CvMlZziWnJL9WpUcaFDLy6QKgpBNpfX5rRLqi946NNJK17KiDSIltPrrvv4WLxbkGgA9bpOkqu7p
CvojCkEWQLyBUVxvaObaOg5KkY5nKxubMCPe4DLygjytQvQXi4gWv966ZxCE412myMO5hge42kdC
IJA2LUnnxmh6Dm0LVB4OyzvVhOMKtRteLAzsxzpZRr9HuuHncmEfVbs/USRTt6dZM58kvfzkWbUf
0gmDs25O261lV93RUpz5NWMeQQ96Mq1wXQm8nxJOg7AkmtKdcsxllu38JjOo9FD+S/6samVIvtXo
d8YwPAGzWsJlnPJLidLjoW2TwgiXqtiOa88ZE3KtFmiLWcHdXhMijXsle8YgaQS6kBas7ua7anbm
cdtFTitO3lMVK+boLrWFyzNeNLfg/3ObgraiBFRxxxUZocWiKMujJK3549C0ZClZyhRoTYtSsRri
T9ss02Du75ROD+wMW1OSnlegSV6eVVgu5bm5J2dC+VTNmn70wmitdQuTJnC8ITgdBtM6ItVZbxJV
7UKiqmu3lUircCRH99iwacHYFOlnxxQfuB20Bye32uNgbZT2ipRflK0pj5umWlg6nCri1E41shYD
FsRYJtZJHcqHfGjWQB46RuJ2t6KNmYxYD1eb1qurGJU4g87afGWM8fXhrTTJUiZrJ5rM7X2S+N9q
nr/CTeeCyYiltnootoaKOG1B9RpqKl7Rh7N7WlsRAfImlL4efzI8yb4lzUSfp0DkhLciuXSjvPg5
qRG3nUWSTydNsk8OBW6atCEBy8g12bXx2Dy00o91+D56mapuEXJSjIB9mn6ztfZe6hsSLACPgKu/
zTaBNDAtfZR8zUudDtpPaP3FU0LCZrQRpXGEZjefhCLSizO39g21A809vsHGQKQ0Fg4JlnnO1rEF
sN903wnV2r7V4HmrbTj0sOiZ/uW1EmR4ChgWWcuDbDHOg2f/o1+X93jQ2jept0HYKPswkValfZEQ
lSAjNYC9bwmNE2bFpLXK5ZFe8XySrXRlcCU49g+kRUUI1e2o70SsuOrg59DgyN3IJ/W7PaEtrXTq
ApcyBV9CT6jY5jqSwZDSibWQsY56m05rckpM6aMlAS/CifqZIDDyhxJhC18h/o2Qpg0XQknQtfUC
JA3+7NXqfq8TR0+TKBliG3dNKlSnQ9m2jj8Z6nxS2WG41ZmJOE5Rn23CMyhZll8m1duH0ifqKSms
DMtwrd9KqQO9iBybYNP07iYGqB60w+zcNMMeHuR0A2H2OChXFSKznWHorPSWfvG45cnNP++TV5UE
OX8a/jx4RwaTRpxfV5WEMjQGAQA4nHiaOivgvvzf/v61xJ+ctoFGT/NQlg8Oza42+ue/v1sp/mPH
2rGQmPx3eyG7BJXY1TafOfEQ5xQy98YWn8c0iQxdnMrJ2kcXtQuQGYXVV57G//aZgD/lHUmo4QG8
+k1bP8d9Yo7KvZqm1hKgR9vu5LjOnhK9td5G2xy+9TaizhqNf/ZFXbDfj//9vdjDKGV29weUTkV3
gJxe79BxQYw1Kv2ujrKZKJ9wLL4oLvev/+dHaIDl9ioN7CjglSuTWC1Y4tdxci64+JePfiOkIBBf
1WdffchVpbFVZaMDj3FIM2TG5jO+10jBy7+oaL76lKunm/5RmRfV7Fw4+mzzJVY9FUGk+FcuxL8s
e7goda4YicWaeg14Q7AG2mlKMzbbTITJMneXfJ2+yjO9/i3Qi0jktDQdCyrl2fWdHwplaGW52+4Z
MhPQtK0F6JO+DmXkESdChr9C7/xZgdoKSnoikiFp/PVuUYb++aQpcwL+p0mrhyb9jgp9m1+dgd7j
vTq8xlmN/PMrP9qfPxCaEHwxNIDk5PJvEpmvHu1i3FJlXWuVQXcaIEEbZZ9kENbAf7ck/e1zrtxZ
My4heg+Neqtvk32XbfYagLWPf/7zwvTVr7m6fGSXNQin+TWkLMMxcId3CRU7IZ7//DHX6zf0ONRM
MKdYFIAEXztgF1IDyrZPh6fMKHHLd57S21883le/hDOmxZ8HnWXgUIfsov75IGDFibVULuMn5ux0
hmmOrhYt5C9WnT8Xtv0kzXKq4kNn7SGzWd+/xX8cPWo9lWK5a5rHUfV3JYrlr1+ZbK9cqXyEBsYb
m6iJDJe7fLUa4KvWyZtYukdSAUmab0kPPPXLIee/ZsP6lzeGDwMFtnvF8Rru3v4/f4/WiVK3W9E8
qj8Zrvff/t1t56+zCGBI5QQAK+maRyrN2uhssVw9VvKRI5L87xoAXCn8rjJwHzw1eE/tq9XZMBYd
JoUhPU6z42YPeDi+uDp/v9uWypsOBZ+7gRjy6l3vyNKc9FgxHsO1eCFmCsVN/e+c9MyIQcztxFYW
lL1KuHrNU+YnGqyf/sGaVkQtwYS/jWPIv7wPKo8UXhEQ8axcfNKfd7nLK10H6zk82JGZB3Tt/29/
/uqlGGCHxtL+57UptKJUDf/5z1+/2QAn6MNwrykA4RFfX6Klq+JMBnn5IBtzMKIBm2TcBi8Vmvt/
/qC/rMT/W1Pwdqu7pAqDO08s7aprkmzd1upQkGHyYJbkOGaqcuoNTI/GiCa1EdXdLjNkjHAeBrx/
20LpMb/givp3fSe+hYVqBJYZbSdrZ3z+ebf2SNVq6JbpMTnEUlRL//at2f88qxev444luG4IKlKX
opsypkdV3n4ZrfEKCemfr+P1ar//ALh7rPNUfgAPrn5AqQxdMkFnfCys5fBDYrLwz39/fyf+uE1/
ve/skDzLO1H5atFa5gX5MsvWUwlNlNj6M8MzHzuRB3jnOBRNAI4v+erZ+LOP+rdC4xp5gWI4T2e1
rqBp9SAC9PymJxUQCORHMROwvLRMqxCsnaRmOFetePjnn3yVs/D/Px4fvM1LAPrv6hVeNfhx9pww
Bez6E7vDqyD/TENnM2VZ5k9TbNJ7wci2tubJFPmzxGDpi6/w30otlnEqe1ZcSDBXtUJW9JoyMsR6
UCXtskjj7VTmaETU7bdNJibVimc66a9l6W+bxfANuNcu41fUMPmvXDIPfb6LVBXy6GxPIZ8KQfAX
69B//YJElrNgUObK11Q1MSX4RnESPJQVr/C2ILlwHHfUUVTVmJjMZvV7c3zHr/FF7XHFXvifu8OA
TtmXcpJo7Ku7M7SDUuh5WT0U2LeGlclAzamERntlfOMN06af9kAWxhcLxdV69fePvVp4V2Y7ad/y
UMT6Qk/p0E1vy/xzTR6M1PGz5TWOcdAOdyh18KGmX7zlzp+v4d8//Wp3BJnSYHGrqgepYJaKPfZc
Wp3BcAcnlVm9TSam3TGp6RKkeCfQJrwz3P0sJ/PJINfK1uSw26ybFhMXq9ARWGnmLkqLX6J7n9Ne
QqQg3xt050Jo9EE78xn9Vt3bu4SDbmYEjM5jR7XDdRK/mwqjlFEn8AXwYtKKVWqsQZIZ5DUO9N3H
lC4A17btFdPL2S6QHNlzi6dz8KsmDdex9slWJ+GJVWRWl4OIWzrFWvmNrKRns5bv46L1cKovLsYj
5Eurr7T1ye6UQF+7p9l0QoeYRhqORHzPRCsEhEtBwGI2p2Mj9mKjonmn5H7XqFFvqp9Tp//C64X1
lbjWvtK8nvZahi4V4Qui6yR57rJBePmgfleG5GzZnwVDfpq1L6a+i3nFFLUbr/uM8NJLZgW91XSz
NvrzIs03dd4Fzf+j7Mx65FSydv1Xjs49EkMwHenckORcU9ZcdYPKLpsZAgjGX/897P6kbpe3ttV3
vdW2M0mIYMVa7/u8yC03Ax5v2cX3f9gIfn0h/++NZ55D/UWhan5dZ+wD9CbpJl50x7tjhAzSzJ8k
OibtRDjgPpnxSJX4m5xlb2XL2ZiiJ5LJNwayBIZtH1WvXXC4/GmHXHf9f78V1m+F1JVp01/VGrSQ
L9uTVTOQTkUtL3nzaXMA5D4J9Cua8dRkOx85hTZ/qOHR6ulYtfs//CS/rwVkTwzXwCYTgsX/+vWd
raOmG5w5p0YZtOpMRnG/szSz3aZKLAhVJ/0neRjTt8VXmD/cVt6qYvmGuCI5LQD0t1phOad+9NVt
28yY1tJYnQSzh50+5v3nP39X6/c3Gd9VUC4DoqEo/wqb8PBjoNC060vrH9PhM61fvAV4BGnetX8n
UKpk/XWsv6NdDermxnL1by30Q5vM53a6jSCiYLgJLe+DNLrNUP2cJh5MrWXtYqMumC2Cloitq0lP
aYrnd372X5FR/nWfmUgT4sS9pvnzZa9Ns1gyUiOedRHqHM35XZ42JDYy0P3DBvc3uzp1kkGBwZgR
OMfXQgzeo9GaaAYvVYFIm2FN8olypzgozf2cqqm8TX0xXWcOOgAk6dgM0kn8ofb9m+dqzTHigEYl
RZvrSynluCkBs30nL2nzPI/2fVUSWoX6CZm5X3wXevGHl/zvr1AumfcnjRubwZr3ZRGtOG3dzvlx
48p3votxKdDcAASMXZUc7Hoyn8q8rdDcGjgeFNKGf342//ZyYVI7PhlawFC+3FtN71ENNpXkJKHj
5Ga2SVhbdZ+qsgS9rR9FXIW97/xh9f5ar/71RHnkqBHcsq4IYN+/Lt5OTyLmJOuPnAA37ehQuNN/
XyHww/77M/5alP/ROEjdSGrLoORFmHvY14GaxUbaz8iYMdRN4eBvKyM9zn31hwdo/cW+7Ip0SS1a
ccKicfW1bpSWges68vhFDf9x8AzUZsPTggbvn2+c8fvnUI47tOkZktJv/tr3I/y7r83KbS+dYd92
UfWkkY48YT2O6frg8wkBPD3C2zgq0e7qcaGCbrdo2wYSruX9mP8vDfn79P/iH/Xdv67w/9DkvUMA
qbr//3/XDffX6/71+6xP2n/83sUoSfH2vJaK7Nbu2J14cpBbB1rX7sb88Z+v/vcX4vphhP7QEqQ4
/srAmqASLfjisKSl6VGv0bf36rh45QG9/R/OIX/zUQaAHxqPaxtS/9r2Tmf2vxkl26VPswfHrv0L
KcX+Ls7Mn3E0u39Yj39zV/k0cspAOFkr7PfXXxFmcG9kg1o/jWJLdjvdrbal+YdN5/dVz1GUvh1Q
OR2lxW9CDh+boEqm7iLtdtuV/YcLQACkO7tAvs1Ud4VF5Q/L4vclv34koKV10dOr/rLktbl1i8ng
I/NlNCFpGNpZb7Tx5Z+fi7/9FPCFHJp03fvt0EbCk1ZiGaYxIqtLNYgHy0r+8Nv9zcGQtABBgwdx
srCxCf56ixCVC2xgC72d8mdrkuszzgiJPyePIyApewzhRXVZsIxlfvKHp+PvLu8/P/rLGrOw6sSe
t963Th4aQ6E2HHAP/fNv+DeP4NoJ4e0Hwof4jS+PYCXxUSFxt+/cYWgAMFnONW718rykQK7/+aN+
X1tUbnDsoCnSUPztdmnZ4Hezk6WX3nYXHjxk3YkFNWlmjB3KJl/+sGl+2aNQwJEa4JH44OgmrZKv
20Ye08/u62G+DAY4Wa0q5X4huW6bE1e89ZHvcKjorD+MUn/7UNTFjM0wYsMIWNF6vz4vUWEWeJ56
9+JFXb+LDJ8DTzLn58Ee3d3E73vKR+1POYR/ZXf9x3YMVFWn+7j2UkEDMYxf7/J/bMdWQ+ukmHTt
YqL1Puqtke+UAgXR1wZgoS42bjU3HV84UMJNolQ+eXGXk2M1EB28uDm2TDNZso3fj8UllYAySiwL
d0ucUqlMdXIiQP0PN+fLw00IiqDDRJlMih2Aqa9hL1OW+m1sl/z7IIacZD+YD//V0/blA6jyf/1J
BOZjb3CodUiJJukNOSIJdpEgvrP8EyD0yxr610chL6PpR+uMe/DrR/GqRbHTGPWlXjAwfM8K4pn/
NPL9sni+fsbXpt/Q5eBZUBtfMO0I8QKKAd1MZFl/2A7oqPz2BK935t9X87VGdfXJmaPSqi+6Udbo
rX3vpsjKPpwaxgAdpqLjyON2k2OMP3fC/KAzrW0NF8GP3bRZKGFu0ZTiL4DP845tYyAxLrtVEVzQ
xT4IS8WYNIUW4FYlHnuOK+9nalTOoR7dN+gPzIHl8iPXNPeSId4Ls7lp7JBkZZrCqWUrcCOmf6jK
AiRhG+fbBO/Rrh1BE7GFrKL8xAiMyXCD2B5V0GIPw3L4VCDimMH6hThu5R6h8ndPkaEhOVZt4iZ9
R5jzOeIt2GZTo7Zl2oHA6gTOsWV0fiCB47Bm5pAHaG7vyxywnc2RBnJPllyWaT5VS3kYO6VvPAAF
GhYE2AFOZ3qbOqnEZmx6+djraOWvwRGkMKxa5EHYU8AwpEIFqQkNxMwdP/CNpgpdGyoD+7UPDgZK
TW5O0cGxM3ln1sV3q4zFFguA++ZiSIVDm9f7ioTi21jTUQKbSLKYqWCV09UYdl5pbruUXUfPcwgp
KfMJzVH2fWcN3VmXGDirngoAUo485kDwAzNtxMEwovrNVXG3t8e+2bomrkm/RjbvJZZ7qozeD0lO
07YtRtTQtbCmR+3w3onY2VR2b/yMBNAJs7XHp7lxTIzQ89QD0AIhNYuWt+ayaspbGWGiIdR0mw59
Gi5NbEAgnscmQHRm7+MGsJHvV+qpVo4Ic7JJgekB67oqxsS8MuPyZ2Po0DvIQj0OPbH3qK2dXbtk
YBQrvOx4V0yAkqz+kdyd93TwQQdhhN7qXuRsZ+LrDlLgBUR43l6nueedyrFVB5ukSYyqesGtdIxz
EjffeC7cXWHO1lu8OFhhTAhHQx+7xwZ1axCrudhm7fxpjucRnvlQzY+NG0GRSmiaySQZbqJIRns7
izIiHhbCJfv5Ewm5hoPW4354VRM6cBogVRdQ1iRyxj3Bf9mWuEp17BxEVqNEhpteDTnZ1wFUeEwk
fekSh2KYe2TU8aHqRnGI6h6eF1ALFPaFhf9qFPnGyvuf7ai9N7PNka91o33ktuZNJ0q6fp0kFT6d
3VdYMrMTdEWJLzhlVp1P7bLvitZFNt4Z+GZjsAxpot1VY+2d0fOonbKzKahM/At9n07nEcAN+kkg
eSpp4uvOFT80X0fu7il7YzT4s4YC87XI3ffJyOhRU+tuKtTfu4KZbxApYzoaaTnxurTS6zZPhmMX
GdF9FC/psSO6Kainpr71Z6y0/gIdE9siQMYKoLxmYq8XAgJLjl+RXNLUwF9reTepSkgOwFWz9xL7
uwM5E48eIri88b7BTlwB8kJsvNzEw1JGnC9q2Z6xm/PS0+PrEcTFsYo8+q04QWmBJHeePkxhUnvV
c1w6bmDxnztL9HY4Aa3bDdniYhyrF9qTGl69LMJHpY3mTq5eW1tWMmx6nVwAH0t2aq52xQl7UFms
HLuSxhQq2/jK4T83aQcTKenrFNRaK7/HGk5cwF/gFYWr0Zzom3mjbBcVvlMFcbeGD3heQnpEXGws
5VUoafMJ+b8DZtLzyEsY4jpMlO7gvVHd2YlSEaABHDZj3PQPMQ2ynVqdt71c6lPioScfKrAPTr00
uO4XOvt5EwX8iejOWCD56Il8y/rU2uRzDECiSwVfueX8ZwHTglWhgMihG08SUDKZT9QHEQL+tk7R
8C0QxnalRnYwjWfxrYwmIqvxT23Sxn1vMYGSk5V/jlX3Q2LwYbaQfQ629mLJHv7iZH2vojICO8eF
km/oBtyf77ZNz8Y1I7kx+h5kq5Vl4QLlGm2nTB44VRJ+6EKVqZT22OYEJmmNQ7qfkSAzLPUFuSro
rliVrJuyxcfpVdbegSIRjISUASIWMTMXmEfVMKPoAmPQPfEHWYlFOuHtTVvOBewYT6nb4R2ym+LZ
LcsnB7XmS99r5XnEsnealzo+x5DlG2yxoKX6VefqrpwFbGnadxF7flhWWBixGiL89GP0nb6GnYnj
fmgkvnOqYveHILGMa8vrq871IY+NnRZQBOv0wLsJjzlHvLgdmK46MtuboxDbISvhZbBOdpASnPus
N8Y9AqPuGviZupFSZKe2ZO9dC9orKmXi8KZkxNZq/2QTkuFAkgfbHak2g6MQOOdetpODP+9Bu0y7
hEERj/bY0zzCKYZxDDunsOYN79rlZA79GC5dZz7ILHEGpMp9DzkbbOU+RZiNR8jPnkXU8VY3a7v6
rkmgJgGgL0xdouXH1Mf4kk0rltcccOz5DLn82vvws0oFcDFhgPgLov2izsEaEdYRmHgpQYOK/Ap6
/6vb2W923z/PNlSY1irSe9iWOV4GakB7oGRwnNkPYOy056LX4js7hTngY/DdqM7iSD7leF/GaFqR
PG2JFSk1hHWIioybMMd2e6qkYPaCPAcDWBzfmtw1Zg0g4t28IuuGEnenCqxH1UrvgYNfBJyzoqBg
qrRx3R4CSlIVQUGEymlyxbQzWys7dnjzboZcMGqMBUTaSPwoG6ZdHabEk66U2o5G4b1GkKfg65X1
obCZhuATsHYexIWQ4bv52gFTg3yElgzPzWI/LrOH77kXGf6Z2BjuS/hEPPN6dW0IjAujVvyUCxtk
kiFX7HSnhbeqpbdLjeS6tIf8wGRkuZXM6fm/rS6+Es6IWBsL6Hle26bwp+KQN170QCyn2Md2J/ZK
BwFWYFDHjdTL56qhYdWXjbfhqxo7DaHbXlU4KDe1plrgzIN/ixed53hu/O9ei9XBW3OZ4bT5d3B0
va3QRwTTk2K1FhRPQJsTjK7y2aw09eHgPsSblZMKbUdLaWO5XNjszbyHYCBG/WI0TfQYkQ7MztpM
+7wyojD2q3nrxAzV/GphV448wlxsrez3i5rjRx2OyX07oRwcLemxKpkhJWXkHmU8RFuOk/JRrBZN
0OXeVmnsQICZmApOhHciR/b2qadnYdYM+H19+ttZ7z04VQd1KqKGTEgBrMmDan5YuIigcBYj+lh8
94Xh/NAFI7CmoqTtWqZ8Ou/gOCiGvP4GpdXeMcnSA11DkJ5mC4lT89Le6mpAf5z5XDDq7ro8Z6mh
Hht//nA6vaME6j/nCT7aPFnt9dCaepjrxudkr3duor/mSBP73OiRcQPiAqDHnBymiUkPAymcFB57
u2wS4yZhIBNoFTuqp9JlJ1ubCQE+2Z2Yjekhmma50RJWZFIUTyMaeJAbmQqrxnC2JorVcvdd6smj
jlwW1DFnc/wo835sCAEa4VAE+jT2e5TYOG2ymRh1zvE7QG3TFhRcgUkgKrZIx7COdTFEGo/i9zzb
BueGrFCnNC2ae7sps0MzOdYGENV4DbtaffBjz3tzyLGzjSDvt5n71ym56bjsqTgTn0RMopNHj1jL
cbpjUdxXHGFhKHqAaak9DBwFSXs2M6N/UbUH1hVNc+jLyrtGyx7v7IWayZKOuoOQxSFAB2//3mUc
OHZ5O48XCbyipUodmjeCgq6myX63snG0PjNhjcaj3ajUYq5v1cUhBdEW7Wy9rd9x2a4PYz5AJugs
C2+7PWwbR62BOpXtb4p+AlYqvGmYnjuwSNfOyGt5cIQblFj7j7bCNFq6fnKXV8LZ+p6sD/mSOoFt
aG9Fp/KgbFJ/tzSl9ZE3BucWr0xS7JC4aDdxWq3+wEynivL1NMCeo4KogNm/KZSVH+kVzNuhzJI7
QxJOhDmgdR+S1Adu2YqHYVyD+hImX+z13p2TYsCJXBihTdvgvIIc7qo3pIboIZl1eCdJ5Xe0Bi3d
NZAljlnB2F2jpA4Lq5NhOoyfwEjszZx06Pm7HKCXAD5KU6sE90zNozu5j8NVWsdMui8EGbJKvJar
H1v8texmQZVEb0Wkqo3IhQks1szCfFz3QfykgXSyhBOTB0BqmpPrUrkQOE03Km9KGFVZ6AOco6r3
NL6pUVDDACxhu7Sz+RoEDNg2I7OXa8+Qd3lTvPUw3A6jgxcz6C1cllrht/AToO+4k96GCRyCLerB
cgfGklcDpF0MkTyd2GiTZ8oAGkeAST+dJJ6+u3o03M3M6g/8AxO0HJXcwGZE0hYvtgH42R0iNgSj
flUlTlWz8ix4R5N7MJfECrQI2hclx3A00969zaOWRV6twMWB2AXQXk0ZtqQGbyUBlrf0rWCn2d1b
7Lo/tIKGo8kJ5DQR1Pbim562b2et/vDnCMgDU6wQb4Ek/Bz8hVYmCgtkpDH2tDCOsiFsbK3RDhjk
6H0x7At0YPRhE8XtlTNijdAtIr88lCqB5FBvBllNjQe+UNuLcSSWywHpdqd3kxfA7DG3RgRXyI6z
JShziIcErdHmstxlA6nHCP2k+uHHgERkDTrcqGIRVFRuYSrwq2RJOocJVh8MUZoIa79f7kx7No9L
CvARXN98HVu5wxnDl7TO2nYvbBlftZ2N6b60PcB/aX+bl3a/R2DWvwNK987OlGk3Iz5G7lQ67Eow
/68J28wZPEEeZlMOJJbHybyjqIW+USdw70hjfYD09mMY2/aYqIHE0K5YrszkoV8TROFWcPThVpi5
8UbxOrC/UPNIzVabse+YESvpbhM+LzRj0w4MJTnyYZTNwzRJ8lCfPf9V1A7WdBu2wrclcj9wVY1P
sVnVR2VrhAHo5VynR0YacIrsxoBW7yXK+Znk9nTM28kKoykrtoXOhFnKCL2EgcN1W85dfdMp89Ox
LO0EZm8KimUwsVjg6GNdpbAKBtb9QoADfAnnvXJcdbCKmgaJKwxKvxaDeW0xYawyhnM4k599fX5x
MSNRV83A/jpJdacV2t7tyfDLywlcXkW1ig4LJFJe4+UhqYB1B1wF428HImG50LoYUKghFWHU7Nxa
A4671GXQlzVkBqSlnhxSEcUHr6na+8T03Acuygocl8cy9VANdeM7SDL8egKbtk4BFdDDBRSihn47
5qV46VOZbmdVWO8qMc0bP8vNNGi62Pu5qIJ0NXbT8yDQ3BSqAx2kRy+Yx1BHJCQmF2yjoRIw16qi
NQ+dP8QhdttvS5sPW9A3uLk9i30TqeMu890IR5z8NsEFe6K1BMqGzLQdDXpobYJbPM+zuK/c5GnJ
RvIlNR1Gk+XVuNLnMqTnaOEa7H+M5NBtpJHLQ9K3go2Hu6cnvXmsZ7u7t4dKO8Mkcc9wlJMbVxTL
rsy9fLtAP6ZfK7kMYz3xa29+bdW3iAypUlXV0tQTtC3iiGVpf+et8oOoFuhXiCA2YsY0r7QJw9lo
+6GzSoXiNHV5eUKVb5yxvnVTDStjBZWhgh/C93MS8jPMZhvr/geD42an9dXEwdDuPpaB7iNqUcqq
btyZoi5vqAiHl6mCnGW1URJwYKxhGdrtPir7fMWTcCBYpJO/EZ8W76pqMEJztsstRxlCC/QZS7tU
RXZQNYz12DV/gvpAXSeXZSMbG5Cd8H5KqTdwl4v8xF5rX6MdqkKhRgRRcWy1903ZT5zdC4WDrxUw
bzGW7DxswRsNgPdO4moMrKz8hvo1Ydm2n8kEbQbEgWGdnIqnv1+M76utP0h0SW8OkDSlNPkPP3IS
ozd1Zxu3Jbb+LQhtGnFisMJerTDRzLtyF6DAFiLMk++xKdDR6kk7yj34FIAtmH4D9NIS7bmYO/0y
WEZyaTuruvZzz33FJklnihNpwI8L9X0BdAAyxj4It5tXz6y1hQlfboUD2VE3qdS0uDfhYtVd+aaU
E52hEbaHhLDDQ2R0yR2wxi6siD3cT9yWTZ+N5tkauDWxE7OJ6429rUfAWmWULfs6I/DLBH8Ax8/A
W2qBgCeNrt7/lSXSxt1uqZYPLeldGq5yco5qFMkOywn0KSq2ndFBaOikNh6YwsHV8hJuRzGSXJIK
5zhO4uDJ9LFxgDUkdddvC6E4jOlJdmQs3tz44NBPJq3Z8wL4lFdKa4ifQ+HKN8dTr5EskrMBDWyf
dxCRpjT7jLtp5OvT8BXLml0YqR6vbNpFMGScKWToSYuqkcCq3Vy/BTzP+rahHcyxr2/L2lIHFqe1
I+xEYAI05Ulrp+rBjDL3dVq8b2418bzo7De4SNWudsFATVrlHYXd1OwlTfXYaV4XmoKCQq/IWzJy
LX0bTFddEUi6JtZrQJIp+jbaQu5mJgv8iKUmn5ZUEblARwJ4vKOi6IGbYXDiK6RPCCh0BteQAJkd
pH9G59hv82IPJ5sNA2bhZMKDbvXxiVedWDu65hGxhX6bSJoSlEDDYR7cFePIKxK2NNNOAQGmlNT9
Nr32zwxlixnQj6O4TmLwK1VflD9puSII81p25LmfnGuPNKd7KvA2tOzceZ4EKukMjAkpjxEpJcTU
7jT2RG48T/ZtO2lFGLtTTd9CtRsvmiciO9RgX/cOXbjFBGlIUOorrlRUAVPzA7PleCDnB8rKNCrk
ETp2wR2DCfA/o6x2lmEl12Zbj/BiXcjIPqj1FjvIizOLV4ZnOoWafLdz8rX55zjzw7BRR9Eg9NQI
rjWjqP+0St+I6eLigmWCKdXJ8wFTVXgccCqp9tUsTcg4bdmFA15ss3pdkX5j92DWgleDquyfHpv+
lVuObyg25YksHzD89JhoXb6lJaLjKSbeh5aB2pDfw0mSqJgtTGT2X+ret8yFlGWWuJt75WYPg1G3
jAYa2gpt5e6irEoOozRMxg5oQQhoKU+dw4CVJWeTqV30Tg06rffP0jfkm73INoK83pm7WaRPvZ9w
PLHGt0SuFHDB77fhDSAePLoEMJT7Ig2R4y/Qr8tSgH8uiQPXs+heJuN4nZBdmm3pQzfdU4qSut9l
qlVPeAL6jd6lPkSljvSDJrH0EwxT7ziBgn2JWr0LWbZMIJ0uOsYzzWLTT56ZIOibyosJQyFbbh9B
DDhwsImOeASM0M5ikptr0oHIy1MbLe6KfdaPdO78oV6xt3bYePJbqVff8ro0NiBIMeTbLp2188BB
st0WUX9XeNAoew/uNTkuGaelxNw2YJ9o6+bfeoNtcZBlsaY0M0TRezd6afS5poie/OZAvMXWz97p
m9XRVVX1rnUNw3pEOzqoNN23jIBvFty9CJ5EukdSR7wz2B2iUFsaXKVBcoCjOZ9LDgS4wsiD+7/+
HhXx2o18bl/K7Ow0O+NhvQAUz2Fd7xznLMCnwf6HsiUmOAm8RYJssR+aBoRFHREDY1iNsXcM2LiK
IRIIKqDdZSVhGgi2iVn26uQiZV/iQQvmLH/CALA22lpjlxWefU9s1bfZNM5znj8uLPi9jpiRlBN6
8QV4edLcrsU4G0QTdaSB6OkPQM1YNtyzO9yVeA9tAJc0Oc3SoWQvi+h1oRq7NkvmOxt31pKfUoz9
Y+Z43bsBkC70Z+AKuL+Nhfe7l4ltVqrh4urWcvLM9N2zuudY6nDiC5ATyhjofrka9PepbrnBVbrx
ob0+WjX0iUDAq7vtpT6eRQ21jZbwGNSpholMoxFdpbQj+qqO6fqqlnhqDqWgmBiPWLA8rQEePlCI
MSgq8oQKg44+faKCyQa78MyvtREjjKlBmgOxCH26A9CFRrkryWOZqwR8Kx0akkd4qwm3f+wm5ihN
mrjnIpvf2M/NvcuoY8O2p9+CZc/CCHHMpkKD7LDwMYdzvmbGlHAm/xCY+RgQmmvfh3dPUJRD96PE
aBJYuVdv645aDfwCWVRj/GNyp2RLItdSbRlvvDbsPxsGKxCtoumDgAYohHSGGMLolCSAoXemJjgS
pnLSPw2t685SAcTISOAJYno3QTuQ/EvjCdY7jYKLNdfqPksT1N6Dblj3rllWlMaLbDZzNb5bbFNh
AXF8Axvpg5x15q2m08z0aHsBeDsTH2bsGdfMa+prm62EL2J/qzkKn7PYmSHN2oKBiY8kuzMSTNoG
E9kyyjmZF296HDdA/DP/RMv5m0p6mr2et04oIxwimdFFc1ioQT00QJ9B1OQtnDNolmlBhLTtxsnj
IOP+tirbD0D45lY0PtLDjFc1dRzxulBtB7i9bjszfOlfRElYAjDO8lrr21KeSzMvr3UmSC7KcjWB
+R2yXT6Q6KVBK+DVnlRXQzRFF0kPH5hfRa2o9+ppxE0fWpk2wauXa4qE+VwLWnqzib+/t+3stLh+
fnL0tdxuuRcMUjk7m3Gza+I8CVtfqV07uO2BQQ1pWk2V7Kg5IGnUvsnOV+mBT1s9jDL7lWTVZ8L5
PBZ1l2yXNDIPpHzZB38yqd8iNXk7RpTz/WCh8FLuaB0BaEzbsevKq3pqwX923hIiopmhlEJzy63Y
JyzNQQArnOlaW3zv7Mb8DXKS3+sO7uKUG8wBdJPM+a4lHobk9g3nXvZMCLqXxGiTNtQjp/WDVs/j
6xbEOjMZ1wwYo8Pk7qI7NhNBSlZknByjyA+DEulhZQBzuCET0sh8DggkkWzzCYI1WnhyVmc6WMCk
kHHaCAxQ6rdMAAnGspPmTRhGFaRrxtREF3enYnriQwYr3qdOCYZclieTwojpRpxvJqPpzhMOl7Nu
p+ZHThoWfwS5+thCNQPMWh88nHwXg/psH2f9JSeNdZ85DekXojCuVbaKtoU1hHBWlzPyaXFyHFse
hYbTofYiAs3atH1P0lRu6c4VG0Eluln80uT1wnuAKIyccBx9eLAGBjIAZbozKQctOF/Vbe1qYS9J
DGTdhk0MnFwUVzqTHeXny3Lw/djZDoNI9mMxMmJeXpZmaA/klNRbdxD9PZv1zLgIf2OG8fRgGVF6
Jc1WngHGwJO0huYi7cxjqjX3FHkL09gmzm67dnwQFJ4HbbJoiilNEC+4TqeF/mH7bXc9C6wVlauc
Yzeb84McerpNFBgbl6KmgopmJVl52yYOy8IfP1PAJa/xWDlJMK94CydnX5Bj/FkOs7PLvTTi9Dzm
DLV1/sKwwhCrUVw4UMQfyraqPQF3pC6pnKFuTBh2nrnDDdph4P56o/M+ixo0XLF/ItLKP/FKNo9x
nkn0viWcHpkThsBreenyeU8MXRtS4zckT8vxujLK/MAm0q9lorYhKYhSudfmg6HJCkmDQ3081xC1
xzkJnMx+KmTv7xnxtCfpdGuyXKNz+h0wYTgKbmjkQ5Spo42WjtONnOIa8PdKHrf8mqgi/yfBlt9b
ziTMp7/bFgFOjqcVL6Ml8sswz+NGb+N+a/ESviVUVmzzgdGuacfVKfNz+wRwLt1nZf6UCbfgIGro
5842J34ABYumyoHKMLFh3ISmzRmR1DG9mo+mHcUveTx/Vqp5w1KTbAwqgE1Zd3TMBkoBZoIc/bTW
JovXblG0uPptHCFZ9t2829X2YgbE4Zhhyk50XRVdEuTzzIDcmZ6Guuj2mp+QvcPs9GZ0ohIat6E9
k2V1RIl5M9dGumMScEO6prdbBvt9MFUS2jNvWs/gEQd5l1z53NU95zTjxodkeEG7mm/EBEWKaGJ/
F/WF90nBZsA1dWvmRTkIJc1rj3MHbcea7XcYSfKAvhQ5iR8Bme4nK6g4G+8SElFZCta7hyWXKWDb
gLJdz2aN/rqIMb3yq6g/cajB0cAwPA2wk4wo0OgOpGjuN4aoeFxkZl2Ii8uvDQlIdEkwCC1J0myN
VJIZWbfGrbmODvyK06FAHRfYDkmLWJnLixM7HiyG8aWhZA/BUraIAtYwJqOzD0vkM353NPEzwh+7
LgSEJm72DJF12Cyu9mk7ugtWU775E4SbZOz765yd+5BpXE1s0QCSnXhGR5CsnqTlsBDWu3GW8uKN
i3px+GYhzSluuG5GZ40QyDBXyRsKHmDQwn40h9QNjTgZH73adbkICMZ2Tm8JGJU6SuUuuw50kaeG
5zpilpiNxEMZbZ8C0vH9kLFHtPHaodz6iaGOZl+ou16P1L7L0+oRRJoVkq5jbozYJnURbGC1iZrR
ebdNvTsM3my9xhBFnjTpxaA+ayIVmZp42MEKm9oWqVTH0WrrJfQK52atiFoHNr10+ktrVcv9MAz4
i+hFEbywUnWN/Npymu6DdLTqiraUYMTvRo8wo1i6zQg2M642I0cGZptMwTh8tvr3vPM48eCc+rao
qHktDG85TEnm7qzEorvI5LHWxKb2EWeBVqFe/6Hq8SXR4kciyMjoWPU5U0E7EHaRhwbNGZ+9mE8A
0Fhvm44BIsejPhRYd2/tbGy/6aoZng2dk0/GaTco6glIpA5gylC8ZTtP0284LMbEBPTups9H4Lig
SkLf7Y1t7CM+mKIqBljmmI9Gb/3QbT9D3k+g8mRa2cYwmuji43oKOrs2CInHFqkcBhjkSBDkY1L1
oD0F78y44mBYkmG+NmS3VjTywGVUJ13ZZn0wQHx/RQZl7tLBffI6x7y3hDQPnLxQ5zh5wwYvebN4
dnQVZc2ym8cyIzMmekihlp4ZFZZPykZWUc1ecWU4J1RR5CrlWvZCPoi7kbX7PySdV3OjSreGfxFV
xAZuBSjLlpy9byiPA7HJTfr159F37nbtmvJoLOhe643Um9ZsP7aHmAyCQn+yiv9QygLn3IhSYxwI
Ol5WHfA5I52pgPSf3nK5NZATwR9e2up7NPKHeF0IQ77SuY2jXzdPwDR0TzO3JD+E0XNVAv2WJOXd
OX3vopZXhIxbR3R7W7zQcENbGS+l89wYJ8c5u9Vjkh69bE+IdAaFpBOy63t7p2XKO1OhEVNq4suK
9cfeyOzDpgjK0vj17tdyL+SP795YuzaZzubQnwEijZVVSD8NQJ+VirKOS4WMJ76tr8q91fqrxU5V
PabZrncZYp3DUlMPVP7KaV8CQvVaYPYQVPV5AVXKDsZ8HQCZFAxjOQ6QIuBxXG3d8EeIGDPCb6+F
xIV36jzLH4UH0owf1uTbkB21WBTq+KhV0m6b1C+J/aG1Z6PJDw5EtbBvbutvufXOdXxX19RRw2+e
hOiQUtKTrrZz/7OAXzgFMkb2Kn16W0Cm+iSaRuQFLEZWR59nQIPQ3siP9nLyUrhWuwwde6+Xt6p5
qXh1OhbtizcA9BMQOg5l2FgUpXuBN3hhPf7cvzWR/rFk0j6Ks3mlgSNyvMe6e9c5L5OmOBbmbjJO
tAIdZElUKks0J4PSv/OUrklEqAa5zQsJgNNznGBdUgQEzz+cQBtJ0qMCi7ObYzdx7xC/X2BY16u3
WhwESATNmZssnjatdUxRGvHEcI+EfOoi3bbGVaNP1/5M6mtpHIb0554tj7komBx+gRfNpFjq4ss7
+/UJxjK5N5+Ymt6hAv7bNl6W+Q0L1Aaao7cvsbdroLGQt2uIcYZdjn5GOtFg/JSoFCW3KkHn2arR
bHap44fMpkMLrVZx8bjHBR1Wdq+325p1l/x9tF+y1joY3NF+TUenOoDufpmFWTyQsRm5K9tVcZno
i/Yo52P4GroZKZR99agflxbtzSUVvhw6pKmLc2y2p5SUS6Pcl261mShmI5eOJgd6fQgTQpwLuSSL
0J0vFnVTNkee/zq2nLw+vFoJkBpv7PGVpPKQRKKgZRrMi10GrzzhKkPFul+SDBvj80z/l7wIqnVm
Fnyn/8jJDSdyBX7Xsy4FCUl+Qabb8OjMr7r/1Ma7HAHm2vyBT+607k1fn0z/Nel2a/k30UABgVW3
xt12vtfHHDXa7t5tYjqk1i+fWfua0fI46vs4mQ9i0oMC6UZb45j1CekHtGdYgEE4LKhubORvPt0F
XfXcG2+9xXip7ZltD7V5L9SgPCT7tZUPYy8pCcCVR1doM1YbKf7NpB/K/LzybakMLQiQzhIHTlWC
J2lXREUhgZezI0Pf/6Gsj+v36oofxH9BkpK+75IfCOC+mjtF8lXOcbvAyR/uKki4SZle/MVgIuFA
5BlgaQq1soqyXnsbkZ8R47vx4lvhXOe02BfWfyai9qUihhjwNWn+q8cEfdYL0Yr3q3C+QwC2FZYa
SoBm41NEk5dMpNJAmvJCN63OpkiLRbVcbHolLawRc/zu+Cgz0vgYE67sxpsh+3E1ClWsSMtPLfVh
3j2rc7waJBSOHUw4hBEjK+d+G1ITf+po0lqoRkydMLHeqppCdH4jMwsPgoBakBu0hfTkC3sRSY/b
8YGQYhvrbuL9N5h3Ger8UCxDKLX4Xz82YZFCMlQXsRw0+a6mb0ffL3Jn5OROEu3pf9XOFSNwkJEp
XFjEo4pjx55YObuKpqiJtq7CwP17417NSFp0gnLSgtn9Xjlzp/a7K15c58x6sXGaz0R9IiWLHFQD
KBiQXD6sORr2/aRdvHmPs3zweB+uim4u+aHVn6BWYWOz47pfWv+c8KYM2VbKnZm/9eO3WzW7BYkt
YgP0bc82CTot+sJKU3Qe5xzZhNPJLzu5uj1pqvUBfgY3/3PfvC/eSVLt8D+3Mu0+rH/8YFSM47/G
ud5bFH1t74incv6D/Kj7H/S1ezLL2Z/lRjd/5EJlpL9b2nPecnlyig9EYrvIFK18t8oXBY6SrY/C
uXK7bZmnA7IN4r8WyOSPQGM6h38HslGSt3y86cuHRCViDCeNIStx/WF/FxYjz8g4kQRJzDnCpYjG
q+FY0ty049sfSFet6YG3RHpqrfI64Y7ii0+3zC+BmG7jhHJQgRHKB8MHgczxor1lE4Wgzrc7//YI
UHJyxZ2ZKOg1uXdGRTwMwZL/avAOHsVOA9rqKbVDFKSLo+0AF+kpeUdSFol4faB7aLfO4jGmpRte
OzIKPOqonEqhPhfD2vbJQXof8AWs0uVWOu9p/CseBrIJdbnvv7xDOzyKhv9xYlfejHI3wMitY3KY
0oOgRqEh0Dldz3c9z7i8WpyqheTMuB8Q9o/knqKRnGCpqyvxhlE3Vz951HY0BV/yJ4eYT+MgYXdV
UYaC+mbOFs/AfbN+Js5zr865/0vNQjkek/lMdeFGDJf7mwYjzUt08Jm4zYeseYpNCHnHjahg46f9
1mW0MOWBlUz9Px9EDBKFq6cLuoQk7OwrLy4N2gNiD1YRKe9dcx5M83ExDl3PKqvv7dndjlwblnc0
NPiIfmvnDwKOZFpviFPRpT8s3dMyfbkGT8xnmf2npZTOewjqKQxqtItqQ9j/iCTRQB8/J/e01lcS
NmuIwSY9TxnFm19gP1o178lele2LbqG6/NLdk7Cf4umVCqM6OazOtktPklCrdUcmQWDLBx9gtp4e
y/xqo7TNhv/KbOAhODne6+jsZm6xLMGo8uqYL0l+VeNZT2isRyU1fOTiSCSEWj3mlSjDoMoTSozs
k29SeErc5VaMDu/jx2o8+ipikQud4Zv7CK6bLEJq4+LfWdCvU509GpKdkqIFvYw6AmPZ8+3hlhaE
nJrkH+f2xtC3osUigy4q5nLW74VkF0kZV1IflPuU69N5NP9LVLwrTR+omtay7oGNJhBux95TbUYY
jFnfYSqkqbGJGNMZmMGu2QA0odPFzFqSPtBtsnG5gL3qCccz4tNXKrg57fLjTFh+2X9nqKZlRZB7
dZDGbzq6m9Z8zzkATD3H/5kHYNKSAX6GTUymX7WkoZYtWHiXx7yXpICA4gKqSf75Rv9GxlvfTAfl
XzFUMBIk25WetoWJY3YjlyTcRjybotxmU/+kEkoDVptTJgm7+HN2EO1Pr3FzKWMn0FpawICqVudv
7GW4ps9T8xWnJJQg6cw5D2ogzE4LM/2x953r6hfnoaEZ1ebGSuSGCCzsG2YwUUTsm+gSBSeeMl/b
kqe5LsmzT75tC8Yq/23HCi4CyT5yGm5EeujVccTUBrXNmUvUP4BzxY+s0LbE9AC7gEd59zyOH9S8
ieGRYHzEF5zY8barfiwIdjJkoTz/ai8Syt4ZcUyadM4m3h5SV21H46dtO6KfaSe85/Qo2R0aIFAd
Xw6p4uh5tQ8tnw91pQ5ITUBX5+Svi3eetzdQt2n0GS0zF1n6spjkCdddBPB3HrAf79zVQU7/13hU
eXZvg7DezKL9WnWxKSm8tq2fVv6ljntyaMpIiN6Q5cfUZWzo6N1gAeGa15EKwWujcfGmb5n/mppG
pDo0veu/GV1I/FItf35LDRluG+NTEZWr+MTp3l4P9ybvhS2xFP8llLp2Yb7q+9Edz0q8TO1WZMwq
xM/k2saAEmbj0bsf6ixV++VYt5ZGcOi2dD619bY0HpVLMPLBcQ2qLUJcGBHqiWBgRhRVtlN0ck6o
+kz9NnQnZZ86aHGR/kjLCWYg5EE7mDClDUBubry67mXUjB3Cz43OLkXCBKHRfPO4VVAGBNl9IwO4
UW+zRWmGoqG1vM3eD5Vj/1b6NWxpE6X7UFsvCFU3WT2D+/xyxtvxQ6edDPcg850q6Azls0GbO+uT
7/wpSp9hAcpuK9P3yY1JEuU0woZ01HiKYAyoPTnDP1vOb5U0KEVfoEsydG4YVwhqycs/fb7o7YuD
VrU6GzkPJz7BRH8QDbKvfXcvT/FOTc/u45xH+WcJESaUnHTgVdmLULBN9Es07TUWr8XkBOPyMLQx
dD9j2buB8mshF8QFaGfp4wHo44tLynRdPcvxTWufve5pWnZjd6OXMgD9BUM/OiV/oLl2/afJBmP7
pz7TDzVoRrEwAeEzlOUbBb2Pc/bQaCccgVS0P5XuSYqPnPj5dRkCV1D/SpVXSkAzfXqrAS+P/c4C
XJWs1ClznZ7/jdRrNGqfNJec4sysZs3l9q6qH5+aDQrUd5mxo1bRMqmLJ5k7WcI2p9wxafYqexsp
08DZBnn9nU1f/sC/ENWBZn1U5r+2G3eptYSWfqAxAk0Xz/HqqZvSaB4mhVXUCDaIGR+6CpvguF2p
EhIt/gubwqxi+mcj7Fv0goQldcbVdQRuiDdY+d6oHAlWTmq01MUx9sH2Ne8Bw2CwFtW5rBf4clyO
4D2UwWRLZI79sSe6i9+Hi7jBK+4FXN3VIuxFGRp2uDaSMc7+1g6KRP/zOiRJ5hyREf7pJ5iHwGIr
6uVHWe0QVhzdYdkP9NPod10TBWNo4wcS6gtTRyS9fhux+dihQycXnRXM31n9QBn7vUlkDNvK3rcL
L7u7TAevTj7UXH/Ytrb31zHyhH6ua3pYmzUADtuIpbyCZ0bWOB/B+D8dBkThj8fJym80KIbTtGyz
hgJz060JdhIEQ+uHwdPOskhOqaVtK9j/DWzGb6eJrZLzU7LoEPkQVpMZrE5/6HlrMh/dvLQ+Ub4w
S9B0w23cbbJCC0jrebZdFGCpOFRW+99ceAjEaxID/NI/0vhNtWoZ6MratJoVrUS7BwRiY+/7W+Rt
6J+FPTIir9XG9O/bXPkBPXSdsmJrzFgF3OW4rskeNdy19LUgs/xd1RkwlVTnGP2lktB7FSS96vZz
HF/NbCRzhcQ1tfYPapWnShtp/a7CWKeLCXCZ2uSTxwG9Sdb4iqLwMhPkUyXOu9kMm5FLcyhMnH7o
cszkhD0pVEv+ahCLNZvra7/2kc+f0VFHqiUJ/DmPbA6Olj7HdVkR6NDTk/joK9ad5hjnvpZ7q+c9
RVI5UWTbeW4EdfnZat6+qKdLZ8xBjb+ypx8PVpMKZ/q531Dz70U3PwFHvk+jOtpFHNKtRr0kRcHk
o7D23PfaqWa264HlqQXylhoJr/2oqx8VO2SnaPuM+yTVnciBcqYMD6xI36Jov2kOV7Dg7R2W9ZSW
TO8FHrhBGFdLHyPxvx4nIvvsPkRdFqRpt2/7gd6qYaf0md4iyuxg+Oi4PbhmHQrsf1Zxf3/47FzM
6Jl/fUrwJsM99sYaktT0IGomttGcnkdApMFttokGJqeD/MzOHJaA8EBTv/riP2UkFgXOSJ06M9xv
V/N9ezJqHK4oJLatiejMYoSkyZlObzteIsJNEdeg/ZiG/FBMZeh35UHXK9yd+a6dq09Y5ZIu9DTh
X6Ntuw4q5q45NCsqB+jsCd1pJgkw3kIb25HCdZ/mCZH/Na1pMbeBYC81RXYqvIlComQXjzPN576G
qKiNyrk51Qlnube+2ihfx4GBuKW+gJ476K/x3nfsgwbqendCX3QoFuJdsfLFfspCQt19vR5QDinW
Onp4hfVMk15IXdUjVVElMf3rTnbJe8vDS1cEyTfqVlkuMX22bGjbyJ+t4a0Y2fJ6LPGGwBnIr5Mj
o22enaH4zBeBFpDWeqfazzKhM4PJSjWMdRhCEUBWiM5kOEMqxUZ57mDDmoEjmemHxyPn/mhV87ig
muxTXgqjCjxUEAhYMW0jAV855eOMsjPehKZlwGDBcbr0WMXDJo+bsKrhtnE30EyHJLIJupqLiGgz
ZNeA802Udt7eBGAlrjHKxzkqBndjFtaOqozQdKoHxswjLl82LYbiQQsScrM8E+t6J/AK4bR0MUFm
FXiYTckoBAFig7wOnBJD1tAefapR6/vOllKFLI1+bzP1dkr+0aNBS521fhgTdNu4XEY2wxVYtnFR
PXuky6I09gZCuStOTIF3qFIFyJ6Jy4+I+Ivpe+hsW9CV+tSzEPZ1GRjatOVkONyV50vfhSbaPH8q
3xqVH9Wc6wF62cc1jel0s+VT7SBTREXBZohzLberj96wUYVgoIktNLG5oV/aEbDc44OW6Ke4S6Bn
GcnuJdvpDltWNOUwvyvfIsAo1qQwjueA6LGtFbsbJTzUBPQylgILGeW/E9JwF0i+aCwwE/yofJ8L
EqdsyqcNQi++nHuV+xpHDfFc5TrJQGgOuEYuQ4Ezuel0rl1MQ6kXotgKkvm+r7eBVVVn3cNlbHCy
1H2FWMmk4Fv8WFhLgqWwg9RGAKB7KKe5SnWaAUuBWb/vf2sG8YbPq60TX2hzmkUXxaseWcB7jWFd
DKD/lhL1TTKSGpp05qmy1xcrt/aou3eUzzyT53mDFaYVHEfyLHZKi2a/BhPNp31KP3UyiB1GqRAf
WRT7+U0fGFXhIT2cgYRw3FypfTYTGlEP5s/QVxYObBgihTn2Q6p4A5sZLlXak2+xvk3VYWBipw+T
LkpnppWABvu+w+psujt//mdze420rfaYI3s0urSHjzIcBGYH/q9BpVc2MArbyYr23f5eCOlCcP/F
s8cBi3fYRn08uMNHidLRKvPHCYBumGlvXSq8Xckp69odPn4oniEQc/Fo2/XBUNjh6nFnivwJ7zd4
KOwsxP1BF+bBsP2/VmT0/haYb9LquSZb9E6xW7oPJsNLMfvDQUGXy9i+1sYQYp/nU/aSwlLUhhYH
kuN+LBpA/NC7D8wenxNSQipGR0AeRFnF/QdWJsSS/1408XlVONOmAVVlmrz41XwZSoVzEPG/09De
oBZ+RdZY74CYoTUybIIU2GY5FAOXg40xEeH1nVDRomzE4ThPNX2yy6eZU43tjYh6HJf4PJzbZpCV
ihF60I9UnkAFxA1JDA567g6GNUqHmU4xhGsxS6rpr/u7dHNx+wuF1TvCi06uWtQeiu3Hm62tk+Xn
GZRR2mbUJOJdT8atijv7YZpq4EOPEIvaZ6fxQhdOORZ0H40kYrqtFyb31VEu7PJ4UnXWCdH1D20Z
s4EbZ6vJ/mrL+/W99dKR8NnQimfbPXNhdZw60i48i9yv9OjQmXRXwzDzhouHIO0OAoEpCYAYw+zA
TOZ1YzkJpaUA8LXGje0B5AJQJvfLUMNtk7Gu2t2C+IjK7bZIGeWo5csFSRmyTSJEDdvZpP+7oXgS
2n47lhCvPWbyau7qg53agUmaQjs7DN028ApxCasFJj6MO7es0FgqJOd5ZctIkQDzpC1483PcdA91
I0gTpW+ENUm/+bygTSk7OnC9O000mjfDqxtvS9fpsJNZip1zLL3vvPf+6Z3uP+hOCwdhEEH2tlrQ
WKZz7vvc7V5rdB/vZOWUu2nhNpgchTRaoBaySDXdxy59PJu2Lr5ySlIfa4EMjPwC0mZ3cZpUZ1sR
BYiTQWPbcT7UaLcn2nO+16JXOyyGGYbxSuCG6wq6DdP4kfRkrJ3Jms68QamJIA8gzySpQvfemqYz
P4wl8a6mvcgiUHNn7mww7UDzaF01KhCHYozz42g6x8YnDcPuMFOv5mT8ryFzj89FXlpyQHb9auNx
w3a5h4kdorZw0Sz1iPZmgaV4wBKJeAgPE+a0/iLNX7LiUdnm9ORYnmt+UTuKamtEE580A1xfnsTH
PmOpl4WasaH6JtQTJuonlGnpIe/wGICRZC1obJu/qEJ1N9k7iPmR186PmQ9+TLw+ES4mdp1bTgyH
R3xJMl2nJnO/hXRIKVkUsKdHXW0x0qJsOHZMJVOvocWelmeo/22S0LnpLi4RDz2dTQP1I6BS4yS/
PWNdtyrn29NL4jtwJ32pWZsStFE94M5I2AA2yjCngwhacV56js8lvbnrUP8V68COm9UVW6htCh8h
tkvQCH5hc3kpEEtEk9Kf5Tz9NHqXHyvHuEinJJgjdZkH86og6P5+3w4eJmOHcJWrnzXuzjEG7JHd
ZHxAP/svKJTnN1JeyC2nL4KXYhlPXd+N24SGp5PuC/U69CZUsC/XA3skvh5kWTeeFftakUIQ1brZ
/ugIJnftOo/7CuqUWESR8a7kMfROl1iM6JOl/biiKg9GgQlXZewV2Ar+99hX5FFwrBV5i2m51fn7
mum70MlC8WdSiq3Fes681iS7BQUJs0tTaEfEKjrgdA9g7SSSQ8oAFAYPLN/w0N7Fn2vlbJHMZWdk
MWZIj5E6NhXhKdCiw3wYTYnsQyj1Os4jzgzfAwPU/fqVZkPG01HjjC6wtuibMrfxzuWY3lEy9jaS
EGfY1Xeap5l895+fdWV0N4CRBTC2OBILsk9Fz1hWNs4MkJEwUWepFxC4PwHYcvxUpFY981dwPJkw
4LUu1YNJmA4H6HznokWCyw5gYdeP2S/h0xny5glYqCp8zAot/FfaSv5rbSiTLGs+jWH1HvmvNKeW
cuHK7Ul6WFJUtx5waJ6r5VGj7C0DQD+qbKLorbunR5G3nbtMFq7f7Ju6+Lbi9UUWMz6Wy5iJq5cS
AoclkzgOf15Q+iGt2SddzVFuNs85cxTVTSlHqfTs6dGJnepWzJbHhUQuPhupHR+oTb1nShjOqzYr
UE3KTLdOzG+6iH28Ib1YroMraTGrRw/RLhBDOJu0FvussIr596NYjBqjpTkeplfSA9Jxy0fvDlm/
trz+4K9MhKoOJVVoVNSWyY/lJ/8xn6wXY67qjxJgyF5ek7IB8I43KaEaMXkGOMuTAMspB5yM47+O
atMnXXnx77AII4EUj7ODG3uPMXfg8zTZ3cnWkBVKjUY1At58zpP7eVGuRjQ7WdDHu8VipLU9HKhl
148HBxHnRiVUlodMPbkT6OnkG+QtK6GivivJMcDs2uwtDEUBWbhArEuywJDkrd7hwAVqzWcTrSPA
Ff2DSbrla00OGuXlFGdxMVu5wQO4aoZzmohzQPbEpnAuuw/ZfWzxj4RTXKWX1kZLbDKfrV4MQTsS
vEy4vr4pBo2hWbTrh7ZCd9uTZvFMOP8tM0/LYGbRSIQSyliWFsKaY6B8DQxtmhn0SOOGLq77oO3s
eNdrnQ3wk7dbtfQEh7RezLgxGZKxG83VkBk4V2TJWId/ggEdbx/J4jp5VWks8OGi9uGt14st+lje
HyVxEsFzbzoz4yKiWRdVNMXRKtHZYSQTcqK5Xyuuh7DUFV3iBT0LTHCMqYVvgxYOcR802UI+kY69
IvYx36Kza4M+7RKEC+KW4BpJgrRBL6G6AatIUeU1dVNx3IXj2lyaafjVieUdnwQTGRKEOL92k1Ue
+s6GJMKpZIOipw8I3Gz2Cc2c/iTXOElflvmPSscfICw/aibJasWkXwR+DOvnJ+NxdP/RWIa2QLZm
Q8yBqaGsJYKY21y+V61j3vA3qA8cR3owkZSA6sD8bxjq3IqycjIY+gYCxxKyzA4QBsPBW1Hb2ISz
Xtu76DE3Aahc9prIHQq5LRNuYIxZGJTt3r+2pYmAsTdOZTH3j7gEGqSVWQtgIzQ8Nk354a0lmTxe
88XWqtAkJUXDa89U4pIbYgd+2XMae3laXMgpYP7QSyQOjr08Nqv4i1V2n2ud+Rtt70+zIH6aW/fR
F9p8idMYQ6/hsyW5ejsOETl2dkIcg+h5Nu79Tn4OqD/P4s6W+5q+t+rc+EKHTiWkSAiOXnx5xUPp
nKUir2Ez+VMK/2nOzptEAxs5xh0AowRZu5gpukdvonmbJCHoYdwSQa4TV3Cuhcj9W5b4cNU2DZBL
IgD4NTgSQR5LMvuf7YBck2wKRNhO9piAarfKCBLzIx5YIwBZ4jqFGph985dm0CeiwJ5aWwEONuPV
mrRz1RXtWxw7OZKHFkBAjdaLheIaBqQff6TZ63DG9us00H1dufKNdoH0YqeJenXYP9jhZ4BaC3M6
PdW3paEwqHJeSg//lI1nkuubU3Sztu37kM/iQeZMfrbQiDHKSNQp7Hr6bC1Uqd/YcV5WLILyUW/K
tza528QWFzqrmjTDRfdO0RERSTJo1Qox4HFTeCATGzkOf2UlCenIK8Ao5EHCgYJuCaDiXckTNQaN
pZHBoPOYxjsjo0GXolobQT/tQ5tpwD49Mo8GbatVO5Gp/xzSSnbkZ/inZUjuVQo+4gU7J7CtSwEO
F7ajgJQuItN6y9wrq0a+n41+bYRzLi0DjtU2iMzP+z8axmVUFiMZDSuC63J1vzOQuG1VZ59NU+Eo
WVh8mlJbNznZLIFa3BbwYIXr8Ei8iKolld+N1OUX+Wh3EXcBKhnZHYyZm7jI8IXdcF6bC+yjpdzm
yTBzg61eT9uVcLX8BTiDjZPbCzlCT+NuVqdju9cm31m2qits6k+92TjQEDnx9scGKsNuiQnSSRCI
v7F7iEPXNARLDAaawbmeq8gQY7pDT6uT4Uhh79VIJvVd8moXkeZp79Mi/skCppfQuGpLmjZRUe7o
/I5WqeqgMqfHaezHN8fwUT2LHn1Ult5TBEhYZT3sX6BvX3Q8kpROaS6GJHPYtiU0PiN3islBf7NS
qkj2CEdsClC939HjcmDRcaNRsjlvW8KYDpaz4gAuvUU+9gvYW+v6PX/IYXOy4MXpJswvadHf1g57
HzOcyUBWtPZNEhEI3bro8KTMTJuiUgQAYMiAfuI7oapShlk/uOAn7esiJu+mUT+yHdNRnmKhzIiB
pgXnJDrecwjJ37h26m/b2O9+i3soG7ITBsXR1a6KPKkfgrHm82Db48ky++4wKxc0OPaqf8Je7VCT
+sAKoqszb1cdlDaPGXFY016gR7qMvmgPmZd5h7KjdNazc4yr01CDlhk2/MZcPXYTp4ocwdVAKK07
VozdqCOJBBRPQ9d5PzOIdxo/yK8RQeEq56GuzPaz0Pv+2HZ+cevnPL6Y1pi/6y7dveakqWAqsmU7
LgV0E1FWRxcag3lQ2Snuk2452o7+vSJO00h92+g1weky97XDiNV8byemihxAsSB3rWYPMoJOwdQ5
yT0+Wpxa5nGqMvGl9NYIFiebQpOYg1DX8tfi/xVdKAMxLeDbo+xCRXOmAa35Rrw1RuN3VcOHWDDc
67m+/OeB2JysGec2BHx9JNy+eF51pHR6Oc9nFNxiCHCiQDf38mV1soHTBGjS1lCPaSL/19gdgxGz
1qb3B/vPHRxeR6bngD705QkDlxnM8FMbTGbGBg4faFUeM3+5JwZpTTAXNCfnaCs599cpjXrFkUsz
R0dTLb6hPmmMrTf7RqjrMKqqXxqyEYCuHOQs0hkiXnxCPuLGPXWuYf5NJubmflasQ0OmrduMsfun
IIPpuvg6QrW0ZeonteesZuNa6vYvIWX9pksHiClGW595oRBErN2zbGY3sWEfWu25cQsnLMSMOya2
KlqmJlN4X0I16Rszhv+BufC/jDx89NWTNb130s53NQYaXH7YiMF/2vo9bYcegq4ogp4c0q0aDfGX
iSe7LvaxcKZbWxIUuZUJpGDjJ9wS5tIdW0vLCQXQNQyXzNgkqZUf9tQSElHjlQBWXLJ32nkW1g6M
kLRbKxrtV9Cbe1rqSWgVGEqKqokpmxUbnORYadUnwXpFSF3wS9lr74ZPlwoi6vFMPlX3iua5f4CA
trAeJiBWRhGffKx8GAbb5BvIhkJ7HUuK18Tdd7uQIWJSSL1RLIufdb3qAFYTuMraOWcer4ZIC+u3
bDsnYFaT+1Taq3lyzKQefmZXE1lU515/Vm5igK6b2alDsHUkBWTayVFMaJjy6kUOmEjdklreLl/A
l/TFHJlxsS3Fgc9qbe0rcnMxeMsC9QaoylhuO8n5Gjn27D0kfT4BRBvWqbWxPC4yXvYrCvhnG4YU
oX1fbuk3oqQFm8HZKFZIzFzUoelrBv0GPimnZZZG5dpo4eq6kwuepCNy75bG2rieIJWp0B3ktYv3
PmQg74VpJUVYWeubtVoQRmRGWcCjcYLOc0F+1MRNsR8M46tIuZiWZoFp6NtlhejMm+5jLTKFfN6s
kQrIOaX5s1FENrmGdfWMbgRkN+2HlP7kW6wTvjSPSGJmBfdGgNcaybTvdvmU3P8G/9UdyuGfaYCv
9T02ABONWQhBIINB2X4k16L8oV+4OxdNHpMXF5eTCHoL3q9zhfG42o2Hmbtzts2Qe1HJunaUTTrA
9EFA9aJiMkgN54GGHP/W6o4KfTGQcq+Bz02I85aM0NN5LddXUnbr/VpPxtWwNBH4Xj5c8WZX28Zc
ZbD0BmWGLJ9BI+z4XzkybYBLMiuslr7D+4pYo+eIz/KMtK0KfVxMcuGu9GqDbHOQdDzj6LOoTaOk
x2Fg66evKe+bx7ySzjfBAYS1OUD3klDHlY8Ms7fOrbZLezcNBONCiG9/DMVsyMvaLAgVrILHifxC
6rtHImUKYuq31WJkmNeTOBxckbxaOewbl4ZmvemdJjGuD9r/kXZmu3Ejadq+lR9z/BMIMoJk8GBO
cpeUkpWSJdk+IeSN+77z6udhDTAtpwUJdnUBhUZVd4ZJxvLF+73LUWsq/4GjYQ9EV+zHRmS7aMzN
W1bB0m0CxcxCEFCMzsgf6DMPp6DuS1f5emWgNNsD36ZbU0Th0+hO4jITXf0x65ghMCwy6JQOseKG
QU80VcKArRmWGJ7ibqyxNcFVlgZYktdfzDCqvg9TNt6DvXfE2ZOHVgVZeZP34zfhOMENVUTGvILB
7NVVhShqzg+eUw63c5k7VyiBMcij5bhxWhtrGRnkqAURxPWabb2s6W8UfUXmdUAvzovAuKKW9Ou0
aFDjVBj+QuGbB/jHeCPjO0z6cz6tJqwcdkHDYjOB6DdmLSgpk2CZwGxk0wR20SKqmT8lQacempBC
jcgnd533rYO7o/Z2qa2ygwCoWsXR9ETZCf7NRRgvDkeAU5CJsnGVVT6MY8LJRJlC8wfnFwT0415h
kvgzhDaGnGXwDyJDOWpncO56fD0A/bnPmBE2+cpJBsBuL9rRCZP7bggpMPmUH5Z9a+WisVzlHLfb
nHgEhMcF1lRd/WUSMHEj27/xHWTs/pTHmxpjKZgq4c+IUnXlmOOnqYdMXNe+PIRD+kCV1K61MO5T
ScG2ygZVPXVOCsXHHMxjl9Q/FMkaeCQgr792LQSyejKyG0si+mxJuPzg4kz/qSpTUGklIcWVJq2t
MPqRzZqGMNFwjyUnyMYi9uJCTMq4CHzF1Zlu67YWCqM8180u8eeDNBLOgbWcaxxY9qjFV66uoEfS
gJkyttLaGsyPdehQsFXKdPa64AI8SLN/DOLcv9FNVx+J5Oi3XIhg8Q1ZdE8jA+V4DRs4wqQ4XM2o
oFZzHX31sqi46os6vYKGwR8d6ySu/AG06KJrzWOalMAqusU5SgbYFVISqPQexzF56ObcPNH5gc/d
5LDPeoQJMHSW7xCYMdXH3NoN8Golv9iDyG+Yc1gthOEPvDMgqkUSOx9fQoWICuLpoqiVm0YClQJy
YK7XIqSxS8NaaZVTmeMd7etMbkcE2Pu+IjMqqGr6qm4BmG7lFZ2hJR6sayQ+jJZ1NQsYNTKEawxf
E+pXWyCxgI60GjHP2ltze5cCn4CGZPdjp27TLii3ogiGPaae4tldCOTYe3nL6qFuVHYNIdcW105v
fDXTod5FjRorTF3LehvHZn+J7ciA8338jMDaX2eZgLlraVS7QSV2nldNV+GsgBV6vIrwlut3VWcJ
bltY4bpd+IyrTbYLoFNgbpaMxyIvuFi0HgQmg9J/E6qSOl7AnPAcK9tHc+Nugymt2x00NJrRszeu
pWNwabTga+l6pHU5tlceitjpqKccIy9feeGy9Se3IRj/18CeHwCokHs1VE5XZVFYBOOlLbbltEsh
8+MI2BwsTMx+mE0bniJH61s/hDlcE6D0gRS0xZIKDT3nURKDisdTUUBTh6OL2ggVTbgQyVu4Hd/p
Ets3fj6GH0yNAjAHP8bEBAsuq0x/iJCOKmA1Ej762LTEA0SV2aweK8LcDiGOJXuEsKj6nUDgN0Lw
6lBifeoEM3coKvO9YaH+aUygWriyzkbJ4Hngjn5QfTmcQuyRNnGNDsLoqmg9sCuvk9FzrvqcFCh3
zJ8CQkR3gYesN5mKAWVQqLetOcmPdUFmeTtQXJlGm+6saViol3zWTBWf40BDAtYG87lnSUmz+c5t
libqbKGhiWfkpDiU3Ft967G2xSJCgHfP+sCnaGh6NBuUPbYCLE59zE2zVrZYediNd2GDocMSzVy8
nAL6IB8lmvh+28zR9AkdR7P2GmTN+Cj2K99ZXMrNiVqv1nAoZEmRM6QJtWM7xJeeHKe1yrv7vAJw
6lIqVncw6PziE3Ww3F4fB4UGYKWKit5bVTRMmjiwRhratXCmqyyysIjtx/ijX2bf2YBxL8+dpQ1U
xHfd5I/3dtYV7Eoxck3twgh3QuvThOHaUY1TQmEPt8ejWsdjMowe8irGf3+Gu+G7Y7gLBeC9cnwB
p2OWxR7uAZW99n4EbvbccrvkpZjRfiYQ4aocK0IKB5c6r6wxkg1xvePoiyADgDGKhwAjCqhqUHoF
RtlApXOwkaNj6lVMT2ETVHMEhmzIFgC1ysy1kLyydnate4Sc5p3MYogekt+Joy9gBR636KzfpINP
RYC9EOzVwj/MSAjg+MKYG0sQO8OnvxH3tHCFz4adRsYh6+rwS2o4dAlAxw6WMdaXXuoWG/gV8KZz
TBwv08xsOVaNduTTUNJiWJgciemEkdI39o6XRM6h7f0gOxXidxV4V6msuWOzZnAML2eu3JEBaOul
Nce+jxd44CNMBbnup6u0r7DOj4pgb3Lx2k1TD1w5BosHyEi4k+/EFV7cQbNVsin2sY7t+0E66f0U
BZgpuGW8eFTIld0grAwGOjsdFYprcbMPa+tzTxLehwn7WGyzTRTGvuLckmo3qAvf+jGAUm9E3zm4
7TmBeR+MYfNo6gQGJgIesPKmBTJqeKrGgPIg2q6+rJURf1SaGtlqpQNC0nXbOodOZsg4/eEbcXIq
2gCrTs7vZx0hUE16roa4g49rkHFkWaqxsM+d8LLW0Pry3pF7sH8K4xrXSEx9Rnp98XjCKtq8NBy7
ffYr214sxcb6tjfxAjF00qzNtPwOtCB/9J3Jdk63betYMXdmjVHDbCTQNdAKoHxRzsqvuBybXZg9
O2kit90wtp/yjksFBiTU2IP+ZuLsSCymL3eUEDBatF0DyzdjdworN7oqOlBSE2raKPtFwiKHkF3H
TD5rGvhc2OEmtFNl3Fahzj6k2qlOFgAWCOqCAJsKRY8zw7ocJwcyfBIRtoBTPrKPwc13WnL5o9XW
EVQxuJtQWPONZ1NKoA4E3wmwNykUu1VX4c2AwVVnge7F4w/Y5PlBG627Qzw87TEerA99RXaAgI31
nFrDMEO0Vs2hYMfYqLlhP1VjcpwGOB+TMInajfGh9ytStdIU7FLC5rjmtoxL/YDiBkcqdr/C/EHp
Q5Fmp8sxXNeXjUFBMRMet8UmknxMExeKuzgPuNu5ZXhrIivHgx+btotOxnrfuUOGXN2p9n41t9ht
uNNzTQrEDk08+wU+gGz/SFfpDrSPaThhnaUyB/R/0ZJQHhxM2kofxxaquBjEfD1WLfGf5J3uMXnF
Alhw/A6mZdxYWvU7rl7WYajb8Gvpz83BNrtsPRfj194mVq8tsuhnjs8e/Max2ZnxUO4G4mV3NggX
/lWB3Jkz5NxMUeBmGP/vFNkbsFDhoIWF2ah9OgEvxpG1H3HgXk0SNXYf2FgsxH67nWXjwiclHKNo
e+dTXQ5Ac8tmO6Hhu+il4V/qEcx7FY31l8RQ+ouaajqHhVMWF3j91hvHsvkeOAUEweesW8yTKyff
0nbwD26MxsYnDmWbk5eMG4RrHJIwiLdR0BlsrkG+lRM05MrSP1tlYAC1WH+B7mDXEya4lpgxJ/tc
gRHirsF/BVqgs9kYd4Eo1NWS7ntnVVm4xXE9WSE0gZfQ2eaFn9CvGxxLn+jkkKCjnc9UFtYR33/j
ysFKkCIFT6m1xEh5gzD4B924hS7luO46Ei5eS01BSkeSdHg+Jl58kdqwtVM80xzvCqIlwrY0Tj+5
uYH1YuGXhHmhtAkxebkykrJ8sjtsZhwEZtuO6fRBUgJdxmj+17UDAyWN4+DapQN1HJj6HFLtAM8B
9n+ezJusL7AKDO2v9IPkLSLzb5D7wOOIL973g9NuqkA6e4/r3yVpE+aVtqZmx/lb7tOZzS+ucw99
ZzZAUlbRLkoa7zPdt3HFPVKsqgyar+cQUJFPcbOOaiATJuAatzLwkgzuZIk/yIqWS/wVsBUPJEj/
15SIyZrbOCoz0qzXY1HAsTR6gHydq6WScz9iBIASAp8grOZwPETEEi4i9Cnch85AVmOcF+vYMb5x
yEcKOzE2piGe1S723eAIqxXe3ww2ym4MkdYs1M4S2ROAV7CtABLXU28ZFJxGdAVyF24nw6Vgykrx
cw69hxqJy4OTGiwpH4Ppk9uN4hotcb3z0oiaCmkbwnlJ6i4mxavZhb9HuJje1DMkmjAb7UNgQSUJ
ME6ocfJw6bfeSOwSnswAn2huJf2VJZgdczGXmzCecfEKUQfmIrjDd+Qwk4qHQquiP0cGKDXYlAJ+
oVe0jDzdJxlKakoDNAGNIbZNivtv6IphXYhcXADwYkKRRuWVcNmH1t6SqyOHyf1gCBhALYgQxl8I
dpLC3Q9jY95gbKlXQRb+yMoU3x/6dkf8tud1ZIITeE5UHDxaGAf4tRgamNQ1u8zCIWCM8scmpz/O
zhteSPwTXZj9E9VziaPlatStuxnIpNnKvIqeVD6R/AFqCFETDP9SG7Z8gtdk75qlvOj7vty3Fugz
kJi6mtGPH2KMuHbZCHk2inp8NgYYw6PKisckcvM7w0Zoy915gqgF+p2k5UdvGq0d2wUecHReDm0i
3FMaGsUO+ob7CJMTA49U04mCkUCrszDRq9KgGdMOF3lsl3ciwcFjNdIn3eilK+TMnpwxcU3gLOdm
BbWj8QCddcshAYN0ySsUxoNKMkwq0rB+MLIRayx6hDcYRPOu2zI7Yd+OGYfCPrKZy2bj20OJAbgA
f0/q9Oin5fyxoBI7kjd9O2BSsYnz7ge7C3dlL+goDLGF90kywUiEcteG3rNyqBhJyABmxnsNcIKk
jDbtL0ocAo9+BnxTV4CTvEyYxqM0oQ+3Yo+l9qdQcz6s8i7E6Bjil5/2pdi4dvITw8/iGJW6ox5K
6n3TwNrFjsM8jcHwjJrkS4OtxcUwh9NjC1i+oR/b76YA4zqiMz1Kg9C5pqNW7Bu/546CPBonBfJx
AlKP/mFiIYvGkM0DvFjjJeOtkoSmYlY6xVo2ToXHMGdRTWz7N2Kzs2OlI3qHPYWtEHN4zeWu4poC
2e2u1Em2172nNv4ETjSYeHyUvYzvofcN64H9jaoZlk9f6BFbTvDMJo+ggBe+exytEoFscpyrUyOw
OcGxX3y2y87+GlmLd5aLFsjBZ2UdY3V6bfqDu3a6ZNrls+/stPDqp3howBRcrsgEMeMHb4fjEYa5
+Y1dAJFpI0Z6hPn4GdN0dY1xIweqFTRIc2g/p7mXHeGLZlRXBRVIVRrf2IqpurAeQZUhvD2Z3O4V
Db5ka40St6Q6wC/KB1GJEz/amVXUE7u4GF0mPQxoyG64WUsgrb7sHiPoXE+Cwg3eLeJStwe1Wnk+
4UNx2YUP9IJ9SvM0uRtIETl5WNDDrJ/aT9C6rR12a1xMHAXNhr/Fj4Mr1cGGEXFRdYCW6wTEBup7
msJ/jdK6OlZJXoGbVNkFW9b8YMnSuLTo2+/TqmOfoWIxO8oniDBcEWMXoZ0vnvGmeYITcOrwbsfC
H5Ap9R7K4aFwAfdMkJwP1ejqqwCC+bprIc/RdQ2ZKkXxLTbHdJsESUEUsrsoxgn2u/PmQlxYWUd2
AoDtXlpJ9NFaJGDCNcMjoFnyI5M0oQWksRtRQC6tzW7ceu2YXnHhKG7nMVM7g3SzHYYs5BE4yWNk
yKpYN4e4IMgFnzgPrFYDsZOCsrEDnJMPmd5KCI7qIsyu0atiRNL5tEbK1kLTEQNGaBx+FkuU9jHq
F1sNjbVpPWSwSeB20gqAujfKaMZVvy627CTRts2hT6LTsHfMBbIgSdXc5bWs4dYX/vzNL1LFFFgI
HXlUXQZNEENtNXBmF/wznJHVyZ5nSVN2LDaear29lnwup8aBQPhYeeHr8wjGLJ5JMbIPTlzc+eNc
7wxlyn/4coiziRNfmaNHqFEyftaDLq/RNYXfOOLGa6ggEHUwA83AKpFQdSQDbEixyW4BhqenvmAv
oPtaHIbUfaiqsV7VLj/Sm/43OZtWRcINdzz8piEPqOlp4i6+suUYnQz6MvtZWtgWpC2zhYV2FXe8
BuzgSVhBeNKxPBQmhkukClBUeRXAn19FDnWW14bbDkfiHK0sRXu4/AMcdrxwWLfubZ+E1UOhsN/B
izcMrrwxUZeQ98qNM020PYWcrqs40xzgrb4xc7Ay8vrSfdB5TJje9WAB0XenF0jOxuTVxwrk+Zam
RoQdbP4VnUqwxSs6uHXCyjyMPX5xMd1DqERWdqmDAL1tZhX7XuIm53d18GGsnG840ueXZtEj5pWD
xljfn1cTV7cb4qTYluGPs19wYzfHwr9zHCiRgVuCrOSYOSa0McFCarpH3HtuRxc9QWSCP8gB06E2
LvVN3Tccn55a6jR0HvEoEpBDvtokECwlCdEJTHZjSyJkdIg0bCqub9Zi8ZwfOpYj9rZsVkPrkUka
oTzBK6O5sydN0hSH5bURkLUEd9FAeoNLJhfXiJNUl1+DpYLOq6r/oa2++5Y5XbBLiffCTA73ldDw
+z0AZn4v+ikg/UW1NLjwmo1jqDmuFBOQNVaDPuSSq9ZFY01gKDkSFmYCauIhrbq9aly0AbanpsfG
rSwARl9dQsNBC+6YnzX+EXEM5ITBYWtj10aOOC6a3t6GKnGDZVeECAsOB1l2w4bQrg7WRQmclsId
NlBPmz6CMp2WBCnk/ojPE649rZcKYhBNdVnCwN85svcuqmwu94YJeaabjfrAwqOqbgDb29iNNoGV
6asUAuyG8o7dqO0+lbAIDw2EmbtKzw1zi2xEXBPiHXj0cIHHJ8vVbajbJ6EffFPcuak9bOJiUsfZ
tT9ZvY2DfMqp2uY0KSBY6rsOAd0xaTO42y3zo7JhY6dGFx7orsSYNJCMMXnEX9dVib9bVrFIQE2p
uQyJZS19p2vSrcLNkEjUNnhsc7dBgd1MzcR+3xRXpocyQHboQzHS7LB7yPMDHloCpncX0xa1q2cK
V6ocyKf4vyRpxxaoRHuBpxYTFz8gA6oSd9jsq1I1PdU+63elV5c3zCt5QSDbjHHU7CIcDBuy+Ir8
OyUQili3LT+7SY9SuDc6d2VyQ4WhaCEtqaF+gOtxS3elyV4JxWhMavRHCUIZA775nWRxsQWaauPM
qFR6VSOrivzmqa7r5iQaMhyDSif7YBoJJw+VvYGQ+0znn7YgPpvHgnNn67QBRutlg9sCiuw1fB73
kMYYB8jOY7OfrC/d6FbHhtY9oiJaQI0JUzmFwb3qCSfaDObwTD6a2KOu1zudqe4HwUTOpenFdI88
8c3tZbarsVq98wbvOXQ1ZLYaBIEG2nf4vOaW7g0X1SglAtvA002XA1wQ1RGZ1Ttgf6LY2wrnKBPd
N8Y0tr9zJxSAiqSujQoMdPIe6VvFaBWs+FJmh86Qwa1lt9md4t4ISbwdAe6BqC+ZVN+qlj5FmRVc
IHTIQeT3YjtYAgZpY4qV6xr5ZkS0u1JTjh8h5dt6nBFhwgQstl3Aydf6dJxI4wuRw0XjfjRCC9EP
gAxoztQSjYXpoWe77WVMzMWGT8FVPBTTVqf5T4u4xA2eTunXdgLott3OeK4I9AJskC2KQ3VXUVje
0GDDc0r44xeqvc+wyxxAVyQwJJuOm7oDOBp6uApxXHzn4VjSxYisY8kYKWK6UboMm8sxVWrV1FV9
Ctl2DmGJKSY8PzoU9FWtHMk6FBxSVGhkWMjfEju+sQl+3pgZglkVcYNyR5JSVpY/+RcWgSYUWO4E
i5gzTcxYzXQkfUCSgsnUuPV86Xk9/sahTp5aH+RaWzQdmoSjwRYDKawYJq7TKIbZDAyMg27dwMsZ
PpMtCbScpC5mIgLrflQj41gcaNMY6yRB7tibctpCndbIRxBOiIF8oTlHKemR8LRp+1buraRBjV5P
BCLQa7xCa/IhThL9AA0oXld55e7htmDlhIvHGrg/RCbQcfTDq0cgI+AXu0ZztFunoukAwYY2geJ+
0U1lsNW9+zPwuj6gQzqOy3XfwLYKdRSKGXtTDJMC/PVhJmODi8dc7EzdpQMvPaAAtLu2Js8qYJdb
O5p6kvao+QTd6Kk6EhMJLiUJ7WmwA4e24Nk9rVYbz0VjQfwir0k+D12LJahj4G+OYSFctcC+bMoA
RAXCxndnGLufgYNLocLb10jLHxpgdg/3hqjrSU/Lny772ZiZ2vSSZn5osboxhcA5cPEpFWzA60hj
2p2FePyIjxVGmauipkOpUzVsKkck+xoa7oWiqCINkapt1XDconFzk0NNtBMWphiaRRqNSudZGAIn
Tn2kiTU/OmQh3PO/JaygDY1t1kXGVnXhhGwPAhIMRPHd6GBeAshV3xNHRtwSEjIExopXIxevA9Wj
2nek5pxXdAPRzidPDbm0Mcd6sLCFG8QrF9xMe7QFcXORdOA9WMnrrUX/DrMQ6eIMEtuXlplEZIGO
O1mhQS5pleJX3/eG9Ug/G02kskAoHde5VD6VJccFgibKw22ZTfU17uH2tp6zCmcI4gHcOkLPxp6X
jRJLIJsf8eumIuJzMf4ArYaDFkVrVXd41jg2PM7ANvba7KM9VBo6Cmjc6fzI/nOjVPfRwp8LN1Vg
plMlYZgVhA2t59LHclkyF+togi4Q1Y+arvjO9T94iBio8ZZIEjFDca0M6DT4INO7I/BlGyALg/W5
tE3zTn0JqBU+VTndsblPxXEIc/s2zEBmDbj2d6IsUaeNnoe0HkorZMgacN6mwUsTHM0VhG/XNs0r
Z0AqiUn557lb6JIWPrQiQkbORbLbtm30WXEsrtIesAKMXe2Z/CBzalA40EBYi/AB32NkB1tC4MW2
+LEaBjVILDz6riZ6I2o579omggRuzFg/cgs29z2acFTQ2vcvK9Nk3cSkzflmPB4sDjCYsMZ44wJz
i8NYwUEmYixxy1MxIt/14VSxHwGWWRbojk5TXB9KzWfLCO6JPBsDfDvPnuCTP7qtw5bTZ8QYR0QI
Ox5kAUx6YT5x+21wj3WSzZxNWIkRQLzyKhSxU8huboz4k7X8QddxZdh3MwQpSHlR/UQ0jLXXZTrc
J6HtcKow7RqLhiqdtJmeMhYyOrLUlWXBZufsNmGtyI7WKpCWWswQoiYv9nMr9bcibonWxLN3Ffgw
p96OR381f11qrRCaKpf//Nf/e5kYD/eNuOQIn2Jc0fAndJ7+9OdtaUnPsiVdINsS5q8/37FguXFP
xQn588dgLteFOX15e4jfE9EZwvao1aXl2Eqcpa6Ds7ldXPXFyZyPk35EG+ckaJORPP7hOLwioT2l
tAVeDVfr10cpRWrRjyoMnLyek2lDRDgtqGS6+nejWL+Ooip7Thb51mnw9D0rs7h3QkBeeHTGkVJe
7t4e7rXPz4fHqNjSnlRK/jpcIrjry8itThw8HOGT/06O/Hu/v/z7b893Ebeo//4v8//jFJCZlfCq
U/WFTg2BPv/uj2//+vMlMCU6bP74atq66b7wN2//vrk8f4G5ZpFffP/v/9KWsPncL97PMvle/PlR
E7sozPwKd91b/eiZp6DHwQwOIZLVNSZm2GI08HafZuPu7ZHfe3Fn67KFZclJoqqTYeMBuym7d57s
vd/Xvz5YWWZD6AibDwPXEmF5+C8//NmqnDAzMcTMl8lntN93yGD+1fuxxa9/ftejICpafj+g22wq
tLr7twdYps7vX94lpAvjDBNo89cBGlrPZecY1Unr+wraIXZfzbe3h1i+4RtDmGfPANJOAFURYMak
xi0cjFXXUVLpJwPCY84N5u3R3nkg82z/0lCTIOGzFBHHQIcfmotavTOp3hvC+vWdFTL15LSsdggV
ObJwSHfzO0O8Pm//77P8s2BfLEgMswITomB1gjVZ9CuaEm+/pfd+f/n3L37fx7U8h9pUnQYKWxTr
92///HtvaPn3L37eNLgyJTOfHEOjqKMrCU3uXz7B2ZZFVGHqRKmuTjVVJbvTOx9g+b//Nmm1sl2P
Ak/b6uznSw572p1NfRozMgCozON43XN38afT26/q1S/xYqCzHVA3RgaHr65PHm070u3xcHp7gFe/
hSaXHN6+4rJxdvZlLs1as4lxEF/8jdEHO9WHzL3+d4OczSftoztzCA0/ORF2vLONgtmlB5hfvj3M
q1uJp7SGsm5Jxz5b3F0292QvSnarPZRFGOe3csJC8/btUV799p5mBBMPEGGefRK7bwxNfhHHLe59
/pUk+HLjfHp7jNc+u7Qs6SqPG7ftnY1Bblrb+rKvTwbufnpXInX8dwOcnXwOrdZ6dhjAa9Zd9SWq
6ncGeO0tKWEqYUnL5BHOn4CeFW9wLk/Zc0OE4LgHKS6L49tP8drkVaa2tWWisdHnr8lPWx8f2rY8
Od3RSD+N9U1rvlOKLi/ifKUry1bIrqU2HXm2V2kv1UGfJbAwRkIjvOpoCH1jY2adBMEl8o2ZrK0x
f+flvfb5Xw56tr2ATPcVQF4JHvZtZXlf335rr36aF4909mkm+mpD1qflCVDdCS78CHRu03Yf/mIU
RdmgBBlCyj3bWPJAx1SmQXUCrYo+6PCbSj7N1jsnyasvyqEx5BE+Lh19tuItAbpeQlA/OcklOn3n
nY//6vx68fPWrwfVrJsehZTg49OAj60ThxUmTW+/p1cnmOM4yywGG1BnJdaclUVsqbE8BbQX6cYB
j+C0uDStE4C8gy3/6pX933jnNSPUUyedEsZLKUuy+X6CavH2E/1Tsv22Zjy+uuuoZY88WzNum2F6
3fnFqXahmexD6MB6h4MbbWvEnNlXfJLeHvHV7/RiwLP1EoVF5mQ1A2KISaRHiMFScXh7iFcXjUdv
1LM5X+T5xde2a5K5c4YgGdMcsYGtvle2u3Iv3h7m1dnwYpizGceyt2c3Yxg8GMiB22P1X1lYRMSb
nk5ZwMBvj7es9fNPZQtTKNvmO7nW2eyr8GNA1hmWpya/TXxIBtvEPVY45PfvvL/XVuqLgeRZmU/b
Dk2OZiD9MyqOUt28/RyvzQBbAEuYNuir8Jb3+qKkFPDLTBIH+XlJQBwcZiKC/vAJTBNXOimV7fG+
mNlnr2rw8VsEirZOgNLhU5+8M4fPJ9j//rwDtoKRt/NbWWHVcH3RROLlMAX+owuiuq0RRdL8QmOz
9uzB/pvnUULidWNrhWzs11c2zADrMKit06yOLuHn8TtT6/yT/PNAij1gwaQs115mxItPAo+lzNtM
WKeUlLwqRHXxw4yddwZ59a2xKJVDCcunOTtlano15KU5vLV/eIwOfpNip5IPsnmn1HhtIM+0lF5m
l0DA/evTNL3j4SzG10deiyugnTzgmrEIb1COyMRs39lDz9fl8vJeDnf2cZA6O3HWLcPZn0P9kGbw
eHd5/yC9T3+2cP53IE/aIJPLoXB2gppBLROJIPXUd5/c4Ys/41Tyztp8/dX9Z4izPa2y6Lxht2qe
XNx38DiYL1RzgSji7QdZlt/Lnez8Qc5mgpk3+B4VvLHIQ4S5w5MXwaS7J19P/vTfg8ReHYxJ7SmW
j22d3wHK0oDqb7BYaaxPeHyk9n0sGndj+5l5gSkHZMiqGhDZJG5MkIk/un+xW3iWw+VACuR654u3
0jrBIS6zTmbQXVd18nVs6IiNLeyG3n9vMr62kl8OtnzgFys5qJRrw9hm5yO3/HseH3Azf/vjLavn
t4+HnJxoM1fjO3E23XEemwsCz6xTb99FEVa3F2///utP8J/fP3uCNCElGsd+6yRsqJvW95pEHu/j
vxvjrKzOpnhuvJ4xYPOM2KDMT8x8jAWL/unfDXR21vVd0MWmw3pCv7J3iGSF3L6JjHdm2Huf5Oy4
q8IxHkvFKOzv0aqGyO/n+m82VeLyXGXyt98vif0ky57bPBNrE1zjJFFfj+9hvK9++hdjnL0t169L
w/BsNjjnSzjuWqTc/c+/+CC2sLiGLn+d14aplweJWfCqrBTn3s9kmxIU9l4T4dXneDHI2S4KrTBF
1eTzHPYHUS8mX1uFav3tJ3n1o78Y5GwTjVEXkjLAIJZx68aXlvHHv48pgWLLlAqNz29lmt+IPh4H
W54w/F3VzwOmBn/6AFJwibLVAguY0lse8MVWNQurga1vytN4NZfOKm/jv3gCqR3HRqmhgRzOloVv
TiOtUhumZSy2ekzW4fyHF2cTuMRxtQuuiBIL0P3XR6hGLoHtKNRJllNwDAbzgQ5NuB3S4s6ro3eK
wN/rDMmDWJSALgcoiMyvg6G6S5D+Z+pUtZs5+VzPbCRrEXxBOvDnH4aVzBj0rxVU2V8HauophDLY
qpN/PTqXRML8zc9zi/EENTqXgF9/fmxxyrIRfZxEctVj/trc/8XvaxxYLQ/njd+utHXe+7YROerU
TISbIlB4B+f9fXXzXjD/BC1ZbszqrAwL3XTUxELZpwqSd3qISEL/8zOWIaQDwqCXO9L5/cUuWq+s
LE+dTKQUH8vIG74YY6jemVC/NQuZvlTHls0K4e/aPlsgXm5q3baTeTJGiApdDbtcPo8j5Dj/sbIV
WXrZvo4um/HDBG1iLr+n7yFPv29iEqAOzMnm1iHIAvx1LkCLK2HcG+K085XYF2jT3p4Lv9ezv/z+
OYKCVCfohBWap8mcFuOJ7chdHbfyre+/gz+99iT4oNGZBpoHHjqb1XY5Y+uMNetJNdP2pqvG7dtP
8srvWyZvCWzThnBin50pJPzGBbJ2eTL05/7UVX++aCyTRc+U1oCz5+BC54oMB20pT6Dx5fCo/rzi
Alv+z++fYwpNkOauU2t5GsKfU3GM4T974zsf+7VXxIFicVjZgAvnMGYN0z60zQH7XtZk9KVBO/v2
N/h95YONmtz1IG+w8M/JIaIll6ct4/5kkL2G9BGYLNi8PcTvz8AQDmvftGHK6vPbShAu+h4VDqc0
fvCJI27adwqg31cEA/CGXFd6Nnvk2eaObVmoMF3qTzItdhxS6yUj1dil+p318N44y79/cbpDB2zN
BEedU0AZD/9cSvKC7EOGK+Pbb+zVj6IpIqRcemLnsEIL6TwdC/QxiuzSuhXfeqjI0gm//bthlg/3
4nmsZEwmG9uNU96qnayTCzjeX7VMn98e5rXXpjzhkUlsawFQ8uswZs7dfy677hTHJxe7oIK2egwb
r8He9e2RlmL613scV0GKI8p5tqvfGjJ2O7dO68r2ZDt76HW9d3ACbN2Sj0PwPMWf3h7stY9k4/rH
oW8D0jtns64hnsPWrtHC3jiECPySg2zeqcVeHQKdpIeNt+BQOduAHce10q5K0LzHRKiLO4zlVrrc
/sVzuA4UG5pYQoizXbjpoiIB2mxRXK4VPG6yN/U73+W153AW8BKwjyP+nMchQqMPDcV8RhzZQhjO
xQcVv/OuXptlmKizJTu29H7DR+MavaXExozdOLl0S3XjFfh79WTI2/qdau/3qpUK0rX5a8ELfsNK
I9iNQDPpeMLjdOUSfxxtbc/ayOFjDMfxz7/Oy7GWKf9ijfq11w4OSt6TGh60fqyLYPU/pJ3XcutI
k62fCBEFD9wCdDJ7SyTlbxDbwnuPp58PPec/I0Ic8ahPRHf0haKRLJeVlZlrrTJ8+NzG+ambNxmJ
X5p4FzsZyDvs3SVT5w9voGqH6HoWpRIXRnLJyvz3dyPRZT+DzwgrsNhuZehxA4iXTOW7qC9UyGe3
tfQCFvtsLl8Ttyxrv73f2kGl1sPeBto/qywn44Vb+dx+fm9hsSj6gEwANGnDvlJ/Dfm1F12Ven1h
us5EspqJ89d1zg3H0ljMF2zGlZWMGUaGZ/CuqXI9xYgBgUka/chp0xdUb+mhQ+LqulJuQSFcGOQ/
zUjLebT1+bEkFOL2ZXXTol4C7kTp97VRvHSmeh1l8jEuyrvJUlEDA5dYqjf6nGGEBmwDncbr59vy
f/kBIBMEbFewkS0ujkIXiNIp7BirOmTKX7nrVlW6KaUr0T5b0bot4AK81dQvZ4WYd6qh/7G68IfZ
2Ix1amB1hEGgJDBC1COE6emCEzl3HN6bWfj2MkpaPYJBdl9aL0b2ivwpOuu9ufl8Ds+dhfdW5r+/
O3TgiXWwLlixTVCEKIQGFzp/z/lC28DnGjYF1w+p6Cqdcj+C2WJfVzMcZKhR4Ui2km2tQwEIy/Sf
Px/QuSve5nE33yMm8cTCVyHvSzO5N/V7D9oCpbySU4CvSPj0EAnFgEry9ef2zk6gPftF2nMpvSx2
g51CmaKC9twXL5H3qBkXQrD5MfjhjL37/GIXJKDbLICrw14UEEfS+Q5BEQJMlJScBgoWGzYg6UI3
1MeNp+smL1ND5mh/fHWBbAhJ3/r5Xssf7Rl3OVOWqCBGn746c3M6hLoueSqNQt9i60GLnLUdPNh7
WvlnlT3+/dzAx63Hx6mFKXQqAXpZ+qcpUFAxnMZsH2xseW38RXYKPdXkghv86OtnK6R2SHPxz/I5
L6lJMIVISexjICGOCnlpcmFBPm6xEwvLB30edwnIAizI6Oz4hMYX5uns9+nkIh1CmdJaLkRQq3Vb
2BPzFB0AOfn7f7EM3LOaTH6NUv7CS0+pDr2x2vN54GgpaLS4e5UkgPSrnDfS57bOLYZK75sCWMI0
ybGeurMBZLeqB3G2l/qjyWsiW1vmhXv3o4PRCR4NHqsMCVj0fGLfecyq08046Pp8L8J4JbfX9fSi
m1DJxO06ROtM5Bc89Lld/M7eMosQGUj/DEmd70ulc2RYXHI9PGqpLTsCBhY/Q9X363MIfJtk3OwF
lGVKoUFOQM80ke0jAcfyEBEmoU+d2BfGdW7XzRkwlfKKRdl64Tjh4rfAmZkcf/RorkaAmv9iGLwn
iMKphIrlm0KCid1KeynbW4rlwNv1ByGnzBk8eEk+N3QmECObCC5Dlg1uHmbtdEeoSD0EUxDlXHGJ
0xRXUnmVgRASxrBWpZ1hXM384dCx2D2SlMNdkl24gs7tkPf2l9GmFrZIQWPfiIsflSbD3hE1Dq0P
G7/K7rXMvtDHeu6QUVlGboqqvCxb8wXy7gRApgx19ejX+wBCP7MiyBp3ZfQvtsd7I4tJhcoMwqoB
I/DDS2jbHD5ftDO7jz0hm7gj/AV57dMx1COEGx7kp3sdcq+1dskPnf08H1fmpJb4UE5AmbGaPJiE
9gKHXXfP+YXQ9+z3LVrY5n4inafG6c+vJFqWI4i4917xlG5F9Pj57JxZYdKiXP+qOm+sZerC82TT
b9Oo2NuQgBmiQtr4DjaIz42cGwMXgsEDZr6kxTK06Yu6JFmGMJn/owEw2AxfvzfnG+f/GlissYDq
sSN6KvaK8Vxqf235+PkA5n1+GpvNVan/+f48i+/OQQQPWQ9BAo2qqed0OhRzdKreiOLlczNnjrcp
m3Qp0QZP/nWZ7Mtphs2bSQf9J5CCHyqw7koW7CkvPnud9SL5zYWzcXb1LdqJkWzApS1vOMPS8qSx
5Hyvz3reMJJkTgnhD5K3X23zlueMNU9XxJEMRaY97nQGx7xA/G5QyrlzdXxAb/LzmTu3wzSVrSUs
g4TLMu9rg1NPLYNT4tODez1ADH7I2yBe//9ZWbjDLBhh6YUhcp8L6TrutW9Fe6k/5MxALHaajjux
TIOS6Ok8QeAqB52vNHvxNsAUkH05IULt4N3nF8swlTiYAB7aPcy+wf0ktl+eIPi6ZO4KOuE+Fr0N
TSWtU/J5/01rX1XpEoztzH7lDicUA5BAp93SGYJbl0poKNu9QDtUULMHum1e6t86twQK22huRKOp
yliUvc1QSF3Zp+0etmA3XnthfSEKP+NNqN+SyyezMOemF4uQ52EatLrX7EeI6IvrcLiB2K35KvqL
VWYd5myuLOPejUX0ajd16UcSczWiTOJnf2rlD+Dmr5+790ashWfvaGjJjY65qvWX0m2zC5ffmfWm
3YsnN0jf+Vwv/Pqg5kHVIiy+l7wtzAjVdOHBcun789/f+XW5EFaa63y/aK4l+6FXAflfcLFnfDqP
ekMmH03i7sMyKPBbyIMVN/uaFa5k1MaVlzo7DNnBb5+/fPpo1eQ9RIpZJxJZ+A5Rz2RiWVHtX2R7
n3wVAMb1Ry2dZ51t0RfwIQXXQoSBqp7Q9tVGrXdecyHU/HjqSDeDVqMFhIcbZebFUkyKXgTZoOLB
faeqgH+tvzo7GOBqgDFC55W1rKC0QjIHak00mPh/rrvg99e/biPw+Q8OjzVYnDaYohtZjjp9P35D
XMYrLgQgZ2Zn7lPSafrg49YyTIP5wexLWoz3dqKgAjk9yab25aoJGAleuyqRIEneZW0WcZI61DKZ
rkHEG3W3Qh+g2unthUjt44nj/UcCmRo8NnhCnS4zeikNzEK9vEeTfZ0Y68gUGzBsX/awWOECZaoE
PlBbnOtSKwfLk0qFJhb4PswraVwX415oFzKeHx05ZnhzKjNVA5HtwvvlvgERmz8p+1zOdkLnJTj5
yXdyrOg2WeHX9y/pCLIRxDlwmsiLW8Oy/CCRvFrao4QGoYX39PkGPrMwoPvg++dVq8595acLgxK9
VcplYe0hNn2c5Y6g+3NsWXr83MyZjXxiRlmYQeFkTM3S2sNF58iT0w0X1uSMgRnpRQ6QUsVHcERr
QBaXyBxErfqlPCjxhd8/z/LpS4ATQlMfQC+Fi3UZaHoqfIoZ2tb7FKnJZlO8iBwWz41AQmD4++Wp
Yr3pQob2gHLm8szLVl2HcanSibVGxSXqd1//PHhhfK72T8Z+EeZMuhpMnUBONIMdifrJpWzpuYV4
//3FhrLQiRphgzT38rGClswCuPb5AM6cPsIaklf0kNEVswREIg5jZ+D15X2GvEaPdk+MpnZZpK6U
fH2qaN4iphUGsAvaOk83bRRLKdRspdjX11F3740XykxnZurk84uZ6pQyCqW4FvvYMUHcVRec4aXP
L45coYaVSNFp2of6CorbsL7QC3PGc0BWQtOAiR+kZLxw6WXU6lPkR9M+bQ+tca/Fb0P0defE1U1W
mch/TvLPP+FdnDZKRQcpd0XLcWQ58C26JuKCw4VlODsO3hREm1AX8Rw+NRJoIp6MJJLB7kG7NOyH
GvGz7uHzTXvWCOA97j+aRSiKnBopkJaGjNkT+yK9m/Q/Xods+KW2w/M2bDoOaWmbW/ZObbRRTYpQ
py3QUK79GEX06Q7Co6+fvjlPQUhFKYSDsRjIkJYeuuiR2Ivsb67cesGVJ9Fx9fj5dJ3ZuydWZh/w
buHFaGpVXgZir+p/cgEwcPP598+4c5ueGot4GTsk+U+/DzcgzeFJJmiiPmjRk1Rf2emVOqJDhn5B
dgl/dG40GoEPrY48Kz+U0ZGss80Y4Zg9lNRrs7efx/bSJj5TKTf+GwsEfxSV8mWRyuso75ZpJfaK
GH9WvQKbHYT5k1fsEorYgV7urEFbG7mxVkCnVdxmFzbGmd0HiIH+PtrGiSeXtbiyh4Jf0uxpX0mP
+vhNDa4gAv981c7NI9UE0v0Axea1O121JvQKKfOVaW9E5q3aNd89u3v+3MSZy4WGBzJWc73iY5s1
mgOGXyWzifKnAoV3YWdOP+qUSL8edjMQiokkR4i8l16nYRX0ouxx/gICyCIzEQ4YEfMN1dAtiuHr
jpT2VyrYtOBRoV8CRKww45UBgSCwh9DVIdlIwqMXBqvPJ2+e/0WQdGJlceNYSFbrlaKLfSrp39K8
daC9w9oPKWy2hrjgIj7ut39Cb7o+ASqSpp03yzsX0VSVj4JWMO1nYdCmkl1ZS9eK9PL5kM5aUWgo
nYN95UPPuhcYFLGgVt1DzQtDdTDdT31mwOzpX7iFPmDWCe4FId9/LH2oAaOzVoDWw5KsICZ79Mxn
O/2rhw91DUF6C54v+H9IU3zc78A8VJqgcemy9gFW0CI9rqHPMu77xIFLDdFedF2nS/Xnc7M4Yxdm
V8sbY/nI9xRjAPs2cKrCil4sWCerezv69flSffQODOWdkYV30NsSaoF0nPZSK66nqr/V1frCBj87
jvlyJaFDs/rSyYZ91E5GrY97096m05003rXd9sujoBYgQN/oNExTrz/d1lMMyqqO6vxwZ1VIzyv6
BTd9ZpZMHhZkpej3xpEuZsmuJfqN7SA/6JDXWzJyQl8OOykqy3SScr/OPZKLcEqp9CjlFZwd2mQ1
Zpvg8evz8+7zyywttJh4U5PPB8qjP22M4OFffB9ws02qiFtg2aqMDlAoR5acHqamR7hLdvILYfO5
BaBB+R/8Fuk0czk/fppUMKCkh9ipvZc8//I7mAYPjXuF3CMJu2VRfEJpyrQGUR6UmfqrdkR2Cc/4
MXbCgkk+npQRb+3lLZxpA8oruVwe9NYNIKi1b6AwFeltFtEGe+GW/DhZ2KLvby7tyB/ZHtUu7KEp
byr6nm+L8aacLrEEnTNASxflKXqhwIYtAkEFMrY6mPTyEKC0B4cHlBcXhvDxUgSXALIUjAvdYyS/
Tg9026BULdKpPKxq+zuyjS36fhB4fPlYY4UTDQWnSupg2aGQCjOs/d4uDloqYK22XS6Nrx6MUwvz
tnh33w5wEKvRgAWI1t0+FKv+Urvpx7sIC5QLZboIiSGVea3eWUCKGx0RWxSHMr5Oc1rSdnV7jXrU
l8dBWYEU4UwKpIJ1O7Xij/SyThzzQ90UG6QNM+jLv24BVBA+ltYUFn7hYs0gChDMscqDilpjfl9/
OQq2FFXHScugWCmTLD4vefkkJ2GYHpA8HSI3+7qD4vvUIE02FCnHj0/VpjHtxEsO6OEh7aKisrj7
fILOLLSiU3gWtNTNK7E4dLIeTsbYGMmh1TYIeCPdbserpLxwEZ2xMveu6DOnLv+x58v83XbyDDlJ
rL5Dn8mBRvhPbP+65DzOWoDHivQElAF4w1MLaHjkpSgGVkK9LqwfQfgAxh/I4YXpOuNw5/zH3IMI
vS5ZzlMzMVnoQW+48iQ9vo16fSX12qps7M0gAGE7Zf3y+fKc8Ykn9hYTlwSl11UR9rpgXBuIZIhL
QID5C6cPBTr4OOhk1shCgjo9HVEnommIB6SzvHJjQf6vWU6pbb8+ihmIa8o0883O99SGn8tBlnly
fmjHN0X5M10Cep8bA505Nu4K+XVyLqfflxPTbBNLyQ7mUUXTsroJk/3nIzhrAVdIppOQBr7jUwtJ
1E9DrZWEOmB/LGjMbYRFpuhSLffcLp497v8xoy4mqoxBU1U6ZvIUyah7KToCALpEyXVuT1G7p7pO
HZ/E88KIJqzCSps4O5T2n/TYXkJinf085THeaJx57sHTqaqSzqTHQbChbCKSflYhTC7cf2ceaHQg
gLdn687P9mXmSyglKiWRnB1Qx3Dkdqdb3sov/kRRtE4l1Cip/vQFUtRDccGRndsHM0YWH3COJ8lK
ArQZJh3JsemPaj/K5ZMy/v18q50JUvD3BHO0DdDluESva0HYoqpI1GugNCzn6pvpo4ekZ7+tUnFs
BAw/N3duRPO5hJhPpp9j6Ti1hgdODcP8oQPNqhYI1ZbyWrX/jRXgYHO6iBTyMumRR0GXjCVWyu7W
QhV0WCmX8NHnzo5JtK1DrQ4CcBncDX4iRWbJHdOmN3R2rMMSrvv+e91fak45s0DkiXijy+w/G5Tu
6QbvFS2j23EMDk06vHSZvCIURMlCcoymWw+9+fz5Ap0zB/RoBgfMr/YlJ7JdNupYx1lysNO9YL9F
j4WiOiP/Cu/hc1Nnji49yDqZUZ6Ns3M4HVk8pATInU4wYD4bTqd8/TIDKgIHGGgeooDlJvDGyasa
luWQPIRIQlwiwD6TdyVTyOaib8+aQezzVn8XZfj5xMpUhMWR8RN9vHSItlaTunG3acTWR6+mjtZ5
9t1TLkX8Z7beieH57+8MV4ZZo03pFYdB6r816EmZg3qbp94VFC0XDtI/d+XivsYWJNwzgJvQVj21
JdCxgYKJyFyFZwzNN0v5pnXfogJFXHttWD8M+0ENEZM0Gre9dMTORD+kYgV7A78u8E6ntkF0+nJl
oFxVaL+b6sZWb4FhrE2kKMud30+XhnpmOxIvzB6Dp7kOevDUXFXaQ+EPPc+c6Z4ihFtAhCnGwvXj
1E30P4a/08o1chaOAr1XUd7b6jq3Xz8/Ev/0XCzmm2wtDn9Ops/koqc/IixKM9aUvjp0k3Qne+xa
KlQrLwg3iq8+qOgktrX6QmkM/CkSV6pYd1K9gSH/Ph2blLRrtpJDmPsqNf/x+U/74Bh4Is+I53k1
QCUri9XwUyR7UFAsj/1wZ6i2M8obxIO0YCv8L2eqMMCdBJ0y55d81cIxqEPRt1XVFkc1Td1t4ccX
lvrcUHjjzGUs8rq4oNNJNkZpVAKr4fuykytIOWXVqv5Vlz+C/Ofnk/ZhT81TJXivGfM1zqBOLSVx
1KgDwuNHw52Qsr4kv/DhhPBc08hXzU1g0Dcucxh6pozyVBndUVf/xtkRBSxRbXvp4CGtkmkXboYz
Y4EgUgeOCV3EzLB6OhallfpKNfLqmFU7SVzL91+eKtqpkCmZtT1oYlzsrzqNvU5DwPZYqX999Hov
xDnnfj2lI3qqqFOhtLFwmnPu3ooNpToC1v7VXAo4Ln19MTdFi+CgGarVsUx/uIZ6IbP3IWgin/D+
ty9iXC1q/A6ZjOr4Fo0H6a1vn74+9eSPcDgajC8fKrtS3SfIUhnlMclekflzW1nbfG7h40adYcy8
AkiskiRe+tYcOhnkmFjcwP42DITNxm2v/VbNm3HaSWhPfW5tXssTJ0qUxKVMPxivTNIki0tLQrCs
t9ByOiKx4chp46bZRjcfvUtoyo+rjh1a52iE0EibLGNnel3svPPb6iiH6zxc91/NF8/DePf52fy7
e34QIqmzhM+3NbrIj8mXCbjm76MJN7Nv2pyL5abV7CjwEQY9ChT9hty/K0s0z+TUFQjtxar18Pmq
fNzFNO0QQZCexihZk9PhJHbdmP409Ef6Gh25/+ObT0Z/ge/zzIrMpJiE/lAyw4a3GFI/+TFhZTQc
e7Nf6Xm1Up4/H8RZAwTjTBnf/4Cf8FGFDYyw7dnITh18C6Svf5+yMGSU87MFsozFAJi6crRErB+b
TW0X9Mt9uYdKAfJDRw2n3RDwXS5WYUrjZFTMQD/a8ZseHcN0o4rNJUzDmaXm7HHQeZODkFpGbrS6
j8Q3oXasD6o6rJo6RUDuwiV+ZiVObCzyCl1jNuw2bIShsgr7pxItts/X+ozTmiEZVAfmataHJ56G
GjuQViwg2Z2q37lYNkn2R4xXkraOxaUWhzNzxmsLQBPIspmnbv77u9MuUKmnLUVVjtYkdrFYwVAm
Nf728yERrJ2Zt7n3bIZTQFj3gTGyrNrJ6z1DPdZDox0zXyS7IdQin0405QC4ML/zIkQiFc9Ut5Uy
wofaA+Ry7CkdUtcexKi4kW2U20FPk9uyaX7WlvlTxPSxFXpiN2s59c0fE6rMj+g5A9owA8perqZ6
3hXiiL8MDYgLvUTqFfrdZujY9hCtokoq1n2bSVu7MoZDMLTDQRpt44fG47F02sSUNo1cyCBA/L9F
GWxaM4KsKqSdoSzRbyPbX7mdb5Ikswf5KvSin5EUB8jYGZVja3GyUeWg/BMPcns7QAd4k1kNicdK
Cd+CDMCBE4yjwh5t8IWJr20mxBQntwz0typtdEpDZvhSlQ0yu2Dnj7LVPyV9na8mc4qfU9vMV20o
dxuGr26KNBtcZKenXZggz24hB7guPIlrrokfIQ7xb+tREmu1lX5Oo2ZVTtdMSuCYvpX+RS0zcFqj
C9daXBjfi1F+REMvfqwg/d3JRaW4lt6aKDInkyGvAgA96hpxALl8bpHMeempYtVrK43EVi7aH3HZ
Pct2NqBjOyo3ls2kO5ktkARsiuE1KnKTxcn1CQBmmj6OxaxWr0i2dzWqau2mSqTdm2Gv5Y5VZWmy
yjLV2mut0lMVCFIUBlM6E2K58u9NNR9/haL7U6AFtymL+i2byIU5gSr5sqMhPK+iSmg99UXyNNTW
szJNY+AA2RL7xowLhw48aK2l0V+JKbMKJ+18+PsMe0DOvpWk7Ldh0YeT+MhBd7WXHULyMjvNrh7o
LX/T5WHvZ1GgrPp6QLRP/GnkvnK83Bju7Hrqm1VttXr+rZbydttX2d+k10xvQ/M+kP660x+MsCtb
10NSN1jJjQp5qt9ZteVawxge6Y94yYwm4y6RUDkelf4QV+GbXJp7dBGL2pGi7KWXi19DUEpOGQea
69kDSL6s7V0P5VYnRHF9UxdGdWUjs6muw7DI1kkRBelKgC27aaYgLJ1CLeGX8NXCEaHXrQ0jCrd5
NPlOhwD2Sgb8+7dAOOEqjtPHZBx8R+Sxts5y/7mtJfXJyJT8ahzr36XR1J1jFH52XSSjhIS9/tb6
6mSuJFOtrV0aTvLvToeZmu7TwcW/NWsFHt9qL5oY7rQSgqa0RzJzKpDYzcMwXCU+D1BqNk+pTOP7
Dv5TPwDSHbfanSfoIpjqanJKvcmR6lWRUuxsY2Um4V8jKrOVWUdts84tHR3Lps2TjTV0E1tJVxyl
F7fRqIrM0UatLK/qMdUc6Nxk14j60s38EpawJIcgXoZeSwAScUkjNSsxxnslgACk0YafUMaWWyNB
m7z3NN21lVJVNn1AbcutR+u3Okl1etvH1bcYPvtvWZ9FKNzm1aOSprdjJO2R/0K4bOqKLHVrTXQw
RYYP3pC8ylaE4+lDXZtWeti/FDAx9deVFUa3elfh1tos7tDvLNSnelCYOvIx2l2hChBFsR33j5lI
/f6q0SV/1+uFfxxhSJCAA6H+PqB74MSSr26tyfOvyibNwnUkma23ZafexZXYNl4YOq0Sv5gCTDtX
bbUy+AFoBBe5G8RSi8iAr4TfFGsI7qvBi1d913XletT7m/4fbewsLESxyobB+qVwUW6GwBO/PGTD
k01Hd/ZaeD37HxT23RBpikdfjuHDWYvCTBUqabiKc716tip1fKAY+BPWZ3GTNt19lrAYEto7LzQm
WT1q2zWq97GJIGmhgfUNUNR2pj4Z3ITen1tft5JNoovhR9tU3lbtrPRRSMPjlEWvgGeKK0sp9Vsl
MdRbq2R7cJolt9M7z6Ejq3EiSYQrsqMeQO5s3KAdPt5KsSdlN6rRdSgep9NPmIIiaauSxFZ+l7Vp
QZzXaMoq7od+1eLsnSTQjBWFQm3VGmVJC1KjT8JNjBzt+V6zHdVKfnWl2ruJ1OFbMxAeV0MRyOk3
JGItcdumtOOM1KjrVZVIWg4FuR7Y6zyd9acRq3ZCxUDxuRkggwsLGNfrndqOr/mYoHGTAn4ulCm9
8afqtu6Dxmm6hCY8OflpI0kBLU9w15iTsqq7Sl3raDY/ih7HqvcditFaIb1yb/wdtTAUbpPn7cpS
xooZ7gjynKwV6KCqvhfKW5PrD4nUJBni7ThmKds08HNHmxo1cJs2TJwgs8Ef6vmjGJFPdUyLZJra
IDZPz8guMiV3SsC4yoh0hz4/UaiocvVJr25zSVXWYaBYKKZZ0Td1iFMnaZNtoXsowbIuTccP46Zu
jzQii3ul8jMXcC5nVOtK+DMieJmdMmmyJwhFk00xCmWth7HHpvXqozEMEB16RbnvKX3vVNi/b+mR
9LcJYt+O1fR/R6bS5cJFKJoi2L0BwH87Zw5Xqa32a7+LPM6j1LyWs1hVqHj9a5nAZSbk6J5uFW+d
SVHzij/sX5N4HFe46vw6t4L6YKE9jpMwtdL1zD7+3iievIbGra1dCBGzJt+FQZKr36RW7t+gKlac
qapUl55KTmEje69Vlf6Sa0PfGHgKR8Sh4naDgmay1MZXRs0k2Wb7W1Obg+jlJ6XQSnpBJOtoFRFi
IW1gVG44UP9WKVaQsTG8naxW9corgtyFaBL9Ys9WbsfAQIDFyOorfHPmZJGVr+OwMh+44MrvvRq3
13oM00ascGZaJTcjN+Udtu1jrd16Stzf2LOwsBUMlkLk2kxOZmXlN5DH2qvaRc8NMs1PfRPljj5Y
5U2CZ3GUKAKnVRNNFWbJeRoI8e6tqbSLtdQN6qzqnP2uG2Gu+K3c8jVKo8iXit9+QrFv1RXiQWuG
ethJRhc3d50mB79qhfimU6vrylb2jZaGt+U0JumV1qIR7sgoNVTulFe3IjQPsdHHbHDk2A29evWt
5r6Iynwn2WnoKnGA+u+NhfI8dNWbKPC2Vd12V7EhaStZGowruNMahI0hl6hEp3SbMIe2rJKnuVGJ
e1wd09pVMoDjrZ5+9yc0pj0tqNaDJHf8H/XK9n9UtZmiTyZVa/YL/C8onIdFETmDbU1b7uC/6ij/
7It+A59CRhM5FYDY3mqRtSo9/bevZsKZYo9efJB8DmrVQD2ilERdGDh21DMIA+l6smzMMtSlribH
uNA++AMSMtkMRVxTEamf1bgM3UQxXqdRD6/jRr/rVQWqKKv4m+aZ9T3yRfsbqIq4DS2vfZjQad7K
SQa+X+qjxwy93HXqiXHnF0Zvr0ctEdE3OPxLR0pt/0aU9gRVKqhky+xze6VUrd44ai4RlcUgAdY2
uuWOsLjp9KzN36hyhrqja2n6Uoxcg44o1eCoQSQ7ulJYqj/a3qxe0YB/g5H1R+8bnptOQU1EFyEl
0j94Yz4cyqohIAxwPbeibrpilcRGItwo6ofKtbisfg/WZG0hpe5+EE1UK7I5upNqIYWUqKnKdeBL
5Vr3knFtx0p0A769ulPSXtzXjRFuSqPQWQojjt3Ir9GaL8LRe4ybgo4+T6kT87ZpzVxxfK2bppVv
SspGUsRfL2i6u0TJHivDSNe4ZN4SIix3cmZ4UKHk9At1Uur/QBa6IXitjIrZqe1gm+Oq3J6mgDdN
qvIb3hNweE1SMPS3mZaWykNSGFm2g80zLDYGQS8k3l60iZMyXsVh8EDB7XceE/7leuSqeotSudfy
0LCnv7bdNbh3HY9j8utjln+dxlb8TEOWdTsVSrQeIvqgR870sTEmQvu8bN5CRW8eJE26K6uOLifb
bHgbja0r9JajEHk8fYoskB9YTavZymMURp6TZ50v3ShjmgXQ43eS3RK1Uk1o2rIklpyyjd8L4DGt
ZLx2LNCrl9i6/01vSDUjX9/vRDjk2lXRyd+pZHbwEnZq7qZaK3ZJpKvtOrAq8j7+SAGFBm7te2mE
Fuik5JcS6cS5UO99l+2wh+GyD647nwYbRyZB9SS1uX8Vqp7frwoFzgopM+BJAgyQX9tlitPB6QfP
g+FbjmQmzAONOVBpFTkoBFnN18B/fhiIOgv60YmNtcG6L5q6cOoqKGmTnEI39qMHIY8ooVfZMRXN
Y05W/1qzC0I/f2q4+63a9YI0vctFmrkDdcXnzMjupyIgSBOt6Rqt4FQHeXAlKxBOhnJhbaF0UDjM
qrWiOTm7hs5QVAewLYpjaV6ZffP7oEy/w1lxQPr8TdBd3N56fqNZe08IyIYm0SaOVya/Ur19EGry
qJSVzn7VuudA6MWjldRy4UjKOD0XWjt878rq1kp9Y8UlGrPrbeutC6dnzfqZBVnLO0QSO9/Qpbco
i4QD7wzt3qFZKsEmNPv04MEK82z4/Hotz82f3dRyDWrqHtJmfT2OxVMetaGbRZyL1Kr/1J3lc8ry
Z60fMleeeCYGQ5k7Jirs29JIMrdWgby0gy0eiIkfA0sLn2EuN3/A4RVcT7pcco3WZuIkg5d/93Jl
aN084XGbAMRYJ9Tvb1u4l8RGnnzvkFuZna0QJ8iK3aS1hzoz4v42jGdWysTgvRfYQLja3vsjd+Of
uGlvujKCCNpIf4zmdMwNBX7rTi+69FsbWL9UL9OctKSdcl0GLZdSL2RkjA2LFhvLzOB5s2B+onzb
5Cw4rOvKld3kJuAZrbzSc/FTDPpPzW4jN89wkHoqfio1mEQFV+RMIZNB9SmlDjwEzFnpNU8TLSru
OOvr0TvU/S21SXIS3fTdsTKnhFRE4N82WddeF6rUqk7cF7fe5Etg93S6TCKl02VkH43noaCNXg7H
+yExzBWvfl6BfRjhWOyHSnjPUhFKjqkn2nYKk8IdJzXZTb0VbPLIa/lpYbk3+qzjeV/MYAMvqt4A
oTercCL6zuIChx2M+ffBUhlDD/YunpLuQeqn5EeMqNYL2L+s25Emqu4iuo0dhaunc3tTO04wRz2W
MBXszL4KI1cJRHwLtZj+WMR+yAk3qoaONQSLHGJJ9bWg3e1qUoa+XXk5EuIbFJeNbdeWG73IxDNv
5X6V0gP1vYMtc12neU3nvSr/SPKmHXedD2CZdxUdfj6eglvQduxGlG5t2dO2GKwXpt5ziEqAT1gE
seMkHvJE63dxSGLA7HY8Ejd22NjXojJ7hA+8sP3eNHGl3dp5O61bPVSuw9qqXErN1UrrmyeypurO
kJRXOygHZ8jtx6BjYGqsO0ag33qROPZeQ3Ae+7/MunglMDPXU6DaV33F29CmUj/8F2nntRs31mzh
JyLAHG7ZUdlUsGXfEGNbZs6ZT38+aoD5uymiCfnYlwJYvVPt2lWr1jKi7in3/LrelaUYb0qxK+ON
IIrptlBQwyxN3jr14P40oLDaaEIMZ58aH5NYPsqFfsyEISk3hM+FbejjriC8svT4qJSvpnKs9cqW
Bu1N7r1yXxW5dKP4PqhEsrFvGkmRf3yj5mmeil6z1eOJSjZOH3iGfpUrL9qhhZ0Qd1bhvrOMyoah
K75VO7KrQyF+H4Qgv0kSw0i2nZv/Y6W1ci3FbbUr/VG/d1W1c7rSc3luwjIjGuFzUo+/Qi/TDi20
1YNdKT7vZpE0T+vnSEbHldY/m7H1kgpi7AOp0snGxUG7jTgXm6iWrKsiFpJtCEtRZrtcLL9cbpEX
oBitdBzD8FdOiHDj9Yp4F3h6se27vrVFnMzNaObyQy0lKnmcBMHEVnXhqDWFV0vuvqjjKB3KVEUV
NqyD206GTNelDcsOmvSP6QtvpZaptmWGT0YEuVdOwLylrfmn66bQi7rgiNwxMK48LdH16x7yrq/q
SC5MagTrtW9KPdq2XmmaG82T6ge1DEfoAbScOMASfDKqiWE3UpvDFR7mL0HqYco3vrWW3G7b2JQe
u07J34KmQEXExXPSKz+OrznXwaFWeO7ue56HTqnLvCl1Pc9/VUoEXWhVPJZSLUPCC2Hvpg79rt5I
cvqcRnp/zS1LQW+w4v62jQNj37f5z96LcEZ62zVOU8nFK6wxIxyHqG17pWDd+2kh4mto4ghpLDTs
0k160ofWD5ID4cark+rbCLLrQe9lz9uYpjsyLEKVa10uAhHxENfYd+7QbcQmhFpeNr8OVRm8WWRC
v0Cn9A3kkX4c5UHZkBkecR7+oO5GV/8mkcqLR5yqDpM7lHp+9Ksp5ZpfH1Yx6YU2DLZe1Sg/pMzV
vw4DSaTA7XCAlqf8qHmE3gijWfx2m2nFRfULv7va9qU71JuCxNlWtpp2ByyoeHYtHrhSaz3Kre9u
WjUzbFnJOIhp0tmxGqibHoezr9XM+ycE8/AIgUH9KFXVuJfH+q7VO+ULSLawsTs5mJ4XQqSyk5S+
x8XyOi7aUjqkwUguBNQuKIOcRNX1qOj9QRWT4Qvtcuad2iGcNSRaepgcxWNddta4DcXUtGNLaG1f
RCHHlupR4IURqfqmkJRopSy7VHOAYUSaqht0dMzBXnmuSsRVg/JktN9GY9cqx6z7fEEL9hKgCfBY
0Diizso0kWESWSSRQkVuK4VHb60reamcAVDkHYYlfcSsa+SyFHJOylMi7CptI60RzS58fyohA+IA
z4+a5AyQk0Sia0WVZT7V2k9cKBvxckVmYQlOvz8HROqV0ZGA4/tx3pI7OqrplUcm7rKRlUEoM2wF
SfrBJP1jUqi+5RoRVqpKS58HUQGFPHA7GsCmv5+UrmSyPkiJ6Abw4es3b41x/+PXobsDzQ3QBXVS
uKHOv24OliIoQaM8gQETrszkeHluPoIFzj8/mxueb6pc+XxezG8t46odr7rhYJCPuGxmbRSzc0Cm
kvKHUCtP6fhr7J+Dn/+/z8/KunJe5R7FYuUpr48kupWVFV6cJMqTNEBSCqWD7XwNIPxK9SDX+PXi
3ozsIbfVt2yNe3RpigCIo0Rj8UT8wOHj5pIf5SG176TnZhwyGynLz8/SxFgx0V9ObGnTME82ahBW
aRJAgfukkpsM1F2SrbR8LQ7hxIBxbkAPszHM4c16apTW7sytK64BqJcsgKRHekKhZ5fBnFsQilYh
1ySrT19ztBF1d625Yen78HpMElYT1n2Oa+4sMwqUvNGfOu5DInajE1YWYZqDc3QOsABQJ+BygdJ/
YI1vIpVyqlobT213P3pb6Be6Q/lopZ8/EWdmZqApIQkjzzIxk1NC2HrxCvxg4UTI4BM1mlgAzX+Q
NSky0h2+nxkEyNpd1G+15KBSOS5Jwlzesx8vCDizgCmCj6Zrl0aE8wWvdUlpk9zibaGOwe2gpU/U
KrSHvGnVFUsLQ6L7i3Yjmk4mHqKZJc+ndi1HpvgkSW/UtDZd71LOC+hxaD5vCbzZBCyegNMfmMe6
AEYKNt/wVA8yz4GiK9sbAAfyj6gLyEL6pvtpcCEJDYgjAPay7SCkP59E6mwD6DfwDn61q9pdvcar
/d4qM9vUAEllgK/0Dk/AmnMDpWLwSskIQySLJJ0naPEmCWITyHBZ3Y3J6PV09ueoUVP08bZCL3Wg
IVTDrkepuBklM7qiBBk8SqAMbI/384Ekk3FP6DrcKskgCodB15sHiSrtvdL/QHEM0i79GElavY9F
r9ulJV1CgZgbqe1qYfUgjoa36zVR+FnFkfQYhoSel/flwm6h4ZTGGxTDAUzP6dgtpBhEfSyVJxNf
asXPgyzb/XggjXfZzkcI+tTZiikqfsQA7Jvzqe0jerGaQFWeqFvbSvelgY6BrNZQkaCiEu71t01z
kJMrnoHkmVec1cfeHzBrbFKdi4kGDEmdeXRlSjylpug+SQ+VocHO6zHBv3L1xQqyjZDz9iPVtsII
8dEHs1VB59DAgmF53mDmNnpmGn3uPvmed3AFYe9cntKF79NWTe/CJMkFvdxsRo1B7GLdzYPnIuvu
Uym5VqQV0r81C7OLNktqq4LeMXhuKLfWO0H/NDQSdiiwZRPGDGpKc7YqkYYsUqNEwXMYEiVsVlv8
Fn8/fO86Ow683LxpzWryRozhxHuSZEAyyQGC279YghMDM4dUub2aDwUGcnFfPYvyioP9+Pt5sFA8
Am/7Lhk/+7zY1q6SkR17orMvyiEW/nScw/dZAShzp6fjvBkgkjyhzjpXeEqMm1Q6dObKsft46QFI
fT92ExfshxhBFmo0ICQtejbHq9R6DvV9Olx/dgXOTczig7QvNBF4TPSsCVu6m5I1WpeFJXhvQaXN
jZj2wyHzIC6OtBT9OVW8Sq4z79MnwJJ0oKLgXGmi+nDhtJ0fd8kohM/pLx+Ac/v5DUSbOcBHHAS+
z5jNTlQkclIMVvSskByX7ezb5yf/9POzV7XclnpttHw+SW/M5q40Vn7+dP7Pr+OpS/6/nz8XMlap
IkatyvelZpMbwBVkm/Q8NfNNYK5xBS7sVTIn4L/BVNLRPMc196Gu+7GVpM+G/pI1rd2jcLbWnPTx
sqXh5sTGtNlOHi5FUsGrQnj2LOzyLrDbnTRlLnefXpQzI7NrwdRTev9djGQK2mnhzZh++l5jFNBQ
0atLyxyh5mwUheb2VZimzzj03agO127cHP5iDCcmZo6vq1w9dd04ff5aDXd9+OlrDeEpGIAguNG4
fObw8ihuy96jwPuURD/rbKPIK7HOgs+gAw14tsVE0cI+W+Y4AxvUk9x86sVtcAVK5tOTc/b52QJH
As2sIP71pzbo9/CAZdGwcu4WBwBbKkwkxC3E9+crHMuBPrZjxwSVQB8N9Gy6FQvTb5ydbJBE3GsI
S5FOnL9PQ7eSSMiaxlNX7gG86dHebfeXp2nhsKHrwRubtN/7qT4fRAaUR84ocD7Ba7tRw/tMuMm9
chN/WsIARkgylgh5Qtw4NVee28l5IASwQ5pPXpjfuNfJapS04AXPDMycuC/7fjlQrH+K/gAq8q29
FmyMmHbRlUM3D5JpuQAMAnUV+aHp8TNvkG8l1a3y3hCea4N4TN5lsXwtNF8Nuhea5mq0hi24L4oS
/vHySr03EpzshqmXhDckjwPosHi1zntw0zpQJM/tleehB1pCZ2ak2h74hxdrHJRDgMY05Yvsa1Br
3ZubyM1bl+nWTZp37p/E0pPr1BW/5mhi7BPZtWxBGWWquS3INEXgaVEXFRQVQ+ybj35dIGPWyP4D
JL0dKu+w7W+S61bZ0GjSFR4whP5FMFPgCXm1Q27eOgCCyA9So4BNA5B4VYFVQd0j6kGuJ1YU34I8
9R87S3ums1PcXp6Y2Rb+d14UEqa0OcLnMuep9mSrTXyjVZ4D7eb1kKW30etlA7OD/q8BFa5RBCsW
wo+4qmpLFBvlWWy9Lbj7spVXhrBmYXZZVOgty6rPENCVEA7uXwxAhsJWo9eWNneKIOeHz09Jo2WV
xOdV4RCE/nElPlMWloC2PXozVXolxQ+tn0oXkEczC+UZGS+4P90ouvcMKX+R6sz7ImowHQnaiHJN
5oZbF+agjRbl2h0FaU+z286o9obSaNe5HOmPSZXVB1IG8h+96+5cIHNHUe5MkjNCuC1CIb+yxko6
hJpAm4DREA5KFUg6s8r3bQ2oqqUL4SCpfr8ZAjrjNhT7KzuPGvF3ARGx3bi0V4xDr9yATFqjJ11Y
RtwDkyCRTmSrzO+ckFZSX+/VZ0X+Y/3jKV8v78PZdTDtQxYQYkGapmCxn18Hee2aVmK6yjM5RVsF
dtD31wDELxt5Z1qfuZmpKYcOH+ipqJTNBpGMRt1Hlqc+G4OxzeKDW71ah5bsjfoDMB5ocCXbRm8T
8F3fJsNvXXJ040dLolxoV0KoOevAvwOGQQkuCIOIcP7ykq3KhUYxU5/lJrsri3jXqf4XCc3e1kOf
yB/vFRekE4QHSibt5CxbOZULu3oiZPvP/OxUgixqmjDAfFsBpYxodPgi5DeeOq48AD+Mk9Tz1FEp
Q3s00QXNG+HHqrE0l9N7T67wQYAsRM9x5l0e7ZW4CHddGD0UZvDaCzupir6IarAyUHkqaZyuOfSs
//JtkDIkUzl3EFGn8EYnt/YgN5R8s8aSNrIgghjM8uekEOM7dI+yKz+M1CmdJ1+xd2qQmpzAiIy2
Jh4bM/Y2Xmv9GesQHu7EywEM9rAmlG13BPK+FnvNjgJJTSaKRz/5Cpp4SZqde7QqidIw6YvUGVQI
C+pjGR89wAmXj8KSEZ7jMBpPFz5k8udG4gT1M0TDJ0XMtyT/4XYoX3y7bGL6xMnEv4/j1MRsHGYE
ltLSMZEH/+hKcBVbB9O1NsxcInv7xl9LsC/aI5ev0EjAy2Su8uono5nKQpA6rYDE36huVBj0hAS9
4fYh938J4dXl8c084vv4iO0VeunRfPrA0ziog0D3go+0GE1NebU1hk/q1v5r4V3Y453YZ+4UBdfs
dMUvAAG7e09464zPpU4+fH/mBMJcjeqUdLejRoot92/RuHL4lqZIJd8qUR8ifTIncGvqUM4aUUDk
U9mUzNJaMXZpFwNro6me06JAb3K+i4NIlIQUznQnsjZueyUIu0I5Xl7lNRPzgoDnpqLlobDZdcXO
bDpHaoqHoDBWQu8lM7yHYIeSJv6HOeNgkOuBaGRN5CCuYsX7rj4ka2WhNROzI+83ltxbfhc5cTvm
BxP6pgOhrLuLqtWwdc3U7OgXE8irL7i/WbcvRuff6/3V2D5eXpnZFfa+e6fXO8HCtPZzJoiiBSFY
tmLkVOkuVI6jbovlxv152cjSDj41Mj3NThI2OfUt07PkiI4b6zddaAOdMt3K2i/ZIMMLKILHj0wd
8NwGrMoS/TRh7EAVPKFx1wiJF1aDGwVkDfRW7yw8598vue3oGwlyR6hehb4mzH+saSP59ESdGZn5
kr70zdCTQuQo6x34YVlYubAWJuns+7NJ8gX4oE2NQehKuNXax6jUV0awOE0TTRHRiAnR1GypgyRp
k8Qz0XAc7eE7PaHRyl5aNgCqgMcc+XZrNgRDoXUpacfMaVr9Vhvya7PObgs3fbq8Egv3oEHF6T8z
00yebNmoJc8PewLixwqwyfYw6jLRdGMP3r0qfQ/875fNLS6Mgqw2IS2vpHkyMOVqzESJUXUBfTCG
acvV3wzoxMJs3txME4uqEjNHSs2jBTOupD9UXr7pjS+qGdpB8np5RIvrxJMYkQ+V0HUO5ao8jW4c
Pc+cUQ7p9xj/DF1BbcoVVgKIaUPNAiSDUOU/O7OrJQBnn2tFkznG1A8Ry61ODDzQMtuDHG+NWngE
bJSsvGeXB4dUKTBdYwJ6ne8OkiJF6+nsjo7sR3Fo3GuvWQkr1kzMLpqgyKScNsrMscCw69fec5j/
1Vmd8HY8SQEyzYvWWq+3Sl3CnhVqj2n7ZhX3Qb67vAsWV+fExHT9nByjPBnBS+SEd1k2biLNCWrQ
qPpvP/othdvPmwLJBJ0OQonoRk0TemIqhehWjUs3dRrf2shZfOcmGe0fUmXHo/pNSmhJvGxwaYWI
m9Qp2ICJeP74VCa4tjqg6y3zuAx8upYzmoijNTG3NTPzOwGXLfkG4xLk32HW2UrxS5NXOJWWlul0
KDPnkIzZUJSqiQ0YuSs532oxQmiFXYveTh8fL8/bQsiBEPr/5m3mWgVvTDIvZkAWa6OWX7UBxLec
7dx85QgtOVUV2nT8JTXHD6KEopygBit6mSOn2o2geLe0AKyYWFocEgCALvgPg/Ns4gxPH0Jv0naP
rIxGyodR+Np8Uj9+CtEopf3Pxmy+SqkTXNqHUifpt3lpwyJxeT3WxjD9/eTgaIOu0gDH93n22dVI
v2fb0m294qeXVh06F9L7Ck89UKbnVlpFomdD7xNH6uWDoD7Au7FVkl/ZJ8s6/84WXNREgDqULnM3
UMEVABF2lDiu8BhoV+5aLmZxHDoeBrqjd795Pg4l6SoroJXKEcdDHed245PvjQ+/L6/JUvgBLxRQ
dGDWpApnFwzZSa+H3SBzhDHd+PmxGX8oBbKd7dZQvK1arQWe77Wo+TXKFgNuakB8+yFHnilGDOlB
nDmIhI43BtnYTSiUylbsJeEQmoV61Nv2hWJTtstlbdh5ih7uaJoQ7ZJGfFsqyOAMCul9ORCyTSBb
2bULc9T28rQsbVWUFsCsTW+8D7SLBr0G3VBbuNz0ayTn0EG+ys1f3O2nNmb+FjZzUZBEIXVE2RGK
B5pgILbYXx7H4vKejGN2GKgBpR4tx5kDrdW1IXePhjJOjZbXRZhvyboWCC1FK8nStbmbuZFEktu4
M5m78jUx7stk2xZ/YwGAGG+kCZ05d4akDUdDKixCvizZFO2V3/5Mh/YvvBWe9j8js2H0iTkaw+Bm
TpvmG1UIYFsp7Sp8vrxAi5NFdAcul5IREfn5KTdofYetQmeBaGLuxsMoGxuJJ81lK0vXLsGXopJP
p6nCmHneMC+UphsMYrwW/iS4VrJDYpX2UDz78e/LpqZpmZ/vU1OTWztx8uFEd603xHp9/7Vr75WV
zy/NF66dPDUlz0lc6/zzRqrFRgTKisxLfOuZ8l7qvCvBNz+HXH137tCPQfEyteR+kA803IIcTzty
NlXIB5Ch/yKY5s/LM7UwFFJhLAcE6iRE3nPxJzNVZl7qCooROVH9Kw53hbSPjJXZmnbPbDGAbhKX
0HjF82j+fLCyUNAMTYgcPf/TufQqWhtLoG8+vYIgaStZD8WaxubCrXVmcfaaiCLeaBFrw/L3dqTc
FZ5vJ6O+0cVhZU8vTR/K8bqKmC7F/LkT8IM2EQNIf5xaSOw+3JcQOiXmSti1OBz1XbqQjnX29fl2
gwnXH43SJ9njvWpJfoj0Y1jVWylbU0lZHA2Ix3dxboDn07E62QxNWaTQubAZVOEbTaa2ZL7WxUrw
vWgD1nLgmxTtIaM7t+HBfeGNPmuDEu0obBX/QezeLu/ppfma3uEgOKdehnnSRM+KwERHKyaboW1Q
Y7dFqd+K8Fo0w8rp0RccjYUYhIkCIoUigr3z0UAu045lU8aOpQbVl0JvfhSJm2YbTQkTUFqJ8MVN
3QfAHnvBCekREGJtnxGXwCkArxsI8OSVUl+0s+qxsos81Hk2julr4g7BsRvl6E9MMn9vjbJ1F+ml
ct3C5gB1FMwkWq5RPxDk+ojgSu8Awkjtsuv6QySo4ZY3XOuUiEnctZ1Ab7EIQ1IW18KNnksC9BaV
Yv0S80btoUIxm63SNPJ2HIvuT60iSavkQ/dWwoHx4iVa+MvLMuuYwTR0rWWJsDXpYj+A0HkJ27S1
M2/0joGgjwcIw9U9hAZQTgj+yKO0RfTZVaNjHAXpW6PAdCXADAabDcgdqCrXWtEWl51ziLyMxRto
vuxVCNkfiuOcxeKAWMN9L9h5eLi8tRbXG+onUkuqBhZoFqlmY2wosBlFTgLU415My93l738cA7y1
jB1Rhkk8at6HoeuFkKoVJxC6lDeYEnZ1GX/rfOk2kY0V1/VxKGB2ELGZGihFcBAzJ6ll9He0eYSp
g9tQB1l5Ac2x+9xeEyaISuiEsuDtMDvoWSaNUDFRnkgoGkKYWhG8FCNFnazdw8137WX9TV+KPwbX
vI2j8UAX7qsYRis/Y2lCqY3QmQHo0LTmSgBilKKHbJCMp43H6YPwKLa8w7WsOsKnuLm8eB/j3GnE
/7MlnzsDDfieogVK5DRjuc/gq9PHq2hEN7x8NEvzLlxz14srSEIGJIAM0Hh+sUKUbqjE78xw6+7p
AbxtZf3T+50hkbxgV9Lr8UEYT4pKqzZJACJYiqvw3qpkTedkcRCTlCepRcYxzyu1vpAGdaeEzri3
9OtyDeq9tP4glSTcAgAOiorna+IJpZxpLbW4xG8e4tjaSSHsEQE8BaVprMRri7YmKNp0dVKVmdnq
oLWPLJSSnXAMuyuo4/p9aVT9tjVgOfOtIl/BpkzfOw+s6Gbk3c8DBEwtrVvnY4vawbUs0BCOKh8i
E24uslf7y1t6aXXovZkyGLwLPhC/601BX6ORYaL3jL1nyPmugWRt5RG68DIgfIJKmz4qnOsc8BHL
SVrB50TFbHgO200NG2EUrri7jzaYLOJMjfwsAmFzXuIsltQIqgdKmYAUxeSrVvw0x71EScjT1xrT
F21NgnyUAfF+2ixLX9VA3LXaj0g1J+2zTrpxo/EIpsQFFe4BdjXj5+j62oqrW9wOJ1Zn7sci8JBc
Wh+d2u+PUwSx0ZVG2qAEm63M5aIl0FCof0zY1XnWCaagKKpCL3K07HvaVxAdPMr6Ct56wQZbGqpw
lfVim882dwcNzVD6VuAEPK/Gdmul8lZdS9gvbO8zI9PfTwJebwJLhCFGkn9QSt6G5CMun5/FUVCh
ZVk0RjMP3cUhE+O8KUIn74ptXYvf8iG+k71mJRexNA56YkDC6qSaPyAaQQI3VQAC20lgdHkRgqfL
o1j8vIwPBQBP5nKO/DHltiao5vMuhMv6UYZj6rKBpWCB1+dUyAZkT6fdbLUhBK5GWewDR4Hw9xYo
1RMw/GRfEn/CTEv4bvTZz1LQtDu4S1rYb+v02sxi/TZvQ2kNIrI4XADegCpUannzJ0oqDNAG9Wrg
9LKwbfv2zu/cl8sDXggVpOkBNLU2ggKfn6ChK6ViENh4sfKVHpJtLKoHv7otQmsrwWecKysruLQP
eYADEYMVnHL1bH79XI/b1Ei4mtzyMdHKe6sIjnXnvV4e1sINODXeEEtRgFgoErn90NS5EjilWx69
VvzhZy4A1d4JGvX7ZVOLI7KmNxcOjCrYbERmFaRaFpiBYxRbQwSgcN9Vm8smFvfBiYnp7yfeoZhi
fZFWe6ftpGw7QbfgJ47X9v6alWmgJ1bKvvRErzBwdNFRVu617vj/G8W0ZiffT+q2zCqT749QOCli
/0UDhPx5E6w6sC3AIjLdgecmKk1p4QR3cT/pLim34Uqcs3CdorRJkgWwNujGeU+sp1T4V9Uk/VUf
Zf1GNp8sCOX6G0P5fLSDkyM3gdLqpLsyGwe5y7Du68h3UGDat5a1U5T4c92T06sIE2TceD2SA5lf
CGC/axoAAt/xnyEh/iQVyIevz9Y6toZA9wK+btXQ091W0u7yQs+huR8MTEt1spnKvBpirZp+vlRs
M2QDo0raCOFA2wfSUD58X0nTvw1tfeep/Uuer6Urly4KEElIu4Leg8VjrnSNz4/roSk8x4vkB62F
z/FnSruJHEMZWwfxJlS0Q1qjKyhBjOdJT5H0F+f19BfMiZNorHcLNeUXVLr6RczclzawPh/JgVCj
7MMeoSdsDlPzdLXoulL2HNG67YW7pHQGa+VMLbhPTNDiLKEviLue+Tbf1AsjVnTPCbR9lcBPdS2s
9RQur5U8ofMBxEAXMINawoscNdBneA6Es+l32Wghaxuk9iiYtXAL7Ns7qJC82ZnhCpvOIi3lF3By
G4MnXEUKAmOX9+7iiCdVQwOuhinbfb51uzyTS7gbfaeWvsTJq1a8edlKonbeDDUdD2RCSXHDq0Uf
3BwPhhBwS2ScBg7+9je1xF++p8Jp91YXzV7Sk5smLV8gbkN0oqa76PL4Fu4RksPELKbF4IgszsdX
m+DRlcj0HbMNNv23MfBXrsPFCTwxMMU0J2dfKAf6NmlXcfLxVoqQJaJa+LkmyH/nD6oOEBOA3T6E
y43YuZJY5QSaY7HrIIJLiue/mCUTphPa7qgRzANNM2rSuhLawPHCzkXpCDXlLEZ94P9nZXa66lBV
aDTDStjKtgq0pCnkFRMLESSt33QqkIykkj1/z1q5mVlGmQQkueGCtAN4Gp9CWLRvxtGPjkMuDQ8I
fshbxejXMocLUR6XPCzzPP3IC8zL9RCYhlanEqwLRXOt9/V1bI7Pcte+eIO6siEW99yJqdmec3tg
qDCRE4IZtWu3jZ/fy9nYbUwxXNvei+eHMhvESshdfsAGj1qmoOhB1G80h/QpqlfCsKVJo+ETZTI6
oYhWZu7HDSIvt5oxcGhOjLP+3lRupbjZFJW+EsSsGZLPj6kijjANmxgq4xe3UW+E6hHEPq0UayiK
pQmjh1UmWW3ovDtn7t3twzpMM8F33PhQysdhJSm0+HmSJ8RIkK980AwbvDhKRvokQQ3cdy9u8RcX
IKDd9/ZVUFNz8WjKRrkUDrnvIDtCG+Po5S+9p3W3ekkbyGVvsHgRoncOPxBHlTzA7K2SD3Cr5r3s
O0Ml1Bs3BbLXR1F5b7h1n9tKKNl+4B96HemNoGm3WojgSR6J+pvSNWsEM1MMO0saTj3H70VLElTK
7ET1vp53DbIjThODGKTMUW98Zcz3kpmaW8Nok0l+JUbjxHpBHKtf8VpL5xmrhDRAACZUy/nmpE0J
NmPX9By9N2+kOEAcyN368eHyhC8eAYM1ne5BEnCzON5P4Dgf29R3xKz+ZYYZDMDWW1RQcKurlczL
4oBM0KSqRJsjDSvnA8q4kbXODH1Hiqx21xVD/tAgq37dFd2afNuSx5/y2EQXuP0PDfaD0LTFELCL
fL3pH6oY7IxWfNEqfdh6dKHdlV6hbpWyGFaeLIvbF1FaaAnoiptqU+djtIRAL8Sw90FLpV9y39rG
NObU8QAXYL6tKUPGBuopRmXRUSPXWziT9+6gfB6/a0LfZRhT64ZINm22qKGfmfmYxwkPfhQK4Cbx
vhdrL/6ljXNiY94clEO85comNvrmkHWtrem5rQ9XSheuuIQl5wZuhBZWEloahE/nUyrTFSRFqUyJ
Ojoa6sZInj5/AiYmCVBI3M/wAJ1/nxTzUA56mDix3x6q4pWyKHyyX+U1hq6l7Q97rA5tIFx4qjbz
Jp6MdlfrDomj+KM9MR6CqRYA9Xx+NDxS8KASD/MPwoWa4qWeFbWJUyIEJMPjcgWLm7qm+be0+KdW
pjU7iW9h3yhTRekSp0M5qNTKbdz/E/q+nQq//2I45ErA6iL2aMzfXq2opmmC+J4TKluj3NQWulT/
DPXf+FoyJtM7kgzZh7SJCwKi1IsqdhoJzSirRHFAqX80WrTy6lnaA9h45ysjEJ2XIcOgV6weansn
HStec4pX2IqVHcakerk8b4uO6NTSbLcBl2hLS+pjR1LgjO8j1IXM206w7CjWroJA3+qeuB9H82nU
NbQhAoQ1pJWDtXRwp/QmR2viIZnX+LwqrCQhHmPHMOsfsFl/yeDWWBnmFA7Mr2gKHpDeAckCLje7
JKVcQ/EqSBPHKrRntRi30RhANMHwomzDZQNeXa1g5+xvFWBAUW9dJ1l41VdrNAyLC8vbgrIvnQMf
cy0hlBjQWSROJhdo6QnFFmUIf1uBAb484kVDhCLveDoipJm3ipIoCOgt5+T1EaxWWuDt6dKEWMNt
THfF1uICAkYFvDeFBnOammgsvRpVP5DZ1cG6r+O/iFopM/73+dkWTVzD1ZqeG6SVdLtDmKT5dnmu
pmf8h80xaXCThKI2P68clGGjt6nsJY6Xj7+N/NrSN0KSXiujtuuqenfZ2OLCQLcGxQs4kQ/oCcny
6l6yQCAa5gP9JrZYPcQwIV42Ii1bIVgjskEkeN5uXzWBFUNzlaILJca2lY0Pmmse0Nvbq167VwNU
NO3BRj0PLSp5FO4yX3pwM/9YNdDdX/4tS7NLGQ1JOLKLNHNNP/XkDkhct/NSiUZ6ky56a5C+Fxn6
WwOPhV1fGH8aPxb+YoopyBjvIE8ARZMzOLEYih2cMxQznEG4nUBFVvCqyv9cHtXSzaZxhoE96uAS
5g4lRx6obntifsU8yNFO8veydVA+qWL7nryZMrJI3pM9h+D3fCSGh9JBXKiJQwHxgLLhAWWV+zFe
Y2dYCoM1Ulykh6aA1JDPzQSuRKhtWYmTSN8t3d+43puIuI9vvDZ6YjfSsLI9lxzGqb3ZAqmopKF/
Z+IwEKjR/shIUV1enSUDU0EAPW6T4up8B2Qt56/Qoumevgq8G+3LX3x+4mskfIY5c/4YShKznfgu
IuLmztYhLMmLNYq6xRH8z8Q8JU6uHd0TE4Rv6tfJ1dAX8b3se2v0X4vZVaIlOt4oAOCMpsN7clQ4
7UMplsBEtCAxvg9uHxyFQEg2mgqrRh+50QHmIwlRzdgF5hOo+7QZEMK5PJ1Lzoq0OaXbiROdppXz
H+G1RRPXeku0I4wbgD2v0dgfU0QvL5tZmtKJ31QmrgJ8NU8ZGEjDSmMyNaa57mYgH9CtZSXWLEx/
P51NqlCCGmAhVzZmbPfR8W9GABUFMQx4G3H2fc2tTN/IhNgZzbsYOc6VzOBSHoOC9tQ+TI3+A/1X
rGRtWOVEt616a4a1rRvaBtkxm7vBF26tUN5o0kpgtuRGT03OHJxHqB1kFmDfmtDEzPpNUl7JVPGU
dmXq3hEG80v+1NJsk41qDZwvqXkeBsYxLaMj+pC7Jgn3TaBddxCk2LHhXZtQC1hC/S1N9W1qCs+N
G648/Rf3CCEogSxXInfz+R4xPKRFs47QXu2rFyvurkGir4x1yQQdDpSHCPz4NzOhFYKe5QkwUTqy
/GfTTVwECdv+6+XNuHRp0KA/hU200tPwdD6QNgMzM5hj5PR6v/W9FzUk+3qXabe11tqG8HjZ2vS1
+fJNLM4gccCzQGB9bs0TR6/qE1Bzip7CDtdaqDhZV34U33mRcmNBJblyhSzVZSfmy/8szg6bJVTU
z0PQbUNY3bV54m9Ssbwe2pGuhKS56QtvL7S6PZQtWqBontpG3W0vD3pxIU9+wix0kpNhHIMxgVuj
tHtl6ycrz8zl7xOJStQ9NFBC55OqtQpUQFLBPeY9yvGvUchXJnHJs9On8p8BeWagjmohLFm1IBkQ
GMvSK4igfynqGtnCbHeQ0iYpSfrzPTkzAYbP7QR+OWoDFVEnDx9y4ZcKKbymoTcaIGK7tjFmXvKD
relcnDh55KGVQBTpPh7676n3x1Lga0dVVHLTTZzcVdWNtFbCmznJd4tEZRRY6Ysg+zTbiWoTQReA
ZLMjqbs62NXZPZnAUVlZq9l5nqwQBABHI9bkCpifsEbKS0RRaVtUlWuNPR7sqtfBOqKVVnS/L+/r
uTP+P9K+rMlt5Oj2FyEC+/KKhWSzW72hqZbmBWHNSAAKa2Et4Nd/By1fCyzisoI9jrHDjg4jmVWZ
WbmevKDFcRR3CLctC7QqwPnkBYp584uOAJxYP2esj++l2k/0+3L8x3FClu2weUrALCf5v38AZrTQ
P4gOaRSRzi8xjtBo0VcFUEaOlhyMpcACb9yYLq8+z8mjo9Vto00ZwD/qB4wvyWQvxcfaFLihnHZd
MMFJIpL1aBkbQYUWxzjxZ/2u128LcxYSwCWA8CFlomGGnEuq5oz2CTXG8uVHXv2FbWzYf4oBcl8g
DosZWBn331QwqQwdRgX0olmZxMakt9gi+ZL9x3J/AgkwtZ7t/NgS7KE+6v0j9uEmjuD52jAZmCL/
H00+QRKZs1YMWNwM29cHk/2e1U4Qq7qXV2HkCDIYGxd1RouzswRbp2ctgXmyUQYaM8vV0b6sTN+u
H+MmRwuUCUI1TAXyieMSi7ezzoBSqc7XtvDn0ZcGx+sNFXu+f1wn9YEzeXFj0B5AZWkwu3zODrDT
1igvc9SddbDu8xfgCO7MX9h8mXtvVH8ztCgY+hP6sZF2w7b52GV6kOZPTvUlj/00wlLsp3x6IuyO
prvrP+1Cs4E599FDjQkF7ILjnR+W006SsL/0FftpvzXqSSvNX/+OAme8uv9RwLRq6Tz/y69zb/7Q
oPKQEPz+RumCMfMl9Mxd//0mr23cCS1/Xz9gwDnpGfINr5bykFcA+MXq1PtMpNObVBZgk6UxxMT4
4zmVQaGxiUWD2isDqKiLvXwHNcI0BZbilf34t6Q6uzZuX1SW/6WQfscMGgIV7Tkm+d60u8THEGiC
BW43DptBNEzFxH8aqBNoAGDgDHNWRQwNl3US9s67aZ7IbQ7Vxec5pvU567JRxecbMzCLnahceSnb
OMzluUJ9CLPSfL8VzdJaS5gRvZrzoWd7wgSSsf19jPqh4oAKFO/Sp2UTD5GkRK/AGi+x5vPWRxcY
9chhLXD1cON1fsZbLalSW3JrvWKJT3NfJQIru/XrdUDXIvGDyuoFrCwmlAF9NrHotY+P065ht98t
Mgeweai0Y1EE/xQqdWXURMrj0ERIrEJxblZ8AM8tzjJyioDx4udetURvWS4hcEoxyR1Xb1QSjH9s
nc+KgM6VBLBMVpnKxpZe48kl8b6sBOmDi1cO14vMxFLYQBHuogzAYsS7GuCYQ6ffT5qLTc6T8QkB
RdbBlPFuKzirhcWV6arlGnNgdSu9tvE/zhcVU023mkZg4KOwhwFOYKBjwPH8+4bUddJUG2kICzTF
uwxlt/ngqLcL6hmVxR1acYEVvk3XaFoapmXQTR4tBVxsXPTZ97lYOUefDwD38f2uuevSO2n8l9/n
bgG/HK5tqqfhhCXOO5vub74EPBeOjXlzRN8o6Z4fT2rYUTczLQ+r0ldNN79HhCWl3nUiF84SRBRZ
hCV1j8Q6CJ0TaWmTA20GRLC1xo3sU1Q+pNJ9E+8AC3Gd0oZaQCOW7hz0WVw2YBZpX1sW6duwsB8R
J2aSqzuCnNJFSIrE1poE96LTKiF4iWkbZmYV71jZFjs7nugXOZ3lZyfrw7Y10jdTHzIXa5N1UWvm
FnnEB2jxV4GqclHA7SwzadB50YS5FlteMzeVZ0qx8VirVvdEaqPfyzPGhB0iG3ctvG5Bv9CGuAOw
7Q95jvsykWdZl5Qm3FH2LZMEXvUibWeeLs4Ws6fYj6QsK8T4rLFBmTGpndaETPnazCHFAmUsKWuH
O8fuAym+u11YUJtY+scxtnkB5WAnKKWqg92EPRZmY3OfT42fWi1qy9gQfiz5RYEMmTtgNvHCn3dl
ZduV0YRR8xANqc+Kn8DVdZ0+sG5MWS8eEeZM0LdtQ9WwWYJzuMqU0mXyqwnHpH5tzPg4GprgXdtS
sAUuBE4RWkwVfrasKVM226RpwsqJh9fISdTnTOkkYPpIsuCJ2xIG9LqDHZRLMELJvQ+xTGqZaFUX
Dhp66y3tmxSph9HEYuquiNGzpTyxqBS8eR+9K7wEWnCj4fd9GETOVKFTp+90CUQLpcR6vNHcJSb2
xf+a1WQXg/7QD+8j6Z/HeZcOmMau00Ph6DvaWa+3C+fqh/A1qY6OQEyZ8UO6tHfN4WWqgFVB368T
2TImayLcEdO+brG2tunCvvNn6Smbjoa1lxQNrVAhSY6tSL+3rAeCZugberswJ7lI1+oxTrMMmyIm
MCXnidt0mOaLBE+NiAJnn6wyGhS9KLuwoUrszoYBnP/ocP3U+ELeh55B+tGVhBaoy0Ie2gDkUTem
Nmyl5zm6r5aeLuXZod8VrTzo0aFNa1dBL9F1spuXtaK66Mvq8CKrLcpymtswZ6U3Dnel/jUajzIw
GsbC0/rcpXHrXyfJ5+V/c4pZjN8NtygacjSBau1gXKoLy7z1ZeWuGL8n0XMd7WkcFMkdljG5RPrZ
ViJeN69xRXf5+4rXOJ0mpY5T0E30JzVr36NSlFresmSAdEJ1Eu0hGMLkND2punaU6qgNNcQv5pci
2XfqTnB8y/FcWJPl8JaFA2gC54/PLiVgx/RQYmy5q5jjEefFbJ/V/gG9JJ7S/qqsH0r8JA0nDAYU
iYD81iGi9wkFh2XB+UWJMS4kZ6YadGECfFDvdbeupF6em/X3OV2zyTSmsY7va5qXl54uAtXdegDW
3+ees2yoMiyAJbBOQCMOIpJVPtXRnUctBXtiGPrnknxKQmmW/y1nnKrpyUhJboOzap5hRAa3qO6u
i8ZyNrxk4GIQ9yArjsYxTvqUyYY6FzUkwzw45le7hYvzkir/XKdyKQEWJlrRbbXMgSOM4/ggwCrT
JqK3obKTtMHPVVHR7FKJFgLYBSb/fqQ5g45NvXrM6AAC7L2L9qrcuPB7rzOxSWNJagEkBu4aj+ql
jznL0I7RhmO5p1mQq/tREbwal7cBNhCkwOlEXH3RBY9lB9GgSyBR2b7Z+XKM1zDIMoHvtHkbKyqc
vhQq05pel5qw0L8R7ckpgusHdflAgAtnAUH/fVLcZfRMg/tcG3gg6DdU6eC97JlauSx/KNrDRB9t
ReQubV3N4plhjgqHd4HZi3JIMaNrpw2nsfYlbWcBYLsV7fMUEOF7wZVBY5jatdowqZ9mA7vJ/FYR
OFuXlgbh4pKuREoLsO58Li4ihLKBQN9T5PG7wMDeKROgnv6Y+KkI53ibnT+0OJ2UmZ2gVaCAh9Lt
LaCW6Tti+9cF4TLkOGeHMy7onmezCZivsJw6j3QAjrNQSDJUV0WvdtOIQtINL+GMnsknu9JBjWcV
x5fErxGsZSod5Tp2W8Xv7IMFSZTye8qOTLSqeUttV9fGl9RJRAGQyOBOasCOyp5UYO06+64XnKaI
inruiwxG38yWASrw9hj5HpOHpHnFW3T9zgRiYXKuQt2paQ+MWZyhdHQcX7M9WwTrs2V/1se1/H3l
VDGTGjadIBa2vlNHIIcLWBB9f2Fx9f2mZ90ctRQssHcWebIsKMFufn9pPMDcCXID/HVXlQ40mhGa
M6IDMKke5/af63ewSQDzM0iEoTCBLdTnDEgk0eSRasgekfdkR+qvn/g8FoKZeDAB5sZnNxomkx5Q
HG2oM+DCe6rAiG3++tXnl7+vjl9H2dOeGT4vq1KATGRf7K7//k1F+IAhQ0cfHFouWkwjVZsGJWpC
i1THcv7aIPeEbEPQNyLffNOALRl6BwmABfHlnJXelqnUoAkpVEYSyGaM4fMqdxuVFW7Xl4geRV1c
GyHdkjAEW8C8AlQ4Hw1kHUG629SbcMAoxqSPHgHOfYwuY+uYWV/GAic6SOi0OnziSFHeWFa1IxT5
KP2u7szq0yjuI2TzxqxxUa7HsPVjWXy3b8TWQhwHpwClQSRhFwQxXrLjkaQTermQtMwQ6etRkGbq
XcZEsPFbIqgCbW1JJKMyztfMJGASSqWldaFpYWeJMY/7PJ1FABZbwrEmwtnjWpeGTsr1LqRICvbq
bjIzt6XfActYNwK/8LJ3Zjm3FUOcVW4sGvUNsUCrfE6it7HNXSPdTTKWpcqhbD0g/dPhf+fYOjNH
flp8wmMEpjym4JaM3kWNUB1QWx1Qmw4NOfHmtv+iR8P36xK4dWVYJbX0pAEm8QLQRWsrJdPaog+R
1nOfIyNxr39/y2isv7/8fSXhyZhGeqvj+5aWeLk5uxJ9tPqg1PbX6Wy9n+hFQ5AABxgQEtxN5dSy
e7Wo+hAoXYeZYKcUsDrzfvyEDdQw+AscH6SxEMCdsyNPrW0QqQQ7pgrkvZ0zearqtsjRXWdnwyOF
HUJdBt2eGCzhEy/DyLQ4TmQWVnrtmd0YzMrdSO+s9FFtfCrySTeEAEiqiA+RqMYsAA+AJBE2krro
ptCM/+m8pvzPdWY2ZAA4C9j6g1EshKMXDx8xp8FILAbD7Q/jbi7uunkPc3qdCr8VYTFyC5wDdj0A
gAPjbZxhKOTeyqVhxpkta03jE6mZXxqv6OvXrUfsXzSqxEPXHVB1La+aKh/Qqp4e+2b7aC6Dx6IK
/CbXOoBNgT+J38aXgCtdrkzapVPYF/tqDrIRLRZH8td1pjdvbkWEl8dMH5RRJhMMVOGeqvkTwTcw
7f4wwZ1pOiDtYsTlFBIsTcVUf+FqN067/762FQlOczEcgCZmrQAL5G+HePaDZHgp+nz/3UEtB7my
Q4RJ00xN3EbSHhjyte3L9e+LbptzWXQMmmEwL8dB9cek8qPhy+w8OFbw76gsv2LFhTllmkXSbAqx
HBtwVZ4xFNjIfdRFtZdtsYK2wmXA8BA/R1apGIqWk2oKW9tXLE+9vXEMqrqg8v73+xwf6GlQUnuE
WCnzjmkHkgtChY3X4Oz7nCcf5XaBpoNmCuM5iJQdHdxatBVkkwRGJjBgClxCgK6cX4Vmx0We9BEL
zcnV6mBMXVMEV7Z5CysS3ClRrWFFW8RTWDSP5ujN9PW6NIm+z51S0miZAWxIhiYSzxp86N31728d
0ccuJPSaaniSue/LDLXCoVPn0DBfifz3VA8uIYL+juUb54lUAIcudh+vFrAUeXCHacKwMUtrOURT
qyupYVwmIHKwrGM6sN11frbOy8BVo2VrKRfz6XylrZOiGjsZYcl9K0teO4iG9bbiEASIFtqeUIS8
nCVt5JlVMWKUMNYB+wEtLzNFdo1O84iVPllk3ktq+2MZo5mJqKFuy+cAX4CrWVA/LoZHO8PoYoru
htBply5tmxzV+JjrOycK1BvHmD+MPqov8Awx2AHfltOeIh2BxiXFatjrst+jV7ERbZhblIMXjDUF
TnnauRui2gKFcfTjR7Jjv+IbN0r/lwkNKDSQPMB6cC/XOJXYylHpSigXvhV5ZXYgsSBA3BI5GwEp
SnAoUiEkPrcyVhTpbDaSOaxUycWabLezBEq6SQGyjHI3ADAw+X1OQSJSnWDH2xx2dgpcN+L+c11p
towAqk8GEgdwg8DF+fcnJdcwFw3f0uhIoBRfIiIB6vsTx7QmsjC5ehcxVIt0RVdP4Ry5ERY737in
7OOm19/nrgFgMTOhDpjQ4n0ne8zwrx/SlrCuv88Jaz6pkUFKvFcOwiOlZq6hvnRGEdSawFxu3TZK
BMjVI6jAVCPnL2pqFNERyOthRuaAqC00+3ZWkJxD3yBWFKF9ms+kwMdi1qiNI9JQ2U6p5C9aN7o5
MwK0pgjC463wHBM6AKvHHA26XnjtwGIZLTc0OoYsaktfdpjiVtWou3ppy0GpFqmnDWrrWVLT7ahe
Oy99y+ibapbSAWBZqjcNMhOtvNq4yrPfxF3lZMjohUH7Bjzy1OuKfwbplaqPtiyIqbZeijM63OOa
MqmgstKMoVaUmH59kckJ0Kkuq5+pjX3wgB886Rgovy6nPITJoghA5EHXA/pBl4WqnCIYCnKvTRYP
YabprgUoJbVxZ+xXpkHN9lacu8DW8+TyTZ+fG0004bbx1qsoA6KiBOgh/AjOlEiY4HQk2+pDxfnP
ApuNrrvSBpj2fWQI+o83L3EZ1AacP2DD+WxCi2lsTDuUQzirv3K7dZeemHqyXFLf3E8HBG1AaKOH
FI8VQv5zw0XydgaAWz+EY7PDCqZkDq5f2Ib1RYMtnqdlD8ZlWsTSqIRJXzaGfdN7cJn3s9J4jSYq
Z2+Rwb5IhAqYK0f7CycWsjYVFdUpC9PCL9JDq78qN0KAf0jemgSnV02TZpgeAgkG3GHZk5SjJcog
iLjgVEoj6tSyGSQ0aTel9xiEU0QivGF/kQaBVVwSvtjqwt13sixvdUAl1PdE9u0bV4b/PqQ/n/8w
Gqt3MFGtspY1fH78auuPXXZ7WLX+9R+FwNXndbMrWAQbirc8INJ9aXnlKHjJtzRvdUAfBmhFQq7i
AQOfuIP4a9O5c+UC+6kUDcwIboFX73nuSqdNGhb2lj8SAqP187raiQgsf19xkSpJO1iLPujsL+lH
Xv76xOeXpnmk7NDfw//+pKt1u62g1RIm6XuMct662/63IK0ocAyoOo3ltgSFtPbUOy0LPsPAEmcA
gmJJOp6fTzGpejkn7RjWM/XktPBEtaqtpwKdsP+PgMXpGbXzwdYjvI629ZjnHkP3CzYZ+xJzK1vQ
EP5x2lyksSDIIcv3AYPD54QrRmZnBqp3mDehYgTxcKeRk1PvB/Whs7SgU/dxSjEjHYwYviXW1+tH
uRG1LQ4QjC/QoACQw3Fax1pZNWpKQxWIhg6wescFlhVmEtBvNUBMZtHdbRwtMpqwYDb6frCPgbOS
2KHc4Q9OHSoF9mJFBz35IjXMbWjiZqZoUHr59dzZnhFbuF8pErW1KC40uw6x9dityuPQ76T2Jc7/
yZKTlWmuyTRBPLR1nmv2uPPM4eL0SRrVYVTm39oOBihRd107HYHo7lIgxKvzGF6/wg1rgfzR0s2P
HSIIJDmnPG0d6jBZqUPsFJz+qQRf37CoZ1/ndE0bJLXsLXx9eMrZ18m6U7K9U56us7DVA3JGhfPN
2tEp9UYDlWk6jNh+pKfvbZz6vfOrQQ+147gS20ftsQUK13XKosPjLJXRMLswGQjXmGVHqu8TT+oZ
Y4vTsJJAqW1pMWOYLkTTQVe4sajSs/z/eQm3MReDJkB4TgAROf9+lBRDh6p6FRr295Q+qPaxyX7c
fkSYAoTnDMBOrG3h+nPybrBSLcnrMH+QZt+4EetneSv09ec58ZUtgiGlqahDrCcdhm9DLypCbF0x
3giUyeEwYeZwkfDVFfQjlg1IklaFwOd22ueoEWGzbpk0G9OGcG6QBEFsfE6gnFqsbEcoE6ZVdY8t
e7uOtG5m1G7c2oFai/aFbWnk0muAfUQ6GjZ4C4rcdNlhyRWaDexXqYq8ogLAkBxagthiQ7IMtALq
qIchsrgYFQI+Uh3XbUnD9BfABNq/Mdp1Xa42TCWmvvEQmNjJo15siUeGbZa6OadhTrLMbST9WI1Z
QPp+NzqK39QdBrBuBpNAh8aaJqfu2YK7H9kFDWnxM5IkgOF8IjV5RoFTyEKxolIdwVUNGBW72GW2
aGZwQ9zOKHDyXIx21RMKHrKmBXT2rh9cudljYMAy36/f0JYIILu6TAThuQa6zblgt7ZksTGKaWiw
0O6+0Mjtjf11EluJCGwI+x8NHtyBSQMdiY4Hs2mBa5t4hnTKHQC2ms969FQMz4Q+G6rold4wCUCh
QdQMQHobyR+OMbkazGy2VPgFtg+wRa3zr3Ml+D7fdJp2Kgxag+/n9hdd81v28/r3N0zA+vc7nMVJ
hrRRzFivw6RbClSq7WfZAw7r31Hhnv44GaoxTjVQKbw2uQP+ZAT8dlOQLBGdFff0Z6pE894GL8PQ
faNa9RDV5HCdERGJ5e+rFwDVW/r7uOokaFEeFuFmiq6D03ns/231SsNBzS3qRoFEj7HkziJtFHHB
6X0URZ1MZVCx4n2Re6poW5/o+4vdWZ1SX/WqXMaLK4TQExOG2NPH8JJ9vX4Xm9brj+rxmweatp7N
oQAXGfUG+UHFEL28I+SZiFp6eGDVxbE4UxJOySv0k2haASV0UB1KY7If5zx3bWymVbVUDzI7qoM5
U/eRnN3ZUu+qTvuep/KBStXDOMSqNyTW9+vMXxcUdImeHzGpFOBklDjiqgiS0gMef/Yd44/XiWxl
WVeMA5n/nMpMi1TOM2hU1CuKD+cnd6M67v2sTUc3qfPZhT/2muGygzSZG9dObeb2joHl1JhFFhj4
balC2VMH4hdmIzipUhLToSNFvBc1u6zaSaL+6q34Gdz+IcDFeE5dKzN8+DokWvNqZV2Q6hLgcy2X
YgGYrpKDpDu7gQE5EFyqwKtGDnPfUPnl+qlvX+2fn8FJ2yxnM6rJeMeq/sEaEreoNRcdzQigLcH9
bmvQ/yjx/fJloo2m0YDSrH+dk/tKfi6TQxXfCye0Np//PyfLB5aOFTV9P+BkB9UHvgJWWEMprp/a
9vO/osG9MYAtHcuoRIROqwktECezeqTFYyp/0euHRt6P8Y8pmYLrREV8cc9BrNpdjQQPXn8HGOKP
hY3g/FNP55874l4Eq6Om2iwkJE0JlKZ/Mcz4bqraXTNau+vc/H/U/Q+tRTJXdnuOJ7RKUAPPdPLY
qf8U+smyvo5R48pYe+DUfw/qyZn+yo09oGQEoigQepNTbquNh3zQICGtsm+7neycyijIegGHm/dl
oF8STcjIyvFNGlKu1XPZzbgvq/WwVarvPf/6GS7KyUXRqML/ocDxYUeGSooYT4XR3Dn9Qa88o37L
pB1Ngli5n1pB5XHTJq7IcSZLA45/b1oj3kCAUtYusm7X2RF9n7NFdY5tS6mJA6PZ/r0TWXTBYfH5
ADRfZPKk4LASxUdSq3lO459R6lrVQ+x9ptNjfTMa95blVjpgiQhYMdQEs2ixmwjstkC4NM4AUWzG
bs1+gqbmuz5Gq/QTE0GDC66D72HI8oElpMeBVVit8ToQEYT2Ngv6shNyQannG4tqtSBscvDea80h
Gga3t/fxLOot2mbiD5Hl7ysrY7DK0fJu8XGbw0SeR+MzPrrx5/ucxRyUou3LCt+fjJ2R3hWfGNKE
IP35PmclW0wb4o3GISntSyYdreS7Gu+tYhaonuguOEtiOagV2NlyTHFAsIwTC9ZFncGb779hwRCi
aQi9tZzERqijAQIEKXubBdL4Kyv3BsE8kPVXBbf9uiHZtO8rUlxsNqAym44GEgAxOUz6ezd86zGs
31qCEHD70P5wxMlWaSnJaBXwaNr4m1l5knmfZYI3RHRonHipfUmy0oQbOnYP1A7Q2u/qyTFqbc+8
cbno77hjdWicpE20BOTWR9bEcXMsciw8IazT5r1g+SH2buFfFwM5xVhLDOENDDzN/Fh7sMsvFf1i
9gIMlS2dx8CDgaICen0uBnKYVVR1TxiMbxIAxE4W3fum97cmwImy5cxOTiI8hH3zkBU/+mqfW72b
Dq+d9WK0f2Oxll8NAqa2zm5Nk5NpqmsqS+2hDk1jV5ZulO1UC3ub369rzpa8ralwIo0qT5IpPThT
pXc67UmBnu5dqvizCCVCxA4n2EVnkqbNW0TtThQW3XiktNnlSqK7WTkJvNrFL+HdpDVTnGRbVm8U
VQemDCDNZ16UHWcWqMwf5WdbPV0/QBFfywGv3huFAUR8HsCXovpTigbmw8y+ZOwTSe41R5wnVvZy
q005JByjWVbtaxOSqIIQZ5sRgDQvQ9uX+7sVKjMns/Ei9Kb5YNT1q2KP+xSeJbClPtE9ZugY/Pkv
LT7vWPURduEt3lJzFx9kdDRje8vtLYBnJDiHTAKGjFr0SGHYxV7pHm39E37AmgXOJPRxms8TWVIk
APmR6X/aJhZcyLZV+3NInAGYWcd6koCCFWqzq3y/Lreir3OK36NLCp0P8CeLam+2QfmZJ3l9Ppy+
90WcxWa8iJN8wOpvM3tu6h9pIuhKWL5yqel/zojTdCMxe6Kach3G1XORfZXTV2kI/t1BcQqeTpaF
llWoHpt2seaJquKb6b/1QXGqjUXl2eBEuOY+y3xKUj/OviZocSzre6l41lmxQ9sx1gH80NlxUL8k
zk9N2xWGKEQWyQMXi1Ut4C+sGCrZo6Oiw2qvJrx+jtftC5rCzg1lXNe9Fi8BjKq8MP2QFjuWPCnk
63Uq19lAv/o5lQju2VwVoKIh0tMO2iRwAUXf59ReMdMxb2rESCrFYMRdLuqU3BRoDZ3F6GO0bKxl
Of/9mCQy7bxuEOYVA5pdNddmzY+oVgUO8yYbKzIcG1WqqJOp4dVqm+cmfY+Azv+Je1gR4IxXOqmE
AgEEfmyNt6r7aVbf/h2BhcPVuzvb3dgNDBwUzFdmoLoLrO+muAL6DAstUbqW+abrQSFohgLgC/p/
PNK4ublXpCAfBVG9iMry9xUXqmQj190uDyHGEpgSjMb3Ci5/bokqiSJCnBVzhjIdkgjHFcfMbeM3
vXwbgNo5jV8/cS1wH3Ssz8A//IztNHaZNROY/VlCH7EO+UX71HUSmyryPxJoljg/syqT8zSaYfNl
B6kdd47eG1GyflM9ViQ4LSysIQLyIrTc+Bu7Wbqf1xkQfZ1TvsiSbMYmhPhd/IpWuUxgaEWf51Sv
kRqdqiWuQLL2pQaMdMH5b4rS6nA4zYs6TW1SCzJbmnt7V31/0USVIdENL39faUVcDwU1l7K0kXsT
eUQ1txK9RtuHBMRNNPWgu49PDspThxYiA0ygMp2NXiYsGGzyAAXAMje0pcOWn/NA4YAWeUaRJyqI
i1Urrjnep+bjmCg7JcU2qnTwlerV6n7MxjGLHmrM9RHnAb2PgtsS/Q7uXdfGjubtUON3RM9TtzOx
gUUkEFtnaQNIdEHAx/Jn/s0tSdSVxjAWaPRRDk5e+nr787rGbDGxpsBpTBXNBXP6oQhn7VdcPer0
TgM4xY00bCTdAIKhYsffsviHUxsjj9RxmNrqlNVSekiq2LxHtse6qyfTEbwtynL5Z27rBy3DQV4M
3bsXrZAsA8RZXs3VqWhVjxAM9TAPuCV+Xxz69qHPNbeSMq+daq/qslestUjz+qCk5YOe1W5kqV6b
ZuhOlwVHcJEMwM8y4XWgu0hbACa4I2jyfp6keqCnuLVczewCibxVaOxVyM/OFkS0F1aEo8VZEWzX
sqlVMHqy7ffEyVysivMSorrpnAq4uhAejtLy95U1mWQzoxS13ZMZR8GUEBeiGozCoaHNw7MxAYh4
GB2I/MwDTHph9BWlJ7n8KbPaK5SnNI7daZb8shLtt7lQOfCEcWyIqYn/BpDsc56oFZEUOEX1CfDc
X40uvR+yRCCkIhKczgGy2NQlFH9OUVf9yCT70EeRIE+zQQKgL1gph39jRvYjNFrdjD4N1MBa3PrU
ZbJXv9vljZviAfcCFO8VgUUIVwRQcFAViVT1SSWRm41HWI0dG53AEL25l8VNjhLnX8UoOmByJ8OF
YC+ukgD5tHOBN+LmTevP1R3WSOxI1/lanux7h7hZc2upDqAmtowVtcA1wT/8hBU1KmuokrE6aXN5
l4DZXhZEPhvyvTS82wAPRP8osLHPz9IqasWYmqQ+MRbtB4IFq9E4uwM247hFa0Ru1YpWlm+IxzLs
jl2imMVDRwZ3prZkxwmJQLGUVLzQP5jI+94igMUPGlBrl+Fjfp7LGlCIIYZRnfrurymhweCIEKk2
rBxWWGOaHpNp6E3lD63Lhq7CcHN1MhDuyi+ur6Rfrz9bF1VOQFDB2ABLAovWLuHKcqxVzVglV6cU
2+n0ZXls+ndptPcdlp0qo+kpdsBEa6G2ufpDkzMNGeu0HINfeCoZhj/1105+S5XSM9j+Om+bdBbk
CUgcFjTay99X6lsMdQ9khR5Cjdankc1NEBO0xo21NXgFwCxvfygcTNcu3cqY+8Scyzm5pO3zHMiB
2WkeKcoteTCiI4nKNwMU4sbgc0JXgcUpoxB6Tkbqs1JyIocsu6wmvxINKW4J9frz3OWocTL3AOkn
pzpvyqfG0OujZQrTe5eP6kfTNVbLLM38FwhRzVSoErr9k1M3JjspKQNsQAkaRYSKeukoYVzUxBwu
NiNjDQyvoY3GKiz/Yd0J818+0Q5T9peVHA3jXnZ2Zf7jurhdnhyMgYFm2wX6ArAUnL1pzaKfzRge
4DTFXo+e65s3hNhYFQWQf+RFbHST80MQg1X1/YiVmOhz0XfG+LXKH4gOrKH5L2u8Nb3LkeJUh41p
3TW1VZ8K03UKl4rmOTbOSkFfIlbroeca0F3caxBrOfDU0A17IkU0urZk5m7blAIX5FL/ITWAVIFp
tuEg8PBgECsydXLXn7A7R653ZoN5ds8Wwd9tsIIxhcXrxWQvvBouQmrRWqik45ycsFZefWxYWQSG
ndaCTPUlFQupJDRzw9kBYADfDWcgCJubiEZvcdMZPnYqNK3u3yq/5yQ4w2LLiTQqAOt5M5LXgoXt
4d99njMskZRNtAOO41v9IbV5dvOME+JHjIs4SwV3qRhz9lcvjWJgHbXfooEG02Pc6sHNHJwR4JTC
1IBM2sSN/TZjlXZrY4XgrTVbjgPOgjTYd6kj2rDfWNX66NZx/3YK+EnzzTC68PXUJdbABhkFC5m5
FFiajfJU1nZxKqf7qUwyV5uQ71Zvl9lzMpxATWysJuAdFSd1TxPmYwH1zRKLLjmM7SDBioATmZLz
p1CbVHluRic7YfjXtQ+DPN78pC8ElkwkNByOHn/jRhRlWi9lJyN/wtAWUf5K+/C6UF0aKbwXgNQG
cuUypME/52WrVEVmDxnuosP4q1fpXpcEtZMJjOGlATmnw6kfUaJ8wjaa7BQZjlv/JyUixFERAe4y
7Mxq63YCgZohTma6p6S31mQBJakj57FsrsKKb37CLYupNimDOb4BSQyhsm/PIiyxC7cEFAx5mRVf
HoyLNUSF7VTMzkf2pvd+F/uxFYyNwCm9OKZzErzuIdIipUlAQkFh7skRgQ9ciBP3eU7nSBdZsT3i
85Fy7H9FBJMA9bG6eYZioQILC08UGMcXi/VyIytMLLZgb+lRkrFAFtP1N2oFCCxhKCqbsFQXU3lM
nts21ebhbXoZzLshOkXTey9az3g5jouXAiYKc6XLyOfFfFQJ8pFpjyoACPBijMZ9MVAPK2uf574L
TOAbS1K00yf9V4VRLVkSPbiXtdsP+gbyZcAdWXClzu1XSeeY2LRQgdaRu7Wh+Jp2yKfJQwnPG/Vj
nXwZpoe0i7GZdx8Bk5OlB7N77UV2+lJmlmPAaRsfmxH4wCWnCQJAMqihVcVeB0jnNsl9C/N2JbvV
B1gYVhBwYm84jptvEaWYSZATOqmh8S4PB9m4NYvBfX7RvVXAN48K9mDU+Lw2sgBt9Ukn2gS4LTKQ
F6BDyUj38hjRBpVa26YGOBgR4I2VW2GMO0oD3cFsQoBW4drclaPl1sJ5iEvbhLNbUV5inRVz0Txm
Wj7ratjKx2b+Msb3dvpyXesubRNIIE4Ge+oC3cfJI4YtaV8lqhqmrTtYXjb717+/IWiqDJXGawcQ
QsSx5ywAtCSKa7jsKGoEHT3k9y3F5gPBQ7dxTkviDmjN8G0wcskxoUeSlqRaqYdSM96l0vCQauwL
pfPuOi8XiZMFYR9z1jZiC+xG4t3+rEnkTpEbHU1i33v9ztB+dRiHiZynVt3lFA1JsmiQ+P9Iu7Ll
OJVl+0VEMEO9Aj1JsmTRbcv2C2FbNlMxFDN8/V2lE/fspiCa6H1e9NKhSmrKymHlypXdAeZJQZ0y
rimqjISJsWbKc5JrxrmII7dSXwe2EU9d2R7EslSoAviZyGAIJ2yqrGpgQWSe6+i17yan+FEB0lka
l9srtzIP6FvOdKyDRVHRhXkY2mRZBZWMc0f2quRqG7PYGl6YRaoShqAthq/lVwPRl3TaSD2sCUCL
cSSowSYCdlbhia0YiSs5CIyzWRXOu5VuYR9WDjCP+MnomM6TKeI+pyToqryl5jkdvlRxAL4GxSPW
3bYUGgcoOMLoe4yKfrF5AMkm5KmKwTzLQNKTwqXh+927bME6wIGS0fsYXJ3zuz6qeawMPbPOurJv
I0/fIkRe2QXEQLD6MuGtAcR8Sa7KvRYhlHfOUIuDtOIu2d07ATB9o1YISgRCsBvzCZgtYXQAA+hZ
C7w6dxm9+7Gajb8wBAM8VBThhLOsPDZ/aLGhn5aXGT2zAD7h9xj9ZDVh/XPS11ZjKsG5z2KHkemZ
DPWz1f2wthrbLI/rXBD//epd0is76sDOHpyTcFc8SMNuq13t2kw4uTs6davaknF1UK2oCxkF6ITk
rpJ8N/UvYecotbzxcCxPFEJRkAEXA+QWC8qeBsXTSqKX4WXS3Tx4jPTz3QcK4yPjpqIrC3glhYWi
5aCyum3CCwKDaXdMtkjB1r4fVhWCOIiD4GILB9busUiFFocXqc99oxkeUhBLbtjlGzLEQ5uDIyes
0dDuMqKetpf3xNo6t0sJQKbDn7ctA7caZvH8OJEsIVJOFPvceMBeN1unlWv/WeocUYLr4flhuzqt
mhrnEYIi9nlMd706uFomu1r73GiWG2iKG97v7kEerBH0UIe9uyDfbMK4ZJ0aE1Au23uzIfsNPb68
ffPxhfmYZKJ1XgaYz4R2OV7QfpLvf+/mIsT3eqSZpqQQoZp7qXFK9XT7XvD/F7eE01JzIjLNXLyn
wTTU4WSl0lmdBrQcgN1ZHO3w2AfPJAjvtnARJ7qSJURBhjil1TBCll37iAqTfAstsHJ8gWBRkcaH
84i0o2AcBFZnkVIygrP9NQE9vxzdzY0Im/PDWwOUc4XeUw519DuxmuBcPxQ62U1av7u9HSs3ZCaA
z/DqhlQAVdRVUAdnJUkPYWs9oGeMkXmV6plqcww0e39b3soJnskTLrwpDZSaKSZEDfk9SttjHGXH
kdI/t8WsbYwOzIHCG3Nb4EmaT6sdWF7FGaaV0Fewb5gbodvV4dGHBH4NTvKCIDrJ9BhYgTJA54Tv
OYrv87vTfth3gIvAvIRmpbCqhIPVx0rNTDsPzlUHoNSeqXdbtegojkabyGOAdmcR+or1dmzNmhhn
rfI6xaXUu73+a9sMT4kHnNHgexHn7ArgDsLS1M80zJ9TnT6pWnsIGdmAGaztw7UY8YJHVdG3cA/B
s+PJv+WtokR+SgRdBcDfP7MQgpwGSMbBcEj0cw5KRhan7mQlbmjgodoiEFxdLzAGQFvZSJCKyb4G
bFFJkSQGahKnX3JKPtUoDGqS5HB7W1bXy0RclTeaACpDUO5d2bQWuK7Ns9I1bl3se2r9m40niHDx
xAyHh80vHngr4hL0SjhY04SmPAxcortxS4msTuNKiDANXc6o3ncQAj5mpGZes/je/Bt39a8ECF5l
meR2GoYQ0I4ZqikS518YCjMBgvUm1wWKN/gygUnMI58scr8/w/nHwEvNs9OI2gp6Vi5ookeBpZ21
Yjr1sbSbyg3Pe+XIziQIO63qXRvwBkrnQHob611Fj/cfJShXDVoKNH0KYETCUSpoqcpNbJ7DYDhJ
aCZQDMxRu/3dVwLdFnQUUQDHCG4d4Sypdcw5vQPzXEZP+gt6zd0/PCKgaOkARi5kG4TkW2bWwdCp
uXnuk6/2i6S9/YvhASFEHIeDh8V3IiqUIu9bnCOEi7Uf8fjr9vArCtBSAO0kHC5EFhjPUCMZnUpJ
Ops/TKNzFWq6pTG6BdlKqy+LZgESUxU815yCH/gtYZ0KxaLTZLTSWY6nndzv8vxRZs/xcIiV1LU0
T0ZA3C42no+VI/zBmo4gNUEDEUsQOqmVLLF0Iuc+fGOmsdPL8kjDux1BAMZgu/2/EOEpDzUZrde4
kNx4Kfb0bmgsuIKxcEBEck72xfkdNVmKJrDtnq0UvfDa6lMaybu6yz6B0HXDZeZXQXgOgX0AlAcQ
Gwtl2sJVSfsqneI2IOcJ9fIW+WWafkBP2tdE2QLEr2wMP85gVlIMZOfEVIlsxk2FxwWGezceKvhR
SoUytlo93D7ey3cEoTcF3a2BTAFyUIwqDZJhTEWXNZdce88ORvn7/uF5b1CoX7TRBiv1XIG16Foz
DLldX8jw2Y5cpfgfxxcUZFBOhVbVGD+0XevL3a1ZiWlBMaIYAd8P30bQ7z2ZhmkISPhllE+Vsa/v
fmLBiY+lh3vOgaLi2pMsAOLIiqtLd7TMbEeqLUKk5eZ+mM+wonUFUU8x1S6pY4BwdMYuQMCTaCcH
d0f05uMLtmcjh2agG5SBUif9lDlxzjYELC8BVh6EBwinIfqsiukzO1XCyc6b8lKQ8mfTji7pOJZf
/3H7lC51PBQuVyDIwSLFIaJOI6D85byj9aXuv6e65o7A6AZI6GdsKyG03JEP1W5aYG8jQGjx3698
TVJVUW+UTXOJugMjDttiLNwany/o1fhx3Umx1mB8LfQGy4nfby/U1vDChRgMG80U+7q5SMjRGj/Q
Zcu5WwAAhTq8MQOh9EUvLbOvSxbYcnPJQOxdnRR0jr9fAB5XFN583Agxl1HknR5PY00vSfat2eV3
902FhYDbhlQpagx4W935+k+mPZpZWSaX1vZqdEPY0NYr92E2vLD+cShBfoHhPWr8YKe8/X736szG
F543mtVaIPUYXwVRy8/Sjva3x1/7foPAEDB50yoEh+fLM46KOk1SmlxotNPHgxLsBnUjPriM5gBT
pgCbyNGv8POEF6ElmR1OcpIAUnax48JtqshtEvAQ2xZAOrnTbxW+rtwJ4DoBg4aWQscW0W/Vu4JW
kx0lF7mXnTw6Vd3l9qItBRCQwSCzC1cCyUMR1dnXAapHJQMFqOlr4OjN3U7MfHgu/kpljHGaIBCD
4adk2BvD6BRKg1Yq5sbWb81CuBm48XUBxz+/MKdIPDQHur1I/OTPDbP5LISbMYFvEI4Ghqf66Bj6
V2k3tt+Axb1bfSDKiQw4fBlYy8hVzhcL2DxQTMR0uFRF6Vg0dqqNp2hlmXgODiWWiNgtcUAFRRfA
Vh3ai+nq7StV77bEeYcZpCjReRYWv+gT1xK6wXeZ3F+U+KnIiBuF+f37zI19ICpk3rBQtFuRbajG
sSbjJY4fwkNE7o7acWP/n+EFgzJKhjAKOwyvmm9tdjF3t4/RUkHBDgMBBmoo0PQOFvF8f6tyZJJh
FvIF5PLSQyErmYNQlA2UUFNt8nCKe40kK3oSw+MzDSjDRdcfncIvypg2XZhy+kyV4+2piDfiY3SY
d2jgjagarJv5VExl7KekZNPFzkb7BcTypa9ItD6YTEaTZZoGzL0tcDkdTMUGDwrPfwNWI6xda1sT
6iji3o++FfYuZBue6nI+8+GFtyMCsj1JKgyvjWj11HxTdRQE76Ot5MzWLIRlS+WoUkIDYjrdLW1n
IhsnbGt8/vuVuoXDEZI6xvg5QZp6fKzphlchHmFYloDW4u4BJYzqNjErqgTwfruh73yFXRTi2TIu
+evdO30tQoxUhFokpRXCj76iOhVzow0rZ2WJeFcHlMMQfg3FWomEaC1LtazzW/lg509kKyW6Nj5w
Bkgq8EQ+UJfzLWilSimaOOp8RCDB5JY49y8PEBQfNXgaboMimCAqqI5sDST+Pi/6i1Grm/2+vf7c
DLt+7LDFSLvAWcfDrwMgJZzRJu7q2AC8wTfKkxSgStMJ7BPeulS63Ba0slKo8uM8cbBmeT+h+UoB
uEtxo4PGj00nCD1lw/TYGp7/fnUXUstG17MSw/f0Tep/6PeSFnys09Xn86tyPf4Yd3nfY3xZ/q5U
fuLfXp0VjQT4AWKmiFDz6mLBWpZMo7bHNG99EKv8YGW9t3rJkVprjx4BG3bHyqWeiRKevUzLNAT7
s9aP2V7p3indFW24IWNrOsKxLYyuMM0B01EiL0g8ie4Ic6R443KL9vnHnvyzaKLuQBeNuEIhe+sP
Ve/EheSAVceZjNpN4r8KOzXx1rTWLgsMPb5RqDpYVN6NZolmimGV+GVoBT8Ue0DDxqhM9VNEg/Fx
SNj4QJWebtEjLLDOmCinswBo7j+sbcJySmUCfERpJX5VpfoLuo6bAV6T3AKxRY++Kxb52zdRuw+o
yZ5KLH3k5FIz1s5gm/1eqlr0uQuSKUejkTrbV4YVbrwTy+3GmQU42eIliSgp4b9fX45Oi+OGYV0I
O9bDruk+mUbiVcVWF53lhkMOorIoKeFaRHRfqmayjbROEt9snpIhOuVS6fWgtozBk5D5wOZuHONV
eSiARakoEpeoJZ7Pq+5QwTloceKzLHKAZX+w0jd1+CyZu6A8qX20IW6pw7DJKvw/6GPEkMTpJWOa
GcMUYZuTfeDIWy2Glxcf2gXNQBH9QvoHkZH5bEJF7rKho4mPxiNebj/W+eu05RSsnQSCZ1ZGOhze
gejU1HWpVxGyZX5pNW4JXr6gu0C5uWkqebc15geUU3i54CPJSHBAEOocBBuRUJbRJMpSnzUlO1io
H44ds1HMhzLvtd2ogre3sXUQXbKhPTIbJdpUUcI9mu98B75W/tPRCW3KpFL6lCNM5CSUpEDuZuzP
7e9crjrwwFefqc5XXUGpWMBQpuTXY/Tc6vkfCU1S1M463RazPDu87xYsBfCWoWeeLYhJkmYgo4qX
SX21lN3dPcqggSz0+OFl0wA0EdGZmeLGMIdKrfxmLwUXUvr3fz2qZoEvQy3JMmEfqUrG9JpVPu1c
g3pG794/PrLosGJhqMHXFi5y1neWzLq09vX4MTm22b9Y/OvhhSc1SGqj0GoMPxoXI3tjG3Golb3l
DDw8VwTwyqJKdsxiqYklufYrzbOTXWhthMY3xhcTd6yW8jgKMH6fenrg9Bs27MoNuP58S7ioeROX
RQ96H1+v6xNt0b+SNO44Wcfbe7xUPQo8FCgegEQBlvjIiV49QgmrxqaQjcrPjeMUG85U+bFRuST5
dVvOR2RRUDwoYDF1EMCYqCoVc9y5FpgsVJrcx9dort3YmqvkZuqSgqr7SIqJW4Kia0ehuR4jklee
SYcOugk8xu+ofKjOVjR814Ix+zuNcfKC/iP9pWBRfFC60H5hiTXs6wRWjBwOmeoMlWZtGRQrO4IM
GmdB4LEVoArmOqmXMl0O7Zz6XdufdPSGPzIaT14VaN9ur9WaINTJIlsP0JW2eLD1rMgsEtfUr8u8
+4waDPnRQmeA10kpt2pKVrYfuw7sKzg5gOMVc/eaPdA4K6XcT4djm57C8qmLX8dyI3KwclU4EIc/
oAijoiXrfOWQQULH08zK/TJ+Uux9ulXovbZg1+MLmoShlaZpFxg/Ya8q+cSSZzvduI5bUxCMSY21
AyqWIUJWDuOLWXm3t3xpI6OCCK4qt5kMpF4EK4NkrRo1pjb4se6o+ndkm2HIhNGv6f22nOU0eKWS
zNv7ahqPaM93opnizDJA8+MXyTHepdWGNlkZHjg73m8cwFokDoWNqFUW27VeT/7Q/o2O1b0VHuhT
wk0WPKTAzeMsCedo6IwulUPS+TX6VWhv+d1Y2v8IALcTYMGICS7sgQ4Uk6ZBe7+v31Xrnd79oKIq
ApFfBCVgKyGMOl/9apyQC5ZGBOjCwE0P6EGwIWB5ESCAu1kA8SGPpAmntLfSEHBgNvhGajhh5dvy
OcjuLbvGIumgGgSyC7B/vKsCYoWipi6xWGz4DXqiQv81GxH4pU5CQ0QQBCEkC2obJCHnqzS1NEKt
Vmb6xlMtf7VLuktJsTOUt9tXYQH34fNA0AC3AUvGLRxBTqAHTcRiy68iX/kN1m1J31d/u/EdzE3H
sNjw9lauBqRxWihEcZY4jz6PEDgfIa2NwC/rF/m/2BZMBlgJJG/xyIpBrykkdiEPeeNTxXQ+EXYv
3zKWC+Mj08a9SA7Emi9Xhz4xVRQ1jQ8cuqvu0MRq4/By5TC3EHjiFofKVsFKAETzXAA4oawYpeSN
b0Y9kK4vTfxSF4/2F+lrmU6725u/shszWcIZyzMpIm0AWVKBAGrsSuxe3C5fLnCCwJkjPAwhEt7p
g6SbYz01viE/t7V2tNPOGSwFpDNbXZzW5oKECViNgGrnJajCulU0gwtTIZr6szEPoXW4f6ngHkFx
EdS9ITkzHz5EkEQKk5RHpZzW2pn13XY6gFxX4wtbUSgRMHdB0vr59CglLrU20I9rxwrmLaqs4Aks
g9llqaFVWJd2fqL/KcbvdfReVr+o/CMb/hrKVoOoBVEm33ZUQ6BbMQwSMCdxDX1lTxud1E+IIrQ+
GYiT6zs5OdavI7g/G/nNpC6hp5w+lL8Yc8vR7QMvyc4orYb/hgrb2/u2KBwXP0U4F0VBSKtKWuuP
VokO6c+d9GOMfyTSc0p5fw6j8afoRY0vt8WuPEG4wGAWAeoXZqVIIwsCfa3K0ghq6Fv9AwgY4FRu
C1jbT1BIIqeGQ8OTnPMVHkpZk3RQE/qW1exYfKxIdeqmylX1Y0bifWF/vy1vdUIGB+CDp4OXDM3l
yTaLaa2Q2g8M46WSAm8oxy/d3WwpfLfgXiAagRgW14JzMf2Q5Ewt4X6B+EEqD9IWGJv/v6hdUXYL
ywwWJoIdgmmgT2CTkMKg8uXqqY5Mrx8/t/aTWb40rNnfv2IAThKT5285InQ+lbzUgzZUVTj2EdN2
k16oTjT2DD1BrS1iWr7ZwqxAIslryBFqgcEpiDICozDjoW/9Hvxe3/J0qHdK9FYEveapLNyicF9Z
Qw5EVJFcBdYERsN8YiaAOVYG0jVfYoC4xuBwf7DVYzSB4O9ujwlrh+PwUdiD51AwpKPEivRu4kH6
cEebxu1sw7m9SSuvhv0BcUBcE56HSMFRK0GcRaPV+EER4GHyomqrMI2fKHFvgHnEOcCBXnZvJwlN
hkLKe78Jsz1YCh0rGZ7lLjl2I3lJreKTqTHmyKF8//GDK4sG63BCUH0gCzdJlcMRrUimzh8CzbHa
b2i17Iajcv/6cR8EoUPg6nkN1vwsVEMTdFqJ2F78Vfk1/bx3cxCtR+kx1Cjq+haQel6papfIT/td
lz7CKHpEIGvjWVyqtbkI4Vlvi9oOaihMcGH27lTYR/Qk/4S2URtwEZWrx/kpgBx4C7g18DcXENiW
Dfqo0Tr2aVAX6HU2dCDAD3TXmtpnixQnXfkWstqr1XBnV2b4xIJ0/BnGSf7LRleJPUnN3hlAs3Ko
TD0ENYTSOUWR616b2+GeUH0LIbd8XsChiu3kKHNE/sUHPFRpr49TGPtxkh1CvXJt5ZBP46mzh5MJ
sxfI1Nt7vZKngkRoSc62xwNxwklqO0YJCEoTP6Wy4upK6hTqk+M1JfESuex3Fg17R5WI5iW2CXRY
qP2umD7gDU+7Xd/E7cYDu2I44IM4MZgFECVKx4WnYqoZ8tEoM/OT5MtIkayTdyx9LIIHu/8UNZpD
FXnXVL+IuZVkXepXVF9DWXwwZ5qLevJoUvuJWWnqG6DnncrhDcSjjRP1duWkjfaaa7W3sfYru43Q
F4Jf6MW2Yq6pallm6Bud+Ggt6Iz141SmbkSOXWR4+vDW2ntd+oR+WZ6mPlAQcOfKN0JAtWp4SF/G
o6tm325/0FIr80oDtHSGf4XqNTFKmmag6ZiCLkW/5X0dHsMtJ3Hl1s/GF94VBn5KIqdt6jfsNa1z
p26Zk27y0m7NQjhAZWqQFEX7qR/Gxq5kP5VN4veNeeiCUTZkoxkaY536o+1WxWlQD9YWoHF1EmCw
4yYfHn0xNBpq8Nayakz97j2x90TZcHtWZ3A1vKB/axibhIJhyYdP2AEVC4q8LfqeBcc3eEh50h0Z
ZhwpaDVhH3rDpKEp6akfjw89KZ3G2GfdE/5a+jHPUi/NXat91advQ7BF/rdylUGWwitJofTh3wlK
LTfUwajsMvVV8mSk+3jKXAumkvyCao6N935VFH+CuTuAWLYgSlc7JAN0ho0qvTDw2tQJgmMaOGV3
d8ZHAy/cP4K4MXrl27WqwXK9hCBdebXLT/Xp/rtv4mFHcBbBNUtMKA191TG1oR93v033/caBW10m
U8N2gCgaDgD//errq75BvaxRpb6kuehZLT1rP9HFLt/qyrd2ruH7IcipfCSzhTNnxjorqY7HYxw8
iyBn66Ca//ZCrc7kHxGLnFWhZGpnmokf5jvsdqG+2rHbBTu6acLyHRWMF3Cg/3cyHy/l1ZolwRj0
kUkA0VCcJtnTbj+iYee93UD5Nb2WIqiCqqyZnXd24jex0/dOsZW4Wp0F3CQ4FAD1AWgw3/lUtntJ
NqPUDyZXQwRqcPLsZBT+7V1Z3XjAsBBmASx7AZQA73KB/KKBXUEfZjP8ag0n0KHdlrGmk8HlxgnP
AWGAqPlMYBu12miUuY92U0q877awoWsrdT0+//1qv/MKvFWTUuf+RL4YYEeNEbQLgchPyVbHoA8n
WDha5CNEiLgUQEAirqTMsiC27LDwExrVjtXr32lko7eI6solMPptcTSBzUq16JCXjdMw3am1ZFdb
95aQ4fCh9BAdj6FyEFMRwykx1VPbTJDYUoNdZe3tZMOaXDkWBBYNDBpYtnDLhCVN06FlzMgyX6Xl
cxkEv1PSnLIh3nBnVk4Gr1iy4MnyjKnomqtZDdxwUkNM9PunsZW93hqd/351LuKpqlCHWGV+pH5O
LX8L9L41vHCstQFQhQphM59Mb2Rn0i+3b83aFlwDzYSv79H7KhybOvGNFqbGRTIu99Zp8kN0LUGY
wIRCJbVmXIK+y/Rd/3bvBDg5HbI0vAqUo2nmy9/pFYFJCdWiptVBzb+0qgKy+7+3hSw3YS5EeB9H
s2rQXhSvCjCYLtUuerEVMljuw1yCYHwHQyDV+gAJtOvRyO6FENcsyrvv21yIoOzNus7NPMT7i571
UXmaikd5i4t3dR5Ij8qcyBtZUiFxpozhBO4IbIcl7adJcXrUxRP1bk8I87gSIjyKQ0hKRPwgpE/e
4ui9CjYCE+uTgI3KgYPagn1mSnSDyQPWSVJTt8oYKvuRCmq23t4VZ5rP479yRLgtbMYWnOEwIZpv
SevoqZezw9Ds7X1vufUb2qaqW3jblcTmXKSwP4baTTGqnhM/zmsnGSNA7E9d9iQlxEV2qFD2FCyy
aXO+fX/4JZw/aHOpwoZpQz81/QCpHScF88rxaFFHvz/ZBZAEygrB1IauZ4sWO2PVWGFTSFjOHmz4
wbMS/b49jTU1gBZ7BIY+B4+JwWtJr4o2iiUKMzlylOBzEHn/QoCBmCuniwUmRtidKejRsihhmS+V
DwGRPDtvD7clLO1jHToSz6EC3gxElAQJgzWqExoNU79tPKpT106eyuZhSmKXxPdPhscnbR6+Qr5T
xAJkGXDbZtmHfqgUOy16tCZzYzIr+zGTIEyGhNNIGwkSiudK25XW/vZarQyPSD5vDKLjhVmEwaWE
JWPZyZGf16fCLdO7DVbdRhQXMTSUnSPvJzyMuT7FihzR0mf9Twouu1+3v35Fic2GFx5GdLYso7rE
8GnsBrjeidl75r09yZDDBgkmqIhg2HOCOeFhRJC0C+y6K86y7hV56aF/g2ckx0a924SbyxGeR31I
y0xqIceqzn2JB/L99mIttxrBCKSICALSwJWIGTZiZhQwqzQ+N79N8xGZ+dvDL/UfImsce4HLwLkq
hIPaJlYvd6gKArTK/m7K4z75LEXVAUmO77cFLTcdguD7gNUTJxatxOfWUMhSe4yzNvBr6XPe7sNp
b24Z7StLhR5JsNsBgYK+FeeiFhoZSqT9z+GwK38VW5WEW8MLT4We66xQCYaX2Jv9q2w2oDZL/YcE
CUA2yHPyBjki7Dqv6lyt1Jqe0bJK085R9o3Qsxl7wf3KA5wt8Go45A13QxfmYQDBbPVGk51LKXMM
U3Isa3d7r1dWCoxNqBHBg4GYvCFc8E7XYrPV7fz8Av5qZ0Cbp/9tfOFul6TTJVoG+Vmfdnp/zPuN
rdj6fuFOA+HdI/yO71eHYzrs7Y3lWbkKyGbj2dFQTI3upIKxyxQm4yUt6DmxfzKpcowEgOJ4q2vC
yiSupYiBuTof8ipTSnqWiFP8Nt/u3oLZ6ILeSPXaLjIzp2cwVkzDrtbvfoJAywWqJM6FhwCMCL7t
WI/9JTE9o08pS7xxi1FldQ+uxhe2WFOCJqVGRM8W+ql1cAjcbCuYvCVC2OZhkpDmQj75rOp7Enmx
fVC2Op2taO/rVRJRHklHh8IC8PCc2lb3PqIRuK8zNMYw6jLYwcSajrd3na/K3FrmbS9BsIJ6OPSm
EM3MAYQS0oTimbMxDOitnHjhcCiMP7WROrn2rZruJXEF7AMk/sCIQRjMZvHRSNUgS9BNnZ4r6Wdc
99ssFstLMhfAf78KkbRtRDW1ZDhm1avJTqzf316wrfH5Gbka3zCGsBgHXPVgOqJj6CbMbXnG5t8v
aNoiTNjUEixQmHml5nXkmd7bpB17AB3ObQRDg22uCso2D4xeG1Fh4CMICwBWkd2tzDE+YrzIXKN8
APbmfImsKCyyMAtNX62ey6O5Vde+fFZnw4u2/lSWlZ6nkuEXVfls69IfYiUPoIzyENI42F3i3d7w
5Y2EDwYeDrCww8+Hfp/PhjLaDkobjD71ol9ltO9ydyQbMlYOFapReE0H8nxw94QHPAM5M6mNTvbT
8vMw7LQteNLW+IKpxtB2XqUSxo80v2w+q9rGjvM1mGsRAkeY00ug/gt2Gpd/fSkS7pJRs/Pz4lWT
w+o0xNUzKHX/oGLsLxuqh1ZvogcSne/cGlSmgIsROCgcNbCwCFsTKZ00TpHa+nKTOIXuGFXkyNbX
sHv/F3KAhUN0hvc7FKdXae0g2TIKomMUQtedlzGv1Evn9baUxc3HLECjrHJjF2Sloo8WDK3FsqRo
/TQ/IIUYWZ5W3qu8IILXp3P2IA6tEN5IVOq1kQKWax9tqSc3br0xIuPGWVicNS4DoXzwy6ChAKpv
52ch6WyKzlI6gJfBIWuOX28v0sroqDBEH1AOSFqyTds1OLWkMRt9FGt3+5Dt/qfhNeHjpa7rajph
+N5+Ug5tcq8ZikrMq68Xof5JHmhm1WH4RtqHO0O/f3sxPFJ4YOLm9S/C11NaAktuqqPfPSnFsQtP
txdn5YDOhhcsRKqaQRdYGB4dBGz7k558iu/l0AJSGa49aH0A10NdkNgpwpRiFNUVTPbjOnCyh5Fs
oZFX5gABwDnhNuMiiEDNphjUsh8jGXWGgRNKmjNkzO36rVjFyjFFm0k8FoD/6ZySdH4JDIIAAu6z
7GemVw6evVUEsTaN6/G5/CuFO3QyKaMB49fySxZ/zov9FG9Yhh/sJzOljr1APpjvA1JZi1owUHDb
KCzVJj8N2+kkyWW5V2uVekHdhRF0bf0a1fZBt9tveFv6d6ZOCYyJXmapk6aq4sdSnLu6nir6Duyf
ESq97dQhdZ2ckiikLjCL+XNUR/E7vFYyOKku99JeBdem11q9+WBPVrfvIjU/ILaHdhVjQX+giJm+
xHlfDkDyTs2zNZDaUSQrdFO7N/xUU+vmITNKj1jMa7SRGa4p93bmWflY74NaHnfJGEqv8JW1fUuV
6IAm5tQr5T6KHA1QlD16F4e/1CHqX4PB+CHV3eAYAL45idy1066sLYBs1dCVlYEeJ1JNiaOpifKE
ukLJaaqpKd1K0q23qIjoTo/i6LFKk8atIlq/lsU4vYe61j2i3zxAL9nUunasRK4t1fK+AgeoCwwk
O2d2EroVLWrHzpRuD4L92mlQWvFb7i1QihSm7g9aOfUO6IkCdxwL8wXNMJTfqW0PiVvSkb1C98sh
YA9GZzhSEJDPfTIke2aFvxo9sLcAtsvDiEcfNxdRORx4OBPzw1hNVG/KLtZ9TQd3BfoGxrvA/H1b
9ywv1FyGeOD7llUVQB2+EnvkOWJ3a04Mz4NMCHKA3lWsqbW1UiuKwdJ8c5AearcAzvBffD8wULzo
GL3MRMUm6UWVNyG2LoThYKt+m2zMwMQiz28rZnAlgP9+pRE6FPqEymDo/mT8AeuQUyWhw1LUe2yF
glYFIXaJcl24iwtEVaejHQMNmO6n9rkfDlqArt/fbHWr99HaoUKHXkA4uBpdJNLNjqp9D/8XFWq1
E1UPCQCfSfXl9q4sXAlOA8P7laAYDmaXiA5jKbpuVNWg+dOgeZOVOcXwzPST0n5J0j+3Ra0dYED4
AO4EnhI4B+Ftrgu5b+S2V3yNXQbpc3e4PfxHMkXcf3TZgWWH+D4cFsGpo+oQK0rQKX5LB4eMf1PW
H5BDcqP0gdjvav2QsKdeDl2ptnZl+Tg0X1Cq4DCz2k25r+TPffOcs9/ahIbFG0bP2k7+82Xgf5+f
zKlubS0kmHmcfGaTMwKB122YzmuLywsaUaSJ5xZMVXMR1BySLOkrFVXRR3l8nD7fXtwPH09cXJgL
uGCmibpAkUpGlltZxZOGM6/JrlXYTq5SdwCtWnKktHbVkXpM+mTZYKELva7f09LeK/GfAGwCYfGj
yI9qdZS2zLHlpFH/CjZtcKjy3uhiKMUyJ9us4Yy9yknlOulme/flRZ+PL6jcUunipE4w/sj+9pq1
09VmN9KT3XR3ewxzQeLusUDTyx6CNDxN4HVO48m5vYGrU8E6AQ4G+MaCCiji+f0Q9XKvul58BtHT
uSnLU8+aH9WwhXtYE8XLzaAdQXa0IAZt4XwFcVuYYKPpn80mPNQVErg1oa6qhl9uT2t5s1ROYfxf
WULYoCrChlAKWa30puE2ozMq20qnr50yRGwBm0PzF84iOb9aKel7PYgD45VZaJfYNM5WY7W1SYBq
G1l0XCBk3gTrIY8S9FXAe/Ma6YMjQ8uXQb/D5bm9VKvTAPKQ9xCCUSvCvyRpGKcU7LavBDTAsiOh
WcptAavT4M8IOvygt4UYlTITvQ6MZsI0WoqeA7KXJvWllYaNu7LEcaBjDeJf/5UjOGGW2tmAB8rG
a2wHbsbhzJmy09i5RQUi3XVd645y4dTZN83+enuGK0vI61dx3BA7QLWRsFFESSJUvZjyKwvhOTlE
2d8ef2UFZ+ML+iYKm8FkA8aXWlcjnp668dttCSt3cyaBf8GVjWTFKYnDBhL6aq/Y32OAKn8nW4D6
tWXSwFiJ1wKgJARZ5kK6AKyxdtvLr5b1QqOXu6vKEK/VUJ6OhCtqW2GtzoeXQpNF7f+RdmVLkuLI
9oswQywCXlliyS2Syqqs7nzBagUkdrF//T1kzUxHKLDAsu+MdfVDWeMhySW53I+fo/dq6OjQYeoD
Ftku26pnXVUFJCNSYi0aKqVVI4whnQs8IL5nU+lZ9JnUO5YeRL2xLGsLfzYkees0jdUTtRyxLGl9
sgr6zR7qO7tJgturf23mnWhsaR2HtatLAD02ca3yaAa8OUiHY6y7db6BzF81gXoKbhpQK9tyaT8x
i8Qg9TwD8bTHK7Hnh7TbOGeufRiVEzSxLUI6SH3KIWuM/vtK5+YMiCP1SLPjypOphcX4UdW1JRNz
bmf5HWd7pYEbz5zT+RMBBdLPeUvm/nqXLJpbOsjVwHcGqLO0S9KSgXVQaUBAUXtz5qOn6fZib31f
uhrr0W6RIRHWJ54HpgkipszYOolXVgLhIMriCy3qgkC8nKGxTbSEUxZ9GskcfxM8isLctr5l6HX/
mveQ8OR6qYFjA2BRN++Uebd00roO0+6jpDj2mur1tfKrMSH/ONmfbw9/iakvA9aLU0KmYJ4asPsN
Ezbw3N/r0T4Vn9T0UXMSoAu3Ul2rpoCEQzMyEFjgK7+chllTSKy3XA0p/z3lX2ct94ex36fxp6LK
NnJS11OOYVFgJdE8gF5e+RZHO5wAEV+hhujL9wv1W7SE4IiuyLfb07duB5E1MBXoAnSkQ9bKwRSl
0lYNs3hPrNQrWZAYLzr7edvM9XGxDOcfM9IxOxmT1mmtUMMuTrxcSYVbmIo7kHhjOGt2FigeXWi5
gQBbNsvZXsYtxWhcpyS07EOs+dXsOhv+tmVB2gsmOmkJcnkkbC1gcIuDiAC83BjF8itlnz4fhXQi
QQJ+LvIZNrjhWpOfbxGArI4Bxx4KJMh2Xr3Q4wkZVRJlJJyNb1BpRMTu9Bv+uzoEEBkuZx7yTHL9
JY+H0umTgoRV1rv9wUZm77ZHbRmQPEorVG7mrSDhYH7tdq3YoES67qJGYICml/8O4P3vzzzJyGhT
a12NdRbFfY36cdvhntOt4S+r7g/URk/qXOyjsf2ad5bPFAjNGlagglSkojzgBjqLeAG1ATb6CUR7
W5H6Ga82INWrk4B0wEKWgTmW68+gu08bs3JI2CeBHftgf/0Xk/zP9+V4JYYC5hRxSsKU7Fl6rLdO
1NXfD4wMSGuRer9SVEVVIov7SMPvp1/s9vOX279+7WwzbFxc+B8iIfnaorOTTU0Ra0sAeZxHx5vo
vhuSYBh6/7altSgSLc3vbD3o4ZZTXlonTD0WKk7riR0tJw9IYR4nw/YGonTuNKIh196idF8d3ZlN
6TYyc1ukE4dNFMhcxTnOxb2m167V/Lo9ttXD4syOFF+wiOZTVs9qOBWv4EQwzbc4/hdZC5BD/TN/
0oOrJ6KFo8EGsk+P3TA9dgRFsQo1l2gLP33dBrZs7DNbi0+ebeycd1Y09ZMaqmPqL+p8/MGqg5RC
N2CqghkiJzHIBovmr3J8rVS8AV5uz+faukEREvED0jDIXko3bqsWsw6WFsyniWDpBK58KNj2W7JJ
ax4JwRYEKyji41+SFaMUJqpSGOWQPHJ2atpHpf8sks8gCAlUsfGsueY4xpyeW5MOY1br0TgOsIYu
wjsTAhIpCEdGo/YQwwRErY612R/KtPLtpvFUe34bx8xv6/ig6sTv8vnvuLG9tq43jsfrvozL3yUf
4lMVt4m+rLXFS9dxfunRkVvI8nWumh0S7rgqYUG01fe7usL/zL0cJya2lqZRjZ2pGZNfJcYrHRS/
SkUQsy1xxi1T0uZsAYilGcfGaaddMTxXg1/WB32rdXL1MjxbX5nEciimuYaKjhpGUL1jZNxFNHOr
vHwgTeROMTpcY3Bnp9Mns8h2bVY8i5HeTTUYFVi+Y3FzaNAKwRLu63HmMjY2Xp3Hh9v7ai1fBM1v
PEfB0IwmfJnRc0grRzBncfnsriyhL6jsiHHsmoepQdd1Hj0kNWLPonZHlEBv2167x85NLy+HszPF
5l1K4f5q2IiA3zEluP351c0Msqr3rDxQM9JRT1GvVfAcwJGV/XYQpOd556YMFf32TR+/JckWNmTF
3iL3BNpSPAqATVi87mw4nPeOUByGpEgU8HKn/q7G/aTvTPI53gIZLieDFOriMbVw9ukgFgN/1aWp
JOOqQ5McM0en3409uwwcJ4WdfrIjFZ1afe4DqrkblWl3e0pXbjXYxfBwQqCOK+tEooMmaaI8UcM+
3lPmm4mnb6l7rzjFhQlpbyJx2pudgaEpQ+GR+iuQdR93uwsL0rWZqn1j8RzrZIGlBiwj4Onp/58m
pNsyK5Rh0CaYiPiLEHfph1Gy0J9cdHvg1dhAlowT0uI4znKW4U3NNL+fA2Bi/I+vNJi9AABdmpWv
6tFtbyYdd/Q5LGrjjQ+ZD3Tgr2ITobfmUDbBcx1VCsjTyDlj1iSszbk1h4pz59B9raTujKa/22NZ
Oe7BxvuPEWk1lAKnMIqic2hblauUkMuAAjR54OnGgbM1mOXvzw6ArBgK5nADgzGCRHhOjh7GDRMr
yZRFogQ1byCkl7r3pYkRBZiyNZw5jMlxGu8QcvWvg/nhLCXYiwHXRJ1iAWxcZSmbliZWr87hRPZN
s2+KPaA9t5dkLZ4EPTKIti1AGcEKKs0VU3WB62iaQqZph0iN3ZR3pw5onZ5ZQV8Cb060fS66360u
7i1meH2Te62+tWQrpw1+BnAKyEuBjViGpqhOr9hGrU8h9VjGPWMuvdsDXfG9CwOS7yXE6AE5tqbQ
AAY5Cyrju8hUN28+ysMH9wZ2EK0laNgE9EKazkjEVY9KHLjXwcHnOnzjNFiLEsDWjDengSbkpaX1
0u9QSG5BMqdMCGV6UJ+yQ63nXmndc13ZodXVncgTjTK3MZ9V68fHZxA9rkDFAICBe1Vy+S7SOJIW
qh4KumvtH1aVIC+/0zdK+CsbC1Uz1BchbYKSqcw60wO5ONec6CHLHvK28ZspBQHJ76J0PFRN/8WI
FtosaJdRZHmkuF8DD64+dboR2sNpjr7R7pQRoMPYFkRmzfeA8gTuB6iSlTxBoxlJlo2ww0RgmHei
dPXORTPHho+vbaIzOzIoVkxaZvVooAoH+8lKa7f7MKk9vPvcgBTJodgEfJQOAyq/Q4dttgXhvyag
WgyA1G5BDRvAEkmRaDokIHQrVSMstUzdC7Nr3Ip0qYuKd/6gx8gTRbOo9zUtv2liIC6ejpUngCVw
naTfquAse1UK7rCNoU8PhhBkRQwpuMvNSC8TZTDDsn2oId5QPJB244m3bgJ37lK0R2u3dCp1bRsD
dVCZIRXVt8yIH2ynBEGtGdx29FXHAJb2v2akU2ngcTK3KsykBvhO7cEf/0U+E3P1j4VlC5xduXlq
tymlpRlm0PENRu3l9gBWQnpQ7i3cYChsXz+OUjInaVERI6Stb0b3RoogZcf4PbQSN+E0q2tyZkvy
wUmMuCpwSYVFp7mZ5tkVcK5bKaPVFTkzIvlW1zUTE+9GWu+X+nF0NrYROj1MsJshOJUDB8pQ3O7T
BAcO1lovlQfNmo63V2T1TDszIQ3AGjS1UOoUOzUp7Xv01gqPKqAiFlALcyujGHcft2ch5U8Bccbt
p0q3D/BagnZqAXut4UNgzdWNzoOUny8+jv3HhBForC2FewgXSIecNVWj4lSVESr1oWKHw+1xrC08
rjbcBHj7gCFa2opcp1mekxhHaOYq3/It+pA15z3/vLQPi7KjU7osS28EJoeW9oNtbMAEV968CBb/
GYG0P+w4jyDghRHExR54+bJAheBQKAEas0t33BKj2xqQ5GfQdchjKJwZoV7ZyIA/DYQA2Le/vSjL
R+STHvojurWUK9EJIwUCoKEy2kJnRpjyl16B/Cdag2Pzu6a/VvYzxzFw29za3kFNHYhZvOAXkYfL
wxL9/o0D0i4DyBMNEPxX2it+OjAICQa3DS0fuh7XP4akyYvA753VGgxN6MW7E2w8dQmYyXiSvebI
Zvh2rW/FOqv+DQoAMFWS5f/SPi0dMVR85EY4js92EqTdRsy2/n0Db1QkP9DkJe3Oko+L9N5shGay
rzLXGTambM3fQH2HE0BbfFzenyie13ZWVVqoD7uu2KEkwbONZ93a8p+bkPZolgxDhhYgLUxA4z/7
o3ZXJuiL2HCytYkC4wMBpwEEc1Fku3Sybo5Bj6xpWsjbunFTos+e09ZboMA1D1uI2sAbg7gN77dL
K2pa6fooUjAqEj1IZ3p0MsfXJwVvxKTZ6dYHJavRcQmCeMCy30XRr4E7lLYdQ2uvc0JKTTWeJzu8
vWPeI66zLfNuAIsD/D+iGdw28oAqUrVaIpxTkXsN8QZQEhnHevK48WLofv23Wu4q3W1TD3pL8xYR
hbRmV8aXvz+Loux2mppKb50TK+f6u1O32a5m9pZgtnTaXVmRPCM37FKH8plzMhPD7WbLJd2zMx+K
7IkwikD6ZWNKlzfp1ZQidAOECGkRoLIvRzUA4VXXzWCfaKQBRGQA3QLsFxjZTHDwNrwhrp0JcQ/Y
gNgTrbaPucqbz7d/hOSnf8Z89hvkPZdSYad9Z59MoKI1NuPtajgeupbQe6GFmVn7t+1Jx8h/7AE1
BQZL9PjJ+bQe2jQQvczsk1GLoGC1m0aR38RbKVS5RPTHDnqRsS0gnnqVCG6RitD6CHbGuHgCwzEE
TZvyvnUAMu715LkrrW/ol3lrI9MzRL4xqYs7Xi3smXHtcmHVFmXr0kntkz7bj6xhR4flG/kU+UX4
PkBAiOA1qLJfJ9p4bSgFbyx6MtVnpyj9ObobxlCbT7yc3SEPtG4IIs3xCI33LdmiO5GO6j/WKV4d
CyAdtE/SbePYAP3UI6znPU6zOf9tOc1uNiM/z+qNxMfqUuLx+z9b0mxyCqbtsnfoqcET10Xacd/G
xmetmD+3LbBT8Vgeq6rbWaO6n5GM+9h18WekEJBElmIZq8yBkyRR1GpMoadkvBdf9K2H7pqrOGef
lwanRhla8BJ8HrzL7s7EHx/db7itcbzg2YNlAsvRpSvW+PoQjYN1KqufRTt4Y34wlV+3bVyPYYkI
AKoBbBz933JyopnMdrKsnp64y8wj5GNuf/7a1y4/LwVrdNLKmDv4vJ4ofxda+xTX5YOiifuaVhuP
t9WRQMQDC7J0v8p0TUyfNaidTPQ0Oy0keROX/7w9luvjFmMByw5SJxZFYWT5+7OLTAGXu1kYHRoe
oYmAemWNmjmuzb661+2to3Z1MGe2pHmryzllPdDiJ62Id2UufHOL5ff6wrwcjeRciWjaMaEYDUMr
reUX0FcRzmMHokTa/bK3BKTXxgMKdiT+EYQsdC+XczdnVptYI6OnHv2qdeTs5+Hz7dX502B+eXKD
axv0t7ge/uiRXNqIlckeW2OKn4GBry0oluvFIdeqzm9xWwtvNDsTuGt7DnJtaD4PVp/4bKzjYyX0
0e3Bsfc8KrV5VOssfy4KkG3ENje+spSNL2XRTnucYMPXzgb3RwGdnUMPuN6h0imkPGYn8mpVQLc8
5UnlRqh9BFwldcCtdnoRhcAaRokBaFoSPdRt3e9Bs9MfMjRy+TaFxJsuEjsohMV2es8Hd1Z5cscz
jm4Ra+xQvbb6v9GA+tuC9XtBMvW5pQ3f5Rp3ApI5f8+12u6bjPUQsAGgTemMeQc2e+O+A0Np70Z1
j+iuL6dTNtL4ZOaCezPIkLwaqso7M2HfR6gIuFaZEC+u9M436kh5cqZieEDPAg8adF3dk4pDiGQA
/d2cDqVPUc0AJtVAF1+mll45dpGrpUkSOBHTd5OlVZ+iLsm9pOfWa6TQchehGHcwelPZlyLO7qua
oSwyj9qxtoy/KnNMPDQOG+5UznFoqVHvKbHWekSkmWs3JL9XavV7PJDEL4TygsTo/Atk/rd9aG2H
L60NKNignRjH7qUHWS16fA0gYJ+j3oSsCr83qe5yzfhiT2JfkP5jiVJcTwtdCSC4gKGDTkKut7WW
IOZAzPjZSpJdrhToEY/vM2vcGNV12AYzS0GPQlULDULS3otb0J6rM42fDVDJILWRPGDxT0NHd7dn
b22Po5VqiYcXLUl5OCxisZhM7D+IpYwR0thbXU5rlwno3xYOSfRDIsdwuTxgRYzAby3iZxa1bqnO
LqjDvcoCjau5vz0UuST1vjTodELuBNVKdDtIc+aU0TiNehs/o7/+4LBxj517XyFrijecqzDVF/kA
fITxjbf5Y5SpG+motSU7Ny9FFl3cdemYjjjKJvvv2dRezaTdD/1WzmZtxaBHDUrOd5Ey+VTuWZLr
VhlFp9IufxjgJXBbEm0Eu2s2kLSFFWCAcDpLe6pptVxF6VU5aZPiakjNNNlG9mQlyNTe5Uv/Y+L9
788uZtLlBuKYTjn1tKJuDD4/0ErxA/oTv2h1F9LG8jsxHemI400xN6yvOSXya0s8gNr5VbKAs9k2
U6uKTqOV7Vj2rWp5kE3f2Lwxj6t2kGBDthh6RFcNcGk76p2az9GpLkDFL76A8sjtrE9G8ddt119d
LwtcsPpClIeE0eUmq6asEhT9JKcoC3T+yLd4s1e+j6t7adXAgbQQR15+H/s6RRe/E526/BNamfNP
t3/+2s7F94HjBLAEp6uc60iV2bGLKFVOOMw1eESve4Wix3czYMePnc57XxW57ULEVRyAeCB+MYz2
ATX8LVTr6kBBSIF3LObyij50mNF7XmgcXil869Hc6sV8h2FJ4Q6AdUAWIKsHFICcpSqNZtBHXY9O
U5tUgZbS2StNB9m3ArwgLCPZX9NQFL5W1PYejZXgBukjtq9S1cQdGyU/WwQZu5HHlWeJGtQdpMv2
YPb4225i2+ckQmTA+eTmpQL1var7nTrmfdqbvzreGY+z0Dq/Zyk6QM1p+PiFhZGZS44BTXNXCtFG
TYqUqXZ0UkCeHaV6EGdWqBbl4barrC4QLhOcgOhOgQLWpSciStVmq4Wn6Hbklhnz6g0DMkZzuUUW
7ON/LcjAhiGusiFTEuUURYNfcMAcDQ2xkm4957Pp2W1x3wnFbbTC5zPZG1b33Jv2/TQ4h5gWR2p2
3kKea4/DI0pRAc/TA8m3OB9XrhqQpyAsWJREbPx5OQvErGsWExtuWj1S2y8JmDumjUBnJa5aOltU
BxwteI3LDHNZYw5TpRLlNHWfIvVLkWW+ptbu7ECKado4AFbeNWij0UGXhgQuXrZSkEC5MZhFmsXP
aYVVrX8oNvUTvu/S/aRoHm2PH3ci2LOxw5HyA7bjcvpYV9QC3KzKaZyeGJArP29/ftWF8DhfkBx4
2gJvcfl9JPhK0WuDchpGk9wrEVW9xNSFxyrwHbEZPX1562jhXDbsIbLsdm/MVubHbfQXXrGxP3d6
FORoz38Bgib6MWYW8arc6N3BUloUAnrr3mjqeCM7uuZTZGH7tyFNu+CwLn90jdhSGzJMSmt/iSla
dDSgd6ItCO7KjQhu9/9ZkRlpzUnhvEpN5aQSOJbH3rrhnrGNDNaqEbB1gfx7yZ/L69vaZk3HosAh
IUzHxxMz99sUksXQQSGBXTdb8J21rYKHOQ515HyWoP1y6mbIHOIVVConhTK3Qkp3cH5n/KmtoTut
bmyVdVvIQOqL4i5eIJe2dD3JHVFibMryUOtil+SdX84UdwFYnPutssrazgRa6H/mlr8/C9MySOBW
Zoahzcx0Y7J3pta1nNdWC9NGc5vCu711Vs0BvgqQ/IKEkotq+kAcJqol8CxAK4MTFAJG7t4wwdK4
hWddmUic9NBZXbJ1S7rucmRm1ydNTRCbdckAqpX0rY/0/aCkQSNSFPTmjeN05eI6Nyc7fjOkeZnY
I27+2QUPWfdB/cXl2rr4vuSDmSVya6L4/lwiTnLzrXKqzGjzxwA41R0NUGNU2eQYsF0AmkWHAQjj
p2b5cenOe7NHcBLgmE64mw64+gYaqLnzorH6Tc171yQZgg3rdRyGh7qqgOtMN/b6isdg4GhYwDmL
wo61zPuZg9Jp1NS0REQ1R7semptZfacAgMWT5DDGOUA5WziAVb85MyjNA5lYz3VbjU620j+a3Lkr
CozbQWQ1Tf6skI0d8R4SSiEjyD2RCAc5BOTW5LcY0C1RwecB896b6A0vukd9LnaqeKPZS+nWoLkb
QKnVH6rZ2HMN6x5XWypPq3MMKipoFILv7CqJOiltAtbc5RmTRq6hPHUj6EZ3tIUO0Nes2LiHln13
Nd5FzwvveHCCyiFyUwGUy5e3GUA2vpGZgU0e4vFnaaRuhHMgt72IbjzT3oUgrmwuXfmQZgOY9b0v
68yJSG+rU1c20Smhn8qRuxUlfgpimdkAsq8NrfEve9or4KrDfxv0neP2UCCtptQTpPSUQng8j90y
wRtvfuSW6jvQvW2I8QTZ2305Hlp0a+Wz7omFViA6KIPmMePequ9TdcJdkbhKC5b83FWjvW0+Mby5
4+EpTb+Z0cHk0O79pjhfJ/M418dkHPzbJ+57B5s8drgXjlzUWzABkj+LZMBjo0+jUzy+iT7IpxNa
gl0rmV0y/6BT4XbkoNH+WTGfCkBDSp4gjzIFGggYq0F1qcrAGGcfbv+qd0bpq1+FnwTcAIgH8PC8
3NaRkU2U5MQ50fhx1Fp/7L46iPg5QcsTpNmnWQHCeFfN92X1pmu4kyZIFNV/K+rsmSYUAdj3WNSe
kVbePIZ9a/sG9CLFtJva3xF7cErDj+qtzMy7Xuf1j0YMC68Fka0clrdRbXWMmdAIx68pWAUKAFQc
4t/FMPsauVOG18Jo8eD72laPZW4FXA965G+0ZK+ru9xgSF/qIOJ5M2kBJdB7omT7rHmarc9Vv++N
kyhD4bwOxmEe3/o2O9LiZ16PSO3ahyrZCJFXyp3aknx0AJdY6IVN6Xq07bloExEZqFND5jV5UsRd
zu+nJjTh8qx6betfRnpEoePDIrzLTWPgSAfmDS0tFnhrLtdeNNPQ9DHgYjR67qrHKrztWyuBLhjf
EJqDiQOpGdnhDcH7pKtq8wSmskdnBKMnRZ5u/iAdyp9R6MsAloTkVSOLJaASXdWNeQLTod9GDy2p
N57cKyEFBvKPBenqG0Gy2gvRmSfAlGMTgln619sztWYAlM/oKIIVwFDko8GgxTi2pnlC/5jrWiL7
FwOw0WmDhcCb4Co9phcglBHITp9y8JUe8h//4teffV2anqYRjt61+HpVfy60J1ts1eRXrkVktpFw
WzpF4LTS9DjdpPdxUdNT1RuPxtid2Gh/YWP1mWmRP1nxYTTFFlP+mvMi9QGYE2SyQIKjX+4NoF0H
0jM4b88ELkUBxaGyH+OggODKxupcmcLGX9TKcOPj5ke949IUo0iCpHWXhap+1xTABu7mbgOAtmVC
uzShQSi07yG9ECbF1B87Db2DDeQYTqVmb8EKrsI2jAbpyyW/ABYs1IQvTc1xWbA4gSl1iP16aPcq
Y5br0DJBn4X+swOG9Lb7XT1CF4PgQ4JKDPryoLNzaZAMtalHTsVDnn5N6B1JvjXYQOlWvmptXACM
gvwaV861rBxUE7S86xweArXR7Nok31W2uLer4QeebQeztX7fHtbakumgaUfWHMmnKwxVPetDHDmU
h2KioPZL+GcRG6dK2wL3rtqBthneZuhIQE/j5fRlWo7X9jzzEN0pbiMQcP6o243z7WoDY4n0MxuS
+7EYyHQWqTzEC/GnYcRfZ53eAfmA2nr7Q4vLJ1Dzmhu7at2mAQE9+AQoXWQ/RN1jKkeD4x5FP1Hy
QocKvNNvKIQY/T3I6jfMrU/j/8zJzCNKNvXo6tA5yCXBa4K3odrX0FL8F04BhjkE7DibsGSLk57F
z0Aqx7zLmizMIElZjFZoTk44D1tpz7UtBUgNeh1xHelXe3iwp4jorKpCLsAObsSz+ZXVyb7vPqcR
jtzbjr5qzIJiMyCraGGQgXOTWcQZ0gNlODWNXxooTZXp0Rlyd1K2sPJrppbuL+AsoD2OKs7l9GVG
paddLqqwEziNhtcJgp5i/oGnwu0hrfne0iG+UA0CvSrnjnKz7LiuK2VYZzHZKXwh951NKCeTn1Rj
L4haH9TWaDcm8iqKwC4DMhf3JJDSaGOSDsJEYUK1GKy22gNRHpyNBMDW55fJPfO9iqddkdZxFdbu
wHwAOW/P2doGOv/1kmtTVgpFK/Hr7beyxrutHz26UTjeGsGybGcjYGaTdXQZwZwGithsZNz6vHTi
DMxo8ga9CyCFOShPaKK9PUHLf37x6MHyoisNCHgoFwCmLE2QCnRHb1GjCltl3pf53TjsqvwvVn4q
xoOp7etpy+DKbsGFh9cJ8NeI3p1lvGfT1YF9u+hYU4SFWgOs28bKg8UbNO6XmuLHE/rfbw9w1d7S
CIjLCCVxOXIYm7mM6m6EPWfHXlD+/FVstUe8M0FIk4h7CLEJBUziutnUnEhKFfB8hTlFF78LWn7F
G7CnPICU0KP+3CRKwMrBUzLnS5srQWOmp4xPoFsACGionzUTVcMqJczFMd19Lud5vO/shMegfoir
FywhAY+2nelH2IHIfYUGqarP1YdKN1O/qqkaVEXauBT/yTEqjMGlokvv44RF3tgM/FnUFN+qFFZ4
ldKgs0qNawb2uSbBapcejQ0/Q96UznNQIIPSu2gzhZ4Bi51DoqrzAx50yhHIu8jHMrETyAoKstMH
HflrQFBclCMi5mp1/jbYHTmpNXmzy+jvKlWgwsDyFhjElKvBoFgQHbag6QmCRMsoXJ3Zv4neR6+6
omquM8aUBHj4f6aV4J+yymChShIn8xmFXnE0J82REX1yExKTO/SXRt8crmm928WQIFV4qnmZUZh3
eWYtaqSkcQmUJp7ycdL9oeTDU5PnFqZnaDZcbGWLAp6I0suSykTRTT4BrH7MdLyvcG92D79yQTaS
zysujCZW4IlQvwc9iEzuaLY2lCpMIw9jo3TT+Y3wx3S46zGBt7fKymGJRCXOABTPEQjILyI2zF0T
tWkRZhMo5flD1dhAcWyAN1YmCzEAXiS4KvHo0qWoLSE6eGarJg/z5Bi9WNNWMvD6PENrOfDyC9se
XqXSZVxO5ixIrWShFX8ZeORC6CG4PUtrAwAtDLqwkRa4zm+gpU9NlaQowrT2zO6VblVTN74vV7Cr
PJ3yqMf3DSdwAqQg/18/35Qi89jhkalO+Lx1D/B3u9V6vdwX0lEI5iF0wEHLBwkg+T4RUxY3Ca+y
cKadJ6ruqOsnhOg48Y7qJjn22lSdG5M2nj1kZs6dMgOxxb2N40R7uT1XaxtvQdUhTQDaIeQ6Lu8q
g+cjtYEoCNs4KLlwO1a6OfHL3W0zK/sOfPRoFkIMroKfRVqSPml1VH9ybIk59nVSnIzGPESj9vZv
zACjg6Y3EBvJS4M4sVZMI83DRO9C1BrcYdAOlbnFKbQSUSyEFXiowwmuIZYx2m/yRRMunJTB1Zwu
oAMLDPKYzCfKwNXSD2601Qq34gjLEiHUR9oWZG9SkMSMAj5HyiZMnpW8CJqy/PimX3TZF6oW8E9B
NObSE3KLNbZVlnWoV8jXueZW2WRl25g6svcLCRQ2jUwAlJaOznmrVaGp+fmnT+NrM/pb4sor3mwC
YQaqanQTAb4njaE2OpKxLKpCEEK+9FUA5S1AUhXbnT/I+YQ7BNnAhXASXo0/5ReRVRCjZhDeCse8
8jr8E9725LXlXhiIF6oACOfJFftJYIkKqGCEU5J5kz9OW1O1agA6gxAmQ2CMfN3lcqsKTnjAo5sQ
9aDaz/DPxweA+xzvRRxfuNelHZ+R0rGGvMEEWdqha5OdTo63Lawt9rkF6ZptrZo0dtzjVQKuudjS
fARNgdJ/h5bJbUNrU4VWesfBox7JHhmCnKTz1EwgOQzjb3VycLaIhVY/j/AdJZkFTq1K7xNL6WN1
orQORfk61Z5mbXX8bBmQlpoNvOoSHQaMfE/UffQxcfllK6DsinQROn2gBiTnIYyuzg1aK1Uo0ua3
LhDca8XHQx48ACBVs1RDcH5IzoQ24xlopaEK9Q7QbADeNlZ4xZUuvi+5kiBql7QZvj8k4siV4Qty
ODsapQdk+TZuwpXFuDAlRW9oAUaOKIGpqXFVCJ59ue2rKxftxecX82dvz7KbtbJRsCksyPPYboTq
1Fbf9+oI0DqugiQFiX55vZW0yZM2dsrQoCWq7UD2KM70Qc2ZxamQ+gQMFR3MNt4d0nWXW51S0qjE
ihh1MAvxJgxj17V5EFVbCger41lg5PAsVBPlpBMZrQSgXrsKGX+YDx3feNqsrsjZ56XdR9Uacq6U
4vOCHy01ECQYGr5xFm6NQZouQvN+RC68Cot8Z2e74XDbqzY+L0t44zUw1BmzqpAWHghWlS38xtr+
Q8pERxechQSGnJ7VorbiSQmXqos+fRqF9ktJo/S55bF6NPRh3rhclymXInjEHypgYwtJztWJVYqp
H3W8NEEgWpDHubUST+O94+ZTZ3kEl5Uf8dR+y/RU24Krvde/zmwvEFKAj+EPCxjevkKSq03PR5rq
yUm0ihmkI6k/pc04AfaM6khPafc0VaTwRVNYLkuAnY1Ar1AlTaBW/c+06LZ40qSpB/IfdB7oA0XE
DHSFI1eBdKYiLZ5naTjEWnGsBt4+WiQ1vayLYndOqbNxlK/aQzclLCJBjlT85QHlqKLLm7hkYZL4
FXEbGurcH/SP7Yc/ozqzIh3oTKumuexghZCfDirnDvVu7whpV18ZkI7xBqL2ooDkR9hEkZtaX0j/
qemD2zbkroN3Iyj/LEU6xLQglLucq1KQpHGKMQ7TYbrnaflkKPreQnbLrbruNOrajqDBGlJWz5BH
Bp+Q/eX2D1gbJKp2ADogJ4/aiTTItrXTAQDsOMySzo9TfS+sUzX9ddvImkOcG1nOnrMbC4l3rgNI
E4caoDwiZZBBBVRPCUFjfdvQ6mjwYFseu9h5V41e5uBkM/hAw6a2vidp+ZNS7o0opt02Ix0ufxYN
ksTL+xBlQfllQIpxKNNCT0KWprnbJf1BdMZxTskLcPuPfNR/1xD8/LhNsPcjOALJLaAw0kJheUqU
41kSOvS7Yx5Y+jlP74zGcWvQUw7W1uNnbSYBfkVaHUjYayZMUerCjoc6Qbh0JM1n1ryO+sdyaO+z
iB4NZJqR50JtSwqKOarTxVjb/8fZlzXHqUPr/iKqmATolaG73Z6wHdtxXqiMYhKDxCDx6+9H7jln
27jLXc5Ldu1KBTViSVpa6xvYXSZ2gfXQnENgb0609flwfQD0BQ9Hpctco/JV1DVWvmi6sCwFTyG0
IB4wfi4r/jvAmhfDyRCMP4iGvh2gBugSjHSXpnxOzJ1/bm849fshbxkgniHf/O62bgWdr2GWS9N6
urmayD/8eLTPgbaDhCWq+GsAvJodZToN7Kt8mhp5CDTYzM+skRNrHsWTtdaAAwA30E28ArlROjqf
2Z0kYVb+dLzIpqFgZ46aE3P0ZpT171+9BaMKvspswvZVN3tou333RXUGH3J6CLTfgGwArn7LQZnA
KEYyjB3S03ofONml6HX88do+PVf/DbGZK87k0C0KQzD76BhxQKK82Q/0c1nqGq4B0Iy+A9wOonZb
gKcOUC4ToYgnASaXc5/1F+f8EE7MFfwjsftaiFeMsllyVpANCwQbaQpRAFccMn/36YladTPwKVbZ
VbzF28/NzSKo9GBixbXQCZxDkx47WG8CAvrxOO93P0QVRAFwU/AwUVu7OlUHhNmC0XT5OVS39dM4
fXr1YYDVrgdHL77JXxTn67glsEMkLAjShl3Bi8X7dMyCQIPcc+WQYWfdLj7LkKQrajtIfWOnr0l5
JvV6Nz3QSoCgBepW7lotsTdXEUWMIKuL3oaizqX7254vrXPNyHeBtKoxoFMP5B+OOvAw3n5oYahM
oO3mpp3IY3hUQhrscw1vVBlAJwONYMVjoeG5TXwMbwpyUVpuyiEOxC94cCZU398C8IWxzIBpxp0H
F4HN6UAmBoB21i1pXo8xh4xume8H4LqN4tj0QGkHN4V+mM0XRhKRHbL+TAi8zyzX8WHYtFbKwfzd
ZuETWXrh8mJJLXLvCpTOoHqEjuwCQhDd01sASuif5ZPuvuusomiwAiygC4O0dpP6wyIHLqaZrVKv
SRrjshoePrkw8Xy03EyUJBzsAO4m6R/r0nD52OnUrONsvHbl0cg/h+X4+wo4FC2IUiKBRNHrbeih
s0qdzDVVWtu/LJB7rXPKOVtY8/+MsGr6riv/HdrdZpWnWD8rBDe06KDPA24mLjDzcGssqfPTeyGl
lxAFlI88Z6xxYuWCsLXy6aEgC5WCzUkDaGJrwrtFpc5InybdfK209+AI88yBdmL5OmChrXVh3IVx
FLydQ66tvAK9SqNlb074UIW4qCFLcmaJrU95c89GMCC0AW5EKKDbu0lhCgonjak0dBo4wJQN2IvM
32apI2LyqP9kQ/PvR3s92OZo81iLtnwHrZdcdgeHx7w655G6lSP4/0OgTL8ePVC82b4PSt1YzwZB
cNOHoC6ixqv3Y//SWSBy2LA70SzkEqybM3n4yWlE8rEqsMJU8l3jbkZFAC0QneajLENv8r6odr6p
vDbKyLiHMPy5nQk1gO2XAxx9TUZQCgc3EpXAt/ExdbZ2SLUsqbEMxU5mlf6jXe4zyIBbQkIFVEQZ
CJO8UPXNUjV9bJSg/oKlPkRwMLNDtGWnSHVShYOXLQlU5nUYsNYNl2ZcySLI2ELIEfSHCVtIWAOr
88BGR93VAAgeCm4HCZule+Pq2bpz1OjEQz0F160KoK1jsSenk/Mzdx31C7509EBYYTxV2v1l+HOd
2JMo74FR4YlUvRv72OUji8z4NkHzoxstPoeOuXQ8HluAwsJK8eyw0I7vDDa0F32hvANzxRQOo7fE
gzfzS1ponfQmaR99WRURuk5uUuTOdOdwRdAP5kB+TNo5tHnXXY9LCxEkNA93sh79YzZJdbDaposl
GouRC6cXsDHNOfH7ALpi02DYOzsDI8y2mL73i7K4n01R3FJXc4g5sj9tAEK1D/gXNH4IiCEoSEUZ
Wkchq1o7gVhAe82dyk069Khj5ZA57qtpSkYxfC8dUkYuQS9ZBNqKsae2ICDBnMdnnnnD0dy6l9y9
Yij9dEsy6kYdXZrxpKCVF+aNYBceG/TBQcoO6oK1Y56PskcZ/CKEL3FRCkidB+Ai12VhJqVJMKUz
/HjoKKuvTe63V4o0JooWHEo/rqd862ooinuCKmRUg4V4V5b0hwPIzEFXUzdh6iUEPkzUBw6GOwLk
SPIXqgW2WTV3Xy1QWOZoaF02RkIsLzAagvZTA6n1WyMwIBwNXdEftlqkG89Q5PxWBMx8sYdBJsYs
jDIytO8/2tpufmTwtv5CA9lemRzR2Nv0tzCbAcBesHIxNQ8IDJ1kfPjNDWU8ZDD3veJMV98C3rrB
hVMQyHr7o/JilxRBiFi02wPqUH/yafHuZzkPUcHoHPNAs0PTeFPkFZO3Rxknv0c/MehC2pfjEzWk
/FF0xRSZRo66i7Dn75mk/G4ChTvOcLdnUennRgTcj3/t9PODb6j8UhTT0tx27sj2RWcAsAVB0xDG
G+xCcS5uim5wE2vALpuvQaKJ38ZwC0s7t50wz8XPytHlt4YF423uLF3YYDIeSyBcvIsM9LLd7HTe
g84w96Fn5xBsCkbweqyGfan77pvtd/xZdvZLlXm4o4D8H03oPhyWGZjECl9pMRTZ4SOpW8wtfXb0
YEdNUIEpBweS2OG6BReIQ42gMl/IYhAS60HaYVuMUMYnHf4QQM+yeqBPwPYVISRgmthkjkx8BToj
w8rsIupzdu32w4gXDepwWCXi9Q+//DFhF2ZZAzHJ36wmS0i6qoqtGQ5OvQ353YGMNTBrfrm3eCmj
YKZTvKDDEZOBlrtBu3XUUHuKcI0B7mwS/QUEI90YevT+o3RL8wgGHItqplnUSMeNNGIunBc4WHRM
mdHSQwmRF744inE24AzilRV2QllHopiLvVs5/bOcXOOHN6zaYm5ZxNzvIPBZ1MallxfzfqkDHnHR
uND5nMyoICWPbIiNwJIbWvgPfg19ADsrgj2vRRuJ0Vd/JiQHlwKXmB9jW9QXjp2TkA7tCuqr+BBp
qHgesPGYYJTlc1ybk/VUOo1sI1rP4xUv+vwHMXD2hAWuU5FTimVPhTcdHfBH9h2wdMlcW9OzDXGQ
IVJBZ8HSZxr2TM8glEGSNe7bcnogxQi/8EpUX2w+FHsBD+Zw8qb8coIZ7p3KRrQNlaEOkGgPotIa
zZuxKsmuNgx5zz0Pfi61HONxCIYQPphePAZVm07G4B0NMAwOA3yOE1BWq6+SzfxQam1FSpImHGrT
v9RF2x49mZlhVg2GDsd+aX9Lp8Zmp2H6YJgDcPSqicqM3jHDymK7lL/qjBdgIzcydOv6GTVeHrYM
qEeeQbR/4m6xMw0fuwZtlptqhsGoEbRWWPU9Dga5FNeyh4Y87kVTaNcKuuKwKg6FmzWJrFsoi+eS
lEfRo3eR4UddTeUw7oqhGq8XW9K92QYicTqfJ3096MjVRgt9We0eGDOtXdYwmiiHIkli1vgNp2+d
6LwskkXhLuQbnRupwigT6LbhatS63oUAajRSnjvHs1FXEOmy6HU/jXXkCdiiSur+qam3PKBVL+67
suN76WBYfxTAdWdmE1JWqadmqP2V9LKE4GKZN1k+UBh/lOZFRbNh3xkSVEXsekcKmYSk5pO3E7Ls
4DpnkgtRmSoyROVduJUqH0Y+AoYq4ZWJynUf+x1iR1a+nfj55MULH629oeFFFs0Ai+LQkgzCFoqG
VTa4V7UOjINd4Q+S+U2kc3iS0RYa+nzGpgFtCHH0qLKSsm+qe5jQsb0j++5etHV3wcUyPvYA/8aW
Dtw7IS386EbUyWRMw/dqhAiiCnQfUvCjIIs5zHvYJjARl5gsoIhYk5AarN2qo81FbWdO7Dttf9k1
uJM5mhYHgSDGki6GB1e5xc/SG8sYvmDTwS4oAEe2wSHdMf5qyQp683GntKHrEqqqtS6xZLMIBUN7
1/lVvvcFyLN6CJZDPWVYZBksZctmcKAF2i+hs9TuxdAYEyxAwT44ogcEMR4AbaEjKL2HqmTdUU1j
n7SDiZj1ljyuM8CRutH0jh1zpl3PiR8Gk82vwVdhERw7/NhoCb9sOmRXuZ+ZkaM6pJCseakaSK5l
7uJeoDqV7Xp0MXdz4MK40ayDUDeejGoydqHuIFbZKci/gdD2M1imn8JX/ss0ZRZS0QJb3mibezG1
0AKDNleoodQCXnPnXpY6Z9fSyIu9U43tU7UYWWSTcdhXdeNEXFIR96woY5Pn/o6Yrdg3ma6vkBUg
BvUEpf4xN3cCgrPgFMvV2JqSELoNRVSDPbkvsrbK4tZz+1ivh005TPimWiGHgLj7vXLbJnQrwxQR
6EJG5E6rRKI9zXHmVSrJpCwOjczHdAFw6dDKUd6Aid3GBiytbrCOdKJKxm5bWZk3omnhPjzZxq60
jHnfzugb6r40/JDXZhmjnNHB6mPIhngc/fFB2+x3Tdqodshtj/wysaAk8exB3VlH7WKIb46vZWr1
Y/XLhcDYVwo5v4SUdIlnM/9ZWZUVZsZcR8hBIHfVU/DDJ6SyKzP20JKJ7gaRmQls38AhnqQfkyVQ
yQCNuSjjQiRT57IddHKHcOnBCaZorCa1YSHocGULral90S21sGFQfhu4Sxk7Tc7Dzl00jFm7IFSo
nyTo0hpJbuki8QjLzWi2OpvsXfhUTjsIZXf3zQRVQDdnz2wBl5kNg3hBGpGTxEWbMQV9aroiECOq
jyUFqAPJrGvs0eQcY7AOnCMRVN5Q5v9CS34OO7D9btwMIp1qVEhKZxYcMjrj2OE4Bou69RKIKwzo
4tvjw9xa+c4Ha+8FQjT+FVoZwxd/MOqjlO2SehDs8KCotsj2UoAHZKI9l/VRKeViRXndl7dSYUPI
7UVFI8oiOFL6EhJv1ZC0NQGcHdCIe2Rm0LDIunoHAXDvqlFT8AiEW9ZF5dyNR6VYBW57Zs592FhZ
8buemjF1DZ8/1MyvLiEJaoY4IVkRzkGloDPvdVGPDG+ftYOxo6thlCKFF4EzF8SLbc2HugXCqaWz
jN3K/zYgFq6zrhuuIRnMn1TvlVdTDu5Pxdd6kZ6Kx7wc9U45XhuPS+CETt+bXwK7K1KbGUVUkSLH
dagf944GJ8FmU/s41dCIJwtvInAP16QHPXeG0vMxH5YmaVn3bEi4azalx6+acuwuIUI2XOPGw3Dm
O/0tqYV68EFHuTBFiVCRTgXX2fIP/lUZ5zPsohoba5PketrTBnsprlt92nc9MnthBW04u3OWgEYw
pbVujdCY/TIBQ78OuYsrBs/Z/OhkxN55gpi3FAv7C7Qu2wS6zzxuyjmPi1U4pFX9dGlWULrQ3qTv
C5cP9261FNg+ocnQzKPciQrciDK4aKR6qjLXiMeSQizQnquo5M10YyvclSS2w8h0G7mz7drdWXQg
kSPNeZ+TyYqzofmdVWLEZjH1x1YU1g2op2VUmzJWHsQZxDJDnA2eQleOlQ/f6wYUTrPonesWCNmw
Bk4xBv3Cw1GtqmNutlUEp9wOymDmPoceT0Ab+Asu9nKc0fBLhqyEOgkd2c4hGYw9FjbcozVgQ0TV
tWM1CA5V4ozu6q5kUbDMwZXVlVXclZTuJq/AsS5a+cW1ml9lMQS3poNtzqMd0pa5N9DUdeoLzYrg
uy0gvVoV2Rjbgxggfdy4l1ZDh6M/mr89iEdG9iisY6mgoStV6YYoyNWrmvi0y9FpiWgzAKEqWp14
0LSMsjzwEkMpa8+ICcfUOij/uPaI2r/DjNveq8pj0Y58V7HZjNAPzBM5lxD6tAsjkQIHQ0Fks5/N
AUkore0jtNdE2lpkORjw9g4BvA1is6iMqKJ5fTGRglyqYJXkneHsRgrWvQx9qRNzzrKLBVT0aDHr
5UhtXX0388XbQWlWXS1i/qPLqn50HQNzSaqnGQKWu3bMfo5S8gcB4mA61JkKbWXbaWv7U4h0lCWT
7TV7JOIsAsoS3pmdPcdl3jqhhe9zMRZGH9rA3x1HVkxdiMqJeQNxziwah3mIa6u5ya3Zusggdpkw
qkHjhNF95JVue4kKdHs9ueV8xwtDPUJI4WEZAAQOu1UiJ6PurTOZxqNBCyvEWm2LsC9pnubV/ELz
XF23DoXUgpv9oU01XgIqpo721DcXLo6sqIAUSNh6AlKJC2Dsd43NZdRicgwMP5r+hZexOa7Kkoc9
pCiipoA99iwFi7KCQP26B1Rxaswg6rtg2vE8q6LeIU8Omj+HpaibP9UEY+1FD+uVK6+TirAJVzHR
33qDVYWDTRcStp213HskIxfeaEGLrx7Mve/zP6Ku6GGy+yoGIwd5WSGdyx7CfRDMta7yboYuD+vM
tHemdQphCTVQg8aFU33nvCr2NS5fuxKsOBQVnCqCLGIdQ84LGTduYOQITIN6bJUH++TFxI1Slfxr
ZRjiOVOFd/SwNvbo6fUQkqPTrYF8ClaSGYPHTI/y1sStQztnyw2O1D6cCu7d9UWFuw4PsssKgOSE
w3bp4A5+DUKhDUImtup8Bzg6kPt1PYRFxylkn5FksrH/HRRjH9ZY4gdYNfFkEAYNfSWMZOlWnqrC
OjCASAp7ExHFKAGgXSjrOhhVfZVzUTx9XKM/WdwDqxitRGhaAQj+trgn1OzBNjxY0tGCbszVco5o
cOr5MNSB/tMK8IJ6xtvnQxRbeoDMLOkw3qjyIrfP9BjOPN/dNBnnzDcCq8Dz6W0N5tkcfTw970rw
qH1S9J2gLgSOyTsgnPIDnHEqW9K5rVEpPEJ2RZfnKNen3uH1ICuC5VV/URJOZg/mkWkFMx0jPCfE
de7xm09AARqTasDjfZQcAeljLx/P0cnnrw0eoEIt+PJsKvva77VXofqUcvktlc73Tz8dElYQD4Ba
Laj9ZB391eRkYh4MMXlmagj7m43yECpgn+0ugha6lvFXfz5E6rb5BulFILJlR9LM5LdoAaGurp0/
H7/GiUDCGMAkrIa47ylc6CBQB2hBkkKhyJKpaFCp+PLxEGtT402HZX0NyND6kI8AqmprHj66rVt6
ZkvSEWektP0HUoNVSetvPhToz/Tc34OqMNYKwTdB73jvbaJRaOyXriE4INWh4tNxyUawx6wvtmQ/
IY2FcqQ6g4g4EWYY0nPttXtkA3r+NhDMzlBB6fYkbVkZ1sec/fp4+tZlsJ0+tMexxlczYWilvn0+
hAiQzzSZn9rNr2XYgxMXopYaKix8OP6sTYqPx3vfQcL3QkP7r2CF7WNy3g5IOkrrJje9tJl8K+nt
jKBBIo4kQ3m4zZOqmFCybb4ox0jmpsvO7GynpnPd16CLS4D/2DbtUdUdDPA+vRQQjUjPx9L7pBsE
ICx4v1cjbPaFCWd6Ppe2lzKgliDGLP1/CHhoP6/dKQ/6TFtMeotkOUA1CRHBSYIeywzFt6pbj9lP
ulKuzT4TSwsqU5itVUj47afSFvL+2R+dVKKEBtU2A3XcM9Gwhu+b8FuHAIQP6LEVyLcNv3KxhQm7
Mztd0DJj4543aSPm0O+OS9fvCJfPxsC/mpm7l7TZ56jnuer3x7/hXUisLVogoaE/a1MQTTcrrDJ7
gmss1amPAmmV86vFkWfaiSeHAOcQNC0f9JQtzA+SgxZqCY5OZ9n9MUV29Hmw//gt3m2D61u8GmLT
zgbSqGS1sHVaDd+txgp5c6uaOszJ7uNxzr3K5tTG/SMA4xzjNJzh6lwg8T6zQ5waAekzNjtgCiGZ
sHmTHMCHUuUFRlhLgczloUKZ9swg77chAI/AM4SOOkAU76XtTd27fQ+zlFRInzXAmvV10isBp5KS
ShD287w/1GVbX0I4s3hsvSIADb/58fFknmhru2BcgbUP/Sj7HQOAG6wp/bEG1AE1EB+iuIGNxNct
Q8eS0VSd87A9ORxGsRxYnb9PWeBfa/uj58wpaezEab+qUYY1avhyfHbbM6jHd+fKOr+rXhnxIUv4
bmH7AjYXVqvmVCnzySZsJzxPhGDYQzJB6zIkcxMXXv3TWoIze8rJkamNzGLNXt+J8M+u04nMsuZ0
LKpwHv3QRmsZkuOZc2VNd3Juoszok48/5LvEAG8LEsUKKAKx+B2dIJ+Ih7ZSMKfQQF/iRvMbD2TM
vO3jNhi8UGMzgzOPPZ551VPDgsnqYZeG9BLC6O0G7Uo5GlRQlYJtjBL4Hqa7YQkl8BFHN/637c58
1BNLE2g6IMWAtUD6s821aqpwk/YdxCtDLwJVwXOYunf5IuYRKH8025CSmu/EANGwIg2sULD2cakO
oPjZDCgcD5/OAtZh0GfD+Q/8L9xW3s4blgDgFrZU6eL6sVrIrVWJi48j4uRUrb6XAI3jirCFaOXa
QI9DTCqtuna80wEqybiPnBMjPxUAUP1Cb9MG8B5oqbcvwmkmCDFalSIk0QI9ELH2047dOEYjOajp
5eOXOnHIuK+H22z+w6gnXWS9Sq0cEA4FK60vGr7eS/nz43HW+d9kBaB7ILmBUBZ2qy0EbDQ7mjPS
qBSlrXuSddiE9UvZuU++tODEVER08m84MNVn1tPJUwHrCTJxAI9Sul1QbT3VdR6UOi2gd2dlBipB
fUKIRKXuV08fW+SmzPnhnuMJnQp7MAGQaoEO8B4HaRiUDLKwAElcHi3cWoj40xm/Pp7TU2BP2OAh
FIG0RMhvEbEe6HOymxeVMvOWYAe2ZQGdnNsx86LCl1CxBa3u4JjXuf3HmC8+z4VaRXsAtodvCS7L
YFO+DVV3bgWYbKadrh4vHEVfqModPn7FE2vuzRDrNL+6NAdDv9atFzsNIJSp+N6w7z4e4MQB+maA
TUIsXKceSY53sEq0jpxdPl7MHSAq5cton0kNTr4LRH1xeqKPY/6VGX/1LuYCSdMSncHU93562fdz
uMQzj/9rzfDq8aqiS6CbGo8PO7sMl/pc+eVESEMbBneHdf9Djr+55sEHB22swkKFSgA63OvReuyB
EjpWs0XOnErW+qzNduFDPQA5POTawAHfjKVb2SwWPLMA6aehVby4ztViFLu8fXLzX8Gy9sz6QwBg
2znxxRPb75uB7bcBV5LKYbDeW1JRsgfAipPcec7mdLAl1IYP4znxjVPbE8YDfQGBAUT4lonXGY2D
PFUuaWezH15l/ujsLkEnC62HnIVF2ezNwv+5ZP2VMwHv8nHwnwgZaDFiWzbBJIJe7ObQHGlHAj4C
g2mDLdOF1Zmz5czjtwqMU1MVOrfxePgSoySdDMGff/j9SPlXBTaclNv9j8lClsE86pQz42lUJjJu
FpyTrTxxcoGg+H+DOJvC7DCZpUnnHkBVSPjDxw3ybhV5RNX+l8rR7jDNF4PCwqgJ1P7jtzu13qBD
jTqeh2/0To5JCDQPIBEGKL386iHHHvZopn48xInTHzqP/w2xfsFXe4YrPU9Nki9p4cfud2ElXBwk
+fxVGYNArQq2ariSbxVHpMVtRy4YxFlioiGSeWaeTr/Ef8/fLNlMG2ZHGCgPc7eb6B76jvNwsM9V
7U5/jf9Gcd5OlRwCPTYTRnH6xHTC4qtz7j1OjvA3gcU11sJt5+0IraeHasj/3vcBX6+D/FttyxtL
kOTjj35mnK1IVpDn0l16rVOCe5xaTW7Rxw5JLs9QGk6PgzsboNZwp9zmy1kjge8bAccn7XUD4LRM
AVD5+FVO7jAwLvjfITbZK2XCZ32NIRiQThICAqT8l+BC2ghCPQzvUdV6+1EMAB9aWXoowiB9bGa4
GIxenHXH2Rb/8C7YiNdSI4FchL3JRCpworU2XDRPUD4F9O7M4099jdePXxOhV0u9xqWVcsBagbf3
Y/v3BECu+w+7CfJdbFagXuI4W3/CqyG0NJxCl62Z5n0M+wF2AQiKd+5efuqTr60BVBmhaQP+69tB
/MlYIEyKPlmwAKNkDl1YBuTx47A6taOg8gbmJcqxKDds5iqos6xgFjPTwJ8TWopDmUE8kMJBqdx9
PNKpt8HJjywedSuK69HbtwF6FgUIQ6OlJYJpb0EVJmaoN3624wA5FdckoPP6BKG8zdxM3yCeUSCb
muXOSABA+vglTk3X6phAwKhG73Wr9OBxgCOyhSypdgAcZX1U+34ytgdvOJMWnophFGU8kOxhkIJO
09vZsmVD3Bwe4yla+uFUfW+A8Gn4mSvHmUG22yPwx9IZu3WQFnat/fME4cjgXLni5CC4Nq1sLBcz
tokw5OoNfB6IwheBQYrxB2OF/Tna2qngwkSBiLeWXt/RrmzU60ow9VQaACR8lEtn7zM2/vn446+/
dJupvx5kE8Ew/shG4eGiyyHyV/cvDUAHnfOCL0PbfxkK/VNIOKN/9u4CMrsTp4sP2H+pdBvaprik
hnU3tct1V3qPAhjoj1/t5PxRMMawfGAtvd1qulq4oupdMKNIFwYWLobOmU355Mr5b4StNVaFKqAE
GV+n1N+XRrzU1ysw8FwCZp2MNtT24NWABAaZ/tt1A0XMrhtcTFyTa4nM4nr2NGRq5TMT9XCZjT2Q
NGiYoHLMg6/G6GmQBWwn5EoF+xF6uW0+xaXPx/3H83vqrkXQtAMeAbUZKDK8/VlTW1uVMaIt0HHx
g1vFNYGcWGT4QxENaIeFlJvTvm/45+/h/uthNxGrWTcDZZPrFD6PEWCJyVnWnnUqcshKs0TcoKX3
99b36iT0aTHSHDwbvFk2o+IJoFoDL74dkm3v0tSWvDSmgt4A+Q6qBTy8QtUYPCl5BXI87bs9s9s+
gi96+fLxjJ8KhJUli676eo/fNmIIRN3zxsWMl/Nl/nXsYzNP/mGEVfwIPh1QltkSnIsclLYCqjKp
BRBqFQgAfR9beQ7NcmrdwBwJziw2yHzgOr+NnD4Aknyi2KNrBUfcZTii2CsH8C388OPXOTfQJlZY
0DTDVGKgTAO4ASc+YKNuFVcQlKHu88djnVoOkBhYjdxRHqLbi+ZcsAX7NVqKjWFc27NOWmrs3QJA
Fwt9o3oun02z+PbxmKfeb/1OoLGCmfCubM76Kc8CAUpkDVdt9y6oTUjJw8r+zD53inyMtOX/xtke
qiaFODmkDpHcqiZuQUSSQKRRZYRm9eTXl06LCgsWfHmcavOiG84JmZ+a2tfDb7J4rvssA4huSYFa
lToSy3MrjxaJuR2a/uHjKT219nHoYjJxtoPbuonNolJ94Y02LooC2iOdO4S4OZ7zgzj5QujEwTYB
QJ93KnZBWfgtZfhuuHtNe8cwliunZ1mUOQPKR1XtJ6U7Vw+S5+dUQ06OjMQFqR58xINtku/UYNm5
BFMp5EHYQyTQN1jsL4Xl7qiXWv6Z1PVEeoFMHwUYaDIgk9mmrmIVihozYL6IcYfLPde7TlxiXr1P
i28EJhJjZGKryQbKYZsyjzt4SkIvwUzBeogW8Qs0iCF/+nRogGaNsICUADAD7roaXx0L0rR0pYFE
TtvlS7bsyHzxD88H/31N9XGT3Pp7dS3j1qR6K5U0UjrsP6lXuqJH8Oz/nr/5/aZYWDM6tZXatIwq
S4X9pxGE6wgeRApQEfWgS7aGw6sZMlH/4LV2zBT2OqEdL5Sd2dBPrM4A+nBQxrBxBr7b8OAQNHMO
2500uNalExpgPn38DdY7yCYfRqiuj8bZD7TlegS/eoPBnGp4x0126taVH4+UX2QlAVt3vHQUOQgy
VJGY6QIuZPX145FP7OXQPQKqbO2woWW9uR2NTWU2xgqPhNfNPEfek0GTqbn/l0GAK4OcIjpO26KO
U2VW6avcTGtzLMJa64sxM7Mop8uj5/AzCeLJN7JROEQnzV3X5tu5dGdqGyaQZekovftxLB9WJmFo
8PJWB+eUFk7sa2iC/zfW+vevvpshwWy1VYU7//Strr9Z4s4rYuBEoFgB2+EzQXIiDwvQCgXsECAs
Chzg28Ecvwl84QNpOvWA3Nh2OLi40Ob5mWP3VLCjNQc0KwTjoIy92dNscEP8bEFzoXGGiFIQyz9f
2kVRgaIdjpfAfrYJdsFccOE7D/VjcAXIZanGMxN1+g3+G2Cz4zjeAljB4Cyp2++8+Tj8/jiaT30H
XOyw02CKfOiFvf0OSsz+ANXcJS1ftHkMnDST//IJoApoIYbRgt4Wv6k/50tJ0U8K+K+uCUl9bkN7
f0BCzMVBHKHCjv9u93zLzuoSkkL+LSlAFWBHRr8WoHI7uYrVp7XtADLCYKucNPR23u3ObQOupFVo
77a1jsVlkX06mt4+frMEixkqG0uDxzdXAajc53KmE+1yYKSw669ASzTbttsJ7bQH1vdAbkHvyQX0
I5bbkTEwqy8sctHZZuwNv6yVO21cWiCWWurLZ6Pt7fib96Nat6DPzeTWoI89uM2iOI7cOrNi3oc0
BlkFslCGBX5pC7SY6Nz0S4WXtIr7fgQ9k4eVf/fxi/zFcL495FZUJbhZwGMh09hiPNsFYIsSKfAt
avP9Tkzcm4Hrc8hDPhblM2YZ9NeW31Mth6exsx0kol0Bs9/ayqKl7kDEH6i8VLYvbgCsRfdxycri
eTTGYD/ATvLSLXKWDs3IL5aS8T1hotp3DiBupgbiAERxezggFZE6Jo1WR4Xc8cBQaAgl8BAXGhax
36e+YHfoPCn08gPruVqU8cw0gWKizrt0yiGZOf4/0s5r13Fr6dZPRIA53Epaklbm6uAON0RH5pz5
9Odj7/9sS1OECPWGYRtwwyzNVLNm1agxqinZeGZCs4I/xcjWKvHWSkdr18etkh24eDra26biJaLX
ESizrn0cIud9kze/w15SN1IgJ3TMTWEz7cmDBffVOPpf8tGeHqvRbu9tswzBOnWl+XsAS/YrUUdp
d30lllZ7von/cCnC/yvc+VZGt5WcolOqlK8JXaM0c99MCMmhPzEhPt202quyoMCEs29j2qX210ew
5L/IR9gQUqHkeBFQ5DkzObS++SrL/T6UjlP5q0ibje49+HQhXrd1eZvMQ/nXlnAAh7LRkVjB1tjZ
Bx/aJmSmbrYAQgLqNfJsBIFiuUjJ/UwruflflW5f3BlrRFqXARFRMV5+NkH4ILJCWn5ButBX7Fdl
eN/yBCrRvqXvWV/L4ixMFBxac9YToaGZWfH8Xqyj0C8lpbNfQ/lr95jZn6/P0tIwGAfdx0TKYCyF
uI70vlQEvmO+KvC9vg32BH2HUUofpkTrX4xOTla4plSV33vur3RYoWdWOvCjwDmFY+K1rd9NSZWB
kirLt74Y7xWbDum7Kown2ItsGfam7IstF/FdP8X1i9XAoRRlWbDxGmjK5JB0QW3XzvscF2UjLJSU
+7FCRAqsq7XVCjX+ZgDoe5upD7ZI5rU33xyzR4cmC6jDXGURfj9yjE0npVP6CmmAbHQbShSb6ubi
im6SGwbcO9MLX5RrA2JtnYbO6NWSy+0EUK42B9gkVhzW5c6arZCLIR5aCFdQTUMErbWiV6l7VJxg
20+3u0QsEDFSuKMFgbfQ+d4NfB9JDTmLX7VU3hgWjf9yu+mH39e38NI4IJXnIaTw0OY9eW5lQCyL
4l2evI7hFqHMNd7leUGFDcsB+ffzs/mT10ikNH3QG3zeM77M2ojNE2Qab2VziJrDrWranAsdXWAi
OrwWiSvxTUc1xRrlgd2lZsmzRXM3RGy3zhYctsh1z2VbiOrFxjSoNq3IbvIatdxdLR3y/Hj9+7M/
Op8uvs8TxAGKaF5Ky4a6HISOFtWvilpHz51sBx9kRAUfYsOsnnRkk+5RyUPeI+jX+scu98FseS7X
ow50yTkY6IVaJ01ZvzY/u2QTfbw+rrWvC35YHmPYOaKqfi2jcGs2991f5EMohdBnQoHQgZJU7Hl0
4gQOC1ze6wBfwYiQ+lo8ujQEXBarQraQmRIOiuYrOpJGLP1YvUjek6ytrsD8ihUWXzVJhdLQZCts
4zlGOjkrSqvCuWD76muDrTs/642tV8HGtJWT1HKO/tSGH3jnIdXoZDoajrwytk7Tlby6vTFU8Q2G
9C33nGrbyF615WR/ZMcomwQuVZm2EbPdS9RR3+JOtXdBHtj70kkkyCBG1BUT6JQGTX3v943xYnuG
dIyCDOQeXO3Tx8ExR3Oj5Kp/rOkLKWCSs6BSzKPpsVfL/mPacIf3ZtgDLaklS9rWlTzusqqwbn5Z
zU7X/I/KkHVBkKpyFswsDdTXQN2VGtzxNwdW59+f79+TJQiroq9rc16C8X2qf9KNb9fPwWWQeP59
YRM1nRJlqS4pr30Sym5fNfWzAmIC0kW502hWD9TwBWLx8ma3xYYyOBikuqFEF93WH4GVsRlLt53u
reiDXa5cuZdn4/z7wrSVdtV6Rcv3O9p1FdzHsOIXF+ClWOBYE8PM2SYxO1AH/tAPMHADb36XgM4w
BojzoHFIYHyTnssg2fXllzFLd9fX6w/Y+ORMkiBAoxbDCJg5EOGLZ7KIUWdXIAl5Q5II/oE0DA7F
CClgHpqjtBm8sX9R4ty+K1v5S9TF6Vb3zDc5iPg9WgcQG86D+xKVil2a2e95g8Y7DaVS6HKm5rHz
249WAm/Z9d8s1qgufvMctZ5sYgUaCUNJjeyt0AsYtKRPThM8eqXyyQF5XGndNpuldvXhaKfGE4ig
LZJI99d/g7AhLn6CEBiPjhcjVMG0ydMXSXrQIOb73wwIF4rRBYMczGNs/4FJq4xXPi88R//z+wki
eZDOG0Csy3IJpE0BS8tbXmawNj0X6bsWO38xhhMj8ySerFMV2UkTyhiBR3A06WJd2bxrgxDukxCm
uzqZBzGz+k27EbbCNY08wZ9dzJOw1WDitO2olxE97r9G7b2ulHdt+aQH+V6V1nCFYtrrwpiwqWxg
FKpTaYxn/FpLj55RQM7wT0auNm0+5s4rFLD7Wv/dydY+zD9H/v76cs1juXAFJ8slbLlBzfVE9jDf
GxtLowPzIYl3U7/iShetzElJmgXgMhZddZ+gVJ30dvY2JdtI3SrFIW6J/u+uj2Vxa4A25QYlZ3zR
AmZ6kk+yguNTp3eqsnfKfb7Gi7zoAk5MCNM1TTkcdbaZvUHPGXdfHGvlLbw0UfYM+uZGm6N94SkJ
5VBdBkqdv6GjrQ8HkD/DoYpWLs6l/Q0Vi0Z1g8c8ikznRxQyI58KEoMo7NduevRUOmryfxL/wwBN
z/UlmedD3F7UUCgPzbqsF/kjvVW1TEfI9s2CatHPfa63D37/UI8/8uaYGit4iT+//MKcSb8E1Q4I
6ER+/XIiY+Dr7ObEa7qN2Rcwq0aZUR35bcUmGeAcDIw23k4kD6Avs+sdQMb+kPYw4XiSlBwdaF7g
PORKsfs0eDC1NtnHhp1swbslWykoIJtr5bL4UBdG/14xJ/8ORmHrpTbK7J2MwLcRlfGdXjffjTFp
PyCwZX3ITDPaZao93A9KaMGwWmflpsxtuNOg7P1RhVGzRTLeO4ymRxtVQxahKqbsA83S9Vo94nL/
2jPygS02i7pfxvtQf/pjRY07G/7x0i9gQ1fc/+UZPDcguH/AI3YxhRiwxwNsMzsYGuVmTbxs2QgX
GbhcUgimEJnBhJZOZuPI7qhnu3JqtpP0Tq9XLprLowieARzWLJFG/61YBUTiyWxUqS3fWJWtZj6P
2cfa+ejp+coRuVwSVSEjCf8YsABAgPNgTy5MWW2CTmITvOX2NjW3Y7fy/cvJOv/+PM6T70+F1QRD
xvfnRL69d4Y7J1uBgSwOgQcMjsueU6DCog9GlMWS44VvQWPtanrCgnzFLy4NAumPuWzC2b6AxqVm
IQd6mYVvpf0YRocs28VrepBrJgTX3vlSDLVUGr517VbN4TDksbpyOJbm6XQUgncfrUxutIBRmPUe
Tcu02F33tivfF/Uac/QFtdxE1E9PfvtpCsfuSgS8MkfiPT5Yo1nBWBuSUvtkFr+7qtrKa0n6NRvC
4bbLwlCtBBttuZVHONce9LUYUlk429ytHLn/kK2IZ26EG7aQSil4s3LY35ViO8RHBHeiDLzEx1RT
t412D597G/xqzZ+S8ysLj0G7j6t6f33Blsf67+8QzqajdbUHhWfwNqm7Vt3bwc7s/sIEDa288+AP
uIR8SiRLxqKJwjcYyzXz0Hnvq7UunKVRnJoQjr9VdZ0Vx0HIu2IrQ03YHKU15NHSgp2amH/CiRPz
Ar2uJCgb30Lrs5LeSdnRKremcbi+HEvn59SKsBzcBoovpT5z5dGAfizX1DwWJwqkB1UONFAubt/Q
mMbIj9EIzOV7aF8L+B2Vu78YwokJYS00Erldnajs7AZ+xa2dHf/i+8hTofIEgRBIg/OFqCUlLpvQ
DN58cyPJMGyv3FaLC33yfeH3O1rR5qTDgrfWeaE4HmUvNvRU4d8cihMrwnZCEMQIK88I3oxkr0aP
MR7fXqvCMxHnoSjR7okJYS/1IyRbVWqxEJ/RbrPtLfDZrF8xMl8Y14wIj8feToBXZ8xWH2T7spHh
pYLc1fjW6net9QabXZK/+9/WX7glkY5XAvAuwdsw7uEQj9Zc8+IRPJk24YrsNBoTzWH+vrYF8WPe
qNzHc/tsWcR6uRRmjh1afB/azPpXssb4s/LzDeFppTWRVVURCzKpm/Kz+f1/mnxDuBrVuNFsfG3w
1jQPRrlfpeNYPHxwZtHyRrkGWN/54W762rZGFBrfqLsaJdx0LyG0ytqnvxjFiRVhCw19YPVqhReM
7a2RwrS9u/79RS978n1hC9VwueW+JQdv9XTfuVF6P6xJoa/Mkxhntbnq6XXPCHpgaZSU0dTpfxXe
55vHQVmAfhBStcqcczhfjbKJgZYPvv/W5Jty2BbFYWhuo6ScT4MK2JZ8ILkAnoXCUgDFCfUiaCW6
572NY/0s5WHF0y5MlWqj9cFf2LmQqJV1T455n3ju0Gu7MX50ovdWf0whp70+WfMvFTzhmR3h3lA0
ye4oQnhuIn2lzImIxpvq5DsTPZeh/KrmKxM3n4Rr5oQLRLX9AekGzMna5zRyveAwpl9i/Ql905UL
8XI3zxhOSmj0YcFxLELsPUjTpjH2ZNcwj4gqWNkLJPbX5+7Sac0mSJuRE1hIOpk+rwYImhQ3U7eW
r981wVqEuGJBhO9PdhLV6R8L4ZdZgmMtLbc0SSBVAK0gckWGUVgOpUH9JcsGxR19ExyU8a5Ix6OU
d4frE3W56jSa6/OZIcMIHlk4kUVEZwXoPcXNYe5BrOkgVcVPxSvvemCRZd2unJ3FUUEw4dCtBXmb
WKaZimFMx5pRpVL3YITexs5k9DF+XB/U5ckhYyMDJ6K5AglA8S0Etz4A4oBYoQqGx6js39VWlZAh
m370nvGYTdN7O7g9zYlNivLzWvEwEbtwgqBzqqhPaCRIoVKf4vTbiPdBb+pYaXG44hqWNh9YyP9m
i4SQNda0yojyQHGd+r6ZXomQrk/g4vdB3ANPh171ojfFMDtgtyS+3Fh/H4Y/EgoT1w0s7QMYVFXO
Jl1gF1QjUKuUILEMOvdDxCVsLzAP6MhCdddp5sqWWxzLnBuGCwTYhxgBlH1fKJ3EXOlmvaMAvzW0
v5mtEwvClYP2t+pPpc12k4v3QZS/p7S6luUUOzy5bNhfSExBaEJZ/aIDUZP7PpYaixkz0fnWI26A
QH6CZ/2jFGgbS5n0rV/Vv/KJFpkgCJEEzI9eoWzqSNqYZXF3ff0u70B6rhQAHCrNYHTyCW5DDdtO
bgeaTgxtW/4j0QCkuOX0FytnzOydtOjo0FcJu1weR6trPUNxIy1Ij/aAMl5ZWGutEUv7wwCSP3MV
kEERexZiB2FtmU4pN0RnzP/AlfsX2+PUgDBXduF1He5Kca3oKRweb8SY/tkYp59Xz2OqSjf8uBon
xZ08cAm7/ObQlpU+mR5hEcqpMzp4sRRXso5dcZ/LK99f3EmgDJE4hORbE4OBthiyOG11BWm9bVMe
aufVUZ4Qxrm+XxcX+cSKMElemdICm2k4zDLaKW24+339+wu1fCgiaFIk8IMB9bLKJRkRMQdYkTD9
ZCjvMzNG9sQN1Bc1zJ8qZG+Nxtt1yYBc0WvX34a2+bMFYP6DrhQAH5g0IVbImwn9aHqUXduGEdXP
dsfro1sKEiycDm2WFiB/MUeKRGZeJArNn/GQe+HGkO1qa0hx+89AgLLvVDm7N9CXWglIl3YG7pp+
awfg8QUGNYuUtm6BVbl9BgqtzZPp2aipfuWN0T5Q7GtXaohL9uZuQOqH0K9esD2EYxxolV/L+DLz
kDb2sUa9zNxH3spsLu3FUzvCXhxH8PP5WM7j8j5PcXVE/eWf2xdsbp1hsZCBugiASnQlJ0eB5cUb
84MRRM/wpaCD2g3PiWo8okd2e46LKTsxOM/tSTIzCZQosGUMZvVno3vIzXJXjB86vf8LX0q7Othm
uHJoqxS9kSp5ZW/JMgRyxbZ1tvKU765P3dLqAOYluqKyD3h0/vOTkWjTWFDwG8kzhUjQFGgL3V69
IrBBgJi3KfpiEIafW0CrNPSNad7XfUH/tFuYCqKP368PYyHAOjUi3mpj0lRWFGAk72mbJUZG2dYC
oKCq+78xNHf8zWDbi/bsCAXaOJ3Lr05zrKWfXvNY9R+um1hYEm5mcv3gyaCrkoX4Ko7TMLSkWHNT
/bPv/AJKdv37CwefRxYkmTy2aDESr6BcaaZKkmigj/Lnqv7clYc4MNChfnfdzMKSEC5BLTmzLXPd
CXu3K0slH2mcd0O0cZCK+oxuxl9YoBNYpf9PnQOn852F4pAxkiuCCWAo7sK0f24G766s1vp+lwYy
g93hMQXjyaVwbqZQKt0ebe66SXqWJ/Q7p2hbFSvl0YVFp7EYYBclClDi4vs3H7JJaybuNC9/kceX
5NftU6VBgUXNAg0sur/Px2BKDnq0Nt33CRp5yKS4aeF8nDx5xdcvThXXF7wFkLNg7NzMiAaxPbQ9
W6tTD6PU7eOi+RwG8Uq1ein8gHjBsBWVbnkUcYQYE2hqXJmZj/91HG9W0By3WhLeg9rYx6iUbpoo
OGY+QkXF9JRV+Q+YIupNC+Po9VldCBT4GexAZpSXo9g2MpgBgudOBLtHN+z7BMljI/2njcxPmheQ
vh8/XzcnsrbOgQ9YH84utRsIYMQGy46+Cy/pGsga6OrbT4US/Wwrp0P73JF3QTl0d6MDPmswpeRz
1VrmLvf0vtrkKB//hQ8hizJTqtHOctGg6Fd2RQMAv8QPhg1teZvRc7Z+Sn/fWk+sCLH9z6A1TYOr
CUMX5PSjkQZljS6zq5p5+xz48adYGnzkFeM2OCRmnr8kkmY+yJVebxvPtHetZP3Fk5eDz5MaWBdQ
ftGXmV6C7G5LH/NQB3eaXbw1mnUzwI61PTEhXMRZTztUrdGJTUpgYw7PuiPtKh/BQX8NsLjkaubn
BxxfdAkBIz4/pMHkIK2sJJOLLqg/bJIbWW//LBjBEavFwYClSTiccT+RqJrgv+y3nf9iyStx8nz9
nSduURKeOd1gdqPVUHwmOxFv5E6FY0lJClBhX8NEviuV96nv0yL7Dr2C64du6bbEm83zRF8gqLrz
2UJaLnAyrxrdR9X6tIe659Pt36eb18CBUJOlCe38+22pU/+Lm9Gl47bZmcHLpL6Ea02gC0vO7lK5
YfAgc9Lu3AiPuMEqu9FwIczxPkTVx+tjWP78TFrBVU8cJs6R7remRE80CidfM+M+JGV/3cDCmvP7
/zUw//lJlJpptVQlGQZwBYdKrRhFt3PsD6rR3Q0QInaqv7tucXFIdLPTRGfP5TT13GIQ2/0oh4lB
TvUu9A/pynW/cFGSQTMQj5pPPe/M8883fVdlddVYaFShJ77t3rLoLwZwakGYsrgrOrM2asvNpp8x
xZpQs1YWZW0MwmXfhj6EkXVlua13pyh3crWrV87GsgXQp1C685c1L9LJsmueZuRk1S03qB9Izebx
k7pGFLlwvFmIf03MP+HEhJSV8liTeQNO6WxSafaGevw1+3j7bjq1Mv+KEytGYqtTNTGQUD5ayUFd
Q0PM20XwiQgnohCgQHQOOkX4vmPmGajTxHKN4JuZP0CVXYTf9C/VdDs+jWoG1QQSFXO5QWxAUDII
d+wst9wp+VJLv5zi9qTE2feFFS/KVjHxt5br2d22l+9qwJSe/rMYV27b5Qn7dxzCsjc1EkVdxzh6
5dDpRy9ANnnvfXfau+sLv7i9uDsUjaZM/QI2j9aJNJLwMV3J+J7Qf2a/xvr2xi7G+cJl0v41Iviq
0mvVTLc905Ub+1OQqkcoQ79dH8c8H5cb7F8TwmMuGlU51HrJhJnK+lJ28d7PupE+o7WGqiW3y20I
F/SsuIG42PlBGXIfdSXYA1wp34zlzl+jHF0YB3yf5LwgNiaiFB8o5YQi7jB2EKk5ByO9b39aaxQC
CyOgHDZTsVMYo8VYuGpVve6aHjpAt0VQ/EcYrmyopQHAmazY/K2CKBAuDrOUHRRiDW7CAmB8VG6D
CuWCD9dX+3IMDha4+fAlM5WlMAYTXigZKWDVrYftqG2c7v769y8HMTMwztKMM8nkBS5iQhEeeTDS
0zXdnUAL7nI1PviBefMhxwxyIDN9LpGuWKO0wennlSKp7jiAv5D2pvWWKk9NfFDlj9cHdHnMzy3N
E3ri34PGlOO8wpI0vHfKhxSgtgKYEp3f63Yu46BzO/PEntgpzEhK88RBTQVCGF17bctkUzTuoGW7
qnpqbkfJ0F9CvZwwW2M3i6fFdirdh2VNdS3LZxcgme0/I0G5Uad318e1tOFODIkplnwsElueDXmo
JA/t1wog3HULlw4feAysSvQUzYgccUv39OdCklsaMMaWu0mPEfOJ+u9FE+/DLv6uTv3n6/YWRgTu
h9Tt/Eq5FHOTIIvsWmUYXKu3fiYmrsaKbi6DzD4G5QpKpCTwRXIwRct1SNX0wY2Md8FeD1bWZOGQ
KgRG5vzwIUjVhL3WIHSrBj6ftz7F7VMVPCfxyposztGJBSFqMaw2HVIP/mwvjjdt835cC+6WDKDF
PPt5/oU/Oz8ucmBboaZm0PGicF805qbzb9Sh4u4lKXBiQgiCU982B5ox0WAhcmymXU9+MOlXsi0L
iR+sIIxtkh+ER01caj8fNbVr2U1dfY9AfKZtsvJg+gdf2nIcjfEO0QRzrcixMHvU15AaBfbFo1EV
rhq/q9K4ahpS3Wq/teuW1uHb7wEskEin7A24TMTHefpYK62GoEHmf7eDDJzXrosP1w/iQv4I4S6S
twjLzflPWz3fBEmieUnbUaspiufRGPcxLVpyZm7k5N5vn/38IenS+yK/OZDFKvUO0vczs4yYzyXR
aweDSpK9jhGCnboffanfyZn+FSKam9PgmKInjIicChHZ8PMBqqGRKnKbk3R1jln3q1depBuJVedd
fmZCOKlRXNBb05bkWxtpF/fjc13HK3thabfBAsDv58bmwS3EHKWUKmUsheQ2o86HFqx5UeU1/taF
65PAEmYc6jbEN2IpKsh6bZr1qF2pd/apk7ympb01UwgpS2/nKahgh3W54kYXx0XxgLQI7SoXRzeW
Ip75GaujNf7GIEP58/r+XnDTbCYSR7DuzbVjwcflpt2FZuGNbh4+y2WMDHW06cLbrxp4P/g4YS0Q
RtGRIglhx7VPSi+BTiiqpm269lBamKYzC4IfHetJijoFC6yI/aVd62Kd//fz98vMfebQt0FKB9kz
YQMXtNeolSE1bmCUD3ka6ptIySGOH1/KSH2x/dLcxIqOBslaomdpXHQfkgulUwkiUsGJlkNQ5UGb
tYRQ/bYOvG1/OzaJofGgADxLHIATOD/+mmeOejsGrSs1/caon0bpMPQbzbm7vs+W7qCZ03dmMadO
jK85t5PLEqAICTsaFIBtvpdr81mWjlXzYNrTUWmCXZxlB9+eaFBc6QpeCK+1OeXARcs8XmSUqVdN
kq/FLbokH6Up3ibtw9iCbEtuB0cxlyeGhLti1Jo5YZ607mRqMDDnmyiBQPb6RC7tCA2uMRpGZV4m
YoM45aHQioqkd9PkkxQDZVs5q0uTRcgJ5xMhDyBXwZEmajv4RUyJr0ztfYMvVVrzXvNt1C9WXNu8
s8RDNV/daDBQiruQt4Ms2IDsOevcvn43+f1dXHzzJYoXnr8Piy/XZ23JzfEIAd/K63fGEZzvPl1P
TT1r2H1qYB3NAbahNMp/SrK8Ei4sXBGULv61I+yAqe6UHl2I1g1/m379XP3QvjZ9/lz++ItdQKLO
4tpWwF2Ygttu8ihNtGJo3Ljbwca4puK0NF0zHxGVEkRSNbG/oY/DtMvqunXbMXEH+uG8snpn2WvQ
9qW9DKqDbSbje8jbnK+KCVBB7VOT8xIHu1++stYmvuS2SWrCncVmpsAqrnoeJkofeq0rZ24e/da7
TwTwSvtU0I8VfbWy/fVNtnR02MrUyUlvzjK658OxJa3KkgQ/49UIDgZfquJHOlE4XksXLFCG/GHJ
/K+heV5P3vFOT21brWdD6YtWRzs9G56myTtqZvGx1NqN7DevepzvU7hqtnryM/LNHYu8sgcXyuj8
DJO8Og/VuU1euDpqubCnRuZyytTy2Wia5z7MqOLK28owafpvdk2aIooRP9Vd5myAjR5DW/vwF3OO
r6IYQghz8TAvesWp8pYDp7b6Jk2OdvdmWZ9zb02K8Y+HEL2V7cy4BKBb5GOFvdSZiTFIHh7E6FGw
9rPHfBw+FH1HB2TVb+TR3KWRvguzT3bjfx9aJOKMFCX0KdtWsv1DlVF1y4eX1qakqcxsucmrlSp3
tbzGJrB0dMH90C6gI0/OC+J8b7SZT8k9ZEIS85iXTzFd4HZ8O7Bsph6dEweQXpKCE1aeLK5jANoc
XV1+zpSD8u36oi74BdJGlG0AlUGdLcaLOarqLcx9A6LQ9ab4ZIy3g4x5MOLeuESBaJrWPIknB2iC
kcwzMn5/HofbknzYKnHfguvR0REm4PmTYhGbKlI59gu57AdXSrStZaeko9+a8YdmfAjk7974aJfv
/2LOTgzOzulkSH6RO7Ht8cYvpSepVjd2+vlvDJDUxcOx7qJ3o8apGpYvD66h31XObviLjcsrFFQz
kS4IJksYQFIa+jA5ZucWg7d5sdWPpbdSNV0IOLDAzrVUQPI8doQpUhs7t0q5Q/ol+ixNzr6ZmnDj
AIyM8zrYdMaaPPbChXBq8E9u4WRNdD2Mm7BSOtdCuCcZ9pBeb4vwvdzc/oQ/syP4piGPrbqCO92N
bedZHu2HKmg/BE61v74D1oYjBDeV0qtZ1k+d6/ck3NQXs/qQdV+GNRanpdNvICbDvTLLbYqZQ9WE
AKmtiUDRfp+MJ69euTIWPCQ9NPCBUmehliOC2fKpj4oyaAdXH7tNrQJhAfpRf7k+V0uDmOV3oD4i
jpJFKmhTH//vOGZTiPTpuzxfqU4sGSClRz6a+IbmIMEFO0FRyUlf9W4bEF7WweH233/6eSHArGyt
jfKp7t1y2E3WNl6LMJfO4un3hbMoh+Dspp7v2zp6wBsvOyjKQ1Hc9Wsl5xVDjgBX6qvcVCKadV2t
3lUJGnpvzrhNDDKgK6/MZUP03jg8bi9LBJndGJId5L1rwgDt6OHWR8Uvtt7JsNgP7cr2WtrDaK7w
coLo6pJRt88l/ns4sPrTlyJ+b8tPhb7iVOYVEAIe3hf/NSFOHF0L9eDYXe9OdXiA6mxoaAzcVvlj
UjyZZrjp17bEkns5NSh4sSrTlTqeMGh239LksQ+f8vJLoqxcAsszN2vjUEO8ZASWRksHKyv3ruRw
KdO+pAdwadNy8hfnh8vm/5sRzg81bi8BC8y2y3eTQYgUtvfXLSyuD30e5KPoDaeJ+/w2Q7FBGSof
B1BWcv8IHKF8Js2bbD21yh6twVLIssnd0apH5xjEo3G8bn5pHgn+SU2Czr6kEDXGmPz+QFty7r1X
5Adt2HVrfZVrJuYNc3J91jkduAB0ZVfJv4yxv1Oc9w6tEtfHseRH/6AZATSqlzhzcygzM61VigjW
l3rXyiuh7FL9AGQvra7zLF0yH9peP3rF1NJbDULPKDdIbmTt05j8GI1ok5vfdGhyrfB2cJVD+yPF
HrpZIF0W84a5FiCmok6y28Awt+U2Sl4GU+9ep0JaI3QX2fvn7P7caolwJTQCUMLMy3i6TBKQY3mg
DGN3476uESV4I92/J7W8Napdo0zbBMer9fWmIrksIfEhP5goSfR3WeptdOV70T812Q+5pXsovi/L
NYUMZemk0AQzlweIxi9Sj3bhjFml0ao06Qevsba5p7xqrbnl2Qxp7JMeHuh1JTKFAfCbod/H5RuH
d6sPhAXaW9fdE5DsimQtZa3OB1R0sJCtk53QQDNwkQvzZmVejKKjPL/i9fTJCe1NIx9lqX9L8+9S
Fr2Z7V1p5JvUehrK5zD/PgUp0N5uU0zVwdOch7YtNlLlI3v92rfRm10rW7/uV/zl8vIyfTMMgtZV
MXVWxxkCtQrLW0b/OHawGacXuXk3leUeNaBtgRRQ6t1V+r1X/9Czp1R7KDI3GAIe49lOVaq7KjG3
hoXOS+5tyNK/mdHb9RO84Cbmloc5Lz+Lp/7pBT7Zf15l94OX0vvQ1fX4boTO+2mW+bgzs3EN0TB7
bWHJyHfQ9jOHpmDphSWL/E4yqpolK6S6eIpr9A6HqBsfjLGrt/ZU1B/suC3eVZIjrXj7Rct/KDRJ
XhJdzHv8ZJCGGhtKRI3F7W2Ywkx5p4wv9fiSVf6+h+xiqm51i+TJyf4BdgKnb10UIDMljvQiShs3
tB/V8fH39SW7uOr5OiIT876nIsTROh/NOEl6L8cK9ZTccLZZGwcb8LntFgXc8AhfqL/S8XGxRQR7
4k3Sl1LdO33j9tBRDkmgbjIZRALZuZVpuwgCZ0NzpYhs1Kx4IFzKM1AzbvqhdZWyM7dwrtuPdD9o
G1sKP6pdMB6Y7zWc0uJkzjx2tLRQwbnw9U7SppqpN64yPNU6AnzR45R/rG9+cMxDOzEjRDREFE2n
DpjRMmMn6/EmGL5c3xULq0QRj9M1p2XYHMIer00tKRRlqlxrCv5ppzJ5lxWTstUcT/l83dLClNGS
hYovnZEz9kU4x3ZqgnUMMyx55jf4pl6l1Ln3+uSuS9o1zseFUekA/0HbEa4AQhdGlYWTYvmlUdKP
95a3b0lyL1sfrg9nxYSYZ6Cf1IrSHBOK9FAjmVYqL/1av++iDRUGH5ODO+d/zo9sSn0zCEuvcOvQ
6smVpN1doSTJS+pN1sohWlgdXIJlzyK9NBaL+0D1y9Fp8qKimHs32ffGdKy745B8vz5pC0cVsADd
yzM0nEBW2AOpV5CgM6PKdbrUSDd5owzHVkJ2QiGV8pg3QXI02ylcAXZcJs3/3FEzpSyVZPKkgofw
xrQNNZ/BJd0DbRuF91hYr5bCeX3Vqbc0n+Pw1SvvU3vlcOni1TXbhXybcgjPgIusx9Qm/SipeeWa
TRzfo6I7bW3LXgvZL8NdeC44wtST505EoprzbVJaqNL35pS7ftt8SBT1U6cq207zdx604sBd4l3Q
FjulNMatg3Lo9SW93KMqYC04gUkaGTzvhKOmeNBQDnKfun7U7WLZh+ND3tzOlkQ38okV8bTpWpqX
vjylrpPJH3vyYN5k310fyPxDz+IMwYRw2ALDhMuvV1LXTH+P+buWSjV8Lwe9fW79r0XgWjcjdASD
QmovKDRV4sGQuoG2dRRrI92qYsTdxKxx3NgWtNwiU3y+MSanKGu7wUL+u3pMVk7V5eY+/7jw86PG
zux45OOx+jgqu857d309Lj3S+feFQwtB/oDyA+sh2Q/lh9E8ptFRL47XjSzuXpMEEtLd/FMRLljf
dCTfqLXUjawHv3oag0fTWCnuL8zTnFel92JW+DLseZwnUWSdOVlsRkHqyjA3brpoZdsuf556LlAf
sD4iYrqKct3UpDh1B9Q7VWszBWtplUunjV+ZWTX/z8L8C04GkKpdB+IvTd1ENfdDgmtJg2MRWQfF
9J7GMV1Z96UBAfqlGAX8m4BY8GZB2Jp5TfnJbXJ702sxqtrb64t+WcvFSZLGnd+lUJddRIyyl9t9
NAyMKPYeByf87E/pk2e08FvLj1IjbRszOehK+xAo0p0yDduhzJ9Ds1l5RM2bS/A4Zz9DmFgkj2sn
j+XUnYwu3obh8Apq9K7Om4MFkx6Q+19hNa1cSZcszH/GTqsnMQVUIhdUApD62lLdpa7RWe7gJMeg
Dp8QCthXcLKOU3qHIMrzEIwbxSl2Wj1t4yGihhy9BjDPylV8V9KvvLm+IAunUEEgEg1HA+D6xR3S
tk5tTqqcuMpYAaxwIeLfJcVaAXLBwWPFoZZmKDNvurCxGitHzsuyEiBJT6ONAsNrEL0LMnNbVPGm
6d9V8T/Xh7VokBcJzE1zH7IIhaD9RprSLkpdVBatrt4E4760nE0YPFe6takLmUxCfLtDg9gesXPU
Zha6Zf4fad/V7DaudPuLWEWC+ZVU3InatrfTC8tpQDBnEvz1d2Gfc89IEEso+XsYz1R5ii0Aje5G
h7U0rVrGtIc5MJvDkG+5QTHnrUhPrB7XvzLk1n9a4fHTO1hXgnSal0AC+84WFYHWihQBwYjOT8wA
iITNpdnxFmRhncItT7T8MjdfsuItI2+3D2jF1FyIkC4gWyw3Mya7PA364Q/x97e/rlqA+Pszu9nj
MsV6iwUk5MlBoy8owLR0UNiyFS95sQTJu1QjSQ2zgZDe+NLrxd4sMmBs8ZCqMHxVgqTb07RtO8PH
lSd7CBJzQ9FGmB0LU6W+4lQlm3ixHskhW8wxl6yEGGcZwiz77eZgq7RBOprskP7euvlPt0HuEKx1
3tTsSycPnGJfTuBQriJ/0MIc0a/+pBdL4GhPzQI6uuobHjfhNLqB72cHnk1bjzTBDBzi8kiKHWH9
p8Xgu8Xfgk4k8MkfAIcEZfYlB5VySUqktDaNa2wo1zcpOLs8+7c+fs5KGmTpB67/nJHY6CuCjoY3
P3nWDZX3XdFRXDVkNkQJ/ZqujI0z6MyLshY9Bg6ptp2dKvZ8XYJA1yRiWF5ONlY2L2vHzuoTMeZw
8jAjqGpEXbkJWMO/EqRQkWLem1cuq0+V8WmM92z+Ymvb25dNtQjJWgz96Ppem9cnw/tJyFNbbm5/
f0X9L5Yg5J9d5rFv9VrP8P1Jf84n9Mwe+bKjveI2C+2WtP9CimQydMceZovgKFzTeURiK6DxHrFQ
4NQ7TZu2/vDz9qpW5QEdETx+yJRcsdcbmZ5rOiEVOviLsKZ54FYn3dnVU7wh2iO9e0LfRks1vBNG
ewBpg+6xy020kTGx+imuTvNiPlrdt7y4u4QuJKD2D9BOsE2jJfBSAicmnqG0rvGof0rdoFe1pK2q
2dn3pRX0XO8xBVvhNtpfrfxnlSmC31U1E5CVAqMF72nJnJv5sMxNS6AAINiphg+MfM4bFBtUzfUq
OZI1tyYEwCw2IAcWjrnDvhkeY+9lUbFerSqYAxALHDdCO7kDXUu7DAA4Tn3KnADVn245lEZQp1+0
KlxUY7yrVuZMlnRFjYKZPq2wdzH3dnWxbIYxO46dd3+wKtAm/7ck6Y6WS114jGBJWrz3ajuYy02f
qiDtpfNBzcxGqzH6/dDNgoleufGrTHlDx963Itsc+aY3G/OFWIzvQeNbPiXz0NwJl/MfgQCXwcLg
Zq7AgTFkrS0NClIRyTeOTjBbf6eFfpcgKLsF9BAe2nL9ITM8gwKE1orqxHw1OMpZWqkwn/LAw39k
ILyHBITA6GS8vP4jCKriprfNKKntBcAQ1vyrKkp7D6SeITTG3n60swm0MklDAByOBmg7hqmjnt0o
folcaMQv8cAkB3Bv1MZQzpFxplBl5Gbut92JoURfkRJFxDJo4nSbzF/a+HGheyP+Ojrf4zpF6/Bh
8jBVnX70xrelTwLDLcIcjR+T9c+cz8cCgFB182yNitSduORn3kbsFhGdTD5YB8DxJM8KJ5nl5jW1
jYhXIPpNgtYfNhXddv7G0u9zz/8VJfqyXFhmCL48mK618JQ0LdSAHSBWvhqq5tj3RI20FjREY+gZ
V9NHa5YkAFWzKqnL1ohaPSse9NRqdvYwjq+x0xtbNBKbPBi6grUB6F515LYn5yHlnrHrKkoCS+P2
k734/a5FNP0yF7zdVnZCP1HHZbu6QSh/nxGR1UNu9Om8auydoe9OdbettU3lHvpMseVixZc7cqGB
MoBQkptFjcp1B1SDLxXDezANOlVXvEqGdN9c3lpJa2IZ4H8k1ffC7INR1eEvuZD/bhVA0hEFo3hg
i78/i7w0ztNxaNIOsOXJ9MILXYtSpPODwZ/Aa7lU5mYetTde5O3hdnB0vTjkCMSQNgYP3weSLwXH
He/MNjbNyLJ3S/2AeE9JiSOFE+IiiPctSvwoEggomEsRC0OhNkcNLkrHfZVsuOoNLVc+hADMCojm
W1HHRtR1KQD8n7ytDXeMwDXRgbE3bt7MHGWWwK/q7IOZJeTTUju/OI+r3VjMxh4YFf1L6hTA1an8
WIUisWagMUKF0Uog0WDRct+K3rva1DXaFKVWNmzqQc+3pTd6LdpUZu/YcnB9g5g12XiJP3zEUJEW
TH1nIwx2+ztrhGJrLn6KFGrZ4GMmjZ7N0dIeNX9HzSdTVVJYOV7YVsRyQP5Ad608N5byLuFTCxG8
fDE5C7Tx520VXQkTzgXI4W62pNTQSwiwPwJUsbcOqDD5k+IeKFbhSjEvsQdtmjMI0fwgbQEEe7ct
FB7of7vkSkbE4ThikpVz5OnfC3Zykn2pIlCSMnHvZy0kABNO3AQ5l5TEPcCGJ72P2pxPFgibimIK
0KpX/m4cn/5yOkZB/+kv4exWZAkQaamotK+NCR4lojkZDHgoAshlMhPjDwnrzSGaJzKEPqWR0bqo
YsXV3bt5IUiulPFlWewsJkOkGRuj3vB8NzuK4OY6bkAEiHoAUgVY0FW90baKGQ8IAMROPEDiuiww
IbvrrddBlftYMReXkiTbX09LXy0m6yOffDaWrZ08dvMbKXc28jBZt2mcPesfcozb3L5W1xp/KVay
msB/GkB8DrGpaS/HInHsB5SQVc2kK1LA0AuEPHTFi1KXUJkzx6YbCbNGoxki0JsGS/qlUD23r60D
cEbOBEgWrqDtvLR5N0Q805owq7UxZCAPeNOKbAKmgqliPby+ZQjvDby9cdGAsyxTHHseeOqyrMeC
3uI3owjBRpuh4S80y317J6A8brTo7kArn5huB9qJtHlsBvnM4mYkqvDQb/aJis9qZe9Q80L9CY8J
uFC5rFZPWVG5Vk2iqXtK053vhka34z9v69mKUcBUNgqzQAPD9JjsH7TKoEsJPxlx/dCkjwXZKLFY
FSJkD9FRHcU0B82XWY53RsjQamEpbotKhOQfeFf0pV+I/s75Mfs+psdWNVO6IgGTaQR98Rb+uMJy
BeGeVplNuUSZ3lmbMs+OJUF7q2OrUDFXBYENBTBXAslMLhFlJNf8NONL5LX1cSHkcaQFC1LuqIKP
FRMqYJ2Ro0L/BW6NeXn3B7ujQCjtsCI2b73lrdPjkLDy2UpqdfpVWMnLlwAeXYIODPQPCGiv3nlx
0k2V6VcnJ00Dav5jx69z/9UZjqyKQ7e5M0GCq3khTi4PjQNbqqKBuGH57uTHCmyvAHi/9+ZcypB0
buHlnNtEq06l9pyXB2v6mNzJmHe1DHJ5RDP4EMskQbJSs48iK97Nitt/bf8v1yDpQOoYTU+MpD7x
Md0DBjsGScXtXbo2YrBgIvkgmj/Q+yQ/L8jopFaBx587T3rAMWtHqTkFtHZ3sYXCym1pK+u5kCY5
a6uP525sG3ZizrR1vfQlsZUjniuqjDkfJKnEiwy9spJnHocR1ATMTU682FQeuo9f7TQc9KDpXjl9
u72ea2OA1ktE7QIIErPCco/nIIbxm8RlaNzQA9d5aGsauCrTtrZpwgQAJAoQHYgELrXMGpOhs9qR
nUB+/NFWEXmsLuHs65IO6xju6VIDXwd8zyv3+ItRaS+xHt8JcifuClpH0eOCSQQLPW9S2r1kvKvm
yWAnI9nP6SPNj2mZBpn22PJN6yoai9d04FyYtGVJM5qD2+l4KVjfJjvSFy0gOQszChxY+0/cJYpw
d30T/12ctIkY8sXol4PFZaOziWMapEjPMVW79LoiIKpGsRuN7rK2FcBVpAh5GGbI2+ytTpv2wdUG
Q6HTa1LQFoDhEXR+4Fkq1noWc7J6IIllx+xkzx+HOfTdr7fvjOr7Usi5mHFflIylp4Lor6T41ufk
820Ja6dxvgLJpumVOZuugRXQ4qinh1rfs0rRsXXtnIG/IZg5EXTA1shFC3dkzVyMOPC2/9SXjwLq
rrBI4IBuxeruxK95vzrnwsSOnp2IZ2t4wTNos+5MG155If91e8PWrsu5AOnIAbHnTpQRdoq1j7O9
oemMQngZFDVophIWME3RHbKmAoAoQM8yAimAN0nySMyNEu/P5BQ/8G9KOE3V1yUFI3pfsSwfk5Op
WcFL3aiC2bWzP//1knr1S8Enw8evZwNipWGLrGam/xhpdH/WAwWes20Sx3Z27otVFhiSgqBo0n55
Oy3/cfvYVRslecpUK12WWvg+kAebMXS2tz+/dg2RwgOzAjiCrgNYtyptbnp5gklVd4PJt03ZoffQ
VHGYrh0HHrHIM2DKAqGMpEwTp9SjY5KcUm/v+w+G/sE0pr1GzHBOf99e0co9Qd0AI03QXMA2yqFF
lYIjOTY5PZUo6iXxtOM9edDn7s2oQXxv6kdAK6aKkGllF0GJBghAJERFxUpanhGXetP4Pj1pdKP9
9Lq9rSqKrqiBYB1BBRFFSwQZkrPMCq8HQl+L1jqbvhVA4tEXRRVpRQI66sWgHzrc0CQq3UjT1CaN
WRU9xeyBPvizwhhfbxHioneAH+gawJOlC0lm5mmOpQ2n2nACjc5N6HnjJ0pUqG/iZ14+kiDHEa02
YnzYl19kVlE4E3GBgFBlnvlSzOW4QR67CeK5cvctGVUzfu+JuGuBAsnHEHhJMsilveij3s50PDHX
C2KzChJj6/W/mPvU11FL563WL2Fv7G5r+fVp4QGoQ9VQLUPFT27ByAc4UMueRozeLqB1K6MkKba3
Raxk7YQMEFXh5YHmWnmWxCPcZZzN4ykvx4BqQGisQqM+VFUlJs7CoawCRr1gxgSuVWiKaO29ZiLv
Kx67Ag/MBaO63HUJKqW+wdhMf/J653lmwLhrvY3hlEANTh+cZKgCoBcFjWlueanPAW2RtnQKbWuB
A9et6z81s/C/6xsMxSoszJoqY1oMg1aiVIm3+KXJ1zpeVIvd9Ceqm1pY2Kn9mCSeF3Rx6yt2YU2b
RekZGTK8+xFOXopKPTPvAMPTgZh0UyVADll2OXr0VfRGa9oEywUoKFFxvwJoSrwhZ1pKulPhzMcq
Nz4YWq6I9tc2zSHv5XQMxKJX6XIliTu2upNgKFKztxi5CsYuC/JKobJr6zgXIllJcC23yGHl/cnP
n0byrGrSvE6MijIizsFFphLQufLB672B4jQBdpjtBUPyB9OQwcJ+VJa7b/RXIz+1HlV4ltUVnYmU
woticX1e64aAfjSAB2Z8KkwVU7ZKhBRhoMk4BtgbVqUvz4b9UN5JeoTI+GLXHOnk63iwYifF92n5
pzB/1SpewNXfj6wrbiNm9jEXdqlZPS5pZ+kZMG+8KUwxKlWqpuBXJeC8kd5FPAxIgEsJea7bjcPd
4ZS2r34YV/fRKr1vEND+MeIoetrRI335eaNrXStpzAF5PXYoLIxdtRiCTcanIo/fEjP9kRnmRmHb
xabL1lUMewnwC8zTyYaFUctJusKHzGzvz19BoIYRjiCjVjAxumX9t6xpD1a7vy12bSMFxidgFzGz
gVzM5Uonx00MPdUBBJdHyY+Zv/7fPi/En8XiCcec9+AvuJ/oF+5/ZJ1iVGrNhiE2soDwiXzv1Th/
L+A4zQWXkbSfGYZdB3sOlPwoqwHFuRQpT4GewsHgBjYp9nj+I9cs61jE1P7UNK32Ui1GGTqgwgzQ
qf+N+V0SEZMX9wEkvWukgBWFi0MUfcWuZ5Vg7+sXgEtm1hjkO1tT9fms7+T/BMh9M97oVi7NMbRZ
OZuUbIi3/ytdO1uD3DejuZTp84xbZfVsSzptU/+5X9vOBUjnhGQf6BUbrKF3f9o/Y/NvPo+BP3hL
5HeucJPblPXaYmMcnh4MAs/vqfK8a7GFiF5MwwWKNZAKLm+La2fM0HyOy5h8o5xuCy/bO+Rotgpw
p7VL74FuBO3C73gdkn9xJjD7NQOspx6/sAe9/gvrefZ5mX/WBE3cf6yn7hUPw5TvO+JHTka2es1f
qI3pIIDU/cXJm2hPw7C9wCuVPJqfl+hQK2E8/QPrCgRlKq8vtl6yzkCeAb8mcB4w9ie/J8E1HAP6
w0e7ratj5OE1bY9D0xz1ATAg5d/0sOnvpTK8l7AcSQ+6epm0Me6ak19ZwBAb9zqZn8palZFZs2vI
wv/bACbpAal9zXZ61p3cIg0bC0OgL37Zb5OcBKl1csEfWp+W5OvdR4UBQQRtQBB6Rzm5VPIkb9rS
sCHUKtEY+WjUv29/f+USAW3BFRxpHl4EtuRyphEuhwxoVk7zLmTN9850glnbjez/KEcY1DPX1lPD
m6hh1ifL2ulOUDhPzAcwliLnt2KWMVoHphbRb4boQIqfa9OOi6aZ6lM7hH19zJdtrEIqu07PeMgw
oOkE4KQY2JVbezVimW0XQ7VzQLzZxgevioDDPLefk+rIVD2HK6bnQpgUb8SpnuuLB2EWD2ojzIjC
EKzd0/PFSKdvcZZRNuD7Rv3qF994c6Dd744kKGAonk9reobuBUBV4iEowsTL8wcdUE1iX+9OZvLD
ZV1Yol6W2huz/XVbn9d2DD5fhOzo7r7SZ1LPMyCBuu4U91oQDNmdEOwiskBhBAoGkGcU/2TAIQzm
Wkvlp/w0fiXGI6uOd/98ZOHQsC3eAteMIxkUbyqdCmwJT4nz3bW+/MXn31PiaLO+ZttkPeLaOvXn
E2VfGpYCz+lvBMBNYmIEfRJXCBczMjGesQC9dwQanaZt505phoWZlXwLOBEAGA4oWozWmJIZ9ozc
mYsOWLHV4Bs7ZrUfm7j7YibNyzy6ocuA6zm0TzHXAhQcH/XS+82R2PJmvAyq5ZCCU4XkzgMr2t+1
5QAaXMX6uqKB57/PkpxrQnVDGxNzPFnIpel1HahagtYEoOosHCtsHHJ2l1fJ6l1nnms+nlzNDTL0
rPaZ4hRXzAKq2+/xM9qartIpaVMV09BqI4YfgcHD7eajNxSHpukDN8nQy9fNm9t6uWIdIBDgv4Yv
BqLlGKgjpMz9kU2nuAUdUTcsPyevcUOG0c65m/65LWxt/95zqwAAAonCO2TcmSuipE4ykM6CVwP0
009+pbB0Kz4I6xDsDMDGA2KyEH/2eTO2a2COegC2r7dlupu0jaXKeKxtl5iRRHJRgNfIbs40694r
wDlz4tyI3KR4HdIpnEHSMFeqJOqqKOCeoTVcJ9eDU2mneZiJL8ZTaqVfm4Vhxij/5M3eoR9UM7er
5wK/jR400KxdYblRpCVjrgNiuKvzYFvjj9vnvhbACeQdpINF0zeyBpcn41swAPEwTaesAlSWPkzP
s948GyY9NAlZjpjI2I1G9mKn5p7nxf1ve5BhQbcRy+nIRkuJsKzKJ1R7BfIweXXsD6nCk69pHeoA
qOQhAjYB/n65ttxN9baY+HQC3XFQJT90K4rvZI17932CYwl2B24QrRqXMsa2Kzne8MCA7p3NTw3p
7NsHtKZr59+XHqT1gtyVD254pCfS49IXgM3MfkzZ+MlHrfi2qDVdwzi/8Q7RLoaOLpdS1UNOlyWd
Trb2Y8wORDX/uXocSESLihEGN2QnhZHGWfc6Hzd0eCLto8miofsLhRK57v+KkP2MlrStzzOIKP0U
QLaA+leo1NpxCHoO4HDjBQKdkvaIa4Y29w4/2fHOK144AbDYQT/cPoi1jcJEJmok6AYx0bd1KYRm
Drjp+oGfBvJKmlfADbeq5qO1s4aVNwSAA27/u1k4M8hGy5sKfJ78BBw+LRzmj7dXsFZmwvMJ9vg/
o3Zy+nMGuui45A0gRt2m+DqhBXWTWy4Y9lhjBnq/lFvkvflDv2TOZhrLelOUbfPazr6huD8rCwUK
Kxq4fEFZB9aTy70sa5NjKJksgC9Bjs3vg6Ld3l7rSux1IUEyYvPQTSAthISm3XVtSLWPsfGUIcQZ
giJ7mnTFglam6dBpe7YiSQUTDf1wcWoD3pN2Yc+/6IW5c+0XL4sDO9nFSRJW/APt+Q7UF2FjblnS
AXo7DnR7T8d5X+anSld1HKxcC7xiED97KJZiZEraZRcc1hbTa3hEUj0VbnXona9NXKIvM/98e7fX
zhNRuoDixPA7cOsvzxN6pduFBQqbvh1Du9habFCYwZXb984iBKx9sDFddRglPlAXqYtYhWoekCOe
c+1FbyvFKa4sA/hzAtUBLxoAQ0nLmMwOwVKH+sac/siDavx69y5dfF7SyXQu3dTN2Yi+Ihp2+ypX
uda1349gy0aBAyH3Ve9HO4+zzSq/P3U8THfGnURIwqsCHu3fzwt9OzNPbspN1tT4PAXYkR6BoFlx
yKrfL+1/XoM1rM5jwLkuXsC/LamqQLaiRSh0CyRjDz2DhnzAuoUU1TQnAG9PwtkL0vKxnxUJ/VUR
QP9CNh+QSXi5Xm4Sn81q4hkefW3N9iXsKhCkq7/IWKNaj/gQbL8O+u6llxsHJRWzGQWNih0mQama
Cl87h/PPS+ET7a2cL742nQy6qcrwb64ZascEBCoo6mMg5XKL8tEd9IlkCDB7gCziH0W8sXYESLSD
i15gPF5NNrtJtaBRzJ5P5RiCj7IrwuX+4X9UbJBVcwkGEkTR9XIJYzLHmTstSE/YRrD1EaTfbSoc
PJzBnCZMEfpspO971BpGp59PZA4HLUgThZYKUyOlJjD0hnoTqKKBLOAKDTi7yngSOumc44Rj+ryY
fVCbbWiyZ696TDFUlc2Kct6KJ7oQJ20X8sWgJI3jCRc7/Kn/6IAO7vzNjgEIDU4YGfarUap8bEcd
wMzTqc93S7FP3m4fyEo8gQk33DYBlIJ3kaSz/Vhi8LVscOCzoT0icegessTr/pCltkKAN2hJoPGC
PtKlcrZL1iSKpq7rK4k0G94zAqZFgMRLB5b5mhnPIlczsT+6EczA6L+9QJUA6YiKoe/tWCNIBr1y
8pjMx7/4PCjJRPYezkmuEZaGgegzwzPGnVBZsb4QW6HR4vddajQ26EwAudToAfC4U+whMWO1u3nc
tmk0k/3frMFBhC76A3W5KWViSeP1rQcCo+aFapG9uf35tRUgTY93ErDb0VcnGXXNsvupGKsREMzs
aR4x2o5wnSFvNt+d90FOQagyuL9ANyq/jtsWDaoAiB9OhV5t3YLtdfwzc1VCZkWjgE5o48QBYiLo
9y5PxOcdK60E8Ol95AAgi+iq5JJKgBQu9CkB13RuQgDI7iYvBsqaQqneH3WSViFOQIIbgQ9ogeWA
YaR90g4+RKRVsuX2a21/yrt/7OlrwQ+6NQS0bwLeZ2Hd5cHA2w2P221+f9sNIhZ0qxjI1opuCMkZ
IAFVatyrvUhrpsDzmtCxFZXdFdXDi9YWyIvCvslBC3GHbh6G3o1IbQbm0G7LinywQY1wW8NXDgxp
LfQ+I27BXKK8EH0afKvOGzcqbDs0iibM5/5+M4answlGcgw9Ic0khS5W7IF/2E+9qHDqoCrMMNcV
lbu1RSAxBzOGASdATkkSTOZPumYwX8xyi7GQ8X5Lj9D93+9LhszVqtj2x9SPLB72+ab7cv8ZnH9e
Uiamu+PEe3x+qsO5KEPmqarcqxvkAttasHULkLTLe9/QfqpzYMNEbVGERYH+PdUsqEqC5KvalldT
QyAhKV+Xz3hm396i6+AIPhZ8jsBDQvkMzwRpAaTuSi9O8Pk2feYW+Isb5o+AR3R+MW84tKDNMKy/
WdO5UGnX0GOMueM286O5SUNgzIWlajJg7ZKfS5B2rc9Iy30bEpZ8R9OQdUd2f9iKGowYMwR4Nvpo
5bsxJ2nWdSjhR9zUA1tH4/DdiQacC4wxIOMMG/5e9ilmhehoiN1oCqv5U08/3j756zj18vOSR6nt
abHJiM+XwB5J50NiA8vomKnmfVf0F8NxGPkX6BqA9pOuOKOmmU9WEUfgVSXsxS5/3F6G6vuSAldL
iT5WZPeiBTjpzc68/32IFw06jJHqQWLnqjsP1GTwREsbR+78IQ2K9O732+Xnpe1JKbIY5YjPA6Fl
GAJv2Zj3R6MXC5A2KB/t3FoGSMBsxLDN7x8ZwAIQNiDXAGXFvNilARmRKUtLt4/h5/TgaGW6wsmt
qKmABkRMgn8BqkhyQR7T9LicWw32r2yDktqboipPXW8GqA4pgsVVWeghEN4UtUj5sW44LAcS2YRw
1//ZDd9s8+NIvmmqdpg1jYXT/v9S5IQGAdPD1BWQsnjFxhl9lKP/4sjhj3DpYNvxUJDs64y5CWYO
UxxtnGIIvV4FRLq+gn+/L1lXXie2nnhjDASUJKCP5vIXDsISUKcYTEJDHDoWLpUK40RaNmJKIiq1
H17yg21u24wV73D+eZlM3eqsLp4ymG5jfsztn9T+STRFNL22RYI6EZ2QwKpH78XlCrq8rztzrOMo
TyrQcunPFOi2t1chDLQUr6NyCcwGdJBjqxzxE87yGiR3G1Imvh81GaaCFpeGhWNs7crfu4TugC54
JywocqICOw+lJ/hnVE3lvMBsDzYdDazJ0KywA+OsB/x9szw1iSLsXF3Zv4Lk2tBSzPkwzhCksQ9k
ek2qbmP2YFab/EiLVQZ+7dILJsB3RA9MkEm6Rhyt4pYBZTb7rbMdD/nyyN3ft49qTRsEJyS64IRZ
kZ+7TUwHAMYhiFvyFBkb8MXR/W0JK1uGwXqEIyJNej2uMMRmqmt55USm95Y2hwYIbUnyNdVYYFcK
USuLgSiQaQlIOhf49Zd6Vw2ZR9tydKLh2SMfbRWR6sp5oHqKrUJbmnPNc9Y1nkbTNnUBbmpsWPGr
KKsHbwInUK3wLO9qJF0gR5gXgWj6Pot2uRDi9mbu1ZMTzWPFg3JJH7OkfBgcZ5Nk8895mvQj9vWN
2NNmcsrt7QNbWyaGOpHDAyDKNfw/LXMOcPHEjca5fEisQ/LiVzta+PfbIXA2If0swq/r/DB6pK12
qCBmMPZ0OwwKXVjdw/PvS8pgTzMyLDFOqwVUcDbv7e446SedP1RNHdCiDsbhEKuQS1bs98WixGU4
s3xL51Rp3GJRWuT4n9FGNn2+fTgrt+lCgBTUIB82a6MJAfPAQz1D2yqSU0nNArQ34r8/3Za2cqFA
w4O2OcFFhkFcKcRJnTZODAcXSmORo31vmCrfubYcYEdYKBSYQI+QUx5lOXsV5ik1AKU5QR2/2XQK
bHveGXm5y7Jmd3s5a6dzLk1SiSyNvR6PSi2ixBhA5Y3xcpo9Aj5WsW1rchARoqUUaF+CluxSC4oy
ifU8trWobpfjUHdPDIPmWa6qrq9tHrpLMZ4HH4sZHSlV2fjmtNAWyyEsD2LMjUZIg4AgGwMgCoO0
ogfo9kaKCwED3uNyJ5TmTFneWRrga6wG2bYw87/dfTJARANkDQay0SttiR09uzeDn7ussgo/ovnG
9oOSbw2+vy1ibQ3nIqTDd8uG2KwukdF5TRwgKyt0a+XzAKwRE/ioE13joOhLo1lD5XkRkP+ObVVv
iyJR5AeFv5e8Asp1KHQhtBK8ZdJ7aUHoOY8JHjS+pYW+9VY7r5WzM32Mf32Pu5dOOZaxtqZzgeLv
z06FVcvsWyYE9l87mofwAQq9WrkoIDqGaUJNGwD78vWneOjXel8CJgEQJdrBzwLNVCQT1taAIiFo
lVFnQ5+bFESNUzqVk2lizP9hcdH3cbitVSt3EAh4iHMRcWA6XZ7ww6uvWGhv0NPclmY49F7QJPOh
Hn9rZi0G5pZPt+WtLUdk8cVwEYALZNPSGHM3o2UoAbfrI3hyyfEvPg8wBDHpA0spY6aiKMxma2jB
Guf+mfs08BU/f+3A8d3/fZ9cahSPi4KOMVjpsnrkocPrDYvHrd5bXXh7ISpB0l2pSuBHNAUWgsJg
n4dFHnajQsQKSDHGhwQpM9pqBSuVpFpkcTzmdgD5qGa669z6qchAXjSbm8IjT3np5gHKYRuMIjVB
ieJFYvjIxHIM8d9e6nsmVLYLZ79DfpSklA7mMsb0ZLlaF3VmZldbkPS9gg8dWMW5nW1RdKgfrRlB
uNfbX3Pq9I8L0GuDuuXktw7qzNu/aM1Qnf8gyf81GV0yt8LGwHnt9CYJ+vwTsJMpPREBdoVW/2lR
PMxk4m7xBEQnK0rmhuC2vcKMqxBNlq6Di+Hj5IF+8R3tRYFrNB9nDPsHVj12e3eq6tDwGrobMr8O
SMXccBmGMWjaYt7oXd1sGB3YBg9aa5OmLH9EYand+ZZqSOv6xIDgDBA9YKiI7hRMoV1egzb2qam1
PI7ivm7RF2EYr3Hi/rEqrdx3vPV3rM3bIDZotdHd9p9RK79hYI0eFpfbEQjb57fbByZ835UG4bku
+oxBdyPn2vs0xdQ9kH5PIJh7tfPpQ76wiNrZxvdrRSZr9WKeiRIG7synGCN1Mq1Pk1Pjmgi/fiTo
0IszxdVcs5KiaIAeAbTnoInxUojLF51O3RJHXUlCOz9UpcpzqSRI0YQWz3YMroY4GofTyLep9/n2
iai+L/zO2Tb1bZYmuYPv63+KdGOPCrel+rz0jOC6A/DTFp8vY+TvQ6tWPO7WFOr8ACQFd7pU1wvP
iKPJeexyvu+tOMzS19xSwWys+V+M9CO7iyZWFD3EQs/2qYzTuiBeHEd2/Kz5x8lIN95gBE0GdGIV
HMaqLGgUBl2Q90Wn6aUsZs46EuKWhkUlz36CwaH6te45MOmNLXEVBcjVHRSghKJvFFDL0g7WTa77
sN1aBICnLdjVt7UVf0kq7fdEm/1tXVsVhecdoI8BT3yVEWRjM5TM0pEo71ho0ifS8S2hTzlT9Wup
BIm/PzusyQYIprlAEMkfGLhF8v5Y2T3AyxXOYM3G+GiBRTM9OjCvnq01yJosf0SWedGSY12kz5Tb
h45TxRGtdHKjEfZMjqQQ04A3U+wPogLjf0oy9mNiGK8aiL81i+VZYySs3G5Xdeau1/V9bxZfbx/c
mkLi3MAQBo+HWrXkZ6mt5SVKH3gQZGNQ1lOg1WDR095y5ArLj7dlvaeeZR9xLkxabOXMoIvjThzR
0hl2uWVRxBbu7zr1hgczHtm+qXsnNBumh5ppYI6tBBjUwW+F+YJGBWTsq2BCz83W5aT6zRL3i2YU
j17sIERYuqfYIUXg85w82QYq7mCwSHd9rtnBqAO3ssLEUaghcAnspfc3BQIawOGX9IOTZfGx7lr/
seDgxPQLYDeBksMPy6yLD60eD4jCrPglKVNAmXDDf/Rp8aPO5vZxQbfVBrgP6X6aLQ+Eodl0bEqr
euHO2G3jsich2N/j5zbL/5kHthvYMBSBPRVtqKfO+KL1XR22GQcnJkGRjJddfyQDqiboNbf4HBT5
Y7r4Y5j43AyrGGVM6qR0W1m0OGQj+8q1PtmAQR0/2Fl+InZrg4JxLYqBq7hbFssPxm5K9tZSYJbX
nKd/bOZNm9vHeuUI0KOhw4CiqoRw/woBtSaJTf2iyEAxHpj2a2md7v8+5s7AHIBXPdyx5IkBHJWU
S+ZnJwtUXdGSKZoEriwKfr7IXTsuBgERlslWsksaf6YESET2D6sKp51Pdk786fYaru+5kCKGQTBs
hlEzGVQ9z6b/R9qV9caNM9tfRED78iqpF2+xbMdJnBdhskmkFmrffv09DHBnutlCE/aHGeQlgapJ
Fsli1alzEqNZYEWkP9qXmUUOuytShIwRIXow9WuwQHwXFMXXDW8tDojA8AzDC1aAHs/PSwBfdeg+
rbCL7fF5am/e/3kgzwCkE++YC/hsUlQQd2qnImZ4vrI9pT/e/X2cjugswcLjt8r5qSW1+9UzKRg8
h2frrWkU6ZCN2Tn7vDQ7eb5UE/PxeXCPM4tGkBeLrg/g4h5BLfRkAPL5CgmuXp8KpL2cxLrtWu1l
nsBEbrdcEa5u2oEWAIDYSOV5MkbPQFdFV1nQENG6Nuq83/14T1WVV5UNcZec3L0lG91qLTgIm2do
FY8Q9qJ1mI+Km3dzTQDRw0DAeK/J5IB169BJ1xmNm2bFTfRZ44rA9WLDw1d9nCOgvUKW7YL8qoH2
CWPEQ9w9Btb6tA9H4/u7F13AP8HZiJfDJe7ITHCNDD2OYY/E0/gdzHrloLhLN2bpzIT4+5O1IB5A
QJ2+kseiCPka1CoxZdX3pUPXWlBcpza+D+bcO/7+Ex1htqh/A3p3eeT2DKpjpp+QR41mQ7AW7gPx
WsUEyWrfWFpUDNEJ6aCii7yd3Jq2Jp2BOjXOJWuG4k3jZtUeVdnk1hsslCnTCZV3byoCAAjqkJds
2Vea0R5yjbHQ1mv6U6t7PTJpCXHcFQdFQBpf1Wx2EXxJP1F6QpkjRHbbrkjj0W9+Quer3zXD8uQS
/WFt2pBWg+LhvLmoJ1MiXXWONierntM0dmm2s7wspNPP656/OSLBuYG6I1qk5GvOqBlx6oygdOV8
XXwt7Ms7G70na/0MxrTrpjYH4yIiQGpDyMhIg0kni5YrGF7ihC2vRWm9QFtrf93ExoGnAaz//ybk
yjYDWMAeHGRm7ezer74QJyzoRybsxIR0A9GkadnENbiAB6rt7teQDZEL+lD6jUIo/QPDwfWAMj2e
uxfJfxeye4nWdym0iCG5WN0ay58++XPdxqYDnNiQzqUabYm2yYcUdwSJygX6F9MP3tZBN97NpqrN
bHN9RFs9Mqc4SOTgxkAPHmIGbHGIGEap8X0qjX2jJR+YNojhgHtH8FciGDk/aqFe5oHnC292TyeH
dL6xwflluofr87Y1lFMj5rmRNaWZJc5FYG3TEByzPzo6/6PNmSJeU5mRlofQca21RpQVvdclj/n6
qfxAlCB2IxQdhMbHBZn0iOycUc+ox471yMKFDEd9HhmUzFWrv3UAQK1VQ1lR9M7JKCTLBLzQtQCe
cw6z/aXSFZf4RZggdAIc5ObRw62DKFN4+skNW08EzFsDjrJx8T+Zvn5MqXlLlyzSJiv8wOIDhI4b
3fUBcZEWH4cp1CoTB/eh/uZkvxL3mL2bS1qMBr3DeKihynDREZsBB9RnRovbMD8kNLKMXVrvPjAK
FPN0tN2idVgmiWka3ZohiUkeu5plNwskuA7OOCeHqmtUyVlxMZ4lEhBTg70U9zWCLGThpQkrPEjJ
9RxMJPqwvOR+aQcDT7+tFX3Bif27XZFYmz1dxf63aRWVM/RwiMYEOZ9WoR8fAnO9/lgP2S7VDqya
A7v5wpJds96toBq+Pp8bRyl0uIQ8OUhj4B2SA9pekpKR+9pjwv+kFZhjaBJMaHs33bsGZJbXjYnb
8mJGwbwjOjrElpJu00RboPzGKohlVVNy55pI4y10LPatDvFUizAwRrv2ziodGljMVcm1bRxLgPCI
hCjm9RIWBVLgdspTpj+Oeh9qxre2fU4yohjiJZxHvMTA1/y3RnFJ1ZayOvNpp+uPnvGUrUYwTLcG
14J03DM3SpMdgmg//3F9Xv96vTSxwHoidSFqx8gAiKGfHCN9gqRaUTT2o8XzZgeRRVC5myTb0abX
jqXWmdFQ6q/5WrZj4LZrdxj7vgrXte9+e603Rw7l+ie/ztrAr90hyDWnPxht1r6NZte/VG27Bmaz
5A9Tgw5Z3FLGs9Gs1V5PEVlrSwlHbWb61C7O27w05XF2ZyPUtGHcIx1Whi5InYqIF5TvnFbL9mTN
513XoD88ADtSGs44Sh6TlTgvQ+uCglCvVUDPjWP2bH7E35/MT9qbWtZZvf0I+eGo0/cZDx2QHSL7
dn0hNlwMj0lBOohcEl6W0m4qBsvnc6t7j7Z35Podx2sg2183sTGUMxNSOF8jJC4LDhNI6JgABs23
2XJDfn3ACDYJQOnAO2D6z+eLrXUOHe/Re/TyF0s/sibkOVwjU2yWjfMAGNj/zEiBQt9k66AVMFPY
ZYRsqW7+zqZobh7regnK5g0chNfHdVkKR0Hz1KK0UQqDEN7x3ntMCj9cey90GQC/Cd31Pg+S8s5Y
9iZy1Ib+Yy53g/P+wAiUF/jPw2MRIDLJPebGTWuDFN5jQ+27uXHuEtp9njwVOHvrDLKgFAkWacAv
LtvasnaxcpegBTBveOjPIIvsApLhHiE8cLJ/jPy2suxAqYe55f2nZo1zrykhl9vmU+s9uvzz2B5Y
FvqqxmaVCckx6UoJHdYGDXsp/2ku+Y9xpru5VD1itjbZ6Ugkx4Q6KXf1FBNozl95cWxEslw7TObu
ujtujQbNSXhYAiUF5hXpPnQpesfqxXAfwcIT1MbzSD8XnopYcGssJnA/GjgIIIMt72UNx7ibzUBi
WqO5qxY/NFcjrMt/OqoYjbVpCYxHIJNFMAnCu/P1t7k5VExL0W4Fycr9zDw3rNd1fDVLH+2wDm2/
uRYl+0TXlqCf6bS3ofZ1ZFXjHyBymaUBBgD2G0LM24lWzU2V1nU4mC7b1XaW37K2qG4dCpjGRCwj
XMGv/WY7fA6dptYCIIGnaJg7Z88az4aOgTZVacBt1j734+r8ZgVv7ma78PZ4Iub7rraQoXBB1dkN
iXefUbJEtkfbPePu/ElfGb1ZfIa7qRvop35BOwC6pHhQdw55YO3wboowkcEFWkosElqH5R6d1M2s
tEhMNIjaK6KEP3nf7C3Iu6Fwc93lNtYIXgAgmIhtBYzifI2M1sUiQfI3NvUfVXHL6c92jNxeBWva
eDb9jfJ0EaVDg1Xap9rQpqW1QuJrMpYo8TM016rgRJsjgdq06LoEeYdc5V71otWcfIGSFMprgaPV
R49Vr6ZLjqRWNalubFQM5z9b0nCMpaF5W8JWMRp+4DdpEtYLSSLDTlbFLtqI///Shv3/JpIWyFpb
shKC7dpMr+Bet7r71jGDobut16ep3L/bGwSeWUgNgD0VJdhzb+D5PDmI8JzHkUEzpjyW/B+4ejDp
z9ftbLgDes+ADoAvoM4t51AA4WsZ6yzncbV5mOnfUclThBJbFkRPjcA3gkdA9obSHhhbhtR7zMJ2
yAJf+VDacAEkHMEWB4jDX/Wb86kqkwHYEJ7h7gZKK49YftS8D6zGqQnh8SdRqulDQtoSJjr9KYcW
phYm7D799v6lgGwcGjHB7XaZ0LALtlgr09BuYD+TJGYK991aB7RyC6QL/r+IgCeD4rIbO7gvWGKd
HMwXi2KlxS0ivXXOMGnSLTO2vcuAsEkeoVMV1uP4CwfqDe+8wMzwoGjrXrEqKnvShuzHUoOEKEAa
pBg+ma11qNLhmBooxif+Le97RWVqy89cBG64PhEVwKPPnYBprLPBHAigEJruye9xALmHAg+iMiHW
8MTPMtKNbqkJuLT/YOrPRf/MPQWuassNBNhD5M1xNst5LYtRYJwbmjzSufnOCKqRnkuP1z15q/hi
QZcFfLEAVIJZSUprg1SrWyvHR43NW3VIXUHh64hSoZOBqosdSctvuwKuQdkh0UG6sfg3Dul3g5t8
LQrrcP3HbA4YNYm/+dtLdbupMrXR5AVAEZkOji1WfO06VZ/d1roJWlxof+EEwtV6vm6kb5vUqgx4
oi3IUOtm3wzWHKxEVwQJm4bQe4lcMcA6eMueG8r6ufYoSKsee7d8GHRzr+fFJ2dVPWUNQ5xo8l6G
YNO/huQVtDQ9/Yt/9EeT3jU1c/aGR4tDMSVfkd9d9xoQJYy05sNskma/LmZy0w9jvVsT29lXWdfu
PLvpolUfm2CoczyJLfunCdDMoVia9LZa3SHqEwB2iJGUO3TNQUmhnPnBTT1vCsAFDVu147/ZE3ch
p+aXUdZxIG4QUB8KV6O7ehnaoO2LNmoM0LsXjQ5pzwIonsofx7uCzvTG7/2ZB60HzIWbQDcFqM42
HOli76uaV7d9avp7i67Lfm7mAnwpdhWQGV3kHfhVDjnHAZmybjpqGXMDVJTXV29xEbmOU36YW2of
ma4noaMBvjN1vfZsuch4ryglgnswcGtt+aQlKeRB7PW1xL/61I1+tVvddT10pfXmOsWPNbfcvTET
B8LB7N7SykOBR+6ONGb5SCuvOUzTXIRmM1XBXJuQOVpTFPYXRsBPVSxhAXqxwBvS5RliillQF2kb
tjVLIsdd8RdIa+8g5D1EkL7lr3aVtdGgcy0aHF4c0DlnhRCXn0N0VvWf0FTtHCA26OwGT0uPYCae
I9qikcYZ689+7k16sMLxd0iilEY49YMTongFBFVXI8Of0vTBzWsaNXRegxndWkFhrr+bxV1x6eva
buJGgw6ttg+qHO8HYDGHT2PFtZ01L0W0mFmxM0prvOsmqqPVdxjxI5PvQ+sYrwkb9Vu/dSc/XHIy
/tNXqW5HFTHR5wO1J7/Pq0BH8L6HNtOfchznAFTM5Z90IP8YU1s9rAXeL71f0edhIQxU7dMUAu7p
htzqtRA9H/k3z99n+u2UvMyV58cZKZ3DavcJfuvi3tWVPURp2qB7BUJJfcSH1b7PK1o+lJm2huNQ
+8HS1X1kVGX9mhluE69eAWeEK1U34KengTbNGnIYFK8UHX0qLmkNALZGV99rVAO+v83frKL/47Zt
+ckbBjNEUcL4YzWpt7fKND2ARWO695npRQNUDfazxeuo6KslAOtr91g0aLMgRlrvq6Ybb2lV5FD5
W7tq53QDiVzcxHedPTm3KJhhoHNJo0Irfk9tMhzGKaNPhFEaQvM7fTWcSe8Dn42o3abpqN24PF8O
Zd02gZnq2a3OiH80tN4O3TXLILKkewfe6XPE9WncNXVrAaPbJeFaTdkNNbv6MK5/xsEIM/hthxJb
ZII4SBF2bBzwYO5D5xcajURqXjoT3dVNWmPtWNxaO0BGrN31+2PjyD37vHQSagO49bWkZXgwJUDy
s0/M024MU1PcyxsH7pkZ6QpJsrHrp7RncbcGXvK9pvus3ieJIsZUWZFiGLpgtfykYfFKbu36hlif
ebdztPffUmdjkcIY3crcuvexIhS0uXUDoIF13/mK6G8rYwgrAhgG4Vpk76R15x3wpJqls3ip9QI7
ALoLBkUGDZxFy8PAkYLFhsnBFlBaZciGUous2WdRmeYq9NW2B/73SyQXgaomSXmGX+ImkbnsiKYY
qur7km/0WQbAkqux2Fh2TgR6susevhFHoyMQQBwNz0AkyaXlmqacGGzCcs3dU5k/GMNzkscmvYGE
jsIxNgdyYknstZP4FoQzerc2I4st8hvggPXdhDkCi3ryfeH+J99vS+KgnxWbyG9BqJJYVh7mODCv
T9dGbhxGUK4Smrx4dEqrvYwEhAcjVrsscH3NYUZ+rEOyE00DXToGQ/mrU7WGbqyQQEDaQtZVu2Ra
1abRnRzOk0fucCFgPjRBV2V7/OM/POnvnVYl2ComSg7/RDOEoKnE1pIThnM6mG0K1aHHZvaPZoNG
ND53R94mCHwMVb5owysEY53oiUBMciHhwhfT46BXSh6zNMLFU6sahja/jwoqMMSGYJ2WkrlDy4yK
UbSSlBZkzVv9qVsqVZZj45YQRGl4FqK4hCK75NluBVkUv6POY14cNBAGsx2Z3l+jODMhOTd6LHJi
LzAx8L1XGYEBgeHq3W09SHa6eLnhRQDeELwAzndQgThZNzOKHQRq19uWKd7QG0uBBRb9KKL7GK58
/vnRwFtvyW3sHS90IufdPVX49UDHoFkXvfNAJEsHJdH0tS69FRdP2QWTi6Lp8vn65t8aAB5e6AkD
OARjkOan1EnmZAvSp10athlYpxSHi+r7kh/Net13OHho7H5l1n4mCh/aOEiAD0YaG44KUms5+1un
LSg7KDC8te3fUv8LuEDYOoe9i+pz//MDU3ViS5oqxPN25a8djef9Yr1o2vP1z28OBcUTXP5I/V3g
f2aPeJ6zcBaPhfuEFhD8aVG+R3YrqlRHvsqW5La0Mp16whMtNtGTH84p+7aOGgB7vVOERl7ZAQR4
vl4f3saB4qIkisBG5BMuQEFEW1KzXxiLswrErsn9QvktTd6uG9nyNtFDCq0dHFtwivPtmLjmoo0I
imLL/2SXQaFqoxLzIl0jIGhHcwiuLiCi5TyQ4VOTIQ/FoLLkBjPekL32U0+mXeK/H611Zkja+N5I
Pa+osfFN/ZfnfauIFSTtZ1ultLThB2dmpPAZMhp6RSsEYnT9ztHEU3dugOJDYKdPnfHP9bXZcIAz
W9L2IR5Eo3LdYPFQx2ZyGOuYTocPmAAS9G83omh2O19+K8t6y6ix/Dn91ls7huhSU7jxpgcApeWL
ChpAmlKwZC+lU+E1gF2aFwt47UqWfYZAc/bcdBRK82atKVKoW88CUOsK2lgELw6Ii88HRQqW9nY2
gmkE4b+PKAkkFL+9jtwaFY/sLPtjdNpuRikkSFx/Nyba79xKFD9iY+3OfoN0XlTQoQXTL6pSoz46
YVt5O3AoP+EF/4G375kh4bAnAe/arcxLuIb+Es+5L3pET2vnkd11N9k4JdATjw4iFFiQR5V7u6uu
KPu1t7IYGpcQRVGp/qg+Lzm66yxzmiYOyoVepONK/fGBX49IBnBU+CEUIc+nSPeHVjNS8DiUEHZD
Zx29n1KfKB42G24uiLb+NSKNYYC+jj5NQxZrTWya/2SOeTCMMtSNl+uD2XQsvAJEjUgktSQ7PFtK
uxN2fPdm6Q9IrSBbo8JYbC0IUJVYaeDxkAKWjLjUg8psk6PRx/yD0n2qKVrutgaBBIngU0HEbMmI
6gnyn13BPCx4teNF5PMdZFOvz9PmEE5MSIueVeVa9AVM+M0uTSM3uv757REgkhU9dcAESNsOmTij
ThdEybUD3lRIRyz9ruSKXI14lkiXpw/wyb9GpNOZawVE9hxEAHiW212s0VtC7kl9zIt/huZHPyoQ
WKoxiZ9zcpT0edOlLIU5rn1OMgrmi4Ot4mHfXpZ/hyTHGxWfy1xDwRlStje5eyCKZVHMmIzVKMla
eXzEssy2Hi1kPi50PjbasPOK4aGzyud2svZIlys2v1iIKwslV3/qBljnbs5hlnxPzSFgSewbMaum
w9w1ARC8/5PzGZJv+9MyOFqJSUwXcuBkzcBNYiRoYBwUjzWFRxhiNU88YhqSGfcnDDn8V5I9OWDm
r+bj9cFsHZwnTi6j+N3U0NtWz5C8TXeUHpv6wW+CRlW/3/Q74OhF7Rsa5LIWMEspddwZbwUChYQk
Z1H/gZ42IVnyrwXpxteJiew/QFaxy+tgekMbR3B9olRDkI4cZ2lzzyNwsj5/rI6jijF7c60FKSXE
CXCvyLokrVsh9+wQwIIsK6DzU7N8rRJF/5n4iRf75MSG+A0n/pQWZdnPHrj2dZ+H1fh7tT93w15b
0Qj95/pkqSxJq2G6XTrZPEWcPu36tQ1qkAAY+hgylGm6bN1ft7a9NP/NnbQ0PusdM+0wd8Q9OtB0
oYrzRfzaa/MmXQRA99qFTjw8pPV7lvzw2BcOKvMx/3l9GJtmoB2BnKagcnWkc6UZBq9x1xlZ5tKP
p4zfcWoEDVlDlluKt83m+oD+XbSfg7NPztPwsVyKfvBp3E7livq/0d+PPYrlVj7Ud2ObomSG1i7F
NG4u01+pJ1TPL9OAOe8tpqF8HnvZCqXChUyBValevJtG8JYGWBDNxdCVPffxuUA/PBJcNLaaHwwa
fdWoCGc3N+qJAckZ0HbMHdYaNKapexRsgbnvvNhZurvuDNvjQBsXyBrF401yBloULehOcNywaa+h
wKmiOVV9X/z9yVnQ0tXiS4K7Jf8C7TNXxROz+XmoF4BUTWjEyTn6LnN7CpJo1Ibyr1Z/QHj2gek5
+b6Ub5hRdMx7gmdtvobp+IRx/G/fl6bfmLva8bKGxd4U+eVO9eTa3OrgahacR0C8y3I4qz26HIw9
yPKuvwx7CecK+Czna7Vqinna9FYE+nhMWJCJ08QPOVlmvzPTGgE0rkXdCQDvQKe6HtqTioNkazxA
iKAXDAA0ZOCl2LUe5inJywlZWQivI8dUgiNmtaOhMxS3sL41IBP8TRpSv2jBkCVqTVbXRjqLkysb
D1lSfSYdeqVGwkqQrQH7wKH6kWdjVGWHqVijwV+CpnQf8mQ+gGDu4KqI4LYc3YKoMKDJyEnjXDif
4DRFXrLyUFFbpuNbPymiM9XXJTc3q6YdxwRXQv/NXCJT1ZK1NZmnP17ycmshdZvmC7J22b7qoqUC
T/nb9Y205RmCzg9FGaQ4QfdwPj+rt5TT1CDm8HMrqD+7d0MZzq0K+SgOXfmGFtzkUJIHhvuCUyLn
2tz3LvZTkubBYH/q0cKZHyf+XPs+CA5UxabNZTkxJ90BrdPOC9jdWKzTVzxA9f75+qRtvaOQeQaW
Auqj0GcR63a6azPHyWnipfGqmY/mMC1RlixL0JnTbd1bkY+MZJoMb8Oo8retuAAMYjiYsImR45AM
T0QjzNdB7YfbdV9Oc2RyYz8b7tEw+pd28nfXx6kyJ51Oq1HOXl3BXAZodT3N+9whEao+kL5dHoGz
i66b2/JF8I4AqQwSZJRfxLKeTGs+1qAqXSmYVw321pg58KM56hUksAeVQtfWzkKZCpIGPpCeF3IG
lLST3Y8dWFKdaGwOIKgCEuj6aBQmZM5QrfYtp3cFP2r1pvMvXfpz9n9dNyEmRN5Wgi9JsPEDSiof
tn1ul7afolq1NHd59y1TqRBtDQEFYaRwBEsL+i7OF2SmWZl6Ns3jqsH7wJrvLP259lTg0K1RoMgC
llbYAqWNdIjCy5Al8vIcquY/qvTb/G5aahFqnnxfOkWrmjD4Kwi4oJgI8FDeKpLZW257+n0xvhO3
LcBWnZg2vt/5L8AWatkfTfvp5IrHoWqWxFqdWEF3pgeRviqPp+5xubd7xSC2TujTQUhbPR1yVqJ4
h0H09xOUIxr2u4AwQjrcoTWlJqrXumrOJM8iSz26Rg9z8xBCTIQnz/ZyUKY1VFakewCyZ4ue9MKz
rC5g3VtmecEKCG3+5f378HTypEvUcYespR1G49V/WgjiTCry9kt9xnMflg+TShPYQV7kce76x368
y/07ktyQ5JXTX0ybw7F67tufpn8z6HtTJ7ejahMppvIvgduJ++kuXfuC4QckdbjMUZod0xVd1Dcf
mEhPyKujIArAs1RvzQrXIJPBga6yDxbgKIrPb91n4N/89/NSMFh2ftsYgGzG6BZi9j7/3ea7RD/Q
7O29wwDaDry4wCMJFiq5OzJb/KIcV5R18aYOLGQ4R0WYfbkaaMVFYRgCcWDgxCv0/DDAeTO7mdcX
Mfowg4l+AzVSq93OhUpl8vICgM49yMBgCKixi+iQLwx1Ohf0eHX9Ni7PrXlr2IqDZ8sEFO/BU4FU
B3KP0ulpAQk5ae1I44r06AyAmKUiHXx5cOKJfmJAOjgna6lMXsEAL/sAeIRe2WO3YQEJE7AXAPNi
g+ZPWg2me2O/ZmUZ3y31azt9vu5MGxMECAcqJoCk4JUo84YgNzv5DSFY66ILelKBsrII/EpVKb28
AOBQYKVxkJYBhYdcsnHSxllzOytQiH4qkx3A2E8FfZoRqJfdrdW/+/1+bk06mUnltHbrwVp+tD9R
VXf+xoKYEIoQ2BAAwdHEeb49ZsMv5yaldUyYF8zPXj8p9p/KgPTz0eEAvGEPAx6LQCg4D7vra76x
v88GIF0oFZldba3x/ar+Ntu3Uxn28y2zX95vBfpD6KMEehCtm9LOoGzuG5+zJkbcUh9H86ZNj3l9
vG5ka6rw7MZhiD8Q4ElrUbd6ovvUrWP7Z+N/sYzX65/f2B34+f99XlqJYaIan3WnjutiDHkXlkPk
JWv4ASMOomyIaADWJt++rktWWlusjt3hts38YECfJl0UAd7mSMDaYwA7iwfe3x71kxuWu5SSjBs8
dttlPua0GN8syoZXa2r86Pp4ttYExE0GlLE1wErl5tmybmyb0byOeX4XG+TdZTHAS06+Lpz7ZCCl
sxaOnePrvX3b0jowtTpop3e3A8AICD2huwv8FJjJz43kOrT1yhpLwtMZSMybZYk5OlhUqpAbM4UC
P+YIpy8wYLJaoE2WxHXBqRBb2lNdxfn7F+Ls81JAQnDxkq7A5xPsjzpWHVMbLgUEAXKLaGg0hJr7
+SSBssZ1m9nk8UjQjdMArm6jmhj5q94rIqtNSzaIdJExFaakK9DWWGmbbOUxfC7IQWuujzScQNpx
3XHFqp4/eAXO5j8zYrlOXCtBFDomJszk9ZemnYE09APDfky0O0Jik/ThtPy8bnFzYL6oVuCBbaHt
+Nxi01VVn64Wln4uAwiPLPyRlIpzeNPJTmxIkwd9MY2XwgZtf4G9Peq939cHsXGdiGwYAD4QIARq
WfIDjzhVXkDJKjbq+3V9JtVwoAM/alOnWJ+tkZwakra+WzKPAKsJGrWQ5uhlm1WB78ZyQNtGUGE5
6ARHDHG+HKNb1OgyFdSxxpvm7nvzxlLhoTYmy8aWR+iOMu8lswCYyWc8TUdofvkvFgOruvOjd5tg
nXbXF2Vjrs7sSHOFfky/HDrYsZwp4MVboyKcu3ztIKIW4mXoYhaUltLVWKV0ARQKkjC+0WCneGGd
GkHX6SGAfoHZvp+f49ycdCKjepjkVQ3W2jz/2toPfrLrskNlRddnbYMhSLwTULMSaALQJUge0PPO
0hojA4OmDib+Fu2l5V6HEEVfv87uNxec4Xn1Oann93s2zCKYFAxZQE9KezQH8gfp3TqN0dhZvs3s
f/y8cJaTg201htJv/Bw8p3kXUkP0qipOaLHa0tF5NgDpDOhsLff9FgyH6GcrIocfCP2qZWg93iXh
9SXa3KM2uhjQb4iaggxqRhSTs4KCq7MotWed+NkN+Ai7G736QJEUvnBiSTqcTZejh1TIhXgtyK/C
olZEMptbFAeNDbYJUGfIbyITJImDPYFAtf2pzQdaK3x5a6LwZEQCGuqCl6STy9TyzMpB5T2n41vf
811u+nfwfEVguTWKUzPSOdCXk9Wvo2AMJ8bbSK2XZfjI7gBKScMtieAVVH7n7pu4dtcOVU/jlN8t
7XE+XPeorZMMMuweiOlANoS5Ov98N5iMc9PO4soVbItG1DI/YvyWZ/RGNxW38eaq/GdM5tS3NF77
FXcBVV3zXZbaXyHEEYyT9fv6mLZWBSl1KA/rCJZd+XQGeYDOCxdmxv72N9MUu33765gvoG6BWZIr
VF5am2g7BiR5caJufCDv5+0X1LL/fV+6vIy5r/DuAq7a6p99tz2ANCMEo4DiVNxailMr0tsR0n9e
Y2kYhc0/70n21XEVBrYcC9y0kF9F3QkIfMmxqEbHsePYGq6BVuwWbNxJ+dxr8w3zyS4jTJVk2VoW
cMvYyOQgrYZI6dyRp8qvTTfBPkG4Fnwa8JS87lRb44EWF74MRiHoM0vj0UqtsCg6B+K5v3XGBw8M
7Wj08CP667qdrYXBoSgCcXGpyCgee1gLazAa2PFKFjhDdjRI/eDZKiLbzfmC1jOkkkWOQtaeIiDG
aecG81Xf56MX0MFRTNi2ASjEgSIAR5dMIst9IK1qfQZ7WZvtPEiAMxV58VY4iQSF4PoSjwgZKLRS
j7mLN+PsaknEpiQYrKdhyiLwAyjGsm0JsR6UWhAcy5ietNO9zusXxHvQsnHLYAxykCnMjuJ6V5kx
zn14tYo89VyYSSfUHYB9aoDv5l138OYv171MeKscskDyEzVawch2gcKpIe9nzGsvAtigN4/2tLf0
ezSZOQNe/GHSKm77DREaBBMn9qRbjCcggQZZRBovCJQrAFXMdo+G1Sqg+wI8ZhEF1o9/IMNwZlTe
sk6TsQx4zNgswrqIiErpfGuruqCzF4Q4DjK80pGjg5jL1Dl0AHz/gY5LVDV3macSmVYZET5zEr6O
2uKwAvQM8dp8Ht0WUkw37qJ6/G/tVaQRAVFGe7mHSODciOkb85S7eFxy560fnxfreN3dNgfhu2j6
RI4ByhuSYw++aXAfglHxYNLHYV5uhmqKR6iTXDez0YCFFAYUjAUvO55njjRZZDEaD6KUsFOTDlrP
yW3aJHuT5PFqz+GyiGqeFfJxCCC0EQ7JFDnF+8nOzn+DdLM6BrUZt5ssJv7e0+6WUVXg3bqJTgcp
7aXMsqnfmhjkON0x/kasau+uTgT9kMDSFAfflmN4uobHBvwbIaL0JBzm2q2nxEWY3h/X/Ma9ub5g
W34BmkaIXIJW5hLSJm5bD7mtNK708mmanQdiTE8dOiaum9kcBV4C4MfSkOWS+/KaFWG5DtAhpCGW
bp8z4v4xWpuqXppbhyoYzITotCMAF9LKQ25kBq8BYunWQsjG9UNV3/hFFqQgH8vsKbL5y2Cr4qyt
O+PUqOQNpDfK3uj1LPYEq1WVAf731mRJmGkqX9haLGS6xABxTABgfH5IdGVSgWoEwJ7J4w8ZQcnM
5zSk/vDz/at1YseXKtXos18Hc0SjGYRWonTWo0zFyrB5HQmtdqTSdVCZXa4UmROjW7N41py7eq1f
ktJ7rAYSaGMao3n/MwRrgRV14jwfIsKa3fURbs4kMt8IXrCpANo7n0nNG5dEyxOxZtkn1B5j6B8f
Es/8yAUFGk1XoBBRYJGPQzQmz8DATpAyrheUuf7M/W+3ViUmNwYDrwYfATBfKJnLdwdn6WgZbYHW
CgPioja5WbvpALF3xVGx4ecw40CrGuEe+DylzZWCnKo0DcwZnV0Us2cQ+zhhSp7S4de7FwdEJ2Dv
gXIdtMplhMFYZxPlPfTMjJbdpKN56HU7NDpHUWXZOJMQdAMDAG4QaC3Ykg+UugW6BdBdxMQ7ptlB
VZrfXJX/Pi+z9RnZzHpjwfOrJiCEW3pQLf4cDV1xPaisSNdDBXxrSnOo2HV2h8jEDwgSYEulioG2
MpPgzgeDKPQoAJWQW7lJC6qzGVnXmA1ffVLsmzEJC6uOmL0GI2gP9fxFN5rAok/XfWHjqj2zK8Ut
Kfcn2+6xSDa66TKegRruNeE31QqmuUx1fWx5hInBgRQBnn7xwlzGeSXNOJFHlHu+F2UVdnR6ff94
/o+0L2uSEwe2/kVEsAgBr0BtXd3V1d12u+0Xwiub2IVA/Prv4Lh3XKXmK8K+MzGeB0dUoi2Vyjx5
DgCuaLPCn+imVg5Rz+lgUgJtNYO/tX270QF4874BVx5qbKXTduG8OuhJm1/MyMM56nltnLYCNryJ
oc+IKN+FGFe0mXq02U3/UEKenSgF6BNN/miyu/amJCbIxVdIZRSy2+STse8BpvEae3N77n7noZU3
05Ud5aYtKe/rKraAOpXaQ6TZAZTXt6Pe7dLmGdwvO8tgAYn6QKDLC2WnfefWwVittQHMfuHWVyh+
g2fQuQJPH25HbvmEV0GRo2I+HvPpkxcNfq6DCmp6vj30eWQ3bKrYsawzCkCuENg4tEOm4BS7WTD2
/KFvzZ1dDWfKVxKFC0fBQZQBLiA4x/cyfUOZNbys0UONHRbmdRd2aw/gFQvqkPoms4TFPQQz6QNA
zD7lP/9hzgBrAEwN9Kx4+VzvSplb9YAsT3w2StAkhhJyKEbo5R+aYTf8A9ALxYA/tubBXrwR68GD
dqAFKbdIbmLr6LAXMq5kuhc8IUwgnQrhIwQTam1oNFF6SDwbz9DhaGRblj+AW508OmtFqMV1ubCj
TJvWGzGJ5jKn5T1NNSQJvt1elrVxKFMFWfAKdGf4/TbdOOa+pQEYecVP7+/ZjuaeD/w3Q8tQ1FJu
xkZrNQhDFXjZUCfeuzJ6rUfyMRWE+4Pk5JCBtm/lMl4aGp44UFnEFYnFUkwOeunWzogA1rPL+ORK
Lw4T+KyZj7YJMjF5W2/Iq1+353MhAnBwn3gQ4gWt07toqe2I2UGxBUYhIFe331Ba/BbFK3fJohEk
kJDKR8yOP673d2dAnQVsrfFZ775xT/Oz8SOIkFamb2nngS1o7ktD8gvX1rURuxw57SSeN1HW+aNd
+2vvp8X1wYN2Zo1CmKwGMaXrdBoAhsm58p3xmHpH0qDS8unv40pkWQA2BN80wCLq28Kp0JZRZSXe
FvrnrL1Lmr9vOEIy4I8BlfMUzoYMk14g/UB/pM4mLgIrB9mNb7JgtMPbu2txTeA8UWjHiEDacb0m
fc46r+cxXtTanbZx3ZU3xdK+QlM4/DvqX++LXxz6E33ZuNpjQ0GPI2v0w4Aw6L4forW2qaVo6MKS
WvmCkLjF4woV/Lllb+qeRMEDSNH6zP579KeD7mbw0KHyBUU1NTyQekSFxFXgxlBnAtG+e0wmo1yJ
i5cCggsr6u1Z2Mzrizlv47jss2mJU9Xbe5PYL3Hu7hF7Bl7+4/ZOWFoqimLSnIRy8WRSTmdj8qaV
dJZn4bsi4X5sBhZZmbulRUIXHTKHFqoi7yTF6VTlAHoB/2D2k2/op8JAPOV0vmtsbg9myRCqCKiL
/FYsVGMDobEhGysYiuz6LqriyE+ItgOlbBhX0z8UxnBtz6kObAroeijOM/aoAP0B2kYrwwwg1Ob8
PbPqXGb9Y2Ae7UX04aF9wRY6mtsHG9TNIGQW/+AGYAG8WgRocwgIKBmhqY4jrYoJOl8zcFvrpb+y
uRbWAzABoPlmnSK08iojiO2Jc1fMOPZEMp/jiFamEzix+Nl2X28v/dJTFqDK+WWE7YwKsnJAiynL
+4iijhiJ6N5tq5920wcJKOjR7LiP4+ks2uzOq8mGV2LtuT7/thLHX9pWvRBlY0riCrYnlFus8b4A
zm/Qj1wbNqX9uWnTwBpWPMWCB4dJpJDnVrc5A3u9ORhyIF7MkHptUtDXy92oZ8HtGV3wDKBixN5A
2h1zqh6mrhy80YtadOo5doCgxyeDHTJvrV66aAbNGrMkJqIdNYeMmuCY6vmENJdF74zeCFw32ifE
W4mzl+YL1Qtk3GdFTMjYXs8XABq00mYSTsvZdzEY31einAXPjbsOGOjfiad3z5KiEXWHXYmCSF4E
drOLxB5kYYK6fgX2mMJeY75YCHpcJAXxPsd7Do3QytG1iqbTu9LK8VytApnlqGiDgMXcO0m8b53N
7a2weLjQKzJ3pKMs9465suJR22Rek5/1KvY1CIUlzPMTYcAtDb4JEnyvh77Jz8Jeex79bnZXjxZK
w3Oyw0NNVT3WSEo6SWeihxBYM+cI0BPzk7YlR87G0Ue6pwipVbsoR1VVECG/CIWJPveFPcg7lxZg
n6PlfZS2WevzxMmewUvSodmZepumcn8mjqzv+oGMmxrx60rAuLSxZ6j3TLkGL6tGDKXp9rbb1Tlu
vfxDRSSwTATXRLUGZFrKn6BB7D9DatBA86qWoPrKzw31Rr/S00PXpPcOXpIVhHvFHhnR+3YowxFy
GUZcbTWbHTporN3eI0sHDCgqJMVnfjn0q10fMFo2sQAnTwHWAr4bEm2f/EMBECS9fyyY1xacse6n
3oEFVvmdfuzXVGWWFgwREMJJF//gVXT9+1bbWAzHrTj3xXTXsg8u6CBi8/s/TBOeDwSocnBnqORY
tWHmheVGxdkWMxNPyNZwLkuOCHzb/xlQ7ty0IVZS5zAAFMq2Z/1mkFDHwGn5hbrN3dDqhS8LLQlv
D2upQozsApogZzElFOkUfzQCg9y4mcdAC1sFVuYFMQXpVP7TTkufO3dQVPbEI6Vs6zQ/UkB9bptf
WrpL68rm65kobTty0HBW30ettymseOt2a2CLORZWfRFYqFHFQJIX4mrzV1wEZMA9ulAliAvkUDqf
9OUeCqOHKGnAE8LMw4C8QD5Xvol7N5niUynNoztmD1Uf/7w92qWwynVnjPTcGArXeP0dHGLDfZGX
2KgNmoSJ19YbLeb1BoRovZ/EVrVytBdmFyT8M9UroFO435Q3glYWFu+8qkSZtwyA3QtS59kQH/56
UHDvyHjM0spw3Mrp9vSyGOWIC7TLADgCTs/nFGqxULD2oQJ529aCr7qypQwIish2EUVufjaKLfH8
3Axu//7CGcQwwLIx51ghxKfEolaPRjt7RKtgZj2nhr2J6nvOfjXsoS++QAZzxZqxEH5emlNjgahv
AZKOYM41nwzoWDYHA4yuCXuwdchLjw+phMjJ19rtfSlfePwsxzEsIbo7fBXRr5JuNe/X7fEvzu+f
8atJOqu3JoFWX3YexXZ6MsTh9s+vTO9vX3R5Di2I8bRazkApogXe9MRdiCU9ieo5jl6Z/uW2sQV6
IESMF4NRNotTGp2gXgprKfrIp7c2Ptbyi679rN1jF3Ffi46s6vyIm0GVPTJ+QHnGL8lKvL90Bi+/
Yp7yizE3BsIXXO3srHUvfe2z2J/WqDMW3AoGOqeE6FxyduZpvzAhHQoB2Q6rltv9xp60ra2zfe6Z
j0Dv7W9P6vJo/phSDkgP9SlbL2BKZ8ci6yBMf+BrNEELETKSDYBJon6FgrOa3ASErE5LG966diE0
Rr94gxvKexZ08efbg1na7YjD8YMEDXdoJbuet3x0cKG5uPpYtq2hW7W5/fNLy3L584pjTAjnrWlh
HE22T1mou6A9Behgd9vK0ooALoTrW5+7rtQKJjaFxy1u5uc6CXV2GFroMK/cn2smlP3FvG6qqwom
qpSELH6o5lj+H7RJkWNCgwIQ5OiI0tXuN72hkgyGgweDnzr3MfuHq2PGVOHmxWMIqZ/rxdbcrEcb
qkSwXff+eAKdzcpDcnGW8GYA9hGvyHcNkKTvMrvRBzwb4gJSR3rAxD2hK95kKVxDjIi2RDy7UQlU
22l1wxSyjDFLde3e90Z6qHRgr20QN4LVH3m0wGw0yOHGhp815UtLy8CE9OPtLbe0sUEPAJUjMBxS
nJ/rqWzIUNXDUDDIIfT6Ftpl9gbiAsU+LyBQxqkoX/7BHqJuADHxPAFVx7U9QbyStDUrzilmVCIz
sxPJGwpVt60YS7cTgAb/mZmHfeFG5zYNyxtBrZANzv1QUN+NixPLk01JnGMCOhc9ycMS6aHEme6s
2jyIEpz1RHy1efaZm+zUp/WmtugDbdwPK982uyIlgkXnDrq10YgGnk412zunyExdRuyMrO932nCO
yBWdrz3kQ+7iHJwfIie53+gScjdGdk+7ZgdSbLGy+xYX/uIrlLvM0KPJhKQhHKaE8O7rpFeQ1ez8
jnz8p+Fie8+NsFh15bAmuJ5rq7HZ2ZLZg6aVO50ZOyvBpZ2VNXQvkxMdyXPryMe8KD9SuRaoLA/0
P/sq4o4lEtwtMex744s1PseWr7cQF1nZcUseA4U13HLOfJZU151WRdNwkpcYZRNY/FSin1lPt7fn
cs2I4rw7ArVEnaXlWdjfSr7XxPfJXHGtSxf2zOGKOjFgLe/qrE0nPSeOaXE2UW7Xm3upeYFOx73G
7pqWroxnCaoIKOkfa8q1Cia1kTSlU5yd5AtKO2iXSgIkyX1hods8S4K4BcdwcUfIA5prV1ZsyUVc
2rauXUTdkFovTNjOetsvyIvwkgAEsz7F4euyj6jNrVwqSwm8q9EqR85BDkBPWrc4Q5x3O3Yg7dRf
jLHc9P2TO7eINxuDQGixX1OdXdo2NjW9mVpIR3uyklMRbRU7bOLI2aCpw7XuJPtq9GtQ3aWNg4Q/
9gwyNzNjx/V0DrXT1TKGx22m9mWyvWNRGndcp6hmjc4hjdawFIt759LgPOoLF9+BurkawA5+7ttt
2vggjJ2ssHN3aQ4yVF+YT4zu+RoedB6F6rvnq3oud6IfXi1AW3TqB/AIAGytBfmuMje3D/jizwNr
MF9PhvmuFcdjJO5MiraiCmxgRf3QdPvbBpa2wozM/J2aQrJfWSVGucenFJhGYT+L6qB1z1G2ElEs
jeG3FwSho4EEyeyPL9aFV3zMXAsqF2Z5LMQnJ12JYJfOLQKV+S75LVKpRPrRmJpVIjCEEmRilWuH
da89IUGDbofpbLViU0zF8+1Z+93CoS77pU3FT2UMrHNNCtgs2Ny3rMwDsPDs4lnyt8s3OSh4Y2S5
+4KF6HDaVk2yjWgaIiWMRDDeOm55btgUgHl76/LqvuDJPShIDqVdhxhNkPDkR0byTWr2Rw6aNK1o
QrfnUHj3jlbkHBpCN3oxhbfHtLgTLHgDipc1+mKUZQJKewLf7txSKA59tXGqXfH3XNRgjkB2Fc8W
eAQghq53AiLYzHbTGt29fYgMj0ZXTsuiC7gwoJZOTXRexQIQ3TO1Xd+2DhIEtDZnW6o9MWfTdU9c
+96C3Ex312ZvcRP+GZqa/bNM2aCJAAjkXgMRfuO3zod4PNfdOap4wNZYRxeP1IU1ZfsV0UDN2AQK
veDihScyFHm+9uRZTLFcTqZyH9IRwESvQDEzovm+7KgvWtvPaeunKTlQcOo15fQG+MNHYjbbrHCf
mI1OI9sKkhHcgQN9vb0/18Y8//2FGxE56kXuXFt1UrBWctSVppX7ePEEXMzq/PcXFqoxEujGwKE2
oF8ko/3En601cPfaPlFOGeVaajo9Vi6rRBCRDxJEdTE7yFxs8+q74a3ENGuTptz0Xc7t2olwILT+
aEEqI2tWEnFLpUCcaby6wQfzu+p9PWlxBlrfCaLf5xgS86J9i7IPSCbo0Wk0nkpxcu1nber8Jv8o
6k8Fa3xWbQiEq4nFfSZ2FXszqm98hKL2SmnZmGfynYu++DDF2aTSKeJG4sNyehJVFrqAzMftWZcH
s5NhbQHUXp1789tU/9DLr6LZJtGvrDuU4vPtffv/OUf/O0MgdLyeIXT+l0bK4PXYZASNRk8j4H1+
apRbG3HJxHW/A1dPTNpQG/lu4l1A8Lngnd4bkX4HXqcftz9ocWKgamUDnIfqvvoyERJaZrVEI3En
e9/iB7Qa7ActCjt75eJfPE8XhuazcHGepqEnkzGiIYeY8q5EXbor22O/KhGwdKSAlUQHOUjIAM5R
ju2YaVGSMNz/0rYDdNZ1dAhqO/ah6ARKy3jHorUG6cW9dWlSOcWTTOJ2auHtWSeCtN967pcReWju
PeWpHow6+jTyJBy7tzHdolsoMLVxQ4dTVyHc9tYkGBafEVD4skGtDJzVOxSF4WkWq+eepHL6JOsd
ZCb9Ytj39aMtUl/UXwl/G/Pz7U205FgubSozQM2EGWJ2LLaX7ms/mZL9bQOLq3oxKMVzlVUXGVOO
QdlDvUG7V1DWnz2q+VPHQ4O89PHutr2l5wpCSJDLWygmvmMo5V2fjY7ELmrrdCeaMRwiGwWa4YHO
bSO5uTK85fn7z5waqVimyHpiYgeBa6wGtlysDGfp7Dkgdsf5BloI/CDXZ6/Mwfjv6HA6JvC9ttjZ
6AJOy+3tOVs+BxdWlBABe5n0PXAN51qg+iGfCT2WRb4DA83YvpTimWSPkXkPZVLfqT/U4LCNuueR
b4vicPtDFjfLxXfMs33hacCFYWoRx3eI6b549bJAdL5ubVr3njprY16bWcXddL1uDlkGW0nyVWNP
wv4B/5mmb7msIRH42thnLnc0++I2O+HU/tx4S9aYERcDXchrYYWR7AboXpn4iZeTVoEc6WyVTzr/
qMsuyPg+y2wfVMKBF0FVziE+pU/Z2rlcArbgUT83OgFQYqH+fD3X7lRPKYjs0IDEhmbDieE+cyG/
ZHZd+Git/0lpwzZ6YkRbm/IMQOnsVyrN9qVPy29D1q0lURaXHrscVYVZnFhFuDjDCFrFuWmtJe2m
ifVzAnVLDa+wtM23rM3DXqy9/hZItA1MwR+byuGCF2692kGDHuCbJwCdNiI3N6xsN64utxoXISmy
x67ovo5ZtNerNISrDGue3gvLDP9h5198irIa1BVmOcwvASIdH+TaQToL/rU+TdlmcPd6/em2vcXd
f2FPOWmGJkpNmHCTege/j/5yqOf8kg77etvM2qoqh8wVyaBn/Ry3tvvS8kLWv9YcHixqglhHoQ17
7bbBORpUo8XLJVXuM7tsOJj94Y/TuHyJmvJHMY6HJKr8UoL0l9Qk6EuxQeFk5R5YtIskuG6h2xfh
i5K8cDVrYBA0Qf4o6R8M1t2Xev0ZAgebguVHXSsPaT6FjviHfkUPT3zTQm4JMiAqqqpygLs0SvQX
m16+T6fq0ACzx4GVqW17ZWYXd8yFqXmpL3xzlRhVRBIcFovJjTC0Z2PqQ5EVK2CjeYHeLSC6WRxb
R6fnuzpSMfKUNDrM5CX3u/RoAkpRbNo1lM/ivX1hRtknpezNWvNgxoz411wjv7LKWRnJ8pb4M5I5
UrmcMCuOimGCRwPV4kNiJfdm3TNfk7YAwA4Ngqz9NOVyU0loh94+BEuDw9jQ3GSCxQqou2vLMdg9
xdBBJshu8wCiHX7UrIQlSxY8Mqd+AI6F9K3iroa6zwxBAPh1ygM/1dn/8ecV7+S1WobkBH5eK77I
9Gu0BupZ/PyZbBM4DDw21OIoHzR8/gRIORrBT2ncPuEIrcQXS8cFtf7/TChDQF8bs3oDAG/ihqkd
FCJI1mZpaYNdmni3zBVPe7tH1MajowdWL6cW0OiWj4XsA4PkP3GNPmpxG9zeXUsnFHqXcxEWVIug
+LveXVU8xW2ZTMgnpcjKTXxjWf0rYfEJ4OaVSXxvCrlyYOLQPQFIGf69NlVCqwPE0VClwxYE7jH9
0iAS6SLnqapcGt4e1kIsNifmEWZbFnhkTbVqr6XF5GWzlhL4toNp+gH4gz/JzNeqXTd80o0axwi5
HppuMm3tJbo4UPAlUgSC3qzecz1Qp+eTSaIawkp0QP8ocMyBPtTWDhFaa/gUfDZrFt/vT4wWxXro
2QEQaKq1o3EAXro28ahvBu0jSKEhh5sj0bOSOlgc18yR7jqArqKT53pc0TBFDSQjQHYmIWHa2+2G
GeSO9d69KdeI1d4fB4zowpZy4ijVJs9ucRfmTgZufO2YF2YopLet2yhMi2Kj8+apLcRKm+fiEHH3
zjsGmkXqtplyWlMwPaBBsidhW47oV40H30v5Xd5Av+/2Jl1aNeilURswYGTf1ZzPFI21XZXgzTHr
H54EihMn3dFWYpn33hGUSUg//CZB1N/1pphtZDRJh8SSLacRSa0GhbdmjQ9qyYg5w+pnKQvsQeV2
dMxeDoQjYKrcF3Ra+HaxxjmwNFeXFpSAZRjsPHJmrpIJtDhlheo9or80sjZ/vySQKAN4l4J/+J0E
W2xGaIfoUTmcortGO5TUH4cVj7vomi5tzHvwIpQAOVestxxRrawyf/QgMfFatDKk2S7qB38wnyJ+
kmPnG+TD7cHNc3QdjSGCuBicskqgdTTYZOFZklntpi6In+ifEzSc1lOOMqYAAcHavlhetT/Tqaya
xo24FTYs1qn9oS/aXSNYmIEibeUkLeQ8roemXGOJ0wHnLWGoKHZN/EHPysCr9ob5K0m+tSwPG3Yc
yCsaCH1i3RWg5Ca9CKz+4CQvt+d4yYFczLGKY6kgCQcZNJQrHL1NfH2wn82yv8tbtu0b83Db1sp6
eso9kzax66G2jiy/dzLkPdL7np77EXKedPrsrLW/ru1bz7zet2knYlLZeP5N3mOe/tTNFg1F2LD1
9x4KYlEJDpByxvZ/N4an2wNdNa3cPCnkTUxzmGe1CfXqE7DSaf1z8M7CxY0efbamByhv+HRg/zd3
oMIlDLQK5YmGIXt8U4in2jiM/crY5kN341Cq3XZN+r+HElHRa07MQ9wm+yyBkHbPwt7RVk7Ksqf+
70R6ivOZvNGKiIuZFMYv8Hb7UrzdXquli/vyAChOxk00O/NaeFDNon6igRmJg6hWpBw0FMmx09xT
T/h56P8Bpzm7ADygkYLD+FTA3thWmVYwRCeWm+xyI/Eno9h1QgRDWQVTvc3NOxanIS+2mXV0h5XK
1uIygiHABAMFsv0qsnkyjM4eCzggTz+NUUijPKjkC9U+SABDb8/wsqm5vGfPPZQqVK+Ms1qIGi+F
AcRxZsCrsIp3CQ3ttRrGon8Bg+X/GFJ9GXFSfcxmZEAEQhfjta6EPwMQi/jeJL+c6vn2sBYqJljA
C3OKO2vsIsvtcta79F5YCVxbUUGi/COt73TrR+c8FNl+aFae9Yvu+sKm4tPiCv3+FbJmIKF1do17
bza23/EH21uJKxeP3YUdxYFJK9ET6Amjim0jA/jajD9uT97aUs32L2IKkuFt3JgYRzu2m742fatx
No7wQglamdaswqRFTfu2zcXL/WJM899f2Iyl55YllMbPNt0n0ElnQWGFt02s7gnFXZUN6fW0wLzZ
0/RYumkYl/ZTZ6V3IBEMC7wla13foQS+N0a5YnvRkYE6CRX0GXijvqlKtMnq4F6EIyu7wCnvY+CC
IBSTvESZ2LrRt+rvJaKw/1G+AxcySsBonLueT+CfzQTopRS8Gca2KryvQ5GFyNP9vD2n81Z4d+Gg
VjC3wUJhSS1CgZSPCLeEp2JZHQze19pZgX6tGVDGURuVmGiMS5NrxadxgPI5jb/dHsPidr8Yw/wJ
F1vP1bKhK0qYsG3pW+mzO7m7WDR+xZ+M7JWMa/Hlopu4sKds9Sx3prirMGeNiezSh2TQ/MHbrgus
L04dUnGgcqaoBamZgyQSPK1HsEBkfQB5pcjd3Z63xSN78fuKu9N0nknoVQIQ5Qbx8AxVqrWIf2kE
yLrMAcbMh6AyQHUJGDI96WAEKd1UKLDoXfj3Y7i0oIyhl1qf5NLFrQTWCg8DIVa9Q1nztpWlSxZt
qzp6Y1xvRoxf77Cpr52MlxouWXB9mG2/kcNnLe78iVhB3q0E8suT9sfY/DEX27nCqz0zOxhDG/62
TR81d01ycNEC0gBoxUXm5h1gnDe11zKXIuzLPL/ogfJr/dsTtmZBWZY6ZbxoRjs9f/Cmj5nzevvX
lw4gMAAgd0Xx3APJwfUMRQ44UWNgYs+dX2l7OQQoqI5rPQhLXgU0kSYyMqi/vMuDT0RQSMuDtyot
ftYFnGOaBqBb9HOc+DL2rWwFrrG4x1yUmJBpQDuZetq9Jh5SZ4A9iY0VNV9qgwSZ+1YZZCfp59sT
uLg8SI/PModzNUYJrioAou2xRBqoMd448D4/bv/84vqgzRrpd2i4QDjien2ayNIYy/HzdLA3Gh/D
iTggN0+DZlixtLRIYE1AjG/ONLxqmN+gam32OiICU9hBN2RBpj2U1bFuh7kIeUqS/B82NqSh0M6t
E+hUqLQavXRFA8JL5LbKUPhMD27PnLk4IKTnfgs7zDI711PnVSyKiirLz5nsdbQXMFSt4wl5YstG
bXMcprBOwTSH0usnA6D2L6IEL0FiR82GTRDXLmIxBZC7N3ZDlw0bDeRrPvpwa3CPyOExpfXgTzF6
YCPP+EEqWaFRrq5DkCOji0jzRpSKLT1kWu9+FnU0rexw5b4hSMEjC47/IQXvAMCseNFmsHikFf1w
6ps0KPVTS76QqVmZQSVQ+20EuVpkv2cNUugTXU+gC5BDz7JKnrJWq3GzQTBbtnrLgLYwh7uEV9qn
nJD42aJFcySgZFkLhJfOFqq/dFaymGHaSnRQZ7y3KUiIz1oCqRQd+ms4BWtlQGUqLbCp6ZdGlKms
RqY1E8M2gf9r8sx3kTAerH+4iC6NKBeRdNoUfBgwovmlux3XOmcXJwrvSQAC8aZ8VxixSg9s/kmb
gzaEdnd6Y0PAZNKylfhzyRcRF1RaszyZg2z09X4gsiUx4JPoO9WzO51pfiHKDRql/KkmK75hcVFA
2IUmLNRmwSN1bcpxu3iwEzs766SW+5GyCky8kePrTp3ub/uJ37kmNW4HvBFnCfzTFMzJ17Ys5tCc
aQQ9oBxtSPaEc16MjvVokxKaEok7uL5rlSNQhlG/6aYICeSxc98w1Z91yctAF6QKO7AvHRxNEOwd
Mfm6XVvIAnvtCXduG1q6Bsof3g5vLIV4bNq28g693K2Pwne+JSWeeJ5bJbtI6iICyVVLHhvGP+tC
JkdvFEWIFA/ZuCxF5ybp3QcXJalgSlznXCC+Cais3sCcMT63ejntbKt/Qyrqq9Rl/mzE6PrMAKs6
SpfmG45GJBBB4Zkn82+6bOIdn7KZngeItlJOSPWZ44tI2gy6xr15Pzp25HM9tX0oF51ACE73Q+XY
Ph8qeAFWpD4X7LPuyS8JKF8CoEmmbZK/FuMHd3qqgJYE78oO5Gtym7c9RGDKyU+ibAgHoLUgeNoJ
EDjJoIrtIKqgFuYY7q72iiJsOnR9WpWFHm2C9GdlsSroTO7euYC9BQ0qctusrpp/cQVAAwBEiC70
9+w7fcWmPhd4/E5g/DDbIpjIp0qsuO6l4OTSyHxtXcakPTM7FicZIOR6ANXkV5N5m6mAxMwQb7Hi
KydpAZA9q79By9YE3hN9VYo9xjFWznh2zkwu/DKNhrOXaNWhol50rLC9AyOR48bRTO9o9Hry0jWo
qgW1Pg4P6MylW6vJ2N2IZMGOx8xayRMtHXQUrSneZMjxvTvo1EIXjvSa7Dx6U8D0Kkx1tBblH1fO
OOZUPeIeMohoW4PA4jseBlZGdUZaPG1SQtncWjZ8QJD4nblT5bec0Me46MXOwF1zT2lpr9yjyhjn
exRK24hDAXwCsYzaCITD17nREPNTT8t978iX1nOCAQRMK0u9dAsA1TWPE8laPAevd1bN3JxwTtnZ
kJ/QnxetTOJSPHXx8yqIlxkowEwJfl6md814B8CwY29FvbHS72X6D9vCBVzfRiMuVk19lnRjpYNQ
CX35jEbn2IkfKEi2e7aG1lq60VALBy4MEGiceuVa7rMqNnqPozl7RtCX6ComYVLZW61fuWR+F2rV
HXhpSTmFFErPqID2sETjx6wfdL/XzEMEJVZbpgGw0WHeMd/rhr3lTJvB46fEtD7RZAwsWe85K0Jt
MMNhWLvTlb35O/oB/8LcTIhYEtH49Z5JTL2Lhmhg59b5TsgXr/9pryk3LTm8SxNKgFVahmzqTDJw
+H/l3UvsPZr1NsqfY/D33T7ma4NRJpmBRjQxGwzGJtL3igMf5z7mldO8vGcwYXMMhEYgJVzophQ8
rmUH3hgk0KNRBA5yPalzQIVyxZISf//P2vyxpMTfGtXbNKpgCa0legDqkjbI0sm6M6Ms3UYW7qe0
guZtXON21CXqrrdnc2HdAHpG+A1GGaRO1YGCnaoGKXgBNiwbqB5T0Pspyg5Rae+bjH4qiba5bW+B
QwoUX8gLg64KDBXwlNd7MbJAN+uJeATWDEJy+XikySfNMbZZdwIsRouKTZe8NV7rO82vgQxBqt/V
7XfXesHbwcc0ovE5fTTcNXLD934PMSGkafAont/FagUKAntaEseRPJXGJ5HXG9q8ydQChOzn1JG7
2nu+PQ3vpx3TPb/sHNyIM9vz9SyMDc01jejyVKfPQ/GtKT4zMHAXRh7qxtfbpt5vsCtTtvJCBnV2
W1E5yVNeRMDibL1skwNr7Dof+/jcyBDsfbcNvr+hcNejcxy5JrB/oPB6PTaDaWYCrYnpVFjbTITJ
yq2x+PMIdMEViwreuzxTzaQlpc2mUxuzsDJ+WdHL7e9fqJdjAO7M6IRiJBIXyuIwiL8hO6vJUz8+
Eg71HfOgyU+te8r5tiPngvxkw5O0+YpjWxzYH7O/qzkXMWM9AR9Q59l0AuKNes/JPyDrQI0NcBaw
ioD1QcbvemFEarOkzoDjz3kbkOaYpnPT4k5rX1cm8PfNfX0RXltSfDSlssebJ0OrTIl2ZQtIgK09
6N+suHU/FtACBZNBRd9a18kOBavJISe0DnvQDX4po6n95jgN2o1tfJ4+Ot2Wo+0NHSiW3BZ694o3
o30CagtcCGlONwC4Ox/jKP6R947dB+lkR98nT5egZB67rcua/s1KnQ9ZX5lB3dFyF9tEfCiMMRs3
cealj21lmr/SIRbdnuI5cEQbSvNRE20T1D2FAuAQufdpUY/PTVG0yAtp/ClxtdfEyb0nqGoUG49V
+o7JEWmiuMyT0xDTdofar537UFewNk4B7qNApK44iC4HLTVNNDw2e+AYmRnHvgAod2eJHF0OvQZh
iZhY27qL+mORjPUhM+zWjxsx3RE6xAdS4R7IJp7sNGwY0M+jcb4DGcJWsMYMY25GZwNRPQos6Egy
iUTUy7suMK009vze1t23oSy0xyRrZePbgy2+De7A7vRp67b9r8hrvxJgsIdU20+ZFTrgfHlOMtoe
O108JRonu3Js+kNGq3GTVABBoU1Fx0uukYGoCQ8ckCs9RqJuTz3Kgp9tM9V+VGho2aZjJl6Ip2nH
yWumQFrc+dLQuVCT8uLRbmW7y6nMsML/j7QrW26U17pPRBUS8y1gO3Y8dJJO0t03VHpiHoSQAD39
WeSr/z8xdpnKd85w1VXekdCwtfcaiBoDMlrJj1YQ96HG/Qjxq/S3gu7mmitUEF3bTNdlw/iKeomz
VqlVB54T9Tv0f+DRZ5TRXZ94DR6xcDcA8AUIxJoOASF5tgV1x8av9DJoB/pT1G4F+YFRhcpykxCJ
WRdoFXAjwbOekiDXhvxR75zyWdWt+5jTOjskULPya/Se7isnJicZFVDjiNoSiBDYMTUkbl5ZKcRm
dAsnKKBIv3GKyDoQIwaPBYQIyNKjyjBSDvdKmGiDR+90PrEKZ1dYlfGmj4b2l3TIo7wMcgg26K7b
tszFStZ6tUmFjsnuSxhouH22QrEOngpj3a0djciQWlxs7agmO80Q7caJIV+bRniNayNhAeORDGiW
0Y1tMiQVpWstnPuXOdP5pp8dm2akNU7b5tkJBK819b6xdONBTT7yft0+XpwrNxrK/dDdAD/UnETf
z88xlNniIa+G9DQYif3GLCcrYaBk8V1k2AJ7AAUrYUbuytE7dYeLxPZVT72wsVm7c0ju+UOZa7D+
/oFqY2DBj+QwtFkZUPG9MXWY2zrdSqSg4veqU1+SUu9/uhwrhtrpmnc9DWCZQgOm9+apwktpA1/h
YZX1oOhmouQha4v60EWd8YiOEdtoVEVrGcEqZKCq/5IKTQsbXryOHm/vUguVEc3MnFAKCUVXCEZv
srIRP0VXVOvS9n6NFfz+Yoaqq6NSL6i9yDiMDOWp1nPX1BL8UR9Vv3I9lwHVmdvyiRl5cWfgpbpq
8+5vyQ34lLSQMDBGXWykXbbIArQ2CcoCC2KAAAwQDzpeIpEhfYen3d8uJaavZ7LfRBweQUkOh1VW
8PRUEtEEFU/YQ1+NS5X82er55/0Mf25kobh3gRg4/6gaxu94o+iOzEsaX9T1PXLBdUVhf6K3zoIC
1GwFvQebbFxQd5ykkedZr5flXqnQyz86pRUOlnaAbPUXOFWWQeS6OUhndA0znt+01hbS7St3PPas
jto5SANov8yuYJLWhWZJkpxwytUQaAO3roI22cIGwVTNb1/QcHE2UBgTXrSTaBQDNT+q5ET70JBQ
2VypLESrPxPh7UBXR/Mh0PTvHzKWKM00hdMTgeQpMlO/Khdy12upGGp0AFqgwQN6/1xbs0rICMdS
LTkxQx2TMXkuRC+h+N3/VWn/ECUWarf0AHLHnif9n4YNzwsjnLLj2VyiyIKZNKcjB73N8yHCjikz
IcQYHR1Vj6mf2KW34ZAheLZoafgMHiCh3fHiTmbWGHLhsH1bFnzVNz1MQQeWfQeRnxxgQh2tCtg5
Bspu4ueaOGXoSayAFpaz6yjSvbs2ctUaF8Rf8GjYgXkF38Zd3LTA7JBinVtMPlaFsh8SMFwCwotx
3yegoFJQ8EI7dYYQxW2UapWXD99HfJWHaJTOAyRJ479R69ZfYx2Z1O3JmeOL/tlGeL+Y8MHA03Fe
i8pJZHUj9fjR9J507Q4Zm5+2VRhpOTwkw0R7bfsYR85CbXX2VPsnqglNTAB+wNi9aCnmrHBiV+ew
d2lCJB0Sj2MIElQayjuF5W1qp0w2Q7SETb7yZLOn0ipw9JO61JyAw0uXS2Cp0lNhOIc6SmBkEtGX
0WE7ryo2cRI9LMzu9BKeLT0bQnCTmQ2oKagvni+9fGBlVekOzorGqfd22g17hgrXqrcEXanKynaY
BV3irKTeyehs716oRNuhwRwtWWtNq/zWn0Jnf4oAt4lIOzlNkhB1yXee0TwqY/h07wnmmQ4aQgBz
OHjZzU9HYWWOzK3k5BAS4Kbyuf3MRrRg+4Xn97WD62Og2fuE5UwbYeCanIT3mkHaqADo9PbXuxbB
mgzMYbgHR6J5G21kXmPXrkCpggy+ZukwCFo45WfbAIUjDxQpbDwTmtE4nGaT5Smv5pmO9ag0ZJCu
gr5f5bea5qMLFkIAP6BLHhnXIkJNE6BZcG7A7J2dheWIqnTKG3yewnXu8fB39srS1YpUzDsmjY2b
Uy948qQ6umQgdO0igF6jjlIJdN2mStX5CixGmetupIwjJWzcZL1Bn0sofz06VJVbjwHrZaPfAqss
u1nHGa7UhKXemioS//30h0XzFZgiFJTf9SPP/xDijkYfi9E4NkWxS8t6t1RFvrJyJpuniZIGiWSU
a88DUFbleTzGzrHaE+tULdGkl35+/hF7bUi5AcmeTu6K4g7dz9vzc+WoOPvzpzzvQ05QS7MgwPs5
R9R/K/kbku98yX2bXrmUgVTAqscGw4k3R/0DhGeSsUztY+MUeQRhAM2BHlMKKzhoBfQOWznwJniY
6o/jhqWAeKMz2+y0CBhH3saPMPX0QXs01rl06odMI/pKohH2lrNq/M5SJFY+0k4U7Im1BIWczf4/
dxd2jweovQ7G6Gz2cy9TvcZwd8mx9ZPcfgIo4+ftDzALMZ0LZ5Mz+wCQGM2KHFS8o+M85tu2/RwW
GyPQAezDKaCjfome3mwEbgV4QGQKchQ5nMIyvscD/vX2CGZLaAphgUkN2BBqb8YFSGk0ajJ6Y+kc
3YQK3+u05EVPoh4PMCkWQs0mawoFQCcSicn+bDKoPl+tUBLQeqRVEiWG2Cv9IjHFz1RDYeXTI8Lp
BYKyBeF7PFhnZ7WkaHjjbSiB5AHmqE4DIV8T8vkn1PuTYsqJJnH1+eJKGYoOVjX2x2gwVgVE7ESy
svV9J5aol9MS+pAOvM8aOnYmHuATTXgO7yRtF/W66vojIaLaNrBTXiUtFPW4m3wn2Hrh52fvY7jZ
7LHaASXYRjjGMh8VgXBQ8cq0ft+OcvkmxJzhcYbCKDqSFyxMKipHUN3tj7KfjMjtjTseTbP3s+yN
A/PpmS2Qcvn6dtArSx2pHV6gkzc6LBFmiYgDdZWhagcEHVp/oF/slvmpsZAwX1vkDtCrEBJDAx69
6fNFjm3WGRxQtqOZOr56ifgn6aXv6+FjgNkuskcmTKzx/qi/wLbeN9cmWTJBnL7xfMl9DDGN8cO1
AsudsSgUQsR3OrTAtN+BilCIWzg7ry1sgBQhI4xuEizIZiWsSu/cqBaIoqSveZsB1jBr+1/N1lS7
ApYYcFJj9s1jxxG8T3J5TLi3Ri/DH/GWMO0/t1fWlccZ8CBwoHOnMgM0ame7xu7cluUEHO+KY2Ou
U5ANJQqjCSA997kFSbWXcUlw7NpC+xhyNrJUA+7XiGt5HA9Gveqru9tDWvr52dfp8RBn1MXE8fih
UyfYpn/+94FWn7SPcUYDLXC+xhq3pgREWHFs3M5PpobEkrTyte0+WWaZwN/iy8wb8S20jWKgvMUx
yZ5pbIeF/FEW3/7FKKb22wRFxDqebUaVO6NpWbk4ch9pemA2SzWsq4Ow0SBDBw5Nsvk10/URh6a4
Lo8lRcl9m3vrrtr8izF8CDHLYURrOyQTRB47vpPjXfe5HBXn1dTVQ8UC/53Q47MpaqSeu1lri6PX
1bum4webPwJT99kxEBhqw14GyTw6ofM7fwD9gVTdMBybbodWPqo7t3//8kTE77/rkCMDNiEdcL5a
ST/mQgC9eDShxCXtvwI9kkTtIlOuCrNYaLpeDebgevRArkI5Yvr3D8evC3vbVI/L4eiRaluOBw9g
xlFPfb2zfJ3/i5mbfDNwHyJRBjn5PFgDmKuHo348xm+Ncee6CxN35WQEyhhw58myB9vEnf0+VUZV
5K02HNEP+2JQAXEltwkgEPIIjjYEZVvv2czzJ03Gu87on29/tsvdg4IsmVxq0QBDf3x2iA2yjU1h
CHEUhL4Ujf4VVJk/Bo8WBnl5Vp6FmeO4TLtVYPr04tiXzl99hL4SKkW3RzJtwvMrGSFgfIR6Nvjj
KMidf6acMNnBQkYcY/WjM9w1ah7QGOEh5FTCfxEJ5Q7k6qipXBivx9zlGnEbccyN8d5hMg6kxYKk
RSpYDHyBizxHcU2nw4RVtNHj1z3cBdMX/LDWIy9qmOEM/NjUfb1GpD7QS9Y+9CR27r2eDith64GZ
n4AGzvzWreJdZlsNuq1t/jTCkneV0NTzm8ZWq1rYph9J2W1vz8iV/Xj2N07f5sPfaKqaFJWU/NgW
+ipPoPxb9NVOQTXHJNXrWDar2/GufWtw6lDggSLQJCZ6Hg/lP1eiScuPMaO1T2PtjjK5Aj3x0BWL
6kPTyTVfWNA5Qr19MtCFBOx5sFZYlc7qhh8J/aP6P6n2zTGe5fiFQGq3Qj15p+fa1mpRPWe/B2Ph
fXttZj8GnzbWh5ltqaZ5iWD8yCuOphnt35jTPw+57gWqsu8MucQonVskva83B7aHqPWisgTj4POI
Qz65zBmcHwu94lP7kdwxI4UFMkWNoBxEdt8URnYSFDoRaWvFgdcCOmW1RAS4e6yFL33tfEJpBbm2
bk6lxdmu7lhRFjJR3bHtwZHgjXbKZfFnSJZwb9dW1Mc4s1wRXswofeloPFbsQEQWaoUWZEUSdNUn
leX/mV/k80hVpibSvIfkxkXjRlELZG6ixT8hG8P9PM+S37d3yNV5Q2cAGEsbT/05gMyWXA32SLpj
57EvYzXeOc2wSnmyoCI1R3q/j8ZFN2C69IGhm/N1eNsZSUEN9FyUVCuvr9QqIsAiRZ1m+BWy/jAG
GCKIjab4KquiXI2mo0LgWQi4BI3lM0qgYVQhKSmF/knY5PTHQcIIAAzUBGBQN78SAB4eujHN+bGC
oAh6JL4R7zS6k9br7cm+crsByYSXDeShDR11qPMtwy20wFOJOFJ/Hco/pK0W7rZrOcJZhFmOMIIi
nfVFCVDisG7AAnNg5C3TEuDdp5aAMdK/4O3u21QFt0d25fg5izs7+8oSHfrSRlzevDAzDlwONYw7
nj9m0cvnI0EAY5K7RV53eaRHVeXx6aCz8je4fCTDUVZ/ON7w6vF2oGsf60OgOUVP0MiETqbAXUXh
kL1fMoxa+vnZWvB0nmRmhHEMgIGYngQWYqnedXU1fBzCbDWg6VGWhjZdCs1xxN3u1BFYg/m67F4U
rUKslCAn2Xp0FqbuyqECQgG2k4eT61IBlFqRBm/vhEORtxxXoja71aRTsY8NeKjc/krXQkH2xZog
EbAcmrc3QZwvvJqgMu15+d5JzLsk2rfWwuW6FGQ2j1XZU9h39/wYdQp+Mq/ceUtBkLo9kmtb6ONI
ZlvIdjhI+i5yo8TdxhPKwr4z6bNlfDW98H+LNC3ND7kCg35p1xQYjkrC1Anw0uZWEPND1i2c+tfW
+MchTfP6IZA0FDC1ukLLOxrv9dh6dHLj5+2xXLmPIaT33+8//fuHEEMBp2JDw6zZeAvF1c/UIAEF
KG9Jp+PqUBwH9Q+U+BFwll/QjjkJK7CV8my0drFt6eGgqXp1ezTX1gDKd6AwAok8tYPOR1PmIN7Y
6ZSvFqX3KFt0c9pcr4HGMtywSyu266RqX28HvTaFH4POVnfSZ8kQVdhCpNgDoZIYAF3ster5dpQr
QwPPyEGVGpgUGEzOUvE2yd0YTo/imI61eqCKDXd6UbtbF8pRoXTH7iHzxBK76VqS6iCvAQIC5FPM
6WxTSR07aSRYHkp7sPlb69j3bdqv4AcVgHG2YbYMreQQJdkhioawVQvvnSsHB4TZ0W6ArjQuq/mq
qYUHYHDWtUduVH4fmzBce6FL/N0rM4sg+B9uRRP0qtkY4c6gs5KV7TEh3i6NAZFr2r0YYNVX7Bq5
mGJMa3D2zIGkwDvIHDwA9BvP16iZ9l2Zx1l7bMvswSoi3adZC6vQ/M3iE7Q9z1M/luZzKVu/tZNg
KFm2vr2WrmzGqQYBDgJ6X+YFMU8WSdSOpcfQzM5+eOx72osluuWUx1+M8r8h5vQDPFAgE8UddszJ
Heqqh2y0YdnzRFXmN3b3aJr/YqXAO2P6hFDpgb3t+awaBRilsWmyY1o1b7YYnqXgT9qA9O321F3Z
7Nh7+H2k4RMQY/b1xGDRVnU2O5LMxCvtUIqvonuw0++3w1z7QqiuIM0F6gEV49mxLD2wg5y4Zcfo
obMO7pLL8LVR4I03pX+AkFws+bESPb4Ew2xpq57dS/nGHcDCF07jK7sXQAaA5/CqBENyXlEBc73R
R8DijmVh7bjGAyXgCpQPC2GuLLVJ3WSCaAEQA7/h808PKHVesSLW0Uwb/jSJ+T3qvN+dcPdlqUX+
iLqOT/BPwe0vdBl1alOjaQQgnHMJ00qdzhuHZtSPFhSSQyWUGzKq+XZswikij4MxAhWajEvVt8uF
MYVFAR41GQIU9ISR+HBfF4PqmVYV+rEhofksyeb2qN4n63zfnv/+7AbFwxL3d4PfhzBo4UNQGJ70
MLQNxVAc4Qq4yktzI/ruF03rb3jRvLWtWjcaijREVYFW8ChUxFoPo3tUQvO9hEJ4zPySRcZd5g4P
jfSwVyg/FIrJUDfEMzSevw5xHNC42dSuXBHKnvKqAXBKghYXD6sIdbgOOH5D2C8tFOrx1k7RS+9e
qta+y3srsDUjIB25z6Xc4OZcqIDPQSd424JUMql8ozSIk3LeV/Eq283svMeEN0l+Urkrdn3N6aEa
iLyLE0oeYQCaSh/EgvrkmfovTevapzHOPdu3xSayD+pHn4imCLXUzQ9eZFeh3bi/2qZFzbQT48Ju
uFwg73/mpHnvoFMzLytppqgdQELtw+iCafMtDm8vEKi3X5zsNlpAgCaiJgsuvTNdpx9WoMPyMRlr
bh0q1y4DlrorKxu/caECg/QrmLmkPmFxyCL0UCtjDZbhzmoNaEiyagtFyzdQHXw+dIAmt9GD5rjb
wczuqqrd4ufCGrYjel4HkENA6jZ2UGqEMlLl5iIcBzzAWzc+6V2X70AnhENMYf6ho3sf1xQdbtp+
EU28LwvvgdVtfD/U7UEkNarGKVvZNXgjWbrJjFH8jQ0GRHuU8bCFNbXfOJAsrqJ+MzTua5V1GeBE
wzEZqt7PCV9ppLinU/KRGszw+wQmusJTfMtSuI6VvUl96Rb9aoC5eJjmeUgd7a/bZMEAeo6bVqDt
1DDC1JjvSIjQQNMo9fMx7dYR6sXMj5Li++Dae1l1r6nlhX3lbs2GnSzCD1aWhYaRPHZdsh0ifWt2
3n0EKf004ztIFr+CY71NTPsO/CGI9YpQcRXmfbEmNj2UA7/LavbVidqtsuK9Sop1jdqU6r7XNQl7
bq2kox3gMYNzufdWVt/AAnS8q0fnK7GjxyKR6Bt7rR7myt7HrY4qJOvfoGfxWht9iHrp0S7pivUe
CC7Fscr7ZFtqEshzd1jRBCvBpasktX7C/Gqnx50IKi+Lg0p5sT+MRbKuSZyCkpAelZGh4thnj+nA
Q6Mzf2qV5axNuBCFwOpDsKWvfhix0+5Ymm1sAXs31LPsBuwfYwxzUZgbKy63plOC3AGpzQA0LYCR
3egtS5N2V7QeCR2mA0Hi9KELvLcP2lkSiLj5MXSQDrMjawHPemULQgANQGXooKFYNycSllVNep5L
62Bq3g9S16+JXNjk7+2i82Pa/hjivXLxYRPiJVN0fBDWQfe4foxMGkP8sKevo1ZXYwCOGs4mywiJ
vo5QwB7Dk2zpVk8zfdWWfw3d3VTQydWgezz8YSzssKgOteDoihrMPpZ6C/6OHVbGKFdw/1YhNOPV
S54Rvs/hLbNw51wmIyhsWgCoGDhr8diYlYTTKNEBjSDDwbabgA9HDp+ptnly42Rh1i5PrvNAsycU
8NKW0xkKSZu6q7U/6Iwln690fAwBmNT54SisXmp4Qg+HFAYK2deGrVn36WLKeYjZDd1U4Bw203Tl
5UrBd1L7oS+lh+4MaYlLD8sLJXMdD/aJtDKbKdBVmgiQYOtgt04FnLRqN9QVTxUwnSQxAg+UJMMT
eah01a89ktI1bVQXtrr2i/Jx1RgijPKkXMXwH1dSQk/Gs6fLcSu1/FGzq29iaEOQ1PqtGooCJ2yc
7LMOPtfj0LFVw8FuzBV7HuCCvbW1LGgj7bvOmode00EC7x9LZTxoYwUNOHOf9n1+GKgs4cw2Ptpe
tZLC3FBcAKIxv0V58cMrk9ciLi0fHCsSkLZF0uANb1Umf1ik21O9OYwmCVPZHJyi2ca9CvLEM3wX
2jZjl/5A8wapjGXtUzT31mMc12Bw0n0Hvemcm1/10cJdxgJTGoHetmszkSh0ATuWSHKPrXmXZuqJ
FIbl95m3R2H26faVfPl+xccCEADeaUCBXlTfk8IFjSmV9sHqZIzLjDV+I8ZHQdPHWtf8yLYX3kCX
qe8EPUePzkKbDqT5WcEjH/O6lLkiB09VUFxJEjfajdXQPfW5B2dS8Iuxs5KxO1R8rNe3B2tPP35+
8uGMtsGiR4HnCqbSpWhfOCLqDwlE2/bMaNmzU3blVnTMCCSqSxtw6pJn9DS1ydjD/lkAeLUDwAci
pLFu7GB/0E5WpO4L+LvWvk27HNbVTWH6lpOA5DOwtPHByEufxqoYVnls/axbGj+JsW7ygDY8/jJk
unzEC99aWUUMkQa0YPQX2hj6Lx5BAdGUHa5h7APoFisgMqH/9z3SrW7t1Y737EYUB9CoVSizsX7v
KB7tTd7Ie+Ym6UHTUhaixNzdjQRixFJEHTQJSHov+ADdL5o7X7iMxq9RZPfPsmpwYiMP/kMoB18a
KzNIwZeNfJbYWgkxfzsOski20BQdjA10opdqrtM5MPsYOCBQF8LZDYGfedcwz8wer2RXHgzefWtp
smKWDFxmhBVOidJia9VHj+miwvGVBQix1+nhqkPW5OJh6XJHc1Oa9ocaIB6R/q3T56TbFgnaiCBB
1Nbbwpq7HCWeyFhvqCjiQTvvJOK94kpXjCPujZUQJ1luIYZuLp3rl1kDWsETAwYEV5y8c5AYcyRr
YrcaDxl7GKvT5+GHgLxYsKsyYYmO3TMrXPQwE++Yjmuj9PoSLsam5hMRv+o2jG8+P124okBjQFMb
8OrZBQVV1tIZYmM4kOHJpWssusG575fgaFeyBsDp/htldghhVZCmn/aSY6Q+XBI3hfG9m8r+1vPt
4VzJGs4CzSZOYxDOrXUE0uu/eEBANlPXX/+3ENPS+JDNDdQdrJwiRO4F8XDgZqD1C9TXy0sCn396
wk6g90sGapebEenKabo4jjd4SSZvrAs4kAbp59M5kJMsxEGpml7IOzVkEKqriTzkliN/p6WuNjks
o05pZtAVZFiAt789e1dWwsSGQgcabyfchNPQP8xeUdetKRpbHqDYCXp3fmdiWBWQC9GwZEJ+ZRYB
HgNum6IkbRF3+lM+hNItZY4lbrqD5DbdKpGqTdU07HeZeMOT0elZ4Aw9+KK3B3jlZAB3ZKrWAaKE
Q3Y2QCMacsG0Qh4ss2WrdtT1tXRGbeG7XVnnFrCXcEKdKJ0XaseW0QpodTbyQPp2/MKGMUc9Jyar
URhL0Ix33NDs3kDHcTISR8EOaLJZfpnrJAZJJ5eHRMnsKEuz9gmkcU7CZvxL0ijjVz526uA4Vnxs
ldLesiRPYS1s94CbldX3TrnpLsKtvWqiRAWcgshXcjd+9KSH53hNIhSSYOtiVEr5dmlREcRdWawK
OGH4Q5FAI2PooEXOarYeZOGGfaviPS58ETRep/u4OPu7ZOC/usaUQDtq2DOiZqtxqDeDPuC1KRtI
HRsV5B9xT/ujPazaBFp/vZunyEKG2AfeL2gyK16bg4XeReF429TocPKqhIaUadZWVDC7sTOzeAWn
+A8ZOuuPNyg74E3XrTqTiB0lfbRKk45tsorlJ70S0JUT6JX8AQpeOxRuRwvfIBl0RuyW9w9dFvXV
Qp3z2rLAkoC0sw0M6EU9qSljqnSwSw5mp0eHvq75jxzyLnvS1eNCre1KNoGyOkpsAK47qOPO1rlq
o8ZIZN4fuCaqtbIt95RHMjoxDSaRUGoyVlFXF3uHFtEfPEOTfzHSSYwW2rvARqDbdL65c55rQN62
/cEl469WgOdtZ3CZioslwPmVU+TswTsbpyBFYkBraDgkkQ/OrhuHrnwYs5NccrW+cjLaAJ0TzKmH
Dtc8PYNaC/O0wpCHXj2gbQfBzvvKfCXa79vn07V0DMkRpMZdSA+gPH0+cWOmFe7gRPJg104QxWbp
l2P5zRnyXzpECydNmhcFZY6FU/Ha4Fy0sFwbjgyApM5mMSl6sLgyqQ5dAlRGfFLWj5jkgSqXtKwv
AgG0i0eOg4WB/gIeWOfDA1jcs1nPspPp7WGtEnXfKkBAnO+3J/FaFBscc8At4YSDw/E8ConAfMtt
Kz1JCY/7HuoXBFYGDoBb6cI6vxrJxDsRowEYef65srwx0SWJ0lNmGTusxY0pa18U9a6w3bvbg7q4
uTB1roUGyUQbBO9h9o2EtFRvQ+/nNJb3zrpRC0nNxdmEn/egGYJUE+SKi0LbSBsalcBtnlqtWjMn
/zqiImlztQDDeG/qnV1XUxw4wKPl51Ag1GffZvB0lCQGeAx4RhkaDUR9UUJ+SvNDJB7BGMu6pwbq
PmjL+NnwCNGhhZV+cV68hwfmfwJCXwJj3a7Oy07v0hPrnal2/dQM2g8Bj4gsanYKRLXbH+3qrOLV
9n/hZtkoBFKaIrEg/JJTC0JFeUCsb8mnaRKzMc2mVDeHvrRGmZ6qnvuOsfP4wn66MgqsOsOBSDzs
zfHlzvdTnAC3YPYYBZi9gVeSoDRfynp7e6qurG8EgXQxwI/OJWpWy50E8mUu6P7F98h+WcIKXPnw
wGWZ6OKANAZE+mz7YN3pDGlLdmp0FAM09CLvq9iUbxAZsMOscLJHDzpl4e0xXZ042AToYHxMhNzZ
l+lLN1Y9wfEAvnVAXRaM3jZJis8fQo4OuOgEtMfFNMed2RbTmiFW+P5G4gvzoRpeMj5pxi18oYu7
CZcfokzAVPwfMrDny8AsE1jKW05+6t6Reu6gr7sGRsGQcXqGgTTzezAoAzNrrM3taZxLFwCdishg
e7sUlfrpTziPrDEGTCdI2SeDJSuimRv0sNdwGvgxUL6VdfOntaxDbqvQZNWeir+3w19+RZQSYPkB
ECF0/4DsO48OQbHChQtUfdIf+BAUnR9/GkQCWM6HCPNOdEX10mxsREBT13rsGKvehpzKpYVydSDv
BT8c8SgRzwbSZnFkJCSuT8Owrn4P4o/tPtyeqstNDLLWdDvhSQc/hDmkQwqvYKqtmpOZeTzIerMN
9aZfolJcWQ8IM/kAQ8KSoi4yL4sMNMtb0jYnvSiOkU4hDJasau/FyJ6rzNy7ioQJsaGggx5gVy5s
6osxAkYCNAn+g8fdFcBHb7uKZUSdOJfelmcaX6OzzT+bwM+iTH/Fh+exNkkul+5kOhZt0hH4BwhQ
laO7YuW2Ljam6nxcnrc/3kUyg5CoMgHHgoo0aGqz5cFgMQXf3Eo/OXKI9hUefKdyiLKQAp8Zekab
LSyWq/EoSlvIZ6CEMC+jeV7FVdZG6jS0ZRr0jbVyqnLvNdkvAU2x22O7WPrT2D7Emk2nV1eGEXkJ
HMwbdXINvpHt8Ggrsvo3YXBFwioDVPF5vU5rYrTncRCdCvjE+KrtgmJwK5+1/UJicWXuILYA4TUI
qQCvM+dKwGEM8mfRqJ0MulfNa94eje6NZ8nCtF2CFsGx1XGvQBAeVSEAqc+XocG6nAGjop30mj46
xuCrHJQJdV9Z8EYsIbQsSRW27WDtEy3idxKt85UrYbp5e14vrp7pz8DNA3AtLCcvlKO0YawBxIDq
phLE1+NVXK9kGkE+6qnKJfyk17fDXVktCIdUgUyXDlgY56POLVuDBgBGnRa7zIWQ9LNYkqpdCDFn
F3os1SwzEhrykaOWf6P2hi/h+KY1fZZqv0/a/4/CmJ2SBXjYqHL12qko1n21zvOFvGNpCPR8lty0
xp5tMUsyr30gZqEzUvi0f7n9La59eiQ1AFeinoFK02wUpl6XWqm50akzfiVuERDvS99tiXbvjQrv
/SWp+2uThrrd5CLuQXZq/hSusoQasUejU6++p9DLZu2SXvjcKxosCNjSfQgxjfjD0T5qshE0Q4gG
ZdG9XRovOZiHPQSfT1rRlHd8HDw/7+q29S1DfaFenMOMd3wzBiuEQGgQRcZjndrwgnNFs7Dhr31T
1GJdSl1HR4432++tkTVmHEXRqVD3NcSpBrSCvaWizfQj84WJ8366Y4DLvDBTgxm1OfJRd08jSg3b
r9G9sSSxgx7m7RjeDD0gkzo1OdAZJzq45DQWKMFWEprGTQ/QDHdR7CuH5leTOd5aukb/rbZZveKD
4WwlsBOQjXW/gz8PNeQs/s2RFoaEQ21GBxI3sJiXhbK05K5GiB1FK/yO6VRs40pqqFhK1CI76siN
pvN6Q0rs8BjaW8J3dWH7JkS2thBmzkI0XFN/nLDJuU0IzAsaFlAz1f3ISn840iarQcgKVVHLDjlQ
NwXcriGQ6GqhmZpgkAaMgCGmP/boSrujrIO4HRKYqXtBqReQ/M1izR/j2vG7FpZQUCOlRyM1bT+n
hPsNMRoY8Q3tvs9Iuae909/poBRuMs+u92nnlQEg49pBq9JvrHKAaa3dofzG5YCa7pAWdYiC9gje
99hqG6aabiWNzFp1edJ8yWJi3IF/6byWcWJs0PY2wlGk3a5vo3RX1XYBvqLW7TT4aPr6f0g7r163
sSUL/yICzOGVVDpRksOx2y+EI3PO/PXz0TPTV6IIEfZ9aHQ3DsDSTrVrV61aKwmGp8oQq6PvG0AK
2hzAJzR2eyip3vwAJRW3M9ztIBvpozpW4SGytHLfJGK+tXyaIHyyOxsUWXVQO1V8pLfIdQJXix2i
aOYz0etNKnARu1GrbEtdSXcdzbG72hAQiTNhCO57r3vOal99DBRQM14jRYdedvMtpQIKEz4KPPD/
WNBs9zJytqrvDHnfb3qabG2/N4bnfCgbFqjpnl0zSuxe7fS9OIrNB1OYkt2h4R5LI3R3HXmpY2UY
ga0FXWDHVDtgyQEtoYqCuVM191Vx63hbuRFodXB6CM6I4sf73vTmGQzUYKp8UAQBeU38cO17Yt0q
qsAsdWgINcd3zU3kDnvBcJ9bl1JmHK22Ei04FAxyxuGK5SKdYz4lqfb6eqz1Y4goUyyMH1RBfOkt
7df9cS2amRJYZGipvMxfBGI+hLxLXP0oq4VgC5L8uZGVep/JWn64b2nReREXKJBETZjv2X0UQ+7d
1q5uHpFQdQwfeHInJRtQ0W9hI3+6b2vp7oMImzcvGbPbTp/A1HIiPc89Wn1q2rjSJzWOXgS5B/xn
ZnQWRRsptla69xc9J+Vtco0A829CyzwOEHeKa/cofzFRu9reH9La12dBQ6lYYyZkfF3P6HsBlKk1
K5nMhS3OfEGuSEMGI5hvcbCEsTVqvXuUkvjRU/x9XISb1NJOcN1mthDoKxtiaUS8RUm/UOmgsWeW
nDCNLhxbyklHa0x+Qkm/LcPgL4ZEFZhm/qkwQIvw9akdSFc1rdK5R2SpnFoVn40MTQXpR6HVW19Y
0wpfOEvo0MDPCiqEt+C8RkoDlhsmmWTBQk7bM33skRbu4nENXb1mZhYGhWHXwkk5WsfROAZyYQvd
A0HTysNhaTNcjmUWydeJ0gE3wYiUHLPuIcltpX/OwdxWK0DVpaN6Yeg3DPAiqMubcOxbE0NKs++M
c5e90xPYtXwF1b9flbaSRl+Zu7m7G/VaKINqwFprfVSEcF/rw5PLZXb/sC6aQXgUliIL1M48nUMP
FXFM3FvHYXSy8AT4SBAe7ptYcqcTMx0MglDS3tRE4VfJVXOc6Hc912lF1waHZWahQzPAfUPTSs+D
Tqo0MHAA7EOmZhrrxQK50D+nuYGqkgDcsPsVEGch4166WysgFqQbA8Dff2dxGvqFRdktwsb1sWhV
xS7P4MfJz732BSEtu8sOvpzT1LJW31jchhejnM7DhU29I5YtB2wWauJEaUJ49aZboOzzZFfFhdP1
6sorcHEBSYYB5iInB1T+2uJA1V30fN9F6nU3or7jacDM3X/C4Pv92Vy0A6p4qkOwWebQ5qGtvYgC
FapYlQ59ITQM+RfPqnZuvXKSl/z5dHuwG6mdg725HpAktBEgRNc65iX9hOY2aNYEY2/zl7wA6bMC
7sdtRH1gthcp2MdK2fb6Ef6dY1qo+8TUPxRdzzJp76pw2ALtie1JJwBOVn9vhcqP+5O5cLApeBAH
mjrVuButJiHqPE0KEv0oDfC+Jq2XOcOI4KRZCOP2vqkFD4wpugnBQQOBnhdeoqgSm4yc2FEXPo39
wet4SUT6IUA7ZJX6YXFYOCrgk7Rjogp1vXSdWERVNsj6sQpr23CVHUrwu65Yy0YtmYGCbgJqIilM
vfzaDLCpKs9MHxh2Ux0rUW5thYbJXav6a3SAMCLzrZnbYqMoxkRdAPHpfKtM0HB0RTvtWMKreB4E
o4GV2pXswCvp4HnV2tZBWEegVuAX5bbQA2pbSDrbQpn/TMQ2+0QbTV/Ycl1KB9gqINzXkhIUuKSe
i8jrnggq+51QZMFGDxMkrOMuH21iw9rREFPa8Kt+DpEEjkQq2/dem/UbepbSh65o8ofAj3W7skod
QRTPevYLl6Sg1lYOcCWYSwIhLV49wVJOsuvTs+Ilg6MHRkTabtT2rlz7RzerI5Tta28ro8tLLJi1
Wy8ZW6S0Ne0dQhv6QwEo1y5Ftd3kSAXYupal6I0244sXdt/ShF9gBob32IHpdiquRMDaIvI1ah89
0qYMpYA06ZB4pbXPC1F5qdsKMaKi/eB1Yr/vM+40TwvNJxME0d733MyhSaN/8uKoJvj16AMJvcOo
7kJgBJlUPGlkZwLcQpNuA5r9eZyaxmNOQewAYqPdh+B7nqR8FI+DoQ7npOysD1Rc5KfK08StIIip
HcqRaKu9Ij4mem/8TF0GFJXK+OgDTNrEKJs8IlDzu/PE+hCVqGfR41PtJ3HOnQliy0GLXnrgv0Zb
iRrPafKg2cRKnYKgVzybxxxS8WZFj5Sn0ChcT8JCai1vYrRsN4Y7Ng6HJ3WkLKw3Er2Dv5reEPap
G+iOqATmYwLHzUtbaOojOizdq96DDvKg83ouSjQCXDUUDlHbSW+RL9ZsLKXv7aA1pY9pXLorrnjh
NqPiSOsHwDZQ5vOKY6eZuZpUOnpI/rhN449C87Ptc/oh4N/pvuXVWpH4lqWE5/GlwdmVrfiIlgmm
ptHjcyyTf3rlW+q+Bv5BU86kO+1KHJ12Daq15E0ubc6ubKI2z2wEbNJK47Wbkl48fXffBy9caRDy
cuqmyg4QwZmJIGxgJtBcg9in3rQ8kN18f9/C0iDokoSVAj3mabWuXWLkyTQDsZ2PrfJDclHsGhOQ
fGsd47+Z2+feEPVuan5Tv+QNcWYvN1yqYM6OUaoJO1SyskOZQ7IlNNm3vmnUJ8R9lE+xqofOAO+5
g2RauYnLEAhcZOQbRlCdw6Q2/zwch/iYfjeTbYqXnl0IWhfJ6B8wv5ppZ2LrFHjp2nP+fIphhQII
DtWBYs4zmkITC6FXtdrRK361HiJNG6v4ed/E0j65NDF7Z+Z5XCu9hQntuTJjFKHW8F/TNpivH5Ux
+EJJQ912G3Sh2yCVHGsUbrN/9M4dEbTuB9sNxDetrIjIw7Um28WNCUuaTL6ZevG85p1HWpz20bRj
CuMXGDjvWVb0cKtEUIivTN6St5o0GwmsSD/cwmTIJUf+OJpHzwyLjd/Rz9W0xScUemVHDIwfdPAk
GxdE/9YsOoXejjDa12k4sWLBCDhaqveqN1piU+VA5SbIgl0pjcJzQKBIzQvSxHaAKTZJIvFBMEMF
ec+SJD1CcqQwrd7JgkR6yHJ65slW6k+eXul7K+i9LT026VsAddlWF4Rmp8L/nNQa7EFkeTdNmvH/
vLhIi0Y9sFcQuSRTe5KSvbrlVgEgLUJ/ptIKyjXQchdXEG2bJSwi9+dvZfrmNBd6LytD7Erm0eg0
+KDcT11bbAJd9mwAQ/tyaB0pRTvlvtHF7QHVnKKjgnML68yUTK/pR8ZoOzwPefYGxO4DoobGip2l
kzURpv6/nWnwF+8yyxOLPkUi79iRFRiCwFbHNVXfhQcSZK//MTFLdchWTIc0SdAjvGdy/FRp7HL1
vU849l9N2e8u/4uhGPRGpWrJULzirdElopOPq+Lvv0PouaO4GMy8vl2gThETe5rHPCNFGKQfYl2w
ZbV6bargR5Tq7xltAQuKeoiU4CUMRVvL6s2g5SsRyPL+4F4AP6AATpv+fjFYoUoRGtQr89gKsSPQ
8pjQ6Q7JyPb+nC4GHlNTFN4d7R5Svdd2tN5Po1jozKMYuRsXciUkVO1WUg/qoPxTauqPOqSffOwe
0LBbycAsDZGogOhggmXe0OnWYqq0KLFM6+kIsLKyN9/dH92yBfC+8EiBipiHH3KZjUlm5eZRT1/F
LmEO36XVl/s2lg4YsQdcDQQhtGTNAhDRrcWW4NY4Is7nt7vaW5mlW9ZIQsNLA7MTrAlWXqJTSK6y
eA2FfxKzgXrhoBnPYvRqutuGTF9nHboGNSntpclf+qi2m+7H/VEu7pPLXzE75EVCV2M/MkwxeUUg
1Q59E/XDbZRB1GM6qf9TcuE/+nXf6srcqrNaatTLgK24BY5Gkh27WH+rYnPFqSwPDMA24Rvv3Rvk
WJH46B/4oXEM++hYFMOTmQNYULMcZVP3sxbEX3l2v69L93somyuz+hvPMfc2U+UITukpgz8/5b4h
upUmZcTHjVKITo0mjmOMbvVgNmpz0Is8cHTTSz/GweAeK583K31ZKcog8FugFYiOWS58r1qPFYja
dhN4rn+QWtmAsrzvNvFgJNvckr8OQ6lTR7asbWPpIfpKovjW6hpwFmD/u2hAkttN0Su3Oxnw9f01
VBYPIYURgIYAeSA/u/YwqVmBWfIN4yhHOMrml14J6XPb6fLBkHNpl4VJ5DQZbA7FmBG716W5yxM5
4609WOxnITkjLCbsE79pzx2MJBQwR4NW8ijQtmHVQEk0uIllU6hwDx7hEY5EFx/73i33EtkGB2Cl
4IBnKB55pKvPFuJDaLBq1sl1m2ybC4XyXGgUUmN9KN6scsU9/L4w5ksMhzywRJ3umxtIj1fXEPrH
FcnYlHxEYX0rB+nzqAFkrrN3Rh1Rn3TPolkfSX2cJaEElKZA1T56thyPpEGUz4kYPdRK2NqFWjz7
5i+/DQCqK2snYfGwkU4lDp8ozeTZOkHTUY0lAcgxgNJP0Zqtrhzub4XlnfAfC9MvuLjTglpNB03i
tSI2wSaJqo2QwCqQ/nkZ0dIh3WTSYaG+AXlovg/huCkbRzMvPsiofI2GvGJi2Wn8x8b8SZR3klym
jWYcs0Z4jBudnKk+/jTRI7D7qD2qUrjte+ExRc529Nd4xZbirYsBWrPHklqrVhJyyI89jPee8tnQ
zxmZNbjM7y/Xmp1ZUnMswPlJMYMskMBGe6R+zYqNvEbpv/Qy+90Agqw5y3JTNa186KOL1Dw2b9kI
/oXadmErGsysK8HA4v6eOk3+z9A03IvdBzocDSqQ8cdRdRTWyVxxdGvfnwUCfqlXUCPx/c/QDEz4
l5VnytL3J4ZXXvm8KG+Eb9EYpbspysyjVLpwFlnQVQvRX0SdtC2BiwGBRQ12trUktfcVL+KEptVG
TN55n+v0L1aBV/HE9DYVlPXJR1ysgpD7nq+3ikGmXLb1DMYPoZX/uNmWkGmi7oGHHO9+070OJKbi
spcw0qaHUYG1YY3ofnExoLGeKKypZcxJSuXID+QksngmeNlOqb66nrmy3EvnYoonJ9jM9LSfBVxi
IUIQlPnW0RMPlvyNOHobRo9qOR4ib8WdLfnlC1O/vd3FmviweUVUuai2ei+SkdpVY9fK+/vOZHHC
qNKB8p5wiPPSRWGJCLZnkXU0xOFEyfU01Mb5L0wYcElQ2FLINs42r1XpgydprXn0RRJzpT0Ga4XV
xUFcWJCvN28UjkZcejyW8sSpAvsv0L/WlMmk+ke58abr3h+bLkpc8jgkWvr2Zxmg1LC/P0eLuwp5
Ido+6A26wai4udRJeuJioqDRPYot7o0uFjdSkolOWTby3pBh+7xvdHF/mQa+dyp/g229nrZWq71U
iadOYKgUW+0pa596c+WpcHNZKbRMUwqWeCv/rpBd24j7UFV8IYzOnihItjY27yRKGeipf1XRY/jD
8fy2RZlvQkDePivN1DcaUUijMzIkL8agfgjUZGMo6Y/7Zm7WamZm9vCLenNI9CqLzprO09KTqU3B
1ecJ2yhK8f+7+9ZuFmlmbeZvJDEVek1lULlOEwuUbTlF4EBfCYfvW7nl1kL+OYmzJDoL7ZPp7cTy
mK0JxK+ZmLkBBHD/z4RRHuRuX/2Q18gqpom/Cumvpor2uuu9lpdJWfMijc6x0jz3vsSbvIBeTTsr
kns0vO59Jcsr87a8vSds+MSwRhBzbVL3EcIIrT46l6jT+Pso2/lUQPUV73Dj36aBoQiOsBbymQQB
11YURe8EsxCjsyV8jk5m9un+FlscBL4Hgo/Jzc3RZDx1Gyvz8+jc5nJkSwiQUW099M2wN8t0JW2y
Zmu2Rn1am4k+VNHZUKhbHxCD7LRtMa7cnItH9GJEswkrfDMf4oQRGa4VwtjUb+pSfW5H8wFH/tQO
47ASFSwOCyVl4jNZu802JbBcDWLpxWcfCeDonOSDUxoCUkorsf/iTph6fICLLHSyIwRa63KRxGez
f5CCwx83BE4bjRAWLiaemmQGrjcaTfJjEfvmtJ2/isI7Jf/ehm9/sdmoCkKZo8q3eR03zytKPoyg
TpxRewhju00O8Nvet7I4T/Qmg3zirUkC9XogmafErTetR514P7lDt5mgfb9vYnHJ6RgnWDYnDfvZ
ThbcwAoiI4zP0eBkaBRAhiKB/17ZWAs+bWIMpNYN8AJWttlA4lR2RaFxw7PUFA+MViYTU5d20YEL
6s0XIxXehpCkxP2xTZfKzJNeWZ3GfhF5Zlkc64bnRWfQG68ZGH2ch6NqzfsqHX/JvfBVyJtd5nd/
+sxBrxUdQaimeU7R2zUbbJprQEDNKDqb5lOZR3blPendWslx+sjN2HSNCB42sIl55XpsXk/gkZhy
dC6U/Ti+gpYN1miaFnYf7A/0yLE9KG3OU2t53cRpjnrvOY6dCoDAn2/uq8/PTqmZpnkku3x+pF3E
eyyMP3cyIH2Zf0rXIGLEybterH7d+kOcqjDo1wo8wU66Al5emp3Lz8/ipyaHrrzX+byXbOPwY2/k
K7t34WSqKmgAeBagbaT5+Pr3e6bsylaoBme6Mm0zo71H9g8DSkN9Mf6NKeJ1umTxaTctqwE9Q4VM
CeZsqL5dpHBkyb9EGIp68Mv3j+SSI6Abd2p3B+twoy3kRmEppn4TnBstOyuxfhBrqDQHq7LVXPhf
+uWuWvHVS0eFk83QxMlfz6ObEXobaKby4CyH8am35KeuKj92yOveH9rShuDdj6vGEBm02W0tyVlu
qkEYnMfi7I2vyp8fFwgkEPdA2YpE7xwb3Y6BnKeN3J/lcmf+E9Tb+7/+FrxJb+Dl9+Xr7ZaYXWEA
k+zP8E5FmrbL1ddehv7NtKXksbU+eOXnkX5mZU3CcSHIIWPDqxomOIvLejZtCRIAXRgp3TmBBFbr
vsfKUyI8IBGcr9W6FvYe5IZ0XEKfQ05lnn4yklZJRc/rzmN2FpqnIQRuNX6BE7wYPonZGhp2Yddh
jcQ8Hppoat5sqyRUVVpBac+J5b8IoX6qUu1jUK/xPC/sOvY0STXeplMnxWzZ+kIbNaGtW5x0i170
m9WsBKFrBmbrY1m1PBQt1RFkFZtsp/4xGB/OgcsBTPYv3HQFTbWmTt83k2+esOnFreH9uL+3Fxb+
ysTMk4aumXjG2E1D+CB2wQY8EK7mVRfjrZk+5am4uW9vYUtf2ZvFHbVb+52m9y0PHYjf5JSS0mDz
C3ZRfSrNFWPT/MwCAbhAKa8Tc9DKMO+4DqymizMpb89h+V7bS+2H+2NZmrvLz8/eu00jqm5i8PmB
doIIIqONhYC05lT+vkg+37e1cGQYCrQy3Hn8a+6oPUuDoa/I2rPSvUJFuSnGN6jlVvzowrVqAtm2
CGpQA0Hk5nq/QaRHR3YpN2foy+FYcbiDIcxDBcTs9veHs7QyPEJ0Qg/c2w2FoWBGIcTRXnP2kXEP
1O/jyr228v35yuep0Kq9Fzfn+lRJmyjb3P/5S6tx8fPnffYdynKRV/PzFe0hCJ/G/rEqVkK0hbUA
GzJVLmlKgH5kFqJVVS/WBt0450B65G6JFbAgr8kasuc3id3siGCGsh21cDp+5hnCIYoTSUoogJpq
a4f0I7jF59T95spvXfyRrtQ3/9DqtnHyfwqm4+u7SnI073B/Nm+HyjsOjkTggTJ8P7+75y/cXF5Z
aEeNfn1W+Q2x+hD66Cx8zbI/jkrp7YfZgoQ7IkecpuvdzW/IYoH+EY4rxHAZObY1hofbXXdtYXZ+
ejnPrGKy4OegsO08Wtl2i9+HiIaQAE3nmzS1kBpFJoZydQ7eYODvs6/31+F2V/PzmZvfe+E2CJCL
uGxzMawJBg9q4NCtmbR/eu55dErkicVJR5xn02xXt2E9uBp0rCeAii1KNFQ374/hZoomAxYPTAo3
oMnmfjJ3PVGM1cg9xc9ol3C/3P/8zRTNPj9t5YutSoN5MrQan0drTGoqOxR+eNpKAm1tCLM5qpoA
BnM3dE9uo6BYHIENWfHzSxaATHPoSTre0hlbSuUJitdYp2z46prbxI//YpouDUw358U06ZllJLJV
g/QoM3FXVpRkKRuqzzl86CuztbQieEmDZnNqTyz+talUEfoQeW3rpEovEvolhRQ73bCStliasKkH
jQ0FBxTllGsjAyymqlfkwikwGn/bSG32FKdCunI4loZCehbEnMZIpLkvbpMoajqav89m059Vy3sy
OmUvVfHmz/fwxPcMzw3G4Cu+HkwAqi3pAtk9kQw8WW33GoqdbaVr6oc3Xp2jggFNAxAy8YxOo73Y
A7mcGwL6r+5J6Utiyc7R6uAVgDjKHunKBbK0PIC4aJeSYP/EMV6bimEXcdvI8s5pmorvY9FTP2qu
9ccwHQZ0aWVKqV0MSBmlIela3z9v1Oq7Un2/vyqLY/jtfRGGAk8w+7raFQNSBaV3DgcAElZr6JvR
S93tfStLi2KRgqMHEDFRIq/rMSA2MkQ1vNBnS/5VDV+H/EsufunTb39shaQpHRscSSi358/9eNCa
sDZj/2waUFPTv17LdIllmzpcy85MK3sVvkzZxAtL06xerAkU4lEviqF/rlDeNcrk3MpDaKMw+y3V
gl0oG++TXP7xF6ODLAdGRJluwHl7YxeEujy47LYBQpaA9Hak7cXhJTDW2gtuqbim0V1Ymu3rHFa7
Si4N71zDDbhRLD12QghLtpUqaO8DQe7sakAqK5DS0QlFkNBZPvp2HBfKlgx8uebVFzYPw6XGDxx1
gfbACuku9sXKO2eW5hTpO2FMbUX9R7F+3Z/gBT9Ik6UCrSBd6LBJzy5AqR5kqad0fUZJy3MUmhz2
skXbW5qj+3Xf1HSqbvbPhanZDNexqVttPnjncWhPwjCkTjbGSBDWrh2XI3TIlj2O4DnbNbqixY0L
2xjMmrhHHqfXGzcJ80Hu6Dw7RRrtAWOQ/yJrPqUzaXzT3sSh+WK6pfrn17LErAJrodAICd/Mx/RF
iJi0mntntNj2CSSNYlJsXKCq9yd1cZ9YJMx4UZDAmBNn55mSqIXue+e4HygBDZX0GiHIsm2KYXCi
JDBX7s2lRZwKm9QU6PkBQnU9l5mktK6OShvuxqoeE56dO90bste2eRH6bVhsUymnRlj07eH+QJc2
KlfOpOMDqInI4Npw2o6p7MeSd1agbPSHILILfdyqqrcyoct2ePX/NgOW9doOHEMdYTMeR9Z2lGvK
5lu9NpSlNSMw/9fE9PcLRzrp1Ohq5PnnAjBy4X2vjBdLe46sD/dnbOGWY77+Y2Z2tGuyDkKfCyyV
L4AEjKOvMNY7920szhbgkN8rAvBpFhHGptgprWniNc16Oxov5ahtk8ZfsbI4kgsr8vWEFdAeNoPE
migZgg/RWMYPqamuudy1scy2NurKY94OLmPxoHQYgKK1GY/kmurA/UlbHg7NjBPpo0Kkez0ctW09
0qXT+vfWuRPJlvnVn0qv4Xig/KCNU6b16ia8LSilQubVuSeT2NCWqjTZ+t1wNHpZ/Iu1gWqOGvo0
lhsSZt3IUYMyUh6Bnv8+UXWUzuQVn7O0MDKk/SLE6ZOs+Gxh/AZ/I9SZe0rKwdpU6vCjUwbvyQL8
8KeJIKaN5wDN0KAeQYbMjkzkFmpKq7x7qiY2D0UutT3ijw6xaO7osbmGCl4aGJEEcjBAgrnoZwMr
+7hVmhLnXfa7OilsXT+0VAPu77Y1I9NuvPA2oyrUylBMNwS0h/prVL5E7crNvmRiItKipjHVhOaX
kNJDOTFIAT7T3epf3Win/fzzMVwamIUOA28rJD8879xEqewkLup+aq/3ttakawDntbHMDidqNZHm
ZoxFxFkacAFrP8U1MvZFG5xLqLahmL3BJyZdqslZQUDic1sj2Vqdq79IbEzxzr8mZndM3ipaMua6
cHLhRg8bMkxreNqlW+zSwuys6F4pyV7PIMZo13eSE4z5NnVTR+lX3OVSyHFpaLb4IzTNslyw+Inl
ZNFj3r5a8SNUG6ppwy0UrKF2lrwzhAGEgBOfHro/1+clVUzKzQLjSuysAKDfr+UElgwAz+ftPPk0
hBKuDciuUNJ1UGEg+yHl39fqv0ubC69vUcEg43QTEXaN1oKf1sgF5MLGHeXXuP6YBWtErtOkz4N5
lFAnIldktm+IUxpWvA6ClJg6zZPWdmNR33uGQpvSAGN33/nDPg7aroRJwkxW+AAWJ3CCIqD4CT/M
HBCiRWJcS3osnFR0OEcps7VwZcstziEvd2jxIYe5CTajkJuuKyPhlBt6cu4z0X2Mw0w5JJUbr/jO
pWM0MZsRKVsTgc/M3+h1kKdtPgonDf7ZTvys6nS4Rf9wflfugcVZM8nZgKywQPTPtl1VZyM98Ww7
xd8a7cZfwwuvfX92bqp29MvEq4WT5T3DemQUH+/fAWvfn/kbJdeIAYzp2HQbqw3txPznvgFpcU9f
zNDM0ZRuZdXVZCEwHSmxpcAO34Tv6Ld+l37/0wobQbXLX0pOj7mNULz7/v4vWNx2sPbSm8YrlWTO
tWdAdn1QkCTFaTdbdCwQhZPWhJYWTJDuRDwA9wDa7qbsOEo9JGO+eRoaGfbBwXFHBeq+H/cHMq3F
zDtcWZkF7F1KRW1QBeMEQ99bYiW7rPdOAcRJjpd0P1UEnv7CHnEHKEs4KNjf1xNXiIZbl3pmnlzN
3VlNdtDayE7JVTn0GT7INbXV+wYXNiMPYHgp6b6B9G5O4qgh8ZX6fmmejLD7OljJRhyKT/dNLK0U
EBGQewTWE7HMbEz48docM+NkuC+y/14Zjm2xUoRaWiZuoimonjg15vFn5XbjEKahddKFLLTTWHoV
/AqaNDX5pKGSRcIpfLg/qFt2bvpiLk1OE3sRjVayUrhFEMAy3nR7AeIlT8u2fmK+dsAuJd/bCaG5
98P6rWmrozj22y6P3+kDosty/KD55cOQr70ub/scp98E/QDCWejv3JCYVL0/KpbH+0LpvPe5EJy7
JNqGbfJYu/AXt/lPyePHFWm3Ufw1qrgFnwNp28QUh0QwF/Zs56ItFLlgKqyT0sT1XtXd2kEqL9/7
pZdvm6TInnM//BbGVruyg2+BVtOo+TIdalin1e56JcI4QirIFayTlDbq80gS89BXifgSoPj3DEFV
uM/gpnpuyj5/l/SluK3Btj1ISf1zZUss7kJkANiHQIe4A69/SK8bQR2U1Pn0QNGcMqpU2xvz7hmF
ZOkAoVn7JSniyIbPpjmWlV8+pzTwbtKiVD+4lZxtvCxMHTfviz38b15v+6VQvKSFF32+/0MXl+ri
d84OZCPlitIFrnUCz+E7fp4PNr2c+sd66Fwnr3V/31WitrH8bG2tllyBdmF5dmikoiNj0ATuqR6U
jekjfzZshLWC90IgIl8amX7Excns/c7V4x4jU7uyvPXNXdY6o/GnMK5p17GxJmjAlKOY7brI0Bqh
g7XzVCrqzmrLXR+spUSXZ+tfE3M8SgfUJSX2NU/dGL0lQLppKD133WoIvGRHB1pHjYduFVQgrycs
7UxB12vfOrXeO68i6dmrO6/5eX/TLV00+H8F7hCC7Rs0ZwglVzxK+Ms0pACA6m5vvbtvYWndLy3M
Npc+VqLsRljIxkNuHgr9W/JdWSMKXjo7OvQhE78oLBRz1KhhpalWxpZ5EhFeLDMgG9YXqfkxygk0
85ljBNv7g1pcG1JFtC0hiAej2fXawFbuumEnWqeYNsGtHrc5wU6JPBgtBs59U7/LB/NgBwT8v7Zm
/ishO5WXUmedetX8qflIvVf6i2oNL1mSg6/Rzmi7fdVdGVpa8UDL7mZo5VNvyLv7v2NxHXWSCSY8
vzSDTH+/OL+tXwnIPgzsFGRwS4QQFO17VNKkTS9S8n1Ee3XlLl8zOPn1C4NhWMKypI1snI+jEtuZ
+jUQ7eJwf1S/w5yb2UXjbWI4Ze+IMyRRCo1WFAaRdaoao3ugb+NtzGUJNow+fmmjONuKVTRsykLX
PupurDzEyUib4hjnTktvwinw0XgYA7M9+GPS7NW8KHeV0rSOllqdY4H53HWR726ytpCfuVwyBDks
f2UQSzfcBPPTycbDIDWPFsNagPBjNNxTpIR7RT9o2kET0UemGyNuN/cnbGlVLm1NJ/FiVaQuKOgJ
sEDNZEb+zpRi99AMnv/D9LPaydtiTdx0yUEZJJmRS6IMBcTl2p6QtVJIl7h76rud9CVf69Vf/DyZ
GF76QA5ggL/+vCbkcZpVAHTM6Ek/SdHp/mwtlX1lQGr0aRG9UKmfOQqz6qU2T1T3JATe8F6HMPV5
MMyQPjoDAoXS/9qOrv4iDJpxMo3U/DYIouhBaC21ZyMJjZWgbHG0KPDJINFRNNRnm7323BTxM9L2
ir8RNScSVjbHkhsm2KcnTZ3Y2OaZ9BEiulorfBKPQvalcLu3NE+3ddbbFQ3RdpnkvwJ3DVi/aJPa
MmLFVJxuAOhGK6d1XrMhO+EZEtpG/ZQXiSO0vAu/FqK/ksFfcvzG1NhBNA9Z4Px9m1Pl8AyXo6aM
p1H+HpIooDtpZRoXl+nCyMzji5kuBJVmuicR+tjMT+y1nP2SARNokm6RFZrAVte7Pg27WmkCYrFh
KykPZrYySWufn/5+4SMaqcmJiThUfq/8gt/3SEVtc/9gLa3D5Qimv1+YKDrIKBMPE4N0tLRHr9ur
zcrZXRvF7ML7TQcJ/TDFmlexfV/6K59fG8HsevMaJQgNw8OxieKjV7lfxlR8NZA8+u8mauavfTet
tMHDTJDuXWXjNg68Y39hAo9ChUYC+Tcvz1gVYoNea1inwdyYwqE1qaGtxAKLa3FhYjaKlC7Kuqow
4fMKUkDJrAxh6VajtMQFgzw4/NgzN51Eetj3bYsTEfeuR/Z/V45fingFtbxoBdoZ+iXB3RBJXW9a
JUys1BALLoPG8Y+Jalfvk3otXJx+6jygAT35r5HZjdbgC1twge6pTNNXX83tIlJe2r5/T+xc24VJ
jN9MUidjv/GayonzNamGpWjk4gfML5l+SqTWJT8gSUn6eMVTn2rPXaq8j70eZS7tL+rqkFagFzMR
xDLumSsIo6qPJtnjUx3YdMELo6MIK9tjcfspKNhhiOyfNf39wttEFg0bmcfTvPSNXazRgYR+2/1D
tHSN0S1IgojrBRjRbAeOcgCYghfaqYRhl4xEqHykrivvRKOWHr0mqg9kCxEuK2i4vW952hA3GwYe
AQgRUFwnr3o9OAX15MQ38XNpG36m6nZWQ2WT9/SLRdnWQkjcEYwROYNwxTMtngZUd9Arn/Rg57K5
Va2MitGMVPZhNDnEAvKUFXH1vke+0SFZXu7uj3PRHq13cP8DiKeWfD1OqSYWCwPScIHywQt++dZr
7H0o84/3rSztfpRlqYIQIdAJPjt+BuFqHHeyeQL1tpUIfTpIF7OPYUHCX1qBMq/YmmciWtLvoRAq
pKWbb7H3sZPtnEyRj4JH8c/9US0dgItRzXen7P0PaVfWIyfSbH8REiSZCbxS1Nab6c1u+wXZPTZr
QrIvv/6e9NU3rqJQIfdII89DS0TlFhkZceIcveddD0sd8Qx7U604rbXPk/OlSfuKaw2e9X5if+/L
t7/uKUVSyPndRoAbChHizO9qYOghaMFGxiZ1w9Tt+u1HZke1Kfz/92dr3jWaOREN3zfytwCqLXGy
VvxaChb+jADpoPMJCg077Htp2z4vHky+Z8FWD47XB7GYsD21MfMD1WCZeEeqHIoeHovU8Ag0//Bs
eq0L7cl2+luDiicj7bhXNORNz9fIE9Qszf3Qqf3ZJqhqE2VX3Jx+B+2GzH4V096pLLfrHmQZuVH/
2I//XB/yJa2k2hjIyCuBE8B/9FkcHMAbxE2e2b6ml3G3l1CsQLp3ip/aKqD/OHh2fjKSDslhGQfR
fWON076uggT1krR1Qxm9dWOfHtACUH7iyGNvO5lAdTkKBi/Koi9FKNheK3iFTE0//H0sgRorAykv
aI1xY8z2NAhsKR8Dimdjj4SXeNgW+Mdaw98tHEwUjlVPhmpZvsir6WNiGl1kWH4P8cw3O/t2fQEW
tjWy8qhFOhgKTs8sBp4qPoKKBdVCGcpnFsffR6bX0GkQh+t2FoZxts7q7yf3d1UX6MGbEttn7U0v
3TZYuVoWHTGa1VW7JQD/c1xXVzpVGVqh+n65Q21y3wdQDiv2VBQeaK1WQoXF0ZxYmy09ntCAeHSp
7afiJkmP4LH6wGyBD0Pp7ymSM7VqJ7MVFWZpdFlu+6VjHoOqfu1M+/26iaW7GA/Pf02ov5+YqMlY
VaUV2z4NpKtn70hsbWhw2wwv1+0sbDDiIO+CRjuuVKFmnjlskyJi4MX0USxONhln2h5yEgP4fLVs
xX8u7gE0EjhKIAH/n81aYuIaQOHI9oms72UrdkiG3HRZ9DSN2bEb/pplSrkuW1c5b452z/kTPtQ0
M4ugpYlM77FKDqvPCOX6Lrwx0gOK+hHEP3MqG6ZVOoubCvFoO6Y/R5RrN4UlnMwd9F7bG41DbiaU
QSYAjLEBS/S3HvIUOBO3TIzRjWqpgVU101cinsX1BBoYjaUMP43NDnKmFTXvOCrKE6HQDht2EPut
tKfrm2bxfDlKiATdBIrG/nxzalaY1EmdOb4FlvCHRq7poCx8Hze4AskgbYU22dmmFLTpSr1CMKV/
S4D5WWMaWLrIQWxlo7iPooESnTz//bLISW1MDq4GY/jEkugfE8x6PEs8O9ZeogzAZkvUW2J1T2Vu
3hXTGpXCUsEb0C2mYCZodkYH+vkPIB00q2TBAc/gtmuZ9yYUMermORUK9tztoHu5iXJro1uP1xdu
wauc2Z1FEBOUVaWW2bBrjT+cYnyThn0Av+8EJs5krTt10RjqBgaalhSfzCwkQ+/DUIwWMCgNbfgx
SkZwZUZT4FGr/+wMCV9xL0R59dmBBJoPZKwQ4wUcft6qFJaktVpLwJWhv/qFsSj8lJHWeLKEafyK
JweMBSBb/NKUpuFNBSGVqyO6uUdRHNPe1UZ1lG1s39sxZKgTaG4dy0hvN1Kre1dWtIU6iD64TZVa
m6iu+ruITcbjQKsQjF9NvbGcwIGSNJ6+yE1nuKJjY3t98RaONjR5daSOla7eBSuCY04h1J5xq8Wd
10L/Si+2qfX31wFsoGcc0HWAk+Yno0AsGJQ2rgO7tTahM+xE+YnV9sr9uXATKHVhdEYo4MUFcW6l
B21flog2zKly+4gegpA+oIVzF6Wx5hqWthLdLB541aEHvD/SHxed2JMd05qErap+at+62Hzmsbwd
UvE4TqR2MxHhPgpcvdK2cUKfMuevOaIQOZ/anwUkaR78VrnDXdS0N10a3jZsjeVq6bSh/RChLrBE
1gXHfx82UwUpOHQh1zm50RxSPQ9Fa+9LntpHMxroypwu+WjEP6iJq07RC8h5TLqOGhGSSob+wAAD
TcK1kvWahdmkZbKjWok73jeHHeHbtZty8fNKJhwAMpAEzm/KaICqUB4VQA8APquNrfvr+nFdKktj
JaBJBgIDpMbmabdR06qitwcgrfI9D2/aX1aOF+IWOuHVuO1/BONWFpvM8rSv1w2r23HuB4mS6kJn
C07YPDAhkJttihLPxEx/EMFnwl5oV4ADAmzhxVs//WjXtp5aiAuDUG9UzBqqRji7TqHQXOiDQMyR
J2KHksMd0cRNISD3YELWyG3SgG014KquD3Np/YBk+9eq+vtJhOxUeSRqUFz4gzBexNi+tRLF4+s2
FqcSPOXQk0cN6CLrnUMNMBboVPEpZAXToHdjkbja9FU0jy19auvEG4f36yaXvDxEQkBNgwbvy96k
3oo7q4wYPHB+S9M9r45Z9oGL5MTEPCtWNnWPRmHd9sMk+eG0xnOlO5MbBdZKAWfJzSO6Qe0YBwyS
turvJyvERExlCnS338fy3WTymHfQWrRM/tNIAKcLJNX31ydvcSdCdAFhFVwT0qbnFiWSGNj+HfJ9
VjCgr7wZPSew460ZJWKjN42+DRF4eSMNypU5XRorqqtInSptCzbvwwuyMhjJQKPHYDpWZDNEXsP2
VXq0spUAf2nbo9UcqVOM77JDauoaHbqAVfRI7E1v3lL29/gwBBiKHA3NF1BTmR3m3GZ1lY1x9EiL
Wy3zHL5ypBbuKRDjQYABlEsqpTQLfUG/YIYdcgF+1w37sNPdwWDbHMpsa9yyi4bg2JFxMC1ks2d7
QT02jbLruR9ICJUbyVEfpiOAltlapXVhRdCkgHAJ7WrAr85nLGYl1Qu9YX6bcFc2rjOuNf6rnzpz
sCgbWniwEMD2wPt3vq0rQHT7KSHMp6z3SzN96bXqpcn+mjMIXAzwqCjhKPnJi7TGQNO2mUBy4Sf9
rUJti7/32CowAT0GUeD0Oc40Lg0BXHrM/M6Eyu6+aJ7/+vSffX+2dZMwlYRN+L7eb4tvok63dZVs
bbsCjXnr2vXfn0QL9NXAxCgl7QuljIbwdAJbNvUpKqJ426/4sktFLiwHamnoswFm7zIW16BTJGXY
U9+YhP4wBJPz1c6z2m1o2d2EBVyM1fPqzs7xJDBFrqPoazj7AtnZvd3auPGhYbgvHT7cOf0qtd3S
lkQmB805aANSRCHnWxKgvlKfrIb60Cl4Rph2YGFReJYWrDGrLDhWlJtVDy1cEvqcZ8dYZHoiA55T
30w7F0ZchsbQCk8gI4aIQOJd30JLTgNcujjKKLgBxjfzTlPmjFKMgvpE86G945mgW7Xp60Q+sFUZ
6iGAa6GgeKEabtt5TcOoZD5xniNLuES/n/TXlN4V2m27FhAurRWSQdirIJC97BGXUVrw0smYz8K+
gwYeeBBY3HKPl9YHmpGRD/tjapZgsAOQvIF3Hy5keKbyyeFrEdnidgCN3u8q8GVMgWRfZ/cVDl0P
gcQttccYktL6eEwsiCF1HfTqVFfIylFcNApxLTxYwdp20bnFRdbaA1JJPlKOXpCF2xRhPLXvIFsT
Je/Xd+BCCIN8JQJ3MFbgUqFqh54GTUiO5mltMz8n+S8ayU1u5ceuMj5Tu/k+9vlLUIKJ5brNpQ2C
dzEIF8HBCetq/Cc2oZo89o7AbgQH9qYUvkEOppWvHK2la1JpCGO741kELMm5kTwQkBsvGQX/6YME
HRqXK6CqxVFQMK0C2YEAbI6ta9EmZA6hRX1JPL3YlcSN19QrFt4DqOf9MTHzeokRVxZE1ajfamhB
E5qrxZbX1b8666HLgVQM987wdn1tfuuNzi9/daJUCQ5BwJwrCerndSscXANA5jSfpqGLbuIo5Xtq
lNRjEgV0ztF0MSWTvpk6Xt9Wdls/VMVINlGa/JSWHPwUTM482hUAfuOhHlh72dfg7xAEKshgjwAD
+/UfvXRgcBSR33RwN1yUeyjrzMrq1W8ethpegOYBirMRSpVr2MbFTYXM0O+6knERstAuyYEehr8O
S4hFClSSKOdrYMDF0SjBCpR78NibB3hEL4hmlS31J/3LSOB1LMftyh+kAore+ABpoIVWJASsEH5T
GjPnx4RkyGHq/UR9ffpkW0eoz19fmqUZA1AArxT0m4GobHbW6ywSoUYQJGkyfq3S/iHT17plli7R
UxOzcDWKwOap1QH104pMrtNpUBGBs0QIuw074V0fz1IuHR0NYNcHabmJnpbZhJmmlkEWC/DgsA75
phgzz9Sa2yjJt31rftMy8z4W5Zbk8ed2yv8eoQMOER13Apg8geubjVROQjP6Softoqm8qhrqLWAa
8KPU6HcsG8uVy2HJxSFdCtUUtLvAWc8WTzLaNJmcLJTjDbcNzX0/EnRyDPvrc7q0R3ConN+Ze3BJ
q7+f3AdxkZtGzWvL56UfaPfZ4wc+jxZYlaiHVNe8UWIoTSvKwEDo03FfevkavfdSxwIgYn++P5sl
Y6qtlCb4fiZYxlxaJcIvp5F/shMD8uGAKpj7UtPbYsN0+lYHeoJnrgjc3oq0TamLbJ8REe2sFGiB
FO26HtX77o1XVfI4tgNKM0WQ3hRj4RzCErlDE9K/X4ssWsObqJ85d/wogRkq+YRdNq+ChdD+CWHU
9ltHbNLJdKvsUYK9crDDG4oGvOuLsnRolWwhHjMAf11CL0mig7pyBNKgOFDn83gbZ4/EPFw3srB/
URDCcxzJLdxn84wQyBgNQxKUF0T2nOW9Szoszxpsbs3I7FDqYdp2WYJHEYnEnk77sUMZw1kZycIR
AboamxdRIQqUcxSb4LlNaokSoqN3r5At8FgWrcmWrNiY5+mCEL3i1YRq3ZAHz2Ez3tnp9Hp9QRZW
HcMAAEBh3UGENJsrHrOwpRXmKoteSf65gQRx/jleeewsjgMM0krAApHZPCun8apNQPSBcXQugU7S
CtXS0ufxDsVrGUAZ4DNnF0CIutxkdxX3x8HNR6/gK3HlQtAHKqI/35+9aUqj6CUyF9zvZLHLLXHb
1f3TkAuvM9GYYk/f0d/wFS2pK2bV1M+PP7YW3r54TIOtRP2sEydMwpo4cVTaft1vRe7pR/GmlW5f
b4JgJfxf2ASINP61NN9nQEjakZHVtu+U2mMU8OeAyUMIWoKErAHK1kzN1soyAy1KhUTbvijA3ci8
yZZuPCGxPv64vrMXdsXZoGarZuTQ9SkSeM+RebGEkPFKHLU4ErymEQ/iXX1RjR3zrkQnPVxZm7Cb
EtSfurVtG3Y/hNpHNsKJJfVLTjbCgK5sfVBOs26+57nhds67TQcPDGauWf+TrFUHFifuxNzs9rSD
qIhzCshfxombWerBsOI7Fxw0pDP/TN3M6TA9EKMzwukU6WHkO9J/ydZigLVBzA5PmIxJhScOLpoe
6tc/KF2JkFaGMIdm40borCjCJEnndWDf9Ji6VrYGY1vqjTudqDlMRJSVXdUjWDXMesDjTb5SOr0l
dnXXFcYzxLyfqV3+lIG2N1m8pWAxLMiarMjyQFVNA5yIlwxpWR9C4o4MFgCIzkNSWvvQCb/KXl85
TWtm1Hqe7PEwjUyK9llgRaBbkjrknRoOir5k5SgtmqHIuynggXnBO2w4gyS21lp+HH4p4m8y/JXF
K1nhRb8AHImCGhgOCijnI0kiK+dRB6RjpN0z8O5zhga45IVkL9f92xKmAVnnP4ZmpyiVbdNDK8ny
g7HyynrY2HawqbtPpRa7ZPwSisemtdy6yI/jX+tz4K5FvKAjO4WaF8pt52PkkZG2MgY4MQ/uJ3GM
6SZZY29dPMAnJmYbAuqwPC4amKgrl3X7qPz7oAFDQDpZYR6xsWcXkZmBmDsMEZPEgfVVJt0XYq7R
Ty+vEGISZUVJp8ymidWRNMyMcD/Uv4YhtPQ0WTabOgdpGo9r0HlAb9UaP4lCO3ZTsxvAlnB9jyzu
RQTcGJ8KI+YiEBmJ8bxgieW3pVsyj79lABwUK9HDQniEx8kfI7OZDKSeWxqFkR4iJ+ia7eSPRqP5
l6Kx+ifN0dvv+RT222SsG+D+g2nlCb5YJoF/UkQDUEC4AKJkAGSRREjLNwZ+ExXpHh0mXoM2PoNU
L2hr3o/R+C7D5B9zqI+gOnlMsu7GFh3Ys7sb0a4pBC+92tC8hi454GJUv+352ej7cGq7IuD+pLWh
m0RNdxcWsfD1pB6f6sih+5DItaTOolFgcZTaBzzjHMuigY1XH/QUgMbsJjZvoROLQjulhylbubqX
Fhs+TXEmAhx20b8MUuw8w4/gPkF4Bd1eiWYv2rpJ3j1N3aRvR1LsQqM9RMMHmuaQkEBrGRr40Z49
L7CHjh3r1RTihsi/NfQdEGIOKDl3DuNa4L3kek4tzSLHZApKXo4aB3p8bwZgYPGun8olCiYMBcBW
XBBo259H9nqQTVPWGty3MimkK0A75hljBT6CuJbfp6j8jDs/dUmp19s+0rMbCdGKu57V8rHtu+7Y
JNF4KGNTbkZt5Nsy44/Xf+HSNXnyA+cPAh4lGictVnk0k5umQJ4kr13JP+CCT63MHEeUGqkGqhIU
6AVqwZ65lrZdHAUueXh4tD1CdOf8JGY11YPIxGUP3a9vNQ1uAl68BZCTuj5ZS2cPHh64dgcyLxc6
UhmQklzjiJAckP6LWoKYaHyoePBu5P2bWcm1PsjF7Xlib7Y9rcZhjTag4yScdC8QxUNQfgBGY2Ew
SA5D0+KSIBOv7IagHsGBQdokgVeXu55v08Il1a259o5aXKUTW7PXTQfCvZHl8JcytV1efOdGuSFr
4frSRQgNCBw1ZNSRXp9tNZra6IWPkdDU5LEIInfIq0OZaK7ZrTU5LA4HqELMHbJpF6zzYmr6UbAe
CGtzeJcjKsiT9YxodH99062Ymd/sUDVKhrKCGYOOfknjA3L9W5OvBZmLew2EYL+hhCD6VH8/Ccvj
PB2qGPzivhEMP8OsuCMZXWnTWjw+JybUSE9MlE2ONtFSmUByiG3sdKtpd9WwkWsl94U9gMVHxR1g
CtxfzgyODhXYoUdpjPs8gc4s1r7eoWRc0tfrK7MwHphRqH6O6/EChR4b4LCuJWQeRa8fkT2gLjje
7o2x3ZlRczAnuQKyW7pN1KaGdiY4kCBzMp/AKNVbzS6UGyVPlHyR0Xt4x7PJKy0ePQV6GN00WYRu
K6cFEbEwfCHSXcATsP7RTP/epro4ostpLXm5sENR48WeQTIZEz7vCCdVW0oIZiNS4Lda8HXQIG6B
CuAHJhvdPQq+q8g6Zi4+SkyonjTgPDfQG6faafaTnr1OufUZq3DDUHe8bm8h/IHE8v/sXXAhydIu
pkTCMYYpQkjPbpXu2SaxNiMYa+JuU03H6wYXDiDeV2B2R0sPkFdz5JdAEj1urAGxiOWZtZs//bfP
z+ZvaFIr13V8nrVvw41ufeTzKFxA1gTgExT/z8+2nRddpWv4vLBuneLhI31+yFv++b46iye+o0e4
NNYBvp8dibEr49312VlabXTfA/Chir+gaDv//FgyLUFQy/w6E41bc9uLp/ormhy3ed9tc6jSGXbK
wKSzFhktuapTwzO36/QQLRvICAwIBG/6tN10DPqU5L23A+/6EJf2F4ArQJIClkcurqs07ykHuIXh
pv+c6I/OyjW18vn5NdWXIu9Jic8negrQFnf1v0er4q2lEr1wfHDtsyXiNWm6se1Nn1qVvamBLN0z
iD6tWFlaD/hX1QWtSObm+Y4mCvHykJrpE7HPpl1fHkh9GJOVh/SiFcD2Ac1W0tHzsRh22xtZVxBf
IjEwmNbRFgTS21rtoZi15p5VdmhWXUDiGm0puAlNdb+f7+0EgOgBzezEr0czRGNADykZ60vZFl+h
VG+6GXdCt8LD+fp2WzpRqMyC+RhEwUql9tyqSGkIlOlgAnkub0vANG2JjgEz+Q6F5H7TxsWb6SBT
32bOGgXP0k4E2E41o1mAgMxvSTSepaAkCU1fb9uXSDi36SRWbuKlGw8JOQh/K3lxoKfPB5fHQ5lF
dmT6eX2AupIbaF4bfb0+gUvLpqCmKJ07wGnNn47grQEswCmAcQqRVXCNXrwLB5RyJOf5LwLlrEMG
ck8vKCCect3y4uhwlWO/4N67KN2CA46ZUscZMOqh+ybtavhsS555kvRryryLpn7jrFCPBvPy7FbK
Jj4SSyupH6TFfWyLQ2pEN0GRrGRqF7fEHzPzHD4K+EMlowpmxL7MN6lcCU6Wh4F9gF4cB3C02REz
EqsuBo7vT9V9Od60wXfbeP3AokDLFe80NB0ALHy+5Wwtj+sCtVW/K6rPjPYHJw7+KVv7v5n5DcE5
uWcn1LmCvuIm7nGz9AoSObsRNz6SFhFfeQ4sTtqfEf3OqZ6YirjeTlFum74EzoJFSDHFrsVXPK2a
+bnzA1ruf9P2u+5yYqRG+jrWxxDI6piXxMULVDsIq6DbsW7TjS4A4+nNVeTV0tCQo8OzEK3ZkGqZ
+YcJ0gUKnk59XWw1eojC+yRdSaksmgAUCRZwoQMTdb4fZDvGdBA64MtT9tYH5YOZiS2DKNjfbzsA
3/81o26yk/njRigiVpjUHzVRvqQxjT0mhPa1n4x2zZR6ms/XCv28yODApaI/YfZ0HwxdmGYUMh9S
otTtYtrt6iSuN6XFstaNw6S4E9M47oq8LDy7DvhGSm3Y1NDIxMEegXdOm/TQQJ5zO4QGa90emrn7
uh2KDSn0+saGWJub8KZ3J6uNb3hRPiZozf6kJ1UKTSAWHEJ0G+10MId6Y9FC+xztJCM34N4r/s5j
uw9RvG70J8Qimev0fbvpIxL+1AQBALXQvzFN197wWCRbLRrru3ocEAejfoj2fIoeYeTODYgq6uYz
C0LDTeIo9mjeNceKFfFO74K1fNWC2wNuHzOKugSARfM3vZaSMA0tAAClsR09kJxf3xsLUQw+j64F
UHFRuL6ZS6pAFw/s3cD8sr7To8eiuK2rQyzWWogXR4HABbK+SOdcPLNTWYKVKzSZn5kb6BBJfeWl
p07KbNtBK1ghiRH7A3g72+JdWSdp2dfMF/LBal4ndMjHK8HxogmkfvAIBnzgoil5DKUgQyCY30Q/
yp5twGXtGdOKkYXlgKdDlwFAihjLPO4pynioaQO8vKM7nmmCY0ur0O0K7onU+cB9d2pqNmVRGNHS
6SPmhw6IRO4rJBjWKJaXHDdyrUAOgjcBXcezzZUlzpRkFq7UomvuVOpYFkEIlTj2Ke9susvZGjnk
wjZT0moo4Ong9rngLGlpE9atRk0fmLbvljXugPJ6vH5gFrbBmYnZtDlxGHRdZiJsNAxvNNiTMxiH
Kh+O180sRY6KKt0GmRM0HC9unyIdtLy1TNAEi8+NIW+matpzQQHEj6TXgEDPzdI1SP7i9MG3IRlK
HUUxeH5RTFpI0i5GvM/FExRbWLsydwvfd1Bl+00CjyfFvNgG7V2Wtlya/sjRDWnHbhXEK7t64QDh
1aDqt9BycnDrnQ+hGIJWKwYEJFCofw9Joz+3ppBbITW6pb3BV56aiyNCJRMgBTzOLqT2+qbuhrZD
X5VlJtuAMK/sVp4piwM6saB+wcnl3WvZ5PQZLLRR8JQz59Bq0W3VThurzddC4MXRQFUDXDF406I9
/NyWoxXtpEJj3+rc0tK2ATN217f1wunBvf+vhXkQD9k75EgIniVjEnwPOeC+Qy+/2AO83AcMoS0b
wGtE2xd9sVDh6qssCEy/b+RPLTAi157MyBWkWrOkJmV+9cBV/2tptkASvaYTGbHjtLcm2dLPStnA
2rSJB6roafx7RAw4jJSuAcrVqKwqj3uyG6BZjb6ZCaEwrZvPNEm3tsiBKrdXrlNraScooRugLSAs
f0H5QclUNTHvid8MeuaOugDAmAqG7sy69eOGMS8vWt116sl8MuO6fWH6MLomAvLG5VUyuAG3SiSx
G82+05I0PiSxkiSBWNOOsGZ4y+yBg7i3tu9MWdVHbmvFC4gu040RBvIZi5feigkOloI3ejOaZXRo
ugA8LcEoxI4ENL8NUhTxXEuCd8eKKD+Iqqk+geUpu3XCIPLG9DA17bFCA6YdenbmgQ5gH0KbboDy
nrYZwsDLuX2bhCW9R9SGLLSQlaeD++YpggTlptD06tawO/bIajv8hUDV3jInqXdV0k+7arTjXd4V
Nfoo9X4je4SnLS/jDQIg69dYWLHrFAlxiWw1j9J62JqBne0AbY6frFQLD5nRZNum06eVhVvyFsxS
uAIkCHVO1bVysj9oOSUl2ovQ0gDg+VMZenmy9a6frEUT6DWwDaRawVyl/n5iog6qiEJ1i/k82FoQ
4YxxU4jkvZPfr9tZOleg+/jXzmyrW7IKI/ROMD9KXiO5jeotBBPTpN/EAxRaZYN0/lqWbck7nZqc
zR5AEmZRgKbAd/odIIJ82oVr0p/Ls2fr6FoFBSHyTuezVzLknQanQxSp42ESl0hOR+Zh6pOvGl2j
Z146xIrwC7Vh3OeA0Z3b0mQxdl2dwNmSG1L9DHO58jBfMzC7bLNemE0qYUDvveCGj7vrO2Dx80jk
I+uJLoeLTv2OUylCUphA0pa/WrP71BZrZAALEaoSlYSSO3YydrTaESebeSqFMTjSIHiuBgfQfUvd
OhT561g9avoaaHKp9QnGoJkAVlDVnjqbrqIbIbGSCSRLSLNFaPwCnp8dyN/2gF0cjLb7lECdm3IR
boCNerk+l78Dxvk1BdQV55BQRYZrzvoyNHUKiB7iVrNMq01d0dsmsvcEF2MCsfWpTplrpBJtkrb2
lQyMu5ET7vFeH1wRgvZh5deorXfxa9D1g74SMDIi4DifdxK1bTThhvB5elMBXxWw0pXhD8dsvAAi
YsRIvUjex/qP63aXDjhVfYEqxlU5uHOzWiGYURoj8YV9S6Zj2NzU3coNvbRpT03M3KPsDDmxfiDg
rnpt7rN4JRxc+/xs4iYEfaXp4GKO2jfTevv7HCsql3/mZ+YAWSmNDl25xCef2dB4PDS96wuw9vNn
7s+kbTaODQyI4cD10sWLY8UnLTlYijc6wiTordrz5mijSB2qAQsP3EDL3T4WdN+MBvRrdA1cjnbz
AbZ2BRgFqyyeTAa4Ac63VCmsqconQlBGYF40jTgu+qZLt9fnbWlUwHMolQ5kgkDCc25FhLhyJepq
fmzkbmU82fa9yL+l6ct/MzNbnmAsp8EcYaYzgOMlT6b1MOClaYTRigNY8rvga1AiMmiav7gGQbic
W1EsiZ9AdHcsgShrDahpgbWvmOAJAra/PrClfYdmIzwI0cuG7s/ZwNKwEIYjse8GsunjxKVwd//J
wu++8JObRFSa1Y6jTnzWPQ/NK2DkH/k+ytugjHNAYjLbZzajMYIHEycnb7yBxQ91kqwk85ewubic
CLrLKLiRLijQwD9aN21ZG/4Yc/YSDE64tYpCf82GqvcKydPPBrO4p0sqXzptDI+5JOMmIW3gCYHk
aBXF1Wte6s492B3j1+sTsLRlkNhDVxpepoidZhNQTZ0Z9slk+JGZ7mNH2J5O2nsSVIObSHHbVKtF
16VNg8sSFxS6huhFtR0p4XQEthSbBi1Du6Y9XB/Q4ueVWg34ISFXN++zswWYEbQqwh2YA/hv/YjS
NV+4NGVgTsXv50j/XyghCMtpaGwFxNcGPym+GaG9kYB1T/Sm7T/ArI2ewT+2yLmHGoVVS66HGE20
gUbLIRPpynwtx08nJmYVmarPhxHgdeJX9iSQFS2Ke60kAeaOEbCHjfqONXl+KJJRAv6BLnLDLD7A
JQ2K8n/j9zlEAiDmZERhgPmpbkAiLd72+YoPVvt4HhrhBEL8DC9vIKXUop44EmLgnBfmhEcIRFRp
8aSQzZBWvr73fod7F1aAd0eNHfxRSDSeW6kHq8yEDd4Co8/5pya3encAEQBziTa10mV9+x52Mj9M
gT65YuThJu6Tm5Td9yYFF3if0WDDS8EeQkcDJyfpArpBqqoq3WI0EjhBYX6qUYPegtUSNZ54rLcp
WCYaNzCQvYCz4O+jbkXHKepwZ45jGu/GgfM3qYNbNxTOuGF0LLadWZIn2SWdGxJZ9a5VBA8OfLds
5SYM91qzzyy9/RmNMnkkU/wPYVX4OcqNfMu6Id8U0ixcOxuzW7i71O2not+RYepcB8fioAdJ9uP6
vC6dabQZK6Y34PsQ6J9Pq5m1VlPIlPtJc2M7N8iGXP/+0uZA9wRRFWoUPObfTzqjH3KK932Ax0pV
awCR8mMCGfnrZhaHcWJG/f1kD2ZGYTYxwx7Uy01LvU6uvOzWhjHz5ROp0jAn+D4jd9BDYOSxXSM8
VRv4fIMbwD2gsQPXGHrh5h1DhjY0fZaBaiQzQ+votMCpREB1jhOYA7LGHm7joW+9SvZse33uLscG
wyACAcGE6gWeE5lnbLANkCkz0I/gWQPteJ5s4XSvG7lcoHMjswWaMgEEcQYjSbUXYhPaKwu09v3Z
AtmxFGagvq//6qrntH6+/vMXeq3U70eaGbl65DPnaRDGsxITmDCU9Lt9odNNX2puUFkI0evmTvTm
ngxUd8HHDk33Lv+hTWu1qcuIGpbR5I7EraVKVDM3C9IOrU16Tn29kkcTTwZo1ItdlYvnoGxWtsTl
bKJpDXE7UjBIfqOgc36ciA7k1iQt6nO6k+VzsNbyfjmW8++T8+9bRT+k1AKDSzTe4T/kF3Oyc2Lv
+qKtjWLm2yI6UbNRoxB8kz+1a+Dgy3OjBoHLFdkAIGit2SAGAFsB3sQgpsZF+qPJX6Ny5dQsmmCK
1QpBLiBts10tktbpS2wsf5xC5mZkyNDiNnq6Ge2vT9XigoAZFeAyoDXxPjxfEE3iGcOAnfMdsKY+
mRmLd10fJN+nMAxfymr6AFkX4mIgQyHJjj02j0ogIjA0YqzgT4MXdm/2X68PZ3HlTz4/278ma/TO
HvB5w3CNW7JWiV78POIQgBxUms+exSJ0Gp2C0YL5gODT6pCsdRYtfx/9W1DEtcEsOtu4hOcSFSJc
muNNoQEnGf78wPSAMfp/31f2T27Lmoy5rjX4PkNX+b1TrNQYF3ftyednm6nRG9JX6s7vvtijy/R9
tkYgtGQB5IZwTkhLI3yZ+UIEZ3UwTTh60j5KY2/KdN9KuXImllbh1MhslZNgZCEzYYTnt+UmHVZS
V4tjUATTSvgbXLuzz6MOFEQ2l8w37U+kuKvJZqTbv19nhWABOTJK2LB1vs56LcGH2tsM748jYtri
IyNQWgHQeUfWfg7FCUCEBNCr5L6ee2P8GhcP0/CBuE5RFMDLqkbweXUc0glsNCjCU6hAdTva2NW2
76vicH2elrwfAh8FWAYN6AV2AW94gYvXAWdZCMEAjUb3YMHb62F7B7yt9wFbwM4hOYbsNvJ952ti
/h9p39Ydp45t/Vd67Hf6gLh/43Q/AFXl8i1VTpzEeWE4iQMIJCEQ11//Tdy7e5cpRnGcfumx005Y
lrQkLa0115z9AHU/oOsOWutVIbiF2XVmxNVuLFpgxIiZmsfLBs/dGFBoyAMgTUog82fN9kqX5VD/
GJV5UPU+867WLtlzN56Q1pN/YUjnLFKg6E8tlgrr0JtdCGWHiCbG1h/XKjdTvmseHZ+YmXdXZUwH
aeVYImLQCuXupB2zg9kZ/HOfcnJIMpIDNVeobD+KcgATfp8+/sY0ojSvQ4oHEOW5AF/NtBQ8XwAC
xMjj8D7k9bDiGYsLdWJhFk+0WpsiY+Sah/TTkF0VZP/fDWB2qcTq3wOgIw36Miz4Go305Elna3Qy
gGmAJ9eKKAFJ1kcHECCShoXcGjUe01fWMxSi330swOkQFHkTT90Upb61VA4iT3mLt5Ltf/f2qfHt
8lQt5BXxfSRhkJUH3ex5IY+hKP3KaBuTT436DOZS9NWDfjNwEhayYUA/1hhkKOdTlHZbY9s4aXBP
35+hxW/xiu8GBdDExPF2lGywB1mlKL2OP7iF4PLh8iiX/A1tR6i7g0kEbbizSUx8mbG44fah1w8a
/WK8H5yD6sLUsABgGy65+e2Td7VLa1wehw55VxCFrPjzdD/OvA2kMcA7294UI825CoW0IZzqQr00
Q2anML+PV9o3dNcEhQVJrHYt/79wzIGIGj3JeHkhTzK/iLSK2wXJpQ8i0Dgq4x33ym0Xa+/3a0wV
6gvTfYrQZnY56ENpgfAL4gwmCEBRVujenw0EpwqgjTiuQa2Ch+Rbl5KpYZaN0NiRyc8/Bvnpskct
TNKEBJ3wPoSANHMW0ihADc2cD/xoomOkjbj5zW9XTCw47RsT0z1xesYwRhO7gwl7q+EGqFbYPhaO
MIDnJyghPBevk9kCeIqDE91r2NHL2j0UK0LLOICoEOn9UB+3l2drzdbsvC/6DPKXesuOWrrJCIYT
as8uRC7Nj5ftLOUu3gxqdvIbIMrVDKXYsRE/sKWCGr2sprzLhuTaQfdLUgBn1g7lBG8K6tZfo9Re
WDJ0q2PTTElGdEbNj7F+AIw/qdnRtT+UgdusLNny8E6+P/O63qJMlKpiR11u7fiReLe2BDXS1aSV
p9J9aW3s7M5KVh45i6NCj8drDRVRwcwR8TgBIgxdCce0uy43rlz5/KJzTDBaAkwbHpnTVjvxc9/I
zIZQzo5Uu2udERWKT7RBGz7k9vrk3QgAdFrgEQ6MIQhJweH+1lYlDFkmBQidWB/qjR7YabNyri0c
DLhFkU9C+AnI/hxXXVWAvma9h40EliJD3VVImWjW02U/XzKCZ/FUHpjkkKzZMAq9ajtobxXHtA2p
EeZZNK5daWsmJqc4WZUys6uBgvT1CAbQiHaP0HyoUIK4PI7z1wj0Hk7GMVv6XOqcSYZxxEVkewGA
mXa9RXB92cqSg51amX6Lk6FIj/V5PFgFRH2bUOQ/695HyeJHRneOt7Iwizv01NbsBNAHX5ZaBlve
KNHuom80ICWh0RIMbfmSNsNWec0zSWSU+MNBK9Cm8t+NdXZCuOC38S3qFMehzsIc6ZpK3ZbVLpFX
Fl051BcXz7I815v0HVCnejutRYYeTdJh8XoLQE7zvnLDztjazoqZpdMHXNT/NjOP3RgKHgYqBHDE
lAQ+lYEiK7X1RVe3EQSDvvW1Tvp2IBnRUpZKgjnrvylw5wzed7LWXb04WSc2pp+f+KDJfJUroGSP
PI0yN6QoqYFWa+2CWBiJq0N1Bs82ABjP+mbNWgrQghfFsQWe0IUKLR8/+em7cyEIoU+MzE4GMLbo
OtpjCzQk3efZz55cizVg/UI5+a2N2cHAkdEEkAHhSKl2jnur+wHirNrYpoDx+jee+1SvUR0v7VwM
CxA8yH6DZWHOilUVJq9yWcLPUAkFiYOIr1Vyw1GkbJzvjvuk9CtNj/R0c3nDTrtkFtu/MTsLjWih
UTdOYLYG/GmEh6MU2odkCLpmowga29bC+wVPxFMCkev0fMUNMrs7ctvPDeTZ8yMpIpwRgF7TMXTW
FDYXnixvrMycRHllVseDkx+RvyfD3rX2dfdc+WWUgSuoHr9fnsRFv0dZVwefGugx5kWc1nUqKaiW
Hzn5ZeiPhrjvxErksGZitk68E0ZhC5gQ1bbJflC20df06hZd4WQUs5UBVqdmhYuNhSfHlcG/WfSz
D3GMsv1p8y8FvebxSuS1NqbZIvWD16JBkxZHXbibsnyu6z3Xu5UbadEI5LaAoplKO3PGB81o2yH2
epyu9g2Pdy1Kh9z9nYGc2JgNhBV1natmxOlahOi8USKChtP7XQxPVbwuwO2BgcxuO27kmQcQRn7s
04eCg6vmY/d+/DkSskhOoDMKieAz4C3orgh0vZr86GsgcNgTeSXaD3G/hqSfJmN+4gBxhGQI0qRT
4/Hbq0jLkxYYlzY/2m0o2yumP/zGTJ18f3bV5X45tZJN3++/tOmTJl48tYK0XfKp0yHMoqyMsM7u
6JDjtRrR5p5l0W/w62MxTkYxC6ScGvIQgnX5caw3iW8EZr5X2dpZvDAOpPonpSAk3c9rg6YzGAxo
EnnkHii0Bj0qvRtJ1gAJS1ZQdvEmwg6Ay+c3G3MaJ4ntWh4NdS2NK0vuh3RlAy5cKgjQXpEVpoMc
1ezoarW4hBxBXcF128i0rnK00FTZz3TYXfatRTs+KqmA6U8wrNnCp1one8HRAmD5VaAGP/CyBrIX
Q1BrXy9bWpo0qMUBCAH+MQ8qi293CeqqjMaNXh0lz6OSPmeA3StOVg7HpUAHjK9/mZlNnOw58VLV
YUBGGaWUonVZgKimDRNzkw/NFUu9oJNmMMgv/934ZkfmUGndOGhjdSzGPOyce2aRgK8l4hcnEURx
YCfDrXwmuORKO3HEiOWq2v66zbrd2D/G1fvjUbyzUZubJDzB5TI7mS2lSs9yVHUUn3UdWZdjjM6n
y5O1cGRC2QF53SltgPBi5nbAjZh+78K9u3zY+3YRoe1tJb5YMzE7bxAtmU3mw4TBQNmd9D8JsHeX
R7GwGqj6+SiF4woD6HTma2NGGuaVqTwOtLiqanZPBrm1vLV00Ws6enbBvLEzc62iIEAb4kV1LIp8
uAbQ/GfVuiBdE8y8zd3M2AOsQkKg2NzNYHdxkMeud6cs98VsdfsoE92+KtOufRwTEGVSjUM3UFp0
0znui1bSBioxECKo9LK9sUZW7CsreaENknqjpX1ypLTC2qQ8rHvvc9a2OFNd6+OoU3OnSde/Kn0t
/jQKndx5SVp8tgyehU7tk6CzBzS4DCQLzQYcNq6M48Co9AwJlsYPuT+Kq9Th1VamvAM9lmddDUyO
6DS0+xCBQXJFnNKMUGQQkBXI0k+C5vV+ZEQP086wPvtWoTbg+HA/AYdY41GjN19ayZswdpxmk6SV
j5/6+ocUzNY3nlGCgNwzki++njjoUhy6PLDQZgVw9fSfCbWKjcg2qbiG5Fh+jX4aGxxTfvOhEha/
zgsJdg3IGwW9S5Hk6om2a3S73piV1oQDJyD4KyRIZxrL21z2sYUDGjvQ91CyQukAVIpvj01Dql6U
MhVHVzy1+Yd67AOJV9NaqLxmZnY69yX4knOWiOl2ZixI87sUYHexvTyY1zza3JPxjEGsBKTipCH9
djRDmiQavEQcmTW6V7GVQ9MPZeuQS04D2+y13WhnWkQkBzi3lVngkZ4FfeYY18qp1JEqll2Zqslu
GZRVwibVx5veUflmhOTFg2ImDfvStMJs0IF3NJsqIokqQuHV/WOvbH/Hs24MiJRYSVk+lyp7aRtO
d13vNxtNB29iIr0krHxbRroN1bpyQDUYVSIvKBjhoYEnU2CQ7mjFagg4r7ygZm26kpaeZmE+S6fn
ynTunOQ2nITTEfrv8ijpC082FOQtOqhny26f+msR08K7EonVV8lKnMZn4MTErQ1d0rg8EqBInOEo
tS8mirwgfdhT/9Z4P7EVKMABKACliLnA7Vb61pih4CeOtEKkaWT3VK0xAC0c/DABSAbIwBBxngHf
xgKig25eHjs5tmhtpdpWcepFK668sEZ4vEzEGy725vwGo1UmMgDBxbHa0+QWU/XffX52ew11mpR9
puHz9vOtz79f/vrSbkdZBaVIoKqnR8tbB0szQ2v0BpzdSa0gQeMKFoDstgpErN0iB7kyVUvuDEE/
tNeDGwWRw8ydLVwxmdalsCYoMjJXeZUESkdUQUNNrVWMlo2B5g51XRcwwdmdbGXcrIuqKI9cQp3+
0Ubwn/hooJBVUHurKihTnXu+U4Gp/Y+12c2seX3iaQ6sdeiHT+MxSLRIeU+ePCbOR8meEr0OWvZ8
efWWtiy676b3x7R48+SMkXZgHuh8cbQ4FH7afdWwILa0UPVXWb9jThVetrcU5pxcQfN4cIiJOxpD
zI/1mGy04baPgdJYa05eMTKHZaikUo3Ww0ha6zdWQvedZtzJeFxtBpmvGMAQUCeEjDxecAjdZq4P
yIat15ZfglW0ilpfhVypXYX08eU5O3PDyQzkDvDiBSXHWQyNNFDsWXkGjUKnDPLmgwfRev+6GlAV
dj9dNnW2mWEKWFjU/aEAjLNoFq67DgrnMZSnD+DlSIACy/c81QLa+vu0WCMEOnO9yZYJ1UUkpRFn
zu9v/P9pmUmOYaGDuow6tkkY6sHbFoKg2cotOO2dN3vr1RacHO1+ELOb57kGh8rWSnJ58NSjLjnC
g99YI9AW/8fAbPOOKchZxpjKQ19rkdfeGPTJQlsVZIvM3eUlWvKGU0uzExCRr9BjHdNmf8y7qMRj
VGzjZj/2K66waAdwFojb4gWHA+LtuS7jdmDJkMpDYlYoYHf6VVbE6Gzmh9EiN/6YrthbdD0XLBKI
5sBwO79HNCctdNFiXKn5g+s/DF0EqvluJD8uT9+Z1+G9O0EsCYCISOTNb3Sp0NOAdu3iMBrerQuZ
MVCJgLHwYxc3u7TQbqjprRx5gM3MvQ823YlbGaU4SPjOcdSQThjGEuM7ENobW6NyjFDUSMQIxwUl
Z5s4G63gSZg2Md/Hg4sYc6jEF4/F7U1HOxppYBe6BrtKtrVYMkatlaGRILfq0PQLusVbVIWV3uKn
fguSOO5GVl18yZMOZAmpo0HYzGtBuKeZAOxT8rEt3WRTj7UKvLjqNq3VyevCQZ2hV+Cmb/rB2A1O
6wSjSvntMGrahmRZc68oc58KvdA2FDxkg1LQXYajl/m2Ngq8hxR0Oz+K/tbo8odKuPsv6WZMnb3n
yrB40PZa0R0djeyzlhQbMKSPm3JsQRBoTFmBDq04DbFZmOklCi3Y2hB2we/b9wmNsi6LQ68AJ2Ff
o3mCloMeEFIYYcpEHbiaZ+7owIawHbtHU9NUpEnTiZhfl9u6HRuMCL3ymarsUAJvsyM0+ZTz0dlm
2uiFQtUgr2jiLtSN5MVVBQTnBl5sNKGQR2amFjLwR4EUL662WgvACunxA7vRaFSngwgGszKDskRE
0EM+/Uro/ovIHB5INlhbsy9RGPOsdN9RSMhUSWxB/sMkgYwbcDoWxgCB6qLa6taQBinJSNjbKKLp
LVC/mszswONQtimbMQ5MGyOkjiBh7hRFxPErf7VdO71uGDTGq8Zvthkkgj8gPZImQeyNX3Q9oymE
u51+V/uqQkXEaW98aDVhazlmQOloXdGhqjeou4EEWRQ0O9TS/DH0tv7kKVvtJQVpTNohZ98b5hrF
/Cve982RDLFJA8c+momwM4AOf3u+jHFRxi1alA5pXd3avQxAt3os26fadm4hQBJQoR1Lx7xx6X3p
go6a7VSsHga503XwXHTFhmVmwBwKD4jvWOVHtMYDEFSqPAXHZZkF45BHHU2C3NEDr39q2M/O0IPO
6sMRxwu/Lttk00AYHLFBkt8nnY0Drgis+FMi200sP5AUoq31LsOLqbTsB6Ovry4fRWcn7DQDqFkg
BecgMavP3sl8KLJqpD0/1OVPU6mQtXwTj9+T9F5bbb89C4lmtmb3k6ugHmq4HT8ATE6ArYFqeja8
u9V+ZmR2NaWahcZQASO1/cUtPtbu0+UJm37JM5c5mbDpCjl5y+rKyHDM4fvIXwVN9uyv3XlrBqYV
OzHgpKyOCRpFDykOpRHNstHlAZzdcbMJmvm8bYEY3G0xgL5CkPAgoFVWfartFb9aW+tZEFdwsDE3
A3ZW48ZhqcoA2gdRra28+1asvCbPT+aq5GPnMA1jyWVYy4dWfo6tlahtZbpeUQEnJkxlI604woT8
ZXhBLm61JiJrHZtrRma70HNzAQVzrHkRB5m5NbIPRRU67ybQebvyZ+ldxqGJ1jX8gByfTUNLBCCC
v+xc52jxmY3ZukufNXZKdY7eVt3a5JaGPCtOWdyYnrnxnBrCMy4BLZGrQ2e712ywtuHyFbwoNryu
n2XOfhip9xXJ9LWDYbJ8tnGhFQT8BoFeuTHze24MfmE5NRaSuY9JBZbRbtNbT4gvQHQc+jQNzW4l
Zb/onj4qDsBRIKM+D1+HZixJneR8YltryBbdssXLynyb56NCmRZYGALsN+CEs9MCyGhPkd7JD+4g
9566Icm2S26Rywk5EJKCb+vqq109dvSWNTdO36yQYC8dVmD40tEuPTW8zLNGwgOtQ1sTdojdQ2Nm
QQvxm8sjXLMwW7Ym75GGaCEgUJhRNYbq3ZUbOOzpCGYOizgPhIRoLIdoYBuNoxYYYnd5BEub+8TC
nFym94QqlKmzQ0KuU9QRZAqqdd2M0Ka/crQv+duppdlzqR7MtjdR+0Zj0LgRxNlYNkQoyRpgY3lA
SDm4iB1cY95tQHVP2q1jskNTb2V7TOwrirb8NeL4RSvIqwKpBnGnMzJYvWEKZItucaCgpSfiueof
hP6zGR4ur86ifwGJDZE1yBpBHOvtdTu4vFM54NGH8atGw7b/HffFAYDXHsRTLGsyf3J9WHFS1yNA
l4cm+Uj5PZxxxcDSmp+GsLMDQLc6o/JjhXDB33UeWPU3erXiwIsmwMmFRgBQU54lZJD9JjFPDX7o
0tATodYHQv8Nz4XEBuqkU9nxLA/DrNIrXR/hQhLfj+xYmk8VWakCLy30qYnZQdIrfdDydor1syhH
fWsNWLs4S/BUZJ8BcDxL7zAxpo3lJ/wAqqWgi8vA8hUOk3eDc6YLFpgQHLagfjmjxlDSanJXo/wA
tNGm7Pemw1fu8Fe+9bOb8sTEbEvUTYLbs8n4Abk3J6orZ9h7tWUFFVFNhLprujMH/thx7Bc1lt0d
yFzZlT10dURoBa7egXrBaKTf3Jz7wWgjPSTrFKWnIinCMTMgpSn7bIN8hLNxO5ROey8eIreDtimk
9vBwNNx3N5HPJm26RU92YY++zAzW+UFUWJv6Q1O/FyH8agBZPQsPVzTxz24Rt82LPnc9dqD2sxpA
liv2OilWFmbRg9Hh/aeRebTbokKIVm8YGY3cCBwNfTiJ1f6WEcg0TwpM2Iiz84RXDeIJkXJkRNvg
g44+3Mvn7fTvz53rr+/PtiGNY0XLGjERXscJ3/XeNo665tp4umxmea7+MjNbEN2MO9EkGEbDvsf0
1vZ/Xf7+uV7864r/x4A36xjkuejkUKPvKo/FDZoHo9waN6NJH5g0IrsvNqDuus5j3Q3J2G9SB3kw
S2wu/xKLRw5wJ3+u1Ty+dM1GNXGJ7t9CfoCQbDDEj529VhNanEmg3lFbQKEBdCtv906cAAM0OJyD
ngLZPSQiTHuNhXtxHCcmplDgZHtaRU5wNFf8oCO51fdNELvXOONWPG/NysyzXZq2qmwxEPCIhOCK
CaHwBFbp7eU1WZuumX+TZLBjkpaYrjFC4NK9W7ls8ruTuZo5tg9ub/BZC37g/ZfcL5A6vfbFp3xN
/Gop+joxMycl4R7DyQ6C7kOOVFAvSDAmIF4k33vzN14Qp4ZmMSuqDJrsLIynMmOsRnYrR+3H5SVZ
WXh7dp9lMaAodYmxVEa5aXOEq1UWMeqtlLiXzfz1wJxdMgxmGOnwwDTE3Yj+6IJ8MrLj5aEsL8tf
NibvO9kpTt4pMx4lP7TECai60zQ3TIoB6ghrOIplP/7L0jTaE0uZcpJySDGaeHyiuvZFjcjpXh7M
monZtk9cvxq0BibEMHaBVpUPSrhXl20sL8pfT/DZ2if6mNWDgU1fQ5PoZ1pt1Rotx9KSEOSPgfBz
0X49Z8OKeZ+InMCBc2MXg7mdZPc+3yRQR7g8kmU7E1EQ+MBROpodX6XfJb7DPYwEVZOmYaFyWvD1
3ZbvZinGCUPQt/xvQ7MTTFqaauzSwQmm31ZuHfIh+Y0Y49TC7AzrByQiOgELvn0N5YFiTdhjadFP
vj9/cceV3hEO5qCDcn/o5Ispb6p2xa+mSZiHMacmZscWyQxWohiF7SG2LUNWS/q3Nc77RnvCKzOU
zc/Lq7+0Vwg4BFCcnLTGvNleGVG7aF3U5g5t+8UGN7LFv102sBSXIbIEyQIknkAlMXMvv1Vaxnwm
II0D3Iy9a9PntM2jxv/Ogaa5bGtx8lDTBfwPzKxoqXp7tnQdtFypjQclcW9oHdlZoD0nO/OZkJU2
gMVZOzE0/fzkEDMzWnaUwJBXBYiP+nHzGwNxwD0/gQjOoVmozsjRFw47gKw0is0kLMoD598Htwu1
7kpLP182tzicSW4O+qggJnNnZzJq1rkhuI/8Dup9yaNb/Lz8/UUfOPn+zMly5kAbgk/xJCpXWogQ
qfe3ufxQrjFiL27QE0MzZ7MadIVmNgYisiEQyYOu8UCsoQ7XjMzOMZJ50Dd1YaQaqkdoKdxDwig0
wCZ+edKmw+rsJECLK7jikOU9o4uLoWxnSJMhdz/QbY4yq/ipj2wrXQEWfhbWNt8MebxidPEyODE6
W6nUoVVF2imz7IM3kEVDEpUmj2yzji6PbnES0bcB/VioLOB/3+6gyvfbuJ08XBn3do2i4C5rVjbp
4ljQsoEcHwiVz5CHvaWEKnWDHTgKA7F/W0kVZOyD5326PJTF3XNiZ+YPvkMRKYmBHUot/JKXKxO1
/HU0nNigyELn5Gxv6skQN17S4OvSuO2t4ZPmDSuh8uJagGPh3yZmi95lgK3JVOH9/5WkH211S52V
pVizMNuXejtIeyxhIU+OEMtrm1svXknDLZvAKAC6AqnLHIfSuDSzhNayQ+t/1+nnDoh19eV3Fvov
E9NSnZz6UDYB7hNyvYfOuM7Zc9muJHuWdjw6SSzdgTgL8IqzmFJL9cLxEsStkKLcO3UXDKMf+cbn
wf4lOnAT3dvN77z6Tk3OtiFSyJqiBC/kLJG3rcojZwT5hWdcVz19vDx7SwuEaBZQIezHc0XgRBgK
zRgjgrMM0BL5bNZmgJrnZSNLuwUNWjowScDdnYvpmjUUogWm0APiWC+dfeLxtShj0QaqYsDbTULU
84jGSZomL2JZHPKAjLtVtN3S56EdMQl7ozhxJkeiWEvwSEoZeLc+2c0HsrLZlz4/ZVxAJG6AiHSO
EWuZ1wLJj31SFwHrA+iEv38FTr8/O0y0vixokeA0tIutxwPAhd73ffT/Q2gThVYf8uoQ3pxtEkSR
Rp06nboDSV3get9Fu9YYP7835hZme8KkoHM0yl7d5d2VXt47/mN1m69pTxjzdYAVPLaAusciEACj
Z4F+r/mDb3aZupOd8YGUyXaIk0+GyXdF/sySj15KD4U/Za6Na037bJtPgHulQcPylRv/LOE4/SIW
4n/8MigjkblWSQH1aaN3veYulv6R6f6z4nET5FlsBU1Odzpx9r1lXYETaudK/buZ5mlgj86aDOT8
8Hv9NVDKBtsPfh8c4W8PV6/2JSA8+DUMyGv5rr9rayuN1NA99mUK6FKOsr9nszQwR2i3XfapV5q0
01gLm2FqEvcBcrUg8j1vVE1Aa42uz6a6G4FV3sVtw67dmoNCxxtCN4t3mqN9Bn2vd1cO9XVM7W+V
2b5YSfXT6JvHNgGiKfPjj7qXAWBOmH4fG6raVqjPbuKheyigJRUV4NQHUm+Mqkzbp/YYpH2/Fe54
bfrjPa6z0K3jqGgy1Cl6vmscNf2HCqzBv5GjEAGUXl7QmHprtwaN0LBHQy/JtmNp7zIALdscpada
Jlud6nuf4KrQm4+MuGmoucX3xGjylSk7d18EI4isAKGFdhV6xt8ul9/Eo+mNRXVXf2bJtZn8C+Hw
Pz/6/5e8iMO/5r7+5//izz9AFlllSapmf/znXfajErX4pf53+mf/+Wtv/9E/v73wKuPzv/LmX+DD
fxqOntXzmz9suMrUcGxequHhpW4K9fp1/IrT3/y//vBvL69f+TSUL//444douJq+lmSC//Hnj/Y/
//EHRGZOvHL6/p8/vH9m+HdPL+zl/O+/PNfqH3/Y1t9fOXhR7kUKBYhCzHb3Mv3EMv6OR+LEl/7K
ogtw+x9/46JS6T/+mP5SLZrX/yR/BysLrhSQs6DCZ5I//j3MNyvx18r8jSOgFBlX9fR7TyWIv3aL
O7UjEYBDAF+FRMS0dd6ufalaSM3YuRMIX0u1nUnTqjyMuYUCaJkoP2mDougZ8uyJrLXsltgJs3e2
y8YP7ugWyd5xhzwPEChockdMjpbBjI6qjArCiBG5jLOngbQmsh1pMnzJUZd88kQ+ZqEW54AOmxpY
IKFVwg3Af6TQ8ChuEqG8b6o1BUSe48qzWhpWlc2hdejnw4CPpBDofTQcpNS26EBMzTLM6opqv/Ki
sVgVWm2Kh0qg92mG1s9cw+P+etAyUmeBnhgahGnNUuSIWmljbmXN01ulN1p3V3QZeHXGQifd1sVD
jQF9P3o1UlyZY+0BMU9NjjCusofrcpC5ePYUTonQSx0zqUBHMRVbDVfLi6Bycxv0xLlAX9GOdqyL
b9NGqZgHsZ5VQwTxDfs5Foh9PsV+Zvd6mFfmaLZBhkZAnt7Qigr2mZuebL8Nfd1Xj1XeQdeyrHo2
8KDD85sGPuRkaOT7IjVZ6A6OOdyPhSTp0R9j/1vPWF/u4x5X6l2fCccp0JvqmLSKTFsbYnubYAiU
hBQfMxLoC4wlhLSYl8k6ApMMS7aVSSRhTSQ6D55RAJ1VJeyjD/EPa8DCuK5APyyipjEu2196pg2Q
QvDHoSFWZPAyTR+1LmaO3I00VX4bJXj+um3Q2qo31W0hRY4/QSQ+zn+Qtmj7K7ukU08pU8piV9Tx
quyXbCyNfEws1ADHzK3S0Nb8/DHWS/XMoboQ2oDi88jnKtaCSevjRhZNSfc4qyt256adngeUu/ZX
XBiVeZX4o1Ne844ZyVWdkiEOxWjl4dj4IPWKhzpSFkgUyqahBTSYBXga6s4xjqZmqr0ibbcBB1jz
SMrO/6p0Vn6nDv1AqtL9oidUGwInN62jMCv2g3iJJ0PLbICeI3pTfTVlllUfevTbQv6k1z/KpO0j
3pb+05iQ5C5JiIt3eWnYFYDBvkBureHbLtM+mmU7Bq0Uxc2QFc50g9jqW2f35bFIO+sbsaDEGpLU
UnHAcd1ERjGaWw8hT6C0DsyrHclucnCXb2tND01eAraPLuOA11OXaW/qAXbzr9GCNLhqoW1cj/qn
tlD1xmuIc+sASR+io796QOD90NZTo01h9b9ESaubYRBkIzhEYbA58o1F9Sb/WLNaiNDvbci56ERO
sn85Zc6m4Lnu3LgCxIkhCKxofi3tDBRMWYaqT+RVnfK2rR/X+X2hGz2F5kmZsq/wA9r9JOjK8UNW
d7F+34KWSkbMTjTnKaE1auh06N0shGykbYdtOsY8AhKdaSDWjusx1HBZuR98TbnOhqhOpoEY8/RX
bjpIi2voUnpondY/9H1WfYemh3LRA+zgnvV6RRS+lIlHX/MqZ4emmRa/RKVaOJPPON+gj8HQNyQH
uCESoKgmh7pTqQoFNVSNmrtOvnYGypUbQFkAuiddaQ3Y5TR3t6mF0/qZ1WleXedWJ+iVVo6JsSkc
N2ZbhhoK6KJ6KLe3X0xHev0uyVvg6c0moemtLD2hh3Ff1aAErGLpFC8ItQg9WKUsy60yRVXpV6Os
hvEj2iCVFvoSrGQ3FVcMs1ODOzwJzPa9rJVobEVWGL1fQGYCjDUBQ95eJCnpSW4j+xxUFMzJIUfP
uIjKslI/Tm7SP6+w0yvrbbDypx0Tuuloc5x05Waxpd0Z/eiabRyMzJDf0eI/fDdA+rsSSb/Ncv7L
CnQdUN9AHcUBL8Tb0YxJ3xZOV8VB3/rmlcnQK+eLgj/UTo5e9DKv70BHxB8uD+0VnHF6GU9zCLZZ
9Dm6Pl5DcxG7ouO+hxUCGSzjJFRab5YB0xO1gSQ03TQWzXaoMml5IKQvNzrEjwD5h/Tp58u/x9vX
/b8Gj/cMtBSQ5Ydkw2yK/UK4UByyY2Avki+ejlZfXLUJni9Dtb9s6Xwx0cmJhwrodUHdecaH5OHc
zIQBQKVKOF7IY2xsR5Ti3lV0ncYD3ihQC4LbA7J3Hpm5JncZbcdaxIHjYz/UPqmjNAEPFnQq1wgv
FwaEND8ePZi5CQU3e9GOgw26XYfHgV0B8uENxs+0A9z28qydrw9cBFEbJOlBD4r+w7fOWaCbE9Ku
1A+kFiP4Saw4DlUMfiSSF+jQv2xsYUTQloMvEhesvXhTvTVG8UBvE9BNBQgYvmpQ0o7AqJGt+MHS
iBCHGtbkA0jKzUZU2tIE32UHJJhJRRroTaPym7zlI+IqUcs2ev+Y8MzRJxZsZB7M2XvdGZCdxSb0
0XJTN9v/z96XZceNq2lupTcANwdweiUZo2bJkiW/8Ei2zAEgSBAEQHJHtY7eWH90+ta1wi6r/Fh9
+iHzpNOyEQwC+Kdv8IYx2RRk4Zs/r7J+6J9Ps4eEGsZ8znojYhG6pt4/tRijxCaWCpqkVdChoDMV
Ows1DvdAjD52wvn618uhLIDrDcwjwcM9VdKMxhgOoiqMUt6Q+tMkqX9GeOKdgXPVXfrzTN9p0v56
RTqQBwcxEZLray1z8iWWsLR2pJph0Q7yHhy3ymfPA0w/NO7lHA4i9Uz7zoq/7hKsCAYXAj6uOf+U
Ll3WpV8bgRWl13VbuAtPKUJEAk4hqB1//jJ/+3DrpQG+E0WT6mTXB1QowxsI1iP7nraMWbvFqEp/
jOKh25ZuU99HyvrvGQL87gGx+XEKgG9Fd+Lk4h1CXuIGAXcQaH6zI1A/3Hg9k1vVc7X78wOuD/Dz
5lxDDUo+ROyV14YXebI5S1yASHqhTmNKfVYTsIiMVO9NwE+PwLoKNBBiyCAgp3JOkwIxxopNEQzZ
Bm6qFzYwAivsVmzGmZurNiDF9s9P9dv1YKALmDbOAS7gt0/VFJjexI0s0iSC7VNFB/jc1HR+NLhW
dEqjsn3na/x1nyA3gFsvDEsRuEFweLtgrRcC3cgkTtERwoBfwNsU/MCIfaTeZI+YjFmWzaG07/lr
/3Zd3CqQ3kTahS7X23XHCf69s2YIAbalH3k/u5ngUEcQQzB+mV3H3JGufg+C9+uegd8depwY/+M7
/iUvoJANiohKErBMB1BiFXf8F8/K97yufj0FHlz9HAzLEQtwe548G0fuBTMYmFCFpPIPwVx+xR3U
7ZpkKt6Jbb9dCa8EDRcsBijr22/RNM4Axwg3AVbdVU8opwcgshdF92jMwRX5b/cmcuOVXI2DgIzH
P3msKSwH7UIkCoIjfOfxJcyIir7Y0lc7tDDeYRX9+qogH+AgSwBLHGjzUx2BJuqGYiGAVmtrnMyZ
ii4nQfeer9f3C+ntLbIug4ksoAZQhzoFG1RVP/FKRDFQpYstch3apE/17Ok5D8ENTTIzx/hOGxNV
j6t/z5JLRwmIb5Eq6rczjkeQeQUMcVJdCifK//yN//ZLWFMKB99BBBGHt683QKVZKB9PHfWhzEII
8W3nsHiPvfHrUYT9LkZHiPawVsHd83aVuLfwpYImWlopRs4hVNddl47PcjdW/d0cjfKxpqH/znjx
10eDhCiwZFDZAGcfz/d2UUuiQpuFQYkJX+uuCjDeVwl/z+VuTYzfvF44CGGRlS4EHS7YebxdJeI9
YWRSYTrMYvgS1DMjYIMzdKJAIJIyHwovIJeVbFoKKnTth397ZFYwgQuvQIyBscFOt1e0qLodYZiV
Dn07nOtyQduCDu60n8TMJIj/dbv585b55UbAejiikFBCEg1828kh1bDzqytc86mMKiruadFB3wax
o6SHxW1ssv/zcr+8RnTb4fYOtF4QYd3TAZjX+yMoVCF0RUbr5aDo1GnXTX8dpNZVcKMiiV/tF07t
9/hgDRT7IO7GGYMyvujcXbCqMrid52Y+a/uvcgXy//nRfi1moUWE0TfuPGRGq5TO280jlrEYoGUC
PmxSlqlwp8c6dB9EEl3GlfoYtOaFFhWUYczHqgv1e6uv2efbrQthGKDeQbNZmfunB2Qcl9G6MwCW
4I8OG0Kd5VCVjc7YEkzXoUQbLZJjcyOVtjuiPLUH3dVK+vXPX8LJ+0X+iKHv+jGQ0XlrIvT2O2iA
xBKJv7RZE4k47Uc7ZuiFv4cu/d0q3+eoqG+/a5K8XYWzErIdMEzPoE4wZ7Ws+jxewP7487OcXAYU
+ydANEEGgBQ1wi/frlILz+IisvBgW0xSbkURYryo6phnxPOH+bkIoaa7VRV8hjZWz3x5/vP6J0dz
XR+uTmvKg3QcteJ6D/9UTgVe2ccVgCeZ35TkFpHDeGnnhxOcYAaNFu3frgapJAd5JGb3LkLb+p3/
tFqIFlkJfvqYjSXGEAythQod3gaqU2Fk4yb/82rf88SftiseDtZMEBeCehcMjX8BCkzuUgy1CxaU
A6x7h/vAJMKm4aAiuzNOM41H3WD2nCt3COePMsEH2oQCnfldmHAiL+mQLI3NNSYj4fPggB6VU6NG
mUde6X40YddWQxrVUc9umLATzebK1VHuYWD0eebe4Gwa5vbJNoRJ4VilIzLn7rFoHNr88xZ/zOSu
/3mmk+nfyS//m8PAq/5V3I3D6+t48dz/D5gJIiv+6aX/MhO8/T//ocXJGPH7H/kxFgw+QF0D7YgA
PFZsuRVD8M9YMAg+rAEpBLkSeieIBohJP8aCxHM+xDCEXU0aMOxHrMah+DEnJJ77AYJICGO4gdYa
FlP4v5gUfle5+vcOXVWZ17IqRD1HMXdERH57ILx4GcNGFUMuIkjeXEaW2Q6NcgEZKTOB77b1Z+LC
zx6GUwVGcMAKY3w+E3vmwsymTCcRLnLjF0mz7Ijp0HgrFpGogwtZUZsZ3MX8GLmkt2kfVA6FWKt1
6xRRhUe58mHjg45a5V2LISIi11UiACNwwT1I3TYavpa0Sfysldq/HRkGVTkd+gBiPzxRIXR5tNrT
0voal2//qHTYfSlJHb1QMXRfv7/Tv9re/+M27gpO+9//2hu/bNzd8/L8v3AQ6/7nCTiGz/jl94m2
j4k2qkF4OkEgBmXbern9s3XxOx4aodigKBfXVBUn5MfW9d0PMDeCISEacMD5+WtT9sfOxW8hpUXx
990nE82sv9u4+Fw/ZwJIPVyQ0IEgh+4yNu+pVJxQI+YqfamBsuXj1mgSiUv4RqZJ1wCOHU1HNFGh
+F/2yUF5Ii0t/hdSsmE/dBpjOreSwGwr5vkXynjsLJAJmbdADpoUxJhFQbZpaq6UP3fboRIl/Fan
gmDywZY27/REyJVyFDsUnExoBYg6aHZCQfCo6EPMIUdPl2MaISVL+Ywe9fbvt+N/D3rxP27Trl3v
/3rTnr+qbqy6Nzt2/RP/7Fgv+UCDVc/Ix65E+3LNu//ZsV70Aa0AFHNryQNHO//fO5Z48Qdk6cgq
VxdaCByuMi//umx95wN8rVdzRaD9gKMI/uauxY/jo/20aVc4IvSC4QEJqAiSR2DK3t62Kppj6UwR
BL20MblsWJBpYGewO+Oc+dq5REF069JhQ2fDzwFZGDdjp4+OLz/L1hyK0OylUmUaOJVGsm/Q5HYw
/fRwDGQ0wW20TkDbSG7qcUR+/qmQz12BScIETdSyOc4QN+M6/GRG9HF7Ol4ap/44R/V4RZTcRiMU
h5PoawwRLtN6TjpYvi3a8Xqo+cGMzeeSJkvOCk/BW1JPD2JEHwJzxyHz/eGhsGFeYZaf1kUypcLY
Kx+IBzn6FP267lzwehcSdR0yQEHCCkh8IZeDiPDhDZAFPWVVXnRuk1ZaveL8fZ7NtGFNjGF9bbeS
mG9yCu2W8z6DBN1Lw/gVRnbQQu05P1I55kHUfEas1XnoD9uoEt/I0nRZ1+nHYYACw9yKLHFUWgQJ
Ct5zGpSHunqYCJAYjRPIDG12SDoFUAvuLeTa+ErjMCO00LOy7MlHAeyAgEDENEqbWje6jVlYZ71q
oGS8wE4JXJDHkI859NvozsHUH5rDbe5P1ZmvXJX6Wl1BrfmGGu8Kre1s8cZMgSrI0M9M2048LYPL
06Sfjgkro2x0BIz7Ckg0D0O9mUjXb2LmOVsgL5rdEsFrr+k3nPEdWi9TWi5QcOYXQChcksQ/qqHS
0CTr7wbd3JYz0BWkJN0WwtIZ/A+jLxAmvSZReASeUOWzxA/H3B9Sf4S0GeG0zTEZTQTGsIqc4ayk
GvdvuoTdHv4zl+idZ67fawRs/47EgDKwAeJtoighJW0TsfP08kBoeUZZdyeHRbJUypeaAwoTTL77
DVYQHhpJod2bKIkyXK/FQw0pc3hkVuW2q2v/4M0WSXGzbDjUXzIAA+oMKnFB1qAKyllJd2Goroeh
+CZd/yLU/SfBoH4KaXObTgG7qmvpnfu02npAMm+TWc1bUkCFvZHJBTA6+xkFVR6M0bFqhyAdZw1g
n4K2nsOHfFxcep3E9pkCBLiVPFoVYRp8Llk9MsA3EO3gJsFqOqWkCs4ZICADT+4dwi8iXs3bSjoD
jqA3XVLRHvgS6HzWzZPVLsuLAapujt8/ACuF0+jBhQgk2wySZdAd5fWL3wBW2UVl2gABs6l9Z580
F5wamRaYoB1GFEeQAkSjpIXqh5fSqTsjjQTHRIXzjlZdmwN00abRxE1axfwL0qw2FfXQYYQDqaWx
0cjY6ntI7Zl8tO2+lcAz2arKozLEH2umL4lggJdrlVZF4Gx7RTJvAMYSyniETDJza+9FGG8HvBXL
pOYihwAe1NXjYA9PwyFnesa4l28qfgXJOrnpcUCq8UYUZJsknxsXUx0pmy+lPTfaT3K/Hq4BcNEZ
bzyTUjqIcw3FTwBam6i88z3T733myvOQhCoLkr7dDItVW88pq4NbQdgfJdFnHvZ2O7uF+2iT4S7Q
8/kMLkZGJy3BkiuDy35MggyKguILej1g6AkdQujVbw6UTAvCNlsBGWYTtwkQJlF35S/TBVvKo3Tj
aU+VZEfjig02Qn9tE3I2w1YAyefXBd0NiBM+8DbIBrh+5+1EXmtgTjYw6C42TllclWGf0cU7UjOf
qa6GLEQAU7cQ6KYO2rZYqCN7NTIo4QXW7lTntxfeDIQpiXVWl3XWdnYPrsQ1epCXTcdwFzgl32sL
+FJZ2jMdxEf0Jb28T0S4XxLnXLfkUYajBzqicV4bqFencYz7q/fi5oUJrz06ojOpO03oIgzTucMF
MKwt0hQFHRyoF07B1pfRFsJtd0HEn9hw283+XljiwVJAYx/BVmA0JcQNGZ8/FhwW4wPub+2a8WEO
PXVBIHIkLJQQtDhWkARxUrjbqJQE0wKQGrWwxkIHri7a1Qtw6b84DNfnzEIGFZHqivRTma0oJYyJ
K8ib8HHaOlF5ZdtnD1inPOjArIjYDCoXDZ+N7r/W5ah2gwvJfToG+yFx91VHtnZ08q7ooJ4HdsZY
hUdbLlkEdXZS1w9Q5A83lWmPjLADcra0DYY+N0Th/RSrfMn4OkcxNDhLfhYWcXEAk1SmU7nALc/0
GUbXGwE1/lDqi3qM74cQ0UAXZ+Bmf3Wgar+UScYCqKEWcXXRl87roPi9GxVQZKJDsK0GbCaovbVb
+H+6aV0JndemYNt5LLaJgCqGUr6byknqfVVBbtUftMlGbW+pcZ6megEYWVQZkGTPzCGQe3ZxAVgI
tQAHxtlFkiACQYX0qUZiDAFB5bo7qeowdcYYGx1qq9t5WIJtQ/QMxbXQ2XuCLI/TsnyKQw1xBwtA
c9C3iFfEm4C8Dfr9FHQmq8TUHHlXNS91A+Q3xQQCPxhVQR5NRQk1UdZlVVjrFweYxcMCEwrwH6n+
VFNvfggAKXuaE1i4OizYJLOJ8iG4CgCmDwKZBsmU9ca58wn91AqmPjaOsdkSfRI9FEC7QtJtNVKD
BIkLRHNcsoRF4wYpPweMr/icKEwpor6naenYNqey2qqkO04O5HuFfLUq9M8LN7b5QmCDYObguWmA
Wwd68NC6ZIXsjZ+8OUQsi26LSO9Ga/xPtISGWjCQC79cKwc4OBytO4rMl67Je4VoyVk/HvwYgwcC
5VVWZUVXXkGZHyJfzkFP6GC10Nj1XJYC4Lofccd7jsndGji5qDsH/g16uCiqefAQ1fK8KELY63AU
uklaWJWAZ+CqLYeJK3Rt+/3M3I8tFETALADVX0JeoC8mezX63q4a1/MYggHYRimbZebIcNM0wM7N
3TnQr5upBGYrxGFICuh267vS8z/PqEqSeUJsHQ62dmArQO8VnzLfXXS2NCRPoMwZNlCXTUyUAka5
4ZV76TKNOG+zgJO8gS47EISvnuK7zjsXTpxjiJjO2qQBK/c0uC5F/YV7/dmCQr0PwVg3E/KlEgch
avOIlDtYru+Luj920tvxWMEQotzqMDyScYx3bjLglQvCtjBnjvKCLrdMhJd+ZwD8ba2EWMRy37mh
g0+CUZNfab2X2j7AecTL6YyANs7hlRZ47sB5KaPwzHUQz9S8fDPGXtTwA9wGMM8ohNpztzz4tXeF
TY2Ur+6yVQgOrvdbsNQ3vKV7o4qLWg8vg7oljr3raZgz8AB6/67r+JPpy09r573/jnUcDgvh521J
DuBhXMqgzScCbC5s9Lx8gjEHYF31dlISyrHD/K1j8SPEzjH7CLYslE9dNLxSpzgDjjjVRXeuar6z
nt4BQ7MDKjgN6n7HAvvVQKu8Du3RUPMEJ1nYwOw6WSKbH7bwEj332WWy2M9m9s5Vee7Q2zJcbrop
OdM8yChVWxBXYAgznIeOxOE1LK1cXGTdNJyhpzOlc6kvNKufMd9O2cTabEhgJhL04sWT3j5EZ6hn
FwBIFsBDyiBPYsyre4G/ZnbCb4JhYyObpucz/NfGJbmQsrsCfvbGkGCL++MCjhZpxOLrYGo3y3Dr
K4iKOe1kMo9f8XqGI7L0Lpx6zsfB83NLEEyk02UYtVSHZH6ajLMtQv6prvkFRaIaKPcMNl0PNa3u
e0HBXgagZDO7YwZz2JSDstq5zlNdwpjJdL5GSND7WftX0fzF+FUeN/BxmNSci5ikw5QctEgexhDJ
ixz1cR6c7YQ2+E775Mb47r3sH6MpPJ/C5At2EqRERnbrreQSE0KmGcVIubGVfRHVkmxiaFMDWUsv
xAwVdtG3+2XyLpvGubbhsmkVRJcHFRZpoeHa00avIWDi6aDnh5oka0WxKq7BhWHdliZ5mpArNQhl
joCvhYgyuGUBP7DDKA9cn6RWWUjNrahNPjvqSmKWV3r6jCEGVmSKU2oQAvQUHAqIOaMp+WTMVcL7
y7kcLnwS34EskgOs/ggvmNTFtYeYMQzQxO7v9fLCwucmIK+LD0BJcO2Em1CWgLKy6maeg71a9EWH
Ft3N0DVfp66+6JzgoQVtPgvoDBnQMbP4dFVBLgNbb1g8Hj1qNnPdf0vc7mYqzabrH70meq18BQqT
OCtrZ7os3SCtbHHVSyiCKeMfEbRRrcHwBk57OWvwz1Rsa1cf3DpK6yX8KoA9zyrVHUgHBynLIw9E
fHWBYSc0lJdNKav9MAyfWUw+DX2YsbmZtkDcsU08wNcJOPdn3toDseVlAH41SPC4bHyU6WmtrJs1
FYvhPm43xBnKjGH0Bn/w/htpxrT3igGvybllJI43kYvbvI7MmEej9Q+uhf4AXEkyn8cfi7566luG
ZAv02tL1LnspHwyQzdnkC3vs27DIijl4oO0yZ5qZJff95mXs6V1H/G4nRvYMmW6W+nEnd8hM72Gf
GaVeIQ+kndGyIsOjKeRTy9BGRQKP/lY1gURgmy8titZsWCbnWHRdtF10DEZHHL6UtrvF6D6A3VN8
PTRwUPYK1qdzp64Acb9YyvCSUUdArtuFIjuMVFOulmBTFBgKNypRKZPlE8HgLScK+P4ormAZS4Mw
79S07Jx45pA+hUy67eG7ViWTzcDFFkeuHBimzHXxyXXLj5WMBGoVC6qjLPUVw01cIoCRvTdUW7wc
A2wdYKuOB2W9WAOy6lN9xgtk8GQob3gzZpP1bkXcp1UIyF+t+pQHdpN08tWP3Gs+LNuCd242RwUU
tnnJoIVuC3ER1R6KCdn4eRRLkk9mHrdV2CVZ2NXRXW1otcFXOuF+OMweTOGbEtnK1E3XY7GqCIam
gNpqq+Aa0RPvjGohtn3by7RJVh5Z1LsHj0HULpCSf4bLaXsISQ3F+Altapxtp9nOFHuDRY8dic8t
QaGkvGMYtN9ixFp/bj9XhRPvu7nDUFw2Fqg1z3xua/tQNOJAKKarcekfF4XQtiQ0BW7n3DPY5vAN
PENqCroD7qp8aGH23Zu0J/Q8DHDDRW73Ubu9k2wwSMUet6Q6ILS00BOqSxdwWhl4SIW7eAt/gvrZ
5ZO7mZjhuwS19Q4eVH02VRrS7KavikPd8Ah+t4vh2YBhQurg9OH2KM6asriYle+ngwQopuRkQF7n
PeiietEJcBSTe2bQs6XYibGqnktsNRGRj3WsotyF7ETR9BkfxLYS8Nixi7sJqhUaD2zbNCIsN21H
4Q7Hhiwo9EZAQRA9133o2jMAcsp0SOZt75Ip1wBMZV0gztCtvmyQqsH76jjY+pUmbFNTc0xqf2/a
6ozKFx4W95OKr401GUayWx17x2jQqdEYOgCnndZGfQa1BxOI9gXcnUu4nJ/x+amM4B0v5hufllfT
zB6J6M8B8NsHSNrCLsjapD6CFXQTd03mQ/ZCDaTKBbHntGuuffBFe6WvS/NJTs0t1JI7oJWWTRD3
j+gq0EOElBgJY6cQYgnAbimISVteju6WN3N9Tiqkp4W81IWXtgufL4rJXHEvucGxzKtQfaRlAVMD
8kqR9y2+/mQr0Lm4gnSdqG/Z5CWXZmrCB6kxLtTdAroIlCtraO76ZHjiRoCDQ3Dvdu45aZwoLRCn
UhsmkG9p7g3M7rJF2umoqvoGsOVqEzgSovdCXoJ7UqeuXu4WHiWZ1WxVff40CveqnApo43UessuF
ikwM8rFk8wwiintL4HOIjIg/eB3s3BeJFgTvkb5ryJFgNMxKF4aXZfVNsaE7FI5NLkTSz2jlNL7e
NizeDzW7BogAYTFGsau3qosfaLncewluTsPa+axYooNfVhdoDCUZaasQgcF3SlSJ35H4SHK8vmF6
E5TloVowdjc0usPY+K6p+aORSKn/fzt/nFdCJUCvf2rnX7XPb/iU33/8x+A0+YA2PjQCMOFBJ/87
uuXH4BRd/R/TJi/ELBSAKeBqwQZYO/T/2bp3ww+YkVIMNVEGwFcDYhP/GoW9mWb/nlAZYj7wU+Me
UNAAaE9oI2HsBVAh9VcUw0+4gXqM6gaycYiT8PvAkAkzIrYlyFT8PIFjybWpFzIejImNvCBiQl7K
9ISbbe66WOSkH0D5WHkf33pSINtzSF9cNl4HvotsIZMPYWhQHTEVcCEcK/oi+BKr0c6pX5reyQuk
2P1ZwFrEAeBGgzsijHlw0LwNshoe3XMaDZ6gOaygUDkgq3duRpB1HsWCFmQaV1BcShXIp1NqFii7
pbTrPbZ33SHgZ83SVR7g0MP01MJuGCaD0+DjYk0iOae1BIxyGwSwBduMo9sBVN81wTEAS6HYtRJ4
DhzrflmOgz+4XkZn5bJN0i9o4y0Br2HNwtDS/Zh0zJxNI6uilJZ+g/+emngNNjOKRjhDBC4igF72
S9u5FA4YsyTHqCs8ljNb+XfGxUOibcbW1DUa3oFUnpDr8WqBY3JADACSCklpcgpm5oXLHd2ENLdF
0os9JonoSxSwhLH7sODhDSwlkrwISJuPgABfOsoZwyzkdRii5R3Fe/zF4vqnU/Bj+/1Mhno7JkJX
zAVeBJBc4AOAzYmck93m8r5sK5vEOQy//UuXhFPeSRvvmwqIEU8Wf+dB8H09gBMigOrBokmg9Px2
d4ODZ7i3SKw3qWWrMTR+KiBdjuqmU19c4Gd3f36+E8wPng+HCDB1QHNxtn2Qnd+cJg0R2Bic5Tjn
JR4NUt/2SDvIZRZ1wbd/XmrFL/wb37A+GpbCNQKqENB4cNJ7u5TqABVwgb7JCaSJN4JM3Zfa9gtN
/3IZXD9QgcK/V/J24qxv9Of7wY5dg8IzykvMG+HYushtVS7RO6sAfvT2cZB0rGL7wIUAKI2nOZWk
AF2Y2nqxFMSgQqHfHE4BchwXKIj5aOCaK++1x53giVPikp2IvPobHDi9HtmU7OIiE9UQoMTnNEAy
4VRsmq4mi/ZOnY6WFk8NLeseHa+OTcj5Q1Q2cGoBzzltrFOKPQs68po0oWwvktInZq+nJfxELRnn
zTJqbCCGSxLpmgDiTKViUGiDLWOg/czGdmmfKpdK4EIqEIrbbcymEtedJ4Kh2YKOCxOsFUCcjmZg
IkfLpE92tVIFvRGo/JC42Sh0TFq06DLmS2DKAT1a7dsC/GFNuIcyERdwkBUt5r1d5rTAz0KGl0xB
VoL/yfdEAHW+FW4LNqsrQtNeuksr3HwMdQMJGq1YVJxpADWxE9uWOZvSccdma6K655BJMXYuzlvj
hPUmQCXKLwsL+Zr7ED5ZJovF2ATICRXMm6SnermrYqXEGXwYisfWG4jK4RJc68cp8eIvS+PwmwCC
EGiNK+nW4/UiwGh/aJOqGW78WWrzEbCgvtnHILvXFwsTyOAVFy2HKXBvw1rmDRAW7paqAk7g6MYY
eb6wqWEPZQ3e6i2c4mVfZv5Q1ZdoyKM+gdWPnl8CjqZXnmDcmVwZHUJ9W7YxyiysiLyTwTw3zpea
Bi8z4/zCknJGB8H0wJEOpIFREKgYDDTgZixjvQflPPHRf3QVsK5xOxByTzRPonuGE9dlsO2KOaZ6
KE42dPDb8V5VuqN3Bgrh0wMMn0qxQf44TTvbcrNkbkxmpK5yESVJUcjy4pGayA+PbkSHEbyB0hWf
8S4qTELgix5hbigj4AWfMf+GSNKud6dWfimBLbIWc1sFkoaIk9pmtvQNSQu/hshHZBBARxESksbE
shKC8NSIM+4XmAAng1bzHiLrCQfLQ0Y7VVkfTRaI1Oq0nzSH3AlebrxDAY+x6EigMrcZ8bmhZSCW
Smwx89QefKQZet5wuvbyRTNbpnpMxJQ7FhR2ZN5lUWxqpgMcMTsD+RiBkToeY/S5yw3vA7SOqENq
4ASLeL6PITpz7gjK483kB/WSYhoFYhsoOKjIA0vRcmyiHlP2YVJJTgpB0bchrlflredPbAdMNamh
fQL3X1hTVTMY7T2SXcxI5QQtktg1877y+uCsGWtP7ASTyecag8ge44ohKnPieU2/lbKOwkPYQoMM
zkQ6dI6QwkcPYIwIMSkMEMSFx4AfvcIEcQg+VhXwX3u02xyTucwRl8oEUY/7CAoNKEgho4OG1Eiz
UqI9uosRZ1AEubrx2+UCRXGPHrNaEh/iR3BKw8vFJ+fQFQAeH12Eul3EJfqq7QJ1pKH2kv2EuIEb
iC7lQHelNqFXyqP00a6E0IGGwQzqpe8SCOBDrXoI8HBa1RH+HAJO5IIAnYVYEyClUD5CqAE0eM0h
f4oBuEJGdEELm1dTo5EBxiEr6CVKC8k2uo+S/gGKG3ZZZ0p9vXMwLvs84pgk56KTZjyXDCIiOykm
J87cMZyTywpDa3P/5095EnrBUIHOJ4Z/qwYbdGtPESgCo/qqHtA+g7EavUomp81D2M9Bsscl74Re
d42tP8Xe72v56L1+D/RIwk9iL7JJEBfRts2dwYitDw819JyszanXBQ8zmpa3vQ+Hujr2yssiJs4G
TeoiG1jVv4P6Pcmn1g8CYNtaRICyBsGuE9hNIh3lj5Goc4/OUbhHqClfKO7DCdNIJ0rO46Gg73mY
nCQeq2riykR1AqRyIHM4J1SOphAuJZTa3JUWvWyB25VP3Xtqmr+ussKYgR9FngPo0ykx2cDzpeqN
O0POw9BN2ZfNziTOewTG36wCBaqVaPA9Jz3lOMkOeQ9v0ZIX1ejcDIp6B7uynP68Ndcs8+ftAvCp
C7odONZgpQChffKWfAXrM8k5pJMAvdgEiaRZ0HMXDP0EESIupxwOb/U/p/avkJ3/j0LpVsGn/xpK
d/Yq5uc3QLr15/8pviFZhBQ2AjfHgwkPPHjwqn5AP338zqqfAMC+CwzmquH4oxgPPjgeaMNJjEwb
buVAjP5nMU7oh1Uycf3/Dmp8YO+Tv6nGf+GnAUAHVbwVTAdNitUc/e1NW1SkBqDLfQkm3OPe4+Q2
E/SX/WocLezDEEJvwbmxMP00unlN5hmyQQIBmJwXHcrvXNN4IQlwWkCMoJcPJbD56aev8jcF3Mkt
C6A/vodw/SeKHOCrT24+r4y6vmD661SFbrfxSUHB4mi5QDScEAreKafeHk9c5cDagnnogzQKhrt/
SgQyyzQMsIZBe7JESkTVwh/6ifU3f36m360CloYTAA4MiZFTTUWkDsyvPAHJqP/L3pksx41k6fpV
2mpzV0jDPCz6LgDEzOAkihS5gVEDMToGx+h4+vuFpOqSlFmZncu+1iWZVEqSgQACcD/nP/+gOq6a
KPoDc6jpL7wPfwZavp0LGyncTRjECFJ/aQ19vQlSz+zg4RmC0rud9esAtHlfu056gqEebPSs/WL3
qfqL0/v5I/t+YHbvC6CkQwW9nP4Pu3fHVtsTRkCSxpxWO2Wo+SB7JtCGkn+lQv95O/p+KCwrSJ5G
Wmjqv9y+a73gjLCC9zhGUUcjmqaQhvF11tY33RJ/JfD53YldBIxgZHCkaRyNC/X1xxMLBEGvhW5k
8APSp8Hu9I1v91+Ua6zfltKf/OB+RC0ub/tf6zenBb+VQ1yExLh+oOf/+UCFXpYSAkZOio+hkQeE
iq+2Z3vToWiJHH2uTwHw/V9kNP7urvQvUndqLgP/YNYD1qMfzy6xp7xYKrJDylkyh1jndnyjkMz+
Sub7h8fBNJPWEUQGM7efjzMBUTK54jgrZLsPToKXD61y8fHPn7GvSvZfrmFgICK+/KL2/qq+++Eu
dIpCmYMJ7dUuhjHMWjJXimCiYk3Lh1ba5ypt4qqwd71MIsA5LGyMfelOh1VvzipAxmRIXCHc9S8A
qT86ewORswOD/xI4/8s9NOVO3WQ4yYXF6tQHwwFyLKfkr26gP7hTQYMQv3InUT19XfZ/OHl9LXA+
tbnGYpazH+pGs9jM93vQv8pSzMT+/GL/7jHk1sGpDyI26hzyjn65dewgYWBbQPvSIFduZ9t/MSb/
1PvOMXWa9C/W6D8+GIYJCKrB2H6NoHQa9D52x8FmW9R7serDnZE3touRnWVuEhOa7J+f3Vfh3M+3
EpUuIX0WGyUV/6/2OJBeCzkbPI4ToTfXReZ/6A2fwBh6Y5yyyB3facOHC21n6WlTk5Zhc4mV5tQR
mD1oPVAt71bVxWOmwX398zf3+/vJRLuJ6tDh48as4vL1Hz5pBLoepjRo78Z0hCw1z3pkWkL9Rdn/
+/uJoyD7tTzqEmQsv3zARpJnNARwFLted9UJk1JqyKmoknmXJjlGO39+Ur/0O5cFkOMhe+HjZTXg
wv98ViBRelc78ExbHeTrOE3Y82FGl5VvWLHBT3asNP1QOGnB7FsCfGw6VIFPelaAhEpCq/6WmPzb
27GwjKXgwlbFvegkfrzIw1inYDKcvigDpFIz7rRIrNWF3fHnJ/5Hn+aPB/plP2uKMXPmjAPVXUEG
OWUC9mgEdv75UX5XGXB12ZxRveGAgCT2l3vGREpt41mUh3WNE2Qsa4uBxgAR4XGm387R3OSzOthD
wcQ+6RqI7X9+/D+6m6wAsJqu7quTy8+XszEqT+WMVULgoTVWrIdbkXpDHLSTtv/zQ6GB5cV+engv
uwCfGY0Qx+QfPx+MflWrCwueVp3OfQdJbcLwFzUoZAMx16mOvawfPJj2ItwwaXoP9hRjqJTdCV+f
zzCi/fcEk9Waz3i/ngaDrQQLA9Ib8RVoPlLfd/UnmYGsXAeSLPccMktmMR+ChgfNtVi75Hlo1Yix
MYNigxu6BGbtZ3Mp77TZgLAyykrp99mSs/HUc9dLEaYDRn07XbbMhcLUn0stNpSzDgg79PUaT4nU
jgBacerU1kkO28Acu2Ezocad4lkuFjaVgaZF7Vjkn1MNaDhGhZi6J6we1jT2DTFkvIWhLHd9gMI+
HETduKFpEX0a6XmDhnHQoQbsoKvJ7shz7rxckHRxVcpKmjvhejm0ig50mBGYNc2VGy6Vl40QGQQt
RRpmaW7OyVn2rZdWd5k2KRkA4KbYMT4XbW2kXghWDsxF1q2YAnuvAmOBygFQ5is/9jWYBwcGV8Or
3VnDbSuq/M4j3BKxRy+aKS4kQ4Soy+1WxWVlrO/KAMLLTi9aouLGti5fpkGIz1JqgL1WiXI37pWH
W+PEaOq2XL3kOReFwe4/NvBuR562/EjgmOsfjEr6MJmAwxBGLhY2r/YcTNnRBfR8njRXl6e1pojK
IjUoS0YTdaD8oM9214dkI2jPPfyk1SMVvKigT4KRalzgzO6OyQwR0w69RLNv0yCvvWMnJKzxqqbM
iscW6kBc+HifrKpq8ASpB9UypbTSS6Bzr8IEhUMVNqVm4COK0qE9ASerR9sR/riF3yumeFwSe592
Ob58eCQK3O8MEvZ4xEth6CEYkbGEo+/isFxk43KfyToXkWYo/6YAxr4TgQd3fS31tRzYXtOlj+Vs
tlUTenObL2dcUzQHD7IVLg+Qa4B/Pweu6oo7Duj1KWXqKqJ6GNo7rakmLVKWK6/63g4AjFgNvIfa
gjl1P4tC9qGwkKmCCBtrFYTBkE7147L0Y9wa6aC/K/3FlRsfYrWxoxN1vfRok3lQ+6d6gjmZHwq2
qvxARwNtX2gSgv6cjZXYMRHVbz1NLz7ORjFk52bJA0S5U5VXlAiVf50ZfTVzRhr8XwiHXhGx9Hfw
UlIESCERnJil5qrPvjiqSkRYZv0S4NB5MTFaFqeHKmsWiIwcx17xqgkmHMtYH1xof1NbO1FgDvqI
gmXFMYrEvyUP3dS/vCT+FhfyScGlGzsDR1JQZXuJ21ks5d71B9RbZu+vVwWOIk3YkZWSwZcIHBm3
a9Df0Ms1wab1oC1HBRGc0Ns9gxuiR85w5Yqame5Qp3YbJ23VlnFfW/NCc5kbKkqyWpmRu+QwMwWK
nFcjWJ2nShk26d3ZVB0wDjPNeKoha8QGI/XnbJ7n4Llcu7V/sjGOvaD1GNF2lW/wFKzSNXduatfB
qZGNYx196bXeBpmpwAnc7WmgZSWslykZQJ06zDvBFIIFZlji6sWnzA+qaSdUBm+erqPe4JdKMB78
RIYfXCXYvczwu25LFeC5UQaw4sKEFUJFNCWQPf2iF1aELqa7Rvxlf8A7vnhrBlD+aGb8PYKGd54V
ZsIQH0pAPBHOwmyZe+G/TEQS9Ej4aPM0FdCeElSnGqj5sGuy0rlPAbndqHItBIXEQxSM+OaisfDp
SbPqVFdDp94NrlGaRgTY3tk708zqtuUl0CQwpZe63IxTVTThPC/5jbYyW4lSnrO1fITqk/rQBZyC
InbTQYVu+RSlZ2F9/MUrEkc+i6x1SOc2JtQYintR8oSN1PLj7TKl5kGDUfQyp4XRR0vi1EXsOV1Z
HrMGPzZWnGpBjpA3et5G0g08bYmYFc2uE9OIzAi+AlPhBPetNvxf3O8fF7Dp38N+Ufb6+UfU7/Ld
39WzQHv8z8eugnboG2L9DfQzrN/wJ7gsdfgGmV/RrH8ScPjKJQcD9gBfxQGLOua7dtb7DSRXx5gG
fw9aLOw9/g7kx4/+VBFhN8PbuiCHdAv88n/tjJvVHe3OcI+jVnYaPFAjga0Ljy5oD36ScV+XptD0
sPIHUT5Y2Gff5clKu+4HZK6PSQc3eCnX4CEwUsfeIyJs3W0uaCtPjEcX/dTURXdveuuKPjUtgmBb
2B2k04ptA/NNnSWp3fayNuV7LDaCIcJqwCC0KJ2K3IoB3p2pDYfKVfRQ7pg3J4fuq+8Pzlzq+MRY
q4Rgyvh6b+dpAm+m6spBIMKdcyR0JAhmeSt3tdARWi22vutzy8p2aK8wXEzp1kaC6mO37GjwRaOn
14vUav36glQwu+Fd6VdMNMsP69QEYo9dqOF+8OsKVuVAX6ctA8RpehPzQozrEeFINETXrUdOqayS
92OdqdYPReIhtAy11TG0J4uXiKl0lXU/j2KV1+zmjfZBSjdxrSgN0vtC1L0vI94oYCPbJ6j9lY68
w0ENkwrrppaZn93rGtbh4AYJ5uGfFyRXX7qOXc6J/KlkG5mYbKbv0iwYnHtHk3b93KayUVu1Iutq
rWX+DI/EsNAdy+YjPGH1NqD/6piCjnT1GyaF7o2tKn3fJy3qe9dKRL7te2c8++wtxQ2g0YIErTfN
G6RQibZf3QzuZZHWBqPVRp+/FKh08N1O3Ix86JSpsr8x07R96IiLOEpNebGufHevs+Tf1SvSplkZ
yFwGRTXdo5rb5GS+Wu/ULHod0ZVni2Wb5x4CmLBqMW6yI0NIEZyDLgsS6vlZBCjjoOj2CbNMTPgZ
CacZ6SOnxgpm9F4uSQwNZZrZKXhRFkZrUxisbZAhk8CznHraq5OW64vJdxWOjs2wZLEb0z8hBqIx
wodmUQdokl6/aZvZ1U5j7opqtySuf2smkB2O61IUl9qwxVKxS9CixwzmicNIfG+s9p4su/rQN7Pz
6M5Avbm2wj9qln43DYwNQtG13rSB+tBeKSGya02IfjtgoYZCKUCFPFqpqsMlWbUzZbUntxPozTsl
VSFRvym5X4xmukuzVt0UrufEZqkW7drvu/Fubmp46gASdRmLtEofDU2r9yY7Bdeq5pHY9EpoOxv5
34UoJqt3ZhOMPEJD1h3azrTvFtNrXzE4dp8Tbi0Z+TRrBXzduSXRSIcQF1WwC1S4Vo3VHhyrho4P
xyLTQgvZM7zXvsTurRjL4clNnOxhUZ197ZdcaTnBvOoHqOBZL7r3wzgXObGi5lIkaxkmg515Qgu7
Aad/NUc8l90wfWJVsK2RiBG29iBcaOms/qLWWkbuzxAn+6Ayd4GsyXPaWXo3LN4mM1AsvpiGSbt1
ynpbH94FfTEZ0VDhyEqWekr0wbrBK3xtxKEMMN5r3lo5W1MBx7BMvKyIezHm85W+1AVcwrBt/Itl
eR0MM2EJCzzxQJwS/1LOMaTuIE2Es7EM9lbW8kLeXazZ3hI6WgdVtHhcfCzZ9PIBkTdv82zNPZLV
R1omH8GqTRFlIE0iAEbf5TRsJo1ga6cY801mYl3EpVP2vkmrgeaAYM45e7UDArQeA/AJ93mt7KZ8
8M1qXrajMTbyHJTYUJ5dfN7zTVBSntA8zAh3b2VGcmh4yVCQ4VAi9qsl/DuiJBz3dURqlbJId94e
rrW9Gy4gR9PoUOj5cC8qQy0EJbDizKnaozVV2jtf1Qt0KMaaoSuKcuvSycXKdNAEm7zQeXU6eUTm
799nl4wKNRFZL3NLVigp/RHD01Gv994y98+WNZuYyJuBDDVrHWM6S7HNx4nKG2mFsVtEUD1myvFu
0kFh/6Q3UO/NhpLcGmgpRebZh3qotJsROXM0S7iZiVu7O9Wm/kFvZwRVHRpmBF0j3gCzgNkxzmus
AwbssUhvrgKWcy1culU9lNLJliionGEjCseKE6z159A0F3Nn1r0Hs1qZwda2ZIEoJjPeQyq9B4tc
SWIU47Ed9TcX5tiD14KphYVvg+lAYDgEpFo/kp3hipPiWu8wWPk4GGUnX+DijBaC/WnqPieV1Tfn
Nm8QDJR0XbgGe17/iGohK6KSxk7Rv7p+k8d13dQpuiVhJ+dFVnb6ucz74hU/GlP7QEJsmV5JdP0E
xBeFlsQ8IGZszdwyYU+owhQFaT77kZ339d3iqXaXS71SxCu49bVb0qvFGDQbaFl8r1boGxMkJOin
/XOVr30dGyVraSfUQABAr6JOgo9ARSu0qAuEuh0cmCQbqx71IF7oCoKDy1jaLTcryu2tJhpsJwyo
t2swdbvKav0XZ1z1mChrsyCKRCvuRN95V+QhuPeDXD0Hm5kgxT7ArpePlWbNV7lVtq/zoq16NOZD
uU00eECb1VHluwVVqRshkhheJ1fns9/XGdsMwHterp/6DJzmOilxs9kqCnl/l+S5OlmVa16JluEF
zTwKcfxcsze12qna9SssvMsCSWzwt6HA/5bQ/3D+3DrpuvkPiOv/p/+P6rX+qZj++nPfqmnLIc/H
AenHdObi6X5B8L6P0O3fsJNhvAO4B93YvZjE/Ms9Ccfhy1iCMZ0LAg4G+i/3JEZczNcs5qLUwrb3
d8pp76vH578ARub6jLJgxn91EsOijoH8T+BwNc2jZjrlEikkdAXR69K6TtvmI9Rwcq/MCiPA/Bbr
z/dj4h9bCxcvZH5tAXO0POEAghhM15+ROGFh4WIZYS1fUjJKlEiv7IiR+BrDNt2iHuoH80VL6Obt
HFXJBBgSFRP3dm5GnR72F6Xa2vdXtYMYP4UUbtrdq3npT/fFuwADpnKHQH+2Q9VSnWxceODHoI1l
v8MAofNvbwbiUzzvbKZRll0tVPq7zt7QZs/pJhmASEIY8dqwRdHMVrRRBZDIQWexbDc6tjPjbVDe
5ajwm/ukOFHhdw1yovgSfVTiR74zy2sZbAP7UL2r3hVxEVc3SfrWvbf0++7s6KFIGWwC1eHBuV5V
22rrPLFcqS4UL77ate/w2RFl+KAZEQpWSqk+/5IZ9/U76YcPXXXdaI9EjYSOj8yTfpvtA/lxCPH1
3JHqJn1CdiLksbsEQ4gWQmAm1vhQLVdQE/fueNdou2yEuemdZnymMLvqaeCNXR/Xg4lEKxo/qE/a
i/aiPulf/9a//n35M3sd3r79mb2an4Y389M/f01vLMM7Z2d/mt7sT87ODUK6ELiI6noCNlPbYNeV
Vya+NeinQgaGaCSt0DpWrXiprot+iyIHrdBzZ4bAiQLz7A/Vqw0SgcFA+QA37n7RD+WwycxdiEQe
fc1mEfGcUgSFyD1RGxvOdgZCQr3W3DB6X9YbGg7LvOO1PGPHn9R7ornx5d5jCLvCZwyFyR81BgsI
3uf4eaG5CMByQktF67Hjp/mbpTVaJBVqGLyg7roJ5Ybv818be1MjoHjZCbkv2k+mf+O0KKLVxtKh
EkaeBwIFdy1Wt5wnjjRdTdZNbD80c2g/qNvsY6Kj27sV+cmrj4u5r0+JFbf7bLQjv8dMrLpPtU9p
fyPcK/NQjdt0x483eA8t94v14tTHW1fHkuEDt2pqY+xoexFIYmwiQcMgMkKHt120NKZFQCOsxeN0
KEumD1Fun6TDprLcwo6wpp2+UuvGnbapOeHG2cKj7s5Lpkcayl+Kxp2TnK3k3F5hELNs7WMzXPl3
Lw5RDIER27hK3MjhiPFG2vB8R8p86LVbWK6RuMR4yBjVMrTf+S17yK/P8Tb2q6P/tu1oDLTr+fWs
IU4PA2QjUW2joN/m2V3bgwNG/bW+yXrYnJvAupLEjj1oN8RB8oqmQmBFPb9Z6A+H5FiZV6V4S/In
H0FKqTa2djVH9vC6aMmmJwsLNuPOdHDy1pzQMQWAK4O9vI5krsfequ0DpHhDgU/NR6jJbNxHWVyV
w1WdwtwtqZGwJiQtifcWDJv2VkdwCF8mNB+DPOzuRfdW+phIKFwRlo1H8Xi/4hKatWMMm671WWBu
TPtY9Pq+/kx3b2JxGw24WOVa2AxBhKEV//Y/3xBdxlvjEyVy/GDgA0XSS2R4L2Wiosz7Eswo4Ipt
5eyr9qCskwg2yNvQcT5kxpPtO5zprta3Zf1Y6496tcFwRl37r5Apwh5XRA9TnvU4VyfLhL7vb3Dm
DuvtWN3q6oHUL7vdTunVePaeENBmRtjcibtAD/mt7BBwhP9T34zn/vz1P/Pfvn1FZ3m1QRFCCLUp
qUvffzt91H9pzvnC1OXAwrie1ic1YycGTRxLKGHE/hAvoX9Lh+QkkaE+cttbOXDDR/SRpFFdA0Vz
Jz3B7EztOMd1xOqgDOsVCx15FvpHo14RTNx7UoOufUhbjRFXjW3eoS+GMKCamUm78tUxMbdwQqXz
XmySeXPxSkP2XKwjLh2J+6HXWVfp/dt7rmqNYz4hnFgXOCnX5qMfJhw5xhppDczIH7HAkcEORXI1
hswJAzSWs7ut4hp1odcy2AmDV/eq+Ii+tSv7yO7OWXPtpo8N2yMzl6De4xLreeGabddrtFQCkuIa
LeaHWtrYHYgoZYCQLMACGPkIksp8ejVVmreD5/PvAneDV2kEm/ro8NCSf2w7y6a1gw0IyBb4aVM0
yZZu9Q3DgghgOzRxUb/Y79C8xaX5PjHKj2zsz0VFAsmCdYJNVl3uwKoe9VsxyE0yupFu0+Cud0hx
Yz+dQGssqNNGNNrGoa/djVa1pwrzDIehlaVVsWiwN5zf5vTK759Kbd4x4y7DXM+2RXCrWaOgJ/1q
rMBCofI7yCD2RvODDY40pHQETIeMfjqZwY1Y3hnpEhq+tylNe6PXXQx6CISFnilk/ox5y27UlhfH
mK7Lgqxsp7rxquVRVO5nBGxXqX2T1a9f4c2/VaX+z3NBBEf99xjuVf7xi8y5Dt9CLb8KLW1+4lvl
qXm/4X8IpQXMyIF6DSHwn6WnZhi/Qa2jhWAewXgouHDYv9eeuCCSrnqRN8LcRDf1g3On/Ru8OGiM
sJ4uICzOin+n9sTb9icoFzNkEGNeDzIxWSjQTH/hC2AKYI/GsEayt7xm62lu0Edl5bs8OF2+MHfE
eoCIPQbXXogjvkn/W5jlbeAErRPaWTe4W9+a5Ra7BJLVEpqv6TJEskpk4gltdbm22cKeUIKKsm/i
7dR4431mChePkrrHaS7AdF6LNEzIdlNCJOC2b3OcOCqtROuHiFMyVU997cuSJEiX2zEVpyaTAA9j
tc5HfR5ZAK3OG/DUqHC3Db1+arHEMbXgNCPLeaqsQXuiP8uMvQ0n+4H5qPji1o138LXaG0OQ6o2Y
kfcs1mX6EdSYArrDsOaxapPindTb+mEm9geNCuZFz0NZmcepbHPE+cWIi2OTeNNLmttjitkZzCja
QHj/wEw162eL6O2NhITp/eJpjnNCOmhvx5noOHLy3NyN8sbsZSgRQyH70nv/nYdDGePveknMWBOW
vFcIeF5rxuyHHtabfryYOL0iFdfWSJSVdlXTr0JPcwPzaSEQt0anVSH4UbmB24XlpTbK7sKaTmkn
/S4eRnN8Lkxsy0AMagIyjMxf44H19ha+HtKqRqwz1kPeWOyK1qOzb3twzMKZ75N18E8I6Ybnjq6j
o3fwAYR6P8/NkGgsJDsd3h81DgyOecZ7yLjugtyzIgdpKaWCqiTV44pT1VxYwwlHufKDZ9ayip1q
8JrjxMm9I5BwUQB3FsnFI6ALGHtWGT4rb9uDUM/9clPxEm7oO739xV2C11pZBeVaWWAKRYOHwKdg
/nYzt5At48SQ/cPiB+vnSVfLXTL69rgTjQPmlqft0O7MWaQbUuS7yGplboQ2DE3rPnHy+kvdq+Zz
pg1zcqD7d3dtAtMAfZoqbjS3SceNVHhiUOfbVJo4QFr7pK7AvQkmds/W2o71QbWaNDcjykp08rOj
noJ8omry21zVkU5Kz5PyEfhFZqeZw9bMzPR9zxRQEn9keg9iWPxm2zqIgKN20dSzsTYjpjN4Zmhh
Cbfj2jIbOpFGNHzeem00N45IKJjTuhM9Fg2r/6KQyKKrx1B63pSIFqYziLlVUSshUyaw2sCqZOou
akFXllW29da5xjgO7HvrE5DabLwuWCtqL/eSgsksqIxyIKQgVMVK4rU+enkVszljBKILL3kg8FK8
GXphWltQK5ovPR21D8MQCC2al4Zhc9cPHtmZo2M2OHYR9NmYJRrlTOEHGOrGbHAfdv19I5VxlkQZ
PCfmgNtnHQRJFeml1GAqJO3yJlOUJDEmCzB2KUEpkDsdTgkK4jEa7JSCqa1rGBWNhjkV1YDB0Jus
Ru21YBqM4ykcJl4Ofn2EPNo9+6RAYnuaWE6wb4Gda+zbK4+QCnvcrxl6yVgCqrf4fq7NQ6Bcy9ko
u2/7I2rr4s2FAwoBAsYUxmEJ5WUA4UC/D8w0e/WJuGYg66wOM/nM12nFcGv2cIWZANrup6Ec8+3Q
+DTAQ2ba1x2UB+8OwRJeGYFUl0ht1hV/MyEv3A7rhRZdevLSsGcVlOXO7+UHIVJ5dPsZRVnX1PMN
wKB+nUvwwo2PPSbVZODnH5OxHZ6nBWcTfI74+PnUGgoZdKs8bO6sf/InpXm4K6ugu89Ns6TVyPT1
saom/YMoKhZXqE8BbqLAjfnAg1a2xc08D5a6ERrDIIqlrspjYEG0XkPhGeu2R2nkRwt4+Y1MNI9h
k9Wkbb+BD1fnd5bW4F6EMyg+QmvvwcCo+qlQV6uTKGzyetmeW6oknwC+xXzBj7gcYw1xZ3OEntE+
tgo8mFG9004X0WrPlWk6f8wiaxogYBEkbIjIRC6uxaL3EkVttHj6wUvn0d42sqIX8tRQHr5qBGWQ
6XdJpXL9VOcLUtSsz2lU/MQ3H1QxuSTmsm6dlYLlcVuv/ix3QTOV+J+lBE/ASWLP00UpifVFsnvv
LlBRwlqfzOWynM+Jj+uJay43HinF+kH3IJVM0djX7Y2zrnLeZlVtwyXzy/4WCJJq3Z1Y0lRbFEmc
5f2I9xizmm/str9Vkf3/KbmxKKf+fdmGdzEBxj9WbZfv/1a0BcR/Q1/EhBpytQOXnXLuG1zo+795
eMOQJ4O6Bgr/JS3nn9N3/zcILj7sQWQ1SHEu1gbf4UKcMWD2XH6Rg8XWz+v9DfsLdCQ/lWyEDtge
2Wv4YP8ME6YJUcDL4Jh7x9XmI6QZ+jiLmAqGgp3YM1yR+BHo3mdZZ60fodgBbLCB8fGOgJo+vM8r
v3zUdOcps4nQDJGhDgGOtMDqW6/HRiIq0AfeDbXAPigQHqMTZL7GnY8/QBtneoXvmdFmL7Mp3Xtf
I2UVCwkKVFpqa0S0jpOF/w5fWAerT0Pz0ish8afopyW9T1vPaEPGAoD7tUZTVBb64LNP5bYXO8bS
Hp3JTB8730zU3qod3JRGPNxseFKd3Bpw9O5dSqT8lhk8YKVmdRXzHYmMc6OtikUQ493BiccK9gxg
jF8/wFYr7gCP1lu7buajFVT9PrEqSTuG2a5FmXLOjKV6mdxUHamNgyuiV/I94445qtpZw2ezlyjT
c7dh2ezrrWq7ienEOu9KI2vOfSaWUyoq0BPD3LVQJe5Sz8nOnUfJFhqDyQjMYgC1czqqgxlmwchi
GQea88g+QhHtLwlOUPhIYL2pRFhRCz5XudbsyzS1rxasfk+CXfxu8Jx3XTe3+yQBAbNHqOKBqyT+
TsEISOWca9daPiWTieeUqdS1XfYTLj2YAFSlZj+0TF1uGJ9hsDj7+bSzXC2IYQN1TwPWBMeuKpi0
G/PgHfD4Yi7StnT8AjbAQyMm48avU/M9oSoehQHKX5dY+buVO5Myvqx6YCEnXzC5K/r7dsVNejIm
uuQO188e5CFbdwTpwqHAypr7R+9OXTHshQa8qnWtfmgLMAtWUPuUpbr9dJFWglLpT1qqg7QYpX0m
ASB9SqaxBvgZghadA3iabEnggUvhkUYts73NBbj43/lRJtynosFjlVxne++5pIxzU5IrFnaLB5ig
TWxVSL80uhDNmbGOSTofCVpTczK4HzX25yG75KPPqWoxn2vyjcIQGzTULsCdXBs7p0JpJ2ssbZDy
cYSBWCop+jgnfdDcp9UCMS8txIipoJbc5+gz2i0MDuoBbJ8MwLiss25GtRBhABcsaQ5DhWIXHmAB
VNNWaj7VMM7OqTevj56jef51Uwncl8c0Na4q6egPeeBqK7Ndf964Q1sz7KXzNO5l4HRospknUkdq
HQHZkUaUgsZPdunRLTH2ZbbJtjm3ZG1euOhpjPJLu0MdB/qHAGxHQtnlsZs7/aw0Z3hiBteec+iE
1JqqGbvIwT5v5/nusLOI9Rb7FiOEjTHbxVkb54xBA6IiCgU7AIYUmHrYfEShX19sYMWa+uFcq2zY
UN9q7yE31edqGjESmAf93nYak0WpwyoswzwMAXQdzAfXmZyDlbTGm6eC5A43NCFpyQbzYbAw5IH+
O5hs0lBPvU2C8wacgiSRNx3M2pSmDGoREfOY6+w0b1w+jZpXHVx/5ZPrB626zYpBHceqWPFPyDHU
oNjoaQYRSjQ3q2lod41relutvtimO1na72g0m0PrCgiGYzFr8IUwW9NDPyiAuXMrNV4GKuaBsSUV
tFLzSlKAD+495AtPajH79i03l7oyOw+mx9DADKT0kholsiyCuGN3qbHInLJ9P+V41WPddjtgKnZO
XMLFYUo02BEn42ReqanUYSDgJLSpW9+fdwyfvQNzSwpyfBYqAEDDu9KnTomoEoZL36hsKBxOs0G+
Rza52Y3ibkp7ggkCfdAOhjbJgGrOz0++k/dXwtfkE/yHSfE8TpiO5Ym6b3rzPelG+Ts3EMtzC1fh
oz/NVG9ce3M/4YL75e+DRawy/P41mQgV3KemJVg+zYb/u/vSXL+KL/2v33Qpgf7ru4hH+l4SXbJX
fvoH3sn5oO7GL1Ldf+nHavjn3nz5zv/uF7+jPw+q/fKf//jUjPVwebX0lywi8xJc+O9rkk0/vw74
vP1YlXz9ke9TTMoSC8QIPyvKCbQ0/1WWkIyBTgsoyYOFiQLPYoD4vSxhbvgbs0skh0hgPbKmHKqJ
73WJZoJOIVWHLQj9FSXF3ytMIC39VJg4eHzhg3LJTwouuaKIfH4uUDDIssyWaBb8n9Nd17YP9gJv
H7fu/8fdeS3HrWRZ+1U65h4KmIS7mIsplGHRF41obhAyJLzJhMfT/x9k5pA8OlRoIibin+6+6Y6Q
hCoUkLlz77W+VWrTTlHlcmrnZfWjErQ87oMLavvkZEhldp+jvnkcTY8hWawggEvfpLXrZdLcV3UC
HUVz4HfBLs1K8sWHNAaTzZLZJ5+xkFpbOxXHZaujEWYwWfScW1r7hmvZO6SExBioLXiVBT8BKc/s
7jslLzukfMHkQd3naDFuiFK+sbpQD6xRiY8FvL5NrKdTvo7atqCbAw2l26HLb+ObtDDDrzQLxoZa
o82r6zEuc5MePyqblaB5ds05F/ZeToKFrtnLHGPQ5XlESHowJqq91Ejmo5k8jYW5YwPqm9XY2zKC
sofQ4cbQmiEnYk5NyaZFRNZ/FVJ2i3CuB2S6vBTQrzXcGat+DA224towmOpM7WCcVTGYflTMGt8V
lUR/1wlrgkxEkMEuyUwGeTUo9HJjqpF9LqKZdqAYHM7I1Yyp9rzKXaka79QaJ4dXbACkRTez4cvu
3BrLbmeiStSCSveiMxhR40czBHtU+U5xNuTGjmsfOhtMrlvhJosm3UJUpTVH5lBFpzw6myEL+RVr
wKa42Py9pneIktDeHUn65gNkozLl8Nixp4PN2RJfmq0H6YoTZOybmi1a6ulJq7IbVtCICZK69rW2
hmlKe901siwA1HI32358ZsZxulOJ72tBWjhmuW4nodeBnJAw3XlK84vbWC9M+mMtiQERuQt+O621
UoAH+e6U+qMD1rst75fL1D/Htv3/uJotB5N/Xs14yD/lrxvj4P9+nrFsmt8GnWyPRjGyZP+vvrjQ
P3BUQuiPUY7C8tsy92Mxo2O+xKC7C3HLIaXcYQH6uZYZH9Aj0cfGnoWgAnXGH2kyOPu9sHy5i1XT
4KC2GF9hGojlBPjSrgd3dmjo9porN57U52SwEP10QKxWL+7IL9AEr09yPy6DtQx4A114+IivL2Mm
pL2FMw4tJ0+bU81ror0aWmPd61G9id3JvX7/eqZ4rdzGh4g+HDoOUI/F8vltHPHyi4VZS4gwSm0W
2Ioz2DqEw07/XC8LC2FSMWmttnJ1KjFkiAWtB2CAdSyPE/K9aP2JFo4vEPvCaQ/ogwvvWBijQMMm
ehC1u8yL0d8E8JWyGVtTq4VaD3gqHTibJZ4ftcwjRWzp4RqhWFhaQRYRnIqooda6Xu3axEgpz6aZ
2VgfKKtz3WTl1nbiDieqz6bhi0F8I5jGkR2QSr7g/E4LpdetsTfXRHNP7gzbzC8c60GVxZQMa5no
IkLEqutaF2Jfzn1HrhiCuMqgm5l4BbyikjRsso6y0grvse60lN4SC5eF9BUN/hEAPv5coFpcMjtO
j44FG7KfXaaYZWZV2PV6KltkbjZuCa8O9DB1ohDBo5sBFLPtkYBUTx/cjBAaB7KhriynNDcxdreB
aVxS2KO94rMsE1FNWMiSRaw6ge5Fmh6nag9Y78FjsB4fF12vcWLP+OIhLpxKFSeFbeR3gmQeZ49Q
Pks2aT0bVb3GWGdEj02kF8jefW9CDeeqwqyep7RVNwZ0JKwgqYO/W46zSV0tLWbUJTU+qgEoZOaN
MJoaSX0Zld2G7SNJv1ZRStaAo2uuzmlh1BDqGUhOt3WIIPrLkNEdeSorGpQAAOi30i9OS6s4aaUF
gmBeeAGCyh7Y1OcMOVa2pQvexlthFlNGioO5qMGDfraM4jwRA61X5eKtORnF2BccLzWtOnbcUuO8
WujYpDAvQazKT5eNqbtGqa478MW7Ul5N6cQFMWpl+nk+6IN1UjF+y4LGTjSSD/KMDJPFgVZbm8Jr
MOhzbhp6gTrAxrq4TRo/dE4cWJjOBZENNcPapijrJeOn8mEAJLbdtnuDsYyygz4HfYzQBbkoQWFR
0hfgfGH84RbNIedU2wgU2PyAxcuke6oyDvBXRdY4WdAqT2RnsuBnu7QqCfkXJx+Nfa3ysuJaS6yk
O0eDZhk3AjI9SC7TK7W9Fs7F0YSWbGU7tU/N0WbRpsSoTyHuDGFenie9VyRnPWENDjd9sus9p98i
kmd9JBbub650Xyo4Z4me7zxvrqc9NkzAbqnTztM5SsXYW3Vu7RhrnFCIuxnez3Ocr2faEKmBvLNJ
3KPaqB314MumGQ5Rr6M2Xc8oQ/trlY0ij6l7yHVgKtXl2WNlp0V7ovVZ5t2m0XcT+GyELWHmyKyZ
oE0OI0Wsn50o5Hw19FjkqBWbboyq/loUQlP19eS3VuKfs2YRux7gKUTregg1SDLdCRr4SXmf51Yi
F92XZhyqm66uhDZdS7AFdK0xRoxrp4I1j2q5d6MUEMYMvGRd+Uo2Gzd10gFNWtoP9WqIndgJeqMe
iFSqWEr9C46UCbUdASOZj2oAkyNyjExnvF5oVh1tgbGHaucy2dAviBHT0mMSLDRtwznVC9fKszE7
jAQyEeedgsvh7uhdvQdiWBq3xH8j4iWTjYlA57mhOM7aWp3gKwbPlgl+DpQmBoGfpBeYiASIgcf4
HMxzXeJ6rUjqRV9lqWZEvgwsevHHRt/dsv3k93hn/dKDsH4W/TDWAuOPu9/YwV9vl4u7HbQYm7gL
dxNc6luml2MmXcugO0Z/ZtPbKIqummhpzcnd+/vXL6+D9HIBp5kmzM03+6Vt6G0u0BpVWY02Hpdi
f40E/XfwgNfb8o9N0hVsk5ipqEOY2b/cJN008aQbchlN0ubcz7T6pC73DRqvUxGL3ty+/7WWf+8v
/edy++gZ09aFTrtkeb+F1YUQ/mB3orzC2tqt5qSEHTLbVUUMltGsoyLSV5WY9E8ZtMnf/HLLHXtz
aWoCVhG89Px0ywH15Vet9Kl3woxnrLXDfJPSPdi2stK3uq6G9fvf8u8/Hl+Sw6EpPI8N+htO9QVn
gs2aY4/NpYyWYdkUm9kp89jfkf/+fi+XL2JaC/oG+a795hHpGJw0LlPmlRjmhon0iP5Lh0J6LwTT
FK9S7HJTGh8xBC2+/4x/VOr/e85SDO7iP1f6/4VsL8nz1xoY/sYPCYxjfvBNtCrLu0TBTyTtz3GK
5lgfTMe0TRf60mJyXIYmP2t978PiVWT+yo9ISvjS0/hR6xveB2M5NfiUDMscBDzUz57Nj5r7exr2
r3HiBibLF68An8ghw3lpnHBqEAb/ef0KzEVfdg1W5DVkPbQIekLr08o3U119qfz2s5d4hw77F2DO
rGacQZNyElA8X9yxH5/qJa/pjaVy+RScdeidYPpjuCPeAvdEDpTTo0m47In6Sef1x15J1ytNb0at
OUlSBtJeyhZRlWQRzcWw+8313/Ruvl2fExcYaIezF2bR13cBG2JtNJ2kTyg8DWIB54eAJFB5UWMi
RJxHA55sDc3AXjU5rl5T0EvEn3OTDVvywNClFgNZBLSbkYTTmozXDsGEKxOhzhFJoXX1fTX533jZ
+icF6PTpX2ScN//aduVXumxV+X+hX7g8Jf/83l0/lU/Rp/xVu3D5Gz/eO07LPE70VdgoYeAx6Pvv
985wP9i8O4IZpo/5gZPgX+/dMqyE1e+hDKNnaL2Qnhkm7cKlAek7AGW/mZL/4L1788AxzeGl193l
eadsoOB//cARqZqMUxEenEQz7h1l5bcwPDnVAeUja0203vi5Ip33N8/5603I/nbVZbdjREuH0nlL
V3cJDU1k6R8wP6AhmorkWqK8OnnxM/ziZf7lRcDy8R5QGSLfe/3VJCFAXtR6BxJSxf2EkfcmiySy
pvevsryRf23d378KAkHeWaSAnr7k0r/cujsvlJwTvUPRxfC24baKA/rTfhP5g36kl+7j+5d7XSn8
uJyh80j5JtisBVD58nJIRIdlBngwMkOe6KN1HQ2Gfdp03vCb7/Wru8cC9PNCfysmS1g0nJcPQ64Y
7zBwYkCi/WjL0Uz79ar/q6fPxX3L9sKMmi7T62/jRE1fxLFzKELPv+IP9QyABsIT8rnWtpOf5nnA
mDb+vmj941XfjO5/3ETXBLLF4J2K+M1lGTclyIq8A/AJhZNGxQiMWiHWYWxb27nys+tO+eGmdHP3
zvYaZ2tbRfQ5iWi/0NruCD1O6+LExXNyPKCLC9dQyDE3v/9L//LesE/DsLRRn75FInZKddJP3QND
v2YL+mbGPZFihSh0L3k2rdm/rC2hfxei/OOt+cWvThXMoBE6AVySt3dmImdUxIN5GNPWODbpCq3n
Moz//MWk9OTlx7XFsuO/2eqVpvp46vSDT/89MAkGXSWq8zbv3z6Abn97M2khcQmWXjLMv1U1L18V
0GapUnVyOs794ou3bUioqZdXx8orvGpphRE7DAjSxZ9qQu7ZoL0n4AxQkUEeHoPyZ8qoMFrPBdnd
HEsFQAAMwKm7U4ikCthFcXjqSHAK66ECvh2g/XausmHCd0mXJbycU6Yk5Ji0CHh9P6lvXaeob5Uo
OP72o1TPcd/g37QjD7WujXAKAeU8QhKhSWHdjT2I6NVotulNW+v8+AVadR0KbQuEn/xkAE8JmDq6
mjPjXEknhjd2PI20wTrURJua65KQ3U8ANbErCHdO8Ra5jrHzpGXdhoNALTWRjn2lLGmNWwRQCKeU
oYpDirhu3oHXJ7VqGhQB5s1gD4+OUWMZy2Wp6ytbksoeSLDvBSkkCX9EtmH7JNCBaUGGvu8LEDvE
gWkq9sQAuOnaHmybSAB6ntfcR39vjmXh742ZFM+AVyw6cWSFd7tiOH2jW5mZbqOyDfelDt4nqHG/
V6vGjiUWtqwa4h35kn21jiDUPBP4VUyrSDPMaJPIdq7QkCR0ihOnhOTXMmllxEK81JNikoopgDXh
yHcw4x6HnRi87ejZ5mNJhBNtBH+cqzV5DOAllBeTLWOT6H5tJba85Pwnz6uCKwRp5ubkn6PRXlWe
5t2yqUQ7/nVO3h6tjQcg+t2p5+WexTw5U5dz39gcXf3oU+y7RUpyXIwH2lFjdl/i1023SWb3TtAQ
0nxK1lefMQarFXLPuR7Cnb4oTdeF6w/ZOvaHehEDEv9aOw7xaC5cL2NtO1H5KTFAlVEbJkikjXmo
PxcNkuhVM9nVOXoofEAW2RZkOvixRUJq6iJbmOYswpA/0oAUZe1mQVQqrHGDxBOGVC/ZgMs379y6
c4iXiFMatGiigFyin7boolRGeF5lxGucyWHA1FDYA0pGlErDdZtgNJKMz58RYjnTZUZP88SMCAir
Ukty+utMpuFZWcxylU/xPKyKDogacHvc7vRhbEiL/hBCYE/tOc9WPthUPRha4t9XfTFVIyEaNPEk
6l1eMY7JHYajwQzJaq96QoaicXEQ6rH7PHjkE69k7zlbrdF5bxrJ6YJ9JfFIW2GYlW5CC2lCQhv1
1kRP8zi0Mrl2B5duX586kxOYWmd9GuSU3wpgHofMmpPP/oh+Z50IsrnWKXE+eyzec7H3i3g8lyOv
HvIQUe07ECG0YCdRf4akxg80e3bxWdfD6IFP0Nwh6F+yc8rZPe7NQkJeMCr/0Sd7wV5NiO7roPZb
FBdi7qaHsGzneEPcIzrfNvJxvaG/1M/osKrHRMxkMpYkdTyRn406FbxIf0NSTfXFybTwwSs9WcMN
MKNHpOTi42gJ0pVppJUXaUnvcKX7+FwC+h1ZguWUnTBo+MUvPc02aYeWLgE4WsxQrzG/TT5DG5TT
MMfOlmRpdJNDIa0IEY9VE+6ECOu2QrNwo+fLMzjq3cexSUlfnNBB6yvSi0B2taOc9CCaxfDRGJ3w
IKc6z3YyaVoYNQZxq7sCVl0TlEMfn+lWgqnW1TwbsHvTixxINQKaoJeRkW4zOzGeB9WhoI1ZlhFD
AZP012xg6GNj0xwu25oe3FBNU4w1SDOI/bORgNt9a5HwZpskO42aH8GryssMLffQ54eM5x5SmIcc
f6NaEnybgT4jmieS0wyYWQKg3pDt+5kj49nISl4/Fp0CbhkIE64K8dWawQqEEpgjOQGKdpGA1QcE
hYzenUtSMge76Ga6vJAqru1CgY6p9MY8b5UgdnrSLITuwAl981hj9tqcNeSMaDhZy0VwVJs0nl3+
d7hZ3opx5foek1rXn+Wy2UVMiGsTzL43zEm+6TXXxMSYuM9l1ZE9ko/pvJutgTwUQfYv3i8h62Do
wz4/spNeP4G1aEJXsaCGkIk1nYpa93oIqU4Pnhn52tc+05qPeR/69rYZp7ndMMhKHjtCYi71Mu+f
0DsbT9TfYobskvDT1yqOh31H2EK61irSlTea9MShZkpcbqyKIZrx0Usa/UZOUPzWNQLfhJH0GLVg
AJIMyodVkWCHMAHMTFwXiAJapjrR1s1T6ytoV5D/oFWy8QjGtJ2C6UgRZTJn08cjC5CahsFAuef5
0qI9ar08NTaTJcnyphGvJZue0Tae3ELIuzRt3XFtopa/I21yale9m3btSchoi0vQDMlI81meLEEu
JPTConbQYFpxSMYnMzCmK6XzaVQDwqzQHFxS71EDSggNAz5d5bQo6O1JFv12FMWChWkbpFKWg59g
o6cijjai6xweRX108BKiUPsCX06s2iEndpSuOu+OodiItpQeebiZzJA5B9UMwzIXHGEbiNQmehcN
5ITnLwHDQ0z77BSBj9ePkHWOFSi+kmiQ5NDy1G+Y8HTmmgNqhgOgyLFhpFrMNu+osJFnujkO7bZB
d9bvwqZip3Jyb0qPkhDA0qmeV0AVR7YCNAh2lo77oqmsu8Wyv3fAwvTrVnPgKlIqoEjVp4hsooxQ
1DXc0ob0JS1U/k0B2xQF9gy9DydzoewDXkr30ZQDCKnQlxP1Cf32wDOIt2QTsgjHWcGRAv4kJWOZ
YCZKo141xqRdmE6Ot56JEgIHwZBvifPsC25niKpxG3UtYnR2oy4NZFcmkvmWIBW7sQYE4m4aGcNa
WaHxPHYWEdpm2OScSQzT25kTuUmXCT6XccuRPZ6ZEY21dgScsLh28ASSszgN2FFl4rn8JeSXZn+M
WlCPb4nozHxUwLO/sDgNMotJMZvLbd6qDuAMLwbOe2Yq+EpV4iVfejzOMEFI+yWnajDAI+1kH0my
M31pQc0x5xbCFHgY3c0upjQ7rcasPO4jWKb7cRaqw/mAGQHLv2mVPA5R/dRwoxchcqzsFcopG7u0
NuLQMoWdG4HVTcZph70EezaVSkfyecfErS0W78+sAfsI8GI5F6nB/goWa85vIYel/ioeZ8DInLVE
vBs16uzRi7WbkSa3OikcpDLoS/2sX895kt53SY/871ud/7/RgaqfyutWPT21tKD+T/Sd3u33Xidl
9Kmu1NPrzhN/53vnydDFhyVhwkCO5jgujdqfjSdO9R+wSjFNpN3JLGBRffzs935AT895nH4UXZlF
yfZXv/cDgwkeLsK4bNQY6Dv+pN/7DbX8V9/E9cgxoO3E8ZYIDP69t9MdSk4xTSDbiPeBRxlbROsp
zPFzMo+rlJyNj1SNxaeWeCEKZh8dFPisHjoT1g5e/aZpm1XthmSUkQgVwZRTgLAyoGCs+92ognzC
XNzL3nC3odtdjGYNTUNFerrWGQyTa15r2IAzUysvFGnIlzUmQ4SfnZ8fmi7Rbk2InNeJ5S4mXyPz
GBb684UOyLYPCGABYo1iZGfoaEAJhUucu5weULm2oz6yVlTPnILQGmS0Y3FsrWiEEdybyZk4TKmf
vn/Q/UYtf30nyR4R3ySENAXhqLxuorAHu63n5NVunG3yGfXqRCmAql7DEa0o8XBSLxdbZWPb7Bq9
P86HFAX1+IBegXjcaPg0tlp0xBSuPFfCIkCuzU/jOX+qItvfNL51sObQ/swQGFRSX89nc28hCkwx
r69ErpDN+ZCQgdrOv4mhfH1+X54Qvhf2Cc8yOMOLt0+IYzgkZhMQtisH7TO4boyvuXWW22UZGKwx
2J7O4zCTl+/fztf9vB9XXZ5z1k5gNAiYXjXYgAmlpAmM1U6zeg/tRGpxPENMSbNCrMKZPKr3r/e6
zfP9ei6qT14oj4nD22GqKno0HJpd7SbmypdaH+mnJvHYa5BnQPnCWZ25CCN/c2tZFF40Lf9+0Tdj
BoiIFsdPr9r5bawTXyw9BukhBRHHwu373+9Ns+3HtYSJTotZoEmf+/UNxXoFtEv5RJ0N00wnTW2U
aR03VnTMBmKspygCJQYAbTv7+XnWtmAayj794tYNwLtYwx5ZFAC1ZwmVTHb6b7psv/q5ARIx2/KR
f4lFy/aySaQiBAyRW1S7zrtz0FSgbJzJI/PT4UjhPHn/Xrzurn2/FXS86bLT71ySM15frI4qGoeE
pyI3neM9T2DE0CaXv/lKv3qi0POZnvCYztNef30VNYUNFUBT7fopFHuVRm0wO/W0y4usD+zRrVnR
0nHzP/hqdA35Zgyyue7rizpOUmWtxVcbBlj+VPx4SvS0+83DZC/t7ddrHUNInPqgovgvzNPXl2mH
KsOG5FS72N1H3ZWn9qGC45xQe1bGSa6oloqroTzStDumhWuBPaVF4e9rz7q2NQAXaRTDbXgLKWyF
lH8755vR+IqXCmS8WKU5vlqI7FO61Wm0KBeqG0nY1iaPGho4X0UnNlOoaCd9ogTaD9qxl7s7IR5b
ZMr+PszPahsSCwB6oBu7KjxYUYlKbYLctlj4h6Ao7AArPtaWbuW2w8aukm2EZV4ohnbv/yBvcVYs
n+yNFsm1JiUcCS3L8vpi0A8Y39cgpMldmtAoKiInDgZehAONqxR9mgvlzZLztrJY/OPFvI2bhdhM
Rhwbm8PoXh/yBBlTK3eorqk/U2LWtUh+kkRIgC2csq2IIFT+Tz42h2/LpvxgngIj99XHdnJEjImh
1G7yAhIDwfAs+/IX99Z6Lk7hadYbJxjvrGmFfdYj+H3nXB2c74lLf1RT/nuqhe13R5kBVnJVNS8L
yuUvfK8nhfjAb8Icgm3ZpKWxjAq/+zEF+gEqDxOIGeNMMBm8lT+ND8v4EzbKEljOOIHKkoXhv8XC
5gcYyciMfZ+cNAGd9o8qytf1AhM+AoJguC1jJD4f49PXTw4KMlNPMsda1VEHrULX7OmoNbz5qpsT
/QqwpL0Nh842NnAQ+y96CYkmzOriGgokbMhU6fO+KsuHPKeJRtSLgsboi46Dql7GFc1Yh1M2J8nq
MiTaATqUHbtnpRGGYICwY40UpVF3Q5s7/JgbA/Sd3mrzxxoJ7GlVqqpbl4I+WlcoAD9Yyc9QIvvz
GhppvTTw5vsJ6OU1Qj38nFHDeKKIbyXqszv6+RWGSSLcOoDFhrND2jpGQTV4Gxqt4V1iV+WX0Vew
Qv5oBVluKHFyjJ8cDLPIysw3e2PsF8aUF5ON1jI3bqAeKDyaNE7AAA3eoSLa/CvU0XzjAIds6M0O
ox7Ag5VXvlFkd1PmD8+zzAkxD9va4NBYQKUQc3KtzAKzVoUG9TiNc9s6ygaoAO9/+Nf7+rfPzmyP
2bbpoioVb/ejnEyAXE6lTTMGsN3g2+GONWvcOFpCyEwKIOv96/0tW4ib9eqCb9YtK9Tj2B1QGYPz
JD5JvygKstlhDVidOEwi2yqXhqMYvWO9A5kZl6f5nJ/nUExIALvDwrFp6P+N2XD0/gd7XXN8vxGU
GsjnLdTtCHVevxUmksSBB95epZBbVnNYVMdaNoZ/GKyzfHvs2C7jVO6C/XYKXmuNbFxE4qsE0+Kp
Yo5Ekg/k5ve/yxtr07cvw1GWFjGFmiCf6s0rblnZnIjUp/Ocenj/SIvSmIQYYXQCLjf8GHexYa4S
url3uqP0jwqLNhkNRBV8UtYsn2PdJmaYK8C/i0jVI7N5jgFhFdmTYeaNxdNJETx3o0OsQKzJtU6y
WX+k+/lmCK2zzo+6S8Oixb5J86i+7vOmvJd17BxPbJgN5K18Q14KTBxZdkOzms2mpH1t5PsR/gAR
Huk4763Scn4YGP5ov/r3lLyxPbx4RBYv4A+P32I2/M//uK66Nv7Xfz2r5Munl7vWt7/2fduyvA+I
MyyqiYXWtOwNP7ctw6HZQU+Drcl4yRAgvhnyAGUTpzLEAd+lcj/3LOFgfkGktkg+0F8s/9wfqG84
yHL5FxUtSxQ7JsurZy5zakRlS8X7okwD2MuUuTd5bB2jMNcRwzdAKqgnWSzctnswRwE6oNdAFZ9i
2pgzGDlIyWNoTHYDe8aYHUFqSCdBo9RqrALOmBPDaCuP53Mh0s47DNJaRhv23EbhVSaE6k9L0tbl
xtJrXx3N9Ch2mS2i6JgJlQF83YAX568TRwz9NQJtMyyARJWMYlzNhOYckZ3RfMpRtA7mKi/MyPDW
+A2jAwo+uOg2uBTnUW8QUPsB/kQTvmPKlBWZmgyn8YJ0pxH0+FwKFr1BFVl7S5PccQNpCh8ipTfN
+QVI4VwxhJZeeq2bmp1dmclcF58brXEPdlQ6+sHuHOEdO5UESWSNlVuuTWOkq45VW1ZHOeNz76ab
3MrGGU7EU7b2UXrnn4uIEwF1rj/M5LS0IVNnOji9f9ZXrYKpjKnEnc5wedopRKaCisgGED4P0bnh
yQ6LHF+vmh7slvL6mHjetn6ycNzAM2j7qkk+5XGVybWPOFAiJsC2Fy5ZNGVjHmUxxJYDkMYUSLTt
Js154mgYuy0g19q+qK3Ue/Y6BklHYL/n5mnKXANC7GiRxw5nph8sDYMN8P88WudOW1qSnKUxYdzV
OnM1H9G8NtznUc8JCknKmdlpWBkVP5ssUFmTDGbUxJGXAw1BPJdW6sCkbXu62syt+bAJNyLJwSzw
54GyXORdD+Kv90t/vtfId0APNo5JNwJiysm3fxSj0YT3sxmP8qPkZFZdurLcDLkvd3OT3FAKipNs
sLKPUZ21+2jw6f9n7r2YnPqrUWXhGGh9f4+LkaSbiDp/eXAPcZZVzGbHaB1XA7iEQkaaoksF3oXQ
njG/TKPKte6sSIQdRNUsH05sEwO7zYBw0NdNomvMQrpadN7a7frSpqWe+8UNQdPktKYirbbp4lQM
F88iPyr7B6MOvFdwwXiMLR8DZsMcJA5GgzFr4Cep8yBDy0j3vp0ovwwKH8/GeTZmSr8cND9koIGb
QlNrHR8PBn+jFhNz/ClJoL9r5jh/pkeLzWJjj5ltAvnzq/kCoO0yWIc4/5Dlk7mRaFm7oGqnwtpV
hOpsecPCB/6oCf6rs8jRECamSLw2WEj8PFbOsU5Yoh+gEO/bKw0KALtKDLkox+1aZby4bcbueJ/0
U9N/npikDl890fjg051Cs4+0Oh+SM0aulfmsdD2rtobWJeGxM0gG4rE+dUjgRwuj9oUibbI9os1f
XAlLpHhmJhkaPHoys4J5atJAdI3SN3pPWYvSpGdu3k1a9aD1saSHlVlAkmPYytAhQ94Z+geJAIXE
TYWGoXnjmkm2d+SWDFIBC7vaRlSFdALfbclJirzKDky/y2WgOg1+KZwLkL6wrqwTPBjFTI1fIWeP
wqrE8EKvydxgdS3u8QCxB5PrkZ1oluovK2ISchBqKXwFuxY5M0/LLu87s5ifOPw7J4aTzEB5k+Er
yREI+AiKuCrIiKT7OV2FjS2sfcKXNgiSYro7mICYi0xzNohye+DCkvWTD0K+3Ozq1d6VibGbq36g
4Ej4ZIXWNA+jPwIuSAot+RKFcE8pgaOLdpFwZE6TbPLJmq7s0st3NaLJnQy76bQ08+IGmsVwaDC6
mceh2zzT3G/pWCAw2Eptrh+IlapuU3cAUqW3hvmMnAmCKtWPtdImDzPxjHkPl1Vr3ETWPONaKvvo
WW8t997NmZcFYyfaIJlGeP4thKnjzlFuECae/VE4w8ikOAQdz2QQAYgJKOy07Qsy7EkzkBdkoLob
PE9krRm6CnMgp5CvO9XftsoB9+EOfXkvSl3esALQZzEEgyi8KVq27yhav3p5758njSDOzi7BYVCl
n+WqCR+HOJ7BbVS0SSAl0/T3zCG9cOlDHLjN494p/OyxqTsMIkZFcFrv8aUIB9SFWuOX6xP8hpaJ
jQ674lFtOupuYLMnaWI0HblzkZ5e5RqyxtZw43t0Rj3eHE/jdGWIGwaX6kHBmtiS7+tsh9FNrkit
aDYyH/Wj3tWOsazj1LTqGz0b5fkg0KpcTIQjHylsb1DsiqEnt8CeTlqGMPz/9igx6QCt9FDJo24q
9WNr0O1bBZuXyXt5bIzRaRYjjl/lg91+NOpa8NTr4swV3UU2eflNPc9kLBq9ImiQqnWsoFz0SXja
VqYT2F2rDl3eVSf+vJQCVm0WD0nYuMfACLSroUH51JZVdaGHWUy8iBY9AMFTOwlgaCN1W3vOZ1Mn
JkGmyMVrrRKHUa8kTC6kNqtJcBeChuSqLUE1CSeX7jlKUkxWyb6UBCMSOX7pDllzLYiy2aSJEnfM
1DHIJ/U5FJwzZUiQ6nENGlirCv05zPpihbLsBFMd4CIp4o+appuIWpo1wjCx96N+UbU3x9IH0ovT
kIUFtSPE8FHh0PEZ69+MPkxndr6vpkWaQeC4uJ3qotv5WVqd1EO5LUvCx9Z9k+O+q03AeitZo7Qj
X+CiRGx1QpHjHbGg+qfFnGo7Bqb2R8ogzXmUleqjr6MzGT68JMyMGQkhMU4nOa/9RCvLVZiG7V2a
VJZ1rJjb3the1RTrXgPuVmNkVz5jXZti7aiIKEqujBkt7UPuG/3n2CucJcUwno6SFKbO0MKd1eCr
0LZIpi2LXPGUseWfex1jpUpLHwoVszxXcg4Sl+SkLmwieWJBXTgKW0jVvU4m2Qp6HOtLl5qrEufw
WT4i1rUd+O2uD2BknMaMOITJu+fN0KZNqllAGSyrA+sc59G2otT8OOZ9ou1znMbxujMiEtsASnXt
1lXT9GWM6V2s/D6p2gshQrmLIAB9IW7e3FSJgiZuDHCcwrRgUqw7PQFxPd5cpZGtkTbk7qRIoDZh
XV8wUvGQOOCxCzhdRWuGy9OE8lAUp2ELwxJ/a0t3Yz61yYuJtgX8wNOJ6F5Aw1O5Y6Ze1YGjucZW
M4YeOaDGiIDKmTa6aFhP8V9GwxY3bbdpems4BUWhIMWPNThn5Gdf/TQrr8ssKR+IsMnuJ60X9yPZ
ElejbxPrGbmz3Pb6/6Pu3JrjRNJu/Yc2ExwTuC2KOqpkHS3ZN4Qk20ByhgQSfv1+qnsObX97pqfv
9hcx0TMxbllSFZX5HtZ61hK8BP2gDtNU1Ds9Nt/WyjcPnQSTmUozuLRWXV0aMQ8o8NbyWzXbzh4e
kXnIilng6h57Dkqn+tQjCtx6EEq3QzrkDxOyS2RVhsUkqqqebTD3J8/2rJfMb59LrKCUyIG5b+Dh
fGcLxDKz9L+THlvsJ9BZjJxCY9NmDGKnYnqgTBi4THO3irouJOVugP5vI9c9ytVPLz1xvBR2RIwS
TJBcimb4npceiR48/+EWYW730PNusopBQLEdxrF6cR0QfU2NI3Vqyux9ppI8ZEvAB24gEup58Opy
7+LCvSV+xv1KMlH5NMiKZD06EQ3CGgHAXumW8pSQkeyTiyLrKrAFPsWK0rsmYhHGV9C81dRmekJt
Ju0fde6NmLKvMgLWfXAP/cruoyLHOb3xCsXlz4xpjO12FkdIYhQNEF2pGQyb5YYD3SzGAW8N+JAh
G56w0soW2nQw7geV2M8VuechD2fLPiJIcZ8DdHVfDbv3fnhiKd/tbpwveaioFtFNfF1sYlVWlJNN
1EtT4DFHGPuGPaM6WTWhIWJF/h3hzoXfDRQJuHzfTfcVZs5sO4s1paQb7kp7dm+nSvcsiIswrspK
PbAa826VSZBlNNSM1FJkM0zDEsChoz3+lt5V5ydhryYmbBNlJWZSv/a3WhG8RPaBPRKHyu7C0uyV
o96Y4OBmVeFhESrLLQlH6w3RZ755aXi2YXcvds+vtLCQY2jo0AnyxM634egXT3qd8f4bS5a0Z+1J
/5B1gfPQGeZy6FivyNPU536yJb5qeJ5RHpsEJ2oL6Z67eNHoW7Doh6yw9Ms4LJceZS5zLgNqKYW2
mR1gQToxJYx35ySTse9SV3x49gyFpCya8S7gGD66SyFvNDiqd3/A+30EVGPDx26u0G3XW8gTXkD/
bgqovFEO2anYNJIl/dlrPAQ7zpBPu9Afiy+GDCgCS9E/pXCjdj4KYsoU3zN/uGTexbCQ5dHglCPP
1MvfJ2nlcaPk9MoMHOi7y/mETIVMHEdUHFUqI29oHdNPs8JKjXquKT8njuw3ExfMEvVwS+C6hWOc
SXQuSKyagOLBgfDpFP5tSJz1m0VJGS+dICoC/U4T1dIzYShLgFglh+KxTzr3BrlG/VQHYf0FHwzl
dOuqCjxbq9qHtg3NXVeX5XkxlflVFCmITpmIo6l6jOtcP8k3t1Vsh6tkfgycfr5f6xFcPzjMuSP4
UgZb01PWvhD5R2jq9HMxNTK6SgkviklEs+mrRF4xA8ODhezpMKG8lzT3vrxBthSc1NDM+9aAfT+b
NWA6UF0LZjz3JbOs5Nizy3pEBiW/CwUkdAkdXN8Nj+JoquTDQ46NgXXIbgVBqA8WhyIXTw5ILKRb
us/ssOQB08NbE7YhUYRmsrOhoMbCCo6eMMebUlTpqQZrR8gbv35U12X3GLhV8lWprrrYbU/DjYbu
Jqty7nEjK5ZbhG4t9KVDCZaRAyRHnRUBcyBGAhD2WRhDeyOhgjGNbB4H4kvJILCsZhc6Mhc7zm90
JZ1c8v1cJvnJSscyssbc66lo+/IzY+0ZwefKBe3XZbP1K3pCzu/Kug9TG/Fu5w+o4ZplpoAf04Jg
uyRd+YpZhPdpCqiWi7ZdfYbQGc010xOKanBViEpNcVBUTawH8Y2FWx/5+FtHJPrrqIf5uUVK7EWu
9jw7Tjsr+Iw1wSVaQerwCLO3Dc8L+3D5vjbodQ6yo8afw6pwji5eQb0z6fGGPaXyNziu/jYxh/lu
ql2QkFMX/DADOX0Z8tIcznoNRvmpsSBOMgLQq0le41JuoBG+D16v9ZOcCj64UIrqTdHN6UuYLOIw
aHd4ZPCRINbVrB3QFJsw4kgw9SOzT5fDrHsPKnEF6QG7CtFqWztdRBzIpa9Phuc25LwBaLupx9qU
MYrokEyb1XF2YTIEJM903jeRmiwei0bOcZlRjUckMxbRTObyFSlhfhfrwhCkMe1Yo6mfo8ECbLCj
PV3nmGfccoHEzYCadADsjcGOIggu7cCccV3CXfYmwq0XNs2byWy7Z2BTOUtNxP7bPITh4Fd59YFS
EHBmNikUuuIxB/q27cfZ+DAHtj/rgrCuWh39mMncBfOmQS+0FZCTyjZvDZnLe6tca8jWDkkDfe1f
RsPVjwh2i1t+Uxoxoyq+CI76YdumV5LkwBh6A62nuF2ABcfsidqYexVEaAC0BQ3sslw6XOE+6SSc
KlEj83znNb18EE2CqnmoyzDOUJEgk5/q8o5NB2kNOmk882L5CZPBwqoWh2JAO/5pXLPVfOjLcGLu
1qmlPDPtSImRIAMNJ4se2TZRQBjOY98OTXpnJGSi9zFP1kw8nF1krvjuVuSEvkOClx4K7L5TKHID
HDdoXLu1+Yw1VQSHsSgyEBRBwtLhVXlj0Js8hbCx9nY1ZWO4benb030p/QKFNc24e0xQ7uKymGYa
GRXOYXLO7GlZ48DM+a6Z8vwbT7fBj1kqCa4sGBKv3JiKwyluBoQtN1NS+Xd0Dq58ZgklEOouMh+O
bhPIYJeRFB6A85t1cu8lTtLsCOoZ5+M6c1TuVoWodJsTJPkNfP7abdcA/A7sajKgcqIR5RRZPp2t
BjzoIjFfPJuVQeL7/PnkMIW6zyrZlgeEksYY873VTvhraMXpOKmzO2cqRyrPNfPQzT7xD+DAKjwe
fJq8yzQEaj33RbG4B69InOzAfKjyz2XjWlDPkHcBwFxHoB0P6OD55oNhGoSs84umeyaFy3RMgRCq
O/hBWGIAz2bLXgY+0ocigy10UINtGHcyB8q+X6lfnI1YBrs5hC76+5uScESKZNoo85lZuuDYreXo
UG5JdwZ2TZd4F66kwm1XtTKo/T+DvwSdiTt0A9pvucE2VFMdu29hZmHRNpNwhd4dpus2QDZ8Qy6r
hpWfTUuwEza9VWTMGKA3KXqJu0FXMxwCwYiZcINt1vHxpDspD6ub7MVs9GRAKUFeEqbr/RXPF6ki
pO6oKvGOYSCNp95MnhljVBvb7P3jyPQQgKptnQX46WMyJsU2senii8kzSFrqP4Syc8JPxlcWQeOm
Z2l0Yf7qP3lV0H+aSsoLKNs+xq+S1u2TVvW3LtHPmqxovlfw2i8VOsU1PBFJcLJhSW8msmiJVZya
mKqrJDalDjGmFIQ+4WaKMsVEKyuzlx5KyYZcStJaOuO6NTX6HSL5Ku6yNNtnejAO/gQVXLmUYDVo
4KKY94Pjixi0fxW13jrvksoEoh2qMWYwbt15Q5dEkHudKs6nNkuOHnJzyMKENjJU4QBfIOvGQX3N
HnOyYOdpTtmiQC2NgyCbHPOy9qs8ZKUPHmZID9Jpqtg1smUH8vJhCLy3XJRXew9H/H0aJNZ+wpN0
FLM7HInJtZ9UIdofC5ro24GmrN9wEJZ35Rpwd3WALoO2GS/oibsvSHpUhMWhPFLjk/zS8u2+Yuyh
b/JqZwvqyj2nead/BDUy49ob+GCLvEB33lriPZPTzbTqEtuBSl+m1gAor1v/A1qT/25WOSNLXthX
f6DumIYsf1yucQ6WJlrFssol7lkRRczLatLQJkZN0xRGAbjdndkE7s5ssxfRhIvcKwuG/aaHs0NU
D7G+xijawyDy725Ri2PeLZ8cBopgcP1nC8gz4YkGRzWQKwahE8m0OvnhTrM8WlkVvDceSOeK4Xhn
V9+W1hHMmMl2J3b1ZbxCrJAz4K+dqdYN1SXnye/bO7/Sb5T0RoSRgpEHH7wN0vr0Lg8gzwiLcezW
98d7arD3ig/tpk1Cbh8t70rWNxuKlHlnrVn9ujYFIaegWoh3ytvukRxRYFe51OXD2iz31kjUvKFH
M16NuT1WY2psXdQPYFtNhHlljp/IKR5lVhkwesO+30I3pbbMhvYN4evDqpyHRS3PS0HsPbkHG1c1
r1gwmjO4v0OOvO3QFTxX0pm/1JZeL0hGT4me1pgtcoK0p3X3uJTUedJ9c6nqQJ8sj3HPTF177GyD
vofUEtxCHvTftU5vc3wIaRdY37tQUc75gX0dAcMPFJ0Yj77Tf8B1vAIKk+LkgyeMAt0cmpI9CWaO
cmd21FvSDfe0je4W7D5gVZHOkT2IV87Q6cvYzicQEMkxR2QcOaMUUzx2GOfZNw8HqGunpbSNrZe1
JdNFQugZwlreHCl7cj6hxyoALDvKq+ig3PpE51ZnW4vPy7wnTDk/O0kibvHOiG275voQ4lvcrlP5
0pqSO7VPrGeztCp2fUu1Zb1Un/wMfvWCHWLTefVzn4pX+FqYtnKlidGqOb5966WycQbzZl07Ngnr
PoedD++NQJCYDvbFKq2PRmTdtqhQgA2uqPbUAlU85bV349aj8S1MiIK1yLCI2tlHzJI1z0QvFAc9
su6KLOZ4m64c7JOYZMCMpUtf1qKk9tPjsMt/C5wrZBflmai+AG6yYhKi9TadyBtoJcs2Gkfp3Tsg
qkDLXQ9yJ22vF8GSfqMRpdawSxBmgC8zzsGW55hgAmzVK5jdoL4Zi6T7bPWtFfkpg2uZaD6UQUfO
rJUTV+ZAe4vN1BMglsc93UxOW6yUu2VBuMxxPec3Y0W8M8NBznCIS3DmhvtFSu/Me1h/d1eQToDI
aFLMPHvGeDPczMgAn7KGYmNjlJpkg1yCHLwOh38YinK6Gcbm2V7MfDu6RcDQhNXRFtToHK2mM/L7
WsbsXvqWR/bou95XzQz5aISQsCIGnYOKtU9WYJjhOgn60X4ULA+3laXfM8Jy1u1o9AmWxAkT63Ys
yFfYkAOF4nH2kc1q2auXhEnquVm4LPMga+/ZbhPAZ+Q+JTqjNHzBMyiqLDfeGGBc1XvFnpbHutjo
kZ5X2Nk7rCc8tF3+LVi8lDgX994CxqCMIuA4SrSI3LVAmtSt6RY+I4PswsW9IjNFUhiuJmqQDrtQ
G3zkEoNzxTqCPLpckAm80t+3m87FkhXZbas2/ZIyEBYkoHts0qhqK/sTlraZAZA77KYcFFqtHcKK
GiHYMvftvFtWmzNIlva0a5dl2cG8J2LODdjkhVb5fVzrk/R1yeTdXM75YBmfOK/JBl64milWDUhf
ifmEYp4YzGWe/kTpchWy/kuB6l0FRS6mBfQnKFDJAPhFTwMpbjacehEbOK4HOrRdsYwWC17i1/6g
ZLj7/a/8I4vmV+FO4JioAiwLHwfCZNv/RVCUzPib/KSSUQ+trztVIrf1efFW68+kS7/o5vg1BBBh
yyUtwfR8xF4/KxDwT8yyhV8QO2xT/biZfCUJgA6TL1ND7UjUcDvgpYXo+mSl4MD3//n3tK6v2L9e
0d/wJ6gHUZpd5UNXNMjP33/ugjBpRJjHeW0AnkwYw7rY1hAukB/u1LvAIGHgFf2EnC7mWFp35toy
aXA7YklZqBvZDbAbM7xYahy83xVHf0lZA/qa//xqGAKp8NH8g37934lv/hcxskOetn+PvNmPb9++
l83Yfv+j6Ob6NX+H3ggL0Q3wabQ1vun/TpT6XStq8EcMN2x6RzATLnQb3u5/mI/E3zwTnZrpBhDs
rl/2T62o5f0t4PkgO9hGK2Oxa/0rspvrR+dfTxwMLMvG+QdvLWTWfCVs/PzEiZZP3OJMRGJW1kvS
07o1LlTUWQ84SzEH/eG1+X98kH/76379dh4qRM+E++qjxf7521ELIDIpbKjRCbgbxEWBipG6zF/T
ahlP6zwQzZgH0mKOnvrZt2Zc2vrQ9g64h4KY+Y2wwI5ucn+0v/RMew95nRgPUwMyB6fU4t7bmOmd
be14yNclv/LeWxw4iKln7koYOEiLuvzEvKQ+ITe0nzKvatksENFJ9M11RFeZxwX+7BAJL1EjLa3f
7VKxZOmmWpeWkKlkKu5ZxxJk4oSTvP/PL497Fe39+vIIgCC4InAPCOeqkPqDAspIEs146/ryhGX3
te5hZIgZ8HAsDJNbpAtqUtP15JMsUBtf+V9uurPdMlG40hUMBihXSHlXouxrX+OQ9Qsh623I1OKZ
cw0VeQEoI1IlWypER9QVgklVRxk8sdCa1smKrUZY3+B6S7kbx1Cc0EAsx7KTXkeInjhok5pu4wsZ
nM18aA/z4hg3DfqC3UqiXseK2yaxDcdqiuA/K15JPkNomZv99j+/UtbP7offnlsf4RFtis3gnkP7
51dqXXsKfLATW5PB3WaaKJw8LNYVo60Ad/ZiyfbG6wZjb7GEUtbICnVMY5WRt2rnln2mCNePir3z
3qA1okciFpRb9LNRVOm+GnQZ/8kPzAf217cWzjH3ZYC5BlT0L+K2kggNdC6lIt0eoi4/dHKYdPia
9wl+ddcbNp41QYvXLMnqfFUkVITevqT4/pNL+/oJ++URC+kG8EPwXwwcf3nEVOnhhPDIEF6VcmLP
SBxkmYP/Z+/P9a/5n9/mN7U75Guu7p/fHym7LsCjr7aM0q4yol5vAw0+qUxdSKXKudb8nsBeEQYb
Z02TUzFIG+SCIBONHJI/e/X/5zHnmARaCvC/wmE7/suPQwpd7dsNITClu3Q3rDPaY4rRfo4yb543
STZX9yacCZsFmmrfJDG6C9DP80jT+Mm3CRiZAjzKkr89Q/heJ5d5ZNv1J5ren91K12caFSWeqAAp
pO/5v4rMtep8u2dCvV1nccVH55fVoncSs3kag09qVfbvL8tfutL/e3PHp/+92LprIfXv7/CvefX+
9n5NA/n+W/TGNTLVvn7J32Wzzt9MELLQmRzk1r9R5v7u9iDKAlMRfjneOqrgwPT+eYEbXNPc6FdF
LSM4wdvJzfoP5SyqWtd2ub3xaPDHOD7+yhUe/HqrkudqUVyAqA9CzkPshT9/2LgWAsi6MzSRRngA
m5oxUfVj2tbTkFz0elV0ZH0urYtMIHh1ltOcRWj1T7BZrjCATtI8CmuXd7KJKvawzTHUZk/i/eht
a+z1Y5Sb1sPiBy9e6J0ZKuk9kajzvgs8JuMJd0cQdIx2aGnJC0qnw9xSJY+h9wEahF1ROzz5mDS4
UfRnE/VHxFOeGfcBAsaBjUKnUa67S/3hUNMeFz69h16MsCIy2kbJj39o+VceW5etdYwFJDjbjSHI
fnBZgCcsRmuSZDasSZhQmla2bdz2lUHPOwyUM/vMe95SBu2M2zfkjQFCZ3t8CFDcnvmmd6O0duFS
3/t9cNshiUOok41nf0mlv10WVLf7NbOT/AcnM4CKKs3SYjMQ5rN3G20eG3Md1Kk3C3GTj5b31k0I
7VD4NpE23UcEV8ZxXphaKi+12YURiwwerSRZzzzkvmTCwXLB3/XWUu/62R+2M5O4jWGzzgDV9YFM
bb5v7aX9RIGD5aWS4S1KZAFXaB1jM0BLVwzJM+EvSyTaVqKNbGDRGA1J9GU23K2hao/KcPTRMrOB
3jAn2GOYAIcbHooWjYDawgx0lAa1Tlen1tMUJFAi2qlWH/1MWOJMU/kKkNQ9LyJzvpbkOe8r2RPu
xut3DNRY8Qbmyoxpya6qIFW3W8a1JF4lLn2x792Mam5h2Vd42eH878gqY29tzvNyYMHbgvmVrYvG
gdifiNDElWBbvNqBaobTwm75voKhcPBJQt2iwPTiNmuLcwA6hyWH5+5xrPIaMkLHcTCU/kfDlOs1
kFV1wKcOCgOB29HVjmR552uu1KbbFMxuNmlVNKcstfszZHXryFquQRA11bewVQPKIRde/txCPcES
WRg7vBTuzdyYxlnIEABylQ5UFeXCMC7py+ZtmedpvzCv23fj2hNOzAF+cDpYZpEDQIWFZO9GJfrY
G6dXWGqzbua5DopzA5IKcES+4hlHIOgYk/ORTcY74+g9uhFcKnKYjc9hadVbguT1Phmb8K2ph+6Z
3AL3kQdn5Unxiy1CXX3vWsjA9NCYbP7V8AFPyDiZ4Lgf+oJAY6/PXxCU+XuvZqNFZsoQmUD/iUWe
spu5A48/JJWza43VimlS+52Xmkas6UHVxjRZ9W4KB4hUN3fdPgxr9+zL5R4WGPFNNcmZ6Iv3kzY+
9WjJ9n3VHAZSZW418txWVf1NiCJIzV396K92e42su6UFfpRh/dZgzKEu7w+siOS2B77FCzahPwmN
CxOwB3dy31cvvaZcuf0+gz3VRCHDWMsIKYSd3LoNeuvVxxzwmTAOuXOAXB3s3j1MfgWh2jZ3CDOs
W10CtZHG+uEgGXmHavSpSMKnpmn27WJVW5JSWc6kn7J1fa7CAbxLAchyeWOj+7ow3r5mfQ21Ue0C
hZXKR58xCBb2JA94ov+BmT09N6b3apXTh2+TBV93cxLrMn1P7O4TGavZ15yJAxnLJVR0W2ffiSx7
CDP/dkCpcUaj9tLk1m4dEPbVZbZlxn6udA43xnglJs6/s120annevUygnq6q4dYZsqhps7vM705O
6xuI/MyTMZLwRud4IwJvPw0gCZRDRmx+Bcyz8SywJl1hde4jS5+BVSNwvw2pqPmT7jzvR0sW4Y6k
xEeG0s1mFss5KHn9gK8wWa/DWxhGBq2HJth49Ugp8GcPC6EWm9oJNW6hIA6qb65TtDuny/uIM+MS
LKR1g8UvT3iV7VPl2rchsdsIKwMWRUwGD33p3TC7XDdqLT9kqL/nq7H3DHvZCDe7hJKwD4nxVbvI
Pkg0/EgVNPsufQqm+iDM3tlkro7zILkQWtCzP+BOUb3/nQmzwnws7rN5fqrK8Ez6Kets/CWvo8Hn
aUS1WU3+cNA4pVj+2Pco12IznO+AWoQ/ipT4CURXYpepENVNb9yyOBU7iRIF84dV79au0pFwmr2f
A/JKV2XFbK/wqkCN2nRTbW7t1T9LPREdkq3PpBEjREbCzm1bV1xaanjMAKZiP1i/jizt4wQk4/eg
HMqHEIj/zun52shumAAOUqm9ZVfdB/gADSNSA2CgOfi2DtO6bfhN96FtoHqBCuYzcJ4zeZ79ToX3
7Ot5wFd65yhz2SDvbD+EVEePi21mYp0QdeVcvo9qyh/bjn9ue5hVYxRk4zSjzmUP3PnifsyoyXE+
tJtUZUifQlx0bM3rE/acJAqHboqriQG2iyK6UsxfsY8hTwjdnE66q3e82d6tDLq9bfCBM2oEnBYq
/h3BkX5sKa3fOpOxHilZQMjMvgevmA6IgTeCpZo+DSr0je2UD5N+qgTX4Clv0qKLCW1XdFNCj0Z7
pyWSyalY46q9Arxmq9oR9zHGeZIfUuKt8rF588Ys7vp0a4fNlpslItHpi9mhZsvY40VL4b5o+FZH
Xpg7kwma343bsDFJgvC6eM6LOBnT28TFP0NMJec2N0DUQjuEHGadzXJ5b3G4Q3ohxkab961cMMu2
4s5iDQXPjJtVJSxZ1qnjdwTi0CRF9SMwUUn78CkZbiDm4y2khZ/ZKm/HZdZbeENvUqBCGhNSh90G
SXKnY6kZ74+1/dST48ur5BjXrIVy58EHQaYsPwEM6YHGOa8IwTg5hzAldrgm59KZmS034pnd3QWe
ljqAUWo2AP/TiFyXEK52hTi1vCZVFjil5mJZt6j+p2MR5M7hqjZC2UIYMkkQ6XxBPZ2dCaEvDmXY
I81k9stSs/4C4Bw2oj8ztwAnkOdxO6vkpoGYeOv2qPQCz5CfETWsZzaP6nHyva9+1nUIvgKDOEH1
o6uKXQdODCsFGT1IyI+UYeKrHCzi2qQL8mbt5wGZV7iz+mY/+CuPUbDFLvNSLElH7jMxJCRyowZZ
1Dk0xKvnEkFupot8qio+8H2D8i+4CtfoxrgEWVq+jx3Kp6XqlgIJ9UA8F+33G0rXrfJtQXGjipiL
ra2XWGR2XTJ3yG2GQh7xzZGh1ooXoGlGQWIq7wd6J8OoMGDoAkZhnS5Gd29hkcJRDemf28Z127U/
N0pfF6GLpdmj5gtri6hQIKFZDhWNDhDcE4K0s1O280u+sObOsHBAA8H0eQmMupiQ7ThWevTzxbw3
pWWYUeWKod9VJrS7OyNdHOvr4Jj6CKDNGcptny9V8zmTgyRaTlVFdmu1ppkLDtjF/97W6YzC0cmQ
dJ5CEoHUnjB1fCAq9ScDxGopQ/RMpJy8mL1If2gLaQh+pLw3iFLPJkhjZWqX+YnouiFEJWQPCCAS
QUloYJo/g0zNuvdWBeO81QZz+AOYI2Q2XQOh4bmluD21Al1pYXCe4ffqMqTdEuPWag4u/mCAsiOp
puN56KfEi2vEfslXwTc452agoSCU8zT1uBDItEE/kmVPA7KErUvjFw/uXI/nZZlyfSI/wGLH4gT9
wc5gzhzTKqz4jUc359pvagKpVr7FW+AvBY0+00lkBOxWi/nGIigT4hLpJfYtwtmJzsQ2+ulIjFT1
FJJp/x6y7DO5/aygZb+J5DkmeB5gX4lFqB43o4v9kMttXe07Ock0g4UkecpmlDzcXQT9fq0XA+da
IwJkY1K3lntYxry1X+d0MPxT3QvSAGeSYcctbGGYept5kH17SHWvjYciIxU4qjRB7A81u6jwxfIh
fdLkESW+IzbZUHs+YyZwSTHO6Pw6lOxI3bjaIDHaaQ5Zceo7A7QsFABKAJWKi29VOUs3y85w9lo5
Aie20oIqmJOj/0a8+cztkxmzz8WkvZvCSVbuvSRMPxNzYb2pgOOXrICkfw5Yy1ZbroZqPiR98mAq
yyQZaPFzfZm9dTjkulmtbwEzlwE50GJOaaQsi5Zl0y3jcl4n2dwaiktwz0dMEDytEn9j6sCQe5Kq
gumzMSjyAKQk/fbO7OaWy7ZaaI9ROlISqHbwI5dMww22fS8ep+S1qQLxkJtFdcxL1IbqeudAwKno
ZjHP9JMutqKWYSzlog+Dc23vbHs8Bqtj4vQzizuUNlNUziHva98iudoo0+6+XKmtdyHAwi9JlqG/
7nk+rdEkbTBDmx7ZfPjwFYTV6zwJ+YlEH4LiiT8lf6hGXwr/FADVJlu0+RaWwl22JgO9zdD6KkRN
4GQvdHyKHR8e2OHUlqibttm6oEPVNVoie+gQEWplR6KzEHEXSa/C0xQGNURJMRVPOAvfVGGLC+a5
foePDShW4N6u9jTGJW8AIRsXGyvVRmbyfkjdKAtA9pwq9OolvaxVfupT+QNC5YDLoylCEqkzOHuO
QGLaoYSfJoirG6YZ45vhun9P+PlLs6v/btf0Hydc1+/3z+XV/yehrFdf9r+fVj0SM/v206jq+u//
HUxCIAJDZsL72BkF2LKZBP2+bHJIXQWBY6J7t4GDMDD656jKuYauWvi++Up22MSf/HNS5VwDFiyf
bBNMKCyjAOf9FYs3prKfxsJQxALWxZzzSPxxbLm/jfX/sOAYRgbBLMrRsjsGUMYVigEHXmKS00bY
9EQfUaEQa3PUj2/wjHFEuQPoJAd1OOJEz0oxELdqLqJEFFzdjgoqHVeNRmtACF0NghuRvX+eEQtc
a3r28gE4yGSne8AaLRmvKjA45I0cBnTmUeZdT+3kGQptEW7BjEP6oQ0J2r7HhJ4hBW5GU2hOK9Ux
PUHOprr6Q1S1jVuu7fE6VztLhaBnb60Ke9pj7ivt4rpdAJ1DJxaIxaiYm7T6gT1jnhxcZWERd6Oj
9AGrxDg86ASx6AZvhgciu+9tyoNQFdr7AXZyIozIVsxp4C1oPLaBYSXvEvUhFkRvgSOjN6Oupfrc
ldVYH0WtO3u/KH9F6iWRVDNzQKDXRcYYrEmA73KRX7EPL0+lFMOnbiQSe8S+SomS4jm1so/BEJ+b
xLlVKWVFyjHOwmJ/bRGldr6PeXZPs+Dn2DaAetYjpm4mXOZmYVACkL+5GHY1P69IlDdcPbT8DLzh
OmXk44XGDT/WC8FOvKbory5DcWUGp+dUqTc93y5kltV1dkaZsy06f4zMIFmOeSuzTc/q+0Eo74aU
3kjYwY2Lfm1V7sFvKBEHgfG2aD8jAr+0vML2xagasgj64dO6kIzFDA8rkT9n93MKXjwlAtfZNGo8
0Q3erokNshfoKZv2cYxdvRSvpAXqW5F57u04WTemGnHoaOSPC34m73Hmh+QITz+LLHMOfWYwJEDx
tJkWYLdpmBzSGV5TBQU91kHAS+u6z8gaW+jZCF0qguD2iPVIE1bJqeTO5wsH+1LoUoRAZB3zxk/r
R1Ze8Jqrz3jF020YdgjOe1wbEXVRi5BrbbNnZJHNSQjqdWvpSA3oKMPN8LvARoHex/Oh9uQrYOi5
v5mNDt2+HzmmYcdzcmqCheRfIb0YO4j71KShkcYtKsZ+i4sMNQ4Pwiao2gPa/wdQ2v3GBy65m3p9
m7NP3IS8+8g9m1vUkm3Ee7/NZBg1GPMOVEMPE8ABv4V5Nq+q3iPneLbKGeaWgRovqea7vg9gb1dk
z1sZy5QcZs+GOrA/egXN06aj0rqUrP34P5dTVo7rGbausxtG/uEPvsf8Voi70UikcYQBdOvU9D8h
41odwdJ+R0O3tWtqeZDybhuFmfzmt2PRRrTmb8PgOTfMI4EksJQ/5axDzz4r8IvIqQ5ceMlt4kAv
CMduiJix2lkEN+7/cncmyZErWZbdSs1qhBRAFe3UOpJmxr5xJycQJ51EDyj6Zl25g9pYHTCiSpxG
Ji39z6pEMjIiM747DIBCm/fuPRdInOorsLuszlMmz2OIrgs71vzzujU9VvHRWnFX3pWIArPjdAKt
cWPWw6/ESH/3kkoBBTDjAkRdmp+ahYYIv1PGSYy8MEIVzJ8uqXmt+p5qW69pgdg6gWiCEyhL0VLL
TIuoheYsFrh/6W4bdHxlXMtVT2l6JL/sHbFCEEfr0h8m85BuPqL0oGv3PeXs7DIrtTcM7Zd1qN7Y
houaCjc5WFdj0dzhY3VXYTjcAfhW2D0mfPPNvV4WKXzhQO056G2Dao6MyVPtOZMl/jeYPpVbnMUG
5fbI1TO6DiSnvtToEKnr5u7FwDHynC7FRVQwFSYR5jzOgNqVaYfbChdshON0x3y+aFVqXqZsfReJ
q+FEHz20612D1kznbQY2XGIljbeclMsVnGVa7l35WvWZ/1aFzhPb2LXsPESmkvCKCQ3WZhz8H343
nhuJrp0NGOLv8bAlGI298izu5AXuDpksw8IsILqrLPlV+EBPg7xH3AWSfIU84TTJ4yvqsBdjEiA9
LhK32WByxmLZGoystnCRW1fuQkVzbL0HSVVZ1Uol/c6Ip/Pa7OSa74n/yh70H0ZZQtf3cDleG0Fp
7RC4zqKegDuPCwwQHEDxmbSqPuXUkCy9OSTbRTzXAzmGSW+BVoihBvtNvbLt0O3pgzBl2L32Nljl
kjnHWk3IxRe0UTLOuc4tQvlHvKI/Hatw9qP30OTlaeGWm6EDeF+n9X7y/eUYT2e09tufWexT/PPa
s7zaE1OJiXjRpeVlUo6spkgxltJi7BflA1LLZhfgJFwaNi2MUOCWq5MB++QLM13LBjGwzgc6YTfQ
uQMOA6+pStdw7XiCeP2Tq4jJYUxIfmygcBvDSeMne3wCIcq58jKaTAAESOeeUG/fjB44qFDe2O4v
1VjdfubUDnV1Wk3+JYDrc71o61NkoT5mI4qVphEWz8CILpVjIZU0zjPSWsYYZL0407VhM0DRLn3s
TM1yQECFunYV6v05iIl9MBotvW/tfhytC1tplyXygDn2AUV28Mrk23Oq9u2cwkl4CaM33VRevEf6
qIzrljqMU6Ojpd7QeZMG+ZbuiwT87Snw1k6UnJhZlCKkKZMXxTxZqDshn90+Rg2PsyD+TRzoIhiK
S/YGG33ocQud+zNWBFkMZ/C7CI5D5RJkAhR7Tguoa2OpcRa2m4tKu6XT9gMbeSRixJ58AbW/CqZX
0BvLSqXULrRVO1ADifvTLG8vbDyP7hMgkmXLjOLYrO0gZhz3An3fOZ/sFfvJZZqx5anc03IiaHk2
quVMxlG8Smp1QorslqYfeInyxHZe0sq6pBh0FWbFOoGXmgmw15QGM+3R0vaZNCnulbrBlqBF1Oud
kxLMrPgjSZ2VnSEB8NbC/F3pgnlKRFftTEaIArjpCoHfBHcBSYKl1WtXK/deSuQvNTO6YvQ/iuup
BokSmltEIZtQsP8YvEvl+iBbs9PWvirJacBQWhgJ4QfiHMA/emFcM0vapuoa+jZ7EfbI7rK3qn6J
iqXCMuLJU07uZ5NELESZuZMnYVqvDMVoSccXVQTdlkMyeQL+cGK41iUVmYZSACATXrZiGQ6m+noq
NXFmUWDYFppFvRFPxBoSQ1/W9XkRN3z7efOzHgFnxKogRRonTE7Fz4+qazJabrLq0gnj4rTLjHKF
B/ZSuPXOqLqdQMgp3XElnAKfX5IRuAfT5IYUJvUwIEE6tVGBLxOHSvoyxq5TmG9ULK48bzgL+COL
Hkcd/urbgJ3IcrToDnf5GC3D0diAj95Vnm7T6Rr3ZKXeljIlNJr1ju/vLE1PMIhKCPq9WvMvUPUz
vKIP8R2C+8D3jqEArIVYxPpAJI8If1GgO0PP+6OgSbrIe3nrj+E6jLwTmgH0CnAdWemd4Mp5FVUL
zdZPYuE+mBQxPHKX6YpcmM11KeYRLzmjwoaLcmfJWryCErLsi3GP+ms2DPNgFvjhzkIHwg1Ntky5
p1FUjJuJhISZzzFG1tLrGaxoy1Msi/RbEXexxeuzfBX6GU0u/ScxGqtkMFb+qG4zs7iIBzICNEfe
13r1Y/5TNr5HfUhuyTp8wop57sx4GUN/a7TuvgcPsajYEtDp7BAQExdADIl2OfX5rRr9TZnGGyow
58jYt5rMtg4OgjHUA+oU4tbATow8ayWL5zrl83JMHkecUUG2GQH2k1EPj17bPxLScB7gSbAnBO7R
ALIVgFROetJQUEdtrdO2COhItLh3gSta66DRJQApa1qSiANlh4QQ/iySOksfFhpwhKUV4jkWkbnG
Jb3UtTYsF4GyRzqaFi8SJZU1BRsOBRF0ieHE9LwnWgIVprOhpFZjrBQ7+rIfwbNE6xbUK5zba8Q7
Xi4fXX+AcaTWzRCsMz9kixTq/Fixtukab+LC3QYgyjWK8wG+kFOr5TgVh48AI0cgLGN9miv9F5Gc
KyyWkBiI62B2jP0OZ7i9Cuu3sDG3hVMASfB+ObV25/nOXZB2JzYG8TxLSb62h2cr2flwFhYmERsL
gRYgD71LUP7DivLeypfTLn7v1VjWVuuTeGcP7K5NS6FGEsxCs8P1NKQogrXa+qn3+omnxrUQ2Qb1
lrPFSbVxnPEmAvZh1JRKQBf6FacHdirMMuuyLp7SxF4rVnb0/GtBR9+h/eNa6V751jacLgtE7I75
Eyv5WjZvQaGtEXFfRyM2BUVTtqjY/GHV5BmZ+aVOdneWN8XKYmfs9+yqAv16EvapZSG4ZnVLAgCL
SbNCGfBUpNW5ZmsPdXPp5MNtaYXndcBhJfjVs59cDaOHktE+T8KOLkv/UHQzMytl9ZgSLbmDh8H6
IKuJbPHgIq6p5PiR9mbLYS3cKlt21bQBtjHubGOw0lUacq7i8FKmL3QJzHbvOxbbPOBJnHD8qh45
DUk3/oF3zGEiNAf24u1U+C8pYvx0EbjtMN2E4J0GrM3KM08c6XPqmbJRf3VQgr0YfRPcVGFucuNG
ZP8KVZU9efhNTXBuTfZW+TnTOoAmlpdMeuOtOaYOBv9gHMvzsPfiM9kgWV5R/87JLvKskqwZgFiw
ArLEuOw4w9HJtAxMy7EtwVuzy6p+6ZwR2eWFLq1iBxKXtiDwvcZylHbjfNQKgp41KwufUregVQ5c
GngNzRF7qbetzWqdimRYuDFuxGVWtg2JLLJ11sDyh41j01kjbiO3yC0KjQvbHoofEvPseStC/UmW
XgAsikg7GjFiMlJSeEgFWFPMW4cVm+SVpIGHpyNDJEcvKy0AnWjabHnKKgL6NDtXO9JlUnZXndDx
UKGvuw/qidAVpv3ggq4kWP5Wgmll+Rurn2aGmWsJ38wHgyNbeptJFwX7Cfcz/SvAoBf8sB53bqv2
vdCIesEG4dxmjsOgibo8uaMyndwlADfuQVj1b2DDQEWDbfCwjofAF5a6oRN1ktbzyaJ/F9BYcDfy
Da4INnCiMCd27ogtplWJRylcgrrJ2pXDhEGFtuO4yUG5sm98iK93LiQQZpaxi6HyKRpd+7j2ZsTK
gJBgU9t5TwVdpwmzxtMxuCuIL7i8EdnKSzotKV9/2zqXLtgiykzY8HbsLF1ScQynpTg6sFguTXdM
53m8t5pFEBnxrdEQHsyWwKPZraJizoB3u+BXlGQaTpyUrLPUSSL9tu+taJ71TP0R67hhLWsRV+Oq
R21QQIxlACZZZC2QhOXacuxHo/oH4vz/P6uhiMW/q4Yu/9d/Nq//4/f/POtA63xQ8L3/wX+L8NHb
zRVMcmINHa2wN6tv/y3Cd5HpzUHnbPNmAeY7Zfv/iPD1/0DchzhMx3PyLtD/v4VRE5SzIF2eP2qw
RUKK/DeFUUStH+qiCD/Io4ZSjynas4gTsWZjyB910TiVgw+kl+/fD5q7wQ9gDM4Tpt3e1Y2DoXMx
KsB6j/Bbc6KlIjT0NzCWxVid6UFpZJRbPHQR7u+h1JiyNqFSVvG7Z2Zs2/MB9xjoNvD31ENKpe2j
fKhu+bIcdZr7Xn7Vic59JoA0fdbpS/xwQ4dcJqhghBPCgIOCYMXEmy39FKLBAiDD8AYlxqdXnJZh
vqjJXVEr/F9DtE/MrGcCzI32rmsnmoFZifYaQWuGYsEDWY/MNqzOQNPJ1ynQsamHlWFKPlbHIL5H
V7G8KwzNSH4Kcp3aCxzJxqlD6/bJCgHh+YuGWmOFhbgf30gOFNeEHdFXgt0QPpmlhmnb1IOOQ1rv
o5SnHcPykSSiDxZJaHOa7CeU7CtOsYnOqTKypmuaoXyZTR2QkEV4SGs8iDaK1D6CQcnOIlXo2lDF
O9m7VVu2SzMN+h+IR8xkN+L9p0PdSPMhRSWRrgojAARYqQKIcx9YCit9lvThGUnbWgNIUyub58yo
Y+enRLdEE7EMNWLtxiq0V1bRcq4o7XmlQcdMq1fK3Jo2dlABLzDIpBzxOFhBthxZJPJVJ43yt+8E
bbRpCfXaZxz8o+VEgNaFRxikSZdZpt5SQ+F3p/Uiy5ZysgEnqkYvpguAAOOdYw4+8+KAVhHREngk
+r4dZXX0ZkGwCz3YiksLU2WyaqsY2Z4jyrA+iVvwe0zbeTxC7keUxQbK4C/WMRVCjYn7bF0kOvN7
Al6H6pTeUuDOzdyw17HR5o8VmqJZQKSooaMlJUq0hg30gC6e5Q22in/WB/OROkCIhOyhJ1cYHirv
bFGljZmcCGIBDXayNcZ4jrrubzibDLrUSyH1wRdsRwo5LWesNKQxuIMDkrOnhTxwxUFy+qWGvq6X
I0UhmIsFJsQF+gQb+YQyhycXSuWNUenOLzBOlCxdOyAQsktQdG36VrfyxQh5mb1m0Pm/YsOjOmqj
d3sggoztlEuUJ6ySgL8DNWH9M9ay/JqcJ+pBXlEnrzEm8nJVkEv+HAyReTv2LurzntLqKQArjbpA
DeIHWpopT+oIl+cpT0cBdwCasYws6d1rYZw98E86V0ona3TtdG1zm4SR3GfEF9KqM2QoiGrJMbPU
dAVyCgpm0K5InuoeY3DL+D6MijN1C0hKLfpQiTejFMVNLvm4l1VtzmC+ZCrtBbLV5gesknhCW4mf
dpMaCatjy57vQqOOQv0uRmSYgHi8TGsCgWHpIP9ZdulkX/RDDHoMLKaun9UZMLIlXs5m6VeO/wsp
aKytq7jFhFISxrkTBAyppTbUIBNpftFCnnSd3Z0I4nFro4N81Pu6eZa0OXFIGC0bb7Mhgid3pxIc
fIKGf4HcKrsnzEOZmA2QZpzRlW72ENH059TLqdAPreNAsdaL7JqLmvEyrXKtWKBudC6FPkRwxxGl
cLZsyh0tVvu5oLMJMbvkzwFrDceHmrjQC/gC6pYeDgengqrofdDpzY3jExY0UI6i3CUSA4RcRJit
k4XtT5rcpG+i/sjLrSJjrd5kVKEfU2Sh8ZlfaqBfA83Prlu2FIRjYoNC0li6pc/coJfnZFkRVA+G
TEOc7CTkvHpZe5vJCGo8NuXqFrkf1cjQarId911Uq0gLJ+zGOWXXReUZ4I/duKyyc3oCyWNbuflD
qWWVscyA6OorkCA6UEkA8SRwEI+7V7OMZWknzEVUYAuZLmShI/Kl1Rc8azKl/WHWoeNQDdGql6TK
4nHvtI5GwaiK09chC8HTgQbzLzKq8w+CeGmONm3bX+F1ttEsAYMCCGfDdVsMYRi+CGeIO2RGHRjP
UI15S5ujNKg7Bi0mCOEpx1lT4yd0rqaBTQpvTNspq0TyJhCKPEqKY3NNtQaJEwTkFy6RwMs7Ezk/
vp8waJ2FpugKkW+NjINtOycTMrSs+waqCIBRWEfUh0OJ9bvoq7Ug4OAnjhV5lw16Pyx9syDaMRqT
s8Sp/ZbC+oDrPE5K/xmoscCQXMvsEdb96JwYZoFsDSQRw2qI7Pah4jV1nKod7LzN6IQmrzpxX5o6
zE9CaddIrJD8oddLEoU6WTPnJDqjzgIySSrCgPnPFidy1yGaEnlHxziqM+QOZBWHSB8icUWUUlSu
fBOo1bsJ9DKXUVYs6zIM0QVwz2h2Nb0/BbUjvZUnmdLJENI5xWDc5bxpKVbDwaraaUmkogeDw3XH
aOW7st8puwHf7k7uYHHdid8D7o6oP5ImdWdR41LuZ8u+/dOpq2qbtr71BkKMsAco7z6SfdPnH551
pOXaNVD+IkjqiUBM7GYaThAhgOZqXMesz1sYpv4i95S8NwCBvJJvGN/1NtxHyLgpd9bQFCV1GlUr
n7/pY9g2Giz/O+DPoDgoUghSkHNKAllGuxPAY8Z2HWJWSpNEIZ9YtJruP9GcpOKYS2H98pOJZjCV
YvB8xZiI50BVDvCDqJ/DCi1XXPtmSePBieMbAzXja6VyzkSw8JI3agBJtYgLzvVAMKdhp4y2enOU
bF9Q+dKk6JUdX2HtErjrUNYSNDDFWP3brOlq6hj1tA9qkby45kRZt5O1tTZalCBLeJHUSUjGHIkc
tI34ooH43vM0XYZP57vpi+mg3lu3wqYTJAbTYXkyQkVXi4okzoHGe+mtFiJtmcoH1j4n3jH+/R61
+9SchwFUtZO0sLxs56HzaE+qJB+usSRMv/GC1HdUEGmBRHlqX0oIgwFinarOl0FVY+1wrNp8VcjY
SYOW4XBpmArUOBlvOuA3mreI8OMcNEBocLpZtHas3zataxVbpPPKOym0pkGgBZ1gZY0pBDgUngpU
TkH3Fj2tcRHnfKMqmojFAPNDlE5mGxNuzQ7C92IM+5JaxeQ0j8IX7q4q4u4+Uk7vLjUnj09ITibz
mC4hfvy6c9RVRU1iNu1Xub3k/+53NWDBR42ZsmTWDPqdYGfhsNfKvbmdAgyO3iGL5klge+JH1o98
Gi0qgX08CG1amuNY/Ko8bmpb5YY6GxJd/oJ8VN0EOQzFFS2riHGj1y5Vl5mzEhaCHjjM6dDmu6pG
zDCDMjc9dARrx7vu743K9N6wnVA88oDLUwyi99xSVW0RO+W+0z1ZMe2xxdRoEUuB39AURGb5SHmj
mkOeVX5XMtvcWkRRRisXJADCm3SgMNdDdE81fe2QU0z4M4gNiHkifZUqiO9ASGj6aSIb7cdgCfnD
L4W3s+uO8MsmNdBXs6JD+9EDm35oA+l9G7QmaI8CstXOGGJy8/BXaq+xstkhqDKFEpa4FU1ZB2hF
uAnMCIW+nYwadAlqSBuvN6yERdZpb7DOcJ6nTjHt3b4KhlU3+TWl2bijRee1E+XtFExhtqmzstrI
sER6bdUFQRoqFslVJVqBeqonJZpQgFlM5oFcg4zYBbQ9MjxQ/0Rh9P+cdmh2Nv7X2qGrkJ6TUtA8
6g8KovlP/euoTJzkf3A8dW0KnnPEkYlJ8V8nZYOQCI/TrmVZNiPyXSb074OyMEiJmCVElmlZUojZ
ufhvr5v5H3hAsb+7jmW4EqrC3wUbfTgmY29jdsbIiRWPEzfFowPXL9D4eqzY6u2rEFuOYPe7DshY
OPvjmVz9y6X6X+Mm5quYrCXYqhFRYe07tMgSYqtMBZNz73WWXKPFLWfQYX/y91cxHS4kHdAZ7/7A
P4/8CDBd5DkeWHN3zk1qmGjc2hqOeErfjbb/usXZxvh+M/zdGBAtZ350YvYD/1FZgIjmFrajhr3s
i/lz85yacF8ztO+J5K4uJ8vu3/TaKu/S0uD7tP3AZZK2YdWylZwL4X991xaSPzrj0tYZSGjN/vw5
kE4CaxAhd62zHOrM7NvRl0f9vrOf9+CubVMQ/IcQS8eHSb3nz8vYWDM0Vrx+H4FySVdTErXlwpjq
llNwOIHQCXop8J/AwCH1unazh2migruSJRXsVaGJ/ur7+57v6+MPssiNoqzvzvGWunUQ10PifMXx
tu720VQ8OzkhSMjWf3caiOXvL/TR6Ty/b4saly11qlzCFu+IgT/ed6ioe0Nw6/ZjEBYvQdDB0p9s
mGqBHC4Kt/COXO+LAWbx5aOqI0Z3nhUOSldY8GoypLizjibkEoR2Ts5BPzxa2K1/aLlPCoOGz+bN
t8f6t2Go8C3luL3UvLH/d/gPEs3gtfjvfLgmcw22WqYgWBvenNj751uviyEfFRg0mjwOCLUAW2TD
J3jkk5r/lg+vcv5mdaSMSCJd71O+I2dML5r59DuN4uEJp5o3o4Bh+v1r/OIikEFcypY2JmKMxB9v
xZW5wbBUal/CtVw2jlHeR05h/Pj+KvN8eXArhPvYtLxtSflxlov++cCqFhVCWfjpHgdBNG3CLI/L
detUnbueyrh/RI/OkZvUB9c8Mg/MEXmfLs3whEFgEcYF1+7jpTlzUUjsamCIlMs4/YP/zZEyQzFu
uiGkZTk59c2Uqkqcki7nYvKx2d2y+7Ql4PlkDK81t9Gam79+IBj9LNzfLuIH/vfHX5V2nCy73Kn2
sUtdkXghhWlO0bh5Q61XupsZyvlWskty199f+NNna0qB+gjgnQGjgNyPjxcOCVgqSZlM954fmieR
Y+WrjMLXqtb1Zk93OTjy2X4eX/P17HeyEokF9vx6/pgmMhwiAQy4dA/ESSz7QfRr3JRy9f1dfSxr
MxlxV6xu3A9fC4Pk4CWbHu7eNi/TfVHHUlwkujMh9qB6M4BjCTByd145wKcy49caHmxwZJB9cZPs
R1jDwdvM/3OwCgBlH1IMO8W+qABwuglVig6z55H5wPg0t5u00mx4EIAlBHaLg7ukPZAFBRvQvZg0
6Nm9Rg8YAxyEFgKUlToTaTu8dLZO5ANxhuV9B6b3h0cttl0GyCIeCEHg3GjXGvkSJTL9fpnEWREe
+5lfPA3StfBSMLb53M2DV55I9tIJpde9ZoTivm/G8ERUU7ZCHBudOBTJHhT10XsxRPGJTQkM7/KU
EPWjRz/0JvdP5aT48nI7PTIJGfPz+TALOULqtrQssNsGR9uD14TuO+49qsm7VGvCizZBU0K5CdSN
p4xoizVj2gWj3uAPju1TE281bN8o+f39UP30dN5/BH0ghovFzuHgR2AK7A1ResOOY0p7h840wzqd
Hh0r80M+vFfoL/a8ISNb/nAfMISunhgc2HcU6wPcM52kHe5Q6adhYPbeXRym6WOr5/JWwb71Zzyi
Uy0FrcpNkUzQg1uSn459J58GsMPkbyK4Y+fPtsw+mHyaKqEsNgzDThssuQxrrz4bAdVvZEkf+/vH
/MWlPI4BBi+bvDn5viz8Me+ITKoe4Ui7iy1JcgtqoF2EGXXXuZH99v2lvnijnnRYpelTSekeXspi
TCnQ0i3ljknSpq9MSEiROnJD87P5+EJJPdMFQWFcg0bhwbjRp1hH8TY0sGJIK0u7eQ8NNX7T9qa6
LivpH8kr//J6hPjZ0L8E15QfJ24971AHSK6nCw2hCB14zGW4GTTftFatMSVHjimftgh0z+m+cUJx
5yn0cE/V9PacPeKUu2DQp5V01TXU5YdGureD1l/5ubCPPNDPI4QmLUPEprDJS3MOHqhBWcpL2fTs
xozdHJsP0r9GgBDgs3P9+vsh8v52Pr49j++ePTNLlE4lbR5DfwzHACaj71v5tKM70Q2I5un0Lcys
SIxVX5X6SPoKEXyLDq5AdObgOxSz8g9LBTsSiqtkszQo2ppeW4Zt7LXLumCypxOGTWCDj48KX2LB
RV2pNG1yfLO5bewrVCbksNQlfl62qBMgVrgJ8Mq0OWFg7IYiW1jWWBLqSYMXyVRu9MHS1ZX5+P3d
f/5AuHn4shyP8IYRJP7x5nsI1nWtefouFqC8smBKT+qi/uudxnxYxzrE986/Uzn4eBUT3XKeB6ax
84pyeIWTjpHMogD//b18HjVcxTDmqZXdLLiag6uMWDaVORn4QrP+PPWxTwdthqc+bY4dqb96bNJk
dMpZMcBR4OOlpsBOCx+hEjztgai+CNCBtKnSfX9DX6yK3BHnuLmgwnn5cPrKOK/BHtb0XQRHd1nm
BHUsGtvCCT5OobV26Ms/8lPai0aLTSyLPqCdus3/lf/93z9S8fZwhVkcpflIqIt8vFmjshN2AQTK
O0lfbJKpAH9euP2Rb/7zaWC+jIksiRMk/RmqRB++QwF1Q0+L3NhJF2RN7w4E5sZuPV76doXkvWyE
LuDHmPm961kYmyie6wYc1hIWiJ01tY0QIG6PrYtfvWkqWq7gRGAQLXDwpoViHce3buwUJCIEpaTt
ojobj7zpr67ClGea2G1MC5nKx3sfrUqqtBHGzqXWvoB04F/25CLsvh9PX1yF2ZTaC9xIFo654vfn
TOfPib3m4DYYXpL8h0adYNvT1TjyIj+tTi7zCAxVYbLfn6U2H69ia2TYgAodd2aRhL/0XFhPFhW2
ZeJ6zk3Tt8Xfrk4zLNEklcYQAvyVc7AaxlHXd1Rb+p2WRhq7U9+p7jA+5T+jVlb7Qo7+sqmi8shH
8Xm4urgiKWNJa64F4Jv/eJu6Q5RgFzTGLoumfpervKSVWtX6NZqwdqPXcyldiTi6hpmOk9iQ7YMh
ukYCfMZYpU8yO/v+7X6eLdg5s/ngJMc4nbf3H38Rmcoe6upU7rzetNUi70xU01lpXtOdc7YlKSjn
EJCDcxQx+hlt8wy0g645m+9/xqfz3vwrTDYJbG95OIeboTqLYz6kQu60LNSBSvj4oybVqQ3RoIA3
DPCiWiitZ13zk9PvL/1pfM+XJu7DwFXKBysOxrf0clIQgk7unNxOntC0hM+oxm/++iIm3ymbEsPh
i7UOygOD50ZjbjdiN0Hxqgja1PVlIQvr+a8vQynNZSpkbSaB9mDeKTgfENMVih0hculjWhBFx2Kk
rf/6KtiEGS8snOx9rINvFTVFjbs9FzSA4vQhrkqMKJyuir+d3uZqBp4KCnOUAnh4H0cmlABFeJES
uxj356oP5Jw1QS7X398Mqqi5oEFFDgfsx6tESM7qOo/FrnTR42P3iNZaWkxHprcvBhlSPTrKsHol
ur/5v/9ju5g4ZSEap+QqoCC3nBQhtU6ufuRjnh/8h00pTwwmnTuvu+zKjIMXg423ybKslbs29tVN
bHnjE0k61kqPKWCILgvO0xBMxfcP8PPMzfyBc5EnaOomE8nHW6ucYYqEltLmA9C2a9vEfmCy0pAO
1CMOBY0cj+8v+MUkKqlsOrZDzRYUhn0wiSKjAhWYhjlAwbhHhV0W5ylMmUVqdOLUcxUIdkAo1raZ
THPnuWV9mUHuIk4mKc8ydDDNsR/0+bnzg6iEUgDwZgD3wSMYELeMbl5mO0R4wEzcXhU3Nj3kPSbw
7tUVvX1JCE2ar+3WD8jPDezGpf+o179IJAuIb4wGPOK1K0MAZ16r8OSxdbvt6yE2FpqZo5o78gjn
ieDjSGENAmOM+M1gnnhfFf4Yj5XvjxPskwx+WFmfRBYZqIK4zls6N9YuUFGXrOt66N/cOd/EzzrN
WLU9qpgjv2M+kh38DE7Y72Vq1LBAUD+OnUSAUi+STO2s3kcAomeus2k8lZ+RfElQAgL7NF8WHha3
wp/QEYZELrVHZrNPBwCmSYtOzyzXdUEsHUzNbWDobUm/blvaTnsGxBK9C1sD9Gq6f+T7/DwLzPMZ
XwuTDZriwxkNJ0XKYqPEVkv9+kz4kGQKtkT/4Cq0rzyKMti2udLBQ60zLaxVKLeMd+ekDLvyzI9R
f34/hL56bPMKIB3KlzxA8fEqfahHBRA4zNCVcwFC90XrsMMbPtFpf30hLGZzlQTVC8jmgwsJyYbQ
qDJ/a8IV2eJoRnQLw2gbEb/8/ZW+eD2SgjN9E50GCrWEj7cEOTv0TDP1tq6GGsGAkEAiB66Kf3KV
GdmrOxR9D8HpI5sLYQWsAmFnV6cWgK0FedHl349qdjWWmItlzEqH++nCKhHzWNLdwuEUC+zE2PJz
T1sSpeIeuaEvRgKXojk5z4CspAePjc5GRVyJ524BQKgXlIrPDo+YIoQ5HKNDf3Upduysnw7viV3b
xzfUYIisUbK625YO/otZms6GLIR4j8BUHpmaPu9I37UKBgWsueztzlPXHzNkZugK0/XobzMkR2iE
k/w2ptDKrk1T2YomW7NrkGuu4CcF5erIEJnnvY/zIhfHOeCyjHvzrX68OHmbiUs2pg9FPYIayCRc
JEvyeL1fSUOoyRlIJSLCmiJ7GhUZG4uGkJPXgkzIsyh2yYPRGBS3uu2pOZQmIvVWdl3eESKclM92
JSKSoOe0sBMdCGeDPQkfN6QylLF6LHBGNrTK+H8Hov9NbpmB06un14eFhQ8DH5Hn3SP2nKzVOLn0
pQsyyJcsEeFJkrRQOgaLzeBKlV59Uwod/xYQjOCCf57oGNNllliXjdJviJ0S41qpBPhtXcsfcViX
gE0DDWn0WBLHdOSFfl6kqSRJBim8Grq8hxu9UlXI2ZTvbmXh3aequPOisQKFp11hZ7/SwubkyEv8
4h0as3GEUsw8ig7eoRzo9eoEeG1txcayG91+m/lVdKSq+8WcNZ8kKb7PJGfqLB9HiqXro5PO33mf
RMkKuau1hLLr7L+/ly++O87K1HPYMdB8cA6uIgYIgE3Hvfie5ZxppuyvADRDvhBHv7uvXhPzPVWj
90d3GPSgqkrZfde726yZmpVtDvkFRQ69XRh2HYE78K1NAUP6nzxGts7IomeBkHMwsQCUJvg4ZQ7z
E7c4SaKwJs5u6I5c5fN2Z9aWzAszx38e4/yY/5hTpngK5dTq7tadPWtJ7bWbEcngGZSQ7iqYCmyy
pey3InDFKf6I8chE/cVZn44oZ3yPjBrOIoenEJy+fVENubdturxeddSWTyofvrTRzUcfciq2hWei
wsCIodo6uvQI/s6PfIZfDVjsSvwOFgvOKwe7k6YtBOqpxNuy78Mmg96xf0qsPtz8/YilHU6djWY1
HYiDry9tCrJGR5PLTKWHhVllE/GL2B0czfSOVMi+eq3We0iACxyXh/vxtVqp8ElekN4Wurj/mKJZ
vu7oG7/CXxpOpWz8c9W2zwSeiUuNINyX7+/0iwdKC5RqL2ePuQd68G2qOA9SE/zLduhqfASFgvYf
DDGc7n9wHZdtGBMap//DipkMRAkExdG2larGC73VnRWbKOvm768yW+fmLucsaDhYdiPR8Nd7nr8V
sVI7u0kJmGmtv6/5oEREv8IujEmNjtjHNzaEeeb1IMu3UMDdVSumCnDhYK2/v5d5jB2s4u+KIsQ4
ugUO4uBkQUK3nlmtDXYxYjc+Acp6BZThXZUoXO9qqY62FL+YpulYUgLg3rg582Ag4mRxSFBu2FoO
c0uG0ta2hxizQuh6rB/9xahDpMEHJt7rZofJAZ0BmDCGG7TtJEQt2iruGefZY1XaL27I0+ee3txi
/vxlAVofZ0qSu8XP5p6VpbIvYK14u6gokvvvX9YX646nc5DhDM+A+NSuHDvC71p8fFt3wk2RwmCH
A1mNV4nSnNOui4w76bfl6fcXlV/eoIvE0tDZ5wEf+TgQ0442PSVPZ+uNpB0OudDOZxHTW1FD4k7c
0unPusZJbp3WcACxJ3XnsfcEmAATuJaLahD2T9r7qC21EWHSAkn/9Dj8b87OrDduXdvWv0iA+uZV
qsausmMnTrPiFyGtqF6iGkr69fdT7nmI5Tou5AAbG9hrbZgliiIn5xxzfH2dU0x2XCza+qHQP9PT
gnuA39BXvivyuOdcJS+AZWfvTBIvjsRxj1wO/LsAn7o8bMYBV1cDUOdXa6qaR19U02fNcumtZBvF
xHVMyiME6nZGB5no8+7tSbkQeXNEUlul9M5l7I9q5q9TUkwzlGRrBqSuDeXR9/GMGmyzvK2EBHic
B8YJPAwSiLX/8p8YN8iOkC9z/KzZHMpB+p/X9dfQdTkVbVsb/mmu8Fdqvdw/TQXAzLcf8NJLR8eK
UHilWbn6ZsfOsSzw8UoiEoUiFWENhS3alOJVaqtrt5hLQ61bHFU4GpXtlQb2d8QxtXXV5JiEnSp8
E24SIx/2RoNbhSMhLLz9VBd2BC6ziEdd6FtmYG927qEEDFDFg3fyi9h7GFvTCafWa/49quYxmLNV
MUHMu7ls2lpdZTmXHPoLJrydJN6qtt89v/0ol2YN1TkLYNWKc6d9OWsEZqmnssTDNkTY+MJkzq0D
evaYT6bx/u2hXqtgWXKo37E0pCZMUmizA7A9ExJOEztAL+ao6lgCaNvuUjdpIjF12GHMNd6wGIyV
Jq5Iy3yemvrz/+FHuLRGkmFBL8h14uUDN3AptEYRdKOS5xaBO8behgWzA0pZ7MicBTt8v57baSjv
ebHarRMn+TH2x06/Eh1emnmkwFQVSJXz/W1mw7e5YuPnzAWffs6jA57rZtCUE+FMulzZZi6czkTA
ZGAoOCLGffXMBmztBk3wyWK9RiuH4UmoMrjRiQbOduGmt29P8qXvY93m6WYgVGPQl3Nc9Rj0pBUr
d/Gc/hB4WbMLIAxfmcDLo6ArtJEvEnKsT/3XDubo0uuzxPFOXD69m2Z0jBPta/LKDnZplHWLJNDg
W6dw+3IUOopHzPBs+9RhDhRRnkm5QwAFf3vGLh3JgU9QS2l4vbJs4ictM+mJ0jX75PmtcTTB9kSd
DQk6WbgaSUctKxOne3h70NcrED0Pd2m+ROpBHEEvHw2tsIEhlHBPXofL2+hJsaMBtltb8q5tzn+C
pJcBImOxkxkU7eiO8TarXetp7PLNHH+fZqzj0PSTwDzgt+BhcFaQPwibOsg/yhwsOlDZAXFzacXd
nTPENFKaSUFu3tRFeUxshb+zG7cNLZM55CSwdFUP517XRodzvzWu3HhefzsesRIp+7VYix3puj7+
WmUahgQC6b59csyEmmk5N/fKLpcblbsOnqMODfZvv5XXC44BSWZQPlvTs96msFmkA+b5TWuf5lUC
2A9Wcjsljn9lWV+4IHsUZ13SptwZERpu9kHMKhRILBw+ez9BPo71ogwDdzB34Ca4F5u5uJ1cLcAg
q/RORZKr30Eqiyu/4tKzkkUl/4Giku6ozeQGcYa3RmbZJ6v09SN4lR941V8Lsi4NsjZWEXPSYRVs
d6NR19tg4JZ4Ggtc7WrHX3YYnYrd26/t0johluKsJvik8r3Z82iXrbUxMdxTosBEoLZxDuyQeAcR
gh+4Tl4rGV/6eH28VUzyiny+29KHMHqjo9HXOQGwisNuyjH0LTX/AelDcSV0vzCBFKZJ0ZLaQwW3
3QLt1h2mpCFGoLo0wF6GbnTuaf8y/n3lM856t2eD4U63WZKxKVsxj7F7KqnD4BOKLCTT8g9vv6fX
Oy1/nCYCaoHkpTCUefk9V3NRsfB792Q1HfTiaqAwEevuXV/EFkh0U5zmRdpXQrnXaRMWBHcuvme+
N1o5Xg7qNVqgdLcNcFSmsyqqR334vMiWTAm+SVkIyFs9aKqbxc6WInguZtOUj28/96WXuLbJUFfi
0SmavfwJro+NYkCL+knNo/3UCiN4cIar59iFVbluKoTExMZUXdfZ/2u35BqJ78gQkItS9hNGIdaD
3uJ1p/dzfeV7u/A8NscIyGuLM8Xa9sZQinEwOqviU0tYGdGoaeySytOuvLjLozBta58YJ9hmSTZm
3ZdtJuJTxnX0saRTLKTKVF6JjC+NgrQPVSZ29OyCm/tEgYM0NwmWhxtgWmjNeBV2RVZfubWsb3hz
BJPFoHZFDI7GZCurN+yM/4yufyq8tr2BXNMd2W1zMIcZubuxne6U1M2DOTb2P8eD6MtpsDTp1qIB
bu2X/XtVqMVfyBnmZLoaLI8HC1QdZPhUXjs617+zeUI2YLyh1p4p7pzrHv3X6kupOJdFsTRnH6fL
syXg64VB3q72xgiEdzibdvs2Htzk39ciK1G3kCNRTaUx+OW4Tu5WMQ5t9bnAbmkvNOw28ZIJrmzD
waXH4yaIGOTPSnG38Zrdz9o4xdkZRgr4L4mTHSufFD/UFN9ojn2pLB0fFcv8LTXf/qBD9RtxsVHL
uXHocI3mscJuV2gz/kXUt0yMBfS2oRe/Gfv8Bt93ke/mbF6eNRtb9ShtG906jEOByUeeu/5HdBKg
pww6S+Jo8gdcPnor7o0DhAF8aSkzm2KvBmF+XuJlAmokMEeBXRnYvzWkKtBQvNU+psQaEjahJnL1
2FLxtnZZARvjdsqw3woJsOMhylPXfypqvW/CVhZD8gUADu4TZRtgxhQIQ3/OMSbUd1THAdnpWpPX
t/2sagzBOKTQ4Lti7Pcou0tvj7O4hWvT1A7z3sNAp4I9mKbPiTMYuFH5fduHaZxMz3PfeCMPao+w
piZVP8WjU/cA7zDvcRonoxNl6qybFGOMCvJBx5bd62MQJpWRfelSqYooIz9NWrw0i3HP2eyqB9ur
nP8yDzrkfRInApsw+Kkp/vwdJlhaVTa/heG/91CY+XC4MNkLNGPmOE8Bd9fuH2cPzCGwSOCqFhx8
fTSOTSIhVRkJqs7QiYvit1WW2nnBYQAyVryUGA0safzl7ePjTyi2+bZWRRfqB3+VdWzTd75KykFk
7gCMSlYf0AfF91gqWE/Z0Om4awuIYC6+Vjeepo0Hd9K6gzVo7jurl74WOgWwSAuDpSdDL4YrYcPF
n+Z4HK9UJuiP2l5vjaHumf1qOnelkz/Oy2Ce9XaE5qjVtG6igAaz9FuiE5ghpPM/wq7M+/oBgFfO
avaK6nttQ/SOSwMzF/yCOy16e/Je7+9r68R68nO9Q96x/vu/9iVLcYrVNJKCboh1GQ1k+d85TlNf
uxG/Pn0Zxya+QeNHZ+w2U60PTRKozBrOQ1t5t5AYjfdGY5oH0kju57cf6Y+C/+V6YCyXNBvib4eU
wSbebXzR1Xqmd2dPGLm1M9x0/BhgkgR0DHJ0sQ/mQKb7UfRYBJgm9XDVjc6dxdr9ZPpY14bpQsy6
K3xZvZuqAb9O4AExOCvuwdVu9me67UcHYuLc+eK0JKtzF+Lt9MEyGsOmNF8C+cPVD9usiXeWR3mV
T89qcLEHoNqWyJPfLWMQFcUonSsr7vVGDD941cB5axGV/puX79NdpiFzp2I4KzaEHWYl1W9oDulR
LTBqMYV3I69S0/7tGb/0csnarrIdzu5XjZqWCZ2Y8AE4V17hdIIX/x26numQpYl25c57Yb0iqCKJ
SpsBsrltYsCuUnZLQ3RnlrSMusWMb/GHGv85KiAbharKX7Woq7Pjy1lcaNKjwd2QNL0Y9U41RoNL
U3atvfbCtNGszMGyxj60vmzi3gHea5oZ+DPnzgjsZfaHaOhrta9T7JP/+Q0h1CH8hVgNz30bBkD5
KlzYN/KsgWjHIQ4mzKTTmdhW2v94mf6vLScXcqncZVfLEAIqcmzb2jIeFm3qrqEO7YMYtxWZv3em
xIoabRQfpsbp31PU6O7o2Eyx08csB3NWlOd7gNfN4e3Hfn25oVRqrskRxJXcRzczzHGr9VnQyhXQ
2p6czPHfaXSmCjI4BZ1iyYxVTVPOyU3BfrHXB4x1/v0H0Ii+JnPZ816lN80Ro6kkMNqzVIY6VJ3n
TrsuN+dqF2Pt/03TPB7e6IJDxXd1EMj+r4gdXn8va3poraMQAlJh2twStMadlpresLPfAK+oymHZ
KwzNr8zzhVHWSifOLha9YijDXn4vGY6AnTSRb5vBYCDccORN5er9P3+Vq66XEiTVJjb2rXAi8IPR
nLmAQuodtL1L3jvSg6s76IVnQa1GGQAJNzXPbb2Y/otcZLNrnTO7r1cl6oDbuqFdiZgvjsJORj0V
LSqXuJczRhWSxLfI7bNo0/52SQ31ISOyu3bsXhpmNamhRMOn722TtwVwK0cGMa4MVd49yFEk99g3
eleytZdGoYjPCuflY6trbh6mbrwcQ27rPBca9SanqB4GbTKe3v6W/pxdL8/1YL23IyZZy+uvJLVF
C+t0bFP73OgVUEZbV9p74B7BLvXg42puFzzOEwbUPna1+24em5+2pqCilAAS90lelIdhKI29lTUj
Nwp8RtM88/ayqqo94aWGZbWq94Vti4OSMU74COjuTYX/frOKggy9FceyL5NdiQr6Shj2+iig4s0d
HnNjwkRvewEePYso3cvNM9WEmQ5WnLq6FJqkIl+0e3saLwyFuwrmSCTXkXdt2xOGOh3Zhgz6nnBO
ew4yN44atvFPf8CRbw/1OhjhUchNk78nHfiqLXCZSNlP3H1YfaLaE/IaDw1da3iOgy82Eyf5XQWl
urJLXHo+FBFc69nu6MBYz4S/ItoYxNlcpz6DNnNxA6zXuXdoZAObOxr6lbzFn8rtiyVJ9RPB2trm
88cbaLPyrcaEmypddS5F4/6s8DoAzgO0HCtGbHZhOGg55HP6icHxxK5iL4GV5O3hw9rpblTLckYh
Zj2bveFm5y7A0CPAwz/HmtmQKrTMDs4DcpL4dy/y1tgR+7XnIMcUEm5R3QER1WHBQZwxaQvLZm50
4YDRWhClfWvheCj7JI0q1UmM35zRMg+jVPOHt1/yq4+f2w15IVQCLCoyDZuiQI/Va+bl2nS2vDh9
RBKyENheTce/eqs0JtB/TEetS5PpqwAG37uswyKwODutbRzw+EruW7oWDrVrX23GW5MVm5dK2o6E
KLoatuht/k54eh8Emp2e7Qq8CjopcDKFkR5TDHJXjFujHnUJ0jgrM2uvOUMVCkxwohrbhCun9+sm
G05vtOOUg1eLsVd1aZEuslodPc6t7nXvudljS+kh/T2XGG5nodD8pDrWVef8gDY0ffJrPFtCfQHF
Mc1wbqOyp/h65Ypx4VWQCEc5QeBKdWR7xcAmGk2t7+VnCVFhX4ArOBRgDPc5+Y1/jfZ5fBQg3BrX
jZ964MtvOR3nAXSZz1DjghXrAPoms630yo54YQUjZaCTnpler8Lrv/9rx6DBzSMYgz2STPAeDWBB
UeeVy/7t7+R1XEx+DMcpzjB0lzoX4ZfDIGrhwtrO2ZkzOUv3cAeH+74D0hMOeK9nYRwUixchY0sg
zy5OFoEH0X7MOXwbGgdm+19jNn4OejjKq8jbLdfZPnWpONE1DRv0FvkGgO/yOPXttfLCpbldX9yq
JSIKtjeJQb0sO+DxDVyXBcg812t126p6uLIPr1O3+WK5bUD9Q8sarNnOl1NLZiq2JzNuz4jqU4xy
E7lHuN/dYs9SRZVTm7u33+WFT4BuZYTeSOoI77dZ4zm1dFBXuGrokJhuY7wn9nJaqne2Zjb/GijS
Y7ferSklrJ3s2wSNWrTBV4tOTx8MqRAic30qsK24solfWpx0xa6KT9uhj2Tbs2qC9xh6XPbOWjME
9Hx1dvkpyd252HlzkPw0g7o42lgV/PSM2WvDXpKLCsGaYj1qqxxn37cn+FXkQEKPhUnxF00Ip9rm
EK/r3i1AfZTnHvXNfqQnz4/mvIZmDm8ZG2rGRPVg2dcur5fG5YRZ7RLQ19KQ9nIh+X6PKDrQirPe
Nd6tbyX5TsM4PmqGhQ6Q1FjaO0PjGnJlPa0Ai+0CprGfnWF1EFsLci/HjZe8g5xVVOfElDrHvzeu
8ILYMJ5Y1aIMM7/rH0cSmtrnpBXFD+wisJdVwnZ/aGVbFXvwXhWQMhciSyqRGEZWLopnniJ/Xoph
eJ8PS3OMTTF5UU/FGQ0DBpYeZlep8RV1f/pNdibmEFT3ip1Wg9K+wYRxNb4GhgAQwJygBaBKV8uO
+Cr/0ZU+6bTWtwr8c1vN+TTi/w9n1qdRBnzu7D+gL4pv9UYZ45VQ+cKOwmXWI4fIh0EOaDNVsA1m
UypV4VHgxJFHTnVfe/a1Bfj6hWANwrGDopuKob1dCAUO0MNkVtk5zelxSukFgsylpU9dXdrtoZ/0
QoRamy8/8xJTZZoy289vfwFrauLllka1DdUNHUhcq/VtGIsdgTQqzc9wd0k46U0XRixmw6r6CY6q
P8EeD07QD+YkXFzt2qbz+jNgtyGeM+h+Qn637S03rJo2p6XIVk8LSEYiu7HNzjgsdGOGYoSzVuI/
98/vlWXPWGQGMYFB+vryEyiMlkPX4XjM8959hN5Bl1Mp4Jm8Pa9/7Mg2E8sVkjFQzJGQ2Qo7wM8u
EGWFPLd9Guz9TAYV9oXj8DO2vbjdycnv1rhdj5vIH9fvSe9mq4xEpbTvbd2hm9DqOSbwwUcwCUf8
SH8AkhbDgYOiGmiOBZjGP9blt9FGHnVlp3h98uD7R8M1YhEkAlh1vJylOOBGuzrnn1PWxSEOup9B
an0gJjKvhAcXByJE8PnSqFhuk5NWP5H0CCQ5XRrxh7DSgcRgaxmfofX5/5o/IArhbeCWwIIjwNkc
307T2AJ39/4sRl8/q0Lot6AC+/LKobL+mZdvnt5/Ynqq/yj/iCxfzp2SaRxYQKfOIoNXW0BCs8NY
m7J9UyKwBBNoXdPnX5jEteiDsIUmDGR6m+MEpMLQyMkpz3mGvQkcKkia82TuFwei39vr+vW2yMP9
NdQm0FLL6DRzTS+57rRyt9g0Hc7Dv/tOIjb8exTz5RTOoq9AlHjlueQSGmGYD+5Lu+p1eHHa2Phc
jBRYf9tsiK1nyvVnpq3M+k8lPldRmxs2eZd4Of4fZo0MPO7K6A3peHn5PChoifFsRjJ1q731QGvs
6ZX0r3y0r/dyZu2vUTbvBhhQMZAzL8/e4OmHLKjdQw1HcdeSVYB0G2Q75CTdLU1E/yzfIIpadQ1I
wh3SmX/ijr+uNmlGp1c5BvXZCyAVFEbh7sxZfH17Ei+8Lt4UkC0i8PV+vnk8UcrcIqXE442BHgEI
yG66OQdmqpvZ/u2hLqxyLIqIznCQxAbJ36y/0pHa1CDSOCsz6b4XBPpn5ZN7+PdRPN44yWzWBK0I
L1eFYpuPJVCJMzwTTiGkG2tsVXsf/30YNiI+2tWYDxHby2E8kBKViBOUlLoPzMjx1A6Dw+L27VEu
vB1E3CSz8dKm8XZr4FY6wm98m4pgIQfx2QB3vC+DeX7CTPrfL9JYGBE8rz3opIS213WrhfvraFwi
6tg3j0Pvy32M0ceVr+nCNo7xHU/E/RSR6Db/0BAOCbrqm7OqK+fL4A/NYU5N727Ki+zJK4f+Sh/C
hTXHnZKIBOYMNjjmZs3BJGn0OXCb85gM9p1bmnPklXV25Qp7cRTW2/+vb2CD83IxiErL+sKcm7MG
vuMgOlSZvq6GK3P3OrCjMMeaW1e3Q9vnulj+2g8K18cnYCL48bsyfZ+rhXo2xK0oK7wexHxhHUft
qgndhcvl2meLioytdG2k34w6O5Cy3SVA/MTaObkmEKAwLhuw7YMzPiRuktwaSNjvjVFvjwnFn3tP
td3HrI2vyR0urZ3VpRZlPp39bCMvn9+bYyz5urg5d7FBPxfommObDelzOdjygMjCvxZzXMjg8S6R
pjAm8TzJ4pcj0ue2Rr1TDR24OXta74CVhdEzT26zzzU0BiG2btqDGCCzl7k1hRYIkKPuT+YQTbCE
3t4M/sSHf8VApJ4wz/AJtPhV1NG3WR/XAHQ9ycQ5t/jlhpNnx4BVa4ROUMmSu3Yp+sjDXewpSyb7
yVVWuctbzPxE6k8f0Zm5oVjAJL/9ozZL/89v4vilMr2uSzJjL6coMx3F6x+BbOvccfKUVq/OHLTD
26Ns9sE/o2Cshj8wYmEkOZtRmtLMXOkZ7rkgrbh6NfiHAmvEXdxbxpUt90+L52aWqYSyD6IApfyx
FcqXmW70yxzbZzraxYMaKpNrGoEv6MPWTj+mfcdlGWtG//todei9W1taGUY7Y5tE07CkB+X3sN7h
w/oqlF7Z/qgr0FbhWOLEHU698j/Oo4kNKdC9QOzI3HQnzZHFr9nU9I+JNJwigsmNXj2fKwdupEHW
5tB5dalHPaeeitrGDG59b8LnTVnmlNMA58dLSCtwqSICMPLMzVBSLas6y8gjqi31c7n4Eg5FPC0n
VSyV2uX5YpydUcj3pj107r7vLaplKWqQa5fDbU8AeWC2ezJ7NrPExG5dYcrSz+y5xIbMribQuXpZ
BPeyADEXcncAgeZVya3bzG00zXxdqxFUfViK4Jq26OLvQFlEBZqS1lr5eblWSXAmGFwExrmSJuKy
xk7hUCijbrQDJsx8s6gJgyHUaRXDeX9ZMA1chI03rVc7xhUfw1ffDXOCroG8IKc6IoPNisafQNQp
soezmJX9mMPceRywbbhSg7g8Clcm1Ft0EGzr4Sgz+j7TdKruk98cPJP2z0mvsyuB+Haf/POCea0s
Pv4LbMvmjIDElI1WaZpnTc1TegwyZTjHUVndD7Qk8ovvd8anmQmRYQxv8xttjhJF5azSL+yf1RP3
Yojub+8YVFl4m5vvePXVXj09qMNQdH75tgWehD4a0+XcjWP3rPESftK0nD3BR9QCsl1xh+lwEE97
F6PIMixqH5RWqTlVdYwrcGahDoAy2cfCayAoa501HnKNIjY5BYH+tEhIN0ZmPoKc09tFp8Cn2TEA
Prtd2CosbwJLJwuV7XRnym+d2Vs+L0OJWe1o9sWNl0/qPfxK5IQyx686cujzeGgg9+VRauo0tues
1SHywA3mkRJBKvZSZfE7pFVwU6TVdQ9CiuXZlVNiHEY7S9HrdC0OZDQxafT8L8uQ7eYhgbLe1632
NC/82RCOJDUvZbX+r9ghZ7OXMkFN03WG/6MOFNZQZVya7yWPbe8tHDzqEEFFnMFjCBq1k2vlbceb
zL6Aa3D+K6eEjUqvXfjy9dQAIHMRW/3n+y2M+VF4vcYt3e/uSx1l315pLjmvxgmGjxpVVTPk7tEf
SnQWDXhcrbL26SDx2knjsnyylCfUrjQkE9z2tgTNxq4I/03WY72rMeHhg017clmODkYjKALjXWdO
8Tejrn+pzjQ/CZFSYAU0Kt7pluoOy6yDwpsoM4QpDJwnO/Oqd20ux48xNe4vLZ5y1hFbU+N2GErJ
6nDj9Ea63fAbfo9VH1xn6UHpBgWF3Tzo5UOSDHAbqszClbrwfe5OtpZ3xsmfsvq2GBxzBaRB5wqV
aufpKBxz/OHPtpTR1C7tF31cghvhdfKnmyyTGUp62dGz9pX85vhzw2qMh+qpkGN/G5tW91PILO8j
Nyh8JIrOov+oFkO7l01SmFE9yfm+p4b4tYfkd6Q2yg5H6r12dqtmXERCb+vvVNHJLWhp653JJ6v+
iPpXfywsDYvD0gn6r3rdZt/bZF4eYKAt3xTOAR9mCM3QtzMbRfPCBIfOLACTJWU67tPUrW4bOzc+
tilcQmxCYveTz3cArLDTgc+6sQl3bQa3Gik1FvclZMunAGxvHkEVHrOwtZ2mifppaR5UnulZ2A22
91TQ3jTsNQhsUOP1OrFv+sIRnwOjUh/bUodkqgn/qVQ01hzGwMtBzvmm9qXvB30GMS5rkILaaNUR
C9lU72dqOx9Kx/WSqI7TvIkWHik/+p01TPeJQKy4q2o13Je5tL8stYm8d4KcSkCDZuXX5CYoURq6
rbqbJJdG+VTYpdHfK7M2vwMTGD866NLSnTG32Ah4RqJDSyuFkI/g6fQnvJ37VdiiBf91lM+ciHKd
b0TmOEnIDumKd569Oqje5WVnNBzjqqjAPk9zez8Lu3+EO8vvG8aSXWrKYQvusC7Q7udCh7um4zpA
sKHSEuam09BRwvEqI1qD1F53smDBDrFYWvynFvkJgxxygjJ3nlY43Q+shHOdI9/yPoJyq3/mrc06
SKcBWoZRNAPlakWi9dRD6f2Zj7FKPiRdY3zUJ99O9+CQHb5gA7OHk9FNLjF435b3OBO1RJoyAyo3
934uIkqMELUVxi3fTTTLc8jWZ35Dy7gk71PHgBofj3UfhLNmd+i10rK4mwz0hI+rh7B+NGA/DpHs
OrDCTZbkvxFkBHEoSmcS+7zO/F8c9qplVY7zTTdwuYx0t1riKGEj+22MapgO3jhoiIdolap/TLGD
PTHE5q85iNZ0N4ClhmjHg3GxMePmW0+TOfJU+v52dOQHv/IupxAC+BW8ZwzCWIVx73QOEDxBN0OP
T3cZenMXuDutqQRoyqnmHLBSDUsgC/eAG9trIayyKFmP5aBbN5Yjmx71euX/J5YO9ixdHjJSeqKd
Cr8a/6Nt1/vU6Wr5jBpF89/NZqB91fUizw7TZPbiYKF76iMtawNomyYMURQ5LRt9MuXxl2WxA9RH
AzDFXR/naJhn+nE/xaQZnrO2X+6LZOFM6VTGASEwAeQKOfVx89Gd57K4aYUyqvsqRYayM7N8ejfI
iVaQoday/+hxiT+n6NHPduJ0dL0k+OOHqIqNr2ZaBqdGahxDmlzSDxBftGQPgtY4G6rVLeTp/WTv
ELpi3ByNbdWk50GIRt1o9CbLe75v0DSjISbnLu8GSNy072bwlzDXCMJUq/yvSzH6U1TbS0vYvMT+
TZX6yfu+siQwNbz7672bo2Oh6b9JRt5o6Yqo1xLXDBuadviCE1n5O5QEFSs7L93g6A/ZSnJIOZ72
Wld16TuwnohgkqAasn3PM5m8yCafIn/Olg+JQ6MEMX0Hw1hkuokBetrPd4WwgIjmyGaz3ervk4Vl
ZmS/B5N4Nsy0KqWHrF0MAne/dwO+zbj5sni5bI+zirXqgMaUk76UsB4icCTLTRBT0n1XUWQqwtrP
DOsJ9KrWEm0UbXobNK1+U5KVPrS+K8SOfwpptAAL3xy7yWt1VEfd+LM22uw+6YcYCGRC30o0EBL3
3FMT1uuYq5VsXjuY14Hxc1SkSdv8Iu2pDcj9Ncu9jci24jAKFveIuWn9DmqxrD+IjnQUVsImxvhG
LDXuNbymLoyXEVUUxYD8QQQry9UbLY2Lzpg+tyLJHugEttxIxyMGLkMpXCD3wpZPtHpIfUexRQT8
SmPRSBSPhk8fjDneYO5ttxElbes3naq9vR88cA3HqZ4BlyeeXd90Ts0UN0Qod3Dvqy8BqXMIDpW9
8L0lnnsf5HbGX264F+9AkIrvlubav6G5Uu1hR9P0DyOvamI+Um3eW0RiBFsLKK6omfM4CWM2piCs
x3UW67gOrIjmnfFXlZbj79ixJRz5tTQfIg1UVHpdf9qluuzeT35G8znp7+K5sbVk2pdp5tHYXQfT
fFNC3fs8c1ecUJrFjniO3a5S995MQTecgoKvDaOchhwKl8Ew8XP74xKnMWYSytNFiAF2I/d2ACdx
RwlLvFd5kH+fkf3QByHGuxpx5TfIrs0RQ1EpQzCl2Yd4cRoRVamyqJvEEwzPeGyc/4SdI7CInV6D
nw0X+G5Ih0SGWoer2q7r09X6P5+HW7IjcsTWLK2twyJWy8OWkKUL7WrMURToBnhZF2TY56IL8v52
rqr5B7FRnu1HqH6nKksM7sirIgOyUJ894K8w9OHUFFYe0p2rDBqY6vnXgl1BCiA5sOtdOswFgRqV
hh4Isps8wYYUGZZCiXYc3Mny96QSnbNTdRypWE9NTTRl/XRb6BJ4iO7mcD2GVsj9CLyoimg0kvVO
j2P1DkTtnO/5a+qzoo20fR9kJYFd3WP9FKlMYznbfYm1rF9PMcFbMa46QM2pEaD78VdhByY05Bh3
vTBOE/t9NwTjHZjZtAvp0SMpw5Ha2aBojZwi/Fhmv2jHL+Uuk6ZxEgOCpV1cWDGfy9wTMGhag0Ek
3cLjM7qV3uY6r1ePpj3y9xUmV9joVDkfWpWaKn2ySkqaEWgNpYVIQiT2Jsmkypum8AWMtiD1n10r
dbwQt/QZfwc1p98MV6s7hAAtJGlhQ0EKbYkjfeRZY9mdndIeH/Np5j6ec5SQX0lk8FS0yyIPBdc+
ucfHr/pZTRS8d5ZKg/oWuyP5ZTayutkVArDQ97lfavtodYJDNGl9mPJSYD0WBpNfAlLWXJBS+FBQ
gq4mruchR65jsv121a/Sqob3eCHN8b4QjfjoEP80x7IYtempN/LgW9UHyS+oqPlXwyn54uZpxuU+
SbxPIlPxD1eOwTEL6BbaC+FzWy8nXsj9NOYztCqBM/Sua10bB1KRss+hdIr1aMq7hZaiikneLdao
nH1CfxZqBLJ97b7BCCLZjcXsNg+DSSoz4j443pP1XB0iB3f+ZEPBam5j3MLV3aLG8WFU3irxaS0+
YZeT7tHxO08BxNaMBLGBFPEv28958kxfpnfAyNueWx0pgtDKsCEBWeCIT+zg1Kz5GmDgjEZh9aE7
Ge7PITbKI1F/rHbJPGufPWX52R3WLCAWirYbHsxYsQ1qpK0+mKLzgmOHmlzAAa/NT3Dg7HeWDJzu
l4eWy9zlWofxXJWl1adK61hdgrZAa69EnMWESHHzS6tqUptK1jRB1aiQ+UmIdd29huWRvMXuwK13
mMwJ67HwSvcrffuA5hui4Tjk+uN/meERw1sjmfnZqzvvo5MlmR4GlT9/EYm/GJHIKSyoYMpJtmgL
Mb/WxrLEoENvv6Gh0e8aX+/T3TIb+jevq9ofDeBvrJHN2XnnSJcG08Cc1/Zs4rk4aj23+u5zdXiH
xocgkbadMQndqo2Tm4WGjZuuN/0uqs2l/z2txDPAMWWc3Wp9bCV7C2SFvnOw4uhpGK1660rWdlM/
XHMjKL9oIUScuGoy1qz2X1l7yPJ+PMjGOi/8/05VMzZr/nwmHaPKJZ/2gV20DtFaH6QsnHS+ZqH3
KnVKAZHkLm6RpLINKggvxycBg4NejVjZdWUTZRgMR2Wi9z/V0hT/aB6xPis5IPSCfxTFmGK8HCuB
Ug8irtbPunSsD7gkOLirOO4N39Q1d8pNMWAdCrNzngqRL9zGV6rBNStTIG4+9431KM2puiN3ke4R
bxrPQ1BdyXJfHI0WyLVG75An3GQObaTXXZM4xjluzIdiWiFUM3nShtzLUTbzl7dzV8br4XAEQg6p
k4Wm8Lcl//Twt9upT6czKF0z3zlDmWiHqR3zA/3S/4+z8+ptG1nD8C8iwF5uSRVLsuMUp94QSTZh
723IX3+e8VVECRJ8gEV2gQUyGk77ylvUdKP0UUQbWulyggnHHtpA4c79Guem8U0jjJ38IbRz9al1
4wgUXrNM3zQbhyY/LqNQ2dz+tZcbDACI3GPS7hew6OrbFO4ssCIbFxYddvxM0haIUFCCHhX9bX02
Fh2hdMr8lPMAFtBvWO0vVzFi2ZA6IeinbYUiqo3lDsb72xNa9dleR8H7wWYXMyWcM85HiUMnrWal
nU82jNPjDFDueTSryrcUvX3BgEnb9N10T1v5slKLLjvWLVASgDeBNzgfFAqB1hV1PZ+6WdWCUBuH
wKPscWetro0CLI6iqEU3Dy7W+ShuWLoLpeb5NDpuRQjpmQ9FvLwNUvD6/QwVjR956wHBWE1lkEpt
ZtLNJx4D9YRCQ7wdIU18xWBi2N1eqit7j9YchuFSGQSlw9VQzax2aUGWdUIpNH6wqmV6cW38dQaD
7uCdivK1saSoEHuQfj+yZuffbhkaJ0FUaDn1ZJwbHAApcdVLuWWo9M60rpx/WDtccHCK4ECvnbrD
ytGGyMbjqKFMoPc99V5MnkNFC6kOmdqdTXFtv4MBAYDNyWLhVhNreXpLp0ThihdzxppIINwIRjd8
V6sp1fGly5FcEOOdXXJtK/476uqtUN3UIdUucDdDI+ql1JsXr4uaX2/fH/RW2ITSLO6i/U/PK+wJ
4TU8TObpQbeaYh92SvhjFsvw9/ZQV+cjRZo8PDAuvXbmLjFKKiraSVe0kTDZsoIwHJc7N+C1nQE+
A5SxaoM3Xq8VeO6snB2cO9tRLbZLb0WHlMp3EkjDjNFv9BmV+TdOjK4zPVdALvA36YquFkrPQmKT
CB8YLSm6fd5TrvTaRrtz6V58PjkKfF+g+aA1IPyen67OFDEgao+ua17EO60Ym4AAPnsbTvW1jyyX
iHNM8AD/63wU/HXKKpOjTDHWOrFWt37RpsP/M4rpAhzgZQTwKQ/cPyGfG7m9U1eWeeo00WzzvFax
frGrw5vXBYVnwG8w6oFDrGVbLOL4zFg055SA6t7YWVYEY+7ld+ayxn/ITwacGPQR4E4V2MHqzTUL
V3g0jZzTWFr6R6MtcNSsF4/g3Kz2louOfLzA1ignU996eeLuG6xx9nMKLP2N8+XiBdcPgpZOMn3T
1Q+ZirTtO/QmT5qNaXnTj190pwvv3IUX21AOIkNlHv9X8sL50mVhUTUR/oanBsH+gHKo4scO7ui3
p3LtKQH9RKxM4GRyms9Hmcsqpw2iaSelUcmgaSxsiDqjrZ1Y1Z2n5Nrljm8WFxPewjzHq6F0k/Ip
cBVuQE2n9gm6+qCGxnzMYMI9M1OXym4xi/HOpSHfjLPmK7Oj4y/7rvwXQez5DPWKq7+bMHd1M81G
Ca2d9lRHPVKsNg8H35qS/EupL6UelBop0p3Rr0wayC6Bjmeg5o6eyPnoWALGSQid86RFafcjQujZ
3OliiHYqKIokaNtCzYPatJs7477GG6tp4w7AkeGS0aFmrfZo3Wp4L2jdeMJVM39J2hgNvaQOk2Qr
NKNR9+XQNd8LJEsEmVicQUPwhuqDaZWoKCmzZLumdgQlL/bK4gGBQYvOvWHWCPJY3vwNvRUkvEZX
6+NNZ5rdpxw46o800e1fCCXQS5vLuUr9Nh2j8KmpYgSqIpf24sYc1Bz5nmaev+hKkx+HlDLHZoHD
OgdGEZq/1GiypiewEXXkGxiszb4xqu1XSrhKssnVcfoOjJ4Elfqwbm7aaKYstkQxGnNhBi41UNu5
fywqMQtwxU78HW0jSkOWGyOUXI4GWnhmQykxJz8VG3pa0XdHy/t8F2J8gz4kDvWf47EaqHAzXdsf
pwnJRsPsfnSjGT+4hSTMIJBWovQlQmez0AR/ytk4ygnhDT17akbF+y2U0HiqEYlxgi5Uxs8IVbT2
LlmIoqGxWfWRgBg3sBk13AQ/gdr85jUJtSB9yLSvhl4U/UGnSRcGU6nVH4rMLVJfxUXlV9YZTrHX
KpMilqtiSeLXtTZ95qVyP2KJ0qdP7lzWGuX0Ynqe5qzWtoMCzX1Lh9ww/J4W4T0jiiv3FDGNRUYK
kRPHoFXgm/Q5bVIDonTKltgl3dS+THPHFrh9UV07SHxLT/oJcImscVdupCBrxv1wqsVIeQ4SwB6R
qPx9UY3tk1o6gBlQXL8T41xLf9nPDiwyAF+gr1fH18g1uqvxKE45/NzDPHn5rk7b5rcx6fW2G7os
gFyjbt3WmJ/odro7VBCjB88orQ9lV0wIatWoBLiqVqNsvVQb0x6V/25/mFfdzdVJ53YBmw3Zhk7g
WhPJUaM6N7NGnEBn1d9VZdbfzXMU/VL0vg2WMfmdGkIJQpoeJ7ZetBWTObzzitA7DNgP0eZxbXps
ahlEUaXvb/84+X0ufhtkSn4WuFeAfefXX5c4PNoJCSzgEe05m2r9Y6TqUgpB7b/Fhld/e/N4EsqE
Tw8BD3olq1tvEiDXlFonlK9zTEf10jPAbUzhIx30sQJ/FkV3QN5XHlCKaQT2iEVJQYnViNwoVkey
rJ3MsP8vy9wS+FrebAqnTN9c+dHZiCDkJZVLcqbPv6WqFx3LrJknfdBcaEIZKVglxLFYqt53QMnc
Ge8S5EmQTeFHVrfIaAGrnQ9oDRFJLe2Dk6UDc6jRe/lZ1yqVX4Wqj292irartch0aAOlziO2dPlR
rY3yV9yI9iuguYrOhHKXVi+pSastBR4SQht6t1R816TZSQUyYo2OeaKow8eO+2xrYwf110s78d1w
au2LAC1JR7osnnG+6hHm7yzgIpVRHtzJaN814ZJmbw+jWH2ghdI2EmjC6lNVY9Ni0hZbp2wkZW1L
yuiOlgifFvI9AviVDSd1fpFfggmG17m8j/8J6Zm5MfDGmacmNH6rVm4/DJ711exEdyeqv3J20ZmU
ZS6mhs3xak6eiNw0Q4H0tCSL/i2t5/JJ17NtArp2u+RaeOfoXpnXKx5flu5kAraaV41StzHCoDu5
grpdXNB9QyZloZOpdncyiWtDsXvYQRJ+iUbP+SeMQrOAYFpOp2Gm5150wqJnNcbbTgvv1U/krz7f
rQbRLqmCQZVYYv/Ph0oG+d0iPD6QeLROLe2ITdIM7Z1r9vJxZJVUMknKXFBN1+bhYrRSlKiS+QQ8
w3uvUid5iWDZfoFIa36PVdV+qd2Rduvty/bqqHAHbblDiOzlSf1nJ2pLGRuR6kynHEF/jOYWtfsy
oDn8w2rL4kfq1OXDMqcwkG8Pe+WTovEKmZvT9mrrcD4s9uGx1U3jQEm6c7daXyNyU7T38KqXux94
Lm++lBuQzHl9NYo74bkV9qj/QRjfNjTAaanSKn7hNjE/TmF4Tyn8clMaqLpyh1BnYzXXGtTRqM08
JGI8OSCo9lUvvAeYIt3OE0X1/c1fEJ0tOF3I6fCcrG8rzxosU2n1/tQthbq3sKAJJmGbD7dHufIF
KaIwDDDcVzfu8y8oKpCSbZktpyXutI+WKbxdro/JPjUxoF2WGqj62weUykeSkUGZYM32nysYKWnl
zieMkePWp/Sh7kOzDTfKnNuHOgYRcXvAKzsRm2Tq5JTZ5D+rA4BelKYkiM2e6mKKXrR0nI9jUrt3
7uErYHEp6MQoMC04bmsemaisgQawMdNgmuDJkxV9UAe4ZF5cakEkFnOvJ7G+k4a4x0iH+dWp4Rst
SOWtIsHhlDzopWEVvnoMRrQg7VwRy2nkOjjMjqNu5gIx6hjo+tu/KvmCh6mdZoLhXt/OhhdpzgQq
9RT2lfKxHMdPBKbtndfm1RVsdTHDYJFKYFwikIlW0ZQ3JRGpmj2fom6s9rNaJ59ywBPHznWz91YL
aG8RqAM4rlBAO4fWRlS1jqxKPjwIus+jH6PVeaxB1qKJa3jf9DqbHiZDbT+ENZ38Oc1RXpHu1Xml
R3eoZFciM8Q1IBQS6yKUDL31/GgVdbKg5ZtNUF0E3Xtc6KcqADSc/geDHJY5HCLQGFUaqtPz2IJB
20ML0/5qbRS5B0o+YXeqpxToiO5O9vjp9qm4cu4trPM0omISG+Tizn/caOP/kS7mDBnWRp3KTpq9
MQJ6ShxkEtPQ0e9E4FcSINlwkWJ+bE6GXA2IqjDcRCOfT0UDPg3BIVSUQLLTeXdqUX/Q0w7AdZt5
zfvZTZwIKtJU7Y0wm6rHLg61XwpIkz904IFTzmLyvvXORCng7R+FaAomPBci+qarqwIolcmb5c3o
9iaer49R4mtifpmHrN3qsVYFbx5OdjRcjIioPiFhdr4GWA2pdgzy6aQvZoNUPWLaTRQmT4aXqh+1
Up/ujHfl8aKKiBYCKuhSykz+/39CgWhqB+BR6XzShCgC3RHzpoySKgCleM9658pQknYIhZLWA8Hu
ampOqpiii2fzhDliTSDqNACm2/GglFN8Z1ZX7nda+lzsEJvgvK5pjpMa6nUb6ubJbbKf3YJUAp1X
T/91e62ujvLKe6bCjULVavvC4bLD2CTN0mp9eDAoZTz1bWu83B7l8rPxV7uykSwxsObrIfpnhaAE
FCkwWOOEC1AGXCWCgyWxykaYu3eqJpcTwi0IrAlkl1chwtWE1Lq3BizQ9FNZJbAYaMKiR942d2hL
Hlvq/AKnHSkPvhSykGS88y1nz+poDsLVYPfXX904foJR+w6vmo7aIAJf+ezUfq/fI6lfmRuRBcVB
XnsZf65SB6tcFJGjz3wq87DatKKbN9Noq5vbiyV/+2puNorZJN+SqMYreD43EzRWUmq0rENhptQS
6mNiGxPqWnpORUfbpq771t4afS7uToAlPIlc3GvAzJQSNOhZ5h3qxJueqPoOmwI5wTsnar1ochSP
+gWgEnATLNz5xCIg6qmmY/9YiGwBb2mn7U8dYuJzqesdtWVlsZ8rPS0PJvBLipb9PU7lxdPJL2D7
O7J+gFSDvl5ALLjNslTy8OBUdjqAzTLgpUZzYR4QYAf52kVi78KbeuqHqXzR8N7MKKFq9hewvhPE
kcF5buH73Flw4uLVkr/+LqI7qeJqU3FZxSOVrSQoTmrhIawH5ZMF36v3R3K+0E+1ZTACByWV9ugU
JgJMOZ558Dq6DMt0dxgaKGOlBsUz7yJMIYH+mvGm780EnSsx1BmvfG/1QaTohb0p0S/5mXmx90lJ
J+HtF5R4j1pu0eUcwIfXfhrTGYCb5ClPsUS/BBZwy8aH3aHCzRjsn7ml2Tny5IlrQ1M0h/CBeEI9
QEwxvZ0aOakOJxXgwkNoOMqT6KIQeK1D+ASadq4+4yLg6f6QLiEgYDWG5DKiSrVRhaLFgBvTJQ+y
0HU2mpF21cZQPAtemjrX2qFIrfwhaYz4Y9sM2ofarId3em7DDRJm5gZdVWd/ao2KFVX7BaOFJEf8
ZxvWSm5ucq+rLGpWrQXBIhk8cAV1kn2qzRBo49L0lecXesLtCHNmkDXefjo6KBBnOIhoCOpDAnHU
F7tIk/HRXRIjCfTOnD7HSWNlQVGbOnLvUZ18V7pkSHwn17WfrtWVT0YE0wWIv4612ugWrUau2tgC
4vy8/LGi3Hgq46xGNgY3lL8NxAEw45U1PjX6ouVBZdflqcuVMgNmi31K0Kc9xly4jLmBV87pN6CT
9efFmsMfdTjEUPciJd/pEC7CXV6TjwRhZ5QxDg+Ra/iZC/GtNiNtQLIaKMIGLef5u7MY1n+4Rc1c
l+EozMDOJ9DJiaOLnTeW4ehDsIArQDMl/5DHgB+z3vDedxl+6Fth6cqvSg290YfnYkAEGeP8c9dD
9vaNoZ+7QFSR1vkukLhso0F+em77Ov1PAIf4ZnoDXD0jnFprUwkVm+7eU4Zw1y8mAoru0DdjoA3q
8gP5G8QzwXe3vzSokUjx1on4XAAEQ+NMdsA2oXCWHzOydKnv5V1eEGEROuOW5lGpbOJRn3YknEZO
kUKJ3hMrLvQ5NQwot21V5HEwGFn1NLhZ9SJMYcF1DOcFkkSoJGOgxGX3MxoE5L8uG/P3zdwusDZb
Lf7PqgbN2oION8LAaKf2vxz5FG3jTKbxB5x5JfaappSnGPe7cpt4XfsnK4robxdl0gEA0+DK11JF
+5qaYfXDqr3iU8nrHAddmevvRFFO32CK9S/9SPMH9mKaSboeGCRuhiytCfAtAfGt5UxwckTR+kk1
TZ9609UfUwAUrW/NHXzWenaUZeuwEmPgFlFq7LSuURbfEBXASwWWwBczSfK/U2aKYQu0W33XeMVc
Bp1rVt+isCkbnwKZ2x6wk3Z/uY3jvjPNPPxEFxDSDWUvA96nEEO3MYwmG4KoFlOKe3WTRbQ8gHk9
YpaI6UQEEvmdqk5C2ai1pz/j0MI1l8St890JlXncFoqWPQ+tFi7bajTGDA+ruBYbVhOKveKV9lNI
j+j7Mhq/JxDkNZ+s9JfMkip27Kuf1JxEGsx6GXV+h8L/+0Qtos+k5yMQc7XSFR9ngyraKcDny0er
iZL3MA4iGAdDWDQ+YGWq1g0yrN/aXNX/jKOXtts2rKJPcyK5Pr1RDBHcpjn6CjmBfGauYqBQsako
pj8MHtul0Nz0WYkVxAwTu48+W3Vi1dBLExPgb95GXyMz7t5rGZtmUyYeFoiFN+TfhjDxDj0XcL8d
Cy41X7OhXVa2cCCiKEld+bmVN59vxxnrVI0zQBRNXUHmChReV49OC82rwKIXmqi7PM5ebn/p7Lja
xYY+HEotdu5UhNZhzetw2JpLhVSpnbB6/cUw6UYUwkrVQPw+4/scPuatGb5kZOgbZF9N6O2Jca90
sQ7ZXkeFC+xJ1r+0LziPOVJtnsjIDe3oLFp/bKB47QaIvncSvGujoI1D7CRrNLRCz0fBnLfqVCXX
jkodQi9OS/aDluV3Qut1FC/nAvzJlgk2cr6v9Pd/ovg0N10UHAQLBrz5FHv6EnCfgp/swby8dW9w
mFHNBRlCWo0ByvmE4hhBRqn+cbBba95PSjz86JOi/N1QkH/Xxln69/Z4l5uDFiGoEAIh2J50087H
mwpzgNqsIScBp/RX4fTdHgpC9WRBmTH8uW8RZ5xAFN9JIy7XDaihRA3LkhMGnvr5sJ4+LUhj9t7B
SrkdDCUVP+JsTu7keJfrxiigJ7mbyVRYxfNRihB2lVBTpCxxmYJ44Xh+PMKVVNP0Xup/dUL/DLX6
jrR/iyKjeH2wq2Xe5BLHoxn5PW/fCzCWjFeRo5GCBhQ1aLmezyiqM61I8Jo62DnwFV8F+fUk+HCD
z90nNRdr1UqCaqZA5edmyzPhZlCFAoTpzWfQ4nVxJ7W4Mm8H0Ddng4osoKxVzsQbr1auF3mHBAb3
wZ1d7UNelcqdY/66Df9NzZg3bWVaAtIxFVjs6jahaKhhIt87B2/pwbOEeEkku3xO8IRKGi3ZCMue
PrR9CTHFKmy01YkijWdDBcxKXSSLflWgTcNANS0covGmNtBJaVAjAIgEG+ag5aZ4+w6XvrskXa/l
ztfM4587A5KxEeNa5B6UpjA32jQ7m7mHAXj7+F5+flrSpHXoiJCxss3P90NCOZTHt7YOS5VMAT51
SZDUenhnkS9q4fIC5OFAUBKqBRDA1ROCDEFouW2mH3NI2+8MVUlODcC2z1ntkBonUXSMPAviFbH3
gx6NzWZE8/ZOY/zyMFN0BYFEXo6xPZf9+VQzvFBaWf48DiUMmtSbw/+6pIiCyVKKb7e/6pV0FSQD
TyXJsmw1rDUMMzVFlnWe1aOVqZwh3GTnd5glm/7khKCn+jF8UOok3emaUxwztL8fha2XATon5bPX
ZNU7x6jcP7d/lDza50eAuguvAt8AmsBFqlriL6LETqse9WYQB7XJARk5rbfxwppatA4/9fZ4V743
NEtqftydHD9rdbJt1AcHBSY3QrUFGvpeYfr9vKRbLrp7ZdoLwA87C14OzUxKZRYP7er2xE9lMLER
FUdNabOT1zSIqIW6t9cFOw0kbRLMc1psAWjMT/YIyivEax3ZiW56iTCK2LSLRU49RelLNXRmADHR
u3cE5BZffX5uH/gZFD8pG64lffs0VnL4IP2RfBOuqjC3Y51/Ugbtr4JeiItBi9WKz1UM51HptScF
c8Dt7QW5POu4J9D3Rfgdq0ZA0ucHoIyBCfaxNR3rHGK/48D4EyGIytujXNlmr7VKNF0pil6QAcC6
inQxGnFczHB4bxpL/YHoWAtaUSW7bF7Endjq2qxkZQg7MFM+I6ulB1gXgXM0xLFKM+VFh3kI0zZ7
q0qZvLq4HYEw0wah/CQ3+z+38aKldW0Jk+qCvQyH3mrGXVt3w6fb3+7KXNBXpY1M8gtybb1CAwpC
ukDx9Gh5pbWBW+kEFdzjt+8DRpHoBnDssnB4PhfVwLMxDVmhorKHwM76etdp1VuxNQh0U6mjD+jI
Mwmc9XyUqrOUFMeh4digrrNBg0fdO4lZBgM1kzs3zeVnA1okeUKyq8Yfq41d5FUqZSP0YzhE5XGG
feoXgxXf2WiX9xkALpC5tDGok5tryBjqMVOSOYNxrIlHn0atifbCbIZ9g83W/q37gKEwBafqSvUf
muv5t8O2tfOQJzGO+hjbm1GvygAJ8HuIjMuTyii6TiFewhcQxzsfxTBF6I4zo+StZgvEg0TynDha
GWDg1vhDWyVPt6d15VlkRAfxbeT+ZJtxtfNMvZm7cGahHKpwz83U5acyruZDVAG/mitU/9B4UfDF
yJLnBr3xP2MxUzGE9P9DnYbsZE15+vHOb5LP/vm9zGdGCAPaCJLvF89iOnMjznOnH7sytt6XdPYe
Y7Xt91Yky2NO7drbtmnEZtJb+wOePXVglnoab3LDQBtK7bXpXa209bdojPV3SWlknwxDOD6Su92m
VfN7bNyrPxdYnyW74HzJVRTjKJknBJKNx8yKos3QG+13Xjv3PfxKe6+nlh10isSmK9U9yOS17QIW
gdY7UCUKAatN2ZnWVPXokx6Jjx3XJ9pLj2mutz6KHOZT3ozVh9tLc31AaQlON5Qm8Wq31O4C6Dxx
9eMUTeohVxTFV3nov2ZUznYGknGfb4937RqhQUSJg/gIh4HVBJsZm/rBGPXjjILi8xh62s70knuH
4Mo1wi1F/Em4zVu8zimRBkQuyS6MYxrzVBV9G+/AQlFKnrw3vybyqgJqIP8FvmMVdNvYWRQI9epH
NIjyY65QOC/S8R7e9MpXk3QyhoFIDUNktSGtuqj7UEWXwmrsYhcnVXr0UJp6uL02V/YCRQSwArSQ
uUAuCBleFYclPbQj5SbzRAqbozlS2w8l6nMopzX9Hd3DK6t0Nt7q9ZqacomsnhJbVfT9No3MOdAU
dAyGAYuM21O79gElFQ9fC1JgxJrPr2G0zVMs6mLtSIFRBLGrjwFkgHumDtcmRHiMjxaYbsBWq2US
FE0JKQvtKIoiAUc+jsRm/bgv0/qtzVZefrxMIHKT1xNjrIPxFGmOOYG4dJz6vt2oCJf4aYXS2O3P
9gpOWF3cnCFJ4mZDQOkyzr9bC8c9cztVPapYY9sbFSn6nxT6ui7gom92do9Bd9AibfK9aOrMoq5n
Kyhv4fqpBxS31XdU/CypVDNFs69r+Yy4JIwAESDB5x6GKG+aTZ+4xW9zKZTfkhuF3EhYS4jwZPAX
YSiqbEho6Abgq70Mbw9qZNREFAVzjrxtdRtN9RBDkbbcY2YO7qafx5j2z3RPcOHKueLEyG0nMxMK
Q+cf0TRrY1EzwzsqyoyqI30ornevCWacWndFHaZ3QoAr2xAmIAk4NwKtjDVKzK4Uswb87RwFl8pO
7ZRxP9mxGkydbdy5Mq4NJbFixO2Ahommz6eW0N+fLDNxj3HbGbuJdoZv0uXbhVbx9/ZWvDIS62RK
BQMeDmoc5yPBGRDj1HvGER0uqEMDory8ycrjornD4e1Dodwt2+AUP0mvVkNF6Vx79P6O6lT2P8pO
9fwQYtSPtEqct2/AVyEOaARSy2BNyogUx1aVOHeOQ5en9FN1b9uTJt+BgV25/VyiLrp2oAtgnKxO
8dhjHNhGjXosu9LZ2WhXIjSJ+t2bP5tslDgyyqVNv5bf6LvJXky1U48ZkK6jqSnZNk9qcx/VS7+9
PdSVE4XHOfVVWfRwQWCer5CXw4eDpqwe+7zIHjx6ilsPiYRtqY2Iumf2z9vDyYfo/BZ0yeKkgwVX
BKdqFcT3eqErldNVlBXKcQfmIDtMuhptK0Wl+cslLZDlohJye9TLHQ9xBhgNMCswNfB2zieZSdOH
lP7isTTtahuqZvOlLIziq4NU2Z2hLjeIdB0h7WKWdEDX+b036R1twbo49iStBLw1zdAOod3bE7oY
hQAGZQYp6szryE48n5ClL1Y3zPZyrMNlgA6W9yera++VxC5HIeSj04R2BnNy16cXX/mS9mYTHkMH
oiM0/xIVtNm8swPlHXC2JaSaDYAxgkucC5jU+VwMPcWnNm29Y1NBIUy8uU18N7WtDcT/fNui8Zn7
hloWT3Zi2HeS5Ivdz9jA7siTwZCRpaxi9lAqFlpVER7nBL22IvJa39bar7puvYhe+3h70S524etA
EHccxC6Y6GrRZtE1w2wI9+igIvWsIiz2HrX1dIeCYnvn3bqycijUEWSg20FFV9fPvylOr7h/wl07
hiCn/TZR+sCEEndn5a5NiECQBiHNd6kRcj4Kws9cxaHlHbMsFIeWm/4RSc12M1nleCfAfX3ZV7sE
dosJFkgu2EVXd1pSexoRoT9qcywemggh0GHW8sdet6O/CK7bDyg15Kgp6PYj0mRS5tXzPjrxkAau
nhXPYe9Zh9LK4iPtxcXyEdxChxCB6xiAQ9nu3rzU9DIp8shaMt3G1b4CM1Ri0uw4R8VV5gdLa+qj
we/55rbT8n8MRZfWYgfbsvWyemJF16LW1zYsAjT+TVRMzgOgHfwO3fgeEwEWwMVZld5XsvpA3dpw
1/sKZ5EYjITJjTA5Iy7JbaX2IJ2XCS1JVWIPSmGFGhkOaPAd7yiM4qluWwflvkr/LbJ2+mqLMTf8
2p7LdJ+GYVwGPYaFnr8oifUxTLuCDhZU7slXwA19jZGJe4RXb5TElHMYHrVYyUCUh3HYb5DetpbA
6nmuEZeNnc8CStwHW2DKJUmL1TP32ozAt2iKT3rvUjwvqzjxBQD6d0ocaYCY1NoGMqUXLeEqsh9/
AeLV38K6TdoNxR8LkJeI9HdaPJbP5qL0j2bhZd/7QdMyX0PyBNnksrGijZJE4xd7ogSArmE/faV/
VH+wFaf8UbutWXCrRc7fJCqadDvR19Ffak+ryg3cYrUK8nTuH+j1d39Kz+09MM2egs8XwJb8IMrZ
7I+yD/I8VVbnbHK0HCK/wAqjDrqmHhjQHEvVhzMQRw8CXAwcKdwV/jqJoUAdyFMBOLZKqJDNkB78
ahrdcWerc/tg2lmnI4/cGUaQJEL5sOjg9X3dVKwNuNZk2hnNYH011Hx4iWlTgRONjK8GimoJCKe2
L3Z2mmjNJmotlJrdVO9nqOue+lQAfKEpXHq97nsYH3S+11eLu4lSC7lRu4yyj0i/ht3WHDiQiOEZ
HbLlaof/89Bg+hLgLRMuj05jZN/tfgEHqGRL9WKnZvI5JZ37M5lwsUCMlfp/DjJfzSZW8AaEBm07
O8do+ncVjoASr9jY7rE36gYQ4Gh4zTYq7drbgto11A+KlUu1iylWfwtdYcN5VojceEaMYOybElHs
wClNSJ1WbkDKMGKtHN98gVJYQWCJ1EJiZNZFZwuJUmhzWnlCtxqpWpttn/tZ7WKWpxsYf9y+lC67
6WAeiPohgMGgJ+BbhUECGCG1/KI9LX2tv6jzognEOMLQ8RUC6v90sGJ/9IVHcOMufHAQXeUMCzNr
XeBKVYEWw70fdHmfSOIi0jSwqHkT108ikAFA6TNCyq2bWfZmoBM5b4bQtX9Vnp1VgStU5aQMOfSf
ObOV8EDV11EfzQj9RGTPNWP09WIsxZb2IMmx0+WomKg8sunOcBP9ZyLwMEYmoox/ttjFtHs9docv
wEmHX1k+GRDW5yqLt3rS5r+asU9RZoy66D1yoshpIZyfuR/LChX0bkHMmnd00YrjCKj0a0PCGZ7y
KFRTMiir+VOYXgNeFeCFsk/Uyki3yIeq2XacXLAJWVugMdEoWeUejTRL3zu4E44+xUR7X4xdl27y
MPJ+q9S7In9YnOpbY2vFAJ+40YZNZjnN+0Qrmx95PMN+NOD/71Hjnesgx/IE4XPHyL3tYqAy6895
3mW+UapKuLfdjO80pV4rHvAsMOFKN2iG+ppbuI9dFWLW4PazsUd4FmxbXIUpkp4Z+UZAXNmnB8R7
yy/1IDCZJgxD4nWIc/SuSyyeHZC+3VAFiO2jMU3lV3nfaoUdbWp3qsSmmis3DqgUmb9HKogR8vIC
LQp+v1I+RIL3xe+svPX8Jkyb6olMFHvuolWAnNqpJ7K9h4jIeyGtrAKhuSUcbKNRPguBZeXG6xX3
a89K/sDcII6DyE6WjmVP25dodri6yZWGI5XToXmKonakeR1FDfYMhvor88ZpPnpJGPX70i3rQRKr
+vIwasoCCjajLn0nsb9IeaieUqkgxkSBDu37VXzbJyjoT1ZVnbo+MgHMRt0XAjbzoQXPGwgcDnYF
f5R3ztZlBMiouAK7OFnRMVn35kTf1WPmWRUWJcm4K9kfH9ETru9cYJfxsxxF5nFEAw6ojPMIkPaD
EZZWV0GTlzIh1BLUZ5E4ww5kzPg4aP09RNCVCwNrSkIrEnBDtda+5Hk5iMZW4+aEmNp8AgtcnCJj
8Z67bFDvrNvVoaTiFLmxxEasYmhDFUhHoD1+mkbLoQSHScCSqnSieyxGb1+EV4eiU+t5sqhlWauh
2qJG1sVemhNUPmyRrCpY1AoH3RkkwO2RrmwL4AZwp2hp0dYy5Gb9tzFswH3PRVKfGssaD4W9ONgj
2cpbyz48NLIpIfP8V1Pe81EQ8hUOZDm2RYrkbUv10tdwY9lk0HXvfLprE5KtMEQKDBu8/yr81XS1
DcfQrU/zoClHkZjuU6Xa325/tdeyznn2ARVSIjYIw2gmrbXH+iqn+Wd28akMla7wy6qQcYGhLZ/s
GJsEYP4Uc3yxWOmpyboQ6V6jjV8yo9dqGnXlpD4IzytRZqnMUd1ipAaPQscbB9zWVOfHBltsRL+x
izIIv+z0dx7a0w8rUqNjXFCfpNmoY5lze1JXzq4Fok42KGhzXqimtMhbdPo0xyecavrfhhobvrPk
xUcDXPNhTgCV3R7vykohZSYtoJCppQq+2uRi8brF/h9nZ7IcNbKF4SdShOZhq5pcso0x0ECzUQDd
rdQ8j09/v/SKUlWUwndDL+ggS6nUyTP8w2AJlB6Szu/GXvvu5Z630WC6tQo6nx7tEcp5KqLLo+fi
WSZ5IfFjkSjiMI8Z1loqGtX3n+VGTEexB44l0Q87sXUfWus6dUhFxyqYhwSLRlqg26mJwvY8VEed
sfRXRgpbMmo3nk2ypsBEMlIiIq2aj1iuxspER/BRcwoX2yRjgV0R09bbOBlvIi+Xx505nEf7SvZF
OPOrKNGbsxk2bhc94mdQm742dNHyYIZ1P+4izRLR3krjxPw82nr0PRzbyPBdpM1Q/16a/mtpZcO3
CCMozDb6cXlGTr5xd/EYTaZfICo1P3haRq5U1G71pcvm0MPkg7mc3w82DlIIqPu9mktY+jJNvxGc
6MXOHRf3byS9je8J9dWw04U5fmbElzzb0AD/LTWqUb9HC+kLRqHYcmsMYie/S5UOyKOHh62vpdVY
PUWiXbp90UXJjyUa7HZvUe8NpCKTl3+IKise92Xd43tiFq4d7eyQvuFucqIu2ydlOvwq+3yx93gk
6B8avXY/z6Ju3b069/OXSU3hAk4kNUj+T1qU70xY3li4hCkeWAZsme5QA4Mu9jn9d++5d+osJvnz
tNcyUuJvo5VrH9Vx8Owj7gHJg4op21NaRZX34OGR4vhdF1uxP6h9ZhwKr1i6neGVPE1vatlvtcXU
HiqJazWP8YzFm09KV4w44PXRC7Vm+aufSwUWhBfrmo9ZAlbps5nZxJsiXoRvl03fS2zh/NGesuiD
NXXmB35Si8FV5UH0L4rEJEYJth/7lBTJlPtf1FU0oqdGLKLZaCPJygTp8rutGR9gpDwlgWJ6ySkW
RuWPhW5iBTCHpyHbgkpfQzyl4rScAgNy0yUa73I9Udal2qJUF7jJ4jyaldd8A1sx/A5rCEe5kekH
oylTLAtCRUl93kD0k8Z1vtHWuv6iGY1IgIKU4zCQ17r8FYtY3CWpouQRoeL+mAz18kThtsUwvk4v
aAYimimRy8jerrvFsSVaPrxaD7zKiw5tiHVRF5ojOb1jv/c1AtExkQzimoRTei3nk0QRKnStEbQi
Mn/nzqx+6Cy+MPjGOe7s9vj1/rF5QzmsQhWHBU0yikiAEOtxdFJic6GgVB0YZKIP9PhpyUCpPasV
p9XKvfKot1p9qjHn+KDE9vzJs4pwn2Oh8qKFJpVSmpdfkr7cxHjKA3v5w+SUF7AymRbYtXWmGtI1
kJTG5HFKDO3rEoa2xnVECu5nhmlku35EcvAQLwlWmYndmwfHGaizJ03pP27skbzzVj+FDgPANtIj
vi9ndcpy5giLUxfRo5HFNk8swvkrM3H3P6ub8t95burfwIsXz5gVmgNcsRG3JEfFisN31N74RYVJ
GPBgLjyEg7P8zhKE//ZwQeZ+P+Q93jeFqnUu6mDL4Py+/9uvPxBAGip9TYl5Qtl4dRPhVLjQgVvC
IC0STpFq13v4L8bGhXdjFbbHlHx/OENXxRLS+jk6I0UYuGGO7F8e/lYj+512vnStwWQy1gPSQNrl
rb9CF/R+jO2KG7gC+7/KCF/6FhbnEnvfsqLcmFNeWVTSc5Y8fJah/czIYZUXp/wcFUmK8DznZUY9
HjbJrmzy/CWJ+uQ/tGwznyFneChpWJw7yPT7trfUF92by8jP8L1Jj+98kwwZiXLkwRDp2eJVwIWD
HU7e3FtnkU0QIk2ibjMW4Ub8uXqTPC9jUxJAyZtA3uUyoPaKCG2vB7Sew4c7NAN62/GgbIkE31oF
rLhUPJVqG+tG2lhX0dKxm4ERujOadGG0C0et3xhOXSWZxA4J4aU3iGnGlaxyZXSR2rtVxLN0+mnM
XF1aykTcwXm9j6M5O8SF2W5Mjt6O4UWwkKtS7MimHDFcXe3gJOiFWnoTBTGodL2b/hKTtzPH6iNc
3qDzkAGqxqcyGU/ZVP0zoN3vRCmWMu0H0S8fGsvcLUZ67nrriFDduWmj8VCmWDBWzkY5IQ/w6ncS
YAHt8BP5qWuKjJfjzWI1QxKg5xYLGl6D9aOa7OzXhHTC0YAw8KMjM8KwClfPjU26ulDlHjmAt9EI
Z/y6xhqAAJAfOx8OXQrvWC1xejAVWttNqYev9z+bG3kRXzKcLuZJOh2PVQBsLThQSx9GwSAQPnUw
1YKFkeQAes34a2xiLbixr7dOHaJjCE9QT1MBrC6LMNQZ5IXMyXrEFYEYmZ6vzuoRvnbq460S5HX4
XleDNyjFH0uujpxdIpQ8og4cxHH+vck1/TCnkHpSN9pKT64/XERdkTGlvKEGBYZ/GR5mr+dgFBO7
uWjLOQvDH0Nb9RvMnWvcsNRBJxEiz+BW4ca9XKWvm1F1rToNkpEY69emYMozCrcmvGr9v6HmZeOB
abCwfb2Lk9GH8mhS5CtZq/uxFiJKTCpsP6sZgKf9/fN04+hiDCAh4QQVUoHVXneaKo2o+WwoJqID
GBTvmZKOuVpnZ//eX+rGZlOEy0vbYNjAn5fbMJvwpjJjSYKiyNFig25/6OpkqyN4cxUbohCYC9K/
daOTcaTBF+8kgdWm894cp+IlsjvtvfQ2JCrRrKHDZNI0o/6+fJaxsrUwt4okoCLDJ9hpBwbqo7WR
h9z42Jlxw3flhiQZUVdFEHG+F41ip4Ew7fo5FKr9pE6R8jDpWPn6QjXHjSvm1oKyInDhV7DumunL
sBWmr5rmAUA31KAH1SJSo4QJ8rwHs5wMx3cfCSZPjMVJSeAwr+c9LTqvXlzqIig597t4QSxvTlLz
/dsIXEUSUmhAyvHS5cuqyrbO51henKMWH5VWP6emLg5hWb8OCXPj+8/0htxc3USWxK5AgbAJK2uC
ihiUwTYQxw5EpWfiIWrG+gXPv/BrJJYhWHopjgDGSfttNUrW+wxcx39wnUdIwyuiEhFZLyv0o+w1
5I/FMiO0gu1rqz2wUvsqneTQAmhtNd4xaK+xsB/qehemVc/M1JJ0vRIDH7D1czedenVSs0fIZaq1
Y2Y92XuoTfXewPbSPrSz5vS+SML8x4Ao7ydLz7J54/a4PlCyawQaBPw7etbrr5GRddwlTqgFY9o7
O8VpwZ8WYEGpCVFQR5t940BdU+mo/hhaklVL3W44BpfveolFh2umtwRxqVTmrhvs/Edch3W5qyJj
nHzdGSvLb5Vy0PaxYVYmZsKpbhz7rvcioLfCkVNGvf6oV4kRHlMVh1VHT5h4p4Ie1P2jch2r+LGy
mAHIQkPZXjUn47SvKE75sQ2eWk+9mzy3RTi9t6cgd4QbnA6ohNmtSyZd7zr0YJQlSGlH720DZ3et
d6aNb+z6HpEgX8lko2VDwFqFqlAvUaypLT1Ik97c43BaPaDlO7xIKM57vaIknYJgSCJMc4Gse5UD
xVqJtMjcm8GII5EfW3a+19EL2niiG9c25HlSAyQcgIIROC6PkgscYmBu2Qak27tc6dNT0oj9kBYB
rBq/SsVRTlP71nqmG/S0RO05lh/X4uVbYPEb54S+FOUiqsES1Lra3ErRgP/GXg3MhgQbFXVEQ3Lj
veYwbCvUShmzKMvk6OnyecnZU23u9QahDNv91pAJ7aYoeTdNhVUIBYRjoA4g0vTLVVBmn+0mtZsA
9rJ3jJSmO0Bmjd5/6JmuogNLWm6jL7YKA2ArRGMoYR3YrnCOhasV57KmJ3H/+73RNUT3lVkTkFxg
dXzDlw/j6aKzcqVogi6ywjP2B+Uz9tQ2TvdZ9kHJ2/ikTb2d+KjsRMeFcvhZGafw4f6vuPHpOfQM
gQ+QJJBkrk6HMzRzjVFFHWANYe1sXeRnxbbDJ00fko1B3jVkhK9Nfg4IFJOgk8ZdPnBt6KXOjtZB
ZM2oZxX5HjSLuTPC5AM2rApU8QSMpqIxiKjNDNr0VKGvNnZ/3X/k6w+CWk/i/2RzxuFNX/4McuU6
L2ejASdiRKes6eu9And6IwJcX15vom0SiMOUj2/ichWnxhfbsbnIrSZSaPvb7tEQuoo0jy6eo6WN
Ny6vW0/FcJkCFoFJxr+rgGPEo6JGwwikRMTxvkDuZD8NprN/994RntGMl9o00D5WZ5bBOF0nRcmD
Ps/CnbtUKJ11oKXur3J9KCFuQdjmQ5eCd+v+vTYoTq5lehFYPaIA8RLrh8TG3FPgtbpRX10vBaqB
S47amwhJ5Lp8TXHm9kgXqUSUaTIUYGCxtXO7MTzQB9hULLxuMxAjpfGFJMBRZawWWwx3sEzw1YEa
h8NH8CIa1mNYPdhlzTkZOuNLFdbgAL3GtT/e39Lr48EgU7Y2pIyh3NrL5wwLB4kpUfccj8HAULvM
X/PCtk73V7m1m1JPCKQ3NwGX+eUqIxlUXGZ2H3id1z1Xk7nsTXeGXeOY9VZ988Y7v0yVLUY8Jska
U2fY3KtwQtMpM60hHwCrVvo+wzXmsU/BQ6BfrDrP0iDgTBfZRWxr6IWPTh/SbXAClL8ihKL+LdIJ
v2orJcB2tDKLo4nw+0YMuLEdb/hiLNMINXyZl9sxT1K4Mh2GoOkmACZmmp8GG/Q71lHZp/s7f+P9
QqKjwwfmnWRw3Wkxy76c9EntA8Qqi0O1uJXvABA+3F/lOqi9jcGxBTAIoDSkLh+ox61s0SNCJ2Kq
ryEGz0nRhv7SGMcsR9Ht/mK3Hon2NjMtrguux9ViZuX2LtpeTYBbmvnSKaF7qkS+FadvroJdBFwO
mVysVWCyOkbDUteawF3m+dNil/gPmn23EZ1vnQQSCioZpCZpzKw66LG5LB3YJlapvWmXOtM31BST
fePMn+9v2vVCNrHMoMUL/YZ8erUQ/EdM0JF5C8CpZ+dkXoYT4s7qEaf2LZLU9WHgSJPaImMNix7t
18vDoDCHlLjwJoimqDii4zj5tpECmNOW7OD1YguFduvR/lxvlfyhmNegHM8eYiPbfDURvvD7Ogm/
DLadb0w8DJn2XMYWLCIQEpMOwhYAiVValNAimfUpaeFLlWrzIwUB8ME2sto7o/TnFSCscSEHidyS
oqQiW/4pYCKbiBkuYXpKKaoFLukJRuC9qagLfZBQdEzUtTR5ckoUrQ8cfMPdGWrumEfRmfPXiJ6K
tC/vvVcNXSUw7Lk1f9frQgQZTM/MX2x7/DuMC5Xbva+Kbzg765N0BRPauz88rl+Xql3aERFXjcsX
W4s2W5jr5QGv3T0VmRj3grC1v39Sr3vD4IBpddBnY7pyRQiqRz3KClEVQa7NxueZtttHaeEd+eFg
q6feVbPfFejur/dXvXFooRpj+AhrkVb4WrMNt4XWWGKlCBgtY6s+IAC5ANEeyE39ttxi+N1IeUEg
MEOiJYbAGZfA5VZGmV55dWkXVLZR9kS1iDMxqJuPlqdkpz6DFhc3qH4qCVS5rhN9kOLTTm+8zIqN
l3rzwSloELp2qDjWRE1uh6KjmC8YS9Zq5KdmbHyiRi0OfSZKB7yuom6kVjKlWH1DhoyqDNAkRHAd
v5UBKw0rNFK6KWxunBZ/o6b22hQWgOD+7xaZD1/3zONoLO/v2UnEFumjnFTLBsblrodqF+vWIrLA
tgZxKhZs6VJFK/Y9ynwHRGCjjXz1Oq+j7CWzIO+R0IG18wqlGZMN/BPQ9tCKZNcw7UB+cLZ/hPSR
y51WpAKFYYyJPk3anG2c6OsLjMW5IKniKDMIxpcPO01JCOvRyAIDWZZvEUj3Jy3P3i2WRt5o0UWg
5qbIR9zocpVCcRZhNkkeKIMe75umrJ4bc5w3Wsi3noW4Y2KkATfoClxSuWXmjnB6ghbA+qELNeMp
Fmb98P4YAEEAQiy5MOjB1Y5F9uBOQ5vQGccK7KSaU37WGqEdE/rMD16XehuR7sbFxcGQwGn6TjpC
B5d71xntIvBZA470Ji5jD1nl5w5YrzmM7C/vfzbIGMwSpVgTq12uNZYhlxmUn6CuFRwXK1AixygP
i4noZs1nBNsQar2/5I2XJmmIFGw0IUkmVtvp0b3oFsi4AehZb+8arbcXaOC+fxUSTroyTEjlUVw1
mGLgaXUCHj9IY732Id+NHwdDWButnxuX0luCBoxLKoiuEUCRs6hj0pBzqkabvwhDU8692s3PC/5Q
H/RajZ9UpD7O9zfwxvngcEi8mskJow69fGdYEHMNDmUdALMYHsjdrT2ct2ZfhOb7y10yaQNLagDO
vLK1EGDrxJbeqVYZDIYa7lqz+I0VnwHBTZTvP/SyRKBTR4+L3uDqVCT6lCHcHlUBAuT5YUAn4JTB
KzvlSbfFfLr10jh+Kvka8zQsDi73byqEmL3JhBYpunEfd87w4qBMBekmLdPIX7RqOOa92Gqs3loW
DilWUewnV81qWc2LdKhzXRnIb36vNFm0i53mYzcmDNk8dT6qWvluRjgqb9w0PCkro2a62tVyQshZ
TecyKPX0NUPBdSf62d14dTdSBS4zgP30WqWdwyqGWHOHSF7Kfipjk5+beGYK5CrqEzZf2b9p3ImN
eeiNTihzbWlpRHcaeda1GRxMbsrosqkCeyyy2Sdwa69GPKgvkHuibK9UsxI/pM0IJZSApp8HN55K
Hy/yLfDAjVD2hqaChAwO5AqLAx/MmuLRroK+NrQn1N6dJ2Tm302Fl2rI0nVRiiVISsPledXLZFYG
LDn43lvvoTb64sFuuvJwP6rcOp5/riKf9Q92xlxWRuxVehU4c2TPPiDi9mCrCT2QIjPPYobMPEJ4
3qqnbwUzci5I/nB7ZUC7XHZg9B/q4CiDSJYWiDyBnS4GRtyVOYmtGditk+rQVJb+MPTV1lmJimyv
GqtMHeIEyv1kwMVOxVj5osb0syax30iib5wPPgfmYSB1iKDryqiBK4jDZDkGxeSZPNtc710l3hoC
33gqenVUKewietbG6j7QjcZpxFANAYlS85AIQJ123Yf7RFXyXblsgglvvDLpG0gZT1MeGJo8SX+c
FKsDjJ1UzcCIm0R9wDHgoTXj/Oh2tnW8fyivNlBedLgGcgshE0JJe7mU6w5JZ+SKec7Q+cv40g3r
KFSo1O/NFlbrrA5/Bsa6nRuXc17X6aOdAwsIky7c+MSu8n5WkVw1qmSQY1fKmIVRYKNKEnlWnSK3
nqrUVl87e2pxutaK9mkwOwPccNQ0f81Wm2ycxVuLS5VkKe+DOMC6/QlfIx+WITXPbqQW361+woix
buxM2/fJ4HkPQ6JrD9Mwef1D3uR99fn9b5ITg9aVVFKgMrh8kyqC0QPqScZZ9AKNS3VWfMuI/p/3
CE2KnIW6g67y6mjWLox1wqhxpt4TOzNOrQMKpcbGabkKlXxnsAAlQg3eMNCV9bNYoeNVTni2KlWc
5ihxXgx3guedN292NWI3ZEn/6f4GXn11clHZlMfgCgbiGnOoR7oR0ggOz54lps9KybeNWKM4Q1De
astfA9sJxyQqNFnAjpM7rx6wbYysMabCOQ92ZfzESXA4gdRJ/9IKS3lWoij/EDapeEblvjxlVaOc
EmHbp8zLq2PqqcrXYdDi/jTGdrvxBV3HA34YJ4jfR7sKGanLnQ/7OXYGMrZzhcn8MRNJ9XGZ7S2h
yxtbDZ5GDvwlmJcG6eUqo262vTvEzlnQEfpbLFr31NP+/3dJe30jl3kLzhddj7ebD3Uv9Kslh2B1
Yo3BcZeu0llL4B9uZwlhrgM40u3GClddf1QKvfNVECY/ykhtXizMzacdclmhtaOZrjv8H0n0jN9L
PexxqBZfWSZ/YYpVwYGevfg3niJtvePfRFduURo02LxCn3Dnq+kYtrCGjDTxObpmuCu4LSxYgHr4
jS4P1CqR533jYwBCHyiBVOB3wDm2GsPX+Rx7INF6sGHIy4EdrPbb8jgpqWGfF6VH09mhN/JX381V
4veW0R1dL80fuNXMZ02M069F0+sFjVE92t//wm4dLgoCsLUSiE+mdfkzEqOH5JZjECYwAZJaGgkM
t1FsrHIN9eBp5dwVWSgdnab19TllcT9G8LXPi8b3QTfK6P0yrxt8VeLiKLJ2+hLCOgdOVHkvCESn
M771DQbvi677OoVeAMpH/PP+Z5cKSAgDy+C5bjxmWaJqY4azqx6DWNfLRj804/tb8jy6S+iilkRX
HuDU5Q4PWSZiz5px6AQIuzOWGh292u12Se9tJc03DxVXHVoxTPwY3q2aerO1wLEpcANtssFp/byE
ITmPsxV0g4qXVxtZO22YC9g5ruf3qYtGgtM77cP9fb0RSqRQPjknhAhafatfoYCorOqwYA7g1OZ3
/AOGT87sIXUAGiz+dn+tqzxQkn2ksjMrYlGwXmvOQlzBGPWQLDUd+maudkAe2Ux90RnWzlyy4d1a
cawojVpgQKHfBsTm8n0a+hi1HqKQgJSQvYmsun/o0vA7PkXvVihkJQivQIYQsQR7sloJAYnIxcNM
OY9Th982UhAKHPXBUHAYWrT/46XJzjfABcp0vtHLxyIbcuYl05Uzam7GSxcW46EwBvM1Ratl40K7
dT7kDcPFDuQd7/LLpczcFkptelEwYfb46ChmfBopYg8hxtwbgefGUiR/xFe6D1zt61ZfJyfeeZ5F
QSLlXSYFiSYdVdB9U/b1RoJ0aymKbvwMQBzSoZJ//0eFYIwjXGRvEYE6a9XD7C7mkysW79kFQLqR
1soNWt2ftPdkSgQ3mai6Ohixa1V6Ykdx0A94N7uNcE6ojNS6X6nK+LlTy/IncFAx7MKpH/4Swttq
sVzn1bSFYftYbxMbwtrls/bSMmEJ7TiYly48OpLAK0wEwhDh2s8Ky5Fh7Eho7MO7v3ZHNpPQI0fG
BnDN5bpWQRrfK2V4rrI2+ZlEjfmkJFr2IcsW96OBYsFGpnLjnTqA0JnzYYrArHb9nNrQK2HXK2co
cD/0uI6xJe0EOWiinO4/mbzu16+UCkHSKvkK0SC6fDKqoAiWGtx2rXUXb28anVc/LJ6Xo4KTGfqX
0msW2H/cjH/fX/gt0bhaGXCd3E858FslIqLpnHAkdw0mO9X3I4jpw6L1SACWQ7jPEv131oevxG/k
oeYXFBgOjqsckIwEl6OJ4rhYcYHfZjQcIx39Za/w4o2XcOu00xzVJDeLo/Z26f3xYVE+lqYxGgRc
r9GCLBLmz2I0sm92P6inaPBq30Xx5hGmVvhaxYj43N+gGzcMkCfGU+BT5CBklRjnfAaGWnPm2lat
dnwV2Sfc9tonlGvSb6WVi6/vXs9h/sH3TaOPQ7eKjrmLYRbFXnjOVfydCmTADzD905fEHYuNQydj
+urV/7nUGtjY4geboh0RnscMoyO3mpEPQ8/v/TGYVSjDqazoqa9xHV45EYATVnG0LnqdctXdL4pS
fpwnPG/v7901Op2eLP4bkIB4ZyQgq8Nc0LwvOr0Iz8miVGd9Cst/odBhq9rVdQf+KUEXfE6WEy3+
kgKjqR/K3F1OWNF32Jn2jjjHqa4/hlVq+gno469O1Hiv93/kjeAJbAIxSLpI8v5bHShV2GOjKlN4
5ucczRJEw1iWr840BiquRsx7w5eyExtDm1uRDN4efB1yF9Bgq1PVs1dRjZbueRY4kPZGYX+KgUU8
OUlj/j9L0W8B5UxBweu4DGUtbTIPKotyZub6l22lEK2A8h07Pdy6hm7lu4QsibJC4ZOe/yppWUZ1
6DAjC4nP+nKIx3x51gogiYWTQw40o+5FdcvuIRT1dHTHZH5oR/h891/nrY9IyqxIEhH2Imtu6uRF
VVWj+3WuHdTsuJbDPeT7LSPnG1EIShekKMlxA52xuonUMoN+mbreOXNmgC9Mu6uHliHnoTT4jvYI
gJYbr/HWcyEtDhZCpoRcf5evsQ+HBCx5DecSAPQef0JcoISyxbm99VxIwcpCGC0OGEqXq0DbKeYF
iPd5DGFAM3VOn1RnSM9TXsefE3tQ3p/mco3DLMMvms1cS7qgYjklFcCwMzqG4/copctTUmS+jggF
bUTXW58cXGW6Duhmaezj5aPFddm4iu0o59qcyye7SovvDlYie5wjtpa69a64LSAYcnNQYq5OR4ta
KdqfaQRrP7aDXsRtYGXFFhrp5ipcw2S30LyoZi8fCM+hyigQgAhGjHt2ZW+In7Bp0i/3vycZoleX
EtxCllDJ3JEtWiW3aoEaHwYR9tksnOWpVTzv4DS9QFG/NMfXLkPEjXwg3/rArt4W1Sr3EyRSufYV
kSqsO5Ga+YSaSzI4+6mOjIdEqdxDYefLxsG42kdZGHMu+EhhThC7LveRMiUJS6E0j242Oc+Gh4BN
XY1bVMPr4Ch9DxhXUBuDcwTyfrmMPaJCnA5R8xhmmoaTLgI81W4Weh1jHZVnE1OMyviAUW4y0IAf
dMD3ZhvtC9NV/nvnK+WXkLtJJhax+qp33NGa9zBO5pfY1tjvyYInnKu01HlJ5kZMJyNxPKD4sY22
4P2Vr3JHxveSgQxUzyErWKPJvbIiB1jU9hFYPPqPcaLqiDw6o3ZwZ11/aN02PFpqbv9npq3iHNvc
NTdgktcvm+GlB4OCmE3uum7/VHHfhI1ZFo9aUXm/Qeibn1OYHBth7RroTXdNNrHo3aL3gAzK5cuO
udyrqJ6KR6Psmo9eGRqHRh3rb0BuDN/OReKR5MwD6QU9/J+z7VIcehruUXPvdEe7LyESpErzBA48
h2aVORvbcOM0UmKQxJPXEqaQyrj8gcaYaa1qReWjgAuJiAGm8XtI4ennSvArLPAHfw+MMT9M+Ao8
zboYTwC53p3wOpSOEgEhxeW4ReVt9EcpkboYyLuiKh+7tlterLR3g76JrfcitN5WeXO3eyMEru80
dNTLuevKx0Rx6n3TKvlzI4xkf/9oX+Mm5TLMImmkvHkXrEpGOqq9NoqxfEwtbf7kikTs5iFWgqoc
+ZSXcjhlQxu9WB4CS7Vpjl/yqB8fBqrMd8czKXdE1coVDhvMXgWartL0fB6s9JHmvY0+MiKOPzSr
6r7df+AbXxI8f0Ad4NEAOV1zwagw0DTJHp2so6tv1x7SNJtepNf3AFnWGx4TbCTD49X1k4RuWrlx
kT2mBe6qPqRL7SWbZgvab5FNP+4/0q3FULzkRUrPRQLE5XnMUrWz5gUxmmLWnb/AtSrPZGPew1gt
w8YHeGv3iAwMQsggIU6vvr8QrPZYjV756CG4bcxdvVNcqIH3n+cqm5MCHQwS4ArIbsIa5Dm4ReqU
dl49tnSHf5uRrR27qZj+S5Yl2qsmR/L+em9M1ItkgQXBRdMTIgWng+9cbuAcuQ52MSJ7DHEfU8Dy
e9qEhBlZyi6djbTwUapDDNOMC+epCnUP9/ZswQIoH8cW4SohWgc3JURrIhNNQX+ZmQHCbULye9eM
qfXPnAw9UImu9r7XdNyDuhmth6EZu3ivaXWDVF8UOqlv1lMYMEqpEQ1ox+Sld3tGo5kwadvO5WL8
TMoBtgnmXiGtwUytP+gZw0U0GlIPMWglj6N9g2Zk4qeDlZj7qOvLcz3WXQ3SO64g+3VLP+/LsZ4+
262hRydjHNofhhSH8wXYssZX+9FNcUkW6njuRw9wa4Zya4XIdjP2vjuoleZPtYih/oRjHRF78+JX
Pg5h/tr2TiXOG2+GjV+9GIiJWNuidcDWrcUnzQYZdxEjE1pxaaEID23ecdKcsdqmkt2Nj4hGuWTA
SxlfMEOXZ0ChuBAjrPNHtU+cg1dBOrA6FbKoucUfvJYldYg+DFiQzybbvoIGMjxUx6VlKYuydN/C
f30Ypsw+hE2vBqh5u0GtLNFvtxfaJ8sLm4NemuanCI27H5Xbaru8HPQWFYIkekAVNn1BxSvfFUnu
+H3ZZSS3i3iCvNAHC8q3B9NJjX8QOjA/3n83N75SBvjMovB1ZtdsGSr+uAVtzG29Qkq4RoplkBZo
6X6uOmSRw9DcVUn2/f5yt94P8H5eDUN1h/NwuVyTKRqUZJUgp6NzNhnZ4Je1qx6VsNwirl83Mx0w
aSipQVUkAsHpvlzLoGpdrKZpH82K+993I2dO921XeJ+iZdHag1tWXXl2iYO9X3mTe1I9MY8+1am6
12sQnlieh6mz65w+/OShwfO7haFOJ2nRmkNvJXW/cYvfeBfIA8O0lwIkXOerG6AMc2eouqZ5TEp3
+o+hnYFGzYBwH5FLXZ6jwtnKG65TYhNMCl8kDQsmI2vi6ML5aue6UB+jqdEOqA/hCDAO8/CvNjH9
3uegoZ8y1MPO8eyMgWaHbX28fyBkUF7FBkkZ4tLjNTFCWD1zCPdSytipj1bn7A2jVY+uaD8mZvqf
VWTpEQTAFkQGB+vrNbmO4HRAgmQStK5dUV9sisJmTSEyvCfqLgZPRdDXl6coE0a9r2wMaU8pJ+Hk
FCLkoEauFSIJbWBSl9cdic0Chpuvt51Gyx/AtHlwUKz4H8Tn0nNe1PPkm7YIPyh2MiUntbDnbwv2
S5kfTvTYahvHDNoo6Cj4s5oXr4T05VOU5v0nNNR7eFotUgCGFVfMUTCP4xiMjjJwU7ntF9PKZ1Bn
k/zpmT4Or/bgDf9URrTg/QGn+bMl6Dj69VKO3zM9S344SSiWT6OtJCm3Tph+LsClf59HU3yAU+V+
qVu9+2VHZpXsqnRMngstSpRD04feryWt7HhnDFGEvngxDf82kdOOfo5myqc5zYHh2Gb4Ge5/i/6/
tZi/Iqi0XLGqpjyqSRz+FGpf9P4gZmCqWhjlCPYn45D7U0avymf0bf1VeXGV76smGr4YokcrH4RG
5vexYHNgJQCCaGIYT8A12Cp0aRuMLRbNafFDyj26uS6jdH0XN83y0uVO/y91rgPgvSm6F0dVovBg
W+XYn9IxFO2xLya33zVp3vLaytYb/QHGWrd3RKiduFdRHcknBx3LJDGYlNftuOwSftCIXs6Il0DY
DuM/Sj4wzeIay5tnK8rT6QXLgbI5hT3y/7teTTIu39B0lx21tapzp/decRIDkFKAiXXEqUI5O9/B
mct+uCP6476Ras6HLB3RlQF7xvNrk92izL+48SGxUu0H6Uk+U48ndrfjFu/KXV9XcbXT3CrVDvng
JvV+MgYr33VjkT+1mWGX+xBHBpR49U75j8Keh23jULEh15d6vBPhZP6GGZjnvhLqavgkllFxdwP/
6f2itdtfkggk/KpP9P4A8inT/TBOCtunJ6c8O1M6x0dEw4bwmCha9AugvN1JZtas7nh5KAmrRsg/
jihMhyecO9cxpoHm8DVBnmvc9WS7HFhtwDQiLtHL98NqDpMzMJjuE/rR2Y/UddJ/hmW0Bp/Eqs82
8tMbSTCdAHIFZBrhfqznlrUEOalarz42MNx2tSeSp7DcjLA3LjwoGCaKdBDZiXAy5v9xv6KrOXrz
YC6PNH/KA3Xvss9Qu9xXjtZuhNKbS4GDpclD9QPM8XKp0jCWuV1y9dHl7nrOS8SWvLSdHyIP/4P3
R22plEUrGATAlZQbeqWiJYNfHnU9r4OMEcI+dNXhEBbZ8MtJXThcs1X/vL/ojecDO0OrljmYLYFS
l89XlfT3F4LbY6Kq1WuhAPn1aWGV36K52QJKX4OU/sfZmfbWjWRp+q808juruS+NrgKG5L1arq3F
kpWWvxCy0+IW3IIR3H79PMyqmUlJhjXVSMAJWwsvt4hz3vMuAYAcMNUOELBNvFbmB+wRqhnN9UTA
TzbGLjsGSxypG0G8bY1cEzRRxvVmeSUG2eGWb3GJGuuZLBdrjSc21TvFEvDsirE13rnPbx9cmJA7
fQhi4i6If1VDNSrPx43akk176L54+Gdf4kXoT/GvL/d+OV/uzOh59pPnidppkK9QpDUMRJ7noT6N
BMAnrsskuuuaNu65v2lfsIj/+ng/OS2ORx2Nk9Q+H3xVCZg1xhgSSO5kZmwxQ+EUh4p8xMOvjwKw
/7PzwgMNfAxLCcqOV48R9oorM1V56pkjr4ltz8YlUDz5WZZRie6wsqkz8Z6javxY20V+qYKlwhXB
zzydejIrmwSSsOjTyFPLcvQWyz653jJVR4ipwX3rNvbnEX/SIDVFP26xV1UZg/tR2WOaww4lO2fs
gs+BK3vsyPuSCc5SW4uZ5uaQ9UkZud13Px96M55mHdaHoTOKb1k2gdKNTtjf28Ga2Ylh9tF6HILA
sOJe6aVPfAI+x6RejHA5KMKwv+o6NwtKicZu4qr04TEu7URegrI8+SkQ1vyppcWlzVy14xxbuYwV
Z1k7Vw1b7UISDsTs1Da0eArzcvwq7GKsD3ojKCmeKjckD8iNapEqBjVroqhS2thbQv/TQJxVnaim
nNUpXw0AvkyUYR1PfLISWSeZpNd1tEn7jouO0MGoffXHUkS2cTYWxfB9bVT5lPdSd7Evc8lIf2kU
NVg2BGYMQwET52Dv2/FWyWcC0JyuS3BuaW/nHoZPwkhEi6QmGgXDFd0bp8Jy188GTJhvs+XN526/
5nnMbqQfF+ol+1hoEgF1qwxxjEqPW1DIDa80YzZNjZV1hE+wtanIPBQ8UMFZOU8K55/csLbTUtd7
86CwZk5nOIzfM2GXI87NG8aSfiPGc9PRWqaQN7s/Wk+WUyx8RTOiS1d8Yl/V8mDie3Xfl77zxFM1
2Ck2HYadoC+u28R3NpplC+9s/qynCJsVY6Ii+vU7sS8Yr990Bh5M5WFz7x4FL98I7S6WsqJiPsmi
XNIC2OSCbqoa4nzKu7QQ2XYzZ7Ik7/J/AMJC1INsaqGA4ca8NtuSgZgtMojm09wOVgzlNU/MQb1H
/f/JUoa6n1p/X8re4l0TjvlRbYfq1DpZ+QFpgrx1dgykalaRwnNW72yPP1nKQPAgHbDjw5N/jRua
WzhbRV1qhBSVd7XNs9HEZZj1/za2DLQAawAiBewQTu3lfTPqfJp6p9Knbc3EaXN22oKLv/Ovn44/
PetePR77/I1p2L7fQ1J+eZghDOQ4doU+4WC/OEmEXOIKO0BXxjj8BjJGcbycQkPLr2bXSqrOxaYA
4A1o8tgIhP84iiD7Al/L1bFrDBJ1wFq4D1ZDSZtsHsYy8UZH0iau2QUlyvqt+m5nshgvXKIVv7b2
UJUHUjc2kc7KoBses5V+pJ31nMUVOQlVmo2wu4HHtNQHEcykR6hqwCzdmPLr3G3C69ms1XcttuzZ
1UN95EEcxhh1cbkei4kUmDgvy0ikoYlfbGzrjQAgtjgdkSABHJBQQmoCNFChvSfTfduL7jwY+Ap/
apeoal5dXEK3RlGY6lQM0UiUhzZGgmrK6mIsbPuAo1Tz3LoyvPv1PX1bSnFUWN7UNzuJ6rVNoRxa
MUzS4YVw6+y+WIPxAzny3keUlMs71cpPT3AXIDNMZSLweupGvlHtR9uiTrSZfnW0ae1vXUz+bvGQ
joA4o27vat5D5352gujp4BxzXSHtvUK4q9qZ6ywz1KkHplnizOyzj5vtiM9G7tlnv76YP6soaNiA
ANE/09+6r9/DXArGuOx2odN7S7KEmRtP4PyJ9hsjGfJ27WPD0WNcmflwZPswb9S61B81FXRiV2Z0
zIZpOK91aX4FzjLAIkRzTRDAch7UdvTNFTr/OBDPdxv4RfOBd8O6HHq3eedO/eSagQHt5pgIkTET
eFWAOf5UhnpT08klOeZEX1qf05Itl7LLi/NfX7KfPBQ7C3cnF1Nggwe+fOpNSSLkbOvpZFv9+AAI
IURKOwg6YILX+XVmpI1r4W3+68P+ZB8A7sGUFqtCSCyvSf5F5Ku1UvN00ia8RU8CBYTZ2Jz8zpw+
13MXvnOab8UtPMNR9M/lGR7aa0RPMX0oQ+FOp7wbzW925W2sdUbnV4nVze4HCe//qXTV+En025bM
pLJOax1+3wEHQI4O/6iY2M/2sXaj6bPOyjE/oIrQD9Kf+iui3UmdHuD+PjRFpvvDkvnD5bxZ3bUq
DeNeqjG7UlahHrCvFN9LP5B2bEnjwS9BCuh4raY7ri16yuTXl/nt9seauA/Odv9C2pRXa1oYLIVw
t3o+dUYUEL/aFsyX7fcCmd7ezJ3NDYFnZ43Dq9m//pfOOve1Mp0mrE+imY7M9nuEDfP4kCvPvugY
Q7xzUm8fWXyoGDBB6oYyhHnDq8O1ovfg21cnnRUL28tyrMyshxkrRFxl1meIA+/RUH7ShFJG4D+/
45SIjl4PTvKaVKvOD8SpxxxaJL4ulmrfdBEQouTY6qNNT/w05HPzY6ApHGIX8+Ev6KmwPLfbGQ0V
cZeGPjAs0f929hs6ITj0KL+ZxO9xPi+vR1hDuANAV2QcTmAaiLJ2yPG9N/btVX95lFdzbUsQsmSu
LK1s4uGZboy1ogfL65NNvwDTT0/HOdLN2a8f4J8wKNipmKXDDOCms1a8PDmSqctJ+qU6aY2hbkXN
fmtJf0sno2suQobtH3y3aGGOVvOFowLrfAjL9XdTW34yTaY6G03tnURURzdZX4p3Pt3bdXr/cPTl
EKL+lIS8/HAR57sEQaFONTwlCPe2h8ewqQ+RkP+2ZT83mTtM8bzDAIT8vDxUYCzNtga9OnUURuSM
qQWYV7/rI70v9y8rTA7DiPhPCuz+gr08TNs69pi31OcujWcKGpn93jLpvC6npcMjosIbN4vUgamI
zWRtqg7GOC+f5ejXZ3Ddhv/B9SXoj3sP+gNQsF//vywsY24oelmL5rXYjBOatOmGQEV5XPCnfmfL
fbtSMiGH/IuKgTQTaqSXh5KS7p8sEV6i0VEx3zUmQbdUh18/zm9XSpQEEEYZVO713uspjx1Wssks
Nnbw7vKcNl/HDnhWKmElHoZxG9/pJ9873quXtsNOqdD0JqfVE+oBoY1O3VVjH9sbHxd7fc9k4Cfk
Fx4dSPngVewIjP9fXsWJFOGxDyJ9Qo6DdQoZeV0cFHZz3o998ZC14wL0USzB2Tj77Qe9BO0JF3KZ
mErr92R3P3k5oVQzUdsdkd86eo55VlpB54GaMfqJc0NsH7BTxWFSy/eCcN6qlCmhoG97EWJND6XW
/nT95UFVMpo6FWbqlBlDcF8jpy+TcZREtAdS+Qy2qnK9CxsCyRNDr82DEYTTA/YkOE/WDrBSsvSs
Z4eVnocYPsD+93K49mXy1XuNgxpmWmj+GTC/Fne1TbA4egNC9HMv+GCLtfLiAQ3gZeMMU2IJS54R
pSQTb7K2u18/8z95s8hfQqZBzBwx13+u8H+5Ni6u1xY74nQyGjrLPGucM3tQ7zU3Pz0KIwREncxr
kRy+vAN+16y1NWbTqcA9IRVy6s68JavfeX9/8kzBhmZMu3MjUZi8us+k8Ik2298nT2C06eTVo7vK
IPUY/bxT5PzkfDgSLQy+UQjlXtsVZ0FuzS4DtNO8ERHVzv2UKlKr3znK2009BLag++QPQk5eL7Ar
H9wMW1Y9lj9WocW1UqQDJEY565YwSFFn5Wa855H8s4Miauci0qOBy7yqVxQQfdVX9KEG7KfjqNcC
qmnXp+WyzpfO3PifZG2Y7/Dm3945VDv4XcARYV1iT3n5fECyGyqkTCQmG8ud6jFqG+zuC9kQ5TsH
ejPIZ/HjIKjgODv8818tgV2/rqtobI/oBzk9Zqp3cI9q8JOxxWjclwTN18e+EcFVhVXKh2I0hvTX
79ubM0XcuwMJUBAhLryZFgwGACoC8uE0DnUYy9rZUmmPTlJRUL/z+Lx5SDmUvdMkHDhFHPPVuWam
EWkjyIeTimaR5EtgJdtMUvu/fULwETDlwUAKQfGfUV1/WUBmBpZzZLTlKTCVf0Ra9ikgXf2givz+
1wd6y1NhNMg9Az3Yp5GYXr58SKaGTKDMrfKTXcMaIl61CHrSrBZsD7pl7dqEXFEBfL6tdX5cnXC9
jtZhfcC7q7wunWkSxLN3BMe5QxM0pG3o/A+vm9ZdgtkFLlp2DDLOf/2Z37xM+2PNxBJiDe8w8qWX
H7km6rF089C4XGEkPOFBNRqkmPrlqXDVfE2iXeknvTlM/270F0s6HOVd9sKhmdm+PKwfzdiSdHl5
Eo7X4pIkddKX7XAgr1u8x4t6g+rsjBjERMA6rL070evlwZYsX4rZ3Rzqlko8lUgtbrd2oSO3c48s
90hYojpftzW/zNAVTQn82q35Mk7b8MkapW3cOnjquDe6zMuLujSaPjbt1W9Tz228GQccY3CASiMj
Sir8PhW2qmag4qw2xx84X2bXs1fBBjAbhHlxZawrFMUGQzGoAmPlMf8JcoJ966Yy062fev+Dijpr
5y1IOrEgc/v6Unl5fZvLIGiTeuoyslb8ypHHEVddHPy7bUqXfB68U7SO60NENW2lxuBnz+Nkr58I
3CZ+11K0OaNayVeLMmvB8ojwwK9tPxnmRdFgf8ILUbkyCcrcE/Fk6VInhe0LLyEUvjufMzMjOicf
Ut4b51vjVs3u61HLD5ktcjvJRdNnCZIgb8F6kXCs44SCicSarYTD0SxTeElSZ/6NUUzkHXN/7kta
WvRdiRhXLzuvNwOuRglUdNUGJcM26o1hTAdv86+9bNjUeeRuaks8F0bBwS919XvY1f14Dg/bN4+r
JXrSIEet2k+urvrxAAkufzBMDTtRkkfAKdWmNlPTYRbGNZdjCXWl8L5l0ZzxgiEAxjVBuJUVh2PX
DWzOdvFdoCQgdYjcFPy8jI1Yz6xR86NompFIk2gkjWddPON3p6nDo72N1pcBa5H5uBIJfG1KozGO
omzEHTFp43EtvfBYr41ZpDNGtDdcaferVY725aCH4MKO5ugwaUveRvPcfqZLdo/RWDW3rVog1QfB
53XrWz4erjEPq29PY4LxHo8Oshqc3Vf3B2ZHLDTmph4DbMe+9gEUZEl4X30kNR0wsrNb/djafrEd
jXAmO70vyuL3plDVd4DzJYrtigUubftAIlLWPTgFLtqQhIrQWZLVloVLfmkDQ3vApqJL7XYMGwIM
HX+M69mWP4YdokJPq557XnB6ha3uHrewKH5nBNvxwzVio4PTZVkZG4Ta34yRnIhw24ZHZqr2k0ti
3iMXLK8ZzW/enVOVYXuo7W6GDysap0nh6FR+UgyWe5q2Ko+SMrPtM2vNrQ6bE7m03Kx5zWJ3jBhr
48qvqtsegIUSunZNFfcheq1hXPtzP+hNcWiwpn9qon6/7V1XLygYpA5jvzIG7nUHBT8RYdiuFxkq
OTg/2pRPhj+I3+UWqS6l4aNDWQ0AzzMHieKNUKWQ8bDCoEkGmY2MdLeqWZLKWvbrvShdXbQw8uwk
bMP8e1mXljpsBBjnCfXO9NliMWkIaM2mq9xw20dPD7I9oovK78pya8Mkh60YXfWwg6+ifFhPduNY
c1zAV7IJb4wWP24jItXj0KvW5eCRe3+ilcQuY8zy+uNMZbShBp6Zi09uB6dncKf6oVjwpySrp1T1
JV3sWFYU9x7WCt7quIeel1AnyhL6orZHv0JBtdifZIgDeaKErb6TB+hpHM0KLHxySU10HDml6Cwy
1LAc6JmESq0+KO54EbV5vjGqvhr9smFNzDE0iIkD1zfumq1z2nBSUTyO6+gmw5qF8VIV83Ts6Y6K
2BuqcDgslUd2SY/oJO7quV8OgXK2IVbzUmHmnIW5HYcQtf3DyuqInbYaQxdroMKaoD5VPa+BZvWN
w0hCBESsnN/PfVXbcaWhxyTbwgKbmFsTdoe8cWAdFxVmak1RW24SGb73LXer8G5gF8g+TlM1fZ95
hG7dzdgwQfaYgSaZU8mrul8Jz3FluVyZMui4p8rx7+p+UkOKAUgNXu0bYj2zJazZNFiDTH/sBaYz
H1W1Qio3MoudFxJ8fxW1Vvtltnoi06uy7x+VYUNDBwfAOkDCnBtjRRYE6hrE0QgospGU9cxam8Rp
ql4xz5fBya2drDgo1uc0t7e8SLQdwYkPyFv7MoUWDF5j8cDC+n2C5jdou88aUZqffJbVk0McWZsq
0NIr+PVug889WMtlt9pmzXrjDl/8bOsuSt52BuzkNIjYKLqVeAmBy1YCaYz3Xdt5du2GBMHEpgrM
M3Ol7EiKebV40cbZue3ajttSiL5QKcGpwo/h2qlPQ187+kidbY8E2kvvB9t3fwOGu7nnFmuPjLk0
8x/QjSp51BlQ6bWro96N/ahSeRqJjPdZhsHWpdIcx2eG7z5fNJaw3/NWoQSUehMz2y3E2A+hDpiW
ex6Z9ylk/C48q6qA9NNgXYznIFv5Z7vivyNWodaQtht574xNRVncFBX+mcc5Iz/obG2trdrDTPQP
7PDM6jjoqPMSfA+Vd452jO0onwYzOJB418qDpLb/Kj2z/lRqd362DGglxw1mxpo4pQEjIVAo64d8
6Z+0LbrvCC8q4q5b9PZI4O362Nhsd1y73PEPlles7cFuuqpMK6un54sG13BiE/ctmK/9sly7Zl6u
B3CIzDp3yPmlAxWDPCOgYWWJZFYxxBPWFW7cdz2e2tZWXxu+o5nsOE3wfdyq6EuF19bXbt4GP7UY
Q7VHhSzhnrQtSFNNj41EYQ4zUkjM3w8R6QXH3pmAM2ojhy0qqpUYVL01mZEQEOColNFtc4M8s7KT
rYRna4/D6ibEODpjMsMYLBK/dzDUEp50PMyP+uCLY7fuFRydqrqV8GPqdKAKxNnTNbYlbbwhgxDg
Vz3sXHT/V0hC2NqIemIp7HtrgOtRMMpNtmxAql8OrOveHE4tSo8hujExEP2iVGR89sToDXFvjNYC
K8i1q9iw/P5Z44b0uzmGwoES688fSs/i4i6jMq4GbWKzLqLVeLJq27y2nMaaU2fRa5bgNLOdfLnV
d/ZqY3Exagc+bKT6zU4ZSebP9SSt+02b9TfDLMPo4Ehi+2IVyu7ZB1J14o6GUMQyqM01ht5LClEh
JudHCUlHsJqVaxm3mR7yhNTX/gTHdG0O5IeETtp6dCbJrB0ecKez9iJPsBSnY1NmC7J6AYI2rXb9
pZ2s7s5Ypc6TQOxelXlnGd+aXEDGEVPmn49ZMH5rKj94XNlkeP5HzZzUBQIYEi09K+ONWGUf41nl
I1AE+QIRBWv/UUyya85nRmjPiEgED2+mJvtclhFJEd4aKYgIUFzvjGZeDyQg8Ds2s2z7JGhymADR
3HboWxsHH3ar71yKHSHL6wjJAeOzOa/hfFXLtF0if8G+BIi0+TAVjvUlNFYbN+Rt8i7MdVBBAppp
3LcmrLt4VLP43mQz6cqdGTXdmaQT+uSp0XSSXrRsgpkKoAnNFblP52IY9a2rbe0keqyLL57qZhUT
ttDLuMY+8JJJafW91VsRpCXWHo9VEU4n6VU12NgGrBcHiFG9m3aayTlYst6r4xwj16/h6DS3C0Re
I14WBonJaOeDkYwB5Xm1rgaJYQQDWueY1xpJ5dmLm7rhWNlnPnFi37oAl4+DRifxtSZJPkrYfrNT
M3V+fTtkLmtAMW5qTEx0gl8X8If7tWh0+FX45fjcta0qEyvDlBEyKwSbZBU4jcUBT2eJ+VDpPcgp
Ch5tFYjhvMhmWlH48952cEU9Xo1VuIb467JzwqXaxm9IIvBpCFRUINeCXXYTrKEB1WvqvS6eSQS4
t/OyMmAJV9UnoUkyjd2p6ifutWndA7I7f2iMQPrjYAe5dwiKFVk4gHj0noXJG9h1bwyxf7F2hzHm
nK99rGsDiN5kf7ksi7k4M7NcPYCCWh9dKcXN3BBXEs9uMBAoVObbnj2ynGdC9U+BW01JGGTerWRq
ytSw9dZ3iEd/ohJ/RVz/+dlQjbNhMqN8HZXbNdO0lf7kXAIl5Ek+eZpA04UdPlM1tbxn5d5RZiGB
4bU7nA0KkrzorfxYb2uUmEtl3TKmCJOx6J2DN1obFZ2aLyu3lGe5iaNoaNLwxtsgl+MAPvBPoPM/
vy//lf/obv75Qcd//Dd//w4kJcu8UK/++o+P5XfZjd2z+u/9x/7vt738oX9c9z/aOyV//FAfn/rX
3/niB/n9/zp++qSeXvzlwBOq1lv9Q66ffoxaqD8Pwifdv/P/94v/8ePP33K/9j/+/tv3Dphr/215
2bW//etLF3/8/TcwrP/862//15eunhp+6n+J/Icsn159/4+nUf39N8v62w75wsxjksWgdaerzj/2
rxjh32Ay7KAz1gg+sIjPl9pOquLvvznB39CkRft/wErYtDq//cfY6f1LVvg3+DA8vJB6sQxjtvfb
//lgL27Q/7th/9Hq5qbDK2f8+28ItoFB/vLEodrhrUJzCWOEFcALX42wuMWZbOryspuNIa/vqZYI
XpzMxasnRIYITZcyDfvMgqKNHqAdqrM82miZ8v10DQhW0Wwo58qOVvMRvVHuKB03fk/ODO2okzdf
ulwt0Agit1zNITYr/k0+VYW2zNsg2B/KuMEVdba/eks0TO1jIUVU1Pi72QsRtFvhFe7ngMyAIBWY
si53zth6TTo32gP/2FAXHMItCtjfwxZIsbAzqjpLTMVxpSm+W2uMOVMnKvIrv1bADxapZHbcAYFu
ydRNxR+5E4rhrKsqs7hwq8LoP1h+aTIIdu2uizfAGiO1lg1H9iBswQXgXUzq40oZJgxo1S39yaOr
lp7qPId56p8HNimWD25HfMJ4wLtxtu5wdEefNtauAxGIRuRewMUbz11MHaKboZx3cqpqlybmroNr
zEr77XkDzJ5gaqLgCdA9drEoLDouu+2pNAbViCbVHdKs2C3obBd0gEscimaD4t3JwaI/xiyJtd1p
pzPXGX2fal8ZPj7X4YLf1lHJepRWPA68WfrQgAznG5rHcoIWUaneNS+FVy4XdCxUDZLIsG91jToz
AaYcmwN5j4U2I9Qp5VYAnAifQSiGcZYlx8vcdishSfl22+Vu7cG6buDcG9YRB+Ad3orqpbVjHC5b
Hq6pHZorkw0BZ6de2vOxMVBqxa6ua+Q8DrNx47yBoduDGCKUSSh7oSqjdQn788ZyhiZBGwkpsPaX
YDtEXTXVSUk9N6XoKYb5Mt/88WqAp2ecmXpx67OJ37Ocz7h9h7dWE23rQQiELCkzGtKhxym02fjR
h5Iea6/tZ99f/dvc66rHvo4U3QuOCJ/JUES1VNUBBr6GCAG7sJ36YGRSflwLCFFsHpkTxNHo0hFp
r/d1umHCH0H/qNsHFU4FLtpFnz8HhV+1Z6sVLDQsWe6aH7LKrsdEVAsAkEk2lX/ukykoUhKqoiiF
UGJc+0Y3ePFczaWVGLKKMHzoRfEFO5zZPqiykQRuOf6ulIKLaMVeO+ONYTbL+J1c4xy8HSJEzePa
GDdW7ykGbHauq1i0UNCPC3Igm86/979CX4T2BkUpgkNJWEHLRNRZ6yQkVAmjkcrjngV5qVFnNoVf
JF2Vu3yuIjBkvCGqeSIkffwyLY3xTB6M8mOnsvIyxUeX3qtAuA3+r9QsodeHRn6Eald9irpG67QO
y8750C1L8SjkwCAkAg2c2eLKMj84PbwrAxLFkNYtgr+jIVkxyfJGxOWZbdYdgkmLB6+rmS3U7diW
CW/rdtqNhJ9AE0jiooxmFo2Mm+ubzwezAOYjamUbzEPdgkcO8bq5/nD0SUXTZ5uOliw2o16FT5R2
TXRpoNSZBMVjZ/E/l3dtPsxSjP69nrrKvM76eRS34UpTOcV1kBH+GkWTarqDDDHhe5qneVoyBpuK
rOS4xDGw+GOBPRHyYm3DRuXWtx6NrG9Em3cdFmVN7ecJaTrnuc5xq4N1GrbnkWFD7DBqNcq7heqd
zNBsyhh6bLqrvxZEstF49Uuvhru6cAKRyqkS+5LrTkOTX/B+snqzXhAGGB6WyO6adBmtlZFaw0FE
l8IdLnWRBCPrN/Ig1wgu+8jP+oesoqM+C+GnRVel1aomnWzl1StdQN+tX5rZc9rbMBMRCdoqQhkH
uBG6/cViWyr4PShtZZ/vSy8KEcI2iHSPqykI8z8aY48nBcRbjSpemwm+sFHYi3MsZNu3hzJ0kfQy
CZQ1rXrjgibNA6Je1bbhk6pK+3GabcO4m6adqxdZ2r11M1/PONQ11hOEEMQvGwh2ecBvE886hHt2
8cVqLBOods60ncz2LLa4AEQu0kJ7s7iC97DOZ5pe2L2no5Hhwe18H2trd87vfFtb98K0UFxQEo9h
smAXIEi8hveSBOEAdwGyQg6UiTfjB5EtwB2iMpo8da2+YTvp0YDSpnv9wAvZ9UYq3aG+7V2iic8c
uc2fp84r5JHAl4FBRCUKovLmiRdMh0OZHWxIZVCOid0MsEljWNCkFtC5c5GJDvAcMYRJka2y3nrM
pGjD82oyPOMsH3h7EsFkUZ6Na07e3oLzLa22bgHGUc1vWzz3TdaBrhiRHRetCLkqRSc+gXtUHmOQ
Uh5Nd17ys1mwdSRDK/P8HJfrYbgI6s66Zzhjuak1GI7/0RpdjcHC1IfOmeOI7RlrxMHfwVvrK88x
motwLDHEbpu8yK/1ZM0IsoImqy6jeeg/zpZAAiIWbMUE17G+WieIw4cMyQCop1kWyMELaOxYJ5il
iC5ReIXHfBi69swuKwmkSarfntC9O9rckWHvkZNTFaa8bn3lmonfuAW3xZwmfMoqxYxjcK1nMuYF
KIEhZgfDC3+kO6UZwEwQFe2NqNBsxn0TefVxILz9fm1GJNduW7Z3UyX9r8DVMosHz/+TbghfOC62
lnsULL2VHXIXN8G9uvGLQ00N+KlvZa0QBDcN61sosQm3s5bxgpE5t9bSa+eSEETgSYuqyj9gPRCM
J+qqRV5HzcZGntrbZCFNjoalfBLRMCL2UaGVhXDsK7+ZPy/VLHdRdJeRgWR4wJ3QUe8Rjqw4ZgRb
2V5BTR30924J5mc3s7il0z4KSoSojSIVmnC5WLuDYhBGIcPYyxuAtaTy+rOxgbCS4prcyqTIyTK+
zVxQs/PaK0sSBSboZ/HW+n53beUOdM8RLDpAStQOR08ZTHxQZdkp77CsE2dul11gg1M+ptcCZLJu
Zj0kXejnT2RAmBDOaynleS47I7jAErJ+7O1tVddMg4L+E/41St4ZhTHCTnE6+RwJRg0Ht7UzIIpZ
r+ZlPYelYJ5ut0FSlHL2D/QD/pogHRPVZRliPfJUEnnSxMpZre5mq5zaPsDJld6XlvmduCG0q9J3
Hnb1WYkstpFTvRoH4GFKgeKsCGXfLfrM7zgNpEgR7PESxFOZwIVenUxb7owfkEhUz9g2gOnklRkU
ZzYDBcHeLG0SNIdOXfXS3Jx4EDmgiVEFQQbOuqwyZlTIt8yCLfGycKTtUKFXpTiHUed+ZIcttoTK
R2Sxgdrr903U9S3VVabYqx1txVmO2PMC1bfjx0xF1j6ZfNt9DOswlMnidfjw1CYed/GC/rRORt2H
TwR6wnBjUOqiDc07o6K4aowpZoObPwbTJFFgjS5hlpk1PVG1rMuxRJ7vJYTZDl8BKuR9MGy1meww
1W0tZntJOz9rN2CUZsPEueq2R1bEQcVTVEADg+iQHbPJYCdmBNSLo1MWwZdyFqZmYXJdgNZxNrxY
O2b17Czu1J/1UzOiMGee+UC4NQaOS9ktxT5Dqu1jmMvyuYioFI56cNiV9pyK8Bxvmz5PN/QB3yyP
+SQKjmwdEgnp/65rOlxnSMJw/giEzWzezGdsYwO/l2UiuhwJihmU7O8ICLomwftqO88bXNoSXMun
/83eeSxHjmTp+lXaeo80KIfYBhAR1FrmBpZUDofWcODp7wdmzUxV2Z1p631vk0ySEQHAz/llccxN
w1KcIXn3ssDCVZFp15BmBto9YjvT1v01KG1+ZkmyxWgoHzNZRn+CcXSNCYC5qL3Jo+vAICn8ez39
z57+T3J1/q9N/UK9LX/Z07+///embosfuLnx8qAZCAjz22Kbf2/q4Q/+kTRlElC3BHwAlP9Z1J0f
1JKxwX8v6fir/mdPD38g9uIaIhTj91f/nT39b5JMpPi0vJCGgqB1K6P+e8xLvzhwzyDIgL0lfen0
8I77oDLUjW/J7t7vPP0v9BN/0wOxMW35yET+8xLYIZ3t63+SzwiWbCzJUL9SF/Q2W64R97bxNlXc
lX/6BP6AJP4MQWBR/CsEsRnsiPohb8zhxeGy39Qqf/pdGHKKLBgGtVvBM6W1LxovSc37JnRYNiC0
QAWqKAVbsay9DLWZrWkclBiOC+tQIuueCuicdIBVjRKLOJ4Fi2YQ+dbcfzg9ZSM1JL488Spq0klD
cXBeIFGOEmNmFaElMr8fh0DA2QcaTsIYvcK5CDWTET0am0IptVg39vTVWPW7tjqITgIpfHn0/NXj
E7FNXbcnjDBCHqrMgocr8xzvfgGRM0akEJbuFfEHZX/D0KhYzwAD8suskfp9xD2MiG5t/F9lpmv3
EiO6fyOFSi6bxVfvhS4mFVXCKuedsHtAhJjiHvaSiHrdfhD47pjRr+m+SC5rkFgnZGjKSTpLh4H3
MvaSDu4GqmypgwtR+nB/CJWLObZSwyOFc9VeyxvD5f0u5WQVr5jyB4e0LKPM2nO9jAWhFLRT2jXq
kYVkrSBtdcM0peugJyYkt1ZME9L2erHEJiKo1SFvPKhcug9rOPtmN2AcVlnckjI/v7RpNrckbhhV
9RDM9TJDW9dCTCj0W3Myn/xZk3cQNTZqjQJJSuKQFxrMYl6HAwrampnX00bVDbslMZzUOfR1O4fO
HslNt7pnWWmkjX89wEmV/S2KnZZ9p8ESB6VhzkkZmKw9LulIUZ0Kf73xh5amWvoTM8cvr9fRH827
hJGkfJZZmK39fmlSRtJmNeb+V1Gxcofceazit7wANEfMO/1I+kVeun3XRqJhOB6j1kzxFO0IGF7a
O9/Bvn1TKsO9TgZh9Gh31MSK5a7dc0tUjDy2U7+UB2CP2iCg3URf5KgxFBi+qUSLPVU4JIsNXlae
THm3sF1YfiIPs1927+gh+3U/kO8xHVeTAJmnsSvrTuz4aUyyu2UaRnltaFMxydkJ1n+D93oTcGQ0
rLV+MOYASCFCHa8ikARvpwzCYxIKdeLMrLex2WIgplkncK79fOr5NOEt87hCh+N8zJaYm7O5L0V9
ZXlF4FxQz9EW52qBfJkgEBbDj0x3pespc4a+P0nadvtWyFu0NdwV9hXWQpO9D5mWJ/Zgk4kd516e
myfZ0mxN0ZKT9tNE/pafiHpc5Hnv+XKGIwGK6scRVIr5UpOTtmFVzW/gCjJ9g7G636AWYuoN4gqS
cAXwSn7DX7XQwotQyZbTUaB8lhvJ3VjHnrgICoIYs/XO2SA1e2Ge2i1MQiUDqgA4T+0UBA5TOoFD
pmh7ONhpNCMGa0FH+jd2J79xPHp3wPScb3wv/8b6mg32yy2AlsvNlRccRcvmeC8BpIAJjQIR0lNd
J9o7cX6Dic5vaFH/BhohV0EdSdEEgTS/0cjlG5kcv1FK8xuxdL7Ry+obyTTsDdXsCM35qL6xzpRk
ZkqZi7xVkb3BoQtTixPrDSRV33ip8BqD4IYNRs1XTY3h/I2uEu8E0mp/o675NwLLVQkau3wjs/Nv
mNYaCqnIzvsN4cK5NGV+7JrQzdbXZctXuUtSwnDiigyBpf6ZwrDZ9qtlVDLkupwz7mbiaklTqDob
NGUblPb1gPR8/pCY8PoWwZObJHX/NrUiAS6JnGUy3PlDk2pQto//mY+GZeMxUFz+HzxGJeviL+MR
3/7HcORCSPgewCV+f/TlmxL693AEweH5W/uycMkfQyvNV/5gMQz3ByIA5qbQxiFDZYeAXPiDxjDg
MUinMjcFMHQGX3L+rfnor/NKYJICts1nkGZ4osnN/tsMUafm4KAFPfiZPZjHrlhD6MOSEo6xOAZO
Yd6AIIv7TeQk4kyvw6k2QlQqdhsuH5Jk75FA9KD8BdkOagvJq1+6NZ2vFzEZPwfFTRbb5LM+d5nf
ulE/ZPOVi0UjOEfRTxIU9k6eFFbZGe+Ta6TdjkbqkAiOkvTKqDU2p3SXLUUTFZS43mdCE+bhs0Pq
KHDrZdpP9FU6x2QOZPhsKqMipAbk6oHZxOwObp4mXzI3ZRnnstTLHk3WDNvXF+ppWUhfYDNV/AZf
NdmDD9brI1kSoo6xNtI6oZNxzOKpgx2MYXUCNxIc6G0UNBy6kcIo9eTOSuqzZs6rct9Tu4ArVdYi
ZF/U8ywvDSato28SS69jdNXNykhh2Jj6S9ILqq8/XXL/n3Hwr3wUH6RgQOSlQ33R5IXo/q/D4Nyg
ilg871SZlX+dm/78nKCybf6FBv3vlwvUL5ZM0s+ZbLH3/t3ZEhbVME62dT1PuePERo32+oQeoT49
meSq1L8YponP/cuIi0Z+889vvDMSKQKkv43GfxpxKyAa5I/jG1xcV8Qtft6XKvTLXyoM+/pkVUad
noU1UQl7v/fsCkYjRSiil7Wb98RdN+e11LTXrUM6v2b0fAJN8qG1/SfUTWDVL+RBE1HWFJa80Qh3
x90gh8AEnkVNdw6GMRBngr5O72wv4dqTGh3YzmkdYt1Up/WZg4gSYADj11alJxuiy1JjuHEGq34O
3EWRbIA2aCbk1A9QLhK2R1Zdq8N45IwodxIiInhIZqfxd0VHovt+3dzNBxPfXeyO38pekhGbEyJZ
5+XMh+JuYqNBxXgQWT1+oJL2SbRbgpxwtCBbd9XiTulJDw93Mq4dZ3GrhMGZKQrxiSgQn4RoaLab
8zFfKffg7Mdf2PZ61QvZjwDe0xjV9pJVUZZa4rrzaVTedaute5DZtXzL23VltyE6EMW99owpdp0G
h1loluJGc+CEZ8pTzrxzVt4CoMI8fxuYhipqDTwVRKuNFidGf060kkBSSbIcdodfVioXotHykmg0
j6pCd9enRlIeiiUncY/USjeMaBrz551u6vEK9UcvLryhRNVrTnNy1otEhgAWYx6eIw8L0EWF7vic
OmGZ7/AMNRUwGH/nmds4axYJ7v6LdQbgOM06Y3zoIOzI7JD4oA+gPs7zCk4Y7Eg0NQhKQuY77NOy
9zeBRkk8JiqVHGcdHNlwNhgBbwVWZn1P8vMWLycbdCDmOJiMQKhc9VFbroLcmbKkj9qgnYFGu0X6
Zw5BwRdEnpZVnDqONk5ZxbI0liv5dses9QBeyRszUX4jgK72o5WZwN7wUk8EoLSfs1zyz9QluoCE
IShw7kbyoM8auXVxE18kIkq+Gg8RsF5PBtIILoJQoU9eO7OI+lVcIcyrqrNGdZl1CJwsP1tbDabb
00Xx7ASrfoQqpJbdnIc9Utz5U0PQPiveRTv23Q5zKmi3qmM5A/LtirUcy6jB6AF3a0/djRfkjN1Q
AlW1n6slw4JPt2YaD8AE14O1uu8e7/FzYZBMcR40Ych41Vl5EOHomYzjKrsU3UY7IiZKlOTTIGEo
IFtK0f8Nq1rN94vZlyNKOSg0VqoFBb6SuDsTUoA7dMiLyg/D7Aeng7e2XwUPGPwEdTVbcYvI83EN
DG1R72Z3D2TW6E8xzgDLM+rsU6KtDHnE59gJoM2y+ORTzH1Kc+Tco8pmWyI5f6rduF285LYmOhOV
79qg3wdSNvqoXgq97iQ+6g5ypw7eAnssLrEyaOt8XJvgS1PmRzSLbD7TtW66PZYIUcVmVxRkYLSd
IuASwROeMMfJH9N17C79ZtVfI+rVGoK/TF6acmozGrqJF46l1fCYWq3Zvg/dvrlbmoVv4yZyJJEu
oVriRbHfIfpjKyvkTFdtMfhGdQiIHXonnqZ5dtJ8SXeDv5I31Rl2EcZr4EAbiinh+luDUp0QFjhZ
B3i78I44JBOJrq/IeISNQ5NcLK6JvjMx28eE4zGHWXOTT28VeEHxKdokuYaFuURuMQUXg+3Uwfhe
6QqoER8DVeMJlyvfw1YUXICd17dmrxvkra1uu5OwQAjt7KRcaZ11aliI9Tyx141RHodNamAKYzpr
RwvBFBFSrRELbC32jscDlaVuGfrnOTWpBsxq19zaSzNXEZmB2RQHla2uV3TIpIjVhrzUGbvTvsET
8xONZBmcGDgQPwmhon3ak+ny2LVG4gEm080aAVark6HqCeR0vDyr4ho9ZtAdqx6khOzD0Y8B6hUM
Ubcs1rHIZVPCj9S0xqcOs0CcpHkt4zlRyBJGMrae5n6wPrukDT5EKXhXh0Wm10SWGC+krNlc5Imh
vjK5OOsuIcNnxPQGjQLHSLkK+wfSxMgOEJcTsZyOXxW4DynahhrrA1gK3KC7QAsTfW3rdl+4aPN2
gVJUcU5rghd61u13yoLnknOWeAlxfmHI018Rzv4A4268Q5i7r+E6DNfA4/5z3XXme5UkCcAatCtT
j7MGyFVteKm46C1iGKzOnETckPC27ALed2zeXZI9Z75huJEXgtjE7jTNdQQYnZg7aFTR7pXrOm+p
V9ooHfAnMMItdrtrDXO4Tnj8QroXAzOWiwGH+NyyFk/SHNT9wPXeRckichSuNs/9pjCTaz2g34/D
AY3hziCgzYpTQPTXBokYWLKxptgSsLSksVs25ZnQ3F2I3VNXxhyC+c0MVMGhs2x6ZIVT4AZ1L/Mk
MjlkkE7VIMFkTPpqp7F6oWck+QhyEwG0l8ngJWDFJdC0Mkxv0yDIYWcTDP+BjYZa3gA8yN054VDZ
+yLX3sPaFd6vAY76tRy46QjLG+DazLxvh4MwEdngvwIUiGBTTIdUrZBZZkKR8VJWifeCOGsVB/Q/
oY9lgWWVioB8npsZOEBJNAsC/uertJaN2Hd7+0pzl/2sEbm8C38eNobSSBAxemsq4wybch6XRe5P
Fw1xiB1n+px2N30QZogS1gGljMozRCQr8gp3xpBz6k9pRVZdOxX9AXV+jo45D4j56UmSriDXaRSI
EtEW6HAaijsvhKNX/+gPBVlF4do3zfMiHaK3tYGE+06nVThFEmfPvTCcxL6ajV63J52xDlyRlWtr
+mLGek1AKSfhDtYUNR5a2rcqAXth07flAsIE+AVztPNa0l5Iwm0zGzfZiLTLbfgzwDuec8VIedaK
psQGo/tAEgRdSaAzEnMn1oVdmXerelMClvSE9C2cPYANibhAPehRSVeVKFjR30hEtDeGh9R6iQzG
CDtyCiHo0YUEzLM5KplaDSfyCmUbN8s6rjnieaS4MtJmv6YfdicK41CSCOXf5B3s5gd6O15PkFRK
uXuMhmVwapJgjynOSklkoPxhrkIbSCKo1YFY/66J61bzKoTCwelvAqgF578/tuqxp5JT4HNog2x8
WhfySh4RJ5T2oehzM3kYs5IwnB3eVeUdGEVsOEK8VKi+BXywfavwz2BWsXzR0Zi2snxIkm41szcI
hM8pCq7HUafzNU83L4ZX949LN4whoqDUM3k+SmP19zCjbn+J1yGtLqq2m+bL3kdmWaMXD3I/26Wa
xfc0IfzMvB5bF76vxD063zbNlNj3wLiBd1lidbDR0y7TU2hsegcrT9Ay4BNjvAnmlW70JHOd5znV
y1ePpKqMwLunTVbU2sVJJZ35pQeXTvZCh9N56y2Kfouclrad5XSchhVypweD2VpTO2iu3l4lJXYn
Twy2vEDEDXw7s16YUY0241haJJZG+GPtl3S1m63oZHRJRUld+kYCUlubU8IxQ/vMmtvUjKge6NDY
gFSmXF+JxzNq8HuWVndZQfFLXY/X7VCQADogE8n3S8dIHqvScBvKW0tJJnKI9KnG1IGyIKhQ3NZV
392ZolTrydKDVO3dxGS0x+E33OjA4S+jgmUqpcvRjYEBK8ekWBMweLJgJxiesNO7xR2o5PhuZ6Hz
sbL3yhfDbNULDe/yVtZVguq6nmDZPafv6CCf9PwBUmpnN9RR8cAWdgoYyiU+Lrz0Gk2cZ3F6Q0f3
nySrNylJjlqdBB2a8l3eBYJlgghoNu9AdPp0Sv3xUdP2+SQ4BRGvUA+NqGAiuAl2r59v8ZoR0elq
cnmOKTh8gA2i4Q2bUX9cW9mWy2qGUj6YnVe+roxLsH+cEEaMrsspDm1qpNxCqVzfVj8jORvJYdHu
6j4BR0CxqdxTW2TBe0sMwC2FrjqJs4b2bVI4c1oJitAxOZQoKEi4RSw9/OZx/kMq/nNr2/rfUbO7
z2Z8K9T7P+qvfwzp5z+iGhjtL1pg/vsfYmAkv1iSaI6iroh0mg0P+28UDUc8rmi80TZtQy4c2X9p
gX9sGVIU2JDhYxHKtenZ/wtEEz9MDCLgCqjFSaER4b+Dofn+31AKjEg0tYE7MVGhCib076/YC7pK
Cz9Vc0DxqGNH1ou8RAHpOBe65Vq+mDqDkThYe07FmUexPtMcYC/ptuAz42+gEs5+AKaVVT5jItyA
J7mKrfp0qskzH/E0hFGOwu9+KaFNGUg2+ArSRz3Z36BW8Q1w1WBtZexsuBc0JBDYsqFhvU++JBOm
P15imMcOvZrO6pyM39iZ/42juXrw8fT5K8GyOpT6qVV+WJ6OE5q2Z3Iw2+XMWgaDdcaopRe3ynJP
bKsuIEiEJn2lQfoIo7d2yU93gJeLZzyWKIWacjOlrB3B7ixucsJZWKYUoFRCXYYGRzTbwcgQtVrb
fE7RcP5WApr+NL3JNqnJECQIAtuET6vK1EvbjdVyAIMZrvKgahIGtcL6orWU59rid4TVkyHs0RQ+
DzQVkaZ/k9YW0h+nYQmLnEbaar+6Rr3s5WwN5k7Vm5dHrIQLq0yjjLEttbix57RGsCMOZL2flfLM
qCJS9wBeU9dIFXkxMVVyhrd3tBopzyDh5qgqZ/jZqwnZU+hV/o2XeN1VNXpYb8gZYqQEuAwxdfQA
L5FrNvhWlFdkv7qw6+6oOFfLrleDV+NRnqcl9lffuaB5fB2P5jpJrF2kMdmwj8GoI3yrnXXoTL8t
j3br4X1v8bdnd7qbBu9uLVuyjtRkTv3pQlxEc9qPGdRFidIthQW2xjVeqsIy92WIbJYxaKqsqG96
LDdeZ4iOIC9bN0fhKXfZCzmsxtEQyhwu8iIchwuF2bc8pJ7HwWR5HT22ge1U7VmPzQI7t29kbwHL
PrIy/o42Hg3cwpB6XmvtW8yE6YnMnDaLS735GauWiq59AZ84RCUc/nixZJyWUa8cOENm2KXZt02n
uxM8TvVy8HFBW7upmUDNwPRaaTzUNSTYgRU4L0AOjD476/LZeFa0VehDqiiF3HVM4+pCNY7l4xhk
7cGmZgO0oO5c5teSJzvRx8U0qIfCSOmByAk+P9OzP5XnSg023mINn33dcaTMFBIxJR6atWI/m0Z8
oi+DHebuF3+3UR9Dxgkr7rmAxAGBECoWKgfq5lbMGxUvSWBRhxS1qtrrZSZWu0nloE6tDNpn17G0
rXHpLW1xJbrSD66LihOTm0UbzpmzyjokIkyY1jENF/EFYD3MsZurKt9z/oPpmHnW03iHg74+tJOX
WvtczGV6AjtvZsfQKXAYBQwZ3aVMJrOK8Ho25ZWtJU+uRFqD/VFnlW52pZmMw01oKQx/o9ZVehAt
fCMzyeIjfDILVjDk1eZwWhtg+fum2r7KUp9DgLogwpd2MffZyWx2fX1lWzx5TjQPi5T26LkAyxwq
JYDVwDHOIGun4FitzWxFGd5BN/JH5H8xmoSSPd5JUyumChqBYlEXyr13sxFpUaNcLeJeL8ETUdz8
OXz6/KfK74OzhLDvNk4DZOe57Xdf+KLF15Jrq4mrfqmfzXn77WXv8A9E6aNx1CYYJLcYEQ/QCkmT
8Hwz+SriLh43KTZvPgm3DfdtQl7nwcUNcG0Ldo5diALhKp1W86NxBWIGUpHAbeckg8lA6qA+Lbv1
r/KF95W1eKyfUw9d3WCuZnLSu273hU9WfGW2VZEI29akRFUIPrlZ0wL42OrBMQWeoY/kWwVVCAIk
eBiZgLFj0pBg7lA8Dm29Lq8hs9BEhLAHyML9u4kttaToWQn0DBhQxiA4tUdzdneFEp067QJWgcNK
denTbLppe2GVKn+gFyjNjzM9G8bphBm7jjgwjCZmMXNeSPLNHeNE2jXxz1s3iZGx1oz1xbjkjKPQ
t+MauXDWJm7WcnossWp9qhmaNvaYDO/o9Wk7emAQgyHfHs2HNBXi1Ets0R4QxiXhCTFwuMRt1/no
RgAwhlgPE0BnDUAsDMRA1Ik7AvjUTjFcwHSy4VnhUlaHtA/qK9IJbST7mPAfaonTMZocewh3Fe2+
duRWZXeBCV3RH+KUy21HY5d7HFQ4MoUSEsSzaNGOj2HFcarzNtmcNIU27YeWX5/j8a5EeqB+zD4n
HgUQtfLCXkUjJkqwXqNcHxqiKW7pMvWeM0OB1WyNpmeEopExkThT+pJXlsPDjEqwnzbPcj5v3RXo
YGdWkMhHpA+IjGX3gZ0mv8CWEWSI87PuFUWOvJzD2SLXgFamq5baoudmKOfnCqyLOV2zESauXd6M
XttLcKyQDjfdYlPeT5sxY2+rrny0hjaDuLByhzOGgKQ+Jms2Pe2yrG7RzS2GCSCDrxDAwvaBnnnI
2ovcA1MJC3FBZhPQAIn4gba2Ng969qbbya/6hwYCn13a8MAqAKyB8qhoD64ZAobuxOzTiawTMnPQ
0gcshyiFrcSMLHv0r0Z0O+jpteruaMWu3/IxoE0j9TRyE+UAQEQhEOemFK6TjOvK1zS6WMp6dueq
eycYjI/S7Vx147noIY5yqNn1plppxCMumbNyUY+FCpWKq0CR/NbABmF5CklDPiJbq6/qAlMRDv20
jxubYpxd0oruZ6DM8G1FI4Htshbn7NrOE9glkg+X7p4PnGolchgc7Di4au20HKBaYXcIi9qAwhHu
M/AnnTRBJbcPGTvlSd2RbRKNgd2XiI05OMi3mPp35ft9Gtm6Bvk26UXVKCZJgDohc61d9oPnIl4l
g4muIVU0G55QglgaeClvWnty3T3Xk/wUYpTLWYF25BXYAtOjQeYpYAiTFIPgsgQqFoNHestoBul7
P5VkDqSd4d4QAIEJyWe7myFd2zw/rI5GmG1NbjZEpiz6bM9CvwKvchidoa83qp2mkzGILbPO91bb
JC7+zjC7IQ0V81HRcstG5nacfqvy2RORx7wqUXjnNOlACXWgiVin1yULEFi0LsEyfk2ebF7i6Njh
p239A4lPNgYFXDmXhqyQrVtuPd+5YeUX+wV52E2Jya3fhxVUGqpafClMIQpRK2ctWyt++a/OTDUa
HDPDFmYbGX+Olkb5yOA3X1eMBUT+5cNyGSKtdYFYHegbO3HYOJe0dcqondaqOPSNSgROm0UayILm
6pcqxrY8dUdnbmMwLuJJWqozfzZ4kJ+yOhsNLEdZhbmVd3SMt817H6ZVjahNUm8E892H+JQogfvM
hnG+KjPsxxGG4uWuxjT/7hSkN1CTqKcXv0axuMPgWAJ0hOjStqGZOVVhqYHaRLaEu6T3yhtKVdV7
QKrSqxVkmpIjZgY3znnAMmdLM9uCkUWKQ0C1rn1eM2veyrIEHJjLFjXMiMrAjQqnxaTVpxiWlwlF
WWt66YeZuj6xNdm0PlpmWj+uvZzdGFEcOQpolE2xM5Ou+cCqQTsRQxSHEJGMOV6IQgbOLqNYg55h
CKCfbM0FKQFI22rONuWBu4iqvJMjxxpWbnOC6fPN/EqHJFLwy9M2ZV5LMZIES8lAn0jpvjdoq8cd
TrLpZWh7J9ktJDW8zwOlwru5zemI6Aa7XvcdB5xFzvQ4D7jzgoAuWN2UVZR0C0+0QJjGMzb4xLvr
RZ++dWE5/VzombiB7c3XW+H15bSr1hl5XZrUfKLY9EbGdXxet7jtkzom2KPZsho6bF3CdJMLAqsr
B5LFM896EUz5Mal0Z/DWknQRw9jLW6I5BeQfAhJCpeY5e4dAMz9TewElDgmggZFZpb7AzcRzpc/B
lnbJ4syXQ+DZxcFDNI+zYlHv6A1YSug7mJ+8phufNfURb/akDYMUZpdn1NjZbQTtmN/3Nc0VFCxy
VEBVT/lztlYsREbGpRONDKq3Lsjh1YKs9LXE/NdHuHAtcbRx17362NQAvGvE8/FqSEW2Rcvg0rab
Yd1vnPQNDX0zgaWPwolgz0W22xDYX2Wv1JsBFfbW9+FAqzy4KXSMBTU9kjRxYYHcyR3/XN0RXt38
ZL0ppqgK5vFadG7/EmYZdpi4Crk1XsZJAZcrghdgYQEhu53hlvljrkPv0axq480kkrqJ8L6Il9UO
pBGRqsVljz5szQ7STce7jrgbMCjGnctlLsuvddb6WaNSePNRSSZ7Nvr+c0yp5EKWOpVnflXpAc/A
lCHXz/AY7GTvYkWae3N6Kdqw/oknXvgR8QxWtlNWOgaHAFvFtAO6pR6B0K5E7te88h4huLr5KsyQ
4eG4KkIKlql26TeiQXzNhk7lHrGK9aGshdSoleiQ7DZFy+CTWTeJ7QGG1SOtVubBUnn8Q4XAhdXT
LqwrkHGkvT5xSs+uoP5mhykmlPvedOR7j/W4OxJgll8zFNv21TigkMc5oExnn+S0SN1T78QsHcqh
xZ/iDZTMOKj17Bi3DzcKklpu3NRraH5qat8azzlUafZsSaUi+IXchDhoGRT3pb3WyWW4wnURFTW4
wZ21jat8k07NVxL8MmYpSqMMgHk5FAUZ711QJ3sHCYT9rIRWN7KhfVzw5uVD+bsf5D+I2j+3wMH/
HVHbfWKS+jOCtn37bwTN+UFOBiqJEKAsRIzvAob9RtDMHz5ZzMjV/ZAsOVdQDPnfEJplo+BHvEbc
oUUOu+eDrv0BoXk/7E0BRAA9MmeQf9Ig/g07PeXLfxH6+DbQHcmWNuAV2jZEaX+TL9lLTtMTzsW5
Sbk6jhNyFheqw0FqfFgX2zug3J9bnFVk6OQ70lqDgPl2rj9noqTgLuZev7tEx+AXnPuFSs0GWVK0
hdL2uz4oFIetwfkc07cTphGwnC32LEHACTQfa3KKqsB6GBC4XmEMMvCWzXItiDTB9HrOLcP5MROa
XF3mIOfujl/coNKd+ZEna5osdYTfcSPkRUEXeS0YQ/Fhd3I89bHnpTdZaxDn0wxZzozqoUmLfCMN
moizL32mawtUqA9LLzjr55lkuQYagfAPGCAe2810YHlF/aQt/ngWKHc515JRjoQ6L8sjK1Pqq/VV
djdmYvH2/Ag6vUZUsiKSFolgh9Zx2we3skCgWrdLHimEVGgoYEAsHniCQhu77/p7tIgE5CxyWDDm
NhT77gTq81+q7TpqNUkycPbaNPEyowFCAavc3vpybJfqmSkYsfCJNUM6mxol6Yh4oSWE9Tjq4Lqs
qM2KMFcS1MUTkL2zb/z2jWYi0geqvLcXclMXHFxGMzZPA0NYfdSjhWOIBgnp7sU61UQXocOJJGyK
YAiejBV2EPqezB2S0PY2TT320Q6WXB0cw7V8bJ+J/xMKa75U1E19gnfYxbnosna4VmzafaTtDtW5
j0d/OSU/wR9ORhS7xAyvc8fOkDBA7qBGli3qLPWXGPWK4x0rbE5fqOi1fdS8oy+LjT79Vk1p+bPG
0cVxGU5ZFcBvtD4CGg3ku+szGJ8jbZQECpHvSCxBrghKjMpJdaSRuVN5IzRO531KhMorF3sPEZsj
rgGznWax8/vB+VkvmB0yW3BO69Vpb1zLmiDMB08QbRUG67wDzaFnsw1yvMilmryLYGKMjs1+4ihl
qiZpDyPxytO/zWs/6o3tPHZG30muxSiG976Xxb0pE/O+4g3y+dlT+kjQ/3g/Tk4dHhCZSQiZMmfL
KLQOPrKpd5+zmVgrlDs+oWXos9M3qiVJdYIPxfk+StybJLXi+A8nYtkmlq8XaNiUTRCM1bw0Gu2c
sNUlXzMNtHQOFvKDucW+Gwjc+DVMDtQT7vnkbTAq54s9qHulPQW0UXXuY5J41avp4Ng7cbJJEh7Y
ISM71AjEs31HqsOZ6fXGItEpCYRmxHgtQTxMfsGFyQ05Y2ut1SuU/GIc7ASECl2WnXLEIf0AZJgm
OEBjLsOcNSzjKE96TMS7wMDzjbinHUnythToShtmzdGXBYo2B2gkzoRV3KiOASeeHadMY6ji9K3G
//7iBGp4nHm23KcIc8q4TZna+FiW8dP7/qwHq+2vZDnbN3y8rBO9NZyWadO9oZTHKm5rt3szspYX
1amMYZeuZIZ28BriVIPeF5+oQwbW6K7mDk8bTdxdDlr6ExxnOB/sHl6fBJweiCagW5Q/WPrhIbdE
rqLZH8cHgN4yQYLHlH3BKJtCjrbrFMYWXtgu4pmFgIT0jWG5DgbtlOtB81wo0KaRAAIZgAZW3RCd
5RyhUPPrHn09UYdkllL/k/bdG5YlIERDNL2LXI2Yp8MqZXkJ++F6Fz3Bs7vO/X/snddyG0napu9l
z2siK8ufwhKAKJGURJmTipZaKu99Xf0+qf7jH6LAAZZzvDEdEx3d0UpU2s+8pqQMh169Hj9FRF0A
HScdjqJdhFp3MAhDPditpW5s46nCIWvdpQhRbs1GVf1ay3R3NY3JZEtB06YEVRb0qvuY+vNnd64y
SlGOGx60iPb1fdXAmNyXEYnCPvOnWv9SalKfEGh05Tejgv+9lSnXG1qqZvHgFTCNV4kLDnBdtBoR
dgLe8ENYAplYJU2PZpM/gADALUtWxgrPlPavIBAy385WBQTVH3xUtXjAQ0H7ISk/R+i3fw/82KeF
Y/sPbHUOiy/17PfgTOF73tyI4HDsHf2dDHvr/Z/I4P/HSP9HKtGf/xwkPXVNc6459Oc/+CdMQo0O
mSDcdSxw+QQijvu/ZEbd+xeREORWy3FcBbf+N17f1f+FABAJA9AoQfykgqv/CZNM/V9Kb0iQ5Fmm
rgD9bwmTrHP4NdR2XHsFunkASBAy0pdy574BXn+KPdQSS2EGYAgEspcokNTd19FsS0TqIDcl7Y70
ba4fhGhnG7SeG8d3Xlx70wMFiNKAUI9bhosWkEHp5S6Ggw5wbmrRqC39WjwmhVc8hwGKEWgBIz4I
WiCJrG0R0tV6NEPL93fYJ4CCBNuUu5xWZCuLEY5WMlU423FXDvW2Iv544uWmMozBpXhw87r56YlW
mx5KzYuPlM10hIQaUYj1VERIYqBlOkBzNjvrq97BfEJf1wNqRc2aHk4yUhGyBp+ULqEnRzRmtiCx
8w6QxsqOHCyuFUP8SQtMCSY47iE+UwjT7YPQ4zk1dza9UpsY0KvAa7deHUzdP+TgMw2vl3zM19bG
cg3jTxeYK4Kd85KNWWl5L5kzgCz0SOMa2cWa572fS++UJToxxYtd+wref+H+ofaCJXX2GrRb/jKX
tmUKFMuWa6l9xVpMTCr7AKfV2A7M4YfAc52uahtV4Qml0Cn9OXuN/qkvhwa4eMMWmCIs3G/MACeg
/LckFr/IoqNukEbYgr+xl3Y2GMggMhxQ5iHkEehH0mqVMOVmbD2t2BjmvRPzCmzdFM1t0OZoM22x
yghu/Qx53o4nITFhQaABBvQOpOeFi5FtoyiopT6I1tBvU3tDm7eQH5I8wa0eDN8gdiApQS0q06uE
WNo2fgkdyiZ5AEhV1JPk/JcR9I33zJZ3TfRzxz4EJ5m4XTn/rbeG7zyZoPrDjyAHJ/+n1Y9NiV6p
bAdaEteXWeU9L+eUBVZmvVwr+AtA1FXf+oIAIWI3nCKkIkitI7f4TmPYybZ2aEAuvj4QqdxiIItB
QEo4jiORsFtsXwuLUHYHAMtV6IzoMWu9m6Ltl42AdHPK9NMawgIR8/VRl4eGrJQjA/FIR2oeJAfA
jpefl7lDVeZ2SCPalbjThggB73Bw99E18Oq762NdfKHF7a78InSQGkQa6t+/mMoAOosKg2ncgp4d
y40Obt2/a6e8d4/oXFryRGV2JL64PqxiUJ2tIBgU4YFOYXi8IpZ6+njkutAVUORcmcGMCb3eJJCq
SE3QnvabZ32qm12L8hsEs/991R7+GeDadaSgL0BRMBqhAQ8Nnkfx5dfOElXQQppkkKaY54r8axjv
aQOWKJDqhfnz+mjn6TtHzjYdC6slZZfl8d4t5pakRvYz6KqA8mvS3dV16ex97JX3Gi2ChwaZCEBh
xnwMmeAbWwiwwMUMw4JTnmV/gEBw788/1feTStLiYf80/ljmAUgZ4sGnps7n5K+UJA6raTvgd+9d
a3ZadhllSJC5vQadCSFSQW6KBnprI/RYJLU9PThj3Of3U280Nr2ZLpUfqlGzAdOmCWkc+kg4pc6P
Q9GMxV5ZVGePxQy/emdDGSe5QVi5mp7KVti4Jvi2Zj/OPrC730ZUlTgxCywHJnAMA37Jn3Fc0/pf
IKTn4DPCSDDaqJ+7cXIPT0ma76Nc6NUjVVEb6UBaUlgoDjSugLQLZ5pQXdIH119PQ1pM75ugMLMt
DNSqBiYzRxIh8g6pOElPssCu+uCZQQb0tYsdL4VXkEJUCcdg1kfU7kLKALExj/NXOlVRugEgnVvw
KsrANtfC6ULNPZRpOsSnNhBG+B5QJbaN9lRk5h1/BuKGu1AbC79fJ4wc/0jzsPXfycCkckEbjBba
mnRAo1EbAsKLs4OyyBmHDcV96FDt3GdkskOoaUmx6hzpW1tMobPReKA8U03m79ygnVTfVbi5aNGm
AAWDhmuuodbq0NL1J1DrwdRP+SEAL+n+8vA/6j7Lekim34ltlQ586SJ0yh8kH3TTojBHsi6CMB+2
W08HXvyLyMZp0Rafw/iX56VpfgR5TExCgSiu5DttzEsbzwVA2PRfdDEO28SkoAN5d6Bao2hCefrF
lLNOp8vWi+FIWyDz0O8dMroFQdn2B+i7mvaeHn3A66PldLI+hnk05Q/ELuVv9Mdd7ymotSG0111p
6clXKtBByJuOwhJC48k4iXuiwkg+TTmVvlM/wvTYGZ2EaVMgl2sd3RblIHsToYE2fp6AzoDkdZQH
TmFO/C49SZ11VGbxYB1DJ6/J9zIdjYZ2yF1q6FrQ2fMP9DF8mAAlSwbXKXULpP8GvTHy9l1TyVC3
92UO8xkj+CEJZ4D9gaVvZ63F9UY0+XwabLc39mOTJelhKHlXxnXqtGClgiOVesuBqweRAMqlY2TA
kSl0o/dQ1UpHcjQaLWTrUlinL4hvLcrkDdJUM6rO1mBUX2TbmeJY9EFvZ/ATfFs1KMcUYYlVh1KR
Y6xo/tiQnkwQQ5vamMz4YIw9da22LG1UkbFoF/LBtSdmdlWU1Wz+QD5djw4sLrwe9JtaQc8OBsFR
Ap8RFPmGMf4+YlfrgoMpqu49aLIyf4fwmz7d21k3oI0ZGVpfrRM5VI7y/ujHdxPl83DvDuiM3OsW
RvLPThpR57vvgRu5zXYYwqKdKGJl5ngoSbt990daB37z2QdwEiFxVccpzaAQdD7IDhcjwPBz05tR
dGdD8hm6YwYY0j70iZMYwc4dQWDLD/WUIqW4ElnrFI+F644N6giNwU2xmn3dTL9NwyDbL52WuRA7
Zk0XzxnyDR1mP1kxHrTaaP17zQ/bJ3McTPPn1FoOON3rb8X5dU0GJRRzFLs6YMpkTUtHUQzqw0Rz
fWdXTRryVFQAD01WoJjhVAJsrtPfeCAuxwP86QjdBSZK/O0uQqhYGKbe9RN1Dn8IEVormrsCSOTK
NbikZ+DsN8Y7fwvV9wEpQZsFUCgbzluaTIN/7/t2cL1dmQA7ZDeOuxGQ0JrWYwPq39UpovnuBo34
4kYMt8gJ/gyN2a4hPeybHAmz/Pwl7IBKVLjEkKB1YRMekXmQWJGMqY+tRVh9AVY5Heiyeda6rCG3
BXE2ZLu4iptkYxe5fsOc6yJ2JRKnh+zpLn5nhjAXsFgkyzRUvWP/dwi34xh3ujxYDpTYt2wnQg+H
P9uCXm6BwaV/sBgF6tiMrnpa/054cKkwl5po9kVKXLmvRhc/ECXof8vucJnquFi/EkE6GB46Kg9b
0OZhR0FEdVr/d8Up6ylU5zm6DRLQwY4cfehxPkpaDD/qdiY/9af24PqxmL6+9dOlQw/GIvwBFK0v
TdTpVgBJM0IV+IQ+Cdm+BMyXQclHVqSmvmXx3iu2slG9cYtjEooKqedwc0lOs6VW/kUorXQZpaxM
884ApR+v8LqY2j0sR/0p53YM90UDF29GWQ+9kMiKjBuR/HnWoLY5SgrkKQ5+y64rbeN8eE0Gdmda
KORN6E/dpYasUM4dwvd+TqB0Y3u9MhaFHckdQR3HMpciSzi2zJD1M2dHjO29g6YMysGykofSjsft
9eW8HIoWm9pO7GXsJMRiVtMOLvNkVRq10sBBqmmMUwy08eRdCaMt/2mS/sdyxXla8ueq4IGFmEzR
yqHWJc/nECQqzbg8CPYNAGto0Im3Dk0qnBJyzBoLLwEfMwZ4ev0TXxkVWDlpiaOThpGfnI8aIH/U
UNlANMpK28dCyuEAaL6jsC3kxxQe0FrX6P3dWMM/WfK/czA+FmUEuos6LAIMOU1VIXy5X93cIQyR
XrQvHLT09iCpBgJ7OYFLp+Bqo5IUKC6WPhfdjKgxmDNo0AK6uSfqmPbJ9Um4WGdKI3RT+U0IePEq
LS6PoAMpUNpEVV2s04YoOwwEnvuuQhl4qqL2rVP+56Ii4UVJxGWl1XP14qzGdQi0t2uqvevWfb3D
Og32oasPa5Qms43rZA0GAri137giLl5d2BckoNxKvEXkZoth0clFQ7Dym/2QjAIpIzk8ibyB6tl1
nYZUDdpHN0Y8v5NZZAdBeK5DbFd58KmWnH+oSHTkIgn/9qD76QhmwYcc8cc9Ri7lFzb1V7S1wZ60
oG0CwrnH62uqPudshxHyQ/4gqlGLiv/q+eBjaYoUD7l2PxUknUmqUy6KiuZTasqeFlaj7watdGAk
JeON9V34Mqjvlkh/kHc7NuUu1GTOh/aDnF4rorz7vgvmfeTC5vTGzPtZQ9Q6TJGZQRWE1+3ByUJW
vRvu7MS29wkqdhsncjXgS32/6XxZNjcW5GKfs43QgWIpDUpxyNqf/7CitHkc2nrao3jRrz2rK/fI
P/+FftStm/Ni9hkJn2cDWJoCEiyLHVZUZSDK5mmf0sJbj7kUxzlsWmR/LQ0HqLBBm141npygbbbX
F/61j4T9qErzDG4sKx+FGeRYA3rTnqoaMZ6F7PzKSIO/POb27+tDLUASrDSeqiaxMwRSGH4YBZxP
qAkJNor1Qd8zA822S/URd6i62CM1lhyq1EZ6QPopJPAqAFEH6bxt8H9zRY0o4DzZaFtUX8xMljAR
GtixiZ7do7kX/so1+9atc74iRNsYMBCCok9I9Yt3c1FObLOsYiAX1/oIbukx1dBu+66k/7kAAj/5
4JRO84QorQ2x2psGcWNVlsNztXooxihYCcVTrqHzmUoGd+xTx5p3Q+H0h1wr80er6v9K9LDfU0FA
ACMcvCNCkP/D5vt/fFZ5Y9TADsGuzmY0xZ/D+uK2tbJmBFIXip1j6vnfqZYM2SZ0EBGC4IKHHgAM
u3+OaBd9vr43zq9bNa5KqOhXoeYEE23puKtLtAScehK7LnLlnqK73ORYqe4hfbDS8C4O/8V4rDEH
m+SKqt/5BJeTgcy+Tyndwt4I2XR3uNdiujj1HP8I9VHcuF5f+zypquAeVD6FRDofTgPOk6LbLXa2
WXgfcqsma2tRGYfNXcC7G2wsld7+geirUdTkVmc11Q57sZBFa3iRTvS+GwAOwC+t5H6ibLg1fPjl
0JeKGxY2akf++wH5ZwFZN1yRban0KRYPSGpqPZoXkgk10aJBbKJ/GvgnsFAm978YClCXZDBCIfdP
l/HFp7mWQfgs/Xk349O4haeEHHBRIKGf+CMeY9fn8bXv4nZUNEuXmrRcnMRWR6fGdCN9Fw+j9a6B
4vvOrmAF5lTrnt46FA+gOnrEtTyEf2iaL74rG2x7HmJL7CQGTMCvQW4IJN0/J03lvCl6VqtlWyRe
XPq6IAVbxhqtZ2W4YGI5kthNubXMztzUAQClcCDbF1ZYbLlfkt3bv4+MWq0cS6RbizPXIT0qercV
Oyj/Dg4ivll8Gs3BSA/ERdmth+3yClX6cohvqaYQF9LiyEmvg67XR3IXOVpXfdALBxEP3HJcALJj
3RjVJsU0ZlxRBXWnT3EAlCe68cFqiPMzQQVB9bn5XpNm/OKDLTiFWKp2OmaxWkN7DmvQvEyxuqIQ
AOfUsbfQ2NO3L63K9LhsDN4uPH7OD74zKz/xgUEr24m2qgRwCHjtTuiqw2E0JmuD70795iNJHYOD
T4GKVxOX+PNBmdzOdCEf7aLY/tqLdNjpU47iXOY2H65votfmVAVKbF/6Jc6ybaw10dgZWmHshEEw
LnN8SsmbiBHTZN73GoAhQyutzfVBLy8BOm8GQp7ox3Eqlpktxq14nsyNwes0IQFlo/rdoWp+16SV
tb0+lJqpxZ4h6aehYAHoZ7zFnokMCrnAcPRdlEGgCCPNeA8Tb3jnj1r4hE1AcmO8Vz6NHUrc5zgK
G2IZ5yuX2UWvDTHjyQIMpD6344MZZn+jwNLeXf8ylf4vv4zjb9h8nGcj3nM+Er2jIUm6CXNIL2q/
ii6HWybSPL7xsl8OQ+WBqp0H9JeIYonERYwFimge6LsGGgjsyIISE8B0aXy5/jmX9wt1FRA1BEkU
kXgbzj/H9bQRuq6p70Tqsie4iHYzZWDIJ/Bxe7+vt9S3+l3sVbcKtJdbREF1LGVuT4DIsVuMDDst
C+ZR35GX6NveHLQdTOTfyBaP92EKvPj6h742HKVJOpQ22TcxxflwOYkDYuM2GSAIig2nvEQGwEJe
V3oAhCHHwcZ724iqvG4C2aaqQ4mOiPB8RF+r/IIvbOmPAXbuPf0XojfHEVw/wEXol9dHW54ARuNd
pzKG5Dm4KHMxnTkkCA8zyHbbab04VASFew3SHjKiqQvx9fpgy8n8MxihLloPukfCvZhMi1y1CGFi
b8tO4vxQemKTZF11hCY/rkVZ2DcO3XlRQZWW+TguZoUIo8ysbOhehoHQAenv9ma7HfXWOuRBOT12
uORam6nL4hPjNfc+sgcHrJ6tr/xd9cbrRY2P4oXL/gGgf7FXsT5zoyHW2m0bpEp6xY4B4sIDS9p6
vrFrLtYRDIbJkWA7AsgAl3H+qejh+AAgYKkOjT19w++oDB/KqoNSb0dl8nB9HV8bDAU9XjxKYBzF
xenH9Lkz9AikeFjm8Ql5qBwHMlqkrdeUb/8u6o2qFmGxOd3lEo6Gj/uKbZZIrIcwkFMvADmNC2pD
A3Co8u9v/jBeag4fjw+jLX0Bk872QYJx9gJ66jvSJPc5ASG8acPc/Hh9qOVTTlWF5wD0DPuCbHuJ
BowdvB0RrWm3md+2R7uxD+QW5hbfBfKiyYjXqOQUN/ajrnbBy1eIQalcEvhSYmO7LO+WyEVlTUuL
ZutgnPegWWwTGEN1ezdDUjr6ia6f0In0d0DghL+mVjdto9EEGI+HVPYIkZ5uX1qE84174ZW5sEFX
Eom7Fm/jRf3NS9pcd2jmS9POd/k4e+m6QttkG4BdubOzOtrVpYl/2RuXgD/OViVOCvbcEsbiOmpj
MwB7ng9b4BII5tHJXpk1xDhAW/NBtDVVBxDc18e8ODpqTIUzZCVIBcTydg9GKGRJMWzNKU1+R0bn
7RoChkNRiuatm1kNZVK/ZdWp6SxDDiPukPzHZHI7mBb05iw11nGPwUM+OcmNuHQZdrCZiLWp36Ij
gIfGslkYzbi3VbY9bBtTM9/jYlOuhfCHtx4ZNQrNQps2KfX3JZwuSucwqlC82/og3PejTKrdGDnp
jjyAlBSE2gkq6by7vmAXe1MNqnoenFEgSgo5/PINMay2Myp8K7YSDv3Gs2YkW4DtPIaQjBEwwwc9
7br8rbeeuscVrk59JwmjCr9eJMMRcHJdjzsGhSC/EYU5v+ceQgRbZtXbv492DncCh4Au7zLAkeXU
5p1LUXdA9Ohv1xBjtsbSyl+j4dl+Kkwx7hWu/cf1WX3lGPwBRII8U4W2ix5kKMLaqPVhG1n9b6Mr
9HcdKBbKbOb0+N+MhL+5cHir+MbzqTSznAI3SnRbMxLB3WxrXC1e420yOuk37pNlUMwp4KP+PdTi
PnF8ZBjNfBq2UNPKd0iboa7QQ8dc2wk2UvHkhw9aH8SYVxbDjUhnAaMj1FFjA1IHI0nVnm1z/pl1
7EZOiS71tm29YSWIiw+oqoUPqaP0RMic8JZQdi1P+LF4+E+5k/cgen/8IGCPnSqpQWRogjtc1TO4
ECWtcHJaod2YoVfuCXruvHc85Db9fvXvX+xrlEqBXFBu3Opt+1vP0+lTj23CjWviIspkKnhWwXCA
3CQzV4/gi0FwZ0mo37DiDe6Ax5JbeOfWvgGlKjS2kPj1GzWHiyhTjWdbGFerJMFwFh8Ftqrkcu0Z
D6r+rmlpbRudGe2oQukb1+2aHddHsG4GkP9pOeb76xv8lQuK4UljicioPcjF8J05J50fgWir7DG9
1yu4R/vGdsd7p6hnF50FiC6t1Vrm/fVxX51mMkwwFKpvtoRuzDp2dr1gx6VG2m1Ibd1TgxDZxs5S
pMYS91ZX4JUtbgOWYNdxijE+EIvj1aOoE8223m/LStm8hY0d/6LkaX2CFgH7u0eDfTcBxv27j4d+
g11ZUG00YVa/ikmHSIrxbAvHAlfzbY9uIFrMlDI2gTu6f12fmMu7jc1AskgNivUAP3O+/xoI6RSl
+34rexJTxAhLfUvGWOhrnTqLfyMWv1wGFU/QRKQiBK3QUb/mxW7nsBl2Cc4NU0/Rr8CvzN8ganDJ
+C1CML6mv/k+JaigWYkLPUeYuPx8PL1M57Sf3X5LJ0+iaES1dUSQf541OGyuLN4+nOIXq6GID0Fk
nQ/XmnTVO2wHt4h6JPuZDtsXEYC3ho8Vx+vrC3d5O7mYmfEXaCS2mrG4QwHRTe4k0glXza75hU6L
AWQYL4bro1wG4YQuL4dZzGADjX+wIwyYe/BQm8ZpsWKtRVyR3Ej5uzIaR7vHw1EH1owl3hcQosYG
/m+6LZLG2AsTr80KDmq3uf67LrYtcQ5Oa2quKYtTGj2f6ZQ0z0AR1NjpfhNuMtBPd0WIrvNEwrm9
PtTFnqW874KyI9TnySK0Oh8qqILZT5La2hVR3z2ALTO3QQb8S6CPhAdx0o03nsdXBtQFNHcyOqzW
qIefDxgOCRr7jo4hYmPl7wSL/2wgW39CLNq6DztHG288dBdvAvEbnTX+j2qczsyeD0gCh1AaUnpQ
LEXxQUaB/SSMxPgdmLBRVhn4UCVdRhvlGHTYL2D6gPLz9Um+iEbU6C4cDRpSqpG72GaEeqjGJb3c
BXlYYXKWDO8FNYKvommLaZ2McbBpOtSt61hWN7b45VZiLqVHckZVlYO0iLmccOjwH57kjtaK4jZZ
XrOFXtsdgmwyvRub6eL94zsxF/FQ8GBQqp7nU11i8GyZcyl36KnkmwgQ8hMz+hv1H+SToNfdpYP+
9rNC54D7FiV63lxAm+djdl6Pv6/D3EIbT+5xQW2GTZVC4f2qY+QS/0P3/I9t6Vc2E3BQKcGokWRd
FOBHA2cbc2iNHUksmutyGk9z5SIZjYrUR6McsBxBy+y+V6S/VMji1/WNdHEtslHApELFordB0LY4
PEGMwnyHy8putpPs6HeOf5i9uL2xjAuYF9NICMFmVUIs/K2teJgvHzJBqpPVeW/uMG/zv1RjPhya
yPS/NlmKammLIzPWZ0gXhtt0tsYSowbZf6f67Jg3fskr32vBB0Ueg4uQnGHxQ3DnsZqSHtluTALr
uQJ1dkA0qrqRMl9eSQpwxO0AhYVYYflu2/XotugiGDvU7n4jAUdBS3isLMjx7J3vgpB/8yryhpIu
Uo8kWl0eEwOlpZ7cxNwRLPwMEeTd4C1zq3+jtsJZfYmFIyTwKKLxEtPHPV/DBlVxf24bc2dOVrAu
8CjHwiFv7jzZJvvr33MxfxQaYObyLUAdlXrw+VBtXpPYwVfcRQOYbQwmgAjZuZs/6E3x6MdJv7k+
3sWnMR6b0gMVzjNCs2gxniMjZbFB32EM/c8CfNwG+H+OC3ldo2p1fbCLO43BUDd10dBWvLdly01z
kOFoYqxdJlQsP85e23zO0hl4sjGHR5IzGvLFPN8If14ZVJWQMS8jvhNyyYHNOq2G0cAXAvIs35W9
J0524Vh7rld7i2TiBEUfauz1L13ebUCh4L8KOv6spn7xpQh1xC0Yb1yAhKx2vj/pSPh6uHsZRq38
nJ0NpKp8T9fTp3rVRjfO+nIXqeFtDrSFyDO/QDHGX146sY+qb0GycZRGku9B0Vd3AKsAbqAr8KWv
w7c+Vh5wa8JZxf1V3L4lerScfafOEb05Th7+M8cgHKT9VGkkPQf0N5zmJ+3pLMQuCc2KGxfOcnnV
0PAnbS5ycBbUfM4/FQxZ4hc0IjAZysR7ygA4jhikw581fO7iNebNvwMRTjcmeMFqANXJsA43OzVu
8AgUn8+HhSxB/RY9uGMmxISK5ZAUe3fK46ewGJAvHCobfYga6YmN1Ur3PaR2ZENLJCV+2nXoH67v
tld/jUIhUcqTil65WG9LdkPoUiE4tnCVYMWOmb/tu9T4ZMIelitw+Ij86vDhnkUyxLgyDmUTryUi
WvEHIzTbG6WDZYymJgecG8BmZY8Gqux8cmyoQL3IRHZEExSrmqbfwkQEoVQol/IuyBB5VB6pIoSd
fOPgLe8zhqYgxiSARYFpvWx1pGMTiBoB8aMWWtUdgsMFYiiD88NsiuDzjVm/OGWMRaykgPGk7UAJ
zj9Tl2PeobdcHBsnzA6GkWrWJk+b6HGiFF58asa6+BYIVJV25ORl5KzLVkcQssX192RiCIZFKpIk
1iryaqyz7N753GF6RPNZH8T08fqPfW1e4IdQKFTS8hz989+q7OX7KGlweZ306VNTBc/xVHf3BqY6
N+7bV0eiWocCPRwbroXzkZB7qvAiCspjoAmsy+zAOTQyrEscBtEY2V3/rFd2msKLSXXwwQUseVte
06Sjj2zyERcqA112JxvGQ9zaAe4stU5pojeyjxPpDC/2DLP7xkZ/5VsV0tlR8TJhlTIsf3nP4hA0
h52dlMe2yuIP2JfYD83cDN90Mdzil1x+KQNh3QGmkroUAOvzobSi7s0GXvgxoCmySVqnOmm5Zh1q
Q6JLigX0PcoanzvqB/vrU7yMG5EtoCVKNUzwmvCmLdazyntMOgIoAFrtRu8ysspwRSnFvDGVF/e4
KjBT5+Eg0UKCuHL+fa2LR58UdXecnVTf4u4rgePV815oE0RJZCtg9N5K6NRPfxnX8UIS+rB0RHWA
yZY4GbtxEqeEiHuEJYUam9um1VbpfnwS40TunBeFg5JsbSEjhehnjE9I2v59fXZf+WwQERRrKXAD
VVhWdZsCuycpRu9AoOccimAoUZKT83xCszhKwE67+irF9+fu+rCXi0oFjziMegiYJOCy57MtclDo
MHqCY6GPaCBDO08e0TcJNteHuXyYVOuAw0EhF7wfl/P5OFpUIk/h9sExREtTfB6gO3treLlF8VzP
HljxCRMFM1qBa9UOiSvzdjckQYH0gpvmRXtXdmOkP13/UZerruJci9yEgP6yTFOXk9fLAXu2tLMx
0WytylyVZjIeuGVQTvW9MfmFBNKwlUFXHgxEGLbXf8Dl5PMDQNNS2mRaCIYXk9Ihto2a83DEfcj4
25igiKy01JzffKL+AbcCdAU2dUG8TO2hnlC1649gKMZvlLOfDeA5W1mN5TvkZYe7gXfycP3TaOVd
nCmPrJ4VpznLw3jRMy3biqMsx+PErn0oQzjOaxZDdCu9wiaz1Lpp+ITiHLAjzLFtAkR8N3c5+QJS
6mh/ydXIdo3eW5EWHsmb8XwDnDRaa8MaYkK7pGmcDfx7tNzyMHGdVT21PvoRM6olhF0N5WHHqeOP
KF6D6x8J/E+tLnL/lM2ji0BhOPvph6zuw/JjQrcIdWG01ua107fdpwCjDP6o3EvLjxFgAXNd4LZh
fjJx4us+cKDcO6jxif5dr2vH+zX36GbA3jYGc9thY2m/o1mHfmE92rW96vUqTbDUQHh+mxZdyyZD
8eBLC8/q2S87r8TiqzD+AmGOBQBORUjMrbgf9HxDM8QGSwoYEYKfgekxHqht/oWYU/uV6/ns4XKm
IemgpqVAqa0VX5BeHH+Hxei9g/U5uCv2Xutu3MmZvX0v6HmtIcT377wxQoMH/FD92Yyn5FPSOyhH
mImPd53VN3iD+16djFDSkuSTJlzJfKHMbK5mpC6BZTd2Hn7BedWX+7gz4/FXEkdhtR1HtABg7mLp
dzBRu/0rbayBwnntGNq97ab9x3jIjeobRur9g4/OAVoqplXi6Ye7y/yhdEsU5wxZO8ODLCFiI3Jo
RB99P4MiFNh+mmzNqqzcg46BBgsWZ/awaSL8XFaYtmT1byYpI8wr8zBHTNj10alEd/q7n6IWcCO6
+ZPKnL8Z3BqsInkVi0lh5/zwzrLHYja06qNrDOI5dEM0JSO/VBIZWWN8lbrylNTizGzvDbqUEuW6
3FAbrOzEhxSbsmpdU68cV3UKTWSXtXz9IQ5nI8IUjhSm2tDkK2/hqHR5eSzVr7Udeofg7Jet98SN
gn4SUXN0IPjRzGpw1stkXFAM7zr4/c74hDdqcRf3dfaehkd1p5VSP7ZYY323Mg1JhesXxUXkBCXF
c3nqeYAgxSzLuD3s5KyVdn3s3AhFYt+EUTppg7XxAn268dhd1OAY6g/QUX0/j9CSVyqUVqKyBjhy
vFko3h90pgokWH5SGuxR8wAXULskyU5aZE/hWIU7P6UnemPvvPLNlKm4Mrn4yVGWqapHogjNsmmO
UzPZewxEerzjGghwdEVuDHWRmoBY+YOPIapC22BJhUEnsyfkGMxjhpjjY4oZuLPqIQq7eJaElb7u
y7D8en1FLyIZaCnkFZR2AB6TAKqf9KJjl5a50w7IHx5NPbQeizgrDpmItXtZZPMvVPADyF1l8uYA
g+IVHRdicOp/CpZ/Pio4J5l77WSeQpcYDRvkwf4+W35f7Wd4fj9ljgHFDr5XU68JbqcfAyC/cDPN
eDZ+Bbogbry5F/NOJZLCPXVCwLwAXdUxfDEJc9o2RFWOdWqC2aCebLu7FhrNRpcdBvVjL28cIxUV
n91GEGldCEEWNSY65Rfd6t52arMOgQj1Fuo0ozX8RLIcL6bZ6o1iK9wmfgxCzOTv8ywxvBu77GLJ
1eiqiK76waCIF3ehOTXhqLu+efItDnEH0RfLlXo41ZbVBDx6bvZgeoUmbiR9r0wyLQOSEppt7PLl
FWxVo4GPqYt/wEQ0iadLVD+nBIo/8dPLxXNMAffp+t6+CBlt0h9wYDrO7zAPllXtKTRQyfF8YITR
JJ/d0sp3+qzLfYNg/U80gDzkjnLb3yeJKfcmpb3yRq/klXVGxo6SMHVo7u8lrDIYmoRKoqGfaP8X
XzPoEh+1OtU2bVlod0k2ikNqB9V9KYr2lq7Cxa1lW2p9IbsoQh+VlfMtLbs24x96+imZ2qlZIZY+
f5I16GrcD7rpFnFYbZnzDY1JgUn1QI1nX/QPTAMGSMddfOKwxodG17CUq0SLtSQx7ibnXrvDviv/
Vc2p+IijE2T9UY63WlOX033+KxbfbPY0oudB6KcKP7IvVmFzZZYOqvi4HYzzN12W5rrMgqBeBR4O
gnfXd9trM+7SSqdbxF/w489nfMqGROYIYZ9GHHPWVTK6xTpDsPIOhK8T3TjDr3wqPWSLuu2fJHiJ
DggyOxN2ZctTKIbEOHXCRVEMpP5hAGIWbUZptj99Df2s+xQDivzGel8eZWp0oF8k9BhBD1AdvBf3
pRGHE2aCjn3SZh9DmkCOCdbgMHIUGTfahKW0btSLXx0RIBVblroRqen5iC40Kq+gVnoy8qyEe54H
YGhErj+WXm1ve03Kt68m+b3qmFuMSbnhfECzw15oSAfnVOmpd0LK28i2mZb4YotbWnVjsFdW0+AZ
dG1CPIo2S2EFWxNAonxHnqDTex9G2mMfY3eejyjhgc8X+VCuWoSVN0XpOzdSv4tdS2gFQ02RgCDH
XRRwht5sETiYsXYtArPZCSQWiIyTuUSaDGHNW0T+i3Wk0s2O5UKgOQ4IYlnBMJOO0EZUfGlSbird
jxDyQToT0b3wgCdy/taZBYfINYg81J/e1UVNu46dYMaR8GRZsbYrwbivFedpHQKd2+pFon9JtDD6
rKe98fjG64CRiSQMpfHLvjUXG4imvNVbEnpfG7fyEf0+40OiZck6rhyrvBFPXLzojOUSvXHzoswB
yvB8s+K/XHteZNYnEA7uAavF5Fjzmq+tqs9xxCQXRAK3ulXFfWUtPcSSgHkqDDT/Ox81iOwsy4NR
npqspcHaDJH2qa4s7yMa9tZ20pxbEp+XGQGGW7C36JVwFYDdXFyxIK5dW9P09gS0NX2qjMivf9oi
Rh+NjD2nzIeArxk/+5aVfWtQxqyRBrT80KMuFRV0ct66wmAsFbONLAWs0vLXmJioYCLgTqdaFs5O
ZJ3+QQsmbHniW/ftZUEOUCUNGWrJipTAIp9PddFmXfh/OTuvXbmNpmtfEQHmcMpJO422Mkc6IeTX
NnPOvPrv6W38P/ZwiCGkE8OWANd0s7u6wqq1akuZnwNqCNmjOpsk573sVyd1yKns5iNV8v0Im+Oh
AlVcf5VnwpnINSDrg2IeKuf42/3F37gsAfNkBBN8PSEsk/TXv6jU016H2Xl+LscW/c3IVJp050ek
SM8z4tHoOsKfFu0CWAnbU07mbX+9/wNuzzyOEq9F2xKeDiaor3/AlNlTQLNsfNbrJPg+2lqX7+hi
pObDXEWqfozS0B5+Gq2NTt19y8usnEcPnARAQEBVb9077do0Dqs1yBeC184xqvk5tfgE0Gh2zWg3
kDHq+M0dKqNB8mvs8qQ7BMFcxJ8V5LucLwocSZ2zLw2jRSKNpVnKhkdfHhY+iWAQIcw2mKMTkx3X
Pw89p9rWUTR5DdoJ+tKXMZdIHN0obBvrwS4QL2NMLEOFfgQJbEK4iAZJmLpzZVXFo9SGbecya59B
+Xl/3xZHht3iyBAg4TEIGm6gO/6cO5KCqOBLQiFvQvwcAM0DzPd9va9Na3juJ2M6G0pm1Meyn9Ts
N5NOYZ/i5lsWTzjOCNz1vjR0UxX2RX2pbK08ZXwGk8dAGuf/9bkVMAHYj4xvMAmTIEuBQkr5WDsw
re0R7Bp3oJvgQ7m/IeKOvIua334Q2QljVwIzy7W+/kF5mkCQKMXaS5pn0UNrUUx0QwOOyQ1HJT74
tR3k2uiUMBeOF7l5dNPWmcwmLa0XS5CnPOmdhT5AbySWtUtzED+HPssLc5dHc5uhmW760a4aG2sL
9LMINVguP0P0Lqg4MHf8dm7fRY0djewKEVD7JUFaM3PhVtVRbQI9ivwpLKNbPeXb44Y5ehfMtdFi
ZPboened1EDWbTTtl05XxyMSckrxqEt++eggTbqr0mjcW7D4I2sS9vbGl12zDZcf/U3q6RrVhWvb
aANnJbQx9otEph/DGtNCgwpppPoYJnUgPcTkfY4bQtj6BeANTLz3D9bCN4qdBlcgqNjAfoNQWXgA
fSzjfiIhfZGazHjSwVqBlgmNIzSdza6GpeOhCaOtcGBlzTBlQGBEn5OnYUmsouDwUQpvnRfScWQr
Uy1GDIBG0rQ39Sh+Dpqh+QSBh/FJqwdF3bjcaysm22VOiVl9KpOLux0gUw1FASvmmpYHq3fShyn2
tTP88l6Th/2BCrp9vL/Lys29ckzq/IxFkSNQyFk6FElClWaep+ksJ8zu7adYb+y/NNlXvhaGnqVk
2j0kgpHS9+bXXE6m4DLWJR1K+jDRx8xOjS+m36UpzKG9DrOtEUyGhfCclQdea3Y+1CazPCvdzpHL
ibkndd6aOVzeSNGZxiMIQC50EbR9ro8pxMtSYbeK9qJPZXGYnFiJUfCrnXMnR9PWuM3yE1GIodVC
eiNQo7wwiwdbVrNZzSmJPQcSbBhKE880kSA3NhGHPA3Utz93vbFVBrn9RGIIibxGTNBSr14ETiPU
1Eikh+a5s2JFaJQrjfWV3q3SIZwVa1n5tc00GV76EDnhzk2HsB3lXdNpWr8xobK8HiyaoW/yLC4I
m24t7mThjLMcUOc/T63ldPvAkeZ5XxbK0JtHSZqGU1lZQ/Mw5Z2cIeyLiuum/xXvyft3QCBmobEi
aiNToEaxuCSQIeU+MrXyi5ObNI35yCVDaHHDaEHcVZa094M5eY4nWQ4eqdsq3+oB1UO6vVoD9hR5
Jhl168Sho/eh9nEBFf0vAKm7Rq4c33edEEKQh9yv1Pw1q+jS7jBoouwbhKF5SBWtL3bUj0LtU+YP
M+pTYz9ejFLpxkcLFWcZ2e6660+BkRX9AeVFLdy1qhy8NoT44RHdipY/SJ06g293Tpvazf1elSsa
dJm97+sOBnbyB0k/QgbN5sGJPX4tZT1pS5eGYpLsJaOxytztNWNsDvowpMqnVA7GxzpwgvFV0Rq1
PqhaqOn7oYs660c8zPNXOQSp5iphlugP9/3HzYUQlI0Ozz8BEdVYIYn3vopSQDsTQnUUvgRKLKNO
xITOa1Bp0ofGnwDEwntWPBBMblVFF2mbGCdnmFPce+ZXmXgUB/XdM4z8+5A1Rum8wFo87wpJkCbn
BWtEt9r8lGgGo7n3F3rjZiBug6SSYQ5OjdCbubaYO7EmJWiwvHS5Ye99i7JN1xrDnoizbDZinZvo
V3AOi6ERxgzo1pAUXxtLIGQsmroMz+DcZuUB4mLQayHNZM2daW1O1OTkwkaSdmprl3gJ6WyrneQE
gfMwfBa3ON24+bcbzi8C6UQbWezBkve1gfUkQfY2OCNxY/w1BUr6jRSdVnsTVsVOYUxtYw9W9lsU
kchRmO2GdGLh1on2xsiBWfeMvnr7jB5hfaSlGT2Z8GZtvLs3ppjqAJzOILQj6r5Ll4KsnE+eZaov
NRjGD50ajR+kCsX0tmq2VHGWrhzhWEpx9A1IgwVph/Bu785tPyGCCKDJfE6dqJIObVM5h771DdOd
TK438oat8zhIaufWejj+cJgs/3j/HIt9u/KfhFS89VC/ggIxbqgAx6Huygr2uLMcWkzrQYfupC9B
NWXTr/uGFrozb1klTyV4sf9qgkvUfxUkZpUMSk06VPT5rpk162UcQs3fl5mvfZyKCeX4alLKkCRO
VQLY39VMOvLuUgN3myg1pa9Kh7zvOVN7hdwi7SCgr/UCnVQ7Rncpc/PWdL635Ou5qwFo+e4HjtZb
Gzf/5uizY5CJQqVA0U/gtq6/mVLXHaXZoDlTHWmfusZSXuskUp58MPT/drW0hdFZscfjxmFEdYoh
8mVEpvSNUiOR15y7fi7g0vazX7xUyEImWvYx2+Z0uTn+VKKZEBGQJGYbCXyv19dIsdETjrZnJOEm
tARNn7fGTOZfpKLd1/uH4ua5ELZ4LkD0cbfpnF7bAgfjxAw1tme5qtWzEo/S0UFe+FkJKgZ9O2P8
V4U8e+MD3hilHc0oMVAf3DY2F0nUYAX24BSVfA4sIP5OZyQHUx2Sk9KV4OuA+Fi7PimSDbKIm4sm
rBK1CSpaRreWUCtUUNXMcFr5XCpIPqHyF00/QBmGj/d39ObrgZwiJuK0gCeE9nWxuJIema5JhnK2
anssXDXXs2fiV/OTitjC4b6tm5OJLXEgBWe18CHL2EsmvoykSDmPkZ4/cQfUI4LO85MRMU+FjFBe
fr9vcG1xombIyDooMhKz6+NSInVRRXGvnsOpcWCO15TZlWeAVo8NEcDWOXnDB1/5RlJ6XgKeeDYI
ROTipk92XiXWZCQfZj/Q7X1cUx7ej06M8POkIJQ0V5XmuE5s1N9h800uAIAYgw4g6oAx0pHjk0S1
Ud6pwdh+1kAqlbvMjCAEqKIUQQ4eWOlnT6W3cXW/KNP/NWPGUZxqK+1/Erj5WQ7zRWkh65t22Xd0
Me3P9agRI8oZY7TUc6ao9ADFSrN6vL/Pb7ST1yuHZZNjIeZG2O1lYI++t5D4CZQzZMhy45BD1Iio
7kzSNThjtNCOno3B0V+ptQXOoUaG/mOslWq1j3VifzqkTdY91aNaqlD9I7mDDK+BnG2WJU16sBrK
1zukg9Xke4H4eJgfarrowwsz/uPQoLFbJQiMo85QdJ+Lhu37QSSsRHu/aUfp9wJWA8yp0PQiouDS
4PHU6yPVy0PhJ2pdemaqSBf0evoPEjzsOw0g0iH0m+ShNPxsY3+XRf//rL4R4uFjDRqe11ZhVlFm
pJwLj5ZN+jgSID/0WtQ9x4MCdE/L5+8JhdCHCmzN0xik2S6aivjH/Y+8cIPiN4hHhXEVUEdkTgvf
244Z6oJyV3s1iDoXUoByPw52+kPryvEDxETtnufI3+h5LjLGN6PgrBjtZKj+FrOGyApJbaU1Xl+Y
9WGgh703/WJ6DEP1Wzh186ORFhKaQtPvyZwwVElDh5uM1xDDMqz7esedwpA7BtcGj80dHttGCx7x
XtJhLOVfQnJmww3frlNU50QXhSldAjvhyd4FdmDf8Ur52HvOALzVMpl0qWAm2xdWqO0D9Ok+Na2a
fRqcbqtMt0wWxEqF/AZvOOV8QUR1bZpBACUdo3bySt/pn7o5y6gJ6g5NulT5JvsyckdpkjF5UxFm
xpI97WF7Vh9Q99vKWxbu+r9fQpAEQQLVGKr+178kHNGULYZ29PxxUv9pCTgeDK2OvabaJC1cRpdv
tt7kVEgF6V4tacyQ8ZXM1Ggmz+lHh5wcxqQOleIAWGwyo2oLMQgoR5pmOTKH6EnNf3W9otCD7mlw
PKItHX4jynJg3kQk5hWaTFXeR5C2Sk8JKjA/DSNFRz1WlVx3+aRtsBs6f4ulem2/xLgSv1/kOsuW
p21PFQUBY/TYUzp7UwnmBNG2qTzpvlZvxCPirXzn4tkwCCZE54AnnD7fchgxRIFgbqER9Cwr8j+H
Su0nhzmb227fW22kHSoVcZrTfZcjLtnCJtB7aKyYHxEohMUlNII+BRPaKV4WhMhiIwu1J1UMJngJ
ZPs5rEPllFdIZaOXNwfURZJxI9tZWTRACyrYYocREVm86KkKE1Vjx6qH7ph6iFWzeMmySUYWRzb/
jaJii3P51sfS3iRPgIaBD3ozgaT6dTWHMLJ5Umv7B9NC4L7B6MFUaucoBWWwt0NN2d/f5dVFvqED
AP4xkrxYJKmCLUVAILwyquuTnyvpY9Zl7QdjbstDznHaiKdvjy0ACNGy5OTCznvzkLSOlM7ZpHkB
faYLU0eo02pBp3yaxt5QNuoAa0dIzNBScqEbSF3+2qeYKFLVaGJpHvpsSshUhkMpbOidunbx+9TJ
oUkc3EAf4uqgpJn1MYskK9xY8c1nRbKSAwQzDwwMRL6Lc0yvsgxnWvoeuA/0XPV6lk4TcEyE7Ap5
crsmKz9w5cqNosvNo4JZbi28ZXBt0gxdPCqZZNiDwYyIl8/MGUDUE9EBheZ/H8eS4Vl13z9bjTqd
7CxuHn7zTDnCKqV1UI6Ew8uciRstSaE2Gx7idvHPNJLiJ2fyrU96iYT3EJX5RoR0c4aFPdA7FPCp
sIMhuv7M9jTaE4+44emxjtCibdH+Ae8RRx9sGE5PNQrOGyu8/aY0O0wsMfplgWxchENxGzL+wV31
RkkavuVlwTwqCslHSakFl3fef6uBoW3xv69YFaRizEEK3nIaW9frTLJ5SIEBSx782d+cMPB3hQKZ
RiYS/F3Vav9kcov82P2PeXNhccHkbXStYRnCHy/OEWX6VO9DVfKYh8h+lSh7lq5Wld/63rK+3Td1
e2SFKWqkomSHI1z4IjuRdbKmQfJ8M5KfyyEsT9oY6pdac+Ivg66T3LQ9SZwtM13zB6ZpDYN0I49h
TuJ6a4u+7JQxCoOLhjLB9DmNGv0zxPTB/CtlCKfaob9mHBUnY+QlH5j82TC/coJpglM/BIwOWnZZ
2pgqtCFVtQ4velwW/9r51D2No1V9YuhVRjmU0aSNr7pqELwqQ4SiBL5UcdJHRxqcUg0vYxigU9yr
4beBaZ0fTennriSnxsaFWTlF6DRR/BVoSaY5xNF+F+Kmba1lc6A53lQitk3cRDCxk7rEKN1MxwVt
7OeaOQjgYRN9AxUuNUt602+CSbN8Wp9acjAq+peurPryAyqmqFPfPzsrewmgD++DHBZCXMuPl5b2
1CT+THNT0SrloRthTWlbuJ12hiypxt5syurxvsmV9WFScN5QFAZGqF5vZ5mYJQFsFFxKo2NmXgt7
6UudFggC+1H1931ba8t7U2dANIBa1HL8I6ThrVnQIVzQNSv3NBGTV5Bmyamd2vgIxvqfPzDHPlI2
hTgdKPH10hATn40Jt32pECOskT9v9Sc1RhA4UIxZYg5uU2t9dYHUv0SdFt1sc+HMk1jraiVOw0uq
Fih010EW9U9NnMOeV895nOxnI4nl3z+hIFLIdgBH8EwuE68+1KU5oeXoSXEqyecqqhGXGcpoao9M
/hpbT/LK04Fze0MdwXBwg00A8tmEmZOFFz8q6CLSH5HyY+100mmOx6o8l01/TvK82JgruT2nKreC
Z5m7Ty9q+TIrcAWTPWfRxa7VcnbBuBq7oh55qZVp6xqu2sJ3EwlQ9rspfauFkszJUEUXGLZQx8xh
aAKO3p0hr9gSB103xTyDCDsgJlh4s7q19UmD0vAiSCWL/VjI6sHvEvOTI/vN7/sy9hBX/f+MiVfz
neuUh9KWKtkOL2U8DJWLCNPUuoFqxtIDnPBbJO23BwVrdA+h7IRuib7FtbVaUjpH0lha6fT6hMAU
anbw36Q5Ut8ITs+QhzznuIuv92/9yo4KGCVDUQKwczNXp1RBKFq20YWKbfSgpJ1zAdHIJFAoFVsi
Aqu2RKbF5DzVneXjUJoM8A2hGl06lvXNga5yl/qWoGEoUn0j+F+1RSQD5g9QC7X86+2sYAfL6mEO
LxNkui+wgUvntB3QGp+arUxuzRToH4s0gzedpV2bgsEmLRVYDi5zOGbctabRG9fohgbqJ4KJcMOB
3XpNXjtiJcFgJWifFgcl5lx2qpnElxr+hY8Iun9Da1ti1qNTvkZD132+f0DE/+6qGiAe13fmFqub
TNiz4TIIL/kwgyACUZjx+AyD89NuzOrVCZgh+toMJbNcCT/ocN/6xmKXGY0UdZTumiC+mH3UUw9A
iNAnevooDfW8Qw062zg2a/Zwm7zw3HyKt+Lv39353PcZguT9uzi1PTwnTix9CWyrPzjJZPyqKf1v
Vd9WDTK2w0CeaJgsBwCLVi1yno/ogriz/0Ue1fxcmEG5a+05fQRs3f3eYBjawgyDM5dG3wkGElDk
1wt0dGi8eyB5F52CsuY2zKHL524Kq+GQd2o+PzhdJVvPQzTO8Y7+3Jam3tp6hfgLKTlgcoCh1/Z7
yWoRjhcevNQHmpcl8dNkVV6Wy8Xf7MZW52DtcsIwJTDJCBqQi17bS1Mp0sLGjy5pWfef06Gj1qGB
Cnw0gzmPNq7mqjGHCIrRD5Ge6tfG6JP2DF/J4aWQ/KZ7rdu+ekTbbSo/jIASN4r0tyVkIM1MQDFm
x6NBSWxxVrNKUwagrfEloy/l03Ous3Q3jpEBGMmZEbgKqvSnDZhnp4ZDw59mQ+R2qpK8jCRij/cv
6srzJcayGD8DZ33LKJXnedr3acnFUQrTeNUCZ6TJFvrOcfA52TCGdGH0QGkNGNR9y0tQvDjSYnZZ
QNtUISWx+MR+m0VQL7fJJc5VP95Xfjt9002/3plN4uiujt/nn8pEebmJitLLEcwgdmgN58M0d/25
VcstoL740AunKdCzXFwiCNFguD4IWplZTEz58SXPjGza9TFlMFfnYp/ur33lNsH6Z9HiIfemVLCw
E4wwJBggDS+qXo4k6LIUn+a5SeFDmZii7qrG+nTf4spzgFck8YDJADnpZRlRTXjeDSPMLmmQ+c/T
RKt0F4KvzFxfnf+OKkf63PhKwyCXbW3oi60sVoAIcc7cZdGkv97UxAzzZJz17KL1+aVq5HbaKWZU
7YNUyqHQMjd988pXRA+LMrTgv6LHt+jS93JPgxRA70WNs244FBWDpC4kHOaWmPLKygStMz0RfLNg
GLpe2ZgqAejEMruUCUKNbgIaET7FSMAcjarYI9CzNe+/5jwYwKbEBIYELOBy8K+LNaOG5Cu71JGv
HmuLfvDUzOo/VBeDp1bPoweKby2KauCmd6IvB/xyjo+IPU/f7p+oFc8BDT5lJ5FVAxhYXN++UoN5
4ttewlp1JEqlEFpH8PKBHGisSyRb9T6E1Ptw3+pyy4HDMnKI5yTXlZlmXdycogBmSbV08qpeKR+H
Qq+f4qjDd5ZD/4+VIBqw4abWDMIkQY8NH0UgtDA41z1vESulr6bZz9AOt4/FMNejS7+le1FGJ/rN
yF6skExe9E9EHrhk8ACYFmRSrKqeBhN9/hBCwvAPNEKIEDbJvCVHJj7Se4cnjMFaSfRHARqsq1j9
u7gppTJY20BpPX9O0nhPITVrPkuOFYR7rcrTecMLrW0mrMo0UXlsOIiLzfTz4o2BdfbCtLFhAY2L
LH2BIEP7bnWOvQ8SmPD39w+M+F8uV8hbS9EHCi2e9oXJqg8VZ8zb2WOgb0YtiLZGLRv589CTIu6K
mRQeHr7sB2Wb+dRFTrDlJJb3RGwxJAaUn0XgRHxxvcWVUZZlj2Cnx/SHkblqp2qfM4NmnBQ4+l+9
1MUfe91Jv9xf9tIH/meVvJRxEtFMWdzOYO4MhKAmxZOrCj3wMifXcuGi1Te2d+WLIlD7loUSz9zU
8qaMCYaojGRvtga9ORltUyPojeBydIpiVUYgYzC3NF9WbYoqrLgeqPctas9Sm9mB7BSql6mF0x2T
KKYN7w5JGcVPnU+Fz6UsV0g/7u/oDayELWU/QRw4ooLIAMf1h9TmfqDyNWhe3MzFx1DWs70MwVO+
q4jC+dcQhLjO1F4/6eGhHgfm/NTa3IgeVy4szfG3cr8Y1VmeplhrlC6pOp26sJXWu8Y2/Uc5pKHl
GkKD+/6Sl0GDWDHwa5tGIDhaeVnkn/VxrGRInr3En2bnSVakal8yvts6SQ13H7zosdtoVvFSOdbW
MNbKAcZBcGOAd4DOXhIHRWXmlDSqda+ftC7bg8CP9YPTBltMZiuHSQiYUXQzYZo3l9F4nqoV2Yum
AxYyaucpyuLwhIKAr1+GaY5/0B+rnIc/2FYx2kbrGk+/xNPXiUQvPPJZ2oBA8akJSlCYLWM1uutr
mvTSIiCm7PsR9vB0mLcgLCsOEU4rgUkWCpTyEsvBAFJO12HkfYEU9FcJbKs+jXmmJscojIanURry
6bHpneGz0QYkA7EB8c7vv+IwhpJxUHXEJS4TLkZnyh5kqOIxTREnz5PEmI0LG1zpvGaM+ysvObIc
W6nO6sKp1cHNAK8ac1zX9zcKmJeBmlT1yjpUkw+SP2b7RrZj+aAhf2PtgiiaRQCcFwbM+2Ul5kRC
5XL/268dNxof//9HqNc/QlKhM5uVUvUqWWlfQVRlPzLKIwczN5odSZ/2eN/eyuuDlyB+EaQNhIyL
d6Cy4MELBkf1kDOWXV7ltId3blK/xi1NwsOUBtPf2eiY/sa7sGaX54TomJo9KP9F0N9OaWsrfaJ5
YVE3v0LIkf1zmMmShDaukWRHf4rtn6qY4bq/3rX95ZEnl9dA/hEhLvZ3aICql8isUGJuDozKOkcf
dGPqquYcHWDen0/3Da4t1OIUi4yeyVF5scE9HQiQII3u2YXSvCTO0J8Lq4iZWqkSOztKeR4Ctqds
tUU9vmoYFgcAhoJNdRm6JdJo51ZdaJ40FNDI+13uDkNSnx15YCoYebei3jEWFKZ/8GUBKUAERe0C
8pHFNcqQAFH0oNY8s9CaD+PUjZ/7rKffo1YVTCA0ZUeIY+Hm3RrnWHv6gMGIDBLvBaD0+tMqVVhE
QyQDTtGAdO6nRrXbkzzqDYJhc10Of7JOwRwB1o8MZ/lhjTYNBtA+umd2YeolpTR/ZHLT9t1cnUvu
ao0cVxHShto4UKvLxDFTIqazfUMSMatJWIDT5HWwQ6ZelWmm/xRFTg5dQ0oZZ+ONXztGsCIQRvGS
g98UXvN9BpDr02jUme7Jkf5BkmzngwVc+MgWN8dUm+fXQpOmH/fvzNoSyWIpPEFZR1i+sKkEUu13
PZGUI4/1N02qZvkIPi09Uohrtqb4140BT3KE6BYFiOsFwgno62VvcWwqyfpHCgs13c0DYmp7fZLb
8Xh/aeKnL9INkd8ADaP0AP5vcTsC3486BTlUj8FV/1ktuyLbF2Nxrur6IpVxelLwivYT1L+qm/l+
uWF+5WviiUDW88JRBl8yHYMfai3JKkyvmcbRPEm9bwbwIOqDV6NLWj/A9MHgmp5FU7pheWXhnFmd
DdbJzsmXr7fZjwfLZH4dy4Y+COpfbe/HiE64ben/S5BhxohcqFS4hrEocqS9I13+/Rsr+GiFZrJC
oL6sDcRw3Rd6Jltewfznqc+UGWjGSG8jRPcSulhcxZE26hYpw8qTQ6dKEE8SWdDbWZ5mm0Yf7J6W
Vw2aHB0qQ0t6V6mcf6U46FS3NAftD/ZaoLeE40eXYDlDN2mzzGeOLK+ThqDrdukYh3+VXZyFe7lH
aeao5VMjndAqLCy3qy31a82fbJFErK2bSrYACgpg4vIhGFV1kifokry4zmp3bgfTRdQ8rF0j9j9n
KcXGjVLM2uF+b3AROxlF0Urp5Jue3ElFjFRkK3+ORkfuH3zQJnsbStPcVeJA+k0hbCCkQC8pUwvS
R9C1S93hWm3GMc0rvnAelqUrMTT2TLcpj3d60HYbOEQRoSw8COBZWsoYFQMii4ukqSN81bpveEFS
674rUarV3RyJ043dXPGLTHtqAMcgxAQ+svBUkB9D+8Ikt5dA2zVDvAD34adwLBOoD0Ztqr37jnHd
HH0GXASV6OVp0eWUmZtZM7xigon2KQptq9n5pUnjM65ye4NvbiVzFaUWhiF41gBQLTbR0oNYxtUb
npkzK8TzCapJHVr5S55l1jfD6eTXbKrzz/AKjhteaNU0aHvGtij43JDGmHlKfWAwdW/kzQXJrsnN
o57oefyoAjiqn1QothgpR6X5b4n//k2GhrezCswdXBz/sPXl8AsaE32TtK3laSG01GHfxz/lvtJ3
U2XVG3jv2/sImArxDcHMCkvu8pOqiHAMeqSoni8H9bCTiqb8GzYaczqmqWZ0B1uOmJWWq5xu7P3D
dOt6kNtmfTyyFEipg1w/NrY0du1AIuHluRnsIYULsj3kYrr6RchDPMxGG/b/3jd5e36FwjdBGbhO
Qciw9PJaVgWD0YPRrbLuJZD0KNtV5LA7WYrCre7yrQ8AgS2LJgaRPe2FhTHZmRmLTyPTU/si+p9i
TUpzDFKn2iJYWttHaC5gP6F9wZO52MdRbRUzgMbdM+y5zo9JYkXzPp4syTihpmjtE9Mft0hQVk4N
cBeKoUymCk5ocX/eBZx2Z5mNkdSOR8dVq45NVdCUiqvYFEidxn8u7d7+h7nfaqtUeRuhkAVTbiEd
FrI+S5YrNnGipwtm1C8Kw9nBZR4cI7qbSN02gfYra+x5Pw3KHO0kOez0PeyryVYNYmXD3/+GZWuq
UhsIsYMguuSGnLwGqO3Gh6TMimJvd3CY6wT7/m+7QpH8g20XhXe0Jxbf2B7stuthH7vw5MzhMzJA
vbarIifRXNPuc7j44rJ24ylrv/tx2224/VtvKKxDtYGYOzW2JQQ7msicCyocF9U3lK8ThQB/Rzhh
fq1bHczNmMcfCVELaPgzbcMRr9xYbisREsV/Uilz8cBpVWOmqW5K3kg15lmXmLfOEkv60oIHOt13
DmufVYhiESEw739DGpMyeDnn6O1dYGepXXhPgo9O7E/7bk6/qKNjfL1vbuUKmaKhIGg5mKG1F5kw
OBgZnalE8tI8jPMdjD/jdMjY/OigN8x5B249gUULrNHc6OWuOCYxtY5ZyBTJjRchWNMFsDSafnih
zj6Zx6QfAuvUWpHxBxtK8ReKSrJgyivid7xzEr1WxkUVGtFFKfvsxCMzwkrJqFZqz31zigyJEvv9
PV37hDwp9MLorgrCm2uLddZHTjxq0aVlaHE4RgAE8pMz1Ub4wBSBVT9msAN/um9z7TvSGyKAp59L
2iJ+07tVZokPI70OUlhtoWsYZnncZRKCF0bROp/MzqgPjZ6ZG1u7di2o/VIdY3fpyy+MSjPjJWpl
B5eQKdjRjfGGj2qkZZ+ampHF+wtctYVqI8k+ADvq7NcLjKnPSaCKQM2nQ/VRTuRy58Ml4+yLbpC3
lMTXziZhF1+PmQ9Q84tbkVvwJVpQCl0Stc1+yUpSBKc2jap8//uLAiVCjM7uMX2weMCacK4bLckc
L42s/ogCmOXvtLYNtEdjmiGL+n1rHA1aBaI9QcX8egs1A9oERZIdykGDDFlnE4e5q7dyHh2aWAv/
vm9tbQ9JZmmwszQAIeLv353I0S+tMCXS8Aza+x/gZQICBCiqTg737aw9CzzEb4Ar3OaSdkOMb9lJ
l/oeXQ8je3ACKzrTKLHPswKMFQo0O+9BQkE1+Csgw6s3zK+FAlRHSFup2kLzvthUWe5tBmMqyUtm
x85cSUO6jgH74rloegbTR6c6ssXRCbmTpDkgAZp/u7/+tZsvyPY4p4J35KZmEIRJicqn5IVd6Z99
5trOCTnLS27MKc0Hk65QnWkbt3GlgwmkHJgkpBKMekAtdP119VwJ5MKPHE8Jpjo5F0Xtu42lhtoJ
IRcd/cDczwLbhV5NVZ/pl2UffMNv9EsODcQ/9zdgqR9EnkKJjPkI8gfSQcqA178loOzal07he1mK
fIpbs90PDM2XPoQMSvsk905wCpSk3afGZJwkMMHZjrRUOfh0zaZdalXJvjLyrbmbtWcAsSZuGypv
YLMWTiRoVGOmB+gzUlVk+n5s0mp4LBM5YsR7CroHKVW3CLVXTXLFdVOcBFqC1zsBP28XqIVueWM7
Q6wmaVV75ucN9kHTR43QLMyM7xu7v3LPge28Qe+Ar5JLXdssIcnIs6EzPXMubcULZfRRj5wMSTlS
ZK4blxkLVXOLWMrqXRj2AUygmvwjmUf/k+/IMPQmRZg/OpU/5hdN6hB0uf8LVxwEP0sMtpHDi7Ny
/QMjq3B8zQh8+jgl2vLOlHXObiKP9tpeleLBLVUjOxhaahsfjbLRtrL4lY8iyLcowUAyQEC4OAcj
cqN2I6XBZRob40z5vdubtZ3v9JjUQTGNaRMOKVBp7+o+0BsCwmGcHzJuAHrg5a5X3EqlY1FSUo4K
hJ8fGQmtd3qk1XuMRZwBST4gsDIiN6UXx04ujKc6t7dE14XfW/4G8ca8dfuRn1og5+CND5AYLFEJ
zkLjUMl9/9Lgkdw0ZH79/gdenMC35fKF2WLRimWjr5dbQvPk13WgHFXfSc7DOAXPc6xtIXsXfvY/
K7wm4Eyp37G911ak0cltmGyVY1WE+jGM/HiXxHV4lOh2PAdUDJ59pKWO95e2tos4d0FrSgUGHqRr
o2ZnzZFl8yVHvvSugzH3SfVnuLVRfNi4Jotj+rY+RO5IYERqB3zn2pTtZ9zcTuPQ+LG8ryRN2ilW
3ECuUEUvUsAw3f2lre2nbSpiRJoHBGTItT3NZ0KcJ1U51kWivqptUbtprviHIRkdWF2K0UUmM/6T
/WTqC9IP7gUz99dGM3Uy42pylONgy7FboVXlMl/rHORgDjdMreyn0D8BLyYUMNFzuDY1VdGoopus
Ho1UYnQVLg9YTSECcX7MVqvvA8OqNwA9KzuKRcwxGUWcvHwHMzOeh4rZiOMQBOM+qOP5BNGbdQIi
Vr+oU/hzotn0cP8rrhxQjuUbtSiyPqz0epWhBeV7x1dGDDwNdmavx8dBsHiYSJud7pta+HFxQEV1
EAEwRtrY0cUFLOnPqonjy0dtrOpjoqESkY9BsddK0EuAfOYjZZfy4PtDuXFU1xaJHyVSf0P+LUst
OoNXedRlMvgwP9vX9PrcRi/0Q+DY8x+cGmI50f+CO+umAwTNTGtqiSFD0BXIR7sa513c9dmrGjbo
KEjt8AffD9QMTUbI8sgeFxeCqlwbdBMOJhAHx6R04/ow1z2E+vT3/c+3tokEqKJsxMNEsHp9UmIJ
ji45yVlUOOXq3wPPsPkJUUJZcSfwv5f71m5vn5jmJrbBmXH8lqwp81yjY+7gqEtShiO0OgkszFFw
aqYofZLTeQuGdLs60fpgco/4E30xebGPyFKWsMXl+rEDQfd/nJ1Xk5xG24Z/EVXkcArDzOzMarOs
cEIpGWhoMjTw678LvSfaWdVO+XOVZZclL6nD0/dzh6NdusY+M9f2q+sn2dP7j3ZZezMRtmvhMAF4
sjWRLlaW0cXZ1rNHe+/OXuMMkau8skRqkXtde5jmXhBfNgyqunM7Ez/5KOuHqgybzqrTMiSWK0lv
3r+jtwsPNi0cKVHxQrTj3Pz60zbQQ1u8XN29T9PaaUN2xCL9PrvkJ+8QFKcy9nMvT0OPPOlriQN/
+dCgDwDPDtAcuMf2+38cM+FbNCR7Ts4+LeSQsoX45gkRqr9f+rqNPHe+5imyfcnXhc3vFRbD740L
y/nn9QXLfFWUIFWwH/u62I/LlH9OAD9vkiHTY9Fq/QdpYUiskqm+sr5fHnT48JQBOPaSG84SCPX5
9aUzb7BkNc763swaPYE2zsefWjlHiBOab+tkzWdZlZttUoU7GRGbj+3U1Ica3faL7bVzLIPVvDIa
375/xNvg4Kh/Wbb8y87NtGa1lbvQhlq7zs6O2Y9xQTvsnNX1etc4/hWc62+Xw5gUzyVQaGr6bR7+
8bk59rDNYaq/13x/fG7NsjAj4U9FExretMZtCf/5yr7zdmpvpG9EPPi/UktfChD5mH5jLKm1t4qs
6kPZ17Q4+8yt95MRpP85dhNDTwg7xCKRMMKSrF/sqOvWW7FTdtS+z7ud7TczKojRfOJIR85rPw07
Zy28KJel/M7q+TlIei+SxGnEyFKuMYi2ou/1YAfUgAbBsk0JShf09euWhW/Mo9GZ+yaVw2ELcyBE
KB2ya2qpt5+V6zCqIbECfr/RFOm9iXQsW8x9Xi3ZC8SL/IzPnzzjxk20a+l/f3/B+stjwSvh1Epj
l/gL42Ii9YVbpRkn4n0x844zzXfu/KzWH96/yl8GDk/DlgD5Cuj5Ehpq/CFt1opE+7oU9sswZyXG
4IVS57Fqx2u+y2/XYAz52FWZibi48DJff6mlRZ6qGwh57D7LvmVa4HyDjJ2uN/k0an3MPjFrh7yz
i//oKsWixJrEILHY02mSvDlsGh5G6aBzHInW8exkqJZCrR/bqF80/eP7b/Qvw4RrgbZxrN0q3Yvh
6Bv1nM02Hh/OkkkCwh1rh52lHdL2zOLMK7IrPYq/Xo+ddmO1Mfkvd3Uo8fPWZGSnLdbkWAq/PHkU
Kzd+W9g7cyHE+f/xfJzbqQDZTSFAvf6IlLSd2w3L5iIv3DgwF2NfF8SGFdtBDLrKcG1H2UqFV/Ob
/ZrJTeESsKMQWXJxwYKcSr/17X3brR7RN9XgPWv5DGG5Tbo+JgzUw03P6+wUi+ueGFSv7IPDulgq
JgCvi/Dfu7bkvJk13NJm+4b6Gj0S7MzXt7RWrdU5WuPsK45/Z+56iUmYavelt1zzV3rzebkUTw0f
B/0o9KOLtl4mujWH6WfvcWJs7lKS4w/ZOmfxIPomnuD/XRlOb5YdrufSIofehRgC98fXj+bkSaLV
mBHsBwJBtLCXVkXMxmIM/7FZ8nsV4IzkmlwPjsGl2qKwJZXhVJgHpqbYD7MtDkvQmTEr+af3R+yb
R0Jwy7rDh4KiuDF5Xz/S7Gs9EdQMAstQ6TODxjk5hZldaTy/vQo/mmbatsBsHIaLYZqvnkn2c+8c
jFojCzEvELWlYTJDG/HD9x/ozfBDkA5oy/RDUB2QifH6gVartIe5HvxDghvVD6uw3GMC4W1nFLq6
BtS9GX9cizAq3OloNW3p1q+vVXpGR5576x/ygh5roXfDLnE16zbBOb/UteSK8P/tW/ztH2khmUML
/0aDMxVjUbhd4x9sd5ljC0buOWnta3L739D/n2sKZEJqBbjkW0wnNM6LCTy53jLKeqh3SsMlFy1G
V1bdTU9Iq7sLRGOmU4hiw1MfmCG8UtNYqmTjiGTWKdcstwzRBJkBe0jvlaHqqnKISpIhrBAJydLt
DeyOv0KXkb+yJu2eVbP693BYrQcnKeySerhcPjYV3s9J4ZrPCnoPsbNj5RvRpiPJQyVS54eYh2aM
SLzUP8Admb9hrOrLHU2qhchEsDzyJ5ciC4nCDtYTGBbrX2E3ZMpW3pLAdvA6/RH9Ry2jwCy1+k6v
sUe7peVlzXFdFu7PwKLfiurezl6SrlTfpLkSczZ5gCO3aW/jYsbi0w7HBGXMHa0iNexH6WnT3nVa
iDMokmW9h3tGemJa4D0du8pMjQe/a/qfCiZwdRjBgOJkTQyDOK15VT8teA/eLp2ZjbGyLYxAInrO
hbSjrsyKclfaYpbNaayUTxHnDt0QkogJMf1gOGK0rHDw0y6pdmZQjPK+QkKexWmXOskvmgejiCk8
OjvKdRq8NwNacz/yM9kS6pTbWtfyCm3MK0PK0bzdS0sFMsAurs7gkAZ9Juabuhrm+ZdsWqcFfrOC
ieVoXJZPEwYwxRriXt4Fh16b4Mu8P6W3afRqQIJvMNNwRnYgKIJxvp5m5Esjk6HxEOepqA+isYed
NGqjDLPUXvcjPNwwrdecpKyqjjEYuiZguZzmFPQUgEwLlhQQlktq1LT29RIshogTd65Pg9d/S6ax
2rt4C+09sx5erjzu5fU4/LNysakRgwM36lKW5ZhJVq6ZJ04pGUPJHsmO7Pbr3JlOXG/+Qbs1k7m6
sU0aHzde3/pD3I+1eSYkaAwO3oxS4+DZIl/3U9LqSdy2ne6Hsv0d59jnfvG17jNMbSCCzfqHetSL
5Nn1bYWbb0Vpe7fMqX5Sg2UhXkeN1zKVbfkoKcOnT0PqGXVstsocdtisAlvAcZ69sOvdAbaCxODv
Xk513e+m1KyKkBAAKiHaGFX3pZ/KztvnhKbaYVlM2UtjqqG4L5LRvjW0pq3DbdP9ruMTY8ddK0R1
F2BVax1ga2bG0RRm8a9hi8KpYBJyxApZNUTwoDyzeerFlH7hS0k3MqZ1/SCMPp8+eI62xkq1Q/6s
elnoZ+51zr8XTunY/6QCMTcKu6W3DonVevWBcBuv8qOqMMzi6Ba9ezMbfa8e8rmq/MOiBXVJov1s
fQhqA86mtQbVgfNsMu4KujCBHTuw3DXykLAuwijMKdwevEZ03bIr8k6an9shbefmqPIsa44+3pr5
wRMiNV7mJg28IcyVuzonk7OpRihR0KYP+BPr87NrrcbPgbLOIGPAMNJDMzdByvQ0SxknQWulkd1B
4fr8/kjk6HYx9eiU0IfaYAH4MCD92277x3GdpDdlsuTVp1RIo+2jdjOF2dfDNuGxl6qRSDtM+27v
e9J9Kedk/jdIWRYemiphay/qYcShpjPzOhyAd8bj6lX5d92vsru0ZiOP5WQnU4Q+sbHjnAmRWmFn
6okWDQIv61DmGYFQjHElokrqZhc2y2oMfC+9rh8mLVXN49qumtw7vkzwvNKVk0dVW1mdTq6Jrue3
U+cZRUhKz1qPkZ5VYt7Xs62KD5oUeR5XrfSnPOznOvM/EW9vr19cbfWdzyamgN/9PrO8aLSNsb/x
8xTNwih0a/Ej1gOzvMOaFYZiviRBw0Lk9mK5G9yyNk7LSHSnrFZT7IOM2CmY8MTh5hGt07L/Sm/P
i7CcIkllyppgOAnMixvJeuYsCXnjbZvv8nVCpG5kIk32Ahzwzkbh3N/l2LQkX1xXTm5Y2frS3uCC
UC97kTK7PyRl2qiYdwOwlOSWOCV9p43sn7geLY/YgAYIovV59fYOpkG4PYHEPHZKVcclyOYiQmw1
6jdLpfnJWaPEf9QcmflF6KNh7tkqzW7RoqzzBvGxoJf8ee1kMi6R6ph9ddRrbdbtZDlIfadbubbs
krIpnJ1X+44W0dnICIrsTfa6sLJqm9Rx38LjpNlhIYqXsIuoS7/XSVPzfhC8rq1HsVi1jIesgyIU
QkQT5SOFi/PPTLZ08QLyvO60yhD+yRF++qPDOfypGdPJuOH1k73ZerP4PDB/0qPlEPAeCuQLLUll
zmoeLF0IL1Qo15yomVPrc9JbeEdkyZjv2Dqt9pD31bp8q/IpMO4Ja/GWb03Q4wsTGvDy7wggLfOw
pOv9ko6+JyJTH9Suynsas8NUVse0NusMFmmTMo6TPHMK5is6GDIenKr8WGlL8tUmd8i6zweYprtc
KD3bY3gpj47SkGV6q1jy2175AbhRA/v3JSHuQZgHOGi5dxN0jH7yivLBwjgX/KeQ8Wqj2H2BOOP8
svlNrQzt1aMxZ+UGGy4JGsXQH6qUbe6YtkaWuPFCh9+OhGhW8c1b6d98UkliaxTnruznc+Zrwj5l
KxT9fWUU1m2neb06Lg108w9Z0HrWeU00aezKQTQTbemsSPGZRLEbEyphlj9poE3BmZ/lUKwm1tjE
utd6h9Fd0rLZpXk2W/GUajlhYhjcBiFpV33zdTJaq4z73jV/4EphWj+mpsn7HS41Q/qojVb3j220
zhJWLjyQw6JMu46CJsvP40ia/IcOzssMAMXuEpeDod2AaWgUf9NEDR2ObRCMuL7r1bjX2ybF+dNV
2DvqzOj6g1By/NhWgan9Sw1mEXDUEhpysrRcGeEsdONnqmfimj3xmy0fuSgLLf1vOIfAlRcnCWGP
5qRhiHPSirlEGbaisg8Lj94ctDynN4xoGDvtGnf+dxflz8oKmgl7hEFJY4EfwK14vbynCyQDdB7O
qaBcrB79bu2CJQIY6X5YJsF7d043rUmIrUKmxdrYyfnQZJLVzJ41Z30I5oEp4xdq/ddZFhxJ+hqu
1hgmDvl5hxUHre9K9VOhwkHBWAvzyvBvoWW35k5O4zgVV8Dl3+30188D8sBpDExrOzlf6rptTmRk
uCXryTf6dIhHqx7LG3M0gm5XdX1B2Vz3+beyqv2Pm5pfxq30Gu/Bx5KSk8BM9+NWq9Jc3442ht2G
NR3o5IlDlsjWTbMGDUZW0oo1jUX+E+IKcbLrxnCeq42O4juDMYRGHpTjjduM0r8iB/pNhHj9eCYa
VHB6HU7e1vF7/bmCAXeEJLWmkwqWudmXlY7xm8tJuhm66l4QRBfEgz2KPCSTMMl2mt5/6ZaqtnZL
lQ0nIii+2PR2fulmXbYh0WPTR3ucfvpky17zwnxTOIDKYJplImxh1wbYfH2rNh3XzusXdVLusjSK
tCcUeWEqGprR4cyAQjabC/3O0xEB7tEGOOXN+8XL2ymFpwEFI2Xpb0Rg+/0/Shd7zOiDJq5+GsA8
P9LEGuK2nmDSjYItZ04ltev7V/ytxXj9fRDOcs4BK6bV/QZ74FER/2mVe4LoIXToF83G5p84XJy9
xhL+HXElUo+mNPdPmgkUsoTdYhKCaYxekZghZrqB91hM/SpxkCrL6UUI1xf7tHKqLpwJljQjKtjy
zuXfmruupEd15RkuYejfQm7O/f+DvEEBXr+1sUy9wrFm/5T2Pmw3CqJ7cPjgtmtn79fYKQ0qOWa3
//mqgLBgwhZZKpv8+ALIC6yxTcwR+JdMMOEcOtEF6lgrb/If0nIps5cisAb/1jdy81qj+TLQBJSI
L8ZFeQyOltgjvH7iqrA0sKFGnvtCJ9dS+X29HwqLjSanLfqgta3C3rS1cAQ1+sYx77Oi7Z29nS7Y
fRddguaQj5ffLUJMXRUubeeUh1ma5WfS9cpxZ4lGExHnm+rfnme09k2RNMGVkJHLIzIA1JbDuzn8
cIw3LilUad9no6lX2slzx/0S5Ok35QzLL/YS54G9MI0XIxvv695xfi3Oek1X8tvv5tXAR1ANrXs7
LbCfvPF1MyeCCdaZ/NdpxcZ7lwWpui2H1gWtofSQuzkvijqcEZy0zx5wKY5vudM/mBMuDCj/Cul9
sVKnTmPTo8CF97nKRH735Zh/WLzEr/fFypETL9ba6+cwg5ymxWSMeN0S2qNvDg8qyJzbxcztOZxt
O9HiSW98Qw8Rado/bTQCnERnoi33KTKnIc5xU07PdKwC8zwupvJxTkPW/6UZOCqLG9tSrh8BWQW4
GDjGUDahTkSVfriyXmyT6fK1sbTBwsWnYvvHxdBTK9IbRxdn5eLFElrBMpwMFIN3IOj1ARxAnAN6
46FupD+b2TdOm0nit/dv4nLksEkiTYT4AJQJy+kSrg9qTOUTd5zO+Bt6w02ZUIuEzHFDnOjpgW1a
lnD1nW10aJc1p9bzs53X+n/UjJOMtfE9ME1GV7vZLl7AtkRhK8Mvs+FMEFxnxcr15mhsdGOOHDOT
RkgS2hA7aaF9mGbSsZeprK9g1L9hlT+/BreAOwlSOzauzeLo4mt0QQYkl2ftWWFI7x+yIRjWsJ/8
zr9ZB4xDwjyZp/aWI1b33W4H34yla9d3xTCP3YoSuPVObZmmKmqmQev3Y5dP3a4zWrdA+a6by3D0
J33EgG8q+9t61av5W8I3Dk6Tqv1zZSfJHGpe2Zz6AA0lh6Oubdy9M5J5kmjFWF3pVV0C5TwuXfjt
Qdlct2zU14NPkUGykqZdnzXf/YFAlYwgkRWfsnZorjk5G1sdefFqWWOpyrbvS9/v4lpCDD4Sxqw+
T0r7MRtFj71RKXMnntolPzQj2GiYd9hH7btqkB9VkmU7uNfjFxC56QZS3NW5d1kdsNDDWqZThX8i
cQKXirAFQFN1i+jOGtRXImeHKQ2rqmiHSHeAMCOzz9fgyi7325j+9WugW7ApLBnfLB6X5TbLiavP
7TCe8406cHadsrGOU23201EVA8bIdt0iPjr3upZqzyTTls19a+vrrsBDp8ScGoDqMyqF5D7PAi2N
EW53Z052pgc02hnjT7tCxLz33LVMDgL0fghXFz3FrioK4X6ZHFmyZ1lVrpy7DjRNPTqew6bLuXb4
rNk1cqB9K7FSiyZM9luAG3v273AUa9Mrg+8NsMT7h2hFuA98pY3HeTEiGpVoqB+nGm2BNdwhBtRT
eCd9U2Jg3gd+OCSFke46p2/XsBqH5sfa+uhPDSFg/Ps9g/S0ZbPtcggfedQIN/unbNJ6Oc6roYld
s5jWzeQk4zWrnUvXTRYqCFsQt+ia0/d5QwsdKggAmaq7s+cxgu/7mp39Q56BDhuISstzWxjOHSY0
TnLQTJwP7rXJLkjtsNxi3s9VgVXD+wv4XyYXnBbQYmg8dJ4BjF9PZLPTF7+ADcHSaTXn2Z3gUI6z
9WAY9f3Y+tmDUkHyQI1v3nSkGiHDJm6t2ais86e0gzR5ZZj/ZWohe0SxC590Y+9dfNo5I6FdjaV1
xngkBe9ZXRV6RrUe7JZ+/6rThr5yxTeMOuiWG2+WXimrC6HoF/VjPSIUSTR9OFtqSrtINV41I8SS
ub7jY26GxZ2tzP7JEPyh2K+BWXcamBGcmwJ9+pUv8vYF8PjchMtH4Vx9eTfKs5NUb9zu7PSem9+U
K02wnZ7ak/vdS8lw2vXoSbQrx53trf6xtlAmQDiCNbzNqM1s62IDnUxvZsV0aRG4Sz1FBhmPL9rS
Dg5lRd5dC935y9VoxXi00DlnU7hsx4g/DlelQz7fTLcSYQDWKvFarvoaLWYwnrAqFf++P8Iv+p48
moEgAoY5PV0m3e8J8MfFisWdnKZY7Xgd1g7skN4IbUnNuoJ2v30mhg4kGA4iGBRDrH79TE3gzF4C
vT7OZb2qD5PRu9knNdLUPi62nyTP7z/V5Wl+6/Fw8sCAfTvKm9jFvL7eok8Z0YbCfayYR4bAgDTo
C46IY+Jz2GPlUwelpVN6Iw0KsS6qzGWcdsGYlN/Ju6X8oNOTFWGiGFlTLO21X9tdV6UrTVS7Sd2d
K0RLmpc/abVpHK7c/Tal/hhv3D0NfQSbNMZQB9L+vrj7CQzbs1f3sQ9c+UBbarOQA2CWIWDJh7V2
5VdtXHEcSoTvHpuqLp9k06jPjW2K/krptn2Zi3vhFqjnkViAilxKO8YFF9e6srOnKvV6g1C61I2y
cja+qi7znjMSHEAdg/IKG+RimvMGNk0HfzHj6I5c9kYqMVAoqGl69FWV/EzGTL4kmr+u37Wq7Ul4
n2y1XMmEudx9/ndNH0cIrI855l0yXioJuwaIXn9c+DbBTTPDxT43dl0hXaySkijJ2JKFi21lKus+
Dma3bL5o7PT4GQQq7WLQeX1Krqy/F2eI7a7gj5E8gkcaxbtzUTk3q52U89TPj3qxxoNXLm7E4LhR
psB5em7IrE5mm5UIFLyyjhlEqC66Mhy35e2PIcDqhzqMfRl3UngYnKVeD8eCKM2hWBLjsWqNNA/N
ZsrdQ4dTm/bZUon+sA6VquK8m7op6km1zj4mEELkqUKSoBcnKytqI4Rc7shdullxXOth/25Sv75B
FgrgXTrImy75khrWIbD0Cn1woR20xipOqC5IxaArmzVLqDJdard2t0zzDVh7gK7XGFdivkQHYPOo
k6M+7TvIADSeIFPZbHGVVVbPZmWl/TlRc3Wz1uy6/3awQuw8bDXgfwh8CKz3UqQqCbsRg0Uwvyox
E1Ki7W54lrPMBlr5mBb6u7JpNH/YmalmHA25OGo/G0sg75Ogaoq9FuDNGY74cSyPftu5ICLakA1x
N1ELxaJMHe2EmtTponFc1YszbcGm5TQko4m1/CKGO7r0pv2IjWu6LCgKhXIfqn5enF2FG80auRn2
uUdzzvUD2U669sRdlZ8BnujtKz5oGTmlyimT9WKRp7Gd72Dr2/IhIXqjv4aBXc4yBtOWmspZeDPz
cgFcXw+mRqshx9mD8ahaNd0ifJaADstSRZVoDBlVtijNXVEWudqnrOE7c1b4LKbZ1lbTg+UKH+AC
SuVu0MbReaGyc7D4uhR2DbWy07G226dhTe5VP2dHcgXrSJU9aEeVFP/6dpUcjSm5lkD11wsDTgKM
McVZT16/Bk3ZjVlUTfc0B3Z2pF8mQ6+CWcd/lg/CX7TPPScGGXZuIY9X5vMFNLI9NIsrJyVYaYQj
XLL0s4ZoZX1esqdGeVmw69tJBIDI0GQjFDZF5A5Jab3kk+FFq97kTwrDnk9lIK6lybx9BzAMuRkT
RiMI2yVlX6Nb2olaG59Gj5FuJ4YZkna63GK60R10u82/Cd3NonJwtX/efwUXmxpvACjkN4kNAB2S
88WKVjYm3VVZa4++kcxiXzr4RN3mohP2DiuCBTHoMBlh3dTB1cX091O9Xqx4VtxLUGNaEKAvDcEw
a5r7LujLJ7V1a0CsrbbcTi+LbpRgMxvtsfZL9vo1mPUmzDDIWJ/n2eG4NSyBJbJdrs1C3SptorPA
YUglj1sI0PwvLlfZIn4tiBXVhwV+Cu1MIVV2GFKMuqM5UEl5Ozdj1oaY6ZlL6DYzJqIYLRh0qouq
O+OogpFi2TML42GiVyPJGV4iqeszike6/FDSciNtdqaXTN2HZM3sYg9kW097cBVNiBA71rF/oTCr
H1xrWb+S1Jsnj07dtu5hhvFRxVCu1wBFhC76Q+/lpGeugzvgoeWOuvdjHVAxRCmkpOSEIVXJ4jB0
iv/XyoT7kPipvK0E3dfDIgOsfGtTM0deFS9sOHVD23u7BsR03HkTIZOR7E0XegC9q/YZJrvoH6rE
H+RZzY6wIuwNfVqqtTNhEBJllcxpCc9yLvZeN/tPiES8OvSypPtUwGzgENqLdf7iuNL5up3nfXhn
Y/8A76ZysbSfpKDX2WVoitSkOnisujr6stLUP8peumORzwIylWt12q1SlHih36gli11B75dtqprg
ckSB0dviJ2mQA9bURW3CgklJ1G6/+ljAuA+baGl9gPGsGTewAp0+ixZiBOKeisiKqOKstT22qtI/
CFZg0e5XQhTsXSdHtrcVbyYvmuvGGr50rqHqW2SgJSAHbMBfaM78h0pJ9Y9ZE1wbmrAYql1a1U2w
MyXMB0wazHK3lmlwhJTEISnSJa3IKMgyiAvIxvxT1ubJcnCUX3+tA9KKQuWv4hPHyjLYLdrG5XFL
qyJwZ01hOxyg7eniM/a2Ijg0a9OQBKMRuBZ3td/jA+A7WRJ1i1JijB27C8qbxZpL/cY3qul7W8q0
2BFcitcUi+bkf+w5eFq3YypHD3lZprVhnQ2TJ49tKUwsBF17Ohue9OznYTEsCAMLwF2OSWfgLvcM
hFJ+603KnLtkNmt1oznB6oSOponm4I2Y4cM7VIU8gzIMzgsqlHS6XVvd6cNpzswfK0p2JpdqAv2s
TOnjWNbXeZuFSTbJMp5ruzlIvPuNF2xYtTXdu9iZ3cB6qgZzvxU1VFTS0z/OWuPTXDTcJtli0516
L3xoHfJOYu/UaLGTAeFGqyj6x8muRflgruPihGOBo80VAvzbRRJ1C41zinBAPCC911sURF+oIG4+
PMF8MXew4PxYNJl+u+h19rEex+LU0Lj4rxsyk2471yNh3SBUe9sz/jyPegsUDgRcT0VJt0XKMn/x
hV//CLwepLpmPhtn4OzkvhqC7hoZ8e2G5DhoWX+7lyEsv1QzSV/vrTWznEcG82oY4ejPIy4pLhMU
5Wfu2ocsWeR0B3UQQdeuz4s8+++bM34pBoRIzIM2PejFC3B7uQpiMPOnatYpjbqSXNOe5tSNLdvk
2Zp0++hYC/kzw+o9EpeL+/aQa1dOoBfHL/ZHJiX+HBtznb35MhZsFt1cklQln0pHGkUaFUO+pAfm
1+zHKVxW/cYxOte7ctD421UxOKQiAiSgt3zx6KUEwLXLtXnydD17rA0v+zUkZK5BsC/v9Z5my5Wz
1V+KUYwvfNjeaGE53F76c0wNurHWquqn3kur6qhhLjbHcL7ssGsxHNoZY+b7d0ur/qlSsqNoLvcw
Y6nmPmBYZT+8X5S8HX0umXMoveCf479qbfPxj6HfEE0eNIbRPKmuLr/2Q9PeyiVxIkVP/Uy004pt
VcqqoGZtvDLr/jLVqUnQ/gMrIPt6Uw957NLl3NZP1tiLu2m09N2snPHbDLgcLiUOWVIM4un95337
uR0KIF49KJdBRNcFsFgardbVSyOephEyJqki7IKYrMsinPNmT78ImuH7V/z9HBe1l7XZjaCJZXl5
M8GV21Et9LX9WOQrHNdKqy3QDNfPpmPKzmoggXbK/Wo19OOG1q401u8kC4ZPrAZac9v47bYfk47R
ngjptMQdGAWbckK41zN3DoOexUVigqzVixX8XDw5wtMtljmvIyORi9WHY07O7Lh7/8HeDB2y62FH
sEjbfD8Ipa+HDjqTGjLDJJ6lJ8p1F/ROe9TgPR6MZtKPXpDXfegBEcEdrLz2ylu9QCgYrBumx6pF
RUGTz9q+8x/jthCDsuTclM+2k6l9r5EMvlApIbIt26jqpuJYaYV1b0FLPGm5MJ7ff/ZLjH67/gaV
8Sv9cQQ3F9ffTPShLHf6E7NFWRHBxUFNCT05v+Zgyh/BrewQ63OvP4jWrV7GJivLEH9B7yMsA0n7
8Krvz5vpxNrlsfeBRmwqKvtyZNNzb7USObEo8vLJQrtwxF1wTeB2285RFFNyO63dNSeGN/PJ3OwC
+YX+FjSZy2PdCpsch1jbfmoTLfHPy2TJ26SVMMqJZiuOCrbqj/df/QWqy5s3Mbfj9dJ//G3m9PrL
Zxo1wTiny9M4a/Klb7X6ycsNcchKquv3L/X2lYL1w7/H5IKNmf7J60ulaQaTWAXpc5M13adamV9U
7rvniuO9DEdCjmMX3/crkODbabVp4Gie6+jJsc+5+I4dTT6obm3ylPdWeubM5ke60daUeYlz57ae
d24ryr6QmT1dAUDfvlqujGKfTjKAGKP79fOu5lzPRTlmzzXYzBG9FYRYY+rS+6RDqHZlH6Shw497
tTBuSYxoMDYDUdgKl6+3ZjBzhsq9J8qPtnskzHaLdO7XQiqklqRP/dI9VPsvK/LaDPmBIYEdKcFF
6NYEy+vhtskSIDkMBuINs9F++m1b5Ps+z+WD8gOZ7C3IIPiXayKH5QvKlJ1av+itMjR0b/DDfhyy
nnZ9lrS7wXOmHF8mtBk3Shn1+EA1bow/jNwPyrvC8VudU1ZhG/P9sLW/w0FD6XocVU9mKWaM7T+N
zOXHlvD0EipcvpnzJ1O6xumotz8MFoSC1EDRpdEiemsKXVbpu74bUbdQWOswirKq++X39iLDZeyb
4YMz9NoXAdF5vIMF2f+TdbX22a/G/ke5GpaIkV+tDzi5JXaUTpkz3OrW6DzZBB7/gDXM4VN2lREW
E9ByhNKnLsPcNJMxLJc0+6AsM8cUQS8XcRqkqJ/GxBiHm6rqV2dX05mIyEmH1pbSfKrCcZCrHpEb
r2Ssu/OaHr1l0SPNR5r6TzsbWnAY0775Vwm/YFaUaFXx89RV9owvXaP96syprR9gcZNDZ3j1vHcC
UevnBJjlNhVWqYUAu8O//A1/nSJT/QjcSVmxPYw5Rv+mPn3U/o+yM9uR02qj6BMhMQ+3UGN39VDd
bk83yHYc5gMcZp7+X/R/k6KsLjmKrCiRAgWHM3zf3msPU61/KWUl7iRgO/MOp5bhbpMh7NLNFGvd
N4M1vdxi4wIKQAGvIZeYkqzhV8iu2Tjz7+2N3kkLrbAO2tF+JCFnpnuq0ud6djktjTtXLSd5Mqld
JG9Wkxb1JuS0NwaNFhn5YRzZq/lxLHonsMzSOpBTX2iI7PEu+F3ZpebeSoqie6hJaLACe261/rNj
1Vl4BzKq1/vtrIfJnAWct7zqe6EjyPGtOhKfO1xs2WaK+m7fE4pqvI7loqkAFC3Rl7AVJeKA+zT8
WPc4oMLXmsdNUpbuV4r3nv2rlshkNyBG2rc6Mr00aPXUSe/JBCJWdWq1yTwVLibAI2L85EcXGYq9
K6NE4SjfG11fbvpqSH9FLFNfIrR73wsQctJX1ErsUGJ51mOaRO5DK3F7bOtwCJ2vlL/LakPpbnL8
Wa+wqTmM/9hPcFYlWMg66x8m/7Y5d9YwPnYKCtENUmOaBh2TW+cXdktXLCkNDUI0VqPnrJ3tcPKd
xLZf3JCiP4KzgoqT7D31wGGQWYSaQDbUnZ+2cT1tmyypkydTGuO489o4ct7KfjS91id9MR58bnVS
041d0EIKrFgRxm7sh7z0wwZ11KFKGGx8N1kxbh2n4Y4QiBjWQxrL9qsUQ/drUb79k2sM7mDg1Y4n
grOa7wIQVnISYZ+Wx3ESFfCHybZ94otH55g1ZMse1TFUenZjIvlqdaIp/iGHsTUpCXS6HZCLpP+q
sbSGh6zqPOHnBTvvzVBNyDq0mL7gESl2blHcGArzjCS/soPMkEP7K2ymPrvr2zqaX9POyrWDqCfI
VfSzlGxfZ0Rh+3pbYadgPGKCcFktDkCuRtqLpcwgZcR9BscoSapARSbfb9BPEfjejksmpNq7oXlU
4i6N7hwnFCZPUE8n300LPaSClyfapg2l+ejMozOlm7S0wGuzXbUpFJp59RW7cDL4nRViLPUxBRgz
YC3TmEhq0uMdqV+e9dYaYdc99CHltKDQXEE8WWF3pW9Guv15CIE+cuaV8qHjqXbWpiaBKLs3qlib
d3pPkcI3FS0tdqNlVdu00WkjQN8vWhJ7OMC+eDbyiBxXRGzawVhncKe0MlMaX+D32/I/0Ou9jRH2
dzYlw+85rcSboWlNd+g9XtAjIcXOiI8CIibEnJJkdeFYzY+qR+X6iP+FzHG9lrkeTEZlxHdTCx4e
c0Sbj84GF1ip7xVcZO45rkb5bzkQVO47ean8VnDr9zgZPKve1kbo3ALgrGXKbInek+6XDeBiY18n
wzhV1SKY6etXN4rj8dgMwj3GNYyBTQaZpM19KIr2v1HmJU8UuxQFHyJfoyZUSfupQwO4xdmfWUGe
MJK2Vm0WvzVHSurAQ1i1geW1yLXSRA4nZ0oK7693Wbg3lu0jmx2kDmuZXmQ7qIS0WL4WgMYq1qvO
2xK/6/qKrfbK1rTjfpPk0c00hesjBBtWJOUU5WkyXjWFPKkqPLi2ejWwFrK0e7Is9m3noqSfxzZm
xm3bQQ+Sfhq+DllXD/4wZ9GtqI7rDTRbZ30R0mH0o0NgXO65agqxOSFf5euMKeRnzXVRP8VE1nVx
qQR4q9Tj325qcVVz2qdysWiM12IW0yDXgWQ44wU1QHRqYiutNqrpiufRmpqXHmUiDmcYzje2e9e/
k8sin7EpteH9VVcHJrjKhd5Eg/EyxB5btzmOdywp7mOWz8WjbZevf/8rOQtREgZEdX3oRuM6CUNv
jBfEkM33cUotXyWyJxgRD01BZ4nmUNdq/rfVFHr4xA96FNIW2NmaS1dWyJbSPs5fLXLFCEXyasgh
ZdE/YdJtcdBPleK3dNcwDzbuLWTP9XhGxYZyDI0WpYYr+UlSqILKWe++dEOFlQopKzpt3UsCaVhx
s+kyMzk0M8XFoMKO9GUYQv1WbesPt4AUEiwEh8IFqbHqsyIZkGPfZeK1HTPFn4YMzuKgCcPxI4K6
aZGT2hSpg/NVeIrXQxGw+htIhethxlRIWw/YAfHr5vr0RCVX7bPaaV455hh7mopDC61JM+8gMIuX
Rpe3aM9XFwR0TNmWl77EwjCnrr5ftUkVNN36q9aZyUM9YFMcEtO6o7NT32ER6W9UXdbSOLZzi1QR
1tlSsgPzsypYEgBGsHxmha9WKWRNB8luWag8hCN+pyhRuRvKxH4jW9T5ZNrdktpnDOWTgqDwFj3l
ugiy3Aq/m0mE7xqfwuVvdyzMjnXah6+m6AYQOaZ4dN26Akkg8OJouUh2uiaUzRCp4bdcD/Mg0aTx
PZ467aVyZ5gSH3/0f7gheMKsJY7Nu6DbvDqwTwZtIJf57ZMGJuGk0gr51uVAB4MEqG8MKKtJNjVK
Jspj+jzdRZHGgYQQ9fCLpVfqz7avbrHKrr4I2EjWAqh9f1d0YC8fURZ6Xi21OKcDoxIs3jiK+6Nt
8uG7Gc/Wicni62Q1xgHPvnrMktL62yAvaIQIZmm9L0MFE93qFXkT2Rx5l8uzUidVfIevRebPTiXc
5oDZC3AtwEJsgR+/h3XdhIvyVeDbw/9IX2UNyRWRALOdu+5zBmXjn7bl1Lxv+Lf6XldZA7b2WEhi
CIeiljem/XXxhPkPthWaMTS9VOjXE5DaEY5hEvFyRsbi/Qzbwn6oylkzt6nuDd7WmlPlWw7nwQwa
u5ni48e/+6q0vwg10TZAxeEfFnHH5dtGsSclNuvoXIp6/DHqCn5cMRdVYDR59g0rVrv3zEg5eyWw
2xHYx1vV9bPvsgG/Vbu6mie4lwV8CWkT3fRS6r68F6UOzQatQ37WSAS8W4h5W05R6SGELHVvaJG0
/c7zohAmSVPsQ3fOPvdyDo3DjWeyXOe/VR4uT5HWA7PEsoSZbrUmpIlGsDbF4vPUq+Iop6l4NOXo
cA5EovRLArT74Zhj82oIV/lNgTLCdGy9fXwT18PCpq6Fkpg5k+LcWs/mZVj907y3zl1PizOwRZeW
mCNM9U2qrTltYrMTXWDiVbJ9wlE6ffvx9a8/CBZDHJ6wFPAEIOq9fBcdeNN0rNXxDIOjOGfaWOxm
B+i5HopynxuDcuQR3dpXLw/28sGjoIRNScqUhQ9uXZ8PFcvoqyLqzk07d55vh8Kr/CG3lCOVnXT/
8S9cL4PLZXi2S/YykBPIKpe/MEE1IOtC086umneRv+ST+HHRhP8moxruIuD4N04N64n1/YJIOlCM
GbQf9NUFm4KAshR/7tmcZ+8w9rN4sOMxmR6RXfRHxnH2mU62taWG6/CFzXns3nipf/rJzOpsdFCr
47hZfWBmOWmlVGv1TKICTAdqXv30GHVgz0ORaNoxp4WX32iPXw1kHjMCfp4eEA8dau/qMaMvKZps
Us9W1CXgWdq5OVBa6cxAdclBPVFFKr5SEQyLwCzDWwkif3jmy1rClE6xhY316hfbbc03I6RxZk0r
Wx/PnfxSLTjfrIU0dGD1SvcipkqFZcAJQpxux49H2dWQNhbpHF00jw0HAoHl8fyn60OzoVIJFNfP
M/2fdmMmlWIeMw10m/TCKLkxxNb2nmU3x5mMiUvnZy+eusvLNbGAP4VL8yxS0H+buu4tfAZtaQ4n
pAhtue+aDORHEcYkoo6JjSyztLJR+YmYxDCoWPe9cegEOrMo8RLYtF5Pep7fmzHipaA2q6a4b5tJ
rRxQoVa8o1eWWkGZWpySKqdz/Upv4i22bpA2/myjaM0DjqqocfsmpiSeVFUPgGN0E2szEiYzQeoy
26ekH9P2RmtAM/itF7MJz4I9NZDdZUPD8Wb1LPqkLekm2ed8Gik59eU5hUJl4usBzlV2Idv5OMmd
+y6pym0ztsPerGzxo3Pj6SsEmX6PdlS9dVNXaws+mUW5sYxGY0GbXd5UbOqkn4GuOWuCYvc+USLp
nUgfKDotyF1BTGqfV1QZwU9426rVC2UfMYslL6lWiVvIh6tJnpsBhYcemAOBRwLK5c2gfYvlPJbz
WdcFydwOpK1NMo1THzhaZW3xOg9+moW3otD+dFnszktCAHsed73nwCTlAH0ptbMDbcU6Kra00aqX
MVXruq565dQgi9o1ddveaFT94WNkPWMWWFY0TpzLf//PxzhKjJzo+tQzYrTsX1sSsRdLRe8RD3lq
fePYszZzLt8i6kUuyPmWnf16NaNuJLx57tVziGfkW4RGqAs6zmWCQl8eb1AKzOk98v1hQ+yOo29J
dKRhoYlUHjU0xidXOlP/DCTH/trrmaH7tTLbjj9GUt1Iu02n7VDRjXjtEGjHAYiaxNkANKoPCZbm
3i+zSngbc0hyzCOyX7Tv2tQmPrhOr7hlf7qysLOgUKKxFpkIByz2TZePVk+ziMDhqr0XA0zKhyhs
qIzPfQpmH2NGEj5XmUlZk/54UQRhPtu/KhxawwkQcPzoKTMsKzFQU9t1Vpqrd+ro5coeoxHK6hL5
9nBfGXn/PdVlmm+TSVF24ZQZ4sYpYL0bRmxNMRL0AAkrmLk4Al3+iizNy1lHhI5JlKilT61Xa09p
btd0Z+gspX4WpnNyR/G4f5Ki6cTZoN7W+eT1pvFnzOPihqtktXyxUrMzx3z0LoSlw7p8Sf8ZsGy8
vbimw3nKeLYyw/47Z3OgZlpjbGyH/p/q8zGVn/XEJpB9mHAC+qkyF8aNRfz69XJ4X85iWD44qzBn
XN5IY0lvHi07PRFfPhL8KcqhGb6WFsrLgN5SBrNwcghRPCQNnWlfNL3tbGahtacJ5Xh7P7iytWJ0
jRB/NNaRkk2Xr3SeJrWgNArV/W0m0QiaC+XOyanklMOciUoR2CEq538+XpNX84+KAMTFp4Oom2MG
y+XqqcbQ5oY2CvUTJa2u+aKWWnKkFztoG0rSVdoF+CFCazdLHBtvH1/6naH8n0Xp/dpLpg3SNb4X
buDyQS5BUmzcG/MeBp05IudHRBrCBEvwwMMvLIbiU0rqWcy9wAbDOddkeZ8EeTjIpvFrwuRGmutp
CPS1taOveLtxrTZ95FqEBMYpS7jVZvdFp6LM1QH2oT5FF65S08oL5R6dWP1Nd7vyBaUmlARy41p5
UsJEXbpM+lSEvikzenlJWzR+3I1jHWieMJ7a0YX9nHekTp2AD8k7N4b5toUHGbWB0SMUpSXFKPxa
NN0kdkXujg+wLTkrtFlfR7tI06rxDWtH8rnt0dFuWrh9vxQHvcmpbMwYm0lTur/cpABdUhSy/6cI
6Vn47HQaDjgMzGJfEoA37m1Hqe7z0gLZ2RY6p/QMy/QBmBp+CCdMUSf7gPgS91RRpcfB3FBR3tnE
dnn3lJqUej/UjnbMCPtK+IFmP21vvGFe4OULpsjFWkrv6J3/szpQFwPFTr2b4xPMm2rY0AjpDqZK
e2cPRnw+tNmoffn4itcfJ4o0LkjxePFeXo1n+p4OK20an2pi7Lt/vH7Qv4Ndd/t97ulRRcbQrLFA
1KHQHZ8SuhPATgLjiAs3tWg72gIkGPGW4Ux3XVOjuyxLtGk/R6U1bsy01G2IXF7yeVKqIXm0Ird0
Dh1SIuPGbPfukLp8dngQka6wbWPqugoCKNTJggSsxCddVm16HNpUVBroCZjWvtdU6THWhzC5I3m4
9NCFp2WsF4GUzrgbCDbAtN5n4Ym1v9W3pduWaQNfUle/WEntPVlUueF9m3qOzGHQ0Ys+wqCePtUV
tJmt9Mx85xnM8ncQXbPXbE40seeTUfGvW7acM8LXsnHyRyUF1xhoSahjCWjM/H1ZddyW+pyXQpv9
+N2uTk9MF9guKNRygqDRxNR5OV102jjVUet59w6S89+V6xCFPCdQ7zQzfFYV3pbf0x6hNBML79br
WG2g3y+O0QzvC60X3szq4p4zRTNgZvd+4HjGQtymA16Cxk7FTycu0+iNg1TuACPztB8UiqzkrYEg
YP+03CEhQQIAUx/Yiq79gPzSttIXmjM9GQj0e+1OS7MpfaMAiEjFz92878YgtirlMx/pDKbJIvvv
MaxjNdnAoHSbYTPj9Nrhg8i8z5EWe09uOBsNo5pJTlIqAG3ETs4rH+HNltmhGWX9c9RGRBM3zljv
z/xylC4tIT43XH70L9aPZbZSvsZKte7HjqxkyAZAEb1Hzaq7LUKWutkZnOf3VpGKbB9bSvHVVJgr
6Ri7Vj1XkKcQ8v+uZWwndyq9s8QXrUKRz5M1VoCU0pfYkbJk0ymOOCabFHn6kI61dOtW2ZZ0PdmB
CJxnGPSKnMXWclOz3qP8J3YcH55nf7cKjvOvWj265YObJVGzcZq04Q1a7gSnc0wT8ygNPKKvtDiF
8ZyRWdafWqy2iDvica6CQUsma2uiv+AIUFS6hgzFncVeCjUcXuFl8li5L+csC7ARj56TpS8CzSSi
hNGeZAUfoaqJy0tpYbFgUVeYtlAczfSrHRpwLhq+HOUN7SiFvVaMKTznGsdEaKLJgRTmTQALhVLJ
f5Mkc2EaVhyUPn/8ab2fhdfv0aEtgWGX0AhkzZffVpKrFtyUTrvPq6WbamfS/cEmNcp/zY0u8l+a
m4rYb7Vw3oKFnpLtFC/m1t7hA9h0jhZH0pfh1OgPbK8z7Um+67FT2RpvERj+BUJXAMz7XiZW77yS
sclSa6lDbbCqz3H/tWpyJ/5Vx73cCvxJobf16sb0Aq9NWf3daB5fPQpUCQ4JBARVzNbzxhHlD7ML
92TSAENL7wIvuHwCuIfc3C286d5GCdlgJPK6Z0Mxje6Bb05X703ZYyHw+i5pHtJWnZPhxg1c78QM
gh+XNjplIOvKO0HLh3xVu9fuO5sy+0PWqtGDNLsWeEAeqhQS0gIqFjjlWe4+fvvLTv7y5bMBwznB
VpDmJ6r2y58e5yXF+K5MT5AqhwxbvyLOo56TWKdalXNjJl377JlJKWuDKsDGZjLe1kWw1lKl0WKq
v9eiopccgNzIiA5hnoFAZv4W5deuJgchGIyhygIYUorFRKiQf1more42m7ybmuG+ntJx7xLwZfrq
HKX9WVQi148M16HI4fuKNrrxmK5fEKNiIczTCiffYQ0IILbYTeOkV+7xQrraHpihigNzrtzipcTb
wGJg9Z+1jvnyxoX/8H5wtfCoIPfx59pyQG+oHJU2TU5unHYjgkoqBm9qF4HnRjE0Wv2tRvD1t0Dv
HRYRuyi8lkzrlwMCbVFXx2mSntrUK80dW7bB3PRsocNndtNu8uSqoVYh3Wzinx0BQs354wG5fGur
AbkAzEAZLDwgineX1+eE5aQQF7z7uhPp3RguR32mVfXc0TZ50PNw7m/sLd4LEJeXJLBi4SdAQ+Lb
XucU0B3Oq0KNHE67mgNbaqThcMagJ5t7RS1l/TWP2qQJslGiRY2h0iGsEVbsPhPYW3yzIy0KIVX3
MLVf8aICd9XVqbBvtUj/sL214KejFKJtDRtjXcNVlcGpPFtGp9oL2Tv6k9Jn869+aLtHZYJ/4ssi
wf2SLU37LI+rpyX1aSEwt6H2FIuqFdEOB5HSnuwWc4Bv60WsPHoitxEaTJjoDspoWD+VUFNksul4
B2IXOUUf3aguXH9LlokeCPcB3TYACqspR3R1NTd0tU/lqGl3aZSiD+rVJFYOSUzIcLMEP5v5Fo+m
qG75yc3lXLl61xbrHKfeRWWAX+1yeBWGlWbZmDr3Qz5Uz+Rm9l8tF6Wf8BH7Izh2qiFiCplb1SX+
pw1Dm6MLfWn+1Mp0YzmcqHoUKtPrBNdasoJ3ovgxm2gB31L6qvNn4hQ6JI5K4pXf6noyDpad9VEI
dzVejvNtBF1r67mUbYJxLgTSYsepm20zeMp4qjUsIL9krVSJfIqHuGnkNlb6VET+VGUlnaaht4Vz
Gg26v58Iy0b3K7XK3DUFAD2fiXsRTZMa1viAScUPPtWO0wzmRDuIqG9/Hww1GvOdWeULf+rjT/eq
SsO3s1T5FysDsvD1JOmkToWwr6bWYc/qEGSuTgqH1JXiSxTB4gyQSEGE2mkVIqa7pHTEj7TUTKU7
fnwbfxhf6IaWBhotHnodq1ZDBm96qQlEJ5cZs9goXsPpwI1nFUV1Yw77ubHdTSYtKNB/fWEMcIxp
RB5Iw9ZCKUCZHEcici9QFnQZ23jSG2Qfl9yCIlEUFkV6whJz62z0zhNajWk24PTTmBlMgu2WKfU/
1TEnLtjJ9uF8v2i6HSeQaW/L3QTyNPfL3O1/q2OVhn4PN967C013fpCtEO02bAZTQc1uwlQektS9
T9PJ3fbs9JylrKeFu9mDy46r3yugfqugOb+EWQYGrGmKqXlg86q5h5ByxHQfe1Nq3/eT1bc/8onU
gUfFgXz1Mtdm9qMfa6omSj0Ag7FCgNrDlu4ChP1NY2ah6DdwqW5Rb98XqsunsoB52dSyjuFk1lfD
YGkZOIZQPaTUZYr9mR6+3BhtJqaXGkTNZ75YtgkgObxPnA3Kb7DOe3fcYP+dG4TRtCfEXohU+QcB
LcDaj4fKH+6OKcigsAn3eTFRrAuJPWqDOHTxAOfdjEsPnMUQH00t4ZzhzZnrELNeNg9D3Nnhm16N
BZts8kKSGh4RNsNPHu5fYwPeKjF/9FMlE/OvBzP1X7Y7mLRwifEdXQ6q1qG6O+JcPfXWkN6pborR
QkpqLNHRbBkoe3KayaU1EVgLeWOfeL0HWI6UNkI8fQFerLUgw9TOWQ/GniiKxv2XKBoEnI5MDkgO
OtRJdpWYN7ZZ1xVv2LOUdNmEu0tuwtpAoztppaehXpysEYf9fZeHiX3wwsHdy0Sc8ZTM/2aQ03zY
wdMnWw4ImuvBK88q3MDqxgS2VgW/P3JqeWyUcVleV5mRqrqVnjftKZ17ZUoC9M9qv6Hc5o5wY6xR
M58tqGZPHWhcJQBTb+Xnbq57onXoMeLH8AestzHJDSryxde6HHrThnoQtspbkytmeGYWUuJjAyys
OiwI6Ph5RpJm39o221dvkkkYpTgYYRz+yy72chTlZBkURp00p0i4Wfo9NYxYvCALdkHN05m9M5El
lxDLmS8hqgIpxM6QJ8NnGQ3ZLrEVUjtYujRQIwolcQHHmQJQwJzqfAtx54tXtPbiRaVZB4cin8Pv
YdY7kV/jn883ZVW4b4nD6cavtYnpnr5n6Ow1keNbANdRJ2a+AapvDndWmSV4AeNwXEAFqasp7abV
NaM4hF1YuHARdCv6bhOq1G9MJVOtLS3dEghOGHO8nfWGuB7LEl3xGFm54dFp9szv4ZBqyl076nbz
ouSjvezNbEwOuIFc5KyanhxaSyZ0PzPEGceOcVn72mC2rV+p9J232kxb5WjDMw0P8ajBC7Ryna0d
WFOHUPaWttoPO6Pd/p40XEWVT3g7ToXczlyUcs3g5soXGzQ8iIDYkKCSP57FrlZaOE/LMY6dM3IK
a92WsQCPW8TJRCfFFlr3M7Z6HG8h/s47EpMU+Ggxu45FgHFr9rzaaXBhpnYaBw7lZSaJy2HVxhX9
EBcR9DQvguvG8MZTy0NpgdNatfKdQIakuUtqrXIOEkB3GUxMKD+tQdjf5rzOyGtSx8ybvqmJqhID
SnNAn21/SErRHTObWIO7yNTIp/VbmNc/YxaSW3mIa8UjHzmCYxps71J2uoUriYI+ZrNR6CI9eQpl
kL2WTs7GmCxcGoYMT/RtoLO7JNpQzMqHfF9QSokDM9UM38kyh2AMgOo3yhDXsyD3xB4OczXTDlCz
1aQPDENtZV4UJ0Z+OxH8YpopmuNSOqcmwnQUENDCak2IiLFrolr+FE7ofcMcRhynYpRD9/njAXY9
fbCPW/rU9P8WvMrqqBC1DnsZhKMnthKz6tfdVGzaGsIL6HN6t11zC2Lxjtq92DW8gwAXfDZyKPoX
q3U5Z9uQZ11J+EDmVjG04JrcIpI/1Aw9IDmLASXMBA9naeYy7oOpG3gMGxfOGoqKIlLq/lnDiyHu
2XJHQFEJCfAAN5sULgbfLaO5iG98DMs7ubhjl0YzXUksk5gy2XxffgsAR+nZdYN1ckbobl1WOq9u
3k7S1/FavmJfx/hWoC9+En3s3OiHXh+n3IXAsHQr2GKBHVk9LjLOoXhjJT4xaFyRHZVGqz63plqS
qjO4EVElrWPEtPpFhf9E31pJk1qhP06SWBsHZx1OTs6kOBvpval+TB7Iz7h1p/KhyodMnhfsz7TH
1JiD1yARSw8keOTzUPcjBWfY4UYcuIrXzRm4nSyZXlVVMd1fmSaz32YmEtKe9KTPAq0wpjjQ6al/
SvBrjf4EX87ZhqaDBZG4oda7F+pY6kR89Y2HiwjReYKgx9RrK90w1yjaZlJVEX3Tu1KehjRGpeDn
aBONLoiIfDiPhobf9+Phf1UvY3ZgZtCAajj0HuDLXb5buoCUZmtV3I2yLy1ERS1fgTY76h5VdPeC
V5V4LWvJV+LodT9ZXbHD4Vce1IrUKibtdj+ZUrsztdh9ScUAed0mUMwnT+7WIWS9FFCi4q/lAMJ+
jQ3takaOwUSnOMjlHdZ56+DmefJPSbH7MGFa2la6Wj7l2V9iuZgCF/mKRYcR2irXX12TEkI5hI0y
3OU12IJkrPogVHURYPEfDhobEz8xnP7GkF+mnP9+bnQcENIhymR/RrXYWdWnqrTCgO3W3UGYc/HJ
ckAJ+jHNg9ZvVCr6N0bAegJ8vxpzEYnwVIWRx18OAKf1FDp6aneoCGikDiYS1e/AVlWbSRtjBqgH
uOovd/7LNZcKCfoGRh25IZfXjPR+qGvSYw4I8K0vgJnkvKncKBOPJuo0Yq8UmX8qWnZbNy78p0fL
ashRDcXJIgu7vDD4BY/Me607lG0jN85glfMOz3fS+CgqnFvViqtHSzGW1uqS1LD0itccCGkjRBKc
e4+FOcabMbPTrcc2YEcG+E9ZsdX/+Ft+LztcDByuh+OCCyKGWkJRL39dV3gDptHZPkjI2Tm5S/UU
dUiXF8X9M2YycwicbrbnJzuZqjuZKZV9ygkvqZ7rQnLmrmct+k5qip7A51IU0GqtgXgkxQaobHQ7
tb65Wq7+qJnRxq0+QXva2EOZfhIpRrUtC57nHRJX6GcoYtAuMwEz4CSkZw8HL8mL+M2bZhhaO9GG
2LW3DDgz/JVEhaX9iGkLM3nA2m7nIajVrs1/SUpQ+N3ryMKDXKRWHQOuLCnlCZGEbVB3RfdLhymX
3KsA3PIdETBO9CXjyNsdGzRZm5rMtOhIFF1fB4Y5WcznzLL6aWAvvBUu2q1A1gYqSX1w+rJG/GBo
HIJEjIFcTJFAq+z0vfzkpF5W/v74Zf1hbFAe9Cgfeewx1XWarKKZHIfAARynMtLmT3qcaujICvX3
MMq5e8ynTL/xoV+NfdraCzeCGg77GWsNwfeSnr2elSfHTGr5IwpSTe7QKqrflaRNyu3HP2+9ZSBg
5f9tDANYN9uG1RdelGVLDWFC7UNMp0FdgdIhiPxx44aEmyLFrLaigW7le0pxy9byhx+K2GhBesIe
4Zy92q5YyeCGBR5oPvIxRIWhq3eRVhkP5qz3vz7+metaLz9z8Wa6yK7Zn4CNvPzicsLlOK9J+8A6
Mvi1XqZEkpBslt54d3+4jouqmdYdWk40tqufpHkNdOcycQ8RwATzS6/2g3VXSFPtbs2QV6ssNBNo
G9j0CC1gKlnNkEmiE3BBbM8BCXn4RC92eFEjF5JGIaqZ8Nqc3pk39PmNnsxqvLwrOBmaVIPgHHOY
X11W49jeyX40zlXqRds8I9nTNmqCTGHcVgeM87nwOcw4/yoiNg8fv8T1jvz94lRFF+koziQCWS/f
ogkNMGuaUD9rHjwtvOBeFtZB4869PE7gX43Xpk+H/ehUBhFciiUePHy5OSHDlnofxbM7bSOrHSzq
6EQoPqRNPzxlmXD1zcc3upoz3u/To43EgRSJIHWry/vUIsJ8CH3XznJy1M+6CNM0yJqxC5isc7GR
rkxeP77i9Wuhwk0raFmkF07V6oqU4lSUD1I/E1U2R0+dmJq3WFfyaTM6vdZiGVO1bxCE4+hoOI35
+eOrr87g/F7MovQH+XMpsq8rZlPbGxXtAP3cLQD0ZtSsX05o9YEiYM4pRHlucKx6uyanad8o9nxj
XFw/bmq61Jc5Ri8Qq/fo7P8UvfmVJpLx2ThHFXE0fVkRjWkV+psHC1gLKtds5xuz5mrmev/B/AG6
iLM79JvVQAQL2XmEzpvnkJieMcgcs39TypT6g5nU+vPHT3f1pf//YnRh8V3xkDnXXY4mIvxUvamE
dW4nysSPo9Mq/0KIAHBsG+r4QL5czB6s/XubBmhsV+NvBxOcu/6NPNJUKRhrZ1oW2U9FQRURUM9x
7kwolX95Znj/jSh7F0CT5i0QqsvfqAOgGFpkcGfaRuxu01FRznYfqk9wNZHrxRi8NmXTjTf6j9f+
OsbsYtxflP42W+vV8qfHiS31MjTPVTR7ZCWYoPtl1zlVYCXGuBGiaP5pQMvgO1dIpZ2taIvlS//2
8Rv+822Q0rVAv5jPtdUrVkrwR6PimOfeUDTwZ0a2swE9gxiLhHKvtbF9Z6dT9WuKE/cR1VKI1zS5
5UFYl3yWl4AWg9VR4zO1aS1fvgQy0tuyZiXlJTRdfdQmGD97wBkRMpwoAaLZo9B6nrPRFlhdMvAs
3jDMy4QS5wesyfV0Y7H5w4cNH471miYxLNG1E9+UpsgzmZnnushQhskk3sHd1rep42WnNqzkjXn7
+rOGAscuCH45V6Udc/kA4hQTD+m74fNcYzcgaKeovqg5IndBjULemEOuJ012InxfJvR59iXrldQL
s1ip9Co7a2MluqdWprOxH5uh3xi2EhOC6Sa9sxFxXX+ziQ766qk9bKsbR5HruYXeEKcRJm/KfFc+
9JYqo1JaU3kuu6b4yf10QToMhgyysnDnfRhG+n0WEu7z8YC/erHM04z2hZ5JyQjj+eWD1liU+mgA
7ICQYhQ72rI+dmrQoG3V7Cr63jd+5vX14EcgoF305ehb1wXWEo7/hEY0PJfZGIfH1ujEJ7NCbQYY
KWra/1F2JstxMtsWfiIi6JspVKNSr5LcTgjLlpMeEpL26c+Hz+RXlUMVHt3B+a9TUEDu3Hutb21z
e1r+bXCFmp0luaFrD4Qv6GlhXUH+h8bkB0+do5r+UAdOupeFR2pw41TTuNcX184v3NbTRvKfRVfj
NGdZnqwzf03iMjcp6lIcC8MUBPwQZ9Z+hcnkLy9TN9nZpu0oUa9NGRR3NBBwE88BcbMrprucDlLJ
Vm6H0U20Cy/W2bMOvYgYCA5RiGaRmpyUJ0EyOw2WsuCp9FT/KW8JzALv5EMY4khvPwwy57TKgLN4
qoay4vDtpRdcZn95AnCxo9zS8RAzoTj5CwajlLU1z+I4kMB1bYrU/BbXsDV91Yo8yo1CXJqarv/i
fw7562/BIJEHnEgWyvRTnfIUkwcA6iN4Aqe+aDe1VZSHovF93uaJwO/cXxp7k6RkM0e0CZg1ffyK
nX3LbMwpQB0462BpY3L7/hUrjAFdPWytY4LoJ9uNuVfsuyYXyd5hhnTh/Tq/VhJw1+tcdTwOw/b3
iw2WSqt4lPkx0zR1aNBgvyyOtL7j0/saQInbAdZEsA52CC7Px9d5vneuvynsUOowJET26dpWDYHX
gxN6zMDgfIb6a++J/NIPatTab27i1NDrUC6oWEOiM1bp7wlO1YWX/S8v3ooDpluGLXxFaJ4UhJVL
mg8cdu/J6sgXbZkNK/WcTkJzHhgIQAeAmU71kuKiXyNjJy2+srUqn0JDjllFRlNi3rajuSwXHvs/
Z+j3TyFMD/QF+CH+dOdPHoNK1WY1+HlAFcfWviV225Eb+HveEBatPhNwTv5wTH600Psb3+1SGRGg
020T1GXiyieqBbpXNsZZBKsjgzdXT+UXos186xpLj2bTHZ+B4maMBHa9F0y/aUQPjwqo/HIkIbAZ
I2ZTstkmuBdeL/zya3/19NrAxAQEq9KaJI3j/VOXZflieGrgDXN9rSVsz/IiFzwvnSRP4ZJPBfR/
wwbcAGPmpphNDBxem996+nApkOJsH7XdtX2IctC1ATac9rx7th3PxSv9hJbLYVJcWOKzcI3W23b6
KIaw9H10W8Jts+ePb8JfFmZTo0OFFY6zyGnDwQWNX8d8gp4CpzWIacHF8ZVRQD7soYSTtpYvw0si
Em258Nqdf16oyHRmTYx9SbE/bVLxISBBt5jEUSnHKEHiGzJCMS0Nklmn7EKj/bwyXUM3QLfS5uCQ
p5+e8PwGldIATvzYF4V4Q57T5Xs1ZJZ6GLUxcLYzdKA1B8ZF0VgiR62fYalpzcYycmltOl1qF96r
v311OK6s29kfNcPpwUETQtlycJNjOlbep4bd/L6vdXxZhgXlFOq5DJkeToeytGP8MtowIb1L1P7j
X/8PWOzkFfgDxViNtTTITjXB6HPBNSkRPI1aXzUHO9UWPySVwSQXCN/isi3TegCml+Yt/MTBc74K
p4N32NhF1l9NtVbFn2JrVnGo2QXJxKitE+TU0nswSc56xCSVlGFBG0tG8TxVzzORCk5EMruj7oFy
zWnY26W4W0RSvHk9hQfN7sq6bQPQrjuRW1n67Otpn0TIN3xIjQ70LCYIOVRp6Mexe20YbbF1epSQ
u6TR0jmKJZKLvVMrbd8XPtB0JybtBLuuHgcbuDd1+jMzEknrvCdoJ89mK4u6geeefJGuI4vSMbok
XEWVSHeCMdND6tvqEZ34MN8qXHPjpq+1RF7rxqJbPyynsOfrTtnmvJ0I5iI7I/FrRIKpXB4I/rS+
N0FlYN3Js/TTxz/en1Pd6Y8H/pqdA4IbhoOTKnjo68IxpRs/Kbuaf83VKJd94muuizatT+2oJrgB
88iMXzAsO7/sX022MkFUelAWu7xT7RC2g1T3NnxWEQ5+3f8EQynTKI/rrrlQUPyZuZz8uasOwODM
z3mBP/n95zatJiwdItCekqUqhw2mTcxGtYhnnbWdJLkZzKGQD0J1ur/XUFe1JPOMnGS6Mh7ssAGM
yqGqHa1BhtrU6/aWR7tntNRlIlxGy3hdYp3nwCr05ocxZvmzV+qZvQXyqU8bQwEe2+JFLh+chkz3
rYbahYW7Ek8bzFBT8pQPuc3/gcxyKCT3K2ySYZZbhYLh0vu/VjSnNwMDMGdE1Jbr3v/+Zug0ZAg4
CuInRtmW/oONjrSREH9jIhhRzY39tWI4RlzwOFf6PT7g4DpIda2+xg+lj04UD2Sl1nR9Lp1hzwtd
ZBuEZCHU49PMSeD9H+Yqz67d2aqOORP09sFqk+VbhmslvUdy7Fxh6+ku7MPnK9KNpe1GYc8AFnPC
+xWTyVJNnQflEVeVqZPjw9x1Lr2hDUU3M2KqL4lr/7YgICA+d0wn6UWv//t/+n2Ipmj2x11zLN3R
v2IHJJNl7hkzN2iejL3exU139fG7er7N0kpHT8s+/rfOcyG0MliMvjmCEu+c0CYavSusxYj6ssoi
qy/hLbYMty4se35uor5Zx050/UCYn5YVJYYP30m96jgGMvbuUwjMdZQFk/xFMhGeZEbwSwA9eZ38
LiQku8jCzL7tL2z2f7nhvPGc3hjBgMcLTp6pwRtSs6WCOUICI52mQ/PG9zD55tqYrmtZNxfK6b+s
h+eVUQ1oT2Zvp2cXNYlRA+bUHmtygvZlHX8PKhRemJO6PWGFyfHjH/cvmzmXxiiWxwbY4FlqZgV3
aJxnSx5jIgmMXTYnWGp8gOQxRbI171rqjWRLjWOYNwP9ZDaloS7SIz4plV84Kv/t2vH38Hn8o3c6
zTvVIaEQFjG0RxHH416YS3Nr5Ya14OesH4jORRT88dX/mW6//5StTj9qSN5i4FqnUA4mVjYkgx4x
ZmqTkBknuvNKg2wKrpbGo5eetX3rE8wgWFonTAi1IX7SBx1SYBVS744qMjPpg8rWK80C6254GNOB
VoaAwHOO2NKySdcVlV5Fer8gj+j5jCQ4vnrrmzXU+bBLWh1f4eiDnUaFWXfOYzB5l/LO//IOr8oJ
Bu7IiHmd1pL2P5+NwM40a3JVcZRtX7zoSeHucDPjCsis8bpplvzAvnf4+Ob+5WDIOGS1mFAqupjd
TjbNEm911caLd7Qhex75OVEzmJP1XY6tuXe1LvvCRFntkqDnTgvhNtfSMDQzilEylYQXGvM/v1tM
iUwSetizVnzmepf+cxfmQKVeBwXyKFIjJ4F5Jpy4JH1rQmLqm7dNDsvuQuVw/kiv7WSsNgwwkFaf
Gm0AOYx5NuTescC9osFYB+HKTZg/pRncDsyd7XShtDo/nbCiRTzi2vBbEbnvL3IkNQXhGyvm8bJ8
S1JlR8WypG7YymrYfvwT46vgX3v3AsFuBmG07n98trjO96vFTi4p8pKAr7S39D8SW8H6wIuPtviV
Nkw3dTuBu3WAWqlSk8C+MQdLLZJe2J94s4vgK0Q5rdND3ig530Ae1QhSiLusuHJqt9DfeN86F+xN
NvibOkdM90OZMdGfTrygTMuI9W2vcLuL60kniRDBqKLegqg+HfQJ+sKLUJaw71cScx42DhY2boSR
9dYPGlRYIq4ns5mp8wfad8UGgZU2XxPQYd6ZouycPgLapAPgt53e5EQ5B+YnjTMaG0GTTC+ccYeF
HESbCE6ntOIdwTjEQWPv7PNQy2LvizdYw/1a0OdXLdqUnTNOidrIjM7vZuR9LID/oIwMhaZPyRyN
xBbqnzB/Kj3MKTnjqBnb5cnXZOBtCycYXhObfMuN79T6Q6lG/dmYHGN2Q6eyh/iQZXUT37qJ8NHM
pobzVPpxVwEELIwvTpV3M4pwI37M6gkzY4lfvt3UljLfqEcd63PFa1jf1MIhrhVLnXxdCA350fa0
z/a9bnQ3vM8aQBkYEkuY5/WcvrQ1A1eLaPWvBEPKp9QWco6YI8XHMqchBV81z6NyoE23qWXR3UBV
rbMolZN3dGH4f47FOLzkXh7/HPLAKEK671V5GEwhvjao895oTRrxFoy1FM/46hcrKnPOAWEBzMGK
CO1RxX1lDfF4n+lj/QoCh1PUbGS0f6UVJAQAFMSPAPYwCeKa6Rc2mzTodAVrvupeFwwj/k1iJJkk
ss4nh4gIsSDZcUgU9p2/xCp4QodAJoCml+6Nb87jJ9qddbbDl13dUKb5QdS6ZHawKyRgWeZ0lk/u
Uim1xaYkVJhlbkOuPbW5d/RIHfNCHcrNd8fz6h99Y475PReVbJZ58Pvtgor+GpFzaYb2qPfj8+xj
mdssC6n12zbO5VsTg8Sk3NPHJapjry8+9UwPTRITaij49tAZ3gtR3fHraHO8fcacOw03vp5rMvKa
Pk72SUlwLQ2ZeWg3saznJWqwfNoKd4GjeMyZtv1oFeMQtOSGXm4zciLX10uQCJymypg2PeN20vWm
xOAsFjSAsNNVoBhlugQ47pqD8XWoiD34ZjTSNh8E4Or+2eL2f6WDUw+vduIRqBkSRGDWh0QU460+
GG39XYzIdJ8YxS6wqsaW5ESCxjvvZ9+JbPzdJant3ndgMJddCepgDhvXV9e1ngZTuLo3LH4igKVO
3gUPjR23zk0uWn3CwDLguJtbsrejcR45NW1iYkPuIR465TX/YbFVJG1MbgRgkfZkQa20cp+pFa78
mBPn59LJE5ID9UYdikWO1JpKzUtYoH7UQ0eUi7eZF1t6R1B6oub3zTt/o5V6N0SqleNDuyyLceD4
o+3dIXOCPRZUNGlKuIS4pP2cDrsqUEQkmrKYYRADtxAHd0GF9jLYTdDec71x/SnLsonTZNGCxzOk
6T5ijxDG1i5V+aY0UmQubJVnBQO7NjKOVdTA2J0h+PvvukW7pCGOekZYYzpPMfzRHKtIDBBuwNlw
bS94tPZxEeeXBA1n2xeDKvS+YMMotxH8rv/7f/ZoRGjCHzjgHd2i0n7ltXhRtCzSjUkSWHeh/Dvb
nB0Y5xwTmf6t57fT2ETdJoYJn4oPq2Kod3WzlK8JRxsZxrPjHE3VzhcK3PNqm4GEw8idK8M9j4ji
/dUtdJbgh5mkygB63ho8Q/fpVFe/sIgY90bbTde621l7Y3GGOQJHFctwGuyvH+/apycrhtxIVuhd
8lWnNX4mp2bKWWIdKp/N2arN0GqYghl9nb5qdZHtWj3jKLUQXzeRlzICcWzL/p9HUpgZiBSid43J
LDiz1ZU14k/CxIpnjLky3umZOb1pRc+UIm/ZeK+JIjUvnCfPG6kOeEEKUq6YAy3nnff3nig6QFt8
JY6dldZh4ZD4knlS3MlOUhsQItjcj0SL+5u5K7rXpsYYTLt7RlVm0+z917qQ92slrnPWoRjFbff+
j4GbRsfQrKajP0LMnDNDRQAOFCQHR3lPgdIu2c3/8l4xA+R8h1YIVcGpzhfFtLcUvTUfnabACi0T
56q08vHzrOr4kkf/9OOxPmAM+GmHrDBJTPrvL87NfC0Wvqife6c1xSawVABCUpLJGXiZuk36tn1k
AFm+ffxc+/yz/61FWdYGFcw4HzMUU5GT8j4ZG+Bwrdk8+/jF4oe4qnieeBG7L4uViH0jhlpsyorz
1p1FltCXj1c/vcHr6mseBS828jdmvqcX7cRDA4HxmSYQoPiyqr0nKGTDwe0Gkmo+Xuz0y0VsHy0u
pKNU5FDirZMi31vyzHLxPz2bo9InspyCJES3SNAoczTz1RZNklxY8mycxiifYzmZgThhYeWf9kBR
WY41Emj5UmoW3Odw5XNZxCBVXkZZJktxhTpyND7X+kStTj2/BBsEM9ZrLUxGn60vjDkCm+UB0Enw
m4Viyvxsh9bWvHWs2GWDtYTWRUkJLY4T9hDswGBB4wfdVYhnNiR9DocYInRYgKJznz++pecPLZcH
94aj06o8PnU09Fmcjpxm1IsSU3lc1Yq3LSeEl1xNc6RNnXszpXny++NFz2SdLMgMabWt0++BTrE+
0//Z7spe+M3iV/UL8eNwksoW0FXUe6m4EU7vOYeEMO8NGZUlHu25dbxr32jIfuq01tqD3R4afMD9
3Ow50E5XwUydc2XOmpqOH/+d63b//tVaAal8qqhvoSSetutTB0lMLjvzeW6rBlwy3RK1t7CJXfgs
nr9ErBNwWzmF02w85eEaqhZ0nC3zeZBdNu+qxfvloDlLI2PQGXP8+0XxOeR6OMTy+p6+sWXe2B2Q
tWet0oiuykWVHDxCs+YLO8/fLuq/65yckRGxZ8Wok7DBaUD6mFVQIoSAUuZ4w9wHKdnHl/W35QBc
6xaiQrw5p+M5spu8ZvIX6zll/k3R1qQ3jpMWP/Ukry51R8+fC1rfaMvXLy9LngoQ0qxSXpKanDXi
fPw2ak3shgN9zU//ekn09Vcbzvp+4kY42VCk1CG9MkV+EZM0CIXt1cLGybQtSrPWfP14sbNtZCWy
rNgfRrs6RcrJt9WFUGr4xDC+WHXet5ukrIJXjn5gyf3enm/RiaUvTpo1vxfsWOOFF+DsK7QujgQR
OzFzX3bs998D5ALWktOReOHcRHBggKXawuHnB2EWiyLeqyavDkbsLod/v2gYA9TAyOFWz+v7dXHE
4EnEZvqSqDZmmEPwz7byevGykKP8UoPzpTvR624a2o50/3k7Q8JAIwXNGNQ7VLcnq3tE3WlWI/FT
ZbRLrTHHvTZV2g+7k82hT7pLXbmzV2Rdj+KahxZ5L8Cj91eLujNOSoSFL/CVfe06GY2y2U19XKCf
gYwRbD6+uWdvCWyxVXy1IqyI1zjlfZkuRE6KL4JAW6FKeiel/StYmktJXGeIacbxq95uLS1xSVqn
RaVtJwU7bTm/+CkNku8kg1tgd6UvCLtrh/7OLeilXZm9G8Rbi9EVXdbRlVLuKyeYrwsvdYqwcMdu
uYpTR0FldRpIKATvdmPCuXdul2vpyqJ98f2kuap1vTXIGNP6MsqHhahVIDec60NVcaZXeyz6wATI
qHPJvW+zH0nagWn4+M6e/ZBAVdkxPGr6VSZxOi1pqeU8BXzgZXE1Dz3G5H01iJ/cS7e/ROM4Xwpn
Pw1Vsovw+MPyfv/MjIspsOIl7Qt4bfWSJHlgRmPaHQn4c/rdx5d1Xmv9odRjSyL+hNPRH6DEf8oC
FLcph0ezfelXM9o+nrriyhvtwIpAnaj2d6CrrFsVLouzT6y+eUbzv9A5XybaHUbclcAeqmVJqo3e
edrTrJfSjDzZTcgGBmGTPWiL5WcmfGYRpEmavx3qtSumB3Oz0xR8ILjRSScfJA6b8oKi5ez7umZe
QMNZLRMUyqdIFV7xNk/dsn8xvG4A7UdiClD7pn+czLb+Mptes7WJxt5n9J0vPC5nZfP66+Ej5k2k
R35WoxtBKUVMJuNLk9DNgyrYMDonb9buozbVZbcvE7FcSmE4+6SvbyPjQ6xDvKBIpd4/OL302STx
LL8Y0uinvcZME1VKkxG5QLk23lckzOyKLv/nrYR1GSBCVqAawI5z8sC2rSPS1GqHF9MiWDzkV9Wv
E2s5+Dh0vg2ckMlGds1LPZWz12StDvF/MbDVPSq4k2JnSKY2U9CNXqqeria5Xgg5wmDQinIXj17R
bD9+U85O9UwtPeQjkPLYPPisn1wlaiN0bdWcfJpRq9+kkmG0kYzZLb2+u7St966dGg8r7vSeVp1z
1XPJ97Idu397sti6IF2xezHpQvBMz+z9jwwrJXGchiG4V1JW7LyZY+ouMOEgFB05s5EL8bb+t7ry
z5o2cyWCmihTEAO8XxMyYQn4ONYIwvIzhRkGbSvKrDa5n8v++8f3+eRnZS0EAESWuEjJ/5w936/l
SUcWRN0GUJj17uc4lfG2h4hORo4364//uhZhltzI1YzAiqeH21IUmi+8Mbn2Ywf27zA5QMUBLbcb
1fgouj5e7eSbwJVhA6X0wWvNe4JU8f2VrSRFF1R6fGiKwL4qgrl71LNZbogc8jemWXYXUif+sh6b
FrJkOg9/zn7v16s0PsaZnbgHOHRD6ONfvxr0GmiNkm2wz8j+vlQX/H1FpvucqxCrOCdXaJhYu5d+
cQ6VdD6nvjQe2bi7a5ynY9Q647D/+Iauj/p/zorrDaW3iSIZwMDq7ThZLleiB25GkkeOKmQDt8gO
NUevt1afG2Gsa/NVWqoFDVVQ7OPAKncfL3/6RfizPh93bi++GTpsJ8Vk6QJu01ThH4jjTb4lvixu
RDXp32gplN/8QVNMFgMzjyyn8m9LW5/3MQLT63Kx9Qt/yslO9/+/hCks/Sh3BWqeHDAdi+HyRC/7
UIFr3jj9Mv+EquHtWtiID7T8clRaEIavcjCvbx/fhfP3FSMu5HQ2ngAp1ClYbWE80VHOuQcNY/g1
2j+CxpMyffZqeclfvP6ep783uyq/ur7+7P7JZ6jEzcPxiKWaym52Y5/WG7Y80m8J9Ni7M3r/jy/t
ZD/9c1fxyXFf0Q5yWFgv/T+1EQy21slng8fZmG2LVmbW3fgkl0ZGp7ebdmY6HHFX2wvLnl8m01/C
+eg/rPqyU98OkhzAJ/FkH7w0Sb4ytCpDd+mn3WR1egQ707hwaDi/TLAMVLYYKaht6TS/v8xgYeSl
idE6DIVNxPWYmpvATtQxjqvYCSWnwUetNxkzfXx3zx8cluVIz2yAK0U7/35ZUcX6+tW1+RwO6d4Q
0jn4HfUg4Yfu08dL/e0KUfv4NJbYvdzT14MDbtwNqrQPs2z13x2Tyy9xRmOIvHt3mUJadMsdIaT1
9K93lqYIx2zIlBRja+bR+0sEuChjAgGCg4ue6k6asIOiSgucW1XOxq2GFDZqfTe9sFufPT/rqhzN
VkkbprfTq/VQD3VlP/jYoWzvUXgKUpKJTeqHbUOSCsvc9i+sePZTwoLQeVhZl+8PH/731zmRThz7
k+kcMm82iU6pyuQqnfU4TIpGv1SMUO/wz73/DoBK/M/PeVL5MdMxiYHpoGi61ngsHYwhh6Z1gcFg
QBqDcGqDPAiRhLfOPfLeRn8FXtXhvLI8ddCrYYqBv6cOcILBHAF9oLZw28hc6J3C0OcAHXZVVs7b
2gVBsbXQMz2KbNU0W/qsv7B5T11kwiLWcECLkZmrcOr+UbfKuNwuQ1zKL2bnjvPtWGqt/zjUEG63
XhI0zpU9y6rdzHYcm18R9qdDZPs8l9eLWXvFzhp6vd4MbbMMn5H/mdYzm5tB+kpJKESooyIqwyov
4k81ojASQivif7a1YYjPVW1oYmOWaX/fWFXFyYyLvSfjoExu5DjKo5ZNE1Pg1C28bTrY8rmg+Prh
maX3rOx4IR/PCrSrsRXWb5NElFfdGTotws1X1YjWtTQLmwIIZajIcz/wZ9qoqZo+l1uIsml/Lfou
eRyX0nTvfbeEzNBig3/wUl0csbHk3yqKRXAp3L7QIzDgOosdlUQWOY91BKnQLz8ZRoUAe8xH+yvk
0Ja2pWEscivmWFl7v6+YsJeT9rOVdmFuR006xmaxwAyE/P/1N3DBfdidZRuEaN2K5ib15iAuwiS3
hjtvCBBOZCAD3Ts/ZiYe0SjVSIZyE9O9S7KR27oA/X/uZSvifTnkyV1LIHMb6n4z/syFQ/wsspce
SorQfmaeQYQL+q/imygyyEuoCFqpP2lFA2PZKcqieORYaGuvuSWX664UfvA6BnmZ7abElOVmGDQE
pqNspuBaazr9lu4gSoVuniViNDVNgHEcrB4PlUfGTFiaTWHvDLdmd211o947CcKzB2z4qAEHOaBE
R/ck8v0IvniKUl+k+s/GGLLmTvcg+28lkx33dxekIokcorH6h7pU1rIVVun8hoIK7I5vRnvrdUBp
mbOoznAeYmdCK+e7S53vPNBgGwgtcf9ZL9ppNiJbWfat8hgh9yG9dTmS1zJP2lspg+XJJnNp+cFM
oZ6rbRn35SukiEx9M+dY+9GMirdH4qNButzEc12QwKMWODak7tJFFnXb14pspkQXzzKxvGqTa/NQ
3HhzVRMpn7v6nPPFTnM9UihWupBuc6498zYi5yzMergeMbdAbk+61vuZK1Pz6O4PXrsjLErNQcjm
nXzJM43WeI5Qbx1nKeenTsi3vCrUCGyM4C80exjYnpU7LNbVBAX1EYGm4V27ndbIqE7n4q2VqbSZ
mDRS25LIKgf+tq5QX+Acjuqa/OTyystVAiFsdmr/RtT1KK+qxcABz2Y4NmED9Xq+KXppd7/oiKXd
r0Gzm+YxyRuGMRERCENz5SundiK77NtDRbQDHbR5GOcQjjNAfC0YdWhpSnOaWzoDdvGQj1OBp9qy
5l+AbINpU6R8siFTzqmGjB9i9JY7a3aPjIVtfwM6z/jStmP1mDqa6+9E6091OJu1kxIZl2e8GN3S
P1cugaxQMeugDZOm68Vdt+YyAQRS8BQN5O8mQ3VaHYhhdO+OgSySZXeo0+CQgRr4VMGhhvboCf6D
wBq7sPdcgRat5lHZgfIurlubAD4MDq55U2prGkJZqQJxEOOnfFvE/ZRtZiX1z0G5aO1mJGkJ9lg6
9bQRvbQ8+FZLiqQiRo0uy7LAZCYw0rT3ksQA+1ZK4X6vysl/ABHDhLSz+x7tTWEP2dYbuA+v7ZhN
gglGL4ZoGuoJBCy8Slju7hRbYUs/S+wap+0FkZNtCg0RYRO5eBz/3zTG4L/HQgSvE/LEF7e1pBOt
59salVMw/Rr6jK+PBfzyJlMiOS5uDUt+CEY+HEWSBJ81bbCKg5nomdzDdVoOGY8p07a4jr9MopDo
oP0+/T7lnn7nSUwoG21p+rvEzH0RJcvcD1u/16ZDEHT110JDgByOs9l4aKs1hT8usH63mtl5Ue12
Um7jsqEJ1U9e+ovQkYpeau3VwRq1WfARgk6vJeAI7GW3INIK9sQiwzdR7aAZEXYSfqSlU/lDkhCl
CZTGnJ9MQlYStGJOXzwEST59RgdZPGVpnC47LXBl/WBnUrOfLFtjbBhSMMfdYYKw/lvNawxWa+Uy
fyqmxbmZ1UgCrabN1fcmVtM3PZFOvsNeHZg7OLXtbbKO80jmVfZ9N+euEY69ixtuWFtQe2ks7q1X
IewNPaQuLwVd4DfofIY8TIs3AtKSHb+KDQufg7fhF1EP86GMLAKnip2sBafkWDUVAq4YmPeVNXBz
wxxC9B1gLdtmw7HLu8EZ3U9j3OhYTKUTXDMcF87G7eysPLSxHLuDxclPbYlZ7PVtWwcaSU1Zjzyx
yDp5a6VDgfHfTZNuk9bEKEZOx5wydFPljHcOiSsPI6deucn0qtNpqparaM5y09siEMG08+vKtW5t
/Ii/sjZGyZgA9iZbYCxVFoKr6I5+aXuoYP20yLYc/Pu33i+bb8qC/7Wld6uuONHqDHxA87thnDj5
U5nGTY/IXC+G0NDyHn9DwI+1x/LQH1HCkTVF+Wc8zHXjUWORU/wtyE1veagK20eFmhHEFxqcWapw
6ihh2HGqGgQsKT5aaOeG8vgMBcZPz06rEQj/qO6U5rc/NKGP+a2lj92bUdJPCpeaZIBnvSzwKg1t
5X+xnE52kTGWw1umGVN+6ElGrK5Mo4nFDf+FFUSN1iVe2JlJ/+AzN89u/KQbf3mDwCuZuNJRn41a
5c1WdK1O87UoLeMK/+oa3rTMcC9T21DmPl18dXSSPku5QM6Em86KfZ/cw7iN6Z+Yzf3cN+jGkzY3
slBRA1tvECVUuvcXM843snGHbVB3SH2oGoe3gf1E7Wp/AjU+igmVp5OPLsBN4Ymvgd2hAGTAYWYb
nuchiBzh2n5oYgFMDlNdztle0/3ZC9tel+lNb8yVTQvViqurIh+TLbJ1J94XXmd9ThO51FtFiBBJ
a/1MXRYEy/wMAnqS+3SijNwSsurSdKJOAymnTY53VQZBftRSbbR2AjWkHzWL5z9mwkA3USGNv2sC
qxbXnSGRUFuzYedXfS78tySo8MoB1x/cXTlVWR2VSRJL9lffbDd50/OrB3VSqWu8U7jXHNwdyReJ
TKjFL9njGqoQOG7cmQIPhT7ajqsCZAQVe+Ma5V0MGzreyyYmNzCt4zQ75KAxeBFHPCAhXUcwztWc
IhozCWurj67tGON1wkOPiLmS8Yu3JFobmpowemDUQf2LCKQcA4lDKeh47DbXowkWuh8LXoA8j2Hl
FTg+iNek2Yq9Vu+LbRcI/BUdyuEFsfNCSVdIiOuhTWA0oaJez0O/cdNp0NeHOivp7QuxrWw/0fGi
157xiIcp7/CkldhT9UCBxpqdJL/Jp2XyN9PS5Q9ubdbtTVmaatOB1CqJtqkV72/XLJN6cVQfdBsG
X/wF3uKUn6qSGM4XvTHiMcJ0pngBTOyJu7HVakKVrS4xDpzseyMPp7pR04OJsyc/mM5cBmFXQz/g
A540O6GGdhQhOnsEICv4kSrbMwHKg5iJuy+1304tXQ5/EBtjKLJ6R2SHF2w72WtPOe1167uf8C+H
DUalOMK86WqbBnye9qga26A04MvVbPy2YVnZm2V9Bwy3o0wpC+0o62V88dugQCQge5WDkQXKqLWK
77dPcQrgSVNVfct0ycwPtj2ghjeCml+uNsa5v4fx6AURMoBmvLO7knKGJmOmPVJZU3o5QlbeM5Ez
2jfs1Fb8fRlle68gyKu91oFOu2BN/FtHgekSPSgayJx+T5oXTk4fplfCPqAdvl4GxFgmYtko7jV7
p5fz79Usu/+4ifGnIXJ67IXRH9AgB4eK9+L9KXsEhSJJ3rMOzCi87NbCj2ltSgp44NTZNKZr8i5p
u0bSSvM6TvgMhc04mFe5o7XmjnAruLwuNcknVCEi2Qo+4V5ILzf9xZyBX8E1RHKrt4jmNqA73Bc7
6O3q9n+UnVlvnEgbhX8REvtyC724u+04iWM7yQ1KMg77WkAV/Prvwd9N3B25lVmk0cxINFDU8r7n
PAc0vvGL4lq9M+d0Tu88p+DlDfQ+tc04jUCqhMZh83Pr5Zl5MpWsFJAFKOnb2S4nHoYo8qjUm/re
lxOTYqgRGKe+Fy1Wh7BZfPs37ZbYPhhV6j+CB4/n26ZTzrM7gOsIa5aQ37jROAQGbqxlu8FetJLT
l4/YhG+0I1s96334wYUciFlpSlxUA+wkf09YYzscM4/wuwNIJ33YURpaTrMrzXpnEA1obNPZLR7n
wB/Tx1aLYV1zJASSaI94qlkdhvhKv+GicAEcB18QugeaG5RJzkYN9TQhwealRy2o7c9SWMttUWUm
zfGlVJSoE+8XKsl+n6rxy/uD57JCg2sGBRLVKJQ6iE7ejp2Ekz1BZ01+DAb36HtV/ALMf5W9yeya
hfmi/ATGFt/TqjJDjGCfK6uIM1I6HhD3oDIaf/PAtwdUdo7avsI0EJdXnulfqvBcj8olbTFUvuhB
394azfqWPkDsHNw2yG7MbMk/aoskYrvs3fnJ7Ilk8hgoJzMbCRqdYo894Di19lHHx//y/mO+eMEo
asi04CXDyUftddYRYFtoBkONmo54yOmmb0cTBwOpaahIESZWzPrfxWj+zNM49q7UGv92aZgYvF+o
EA5687ePwWiThoah7h6sZN3XcXzZsVXodwE9EraqcT1+9XhMJ6/Qpt37d/23V0ALAFoySTyIRV8D
c/4olFs2yo/Km90D7RCIeXVneSFTQ7xSCLQxoi5CuLGkvGKExgBkO4TTCBJ3YNX8APO4VFdm578M
QYCQ/LnyGmknno12y/LaKYEfc5iXSexbWQfdRlOafhxV2WZU0nJ1zaD2l8e/MigBYKG1pqh91pYV
AdD+opHOASa4uQHGkOylAygYP0l6NI1Z7UVPmpS12NXn95/+X5YilHEIOvm2LZv5+u2LF4Yin0DR
pQiGwd+VcZL/oOo6kbceaIeRmNI1L2Op/n240Xun+b5+enx06/P485WbVZys9TMyTaAp/CjLwEp3
k4lhTZqebDaUU5LIxtIFiXhegmsamb897rXrxB8G8N7zy8+aWgYP+OghKDD+1fDXTr6a5cdODl4d
ibSPfyVZI25qdvHVlYX4su0IKgppB7IYVHuogd7eeo3lr6TAQV91pNIQ5h2TUsRBnajVQMg6D3M0
35EyOTG52eTewZQu/7l3wpeMwYCWNYbx4HzOa8bJCgTRGwcwhSZ63S45IBi6Lbx6uaKhufy2V+AT
eQfQWwHRmufUROFJaJEL88pITXfaWTUMY1ZIn8JZldpldztVJZadnmw2bxd0Rd59CqizpzuU4/6t
nIzpWlvuIj+QXMiATEvctauyhkn/7Qtwwd8axFD6h7TtnL3Zs4kPbXb9e7cMlpNC05QTuKyWj17Z
DeVp1EkqONk1FotTBdpiA8uaikVhZP1WqwQS+n/8IGnwMyiZ/pkP0cyftSkDX7AE+2N+LNuJeqyb
Y73mLLAxEs98WexmO4Eq669c9OKD4KK0DPH7oNBAvXo2/S/CFvQfiuLoVIaWhr2bmB96r+hOaZKU
y0GUmTFSQ5nz9CbRcQv+63TA5Wn9wBwzSDUlHOPtK3H0zmTNtQmukvhehxrxeChoulFeKo3uJsdX
iWQE4wJuO3d6eP+BX9473u/XzTikENS7Zxtj3rw0F7rQhzjpSaExW1hJJiy0KBGJPGKEbA69O8gu
6vRR//3+tS8jIzy6w0wHKz4O6dP5bGBxLJrbas4OOiGFj8R79/VeNwbFySunVY2gMWhvVd2hLxFp
NcRP0iThZNOOU2VRSCDKeWMPzVQn0UJSY/nD8FVrnoiRSvR9UfXWjTsW6uv7P/pifVxXi1U3Rc9u
tQWdfUBtLTVqf3bLlgkXL0WKrzPZKzvT6f+bVGBfC4G83HxyOYfnw+mFv8+VU8akaM12bnsoE0D3
NoXV38T/FLuhNkR+pXl+sRqut0YnaSVNrNzPs1vTG8LnVIOYN7GRTBYjqi2skpZLEKShsmwr/Un/
kmXzdGXLcTlP8kRREtF0RSjKjH+2Kqy0BWbGyTj0QTWpI1VVcztY9XSXsfX61qUcW3ug+5ikg7KK
w7zRxEvfTBSc0TUkV6Q/F08cxx8KMXgmVP2BJJ49hXbWKLQMnXUwwNQ844CV97aVWMGhCuyp/jcH
pw6GDmkzgwl7I2rV8zsnnEM6dYMMh+IWWkdyuXvjJmPg+QfNRK5AXEePwXzGdlpeQQtfDGSfWRZk
MxZO/En8grfTzorSzWoOuYfFVaUZmnw7d1ZNb6oxp3u39e7e/24uHyuXQ65gkE3MEe58n5sQDKyo
qU2HHuP3ph3m/CMmxnyvZHltf3UxjrkzWunIVlFJIOI62086Nj73bKmng5np+b6yzXibAxyLqoRS
J9E85ofKSIZ/fpOrxpFe/vo8MaquP+qPTR0yEG9AkjwdgrGW/iat3XKKplKn00Pj0i5vkqXrXvKu
UuXh/Sd7MYWjV2f2BG+4akjZ27y9cku1xgOguByQj8XP9pKYnyjXms7WiiddHOfMI6qNbC6gHfCg
4Du8f/nLp/2q4eJ4DCoXxODZ8jVWVa9xOrEPhCAGmOx1Lw1Lu2yOgyzMbSGql86AMPf+RS9HEzrH
lQrD7tlhG3c2Y2Sq0PKZtfTQZG1xLA1nsiJy77w+0qgvxTfvX+3iUyHtHIsO/O3VcnZhy5RBSkPA
8PpT27WygtrQ0sFKkpT+oVvLFyq7POF/viTm31Wdh3YW3ezZcMpqcp78Ug4n5HkGnU5Z0nsrczYI
KNtVcmyTbrhyl+sze1MjC6gWQdnBnbDays+3hkST1DEDaTzpRJ0b+3QAhXtoBxqGL+/f20WgKMUi
xFJMePhJuOD5Lq+n9e/mOc5/qDxNe8g04dZRRuk2+y8Ryn3wHaHmIFoozAHxwFjzTWf8Vnf0U/KP
dGll9qupPemGJI571xTZly/bW+d+TmecScm5t95+TvAfYLUlo35qK4qToYkJOjTREXzyiUW7qcR8
pQhz8fmiskfhtHLzDYQ55+wqIhKB5KqA5m2plHcU3mJ/IMnttzKMdJ/ErjF+yjtLv8knme/ffxEX
X1HgrWWPVQH6KvRf//sfcxYSbGeoCD07EW85uWNYWRYSZUfFbnVLpll6ZZ99OcDWW0VQS4ELUdf5
aXsZLHLq4ro5WX7T20+a1+jlrioxsFwZyZePlJO1RVYSvTbM6+fIAGxS9GVdrT2V7GiyeQv+bVpZ
02PxXDmzrw4aoqse1rNWTb/c2G6+vf9cz69PlMQKLcAGh5gM5fI6xP54rlOW6D1LYXqCr1t9swrT
JtPRAQtvrtSOuG/yH3ifl72tTWWyef/a59Px67XX6gLr32ovPDtBFarTCCDh2g2ra5j1gCRpgdBR
9Nrl6yCr+kmlvXp+/6Ln38x6UUYwh0qkxBwjzlZcPvbcn8s+O2Uxn32YoWn6bMuOJKhBEe6Z019P
rkyQ55QG1tkVFEBYKzYGFt5z5CpyR5OUlSU/EaOabkH9xAcAz8NHy8uGjavc8gYmfhuNhDYbUT8g
VvPwVF152n9502stASE8oZiM7LPJIkfX0gm6VSe869ZzQJ/uXgNAfPInG4GaE+fqGHia3DhQWK58
Ta8L65/z9foAOIggBGWzg23lbN0XKHgMYGX5KaWbSL4BHWBM5gnNrLAm3eexL9Fz0XvrCeJd2mU5
4FjU4qhINBrng5wIzOrNeUdOZb5DsW9tQDG5Ny1i7ROthPzHJNKrGO7XUurZj8b5z0fB0GS3cn7W
HmsOnG5fL8deBvkHV4HH3WgS2WoISQ8iUjbUgJsJPMwjZC2l+pjnSfJbjNYacpAXoGx7FpQvtdmJ
F2Rd8tFSWVLeaLnpaqHpsljcBigWs284Wkq1i4Mmi28rKyHlfqLZfIvepkqe0s5OX1SmF8HWq135
BAx7mnbxbPY3M+1cFN9tov1O21gZkCesOJ3p1ORtd0+DYrzFjdgvdUj1rs43Qoyj+DLToy92quta
kJ+wG3Rzj7nANngTulP9qJrO2DKraun3bulm8aExg7FjVCKFiQimtT6OCrrJYzM4iQi12RiTYVtZ
wtFvbKtuXlJAx/dGuozfa2W4NUlm5vSY0H6CerRk6vcgjVZDzdkX3aFwLU6KAVPeFNr2kJ20Lnbs
7Vh6ctfEDpWmhRSmnWmlfnwMgp68VFUahD0grJnKLw2il/y+NwZd3ligIT7g0VllCd4IjEI6ywB+
t6HTE4HH8rRt1ndFddeXRXywYQ6qMMjdbvw0u50yIqOho81uEDkcgDEhkk3nEe8OCJt6wCbTK/ko
h7iq77H/JE3U1AuBj7o/uacZA2scOeNIUTjIluFQtKIZwrmBlTSQ7jqFcJH875hfiZc1zU4Vm5yO
57hJiKn9BoDT1sNcDsC0HC9VP0fg52OYIR178SV0ig9TYZFyP5Sm+TkY5z75UBPbOd+1zBO4saeu
8qJiUehUqnmwTm4OEzUEnteLbUaP4DveTPFJpkuxhhl7s9gvSealET38FMjRaAU7TwLd2xuxzRBB
dj8DaPJFsaP9D/kMJK1pRiQz+/qus5a+upFVpydbdjYkxRl1N/w3zUn3S9dbJ99O9OTLj7YXt8Xt
4se2sdcmpzPugrizqMuMrv+0jM7SHoIJqYvjOXL8lC2lZdxSRSx/eSod9RDgBJ2TfT61grHGgfDB
TwihfBk7lbSndggGNIGjVX1H3uEnv1E9pMUnR1ae+u3Q6Su2NW7BGB5Z68Y3VtK1ZEiPRY1AgerU
XnLy4JSqrPnjaOVVtrWtLhkOc6AS+FTJgkq04htoN+BvhdjEsSLKTTTMkgdlT5TZUR3oxmc+XM16
iFWJfMObUqD4pSXtX7RjZblJplXxVGS1bYbLWA7DI0Io89lPmfY+CpkPW9GUuvElS0e0ZrEBp3gz
e8wsX/M5lhylCWFyA5IVFvs/w+UhkVhs633kFUv1aWXvPVZlkhabMdWdR0pxqngEF6yXj7XtKRGW
VD7FoUkycJtTopW9BmW6kQZuGbRw06aQS1D/YLoWP+gTLt9rI9f/0wkUyIgAR3rzfRAFuF29F/4e
DnBgbAor7qZ9bMh4RJpALOxGOaivMSxM/I92MCT90RDUYkKgSvpnYN1reVANzq3UK4xr5HWByicD
Jq5PXU/ocGRPCfm+i7CMKPd0fL34O8d7JTpK253eL9U3jU4KQlDSDPk+nKkbIr6Hvr2lhxqPW70j
FSvSlUvtzRzS9EimHquJxcLwA4dvm4Qo8N0hhC4WnIzRVv12aaTn7OK6dRpkx7JQ2yZf4q8im2Uf
UdgUDW2roPk6YVrtIuC0/dc5aPloY86zz1aWBN/yEZTUnWcmwUZPYfgdtT6O90Fja3o0JWKsbqgY
AT0KS4q4x3Yxs2KPwpTdTdUSCKOinHQBJJ8Q1T8baT3bx4bk0/RgAt49dM4yNp9aWtitGcKtS40N
UsrsLrCLcT6OLOxHjWq7sQGCWbvbVQ//FJToMTds1QCJxcKQGjNyY31LK+g4+zZADb3nxJZ7Gx9x
ih6lao0IcQ0BTyec0XQAkQ6munkIKpa3ZzsrzfpjOwpPHAlWQyaUt2Zb4dqde+2mSdvkJRaOgTGY
eXuyt0Nl2GoDtBT58YwUksBM+vD+1yAxg2cSarMl0ueq8shPB5exQYbrkiefIKA/IGf35U2W2iRD
IdMe0E/lI7Wf+3kY4uaDyN1Jnih9LWioK5QZyLGarBbDN6mnbXaQgAxuSz8oittq6tWxAkGqf54C
ZR85L0H0IzpMGzezO7QGu+mpO1gGgPcN53uzOrTTNOSRJKY02DicWx4UmWePNnhH+6ZvZi99jtmS
yo+rmOwbE0jzc7BS7W7B/loe0xkf9VeHKofcphADdVj9WmVsfAB1xRfUW0Z3HH3geB3pcdlWz53E
+MHRQQMKanbN7eqIOeBxJ3WzKt0Gcp4rWtNBA4TzVOB/zJZ2r8Z2afmSlV0Mtwu4O+/DMtSyfxnd
1HtJy6ZpdlTB7OFGhx/3H0BZ9MCgOVxUBrGd0wo2aAA3m1VHgaiJk8V+caq+/0mlVLYb1y/tl6Dh
p0TBDHtvh0bcsDfKTRzjV5u6Rn0bLGCS0d0jyi6fYfu1+YEsSSP9HY+xaUOTjOtnVWJ5u0kyMASR
X1bTDSBM2z9YWuY8lQa1yXFbzTo1ASrA6clzZuVs+7rXrJtZ8zobu7ttliey7uWPzMsIjM8dTddO
aQdY4GSPXplEhGXZ3m08+foeaAWHsKYG3PuoKz3Yz7R1AG/pRBLtYH009c+EeSKJ6qYj7svzoDJE
Ck2Juy9ZT43d+jpdiEFxkIViAIrf2Mjk8FpQ9frADJVkGz1Jmm06kZBwWGOOCpDMqYBc0Bqa3uIq
96snzcpRZbbaaMe7qrZY8LsOzBmqGlNuzKw20723gCncsUecECSCOczDyQB5eFfPaKUjTSb9uDWS
Mhk37jA4zyqQcxK1/MgGlmjn5VvZBOXPbu5WI3cwIVwcstLb+XY6sY3xm5gdWtCh2rW04NFMZk/8
9PIm0wr21Pr422s8pGLNkGNNnPSM+uGUmn5+19uLYQ6hWy35XVG3pXOYPT/blHGVOVttURZ8S6t2
59CQnnCium2teMsWeEb95hWujfJU87LvpHOX7HVTqe4LSqhkISCLHDdZ7U/+B+oxIr2vvBpM4wwr
cV+R2M6Wjo5WsNcG4dVIJ5tkRjrXETaJO6cNCgBDIUpO7yNenqK96zMqJp+pIOVP4NOW+kYFPQBT
dhhmt5Hg5b5qzYTGHWhjWZnRRMu8vYH5SsRXn5WOtsWLhnq/c5CpTbWjpkgCPVB4Y5GV1WHZpZr8
ZWZNIkOvbSx7y+BGpOab1Uxhklp2xIRTud+Lwi76LSEKsmCmorS3UaYH8KLLCKJPBk0kUSctcZdZ
rnA/eC3+syDUkQu3p4bYbJj8GrrgKGVfRpq5lhuorUsb/LQu/aC+Q2ne9hReY63Lo4bNcXUrAc7n
jNlSQ2SB1HrdcVPk/0Q0xeiwebQ7zVs1v8BTcreqZkTUvfii+topNkYD0GabeS4ZHpYiBc1dcm3+
JRcofBtsKfLQ6UWP2g6MR3CXxOWCad1iJTA/toEUnxY9GYtb7BVBj7VABH1S4yQCynG7VEb63dWc
tD/EYzAzb1EZMT9r/lAAbrXWvScuVJFsBUCYFA6XX2peGDRgJekFLam1Y0Udoczm9EQ2gyjrZFMn
sgQ3D8bqLiWM7SdC/Jb2+hB46V4ryukmswLVwssuiiIckOHot3KRmhWh9c/6jUFxqtpVGfu1iBSy
+AuXJj516OalOWZd78o9g6hzsC/lSo9iEVjF/VyKRds7wqioGLZpF5mA1IIP05ixXbLTtDaeqmXV
jJZznRbHNO7BAKhiFGKLwLa9cZMy07eAsTjgGaiCSZUoEF9unKbR6TTTCtLiLHS6oGuYybqgjiYt
98CL1UMhf/oaG5KwHHxHbZMgKPUN5jKnDR1Ma/OB/Yg53CyrmXrpArcHFah5MQpYeokkLa3Eu/XI
SCJohvHAKYzCv6uDxF62PGW8ySmJflM4tIv7pXJNdp+rDyU5ibkSHW4jF2/TOChsP2WlMiarJtnK
0l/SL1Be413ALj+pN6MM+icvNqf82NlN9sXIZm/eljO+2CEccizvodmOebNVWQ0AderHvrwRU8e/
X+vC/olCk1ax2emR9SOuHR3I5KpA/V5lrvMtXmZ0nrG5aP4WbSg7Z9JEWgUseVgGyNmsG0aUFswR
TZgRJlLcqsz1xJ3mms2db6rKvEkEIXF8yfg5iS8HiStDmSqd91bNRTRNffzV9ZH/hC7+sw2MHIcn
ibqki1qpau+YAIrztqCQp+/zaA/cg2UqsWUHEvP0EVy7T6R4t+hjXTkVR5Z0fwvpfKk3oMSCl54Z
pIhRQbhD/2somvxbB+5WPVVlgyVPj/EX1jKzfuED6eY7T6Bm3UujTr7DyZjmo0500UyATVMMn0Tc
D8fK7o1mk8rKkjfFYJo7o4XAgVo47bJj1XgJ6SlzsdT5flqC1NkkxAuykFnZiBaCaqDmfyENZeqP
kvPXj25JjN9tBlEnLH0CH/fWyLtVLGTVNlCOvmzq0SLYIGytrOvSsF0ENiD258ggTYHPL0yQe38y
TFXoOwSh5XKsqTAPO29pWrXhUOPICC1I8zhXHaJRtBVuMG+rrmAm1Z3FfvaIYFfbeYqNdmsgPDc2
nZWZ0UhDvnoGTr8Eu4ooXffBRLssHjtt6NxNthDss0kWJ7V3s5f5XmhnzuJHUM2N5XssXKU+sAjL
YcPMXTmHieI0J19HR2HWQf9WTJi5Z6LHWcriaA/8fLwizGJJlOTUivfEErsCdjLa7nBBZ5LaISGY
VQ2eMzEkm0R3GbYcdPQmZCNoy7ux6MUnfCIi37tubTr71WdwlC6Cq9AoK2w7Tr4Y3X4xwGCi+iC+
5K7g4/nRZ0wUGyuIc3+Xd1M+YyLosiLbxlZaqQ+B2w3eEwut4T2CjGe7HyIo6n8YsSPyjx1GYePW
F9RcI9Kou+UO45OB/nueV3+q1wU/mVlZx+pGpS3B2+wmQ72bkWr3AlfMthy1LtupPNGfBZJNPerH
FAF1TBY8atdZJi9ukg865zhXG5LQNrJYq69UGS9rupZjQ+qkT+DzD/5ahfyjntwbS8EY0/uTATpq
us9dI2Gy9Es0/fgp233vUY/4XDFy/zFWhCIrKgdwvg6yaPRL535618qFnxdNebIavd4Bp2ci0jQ8
oKGX5cNeAAyfjrCCXOtaeXdtP78tFNLBhXiAJIAmX2CcVTcHOM1lYnJlVCFs4Thplxp1r9akJ54k
Oo4sr/qZqAIDhwnBIXR7041Giiz/GVNSXWleXygUaP5ZNAGRzaGMpI171ikRnnKk7WjFqfKRX7Dc
L8uRkmHZUAVp28cO/fFwmouephXOj++5l1ISQL6Cjc7AhfF+tf2i6MzkwV/szNlzOeAH3g4HTc1l
GphDcptNTvlklkt+EAaQBWaxEvNP0YKXHDyMFXDjt+9f+qLQb6GRQqVJZxLynn9Ob+34QEcbFcrR
I3/1qzn28U6zLZwftjWdMF9ei6u/uFUGPpA99CjkYmDVOutmkKOVLLU1F0eZdk2USuncO+Dx7xZ+
I0NgrUXJ4ZmPMb32xteWxZvxx5VXFsua3YfH95zHolwOxr0dlEehULRvi9nv80+WM84KB+arjGFM
SPOb0cREfqpqQtVmdjg7r4aYMus9/iB3Hudg2xdTHTznmtKXfcHsZO8ct8xTwsMIJjyUPiw7cOcm
6Xvvv6rzBgmNY16Sxx6Btgzyktf//sesUauqQnZS5I8iEcvWxs1ahXYqmOZxZrHet9h8b6nKtChq
2kKRT0AiFpO8K4Iro+Zs/nr9JfTPV/cIehd+zdsBu56OSUdQ+aMFnLDYpDD89jJb0r3RLv3XYJqt
LazSazrX1ynij1fIZZFjgEMjvoyvxTsXRoihX6ZMeeVjUWftPYiKAiu+XlmHXjZLHsarOT9M06lr
Q5s1c9/7qF58UuKo5LbYPQFWkSVz5a2cfUHrj6JgDl2c+RTsy3l/Lo8DQ+oJc0Zb1ekQ4hoeN56w
Rnx4AhxMmHajx74Qg0+yaeu57ygc5yZG3rLRvviqy//rmOd/VRh+6tBK0VBGZpmOeyFLeUUhdN6n
57d6K3qcB0gFzXRf9Xt/jCC2II5YunR+4CPpajaFoLUIMcOGGRIYJmRIpxOGHTJQg6A1zoNaRNhh
+duetOor70bMp7ltmqcxN8x/jYlZfxvJoYhEmZp9w16bzW9+G9I8awzUA1tecUKmHXw2hZPpYVe3
1cHhiV6Tx12+Oa5orWsws5HLH2+vWNuBmGptVA9lFuPSKsY0vg0434AZoIqWha2yyn+kQr2+AW7P
XlViiNHOU4HHYqrMyVPqIaMG+tlz/flrgYvr2ZiLfMNHb/9+f3iezbev10NQyPumee6y7r+9xzXt
auA9qgd7cfDh16JBhFvOj2braR2McI0tXxyIjxwG2ytq6b9dGqXD2h2EKAa++u2lXQX7gi3i/ADe
XdyMvuasWCrnV9PqYleMjn3Qp8R/rGp7eHz/ptebejtPrMxPmzhiejKrvufsypWB0l1wZZb14hN4
ga4ndojaqpaY1hWZ2F+uRWseuxlAeRuJ5dnanbRdMFf2vDwUoyG+GsofTisIa4QRAbj3Sov4LyOW
i6Gupe0AF+mcd0cnbyoQHc8PJHYRETCwDTYI/BxHBMb6CKmj6KCpvf8w/3pNbAUBaimPv8++EjlM
WqA4ez4wefyCqCXbyBd2oO2aorehIw2iHa5sj//2TB3oX8jaLWBI7tkzNagcWSCGuU2omw+t2dzX
orCeynn++f69Xa5jfBV/XGgdwn/MOTgwV03wMj8wPa8O/pzQ4R5qTz9W3mNM7NENtkrn1/sXvXig
KEXY+aOaxK+xKuzeXtTpysUvM099cfqMg3eQSoopcRE43S5rUOnADMK0eeUtvjrN/vwmoGghrFun
fmOVQ50LG0TXLkbpee0jimAL7N0C7nyrgpLdQ9bm1cemgwh/SMzcvOlSWh87f+kM/VCb5hjsk9QS
3XExnj237Z+TdPE+2l0tdnjPl9tOmlE3OFHpTdh7Y9dLx6hS7qzv584qNE7yDqBv6sYBsBkCk9KH
xI7VzRAnXR+5qajdMGlzeCyob6yPVpLS8iDks3+aMmgYBLbP8msepFb8H0WMZPlR56r9r5lm/1aZ
E6Z3YjBTgVPa9IsrD+38lMDRjIMKTiKkXMygiMfeviq7nbx4Rqz92HNUwLyT5Ji5zGFW8d7oMXUh
K3BooOTULX7SzKPsXTrSg7TjUKbq55qYyH8bO0xrlF7cFZtuox+/CAFt21R4fjw8GrUMbMQVDfmz
ca0RnsIJpthUopdXPsaLXdd6TaRA64kJLRDSlLcPIaHw3smmmR5lbYwyzDhoj1EOIqOmXLRIe+sZ
xfRfQDizH3W+0O+SQEoFMmOyCfw1lqZHq0RmanXlWZzPEuvvctC18xEx1SM8fPu7VIu7wopl++gN
U3WXLGN8g7AoWdYFjZLCPz94PKoBqyiBcpj7zhYzagQuIZ9UY2wntX7G8ej/shNLJhtaJBKUgOfL
6sroO5+cuD9kfKsUiDMhQAPz7f0Ja0Cg4HXjo1bRCu6DuntCjqfvhCjlr54ZsTmVcGXkFfH+Oue9
mSgQ2K0HYq7uvoYCvb1sBcCQfputfbEgnYq9ObjevTX64pvh5cDTKiZ9pqvaa075kjfXXurrwfvt
5RnYqCap4CG79s41hX0M7IDqufcFuhLtD0f5pfq25MnsbJze9YZHYZEC5lfSYcg18aNvWJpzM88p
DCTTHoofVWJlwV7azLJ72rniwZ9zqC2FKQyxXeyJrNhhlna9odli5sRh9LXLIX/0+xs77pQmOTtg
XVN7gqgzRNdEuwLIMQpDjhvVUt8Ae6AHj/68atGXuO6x9SRGvtXsKS32RcNIQOQ/duNWJrFJ0H2Z
acOdUmkg7+kqBC8c4/z2RebzbD/MBHO0nxzAB1x36mcMwqEO972/c2M98P/7x0HM+EWn5aKBRdzH
BuLtq8300ev8JQm+QKKAS+GBn/lCJl51as2sdbdEYTTXOK8Xg5h4XqTHDCeOrZwqzpZyBAMN8AqK
oarOOtQOeWrfD3Nd0vNM3GQl+9AZ+WwkRhPv3r/Zv16Zb5X6BmUu89wDDBRkoV491Y+sepIvhaqk
PpjjvVcbOvTnmUCDMr6uYlwngj/Hr4PnA506qBLk3jD1zyYKrxAsxKx+a0sEJHEvDOcZCIYXHDuy
J7wdZTk5kVC6EMuYa/qJIBKtiUYwKOmR0Cg3OwZ+Q+1Un7LhR0V3+trm6vy5UPB6tWMzuVgWv/Zs
TYvTXG8sguoex8Lt7RBBTfsDKGTfbOPZVj+UM8cPHRwAbfP++zifrl+vi+l+dTZwej+3p6T9hHhF
1cmT5sQtepwGXkM/+Z+yKW2271/qolLy/2shSmfRwoB+ntc8SwOdgaFpj71qxWkQQ/tjiknW0zLT
iFqjy6xt5VeBEwmS5vMDZwP3MDieCK7s18/n0vV3rP5ny8QSxJp9NvoLmw4+4cnx4zwp37pZyE78
Woqqppcqod7YqxgoqpNxMW+rjKXyHxct1iqT+3/NDcK4ap696sXwi9bDAPqkYl3P8VMA/ZmaWD7n
tK4x6NKJu/LkL294vSITN8sxlZrzcmJiMvdogK+egD+NR7tw2o2spPxQlXjfw95iddYTd25wRbpi
//5bX+/mzZfH3aLANExcjziSzwvMGRIasBdD8dQlpb7XhdRvm3KMEQQMuYNOS07bIbecexIR+y21
8frKy74c4K8+IZstNodBRPhvZ9cinWMf/WfxlEyzPGlG4+0dhOvbYrS1a8vk354zY3s9HLELhPbw
9lrCo10SG1n5pJa23k2pU30Tni1DDXfZHuPd8o3SK4n1Q1lcO4Nezh8r2t7FKrmSO/DqvL302EmN
NnRQPPmLi9q/D/IHPR27bYc65riIoHuONfox77/b8zMTI5nyLeoaj3id1Tb59qJKVbRtBMVxCFq4
aVEwAQLODFgLUZblhQqRWBnX7A1/udP1YE+THJ4Du8yzKqdmwJjqs6Z6QvPnHodxGb4wshZ2syQp
cOSx3K/DoiX/PoyA6QQ8WKo15N+efbT5EMTLaC31E0qLI42+xIok1ZWtKWNoV+8/1r98MpRnQFZT
WlvBBedDduFjhZpbPTVxPH2vYhVsDRuWDenJ7QGGt3lqqUt9Iy3LuMPAfe2t/v3yiI5e3drUkd++
VR5+Ai7H5a2OqlKn/3F2Xr1tK2kY/kUE2MutSBU7thXHjpzkhoiTHPbe+ev3mVxFlCDCi7M4wG4W
Gc1wylfeMna1nW+gklDFzbrC+lJN8OVDxadbGJKwehX+G+bKHXntI1PWQNRahm4H9P78N7TRSLXa
T/KTD5fwxP+j8RIL6dR2lFE2deIp2IxS0XywNib2M6JFBLkm9u9ssfNRyyxy6qGM8tM8mcHBdEbZ
3CJ13eyLsjEDdyzaypVzB8ZORYJ1+6NfO0ukTn8NuIDoLLc1GWuccFjzkzWB13IH4LYgTZrxj4/0
VLotZnR5V/b0RSJNHZK+j8XRpQghGCXn8w17IOZWpMVvpaROHaXlGqZoNLThtjUQxAG1mAIkDBTp
aeyJFPYE0Ma9VcMqA2Ukx+lKjnMZIIjfAzuatBFRFNjI579HNULMeNswepv8QAPqWAy9v484Ktwt
egkiMyQPGrdOUkbWVh7buPRqXHU7N6IaZq98kItjwC2KproIVFTRT1ksziRHvt2rWkCcGLe/JhAN
D+GA6+u+i0e0UtpGxiMlBwZluJ2pxvFdboENub0prv4GqsEySQ/GHssPpE04pdO0j97qxpi9AZ7H
QSqj9GeS9D8Heba+RlqGAmruh7MbVEm4cr9fnEKWgI4WzzZngg7o4j0rhnIoDJQO33I5sLaclyqm
N+zXXt+2zneFlv0DEmrRSkh6UdqA1EUvScQMSMTSllxcQAUWpHMT19IJDb7EK3Cml92oJI1LVSf6
mumjhcxxNQlATPugAzk4tFOCe2ggD8eBjblSS772EWiPi1I9v4gX53xXjiQkMGms4E0bkQrZhDmk
inEqZhmlkVjeaNlkPQR+Uh+KyS48zu28sgsuwgrWQ/QmRJuI/HCZfCuGoOGaM5LAZhS8guJxTkKd
6yG19PSrKekmaj5Rlf4a52Q43d6AF7cSQ2NOa3IsSYHocp7PHfQuVtAGO0AZm+KAGlLDl6goJlXR
dG/0pb2/Pd6VHUc6Ss+KmqhN41v8nn9Kv9ocKT0Ij+iNCGt46eS0JRVTZdeMDNmbDV//HAbshtuD
Xpkke1sHgkh2SG1DrP8/gyZ2gqL1oMZvDqK/R5jfXCuVYiJt3mBZLa2xs67NEQskJAFYW54Z8ef/
DDeRGpiwyhKa1YGNtqg0uypVB3ihITqbZgAiWFNTZ+VyNfhbz+JwmJK85aLTjinaxasulQOs9NFO
3nINfzc5D5FW62YZ7kxCveX2gl6boWOJQBQEg0KEeD5DvWu4UmENnHoLi/WRYvVLqUxIgc+xBebO
SEhq5fD59qBXTomqoqtBbwA1Aprg54POoSlpcp9JJ6mTnHITOHHypg255QWp0XtE61rv5mA/P1mx
aa2c0CsvKbEoVVgTsAjF6WVDD4EHWY0N0z8FBYZ9GxXKTQ3vqVZDZJ4VHwSqiXtiivQ6Srl+3rol
JqKUYeFfb5I2Hfa31+LiY1MipydPfstHEBH6+VqEBI5TCe7/hBi4fGdOBqjPqOll20tbgAcrn/vi
/IjR2FckIGJfLz0kalUNkqaTw5MtRc7W7zN5X/nJfZejFoMY9+S83J7d2niLl9lXq7EdoU2euiCJ
/syW34Qbq+qHDD1f8z1Kg1b9P2aIZhqZJPgYIpPF3sKkqES3Rw9PUVX+DKQOblJrJa8NcDUmmEff
Pj5B0dszwINR3l922mgKxzHlxvgkt030BTRodp9ZQb2TfLrmLgGhHd/dHvFyw5A+KhTGhKkonrOL
ez4yg4EyXBmfTLnDbsLpFTCJMqWPvszktdW8uB5gi5M4spxweRV5WQO0kXVUqLnGJzvmrpOA+vv3
eW+1pTfW2TR7tuVrd0oI2Hp3e5aXG4eBRfOdmgRXxVIcRZnUxGhMIzqFI6gydyqdVPIkPUqULZj8
5is0M/h9t8e8uJbEZGknYrTOAQGue34UoTCgIOp3yalt2+KrH0GOATrsOE+WNNqv/pxOv32tzjAs
SMNkzX7qMqKmykXHlkIr/CNih8V3Ldoo0qVES04EN/6PrLaR0s5CLdhLmW+8owcYIa5RjSp07pDc
vZmacQuJoPrwfcTPMBHtFoE9eIlFIOnjSpnBzIpPNKbmflvHRhJs5WSYaNJJ1uvtFb+I18SciVdF
BInO2HJ7QbaeGqeUEtguMtrDTj427/VE3dbmvdxFDiWDDZC98keeB2DeYW0kp9u/4Mo+I3f+G7AL
PdNlgTGLwtlOZmpOKBF06nM5l+E+CWgNuTgjBDt5TlPlo0GqKGfyBNEY51xdtN0UmhqjpBnJaa66
uvGqwKF+bdpl8SJBUDtAqXV+QbZpu33caUHLa+CHKzimK8eaZja1RKBCqMguw9QUVwnJwBrhBEzT
ljalYqWPfS31v2TKys6WZsRgv8ExLVZOtajdn0U2TN3mTubtBUhIF+X8hEH3JICr/fSU6XHcbOO8
V6cD+Mls5atemR8tVzITyhHoLyz3ldmBsM+yID85UaN9M1obJiAcdbeBO/TKcgTHEQbyystzmQyB
rGMfk/5hp0PpafHYVcqIgY8fZycsesfgZ+LrZbpHOrSjACVpwQuhZK17Ms969y53OvoLCvpuNczc
vrtDYb2dt1I1xGtJ0ZUHA8EcWBP0Q8mNltEW8uBKgCpYdlK0Kgy3JeyiDW0Ru/+E/Hc9rkToV0ZD
EBgta5YfksSy6VroQB26ki8Ko62rngGeo2pJzdNKfhsw+qKVO/vacCT/RDKgwWFDLu5semJ1Idcg
6qC49bDJNXIsl3pX85+ER9n325fFle3L+rF3wfEg+rB0plKaDvcYPCggYhjavA99nITu/ThPvt4e
5+qkNGGihioEUdpiIyHdUMRcDcVpKpPyu+JAc0KWni55ofQrN/CVNw8xBeo3OD0jfLbcHCiMouGD
/MTJtOcOAyml6j9BEVMO6Yy5U96YyisK1/EunbVuRVbuytXLO4N8Lokr/Z1lPysHpK6F2pSf5CrD
zEA3a/Z/4lv7BkLrS9fGa/bZV24FbjuxS4h+ac4vQu1xAhyqpVZxsuRA/eIEZuo1ZGHokKXJY+iX
VbClHwWU8/bXvDZPNPzAmpDecyOJr/1PEqm0VRtNWlWeUFSoXBwSom2pJYWnTQ0gfdSl9x8cj+8J
Fl2lvQBOm/9yPl46wV6qplQ56bSGP2EO0ABu0em8w/OFmNrAFF3rF15sWEYRZ50SFEUbxKzOh5R0
mzI7DhSnACXVXZhOzTEJW5wIsrEBTH17fpeREg1BmjagItGmRyJw8YqkWlsA81bUU6xMzYuVV8Nn
e4DHtssyIEhIBpZGdegVBbZsKqUYYlXWHWiBNVmsi+0k+pJcBVTAiB8I3c4nrdF2RC5B0U6Ym8kH
6KfjG7ZHkA7sPsd80NhjVhav2TleIJCJlajyQLugHSrEwhaTz9OhmIJEV0/4SKVvcdgjGIhG7Odu
alSYVeNYvcujhhud3M5veVnH3hhYWJVhj4jPdoVWwVSH45/bn+Rii/OjKMrQosWYkErJ4kcVSdLI
cmdoJylPo/e+iVIfV4vBUeEf+0F2qKMa8MftMS/3HGOieYeeFOgylI3Ol78lWY+L0dROZW5bP2Os
+Z4q1Bbgj4Xq9vZQF/e+mJ7gDQDXF8JK4qf8c4IhKs7iAdVP/TjorYvcSp569SCtqY9d21GidsuV
SHCoL6upgd3JejUFBsZoaflAW1//EfS4hTSB0vw2sP1IN52mrT0B1z4eUqNgoQA04CS8WEhTmsYi
4Red2k5OzE1n9HAPowZdFvrr1rexc5D2ub2g176dUJIjOuPuv4Dh1m1FGyOotRM0BP1BCiy92qfD
iD5G0dtrOpSXX4+OCRMjSuByYrTzr1fgqStlSayd6khTpScLpQxt29aNbP66PauLt5SsCXAGX5BW
DaKei1MAMxXAzGxgVqzJCBTrrcjHncSXv4TcZbvcRuHcGzRYHkjYWunKJr3cPIzOvYhov4iElv7B
VA3LPOxM41RGCvrwUonc11BVBzSEai+AgiltHHOqdrfnfLl5zkdVzxc3TaooTVWJUeWpfwlRfLkr
4EPBy1CN/2J40iuP27U1JorluiVMd9DoOx+vRuVgwL3QPKHZnm5TWw23lBKjTWUGzSPCJJUb+wg2
YwHT/R8zZa4UB1Bs5bET2+yfSyDuA/x0utk8oV+FA2eqy5Eb5nNTbwsHcbdwCnDD+fjiis4WtTrC
24sSez9a2CzWqXmq0kQ/wELzt3qHlaUHpNAEH5uY1fvtEa9tIpqMMhEh3T3OzfkkpQmIYoJF16kt
Tfutr0c1240R9jtuHKiQp5WsoKnbNigNr/GArg/NsKAmFfa/+PN/1ndkRpWBytUJNH6IWZJf411Y
0z2sa6W5w6GJlQejv+Y2K263s5QUggPlFlFsQuMY++3zYZNpsvMYY8U3JD3kg4HUzwjMrfhj01Jr
N2kKExiosOUhVhKgyGZ+dD8DIqQOLeh8NuTO5ay7vpUhHkvlWxcFKoJMTfumREq35X/z3RJV769K
PWmfrKwOV0a+WG/Bf7DA5NLaYMGX0AWtGI0GIb7qLQ7iHIUGRd9WQ1/stSGK0GApg/soS+uVR/vK
aoNsAhuEFCNQ22W7oSpLG9JdU7+FNZydugiqByQB6z3yT/YWNydli6l9ucUWtPqiD620coYvQ0e6
56I7KGyUdfHZz792mQeGk6N09maiwNGh+CA5f0xQufNR1qZZ31sES9immobUELpEeX6Q8Ds37xLc
Rlfu64s3kJ/CF4fHJCAExlLltBwTnQ+QNG8wpjA+DWYNs8kp+hkrg7FScVIvnkAxFs0FYGXU9YAt
nk87qGOkyhq9foNmWTpuQFj7Mg1Wp2wxvWse6qmTgi3BrI/WUhzmmDcJ3bkKkx/KT2EENVIfpbjB
aTCldM/dB7UE56QA59pYsj5roSH5O2QVTcSky7idXacr5miDPmuHnhbMfcsNi2R+SRsoox+8sZga
JRdeWzBGwh/7fGpzigBFiznAm4psqjcXwoDNdGovwrztru3KJ+K6coUKe/HoMaYNcxPZGQ4Rd8f5
mEAiAWJaQfuG26jFXIWd+kgvaZ6Rw5Pt8uO1YTGgQOoLzgKY8sUlBbbIqX2jb9/QatHfyobmI5e/
tAssWbqnYAjYpe+qeKvEc565oa11qItgl/zhpWbGtEFFM8Ch03w+7R4Jj2KUy+4NXFN45Jd+79Io
2Pf6mG3lrlYPfquugbku3nsEyw1AHdzPSFsbS5zPGMRwx0a9e0srlLrdgjMNhsRAYKabZP1+sDJ7
r6k4+22oOX27Pd+/NLfzt0FUe8i1+A/2ZcbyO6tlA+W8T9+oTodfh0TODvZYd5Zb5UEOXbhqph02
wmhitVk4PIyKU/8IW8SrpBrtr7uuUTp4c71U/B5Qej/G+FXtOmRcDkgYBxut/BwWO1lSnUMMr28f
dUC9VyKIy/uWGZCwAB7niufSO/9kyST3NY4q6ZuRTPH3Fm7WQ4uUm7rRkcnYSqmSekpHYwFOcLip
Zk29u72EV04KzBd6KpQkAJIvWR9O6zdFIBfZW2lr4ecKVbWnUMJCFbNCNIyC0lqpKS3d3EEbIp8N
bJYPhsywuvxkXZqkmNUr+RtN9PqhUa3kgB1Gj9LlPPe4xenF0XGC8LVSrazb+P0kS26ObNNzAm31
KUV46WWa67FDJ06Hbjxb1YlS/eyBvXe81DBbD8Ci9EwPM+k2RZN2iTsas3+oNTV70WCIudY0o0ea
abxvUVbpD0kSkkndXlZVhLmLnSnaf6S/sJHpkS2O4ig5yLaWavbmgEPGrwaLWSwEzLrIN63RDD/A
Sjno7icI6tCn04ItJtpJeSc4/NoO2xa7dbO+jN6buZS+OXOo1zuIabqxGUtqHgIoM0WblGN2D1wH
3ShLDc3HUk1zyb09k6Xjyd8PxmeijiLwMnQ2z3doRY+nLrAEJ+yJ6nqrqzEijSViJ65K0fgwWU4x
eZDHjSd6GbF4XxTrDvla/zXAEvy5GfThpybTPPNwqE4RPc1mc6fKUuqi4vLf7R+7uIwU7l5CB0hT
HCbuwOVlZA/QWpKydh6nJKxe9NissArFRPFQIbuc71IUS+uDbyG46tYRkpcr0csiYhDDwzshRGWl
AC4vq2zw+Gy86Ur/MUXxS0H8scPCk0J+9jkYZ27Aj05WF+g+Ct4kO0JpZfFhFCtTcr9QH0u43LTr
03Br6RiQO1IcHcAcFneoQiKFliarMgXiVvpndzNRkLs8NdAVGRpU3/nQJrWsoAtn9dFsg/gTas3R
HYx+dLdizKDQAxjwVixb9bGtZBxtJrvdIMnffLBuy68QMSL/6MJrhqzk/FfkeGjrHTS9ByST5WPT
pfGzz8uz9ZNiciF1Ivl4e8UXEblgJNI3EQhCOu1wyBZRWu8UVl9MbfToZMn8p6rj7wPJwx0qp76L
sqPuwhdbS38u9pRQ9QeySBRKPExd/HySUWtjXd/48eNQSNGnoBvNd3pnPyLHWVOMWTwFzM4kz2Bi
SMCztMt6HRhhHQqBnDzOCFrBaFQouHtaPkzIbCCP/mOSjfaDdaa/YwrYO0E2pVJKteez68q+qQPf
Tx5R+cvv5qCTdiB4innjM+3X21/v2koyNcA8SNBYlGbPx+pDCPNhbCaPI1q+G/wilJ8aOt7vWh71
yfbjY9HXFDoISNdxTs/HKhg9C3Ql4WyW6KnUhub5ttzdxYoUr4DRrn02nZiP10aFNrCcFkJ7QN/9
LOXSKcW27+THaAB7bOC5XqBkrLTTyuQujwG3DTcOYwoWyjJHQyYssOh5J4+ov8UnI4rtkw2Qhpqk
HLecfqx/N8FUWtPaU3Rx7bBDOYKgeOji8hSJpfinAjFRdU1RTeELOn34E7FDfdunjdAWj+12V06T
BTjMUSI3i3XkjFHuPqlTssYAWoRsf/csVVHSEmGcAybh/Fd0qWH02Fiz4J08fsa+/NEIq99JMPby
XQ22f4OC36xhHx8EripXycojc/G9yWuoCggoIMRt2ivnw8/W6Eh2OkxHvU0LpMVRp2yR0dPjythM
mow7Q532hm+vFAaWcQChGm1zzg9iUtS/wT6ej9u2UaXXaC4e4YZUtokfs5S8aFo1+aNbEU4X/SYO
Qy3btqDuvyipViifEG/PUtdEkllx4Q7Fv+UkRhO9h9PrQFiCTDncW5mRTg8WLj9Q9VSre799Epf9
GBFiAtgRSHjIRHQHFr97sMok0Pqqe0KPJAABLSDuZojNAM7lGopMDf7GFvKXn0JHkV6ipHD2eIuU
rTtUciW76DiHr63fBiuHaGlrqCBOA+EG+pxQxbqkZcwGNJhC6vunPkJ0aYPYZxq6yAObx6CM2nbb
6239NdBCVCE3eLZVOyp+euONTW3HrhKV5fiM1bP4hZHqxEcFrqWycmNe7HRySWFvSrERuRFYZ+ef
PKJQXEBISZ7kaSxtN6Q6v6OLFD9lzehrXhEPjY5mZGeXexN3kmZvhkax5v94cdvA/+IJpPsNWZuV
WvwI26B+EKd1+2Rm1bTpQjV6N+JKbrZopyqvE2mSh9z5/HZ721xOXZT8RMRLeoQl1+ICb42uJi80
26eibjpcEvwe6Gc8CjXzBCE51S2MLPakqbSfS9Nas5e7MrpAxxN1i1AWMNL5whe+OYxQsLunAKnj
r0YLrXFH1WxQ9xHaKcHPvgjbz5htlIE79OmIUXo1tfXz7SW4uGiIZal7WZx6wukLpmMRmJTZFad9
QqgRjqEUVhu28fTbBoTrIqtdf//weOSGQhzJtGwy0cXtXlvdnCJmFB+pYshwkqYa6ijFwPKzgq7m
HxMYbrK/PeTl5cALbZj0qalOEUYu4w/6v0UXjF1+DAhzbcwa/CmQNgSV4FQ2eedPEpopISCwsaT6
ts1Gyex2hL7wyOnDqcbJUAO1f9CSToumTaVXoTyuXBQG3/os1obGBFSWNqoFWOoyLCvQ5CPTio4q
Iq7oUzcTrau87vxT4lOFXXldLncefRtWmYeF/Uf6er7zGD42xqEqj46VTwhnSQjaOpHxRgm6fqla
+zssHg0Rr968R5Zallci7L/45sVsIRKTuYmqBJgXsRr/PPF1nNUxCjzhsUAf55j0o6a5ZiwV0efR
9Cv/MRz1qTuFVMFyDyeNuHwK+0RPNyi5BN+bmjLwgdKDfeJCQ4wcjwcn8EAyS8UuxZse9/ppMhSv
t0toduWIrP3GsAp13NuJWnxm7jlR6AyyF7UhFKGfcvb5Y2JN8XPm1JKy6aIof25tpLv2lTF0tWeN
uE94TZXk+dYvtBSV31JrutBLS2jxKGpILyhyq/Ezbontu1+l0Yw2fKzgqBE47JxZMWbukSpRXxFL
9kH5gC64N4VwOC0sy0//BF3XlJ8SZSq1r8iMtpPraGmtecikBr7XzGqPXVKrp8MOiWQSHwGAKnfT
mBnjfVnWvXWvZU3+NGpNGbnGaM30anIj0u76OJ7qI1uoUHZjP2v40iM3DvxbChrrSzrIZbhW3r+y
u0hXBbaHsqx4+M6/Lo9JXuNAEx2Nth3up7oYX9UpGx58PNw4fXpT/ZESmkxeXCtRxjZLPwho5dVF
boS2BikcvwBY//kvkBO543QTxeA+0X2ppTR8RQWj9WpLTn3I8oh+R5KsP+lR6e+wzJJXwqjLFeAU
00X6q54gwBjn46e1NZtWqvpPvhFG9S4unJkWtD0YqYu6D4WtjVPPpv4NU+nqsYOKnnoO+ujJysv+
FzZ2fs5IuLhj+R1cfWB7F7/DMFHIdtToGOXzbG3waInkF7vWmodh6Bt7o6A4/cC7bH3L51a6h+yR
fkPwOrC/zDz+Jn2KsoxfFT8rzO9G2lrqpzhtkEFauw/4GYufSbKmIa9B1HlpY9jgx0V+0VdHpffZ
MGrs1xAXeZo2UoilyYZnq/i18iaIgHAxJg1OpC1oQwkg8OIKjLI+p17a58e+mZVhK8lD/hrZTU4f
uc+Ebnxo5IoQPW6i+OscOlrmqrk0PA5KXGkB0vlBYny//ZuWhW5RfCOVhL8s2kOUIRYHx5hz7GaH
TPlcF3XqPJWAwNvPE0m8+oC/czN4UDgcVMVR/AufJ2M0pEcrKScaaHLRhxu1jsP0FUnkYnDltldi
andSm2zRY8mTU+mMQ7lvs2lwXseym4JtMWXTU61M8vhl6uZs3JW+FsgrieuyRiomBdwPQAbvGv9a
Pvha1SV2l+va57jT5zt5CuZfdlfk2oul+sFeaysnfkOgmnOJgljk3DuZ0aR3etu1bxogz9SDOB09
mHqq6291GlYP1kC5Yl+nbSc9KDlChF8dA/PfL5nVq5Jb51b2lvpq1B9uf50lrhg/NzIVWiBAqxBE
AaR5fphCExt4C/7+UW6sBpckh96tZ8r4G3zpB5QMNtmMZMQBe4XBBdQIk6dN0SCZAwF0SXzY/cL9
Dc7G7d91cdfwW0CoCiFVCnW8eOc/K0LQt8txJz7mEG6VgwRX4WlGqebeR9LGTfI0+175SIBvWJ/x
dR7saCV0ESfl7CTxAxibEjJl2ctLpvfjQh0sZzzqnTrB4UI07ndmognnDijPv8htuCrlJe6t8yGp
+1JwAS4lEI/Lzp8WOoSNRiIf5SzS3uWhv58E4lHGP2VD31NzNvD2/AojC7/43JDoPlI6WePGXObK
ogOHkOBfsjFJ82Llx1GttJak5Jioc6yCrq701pPyUTj3OLiZYIihjHdyj49FYUx9/klDMRXraly8
QAYmXM7K2yjNWvxIQ6PXsZtD7t9TnDRG556m9LAxJsVYYez/zeCXayfwXpR16Ubxyc73i9L4ftvR
cDk2DbBmL1X7d96PbN4WnTo/+e38y+JHJh4tK2srNUJxPR7yZwnfynSl1HO5c0AP0VIk6v5Ls1ws
oB7pQYflEgtY6tYujO3fetGqr7KTB09J2pTOyjtz0TgA/wsLAX0eeDUwxRbP4RxZ8qi29nTkOq//
U8Nm/kxrUd8Dhghewm42NvPocD6srja+3T6lF/ktrT8uQRDBOuU78y8i4p+Il5J9TRm7N49z07en
3k+ayJ0QCrC2fqRIn7Um/S8CwHS6PeqVBQY/BHELnBSh0DLDjC1ldMrGsI62nWX03aIw2fWWOX/P
2iZ+7Krov9vjXWQxlA+I6IFYg/wlr15ckTjU1s0ghcZxRt//kFXq+Nq1tVDZy9UPX3vnQy1CvNlM
askuYuNo5hkdaTus0eGWDWSmwioc8Fe0on3iZOkWFG58RC+nWdm8l8EVnXDKhNTtLS4h6nXnBwkZ
eHxWfEc+jsi3JHd6VpbNofbrOdlgq1Yf7DzSwy0GpNmvvEUWgJhBU+a7tK30J5rRyrs29/Fz5YzI
EEqSEu1ypHfWuieX+07A7FF15WoG5L+UBZF6pRwJQtVjKWGpYMtj58lmPbwO/jR2j6o0p3s/wEv+
Y9AM3kqwK6iCIAxMngeQ7XxtEHgd65gI/TjKGJH5tlW6TahbzwWV1gOFhuDu9sb7i1g6v9VgMFBK
/Itk5S8RJ+Gf8+WgcqGXZW8d8bM1lX1CWKEhRpqaCsraQWrdh62MmC3gvvEO9Udz2rVB40i8yFFr
4QtS0VKNI8Pv9wlv7ZEsahwetBmxnq0+6fIflOXsaW+1eXvoFHny3cBCaXRT2aNV4JyryrFXqFrq
bGeSaWPftUo/fsMQrheGBLqd4O2ST+om860ZrUWQmsmz0Rn63kdmO/yWy9LwQkGwzn9MSqOesA2S
uBno49hIWZfDXdj2k39fA8j8lg1V/oyHTec/DKTJmEhJdB2nTT60xp/bq3p5nBHQQKuI8iCNB0Av
54tqNE3RFbViHVv6ZaHnZwbwqxzlA7qeHcZgayfq8n5mPAOuDar2sJaMxYlqA03ChkM2juAy5sLV
Cp3oL6E1gQeLIe+tymrmvTJFCJaS/vfFVgOvFt2VcSEdwshS2x9DkRGCxMWMW4jo/XpdpQp/OGcM
511tYaSzsZqMuO32Qi0tb8V+J7gVoS6CUjwsi5XKyhrxmSFpj34QWPzQTA09PAb1IyKntfEa6J2E
Gvooqf9lSZdsE9pX9melavNqY+ahpmyjCcGruqRY4EpyV/TJRgYF0f2UnKJwG9XO0xdWHF7HypN4
GT0KwBaCMMiHo6/9N3r/59xAB+/Mqieo5UjMLqKV4UbOLe2+KYoSyx3J8fKx+uH0crLjDflwq5Vl
Y3MB6bEsIX+wOLXNrNl5MnTtceLlfFYcP/yBIZ+1Bfuo7+epq0910/fDypyvbDNAtQJ9SG1eNEPP
tzViYtLco552bMah8D1Zy3zPAhlzKHGL80YB5LrjeswOWVBoazpNl08yKQQtAR5HCs4X5geFXhiR
baT1MctT9SBXYxG5Mkq4qL1O0jdceZOft/fmlRfAAQxP4Rh+DPSyxdZE168wsynuj0WlNb03Ah5D
a7vLAg+FmMENeyCmPq3ur7eHvbLI1D2QzYBpxQWyZOS3STXPdtgNR5tEKf3GD0AD2bJw3/KGoCmb
37WwKn/MZwNDStSJ25W76+r4QAMBI3Lh87nPP3JXSzlhWNEdbUltEoAgc+d2Gv7N+wkQX8qOMycZ
/8zGjvaFZGBye3v+15ZdQFQEAZNe9NKmQxuQ80gRFD7ikaBUsBDiyN7pdu8/a7nab1BGl6h+j1L0
6/a4V/aXCDKpIghiB12x83nT6HJ6BCSY91wNd+qAUMEmxDTxXfUjbtMBdM7Kcbpy+ekcJZnYWrAt
iDTPh8zNRKvYvcNxtK1ovM9HLf+POx7j7sQyk+ZTl7XJ70S0EPdK6vi/htrqJQRjxt53VRyq9E/a
oCbSXsIssthOgYkRo1NbePPq0PSCfavb8dc66yNz5Rv9jQrOowZ+OfQXtikZCHHK+S9HwUYtigkT
2liJhmd4gfzmsknBadWaXz6MQRIjn0N52p0xgwy3kkmA680YitafmjCMCpqhCsAv8JhS4lVorVWb
yaEn7EZ2VTqHssyKZjNYdanhilmoybeyg8/tFulo/YeXp/I2G6OAeFOHdvZaMRTJZpiDwlx5WS83
BaJl+EzxOgH3xj/hfJ5jaimlhpr/ka0aH2oepa8B2edjFquRx6noV8Kxy7YnZSwOH308IBi85ouF
bZU0kRy57o+KjR77vIGhK7QrzarpN5qNtMEd16COhxuOj/qPsIuGT5yl0NkaQR7GnpobJpbxUaW9
qQXIyGfFnM33jx4Ug1yQ+5DiH7zlZcQoZSiQjQ2Qc9UJFXCsgR4C4HOi+578eJfE8rCmmnR5JTAi
hWn6wZxP7sTzr4CGq4Op4TAfW72ONyg7q/fBKL36dskFVcid/CvnJtp/fJpkf0TcbHM0vxcpGSzI
zK7bVj7CQJ28PE+Em2sdfrNT+TCMVv16ezhx1s9PFHWZf4ZbXD8DDUrf9Af52E9ZuIEs3v4Alv4t
iyf16+2RLiMXkESCXktiS1a/DE4TW0dnrC7lY5lNzc7qB9/aUXsy0vemsYiHEcoe6WppemNsihnJ
KjcaE0zXVm6/KxMmrxaya0I76KKJ22GkbU2hjxyrMtUIlUiVCg4wkLdNMLYrx+ryGPOeIDkD0p7e
3QVLXEfJssiHgvSkT+c9kIpJ3+hGmoMubSBHtFWm7G4v8rUReUAtgAFsIJKA8y2LKaaeg39Rjkol
5V9iKwn3aJaOqRtkXeDNQ7MWrVxZTlGaIkKihkBQurg46qDBs2HI1WPez8jC6ZnR25/lVHemDZg2
X1/JU8XFt9iu8G6EFiuIZeuiM5zUoer0taMci4gLJpM0J94jWlWrK1Xwy2hEoAnpbhCIiAxncQql
sJwBDSXqcWiLzlUanUYQFgu7TI5Kl6xKvoN0EHtm1lJH/vAn5ISQUOHrBKBr6dHXB5o2VpRmj0la
YXPaR/6d5oM86aqs8/JMXYWNirks1xSyAGRdghg26+ITRhXFRZuW6jGoch2/1njcF07TPeS42D8o
fuy4jpSozy3A6UfJrxw3qjt8R9UaC7/bU79y4UJagC0owC2QMsUV8k9yQ5Jd5RpExSNPcvoy10ry
Oyf6P+hcuwOu8Jk+e4qk2tLKOb22ialOQ6ETdbeLOmM3lIjqV5VypOur7Z3BhqUniRsInwfr/fYc
r45loKFMUZM67TJnpgClJwV/fjRQgfxRYQb+osQGgOheMdZYIFfHEjgKcl2wacuCdyHhbqKOzKvU
svF378OKdslpe/1n0UEgWTkz174eEo7I0whCO0jv86+nxLoz11RSj3FrOgcd2YitHmPW4jTy/J1m
P6pb9Rx9/fhyghABD/R3Cy8LV0Wpd11Xz8ox0kzCjiCR7zO1SjOXxgsd1P9jMNHFAG9PwXS5P9vG
LidEUtQjpKy4/CQjXrHVbKysgggDlpXlvHKVU5kBHwdJC5zVMuvFBa0b0EPmKjeN2PES38dnlIab
+qNCCtvregTsV8LOa1+QeJMrgPCDT7h4PeYwC/VCSrUjOq+VF1mFhpOrZWMQFtPVVWrN2rGl14Sd
ruxSYGRUknggaS0sG2KTVXdDN+vcP1GpfufZTpWfglFy4JHT9efbn/DKqprCjQiJOwdDhCUDxCY7
cObJpL4a1endkPd/ymYwvDalQs7+TLQ1eaMra8qAMNDEkSCAXZwKy8ZDOaKmdTS1Uu5+9ZDQhgM1
SKPbs6d9yt8ojaheawTB/0g7s964ja1r/yICnIfbHiW1Zcl2bDO+IZzY4TwXx1//PaVz8aopogn5
O0AcIDnI7mJV7drD2mvN76OroshFJq0SC4CyZGJymdIjtp506MIbT4qjVM+gt/L07BgTo1+A1tIf
ZEhDsZ/z4U/iHhuSUUZGKZpQcZc7/sqP22EqYN+cjadZQaWxaZkZQnB4Dh7n0K2f1C4rtwZk184Q
QR2pC2zaUjL62mIo1f2M1tCfKBsrz7HhBCixI0OfnlJ7ztOND7vSk7MRNKGaC1oDpMZSbGPUKpVi
oZo/zw3ZoBt5uX1wckHZoFDmBwK0+NQjx7kbRC4eFMMJ449RpYQP1FO0z7cP9FuwnEt/DPgRf/EH
wwjXS3eNDG5KLcme49Bmr8teGAg0FWP8uWzm8cKrIu7bZKoeu8kegr1jjf3BrsbmF7hJatZJBo0a
Y/TJRt/ybQT1okYAAwjALgsXdv2zNBi6OscSzXPALEi6i4OKsAKw1gcQQNSDUZj+kkoh+niqp3zD
j734xuuQhsNHNitHfrh1S7oDUGxpFLem4NBXvzVlAoEfWdaHuoicc6Sl+eeiKVBl0GNzZ3chAt1W
0m84mrf33oVIE/g/0TF/LpNHSuOwABTu+ExAk3T7MQYDN1Ie+SQ0O/F2kOwbu7aGU3XjjXrr4DiP
FGclzxbB45JIrKgEjNpeNTxPgdH/nl1P3DMT1Cpfge/zBFtm6ITvfqlAmErUCKGbK6m3rrfanPIm
RDjXfcpD7Rw1qa7vWoEOvWXk7ud8roOft4/828su00hGiW0mRijYLY5WNEPgHnSq80SeXP7u+96i
PmoH3wc1GL/cNvX2dkHQA8CH+EnFEEd5sbY85LEt0uaj1eXzfWeOxX1Xl0569IY8eDCzYHjqo049
RoLxeEjzQ/2rZYgI4XZLi/3ImMp/Id8sxcYJf5MHMXEB9hTiNvYZH7R4VfQmqAWQl+Zj3un179FT
R2ad6GWUd7fX/+Y0SQVN8khT5zQ7jFdcL194cWFqQTd9ZKrDHc5mgTq7bQpSdKsNi9/hbNun/z+L
iw8eJLYwp2qcPkLiGLZ7xTWzuyAU7YcYPMw5jvXzbXvLw8T9lB0gAAaAyqWAy/UKa/iDGWqK88eq
MNN7nmXjsTSCJy2Sw9G3TS1d4osppMUcpPSo7S27J1mdT0VY5flj7AT0uMy8HID4ZaUPiBbqDlfY
P7WyLKZ9qoXGxp1ZuiNpm9YJs/4UuKXs9/Uyu9Ya9aFzMwTB6EnFWW0zBpi7cDZ0WnWMUQn6XYjc
/fv2iuXb88oPA7aBUR2MAT6dljaQwWurTqsJVR/V4HuH9Fr+j1lUvQ/aLbirp1r1HpNJJPnnKMwt
+1lL9MHb13P4Ts37l98gy/qEewRib6vd9LL6YJ6V73EyB9GhLjyVTKQGIP5roJpZAbmy6wDoTthU
x9vLX75D/7MNCQ33B7wRLazr9cNZleg9CvR+Mvb90e3CZF/BKHYqo0Dx7hwrdf6rCd4+oqXdnNVC
RMlxtpstyozF3r/5FfKSvwrH+rYd2r51gu+TUbbDXWZUI+jW2JibT3Ycj7+H2UxGprMas9448YvL
9T/LpNWuLZtnb6aisiDvzCw1lO8MfOX6rppM41NbkU3w7GdbYwOL6/ViDFgdqRlzCkxFLXyVBYF+
3YRD5AMkbtTPql7oym5EtTY4EIGEF0hi3PQ3MetwLqqi3XIkC1f5P/PEHAwY/48y5PorO7NVEdfW
oR80Ijl5VZ48zUVR/516YPSJsgr7cPt0rV0uxjJ4BWgWol0o34hX22ookxcOpRP6TTy4w2GmuH8E
0ZYYB4FLox9rKg68bgk6hHuo/6oUcvhUqTdi4bUtdngYZaYh04zFV5/rqtNKaG98CAWDu8HwggMM
jdahtgFt317wuikJWJKcZEhFXC9YsTLsz1boa+OQfmt0BbiO7jH9o4ne2crb1ozx9hFbM1xHwXHh
MA1tGltbRMp3A4LaRwqNZnaqsrpSD7EWW/oG1cyqNaI12VgnY1t+Rd7yYYZ+Mvge1Y0GyiU1ouk0
KG04HxnFHZz3PbIvZxWUOvn2ywDZkuhXb8UYllOqfLfqvKHfpaeHFI6h5ymCjCsMpvL8/p2TyQmH
lIeIs3K9cxTXQgTvKuW7SZy2qzwnS3ZZHxZ/eWaUaRvHZOVeuGTcnqQbYHnLRpEJPbaqVK7yHeRI
tGed84MG2Oy+m6u7duq9vxB5dk4oBMMM65Zjb23cy5W9JFTEEUk1Nv62uBHIRiMD7rShL7QpuWu7
SVy6CCgGc0g887c/7DITlTuJMWrhtBeA8S3pqKCacMgxO4UXtmyKj06oOL/g62/iA///+pgPSRPv
51RyvXXzrJb72pUguwJsTn+o28rcyr1W3CB4CfApcoxSziNfb3UQoqgF+TdHq9KGM5MV1JDyqHSY
6xHdg8Y32IKHrO03e015kwEA5833ztNYaVqU6HxT7/+Dh2rODxRZPWPf4vvunFmJnwJGdo5BYLgQ
jmyZX9tuvj6IQjZBxlbXCw713NSyOMh83UqMH5k7zM9zNJs/Cxz/r9u7vWqK6iqT+cjlgNK/NmU7
YdcaXpP4HTRNwV6FY6fYhYL6NbylWb2R1q28p4T89KA1Hm/6WMu0Th+TUTCi4GdzZzSfy8rK1Wc7
savhK3Vcx9vPXt/n/waa1p4bixLMp9urXTtJvOM8qLLU+kZFpgL4HISZm/hVaKKGFllz9B+5pvmX
Y7RWf8rtMdoCOK9+YAlkk70QitiLvTSJY1QNKSLfLOxp3Nuj5WREbHTvnoJk1H7cXuCaNVkkg9NN
0u8sSSQCMTYGLIGpXzO4C3PLWIez84RKb67/Ew+D+f43Bro8UmcI3pmxUhenJ+ty8EOqk/ilafTU
pvCSxUG05XxXO2W0hTJZX9z/WZO7+yo6CXTmqKGCS3xDQMvxaarnJrgAmbZ+uSLa4j5YMwZoyoSp
CbYFwoNrYxYAeLNX8tgvqjQQn8ckS9z93BWW8QnGpMDa8LprN0PCiBkFxue8wYRR6CuVCcEFX1eM
Pt9Z1YQgTgF6Cf4iinDncHC90gBC2re/1KwdxB/cDFqDHBmJwYOh/nq5FV37EhKo1G/bxvnZOpNz
ht8zPZZKa3yKAaduPTOr31dKgoNHgIt7yWYhTLuLdUDT/qA16nzwUrgDdnoU9cM+V+vNFuiqOUnk
Sy8OcOryDemrqBfVOGa+HRlMuraNNqf7VnXyvXCHZqNQKT/WIkel8yAzfyZsKSotYpMpEG0hsiTz
vW5w64s6xbNxGRjt2AhLVtyZJwnb6XPgX94AD+BCCPsG/UM/yEcETLXYtJJxFw/NdLJqZZ4fSggC
txhPVo2a7BqcRJAsLAOvwYicuu9E6ndjULg7KBsjb6d049AeRJka9kmbm6LcWOnK9kH/RocTCn6K
8svEJHSZ3ddrNfUVq4lgjdEogJoNOXdQxQzIFsze3Hakq6vkrXrhPiL6WLxUk96M4dyWqW/V0/A3
cih3U6gb1b6qtVxQ4h7EVrInY7jloaG/wqgmOwpQZxHjaYDRkwmCGn/Oy+KzOeNtKfHOdre3arzs
Ix1zUO2q2jn5+19liMJhMUNWWWqcL+7+zESaGwRV5lPazuuTVUEkAx1mbjxmKK7V+2jUjRhezCpQ
3X2j5L377fbHXttd8AkyfYDplur+tfPJYDuFzsTOfT1Py19u7ymPdm/YwZ4B9fH9eYOkBiJhkBEI
CMlrW54SJCJGm9Cvw9r6EGtF8ZXUKAhQbhI/by9rzQ1ISgtadXQ7CCevTSmmIBTp5sIvglAbD/kk
nPDITFe1cVbXPh+IK5BUBMdIBi1CjLKx9cEUTuGHkWv9Q+/a3dltV0DbUQxbUJJVWxIlTk3khaTn
ek2QX9lVp3u5D61+dgf7Tvlc0Ip1dpywrem6VVt4TzDaNFze5MuQ+g8dY6OZX6dWqt2n6dCeUVPU
7bPGcPlftzdr7frpxGnEwh7HcFlJhQsg8kqryv20T+w7W1GtncvUyFM6QDqy68bxdwPV6P1to6sr
BJYC5pJ4H16s66/JNMJcdhkHv0lbpClF1v2arKaHZk+ARz7cNrbm0qjVQlRFnsZYzuKa5xK0pamc
/CQrMufcoGk4ITzdgOBQZz3sj17BzPzpttG1FZKk07fyCG94ea9X6GVFpMTmzHlBGybejR7w1tKY
3EsVOlvwhlVbcp4bUglqAubCFuU/Ww/mIPc9a6ANbTMbdiytAbU0zYj+ICllZhwkJ0sD6bq83LGJ
nrWd2YVvUAhHfLIHIQIUGOJEDYZo94Gc+J19OJmYX5lcnBYXgHVVhUPh5y3sJB/izOh/6FHW1Hu3
VrvPQ03T6PburR0ZUD6qKkn0qQosekJJLfp2yETp22oUMr7ljR8DJdaSXV8W9v2kJcWXPzBIooQT
k6RJ5sKgNUODqXl56UdOlJ8HtnNn27G67/KmvfA8zRuuc3WBr+wtjsxghXlmhkXpDzXPHitkEyk9
mr+JvYufmVa5G7XNtTeBsj3VRqAUIBwXvnpqOS5h25S+o+ZNfmjsUWcurnTrPwiYiBDoT+jQ7PD3
63tXoRXRhRRw/Kjp6r8zzVDu2jAvP4nJex9+8uVUSvQtAQSqFbx315ZmIadcir70DbrE+jEDp/Gz
zqLNEHBtqyR/oKTaU3nnFqcfnt8kifEffuI04ae8rIMvydx2d0zZfS7qxtgIirbMLTZqAMULZDQp
/ca10vzUo7+4KwtNKan/62F1sJ32D1JOJqGAGMjTz94tQhPiZm/udLPwG6lqcXASxzjZQd7UX6xG
T7d43tZOIjUJWNMskJp02q/3LVKKOg2jofS7wHKeE6WLIbSrK2vjiVtJbAnNJUUuGAImRBZmhhEN
k3ayCr+rJju4IBOhduessutzRebyQVhwWe+bICpVBoEq4w/u92vrizdPdVoZrriERrOhfgrRB23R
JtJKBGShK1APXhVt6QKtfVf5QSXYVDYHFy6saGwIiBKtQK4lT4azrmhDfSp6dQs5uG6HzI/ZPdhK
l43AWuQU9EkVfMhhlepfL9aG6tmj/PNOapaXCy6ZWdCyZryHI3N9UBJH6nbHHTehjnPlHOXNgzlC
s5QVzseoLIPiDx4dDr8MZUmDaLFe22uqOVDIAkvfHIO+3mVDUB6mMJvvmlp09j6y4JS//eqsnlHA
D8wRyOnTJUixqI0UBnGl9BVlaB7ccm5hotaN/2bagmdua/up6pLsftR5+W5bXos6rVeWF1e+EcVg
DFla+Wi3u0dlHKa7TGnzXdoW0Xl2mvK7VwXKxnJXjQIBlbB3attLPwOpThVGWVv6cKDBQ6Q0gbur
BgaUE0KZg4ob7/buYG49SasH1kELGFEckC+W/FmvyndVOlR0ykMcjkvv5Kx0qeMeJeZt4+lbXd4r
O3K3X9nxZpWKRGITtAz1kcnW+F99xj/BOkVT/hi3Wf2YhkJs8J2vBZ82wCxKWoSfQPiurcawlYHg
k/nDnCvjOYFrTj3VxlgZH2BLtaYNt7pqzoAmU1buSVkWl5Ksoe3Gxkt9OFB0BaEvZoof1c6q7H4n
u8XJ37cP6trmweil0n9hIgOY1PXyhAltvheJgqGhhkKdpmUEhHXj2VuyQmvvLv0BOZFF0RWGwGtD
tlZb5ZiQ9DlpGf8jSj2c70pGCItTxZAUY3mW0d3dXtuqSZn5Ueyl670U+5r1yVAnT+R+2VZ59ORZ
YNv/60tNtA+h6N1hn8Gi1mzEF0sY2ItbZYVgMRiSNd8wPdFDrx01dpTvSTOH1s92BrV7IprKtd+a
2ZfzITfRczp3PXSnT9mQaQ5soI0wLDjwzCHqdk7J7Na5qdso/jAR7H29/VXWThh5KeBrRzLxLnue
rbDDrob81zercP5SMNPY76Ykm+6RMN0SJ1+7svSFgBKxC9RLFqeZ7FcUsaFkfscsZnNQo6gavujC
TIKdSiV+76XJD9edc/vL7TWunWqpjQotBiBwAGnXhw1KBUEUwqXtmy7zvjHELJR4r6ljs4X6Wztj
MgSCSliOmi5LXMXYCCWpptxvYb4KDnocTP9pcaZC6xsUP6xWm87vX5rkfKGmIcXJlwVvJytBD08x
h1rJxfgpEnOTnVH9LbbEF9fOibw8KGPRLnmDGeEFs+a0ICsVaWZEu15r4u7OVaeuPbXRNLgbL+bq
h4Q2kqsKSgUM5fWW5VUfl70Nwq0Q43iOoeq6uLMdurtYxI6zT6JxDP7kU9qEBbJI49C9vDbZpADL
VF0pfC1x8UAo29ANMYGc/769ZatLQ0FHBnScSVOe1lcPV5pXcAMLkl9bETHtny6qMyajzHjY62KM
7EMCnq7d+J4ywliWneXHlCT7cipkcfXy1CjTCTo1f3RScbDUpECMw57bgzO7E9O59P8+ALcL7vIk
rZ6pq1b/3F712t0nDaEYS7JKprrYUMsZ8e50DHw1Tot4FwhVq5i9FSGTTBVwK7W1a4gzY8f+dtvw
2ucGYczCAeTi5haxVzIlPJMk/75bKuqRYB1earsXnn2gGdx+bUGwzRtBwupaCbiQgZHMOMuYXa0q
o3eEkvuicIbklHpMqz4oStU1P5VkjqA8bESA9AwUc+lWkLtuG08gsWx4hMV3rrPKGiQW1Ec/uP47
tJLcuXhAJ0DnuFnx9+hGrbHrDZB0G92wNQdBU4GeP4Pgb2dGVHtq7UlpqbgnUE4eyyhtx4tr4/g+
MzeTRFsl6jUAC4guZqoAPnFtlzNVVQvdspsm1N2bQftmjdG9OehU3dVuDD9ETpP+aJI+ekhUp/mm
p0X4gYcp/6J1k/Xp9gl7+8l5P6me8dHp/PPAXF9oLR5LZwY06CtBW58yQ3EurpT1YioIfstdBaYE
xL43ts+37b492dh9IXXmuWFaYRGs9aAv4t5xI99w+uqsZ2aQHLm4lthncTfLra7SjXh0BZcqbTLD
QmNQzows/Ig6jxBNQeRIpi1SZ9c7c3anUxQdvnqK0TQ7Wku28zDGXpudpiD9RZrQeuFOT8Zqa2rw
rUvjp5AAqBLFSF9pEYo7DrPuVufEflKT2cwMrvxGg2iOH/LabZVjMNqjOCuDHZEhKLm7t0RqOufb
W7ByCPkRUB8wrUGV+C2lOqWBwspp6DsJESwk2qX4tzA6a1elrX10YmQFkP8FtMYhnvzYHviHWQjV
OFkKstsbXv5toCN5NyULC7yVgIblHX31tFT6LCAUHSN/Hl0bggqz0vITtTxoBm+ve9WQhL/T2Kcs
vrx75aSCW9LCyK8jxmwhGk7j4ZQ5WbOFq9kwtHw2Gr2xrTqpMWR49V1MkQIeZRglqo2NXLtLoHZg
spNQdxzK9ZdzG1VNU3eM/TaF421HpUtVzybcXMOpthm8h6VQrd3T7a8oT+j1o8ypYSaUARpm7GDW
vDZa06pVilCP/RA+kOjCCPH4j6dl4cexLMbsDKoiGnfGMPfnYqrtdGMPV88uCyEgkEON9pKEVo+t
TjPqOvZF36HRbqCo1kcitE5jSB6zy9oIxuywTOz5mFCtNXfa2A9IbSEOov0uKlXUh9vf4+0Twvcg
IkK5nbo5meH19xCmimKbVyV+MljFt0ydG3otop+Pds49um1r7WBBwg6LKUUmXNriqkRtpbXanKS+
YCRofISdRYcqvGlGb6v4s25JilVQoV8BWsZwQIqoZVWhaU+HCuSs+A9hiGqrq7L2+YiVqd8BLeDP
hUNMMr2tHSUF3KNnH9UxKv9WevHvNE/On/gZSVtMDMtFoBJyvVFZABFd3lnAJhx9yI6wtKIg69AX
aDeQZ2s+HrUKRFl4cICFLJ6b3AYHX8DJ7sdR5EyfvXLI4p/wScXJrnKiKv6YulEfMBOo1t25V0T4
JAY72CLVWXvgX/+KxQOvGj3SDHmd+EK06l3vZhAE5gTOBzE05oOVWfoFZEXX728f0TWz0jlIwSFw
hUvARkIT1+qqKPGdaCjSQxiG5j10Oepf4Kyadjd30El8YHh13qJ1XztIUKqDOZJ8OW96BnE3RKVV
64kfg4+/AKYkftEdhKMk37y9BSlftUYd/aUEARx3EbF60cSY+jAmPrxh2bGeRu+LF1cTJbwx3igE
rB0nvDuYLYnPp790fW4RJqxNq0oT5qYiiB0RCqjEjiHQJNmHbWjp+9YxAOFWaZrFu1AKT6paZLqf
b+/r2oIhCZEJCSkJuP3rX9FoXTf3DMT5bgAJ0l4dY636VObx4OyMvjS2JBrXnjYom+ldv4ySL18Z
nRExMWQ8oRWFnt+9pX4bOlQQEkgTv4LpTjaSn/XV/Z856Q5fxSBhbU7anOcR39hImyNaco73qZpn
4BUkt/HWK7Z2SV5KShI1LmOea3N5K1y90crQtxG3yT7kuhq0UD8iTRCfUeFVfjhBPVhHxGntauP5
Xl0pJQoAHbwfb0pnPIPTyFgUcH3LHj4jgiQVVZCBP7gFnI+3z8zqJjKVzPyfnE54U5idBrC3Dbai
Whv2iJ1Zl7rq1B0w/egQOaPz7ga2HLdAA5dUDkq7ZWygmPEE25sS+rNpFuMhyu3QOyhzF244+LVv
SPBOOZ3CBO/JwsE7gwBvr3SJ34o6fkqaJpdFFyXN673Q9U7fWNbaZ6T0ArIQBC6ArcXV8/I+D7qa
cH2k/4RI02xaP5WpNI6uOyTf5tHYfDtWF/gCaHR5konMr8+nkVIMtQGJ+EUe9qesj7xqr6SlgB4U
cp7D7VOyaozGsuyq8WAuB9mQEQhLiBcjP9KNJj/Ce1hOOx2KEQFxHeRRt62tfkwgVAi3SV2jJVrT
bi0RoBcf+QMtikckFapHDcTmARROYu1jNSZWfL9Fyo8gmyQHPVnv9cfUmM6Zko78BkreAs4d8Z/V
BOmnou6Gozb00cbnXFvgK3PLl6mxbaUroXb2S0SrDsU8ksZBUXEkP47/m6km/P6T5clZOAuI9psG
ZTcyZ49QEdsHneIvgHCP1mQjf1d09rQLKqv/A1dNe5CqMcGiFKO8/py1HcS1RmPB7+1Cm/aVUk9/
takIvDORvnF/e3FryQ5XwJJD8RB7LCsHOsxQw0DFws+0Wj3q1PzuKmD2FztSPWXnGm0Jsbbq7WYk
en7eNr22jxQ/GSRm5J24dXFsEKfLVNS/Un8Sxt+ZMqrJzg7b9GJqI5qmoZp9v21v7U2i1smHxcNQ
a13YS9O8tQplZDzDsevflFZFccjLtDj2dmncEc56d17Q6PPxttm120/Ji/9Jqt03M9OQpTDZ5nQA
KbtRvx8HClH7xmaIqUgqJd+4G6vGSDMo5soZ+CV9m3DKuA3VKAOl1rc+E9DcEMvpu2PjmMiz/8HK
wKKSCQCaAUJ8fVAzNS5EYmVI1oSMSkB8mn9ylYyGUWtFfxJQvODvgMyA7l9OOOZjmM89BGL+qHT1
fOeg4vPTrqLiGY4haycmVAx2eh/qWxPPq4cUwh3AF5J3a9kRHUfHSUiJSUiTuvnbLF33I4HsfJ5j
OFPvcgrrzsZ5WViU4EnuPHU8bgXJ1RJqlRIMe5USUaESs3rRS/e7ZrYRYhbzhyGv0o3Ye3Ep/mfN
IaaQDG2AshdPb5ooIE8skT/a6oDubAgjs76bUOAJjpUWNvuWYa2HubaNbuOkvjXMdB2HhuIsV40x
puvDU0dBFqfmmD8mQTQ9hEn5tWNjW4ZsAu0uTkfCjiob726f2LfflsokfXRgI2wofEzXRnNmVgML
MNtj6LoTYMPM8NpTFpsj74gVGKj/De2W9vzaQgHoQU0F3QbQ38VC+zoM9ISr8oi3105G1np3qoHs
Voj02nM72dke8vktows/wLY6KlwxTJOTVBEuLoyGUT8xNlQVj/VktMc+njXzGIbd/JiAN9ma4zb5
aq8KZtR5aagYJj1kriZiBws/0NZxAJjF8o6hBqJGEqcHjAPn6riV8S+3D0MeSG1aC9SiuIuLVdWG
FmR93nrHKICxJZhM8zNa5P1Oinw9CVeUGy/xqj3iQ0nkbJGXLuwNia4pQ+V4x6SsnFNbcDILMsEj
sKFxzwj5hrnlpr0sT8YZsrZATWpxOjU8qBspunfM3Kr+ESuiPlbCjs8Uqrem/Fe2DHwc60INhTBx
WcDVWotxzMZELiEvrUMZ6mJf6OKdsy0cDFqztDVlGROk47KnatVDEhjF6B1HBMx3oVnaRzNCUkHX
ivxkK7B5lczJnyHh0Tec6Nv1YVm+TJBV8NovSTdRK8z1wO69Y58Y3snWhg4Nv3BrTmnLyuLg66EH
SqMT3hE/pl3o8NmnyEZp4H1O6+Ur8vXIaOUQ9vLpSwfNqAqj8Y4wwUqxxcGkRgKdgGuJ7hiL1tvd
tre2Kolqog4iG3hLahlm6urGRDLv2M5Ocopn8mfKifrptpW3d4vSEohii4YV4gNLK2qgVo3IQ/fY
zK59lzLKF+0avXDo8BsTsTzol/euCwkgQPyg3zSpdrfEuajOHHSj0NLT3Lvlo7Cn+pGp6+Rwe11v
LjGxCWIY8N/gqjjy8t+/LrSkmi2MFDGsetbrvWrzho5NkRxBHG0x4bxRRJOKX7hbXjMYSmBGW5w/
xa4UpdXRFGrDOvma0Zc9W16nzPscVbgfZt6JZ/x/fDRaN4p2orSCJ2G39u8wbzvUiKBeNTfO6vKx
k7+IeQywY3xjSN0Xq6/mDLmBYEhPXtTm97nRFg8jUdqBhguc8vasPUxwfG+UD9Y++Wuj8qi9+uRp
HJZNBSPNCTbb5iS0JjgECgMFfYJm9/t3lzFWcnhISyR7+bUpq+HrKhGmzKiMYb1B+BRdbjEV1J+T
YotvaG1hFg+e1IChnbrkmuyCtFOMLkP6o40Z6CY3cW1qn25rn4Dp11s0iG+uJJsnE0FJVU8HZklx
1yM5Mom8SE+MQ8cfVZjCmE2C9SWB7+GUJ847wUuaPCzAiFgZtIs8sdIRvdo3UBBBb+q8ApNZ69CT
DuMRJo/iUIdEZbf3bZHmSlOMLjBKQwgm4VKLm6JHph4WXh8czcIJ3a8907r5nZVGZXNvZjSS9xnS
I3qHWLqF8E9fD2iR3f4FK3tJSiYBqpwfWpmLQFvVhBE6Sacc9WCwfgWNnWiHMTeq58CKy3LDCa3s
JKU7lqkChwXytighqOHMPJJQiSTScgRSU8RI7ghH4u2Tbhg8yMqaudoAVb79xlwMMk8CGKDNjLld
b2eRpbASuRJhMOTOXs9ncagGvTvNDOM8c2a7gwibCPKSKtxY7tKypGZ5uSWyT8kM/yJOE4GNUhTI
mkuOuMN8lqoSP2LPaD8yJcY8H7qXrbe39by5JGkEaeL7dlY23Mn5ZHbIrCToi+t1N4kTOgFSoRc1
d91mjwhl/S+qJsaxp5G74V/lf+t1qP1iC9gxKu20S8hKr23FIDgoY0T9JWx7PTo2PWQlUAlP9X1m
xLo4eHWaJJ9dOxzuRVKEzgdCBi88317w0snzI8BPgZLDAZKqLuNUI1KyNPWS4cJcRXkXeHr4yUsm
93NStd4noCjiZOW69/m20eWRxhJz9qQ18nDJOZ3rlQt+zexUgJeiGoTob6bDKR+dPIarxFFJtFn8
LHAj0fsK/NTgrq3KX/XKRblpZOgwNQ+XoUnm9Js2O5l1GIBXWt9Nm2niPWn18NftlS49hbQJaAWm
BNmXJlG9tqkqpdXrbTZdCqWd3SPsRn1/QBst1XZu3A5bAgorHxawDNHei9AY2f61ub6iiloM3nRB
g80+95YIv6Ym73Y/6VG176Yk3gqR3p4fQNc0LyBOtInGls5Y0VSvdqN4vmgznmJnaQJ8WN0K7V4N
VcW+63kOPgrICDa6GktohdxNAjLwnSQ9ILOW6AI0ExoriKfhIkJN+eo2Qdft4jx2tEMzF8+6WzsM
tAFFfA7awE5OjRlpXwMFzph7oIpiS5LyrdcicsNzaFCrU3hdDi14vSnKoo/GS5104d+MI4cPaan+
7oZS+cKlcp5gPU4+81xt1bTeOhEZMsoeJ8wxUiLmesfnpMvbWqmHSzAW40mPjfAQgpz+BkZN+1BE
UfJpoJv+aAZz+6RoNoxitw/46sIB9EKuhyuDzeLaftADU7YctoG6Vv8FjnmvgTq3hz0DRg173kdh
nH2rjTr7DXqx/Hbb+MrhozFIk4IIHWT9kmArgi6zC0YWn0WzckSAJn1svFFnynzqxWGwRIsQoNps
pParVukpSXogibFfvBEjrEgQTDjDJSqj+DiZznRxECQ46GpaNZTZRXHGZ25pgC1xgfLAw9ctua1N
+US9KXlramQJlBQBQsDZP8mhO3BbcbnX7Mh7zoMxPvblGJ6s1HpSZOSnIUV3/oMPDlqBJ4ucnMTo
erdpvuE14b6/KFHQ//Tg1IoiNaLWT1PxcxDF9WehRN7ptlEZOl6/kywcGLfMQ6TyzsIopC9i1oQ7
8uA39lmB+qPaQccZ/LptZm1bCStp/EJ8wOddbCuT8JJ4OoOVux0bvJczQUGnKmq1H/XYCfdGm2pP
ExrD1UYcsPJGyHKiK/0ZjMHLK2xO2Rikcc4pdqrqFOQieB7q5q+izYuNk7t2WbFjw95DuRYc4/X2
kSKqnd7246VCQeWvtp6mr3qZundKmOnDyXGm7inUG4/ciyHlDYe9skreeobkYMLDVS53MZjRuKRm
O110KNl3XKDhovdJ2TwYs6Zt6YuveEWqszgEZimoWTmLp96IMncO43a6aE2vk4NUxiEyhX5Pig2I
Kc5/6VRc/7PH5C/TSKp/332QXorgEItDfAfn6fVXtkni515z5ovZB1NwIqZkgm0XV3UQ7sep86IP
RR936sEBSrvFYLKyw3D5Ar2hNyblsRaRVWckjD+mI88xKjXKDim5aP5gzlMMXtqlttAkCE+rQkFb
LYn7YmvC9Y2OL04Kt8joJ1k1KqfLD9+ZaTBkjcIue26PpcKzlENoMJv8WOjxXOwHZcrKaF/Thyn2
UKqF6n0xa0l1oABh6xDdJlF9NCX7/A+1yOL6ksZZeej0wVH7jadrxa9AfwwwAu1uIKLLCGKWbIux
oY8XtRkm3zUDc++odfLOjrr023SAmVQyuHfEgYvj0FuZsLQony6UFhLnqM1qfjQNWAWYDsmT4jxa
nbqRva0cf0ZQpHw87UMSc3lKXkW6kBpXSaJP88WjLIQwY9P3H+fEUT8W8Fo/CaGFBWoIjlHfp5E9
/IwbFR2R25dg5brTI4WqBBgIFYhlH8Fkyl8RVqLyE3rml9S0i/8KEAWs4Qrss+ydVSP5jfGcxL2g
vlDLWzwRCUOH4Itz9ZLZ5fRYGR260ZOkwrwvwjzfgnutvBTka5IX5cXayyV49XkRZYizACq3i2uE
wzlxzfFzDIvxN9Xo1LvRHftd56XTRvaytqdQERJig1OkGbxwabyYY6nlkXpJ0MzYt41nPrTVFO20
Ss+PgO2gKATq/Elx4+opMOpw4xFeWzOkPlL76qV4vTAfDU4EdFjTLhQhnX/zbnY+0BmKHrJK08o9
EXZUHuxJam3cPkfyv7t4/Cm+UvBBu0DONC5uj6voUZg2vXaxK2MIYpgj5qz72PBSwz8QuIow93rl
xMF/t82u+VFYtHg9cAy8lAuzo6EWsa5wMSMlNQ6w3hhf3Elt9prC9BiE5smx+X+cXceS3Sq7fSJV
KaA0Vdihd0e33W57onI4RigBQkjA09+lM/o7lLvOHbfLaEvAl1YwmC5Ggxk+IPm8l+dh9IZDiwEj
Gvavp7ixj2lHtyl3WdG+YqXej45CX2AO0s9D3uuu6FaQ0b8tUHVqrzGtB4SyB6Me+oZN8J8NyPYz
jEEgRj7wqILm0avuE5kIDtAq3KWdZvhp9nAhA9WpLawvtspu81Js/jofoYiZn3UHIZaGE79QUfsR
Uui9gg9AwF1Yce9HAzL38lKD9j7tshhPMnmr/GF1In6Y3nilUpSdmDVRlXoJB85Fz+iiO2b5Vb6g
jRJsFCfy79vjndMAnCAKbcAYIPH4GuXaIgJ22RbiG0GL7BSjM1fjtnFbBc1JcRv2Plj509TKDw7h
O7sSoBfccv+iBt+CwtuET5iu24vNPeWDxMztWvbo7NCaJ9kUQ0VcwdAwa4yoOhKga/jB737nVkcP
EjMeDKMhK/S62o88dO40RBgvrfXJQTROFnMGxmo2psF/z1V35xKMuyHIBkPIVyeQcDOvGP0hhsHc
92JVB6obTqQoNlx4N6GClWmhbNePkJSIInn8+wd+9xQCU4BjiCQOY61XIdSbOFGeH+ALBysrV2Lj
2yDoe15ksJa/Mh6XFagP4i4eCUpsg956EUsOLtrfn+O9F747q6LeA4oMmK6Xm37wuQxitW96EsBl
b7KsosKGMKhn3gc/+Z10CK0cNFN24XFkReHLpSI40WjwsPwLiq3wQSaDqkMWBA9//0HvhLEXq7y6
T6icActYsMqSDMHXxQzN85SG2SGYM6hBBjp7TKdmOAPVNVcRTDm+/n351wcXvGNsUfyH/8pG4aJ+
+SORCbLYZM5e+rnJb7J0kM+9NN1X346sQyQJ86mAjjP5ID95/athcAXDH0xGUFbAbuP18GfEzGcO
ofd5AXDTAQkPpE5eREzaYz8uQlc2YQKNViEf5ZKtczX06H59QMd5vZX2Z9jTT1A8UE2/ubPyYFO5
7YP0YrNuBbECM1NSBXMHlMfQq/Q/gryQe2KamUGmCKgBdPJf15pDDolqsAbTC0XG/2UcO1mOqhkv
icu3BwtnV1D3so/k5V9nC/8uii4v3jU+c/L6XqaZ7gSZpuzSA39U5iKzwJMtS/rIST/fQgk0VfV/
3VAgW0NnGBhufF4k+y83lBQKn64V2cU2IHn7etEPrfHnS6w9xarZU/wR/gGT+yASvN3HWPZfeiha
bnAHfbVsr2Mek6HNLrQL43MQadhqIwfNH3Srw2qcbFraJjUfXUev7wi83x1stY+Fdz+E1yAaHg0J
1Opz7CGRaMjcpG2eV2NCYJbz99f6zmbFQhgPAIwPX4LXdSyZdbNQCIxfxhQNGMi164Ns4vA8guj8
wZXw7lIAR+BSgD3IG5kpxSVh+dZll9jp9kbNcQhGnBTlFlL+wWZ5bynEMxTGmB5mIHa+3CwKtLIU
TMv8InQsbwJ/2A6AQcVftzX9yOLtnZOA37LPf3d8BAY8L5dCUZhDXH/ML9qj693sUhw/yH5ftoa2
90qY/Pz3D/bezoDqCLDq6C7vKJCX65mAQ1UunYNLx/oFVAPX/2rCdv3gBb637QGjxNAXDagdgfty
FTCFADNBVnfJUg5LcTsqBaRJusRnAfpwc4ziZjquEcs+gmfsX+Z/y5B94+/ifzve5N823cuF00YB
j6r76CLCJXAFDBTtFYHX2UnFXtCUACCGxzHx7bWGVbdXNvH4IWr2dfL37yPAKAlMNWgHvamE+IS9
k9MkvGxaEnDTSMqreeDDYR7NCp2pZBDIEjo2FC4cMF/6+/d9782nu9giGqSAXb+mI2+4DiQhNLqk
rYJPoBHzaZ1wQJjXzo+WeVmh4AT8QfH33qbab9b9R4P///q8AHvjoZ3VBpcIQvUVw9juJ1u4/Pb3
n/Ym18ObhecXWsvxjppF0vfy4/oTz1oA9cPLNOXd1YQhTZ0sCo5q3hLWmLGngLZ54lZSuLAPi3W8
Uiz/SLr5nRcMN0SCV4w9Bj2q/e74n6ZCGEMozY15cDExWQmt4Z+tSAnJlDEoRxOZfqlXzK9oWIJj
hzNS/v0lvLO7YBGOvjCG33HyhuTFolWvifLJRW+U3rAxCz5TvqSHFgJZS2mdGf+J0smrskx/1JV+
56pCT2Fv7uNW3D/Ey1+OeMKV7SW5MAaKwgkCeTouFVg9z5EysWhruWx+SD+4St65iyFAg28ObAyW
zV6hfxoqc3+DMtLFANpWN7FTn8CsyEC9jpLT39/tO5cH6hjUMjvVdG++v/yBEHCgYhMivHhRN/HD
ModbUq0zFSQGwBaCmGWLgiK+24g3sUcJJ+jztIlc/PfTBMUSfFy8anzo1+8Z1hUzsqM8hDdyPuTF
wshQZ6kg7oOt9M73hEQHviRsTyFt//o4ZXYLM0VYdFlYTv9wNKTmwsVS1VRlW6Hb9SMK8ztHZ6cT
oOWJcRx+wKsN5DIoMvFwii7r5rsfw9ZjDKjcA1tFdgS6eLt2XT5+0I5770fivPgI4/vCr/FOJFw1
XIHb6DIoGGpn20qANwImNog1qVEYfwQCf3c9DHixg1CAo//xcg9Bxw3Z6wpxVtYRVqUNMaB/zVMJ
6c/hiARGn/++Z9+5D9DcAEEZy6GTnO/P8z/XUY9I0GknksvQrCGEdNAzzs23trWZruE6HRh6alSO
YS/k7lvPHDZodX4E8nznYkbXH/iqHDzeXTpt//D/8xCQP+GiXYbkkkmSCVEGY9CKL9uoU6QYM5P+
ddx16xrWS95N3WcAR6AdWKqQW10Mjek/Sn/fvhSUTTAdQ3GDzu8bQU2Tw9fDcplcJnTYh5pypa/6
Ll5LGpH+oYfu00Om+vwpi6b/R/jH2oB3Y6CEjshb8op2ICVhc122wa2mRCyBziTVvE9Lz+divd6y
ha0l2m8BLRSw7v/8fUO8vS+x2SG/g8iEuTd0w15+CxcuPGBeQy7wNuekcNO4HdfRJV0h/Wj44Kp6
e2Pui+3qlgDCAk+xP8z/fvguRCQkU3xJJ2brrGunQy/b9BRt6hEJSPOUw8/pbora6ej02k0f3GDv
Lo93jHYnOD8g6L5cnmkmYtg5kQvWs9dApGGSNsbNp60NoC5hG3HbasBhqy0dhCmIQgX8Qbr17tuG
LPL+FnBTv55N5dAqS1OXIhzH4/jZ+sMnFW78zIz56KC/txLorMh8AF1B9v7qoM+OdzJpM3LxZHuC
d0TzizLiH8hq2v/Y0QM+ZEdMQPISdif4sq+uMIRbOUHBKAZUJVfiHjpP0O46ADUwmvux1XCHrOBP
nD8Dz+nTi4Pq79N/38K7KxCCH4E03GusCov6bohlEl96t0WXeVDmk99KXbQSTlJ/X+pt5roP/IDo
xsxkN7rb//4/G7i3faT5mscXj0J1rQSzHNBtmkTT17+v8zYsQGoTHR30xRHV38R0B2sMQYRML6iX
20OQmQeoQK9t0Td+VPDGfdTIem+3oHcGmQNcf+jwvDqYVCAWSo31GrJaUygVoRpatmk6JeskPtgw
b+M6fhxoyHsTAEHo9eTUkyKVKHPSC8+G5An0+G2+5PBxGX/bzJD5R7hBKb2Ym4WTD6Lfe68VFwwk
H/dBOlr9Lz9ftugt9vsmucw+RuZFFntZKXgcl944dH0R8P7nf/+OSJVwv2JUijOyR57/2S9zJMOM
0yy5QBpJLKdsiIa5IMtA79Z5zLcadKmPemXvvV0Aa7B9kHYDzvTqU65yzaLVegkyfiHv5TqtpzaV
yV0s9HByjPqqHDI2fdQXfC+G4j5DPhwhq3hjUYN7s4f4InZQOhNRLkBFomCd++G6Y6Krgnixtt6g
fvNotP8frSYQttERATYSPiFI3RBMX77lkMMTjLUsu0yNp8vWDV7NxpYdNunDsQ9uiB9so3dOC+gT
GXQQdh3eN4m/Dn2uAh/roakbnwHQy66hAzV+36Is+KC7+86Oxe7ZNQn3N/umu5saFLFEWnTmEhHV
cMWDEGMDSogbghXsovQjYtG766HziPQM6mYYSb18ld06NEnaoAE5LasEE9rLb10yip/Ot+p27NeP
YOHvvUr0kqGFFoGRA6rby/VYusKX27MJAJbTVCmzIBp3AH6ayHofwfvfjBqR3u0Ci3tuDzodVLZf
LtZNo1BDTvMLZNPjwzIy7/OYdbB7naQ9dPE8l8SLetyyqV2rAEqjtEibOPiKpmz0AWzq7XHBo+wT
v10LCuOXVxdDwpBjYw6SI1xBUBfko/brZONgrR1bhnMS2OiJEEn5ASoN04+/X0qvlZX3NBekLqDw
YUkBjGn0KoqFc0ZDGN3ml8GFPii206SKLc3VD+WzdSgMGdczyUddew33dBHzFN6Fcb6QobJkzb5O
cBe6S73so3OMa+rV/oOmG5JhlCb72cLM6nU9RKUQPZ89qGAGIQBCPO77qER7bFnKtqdjVCRj4w/V
am36MMco9ItltgbTQw0jPuhYbfNUxV6uv8DKOI5q3QIHUOaRRl0VDTyeqySA8FQDBZG4dhDDikpj
CCyAIYBlKvBOrHva5zynQAyeV25x00W2hA5qaJay63JI5ZQjCYdAlwayVVQXmxuDzpWrWllz2zl/
6r9i2jWvP6gfSnaYEuQIJ/BXulYVokvi5snT4byERTNGqYEgzeBZCt+fbJ63f1a+v+RTYtfNS6D0
Om7bZ0Jmym4M/Kb1oYXhtP8NrQVu7wTjEztHgnj5c7y1aXZqfIshYqEQAoK1yOXaqCMHNxB2V6Gj
+Xgl5mGFLHZHE3pOfEHgWLNmTXAfZxKI117oVZQtoyZxRQxeloBGoY835Pre/aOZbwddBMR14mzn
ENyt3GYzOyq6yfHaZmIldy2FhcAFLs6EHUOihgzC1CH0vgpQnceTFLk/nCcwTs0XQDPMWE7BMDd1
mNuEQD5wtv2JZWj11hEsN2wBfYk4PnizarIaZg7BWGL8QyU8YWioHjYdhO43JIvC6MbbYhhGgwY8
wM8rj+0433oG1LpizTCPvNdJ0rrfsTf37JDBJKW9WTScGg6m9/zlIaXT4I59AkXoClT+nU0VjCAR
XIBuW6k5A/7q8nIeBpM9wwOSm38w1jYBNN4TVIZXQwLN4V+wZJi4qLZlsyyuN/CtSckl7GhVEURO
DkORtRNtxwLorEiHpcGMbddk5uBsfQk1hPTgCd14C7/JByuaCk5lC1uKIeLU66CNBC2ta5dMGK95
3CzbKQRpCP/MDYwLVmIilLTspnFLOt8wDxQ0WKgmNhqCiskpcCeDeRZMn2fgQb1bGu0D9zJa+oS2
pdjGRH613ATDVWcS0hymaADgr3ba6+gpNpDfkDVy6Rl6KmizZstWBFZu7QaOsAOyrhpnHNKxmFQj
kqspT0EmdhiS8DMk91V+HwgWdUkZaFj23q4Npeo3bVzPSqiJdCqo22TUSpUw4wboh+Qy6aHv3Hi4
mPJtwysuMZdoIfEc8BbzukrHLpjquHPG1ZMHRGphtJenPzzoH+34xIDfzKvteNEE/ZIXO91ofOqV
Z3S9CAGlnRx1Lhrc4yz6J/RkMg+C7c0iDk5iuBeWUdgm4W2KEaermlWR8FrHiYzPNktRSlUDB4Dk
GNpmlN+bEUOCq2lMMve4Das0belZpYOi21xPfws2a8B6/KBhOfLZTvrOL0PPT9QR9PsJqCcv5fDL
cc75De6qTFNx6nyZ6jOoYd1wY3wV2nsVW6U2oF1pk1/MTGNXjLxLye+ehzArL/xuW7uCRbm3w1HX
1G9+N2T07I9IcDE/QWvUiKsZQor9J8ooFGRAxaFQ90LXiaDvDsGxQuaO5PfN7Gv/qgWj0l06L1Fh
eG65TRtRKI7hQRXSBZoehzFOgJeAXPKYfG8j6dFfTK9zDIQQRpd1G+pOH3shfHkI9RrSK3zcWfwS
kJqYb+Du61m/SEjv4yxAdandfmo69e4AaljWDUWg43U90Q2CFAgz2RL8Qn/fp7SAvKRvP3nNjH8U
ZazpT3NooajXo1tH74SSer0NWumtZ1+o0Txhg6RJGW1G6jKZiRLHNQmMPLXh6rcnu4h9u0+zWX9a
Dv0Qd5kXitFTsg5Bd14WvsE51zKx4pISHgZCIZ1Z8GMFgEGdu0xO+mAWvzE/JoGAUmYAI0HNNeHZ
LroZ0XmXxt5EptSTyzmBsHAjCZgbPm2J/x20UBFfTa21djkMBvJWz1CdgvzDliEoBAeEnVEfc5Hk
QsHeC5DOugXhYklL4bqOl12zbeKEGCjlZwhjcPUMpJxveZ1o6Ch/NxbbB8HCqClFkQP8krgLAwaL
jT4DBO02TVr0NkG/h2g55r5mykuIlyb8PPqaeWesnSaPbrMb+9JSnOqzjwrVnIQXMkDM45hbVgwk
Z9frkjQLKlOVDT/ixEu2i8YcZJfoXXobP2EC0A/PdhBbEsK/FmfmNMaAKnAEzV4Fx17GVm+FRU87
OWpAfpZP6DETXiFj5+hNziIWiSgAU0O1kksABe8t+tpTPXUZgAfFGI88g9MpZ7BnEsiib2QHJ/K6
XzMvWgoglimrRlCuvXLyskTpYjFIQwsNYRF+aq2eESwk4Lslvm0ICY6RkeRE4V3iit17Jb/kk8/b
uofOWfstTnhur6LEzGSrTTSm2xWA71n+TavVY5/omocacqtKz9FpntMmL4xawCgqBpmIUFY+zinM
4uFM8UX7QAxfa0ca77i6ibG2BmKYpQLKlAlzP3q1ieGPmqWPJ+TodOf3MKKR7ol3Lem7UqBidqUl
I7zmSkMWfFO4puXmzi15ZA9wPsF06WfkuVWSEnHSNI8NZAsOMF6RC+BlyrTHCbzE8JYy2/ILZmcg
uFbgfDRQBgr2NzIAQfkbt9Jk6oWPQwVdA5AybeigVD05N8j7Tnr4VHaDV2IJeI0fF57I4z9D27PH
dJ7bFZEbBkxXWq8K+Rk1+tIb2/ySTGEK78GnT9a2TT1Rwv04/hZ3WcZuhZiy/jiobJ6OeuqRgPvQ
wADPGapBBxA7YSSoRROiHwrL1xzPqoPpdpubOMVqgDsfLVdNUIh1WX+zTENNOsso+z5HDX2aI+sD
1kjTNTiwUQ+PUUSb+M4MbutqgEA0VHX6xef5EWQX0h+0TaW+Nv0401PgaSA3JUMYvRqHaXs0UdSY
eykzL//WTH3ACnCGk08EDWTvkwf1yu2XHGHHEfBgjUqkfc29dTE+p4nWOLj4/qh/9yDA9eVABHlU
C4/uYbnsSJFPYS4vUC3sK7sTgc4+96HMIVKzdNUYLAkyYWhxIrWDJaUpLbUBP+K2pfFJhMoQ2NBG
6lFgCsAQFPCa/pk5kXOZBtCzrbKk0bTiRLSPzYoNWQapNz4yLsXvPsuW5hjmmtvvbkyj4bd10BUt
bdon2M2tCHxTQXAUHkHthsnldySYOn/wesm3pyWEph2Qu9SMJwfZHIhzjl43XiNPEuhkqx7JzIxg
LpGvNzJ9QHhj/tWG4SSp8swSXUBAOPMPDNvVjUVEu/RPA+wWirMc5eGRArsijrJDtlxuljc9MAEr
0ffhjBHitQ7Etj0TD2OrQnC9TTUML2h+6jmGBkiiHKXHTic0iis5hgm2TxyZtF5Im8Kqy8ISKA9w
DV6vq/bZMSDUSxjSuzzhhV5j/9PQD+afzp/GtYrxJJ/7yMuXGiGMhEWSrau9c40NclRRBGkCfN6d
zVnlIG4gyniQsq96u0JRH+Plsa06GcDp2stoKk4c/PL8G8LnGNcdopR3xDDNuKZwvj971cZBCMOs
OhunYx9lqrlt5z6iX/t0Tqd6E76Kjt1GfF7aNo7nA1Rr2Haj7KwxURKT4j/QNdFD7aU9QhyNcJ19
k53j4XnHADKQFDaTn2i0RfxrRNbkCL/oGdCfMbJ6LMbe9G2dbwnb7lFZpFuFnDHrANWUgTuHAsRR
VIsQae6bi8+zjuJYR116hRsEUNcinrM5Kbte6gMFlH+tki0fBd5ouGD2HZqxqeDgs6UlqHatPDoQ
tZaCZLQfv/LZj9bD6EfCVak22lZ9xhv468Doxj8beNUldTjMUAztRA86YtTH1H5225z68NEbuC0n
Du1xH0cIKRY9oa6yZvns0EUFkAII7XwDtFcFy6gLr0vowC5xY9JA3ntrhFC7lfBnDEI05hPMI4Y1
86/SZQhI1UipMoOSuKUpEljQzq+lWwPoceEqgt4gMeIftvSRBGEwtPYmGSGAf4vaeSI/W3zRsdJw
F8B+W4MFNRwlWErlE2CmgdHJo22APq06rVEEGchvPWcAyePszV70bEnEzDmQzYBhTdhu0Tmgepmv
RBhRuL5ltp8K5qv8ERqL8RcYjdvvMXJZvzByhYzlpK3IwE0J7FDjFEdz2SeWZj/gUud3pacxcwEj
dXBQLxd9dI7cQB5G1FtolKggl2c7eTAlk8EUJQWEQ2xWiZmrpWDGg8Bpk+VmrDxjTVZywdc73QeA
CQWtAbJh6JpwufScWNwHoIgVHfqTXWWDaG4LvlsJnwzraVS2XJBndDxyduAsW6KSjmKSpYS0jqg7
J4DhirI2JbDJ7dupmLIxsTAQHBHm3AierFKTnxQkXLI/+arot6mFgHmRkjb54885/Zm41I3l1kGK
KspnEeBPjb2JvR2Z4A/xmiLnyDuvFjmhQxEKGj9vGAj/ac06rmULXxBbJvk6fu/hG4/SieEaqAAa
56h+RDc1Z9f5Gm6zHAjiMBpYDMQnOirVQhiyfbjRk6CIoLXwMzbeJoseQ2ZTSChcfE5mFCcFC03S
1aYfUg8IuXToyw3sUXBuN92LyvMW5eEuTfXDtI1zXjboYlx7K+T2inXUgaolsRRa7EgyvSJSdpcW
J7bRJQ/nkRWj01NQMhQnbbnxOU8LKDq2d5Px7VwkkD50xxU1yF3StzvkvInNegC5HkbZyAuWa/hr
gX1riHbPIAKj7tsa6dAdkAaS2hQyIZ912HFebinpf6E842AJe7OdT2Y/e9crPD2CMpCMwYBtzcEk
zq0K7rPI9ZBH8PP13iOk1xWzFpbuE+BS1xvUaG5AmxhEmeOChEwiVeJPqLrErxsYUglIK3n8uIy4
oyugpTpVpnAbQLA00HMtBoqyuPBMjsmpyyeouKpkDv94DMbOZaAgo1Jilw1zuUJV9hPBkwU1sF60
rRffGle1zEJSr0fTIi16psfPYgrNVmRGIDq0Cgl9RRMW/Boj36yV5kHQVR0aj3gW2iUIzQBS3evI
wJ9rSrz2Bw+XqQett/e9AgUt0O6xHrYKGeVCDw7FyQ2gVuiCQlA3RkFnwHioIV6VrNCF7UEZydIl
+bpxFNlLRg1F3ZssT5iTT3ERxS4KcTu7yEArzwe+cusADWyMglRZrhZ84E5lSHAy16ImCKJON3jH
ewYXwrOgrfiS/E69naI6hpaVYZ9KeIJYnBs/eOpble2VbfxTsC74bvpsq/LZQlbHb6buVq9otuA2
abLPktqZHeYoQcBtgfiRhQTuBj0Q7qJnyKMGA6gUsUBZjt7BCcdsinBRymAs1KZMVHSRJGk1hc5S
/N/bWEOcSYDlH0GprgBwqd2qwFE+4O0gTBTKBEEDHtxIwOmdbIIcNIXHxQ6oT7aikf0KHioNVlmk
ogspBAT5OFbBlPm3CVOLj+DsQ44SkOk8LGnS5b9JxBm4bLj4nlnYxqxImhSai+m88gfkPwsEsiP4
iRY2gQtyESIb2B4AXmwAELB4LImTK9FZiQboli7WQ9IjhNzKlA2G3CUNEL14I0F4ALsfHa5g9OOm
itnEfiJjCMG8kdr7vXHVx7UZ5uRxQlAeS65bgfraz9o/frfwpUb7yX4fQ655NWpUbcXSgplWOrit
qEcAl+l416aLUbfcj+RVuibskXVzpgveBt2NRpCeDi4DzPdqWCQectJpwDFd0I2o6TQ2MPbclq7s
jBhiJPcRJo8EefypRzMxLSHxDh4eCOFJU2BvOV6OaEi0B8DZBn4g6DvZA/qHKFo4rF4LOIc6xHW+
Nm1JIFC9lDQGh7dGcjF3lwF9Zlb7mKjkn/3VNehrJtuAQhHCz3bzWFZL6F2i5hfL2Neh9ruHhHnE
P4c4MVsJYuykfw2eD2Q0H2airwOJFv+50eAgnBrmYEuaIxcQFUx250cRuQ5tF6g0AWQxhRJdYVTJ
SymtSlGji5DcWEzTg8JM0HgA1jqJwyM1Cu4TdtUt/smSEnpGLmL8Mhs9Zwo/gkJGiYEpZk3BBLum
kzBQiCszFoOns7QEfx30tgr4G212vPE8Ny3VSghOcAhTLf/kdwABslkk/RHi612HMQgwRyUoj35e
oiJfWYEBe6uOo9QTyq983uLnNO7S9ZAq9IPKYdHdWKAduiy/BDMxBgoeas+yo1k6VlMWQ0OzcNnE
MmwAnwd7O/jfpEm7zw41Tf+QuXB7AnyNiVKIBEtNC4w3btoO3fXjRLX3uKDDGxZyHmeGCdTKU16u
zgtAxuJN8oeEAgFugvrLWEiWowSe4K2Ncw9oj1dvqIpM6UIVnkW+SHmcALt4osBcjuVKQeeWYczd
oYn1/DT3eb8UFjutqwbUeyO0RzDQqRHp0TKMuGrTmqRjejfCYQYHuN0W/9AnA247XPeiTnPm9SVG
C/ZTKL3s2ade1l1l1OngPpRyRH4TInmrwU5Wc4GoIqObvWsrYTlonTunAGR9YuBsqGpTLSCj/YhD
eQjcCoFzHGm9lXmL2vcMEkpzL/2FylqLOPiEmJvTqhn96VltOpaF22VbLgyeo6SeiETpk29R9GlA
t5QVAp7EP/sUHh1wzMElAAK1FmhHMIo/UtGGUakTIs9weHS6pGTUf/DtvX+0zidR9MgH/kDvEsXN
xDs3FP5MDGYRkrJdNwozhEPeDbSrl37Nad1NG8/KIVXDLx45oWoBxRPEX2fXW77E0U+yFz6Fcigf
jigGRopB8cCvpgy1dmWzNmyqTaz6Gxt58iPBPPBPEzD+g+YeFAGbxpuDwnckNDWCC7KqTo1ohqkR
gizXPTyeapgSKl716AfgN6OqK0Tc27thVfNYLp2NH/BtU4vDTKYnIlPeQ/Gk3ZVt2zV+GlHsBGUm
nCZIX5NUl3i2kR9oP63oG6oM4auBSMdUcOJaU2vc0Df7qfwCAaxmLjOwzca6wSjDHRI0eh6lSXeV
hHj7MsO3yFSsH5082dDoR+BYprYi8+LupUKEq7OJa3dhaArbGmUWPheDgENejquHUVAIRz6K176S
rkyghDCXSyOjrRRokUz1DPegpcg1kGRFbIYWpRokkfGe2ylhpVuIux31DvcakfsafNQul2gVKJZW
6SyzqhtWiO4kEGA8oJcQ0gPxlfkVIKYnNbUjPa+QCeuryWA4gsGcgibO1rTofnSEtwdNJrzBCbq1
vOCStY+aJ+ipY+9OzzwwBrnSlmx9OULkURSL5tO9k0zKCiri3ReM2n1WYsrt/mlWFEYVHYY5LkXP
skfDpUyP0snme8694Wrz5kVf04S0Zxa3KkF6H2xfunhbwrIDssJgtLRMtgKvCH7fC2u7c+9kmh+y
BpLQZYzJkYfKbmmv0GvZliLG6PZKEmDEi3B281auvmovQCH1czkkYSOqHoHmCtWwhOJAOkdLNSq4
zJSzBeCklLNo965bzn1wCNDXRAt15Rjl9nS3JZGOflEQapJ1jLkT8jFkYl3VU295RD7N12KN4KBZ
bG0fgvANyvmfqMlAEe5D7m7ww117E8deu139H0dnshwnsoXhJ8oI5mFLUVSV5lmWN4TslpOZBBJI
ePr71d04OqLbaqkEmef8Y7ktrPpO68vviBwmkYwLIPThWgR8T0V2xdlNSfeX2iIQ9Kg0VK1VQzP/
2sdN5MnWRkN+mMEmtkxinvuwDB5PC1buKy8C8e5JK/+mqWCKmHtqsOptjzHqAr/WCQ7h3roZXdlT
fGkX/q3LTLocXG/r3vdR5v8MJ/CWsETXjx4+UjcB9+/nxBC0ah+kZYuvyghS1euYFfCAjHqvjoI+
Nvg9tzdO0uZd1BzaWVwFerUD/FSrmIyjJeBBTNcFF+HR03vJqLcpP0iCWZHO08cyLFMs5POURm4E
mchqzPthqnGFGRF+1yZYnoYlXUefXcAai8298edB2IdlnkCIlLd0TyG9XThujaZNjBix9r/KxB2a
pLw1v8JFrTLb/FgsKXjRkl+EHDvnQSAebTIZAPZyXZfhHcHYqwOE05a/7JkMQwZfp29BC9gTaXQY
tiWzvcbG2hVY3JRqsXk3wmEbmDs3U366iscvC4tCD0m/d8VPNEQ78eW2LvmyMiy8VECX8vdbZ43O
JRtNlM1+AYJm7NI9xV7RFCfRQC6cRtWp5UHjJg0Tp1sBAeE9FvbkkUn2iHNoiA5Ms1XJ/sYZnaH7
ytdzbut5YA5x7LfKhMV+ArtmkJ3aYq3TkOwa81hiCObNaVpg2+uD/oLTaSQrv1lHm0uCDvOGF56i
OZDAeF/XRAbBqk6lnpxjW3iDzno1U2O+zZGqExCE2DoHXuN/cqbycFJLUfP0NavcEjeYfcEFz1CC
LX3cblU9ahDKVegtESBWZaJh+cDpZWUqUgR1FB9WKyiHg1MVzI8xy3KT5F1M6F4PMv3p8LbmqRkd
ui56M1MexqPHn4O065u2muLXvRe8zkjeQB+Xbr8auDxTfW9QOEw1HbKFYyE3xz5X9rjtTHV+/u22
MaG0rmnmPbVCUdyEpO986qJAxWxHI3sC6pK4OVbBqhVjPZILdG4WAdz1spTiALPgf2DOrZYD8QX1
ns6z4/3qBmkItxnc6J6ARgZ3y17HO/iLXp4gDe32Jgr9vL4X7TbJN1xmgzgjNuHKt3dvgfhX9vYV
l/MAJ9YSuXDrD2WlP3kiJicZfU1wRsXkADafO2t16KJggfBzW7c6loUKOe7DcokyueaQXMJ3X+Ix
L5yjMZ3gv66D0iIaWvYM6BZu1PurwG57WAFg2g9ew6Ktkzxene2+6eyqfV258z9y6bTbK/GBfORE
YkXt0SXr4Y83ulOb8W1RCkopQu4+ThpH31dtbD3c58i659PqFNMxWpjuz33XciWqnaiUxBu94Lfp
XU2MdMtLd+5JXHfP1qo669VDvrCn29Z603GKgpFDmdyYjWNQ789W2bYbFYULvFGy22PhnzqAKzsZ
Ogidu02BPCQeI6um7MnwZw3yvbOUE/vkXxwY9fBXEyJIwbEUL+ZJGc0v1AyRo8FLK79/raZCtId9
cYfqlrK12M0UHQ/x074Ei8h00C/qSIpi298WEeV5ietAoZ79vbMWqGa31Ie+89b+rigbXK/XD2m9
7eLdD95WourNg80TJpllIPP8192fqOs4In0ch+rolSzGDJM0O93XRm1/u63l3lq4ds5j5OQfK7gT
1qPFwIXBvEdhMszjuKR5Lcc/8wLtd4Qbq3/vCISKIw1uTZwuwdbhN9ZF87D4wdZepJjnA3DQchis
4pmFeuRMqx+5bz7yIMoPcTCOf5p1Hi+caP4vyoI9NkpaP3/veO7Eg716LLsTDgDemOibclj1Ea7+
Z01KB9FjjXqXS1QmPCJD4rYzB1fq1X13KkfZfNjaeEFmqUYDFRTmd+iZOOauavL5v8a164fAopcd
9UYfzIk3DLu4meMy6g/ocsBCq3EkuEYvfvyzzxqqAjd5eZaDH9OhaACu8lyGfwfXk17G7R97L324
KScrmNZM2layJnrRqoPEX8rAOdNGtp8gzd1b8C5wPa9vXxykqBn4RtQloiyWv55DuvmENILzxqv0
cYxUtWRr12uTuWXs7I9VS25Q4RMRcoTx746WXxDJhn3MTyO2EoicsPK/q64ABojm6/Ei5Zb/gcZW
31G1PSI0j7u0DimKSOYx7rg8Hex1ySQ6FGZicMLjKDXg6ETT+Zzuq15ONCp74yHQVqsppeWOSgpa
Wq2URyfuE07XsWGQZLXQZl8sXluPZYHCifl5ydfpMpU4fFma4vo3A0L7gNLVYgULRv888ky6bGOz
izZTyTrKmqYs/pHWFQB1s819ueQp2axn0fa3l7gVDmuuyp+w4Jfi+3uhn/GbhgnyubqAfJu7h8o3
YZPR3TW6v4Yt6n5WZWrAZkuDTIe62D5JzpWsB/sVAPJtS9zVbTzGvzYUQO5D5XbLr2If5w6ksTXi
nDdzUyHMGeOVYwX1SrL7Yg3TdhC8/ZF24AtH1MQnN9/DPBussBzvB9GsAXRf4f8UUW/9hyRWTglu
fMt62ZiKsO+45Vq9bo2FdbKNluiHAkbenNxU9bHrzFSc/DWEeR0Zwu6QVNU3aKxs8k4kag6P35WA
xzDTUft1r154BFkAVWtqO7O0Na2HMqB05Lgy/A4ppqRe/2hVzAtaHIfLRnD+22cbHxOQ5gDIlrqw
JcvdNprB5n83xMjHuaDlqawiyuHZWnTBjN75U1bYvlwPCIS6uDs0SEDqNA9tOhWa2DDCj3vAdxXk
bH9NiOwsm+PNY9dm51BXU/U0pXtRK3GwK1t9Bg0immQtvZl8kWGvomSZZY64IXZBR12CLmKGG4/L
IBJFOCUjWn/EYGtQlzdytGOTGKX8H6GXbnrYxMJw5+2kRCJFoXmoJpb0L2Vkuj9M3mg0fWcS+cwa
IVpNt043Ism3Ss03zb5vTnbdDAC/LJ6iYAVxT7h1vfyoN26vJDYhVXdS7cMR2gHlR6yrGMmRN5cM
jgIg5drqhOKlQl3EIr0NUBmKytXxJuiLPTiHeP50qv1RbpdG1l5xLPlh/GwxXrRA+vhdkQRd5d8X
pmqeVWHGTxaanIVbWN2LzG3/wl2jrTTe54FNdO+uUP3ciMvY7rJNcFr31TEvx+5lg8b9U5ktfvCU
q1bmmLH8pxkpAZxhYPuDnCH0Abr3xTmHm8vshbztsbK25ccSZb0kBvGcm7RD3N5WfaUvA0AjCSxw
XdfJ1KYWum2cH5b2FuGh67RvfdjWVToONtRbPcnGTlBxWeHBjrT5aorWXLjv91sqRS24Ta+QTcrp
9Cx3i3+COlmxVAs7Spuo2YhhXgs++DC3kLMFdr/6CfTHFh915I03TtWsHx4p8f6hz/PeHMt1a24M
zFx/Q+Jo45HILWYfU+NQPTlyrZfbhYLGf2WHjDLBlU82rQMB5lKnbI8fm9MH2YTLBzUBbT1R1jFR
X4OuyorVRAxTCGRS502i95hh3DGlevejqv3hPEQAUsumeLIiqzher/o9jWY3yn8iJIFZFOUQrZXt
N6hFhnz8yEnBgIxlMI5I28/9Jq3bjrOAm5yQQqdAQMRL03hcaGbjjjDeuM7UNuCORYwh12xBs38X
74b7BbS6mQ6kHe/lEYkHtLHoF9281JXdfXktCMVh9ezWvdRWo5u7sJctrJYzK7WlZeEUkGjoK49w
P7o5TfycSE6177cJaFPXwd/zGB/9sShV2gSDB7/gViwNZicF+zSwRnQPOp6t9ZIDFkGSUtc6DFv1
MkGX10ddyKp5bfIaP1PFt8vs0PIjUk4EAULtqeWddZnrml8EaZc3dNH0+uDvtQe+KFAp3E2SVSnl
/pP2aSd2jm3bXwWShbZzwPsC0VjnGtE9u/9GYs1BO8TlJLpqujltQq3/M3Utc77piApSYH7kujPL
z58g7AsnhSL2i0PcCNc6NFYefvu+IYzBQFynRg6Y7fs6LrKQ6vO7xlvHv3yq4sdSm1LHgSXUOrtd
GEKdIaGEncolQyhlT+OMwrDqpz9IrNnYEZA79zTJ728Tr1N/KHOx3G7M4uZod5X1h1zz9W4jb6s4
rcKKXlbMJl7iNM08noN5Z5r1W107B16UqsG0S1rhwW0XgrE0KlKQrCHvGRR6YppYEPLwY/c3YBvt
LG589lSu8qep8WR52RB0BIfQW9aW1KrQnSksLH0nK4WyuABm+kvTYSdXF9a8ia3TFgRwfKPdTA87
cUHDobbzqecJRZ3vJ7kVrtAFYxwvJy83Jj+vzojiSVdUXvsqYiCpq6hyLyxBWNlm3nb/wFm5Cozs
wH/Z3lTuA7mhCERsR5V2ak074Cpg7Bwm0jeWYhbvTPFZlGUkfu8sUPLUA4o1B57QfrEpe1PdeuGC
9JcUjSp4nkF6FKbU3KLI9simCrM5BPM8rKsfrOeVvJ/2ENTOzpWNSk7yTCuukz5ore8YUetP5Wun
4VvIJ/9ks4SE17/J3VxtvI6vcKnVfBhFHvE3B8lJjdDGeillsCJQxgJVJZ6AWzHh1P6qcrRl98Tm
yiJz18581rUey8NaVoGbeexm0DS0IM+neR4NR0Ac1vZlEtzXp7okcfeO1jwlMvavkC5b6KzwxIwF
ilkB4llnPCxCpMO6jLeunil16HLOgSiq+XiFGP5bmiCYT1Gpc48JpKx3DhzhjXeB4Zd3aIdyedYt
ak5wIX90k3i8yuwFtG6X+fleyce9cXWcBrPrzVnAHRH+c0IVfmCJzU1m4DDDmyqOpj8u7zX4R+uA
yKmAcqzEArAlJ6+VqFX2sWsPDE/jva2s6rayJy+rxbLex6qwCRfgSnjoaTJ4RyI5Bce9wdKAKDCa
3HsEvtBkYnTdZxV6uzyMA9mlN9S+em/+OMSPrTdsdQrX39ISufjdKyZAt72VyD8WsOXCgh+LcnGe
4wFYJTC9Yx1DKEd2Gq/62Gap9/e26oP6vPMTP2AJrQlyCxDEnETtqDv8QEhdhgWHxFUnUg1c2zh1
udQDGaSoPFeZeKv2mHV3n8U4dCfs5sIjmgNlotfCJMW5BkUjCvVAKKr8R0JkvJ1CPEdbWsX7+BdV
LFrgAmxbQ214e7bixT7aZZHfEIer1XFxTfm+TQHP2pXNfNk2yd4OqXqVj8tCWwe9lOWXEcC+ScA9
jNA1/920U3gHUW2ekaJs/+GJCvEZAHOD0CByJb2kqNv+bik9dC/dunjHufSrj1nZwDArN2FqIbrd
EgWz84JOZv5rFpSTLAZV+OQG12ruriCi7Irpq9tZmuhmKvr4rYcyfqAZpvmZ4pltaio8fVMNtf9U
Osvy2I/2/MtSbszQES/r48A3B9Cv/OazGhjqd+3PJtFq9H7anTcV2RZZb7X029t22C3mLmx4qRdb
5n5oLahE7pLWD+mxHfc22P/aM8C7Wq7ifO23v3TE9rNVDXNNA+XlyMA6DJFnjlfg+FjOwZDVplOn
3Q67H2Ua96JzP7hMs9W9T/Zk30pvEtCoHiuR36kijXuoPn9y7hFQzkf26PUZ6el/RbdIPg++ma4i
mUg0NpMFyUwoWdp8PzdF/I3/joiP6so/qeFkhUo/ooML3q8v9Kl2oPSE4dted688d67Up6iL7qQC
AHe8zUuI8oVg9ofmCyFv/AD3m8Vx89w1kQO9yV176GMvq5ZtupVkPXTW/BuFwk87r0gRuu22R6KY
8G8pOnUDczepqX/LR4IzD6VCibO+l0qwXpH2OR90pJY+RSkXvEfXDqyjH07uoWPXvPeLIEQjrvT4
XxDsTpDVdhPe71MzXNYpmCTQ7zighI96xCPl8oBvnacbzAC1d9TNU7b3Sz8fi6reCLNRdngIotr/
pZ1dPO8YQD/GCFNI0cvxsRed/G9FL85oRYrDd9B61ufMQvFbjMJ760RrP8Jm90/W1LQ3gxTrlFpF
7WaSu+LO7pf2GANE38LqMyXPm9P+65FZIrTpTZFEngqOM8oh+Hcnfti0f1UaLfoIztr8tmu0UUkT
29VNA198itBIQ5iRtv4RdFv0rbn1bxzo0n9xi+IofLDhSQa0/DOYNXPOkKGUMPekVnbv0tZM8dEw
3AKVYVtv5a5enVxb3z7OkyNjAOTtMoDXxbvzJUYPqeheO8d5Gr33iHflXK9LCZ2xAGSW9avk3n6y
Q5cvJcbQ+VPGV9OF8SV6P3+74cxtYA+dbkLqHpd2BrkWfsRyb+8YkSkN5uwKn+zaaz65nEOou9y5
sQShn4ggtrynk660TmaNmlurQ5mNcEh00Ct2a/64niieTYAvpykr8RB2tXnZq9ExiTsNTrYop/wt
ltz9KtdxMBguxu3CsCYWrCNe/kp2QPtliPNBNGx75c9Y5C5fX+Yl0MiwOL8BBPQLhiSFWmULeOZM
3/B1KgjyJxTglAgwY8v4YreeAIuMMTBxjBBas0US28Cy8r7JHn+M6tryuPaDe4+YUt1q5JG3DgKO
RIfd/mjIDSsOyPNskfprhxAyKjjqGvbII1Bh/xSreoPRB0F8z+VUPteQ3khLLWGAm2Uvf89b3s34
rZAQ6V30/xXzJNMJaVyUBNqPWRr8klYKuyq2AcWg59/HjJEPSmhsSQH+r7/wKigQXS/a3/suxtMf
4/DCOBZcnVg3UgjnD+NVS8MWalF92ZWXX4mV3SmGM0OJ7T272iqdG7YxkKI9FmL+6dthtRIwNuvD
LYYpQDaOo/0rXxDDn+tBru3fZfbC+aTxH9a/62ZrLRa+KB+P7C27f4hmUb+hhPQbxCl1Z7dHdCbU
Pg9To3aWqS6wSSLa1Ygtx+xd7ff8cGvt3GD3qLcLu4ZGyHdt5cTzA9hAgtKALUvhtKWmNnoZh63R
7yIo0NsdYPDLPSvDIQ+fNI3rzr1sEUcffV9GFzwx+3/EY5ftodjauTgX7AL9U9cyNGTogoyxsmK0
22h/6EUwhCqb2DMqeZpCsLoyiYZFLZjxYrWVr8OALnfh3tN79NVBPQRHvyx7/Ta77VXu0bhq23At
+OiWp5M7ouoocdHtNIn2G9zDEaFshIxB7/mAa1ggpbDumh4VI81zUDJst71VOZNC4w25NBwMUjsj
U3cNCvuhg2mKzk476ZzPEzJn+Msh5wCmrvtgL/ri5FR2fLbTvogTUrRSz0m0oOV1GeDzmdosK5qi
baKKjJ3ZysKoXOXbLEIu5mgmdvIBWcw4g2lMrlVTDoqF4D2wm7m7LDjtQkgR5u4bD8lAzEpr1vXg
SScn/7xBmHksUf3Vd4UX6jzl5y4nCxbNicwvfiMFMvxgNd8zhlvrbRs5KX9PodUa9gPautl75CRb
64uAbIfkmZ3JtX4OZm2PDwpG17lgpe6dEwkaI0p5b4Sc4UmoFcYo07TlQ6Dg9BBFTpZ79KBuwlPT
553+FwRdPcHUoEB+xdWQd5+9O9vw0KvjgJC4ZmBeXUpllw+mxQULcE7HjHMoMSLlp90EBpaNJY2r
w7WEZvBtUZ+mMiLu6NZCuZHv+D0it8yE45bur0KXobiH8dz49Y6TmLaHHIoresPZgsHA6oqevNu9
j6unBulwiA6yc/MzbsowT0iX3/ZLu2HQe5zicsph+0OX/WIX/E+LhE8rkmcRzZvZDiVYmddloLl9
+Uxaj1890ubBgbxHFpKKLlA+GBANZuP4KIoFKCSRYqhlfNDwFr5/4geMw7NthTVKZZzJc3PByj7D
HocjVHoSrL2UBDuxQfu/rCaa7W+vCnJMIqvGs3LEWaxyKE/MUNfooHyM51MvGYKOiu/QsdNGT54+
uRsdm+6Fsz1iyp7LEayoc5Tr/laW4BEJp1o4gg7qkN07EXi3hoXsrJz5FZ+Nb+7yBeQ24aQTfZrz
6wxn1H9XMOTgik6hxwCSz+2Pyurd4clHMVQ95nYELz4AUoz/0Hy28saL+DK4lQqk24kLhiJvlA7W
5YSGcc2/SeRex3/j0PvTpXMAbI+ofIucZ1Zuw2kO57W9I2lBxKcwArg4y7DfqRDp8jxP7RBB6CFe
Pdf7jevUq47E6K/rU4WeSWQTiCCe1g4bdrKFERAZbmQY7KJjKQcNlMN+FNJRAQ+pQ+pOatXF6qR2
1fDsZxGIt/xkZtRDB/8tjGvd+PFQzmvG9eJAIIxlWIrbTbRoXHVpiRFiuyZlnesj6NC3M/SYtWG3
6+bx1vOWWEG6Trry0iH0xKZBS/RmvwoD/QDLxFL+Guz4RBDf2u5yL+qtC09+Ayf0vpqWxjaMDfz7
Kz2MrsCM+L5uV2RCy1WWvFUHSgKH4Qu3cbVeZG+7PqccrtaeZDq/wtwQK10dNz6UeTvnPjm2r/3Q
Qy84bu9Vt32uLHTCrrRgAI4RqPDwqMOqqn4ru5K8quz6zt6kfYhVNs8YgFpHZ3Nl90pdOmxG7Xhq
+Eg29RFo8PovC++KswHS8to/9ZE/NcG7k7v4m5OCcoYgtcs5Ktmo5NBEN52S3b+FkyQ+iGap4syX
esHAjDbf2k+5cev1johyrLA7G9XyFOIlxdlKLs1zuC42C5Fbt+awNsT68GZMrjP96Ulet3Er+pAM
QVb2dIg8znE/1u0BRFRUd6FfC+8r3Hu6QCk5mrusUz6FDoniKC4s7OpY8C5D4MX5XRsGNphEQ6We
dyPwXjdHl/OSgxZdY3y7QQD0F6QLMwT24HT9/eCour4JuWchc1bIjj5BRrDGPEz7amdBBzJ7blxD
0yL+GHeUn66oZX8Go4yFc17sTbn2+0gn/fa3CN2++Oxqkrxc9Kg4aHUC77hPqJnoruqSZaoD1EGV
RiNkaGgojv4CvuCwRq6TvpncGKDquNLmpO46bWO4ISOpDqfDREZq+dxFENVd0kSmR3QMJdgkmxjL
+HskNHCSgPOiKAvCA8nMzryx8lbnSGB/4C6PkT93+wWHter+4I+A8OCncMWzUqCed3aEmLpIlZDs
a+1q5vwF47amcGAFtcgTvMIInHuHbuxbni+3hjLapS8xi+bCnEYm2P/8PRj0jadzwijEEswwJuEQ
q9fdKuLxVyGQFXica3WsbiCEtACShCDrR9wfXs6eU/M5FWkRrdCdDDxDcDAyqusTy7rCBtH4bfO3
IUiseAoIvWj/oZocin/ueu30pMyeeHIU7ojZNua00howbg0+Hk48hG4qHNn6wLHlIj/wODTVZUam
2j8G6BGK58bGd5XtlRd2l3WrNIPQTgJUc3HL3mdlDnEVYvGMdt+CQkZq9710mjuJqD3N4LOsk2qX
rFFaVHjHdbwtp8K3bNmn1QJXcMbGCSmfX1vbbq25Drrj0I72z9Y1Tf2MTN+fFjSqvHs3LXqum8oB
KGVUxw78q5/jKP+LSn1eRdLMKKrTAVVYGKVBrkL1xzJ1vm/nTcpw/vA78iy6pHAIdkokqSVkvMDp
AORHi6x9onz9iH3LOCYI06GVy5IpqNfhqx0B23FHWrb5RHKxdJgtuH/sNxeJDTeT8Mp+TDsP+dmD
crYI1muzLXmyCAdDDeOpVYAl2XWecflzsC6A57BV0SCgGBcN+5k1TnUVjkGRuhDqlnEutmPG6pQz
L83nPmTcr5gAq1p87UAdKFvL0oo/vbknwOEAPJlrk8yhVzX/MeJLhLvEz7K1+PCx+d3m6nAgpQOw
9QUKaHYPFdptBi441O5JIsDaPiQaMDIrBNd12kci8P5yvwzWacVjRtRqXgJoLwWBAGXiDn4+ZGVc
OsMDtktRHiO9Ke+/PLTCZTp4VuutWUV6V8VIgn7Z8A3KYPwGvKI02CP5qjrYwgMRSnDe4cXd/MZB
5y1LQZ7AHMFoCGvRBMtN3aIooc67yb/OzFK9i3AxiO79uazaTI86LP7pnOMMxag0zfqG/TraTpzx
5JqzABlJ4DjzoX31kGFsRCzIXuLYyu3+bHuXr1aqmoVZYh4XXpCgW7bwjdz7tbpDbIOru1qu+oAx
nMv2XPazhQaFrg3SGvRUu9ubp+PFu1IVgbrFVsxKJcJqqwwzJD6u32SLjONp8PGhnXVsml7zJCth
XomYgMHL1DYBzGz+gsvo1DH1FCmtqo69ZWJFYXyqI8nCy6969U+tPweoKREyOS6+ssnkCOT7TWK0
W3On8e/43PftYTaFqzJPL0v8B08qJ1ZqRVrTjSJLZ3tTtN9+oQbzvpRnG24xhbiovKtmHzDwiMyU
ZAbfme3i1nY6gQGM57wa0Y9oMKiU4qJmv9PF6EyfTJ/T8Oms2LHpDOaqWu8axgd5ZhALx3SbMY83
F573borSjakKV+0ScoEK9qhFR29WjdciOg2iniXq0bzaKaZqOjLDIxWbKRvqadOvjtvqdUVcuhad
B/mgUG/S2YPWaDpPuMQqTWzRPvePdsib3QHzTzuPsBqrwryiwRfF0876vP2uUaiIb5+kOfOnlhQ2
XnoO1nJHaWrZ8Tcfa7+dtjFAD4V50lQytVqlDXK7IWKltihA2P+SX4bViWFt8Rze1DBGIw4ZVpTC
TXytAQB4DodFDAkZGJ6IYR9RaXN7c+EGw91OhPE0HoEbw75D3zAtgZt65Ea01dlbXFW9063QoyxH
7eCb/+JdjttfIAFL/4W4C5yXGQdr+K+Y69X5scwwLXUCKeo1zn2DknqdjrnVLd1psMqJ93ta4yWM
uKTkqv3UNj2JEodwGBXulsbSZXNqwPuJZXDwtJ9h20vvZBbZRc+9JBfllojTQb/UnYr8h3EQefcy
QrFWv4YeaVdWrHusHizYuCBxhVfRwcN+X377gP/5xUc+zT3CLWqnCyXa5cEqPKoZbSgg730H/w9e
rI2ZlfQTt7t+BTjuO7NskTteJZQbhV0jVwiEZ+8uXnubS2tvPn2/8eMXPG3491mTa6dLbcWJfI7z
KrDPAwiXdwx7TqBbzXMxnAh/clH6KIsQ4aignyLdDJ7zm60crPUaMrCzg/jEMhgOpW3w3Cd0Obt3
Dmwin0o+FHee9WmMYnQz0N7rjpPH38LyZuEBC4IUE0HYXqClBmcnh9oD2ZnlXopjC3nja+5c1GRD
SntHgfyr9yMx/iEvpm3mw4p5knT+bRDGu1Wr3RmR7vBY/9/UDHZk9L4VPkzcwLtfbQlqTVf8rC7j
iKJbMsjNCRnlWj74A9Ybaq53t8hkM0n/rD2gq4IYCnaLm8nsmLzwqffzVZ4aYMS+57dmbSzFdquQ
BKxycC44sTsv63bRaoaPdicEoMfBFt0zg3X204JrbhuP2PEJl3A4Wed7XQ1BlxWDmX2FkiS2gm9G
9YJcMVzArGRTG3TsmWhk4KtRXYkvFgjf8EQjXjIHz0PaPqVILyXp3SVGjqW6i01RduzmXa3dLwFW
5T0PNQfWpTBQHLcdWmBMgtxZC0kltW2nUxdEBVhiJbvqZoYprcgs2jnMCGYZwLiJixmKbOcvxs9L
EWzjaSLyanobEZBcz7feDYOPdmN7/yE4IVLvc9A1mLlyx4TY7zoo1A8MNRZJJgFa2o+lj90xG1if
+y8kA1uODo+0kvLvqqxFPSN8FAxyWBR5jVFfOMuz2Egyhkeziz1Fbtm0z1E7XyUs9mAz/o/RjGNy
CZpVhEncD/kQ3BV9g7h+lMg6sl1Xy3zaiHkpjx6hFz4ZDSP6i7tahriAY8+Y9rX3PBU/qnqHfVz1
zM+6Rkxvdkqp2/w/js5sOU5ki6JfRAQkJMNrzVWaR0t+ISTLZkqmhASSr+9V/XbjRnS3LVXBOXtY
Z/6Yc368HbOP5Nl7rEtkpotCG6/2kp99kmyrJUuCYxbF+nO4wgDoeCaWKMnke/NXbEZojhe0Pgwn
djmoLszTHBG8jTqagL/TOCjQ5tnxOmZ+ge9Qvq/QCWYmNsKzFYN9SKKT3FpKkZCsROd8Ktim4yvW
1Ni84Rnjj25aM+TzHUmEeb3+h5FQ2zmheSKaEUW78JLG6gcv11kV7W3SeojQ6ehzKoQ4K52WqXF9
Ou29GO09780WU8oZ6XcQt2yrYcox2/OAnaCs5FCTH/aJEZToWsV9mgS9s6UQOuqvxQ5rdyK33Rbb
rAgBIMSMOySNimwGCMrtGSNlvEEUUBgtfRIv+i7IfZW8LV2bkOoNutgNNjy+8p79Q8Dq2SCNLZIu
TNzzR45pme4KOnDx29rQtKdqWaQ81vaFV3JJSct2pE7e9pFDwUxmXrPuWjdVcXCfeYLJ41wFPbeb
w74Vtnskg2Ny+cxi5XO7mqusUfBaJq4/nxetAFCj2CJCZ7VNInSmsvAPQPJc8aTqphifpEUBfxth
J3gfbowJekgBlagbusTwXCd3auN0E+YyDUErRF18P5uxqi9VMbRURLMi4KrLMbfBzDFF7UPeL4no
2pykbXu9WIo3Lsqa1V42qhx/t4np+GHknneZ48QpHmjEdayCumWU2TWUQpqjM3UYxBvCiZT8dkCX
CALg3OVwCmpSGDklj0pHrK3UClK97nGA0VBjMvzsYU4RBnoP02lKHlB26+LE0wZHCr3PEfFn2zH1
fljdC1RDfnrk/ikioojRAvaCN+NYxuUNNXaiXeAYEZexhCKXPzKrV3meKJ8Gu5L3VF9ui6xBz4w4
wiSeVUpSadxGTZmtnyMoDMBw3IhqySsQ+k75aPlBY6Z90pMxJRiYl57YAwsiNVe7Uzw8rrhS6P+E
VhIiaI6BexnZjLA5ZApVnEQxjnV+d8Xe6L3SqyXJNLCGNQ8VooBbnM11LisYJCgFNjszjS0ZJbKb
oYmzCyIVu999NyfUFUjcy9H8YxOmLbnF9bkmr5qwVMuLnj2QYAcusnvNDVu/df+uQ5/0Pqf8dC6c
gwiWynAwyLT8RNcVD2JHXze1T6rL3foZwEsczudo9YNOXWidjOU9BZ3y0LJ8V39R0acYgagihDdS
QwUmIjzz6s2hYX3txvnPQkGM92W2zs/oEnF0dNu2+Mkz8qibdZHGj1Bd3cGpNyuPL//gmGT9FfCl
+EknkE1cEAIvtmGl9G+qYNHzP8Z77zELmgJD0+SJt5OGuhIFqF48LAMa1UE5aV6dnVg0h1rZ3Kep
uQxPk3eNdRBcnqLfHpJqC2lkBilDcohg5UxhuXzREAeb+5y3cPU90et0PbbyJJ8QncTgz288Z6PY
37hhG9p3PVkmjA2rkqcOLdLcNZYqzHo/dPQTaSyuetp62htYfILpuhEEreR6M30g0rR5T3hJLHTM
yV0Tmz8MvOJBY0TZED3x4nG/lcpJgFP68S+zjPL2SNqZxXwCDSb4jLZstFtTCRrwOR2wFLGnwFr3
a7uKHZ5d83cSDQz8iJjUK8Edn6ADGFTxMdQxZzZUS+7sJE3XV5cybnwP+nlSi30zDKW5LUgy9k+S
k2j+LwK4Y/ArqwMjHtIYMePG4capvikIHUCJUWEt9C8kzECe4WOpSzf0C3J72CQJ2Rswr8ckzQHp
8pd1qnOp0nQklJq1of9NUq/R7laXgOHOZHKi8pD7K92t0HMT534o1ITYXVs2ng2Wb7y+55Ws5zuC
REAh5v9p8XC288eAqCjECTUm6yWpnXD8dHhbxiPjIqImqkqT89/g/o1niLzB25qIoGDVYSlMfcYn
kO/KU+Wita7MDmNRNIiwSR0te35xS1JTkSA1gb3XqjqptjJYK+Jf4NhQSInpps30y0cwDUifxcj3
XjU4wQ1jVOjeZGTxzI1DHSogJ1q1lfkVSNk7FzchpY/8LhdBCi4ZJn0SaPjyy0l6cHAcUJDzeawq
Wqdd0lYPhE6XhonLj6q9JzUDA3PNzFMlntcQxgsQmYrMe5jwnCo8/s1sNQSUy3oJun2smiU8qDKB
tSOAIFIiLCm4djtyIuMXS/My72K2cAql5WxfFqcsUVDF7ANbyohK3ot+XttrSSN85BT5NO1VnWXz
fsCCLB/ndE78ncsbPb+3yl7LCHP5u6Cvc58RTaSR5xF/3odK2ue+JGN96zsAuW4WHpF4WpUWF0WX
iRGZoQOpfI2oTD0h0tHmhNjk+sde0JwmeI5i/qj9Kj0rHnlUkwwp+QfePcWwiXmQxadr/CXYgJvo
PD4JMcWxwIQhBaeomMcHwrOV/2eGL5HRHA049+OQbLWaUtfUD4SOQaXlPaDiQBEu0duEHVuiiXVM
vRwoGUpt5z3XezlQkLms+zwZ5wAo7bbU7jhBsnCchPm69f7xPFWEk3pKdHVzyQrCrMGRIlludh5q
2LofFpsFyJqi/o4XK7phu8R9+wnTkyJxEZk6vt46HJ2EDykKBm0xiq4dwcYuny4cYVT80lMBOuW4
yiYKIbm3udOe1sVV9gmIB20qduvBvtmciDFkmqYM7EPbVv6/3vfbv3RCXXlMZJzd+ykj5r4sDFOV
27CjsCqzEhIPH7iwTCusGD8kMdbpkDFsnaOsgCA9po4CQLEWPn82qApXzboOx+qQkmF5JhZfUt6i
RXwLQrClPU5m2zvw9/CfqXo1X54nquJU8supD0priaYAodFuIoYU58K/fDmUTrQWL51c/q90MY5d
UpeDsDuQBySCWFr54qIrhZgVc/7HV+H0GvGE++OIILa3RT9G+n5s3f6Nv9EQfGZ1NZhvmSMBIWqP
VXPyikm351xpjNG+7bJ0j4kMHyVLBnoJnqUMjyvSVvsO2gQR9LyozZMg0m5PDtI0KBNPVdktH63m
m3PIKjysukifDVKgv+sCput9TTBq4lNA9RK5QObxDhwq0eqMCyOkWfTgus2XrUaZbflwMxUVrIb9
XnCOofquGgVUCmErHRQF6UaKUuxcB5twEyfkKmmc9WoKT6CJMwAccclYSJug44tk91waa7stTkxf
75YJjfy3UwTdchY9yJBH181Se6VEcWCVKHenIqANvceAufYEWjelO+DAbRJ6d+XeVIVDAg0snLzP
3GH8i17nyB8D2fRDD15RvmADkwSJcJvv8QcBx8brLM54Zbzls961zgmVM/5BelKXxIHYRSsjyLt9
EEXRExnxsTyEwwychf6nB3sZPHANQIBj0lulwdgBaqFMTY6WvsaDT8sVGTDtC+AD1erQ4pNjJ7YT
Vn//RndUH1NEb8uIVYHXAFLYufcp3Jzy3CaSgHHqZ6u89Alff2x4L37I3Klpt+OCv3JBMZwUE1UH
pm9qPWKOHS+aHTXPsQNGYOd7QTpz2rYgwDxiU3H0MrOOdQfNB+afA0z1SiJoLTsq2VT3kFRpnR7z
IXbPdaf64BbJkn7lUF2xL6xW+WuF5APzj21BbIGwxkeLwYi8L5VHA9zhhOFd30T9g8uBZLXlHFjz
M/PBwZOdOCIeouJxOAJ/3eFoSY1xu/GKxgtRRAiD7KomqrhjPCVDdGISwBid5solcoZ9xG2redXP
PA0I865FPiw7WEYrWUuMZz852rFf75tIdo9jOgfqGF4N8RDTJjqGSzdAbE3oBhQ3LSe7Av/Q8Iuq
TtggGUsyu5a3751BRvoSd8gu3rvXOXLs95QLc6IANE3q37MJvfK2GqjvHpna6pEDrGH6Y3HYblLj
xd1xnEtodz7Fg4+cXDhGKTvzewjXg9WP8YkbGSHvCee0ABUevyZFlebIpLk2u6yUPAqR5amEZ1Uo
+IoxOwc3GRxDd78idNkvUCh4+t+2bxuq1G5a5wrgYJe6nEWllhtnZCT6+Mbln4zqV5y3jjdN1PPI
IB/CE7x48oytsTO9vPAyskRtni7WkmPOsvpdDcl6agfPZB/KXVOwigJA0nQotG00TQuSujszhwAp
BuF5/kb4U3IPYdfgJvWkRA7EcPGMHMcBKxR7fN9IYWuuKdE4rShL8/paidcvo/kowNcuUILapdr5
AMOSPb4/1F49C/A5fEIuLnVMfZq4XXkf2yJadlFtJw7K5JMpvGdOkUzVz9L3PQ5CGndAfIDNeP4v
QlScQNgLVqP2LHQEamps2uSzx3lJ9khyqOCF6oQ5dfVITTxOM3OhiCbjP7EF+/DBM97mt0An9G5J
yI3jppjlXPCjRBipY3jRxDOKH1GFHJ7mLSot/kM/P7DDL82rgjn3bzD0/+gldwr8gJArj8mhGap6
1xczmWIaQja7DYiCIueUM8gPURPSOQug8nBPitqq41wlizzYViv7UggOhmKkJnF36eGa5qSERNof
Y11LmrYdsu6mXInUogXDf62QJHE0Tt2cL+SxYuASGVH68kBeh20zmhf1FGKJd7tiFFV3WHJhAKKo
indnFiezuVu6srt0fNbpmkWrc6y76zE90/TuU9qXTrwvfWlu1371yIGvfLNvFMlSGtNtb86lTxV/
lwlTUQCwBbHQNPWwQDfc/uoIGo7RcLtQQmeDWh1922Q9HbpmYmB71Q5vxqOYWGQ2kZWl/F2PNK42
FYL/D6/Y7DEeaOAfqY6VT87sBHAQrmYRurNeNIkmPHhnA8cDb2r2Fvk7Cq+NFT4rbO60DKGt9DRN
d9br80cNoIB/fpqyXwPH5OYdvQpP/UZnN/6GYOB6D9VozLaoRxF5U5Q7uFxKEiFPIhEQ6h2pGB08
CtndNraT8zscnHGhyOixwpkSpBu1+/F7sROFrSuugUBSyA03LshN97Ds2ZU9rgS+LW00AgHxfKJW
UIzn3yHKavGgSjczVJYd4IY8Mms9PrZaC0rv9I7KY+6GzLHGmagjcNirwUdYOTWil4EawZIAkqZu
VxdH3fqdueuZdM2pr+bseyp5CKOsustrZqfZ3xu7gnMqcO/6HYIQMw00bbffKi7CnACHT6j1eWle
k6yQ4aH259kc5nLu/+QJg/Z1KR6fm9KRAKoN4TyIO6EPWYcY7UyXeA1+KUL+al9V1q82S17yIQ4U
L/4Nm/z8kWRd1OxU0/jlDujDhNfVifjYrG1BIbArbuvMqrcR5AQhyaapfhM0zNRNBwv33RNwdG7A
F/lP+PzqHcTOipsnsuESx5OhYU4Qh/DbamfKlOmy+uqeeFr8F0c1i84B2Lf5Qsiu7e+TUDZnM3Rk
SgFGJG8Ur4GqT4paNcGrsrP3QZ1RsS8qLLh8mkp/j6lg9uQKLf2w3igkHY5AdVdsV0q4F5BR8jec
ptrOh4B9fjqUncR5SAU87kPHwYJ0C4QiuVQpQZYdPcVqPlWTH54BJI5HEIYj5YM5T0huzwwn93Qr
a3dftNah1d1xy4IyHKF0Qdz2WPg5l3NGonZsfqutePZUkRseAJOtb15aCucubzGrrgh0TScRUgBf
4BRc9jwWn/ivLh9Z201JdK/CMnWesaZwj+JF6vHihr0/nJc+U/pQEAR3NqWTJL+XPgVFoZj4gO8u
gjpWOCyZe6IdyfabNBgir30VS0x3Z4nkB2XzMubtMRCYcCuozbvBRF7aEiG3JQKRbyN8wzVqmnrX
pZC1gY5no/n0RMK6sUmHfHybuAmG9uuNemdGJyqe1TUsvBmbxOkfKs0NqeOoOFZ4phLq2ONYuhGY
sKknuLP2FfvsMKBdbFdydiyO3LvSt2aKm+bPAPHgYR7Zum9TDTKWCCo5fYSYAEz4ZhzKsLlF4Qcs
Budu6klNuDz8Z0sDcteua/lUBZH6k/J3fBlKlh06/vwgES2n6RU86KgRHNWK/xtZoPswz7EHOkke
3O+aCCk866pmV0Rr3J1CS2aLx1qVeBcdJdFlGaz/LuOivud8MWAdj0jbe+4KiFxBJCCVImIuL5bx
Cf4LBfPhjtAknnm2EOCklG68duflThN9rTPXMi5cH4zzYzGwk7Nlog3vOvh1lIgdqIhgUXjclCPV
jK0IYLtuInA4b3i3/IJL26Q8F/JpGQ9MlyreVXLyARu3TvkxyHB+A2OOhtiBfHsnK5FWt5y2c4bP
MIs4ludOuT6gWSj3HgCzvGt87AacyqL8Y92suc210uXfQfiu5kYLsjSDfgztlCMPmFbMw8Arp8mO
OFxzsPYfM9U4qiw1v7cT0f3ybeRoQvU2jmt/F+P+1l+xDGT/SB5q/jdC7Su3ylu930xTXXOBUa1r
shBz9d1Jp3qsB7cioBcKyHK2chOC695o5zshXbpEbDQoJ2Piav2U5BKzMeK3fWunsvhj/NR1vl2q
shQWI22jAx+LlF2G9UvtPBHRC8IiDE7LgBRwhnYzBU/4cJH7XK9MIjx861YuN8rNRfwU0Zv3dyT6
l+ritfX4M3mJ2x3NnKj2hoORCiunkNiTzUzubNPH/TIh3tnB3c0iRF3ajNJZ+xfVBXXySP5WLPwn
G/dvWxVJcBEyFu4HfVbz3I4qnS9DUU8RlQjPG+C9ks19ZDdR6WtHPyHdTuTWl70GD/u8EAdssRzM
cE5KNPeXFkAvtzZ8I49VM8ADZ76HuEQ9oSQZ8UlMLZR3MeTdYjPF5D25KsbRhVOVkLykeVcm1WFw
Y0JhCfbMNoATvQc6zklOUwSO/6hnrgzeplaMRK/6yixbXDBkxXpOlqfcZhz1YnQfp631C/lZLdpr
s22befW8qbu0Jp8t4d6RUelzmj4MBSARder/DVokgzuX5NUviHule0wxJiIoQmJ8ljMvqV2Yt2Ll
uEhXjj8SOBpWX4IyA5uWH/a+5vdMuGYoPKSVdWjlriixmW/zHmFPyNoEH9HYG/87Zvo8DxxIQAbk
Sk31xw+sP2wZdFpqBnwjiEOkY3JBavBY69e6uy1GTk7uqMWlcFZbtqpt7uJnbaDm6c8m8HL8+lZL
SZM46r+TqgESoddAFzhSI+F/cL7rj5P6bBBgoYOftaatcZfNxmJyxVWKB9Cy0vSDEaxqrMLthose
jGuQeEkNTFo5bK3NBJ0ODGfEZ0kFanjg1gqCDcZtFm1lNVtIpgN3HjXhcw0pqeLOCGtWe4UOEoY6
EYdIEcUMiQmvgL+H9dSFw5bbtU2PguOJNyb2EBK/30AWqyrILH4uzUbwWvrnWULl0HF1+4eDARlH
K1gpeBSn6HQbd0rHR1qfhrc3L8gccGQ8v87ETP6AfIfWkBTTbFkdXPhg9J5JOksrl5PHcLxs0GFo
e/Zwm54G4qtkBRUMlU1PYsjfwYQ0n3m1whStUK44tRLUYXlXrBHojIimArFeObUf64Dhfo0XRcCl
5vpZrdYc+cQA5IF54Dz1ZGZSBrayv/hJ4lKrlI6AFlyZ4J+fuMgaju+rQ2Er55t4PSkvqZPywSwd
D7kUlFeH+qv0O0kLALFRyS0ytFAxbKvuqhl7lB2udRH4obvEX8R7J3L3ZainttljSJO/rkwt+E1M
0/KDUFK/SYqAEiQXVs1G1L7hAg/KCd0JyHs1GLhQUlOt18+26tX3GoocmigmDcfy6oBWWzqOKcpd
FYYo6GirG8+P6+d8jkghqZnALX+1KfxjYaqe+KWFdptD8ejpwRWFc3DzsOM+uL2Gbesq7x77uhMZ
Bc8CwYGo25hvfZsA4uVi7Kq2HuvZq2nC/pFXpwJQKHmi02dsOGwfkrp+r92ZzPySt+svU4eEAPlm
1vk2msL4ofAmBgU2bUMxUjhWbYwnCIlC2mzh7aSU7A4pzZd4y03n2mNDKFHAyf5379Mg1i8YAmVE
YZP0dIZhCFxeTvm/634Msn51l5coqiQ4N8JWjHH8vJnZMrRP23DmI2iNQ8/N0lN2uajx0ItogbUL
rzfeXOOWR87ONAkdW025vUQNKbYl3+czfLu4v1iFHbzJ4VrQl81j8q0zvZfPWVQzIXgQsE9TJfCV
VJPGfxRlWhgmIcXfQ9SF8btna4RzxQz7jMbJ/yTJej1gUwx8MZ3RdNF+bSNYHwPUvXUv4lQ9FZmX
f3XmSh6kceccGl47+VZ3A58uaDjpfejV9ImZHjAL+UHwNrZpwjAdZcnSbpfiuorUTcOUpETYZvt2
8gdEv7LoCVNwO+yNdCluO0WYaxXbJvo8eURDdiNBg7/O6mR/uQSkBU5+LM5pWK+/Jp6DZpsMKvpY
FkfnmE5F8UY5eP5QtRQxNbDAPMTAktxt68+w9yaXt9amYJV9SQYvRcANDewgLGyWfr8kso4QQQyR
XlUlL2U0tL8Si6p1Sfnh/SFGCEcEmBwr/lrl0SUixlocVAsdgRDAaPaNSaOHUFrH7AdZ57eiXngk
+0ta5rA6ZPcwDU38xxZ8XQ4UMhJnww0lUe+BR2IwTtgU6NC4v5wjCNlD127BdDJymf2dlBrIKmaU
9+PlkUeiL1jkcCrMkD5VtQ8WYyLgn+8W2MXttm3HGSqVLtxAbWZfCD4s7hxcaJw5XwnyU8IMvlT3
/CzxrQdOQp6xvvgb0ALKzKHhmhM71rB0N22J3r2LE9/y/yD1v/gpZlq/weLxmBkB9VN2p0hNPwUB
qPZu/dxJASl0MLd+laSjokM8AOunCoRmoh+VJhq74aIS395m7YFO4DJn8U0mi/jbFZrQt9/q/t88
kTzgREg7jxz+HAF7/lk9yCjBpvY6Hd9f6QCk0fhYtYTekKh9kvwkOhpxnGF7mw9FB0BTRubCwgKZ
iOQS92XS4kS2ukNLIMQwjVyCdRl1PyJp0egPli1SnsClYmniqMEfxsnmldPn8XLCb6Z01U7ankoO
IzAbRlXO8a6ETrbM/f6r0KGO93HuKSDLfZh/dzyYvqhMcLKrHdskZ8POke2WZqSxqtEnf5KkC9d0
W+d9NLaXVft+fEYI7ujbJsRq+fFrqU1wO/Eiqv9ynsey1Y6DaK4nofR1lQHjVrNSdIlJfkcegbEd
omwmKZlhyRxF1+S3fk3seHsd5iD2q4U6mqUEQKNT6aHcrgWag1G5R+ffT+cvPOmA6IHXNcutBXCe
gI4X3Jbnh9vWM7EhmK1T/yxpWfQhzZ6IWx8FoztF5gyN5mxWrd8qt+Sf4xyF7R6KBUFkEykn/kpS
qFZMZXQMNg2Z6+pxzqqBiyxVWn1HSK7JyURj/OboeLbkDUPqNH7dmn+9DeiI1dAj+cU4oHm5Es1W
v4fTF+tjMvTtK7FFLTeGsRdsRRPV3MrJ9BK9jVw4fJ1hdxMm8JPBnrzFh2udcVTHHhOK1d1eto1b
78Zo9O/xfMzIowDdNd7Q16r6m9nTxfidYbO6fx3y6oK3xKDg7VD8Ps7+Ej5mM4rrr66YsZ1L3+3m
c1vFNYVw0Gmt2iJmFerL4HeOw67J6RszU9iMOu7Go/Xn3LLc8OUiJR39TGYEAchfxVG3RbP6CWCW
QWInp2Uvb4aYCCZHlYq03IyB7DgtBdVpEA9xeh0DOw4ArAA585AknF9VJRGQebZbbLccOBfRkHrZ
d65KNdRuUfnzA4+WvP4rMbr1KUC45fCHQdXfQBHKmhf67a199srQPlsirEhVyxTzBW9D6IV8VosZ
KvxaipcV9T3nNZ5M+Rts52T5lQ/l1N663ijEXc4pcB53ZRkAU6AvkN4YsnycN6qpw+2jkHoS7ePq
fwOq1A8oCSXEo66s9K7jlDejqsRh2aC1p8NDbLS1p161+obXO68a+nbz9IMkxnkjSf6I0IFNCZiZ
Rui3zJZNdDdXMpE71/An/qVM2QYftEq96CmC7cpPm0gysiukLMJDXMYyDzzEW0brDjbdHq8odQ+z
MdmRabyItmoWGO18/Ey7qUnyDl9kwhFC4RyReUztjHgHtAeIZKaWqX+jLQUII4t1au6xBFq5bw0a
+6dZ+Y4ofmdwfA9kGlTxBG8MhyQIjXonNNmHm7G380M+zBCOmnVaiYjCc41OvpLdcoOp24v3dujW
aedIzRnIDb43ne45db3yH2bB4p81nYvxceAAXvfe+iEfE7QUZA9JIpsP/c+Mr0ueKKqJY6zeEEET
NWTtOZM5E9dhKWk4rwCMPqA6g33U3bCRsnbVJH2CJ65T6PjNB9ZF85UoRvoZizB3n2EbTuC/2HIv
QGl0dG9IoAy3Crv2iPbRNKTwCS+cqZYA8Vk9VMlvYJwSN4fgs3DOxeSE5SsDI0F5wPxKu9O2Limy
vMaRboJXSmA+OEF0OCp8BCGd7QDAgsIglWQX1jkMgdeCLER4ZNx3T0QjVPyK+cdNLo9cZbHrQise
57rI7UkCP7id58x7TZOKAqJDW2Bfmaa4yMZFe8OzyMCrFDXDUjLy0d8u/qRul/7aKAkN3tlT7eCl
X0b6N7R6qYvQNZgsdB5ihaNzXslE5rQYXdiED/6QcTnSX4fZ3mMjEdXkwnfh/648XNtPvlOl3BP0
JPLBpiJ5hRtFhvM3l+MJXkZICtxyU5Geao7WWxQLhtyIVsQmCng3XwQiV3/XtLj3NMPS8a5PnIRE
oAuEL6KRllBP1dj3NBDASucJfvBIWOrO95P+lZBT88UOG6VfCX/NLxMNKJqVEBVOSrE2/+i56Ri9
TAk8pGVZ8vy8tFn+RAp7zXYj+INha8C8Qi/BPrhD7dUYc/yWCrXtRXl9HEnaXNveqcVOlkFfP6e2
G7xDsNbsqeNCdhV8yrxa7n+50YOMaxkfqqRBKJBxjhPRTAs4j7Tuk12AqcSnrijmdjfxPnbeJZJu
+DGOzltG44YyRescg4hXRdDwE95wGELEd1x4WSekG7/lta4pGAlG1qRzyvs2WFZKxmNVYE/qHkct
ttFyOwrOVDOmgTLnCEdSm26lvhC3d61y9ZvtdXfFua2e+1iiFjt3GkR68Ag5vwqOhm+7PsaWb9x7
KxivNqMHbw7oXDJVx3KUyWeex9HfmAgxA8GaTD9VHdYcexhMB5IAoPuLHsOa45vc3mmI4zTLO3st
mQ5bTN5t0BCV4sLXnDOM9FS1TikKJs1rzpXkZ6+TwIVISFAjXQuuLxwLKhhfEcEF+3JlHNiHhNAp
qNMeU3df2yIrtiHJwvKo3L7g1Gfd/1GJclv2bKcjOOkks3/KGNbavSTkf9sn2Po7lHV3RlTsxAxi
lbY3OedKPUy2lzhIkFLcd4g4UOmgVbMCTlEt1ttlLYH1en7SmVMdDl1/sC6iO+GcXqgtV18951TR
3WZB90sYXSIk4bnlNKOLIhjRctql2GBPkjkSoijs42EgvGoKPofWaeyv4P9rM2W/FFRtBWff7ojY
L2cmoSC/E6LtPthM6+EovFACRRgMgPZM5MOOmlZHKweC2sEPm/ngRBwJ2XBL1y6Hekh0ca4LMu+Q
ULwExZMvDSpfOEfLMcVfqu89JoT1RspwkvsxjcT1zkcxle1JyDx4TM0UdJ+y4Iw0x0PsYI64udF7
yhExaGwKv5NWdgyUDbA85woK4Ywz65IQMA4iJqog7EPG7STPwu4psJ46B6EqHDC3/rAePMSx7jGc
1uFvQu4VC8Pa2KtvhjazOyOuLGzUpXU3OYj1N6i12BtOS8HhcQLPz+EbChePSsRdcfAYOK6XTNoy
+OgJzVM+Xwrny/Nd+m04PUG9J41n/GI7AZ9QJ+yH9XkVWZ8sR0EdKWDApqIv+HXMPs68vzrODZEm
8iF1nTJqZqGDDwtTj9qnrsoDjxPnkQRj523bkap1wnW/Kqz3cRhE07bJsRRIV2ufzdQ05rcd4upG
LgS1tgnae3IMjR/20JNg+4SMkhET7tbWoeYNTh0gOrNMewvZ/pAXwdyAK8YSWcEOrPiZYZ6QfW3C
pXJ+5WQQb7RR0bIN4eXYA5cEOYTaO+QGmCiZhAEbreOvlVJQfSCKByJ5NCCKyA+3Tzzg3BdOhKTr
k+4jBjy8zbZhVlronKnuymCWsnYAIajxg8N1hDo8ckQkYpv0LSUJ9xszUZT8DhcEDMJRwj+1dVw/
eH3QfrXNlR6y9jCT+ySx/m3pDLz8x1UscJXK1r2pO8+a79otku7JpcB4YGDu2OmtDJtXr6tldokw
utXFRSg7BoWviVQsjXCfOuxDMh9eKL4C7/pJKWIxc/evlS0cFD+m5mmBH877kNMkKZOJ8RC/PS/r
dmuXQfnmUCTHg/AQ/PzFLlMa7GriENFu4bdQ7a8s1YBHPKc8D2xQtuFNP+ryWVt3co+B4QDnBg4G
Igu+GiCNSbgUddDMjZMeMZNDjMMhSyN5TKfOXM2QwV+fg1wvP1y6CP/2jES3UCFzAgqC69XHQUfT
+kaYnGlDekv6o02XjXfac9JHHjgQsgguj2DFfNCtG39kyj//fyPkw50tL0gy8DoVf8Yo4/az21Mo
2UMq58lZd3njfDkDzV4hdBU/VHkh3yl7tO4n5moTP88Nz0milLwKXQ4pr53cetJdx09/+Y+j81py
FNmi6BcRAYl/FfIqlfcvRFV3D94lJJnw9Xfpvk1MTE9XSZB5zN5rz7bF1ugmfdjm+RClqEGwLm80
HQAK+Sbv5akAzBu+otHxQGOxFLW+xtXzLqCuFglAsHSwS8WVgkKufBd+us2/AKfqY9aBYtWetRNm
eutR8twh9RuzK19R/YWlsyJ0Y+zDmbiHbryqEaQnjNt+ni+TkxMqt8ndJuOF5itvfzLmQsGn14+j
oHFoKyK6GLmiVacn4mtRfL9UeCC1PM6ehhzuqJmsO8x/YGMmjCzfsA7iiDPATueTlJFpj3WIXnfv
hRy455wKzz/arp9eazrJ9dHrV0QfY7iajMCQXGQnumDU2BubRWV6Hm5Z3I9oCtb1YBd+bz8oFwh5
AywNKYDTwLWS9aCoUlt+W/yPVSz8p9at5Plmkl133W1BACzDfQwAWf0TC7O07YxKCrUwueJbHIDO
GVtwwBKui7JsfK1mPc5/JqsZ2wnhlwyX5y7Ka2sntbk96EIEtA5UUq+ZqEiG3mgepB82cpb4uikc
3B00xNR9dHSh4lPc06xdmyYMzivRFv4d6kqmghGv+PTBEFPVh7h2LZPkYzxBg1nkuAWdUk+7kaEF
t2l0s8EmdeAF5mdJ0xE+MY+vmdYkDlf9ZgHydh98sF6sn8mXZty/7RcLE/ytZ7uiapfDPbPEYNx3
NBWoMPKaxh1BY2V+pqVVDBZlr/+Uuk+XR382A+btaY4JzuG8xdrma39+YpLiOOjvbvoqrpz8HgZm
2DCBY6DGMp9QrUT4i26fCOwc60M+s1BMNBkiZ7uZAvIu9MQpWhVl323B94UPN0su7RL5jN4mME5j
PbZkki0b3x2JWpkG+It7W2MHhwBGIPxW+1b2QgaIcM4ofEN+DZXNzV6CEXg1A4D9BIJ6SH6KmXPW
b2YOs3DfFI51JkkJzYooofLsWIVSTfVT5AxJSbQnLpwSaRMBHWXpNAsU4cyW2xWMTrB3mbr92nG5
pKwj4vGecdBNnAmNdpvhxl75NAy8PowfVCA6V+DBGFg07Z4BDCt2KOM38pkgRzIJJ1jj7tAbSRKN
2+stQ93uMSvxYydDOtIpoHCX5CLcEoIXB+BcEk3WbLPVm/w/Yd+o7m3C+S0eWPnaIhmCzEH6CbDw
iu6wukhoi2uylhjLSElrSn0maK/854AGyvYZ6LOLG8oig3vgDuatLQcLefMUW5eSVKXgrrDdNT4X
hd/VALM88y8WvSo+OMrmpyYuwu7Mrhav7CZkQfZUxo65kYptzSQxmtGQuoRaEmRuepoLzcqUQZRD
meOoCQctOdbTLu3y7hMT4lo/8G227RkPHUFtSwEO7cQOEVMBj7m7/C0pebgzVDA2Cb4+QVKBYIS9
5aJhP2/1qSamuyWSiII6rX3SRyp07T3++2jjKLxVEeBcG5Ft0Z1rYNIgfJiGHcOBCApYggyztgot
FAnoLEyfV5SB4ZEtYWDe6inEhDJCbjhKT1ZZgpT9lkFJEE73PGXod4JYN9ZLZLBWcryx7HtkfOA9
WR1zgceMT4i49DxlxONhYD2EVolItWfj9dM1RA5vei0V2oLQMwdraYore3vhHUpOkLO2jc6RhgDj
vI89X5GcwgFcunhf/ah9wDhrHwJSbUBWdq0c90uOoP+FdWX2SpBq2x/bKrIOuplII7GHSJ6riHnj
k2HdWf5gk1dw7qJgLf7K0iIQFS4oDz4LUnf4mJFsnENrsMnMNLjW58HKmju94srdGFm5cI5DjPVJ
hOu5Py8KOjZbsNiv96GyDKSdhfgG/o2GrOPwe24tMh6YSsxs08hV8bOHGQSeOUPyAcieQ/v8D/ih
QsvEXu+Z7z/n94vCItxVLigC9ARTrT7qOu3wU4fsDAUZxUwg2be0O65D6R0mbh2cOQQ7ORu51IBI
sVqou6ZlV/VoS1xQzC7wD5OIWnQ7PZRwB1mArJS/YHxJtdRjuu5SrUHn+oxkwjsPmuljPpNhl/R5
Xn1MTVS6+4jY+YJ09dV/WFpnSnf4lAYft+INwr2yynlCRMOCg5muixyidOJvTEgAbwCJTMN9x1A8
3KCr6b9h0uVMntIb6bCklGMxNuOgsYK6JLCvpMXb+AuYhKdY22gJhV32Tx1VmX2kURAf/qgc1sNl
pI/kj7bro7FRZ6FBQ4uNm3q1L6iOCB4zso/i5zxsIrlbRSkZC0/iPyaimvaOJ+8vJbU+IxRFgWxz
FoNGmaX93038TAIlsYrueQh69RTBM/ITy9LIf1Cn4RtdCP660bEHMopUVf91xgIFe0JlF+1Btnjp
q4rG/OyAuKz/4V9y4c9hfxUo+YpxAEiomcwT2O0aez4o+BPm3aOZtf+mjjsUxwi9E0NBDMwg8532
dU599DOrV2T4f7OBLNAt67J5ugDEiCDLYyfardD4sSq03vIyAgKh0orzJf4iCzCEsCMAA0I2afN7
QhYWXunFRXyUW6EowFaagiTGAi3pJY2K8r8xDNCYBeDPJoYyUelgUrhlbWJepygKZ5m9GLnOd3ph
WZx0hNKmiT01C5GJGM0eBHfN+Oq3UdptxmFqi0M7Wx5IiNhk96zU+MWFVITrtU4nLvEEE3Aj0xXP
gEbByjmF2OWXCltl/MUec/eNVGQgHsMa2sdRjdZw6Dxc+gdiCm6VocWi/TQ0Q3U0EoV/stThiqkv
c+QFsKz5Rd3T1ARIUGndL4Xy0m0+dhHsYoX+fQsM0ceOGgA7QGRPhMPRltGSEUfgpWTzOU2V/se4
iCMDVoiKt3TM1g+6aLrHvLNBOaaep5r3aklX1kw+1vUX+nrQqVZIy5igkEA7JspQHInQU8s+WLug
P+s697s7Sj3Dfygs/z8YexPEqlGEhzSOIgIOgwb9bYadfjiRJ4hrboE1ljJK5wN7j6bCfQW7HrEh
DvBVwaXJBLyNEqHgigtDHplu9NNnFvVhGFxcyuTlq12NtE6GKM7rGDRYkZg0eu8BIpYgKUaPqC0Y
BishDNrqRiSAQd4jCiQLExCAHcvgwPuTewcdV7D7SkQ7r6MknuwIAj2HRydLJW7RBh5EWHtkoMei
jqZdzBWtoROrysLsYNTNNmRHO08OywMoIeGhjo3HW9+FnXonSjed9zAOyIlBgQ+Xu5vtSG4Il4VJ
yoWr7oizvAGtUOfSmyzGAtLkluuWNYKS21gv8mPWZDpRwyBI2zHBwn0QhUK9wdKdyJ2kDfhSsmOZ
3CMm5liHtGYj5Ce2apPSzsRELI/TM0grsinoSS1sa7boz3LUgbyzaYZvtMUp1AfHbod7XtN8vSzV
7H2XVkXXTkrHuN5V5WL/jAQT9Um69uHbqKuWrhwvP8mknKR5gn+6WVjw0w7sYDgGbzTHGTkKpWsN
JIzY8b2p7Cm6jrXmggab4bzleojvmVRXBXdeXjMnb7W+a0VHOBTclHkvV9Bo10oXxYNxdJQlQyfJ
2rNK1eZnLp7qoaFtJQrSCePoahizYtV2J/e/EvrGwQmXCr0+DMk9UxArOEPENBwWIs0fucxsvWGR
HTg7vRZoMPMO2JxACcPjNAzWJ3Z+8SeqB+I1cSoPB+KA6n+9sLrfdiI8DRFSyiCeTrYsW6izmfPo
k18JYcgTFlJM+Ho0w2JhSpGMzoQOPXVG1rqpO5Hc2jG9vZsJcxMJLzUUqKlfkfNtQh7eZZuti6+S
3oPas3W0Ve07Bnlu0vSF6z2xRa/UzhDldFvBzzLdrSuob9SqVtNfKRpI/dvMJBq+8MC0JB8yvaSL
ctPpPag6SjG7JFYKy3eMatSZeSl2bYQofQv9AKf4iMv3nyfm6K2irCWd2eT9L3RJ1CLC6EVde92J
4cNl47cLZa18RoYWixMY7tMHkR4AmgK0jA92n6NaJ6sZxQ5orY+GLKg4wXoBOaLgtPfZVM3T2W8i
Y28r4bIgqchxflw8ht3HsZzMdNJjET2DNGBu4DG1iPnRFYnDBZ85eUvgdDYEVNDlt3FKhiKO0Dw6
RoMfIuURuC5PRIUjRgZCJoj6I0Ly3aWHsH7RGKdwubSUV+PrLHty5xBNNXO7T4Q+CH58H1vljslT
zpI9q712/PC7NF5PdGtqhi/axaDVo3S1j5JPmvk3aYD2jZrk188kcSwPiwppU3IMZyc8blmz70nM
7O5ZdUUXSLw+D12AaQfkQgd3eiW3pr40oNmcQyr/z2c3UQSetAOGP5GRtYvX1JOHwgPr8Y1KXzxo
Q1G4dYjEUImQkLuovhZgGwkCkJywEqP7sJabHuJAdcAnOGOE9C1HcHl5Tk0Ogbs+zcINmf5Wenxq
4LcxMZ58PFzvvk0uwE8DoiK4xHBmgYnFYaac/jHKPTTVW/62drG4riuH0QUzT5dlKBeihoEU1UQf
r3AGeLCLmdm+g7jmBaSC7vba6OiJwtLrdtNq2ks/1va89R0P73q3UpB80hbl2YGtwcwovBLjOXah
5m0pNtx4V0/B+NYuivagz20NdWgp/GMXMnPeCSmCv5iEFYej4vrY9G0rPspZRBfQk+Vn1BFysSGi
RZGXJ4Php5M2HfXQEbdAFC6KmY3PgowOx5n8R8ScKWl5YTdGu0mObYfpsatOLiIbdVy6zngHxjMk
B1FCsrg1FUrrA4kN3ddKhqf1adsLWesWVLyafiadj6SXmscYky8CC2uouh/LQqabxGAPqGGDDikh
IXwWo49cNu43LNu1Ok0EClxHACtmI9Jl+g+qRRlsV8/FLrsGOLqP5FDoYMf0rGvOs15v1gUATMhW
SYGLWe9hZEfr5o9/Qifzf/N+wOodWVO9Yq8j/jmfW7wSuFTr/JS3jvWEu11iSouQXNyRz5DaF+rz
FCn0IgbtHzpCtLITIb31tlEpco0E8lHaHOMYIMlFuwsYGngECNk8BtoJHU2TX9jcLk9pwUN6xM65
cDcHOYmf0ucKRdIHR2dPZY88bg314L9giyO2s8lU7u6wH2EjQKiqNWgMjyQmyGp0LsXI/Bwiuqvy
YhdOdUB6BpyixdxaCPwlYErk+hnPSvsny67H4k9VVVgUrUYKwlfA8aPl21A/rlT2/Dk4e3s2rJV0
tiWGDndHTBT5e0Hn0dA2tHMrIAjsgSRH8T/eYqxCsg8gYtpR7cf/FDLSCfnxwCKo82gXNj5tP3Mc
WWcfmdsy0nwIWMOkL+TF4bME0hhj3OQlQQhzWeqxd/9RhazlfuaC+teRhfPVT4Ron+JogGalWdCs
CBsEWxOewDY+Y6+QZ1IJsvTcD6PzMsVBw2vJtsLZ1/ip9JnsCPMfqcz2n5YpUH17Yepoh/kmYAk6
Rf26lTaEbrSE1ngPrk1bb2LGCpUuBVMG5o2VS6OcFUi2mI5V6rUBMGNf04xZ9t++Ii7gsCBJ5DMF
Y+V98gBivkhGSE/pMefLF78ymGzntBSo+Zhv9caqj2Ho2hXmVeH9RxM9IOA3fEXn1AQkyW4tx5vQ
R3pM4f5afkkBHvHuEZaQjtI+QcDCUGwh5U2PzsJDeU5xu2LpEIhHOZEENPrUt70+JMkVuXUSpIxy
1VYYaLGgU+CcsIlzLZ9rTLlcQnaaW8G1B8wMbzSm6NllMfD1HdiNIHh2nIG9M3aXudjbMz/xPepo
xFl69OUpsKzAPa2hXzOT8wKsWjOkLpdexvKHfTaE9T3PaUrC2cyUHuhxBYAmnJpgV0DH8vhIWSab
s50jwmNG7EfhW4PHAVBcLUOXBXGnPu2iFz8D2pn4dcSdCBifBeE51qMibTcow2fOeYuEs0UzaoVN
0N7NvUcQ57A2aPUh2MTHkSUVufbO5F4U2GBzoMSk2e6tKGK6iK+l2fqR8fw9EoOw/nBLVh+nXFOS
v8Y5CJONmrI8uBI1gQgarnRQoC4omyB/YSTr07xXDAqCwzRA8Wa029zAFLEPnxV0esjuZrtmFj3r
JhxINX1BYOU19yucqmLPJC39bTsgpXgWkaPtm4mMzKRxNAspWiRy/EzYm09rnc1nHurAOvZ+H3pX
Zmp4+ZBSVlsJpORvq3oPOWNQuvBcR8exNg3ebo22MGDQtKJVqDbLbOOZL5UyetcQfBOTa+X17XGy
yLHc+TIi09UGwmKdumCW6szN5MzHyKX7esZJM9+8hQ2t7pTBZC9ilvWbFacBoWSeTdxOZKf+N8UD
J8rYUokdxMLAYpMiaEBaWxNndGhij5h5DJ6gTsXk60e011H9FjK2u0UIK3HhF1hcTkbkItsqjSFs
ui6M3rjul/orxqi+QBjoi9l6DsYWmUuhgKzg8kWv8Q6wNwAliHMHxb1GHhDspCrH4pKS6YwI1/Ly
6rL02mu/1oDcvh9+KJn+9L4YQuenHdmdHnGjZ/G+c0f3foroX7B855mVzBVQizP3zQp9khKQv9MJ
Wuu5hFXFeGbth3V60Z3dVai/FcSBs4JPFuyVzwjszGZCLT+5qObPG8kU1IxeZ+aOaWpvwTTkHiMb
p8nyEy7q0IIA3IeoQKdsti+WtIMoMaQP9ndBPZOsGDOCY4BceFmrCT/j7ARjAXkuT5xKRve3rQuq
pbJoIEsqgF4bhL3hpRRpRoY4RBtk76SH0xMjhgLweuteunkNy4OJmtLbkX7DyxOMQF4gJ/IgvDBn
jmALLTFnO/gSSycmQ7OG1jX2uMW6KUv/YGGZ46decvPeVWYN+HwC/mz8UAZqGV/JwpPlU4A+56bO
UU5K1UBODu5llpmnFu4VKD7IfHjry6UIIFphSt6HJha0C5Dre2R9RZoeuiAH1r9xDJ8TFooCiuq6
bYwrBQHhodd+0OiaJztwWwcQbYEPgQFZcLZZJFk08ZaHMD6sxAvp2ytZXboG3LHDuthEW8GxiqOm
6LuDCoYhfPPigq6SZeS6x4aNy2GA+TMh+2ZTw/ZJs8UvQhG+cbyiBsc5HPA+yVARhwhp63ucQ/E3
ByeHroijEg5pzLgImYVtf+QMXomkRDFINLnd+9+mqEitphQhGZ4uk6DJtCeIB7YJ1+UjKiCSvFyn
dR+GJfBJVIM2Tr3YjSHn2GZIIfhgO5fwHkQVF/ZuQdZ0Cz0JfPuwAmh9ZdHMHqVFU10dAkYayMCy
/0ciA+3DFaKksM+eEXEJfT4gREA2VDIsCCcSSidpvG9UKNBK2JjhMVwi5vKQVge/vsSN9PcuQwpi
XYY6MFtKR8HJShYdyvKgNCzdlELoxfnTw2XHHcHwmes5TaBqZP+KyR4IXOxm0NLx6v5VBSl8WZ0W
v/RAYC3QIP6FHku2g4NH/OQ2jMo2BJCX1i/nMFL+dOQh3FEkEv1ZW06IpKyGPnjXdR48Os9VQ3ss
DKpYRHCAyu9z2u3vhllVuQ1lWL7avfdglInrB1kacReGqjLJIn2XjJglBOMYL5btHofAeKA+WAcy
Ewf7UHBEoNV8oU+fgj271ZU0g1VR5tT1UlKJNiP1FZS/VbfYLxv6RyhFCAAh2LfVU9iLubgqsVZ/
nLXznF3TYG1Q/GYWbU9C/77+VgsawkOzur1JUKcSvZ0pesKzw+hvTNrQKfuNVQUdkoe2sT/kXOmP
wRnCYd9E2ol3snQs99JlcfrJMzEPBzimfvYx1wC5k9AaGZCH4RJcm4WeYhuh9yMm2vQZMU9DKhZu
2FS8xpEmnK6Pp3V+l4MGwalj377rSDhptoBKSAZl8OWabed4+Xu72Div3ApMBlYj9ovx1sTo7RLb
jGNzxVvSUdG2LaqdxVnsi734hFX3OE+BY0SZslG7lQ2136uN889+nrFgFRcC0vr2m7H5BBda5lil
Fp5Ek9bPdL7ZJ/g9hmtYsZhpqTDNvMTPbAsvYtag9m22IzEDiOy6AI5cIvPOmu7WNlR9stD3FC+z
P0gOMRP68TZGYoaRcGbMB9YMT4pBZiyHtPY41JWNN260FD/jTWOCKYUBKygoHvDZGbND2424X/u6
6WOY6bCZetYYQ1YyOyt7/DtDrxlOtkWgEPpqK3KQh2PDo6moR9fp7ENOoIler7iOcxayg4XdXj6K
vhicPZ1X370vrb2S3OW6/RTvqyId8ZEHOR7lMcDj/Nz0nuKDhSwHdAKRscJtyTI7Xs5yRca4N8Tl
NNchaoPgriwmzseLk3kdySootaMZnB3nnAf3oPfVgbW8Ur/soYz/mbIhLd9l3qBlJgIFVkLijITa
bkvZr+2dzbAeNVnDBBdMWJRO4KKGEHf8zAi9Pjgtf/wlr/E7gVhjVYFQt1e+dS4Vc+rDajd58TjU
aDU3NPwD/1GjdQ7ELiMvAM37LO8mx9Tmq8w6QQCbtXjENNh1m8S9N17IovHWFxvOnHvu5xo4lOUs
c3hSNMJmU1CCEh9KHgUzhjZYKHe9AQzTQbM++EP/o/EGVKGDyIwiEiUVl3QLBSgDG0QnBT30LFmp
qiRVrljpj0Fqbx0In5AQAlu326lDQ7yNhaXqZ7sk809uhoDw3KtcuLiQe00Am66sHwL1XAp3bK8U
Usv47mu6X2abVZZtfcvgGnQR4sIuCbrpz+S7a36Pa17ctY6Sr8i87eboDgI6WIAZxGZg0BFns7hU
gnUrmAV1TmuzCSqG6a40Cg5yrVOD1mSYb0SwDlDUV1uijsUGVEW/Fe+X3gEWDWoiWSg5N1MOSAwp
qh1DQOeL8cKDO8SougtQvMFxideRdRuJmXWCYoswVFDNuJFiykACZEOgfazate6vphO06e0ATJqo
XYN2sCJ0JT5Vk6eiT4ex7UeH8hfNCyKca16XxXpvzbPdfIMYkcVji+ES0g6YmBU5uKzj8EXRpw1b
WAv6pxstSvbOpzI5oodPP9EG9ydoZaju0cXZvPS0U3dzM6BinG6FGrGOTJxeWTgM4QWgLr4CG/Gl
k+jBOOao0BWI3dA4U/CY8/BiCKshfNxbikyHreHa+40kcvqDCHyV44BkuLiRThSUW6ft6/jME006
BYS/Wz6D7r/YjNRy6wf0ApBExuVs+L7tRPsMlu8GdAWoNmDPThfZ99mqjr5anebv6keLdeZvCJuX
whnMI8mvxr6zhO1/UBl6TU16synBbUJnQFuS9OUYOR+m8cxSHfguqoxFNPZBn8kiEafffe6qdF+7
YflesEolZq3i5cO2dwOov7CwjHPW33E7vaVllkks9kJiogSFVzt7nwqtvrJ+TtNvXt7VBYbLQh/t
wpBn9pYO8+bbnxpNXDL+Jhk2YABEWf5MFcDO21lJB1T6QtxYJ5Ufiq2IagZ7qk5HNJSqKLzhRfOP
9anyOYU5Q5k8e6/dOplzHpcgGAbuFtJtyg6Lch/AjAcS7N8etaoMfmjDvPGjwVh65gnTqOjnCGeW
6AMaQRLVPSi/GRDiX3xYvncMo5KM+hyyff9RsznpSZziW8fMvzgIzQYQg3uBSvzDJy7+HikDUYGw
rka9J2lMTIgs0t4wCgmbiRFV5L2DiAyIbKtny31Do+91B43wyDlVNwIQ5RQZRs+Bj59H6WmujzXw
83xX+k6P7xNx3EXnfRYTpYTLYuc6OP8oXaz0ZPcGj9G4ltUvL7n81tjcockGtvvJ/ohcugUqYnzI
A0FoM1u0/rMNU4cI23nM3tehUY9gpphcd7gdkLcRLI3Do/Pm9peqLNb/Ksvlful9YjG3mZKFOWMu
aZ7bWEX/5eBHNJnsQkeIYSPIWGU+tVWCNNys76HxxGlc8EomlsvWMpmYyPascLiKDixUU6TArYKS
UrS+99JFcqlwW0Gkkk59q5h6p3FZXNwi1dGcl4ZxITGjp2iakdU0/dw0+2IygdxqKjOiICGykyiM
0Ji8X9OzNs7jrEMiIwtml+ApETNSmzmShBIl9oqYcmtX+b5/FZWl0HysbvnA9cImfo6FgCUvQ5/F
fWeCIUwKi9NpT4qKiQ6pCW9scODa5fSRVjfaUC2jTKLbsTFijpkefyqnALsWARDC8Esawoz/YGRu
KtzmtUWYw3tOIedtNEYVqLHYo8X4rFWMHGCD1n4V1xkr8X9rASo8kdqzqqRZmOVARCALp4Hqlr04
wsVZxTO/vLPZo4KGAUg3zhxihE9aOB0S3lBb/8ZyKC5e08XVuVuzPj9aQdZe24rgbEx/wzyLjSlW
l+xuj6nOdsZQ9mVwyGXnIoDI907lUF6ULdvyZqGNu6smOcL+s/iC5Cl8uinIHUvITx4buNwZJoUh
YX7sgzcKyuzddTDXHIZGoLQ8AfZuzNeMNwD5qvHj+qCYnD1DCIz+zsj40OHPjeN96XRS5krMD1Ge
6GMBNsPi7wgBmzDhb6Jc9GwanfYPLovoSlQuAgYXl8dLqAX5w2gmPPshshh6DSdntVf2mwBY1H3r
+BO5MbZsnEd/NYV78LmNYqTgllfJfq/mqtYDInRSExTwMASEVPCtH9nLJabyC0GSOaE3byBCVxbN
Cit81oWDHf3FFRV5/BDkPx/R48whccdIczdNMTJ+wM+oweHY44JdunBGQPbtEkCR8uiWcNw1uF2o
PM1d3JPMvfe0HZ0hS6S/cwhSc6tqx+0/qSPnkkx7zoofASTjHYyJIhYka/+FctaH1jPuO5aM8F/O
jUzUhUNHgEecZC6Czu9jtAV6KwZYeBhTTPcf/fW8HI1dguvrCQB5R5PNoY+hjtt4SG02IeEgmNLk
OvDTC5jg9RtVyvqDLdP9BmvMLyMi1jpM8LDU7UMkRLcoHUx3BWEu63FVlAwJfhKsSzGl4CcR0c7K
Jx/H5kgSh7o5BWnOH5gbl8Ej6qnWRuZCxTVc/UIE6x20QmvZ4hYM8ZMToQL7z7lxt2RLl8S7HQIG
lOiqmt+hD/R46gE0wTYI3bK+pPCsLIDMxKI8+zZ/qtykqDIZBqO15/gEGeFcAbhW2ApnGT6v/UTK
BjL9ggRrha+Nt4FE5IIr9M3tbesvRnjHPYbwyewnk08ptzdqAkJT8KV1W+k2TXl/U7e/8ZaQJzOW
9ZKAwSkFq9ilOgpnqEBWVynxXH/wsiD+nFLhHRWxKCxIS8/cBXE5eqeSUE6YbNT80OyxHJGuUsSs
7bt3qy4bGrGCrpksWwzxO3duCNvx1CwmuGu57r+NFDLcuoMzrQcWt9VyjphrsXuHuNz+RUcc80GU
vN/dVxMAEjzgK3D1/hYOtLz7lTVPSVnd2J/ALUgTYa01pPGzW/KeU7l6AZ4x7P1AliIwBrLqSavd
lGhVNnZnkZ2bZZRT5yBuxgEQL5rzdH+7zoHB1CRpCW+6qVtdR7y2rMtytqDL2CYuQesiWQnonF9q
Kvl8D0fLfu4y0Jsb+/YtM9hspuKAvaeKGXF0nKh1NmmURLqx72w7ao7ETpJVQYu0DkfAPQgFSkr7
r3IJMTPEnLTHGZUrvy/ys0eANEH6C3uswDuTBQMlTyrJA2S9tFzZX5Bckea+Bfty9iF1RRy5b1os
iO6U57AvNYErITVO1rKzhTu4j/kyr9w2OPkRA6Gffp1yseBEXIvhOttcz7HodbzPPYfJFAvZdkXp
W3vk3aL5kM/0ExITLz6if1EzuMOFjAFNVoEp1B3vfROiy7X7V4QZBH+j56B/kValU4CEi8p3qvP9
h5I94Qo/E8NoIYf1t+N9z+iuFFxjxvK+g2uTRR8gFJi2KdQEnK9EFYRHPDfswAHJwNwbaP+QXLmx
KA8up057GunC5p2EtNyqPcuTQuz4Xh3M7rmO2C3Vyl13A/OdeNzKjk1LcEDVMXE+2gVISudZVCVd
3iB9yzpMnbvIgy9GPgVRsEvgUczQh5TWYr8pz9c1zZaFEqG3mTlt7aJIw38GvktKChSpHQjNBsB5
LRxsNFbajLxiTFbrZ4SLy3Jf9tireJbB2HZq7rlMSUq4sgxVDEQVp9sBQIL/w5JDIISlr54OQwty
/oRkEoVVUUFUSHycGq83I1jO/WwN2CTaebyWFgUu2Y4Lux3LiInZcDZRNU61QOxHyEGGUwg9w3TW
FhfGFhMMRyd5a212Dsi/BVY/RtkDU3UYQBqfjt6Fkbeat7mcyEyhbMjB02WkUn5GlV1f4wyOAYnM
OGcwbCMFn1wvYVjKcZ5aQ/TrISiBiDeg4d2OzMsZMbS5elqzkYQTJg/RmeQN0hf7Ks0uTmVF8ftg
K3WsyQCpNkE0I40gCWxBTcZY/qYN0HL17PYAs1PoO7avefgM/AiCL1P66L5xbIKqOrxp/1ZSLqct
AkrtJfbNpnAMmtzANPJjunAL6apGV+V6xz5foLgqn7QBCqA2ivbUL0o/9KQi7Woa9HCXAeJw78Yo
lsNOEmTibWYFjmBflYKKayZPrTwZsGj/hsygsMOOCGiTXMD/5Ep+3DEPQrDeEFtIVDmyfCrW0zBr
gIRFScHOm+wRrA4mS2aHic0NK91w4Iq+79GThC7fxtjPx6oax++xNJOPoom851vKNzgH7m2pxqK/
wzs7RPMxII1vPFe2qB10PFynn87Q4z5oNMwhJFlDw1ejhWGzOeBZTBC6A3CUtDE/Q9hXM4qDZVhm
hJngXb5Su+4O4MQa+91DDF49w+9I5b0BhLVy7lNbaANzMbgFpRYpNjvB6pnZ4gppAb0anuHNwKCt
fAmaEPVBSK52xOI+pyIuqd3xKVXZGNzjmSAHiA3AjdGyEi60JJ0Y2TJU1TzefCtNRaZdUTFQdGI/
eFoKcgeOYR5xZm2Cmtk5SXYTUTeodDn+2YzXC6vZdOfVUUsbxVPppeVe5IRcwmdR4Iafq8Z24huA
xRrNc4xEH5nF4PfNtKmIsFyyPQ1G7Q3bdenib9+qq3w7ONY6vvUkt1XbGkXyPZYz81JYaak3+F0Z
9Bi6+CgZIRdfWwaSz42kUGY3OeqzG7moNH2M+8+ZlRV0M5qQ9j2hmeUpRDS9HHpItd6XRbdektGC
+ud/nJ3ZjtxImqVfpVDXTYwZaUYaG9Nz4bvHvinCQzdEREjivu98+vnYgwEqE4IaqJu6SGUl5e6k
8V/O+U6yHawkBO+3xBlcynZol/dFjQhxtzzcGSBdYY8V6lk4ZJ9d3Odr/pU/uvWdw3iL9yEDUDTs
RqdZwLoUSencbfKgQs8ivBgem4oYEd/1HvKSawNFjo1gHqCP3PGu0+pARrdlSLMgnry84wAMFKLO
ULN/xEgPWGvbcCwp8sW9ELIMYCpooDv6t7K3NzYLR8jt6Nji7Ms4qNA4LTmX0eGTtQVALSW6EUki
dUBk3Vj1ZM+3fRHq6gfDwInpTSCFi3m9tGN5LMAfodLLMLRjkIf8vJhuj/w+DT9KaXx7r6ZoCq9t
UCs9yZZyioLlMvG6+hGhhpsoo1qRPRLugh9hV6EQmSh220zeJbG/eqdofl+bHJ/eE3tHR10qp7OA
eNhqkPFNKZZG76cJnMseuXDa/1T0ECpgqRrBxmgGXr76jr2tztEylgEcWyodJ7o3xKNLFE1x0mC2
y+ahucPNOaR7zsGsuAcQpdASgrgLb2KNdOOhkTTYn8HUwn3ay1ZNActjZJ0RXnmWNO6XppywV+lv
kF0c3mx4PHqmWFe+gLl8mbHmIYHP20rE7N1KdkXjyGqv2tmYtv09RT7sG/6L4IY//Klf3PBFYW9g
qciKJfaOJavl4bNVRjY4c6PKOoxl48qjqTtq5gUsYASJyCNjY9eiCPMJvzLBKDBN55RYW9siQ4U9
d+SVN6jA/ZBwtXhRLFxQtQzhuZWNFnC7anecP0tig73joFxWpBB5cSa/pwl1M8JLOwp3gyqrGXHl
6Oc3U1rbJbnpER30EMAA+ZSjhmMzMorqED7wEgjuYX7wdsCzJ1ll+ZGAultUA/bTNgZl6Q0VUBfA
zKayj0uyNNMdDFpPMXGDkIPgR0z+t4mRR7Zvc3/2jj0em/ZQoc1Opm2uu5zEe0g34pnsIJI1GU7Z
zVk4VUuucKzSjDMPS48DwKQMBgbPoCYtj+Twid4MM8Vix4AEEQOhyfepb6DhwmM4QBWsi/SUA3lQ
JQYMDkPS0wZP8tQSHZSIzcxuvHpPu65zX9waoSx5S41LLNHokXq5LZMxclqs5HS07I+ZhPnVzkuw
lvAP2VZ8Fv2cFlvcdu24mcJAqPfURE0SXfPceA626BRdfomXAGT+hrgQTmlGwoIMv1A0AdQyF0Tc
xiS1CwWzUeQ1sA6bADzBK8JbQMdc8WEaXtyXidmHc8O+IhU/3QJlPVLcyQJfjFhaGcIkUqahUItJ
M3cFsnmwjZ46OVXYO0gMZ1YKV7nLpPU0KhOvbkfhcKoTFULmFeYZNHgdM/+tRsrxPaOOG36gb2Ds
R4SRbXrSUGooKQpCS8srbxytp44QDLoqNXLTK1m7rov/m736rQd6XD0YB4JOD1MXoBNO0DLqn3rK
r9q/YprdAorb4vqMwe8U2H2z+M6DGDQmd8AJy9EcSiBrdb3H92vnIBYL4QmzBZuPT3om+2BEvW6S
ZTikReJl7wF1wHBtuPO641g0ZFPkoR+PrNGL1j8Nk+zGYyUkCXxWq8AVMbbA6DrKeSZdaaWMnhn3
dwMy4AgdZ9PmNniw0RgS1UNoX/u8d6dzRm+FGpQvKd/l6NVYJKNWYGCWZPETStmaOb8eUpKNatqG
7YwPotoVBTX/zhr9jtKI+QXdWlSQTody2t60ztxFJwY2ej55bP7EjpWWeLG5gfyTIFT5k1OeIWOe
uOqmdDpCbO1measzYfd7kafFiC28xb2lMIswU9IBKgLcBsxFqykazkREBT/b0iFOudKBaX8iD9H6
g9ZGVvwkKOC2LjIWfSJcuR4fUc8Re9NPDnSFMmlz78BcDwZyWrfWtiRajXWfM1gDyzxOpHZX4ekb
MZosRn2mZiyv0YYkAPXShS5KUrVTEGV6wuQR2pjZDEhSDON1Gl+3bVP610AXhhI3c4aOLSTE3t6z
mqJU88KQyBIvibmxPKtMUG+Wk144FCE3IuU10cXqyng55SAbW+5tWQTXnALIpLrBdF8RW8cXkYmJ
lS+OM5TysqQeLhTyD2ZT1AkMxWnYNiY1pd5M2OWASswuz4AF8pR4Jd/1v0sgAfphdihE9lQ3LgIU
GpToinQZb7hHKp7E59bXnbj2pmzWe5Ihom/toIxB/UsPeAu/vH5NDOLKD7cImcoVGpzWLtDsBQ5V
Kq3vodHZzw5HecGvIdtvvbXMWKrI/Mu3I0qvT2AxWPzJ4WWFUAVr/ubgivoJS3JunxeS276y0K1K
UE4QxtHzVUtMYmA42qz5kvG6hb75sxvQgEEj9f3lkdys6L6E+DQfgzzX9ZYN7xpeUwqv3HukORMy
03jFCZVxpHayKv2aGSgix8fOZtd06Bpiqe6Xjsn+M9sqUjj4fqKS45Z4pA0LA32kRYKWF7XpKwgF
55cu4+SEpBrMPcat+EXVfVhfJa4D+oKcHbjorrHE3RwOOH+JFs2fBqGG8pC7szQkLPmKKD1Qt/VG
uXH7XBdTynCaw+iQIG4ujiYuw3ujWG2fBodpF7E7mY8tdSAqcm+1tQs8SkWB2DgeA+j7qMhHF9R4
rzA3tJ1hIBMm1taVMRYEMgCUd2bGMp09S+L07kdP0SYUIeYeMqDrO7i8xO1YrofjVCIeIqQWawwx
FL5rHYsmIBUjRSmQMn1WDVE9TcwemmBR66E0E1BCuDaJs0GUFqLKxOm0ntaY2g61y2P8EYQY2XZe
YOkndEdA6/tiDB/rXCQ/lJWIm4IxOYO4/4Z0Wb5Gtp8uy3og4r1HlJjPHQz2LmGUBo63uNFgKtCH
da1YddJT4JOBBM4sXaGF3TWsAQ+5WbvwtnHTfPySkhrYI8kAyoZXxueBKIJ1zoT7DyngoMjmspa8
2wm3qudrtO1hdYM4DUvElETvVH2zS4hXFb70eD301agjEq9wNqRvhdVVnwnh8T8SKJvyak1yfrEa
JJdbtozFVc1HincRVnLGNZK8jZdStv5ryDn6pKe0ytB/cfgKNPiNeMlB6lZn0niGA3s/vmUTeAQR
OpUetx7i85biBnDsBPw5+GRs5SDngFKWHYVOHPskahN/LUIsPwzLJRIX+yU5+hBsceVZmTAnSr2Z
NaXPpyehWoRYVXl0fJpcMXq7HPEH0V6hbm86QIKK7Th3CnOTUkPuVCkzMxKYlquxHzz4Wwjtb5Fa
deGZX9AB2izRPu8KoVMWHZVPRzdZaQCku8taed3hYYw3vTPhq+LNW9zNTTwO2BNGCZXIlsXOWaDr
3CxLU7/2Ju0v+BzB6fiWSdO9F1JHbvtOrh1iHFbfa4ZBME9ihmzvhTW0P5pFYLz3u5EwJMQiiWuu
M7twh0+cd4xngQ+7n+E481D2tqqnDcs98ZPY0/knm9aiv6mXADnmxi2C8Esi4Unh1C2tczIxSd+b
EuAOpylqePuAjNwUt31tdHFoaeucrePVunlWecAinFg7/4A8sCfjgyjX9aFtupcxhMKyZ426ogQR
URCQRN1Oghr8F7rdpIgcHEcI3bZjpzBMhFFkv7usg/VNSxrY9FLgngZq40Q5sb2IljA7WwNYHyew
5Nn0fkacS9pQFrtdoItrZGVkhAKcKL8Sa2EaHVPYP5tSpRecZOFnAAdv3Bcz727UHD6daTd4ONtj
1dwHFVXiNowGqOll14TvoLWxH4FtclnNlUHNMChkiYfoUQP2QdfY77TnkIVFUFWWb1OFy5+Ae28N
JVSWekL8w8LRjQlinojnNg+5dJ0fAAMGQOeqcT6yCD3JCbsFHbFTIvYh7Gv29i5xRsW9g20k5f0d
i/ROCox6d2Pc6JWCCv8AE5XBXb7LtFnOUNcnEIX5BDJR5H7l7OJJ4nepxrRVVPN1DxoTfWF3qody
AmwGTUMepY9CkL9VTnhRB4pkF2ErFhvcHaZ/HBtano1psKpela1OTkVPl3A911ENILxhArBZaID0
PrL6xDtwds9nWgqFGJgoV9e6GxU2DO8kApqePQZTZ3hjLBqJ+7xij/ALWw0+7X3vVcBGDwNi6ji8
ZflHiPSRRYPTdvvEw1NK/2EPOuF7TsNnaxI6BsbkB31zU/Ta+cYh7nl7HUVJu529LHxvcUy0P5YZ
f7XaM8vt5NYd8W4T2K2c/KOOMve677APYC9BSpATAoXGeJfOqq9vEeLN7aEf5xJBIZIYa9ppKrGA
u922cEHWAaO7J3a8OCI0rNx6k86Z7cNo8OzmzYXzWh5x4Vbl3Ywz1MI2GcB73oLgKqIHkr9im8n3
wtAG1c2MeJjFKVQH/OUk4kAdc7NtaqllvB45GOPTwgGNzovYwBAPMiKjM/qRjmZSecMaNOD6HBpY
3rLtosX0LVr8RuH2bfPmgKxI5nuJIvFJh5jMdl5OfhDjFCv7lpAQYN8GlUvxykACuSmT/UZ9YyrX
//R5gKmVjR6IBJxcXst4f1zBNpDg2i13zXr8e2WdH91KD96pkoyW2WqBsDmx3LHDH8R7IYYEV6jc
Q1lFCL09DL7RiQSd2WFxrhpRXOuo7/ofvODt+BYoBN9XgmFvheiU6tle6/UnlBBh8Axlat0ozosC
TpDN3NaH1TEeHcYF1BfvuNDYJ6VDRJdUsf2bN0dzfAxDTP+bup0wldGRI1mnlxcMViJJ8+JSMkKm
cTOTbxNDzbstUCjJJ01Tz24hJ0o9uY8MBlXeACCk0gWyM0UR1EfgDcZoA5iomh+oemxyAQxUqFvg
jvpnC6BjvmGMYdqXQQpC35iJ1wiIPMs75ymQpMcxpvS9VDgm3JMTMhxCQlWMWM+jZdjMobb6tyjS
prwqRwS1WyarlSDeqm78e6ecWrFnUCl4NxBPWf6yJSvBA/I1DeM0KiJGoA4cz2f07UN2HqKRkRnz
GB/pU4i0Uz06CFDfe/xgzm1DanF3kAEFBgwFG7vPnPJzHQaS21daRDON9RZzX0SCdtMgOvliQoLv
m5QAdYMYcJLA4okyQJZqBVX0UuVm/qCumIfH2ifAmYiiUeojCjgby5BVKZNv0JoX1W0YFm1yTVqD
l9xVJcufnQ/AkJU1Xo+C4Q7QbgfDJjZAAPy2A12VAbiBw4Qeq6p9ogJwq7U3JcqXrnmcch0kL306
xOj7+Vk4tOaEZTyvGT+wHmJXek3zQqcxEj0ayjBnA2UtHUEUtQo6963CoDIBsejxrPMnxvHfOuPP
7Y/Ep40+YYTq9WkwWsZvvPKk9cDEfAyeVJjU7YkyhmTBcfIcPOOO5JWS61YVDxPa7Gi/7nzkSWg8
b3s3RrlFT806m12TIIMkUNjNg1xTnFLmtMTMQrqwGkRH6sBseqTCtgkzMldViOFm7+q4zb8AEsC1
mCIvvtRqDM+TwsbCQMkmFwvRyPDNdpl0IJqrx+kshwRPmApH9ysgb73dNgymSR9KLV6inj/Yd4zC
iSJJE+7V3foGc9epq/vm26CFGHjDiWIBWIKlQSYEfLNoZXNaBtGvtKoaQ5XwkXuyspnTCqiAAUXa
FGa5CjysTMy8JpiR9WBEDSBwJI+nZS4UbtMOgUqTmem7VcTZ4xz5UYRxKtIoNpFiQ26Gifc2Vbwf
sUQ24TcRwXxhOj9atxYmB5xKLQ/UFkEe1TyiNTWsEbzxK3rr7lc8VqiRLCT4bJSrWPN/gZDBQN2K
QZZTAP7AeI0FWaMmDtgh4/Xb6aDHCon8G2lyMS7mLXXTpNzVyO0v6PpZ7sXuNJIzi8/wHU2NTWAQ
WSpnVxNftx8YjL92y7rjae18vmu4SW9hGjLYzNLS9G9gRbOPZbHbFak2BtY28nrnEVTQ+DTaQfdO
ZmXxy25V+hmQN3tl22MPxLFCmL+ZeJljc0Na9MFwFOVVM9dNtW/gMFh7P8+Si98XIPAk+uf3GJ/a
s4U2PkLejPxkN2JZvMsjArM2flOivwLi1ny1KdUKe3Y7fcRK67z6wrF/pXH832lNfe9tF5M3qLN7
txaQL2VKNCDqY7Z3YSF3rrQ5Fyekp+mOLXJ+bVBmQj4i5rjeoGCEqTyCKy049Gr8i7OqSS/CHski
Iwk410hFYXGUGxeTkK0SztslmbFR1BHitY1pBR0B3Z6V4ehT5a9GVa27JU2z+UmdVcZ7eyy8mAKm
gNqZFLZ33SE6FDipFJtwU1Z81ppwm5i2wvOzK9fJOoxFnFc9YVEIV41Ao4JeMQmGI4dB/nMcavVp
jZy3KxA8t676yq2/PFZ8Phq+vCD51Wcgvw8tyFf7flH1XedI88w7J3RPJPER3zCjmwWGUfA9bXrO
Vbo3K/aac8MIFLzfEGbPTd0SSmnzvibRt2Rpu5esXH6ptrdeRhTBp6Wu7HuYyitdByxTy84sjRCc
8Grfjn5i58c4CDGhzVFmrpts8b8VUDD6bQ/HAXVjWWIbiW2KFFQg2Ht9NoIPFqKZ+jzmxn4ahi56
rAPJuzBUBGgBHQinO9kOBWAOpOTOJgJOdo2pb/kUA9X5NnLIut64E104G1aJo1YN0/Q6ihlOJs0o
e0921g3qbKdgJhz5+Vkjdhq2faO7R9Zq9UsSzuVtUhCPtUEzw+BMt177mEF9ZEwTetMvmSZoR9iE
uUcn7bLy0AnyyQ+WRQL9Ft05AZamnpbv2KfqZ9MMISISsXqDu0EW+YG6iURznvty2AqLcmpf6HgZ
t2NswFshphMbZnzpQ5KK6BPbk8eMaCx1vMPDmDz5NLYeVWOQf/SO5X35STckO+4EMrIqWrInH9oP
fw2Jj2fPEqG+9lebwnYJc4tJ21Kl3xp/RqeSW6O+CStZ2AefyqneeG3CARo2DJKIDeJc3fjAyS7N
NHmYj11+f6qGgFuDFxoCIc4G2Ox9FcsHshA5pwByyY+QPRE3VdmrYzt32UX3dnYB3FK8d52DsFKK
Wd2wcEhegsKFBd0VjOvPQ57kx2yC9reb2Gu/I8OhQwq8Gin/uCCConZIKHs9u4S8aaM2j05QHliO
t9hbh7MqaJ9NgOAbvNPMnqvhYQTPVFWUAwTbILKSnoBmTO9InmS6eF9kuTcjGDPdXHK6zWfHtQhd
xgBisAPVzuOMW2jaWzixvmdRNNyPBpMe5bWtKdqGXC2rEIspGEi57JslUHptsI4KNJFh6I87pj1t
sheIgBBytsyBN23vr/h1ti1Mc0pPvhqeXxbqbpGCHh9pdjdhE/bdluHQULEXRwmwRzgB75lc4/RN
E/wlNks6EmueNq0BKzdEJEPUbUALFoINU4eco/LOeEt4jTCmmnbw75PwPWkj51eM1MndoOFqGa9n
HSaMPCo/YlAN1yIeV/j/KKET03WEhmCVuXiD+yvne4a1DfQPFFu30TTZ+VkmEyQToB05qCK7huyZ
0LiUp6JJVuElDAq4T3Ujwr0Fenm4BlXJMlE1KDwZVkh9N9S59bNHjH3U618dXms4Yp0j0fTLnXOJ
+r1fBezOoFfJa9rAJPSTqn5Op9z79Jt25C3KGYhPFRbIfha2gqrEKPRG9QrMJg0aqB4DNC07knoI
N473ZD1uGtvOJ6IPAMghD8VGCEenzo4kFpc4hOowiE66KiGNmJHqfR/BH9Mc6nr85ZBgFO4lrVDH
Fru1VlNC1Z6xcsoLgHV2uJPLm2gbM69mn2uBQQdGOngFAw+hgw1vNFYjwL7YPvSx8Z+QqvHqxrYW
3rITZo0lxEBvJ+RYvGWE4ybQ9cvgFaE+ts4gHJ1j1bG45MfBTy7JJVwzMyez+qsLeje7yt+bLC+i
awoIdc/vX6MKr5LoEwty+S03OePnKlBhfhVC2GAwbwkmBDGrpPbQDKZ8DkjIoXxOQ32rcDmB35nc
8T0MO97S7DhUs4ukHXr7wSXHfiPsvELXw8R6N7LpMpshwSGJUL9t7h0aX7z52qo/edLJw3DdoPw1
4fohTxaJBUJV1ScfxsdB7fR0kodCRHCgcOZ1jz5xQ4wak7I4I2CvBuZPHrFja9HJsMOb7LcMyDz7
EHbFq5eZGBpwlaY4Z2G0jv/bFL1gj0mYvAL2r7yN6gi1reNM3KUEzBR3E8DtrxBOEWE3Sx3X26hL
w9cWOenEg1t0d6bMJ4slBg/rxk573CuZ03QkHPjBT25wxjmQhguG64l45mTMn8OlaIqd7tr5u8R6
8cjCodNbxus1qG94WHfB0q13DJl1b543j2eSapXYLq0vVh5VADxDhkMaAiaZlotE6nyLGxBjhegB
afD1CcZunh4qdPqETY9QRSMYj3wZdPvzJGF3CRarFC2ppctd5lvOraQAI6slzs016d9Ylfg57XLn
NA6rw3lyKMY6AibF1hobmx021QlWILn4475JLbfZI9Lm2+cY8l4zFTOzjRD3MPeoK+fE/c9Hq3JZ
v7m2oX3Lp4E5Rofg+XHOV6sUxa3ZFeD1k3XQgy22pqTFN5Qp2rIe08CpwXVDYEs8DN8INSyeabyH
zylKUmxFLTE5FqOGalsws8w3EZHiYhsuuTzaHWGH1KurebdxivQVyXrz2kLeS3g5rk6G2JrZWPvA
vOExJAR6OUPs/eJQMd4O70li9mPWjR8RVKy3pWL/unEdprh74uJi91QbjGXHkJr1vjU9rRfq8ATt
15jFr47CvQCKk2D6q6i1iid0hRFaHQzy+LSCYnqPKmqtbVQwqdzBapRnTi4a+hYRSrazkAuMJ6wE
4R1mLrZaDpMPqIwxrx2SyXKdbPEauj4e/DjkHcCqG0h6WI6fecbG54Azqt1LogPYEtaIbRh3No21
Y4s/RE/Ml0PKraq0dhNOSHHXTYmcdn6RoTObDWvac0fC6At+3vYEMFCwHlyQO7KuZcXKCttO+n3S
LwHoBW4JZweJx3nvrQ5uZEMCZXeODGb2w3q7aL5enqI922yYGzSg0CrRDTZkclmeWx8sbM80UMSB
z7AESR2fypryKjMKNoRRhBsgUiL3lc1qK0Ag+uV4NHKs+y3FJ68ObMr1k0dWWXiopTt9b+NpJb40
NoZhVq4KBQNyD2K7ur78YNaqwBbY2FA2FnLjbwlAGygxkgy9TV0gvtypNIXFI0SMOKSBqA2mLi7l
R1cBmd5yhNv3C7whZDJ6JDtqQLNFEGunZpb5/oqVbaN0XM5ySuL2UORu9mbmOdKbCsoWAgzqhezU
tZVPijROvuBIVhdtCNNDUKUNrc2vpE/wQNodaq5zbnkttEJKGWaPalTBKWRUgrV9Iv8a3lB2u8yD
sni9hEPx4nrEn+ywTQT+XcL5/L2PxohdUVkbuauLYKR9Jc/3k8EArJF+aiuGSuzynEfYMFWzw2+Z
PMRp44zIGvjDHYblhecCKwmZ24YiZ+doK7osKkf1HcZO+JANhdPtSXdSx8ETZCpNOu1vqfem+GjT
UsYbxYtI8PT30HRaK5VfAJ6SD9nDetk2lVU0L3DazWMuejaL42I34qh7lKHolhuaO3YIMfxuCFTM
eOw6+cB2WvzEXC7LbSYCPBtET8plbyk3snB04e7gWI8tZir0KZD2KO4iUi+HHS/MhkoGstdlSA2g
vqbv3A/lLqbBG+NIhJhhtKZTu/1wCnqtEEISYVccDBXvT4cBZLhL0JFTYGJrecAuxAtXl6ztMGF1
Pw0jmoaRhO0BU8IVFxwHgeseLIXOX1EMsbqr2k7tGaigCGGiRyOXQVp4Yd5W3dQM5fBYZU0xvuQA
Db0Nghy2LWhzSFVGxmwzlky8ZMX1Ez0a5jo+tULnHndxPgO9Z9za/1hQViX7tkFisZPoNS4pp/uP
guPoeQZBG28L7S57Q8sJH78M9avTJ8W1aEky2anSYYvu6PJ77jnIaGBIVQ+AzaL7xTEKo0Gfzb+Y
0k4/BXaWd8rJ6sowb012FYg/qFWqy/cZtNHXiB/4iSUVSqG0Z7QfRyXg+tovFJryfJ20+VXfTixx
cmKnMPOkdzxhMI2odYexAvlOtHP/g+KLGSoPZZVkj4hmIheNqikHm1EEx/NORnPPISJsPfjPPl60
4tBFg+ttbDmPKXabRnjBsMkNe+h+u8hp7m7i1C7ZLyO0ar+TA8DX5KXsmBlwt7FwziGc/p7VTTnX
KI8YK7NnLxabiddWWjkb4Jj7c43R6Jz42BEXOLHrngVPSi1DP1W89dDCnldMh0Pqew0+pEt9Z3qw
kc3gpdCcYPVDYHs2yxvYAi75a4mb9eGr7UqRm23Pb44DtE404H8YWWAsnxNCoYHkj5XXXxNd56uD
6udEH10CDYsvPK22By/CrtoRBmNVunvADkASrxwfMiv1fyh7oPNRJl1cvAw9p+42Mr3XFifjk7nk
XuPXZwGxjyMT84VMTgVxZ9+muCPUHhThBEYlIrduI5jvi7V7oMPH0zdRqvnW8pDB6c+PSL5Z3YHw
5JDMVccLnzdU610l5Ada20kWJakTiJ0IXMVotbLARkDtCenjC8AckoG3UYRlHeSCzfGD+yd6S3wI
Y5ukQZdKZREXEg+tqx36c2q9nSKy9E4jrSfvvkEqkrWcTxv819b3hoHbL1ep5pVZbtNuE1ADFFQ5
QS3bLg70G0ttEnz60pZo8DSh57u4xECzE6HJnO0wuM2vVTJMBsCokhV70mh8+EjZyTpPHZCjAMgV
7dg0/zIuRmuCsPOJjRCyfiofLA3pHh+WOCEptDUjiKq5rXpLzxto3/6nl43zAdI703kiNTqUR33H
FM1TDqq4se/i9wmJ/veQoLx4PxVOwdyJZo3EMfZi+sTfg927oWlYThimqPIBBFOUVVMNwj1cdK/4
X8vcqrwC/E1f5yECWjoch5NLtbqFABo0e4hHBMSXmlSReCj8C5N15CtYYXP3ymWFj6SyTRFA+l1u
PQlXMZ/RTlL/ihjCztt80bq/NkljP1PzodwKfQrjzSJIDt2PCs3LRmvASkoIJzmTfYKfpCpYqGwx
P6I+im1DhrujLK++6tZbZJdgm7GOYpyWGIKURLwbBIkXbgkwS0B+yMV8c+loWaaio7DJzhtsjGBo
P8kSqVPS1McZfdjEGosazmboU1UYwDkeyD+jCUbgDY2gIDikjxrjntqm6K6SoA3dXTzY47A1OmAY
AX6Ffxuujt4kRRl8oiRq33xUoRSpmCx+alk7PwCEDdwm7sydXdkdsPgJbu0m7oCX7rC2qTdfMP09
FEypHxGMMV/is6WnHo39I4il6VMXTnVruwTaHmJ2OMGeqBrl71tC2HhjOivayGnYW++UjfF4q2t+
YPIZ3CbbkqrBVA2Wqy82kLZgFpghmFmWJsmPIivIZi3awroD6pTBfvNEc1WkBXxlzzX1MY8JcDz7
WO6vRdekFy/iQCYjFJDgDt4BGkTUzeiXZOcqbxMscf6GxkPi8wPG9RnF6fw1QjCmv0Zt0m70HMbx
hsEwvQ/tMNBZvg7e/C0z0W9uZI/v9tKVD4Hmh2K+WDCIKCy49USIOeBy51F8JLkuWNP38VMq1wlr
nDvzAGTdcL8pMuew301Mbej2MBFQvGII8MIx+RAl0FaZxgOeBQuQA76nJX7zZ+m5uwgtoX+oWFBX
GwoCNgVAlTUmPcnLGsD5GAGKIGAL5y/2OZLbvPGL5m8mJrmeumt+R2xDiQzitetiGrfpOYqAWVa2
NitTwXvXvlptyUsOjYbeq0AORx7FPS3WRMduxbo/MZls6m3vSv0Axmf6wL/YfCR0LF/scsOehm+Z
Lhne4if2n90FbHfzPMEohzIUSfA60nH5xEAg+SL+A+cb6ksq/X0Nn7Q61cKLAGs0/kAGV1+xCLqK
0fUTT+XiI7D3//zH//o///tr+s/wZ/lQZjNr9n8Uff5QxkXX/tc/1T//wVZh/afnH//1T8/RQiit
fFSVHgNPNKj8+dfHU1yE/MvyPyIRR23TsmiunLy7HUDhV0E0PPz5It5fL6JpEISvfCNtpX3Hdc1f
L7KYWBtgEemlLcX8wGlEYqdVh49NYNTWmRf0+3BhouOfr7r+V//lo/2/q7oOyS0OKyjp/O2qtO6D
6cGWXnzP6x4znbjPjlNY1p5ssBhH14xoz2SuOFI74qT+88Xd313ccyAz2x6/ivrb94qohAEEatJL
0jbzzeovM4+UVcEN5NagOFdNM2Jl+vM1f/s1G5t2BtK853jr3+lffkuZk/PrdiK7kKGFVXph/veD
lWr8PiwY0+ZIjodilMTf/Pmyv/mepeCSJE8L3yee/a+XHRCaVbqO04tbT095wGB5MCkqHSo+NvgT
PelbKlcZEnLazN/++eJ/u3/XH5mLG5aaBqOedORfLz7bM2vGok0vmV1TiJY4XK6QYGf96c/X+c13
K4Vy8YZ4Nh/U9f96Hbeh3eQyfEiLjBvLijjXeSExWBmH7nWE8HgsiFx4//NVNf/Vv93CEsknxZrr
KYUT469XNWybp6Dwkgs3+YodxZQ5Ex1QJcgOy66Kbv98ud9+mTwu3LIKb4a3/nX+5QbC5EBAj1Wl
F5RDbD9lot8iJ4J99efL/ObZkMIXLkpz47qe/vsNI5d2gmiRXYJywu9Jnk5DoDq7M4/XDfqpOrKD
w58v+bufTwpuT9T6KG71+uf/8slIvHc00arpJR6VHT+NJqWas7jSvA/HSpXfTR2KAYInzfHVny/9
uy+VlCUeEI5YD+XEXy8dtpDoAWPzaauZOX0CdrcGdRsO/8Yd+q/X+dsdaoZ0MTLWOEQQ3GHwrsNn
JG/1nvwzrAZRDF+3DOPPf+PDMeyyXRDLNm+Qv344WZmFabGTXTy/7Ib7NK3t4dFFyrT7d67j+C6K
VcP3+LcvEQeel08Yfy8T7Rfg71Ys4VPZoH/8H26U3/5armS7YRxAaX//QOzmERX1RX5BgLyG3usp
3AM0JX7xzx/otzekbwsWoUJ6xv7br5VlOmDcFhUXFxfVNwqISO4d4fhw+JLWo8PTTitR0SVUq3++
8u+ePsw0///KjvjrT8YZhh8DTdwFeLi4l14GW5GjR2I6AQz82XbMuf58xd99VlvYwHtQr9s8Bn+9
IkCrhAzJtrgkPaLegJLjtmum/FEANgbcWLLMZGSU/g9X/d3ZaXNLsvx3XdzAf7tqXKulGtuiuBCp
4rNgEUv1CYOwunjkNnz9+RP+7jv912v97fZktVtOmNz4NWOne/WtboVq1SQTTxiIHwf85k//l7Qz
25Hbhtb1EwkQNVG6rbFH291tu8q+EWwn0TzPevrzyRvn7C61UEL3CRIEiIGwKJKLi2v9w//fgLPt
4wClV/U2TM+JHZdMTrGCdA+3KH8RlWb8KFIYrR/YN0QvRIgpWPCwnH1PHw9JLcfq7px1sXGkdWbW
j3aIsd12jG0T9TQZWsX99WkunUbNFgbXriZMY35KgIZDfy2b+EwzuCq2pYu57L6neb3yORd36P+O
Mz8TZhoWIrTjGF1S/xed2AGag68/BXZk2l+xgO2CWyx85VrCtrhFXw07i541Wh9+K6v43KJVJaie
JC64pIKm3xFPeiNYiW1Lw3H92bYjhcZSzjaNXyOpMQZBAnhPdQ8RPKlbMkMPgekk+Hp94ZY+qC44
7aZlWyoGIJdHnusw96C5kv5qRv9n4h7cpTrQg01se0deqze8s5uVRVw6hIQXUzX5SwMbcTmmlVDA
N30uwI5ukNwifpTfwnKS93h1eRQQ06J8uD5LMcXKeX6m63AVwbBojmZrl0MOyBXWlmJwLdm1/0uC
Oyjb9lZpM0AZIKmm8hDEVepBPV1Dxc7rg9lNxprXf8biulqAttDMdKRtTn/+KrkZnbo0E90Oz4qH
LMYG+YzmHnUdqNi8OKi5Xh9tcWltkmFT0NJjbS9HM0MFQ8LBD88u0ORbSME54HpIxs9WQgUwjwv7
1DuqsRJhlyKBjqLolL8ZOgTry1ENJNOmauyUCfsqZIKhrXYVlcR+d312S9+SRIYM2IYRZYrZxo1h
eYMzaaOzgRnQfdO7eXPoo7EQIBMKdyW8LQ9mchptTZvS4ctJtVmH3YUzhGfUTI1fyEArd2rmWUi1
qs3++ryWDoehWyrvfDoAjjEbqtYHMFaKzqoJ1cZDnsbPtveL4Qt+H8DpIQgWKyu2tE8oZxkmKge2
qquz41gkmZpI6Lnnpi4Ra/azvvs9VBZllkaHTIyBX9mXR+oxaDJfn+vSZ+U4wKw3eHqr6izDsSu3
4EIUJPtU7PH5DHKxH1NT73Y2ag8rg4nF0UwNC25Mntmhs3lyI7rpAPLrDLy13OYUyb9qQqLxIQv9
qECm2hEEGhjf1tC9GIgoowLpW/aXCpLgPX1DE8UjLNZobVHr/R4phXV7/XOI6RfMoxR55lSEocBD
Cn25zXBezWIMT+Mz/HmA2q6Fd5pSjv9GENTBr4kI0K6pP7UOfpWof4oaixLefdrBxw3j+m9ZOsY8
nx3J4bKoj82Wpu46VaBgHp7jDBtHBAVVhEmyTq38D9x1rwear0qo9VWUZzxlE7X6OeaotOy0Vghx
22Qgz1dO1xR95l9YsnUloAXNhFZ/+YXVygSjaRdUIegLZVuAsgrYo9KStH3Qe6M4h60nIO3gE0JE
1fb6N10aHPmg6cqbnrfadBBfhX9Lp0KCz5R9kmhHgZwO4ad/wd3BUF6Q1h3CY0HHM3xEczWqv/oS
UNvx+g9YOAGk9+x/ak+wY8Rs9k3e+WXF7zqZGgpVqM7GjXVj1Gb6HQiVr79/uoR/mvvcdJRF5u/p
uEXfgRKaAxenKV8QvUR6TRQojBxMEP/BTqYVCjep15UPSgla7wP3nybJMUg06NBSIL/83FoPgTAq
DOckQNnbU8Wa0EoBv3CeBoFnjWuAYn42cflLV+6mpVCDGo1mWBIUD02u2UGe0GFFSOfjZLUWfba2
0QQhxhudL3kCyPhAzdhLn2EPgTm0nU45kT1DmVAxztsrroNot163Xf/godiD00g+NPrj0MNlOF/f
EMs/1J6iL+ecaDfbkjqtQjimmntyUFzKjlTo8KZWzXb4gp6HirzJQFNMtDYdNLvux+bWVSfohx8E
PZ3zvDXdo1dwXWFi7UTyyG6wjyJWw5X8bWnjUg1yuH01Tq85+54lxMTOzVX71CmwNnG6bx4CLCj+
IKDSjO9PmzRSYVbkbwye19YiFDE9FSftk94igUwbbKRnmBeduFfa1CtQFq0639jmjXCCz9eXY5rG
LDpNp9PkZOoGD+HZNDFr6DUyEOcEnh1VhabGb6KLBS9+IwUD87kqzew/2P7xzyoX8XOP7nh4c/0n
LCQDFIdMvjXkGgQNZuEYS3oTgrjrnEC30aNFMwZucZ4Z3xp3hBajtaH9E93uyLy9Pu5C2kNWjKSV
qescmnmyinN2A8VPuCe4MR1YE+7cdJKQQ/vaG6PgiFhwkK7MdQp388+N0rAQXAU2nYdZqjUaEWov
ueueImSVg7u8pccWRpnm4PgHHRZWY1PSX4JDjQKb3/64PuOlPY2dHk0Ahyq1MGejo42WCjhiyilM
FG3YwbCLAdRqdqGHN61Rl8PK1Sem/+Fsusj48JUt3SIg2rOz3rXsHszWXUrFlahAEtjydnSjTHz3
wl59botseAnrYZLrDwpQdb0W3thKivxhgpkwnybN1L1iu+pKMXsp7SHjocSsCl1/eynjVILpVK4r
JxPNje9eObaPEd+G1iryjeGurdoEib7aQpAwjSGZ0vZ2vsQ++k1IG02f6/rCLGxFLmJVTo8XQXVm
dm+4kjIVTpTKKXZpGfAoNEPj3zEOwMpRlSp3JO69trL9F7Yir3ChozFDCwp66OVdlUhLxYHRc05N
IfW7DNt4rG0xubZ3jlVEwNSwuqqOFD88F+BnELvfr895Id1jutRRqXyrwjCmzfoqNRExznUAMuRJ
6aIEN1Inh3M8tOClro+z9G3pWphIVdEX17VZeBEg9wqoEc4pDhJwU+kg1Afpt/hyVEijIv2fte3T
9SEXIppOTKF6w7jUvmdT60XrZD6OBiewVNV92Omdf6wDLQIOh+HgFvAULebM64g61wdenOvf3gnM
fqLLtOavvqnZAGFxus45VYhM3yW5WwCL0lAslqqU31rhIT3wgREpvRPOdCEse7aLWtrXA5oW7gnt
Y+dOCTTvBzRaGDQUbdEixvRUHK6PuBDEuKl4gk99Ly6N2XqWTQZo162dU0QwPXiITt9HWvA1Kvvm
2/WRlnYomSSRiyOpmX8zmVdfk/58UZPB2aehNIIdTCR8RZRuGLUPrBo0VTC+Kp3KN1ESGU/q7Ili
n4yiqo9qbRT+Fm6B9awr6LQe0kwRP6/PbOkbciAARfxtys6vXKsXTQB7gH0yKeNB9qGHuFWAWcFg
azGUen8tQzeFw2ekvjhVoi63Ze/7QYi5NsUfQG2AKbMRJJHfIXCi2lBSrs9tadW40S3wGGSZJBSX
g4XINaODHTgnm824N2nSTOAjxCg/sGqvx9Eux9HbotfjdnROqDl1z7GD5d0h0yGgINEz6SfYWp38
c31qC8s2dVtsx+Q7CnK2yyHFYLfYjuj2SdG0X4YbOadRH09lVFhP1wdaKl4yki15hXJzo5B/OVKS
9sh4INN9cmysJJO6VB9xf/Ikur5lekQcBbtX04FomymBfTI7cPValcf/Xv8ZC+HMoBpAtmKShMp5
sabmKYfXU8++qZGj10NLfOtwc9wyXvJJ4H+6Mu2F78sjmUIplRoVNt8smGXYogaN6ygnFPVJwEfb
e4pcXyBnoznN+7fplHeaJg9wfPnU2VhOVLhJqhnuSRlTlNSx/xpwzA2mium7P6KJHZ2g0EbCSR3i
cikR8cN8LBTKybAr0LcoyoPpLBNTqW6w1UurbyIEfr3yrFhILggZ03HXQQvQ2rscFLKP65X16NEQ
wqDqxU89ey+0Hq8Ss0OxfodtieY/5r4X4E/dF2sbZym/Y3wJ6oOmMFDg2f7FcdMqi971zhBeRHvQ
2EgO3IB2siIA6/ckTE+7pSwRgMVMMQOK+jj9AQkaWWlo4Vg8vH8N+Ck0jh0SRdWYHVwLdIiWSsU7
QzuBMSjQj6WpmqI+EYGdD81RfL0+oLZwdMC/gFQmG+CaNKY/f3V3AX/LUZOSLICtoARMXcQ8JzyC
ipuhE75EdBBLSe8LEE4dL/E8D41zG7ftiG0aDksHFe3N8MbDSwVFAnsUwScUThGh7eiGlQfHMhBv
Eonhoew/cvt3p54b9DG0K0V8tquJbsXNokZAN+MOWKqbG3KfA+nwHhAEq8vf12e7tNsoZalUDlC6
4Ka+nKyH/FXVGY1ywpbclRGIzMLpPydiSL/2bSqfEiGT2z625EOLUdL++uBLQYPnDTqH6Pqx4WZb
rahAmwdO6J2Rga++uwHiPVi6pdUmosq5Mtb0/5q9p0AySVI7SYWLx8vlRBGBgMVvDu4JEQmeiCgt
uCVSFCgXIcDcPeJWCM3dhB5cIQ7eqd0GOXgjXNnMC9ktHV6iFtFLoxw/q9PqWtWUQz096hApw8EV
qyvvxU199ZlAHne7BlL641CbffLf+780d/rUgOEDUE68nL0nE9g5snZPLipve6uCQIutK1w01TfH
4/Wxlm5AUzpgkSjcgzueF0aKwgReDGuGHN4fkWrIE/dBVQBPIrgT9l9EhhPUwbZrDY0xE0oUJoXg
lmFJln2+UopaekabNhUSWk40Z9+AolKMUgVOXbzbLTt4aLBn+6LljnW0B4EzoaukLxKDBiw1LJRd
ElP/bsVYklalMnL00NbaBL2XOSv3ytI2YDEsqgb0N0kkL1ejcSgYNK3tnnItQSDbAvCs3mTYtqsb
bBVysVHRQURTR8oP7D/bcEwK8uSwxhy84UmnEDmGy6cgtqHvyapvPqv+5NHmUb7fjgpoqz3O09g4
X98TSzHVBgFn4ihrgh2Z3aS+35ke+oDOSY9QdrSRJdqoTRx8TkNxi7x6t7Lsi8OhOEoeNsn3zJ8f
6pjBcq59trtTJt+sngLoJg8VbdtLFEzuuPmC9tP1GS7FFwIomTNNXIBbs6ONykKXO2HDmrZYN28C
18IlFWWI6FNOKw5GXWEkkMGiJv5WGlV6MPzafrn+E5bCKbNFN5dcBeXuKb1/dXFlELKqsrecU4Dl
w01LklQjZSr/aUK/zVZS+KV7Y7ouSBCoD5jzsksQUUm3eqZrootyA40PXg6XYP9PogJjEfheK0/W
WKNJbeegPD8QYiyKPqZFjQAMsjV7QQxKhsZ5w83RlVR3fCxxny3PMsK9geOgsbeijrNTD+550O2D
5wOCP5gZ2M7bd39xCpJgPqhKWlxis4NcCQAKJarkp3qihvVaLouj2dW/WqUogpUvvrC6vDpVSk7U
Hyn/zFY3iUaksbANOI9JGdxGaOGgOInV5sE0ja5YiVALB2jqMpB50HWj2jr9+aut1LRqj61NEJxb
qPdPEwRtM7hJ/NjCjMPYK1vroy+cnr+NVNAWsGveID7gw4XwMYvg3OiRDtE5DHoUqcu6jB8sb/ir
pjdYv9VkNO5gAfj+fa82GNq+fzWnYsxUs0Aj/g0aEt/wCA8OcAPK1FoH/JZ97QB8no1K1Vci1N9+
1iwfsV4PNts6dQs1qOm14IyqnvMnAJOsHpNQNMdyQDafVBv1hw2pBAIiJm/wlzprUY7f9JC7YFrA
y6H6rJvWL1vJRm0LRXcoV/bA0oajfzNdU4A2HEu/3AN6ZADr9/mFg2r0yCyVvm0cE71GN5wiOCpK
17/+4pYD664SQWlD6rPh8MczAdo5DFdCjT7EGvZThx5JalQjAfr4D4bV/L4+5PIiOBbi3JIGCin/
5RRd3/c8UCjeOdUckFUb2GLWM6Y4A7oCyFNnN62KjM9tjczQQ5o4FtY4joykv2kQb71VyV0oaxUR
YCR8q/J/7MboxArOeWkVqMVMFydFOwqFlz8xZf5Yr4JV9xFeCJHkMnBzwHXgRikR51lZg8XBpv4v
yM4JiTT7Hkg+y6SylOAs8Of0PlejUteHEbvT+jgi6fbf9c8/Raz5EZgaCPqUCQMxmyUFRWsOEqOB
8JwUqR/vzAq84jNqcePqdaEtjcQmBkpiCnAzs5FApZvIqiQofRYKGpwRpe5fiDbAH9MwPi62IJ5Q
fdAAzVJsDvtbVw/zPXjWDENGs7hBUL49XJ/70m43AV1zc1It4rl9uaxxnTe+3qnh2f4ZBmV7Z6ZK
8Um4fuBiEGFUa/F8KSfnrgTE9j/jmbPydmVUno5ORXA2jFC0t/htNcmh0XtY36rl3xdUWdwv+Ft4
W8uq8QfiBQQTPfGLzP9AlLXAnlLmB+nG+l/OfLpLyKAQKNPSpBg22NiGuzFt9X9MGqjb939lLk3D
onSqkgvO9vNYd84IUTSEumMi/1/1MsEnsgHWt1HbAsMCUjN1JTdZyIwooHKL6BSNptByOb8eEy5N
ZElwTnjbpo+O20f1USB5+IhOqhcdgqLzhmOTI3qJXUqfoj1/fdJLdykHmOojXWEH8+7LH5CjAExK
QG6kVPVUrUjaHHkkGjzbWlegiqo+P3vfU3T8hhFLsJFKanwAggsfjdlTB6UIqk+B5lX+oChW46qc
7rOeKe33Lh8waY4d7qmkTc7Xp7sUsyjBkG+apKJi3osuye5BElb+2UcPLLyzkOHb4yGhH5I0a9Sb
64MtVccAx/COgYFGNeHvOXs1sa7PG+hXlARxacBJoUzEr5K6g34UScatkerqeOfXMcIKCK0Ezu+G
7AUd6NCp+S8Vk1jJI5biCPtbhxQMJg8vkcsPHehNKjN38JD7U+SdN5IlNYUhg30+IP6xow+TfLn+
Cab9O4/alGs4TWS+DD3bXmZfGWGoc2cmbo1aseZqrXGHoqaV7XPF9LaFYrdoI6Aw6q1EjuWRaQ7+
z8h/C3evvr3qRipGoTYZsG03+p7Ortk+Q2R2gLD3inxMnASglkNClO4/MGdbmqTdYKRAtlx+ZQPX
F4XLxTsPEJmeQBy6d3aF+uavlj/atOB+7Ds5qsW/7x/2L8ZzSlA0KWeLK0AuUoisfdC5oj60qIFt
AsL4jY8Kxvc27/oaYYUwGj8wW5sWIecJVp42f9uhdWs2vUfJNUP5/8XFwealwmHvrlDRRTtECf5H
Gy9W8Mu7Pt2lYg3Bglt+CtnAnKaj/mqBUTMyuX0D5dQg0zXc2wiP3yLygLSNp9YSt0bI8LEdlPIe
iC0WxlLulILNsBVlMyIQoObatxpotfeBHIxODq1w9r3Gi/Pyd+moGE34MO9c9z5MOrwjup9IENb/
2FHt/rj+EZYONOVBXYLmmYLMbCwLCRd2seGdvRixuG3Wyr7dFSXsIdmKZhcjuPSR5TbY11QNIGFb
U5r26qtT9IK3pMbBefLAee5H7GftIO//05KoRcSXqsJOVVZ7jYvzNKjIAq6cwvdsb6OrEKBZ7fvn
cAzGM/2cRv3SOYU+PrvAmsqdgaTsWsd92j/z0EV2Sz2IwgVX4+zbIjiEgLDZBmckRqofZVhNapOj
nW+lntjNyjW8FK14OTOUQebJZXH5WTMtSYMS6iAUWr9C2wP7lCdeDfg8ZL1exodYRsh/lEGGlNX7
t9AEBaYSRKmA0uflyPoY1jzYuHx95H5+tZFvP6BP1SKmrvk/i4EmwkqatfRdKfZyI044VZbzckBX
iTXEFHT/jDkCuGsN7xn1LqrMvN4jGxMGKxCkhQyLhib6+TwS6R7MO1QoiOWTQA9PZ57p1UOFTVVO
MPAG5M6SsRo+NU2EQYiMJ62jADvU/HD9Ay/MVwI5nAiGtKVoiV/OV0esORuxzjqjQKbtci3n7VCb
9j8DKMeX60MtHBPeRmyhCdUNG2Z282BZhPaRkYTn3khxiB1HQ+R3CrUgrAXtHvhn56RDsbKBFrYu
lQXLmUiUlKfnZ9NqMBJJKyPgudSKneOUvoNEopD/ofdm3pdeHB9dAc51ZRtNgWZ2PHkKmTYPAP6i
dnv5WSWyO62C9eoJYO3kRKYGbf6UNAVcqusfdXF+HH9myHsIoujlQIPlapZX9mCdDQzet3Es8Z2I
KCe7Oxud6/ipynSr2tKvB91/feil9eRcTtQmSg7CngVbw9cweBliIBZelz0gAmYc2jCvEfY3tF0t
lGElCi19U+AjE+uGxyaH5nKq8LSKGJssgAYtEr+3wowAyco87lZwKkulFAQSAFjQYtJ51s6edWh/
pYqDFt4JPGJ3GyKPjnye0t0OclC2CPBEX7UEOaSjV2YIGHfKP5R6EJvxrNpCL8+0UPUaZV3g4aq3
K/tqKV7Ac9TBQZBgv2k+FMmIvnxT2SfQQo56V2AQ6t1osu6aryHODMqmUIzmGSCFXhwNulPe7fvX
nKyBahxEK/49W3PZtiaye6BlMXnB+8Wvht0AZO8w9Ja5xWTlA8RgCfwHVCSRQ6Pfc7nmvEl8HXsx
91TBLv+t5rqWYcRlYcWwC/JRCTZWTfX4vh/xxH66PtWl7QZmgWt9unmADV4O7SIXTYciUU6uBJG1
1ZWiaZG7l9WfD4zDHQdxbUKBzOG4LpZFCUqg9JPGoL+J8lLGW4MC3RoCZCnS0+dFtIE6lRTzAmGG
oC8aG8AR0R+st8hhJfegdjGpbbLg2/UpLQ9FIZI0k/flvGeVJrWC8DJD6UoU3bSJ+jtyy+5bXnGX
fmAkcA3AoEhnKcNcLpKGXhVOu4F7SgK/3kVphj9t3qoP7GF35apemhQVNyoR01K9ETIoIrMdE9rN
JxGgDT4kVYK1e4Bl7cbLnW7lrlwK62QhoFV5mUKPnX7Mq0QWfepKR4dYOVm+h8NUoHZ4vsu8HTFC
wPv81qHtON45+pitLN10oOYXlzPFc0clfTbmFRc9ph5rAgg+8zQpf3E+8pdYqr/zRnMeROi7CLRb
kzZ+kBcPdVSXK+nIwrxtlXwE0Q8qAW/67YoLH7b2Wp4niZO+KFXSD9uhdfJ7zWzjn1bhBC+lg/zj
SlhduMp4rHGxTF1srtJZISBCnnDw7Mg/x9JOf0z3NNDLCi1mS4mMZ7KGcCW4LA7Ilp1COC/i+b6t
0SpvczMkr8Uq5zsa2O6XvvJeRNJEgosk9lYm+DaYgYOiSDkh3RlxDvMuJmHdDGGs04Cg2jOqi9xX
JGH6r+vH8c3yQR1h5cCDUJ+lnTpN+9W21UM1SRUca88VYmUvTirsetP2Mvc3ctBrBOd0O0Al03y3
VsZs3FlqgEpH2Au8JM7wu7kUXGk+IWOYHfG977BYClSE3gf3vXfhNCj1GyEcwgEI+svJxj0b08fW
5NyymjuefsYuKpHaxdFKe0bkMntvrGM8npc0ieHLTjH8cjwBB5JKKfIUFhz2Fp5Erqsb7F9z5XMA
4Ch+71GchpvqgpTGbG7eWQqLWUamyS4qEE63kaPxu2yH0096E5Vmecxyw9pi4CtXzsXbDcTx5/VO
fAbzCVLoco5Dn+WJYfbZeSqf3Paacx+5AcrDVke1OylCKo9+V67AFN9Edp1BeUVbPPuItuZs13Zu
Vvoot2ZngYmT3PlUqJ7jIVSHXVGvvoIWBwO0y1LC9KDZfjnDKDcH1D7i/FyQ73xvsix/kjkdfmS/
1f69GfM0sVdjzbK1NrDLThvS/BwP2Ljs0S5HhhewIVql18/9m3A2DTQBGEjUpj7r7BWpjXlIW6pD
OSXP7acuQo0V9+lo60pPQwTUblZS9KVtAgvdpqbHYwAQ9OVH7LkNSiCL6bmGcn1bszlukX4fug3+
oua9zCrlqQjq/fVJvsm9meTrQWfbRJgBRpp6mJ2TMhsf2BkKhq9Bj223jd3L96aIvd8+NpmbFrum
lcC6tGuQHALbCMhQt+TsA2MLY/foNWSACtIKPFdst7u+RUF7R2u7P12f6JvLYpoo6TZafJNSxlxT
zLVjCYK9zs7I8hdPEVbNqKFnabpWBF/8oDDwYeJLWFjzw64pulTGqknP40B70kmwlvKc8d9SdX/3
mVQHNFpNn7ZansYroftNlvN3hv93ZPppl/unGFvNw14vPaMub3/PbYpn1gjgVWs8rDSa1vk66nmP
hR2WXO4Ella+Xv/ESwdGSD4wSFGBJsAszhkN8us5bohnQBH3mpYbnzSsp7E8wMSw7bX05/XhFs4L
OBukHImpNBDnZabcIWhz9lE6yoyaakSfYJRpU5QkeERfkQm1HzpMGQ7XR12YJLw6XgCMDX12XjaM
UDNJncZOz8D15X2gZu4Rcl16B+kRy8MISZDivWkO8CUuYtDVoC4kd8hsXfOurKbM8ZzmdbTv/VIr
bkq0b+t3X8WX48ziT4ZGS4+wa3pGhNrFlgee+bFtWk3iKU3x4/pnXNisPLZZNxYDZPE8V2ySgIQg
yJJzpeeFgNPtNLeiKas/E5L6XEQh1GRsA3iMbcrJ6eU5xELSOV7/EYtraUKDIvvgdp4XYsumEAHF
X9YSYXVKS9F49GrXviEhGY9jDW7++ngLAQ8cmi1A5DHmm2SnEQps51ZPz3mEFYhSE+U2FW3Xm3F0
0nRl2yxODkwxioYqBLZ5JqeZBbaqrpcRiIIG86lsfKanrt6WlS8+4X7prRzHxcnxwprwaJyQuSiQ
kB5esyOTy6K2fOgbQ6k2edP56U4JekdfOYZLhx/tScqDNH5oKk+zf5WUW7kmy7gKsjOnA2fcEAeW
0ZXqk7Cb5guX+rh39Ur+9/71Q/UPNAxaHhRvZtmjZ6lphEs7J8QQ9qOTC2heKOf/TGWyphiytHpw
KuDO02NSCTSX8xMZwtTdgMNPXaNv/pDoYaDcZbh5DY/kyL37U20Ueosre2bxq8JaBd9FMZJ/LkdF
+p9yNeydc5ir6leQZLZ+rNU++i0Kzf5auNFjpvpIRF//rAtXpkCNlzj+t7YyL/fK2gAyqVfJWXWr
4JuDG+mmbrTc3tldIHAkTU3H3/iDrWU3PgbW/kqetzhp2GDIBEzCTnOsKr2ezBUKol1xjA6667r+
pnUK194odSn2jT8idh23qFtfn/XSCpsQZ/7SIok9s7COcEHt465LMOjKBESTPW65I/ObsJgE1sHL
fGCaE7ECOBfhjnfs5drCaNNTvAkR6xNa/APbimJXwk/+Mqp1e2vWIEq3keblK7DrpbVlD0/qD/Qp
6MpcjorLkquDVEUqTHPRtR7QBSIN8k5CxVSx7xpl3+hG/Seq/ejl+vddWlbSaJtqncW/1NlexhsG
n8gKkbKireUjkuX4umFCkGzyPB92WpnkO8fM17TRFu41osuEBmBUmrbicr5lqyLgEXjMl2TvxtSt
7rnDpXeXDjAqd0GVY8QS4ZKMq5fjms9+2crf1+c97ZuLYtekLgsoAKgmG5qO3+UvGKNWqG7BL0i1
0Q7vgjbxP9M/sfvD9XEW4j3jTO8UuhbiDdJGC32jLCRSQwUGJZihxUPT3JZjGWU4tuFLcPOB4WAw
Uk6e5A3mgDxqMBrleCs8I3vBTsrgb2kPlmu4I1yzLEbQ7/1RiX37vwPOgv3YjRbvZdS7GyIthj9S
6TeN4lSnvOQRiJUbdm99kP6Oim5cgfAshAaGBkhDG3WiA82OqiwzLYokukq6h13Qxmowlz/g2tF8
L5zO+SdCYX5l0ywcFkacQNUo6QGZn42ISnlfGxiZnsui9D+rui8BafW4n+LTVP6HW72DkZeFv831
RV06La+HnX3jpsXfTxhKdHa88leWZ/I+NeoIL5msLX7lbnkPkOgzvmLNHV6pWbG/PvriZ6YcDawC
ITMSpcuTUqUD4KiaFR7b3DuDPbwvEm/4VavGcDRq2b0/v+a5AGyHJxp/z3cwkt2REnZRfLaa+ndV
ZnhD6Z44K60w16SmF6IusD4K+oiNIc01f6SIpnFTR/XRgI/VO7fIkzu9dPtmUylecwzqoMYY2Hcn
h+L346Gn8PNq6NmSYgUYBegvx2dRhtBqZOHIvaMY5qkmDVz5oku7lnsSZDgwDiLe7AoFj07vPzLC
c5Y0LaYoo1a3d1oRt1j6KdLZRYqGgVlb4Pl0c33rLAU/Cl208eBDgCOdbZ208Zw6VkB9g24d7nsT
OpoNMeCP0VTNSp6wOBQ5IK/Av5Cv2VAuquCN8JXwDAS5vLWLsbptM5ifMWrizx+YFW1UpgQtixvs
8kAo2WBGA96cZ0xxw6ONOeCmjxrjUyC5SD4wFF7Kk0YiRfw5eUGObFwxeSOUY4FZYhsNxsHyDZyh
/Fhm/UqcWToPiL78v9FmG6Ueoh75R6QRNQzqcGzLgXY9CrcztkGMR0CB65G7QUJYHnOzSldSoLfY
bo4E4ECERFA3YL/MPusI+FL1WkZPGhJCzNC7GBVPTevQU4AmJsFY99oDZTjzJcHFG4sOUP53MW7f
axyOpb2EMBkhD2YWb5hZbqAVzYApY5ick67qDq0fyXsa8+XeMnGF3rx/hcGzIxEDe5mTMgsEGErD
thJKzJWC5UOQNKHY5kEFqLqoaT1fH2zpG4PDMSYtSvQ+aWBcbt3YrHJlSLPwTN+0HsD5iqjbD+rY
7Nu4xIhXt0TTbSv8X4c7gdPaJwdztXwH6qt4uv5TFoIS70NiLwYYuCbMAYKeE/p9FSMuF2SxfEiD
Tne2Uuk2pvvHTaJpzRNtbX8v3GQ0v7EPRDtmwrLNvjWdMAv/WQBeBZjT3ybQPHGQeOXKH11YFggD
BHYavf/2pMsHQgal6inDn6UMtZahujr2wdlu0vDOHfsMn2mn62+gmaqfvFZV3i3FDcJnepqaDDep
5MwiIZIOKiaeLoK/gyI3kIbtW4w44y9QV+2tFXrd2oALqTSYGRaSFAHpjHlzSu/qTJUtA4YitLZN
rfXZPhKdUFc+5dKWQZmaBzCPbi602eathGf1nrD5lK0SPWlhhfd3khmdd9/R4vSORW5TW3TRmOjf
OzInhtbUhF+jTASq4fLYBAFoCU1A8Uk7h4d1S93cR75Jz2OAvJGHHgk42nJrOqn8553HZNo3XGs8
0RB3RNDhcmTEh1Skhp3m7Ana41uJPVZDZ9ryoXQHVq9vRTrWh6EVa6HiTQxk4KlqBCgFiCLVlcuB
w9S2g6xPOgTx6/Ixy9o7r0GHGCv4pHtvSWxKKidFXpocgmbjbMPi8oTVtOPLc2RUwwm/yP45wFRq
67SDfG+0nYaiJUzEAeDAKbmcVVF2Zt+KUJ4bWp/dPlPAA+x13+zvkxQbuOtr9ybcTNOiCkbWDO4G
3NTlYHmok1GFRvzDhqW+9ypv/M/orOHkV2r2bdpna/nsmwMyTU6jqEa1H6rjXMJ9zPW4Kuso/dH5
ZrI3yqr0cc5ykvvYycefiJD1t0htOh+YJu94YGm4KEGJmi2f69ZW2kNQ/1E4pbVLU1VRN3BPQD46
VnKDC24tPjSiiV0Kq4TQ6ayFk3MSQ5rh8Y8kH7tND8f3MZGN9+hjcnjIM7tbGe9NXsR3JW+2J8WN
SUJ3NsNBt/JO6e3kRw8faD80gbKvVbP/RrelOWDd6hebJOpDHg6O+04LIy4MXvEwbMEjE9ffPDmT
NPSxTh7Cl1yU2GCO23rNvGhOBiLFIeeiRMG1CLGQpOdynyInojRWpYtfoi+GQ1bm9Q9KfVADRhWC
su7/yPtKOUSwBL5Rd6gewqZ6Ag5Vf71+XP5KAr0qyfA7gPv91SOcAI7E28vfkWY1SBF1LH6aWmwp
+UZX4r69x2O5QWu9cRCa2mRwCoI9WhgqPIko9PRqI7Gp7z6PsTEaN15jZ82fukaTY5fUjv1d4pz3
W0YAu+C3YAuO/H6QAWQA2+q0n8rOqv4Fq2ueMDBWq40wkvaTnltN8GdlalNcuZwa1mYgYyDTTaFu
Hndqq+7ywBXBz74D7vwJpEP9E2NbbKJJe8HWD1L19hEq0eZNoBeGvi+sXo31fRqk8Xg/qLkQX2Sg
+PFm9GXn74Y09AaYnsGYH5Uhi9xPAkh1dht6FD0wrERj5zZPtEQ8RRF/KK1WN1eQE7Poxl0PcIID
PxHNJ8XKqWjxqrUwAuhzpSyGX0CNs2etcYJm4wisFWrN8Q5W2q5QxCCvzj8iwqUAJ4D6USAleZzH
06BLlRgm3k8zDnLzqFQDD7ENwPjCuhuTXnr7okXqeiuBxYjHsoE45qBxNOxNNxMpNtrSSA5l6Nk/
Vd9XxM51hiTcAP9q7W0RWLmPU71fps8J9pfRpstG77PZwP14MO1axz6+drr06NuFSE+V4brefYmq
0Vh8Hvs6L+pHbGGTo6HTY3keQ0Qlb6KswRwSWwIlx+HXKPv2SDemvFPDNKmw/O1F8GUUXveYWqVm
Q2Bswt9W5WN6mBnl+NVI0eDZVUrLmYxlXBzCYejbG1w5I/eYha1WbfvYy7CPi4swPDS50zd3vT2W
VOA6fXCtT1mbxH8iymLtRmpuWeyljpPgr8EYEJSvoliG2ziJTG/To8VphAcr7tzgBR5I/MMZ+GT3
KY1yuS3MJA4f8wK97oZigUFrflOb/4e0M+uJW1nX8C+y5Hm4dU80ECCEJJAbCwhxeZ7K468/j7PP
kdJuhMU+ipKbpaXqKtfwDe9QWcqVUQXOL4fwSOyMyktvq3pqJRIL2JAfLCTUwl3jjal5HHB+LbdS
Bze5m7q6L3c4zqbSl+ng3SOvqpe+2luNdwCplwT+aEFV3wxhY2AkXBqj3MPpaaNjrVCnQdlgUu4b
HrPgokB5IPOBXw3iwav60t3lmi3cbdOCbr3OVbVMkdy2M6/boeyhRhuwuINz1ZmF5tA8QF1uU1VB
DD1oHNwfBmVS+8oZda96IHsy2xursHITDMCUXOotOgLfSsGZva7zerhRrbpt/dQSkYdW7VSHx6rT
B48HsK6snWkUWnZQWs+Jv6iJntg3ZSRt0L1I608XTeTGni9dAYo9m3II+uagXEUtDblNp8Z9/itE
Ga3dDDzzL67dOOOmsovyjutzXrXYDAfMvXUxXhloS6Q3TtFPv8NJCrSyZeGUmAsjo4L4Q6rWgaP7
ZRf17oY3yx4PIeYx2c3Uq4qW+kbC5VpulQwJgS8mgUnwgNWN1h6rKvS0L6ZaK/kxwJd6KDZGW+XZ
A172Srgf0D4Uz1pnV/ltozqpLLaNTAN91wd6iRaVk0Vq/CNQRCt0v9cap9A3WR9l1jcV6KF9lRVA
rI5OVYQFTSOyhw1Hr5UPqqvoebjXJ8Mo8amPFKfz+8w2g8u+twfcSuooTGrY3V3qxtLHTgSZxzrQ
E7HV7TGgso6x0mM5ilD9LsJavZ9oDoZ+zb0QHyOuZm2P5L/+FuAZdmVqKAVsYYvjO6p3tWo8TEIZ
+2fNKA3gKJ3axt/7srNuTMUQ1bXV8jb53FAIJ7tuiL9qFfTesAktXdbbzrMB5/R6kan3+BbHby1Q
V+tGVcmLRip7tj8ocTZtcGu1DhMyz5qv1o79Yk+58bNCDkNjewucs+1xwnk4KI0+hQTqNI1foHIU
bvQqxJy0cpqiQXHLRVrCzMoBwNEUacjmTu2rizF2tmkSJbtrAC66vrALd7jIabaMfteEAda8Tl5k
lxWWVM1eFVIcJyM1tG0tcTL3vVGOEiU8JW7VHUFVkW1RqHVvO2VSKr8x7VzbmoFViINhxrqJ1bGF
C/G+hjGaHDuYSw1YBEwcrSeESbLXoDM512mbNmKLKG1n3sLHk+1lWqNHe40ifdxl+1idTPsyqgPx
00rjsdmmk2EJxPp1PMOdKrQeoKHH/VaZRgeTWHQfuyL0K5c8eqOjm30bmkkgH1MP5NKGNpEe4xCo
zrMryk7Z0tvXyz1RACJdZcsV9bXo9O5C7XOdpK2GS7LJBpFNV02fBu0t/GsEE1IYuo81zaM/PG9m
+D3Mx3E/aKhbvUrHDvWN1UxAvVD6T5uDVU75neolnrUp7Dq2dsZgtuV+pOXUbUq7Moe9QnMTBHeC
E6Y/JiAfL1K6JGKbB6bzE3fWaLzq5cw2dlPLbI+t9GYb1CIq/H6SMr+uEzBfu9KOBvuYaz37GZa2
bvv0EYv63ozyqDyAZersXaDmYNKb0lG0665Db0jbNkhWaS9jhkzVjQrNFCq9NcSpfh3OhVTQACHr
CQt8aDcB2Uz5s437sogO8NTxaN6mpZiyzcfR0KKdQeNv9kMCzkLNi2rUUuye5nnQemMyPceh1XQX
RSjThwqV6fY2MALOuMszgqs1Uxz2hZRG6Wd5635SJmf+FVT4iFuoliDVsmT74XWgYU5ta8+BkeJl
zKX/qEkvyaGYrIlRnoVKDEXuTgUctiYZtXkaKkFeiEUoS/2ZWzF/bEYZXjkiqn/Jchq7Q6k5yZrB
ySJjYXI2NVIgwQgxkscvywYJUlkJga148VJTWL7ilP2N1mXatVSQSQtLHAWcosRBYZBaufJ5F5WD
ua9LdZFixd+c0FoC7HKrpzNUK/GLlOVQbZLRjp4ySlJbe0jTtZxhXrqTwNoFKPy3JwdQCLb1oqTX
1KFr0Z+Kn0MhlfsYTpT8wttRFFsNPoO7tUIKuYfc6izvNsugf+8qVVbdrg4ngrLEiGEWwCmrjgGg
/AcTNHBHmVd63Z+gF25hbqHqt9GPXhGquodnkqnHyKub31Vu2yn3ppsVVxMgx+6CWC83VrCuZxsH
sj4SI6RmHEaS3UXdqYsHu0FSynqeiJbr+TXXwrtEF/VVr3Q1m7Zqi3ql1nX2+Rhzpq/PzMlZeG6R
hdVt7o46Bd/n+dVqffgRfXTZKpRO/MIL2zUVXGuZGrE4lEbmuj8sWLbOYo5hj9zoJCL1eYhxQtuX
pZa3d4PS4FRukcj0O6vWJlg9fD1rm+up+wt0RqdvaM7AlhqR/hhSP4bRmX4TFSJ89gEm6VTf6GXe
aheYXdve/YS7d4lf+eyunPulYYjyLRrLwCI872AnDH6B0Ef0veQlC3cBOhzZjeemWbbRgS4mO73V
tSc0JnvNt82qAjtZ0kUjySnj5rLIxCQezLq06rsw14sWL3VjaIstKG813Ci4eSvuBrnOID5mJqBS
v4gCHcNjSJvKztETK+420u40Z48aMA7km8FsHLRzuCwokO+yzupmc/FC5jTRgrjsmntz4gn76QVh
lr84oraaT9auuKtmoiDpnQothtrV4spChTiO+rofn+gXhLtoynEsEpF740zGCxaPykqfa/kk2LDf
SJDhclFI1Wlpnd6QshaD1gupPikFucLeHpNwPyqJfqemVhoeVHfqtrqbGrGfCEQ7/MYuEnNl4y8P
G78BZV6uaEogtNuWqqZ9qCph6uX6U2iHxsZxk+Qh7wvhU8E3CTmgsq0UI88KL39H5GCDnkA/gMrA
6ayTUmutKm70J8ckqogk5P1U1NG+L4LAV3p7OqDOoW3ySP5QIiW+0loz3LhVuiao/87MWXkOPYIV
FJr0RT0ts0TGAU+Np0BG0VGFebUzu3r8CvBKvWpl2198HAD89Y3/99Zm4jOJlQdqVlfltTideD06
bW/1tvk0xl7z25GpfeOR99hX0Gkc1Y/a2PW2UiZTesD+SyHFrZV61+pdOW2DHnzaHqxFsFLQWFRP
aZbwo9CUhcdAvdZcEgtCLHhaqG7mEzAgsdHRWtq5RdWq/tTl/a+sQItgP9VGoP5cWY15eZerQQcT
ug2v5rmcaZOM4Nu4GZ+EcIMfYEzqbIu4ZnlRCWl4O1GIcdomQSyeEq+of9I9jXcQb1Xtk6/NvAAQ
/7iFARpD5Jhfhn8qOqYXFbHVD9ZT23TuXVzrzibwhC0JAiuHoNMtkvbw8dzfWXMcf6j8U9GZKbWL
y59upKpMqNY+lVH0J+7N4ko1C9ynMmhXW8p18gdORPrncEPzh0YgBEaxiZLwLKJxOs9OoyShZq39
1A29emGqAl+OfpqGewrcpu9aSbhGxnnnekPEal5UxB6AtSxW1iPGTrsyt57yupnqXT7W0xV+L87k
I8sd3IDPksnGiK2u38AHKjZqbYwr7fVlRDhPmqlSwKYxMIu7nk66NSqppg2TVlEDOEjAH5fE6MVm
IMnaqgnUwywy8u04WGuOR2d1u3locKMgtMCv4n00Xz//7KvWoMCGfaH7FA1B0n+Jc3bEvUhNCzRI
YuntDv2wpL6B6m1sRrt1jV1HBt9vYnTKbwok78Qxi3vlorODdvqD+bzeRr5K1yHaN42jDa+D2cs2
xilHaPcT9Ap3U0LmuoYa1JSffiSoQNKqQk+f7hEA9dO5VHWBQFWRsowlT3hstTL2xWCmoCW8JLnR
QBSthNPne4cRAbfRR3LpQSyF9O3QDDRJjfqp6yEdTaYiHwdFjnspsuzSw77qojHU8VDytB1SHtKV
S2HemqeXE1+Pi9EhSJvPy+KNwpFQmuTG9pPXifagu4XchsIbUKMdpv3Hl8E77yGXL0cSDVqAkjQ8
ThdXUE0dg6G0n+y+RtGtRb/pKD2tFX5R2abcdm6bUsVqtS8YyufeheS47XT6WsDuorIIP3058XN4
poCwq+7cTT/9OYgimV06avZTNerdV2EH1U6UY7p3RKn5E8zSg5Oan5Qr5XJiUBYcGhYS74jPnQ46
uArsy1LaT4SIzsEu1P4ldhxAIQ38nc81Xv93LDQ8KOAjnLdMnigRG00dJ/aTVujxjx41RT9H9f/Y
FEW+8m3Pr595XghrzC8++PHFnVt5wLIUvvxTanfYW/EC+12o15sxKY6RFSqbcELJUbfCaGX/vj8w
KlwA5+G1LecoDGpCZmfZT0rfeNsh6vILvClwgco9xLTbYtf19XNgadnKfbtUEmFxEdVhUBJwYkok
T08/pNW1kWWKKv1lDiiVPIAv9jTfcEON1m+rpn5h0e3Zj5nRm/sqMytny95KNMxxyj67MoUm2fB9
SRW56Yx4Z+C4smaW+c6Bo6dIhD9jaCE0Lzt/USGLpMgG45co5a8gSJO91cViY6Spvk1CLAjBYpob
s5lKvwqHdNMMoXeIKd1tPz7555cMVlWgMDHqQPDAXgagMlKbVojOfUKsSwA86oa7puqU57G3lLXq
03nIAQIStQgya5Pu/hJSB8C8zGwysKeEDsRVoBn1MRBWDOheVX5MmkzQ16zXTvV8ak9vUfpE4N2p
/dCbJwg43QzxFDrpZHfRr1o3aF7QhH9q8aloSKrMFv3Fdvj98Yq+NyD6c7NNwlx2Wvo7UZboRWiq
8a+uscafAHibnVfr6gFCw/jYSvXl4+H+BsfLCRJfQE2Z3dxoWZ9OEO6tU7aOE/6qIre0vxVZopcb
6mmNepUKNfKVktIoAlu/m0EEV7WBtaI/OlI7lMS8u85uEpCUfdSme6vHif6xhOq6siTvfHiEzDzu
cWIQyJeLCGj0htGIgsZ9Cmqz3BYWgVc8yJRqWNK/mlnr+rWIeWA+Xpl3tjaCrfDLyC2gfC3p0UqT
VhP22oyKxgtwpUS/nrzBelSVuFmTKz2/69hbf2UliTYJTubf8k+gpaRWnAp0036pThRvqqboDlnd
pH5O+H5lC7W9H7W23IQJpJLPzpLRIFIAPMNN8Yx2UGJS0PStSH8hKeYYPiilfNM3OIL4SWauSe++
s9kYDTQd0EwoyughL+aJ31Y79k3yC9tMVd/kshpwLjQR4r1TYowdd6YsrHEbpqh97dKkd51nqNrD
bUkPNvAtPVD/qAghOldj2VXjDh1KN35IZMM+/eSykEuBrXYwQaLQfFa/i7DFxK1Eipdo5NHZFNiN
bomSx2CHMPUafuLs68+RCrKepLBksIA5TldlSrIamydPvGR6kFx3dpIe3CyjT87y+F2hGN9rO7o2
mq5eeWLP7pq5TEQBgfgUeSoYGacDi3ygUkZh7znmfXimRDdddV05fC3TaniGGrJm//H+eIC4iMOp
Tp0Vi3LHKMwh0Z+DJssv9BS7rm7I012OYF7lh6gyr1Sn3huQDAbteJozPJWLCTpB2kdRMJjPADHc
56kb7Ls8pTum4nu4NTpz1cr5rCbK9YRtE2f4b9bmLD+lpoq6tXTl1c3q1t4WfSXJeHRBCzzwovzK
qEXavaTa6FjKUUB4Lu5BREv5LTfGKtxHxtRV9UWmDWOz8q2Jx/maJzf9zAGGK8Ej6mjncU2jhnEt
UWN+BRUgEA/WvUYQSYHljZxNP+SuFVy71G4OoeKm061Z0w2iLdiQ3CmxJbybMtSzLSI0ubMdNCvr
b2TZIg2TO6baXNS50+fHQQkRGkohWiPACCjKupiayIwuaqw7u32vdpnyKIMW+COFSiPdua0Urwax
gsCmRxKd950W5fdJigy82MAAzcd4Z5dGXVV+Tuf4O/1bZXz0hHSeDIvE+ItmRuYTsXmcvk5mF7a7
2MtTsQGwkL4IKZ3IL3MH270Sx9CDF1ao7PfdMIq7Sq8pVcjS4H/dWCrJCOp7dEH7YxHaVnTvxHF7
j1ZlMFwoeZB9M8Ezjb4y45i2Y+zQBlSSobwadak/TF4jtV9jNmG5VSRJFt92tACubDQhI3+io5jO
liB29r0xB1U9ukMD1s2fGnDT28Y24msPyqt7aYau0fpOqNQYp6R1goNyVHrySKdEVG9NRuVo01Ra
TUdm0ov7GD6ySZM+StJr/IQMlc/nBd8tp8XfpdGK0fYtOzGRD+qFso0KqAEHpJqV6yDLBm8T9U5R
P9jVKNR+15pVmeQ7O0CTV+AFFAp3PwBpf5yUWDVfE9HF/T7KqPLuvUox/phRMBUZRCbXo2Bu90Ci
+pUH+OxanMtZM+Cb+Bbe6rKsp3mhGmWlOr5yRciDSPt2H5ky3M9ZtV+Dv0N8F8ttNeqTlRTgbGQH
khggWvqolFx4Bk7vxcJGGiAbO/O33atZjcAEvKItCDrtK/2l4nsNOgf7CaqfhXeQ2MbTOPj4+Tkr
HRB4IMqC0hS4wZkod/oDxmyIrCzLwz8Sjb7wq+FK91HptYlALKtv4ZzH8dVUBfUuFm32nddpXInr
z0IucLbUDmhFknnRbV4EJLTbtJzEJXkhvNcOEZ424bbMx9zw0S+5UTCUc2mme+UaaHJ5YVNNpJJJ
wE3IPQfdi9wrdSs5lLVqv4xIuO+raayOpe6WhxT1URQSKxwwPl5pc3Ep0sZGdQKZBrqf4G+XXo5t
GqI37AzeC4ptzgSGqEt9ZX6jV0Bwy2hyRr2DtOUVQs/DpqR4+kVVRSknXlnvhUpR5JtD0z1YRZi9
AbqxPimMhvwTAgVzPEn0os9eUKdj6aMZjJHeBy8qrlAXcTPJyyaqVHRxkWepulUp5b8B+L8vy98B
gSVB/uOwEMacDogkdppGXuHRtLbEV6fzutvAhYTcqb08jhi/hX5QUjPI6tI8GlX5rMtSufj4Q56l
xH9/BJwu4ih2LtiA0x9Rd1pJYzv1XrKq1ettYE+uHxHhfReyGy/70TV3wo6T134IgzddTP1tauVq
5luZ6u4//i3L++M/P4VSNf0hasZLknSat+owyc57KT23tY9e1+W137WYkvpej4rN1tCqifZjEX/V
2jH8+vHo51uaz4+Oyv+NvlgIhLhMq0Xu86Xq82hrN+4Ybgyx7tZ7flYZxyWsgoJODWJJthoNfeg9
2bDgqZ58Mz04OfYkrQNPY39lR9600uZ5bzywK/CfsQQCkru4k4rOtUfPG92XobcM1FwH7M7Hsd/g
kGP+klUdrbw/7x1ZyBtExhxa4PHzOv+TlHUzknfIQu8lDWvrTh/q8CkX7nCczDhdI5O9Nzc66ZQa
ZrIR0ePpWElNRFjjfPyCUb0zHIrWTq8KI3InX0kVD9ve1DK+f3qbgBXQyG4o2yBmtFhOU8t7V4mL
4EUJtDbcNHSvwr2a8JSvXLHvnIbZtoCPRqeSRu0i6Svx/hhxKAheGrUsNkUeeKAiSmVnY9h7oddj
uqmKoH6I47o5fDzFd77gnGVA34dqQF168QV1iQCnWdXei4aNu3eY1CnGtco0p506AL9biRqWbyan
HjlKEnhEFFH8WrLa7UiXSqqFyktqKmYzF2TH1G90W7wGpZISRcjMDw0vePx4ku9sHS55BCCojLFL
z+rOuKlQYbZY3qAOEZoougtSxeGoYGSws5J2zd7lvfHgqkCMIYVjzDl2+edY0AysU00dlZcZH3Gp
wMrZdgUsqp3iRvG1ySqstdvf+4yzDhZx0EyR0RefkbZT7AVImLyEaG6GW1i1wUbR7Tjf5CIOVnbr
O7cnY5EpcfT/9r9Op5davWhK0QUvuVm2Oo1kE3iZNkzqyu3y3m4h7iDfp3vPdlmceK+rKyOZnODF
ycL2OOn9uEvSJLqkbx1cO9WUHutxClYeyfcGnQ3IKWrDwwOzcTq5oQgKL2na8FUhU9iYad3v8JHG
0ENo1UVbtuaXUo/ilVN4Pih6aRQzdRqoqGks+QZ90KlRoNrhaxsJ6LGZVXV0iCCl7d0hrK5zvfZK
Hxa4uf34YJx/ScadIyDqWtCAlsY8VKzrIRQOZyKRRu1XfAhCEkpGfz4e53x7coGi0cRygrehT3u6
qLii2VlTtOJ16B3v2hiz0Y97x743dcXbfX6omUUB3oPcgB98OlQWRkmM8WDEUH12PSp6/IC3JNhm
pCw+fa38NWCE/cKbO8NqTocKq0Y00DqYlWfkXzKlUY7DqHEUOnHtiqbYfzyzdzYJ2hw8Dtyhs5jN
4lYxg9LJ2gj+TqM21jZyBvnoKUZ6zLw4AjNn6CjQFmvC7Ms0i0Wkg4JOOK0LynzLOYJvqXMzL6JX
Ve37g6HHwdbAJdWPxsS4ocIs4RkO+g9AHsPOS1R75ap5b+MQWsylsJm9tdTiD6JqdCpDiV6pznVH
nsl4Yzp5eu9MXXT8eHnPL22yAirZSKNzFtitp1/TKtzOmuwqe22G1Kh2ahYVyZ2LZL7+nQqV/BqW
kK7XhKfeG5RaGAeNZJLQZvFNszJJgLAXxavWQ/JV8TH+Sl3IuB6HXFwgsjGs3G7vjEedgMQZA09S
uWWgkXv2VAN/Kl6N2rF8oMwR2qJ9I7f92Jt/YsrEKy/++QecX0EaUmjsUdRc1jMBBsV52A7pqzrq
094tQud7FxkYA2nd9EnvGD4fJDski+lGgNKlWnz6BQkjCtH3ZfKqBHQKHsakJv0PvCBTjgV0gYeP
98vZzOY8Dvb7LGxF+3e5lKhMhmVvRPJ1lnn6JdE+8jUCVB5fxej+i7HIzEBIzKUOimGnMwM9Vtrq
FLWvhlpYoASQtdrxJkLwaJRorQVxds+QhFObnXMjZkaeeDpYZ8JZrgJ9ePWGprk2gsjeVGVv3Q5d
fOy8eBfpebJy9s7eIdBygIHBp+kcA2+JyCxKN8jTMNZf1UQlfMETr1J3OrXClbzv/JvNpD7MxunU
U6Uz5uPxT2DmJV3Tkafpr5IeBexaPEYuxRB0cpOq3loUOK/TScrP95qxdvBP0V+mB3w6mNZYcF5a
L/2dWq0B+DG3vsMLjTfTkDoAQKN8A5HN24WJnv/+eGueVRuQCUViYVa5Rn9WBaF0OrQx2EbW1l39
h5Kp/RwhdHZFZjXeVzFso7QO+98l4oEPsakNl7hNuj/0bOxX1nppFTbjnR0DrVIK6cQ1/D39EVGu
DEExWfLNMMB27yY7Dmrfitqwoi42tsibRCraR4j9m98VMxOA4kZDu8h6q06oGWf6s0xAvx9TVSvU
/coKLXfcTNHgOUOoliwZAYvFjzMiBERkaulviBUZ950ZGM8KSKtHKt41DmYadLaB6tGuIhO9quK8
czaepWgzp7GYgwmz+1FPyfATFka7pshwBiGdfxwA0tlhjZ0KfPh05bTaTWWnTfqbWkvvS0Tn6VHD
B7Ly9cY1bns4gr3vSWSV/J5yfebTnRBi29VlfyFNAYVWmJWwVr7n8umYfxSJMJEAWc3M1j79UU5H
nNgltvY2jenwZlVa8cdKqaqafLV7xMrWPM/e2T8cUGrUsxUm2be5jMQhFmVCG5y3uKhV3Cj6XKKK
6GTSr0QT3hZNmavXjhhV30zj1t0WPNX3QW52PvzA7Hc+Es/shS6zePvx5jlfCUq/c7JOAgSme5mX
uGmBrkSrBb+T1npWEjug3Z93/XXgoN2YxfXbx8Mt72MqvfTW4eaz1UhIlrXKwGsbqBB6+BbyCPiT
ikdMo1TKVV028tgbeXdp9q7YfTzo8vL6OyjeXVT4we1S+T392tDlBBwzBi0mIKvSEOaBlpcHIbDQ
7lp0Tw8DGjPHJoTR+/HI76wudzR1bQrdM1h58dn7SVSW1SrhGzpF/VMp3WIr4si4Mtsh2Q6uuPh4
uLPVhUGE5ii3NK8dGiSLiRIpqVEUx/EbB6fJfANhrdfBaMcGiY6s96lrodBrmd1anrl8ipACYVXn
ggiggvOCsIZrTYtrRPJWpxwdKDfFNvTqwMLrl3fvszuWwWhtwiwnFJu1q0+/Zlk7eufmbfIGtCIa
/QpOq7JLDaof4O+VHcIddfnJyJ35UceHemaACyKWWNxhkCRjGuVd9maFYX5RB657BRs4OE4RENaP
P+E7S8lQAHB5aBCxWXLuJkjdZaKW2ZtI9WiXeZqyH4Su59ASKRCszOtse87zwnFkzjAxx1jqkFCF
jDUF27E30ItiEyWDcdHSjDqMY6fcZXjO/TfjIVTjEmQCzF065qgSVFOsRcVbFFshihBlUcmjqg/W
VVjnheKXpWmsQCfPzv48RU7DfN2AD11+ukTQk1cSJ3uz43j4GsRVuauL2PbrNgFwoza6vK5Ma7ZJ
Lvu1oOmdb8nzgg4Se2dO/Ob//k+ENlokDCFUzzfRDgV0pq4qLpqqjyM63Zl99/HGeedbMhhpCfc4
sfySqpHnRpSlRlO8TXli7Arc63dACodDhyrjpod6t3LXvDseLyet0xlLtlzYTNdbUWZD8dbWsX1B
QSLBLbDO7ni48ouGZ36lHXC+mKgradR1wUfP5kOLxayGzAn7TEveJqdX76uwrbYUmMc7Cvlr2PHz
kJMgCm4TifNf3TN1cY9qJfhOgqX0LXSrEhOeSU/RXHDtn16jx19xjIczFqsVyKnOuLXhHO6bbqpW
WojnC8yPoEHA64EOCZWt091DVXJU47HgcDpTfLCSIkZuIjd+O0OZXDRe8Vm0DiPh0QUclqIBpaZl
PRtd466UypS/NaP53LSVvAgNHq5ycrYRqdL+4+16/jmBhtGJpSw5W5cvZaugCLWJESjtm5GYwU2k
TgjXxF50NI3u7fMjgSQk7KC5T3t7EetFHjaZUqm7t6DXy+tJ98Su78Joj9l8ffh4qMX7C6wLSUvQ
sUAYNGTAlnY849Qg1aFk+p8wL0z4wo2+o6oW/ijDxj5mrhVuA6E2a6SVd0edIWXccwYB9ryR/rlm
eoCavRRS+wPhwTR30q30H9KU7QGEjvFqlHr6s0VkRfvcZT5PlmIILR6SeZ7/Zf5JZxZEtCb1P6M+
arhw5YFxH6LJ/VVkTaD5cVJ3Ky///Mz+k4T+Z0RE+mg9z3fAshxqD/jH6GFu/BEDXaSwLaYfeuwo
K1Wexbn7zyjzrIgxoPQu4XmZpDCZ55rxR4LjOSK4AkyyV6B+FkmOy+So4xv6OdwaQ/6tzvNEkWIS
by/uNndoB0/JTONPVeCyvZv/zQ7VGEHhiFpAUhMBx8c7dXH8/jMitzfcBaqE5Lane6asclQC9dT8
AwQx2jVebB8jgVqp0pnK7uOhzteTZIs+AG0y/tCWOx2q7b1oduYSoa+GYz2CEJuirdUUASLiagZ1
wmhfPj0iymokxIYJdIO/pyNqoVv0FsiZ0DfjxrtsXe9rTNbrbePahOjbYOC2sjPPjyCSY6wjzzwP
PhyG0xHHAAPSxES6w281dNW+tBBREAJRxj9NOrg7/M7CZwM0XP788Uznh+j0RDDerDpIDgs1ewkk
9hJL2F5aI6wK6lP9Eg6tOKIS5vpGVYY/wyzR7tC6wfHEacwre1SdNdfp832EbiVcJ15KhCZYgtOJ
S93rbKkWcegnlgn4BEvHW1YZCrdZrDFEzo7/rIMKzGUei7LX0uyzzIteURqnC+m3oJ8CYhsVn67M
wvKzX5OBINmwf6BRcR7nr/3Pher01TDWnTqwY4NsSnYeuvv6NpWIeH3NuRJtH0SdDC9bHQWOldvn
Lwj35JMyOHHcXDmkT8E9dzp4UNmiLyeDrRRAXxr3E1VE/UqkZXgXZQZCZKnrSBVsOGDD7ahUqnep
BUiTwUKaik0Vh3buV3kxSl9P+owscNCIVWIfYYTIvCsydNU2SC1I0wcpa2OOi8pH9GzFbaF8tetS
5JdWrHQqRHvM8nzDVkfiYm1ALKn0A7ih0bAxjdB9QakofxSZQI3RnpzaaHfBVLtGsaUINMEXqlHr
ePx4t5+dMh6b2RuJaJqyMTLLp0tDRbky0sHQQt/2suaYN0H2xTCrbCNEmf8iERweG9et15gBixSC
rhEqGdxhnHDSa9KI02E7C6EZs8n00BdQiJpjXxVjvek7lPiu0rJz0ku4Uv0Vim5ltqtogqzlEWc3
KBSYWXF47szBTV0ib2xoXtB7ekOgRKV7ow/wVVLHBsuvbgovb19sM7RWbu2zSTMm0pZodhA5zWXf
00mDFEdIp0NPyTet4neBldttjj45jdveu9SHwTxYoPv39jDZKyfgndkSdWNWzdM70zEWdynpUWJ5
CVqK/lhHF44Mq+Qi1PUpvJeR0ZjXBVFwthJrn+0seuQUo2YBUIhWkE5OZ6uFZhu3FApjELim6UuU
COVGqy0t87M+LDdKqXhfagAswcpV87e+dnLcyWjAQM7MPpAkUH5PR0YsqfAyw4BiItVO5pcD6WRT
b8rW0NKfEq4/CGOz1eSFiyNgJDeOC3znerCjvP3i5D1P+J6MGo2LGt3H27adFOFrtQ4MPVOytty6
njQPgmAVHl/ZoB9NkI3gmw+VN3R+iyS1261JeKweHYNkFbElenbBlSc5zbqv5I4W4ZelNNPOzDI1
urETiixb9KnrcpsCcvykpDfRHXceLvBkPehcUsg/XY+E+Fkl79F/9l67tfTvXir8bPz2uYtkOchi
0ZO2l8akCf2n8Q25DMUfRj+69Vb21HIfLwdZJJFS4P5tKaH+k9TNN7RNqFzW0dFd0/9dbt3FMMbi
drIdKNml8ncu4YVzr34bj2szWUYZyyEWGVQRWhZJBN8EoQFxrUlfGbf2a/ggv+v3H3+Y5a2zHGlx
61RQyB21ZiTtNrlEhcvaWV/EJXYsHw+ztmaLh0QH61/Au9N/Bl/ybbxVv+FUf/f/G2Jxi0W9KQMl
iPSfXNQbcxv4YqfsPx7ir4vJv3fHcrUWwVeEBZFRVkyjeq5uqsM+gnXgt987cPq/I8WPHr1juFWO
SMVZaxXRpVbA8pwus78sUqpE9swvDg+1edEEmzG7Uxvp14p1qek+ejA3lrsLjaNmKL5iVQByjor6
P6SdV2/dWLqm/8pB3bMPcxic7guSOyrLSvYNYckyc1rM/PXzUNUzY1GG9hiNMgo2FNbm4gpfeMPZ
3Gz5zP6AZod5hzhbA8H482lZh6TrWVmdIDLg/SQbWUOR9ZwPN03xtRMnzo/fbgiui6X+TO9kTdpU
IyI/NDhYP6l7lx+Vb8630A+35f7zJ/ntMv1lmNVuKKckdqKUYcqf6b58mZ6kw7T7z4ZY7QTJrFot
p1352G3CzbJMJ/dPo+m39/HLU6x2QqtBJ5+zZYhjdR4e1UN9SE/thOUE+rATfhljtRNEpFeW0BlD
uSoctz8Hk4XrmniuhNtpXvpDfv7Ppm0VLzShI0ttzuovf85n0oN2LHanXv6al/73DvvlmVbr2EqV
qJIQlX4MvlXn6q78Zl4P3NvHXmzbh+hen932KTphznJqxa0uxjYtRxHFjDlNnvRo1r5Uec6def+f
zd7qZiyqMEPhkdkbNuP+70WnHT4f4reXL0VT4mXEu9im78MIHHZmQHqp+miJYyl9sfUvxjC72vD1
PxtmtbblMgyyZGaYKto4xi5Jj1XlxfqJTfrWjv51eZPiQzci9THxFgALtLqAWwveucjk+avT2FHh
KvHY3QTAG3to4hDTt2VRokyIEla8lzDrKPwUrcafcSp0wg6sEE5UHdaTCyAD3NUCYgXqQut4dS5N
wyi0pA2Ur3aaYf8mj8WVIEImXKs1lzR0PBFJLbP4/vEXMRw63IgBUVRds5NQWuPjpE70LTRyR3eD
JM5wdQ6sU2Hh+uYg+ifpIQ8AtwpwZi1X340Bsty6GnztG9WuIw+sWycfSYxnW/FoVjV/6NgFoAaY
HDEuSPmF6/52yf5SaMiAq8ahyKpvWp0bHvuukD1bws3KMmYsgJO2OiUauN7g5M1cWUudGNELDXeZ
9/uipU4F9kqLvzeqFJ/NURpfmXgaXiBobF/N5VyeZwD2TxQbP7y/xR9MsZlUhGloraw2Y65l8igh
vIyCpwoKharDDmMA1ft8L354e6jiL512gNzU4EB7vX80qbIRXM+V4ruQaqfykOAuvziLpfIOiEl+
4sb5+EgwYRaPTfCHpKlrUVK7oh6I8U3+vTKL7lxg23hT1MapiVvexruFDwB+gZEpCApBaVhDjaUA
qSI9Nc37OCr7bSWZxkVvxco+CfOHwe7NvYRtReVKktJ7c9cPJzLxdR8MYAiNRJu8FA4Om2/tgG3I
WVpLUWjf1xHXAlTX0RbfrVEGOF6UUYeyrS3iGKz1DIv3DkXKQnVcMwxT6TXN+LYTk/4GsFzNB3V/
NPiAmPKXNcSb6zBAmF0PH1oJ7WOkQNLGKnZG1/bhTY50h3Um2kJXfDrQovFChJAdV9ZZfV8EagvV
Kx6+3RR4Dep5aeuaELLN2nWyxmyOudoYlU+62/a5N4UUt/aT3iT6H1obMaX0ReA6gohi/TCn71dp
nTnYGgypfj/1pnQJShhR4Z7u7KOwc6XfIoJTAoL6fGd82PQ2TT1KU2xBmkQAn96PKVjAkW3m9n2l
MGkUPQMXKQzriMa8dgjACV/opVWfuIE/rl32PLAinpZMHjz++0EDdeizuWqC+6iJaHyJRG8ynDQb
DY5419rWLhs0ZTrEeS8XMAPUIvDVAQ7ziVNhnVG+OQ7D7QUMwo4EJ/n+Y/RLGqZDsb4357CZL1FU
CYWPA7mpHSJQZ7U/C+p5Gyo0FYlgkgfGiWDnw7G0qIosHRaqaZAw1qUlOal0I5bV8mFOp3igKZCM
49aogylyi84MTx1MH4ZjrsHbsbhAAAF4XR3wdigs3Das9CGbs4yaT1PAgJcSaOVuyrzffb6yPszu
QmjhxgSszN0MPPT97A4pJDIj6qR77Kamm6zTOq/KtGJXpeHg2jO1pSlLRp+CnX1iTX88m94KhHjn
LP8B5VstaqpUBvowmXjQIiFditxxzvU+cS7LqTM8Hlo/09JcvVECPbrUleinqrT5ibjsw77iRlv4
ggthkL+sGYOOkae6FNZE41w2yaLLl24qdUh/DINRHPU6/BqjW7b5sylH25s2PRgo4iDMu9eYHUMf
loiiMx5EVRbXDV3QmyEf9P4G6fD556Barennxlwnl0E0B6f6PesXTvmZ/jYLC34N1+3aiRNl9Drt
7WF8MEvLPg8yypDPTaU6mRdriaBrAJon3016O+zKCVHcP33rb+VvrkOaAPz/A8ol6ENKn2Y8PQwk
R4oXJap9LFK7S49ajwmNW4JdvywatfqS1I15LPopftbKYDROnG7rEHj5HEDzIVcsSEZK1e8XvmQo
gzN1tfxQN20wuQQJldgNapsJhPDCEGRRl1cnEDAfxwR4jEwAw/7dcHs/ZjfmuDwg1f/gYI3it3rv
XM21g/RIKvmgfE4JPq9XN7gwnH7QNSHpkBGdW50kqdHOatNU4iGZEQyJ+na4QNxj3kqOE6puzUJH
4zdvfny+vNeBlQYLgRsKeVVWF3f9aluHqaFVIOaNB63DVnqRuUweDX3STt2JvxuHzYNqIIPRT1rd
C3k32LFA94dzspfi4xxImeXlqhD6iSW7PpB5IBCZnMUgQxZazPL1X2L8pp0cZNo65SFMx8ZNlaDc
DAh3u5EcnLIw/Lg5GYqoHkIAUFfgpu+Hcjqok5gsKQ8InJfn2iyss27QA1qzLFHYCInfRuX8nPVI
HH3+1j4uTRh3iw8dABje2RpFrDSOhWapKj9gnmZti0xY8rEm4rDdmvD1TuuwUfrjEaH+0wpmiRIQ
riETQ1rIadPL4YMVpc02MK126yiFs7GRN3EtCJUnIBofdgOAU5hbaDCCesHmazW3YUH3fiq6+SEp
1WwnJspKBfBeT2aPHMJcNjdV2T19/owf1iiY4QW/oC/X+aK1+f59Kn0KAV0U80NaOtJVmmn6Vmum
8sSF8ttRbNBYENEhyK0JxUGIq0GHZeCDo4ytP9WZjuVQNJ44MPnofNpfg3cEpxZMHW68eCTCWlll
gUZfzB1SGfF9IAkJQT8xYVhqamWdPo9mHTeyG6WwIwwXIFrtJK6WxFHxNIveyBdFeBDUP8BZNNPe
HDIbm5U2i3C5TQrcZrwM0JXzTCvEmlLXQYwheNKcJOhrT4rMQTgugOtO4ooeTXP2tHkI8qtGKzvo
xMXYtOaOxndHoSuBgaJ4wyQiI/UDjF2nEeFdq8rPwirAN8ClM0/ld9c0LJLIS9pZM6m221gGHXB2
Acvvws3ObMAfIu/px2uZXvXGvsMEGJOOqVRrxXQjENKpRWUS5Um3HyBpnDsJDjWXcDg0MfgICo11
ujHqxk7P0CWLyqc4UcvyC/pwUZwcMHjTYUMPphzgqjQV4xRGbqWo2Pi4EVI2teSqapVhTqNoZU+e
I7Um/cDBqOsDlQ0leZwTFU97NwpQrFDdeagisyNTol6xz2Vjmq/aBimkHVmdnf4E5+VgPqGHKD1e
BcbUUfbEsjDZCoyx4hc4VUWxiXGLITHFvxCMiQzovD8O3CDBluTbTH6WY5vK2xpVn8Ez6rk3HzTE
k2pXM1I1345xOcvXdqhH7bkaZkaMi41WdWnoZlq0yMQlLXairqWnXXbZKkEG4GXs8HbeQ6G2pH0Y
am1/q4ODydEu5rzfOKOTGdepwKPlqyxTaBk9JcmR4fBgLemaYJEUZXhQVKl8RTW7WpRr1THeBJk2
GFsjxOFl5ziFJPuT2ozNF3wFm2I3EepGu4q6/HSIzCrr/WrUgsTviyhsfMuWQt0bgiEbzrpQE/oO
mxZn8EStYbukB30ljlhNmvaX1JY6+2kKJkfMXtIDd9mMUlaGXiy6yNgh3pJHsBNMu98Sj8FZMOwG
k91stkXvTvzu2O8V8Cmp58Q4liAwA8zZmlzVHOxUsNix0NogaFFjzofTYTtdS5EkzUc6UmF7NfSd
Gn/t1UY3dkMAmuR+7jMNt/gwGwc3R4dv/h4meOxt8ELp8oKgrlkM3Ci+NfIddBzg05apRaa90a0K
HU7USXVta5pYzl8AtNQXYqvZI9ziho3RyAWclgm6uGt3yEi5WhY04o6PYA+Hkaw12yd178ibTtfG
/LYEglq91qT5KQY7SJtcT7ZSG7IXo4oFFE4dkPhSWX6Y7tSzPpVelVrGVHhypogGnXqi4tzn1Wkx
TnAz5imXlR5ZeChncdAH32o+EsY8EtZqgeFnjY4Ix1AXwfhd78cxgJqjhYg25wUHwUWSBnl4gN4Z
26ZXVm3SLi5ScqHc2XmETqYOYoAwKC7CZDZcWKgdN6tShJKy73sg7T8KwBNxu0/VhPnw1ZqM6Adc
CTveFDCQnOfP74sPtzCSG38bfJKNUS1dxTQ8TILFWybdKVlTgAGTgRR6mRDjhZnFHDhyUcUnrsV1
dANVGVgtxzY5IPTRdTkDlA/wICHlX5PIqls/CFVHbDsp1sYX5FQM6+fnT7iOcPQlLgSSRdANTgMw
4fsbsUgwRnBEKhhucByvCyoRvUJbKOyzVPScOWqaWH3Bi5/bZhepxqh8/fwTfHhgEE+L+bkD0Bbm
+hqdAqS/qjh4sscK27ZHJ9KiH6NsNzeqXmPn98djvSn7LHqNwHvXN7PWYGQ4tVby2KHaui8rY1R9
6tJt70Z5bdcnYrgPc4urB7k0ZW8dbSxkq97PrapPEs5tXfqoDCVuaYDenFv8advrIc7zHYaE6lfC
3FT1KysrHz9/0g8dDpDgFBLQbgDajyLAOp+KdUPCPDlvH9GTD+4qM6F8sW3CsarwT5YKvdtkIdb2
Hh6a6ksppnCE3gT/oLM8ddZH5aa3Amk8Ubd+ayz8GrKgnEhqwHRAkGG5raekyWMYkqGQH9Cc67V4
F6EghW58YROZXHNmjWO2bQE/6xR0ktmilphEwn4KCysHitf0WVMiBy7jfOM5dWGHewqChRn6WLBx
xmjVcFIB88PyJCemqo8016LuCljt/Ut0pHIKtaBQn0YEAc1dbtWpuh8qh0iICCk6lXF8qMIsSvNE
jkTFQPkXjsv78eKalRhPhvyUJ7OuXVJ+V0c/sLWm2sZjnYOfGkKOh52qSm2iuBZHUHgdVsagbYVh
4T75+Tr6sIaB/BIsA55EOHr5SO8/zljLatjqVvzUNIG1UbJ0BDKHuq6RKI2vzlG/DWaj9kYpLU70
qD5O/KIFwh/kgACOGqvolpcvxRW3whNpGfGmNkfIJ1eBoyPpCn87/8NaAPrNhNELf8Jc+EXr5Dxv
h2bOCX2frNlKD/DJ4oPZONJtHLXJwezU7A/hLIyH8JfCcf/mPLI2myokRbRBNjZPSlsGWB2Zff7Q
xnkg/LYuVeE2swHrTssD/UQP4uO8kgItWvvL/gMcv6pCDLRxl6N+fDJijGeOdeJIxUUUF3PiWwVy
3Sfm9TcLernSEMCH5Y7q+FrEoqBBlg/9IJ4kiE/yXZw0xO1NbRc4nkyhnhypECCrV2K/kfuggNvR
j1CJjD27jNNTRYr1hU7qt4g181EQTwb5vEzOL7WDPM3tKO2H6GmBp/qTYQaHRrsUluaF1LT2n++d
jzNNdgENkMoxcQsjvh9sDFQUvpvJebKRTLiHgqBcJ5WJzraM+uXt52O9dY7enayLwDqxK+wDFBDB
9b4fLDCL1jE7IT3lbRGSV6GPazWxh/ysQye0rLJ8uimJ7fNzJK1kCfdXxAceqpp23nmlSWHY0vxZ
TC6wgRFDcC8n9bjYTmMYa+9F2zfKRTpVUXbMga4hpI5JmHEfjfbw5fMH+TBpQP4JCKiGIg1Cl3p5
g7+8oTbEUdYqZOWRRo4VHVkb9VebpDBCoyA1Jf9PR0PKAt1RpKrfehmrWdNyIaOTm5uPupQajxja
AiszJWNTV5V9YiMs++rdC1pUM9A1g2WzKGaue+ETGm5Y0prGgkFVlmws9ON6bvY5Muk+rRTdTXit
B67dZBPOevmnceUiqLwIseMFAQ543fnsDFBDaVzbjwH5SEzHyCnSbRbipXIWhrIjnYh9Pmw06HWL
TDIspmXcNbWgQ/uUko+MjrPRtZ7ez5qXdGF4ZAoaIN1FcgJnsx6PVQPAmV41TXiKuWsAWRpjae0M
svrcq+a1bffhUaRmdzeU+SMZ0SlH7g+j0ZpYKvZwpZHKAWv8fpFWzdCm9BTGF4gD9N5nIeODa5VO
vFOtKq42E+rEpyqC62oPcBVzidIXQgwn6prfl/WtGLp0ll8cJyiuoVkUZ11i1Sc2xG+ejOr0In+y
3PikPO+fDLvVuNDtUn6RuqB/MHpj3GBlkPnlhGijq0r1659tQHyZZIDaFOCp+QPfWI3X4RdOSBqk
L1iZy27tRNmm76fc7ZN6PhFQfHw0uiy8NLY75WPCufePRiGKuRVZ+1KMptjJ1TzsSEouKgLICxSV
+j/MNd7Q7+B5Fp7DwnpbDUcQm9STOU+obQ6Ls4bdbkM9zDyzNE/5TC2/6tejxSDIpz697AGOTuRE
3z/ZmCyYBgtNnsbqSnza8/kQo85wHmGT/PD5+/owibwo7AeQNuMSJWNchaeo0JqTNhvdy9Q62ZON
TosdWnGF72Mb7UVonrjWlvDy/ZMt24vqJvVoLtL1ojfkGXwCDJmX0KqsJyORDWpoozxgbN1ZY7FB
ZwPI6wI9Cv/wvKQJiSwBbTG2HNfRuhuqD5U8zXaRvzglt5xLFBe4M1mwN/a4Qp9YKx9nlfOEXjad
Zk4vFuf7FyjMusc41pg4T0xnH5Zp/9OCefBoZ3TPu7A8dX59ABtDf6HPuqhLgEgBu7TKaihxRRkk
J+kZgRt7fDaBuM0HyUriQPHsTARF41nzlFbqZsZGYzhUY4zRRFHHZXSYAgNFQrePWYxu1dlt7rd9
nBQtpmBDkbRnCfeC6ipyLEsdbkNakCtuh5CQ5WUJMscSzqOio4GCDE11SgtrPZMLFgRtI24AWtgw
6VZZg9woeT6ZCH9PgTLdllQw95kz1RvEnNKvhjINJ97ceuvBIKJk8ebcwzlG3vb+zcldJQVqLbRv
iBklHriQ0cXnPt2ldL9OJc/rG2ARbOLqXnBmnCiQ2d6PVcbsAZ1U+Bmpx958rWQnQVYsnMJOyvwO
n51yG841ZWQ1MbgNvT4GBDm6cb2QRT2nXawiPOhqiZb4DZguHT8WXXQuxy9+BScm5kMBwkS2BGgM
if5CxgVu9f7TcnNGfRZU2UunO+3wqtYYzUJQ7dMBn25qudJGixo5fe1DCc/5sUWZ/ibEobjwQruI
oSgldMDq8kRcsjpQKMYs6jxwktjcWASt44SOzGiWJLm9tUoCEVXrnS10D+pssh1uUqSSdk1V5pvP
D811DvQ2KiRWx4IdjMXZuoiQhyIJzMxobxEFA5uTDNE+K5z6WKoUP4Qx9GcEEP1W59T2TGh6V9ig
ngKmr3bG8hkAKxF4Ah1kh6wV6Tp7FmWgO/VtNaRV4qFxpthe3k32zhKNfdmGcXSK5/ebyaaqt6gg
AMsi61otWHC8QzWWSn2bdpN2XQxjtZNwo3mKQqf1bZsjZw50dff5ZP92UFCRdN4ANHxQE5ViAEJt
PojbHCueQ0SvYicrdXyBpFrgQWbsXalMhhNveHUMvE0ukmEGi4oKF9Co94u9NuyK6kvb3EJph2uW
CA45DQgzXMo/1Wn/eyyTciLdIxyD13FMlkiCLocqbqNSMotDRwFBxtuj1IOzeW6acFtALKO3o9qJ
ciuURJ/8KFBF4uq2pLZw2ZSw/rPLEl0PDj+igQVLCEJqDWucIbqNdEXK26FLNHhvdrZvHZlmSjCm
Jzbw6hD8e6glGGBE6mNrEQ9kdVp1kAtsX7I4vJAcpd90ZXQq2F4la2+jQP/msOX+JwBYXSOtEpNr
1FVxO5ZTdNGVzcucS+MXsG4RQkyG2GjIeeDgldR7IJTfPl/B68W0zCZ1Y32RgYCguobCJlJoJX2o
x7fS7CQ33NKS55Rzf0QdrzyxWX4zmwuacAkEyJxAAb1ftzSgxkwy8vJW6lEhDJuxvcIBIP3++QP9
ZjYXVAi1CRCvOKWtgsYsTwMMg6TqNlVg6+GKJrwkCExfcyJr03d6ve8nnTZ1vfiaY8B+SixuffQt
aiiwz7mQQP4uac37p8zqdNCsbuDQl0V0JQcVXWpZi+XMR4O/+lYYYXDqrl42/C+BKwtogYeScyMD
tyhrLafUL2UMUB1VGtVqd4t3KWJsjSKrvlrM2PSA+ylCP6N3elkEbffi1G1+BMXSvnROlL8oCPo9
ZzzHvx25/vtl/F/orF3/PXjzr//h3y9lBZM3jNrVP/91Eb+Isil/tv+z/Nj//bb3P/Svq+q1+NKK
19f24nu1/s53P8jv//f4/vf2+7t/bApkb6eb7lVMt69Nl7Vvg/BJl+/8//3if72+/Za7qXr9518v
+Me3y28L47L4699fOvz4518a6+m/f/31//7a5fecH3ORYil+xOsfeP3etPyo/A/iX/5wHy5YlEV0
aXhdvqI6/0C1FWAFhxrihkCN/vqvohRt9M+/JPUfYAb5CY4gWhgE7XwNgeq3r+n/IGeg6kdxA8lS
BNysv/7PR3v3jv7fO/uvosuvy7hom3/+RX76biHRkSZgAAm5QGUW3PobqemXhZSILpa4Sh4msIs3
TW2gYIa+Y8o1dxwbex/h6HyMTLx4B6V06+GrZu/ysvXwlth2bboxjS+99mXUkNS2U7+dEOlD483j
YMHFSYUbcdvOX6pp3Moix1DjrG6D87LrO9ccQ+VRC4+aeqtI37PW3KttsNEEpthd10sPpfKjQrm+
nc9qdY8vGaqdz1Itzro5Tw8FOFLfUkTtlYncwqTO3UhpN5YNwtxEI9q0XwNRuIUCprWjSpkic5D4
XZBInnAiHDevkgz/b73pDplOfkcF00wuwcrfGvMtZAuEzczwSxQWbtgPR1AURx12uyQ5ntHXpB4p
0mdUkv26azQX9QTdFQlomLjfBYITGyUfgROX1WQ0oOSzukndoP/WW73wQ9oAnuRIfmSGP8rc9os2
uRj0C2CYXiEOGv1sEcqqmzlZ6M1ad2z6pcoKCzwylka1j8YwPBPgfZK0HWLb7xrqveq0GdqfUhn5
dv6zi7SNPpe7Utzbzo9IM10A44sPt4PSqAIao8Y1jMW2AzHiJWl3kRrm/QzOZo9wJXw1ItWtYzAr
BRrNCINoXfQaNYNLqxec6iDQJkkekqHeAgEi/Ur29mRXrjJVwJZVq75A0bBy4yQ8Svm5qn9PR+PJ
NDHkdFTp65w/U5DxJeticMpDPyB8plVgMF1FfcaCuthlctyd4d3QXHYzJOzCeOiU3qWs6TngdiID
6oKBfAQ9/bt6MH0rDB6UIvOV2EC5yXg043lXNsNl3vUmYjJWc5yM+dpp5wiPpLOiVFBycw5ZCPUp
C42zkUZkjCChdoHX3Gbqh60+6P6ojJtors9Khewn6V7rIGNFl+I4msVGLquDxiKFYPETM0bXsfOd
Dogg6OKtUpe4memK8CRjHN1w7lwtsOnlJ8chRfiwCnwrSPXMS4W0k6zOy3UUeR053Ck99L2p9tvC
3ludvOEte4lU0RAb/FGMgIQkf7ATf05vQCwASEJUYpxz4s1pB49mo+rxVWAlGyvtt3mv0NzWPNn+
oiOwLYtB9ULh+FJzQfh+kAdSAtvYqyGWbZZ0jHvdSzSkAeJt0bw05V1jbSL5IcB6TtVHsvEMbbrA
uVacpjiAJPRSbfamSTqrEKjqEscrum9jFSMnddMZ1UGN0GEo5M00mNUV9e/cLaJpT0nlthuNnTKX
V3qlYOcmXE2HiCIVHdwG+XYoH4NYOipN6SaZ4etR7yN70Gzl8TJpBd/RuejlnDXJuLGGn9L8GMtP
6qC4WRXUwKlTvyrxPZW7YatK5wXm1sZt2oSRl+d6t227GyUB5CTjg9weR3340tXJYW5uSjZ/3JOe
4VVxnoz5PsZBLrCu1D7cxGbgdWroQZVJ3Cl9bi1q94PZewEyM9i+bUTEdkeGSYOzWqXSdZl+NSP1
ZxDGXqZHbtffjai8BAa7wZ4LVtUzDnyeNbBEEF0R7ehO43Nb5V4BrhRZltilvui9IdLU+3xAaJZt
XskKxNjBG+fXQPpZIEzQAxOrjNveVHdtgkxSwBFx2RuxczZrCk23jKVdeL0SPitT2rlZc1+aBvJ3
loyqUXqeG607J8coV72RXrArJuj6+nAtROoFLBcalSXSM4XlWlGy73V9m01D7xOQjNso4ABEYxIt
VBcGj1enN+386NjfHQoxw8AMR8W2BMzFukNaWu53Nc4xfHiKUx7088CzcipPYj7OtnQ+j1/kCE7H
DnaSfaNr1R00Hz8KxddKt3ZRKO2JWgCI54V5yAAdYs4SOvO5rQjdV+EICCNuL1uA88Dz4uy5MaJr
SV06U059beXONxzGPW7FG1nRQxeQyNeGu0YU6fhNDJi4SggDnWPYuqn7cOdoJRo1ulq7bRld4e15
owrTLdAGxql5iM/w8r4UQT59cxLZk2vlEOTNxTCbfmUIc1u1cX9ZllXvKuWQHFO1wxmtlfe1rnQb
bubUpf9yW6MnjMoO8KtWtrJDPRDbeUnTG+dkcuOjKeJmF6INda8ViqfhII0Yq9S89oMDS1pu0r0Y
zcbtzUb3jFJNnwR2b66eV8fAkEc/hI5Dw1ff9HTSd82QUxpzlK2O24xe2y95pYRnUiPCA/y4ygO8
CLAr6bpj1lvdfWDYJMxijlPX5iQqY6P347Zlwff2Y6QVbhwNlhs68UMzNJ6hcPk71nBjZA47Mrqo
RwWMaAChFgtLF5X9wrWVB7yf3EHot01shrtUzNf9DIAsm1Ufw8JHHGwDdI/UsdqOLS2i6qcuUwe1
Srl4VurKOobgMGbXNrvFoN1JZo+FNbtpKYfsp0i5V43gmPbd2aRH+9GZH1uBp9g8vsRtihpzbOhb
FRQHLdiDY1UHpbVjvyl4wVaX+3URbyhjpJ4GisUz2yzehlFHZzx6lIvhqTTgB6sV4uiCDmXRH8BM
XOeV2Epl8yisYRcJEfkmjlM+iCd7Gxb1vgyvRiqVGXd/Y83L9eJWMmIrplGj1KpL0j6PMzdKWiYz
ltr9LIduP3dn7WjaP3PbESgTFY0vl23xUAWSvZ2mYPRro9E2SgcLznOoM3KvIqnT7nAUam9aSav8
XG/0q8yygnmbxpER+zLunXeFXlIbSOLwm7locXPKCqF4VQT6zm1MA1dIooZKDbXMrSYObaz1Bt+o
Jsszu0q9LgKdgIhO+gXEN2sn9Em/sUUKdLUao+4hqEw9OpitXt0EhlZOlNsSLv8JwM2eElfrpUOx
S+caYKOaUTbkCLUjvJLjICkQbymdoyUBzeNNDE7mdk1KflKzj9w8kqwzdnVzlQJh+wq+CYBOk7fn
OoarHUdYY3wr5Ki0/Mye42fHscUWyGT3VLIYSPTaVvajOlDCLRrRlJAF9+vR7tvsXO90i1gxxe0u
7YAB9uG0TecIkkKLRIptp9Mul9L5rNXC8EYduDhaZSoupHZGTEd/Ec5dag1nBuHFQ1ek06Glfr+d
UoSt8HbQzrUxGL5IuLV+RfGnuaTjm/pDEmi+kzjWxm4a86acJ/vCacbyho8SHOJkvLWyoPfzBB5x
kYiHdFKcQ+Jk9ALyDnsqPsD80g1qvMsU61AFRuY7uR1ccxnL2ybSGj8Byko8KJ+lNNgvO6UsnotY
Lh4iqyzPjaE12XqJ6lKCY7xinkIf1fIux2tuo+lJdN9Y8XAeV/UOsLCfOdqGonK+pbougfK166Nc
FMKXjPQ+zMTjpEjBzglCky0phV4iNtihKN+sai6P4aJ8LApjupPmtPwObsl4iPUm2CCDNewbmUg5
U6LGD+BybtXJNu+twom20lCqe8ekJVDXg5TyuoitJhtxVicNb5xEMdzZ7oILXdQdZmt9cqtn5ktc
BkdRtI9DH29j+2aum69ReFeX87CRgz69SKPqgCRVSQinWPvAGA4BKklXLdTcjT70d7EdhG4tGsSK
Mic6R0z/TmrbwZvl+kIKkDnJAzv2FAOgeR/Hr6j/Sl4Ro/Oupda5WsNMLRFUWwISYsO9lTK5FUDW
8zgkYM/ilzDuKyJ080nprIeklw1PjO22T4zrQB+ao9nr50n6M+NdQrWLbwHIt9dywk0MS77wRSyl
myScHw1JfSyMkdAWivtZG9VeuGhEhb1zu4DpOQbPJmcuwFsPNxTzHou+vW61pjm2DRC7qM7cEGjX
zqkbiKv613LJW1SSFMgDqL3UAg8diVrwkF70JkZ9hVOQMAF+Ah1jsVBM52g3VvaFw5SgWCjzFpjN
BBy/M7ZCUh/CeBQXeayrh7aNnOTacprKn1m3rzgR174WBcFBSJK1GRTJvhiDqYi3klHWBy5ZI3Yx
Wx62bPrmIs267jJFBH3X9XlSunldpuyM3PGBoxU+7Miu8csst9ysDsEBm1Hfe7XTK5sceT/yKEjd
59Pclipz0ogf/TBKg5dVpeznrG+Yo2X03LQ1s61Fx2qScBVp+wzX30IPO7ccxL6SRNBtEfE24rP/
zd6ZNdeJZGv7r3SceyqYh1tgD5Jl2ZZkW/YN4UFmSiCBJBl+/Xnw133C3qrPijrXp6KjoqIrymwg
yVzrXe/gY/aKLaLnyO0R4X196A198lfrqTLlaZj6IMWgGqW/5X+iKcakb1u+5J3QyWzk0dVPHOH/
EJX/2sfw/39EJX1qum/DF1V++9fdk5y+8tH8q/vxL1U8/Yv0wbz7FWrZ/6R/Qy0WqAn8JALFdqsE
4Pn/QC2W/Rccyz3SnmE50+VdTv1vqMX7C5Yc9Et4gMxqsOoA6vkP0mI5f8Fe2wE2YEWANlgY/wBp
gXD8O0yJk/EeWczV9792d/MdLP0FasEDXxvGAv5QrgtZ1lG+UtOOU7nK7gdrd2JutUoBe9+BsxND
N7Gy1Bxs+5OkDqxjy5/zHLZ/VKmYLL46S7PBL660itoxbiLyqFPML7fytPOf3rp52X/xpwkYo2Yg
dXDqcv8as2Xa4moQmAMMpFUTF+xI88rzYGFD2Pf7Ma6sovNpd6G5pbk/lzduXmFIpaMJH89pXeyP
htsOTjx0QnCEQLc9dI4p3cTPcndIHL3gDL3iHlFcTbNWKp7oNbYk9zf/GxRLjkgvUuGrrvZrfNza
TnzPhqBmh+w6kHCToiVWtY+JXIRJ5XXnVJukSfE3QdeK3PzQrqOpKSz77D1ITfsNhHubzho6F21a
2UVWjKmVeBi7GZ84wy2nMJlHo/08udvqp7Bs7ZOpbLXhISdbFDEqQFviKc5v0sLXWKkIWjCdWv+x
d6JBHgBoAEysEePP2FJOmx8wUplX+MHeup66ZjMF0iZ42KBj0fw4t3ZQx25doW2lSBGfQ7drSGC0
B64TCO3+WM16e9PYa404qXbzOxDyzT2rMpI/AiM0zLipS+Ihe7kZ7dnITBScTJjzlhOKYXgMBbFb
Yppizz6WoyF4InY13ePpYsqYjsF8kFXtfS4DLSSeziqEZVOM+mR3lfOBoeT4rSajkl4ZW4hX2yCq
J2fI9QftLGvIysi2keLdt98VWFN/D1B2WRSsOcfdElE0xIOnLSA66ZD7vumOsY89TSHGEhrawbtC
Zf2InqV1jeyqmdHo10ldzqV6jXk/razb5EGUNl1vhgedhebRb0zpnHTjGZ97tay3hE0FW3ayZFu0
Z9xNc2QgmYLE6eSRT6+O1aB6TcR8SSE7bQB0rpiyIK7sXJPgS3M9iDhDIRa+y8agXzDDZGBm3vTN
otqajrfxsttB2T3louny9zDCtflDy8TLOQrt1fOVb5e1C/EAwpf3eYVkXx2YYlvloatZjK8gFEX6
xiyIV7/KhohsIIlt8MQv7ieMZ0WLzXsPh7u7lqGhR8RCkBATVcOWTP1M1OZro109+9FpXTe/35y2
RPXlTxTc4xBuMyBlIcz3Wghkb7q1i+yzsEFCPkzY28+3ZrH68tVUG5X3SC5eJF4x9azJMpNTL6Ov
W17J6k4ErS6OC4Js985s7KVPMKjN+hPs93m+lXIK9Cuy5O0+XeopoATPIgPPbD2Fs3OYx3U2790e
dXZik0yyxS3JSW8qXiKXsYKpKuNMOd4nYcxbfpiaHqJ2S4/3taEXLVLT2Vr/Uy7wxomrahYfZpJA
Z1C3YaF6MbwhIXNgDW9WH0ixChRCoWYWlrqy2lE9uRoG7es5qGlt8wb+DFBZtxhvIgMxS5yxzYD2
kq82fVkLd7unZApUwr5blekiIlm+tvrGzQ6+7pvxzkS0RynQhe67YO7C+lhEmX7nL7YteO8FmxJz
Kxy6MuVRB2f+PP/I7U0dbYRfU1yKqkUp5PBKiTuauynOqMnuOZ+q5t5Dt3OHXRMar7rd8vO8miGD
2UHn2sL0FZDkiG7Ce1ePK6O9MpweXerSb2VAOuRx9pb5a50TnYWH6Ew8VqxQTi6fehsBSZwvY1Od
ndq3R1RRqAvjCe9QsmCUCAzMf0sxvovaEvL21C61GQumGlmi1pKHZUwmuGye4ZzAN9ivb1gDo3sq
Jxe9Yd27zesCO9oyNfxiC/BcsIM2jSbRvVE4ENW1E8s+Wn/Ykv7lRKhRuCRlni1hokPRoO7oSpLe
tUYDwYS/R40YZUQB1K2q32NN3g6HxUfSiIDN9N+SKxN0jI0Xp6RcMxwMkIuyfFS9dj6JYLX5d74l
P7l+5XuHeUVlEHc+hIy73izkDVmISiSW1fiI6Dq7dZNt3YooFXzOH6w+mtYDOZdMwVGlzZ9QcwX3
SCaHMS2cylpfWzKvb0vZZD+6sfSCGCXH9oDD1jifeouFd/Yd3QxxFha5Ceo2NQ+IatuJkhPbrhiv
rC2K18BagsS1tJzjlmCekwOjWcVBtf/UWoyixMxAlevR9XIUlFkbsZSgRNltgkpT6EOdISM/6CZc
MdgX66ce+KE6YA+4d3Kqc1hcrmHm1yGgP/EmzSip8R2CjXBHnoL3i1NMMrHxmwWCh8JSJKxc59wZ
Y8TxvLCfxVgIzM2hqFbF343OvGmkqQI81KMWWNYuRz9R9jb45xpqRJ+W0tRt2mwzPgyuHn0JtCyC
0wKjPUhVJcMHu6t5f9O80mS4IAmxqMrqq+BkRry6VWxnTbZ1b0cbbldCFI3zXqOvDeN6FvTssjI/
V9T0YxrKkuibkafxlYrGY1IRqOWTaOfmK7KBoOBEtmcesYPvE8vYMR6K0S0et7qPvpNVPqMHozzw
kwZpXxZ7/QoYFkSNybFZhFeVP/B7auH23o059LzCyZpqjVbFZ/4ZhfPGul+aJR7xnWoPaIIM7z7k
m5lTlIAFkd05KrR0XPqxuQlEmzfJ0Fg4IOWj3wHmzZV7zJUhr7Y8nG0o6lbuJ+FsRY+kanRvQD8Z
QYQgHezuUTe8QQBbhwm5aKBK9lJNb7MAJfJpAeYtk0VRXMVVliN1t0vRmEmdszcNqDJ6GEodY/Ha
sJo+nXSLBtSVCGzjrNxQJLfInWvoVZI6pV4IjTjmdSFuZkRu8jzWEwXajLPGdtryLWtvt9JYP+nB
aVDPaL39cJAdsBjGMlxQJiOgvoEk6i/72ttu/MGR3z0SqD/WmZ0/QPKSdPZqjr7i2l67MXvk+tSY
QTalGwvzU7YYUXOcN8O5oVkadaxWF+cF/s/yrJdx++IMU+iB9xiuSobMMVijIemblLSmZIbDYCJG
mBvcCj3JKSkXNpME3a03xYBp1Stn6ZV96Ms+uzaZsTmHftDqXUs5+33OAS/jrRyb+3EQ/edIL9X3
XC1RnZoaQDleAJ4+93M+Cxxdhvb9VLTrEyNs+baaS2Zc4WZGD0MQ1dc9IDVJe23G+7Pm4Run8vCu
kySrJ7qzAk39I6sPpVdaP2zCm+6jrt/Os9F0/OLesD9r02juJsNqGVh1Amx4LWhe3FHRErp4TH7t
hc4/roHwvgQTcGmyTGP7VW4DFueon6Mb5fjUV1mRFWCP0RB+algpr5dgAiDvigquaeXMipGAEtvA
KM4WE3WwDG/mYG22eM3RmadRhz1aQhKD/OqDnGDdXsvAidUwyYfcWOZzUywg9G2+hG8HOAtg8zat
K33tFt2vJNWXSTBu65XFlo81f1jPH9nTTIOjh0g99uUAYbOx4UmULM6ou0PlCigpcDSNj3atmYT2
finqQ9AMqNTHEILZcVilepL2OHx2jWpsE3/eVUdz0Xfwgshd/5gtzfwNbrL5ULFjyKRQCvlHSZH/
fiV5RCFIwtH+GCl/O29b5lAsiC7KEycfjSzJgEnXg+cpHcS1LBipZJk5dGfpbW4Uk80N+FJaQ90e
WqNW0VlVg0PB3FfYoaO3KnUCgg+d1OtcuGnZ6oZQwIU0HjKGoHNiGa685j/JPvRlZcBDp84y0rBt
wUutOswdhNX96r5eCONuzkO0gaH2hoBpiGza/0jq+2iBmWnGYKGmYk+0aqQd1/B7ZbzDGk/Lov3o
kM3Uu6kdDi4l6xpxshi+U31RrBKwVWfh8JFKm5+BMOgAdSFHn92B4OE4zAIVMg3ioodyXpxH3rN8
a9Wl92kg8jVPpmmYb5lQi8dM2ZMdB1ukwoNibv2haPI+PAabUWzAaE3XpHRg7pa0dTY/bWZFsDce
A2aVyLFX+ZHPZTqTQw5Omtlixr2+9WQX24ylR85GU5IYsLg0kGCSyLgbYYXAUL3wi6O7zA0R3llP
YznazcgyUsKW59BshiLpPGVi4la3AIzuxF5zHD1RkStZ5guvholPgU+51cjTuC6DFVuA9scKfhkR
eL7C6mLK14gJhWuAZQl7m4Zbw1NjfxKAxK+DpdL2EaMdCyXnYmRASR5bWaqmNSCDQTPpPU7Iu80k
0MitDyQntmD0Aneie+FUwk5RKdGSBvNW5ufO6TimlsxXMp47X1cnciWyMl66DrBUOw3MOBWKEDYp
eHB1qPTKgW5unqAW30hNTD1OFif2nKVtTxQz44Ph1119nWGSIpDUS/zs3NqSfirQJ0ypxrP7Ntoa
Bywun427paG0PY3DBCa2+lMdvZ7WbsUUIQ+5tRqF3XdYgBIsLNj7Yfg/MjtKug2RFJ4/rtd1Bivx
LFyl3/einoyT9FGVxh2JWPa1XZhR/p7UWWUeZFnPfeyvQlDAFl41xKuAJZTyvRRRvI1r2KfBMrjQ
7XDE4VTty6g74ToSFsfB15AlhA4ryk6iHmj9nKKw0lEQw5PSEvZZqr0MdGCYtLYSXYgJAok1iuwa
CBtOw4hcSJ5FH1TFlR0UeXDOOZi7W0wZhuq8hblsXttNVpZnzv8y5/tWPtatkb2qK2mKrmU6tAZ+
rPr936qF6OpjCB3ATGzPAFqlzJ4lPgtRb3/PnEDKo/TNtrnNc3fDg8DA2fZ2KRDixJZoiO2CY94U
Z6n9wjrwA+vuWA/54Bw2r6HRV5OnBni8Yybh6a3ej8qcN+sU7Md7Sqxh5Fxj3U/to7bOC9/ASu/E
rRGUakuXrZeMG1aYVVcRYq0pzTErKQ/GttolvAPdMrW1Wf3vRm2bZVqLOvOOMqwCKzUiM+tOrpll
wZTilKDAkMBww6N2pnG+mpcumN+scjX1LeGKU/PKYo8Q76JODuVDFvRCJgozhfmT9nLWY1xa2xbc
MX7KihvMjjw3Xud6XI6YbxkfV6mHn4SFSiSzLT3vSIZIlj1MUpcW2WrhhC4Y65R2Pfa0uANtOsjJ
gQXVR/FScf9JsxbbdFOr3lJJ0ztbdxCLm4cJPTymfX3jI+awMcK0DrZQEqqJIHczHYvSGg8+HpDV
11p2xmMYNE1/jY3rFqZgft2CH8tehqAhUupmcMZVcaICZJ8UIur1sPXTLE+kD9Nlhu5WgUZJzTAV
uWaUU22XpnmYZ4eXYW92VRxGNcoy8fE3lVdl3UzjFQf8xErzhsG/62G1V3dT0Fq768kmm1NQO711
9OZyWhiwl62dWhtEyoTZxDadnGhxbgyiodYU6pqPz4VPPmmsbWe4q+CAfJkRTsIsGiVmuOs0UPoO
42Y0BLeAOaS4k4y3od8Gb/EJaXCJ0WL6HCprOG3LqMOTzRflH5YBmnWKwkh2h671KAmLjrU+t+56
X1pmFsbZVi0uJiii581soXzwzd0doJgtZcbAj+16qAAEGdjUQRsmJfrLjoH9Jt4CD6g89sTiXwG9
dXOykruYJ+tYNZ/CZemy2JgjdVtuXbOSO2UVj+UQRh8i3a4IdHxWLSyYLvhslW79dWV8ZUBhCDv6
LGNlLi90qa8RLMP6qFHuwRbgVgTHeUMvy1yRiSlyilWmNtaAn4WhLObmlk+1YlFscZRU/ohFeNCN
3/n4jSFFbdWv1xrp6PpxKOkPrtYoXz5MU4O6V/rofhMq+IVSFEnu1IGG5fVUwek191nHqhc13wo5
lZM4lfjjUEh1Jp2zk0y4w/ipbzCxRW6BYaxdnbLJWoazYpXMt6BbVf7QZAulxdvB8jvndjSsSBt5
OjVuLY911Eh1NP3JA6s1SM6U92YdbSL2AJT8g5dV9fwNxrxNNAM8XRwL0mIwmTR4WcnACZ/JxWwf
rK7x+kPoLLgy9j5hImkeghfJI2k2JvqW0Z36VcRjYUvXOLp+BtRZ6IK5mGaMNHECRMI/i8DJREqS
pS+v6QU1uSA1DVwBrwtU/OS2KMiHU6WCzfoCZSLSdyI3m/DsFpnn8rL9PLhra3Ndnkbt7mqoQUx0
la/mMvC6E8CASQvT9JjfUONGqmC7qOUcTt+KqNDza1MOdHYDrHZtMd3HpKMAp2ty3GXm2cb9I576
Zu2/ZtWwZp8VMprpARMXBXhZmhldQjx1PsBY3HajqtaYyaHnPlJQF+ODl28w/jYS5YvvdmnMTLrZ
vBf/PpARxXfUdKUUsavIMwPDxGzyTc7S6O44kDLyDZqhkjLlmMSvaBM9Vj/5+n4orKU6aQiDTKjD
Kbg1hx3grfA2iV2D0RCtf++nvW3gWsmLa65Q5vj99WRAqcOubdFbTMCfeDLXrH+SXWl9UNYe51TO
vdkenN6lPCzJjJJsrkslT7mqqyLFCm0zrtyaILsUs63gBp+ewboWMlrwzSGhfkxmy8V9asE6ZTmF
Tmlh1pNL6mQCWsFYfEOu96MRMqSfiSxV1842wasjM6ughu3rkKqob62GfBmyemjLrNFOZASaBDxk
9o/MgIvvBtyrCCypNu5l0UVwsSzZ2IcVhGlLopoP+6pduuKttvmTkmw21GtgIpxDZwa4/L1T+OSU
3uK9bW0yo2Pg/xApHQYXC9aDs/jehe3yYdyi2UhLEZLUqY1imdhXRmxDhiArf1igoNxCUDAQbgZv
AQSwl9FOmV7kDMW7UH/rHQWjB7QM0kGYKcs6VOs8PHbtzsQKhbbvqlktOrXUan2jTcuPZSDqu7pd
ijkhrNpAaOf378Ouqppk2rxAp0rZI72Dvc9WLD1XYWpKaJAzXpEYdc0IfmmFrH5JNuyyPnfLTD5H
kNvDkw6mnQxo6vrdGpgqP4RbwDLT5ibPNev/LmuDcDysQOx3EAPrLqXJK57w2YrugEN4Orvu9l7h
TQkYyCCy5pGM3lvy52TLj1sydl1cjaKE6qEqj3IIpxWuXVnUsTC6+WPjmT49hnS311FQ4kQ8LBsF
piEzKtFNV3SNcwH0B1OkNOtDWWO5ldTVEH4xymhe2PJk86PLhXrSTl6mGSARlnJsFDdG5nF8l0OD
J2kBEM1RVq4txNcmrD+5VMNr2nc5aP9srPNDxuiluIqEkc+MoUpGyjYxZjPMl2B+TVii34FyutUT
fVTp8XS78Kapq5kM6Mz00kqHvp0MrTSWKwKdwj6BAFv+wL3FLzFtaxnXeNLbWTtORZ1czXCB0kqa
AXuKqN0qRSzYuwcDlMQ6DOx+KPvRNVIi7yymro4EDaZZ27Su7I3kmPeG9YDrJySRriqhEDOOH7MY
n0zHjaWRU+kzC2vrHaFhHOTjms1QfzAAPmh6/ftsdswPIZyC7dhsTvHOGcyeVVRtjIQFSNP3ms0d
OGQOFbLGTtOOA2O45vUgZf8tWvrlvcWX5MY6s8ZbSBl2nwQ+gW44N5SY5wWY4iKXUEy9JmFnD4Nr
ZROArWOtiTMYNPN9xBDklpIwfIcGaoK12gn+y0yNUQ9Ty4T7sPmNb6aT6IvHqF9yI2m045+RRMFd
IbTPGiEO9z1Qjr82pKzramqu6P3sezq34DrLKZEPOFR5S4qkgQH8sDCXi21dWXig+e3mJ07vDNWn
cevUj6rXTR2bjdDfA6Ic6jtf4YaU2jjLAfSUGYOgMOymOyW3yHjlB61zqyKPpMPeVdWj3wjzHSP0
Gm6TdIfyZuT33fQh9Jl4nrLtg8vYSSYcdY4J3tPCFpPdNiXmbFNljIYJRxYhSnGnCZH4gja7r9PV
7McPfdTlS2xK0X37v+G8Wne5AzqaP03nX38RX9axRKLz9FM88T//yf8bw1tW9BcDF7RayAl+ihf+
M4aPor+wjMKbHv0RwGu0m8H/ewwf/IV6cZ/R76akHhoeVAr/HsMjoMAswEVcuOu0EcPy7/7BGP5S
+xQgTkQhGVBmIbvmj/x9Bl+7m/ZbLceTO7FDh14JaSdnjxFZVp1/eSz/1lr8qq34u0vxBDyiCF0L
9drFpdrebX04UuNJOZN7DtryEWU5xGh7WZM/X+l3YgGOLNyU7TDzJ/161x9d6CDJhOtAQ/PxZLpb
lI6GWk+hhqEcMHSEj8uBaNCv3Qg9yEcxufX7P1/e2tXcv4qRfl4fvZ+zOy3sNgG/P1QcfzxbzuZ4
wlNpud+iaaSTtKoj/VL23oPddtqyvvqmcdW7hs5Tv+rN1QFiJpX7hV+yK72e/xK0MzwHfImji2fe
7+CyYfN6fcuDMqE2qd6FfrHCffSbK2NsEBUwQS1eFZk13EZz27xus6K4y2ZzmhK9QjuXKlMPNQ6Z
KeMdCZ9y7hDH1MFZ47L2z1xF9heHJgj+CUo8JD2XukbwdwFRYFOnaB0yNDWaKaMKFZTUagmuO8ag
D39+QH+zJjHEdTBzQN1IbsDF8ylrO1pUzgWnLcqOrY0oOc9c/1VGt/XCu/gZoXvxLvjAbNRP6G1A
tS6utUaUU+Y0sCrMDCNlfIOqq840tUqV0zU4JAXtwa9CKPhkg1Cm0NqGIHEKVQlnavumtkNq6SZq
1MDMxM8/bi20NcPKrOiwa7/d2KIQvPbhOBxNx9mcA03K1B6qpSQVsaj2sbh2gqF54caeP8PA9lzf
Ywvh5iLf/X21t6KEPVpm44kJEOaYhqMTtzLKBOZEFv/5dV1qjYPdnPmn4hcRGY3g/uH9whgaDR0V
U92xPkoNw9NlVBdbbYkgZgyDN4XvITNotffCdvI3N+hBVOK9ORgPsI//ftViVaVXhJU62RtOptUe
OBkE48gsFI3Ln29wf1a/rZFd+oaHYBDimMU0++IG24FBl1J6OK0oRK7HxYtSy+2cF97Y312FfHeK
HpvY7sC7EEvCq3anpQ37E82z/RDBdj9nM7f5wtv6SeC6uBtuJIKFhs0GEOTFdQZrbirIQv0pHMOs
uqJQq7+vEYSKuHAG/dlbtfye1atyU8pHH3Sqrnwdb12I0THAQFjTTWGpC6fFm/JDDw76UgrgpUEi
4mnOvN0OE+UxZ6l3sXijFWbE1lntaTJ6eUBs3V7JeXS/VnlHzMfGeGWjgU4dOL5po3Go5akG5zq0
5xQymXUNEdu93tquf6W6PHxB1brvCL8+v5CEen6giZsljk6kc/++8CxU9Z1RQB6nzzahGCN31/Im
nPnU1Wa/ZCH17NjaL0f/y6pDt4uwnKLj168rmpSFP5fXnuauPASW9BLg1PcuRnlDvR7DaGLOTxBF
jMn8cdisV8vgvfvz8r/80n7+ArzImLBH+BdcppCDbZVm3/vtSStMIcZobU51gaqEPdA6/flSf/Ns
OWT4xgA7MUS/tAcbRV9KvKaaU4mWDndYg54OWBj10yuagOCFLeTyHKY69wESQh4rpEvvsszqBt1i
tLuKkxVUzQhwsgB9TxYDpC5ES6GQDJ7NEf+rQ2Uzw/jzrf7dxeFt8kY9O4DBeXHwQFtBChBKcXJc
gha47xXJSaCZejSOfwgtZ0w6e7K+zP4WmS9sNZc7NjcecKza7r62bK7/+5rKV6xTTKsXp60PvdeW
X9RHDUj+RuZRw5dODgaU/OGFZfTsomQIEDK9B9mHCJl2kfGvC7m1dJiDstsn+mJ9htliHjeWFV9O
+0TiUkNDuHjr4R8+ZS4awAwhUiTCCfbSfyoTKrLqwrRPi6rCm2EIy/PgTfZ5xSX0vDahdapEW3+b
W2Sgf77y5XbO1uXsy5htDG8BDo7fb3fGUnKTY2if6qWAEMsXfMNUxn7BT+9vrkKeNtE8JtlVePhd
7A52o9d1CQvnFOYj6E8bWgcDlsILT/HnH/PbnrfndPn8RfdD2Rpd7HljCFzvW5VzMsasP6LxhJ7S
MmKEWMs8zvVG8uzEupxXKFJXAdyDVyOkgMREX3ZqTCVu0f5M4oWT7Nm+5GHZQJdMmUOWOl/w70/Y
WGGkAL3YJ6zpR7bHLsc3fYAuaL4UOvXsKe+1L5s9Z7+Jjeel3xfEXvCzrbCxfg66V4LB+5VTrfqF
MuPZ5uebe9Hr7OvG9jE9/v1+yoaur4eRCIeLQfsYYcODSpkc3MmGeauD4YXrPbsruOTYcpKwxF8m
DOTfr0e905fb5oqTDKz67FvIBlbJuPHP38GzfY6rYBhMrYYpFU40F21Xpdt8gtouTgwbl+8ds5Ib
GE2YtWD0WF77Yz5cu/k+SsxwgU7/fO3LljPk2mw29HxhRJN7WSNSVut59hdx8kbG/fGkArtKKyun
NIXZdlU3OTQmJrxdUqIBgzYHgvT2zz/h+UvdT7J942PLxh9tfzy/FMfKHTc2HUucyM4M34VqcBKZ
wZ0ZwrAHNJrtF0xonu2y3HJAqWDubg0sqP2l/3K9Uvqh0YSdODUlQvHM3v0QrMK/D2tLHEVVR2ei
WNX5zzf57Ev8eVHs2p0dr3Ddi73ORSy7OpAoTms4Apsyz/Q40SY0wE5n9C880Wc+UvtbZVP9n6td
lOP4D/Ez0Aae+gzqE6Lj0fo+gVonsOHkh84PGusaldv6iQJ4WJMZtWB1VTtF/cJdP3+12MbB7mX7
4R+iyzZeoxhAKdHMJwnHqqlDZMerD0PZGgnlrv9hnkoYYiVGawAPm73I40D7/cVqx1zXWcn5lJUT
WTgBksepscIXvphn3cF+GT5YhCHkQeGZftFWMUSEtu0y5FOYmuqkAEk7unLVX5eQYjyuZFADQXgV
bIgJw3L0/nPxpd7a7BUaT+M9ji0B4lpng83SmDXtw59X2vM9i2aWYxVHkIjN5HJ5D0yLiqIYcf4W
POqQmTuitdl44WR59hHhXoU9LYWvBSRg70Dfrx8RUuRJmJKrqBCDBoayRVxt9pq6a9AnavA/WMZk
vXDNZ3cWsOPjXYnNiUdbcel+CLOwnQlSmE5IxYZHUiTa25FZzf/mKniFU5OQwsWn+vud1SN8NMNe
p1Mmp+jKC7Ls6Leu/0Lt8/z5YQxFi8lQdlcsXVodsRMUJqbp08mHCZYYjujp5FYbMTxbPtWFImGs
fsmt6m8eICZ7+77HRk8a7EU5kHG+SKMDNVIW6E0j2hUOorWl/3ABEvrM+ewQnGyxfwQXhyZELMPg
f9hemT6ifgzK5DGzquDuz5d5tqOywbmgz6zDPQ7u0jRu1ngSD51uqQVCI10rd0r6yJsQpeT9Py0D
8CaktYQ8hOrMpuH+fUlABVkY3gT9aSVV5SjgZR2Y8Xz78/08fzlcBHUbYJplsnNfnBB62NCDtn5/
mrUT7mla2U2UZ/qF1vzvrsL2QMmPDzJFxcUeSTxiUWzG3J8aJM3nIgTsXeg3X2hknr+b3eRt79xM
00OSd7HQSGjR/TwCAAi4DBhyO3WCB7G+nfTQv7AMnt+QE+4qQcYQmL3hpPX7u7EMZyUnt+1O0EbX
VwIK0wOiNfPqzy/n2UG2Ty5oy+jvXR7f5dEChYIZlgr0SZB/cQaVMb7VU5Ndo1Gf78qwXV/YHvYV
9Vs3gZsUxlHWnuJKmOtlSYgdTjDZU8HBSfrZaUBZd+fhyjig+LfGa2MJo+sm8KuE3OXphfLo+bv7
7dLPujIbjg8xK5gjjBgTrmJPGlhd61CMiJj/6VP1sFWg8MUiGFjvcjH6Xt0SCbTvFMxMb+yxsT7n
Ylqe4FC45zli+v7C3v5818Udm5gViyaFffeywd6F6sSsKQV4svnXPqaHOFXQ0B0YmeNHW5rNjSD0
7PDn2/y5Ff32NoFpXA99KjMC/MAvN/s+G7J1Fc1wdsqejBxMPcSjqFv9aqh1hMcdcoBHPDtIDjJ9
9rXzopx6OTKJWR4mpyUPfYny7c4zvB4zkA051CErwy4/O43RNG/X3ljDoyugPiVVp70vGPXo4oUn
97zq2QFC3MyQvoYuwMhFkwI1Dq3ago+hQvt1764yx31A1BiMQES2rzFxz6uYqPidp1AbY3UkLWf5
4FU6M1JfG7NKGG7b/rWCHo5VU1P10wur6ef5/8tjjuDGYqRG6UfxR9F56YcI2Vr6OBw5V76WjOvs
SqwP2ZB3T/7k5N+dHIuxuGgrCECEOcoamXtt4eaEWhSbUwsnrJi2wLAOJjnN71zSvYo4c0ezScYa
vtcLD5Qo4uffOEEp+zYMbhDi4Pj7zlVmbmvard3CCCR8KY5qgqgPrl2r770bIew0ZMewvcw614Pp
t9iPPfzqJ4Ql5demVQ46GVzw3ENrzi4SorZq+wMJYTmAK/tXlYxEsN4CqiA7atYxUAdTwP7AgsvF
/iyfPUG4mT8RleJQ0CamcksL4gbWV8kU1t0Vdl/1oUbPALe6MYIP1YRo1M69j5C5AlSzo8ChagyN
YznkeQP7TQB2eOVsQtGvobcfIu06D3Uod7Zct5VNkme2ARkMowmskCr/vzk7s+U6tTRbv0pF3ZMF
TNqKyoo4wOrUt5bkG0KWZPpm0sPTnw9nZh1rWSGdXbEvcu+0JdaCyWz+f4xv6D0jwi5DyCrLaJzN
pmpqe2wGte3PtZ5ccef7m94QgGow8JcvbSnHgztQlYJK17Tp6TSYfXGNoVadNiWmv8kr2RRfVZzo
+6CqzOjK0Iqk2GCm68VpNzfLLslwSuA4q4vHcaa27zXDjNF4GYZm2lZpFV/kmClcj68tii0hu+Fu
aBGLJmDppgJ+BK49JShJNscEaqM9PVsLpE1AuNwMqred4/q8QV1n4nJys4RdiXSe+7pRC6+w85WP
NkS1CdKllXrqRU3nEFsH7P2pN8ruVDojZThUE5hVIpSblws+93bbj6aA5KYvxp0d63gIhDNl30Ta
K88KyLM3QXmr2Gmc2YF8dV20W3Ix9WCtrGJE3FTW9znWBcvDZlXmeJc6+GOhbef5lrQM61EJp7n4
SXaXMEKYf0uv7uwkMn2zq0b5rNbuoqKb7RXnxUJF9phP5G9te8gOctdNTq6eWfPg2AcmcrfzZyoY
SIUbXOYBcNJM431PXPCDIEmb13Be5Owj+1KMHfplo/Oa0cqxp09dd4lxjhj2rMj08yUTs+FlEEwi
r9VkE+3VhcjJs6EbSf5DDKhmiML6FGY1XXEHxEo/t16uqquuzprFrZrCQPXmSmjXamQhztRTpEze
QGLSI4ZttUJZE08XRh+qt7OWx8sm0QGPMv6L4TZi9Yg9q8im0Ath0YxbK8uTxtfrZL25CVsof8CG
ZqBhjJrXCNft91qtlNc4L20dQ8s9J0evNCY0jQ31yI2FG3Zg1o+X694pGV7SRE7rGWplnZXNUm4B
UGcjcllMZPswN+W91owgQURvtgWQgcS66TX2chS8tHBnmPZEFrCKc8BLY4eDNTuR2fYEDdTbJkN3
xz2b6zNgu5BSRtxI84aNJJCmqQydPED1DLpQU/PpkLGrRXGvRnONkHmO1vTKalm8iLhIgFAivWOk
pVdZBC/JZ3nrYYAPFYWoiqPlcwasugxEy6jyJ8gL3yeiEF14Atp81TFHA8lqsYH7Gm5upibiyk+r
ECzVNkryOAqMDEGmN2kOukZziUjzax2Z1luysgiM0fVOoC7TlMc21OuXdtHxboFlNQ5GVPTSH3EA
FUGIspb5ivWTylRjhDsbf03MSFgXQIzW82U36WmyUzhOToGm2tke8WRW3uLKHhvEn4nBMBm6CE+f
m7jWbrAaq9n8YsNv0grk1601opMDlSiihdyjnoTPcWm0+wqN3qp3FDU4XKNwN3lp6sPWJTl2hHYj
wPq0NtVD7u60qBzD+4W6azQN5wxfHfqIWO0MlIBD84T3dR5PJxrkD3qldC+Q6/EVYaqwf9hJ5o6e
O1nLba4WqALddGgejMUwRy+HR9l72jRNCjQxUbwB4jIRyFZR2kAaiMAB5+bSBVkt0oJOu9m8JHwL
0giXNC/gNRVU+fp5NvNN5kol8/FMIcyeEMHfzbAfkYgx9MpgiFWSZ9qVAeinca/WQcN7guyb5t5j
3hGjepFoUxYFyAcjA+zMYNn4aCisBdjm+KChhgGKBrfIr+p4AFg3TFVy0S0osoPJqdNVnCgrha6d
sE5HcN/Eh4cKSxhkammdT4nWE5kKvULfxkts8QWcRApSJIDTXFZTVpQbfSxtUidDJmK8AiPFd7to
cTaLTugnbq1qN5Y22y8LdKTO71IdeJvK5iVDGRp34M1KzW7vC6sQ8x2WoGFGrQ02l3WgBeol3Ogb
MzvWZ1JpeoRGyTTctNRf2LoR1xrT4Q3FEKSQRIRPaUs7MzDTgZIpYoJCm4mpxY8ihwU3iybmuCLp
9J9rqOsSQEPIDmwvQD7WiNu0rastKDETNOgrJq8tjE020auGmhlXr21OaWnT1oqunRpdyEpJcCbR
s3KJjR+1mZJNomXMdFdqp6oPNERKe+vmOTbhKasKcVohlEn3hPGUYHJY5QfMqq1QzwV0JigXkdIb
Z3EpimWv047TvzhD6fr7Dc+v/RmFSaFRAqVnfdwlxb/VkeK3GIeZ4XPO7FbYtPKaGBCqRBfpZ5KK
rEebq3N5bRrQRzVT4kEvx/Gu7ShnBMZUs9coqcbPXoIqR9vgpnPO5zqJ4AwJHL5QLXP7R6NgwNgW
IEov8TSAZtRTl1Xs82390cnzH19n7fYAloG9e5wE507AqUpZGTAqw35nWs10onTE631+laNd4q+r
0IBl643mzqa4+X6XaCKTjw1ZWwc1Z4tgjGOF7y2LDw7a6y8qhx9civMYznbILQTRHJ/aB6yI9pRE
1iEcaXt4miMoVLbEyJyYBhv6v/y9qA+tiZNkjIg/VHWDHDRZZ4V14PSs+2k/ajtlBpIQmulXPY4P
vxffihQ7UrWgbb+/hbNKLxfnuXVwIP2x35pU7InY8Zhe4i9u4VGdYH1aJnECtKZssnYYFu8vVUvR
6Iu0jQMwk+x+CVttryW6MkPMiAClQTX44tBzVCj4xwVX0aBpoTAiseL9BVkGM1uh3nKY8vmRzdOm
y9p7hUYuJouf48SZDE5E+sXI//iihL+z6+AscVxzGZs11I1Z60AaRnxKONmwiTs4zGTDWps+Utjb
YtEa9/3KH/x82Hzw0pkMUioi6OFRvx2V4txFa2dsrOZhzBgnaJObXW7aX4WS/Dli1uolaRQEsVGG
cdaZ7LcW0TAo5P6Vw3JA1M5ux5bq01qN8WPWjy/egz+/kGAmJIpvfQdoxR4Nzsioy2xMkMsrMIBg
PRrN1umGh8/v2gffB2AWtVgKmasM9+j7zPCL8HQb3aHL6vIirl2dKmbtXradkF9IIY8b4YzIFcWF
1I8exFpjPhqRoYpxaq6d/jCkXYz6vNJOylwa3xsCpkGRK9OVPUeEx9oY0h03crG2uv2dW2T9AXN4
t6f1Z/7ll4R76yDhRdKhU8E9Kq0Cg1kGbQ6bQwGrChiFoj2WltKf16vLN1/s5YTmdX4K/cH84k35
88bTkaLOb7nrBxDHDWTQfZHoMGIe2FhO3jLL/oRNEsbrBQzd58/4z4GEZpeL/OouIkNdp6bfxiy4
BzPTCPo+qJPOvh+JQsA2+6u5VF/Xm/dFFkLYaJqiu151I8e1rNbtwqyWvPsQLs1znEtYliwF+1va
TVvKXPqBgr3jsznRX6xmACZLnj3Igr46Ud0+80etiXYc3DUvnWKwf7gw76cRFLU1z/HWFEBvl1qr
oRck0lcsU9loqoLB+/Ob9cFzMWxmaor5rNw8m/c3i2J0EqsCG1TbWOp9rfUcRbsUpFuJhfWLa60D
/rc7tkroVwETczPNX5JPjl4+TUgIQtMgkWFiJjWdSLuVbcf+nS73zsCxVnlxDtDp8294NByoiSOv
oZ9OQ91AKnisE5uKioOZ4qZ71j5709MN900wP198tw+u8sshwPRFzxUk3/v7SHbTNGW63e7B7Wpo
njlV7RGH6OUX1zkuPzKrGAZqwjUhkohYmsrvLzTKvLXd1BSHGKF+sjMlSSEQqAQc8FAf4uch6ZXv
s2OHULBElV8KzjjQcZaZu1vaQ58C13BjCqwsz9ikZPjVQnx0J9YPSKF+7RdSzOZwe/SUp8iBsUXp
4GD0qQxqkQu/nI2vEvw+uopDb5LCD0piFE3vbwPWsRE9GstfFrcR3FHQtFBmv9IY/nkVQiKYL5nD
kXDSo3x/lXSqIVtovTg0g/MdBQEdXuLZEIJ8PkT/fAnZ+gEvQzVM5RYNyvvLLA2hPNYSiUOVttDu
zFR4c20me9lX+ubzS330jWge8w9BHahNju6boeQTxU+ONOgDhgPA23mLWEkPPr/KR1/IRC5MjLFF
Y+PX3PnbFNzUg5MMxaAfiN/G3KaF05U5tzmnc9l/IfH4cwuGpot9M6I92hlc7v296xK9GGc31FDo
jLETNE5lQ+0Q094w4u4iq0Os3KKviQbo2rL7698TgwpjHf08u7BjRwA6nU6PK04+SefKs3LIZeCY
6nyCT/qr/d4Ht5T9CqBCJHxsko431GrWgnxGvXvIVouw0JoQnIpBuTOrtL8+RtjSgq1ixuZK6vpR
fnt6ttTHZqkj/YAEPd1rQxP5OAj/F2OEwCjdZi7jAEXn8v1V8lAauGgNcYjKPt/y5UKSItUh0JPq
q8zBDwY9l3L5uDQYSIU9GvQ4mx2ARKo4zDpMO6ZlzJCkV2//8qBndUEtS5WS7pY4um1GAYTLLXMG
PR6HC6pRQDPGur9hLv+qX3i0kjLHrgsZ7zAnVObY48FQxu6UtFmnH3prTK+JlYAsMKtE2h8mq4j2
4B2n+6QaFPWLQ8eH1yVKF10nz42rv39mxHBDM6wa/VDW8VNDddxTAMm4k/vDII7TUwfn7n9xT4W+
7hYQOxKL9/6Ck2n0LvnOOouJSyPLBT8h0bJviOT761diNK5nqXXck3X+/krwFPKWsE1B3kevXUsT
02lb2f0lVcG/KM9yOewDzaWDiGSI5GBtvcu/v19j6KBKYYWEyz4hKl7a89ZdlC8mxj+e1XoVhL68
W1wHBdb7qzjkVXZzzqCPS4iZnj3L+qqzFWVjGqWwvJxmh8lpPM6fPn9kxy4E9lq8BBTf18M/R+Lj
KDhNz+0CXmd16IbBHrwMzfidY5bDPUyqpt9kZutQbh20dN+pJliKQq1Ed+rEQ0Thsmy+DJNcx8hv
28718+j40nDKcOygcnT0XlZMcqq79OVhkDmhC0Ql3MGbUr9QC6y38/gqiFawgqISoYd59FCVKTSt
aB6rAzlM4QbSRrefIYxstSi9z9NJ/WKy+eBLsQzgSbV+GU+PtXfODJbBxJb8i1YetLXotzlBAX/1
fUeiyUYORYJBGeA4B+6rcfHrSHR0j3ATMSRI9KQmeXwidqxCS0MQPXvZmeJbGxZ0SWJV7d/6IZNv
FNMXmA6uhaWRTgnk0MJwV0IjDYGrFoTU48jO5h5Gw/wTjAK8BjUlihSW/TiFG5Yqu93FQjGDuiTQ
kQa3oWWBaw70geoYniL9ClWct0CnygAsRXvjAm8qfTnmwBeXUJ0phcuyPhGVhUusrg1K+1k8Q32A
/drw45Mex7BtMmrwbhQX6i6yqircNIvUQ29Wpvl5slvK6kCMUxWYTR9Kv4H6RKOS7uNz3dVzeEqw
RSg2rmYQGWYUMaoHVwm1VzO1oe2CzK6/RTnWFh9MmGrips/FY9WNO8j9EPvBVEMQAzQxlcE4zuZN
jQCTOIqWpA4PMbuJHkEj21YWRbEZU7HMwJg7YNep48QGPY48ysAbA/nwB9sYbjHVwrxSE1uaHopD
SDEzksPDYlCx2M1xE9+URJeNARu9+GKykirf5MA4IJzRxHgpMhPazeDwxz12GKJnYtTSeYixsaMw
7S/ZLG8XENPgFhL4vAFte5sWdS/FubQVgCga2j7pqWlT37ZtiYVH0dLpYQFIf23GimFvlDTVEUBH
s+mSQ2XVrxWUq+s4rEhW4R3rgeaDSQPQCBmNqBAjQ15B85HaOHjVPPS6IZv3SqyNgxd3BiQQk0Dx
JFamc5CoSRSkPR86cNjiA/WhN/bkRvbKXcblM50AvRkaerhoCQK2FvmZks1FvIVuZt9OtqLfi9qh
RJO1Xf/gjibQNHiT+hP0hvwt7FA6BLBao++RMeUWzf10bLlHJH8F9WArq+Oh4tMOmI25NjNm6sVj
Zx+wsWkKtzXOvkXDor1CrOOEh0jNMTZIPYZLTiodY9JiSPukjrD7xBRcvVYVqCqSaJKUh8BJb6/M
qfNiCiJZYh0hSDCJfrE8yveoj/XYNUaI0WMWesCK+2JnNQ5soKwm2YCesBJRlnBVwCWTAZLHd9JG
/8ExGrwX4Ai15Yc6yZ2coWTTwqvlCUAVC56jWRenk2jW8ALS0J+dpZXXHUzNq4qIApg3FqxRCh74
lDdw2JQiKEVJRs2ag6TBYAmJgYu669mK5QN6AlSMY54g1oj6fuITlZNRk0KmzW82RNv4FNB8S1Td
GGUHmmLD6HHOArsxwP52fbUYo6c4Uc0XsIsOTUddHX9qRJ8WQdvRnKOLHEvhFyuLHkLSED8qrrv8
0NNQvsJ/bq4TPR3uC9bxcZsqafkE7Q60pcT27LmJhEJNZoT94OIJt4J4QHDk50pTQOrq4vTNzqBN
7CoDXvVpHS7LQ5TH8CGdyEBkUsE254XpXHKMFnCcGwsk5oEQGxVC3KQuL0ne0ExW5VRlnqA8czUv
1vQ6loJWP6oi+dJnHVW8eDRAs2uJvACdRbaDIRr1ctbh3G1oii63ZiKhYKo67aSNNjZaTlLgUr62
eBti3yY9q96ZZMNQGegQCfm1RdkRYRgZZ2qzwoeUFn3Swc4dvIpVZDUiMLrC5pOHczd41uCCOuuM
tqaV2EMPI1WstWn3YfckCyybnUudEd0wf5pt49NA6YBva8Z8OZdatRcAHfPVok482oRH9prmrhZj
4JOJuV0Uvs9pZCfOi06UALAToVJOmOFcCs9SyWL3dVPaxWaIwC1tlmGpDu44V0uQKZnU9pVl8C2W
RcavwHo01zNCXLmkoLDn8KnWy9p3ihhDtS5K/ZteS3452Gzn2nQrgK9JDyMP1lDI+x3HJVlEQjJV
mwDYn2WbqC+jQ9a7t7hE6rqRaqa7WVHWZ6OM86pjM1oRyCUCU1a1rQxpwqZluKlRcJI0Umcts5ex
WA9yRKCwpy0DkN9VB+sB2hqsYJcaEv3nxSl/EiYfQrtlSQM32ZMQtp0XWHcenezyycG+dSoLbSDN
vDLZDBjzkrUBmIalDxSN6IV9UzXVS67bkFQ4G4mnaiwhj1l9i6Qw1dzO3NnwLk0PdcdykVqz/TwP
TZXsoEsamzx3+wTc4UJnkmihhgCxVGmfGyQnlUdZzbyvMzj3KdZBQJIAs/ZWhFjMn8cULo4Km82n
WxCVgaFm0t6jzInepj6Rj/B1yWKMUdLRxAOiIIDWVLRCsyxvFH9Wy+EJRQFfokOwFgUULjUNxpSu
DKeDPYEq0uKhre8AwVj6nnqrUAKjVoohaGc+oK9DG819Qh0ae6dMA1ZfNCELwjvHkJfUzXINF77V
ul40zoN6aJoJhZNfDUamHzj9dK5v2dIRfjVrvXpnjVoygCdesiwg3sB5nTTUvF5SkszkqZEYOIl3
ivKQFmkrdmoOI8pPZxY2X3GgqDGWqvAmMZEvzGQzvBlDOb2FJjAawJPk4YAUtyFXOTSFQ6BzIKR9
KiuJ4/UoCx8oaujXem1Pj3yI+RHjxHyTGTL7iaDAfRvAVIugo1F/OiiSD6JUsO96a4Ku3ufxk4Jg
4qc2rrSxrl17ymMCdipQpjR8G8M2uycBwLxGvUjsUD+BVOcxqB2QLmPc232DzIIyJJUGt4FtEVRK
RgpqEgtSuVBcIraD76Q6HtUR8V2W/ZycJ1nb3DJLqfamGqweXVJNoxYM8tRlQTv0y2tHPa3doZce
oHiBrXO9oi1R44RGJsNdb6UG4ooxrvutJt3S2hlzpl/wCodjQH8hJRGSJf0VRJ8V70ayuhV/wVdz
D6kKtHTnLDA5U8Our6SZJ9+hVPMpc02ECPX0Nb+rpvHSYxceE8ubWfy/KS4yQPivFN5WKGnpT5Eo
Rh+Gle1umVzym7QtxrPSEP1L0yEG5GvMbgKXreF+EnFXTD6gRIIZEsKsVNb5mnyOUV8EOLGyTdkH
rm8LjTy2iiVl4ppQj5aAEydvo2spzQF5SZdbVw5jP/ayBnCAjyaRraY6oDEL2BImw1bvhTsEM2kF
DKN2VfWs6pvbbiRxlLKaWTkeKqLkZ8+RQT2wdR1PHRnLae8M7Qv8xZckJUAFXF/K2Y9QknnXsuG8
awsr7gKiuHgdJ8esLjKyYmvQz4Z9Lk2DcKw51RM7oPam9oHhdJb0MZKK0F+0KbmAFSEoIPYEV/B5
bDjYBkkU4ze8j/F3tcnVc2i81Q9SYoYLhW3rq+bmQoOvDVoiyIl+H/0qB0NIb3YJK9/itU39FHix
4ifFmv8iUkVa+zbX+ey2WxuvVrjodxFa8WYrjXo4SdPZuhhY5+aNvUjnYgJriI4xS2eSlXrRsb9H
qRNu+yTuCzQgqfu4wEVNTiCX8bSEwwoaDL0ySAIHe208dZeF5OlGb5lkRyVWXudojHzXpuhrVkUu
TiQH3yGQUPPHe8WKllvRk2TA7pTIUjxQi+F4Iw/khc2CjV8yamF9t0LnGU5W1F4mqhheQjLfCP2r
yZhCx9zV50anIpkxBmlDuJcmYs0eZlvlT7Jhr0cuU40WE9qY3NR5Cjw0EW68n7QwPUO6qCP8S1At
+4Wtpi+ZSSytgaCKLS/7Okblc1Vqt33p2n4+66dK3j1JMe5lOgNmIC3Ti2rSFmeF4R6HrWfazRUU
6q1pOBsLuT1kyi3I8/Y+lALf+dLPMYAT8sbI88zHZ0wp54079k9Z3zTkrJJzM5v8W966tyY7gUtQ
gfoTEtWiJDSSvu8WALBzrSBQ8ioZOReQAsxNM8AvtiviYLtrMbIEIkQ1kUqB5tpQrUCxlsJNHe3b
hMS0wJwgt7uGBN7PO+ejBOcQpZhnCH9OpibZqOWaJRAWF8LG6QyCLvdNRLkG0nBfGxOXRFTjUm8l
ItDMGr5rob5s7KmEgKnENkc2ezwhj0K9SiOXmNje7jTP0ZOT2a1OUrtrN0pi2Fe90veByETlQZRz
HxwDPVQd3pGcZwZQ35cz1w2zmzkuq0CVsOmCpJvG61G3LlJEYHIBM8/8uPrN6YFCQVGfR6ZEM+ov
xyV7DnVEoRhgNqhbfWkpvi2bDUJEkiKtgxLr+74YL21yGS0QZGp0joY0SNPoR8QpMcsOqtbLNd36
LlftYFjyGkHUoPuLfdewTVRICmHv5/dgEkbq4xHU61gID6UGJeUgtZLHZTm1B9hBA9k/lZJHWwVd
g8fxI4inZZPHZ70KmQlWLQRIVyxB6OJRrXkE1EYB2CNkvXJsIHGzFtnbudA9UlSyU0UU7abT6ld7
5mih0Dw6s+HfPLDi8yYgyNblVkuJdvEtLZ53kFuDxbKAP4XdvoyXwGBNG9yKRUDmV2lW/2hEtnFI
KvbdoTOuEvITinh+JZVgCWbFHjYW1q6d28kbwITJnVon+unQt+qPXkJbRiTnBNZCvm82uiBotWqT
2E7nm6NJqEo/BYWCuyTNb2JLEEmfwi8UhXjS2LD6Mcpsr65gwXIIOMdc3l6qsnFfbLt6FhTzAs3K
zc3Cmdw3m/xckmHgsM76ubbMXt8k3+knNKeRnAq/cODaqtWtLtKbmZkBseLoTdI6gBL6AUr5Tshv
hSZfnX7ZdkI7qR0VSWcXuLO2MxLnRmJrz1Xg1w4hLWOLD2KwOMUwK7gAPoJacfdFyx/V6AJIZpmd
71ksnlzD+B7n4kFQ9dTR+4cpSXQRXICe8yOizHsivXwGOnrm+l43ohe7raO3KN3mTL1ATVm/COyC
pv40LXl5TWMR6Xv1GEHtvECuPd0aZWyfahmcXKvVfN7fHQEqlKYzNutme2i0mm1c0RJPPNTyhmQJ
4pntojup7XLPBI0CgWwhEm0iQ+HA6LxxpGN+MXWSewvy/NJua7Lx8Yw63nYdCNm4+54SOeWvojmT
k2NIiJ5WvRqJ5b6SzJTe8uZDGVRRq+L6eww5ghMpJM5zEd1mOuAjokumi9CqTEm7NIORSnF0k6SI
/9nmn06KfTHphi+QEk529b002mTbkaOa+tJZrljWtqJwLggK3jds6XtEe0kLqc8sS/1gx2vKgTNp
Pwl2TTx3dHG8yG08jpeMlR9zdd+U1EGkcleD7wYcZdx3jriMlNBGO1UDk1fU+pTw6ik1QlZLlQYD
ESHWiSYqceIa3xnnS4BsnowAzIYDKzVlHNwT1zJPoRgSdyhXRr52osvWcoM6IeY6dATiKIiX4C2j
mXjqQvQ7N68iQQ8mldMWgug+LZrSZqXRXHbAake9RaXm4BNSRXUsGthCbVlq84MNGM8CyKqo6sEJ
mYNBXQGbJrYkL87VNtWVWyNvcIl5SGEt9YlprbV9rbGFcmjyirSVOJfdQ4UUlxs61a0FOrpICVop
Sr29m8uY3IV4qeWhp4KRw3qmxRhUIer/He25CC0u/0eFi9SOR+JNOZKBm1QZmLlrorEu6xqIHAxR
p7wnb2RqfpDZMAsW2DwNjH5Mfhg6WYpbfpyJnHJZuOX8VSgbosfGhEiaFt04eXcjGs1+Gsmaj8Wa
YkKa0xv2WGXy0Enpe7Q8GlUUNPZvJdEI7JA7MA47+I7dN72QRLyWInkQZdqTlyCHkeoL1enHJRrt
G5YB/BLjYFTP1FV04VNSmYhLoLx/16kI94Fiy2g440bVrBe5yA3fMMzyaowFzwxZlTEfch17VaD2
VRpdUgwNiWYfs+Y2jh3yW7o43nDyH/OD3ro951tZASCDn24MPhC5jKxx5p6X0G4lv3qZFMwd2mTC
CYbxfauPRXLRW6QbRSq5cn2RTheScsbWVWv5pGNkqvfGiNlhG7cK8nBU/dT1Qf9Seh0W3kBfmPNy
2sTooSjtLsN4VfUx+aKLjaNkBubKKdPR4pYVP2nZ7PZ9+aS0ZBZ7i7G+A/Pi1I88R4sMhK53sR2I
ZEAhuwj5wyb8T+BPcuyMR1Owh3VlrlJOhiDsnNNsoOzE+GeVzLS+/saSkL/ZM1hVr9ElqneNlJ7z
xQbyF8RdLto3Y2osCmemUPxYx8KCU66fXvIuizUvI0+AOFKrqK/iJYwryE5l3bN+lRCGTbcJ7/Im
H58I3A3DQB8s/bUgmlP6BOjOEgh5PpKrXFqqtofU6ox4dKD5tot9HlFyfU77cuwvRb7IE9e0AA0r
pjMzc7V2Rp06oZTK7JckFKRJpXnr3DF/EtkszrRYTMpGnVT2Z4Qbw6Jv6pCAbRSuy01SzMrt0CQu
gOAR1ChLOdAQr7YT7cHqF/vWDUtZbmGyD9d5iPbZK1KtfdJjq76vm4WAsNBKOo86PZsz0cHy9dgi
r6rKMMdioeLg2lUyGfMv2ip/9jkcA6H0arTT6asct27hGZktOevdwSABI4AZ018uhEV/cZU/e1ac
itDpwUpYkQEgDOnu/NaSy5N5HiK1UQ+zUmvDjq27dU000mODdGGDRU7bzJMV7vXaFbdo/fKTkUrc
Vqy8+s+7JGsz6l2LBC0w6iFBDw3lGn209x8kLYE4Cy1HotvEmeUN6UTRsFTq8WwxY/uLr/1nzwog
Or1k1J3YrZ3jNjJQby3LoO8dasp5u45j3P3IErKZLZM3vzatu8+/3DGOg1YcT5OHiWZuBXse62W1
nvHFcbY/OJkbti9aa1jPAPOQv5U1OQ9g4jW3CkjhnSkMkzA87lzeHC+qwCXuPv8sfwws+lkw+lY9
GnRNGq7vb3Qvx8GWaWge9MGouczU7ohls75Q9nxwFVNVqQiriKFppK1P4LdxpTWJWc2mtnCHSax0
yyw/c0vaUp9/lz9aveh5kEBxxANfZYHieH+V0cmlSH/lN0pLu7A59u2lJYZ7CzkRx62o34qQ1IHP
L/rBSMWJiGAXXCvcnGPwBcIuE+OmvRzaxKVRxopG8wjgB9KR5YuX4qO7iA5LwGPFHvqHtZ2g16YR
pAscJr1Y3rSuFheRY7RfjIiP7iKwVwBvvHqrruz9XXRCimXNoi4Hy8jEJZ5KMOT5QPBk3zXVthAc
JdUId87nt/GXHPXojTdXggh6PhVZxbFWinDpuVEaazmsgYCAFEmWtrdWl+mvVGNHTlBAMPq1nTXd
m2KcH2aqptZ6LCI5qGhbMdGSGNdttJoZZ3pDIqXXSZUeZauttqvPP+0H9wgBDWIMiJAcF45VEpNj
N6o7jejBiQTASAlTturyoFmULlCTCQFnjQT282v+MUvR5F6paGhHefzqsfEjyXECVnSFDzEdtpYw
06AQJKEUcfpY0v79/GIffUEmqRXdzAxlOUdyMunIMWHHpR5KMQO4q6IBIptUkm4DwV+9KXHe3S1z
oj1/ftkPXiZE/OArcUGDAThWdcaGO+EmtqncdXl2GpqoJ8qC00FF1O0Xt/ODSyF0gTgHuGeVNq53
4LcpiVgkRJtSnw4GCekbgsfxRQsCHw9FWWZfaEE+uhbvrO0w4SNFOVaSOfEsHIy+y8HtjPpJN2ca
qYJikpeTy/GFzveDYQIAGM4PAn9AS+7RJMgePjZasyfEtrIIeWGHBj/XKbKTiMdJjghimy/GygfT
EhZquIwsaCta9uiKLcs0qSbMgFlYyW1p5CqllkLcfD40PpogAFghpdSZ+dCXHKlDB6VCZq7xxTJA
iy8Lo/cSlxSt9i6uyK62BpXcemzCKGLLa5fF9JTmrvU8FagQPV0k01kYJtOmJy+p9SkZRjv6zvMX
T/qjewH3jt0/EbPIX44+ZJuURDMZynIwEKYF7dJWQdd3/Rdj96OrrGBdbsIqkz1Gw4zR7E5D486H
cHH0XZHQJZFa9JW2+KNR6wI9QjFowSRyjrTccaF14RA2y2EmYm6vF8a4nenIcOxHXPLr4f7Hy/Sf
0Vt19Y95vv2Fd38hoLFJMEse/ed/nycvTdVWP7v/Wn/sf/7a+x/678v6rbztmre37vy5Pv6b736Q
3//P6wfP3fO7/yDbO+nm6/6tmW/e2j7v/gWeX//m/+8f/hOTfzfXb3//95eKNN71t0V4/H4n6Jvc
1f/4/df/88cungt+zAe13zzn//Z/fjbJy3P5bzcckn+QLHn8G/6B4NftvyHaxCKHzwmsPv/7LwS/
ZvzNgBnF246p51em/f8g+DXtb4wTHSkm8kHUiioTXVuRWfP3f9f/xmEC3RTBOhBinZXk/a9P+u6R
/b9H+DsWH2ne0aqxIt0ESlYgkyqzD2vj+zm1b1Nbds2aulSsXuJuNFuh7Ds4zRtFsYy90ajfrVbU
O7V2++/YhdtAjlZ3WTtu9UBM53TZRHVaEI1ol2vasfstM5IfQlZNGCz1wGZ8SKwdcG0tKMIxKfEJ
q+abDVjyxCw0K/j1Gye6bIHS5z/omGnBjMaB5F/bqR7iqeiSAxr8+qD29fQtMuvuTJoiuzHGxjyz
tJnQIqf6v+SdR3LkShicr6ILIALeLNVAe0/P2SDI4RC+CkDBn15fv1AoQhtdQJu3mDdDtgFQVX9m
fokKoOFzoGSyza+yXtxXQPLz2zTkHvK++sFaxE9UWIH2tAB4O4odrfPoplaYGfxbWOWCjEspzqUg
8w1O9ZpmVXHNnP4nzzvvAilhiqAcmPu81vWdVaqfKom190xU3VXiK0D58eS7NtFRlDoJROdUG/bV
nHmXvqvVb6Zl3wMT+v3jX8JRocmosJwXrR9/Grgyx6EOylPCmvM24k65kgZ3flm5vR1nZW8HlvTb
S/gAF88qrnTyIND99zZS4bm7OuVz+u9V+hTHXakR8S5Mxn/GjH9VIFZRTGREmepVJCd0bqEHRgSw
x/m1c12+B73dLo8lprv2RqXvHHr28OnENAAa6RRRRaWiyXN++VaxYhotb0LXKPNDATaMbTnTYIC9
gQ+gSmmQJ0m+yWhLvCSPF07et7iS2YrXDK2L62gzZ0J8z73L4pq8E42X73i1fuwZbBfMcYhzr1o6
13fY23Bb4YcWK4CdiOBxyiSi52ciGsbYKBxINlTn8eUxDtcBFjA8eXy40BSoVYHzQX/2HNMJ6JXf
DTL1ZbHGH0qmvlulmaHZOHL/+FiF1T0Gu7xlQcd0ZDUVve065X805URenbi/vj+3v8iJ2Z45r7cr
59Tb5Zb6QSxxL7ZTzJdZa+0/pkSYSP3hUnTOeBOzPoaDogSXv/qmx/oN3V0OIc1fTFT9TAO3Rxzm
uW06Yvbp6F21rCmOPLyzrTeMZJj83vDfdEgQURFjjHGYfa9rZVHUw0lqnbiBHFaBNcoNBEktIrPs
XBrav9Y6LqgjnmTrXIigijyzbz+zgnm4a090HVpFGkKJRgrxOiQOBpnJz0K10054Yoojx5Qx6rlv
/Vi6BH7ezRKrSNt3cl3FDOQtieGXCQoOFOl3/3IINKE3BMxSEqbDod3S14qtV11HLnjiDKDUg4kg
GB0CuDXswr03+mi9k1sfn5C65bpNzLRZwU5Iv5KBG2FZkBYIphq7RJ/HJ0KG+YWrvn9vU6A+eKia
ISx66n1koycX5Rr1wVtGfQMkZmRYLxUkB8Nt1tIczYs2N/FTID36fecuuPU6+++GaVro6o15LuZg
uaAf0pkUm7iDigEvHpHXEH8qFqO2HWSIzWnYpboOVoiCUn+bEUlae2PuXjoU2qsu4vFZl3G6AaWo
h7RXJRgQKnrZMMO457EvrO+KX7uZp9LZ95X823uuejJ4VCKFD5NzKCvHWdMQfnEzjCAiifXQaNSL
Ifhu12PBLtfS8VxaMZXh1K23G4vKlBVocYdBt2nvNbqgMIBV42HQ7DdJw84ND7iBHUZmr4UetwdT
aPa3UjWziMIEnqThsMJD0nTFoVKmW8MV8a29URuvCivMe1B6zntfu1SW0US5dGP64rFBWhMPRJSx
tCZajGreZcs45yAX0u5gCxW/Idxifyq6mein7G69m/a7tqK4DXuggxptFV045nVxhNGkndFm4ycd
bSKkzGjAaar39srBrIJxPdeWTd0vGa2Bflb+4Fj8Rz83pzNt2lmpAbzXXbLnnpP7rkew0UOfe79j
+cnjjT51amWmrfuucqQLoxMMnmlK2rVT6uFQ1dsLn3+/6m1VBmFZ5dd0zsTG5+j0mozNsnInwzmk
Uk9uSTIxPY07YjmOPX1OlpcdGZiCpVd9sFZFQkku7Eecq2a5Ts1mRBkbcOFKs/VWiZd8LQz7EXNS
4C9mwwlz0T6KJV4sFBKpcatgjzss1KudqanFJoRLZd9TJRm1GX7YVggaU0ZjCNYNHuK106c7Usbc
3ljB/g52f25zf1rJjvfra86xnKiZfOCc9ro7Bzu0Agg+vnSgOFeVtW77uT0XDT26KwMjqw4BxjKO
KarUcTZxA/NYN7mgDKd5SvU63bEpGcNKn+aQeNK4bx/2rnbQwTCN/vhXmxOfPUD9ogaR7VtZV68K
wtAbaVX/OE+J/rglLGY5iclD2J7NQ2eIxlm5iduRXhk1555lat45GOX2NAGLU4z5bYeFdVhD7Soj
GkxE1CMgrU0MDxdqnhO0YwXvkBey1iiVDwddckMw2yHe5h3U0lgHd4iDK8yLbj01UHAoCEv3rHf5
3kzt/K4lyVPZ9/MlcVCw6IAtfsAVYAWjN3lFc+1LTFtWOBjmGALTqv4lTMDPbhVQsYtTcxXntty0
/SJvVame0ZxQ4qUbe5vq0dtstUkVrPxpzqG3WUrtghjrpE8++a5Xbh6vuFI9klWjgbAzNFemsvoP
YGjvqB6d0KY7fWqzso8gb/BqxHYvNgFGinupQOrNCQ81VzaM0eNl5HKkNJEDHVJPCwRkBdEovnay
uU+EALdmnZ7JiTT3zGOM0sQaV3vbmTuHn79xtArpH/91NojhWaC3RkWugdpNq2udOm8F5cw3TY+H
qO2w9sQoNmEaUFvPgmsvVnXmXp3DpOEiVr59GD1gdRVkjivdnzeFdIzzxXxJcxG51fLNDnaO4ilL
NzJw/hBz4zJFGVxD0tK4acE8GZykw9orn63MMzZtGyRr6Uz6gXm/s2KbpoV60Kk36kG8I08agQ8U
qRIEHWPluhi+Fxg0f+ito5cy9jNQW45BBL+K7asSmhV69hQ8ZXUQbJUcqW4P0uW3DdpDC9/s2XBU
fIUdpF0c4Q9A18wEy5Q1R1XDOueOvrXNGwxp2HPanSm1dj1onMrTEdMQvh0Lsl9v/7UAX+AoIKCy
nq0J2bdTry6L2xmBib6QGEf73jZ7fAoCHu3IXWM6mDdd3KCz0F99Drp/Z2MqN4KNb+h4IJVV4NbR
HGM06+eu2UBIYVgPkGvjQ+gKUceqaCgmmo0dnDs9t/TBcrpzuoxWOPSlu0ahdLAWiWorZXUml18Q
O3JprRmUoJOc54SfKffV6qp3jNHjejHMZt15trZ3qw5PrTOBH0rnau2Xrk3hjMW4itbolauNd7qg
8w0FxNmKxeFRf+0VkdbwiEuwcO6k0DBU2RXN0tSqhL5oudHSITsODc3vjT32O58W8S2oPmhO+EZ/
ZnSCbU7VxkpXVAbznuIoyfrl6JjlcpvYFIiiaf6iVhGYyNo/KqBik7hWfl/Yr2zxrtknOdvshgf/
ApPtCjRUhAbVkit67/XnWTeunYsdTZhJgwd19rcsDETZZ88c1kOgKer/FvuzZHX7G6dzQDhs4OqS
+mLshRh9Y0O3a81zvNCsc1fECBoGaW0zsgZcagF5sr1nl9aNO7be459yzn7dWiMn+y770D1VnBzs
UheO5F0cQmmaXrBbNl/w87SoNmW6w7Ilb73CImrIIT9X5bgcfb9aoNrVmYvYTZ/fI3DUPDl2K+4V
XqFPw6KfNtTR17Yjk125ZlXxCuxrYr4NSaM99dyihEikFX+DFol37AnVm8OQFV+ZWua9limbjJ1w
ruCyuk2cO82Wopq8xK1VdtMqr33/NkJc2nmaXo6sRl1zH9JAPABl8QRPRgz9fqm8+ttyK++HhWLZ
O9kwmFHnJunNHcxl20muvNTw+23ZjN7bOOUj/Kp0xE+I0HxOgrKCzBHkt8wSdHGbg9KnMPOt/Aw7
7GxobQqdTy0HbAppynHHw+OTm2k0cVR60owOeBwbK7fHs5bW1VeR15TkKDUcCZjQIJNSVDW5GFeT
AX/EnDgYdzMo6ZoBIgq2ASmDn5Y/WieVzp5RzjykWadPfVzY60njdFIttVrjmPuiFHtZN+3Q7xIE
4JOd6OUJcPEXyDaDb7rXNhMOevJobNbh8KU/+HmKkHbbJ2+pt34BworX+jbPsKbMkaFe75Jf6Ksg
9NNGo+0SjyUms/OUq+xsm8v4DVC8uJTpbP8aQW3cR5zJpwAGWtQLj03ZTLn6ZOnVju3P3RPzH6Tf
doWgnJwn7tcIOue4nsfYPXiGkxxE02nrwrLpbaV4bqIgbqVzKI3axJbbWkuXS932xW72BuMtdjT4
tN7shrlGN7ljdqf/PKsA3VaLSP1d5dkbib631un+LrXgLW6rl2Kan6vOqTadSx4hz+YXIUWkt4rY
zzC+TpXnhwoX52cNP+8oq9y7WXMsXrUJG7LpWW9LP3zG1SJuvePhwXYfFnluhXNd56zm/Q91OXJd
VMY3SAR4cz1+0geFb6W3bg+iKy83BIbaV12T1Snnve0l+91Ns+TPjBiwsCDjk68pPsosD9EllysT
BCuasvYb7f5bPPZSmWa9tBOrJNa3qGBne8B9AnbfKf5ohXjARR2aRrVfOu2pj5dXqU840uWwwbF8
g2BHPMBTM/NKVzu4HR6MxbUirDV1hMzO2xeEU3pDezeGkQeMtpzG3ge2OhQej5smXweqMEn21MO6
WWx5KBJ2k51eOwcNY8CutqnQ8ZP8wraUMImONTjPiY7pqU6i1E3q/WLiA0+7/mQ5g/w7SW8ugArq
wypHw6On3qcSFa/vi5Z4/hGvcfAHwrSKBt9J1kOZHBrd5LQfWH9BmteHsfRXJE43finPhVM516AR
wzZnLxwyBvqdcUbsR/ze2KjpgaZ12dzEQAb4asQxd4M/koTW0uIDJAN4zrLgSN/47+j0f63E3Yim
OBDAx9fHniLrnOAkAetnknWTSc4lDeJtyRhIs/IjXh6ebDqRsEn5csOE8E2U2hEmxqvCn32G2a89
1XHuh4Ypf90i3/St+eMwzE0YJ2OY4CTXOcWl7+sxSvu6hWeYDvj4jPdGD94z9rdhZza7QThHAgEx
527a6aWvDg+fvCoLtu+j5j4PLJJQ2VhLE+2z8HFCt0HxAGCOH6MucNsZ1CdzLEzckVo8YMArrZfb
2PauUnMSKFUpSbq86iMAotQ+m5T9Nj7KTK2WXy5wemZy+I2G1LdxNb3ViVPdyRT3Wy0QB5g0NQOA
8lU3km1VavkalTli2X7TuuBU9+V0MAkiMp8TuF3mzxJ/F41SynoxtfgdUs5yr3P9U6qWx9WoPgyt
uUvH+FfZ1XsTBN/jnPzmtn8aqJVNrJ7TePCblMber9l3m6VprhIqwMPJTp+WvvtKZTMex2XhantE
N91S7ZPObT9qcPFYM4zi2umWxV5Rj09eheHR0aC+lUlasNFUZVSUrrnS2ibYseLhdVHVvMUcGQUW
ZI+mH/AQatuhruAMWdtW2odKUDZtau6OANCPWKYp5OWoVdEsR/JOn3yYz51Id7KSF+Gn0zqFatvD
KexVv88SrF1VqjERKNpyVy5psymFdK8Cb2rJOQ3pwXgOTOgYRjMQJ8QcgqUVT14GYNernwr25olr
EbV0OTaV3q0r460MqoM/uPs2kyuXUwWuuCpdBW57mNLsrVzqlTanNCf2yZebWywi+Ht8GjQYNsWv
HgDU0HacTTyaFWZhr96xj79ri3bmftjyU57cJb+aWavWy+JcbNrruqkdw9kv3/NEPQ01C2Usj4iy
WhiAYJb58lovybya00yLkoJphrLTe8W6tcqK+c2c0oNexle7T8M4sfQtFv2BCvFgD1soDv2s37lu
nbxYAvqr7vafbqyOnIeb1SAqO3Slke5qHmXbyUziVa08rt4UD9lW1jq5j6X0vtrW5AxeYM0jp+1D
+y3M+knVwytDQmOrwBce0qTUw44OuG0hHv5laMfqbdHIha76VDLACAQ143itiEtS+8GBv1vO0jf9
fU+wYwMchvphQXuPyRSZhmFGQ2tsMcbBLbrgX2kO/j728MtVQM6/O0k6o8sqebADNZzZqYqfubDL
9yVI2r0yluzQeUyGmRFM9Ci3UyWePTo3/sYAzD8Zsdm7UvTmjXZd9QqouF/lCMWkHXKdY3kXH6A4
zodE2hHh/v9eknxjZ+KFnuT4YzQc9xQb1Qhk3b+FWOuR29bZDJ7gA56TeRP77nTzQSc/nhPqSZFl
Z2jUuRzlUgN6mL6QeqNv5lpgzD7PiHhrswzSW9pwUrZrI/go+t4NMwyTATCN5s0bUvGi0rL4Suai
2U6+7DZpyapkjZ15IBKn3YeMbC8fa59Bq+4NpFMI2595m8aR200+VksT274azHIT2BzD9J7wbtl6
w4nTOgMH1dacKJtPETRMHeqhJzeCaAMw2omfPfxFUTA2RuhVU7NTTlPiyfccvPqVfffn5d+c5PGZ
txTvc6mGDdhXdhr6o5rISPRsTxS6O7CiqKMoaYeEX2AW8GAt48PNx+HMoUOsUxbfzWwzIhg1kzGJ
lRRPaTDPz4BMkr2Hs/qn7zvvKXXUh4XapyKv184Vh8GItkl7FbMxPtTCvLstraSkfiQmwYSbGzN/
RHq//YLJPj/XDt6TuqsqTL7ztGUb038uzA2OrvTnUIC73NkNYa++89m4eoY6Yl0oX5uGXs7K4Ild
k/A5pRKucs/6d1KuZkfURliHpJj3eUDYTvb4iH2cd/uCtjaoTrZ2TfX8z2gTWZrd7Jkic8oO6+ba
4Y8+wRVFyPDFS2Z35tMQ5CazZiFpHO0qok94xhl+6Q5xGKTilWPnYl9WQRbVJL9OrUsSMx+7cudV
jRE9qk1BWacC75Rey79LMfTHWMqZE0Ovgf57fLGtyNtD0vYDugqfA1cm3bSucR5VvYTkb5+TyurW
fa4jHjcwlnOIDHtBVDDK8J6tEzWT60vaZIW/aCRe1BOkm4bkkEF0+poMzoid2ebr5PFUMTu3Pk8T
v5VD5RgafuKtBR/GJhY9lP/AbA++xXKTTI5zLefhpa/n+Qn/PpmvRJ/2chYDu2WZh14Z37vZ8TfO
TE9SNRfLAUqXjPIAMkOejZxC5cyW/DFcxao40URcpeGSp9kTV273I0rDXLluQ0QZJxureupFmdka
G6/sn+O+Hp476WICR7wJy3QU74TK+rXr0g9MMoTUExCFqPBaHL1eWkaDZTZbZi3IJq7mXGgifCQ6
8uauFZp7jicceLyes1RFwRzRtc453NaT6Rd/bCKsGxobShiUQMewvzNA4cxVka7i6RjYB+5f8zYY
uC2hFUPiq0nKp85Y7Do8/huiGJ94gFQ4Fq5/igUMq6zoi202T99Dq8eRnEnpMplckmOnTfqlg279
k+Q0zK+qajEO80DxR2rr7UECcT0jReUbNqgbZlzrYWi6jWn3BvttrNtmKYzIqAj3a4nmrMVYk4aK
Y307MYU4MrTU10ZqZ5vcKf4NGQTbLk+nvTXVI2bc3PjWJ+GvW8eaojRRdigcow1bl/lsraf+xl+a
6TDAVyRhRXio49mwmahvW8EI4bme9v6ZGYz3Olh2eU7i2ozGVKk1Fi8VJsza25rkQlO16qUY826N
eRYCvNtwB+Z+e5hxKOXcPn25z50S30FH3Vapj+eBvx1aeomJWvPMh3/ceckIOq+6sow30nVOaWWz
tV9wbYRJ0WATJisPmL/iTvc0xZscHn0ALYk41if3jiPAJU1cq4QddDdnz0NRYturyEuUXpBtAb0b
ilLKWty9wkaJwlD6agyoZgaAlZ1G4Piv3vX1pYG0/0/rUTINbQBCMZWIYjGKIQTdpdlS8MExjJnK
bckE0wrP05j8ZtwDhrCIaS/Wh7E8xquqrN58Z6iYu9rlm8vJJyr1/9pm2+A2Z6hckzWUBzgX6I44
bV6HZvjJsiq50BgAlD6u3PGthjd7wZG/QARQP0H6n4rLD+ldoUVm7z3Am+5gfyzc4jd99mIed0b7
YZdZcLM0G4x0rBN3WMU8ZdiaW4VOrhhcExGS4bMa57EJazkCpOptLDA1gbxgRSzX2yWp/zuxKWLe
mvHK/UpMkTLq7jAIMb3lbaciUrnyz5Tm2ntNrHUn/KQ79K4/fOpAOe5G5z1s9iASL6AQfkfhgHfX
0OI/actUZ5JA9tWrDf2AL5AAX93yYZqBzvPNY8zRokKe26ST7wM9Am+Ic79Bi+LbznPMcROB0574
BGg3WpDANFSdZZyMHxgvRKhcYAeEpfLvBv7vvbHEuBfzzPhLs/VtY84oypauIlqTglvRjvGeXPKj
hztr+9+HRyOPKmIyUTMFbK88U5SrUmgiKhcmGimXDlXdKnK8voxDoIjDZzvzB+FMdjea8KFFeqX4
17lIdiDXm1sKDe06BHa8NzzmqT3P5L2lt/ZHY7bFmjuPT3ax6omjD+83GNC5F6NvP0T8SGUS1eW1
EYLQwIBPKMQjA+HzYlYck2dy3YDT2vJ76MY8QhOKV7aXVmFdDj8OqRlyGyUvvxhkDQTBqw9yhPuU
232yS7zKuvJQDW7C4bXoXlwNodm28htOg9X99G7V1NqdX9MdTaflWZ5kuv9mWFx9EtG6X9FC7nXb
x6dCrUZyo6V7mqO64v9ng8Vktyvn5WaPPpqc9d0sBQYBicO639ItoAgzGJm9Y9aHm9xq6jRawOOv
5UMr163yG0SrQXSssabxJ2a0G0LPEjOznMAQn8jsrfOU6XUynVuQHjT7xvbvXA19EKJWp82p6Lps
jOIy5ZfGxjy2l2Cq83+L6Kpp4+SqLq+l02rR6EvPOOZzttjrhZNk+gShyLzWBAYeOXzdMCKMCnJY
KwHMl9VkKTkv81ywl81CLPotZooSP7djPpCq95OnPPPJt5Je1F3MyqPGimTO7Q+wwhpFljto4ghf
Le2FppDCwCev2g+9Sjj9Mvku3xZOPaymatHeq2QZvXfh2nm1gaxP98Esh+JYSpPdxlzVLhdi0Lk5
y1UefIxOYbZnZJrX3uT/AI6I668qUWK52AP9attJ+v2BFAxQ97qLdeMNRyYB9LkQ1JwCyUxmcBpY
Jx2+ltdF8thd4Stz1l7d5x8Y7Z2vwRm6izYOmrWrssSskWOLxl6ZcVJ6q2yQKXMIXGZ+QrsKWpMR
I8EmPEh3HlfUMcGmExHgQIvzfWTP6DHTI3Tb7VSjHRfdfcBG9KXdpD3nIiTInExPAm1gLiv/xnCb
ZwScQJD86dihN7PP8A822Y/yfVTxVGztsdArKldScuAj8kfZbxl9CARR2TUnsyGBx9TaffBzislU
LcqdYZfAOfLMinxcC+NKVmmVsTXrh3PKy+jY/9oiPjEreST/Utf9Fw+lYnw/Sg5yOE+LJNS9oPwu
HWHPoTTN5ifFNWZdTfB/InTNtP6ltsG4ao1uQ3rglz0FD4DJxvKWBSVM5M2TzkZJP+Zg9Ysj6mnt
Mumps2tt24m97kctGB5sYPSwLm6KUOgkdVZ5TFTMDmR6tweKElKby31lSS/xwyqxYCQrkwezvlKk
ncLBI36915OxHPdVEzwCMKJYIMQI8n/BRk1IHb+TDPJQtOjVHqGmiPsvDOJ4jgAQVXtrmbtNoOnu
lYmI2mqyEydD9jkhNycJGQ5sl7TuXtglW3xoXf6P4wkx9knF/Trw5jVbOzdlb1G+sUc7L8wNCGcy
Ns7ceW+T8Y6IsQShXGiKlM0k7nyaGUre/KHJGYRQPN89OehhVjJCZwvShVpv/UWPZPsru3fysuJk
I4inc2pvclf708vFQVs37t0D2NL2PCxqHp1d8IAijgrjQs7JhOn1cWIIEg2jG59q13quWuhHme3T
nxGbUeFwQiKjx1xCmrRbzGG6MPVIZTRJz1+xNY7ShjoXRmktSfs+UeSlie4thL4+Z0/UGE31IFxs
Ttd8f9bLAlAFpoz/siQElIeGiTptrkxGeYyhT629aaCBKBH+u29Zgni6wYkQPhjYAurZazmbawXh
buFC5YkoMqZArVzEJcva7B1QLp+HWavyVDeieXGIVZ/TOXmtGjaH3kywiQntGIeBM2peaBd8vqs6
n53qQh+ITzYbA23NhIgawodeXa8KFZBbLohg2yTXbgwNhsMikSLZ/mTbrnPWaUIEyTHKo9ePdwd4
Tp07N3upd0yM98T9oDsA6w6Vrt0YjoGVl+wvqqq9x7HFc6DwIN0E3URvbj+PYdkGT6JEzVVQdTpr
gXgweyfdD7IQTNO115nngn2oN4W9JCS7TcZtdvG95Ioi02kSzzoRpFVdT2aIU97cIvfpIZPgYz/p
xVbkmOhoMl+A03RsHRuVuAgE8KxWHIF0Uu6pyXeY5LcmYOSZtt2WLFt+r0qXLC7wmcSc94lRPvht
9l5m+btNHnrsmmTHGJCJVlyX5SHIfSZ8dHG8oZWOXwArGaJ1dcuEMnvX6rQ4Cqv4Q1NjCn2L7LsE
OtkpAM7BSF54HqkadNuE3PSwqZvF3M++A5dJsjrp8VNrjNNab4pxp+xh2da51f8DgfhDNTkTKVHN
UVMhDJZW/QZGxt6PyvEvuBIZwi1peaKhXHsIjnVkqWRfUvC9oQ7AjEwHhREy4fLDkyljEIy7wm2k
caocytVhCkctQx4KbzIqHdPpI2ah6qdUniDGMulIvjhHfcSw9MPewIbi2OMrOYqGYXmZIKYM2kpB
t73aGYJzZ89f/sSh2RJ0l1i5/c8yKzBqlhRX31gQrqm6Ad9QUN+mMJYME2wnqKZfXqXnDzkWzQvA
2Iq4IIVF7O9CDObPyEY/8JXYVEyTz5Ax7yJS5OfUFD7pGg+6oDex4GMjxIODFKFb/qcsTG9rUxrV
zM6O6QcUo8n+kw8q3WYtebjitxDmCQjJX7/HquLCR8c8A2GoSkT7kveISoaR7QID+HabbHq9Y+qt
HebKvZkB37oy/XJPu5J5oaXyXpnDd54/Sze/FhqboyYgzpGJo67nF9vqSDTm2o2oqraruhkDjVUR
WywjGuTOSsn4ox7ke9FV6zkDkd6MyO0N6X3VxvHfIe832UCNW+vA4ZLzE53QjLV872C07SU1FwlW
rQw1r/jDQTjy6/RX73I4VR5jG/h+67Fl/OYXtJTF42EuLYfNlhVsLdthh+7Kaz45+QZ3ynwwqkQy
zkzitcr9j8muP3KAP2FmFbYNqs2GDWVPp6nVeY1DsHFHXDLKM0GudaZzdjiUVARkr6abXV2nfPUT
f5/mdhZpdbVfGEhxDBk4aw3fQU5XbgACby21/OKUOQNqr32VwPK7toigq39ZbP6KRlPQa+g9c4zt
kJTdiurJAb1HpNe4M8PSzN8Sr9laSY2LsLsHujwqQ1y9bNwtPm0oeUndYHfJZe0ela4KG6aJYucz
iJ4DXQn3IzvYFUY9KZD/MctGXssIQ0j5+kjNWsKO7y2RzbUkH7wo+9D1xb98MC+FbI4ccciD+oKu
cJz4K11w1Zcp83+fbi2ZT98UArFrYJy9Bsft/KHPUGfWmGZhjKdhhQOpBPUnPY7XpvvQ68xNS/0I
4zxvfAr6xNoPIzzxwOiwOxpNhWlo8BwRNaZ9cvvOuCibdcvkCojDhPqVcQ6NznFS2pbbuas2Hh7S
BUGnMaQ8mhU3WkBMwmLKEthrPxN7I42vLSab61iCjnIwiAQFL6wc0bVqlhjC+k+lU7yRzpJhild3
R0fOShM2SznHOZenp700p5bEMJYqXmNrllpopODE6LRjhpr2e/TL4Wq3Ful5jtK3vi9XlhIjyh4Q
Cq93QCdXvn8q80aFaTHeMwqsFqRwzhIFYeait7eMcPxDr0SxHdV07KyWqiXnjaXtqAvHW5kte6Ws
1IHBScPdFbLjIhjt6t5Zo3Vrhgrol4V31C/iU54Y66bPdhxOkCaZDBVxvU0bKlem+pvhNFpD3kEs
kD4ZaBp1M6fdd9540rqWKVBy1hdrT+jpjZUIv9oECkm+1mARKXmik8aV7LNXcxz7P7bfOCKkUcHs
11hlnH+jbWXnPBD5CXUyOCfIoYeUBqccgo+qo3hwANxY7OOypvotApZLnCdVVImMnbun/LvB7hhi
B+AFfLlBxKLjX0YksxNU3v/dkfy/owH/l8/9/2QO/v+IJkCo/39lE/DYJP/j+PjP8/8kq0NSAUV0
//O/ODuP5ciRRMv+y+zxDFosZhMIDYqgFhtYJpMJrTW+fg6y33QzUYwI62hRZpXd5XQ6XPu95/7f
//Pnn/uXI0GajAeqzr818iwBDOD96T6rmv+TpPyPiUoMIzF2Ynyl+CBgH/yxHcj/g8GLbGPiTUiq
wTb0H0eC/D+Ye6AB4z7Wjemf+28cCX8bWAi9UrljYVaf/vyLtUsEStr5aAwdT6ts7m05T8NC+5dl
5S/Hyle7w7HCacOvhbecy9JC7kSn03mwa6pnsqZ2rfXfAer/U3dlVrxRD0YUVaJjcbSGHkDezBnz
0N+k+P+UTKt/rbjJBo/rrkZ0ePpcxTLph33FZinbDP21rEGaaj+/dJf/HThfW2hqiX85faZe8p8f
NHOBpAq2OpfYSKc0r6XyylDPBW0da/oZKj1r5HESKiPxl4XFBCGRSS7NzPGMHfxIved+pwCPHkHY
UwPhz8ifjPyMuXEaDN81iDkzhQl4kjH75ZIjcZXCNmxvedkCC8e6M7Itd4W3TcTRgrdopfe2sH8O
aCChZ1oLS8uvOLHeehIo5RipRVFfhz46TXEPR42L/i7fnv5mfzt4/v3N5rFRWa6ZXMaJosP+5xX6
Dqclrqmi35wi95LWbk7/lGMtPLeBxy3PnRktLKXvShku+nB1uuAjPcOc/vzLiPdSoaxiWI6OgTaK
FxC9XyfmmSCjI+Nm7of2egSTukilkwbBqQJfDdCF9GH4t2Ipb91zVPQ/2UvfDBtzNvK5EJUNNkii
oymfel85BRocAVHZEINH0dxkEwsmUGZjKWUxLyna2pOapyQCUxAhLzCrVTdwsoNSzEZ5g4YQhst4
W3AXUWJV4O5iTbL2KlDT6xCGoGki4HO7cttzaueVdtXmwppdPIgRYVN6ls19/dIvn/sBgwWvv73m
uPl1Ck0OOZuNG/cGVtVtI2TAU8Z1JsNXafqbjgtDz0Sdou2zjEipIlpJXr0yonLDxMPzl76rgJFU
UXcjNO8tyiu9/JXJ7ASDYaXC1XSNX/0YcguC/Qq+qqnehwiE2ebcXdZPZnNg2oWaj1VHdIb0oSjf
1ZCrHeHM/PrHqf7dB5zNeyFJnDz+MIZ0nnASVJNqHZO13Bn2WIXbftgNMNM88Fyqb/Pmss5TbaVw
59MFvpNjoNGUYWHGwiMK8K1ZN3CX0/3AWrYUPNJqmvbMWJnsm99VczaLppVXoF2iP7dtvurk12iC
vwzvEorGrAR4Zi4i0kbPtPf0u3/zw4yZh5Rh2SNZqEVHMcGbhdK6Mg86EFwunaHGCrsh/pRCg6Gl
Ia7lFb4W8ZPphsNJZemCBiWK1Y4bEWow52ufZ1GPDo9W3cn1YmEq5SKK8y33+bZssfEO4NrLJgeJ
vYWczFDfNPqW3whXEmRRLf8tUUjZ8iysm4uQ+5MITkOaZBu5H21A1TZ2g056zrJrF5Gx7j6a0WfG
S1pSd/+VZfrf06wxWwlcwWw6iFGiw3sWyrtJe3Om5D/ZE9+19DSzf5kCMymenGoSn5WsZt+PcfLI
C5Kw/ZLfU0KGymkEHKGc2qL0bg5bA7g7lHNe1ga79C2uoV96I+CPMEuL0lUY3KXYxxtJX6Vyfc58
f2QBMGYLgA7UBbSjNWCaGDChsJoJH6d72pEFzJitAFYQNi5qDJYW/4o0y5WgclT/lRRb9AFn9gdH
Fpk5kybvPMBqHYtMLbBiP7fdD7hDp2t/rF1mc3+UJ21UDfQLMpyLdjtoZxbcY60ym+/ymFt33u2Y
kphGXMRlUsV1RbkDzY0Z9+F05Y+1y2zeg7lWtRKGKKdzDxlvkgXB4Leniz7WLrO5KtM7UhC8QXT8
EkL6tv5f3/nRTbx6ZF6a55QVVgE7oOUtIue2MwnLTerWK5gQZLmDzQvNnRG8lbAY5fIpCNF4uTaA
+ceu5rIt9+wAIhgPKnABeckpublrg7VVafuAW1JNLrEuK+uWB3QBgi7MgoVfEmvaHKqgv2uNG+4g
F1Xyo1LTlTAQFssbPkddb2UhFPJeVC88s6c70njzTDte7vpkcA02RaWwVop1aQkXljyba3QoPiXP
99Mh5T4crshXO7NeHOmvc8xV7rtxArp+dBJMwTB912Lrr3z9rnfNhQFX4qJepc/miqIeR0F2I6ZK
fyPg+lLPDIRjtZ8+xJcpuEmCkBHHBiAKYKJ7V2P4Mg6/Bw8sEOr+y+o+mylUNau1gCcxJ/Y+Gslx
i9S+rOD5VBGWORpSVurSBya/wHF0utwjs8OcCQAfB90IZFmHq521LvG0y4Wl4J2Zk4/18dkEgTCv
rBSQTw7W/mXd4m6yzrTHkXprs52Lh+E1EyMLi4FLKIeAcY1dOI6T061ypKtos40AmlAP5nDJZt/C
5Rw99uIBXZON03Qhd79O/4xjv8FslAaDkjQGF9SOVm5r9cmIqkVQ/3dkr3/vZLTZSh5kcdkMDSMV
c0bBGD13xj/yQSd8xtcx5I8t6q+EcpsfMLAJQzvdFseKnf78y9DMaxNTvKWNTifydIrLaXlZubPh
iOvV68uY6tZcnKP+rvQzK9+xjzcbjoKc5xoWvNHxvNtWRGK09pUzpKBjbTFbr2MA9V3b0Rb4zATc
+9n9ZW0xG4uyhd86nD6dxblmRO9y2beb56p7CTrrGhQ3vs2NcZ81q4uqO0f1yCQflHDnR2br64AX
j3FzWbmzYYdAzurKinIT765X3ovu87JyZyOOpObAhX3HzG/86KNrHwHLZQXPhpzYdwVEcOZQs1+q
3hJvxWXlzsYcLo3RjVt1dFT9QR4f6nMH2Kkhvznp/AMSFnSg4WoaIszv0EPeNShl+s7DI2buevSr
l9V+NgCR27kBkrHR8UVQ7sI+689lDh8Zf3/2pF/norYq2rGCVDL6K27c+/6ytVCdjb/EDyL+o9Ch
422m2aF12UBRZishfvOwIaRydAYODY1de5ftIpXZGqiMUiEoEfNFl+xTFevomanzSPsqswHY1Qlq
rsLqnaRbaul2OIcqPHJx8o8kQRD2kIJph9H60ZW/1SbeDE1lKy76yvJR9TBY14eLOt88QxNUi+S2
pTFyTuYqqYHh8fN0wdOY/mbsKLMxmYBaMOqcMQkDnnO+uJEHlgFtfbr0Yy0/Ww2jxLVwGLDX63nE
leAy+++XFTwbjCFhsHlq0PRtuYKe7jYXVni2FNaot1O3N9mcInIa5dvg0grPxuJAluckY2fuyw9K
smsa56KGkGdjsVTATRs+3y/1nRiXAxrcM/PdkZ4xD18uVdAQ1jR7kJq6MDjY4lhKvXOzqTQN6m86
njwblKKBmcScNmBS+F4NmI+s2PabNUpipCXGytKeMogtRYTSXkjx1KOJk+5jaTOoa0XAzTiI8KvO
kQtnIN5/717nsdlBE2SCUlKbqjVsFysm1oJFL+2bGp09I6MOA7sx7vvWXFz23WZrbJsF/IQkHhx0
uociz27LM5P+sc82G9BgADU/j/lNjGYTEn+bubc+XPHTtT5W+Gw81wQ4Bs3U28hbsIs4wkv2ECDH
O126fOQS5s972ZeFMEY9Wlal3DtyyV1K2y+awlunuLD97N2tkMpgQvVkYS8PjaMjRUm0cJkrSDrg
D9W5sdBkeZ1JAaFvwjIOQcQb4r4e2jPVOzKZ/an1l9qNulTpCZlRbAAKroR2/XDu8Hes5Nnk0I+Y
y9isMOugUoFwapyZzY58Lmk2Oahj5lZNRLmBtO+zYqHqwDD84Ux7/Bmq3wzhP0P7S4MUYTmkuNFZ
r4kwR060RtEj9podkX5nQGnoQ+W3Fb6IgIbC9mdqPKroEjs+U6ov0+JX3KlOq66H/IW81lUFHlNP
ok0uIwIfkWHhFMghSwj3pzvXtCv+rrKz+aYUsa1UXTI4uQisKrirOshh6LfIGz4zOI58RWn6yV+a
g+eepqgUcXAyNVuEMT72y+Z4aTZXxJqWE9eYTpIeSDBoZy+s8GyqGCU03EPOrV3HO4mQYCbRy83p
1j7WFrOJIojzXupDWnvASozYuj3zFY+VK//dxoqkjWXZSExABEJ5sJpMMusuq/Js6S+Q2ksqljkH
y+5YLpqXy4qdjW10cEJF5A30uWopH7xydVGxc0S9wJvvAFl9cLp0qd1cXOxsC26FEWa9wu2d9hGh
2c88rj5O1/fIVCTOhl+u5V5dYnBmw7YNhbfeDND9xZcdHMTZyGvCPND8rh/I8LJ5Mywv22TOKc3t
wNY4Sym2R0MnL4oLazsbdr1bQ3PJKFa50u6x655u4CMjQ5yNuE4UgrxU6RCpf9AM4z0W0nOPdNrU
V7+ZO+dA51KHf/Jn1LkVQWHtm8XSrNV2QYw3+HGB5CaPzD7iikEvANfKUJLW1so3PwmHsessX0Xu
gyDAPcjAGt3Rce2BBw75MSpf9ILDNJmpFaSPAapYMBaE+YDnDD+6Uthp0rA13a3W3NfdXje3uUU6
lVkTUaivYtiPVqnaQ4FsU18l4OrIqFskIkFAvoRs/qkUXy9r3NncUGtGUpptNzgqKmrddsvl6XKl
6et817Kz2QFzJgl9mCkcD12Nbjx4vmdHkrhOulcXvlvwK44/heSh6F609t1j+3P6537fWTCe/T2N
+r1YE2vCSdsUVmm6VYery8qdTR9RAK9EtXAdRD/abDtctpqYczS7YfWRBzyIYn9r2b5pz2yPvt8S
mPMQClY8aYinr+qGLzqbuXi81/UPt7vscZ/DzN+trCSjR9g11c7cZ9IlA/XMfcY0Z/6z05gT9fnr
RkNXQQAg7O152iYQEEpGi3hCDe+19K3F9XrZp5zNJ5jTFHbgXAJK7QZ0s5uf6fLfLwSIQf+uPLiS
qp2A6E5EtrZI2G5q2ap37nHpWMeeDVSilZtEj6h1hoAj23X57nRrKN8PVNOaDVTCfNCU1Q2bO/cK
qsOdDKCjU5fu8Cj6Tz5irFHtlmKrreMM6pgkLQTpRrKwFUyGtarYan65hVm4T3m4hCyxKvJmKWbG
nQQ6XRA4peTI7D+bfFsGj6LkL1MJQTMPQKNXLuOoP/NRybL5vu/MNY34IVtTxr3KgyphGV63anKg
fbw5d8Wv0JXsySPpeQrPw4nti+Yq0YrF2AM76nct2CatMXY9u/2qvGnzDklaCvKhWQt6vI1Y2Et9
JZNN54oeKjV1CdAWEl16padXPXCnjGxPK4pXlvTUq78UOURz82rkJKBJ7VqTk9ss+inWz3ghVtUU
meGB9RR00oTKVUoYw6B+5MGVD8e/hfNUA6P1X+JwTXbxtdSOy75HHwYnQmRMjMSbUUmSc3D2LUqS
ukzzScmTZdn/iOMGwicgIxlDTM1TvMiZsrQFkgJ6o8KDI4Akehq1g0FYuxsZGw0KeGq6WEQxIj25
w2QzVFeRqN3oJvL/qwhf1zAAKBks8L0bwSVUIRQPZqgDiRNWpSzhWfuNFYm0tHeljg6V0tiwSC6b
c//IB78cO0bV9bJCm15Z4EZAIMvO9ZXvT+OmMRtLPCqbsdGx187zx8y8Mn9lVzA3zMAOgOjCUI5I
lDgzvI70SmM2ugLN81EUcpJ0432LjQIfkl6cfZk8Ml/OtR2tBAYHVAh3nODN9PIHYJxg+B0rV3n8
GBOP3uxc5Q6/Fmm2H5X3kOXdHg6rEK0ngEJB8mmrTxHnxcJSrzk0bYkVehAbLJcSVw8g5cwcGqd5
X3rZs1+uYyK29UpfJ7JkyyiqBWuV5NEGDVqHvK5ZySlRwVa3VOW9Hz4Hxl3qbWryuPNzusMjc+Bc
5lHj93IHQaRDiCCPBF7B705PgscKnu3h3bgMQP3QjtAFg+FQto+nyz3y9edy6NHXcZxMFytmdQUZ
pg+3mEJPFz1taL5ZKucyZuThhTYkLJUt9iYv+gVmwE5raZH6uLqYsQe92HcEJp7+aUc2FObsHOIq
UQYZceidyD1o1WMZXavkzNXtmV/mWPFT+30Z6aYE2rMFNOoQWwKiJFjlA9TSAHhJeGZfeGSkzKXN
VdNiKpp2LCJwlRRjJNirCuArGKwzv8ORPjQXNctpTRIDAY7TUQ3AW9ytTjf9sXJn2wopDibTFOVG
2rr310l9ZhY8Vu5sEuwUudEUnRtPPdqBW/G0M4fAY99yNuMRu1mS8u4NDheq+OpS5NOJXamHhnu0
Mx/zSN+fS21LoWlVc3pu7YrnuHhXhZsywigvYifkCkwcJsHxuY3FkWaa61gBFzUCJAyOyiSLy425
QWh22axjzGadZiiyVPWrwQGP5QVOeO618Uhfn0tPpWgKBpheBYO6upa6YZdlgV00cCnEeC8C1Trd
MZWpB34zBc2FqLDy4V3LzG6GcpUK+FSUK8so7FE8jBkG+hhMqvWzHg6Qz1lctwqkH7G61dpu0QGN
D02yUkG6ldJCJKuW6IMNYZU2lKLHvHgi3RpDICEl6WeUXAtg1oSAAPjSNnVzfbr+R255zbnKtdf7
VDFLRlZav8YDCd19iyWfM3bSQtL6CbeSbQ7JGzwyFPld7t7G+p1h/izBYWLFJ7oD1fEYLeWoIICB
GwLLWrbAE6BYVv6dFD3j3E6MczPwkaVknlcJqcgsrZoHR9Lru3rZbsB8nm6HIz18rkQ0fbIFmmmR
8sqfTY9DtvzvQpz+/9uTOVcfujW+OJ+sZMcwP9LsIHRvp2ssHZGAm/r0u3xZMMaaPOTR4oA7+Xbl
Mlt45X3UvScSzlbuyQbv3eNFIM7f70hGabSloZIw8Sx57woo9kYmcJjLDmMUN6oMIW343Q30zfA1
hpyEawCZ2psEkyyGuFFsQg9AqEBsgwH1BTwCmBig/BKR5xhL+uHTFa7i0vHDKzG5l/JrLXHyFMvo
daw59fBZl1Bo15LwpkcPwXgQKkKk4/qxElGfi8JwbUrevVHCQDBL6SVSI853+1J/G7pbLwqXmvmO
B7XUl177MuFCbBfz9ERYTsbfRn2v1iWZYNejTo4uqENRRfGu2YViLBXVWvhKde2T8hLUj8bwGOQH
uXssOmikzbLxDmL6MKZXhUsuzU2Ubr0EwMTtUDyEqqMr+zEwl/7oLQ0fmCyAhu42ws8PLDhSnVz5
VanxQpf2weBugrBdmtWvuO5WIuBWs6heBkxPvv7id61dCXdUXW1+nf7yx/rqdIj98t1BzXdFJrJR
w1gS1jeBcOEYmC2yaqJbSdZTbidjRrkez03Ff96Uv5kj55rQAjOI7/k9BYvummdRwJXWEnKAl8Ca
1Z5ikGXRa/jy5q618Uow3gTtw41G2Ag7y3zRg0+tT+7zMr7ThK3WRlvfeABavdY4nWYeBrvLhFGm
Plu0XbHu8kBCheECFdcMR/TODNXpfuyb33+uLQXiooQhzhhnjDXe2kGrbNr+SQFOJwKSPre7O9It
5hpTDNVRU1Y1+/eC93MiOS7bI2mzFZpAjVQ18kkpEF2F0Hjb5elufOTeGdrH3/0YmG/6L4FNizu1
DLHgGz/8dg00YwHOddlI9733oRgfxbDPA15tqmbZZSB9B/IetkaPX7ZqbEPhcbJ1F9L4sxxuuNKI
AXKTBIqrifjzG6G6UXQcRKtahrHoxqtA/i1b4TZNPgUzJzYlhWDuLmJpH0HCcM1x7QXtYsyfqvI2
dld1c214EL9vYO5amnZm63bsS812+pYuDFLicqYvivtIujK4wDjdpMcKnv78y8wQtr0UqR49WJJX
+kcTnNkkHCt2NuEomq4IyXQHIUJ49/VXl5uryyo8m3LAEucCaS08lnwInnTTG+UZ0euRncI8cjlt
yJLpqgHFh0m+MidlX39s4WecrrZ0ZHf5p0t/aWg/9RXRBznqREJB6pjhkAAf2LEocytVrz3l0+QB
0037ytZgFCcR1NkaIFBQhDc1qVjAw96NNPiEO3XZ3D0XzYIVBX4l05CJXv9SXnxF/XX6Vz3y7eey
Wa8j1ECTiJbQrIVBrPu5rdyxcmezimfKQa6UlNuwnfWX/udl1Z3NKYHAcxUxXaMj6y+luL9QlAzn
9u+RlSkErwgZ1U30BRye5uzbx7S4fLM2qFP7fOlJrRg2ud9Q4dpFVmGMoMCfTFA8eXoVGSRDtL/T
gYNFvQyhj0Lm5iLTDlWco/19an74JNm53YDfV77NQlwo8Ws+tA8dNkpg40tWGVibhOEBJJEWYp1t
K0Rv7eso35Ad4hWbON420mZsOa3Xt/DdFU/cXfYhZnNGKMeiUuQ0mPqu5Puiu2wqmlgSX5urGvpw
DEaaS4huvXYjVmfGz5EBPRfp+q0SSjUhvc6o3nbalH+QcT/iA9AiZYnt5YWjabbF8IgAajDjTQil
dNka9boyHi9q77lqN6tGDdDzNJ76LXGNhHBdVu7szU/IXG8kXYElBSL1a3fO73Ckveei3V5RGm80
WtTt5SPUZLBDvJE+NaQ4VQ+XVXw2EyiZnIMIb7gbrJPrpuIKtjmznTuytszVuloxSJYmU3ddeSvS
cSErV6VpnVlajsyLc8WuAm7RrKbCAVQ2w5oYlNPNcazSs/EoE2pSk5TKPB6+6dbvmOcUQNOr04Uf
q/RsVJIooPWdTCcpcGO7hG6cqfSxcmfXc4bIvtnIUD3Ua7XfpvnmsurORmFvDTFRBVTXcH94Eqk8
l73VzNW6o0AOWSE3zHmQnkSCSy+r71yra449N0FkHjoCYNRqocVnxKRHmncu0h0MjJ2KAUzK3biH
9umixv2n1hay3qhTaHtVrs4BP47VdOrVX1bJzlKtMVb/VVOufU7X9M+99zdr75+LlS+lukS9mbnU
906n5XYYmShMEv1nJzV2ppLiklQ22TK1Lq0hC9oREJog4fUz9XhFPOTAkBZk7G0yThjhnYBYLU2v
i/Q5yV9j1dt2qQdCa1wGXveBWG5VAIkwIFGWbmNrdTWCMpT3FcgDLXgyg0OI46Tcae2NInOFcpvJ
7abJNdsoX+K22CUK19PhGwoRIKlwuCJfQ/6qx+C6sMbYvWgsBC/fuVGya7Nq75O4pPVDfl3VN51M
Cky9qd37vudCxfG9bRXLG7lqqoXUy0hdyb3g4nKZu8Fh7DInEFaD3pFbByyuGrqFmpBjn3U7y0o3
qidBwBfXaWc9WoGuLXLf07eZEl+22EzAqq+fOfPGwHC7jKciQHjZgtiF01/6yOQ3V08VIr28B5vo
BPVVJb/qxp98pDOFH+mbc/mU5TUkvyiMzlz71cgPQ/J4WaVnk19F0GNYxyPuimHdApBWm9eSTnW6
8GOVnk2BVVJ2gyZ7LDP4GCGTq2cePr5vacBef3/BMhnKvJVoab/dsBOHiLqedlGnK/1Ha/vPAWtY
s80I5OOSRCYWx6IXFiMxCzVRLYr4XPoZEWMkJDRkbkrkuCQyIV+/Bf01R/caVe5Gbds7VT3HOfm+
9Yy5Yik0PakOdSZ60YTj+5xctmcx5pKlQAwky0Pt4Mj5c2XeKs1lX/sPwubLRCc1VZ+EHdOnsvae
hp+nv8b3jWDO5fyZaImKbwU8Cq296+FM/5l2Z//8wuZcha9WOalErT84xmgtVe60xxqFjKCj/Tsz
6xtHfsKs52u1qxRdgTVDcYkTA4Mkav0yZrcfVI/x8HpR28yl+YQMDSoZFoMT74rrC98o5oL8SHJ1
FRopbdMnTwX/9S7bKv+55fjSPYSKQEiVe3gnVOtVotznmCtOt8P304E5F80XDRHKIg5kpy53TQ+Z
GC1FEp6zKBzpgXPlPPo+uSdDEVFshSjnQcSFdlm1px/4pUFkYxx8r2d2DI33ggw0M24WQK+SM61y
rN6zvXjiFlWXBvSOYrythhtCT05Xe5pkvxk8kvx3tYUh6yPB5S3VNaf8Bt46y8yOcNEkLmR/UVyW
crAqz/m/j6hbTWm2QHmgyHWSYRlJQNKJcKrJzOCmTRP7TUdAiUrqAijJVV4WXMryKtMcIHie/k2P
teBsECt61nVVwNwT3fNkc2Zm+OPs/Kb95qr7MkRkZuVMPgR+OH6zqiMCVE3tNuVG3Y2DZTGU21TV
Vjl7pyHJVoSocVO9y1VUJ2m6GUwTz8kbJdgk4ETmcyLejlMcI37l9jk0m52HK8VFQehK7c+u/RFV
D1G1FcddQ35cT9Blaf0iMmZ1uo2kI40kzlbLCbufKlo5OorEXc9eRTFO4PaqA4EmkrWICkeNdqTE
4F5IKsmupLtAvj/9s49MsnM/QOhrWJ4Jy3QS/3rKQHHHXSW/xJbTmRe+q85dAUQ16TX9AEnI83gf
XXa9NPcElCSVxbFi9k4c8S2NVTucG/My//p2eBpzwbDaobkhLpzdLfmVdWPL2U+9u/LEV7P66FAX
JsrWa2+j3CJh9kfrkyUZ7tGQwAQt7SYyyPvb+t6VSc6G7r4QoGHq+056pccuxETYmFK2rAgZrsGt
WeJBqq4Mwlj4R5pDSi5YQxCOUm7GjGBIBH6ZvoXvuq2AoQGetvhvrN/3qrvPrdyRyg9CbBZBTnKS
Ii0I4l7W6mdG7JhsPAqleZPVqCjVG67YV+YUwCHmGzmAApEFyxZK99iTMJDva/fQSSlXj/rSTd2l
KLh2KWxdg6MVpHuE/rDA0+vMKpZeV614craxyi/L8D7hYoIIXbuHXtZ63b2fiwSQP6f5Z25IPGjz
d9amIzEvNuOV7D6k3t6NZcftgnWvHMbxCmGznRZLcK0LMoyybA+u2iaFxK7b34NwJcOhzqStGnrr
ErC3TpxHlgEudz/F7kfXmyTNoPmUwt85TaS3je0RiiuIN1ayFbtwVRbZNpI8DFUAy3OA1+0g7vqx
2gwiSEPhs0v6w8CsW6S/C3Ef1dVWMd9J9lh4QcYV7lrjLS2UX5LcsbrPQNxVwbNMApmY5Fw0En0j
3PRmS9q09ly59xEafqIb7jVSmQcGsMVTtkeGgDUuCehaas3vLsuXaZ3jWZQ3onYgVmwRKDdFTDAo
09KiG9aSZ61jTyTYp7QVZiPBhcxv1dT7IwrJQSVHzVTsHPeD1OdkfI/kUD1wa8aN0aLqzY071HYT
xLbFO50sO2VJZFX0aRTBjTqCz8LN2Sk3IwREk/AbtJgLxfoR9xv0x+C4dQI0pIXRJCsWUtQglbgs
rJW6CtUHTT5U1qNHsnV41caHdlj3/C2xwfFBEyacJOl6kCWf8uiGv6b8tX20Ns1qLGC2L0trZUf+
MuTePOmIDzU2lVwuZM7ZbXvTokPxeb/Tb5LSKeTXegB6zbNun/425bcq+lCqd9PctO7b4L5Jze+Y
/82QNhHou8BI7DgWruNwFcbX7vjuyttQQyec2F576OPbPL6R4x3bacDzpS1ZLt5l1JhLl+z25LoM
Vp14bwXiQsfJUgg3LlqK0M9X4nDLPc7aE4ptYXrLKnltw5T1BacUu4vyPQl3aVNeu/EAqLBfi3K6
JoFh0WN68QVra6b9NlFvEQTbNcnz7XWn13Zdr7oES3Xyw9QeUzIJDVJSh7J57EGXydxJQMm7Zp8E
v/828ahwtSeL0k6ilzHbaXVPbr3TZPJS94pFoO3LtF2odFIhIhyMWUeQ3IU1PcwWa5mJyMDrFxqL
So2QZNPkXQgKvLK4GkFgMva2SWpiYW4UN1rA21/4cUP24kEjDUs8JCa67CWCdN7EpMaHnfDDKO8k
ub/yVJnACFQoiroQoueQe9URpVPK2y7ndDN9iGqyCEg0Ah+xApCaCrwPo8KNm/sk/1X20UE3ia2P
s4WrhBtFuXeJVowjIpkEICE8kJCDgtK8W8iJxnm0IWry0bIICKnUlVG8kZeNsxX9OZEltdc/xVym
NFkJI59UT65HVELMraeGbJxp7JmeurT8nmiGm4gWsJIfgYbwpjDsME+2vPHbAqSPBjOzol3pKP2z
8kklxlCpgm0f7zR850ZLehNxmH20LJVnS39w5ecmKG9k0JNk5yJD9m1ZyddI61d59e613Luk1SvJ
Az8lFH2GJVz3FYtAOgLx1w0705OFWzbbUIxtT6l3JSemNsKDIOZvpJ8uYuJhREQSTawtc3NiN0Vr
tXocyBa3GnfdD80SjPzSSLV1OOyquHbyeO1761rgiljfpP3D2GJLDYlacOLqtVNvm+JZlzHw3wnp
C1eoQr7X2PDw/yAdbaEI76l/19GDCtfi+DYhY5NFiKQ+Um4leozcPHgZb/Kyt9bbjV+uTHIYOi6q
nsPgQWWw+GnNU/3elS2HxzE7tcj/it77LCevYGHhORMUnxs6Ef21tMrF+1aSNyErX6s8Kcb9WCG2
jJcxiY1D8ZK5eD2tiJ+067zrLM1WKsh+4lpXhtw/Bsp7Wu7JWF0ofk5mI7dx2MtQaUGgFbr3Kv+l
yTulYtOX7zLtLvc+pLFiRFwB0dmGxbaOf0r1PqRKmbdHLLXT25ododNq8sINH7thIxCeNbjPKIik
TFpaqkyIy1o00F4FHz0mO1LctGrpVQ9W8Vqa66S/Fdp9Iwe7ur7nsoclNB66j1GVyEILV7IgkEpG
L3rT0x8VZykCX7mkM/YtU2yYA1QId+RCaMJ1mkpQFTI2X+WWhPpFkq3j4YZco0WRMnv5JN4dpCjb
pNBgi2pcuwbJOJ63CrQDZsBd7N2M3GDH1bYTPnUYhoh2xIzRL3HxOYXdTCcjDUKfh8EvTQc7T0jX
Y74Zs8omL+WxYZGv7pJoPXi3KnHp0ZWPzdIINqKymbIjYI1GQU52wVKUfojitpcdjXCu5lZSn6X4
oMQNz2N3hYCACwNzQ/4qQXOmuZZ4g4KDEbIcdv5L7S3LdMtTElCH+6B9Elj7ShOSep3DPx5LLm/5
GVg/rNS79Ty01KHglPUPrxUYmOqia8ud3LjLEGFZJq5aiw1ZuzWy5tokJbqsE1udAk3G4lYu3ZgO
fRMnvEOwa0mIGwEvbHv1jun5xsidhtkpy8lr8zzbn5KkOs2WjY6tFljVtF3JWOOb/MESvHXUXodd
tSG0GEIeKRfBGh/Zwefyyq+4nuXZNyDIZLiOZCfJPkFFCtIhJh6EINGkWWjFWz265KQeAnK8uv46
D57HACTuWC5NZVVzba0Gb1XyEsrrqAM316wb/DVmxAzmsbyTbWXAask64ojD32W4xahkE/hIJyJ2
hTPMyAzQv1jWY2xsx5rUyGxZBNombhzCq29Ie7uJPHRagIF6IbgqYIrV6O0F0hps4kw5GX3iXCaV
rbrPC0IYXXcZjPHGb/OPmnjfvlkZ/NKuVdqZW1wlXQcZ947NIVOBSXDHrR7/kJNsEQTBcqiFZZVV
a0l+RP2zSL3IHgkb137K0i5xp3ZVDpUrL1rGUFVHTk0T6JwwAmGjhy086U1KelEafYysbwm7l5E9
vWJyB0EnVthhF4q/7iJtKQ8/BRY4HRpwU94M3o+MzTRRL43hb0daOZ0iOrTxttHEVaqq0wCwSOXy
Kuu6xuikaL+M8v9xdmbLcSLbGn6hQwTzcFtAUbNUpcnWDSFLFvM8JPD056t91bt2y47QVUe33QgB
mbnWv/6hI8vO9iPpGjZTbvtZXmktoX18N2ldbXLldSprz8yJwcIG4qj02io0VL/tk7VC+tDYbdq2
8aYcMaF09cLYZcMxM4eH1Pw09fvQvGTFPQVo33Ukmwt/yfZOBL2EMKIq3WAS45ok4ajLwP6OGqU4
5orh6aRFFqZx1KvM6xpqw0rdFPW86pYiqHIOtiYPugY5mKGwNCpXZXvudZ7aoCKr0oPR+BAOXn8z
gwfCxl8066RNT/X8g5phM8rilTAIfry2j5TMRZfC5ibgb70TlEs6s58CxS7maRqtlUKo3kQAikVZ
XjfjfVLkbqeeS/JDbKNmYRB8RkE1mITbD4KGYAoU6yUutPUylIexNAgon7B3as4tbpVxq9zrBkeO
GFZdk+1VraQXsPwo3SeNF17jpAmB7UbbJTpmO5k6iHC1csjH0klM7hKytuVt01ItZlyg4KG0hMBk
68WacJWu7+fhrqnLdZ11x8Qq3cKON9DIXQn3C5uLki/JO8Uo2lwY8tkbrc4OI4bfGo95kZaDU8If
042fORtqi72OQlG0qJ89Qj8ztAh2K7ad2BpT7jYoiCaHCh8jGtXIfa2YLtkigpLFaRPc0gA8jVTy
Uxbf28p0XHrMNzSDMPTyw7Qqkt73bfXWaaFv2iqHl/DMudtYHSz9+NRVaJzsfZ1JK0yofZz06G3R
uVUB1sar8HMMEy/sn8mZ3shNuca+fK85O36PXHmJjTiICaWcfE2b/BDboVEL5sL+nY5Y5Tiln1nX
0F2PbOnOPAyiX1fzurfuLI0bR9VXCojqw3Bqass3xUVV56AHA6pkmyhUcz0l6rmti0PTQ4gk1Eay
aRxrTzVjhmNPPS1iZD5HcUXmJXnng5uSy2RHlZ8sFnJVsR3t5tPCG3wlerY2a+iOdf2Ae8vKVM9D
lfwi1+h+ZqdBBVmSo0wCNPSFosAXeTqUykhxhx24wq6ddFO5LTCW6bXq5Nh7A50YBjsrYZZotirY
yfYmJI6+PYrIZHf8kTi/MOarVzVGnhkx0hbphUbSQ+FnF8cTWBuUk7DBeZY2cpVmWisyuc6tdhR4
DFgKaeKDGtTLU4laMuLgNcQDNop+bWNVHlaPwpgeZfy7B6KHGfogbAw6Jch1fuAirbJpPjiS8Edh
rcmKgCjgDiL0m3hYmemjEuWepTruTMpWRSMpyNYVLMEpLP1hebY6SoJCJ6XP3DgkQK1kRwpKSJAF
W2XW473fTveOxumqKL3XGOHzck3CNuLTojukJm7lLLt3mk+70Vc6As6O2GWi2zguaKsm3e1pFma7
O+nz46LdlSLcL73qqwT81MbeCc8LTXkc90Ho0AVHjaeS50bOTFDGFvET46Gu9E8dV3pc+pvqvtfW
VnmKlB2e0ORA/VST5zE+jw7ZWT2xS/ymepscmxRYoxlgQq9NrPVNeX6U4tQNQ9XNqvyeMRf1Q71i
zBuYs3PW0ngTzs62z6KjXoi1EakfGRWqOcYHYT3PY8O0iorBKYBgllXSasSyJi6p8sRKsnmYUqA5
8U6GitWNhJ7jB0ddRkQDdZ2m4cBTkGVIL8GQd22G0j4kIZhOo7MYJovHwVrIp6HttxYtiLTjaCLA
vXrZV9MqN1ufbLWVYdduxm6n6spdIsVHwchYyJ6OFEyi0ikiNEqqJ6kEDczm62R/Onm8b7pspSS/
+jJ5YipzByqCeYOyK2NOuHywTrbePnZ9GEC3o1u4t6vqro7P6XS5NqZuQTGc9JqbimNOMmNpqUeT
PC1b7ynPFvqifWS2pzrkGFjesEUk4EpbqaXkL/ZrCqYoWEXgRvBx85gR+biscibE5WuVI1u/Ijnx
pW/fUuAakyi1vs69Jvok/QJcK3KJq2Vi12J88zZBjFSZ+prOe2jFD/bIFzwHxmBvTFLxnEY7xJnm
kWbWMDW3k9aPCyMoHL/lzizxWVnmSuqsjVGfQBxdhVePlXgQ2Zu4tFYmabWOlKxNoDd9JEgwZ00Q
C9CTLiVN141nq0XdBrcio38JzZZN9nNh4+yRfKYhwdXSuIkoWnMyCAYlg4GcumqSf04EpUNNJ3zg
fIVFiJFG190/pOrGbk4M3VDBYG1W/k6aN6cL94ncB0rDuaPM901c+Fb+KS2BURhrNdzmthZMsUMU
ZxvIfLWpRv05GRuD6oHemNBgP56JLxeytm0sm76WaO4i2hT5eF86r6UynCrQKMMgsHOkVo/k08Kt
9chbO6IYEutHsexk62WEohNJv6v5Hlhjth8ML/NF8tGq9sEBFcqs09w564yaqhQZKu9X1Xgrwp0A
aW83oi+DTl93aJGl7JhRyY3dj7TcVoAY+uAb8jFM+lUPLVbEv0qMlNPYJMd3WbWJTq7w50TBstBd
Tphxa90hU4TfABCnmCoZyJ3A16BtizvyhV9ajC2HrDyl7NNNTnhCkW/jBkWLQ4xdCh2tPpfj5GWJ
tqroS5fJK+i04X4fotE+WDFhvpRwhUmU6vRa9MNeDu/qJEGJf0c2qSc1g9c7b3pHvl+cHFNGFzL3
G8kmT3/c9np2JxkNlfFnYY9uH47+2FD9VZ2XjaM3Rgm5PiFw5VO4hBvHDmxmXCapPomV74v2uS7J
I12orSpjP9hIamSQ3P7aRxrHJp53TueiC3BbC266WbhSDrWkK4hcZYfL9EM9sYk77cqMO7+qJqAm
BfGDcElsdqdGB7GDiErgSkM+d90o6F5QKlM5tdXvbiifrehqTZ/eRbPlywTZRqbjGU3oFbXgrw5e
nBJiqYqDsPlQiuwQzadJzS9pM923U4nSnk0slda6kgRjFYIDoO0vBQlzMPWtV8vMCGlUiOklqVKm
DJESrsa+Yb706LIUSTk3uvNs4OoCOvGEStfF6/3YLM5TRmS53inHXh+PczgFHVRaGWRblbYFqeMp
AOT1r6e6RDVekhubrvJR2nIcEjZNkKtNORaNx37+NV3sXtv3ff9TFVBRVLrQIRTrSA2BdCsDPbD0
EA9AbC18NAVwxIjVe7m1qX7bhQMeTwZrJA9vbt9lpw4KlUxuGcleoe8Kki/7ypACUbwuob43oBvM
BtElma8mJCOrPeJ/OSK2+idBwJ7azCc1VLxyPFSYdEw/NWtaZeGjEf2IWmc31Nkeb7uf8cLO7Yig
XWbXSFkg5os9EnejfDYjSb8Z2LDlLxIhOn3ox1ntF6q469p8WllmfKEpgR3gjSWNuvMj7u2diMu3
SUDdNavj3BhbJWtxlJClbJVaPSMp5lA0QoKNKEvhwQu+r9kXuuRazUFSxEFrecbzQzQfbOluSnll
my4uYleOnlLLr0zKfKcnpsDGq0KtTE83WsJcFtlt2rOBh9sgpQQfWoa7hKdLkyyftR7ULemWpgT6
1tFnOG2/FvT9sfMktxcrrc5S01yTFndlN4NfN+sOW59Igw01PTiUq13j7NpapTfjC7NHB8OgemUm
r6J7KAAuQkfdyb0FstlUq74l/bVdKk/ST2m2jSBtX9G6ddRWG1UlnvEUw8W3hfAqQhp8LW9y6NQX
I0LGMpZv9lXZmA3r2CGKln9e/52wmLXGrKrhnz1Dguu/X7WiYbWQob6ShWKvamRqfVJe+x7ckrhw
MSiUiDmekvqVj72VsWvRmkNPwdAt8dkiVpL0dbBU43MKK9yFsKLpCts1ezQt5j1yRi9jrJPtRQEI
01JKT1r70FVWMImW5HDQvUleRwP4k3MXkegtQ3oZ5MYlTZV4WOetdtAftEQuFq8hI9fp02gfrfB9
IZbSlqx1b9RBowMH4/Ux1h9W/dhYu8IZOXM7vxXHKS7X3ZD42nBn2tLa4q/Xy2+6Y380asInh6Aj
0RWzVzQUzooCYN8P5EgdmzYNovm1nLexsS/UYlWUB8d8buTOr4WyihbZk0ANUtm3ZbSaiuompoU0
/63j26+BeBVmbKpDHV4BGM9oKRRYXwoZtVL7IxnV51oYOctRBEBfl8LeSfUmsyJf9NvZWN5kys52
6jGaQgAZbUOxCZtmM0gYe5byOk5AqYZhHSrGWmYhzDzsIf6YsvIt6QpWWO5JpuCo/bDniXhc+znR
sJl0rOzBThVXySDTS/DPllQ9YgizjjKF2no3ij3HxpYPPOhbedsq7APZ+GmyS1VdvVmUx4joEpP7
b3j6czIAMYaWN9v6W9+PMOWSsxOZK23kjDZK3LQqAKRlKTflaBPAKuvetJwJClJcB7hvmma/1JID
ri1nMmMOossOtrls4kTdhpK8kUubrk4/kE96ViBy9X0XhPQEY6Gvm2zc6CPJI4wtlPwYaU/Z/FKl
7076noq3iCNAwdskO/TaWyWA2vu7yDgJ8zzSsxFwqkYgkQAmEoHr2fKedi/O/JINnxNyq3I+kWUL
hg9NULbXIKhabPhmhkzheB1ftwrZ8SBW5kVpS65wH6lnG1TGkbdSv5vEOWuPpNbq+VGJj4lylOf3
Sb36eT/wGXpjna0HSTpjClqyNS1y6uYhwuRMzD9ihJ2ddRqNu/x6Aj42cXaZTRrSpvDzhoT1Qf+o
qvfWWNca9EZSwMPJn0LHnxKXncjGwSV+MKl3DUD4MsbjM/IarXYXqCkYBO4snQYMray20/LTtb2c
nftMumsH0KPyKIXaZdHag8GRFumMAjfYkjN6CzoD2TDV/3JviG1YfGJSCt3iMMjvihRtNI0FJY5p
6nfS85Q8tZOrKjugghLXqExcfWq6vWoEteZ4RTXvaP9z+/q+94OlnaTk1PV3ho51CdNehmkR6OVe
ZLtysLWf6aIGqIv2efWqTs5BGy56N+HFXMq40ThvQzXcGSQNes74ZsjPfays6bTWkZOQeEjcVe+X
/S/2/PMSORtd0o5Xe5x8ONvxSzFAbB+epOS5YF7UP9i1l9b2To93NqX5Rrc+JPFg/CzTrdR2fjfr
QSeflOIOKT9jDbcL7BG6aeRHIYY9nfY4F4qbsx+LsOG7PWn5eE6yk9XFfj12Qa6GP834HLMjyAYG
P9SIDAxo/OxkVVpBu6WdKUzdHeyHQSJ/XaP/kflBNclMjzAlfXkAlZQe6uijiIp3p6n8ZXQOshbt
Sbc+qDWj567T3MaC24sBa04d7iS2b7B9J83aZPhIEkoCCvCQ0ZLqZboWPRE6vT34bQxviRRydXwi
FxCf4I6Z817u39VWrOFNkWE+o2bm8Clkj5zsh6n+QH7VdGAZNX9Spk+DqB7s4UGRpb9wO/6d2mHd
eoTpcdS1g4AomHeeVDK//4v32FfXvWEmpVNRcf5xXbtbN86xtr7FjLdubcHkJJErY+a6KYPMYSN/
lzB5Q0EqiTBTaxsG2NxiJs0r+guT6guBn3VrCBYVjTb1hcShpJnbNHkdpdFXTIUzlomsqgdT1rhR
rq4L57cdTg953K1q8NfIab0IyXv5y8yyv9zLF+/k1tMLlT8h4dffsTEYTXnZ9171rS3PmAnTzipe
iVycZkZZDMD/zP356n6vnKD3t0tSRh05wf9nL6YzJkWBYkjxhtRP/kb4+XdqqHVrv5NorZ2FKvpm
DpvSKALNPtG2r8J8+Qv55z8k0//lf1n2lcX4jztP5KiXxkQSuJgC1zXusPRBVFNjMxwfla2VyqtJ
IoNQ07Z0jPvEMHxdfQnnnDL0rnSYrYzswyAjSlid5Ha864u/KDW+vLXrw/7HreVjtshxBOO4APUm
Lhat+gbvgaiuD9nwwQx62wybsn+C7aObxxoLdRMXC6mxsHHIVjk9BJ0QqYCHsHhUje/Jd61bux9e
RwWY4GBTW3hgziSlfu8TuiEyNnYxdJ0M07VnNDurv4fv+bJf86b/6zGKqq2sduHCeiD1KzJ8vne/
N3RES2SKLjkmlo2qK2u0od63rnvr8WO1etaIpOV2Z9WLYB8awCDfu/QNOZBEPLVcBpSIZb+X83Uy
fW+nv/XziYkTKKNxnvfK+/JSffz5ZrV/5xNa/+Pmk6iSZcwW27EOOwuax2hc3WiBT6YlYXCd3yWF
RgkYnh3pOrPGGKRlvijyQ63/ZAQhSQc93SVUE3VKLJaqb5lErDOScpvloxyxlRXT6TqdT2QnGJUf
cvg2NhdHlQNTeoyjEULUTllM7IdZTIVy+fOvdX3W/7LfWDf7jaWmsaKC+O9z8TDjVSLakSyGTvzU
6uYtqfkV43D63id66/MzZ0Zh5g2fkpXeLe3asp///Dt8sdvfWvJopT6Uip6w20eHKr32Cn++7he7
vXWzBZj6UOO1ybMZpYqNmBRGKQRYskkA/5tB7H++yX97/je7wZjKmtwYrIFUjd2lPJfVQdYfq/G1
zx1QxpAB8nbUDl11sPLXsrvjWK/Kl0aSILplK1BMoOvcrZr3Ynx1pIfQeknUn8SrmzOALYkaJKF3
16mlhM1OBLRT5euq+a0xJyUJ21RrjvOnJHs2Eg8u88pmZJM6gYL5ktXEbm8d1SGwxL0Mjij/StKz
obw7y0/QZ3eM75TpfjGvWWz3ReucpHY/paekgnZQNQwZX2vwHbNp76NSgxcJgye6YGdotwsZu9XD
pMteXTyP4a6Bn+3souEvqu8vOOGWdbMTmojC+nTAk+jqzUEzCPGJUQ3emvME0G9CfnRcI1JI3Ki8
mk5YB3x3ovhb9nMky/739t5NTiUJhF77qTlG4Ub8jUr9xUd+67moVpEeS/AH9sOn/Vj/5Uz/alMz
bwqlOZEqe2yg65fji0G8KFRQ4DEX1y09QvnbAccN7XqKFE+ZzZUsLyRMM5GILK/utnG2pdsXfWDk
M6AhD5uphmWox6hafshJd+foJWwD82yXsYezYKAALk+JuY2WTRFpblwkhxk8OdMOBdksifY3ZfdX
z+q6oP9RqfR6LsolU6gJdjgQiO+50Fi3NlpjxzS7jblscmIal/zNMeW61f7LFnDroXW1Pc+Kgi8m
NBjLfSCc2JjtN89CU/vvR5F0YmgbvOf2yYIHg1+kfylUv7rpm71RkQoU1zXXjaPCdUaQDsgk4nvZ
idatW5NMXEchD5iWK+9MR7/Xbdx6K3WSWnb5hFbE+hE+mr/+fEZ88and+iplZtRJIzSdqzdJl3rd
NzuuWyclU3RVKK5PYPmxnP7m9PHFgWbcrPZiwKddDwtqOacJWgc+OhwkS4YmYffe957HzdLTUzYU
kWvTvnodvPL39y56U6SkuDHLic3H1v5oLB8U53uXvb7Tf2wTRZvQdFfUibAYGXM5P/982a+e8s2S
U42olYSq0sJpw8aCAFxEtWt1WqDlfzPg/epH3Ky+TMVb04aJi688Q4nfo3lOCap3sr84F31R6t46
Fw1yGmuS0rN/zuIwRePKycXeBs6c1XvEPN8r028NjNJcF+aU4ZyrFtDMN04frf/8Ar5Yk7dGRGqj
j8PcKWjqn6NH6Xsf9q0JkalXDGxlRgSGEm4B9dG0//luv9hJ9ZtFaYYR1pvXbiXJNhkkJ+qrKi79
P1/8q0dxsxxVh0jhArXjFa0V43bWvvk0blZkPacGyDiPuOvW85Uvvvrz/X7x5d1aEWFh0Kj4h81E
wkEK7jGuz+DMnZs59UN9+csP+WL16LcL1MzsqE/5IcCiV14H8wUd1pfWfe+guTUI0gzyQqIOTwez
6ZKVqSteBd3wzw/oqxd60y9Ehq1kg80LNULc4HB++EvV/NV1b4pmGz/xYp65Z9XwxLuUBn++3f90
x/9S3Nx6Aum9MJzMEdNeRhM24wmYwkmbokOKO6s0fSzRCOMRXVGHVmNuPGmSkXBtTTiXsroyGWfl
FWyuO1O1IQAj82jiIK01hp5FIJYnvZyvk/59bKsuZMmrO6hWx09Oofv2bAbVAiqrBYo5egBmro6F
Rlj+uqojpEyGqvC60GSR5nAwMeyblnyvyz1UzYcOandiMj/HTbaw3hjR+wpdVgTUZzJyifMyWPJp
q/at3+PvZ5eetJiHPJq3TsofD78Nhqn906JE6xhl0ljcd/j5h/rFVmEmFCp61CcM7GAX/KUKMazr
+/+353yDpSAVVhRqU4Fzd4/W9jmcngz4RhIEysp+qGaeT/gqUilQHW07O/26z9rd3JnMMHZWPzOX
F5vCOpYhzuXwU3WcyyeHUXm9Gu2PKyqRVbvWQkykVsHVgmTS/AwaQCTvoAoGkY5ghz+dl7sm+0jV
N6QPKBweSwaHpb5ZmD1Pw3rS4bEsEfaGnmgKL4HnnYj3Ct0XFkau3nWrHLKwNU3ogDa6kq4zphsL
pKScQb3xQWq0Kfba8HPMnaCwRWDEgCQwtOdflforJalkEtsUXoZy1+dryYF3w8y2Udy23k7qJzC9
K8zhKevKu1rq93PGUGlkUolIudMqt4VSFsIxyTQ8YMXz3MGUHu9nKPNRwZNITxYzOQRqcKRwQUuw
3ZeGSxc3cMD0TR7r7jRLl6qH8/mmKPNqoNms42qdLdnzRP53njxXy+RX7V4z15XMrB4/x0FpPYs/
FMXzQhSyMMRZQkHe6PzPajLCkJVkT4MwPszqimVQmyd8sFZTvTHrftV2ZwI03DIZfE1/z5uDMRte
apauJpSXsmuQKcJJ567GRPtlYuNO1NQmcXBdF+OwlheSrdGkFHF3mZr6yv7SjO4yj71no6QYVMmD
txFMyT28aaso/RyDcktSXJGM2xEWfmTlLrGSS03sRLxsJQRW+omAPS+Hju4YGUEZtqtwCwY/uoHJ
MkZQsa4DRl/VQ08P260SdutRmDidOjsFqacTTmiqCj+2+s3ArK1PYj+HrJC1U9CYn/0YrpPE2ZR4
a6qx9l5GUKcRaEUMaO1C9s1E9cr8YW61q0WMa0pY+7b5KVc/Eut+RsoASOoCh0BNdcjPK1zbGrZ9
bLjzVXe4hJCJfuROfbYXPJmYoBgrCT2CJB2dtD/WDH6byS/0HzPxu0tysLC/GzY0QvfgZXf2Ig6K
c1Hi31OEWlOBklDDbDcqd9IfZSF2ThaAKDEXDQMDvgU/ejVFa6Z0eHC4Dhx0aEFOR4TDUSgydLES
Embji3x5HGwEQQ20UVlflbwxvXxppxeZLxFq1MSQIBxDtwgrqFLFqoskt53xICH2ZXGslSZe8D3u
ktjNJiQmBczUpVgLbSdDczD7GDobU8satm+OCOCtyjRkhdsm1VaxpZGTiM1fgbKxPSTztMYFCutB
P80essKGOPB71OwVCTVKt5NKxOngRNPICx9NV8MvSJMvBqprhDvYh6vYZ3XGa1cV65hphp0+FvOl
kyGYR47Ly4BjtVdRDDslfHuH7xgwss9epKLFmUhDi6FucmGfI8N5GK099K0C2nOd7ASO5vW0Nlvz
OLBBW90PKUcTmKEVTTpPrjFrTimtcNxibAJ7No8zP+9/TAbrc4CmQ+LIqP3GsdFVZQRYs+7VxlsD
u7WfnvupDOTEYvZ6zmxsM+0N5CClz9whJjvyKn4cs1213CkcYUry0g2w4tM3x9Q3dW1CN2w3jiWD
zo2rCilnbowrSWbRIfi5M4tzlfEZT8bKhtcvO5vZOYYWcW2dhWN05Y79k63A3oRj71VZ/FtO810U
PxTM11lL1wNRGBCgrBddlGyRpb/00UvItKuHFlw4xdGMXu0IKjwfXA9/TpAPs5ohDdUsUdl+TmF6
lEToVNlybzbyUwEnfi6QF08l+3LqvBYSO2I8ZW2QT6Zn9pPbGmDPRlv9bEdzO8oHSKkxbjF4PCAd
xoHULNdasu/HX0p7TPKjKv+0xbROK07liaFkd7XMFXtV59j/mPtm29VakKUXuIb+HJZHOgBX572R
BtNmD0aNJzMywN6BX9szPAqLjWI5x1Y9ju2vhol8JNwe83qzx8cwqv3Z3hrttGqsp95+BVvy0mT0
GvPZKD4182FMf5Ib5ulISSKKjqH8ZaFjWEjeUTvr3Kb3dUdcSvSQts9FsmZFBSLkakaeHKNsvhdk
giXSLhMWXDp2YDi4eKu6TFwQ4hnNKks7NMH2ritlVxSQB4ou9Yf0Elb9fizRacDFMaF5N3A3TSoT
minTcX6G80XOSni4EFii+DFaHrgNT4Z0JNvjL20MD618lvQnkQQ9mDBSqikR21zaWSGYsHPMGCHV
kNivdinFbL0PFSfO+LtCm5fM+boYpkNvIXVzWL/Nj9BRtlPMlLWD2SnxseayjF4mXBkM6a6RtlIy
UQoLCrWLMfzNQe8LTwvr1uMtJjwxRBAj9s586jvFS9ibuxZlePOpizQoKa16iC5JWxIChZwd/QDp
v35kSq6I0b4ln4taXLKQwy18aIvCK4yIOk/1KpZnWoE72tt+GCFdIXhPereNpU07VLDCHbSaD04O
M7Ss1mYPqQpi8J8rW934omT+D6b6D/ig6uMhq+MRpHeEr5ijese8pjnH6rDppMZL2IxRGm+EFjT1
crCVn639AQd2peamZ1XjKl7QXiLEqmF5TKmBIvuOhJHVgixCLAhIJb/Rhz20wmQ6p3Xu11jOm9n9
UCJaTdV9d+US1hSojPp6HVW8Vbt5+Zgp5x7jg6UXnl1pvhzOHr3qR4EI1cmWdRLhSsXQYD4TmL6u
EHImW4FOLOnvDVhM2kwGkfw0Ys1oISZJw2Mev0OlNepxJ8xLyjmVitKP6CXtwTqmGYw00PyQygoB
G3OGKiMmUSCd7nY4BSmrokmQlK9bJPeC6XQLKYjtYGlfl2aP5w+VEHJlq3qRJayvgRKvNrSDdDCa
6NKzcc0oAaZu7TRHxzi1rdcnZ7VaNnK6nXnvHWquMIJVLFUbTY1cyGnUBbuwDsJ8q4rONc3YW9jO
DAs+J2ILW4ecrdS+bt+VbMpyM6zUvmIXh/KJkEh704eLKC4x+jNQ2OoKVSfnGqIcjhlO66yTjALU
DiQTnZomH5L8tEivHBkwMoWnUTnV42VOmZNGazk8LhyebfNgL7YXqYE0rcTF6o7NtKzC66xF3kfL
WS0fLeXeyFqfsOOVzpA8GY6D9aNDl5lvJ7Y1k3LZUPiSr7x4/AQy3vuSvNqYTWTI/ruHUDzL8jmO
fo3tPklfQrTVCd9CwfenGac6+uW0aKm4cPpYtck18Zpagw3XRrrPSIt8hTCy72NUOJMFb5kgNH9A
iNgW8uOUnyvm6hbJAxBtfbtQt46qrG0zvBDK7WfOniAMO2vXdQ39XlUPfRVvS7qfEIp4lZswp3g9
zsy4oHmuutcifOiSJ6VwdoiEMATUHsNp+CHJ9T5nSVfW+2JO55HsT5IXiHnzSoLPOvCnoXrUe3YI
GSFDXO1C2J9awgNALZ1I0QMEL7dDJjrKHALzuSpCosqm1RieZtI7a5huzVuoXEa1WrUIMRwL/wL9
ycCgtkhQy8rZQa+fxjwYph9pNnvVsMOu7BoUStkKC0tnY1S0Y8lS1OozqcMrFhkaeHTMRDew2N+U
9DJQXsi8fecJfRe5I714a8O9xlRYvQcuodz3VYjE/XI09EMyToFtOx4OIL28nzk/Cv01RekwOc+6
/Vsh0s9MKj8aq4ulR08lYu0EmxE8UHps4L0hhBofcwJl9J8R3t4B/1HJMXWY46BQ3sN+9u2JMgBW
uNvqGz0OZtGgZN8rDDFzk963e8nSCkF0Bm9uQNSODcPYPdlSt5crQmOauKdnNsPNQnldDd2PGINs
0xnQYMWB7mBkwJTIRIM49vA8i96PUB10evNoDs4WT/2TQNVvzbBac68wsU9TEN4pjiuI2Emvrbig
FEL9P5j3BuL/ODxdVTSYp4T2up8cZnNs4xFqZYwFiiVeI2hq6AHEtZgjVs+RpnUM3beMJs9GNGF1
u0Q+qNXzBICm5TNCkcXNQipytByKaV/qhZyQ6/t05qAcN924vR5Cat58Jnq+SUPNRXLu2i2CCP1h
BkIoQJskJFlLHnkIPrCs2CYDNGhzM027LrXvLL1AWJscNQ2T3BxSYdP7cRSkmK7YXXEJFT3oUcJE
7XAKdW2Hb1owx1CnBGFv7bRZdHtrDfK+y/ke2ZFsjJj/n70z640bWdP0X2nUPasZjOASgz4HmNy0
WJJly5t8Q8gb933nr5+Hqupui04rR2cwFwMMUCiU4ZIiyYz44lveZbDvDWg/fk6Aat4GAPzr+nNf
+wc3A9/8Ds+ecvKvpty9S5PhXHggDxHCOXGd/aZ/sGoUwlziZcCZfjVBLIQXHdbfn//Fj3pzxzoT
q1bhIHpnUFY1vvK69j3B7MZHpmd0yEMlwhB4RE3k/14G6NP7jlwDOYizhVz2ajbE62T0Lsxm/hB6
P2Id3Gj/x/Mfaln72GdarvSfru561hX4eQfZsFRtEpKgBaI8lMXu+V//qP527PevOowq8fq+Shnp
labctbP5fggucwurouFHZNwFnWAwfyEGkMbt5cCd2E3xTereVCftdx8F+Y59AuvpEyJQXjjsQZ6Q
PsoMw96aMvgg1R4k2aU/aFgXuEwWr0d8FCKYzg13VWZxy+RXbfkKqOuIqoJnmf9ar1+u2pYhRLAo
YTD+KjTOxPB+jk70F7ldf/NVrhqXrpPD3+C+egX5flPhsUs3Dl7iOdCIO4pnyCH5KxIgrDzSbc7U
P4++VilC9WJnzs1dwY0yh2pXQVLjLtgrqNIjvIU0p/x905f3MlAH2+kOalaXYdnvQ+NegRAvpPda
F5+Gst9OQbTPsg/V7G6HBDZcedE0V/70IW+rHepGGkasaF/XcbzNEBWpaTRX/q30Lj2iKTFtWzpX
MP+q6mNidrTX0LZp+QwQyojuTQEhKJm3bnmPVEjqw2a7bHsUuc0dKJAuc0keockb7ceQQDnCOBqL
bOkkbH2j2SwqA1VXklU8JCHJYgJQFwGNtIUZGnrXrTNeGApE/6LUsffSK23uIbGqGbpidRMWF83k
b21ahBZ9iFFm5zFCXAllQdFCphcXqkw2CLrBUS2m93Fb7OouvEAwFaWte1eStkcXSXVZ0mLDaikK
HubxR14Er0qIPlUIfhoWIwotljyzhyuNXHWBrwEjsqt5jm7qKOI2Jm/nVh1EzFnJdsEIA3yAzhic
+YfAFqhNuXzVUF/H+1hZ13nxQxbVeepNu7Rb2P2XZfguquf7ZCD5ceANOmJPybktI24caHpN/q5P
rq3kGqAo4k5+fNDTF5mJ/WTGb932uw6/KivclQPicZlL4yOm1ko2tWVux/zcKN+2brmbZfljaPLz
1pip2e5d9QogOXTX9iqTco+eCYW82qKqtOmd7HaGTD7AN6r78TAUPg2k9ArC26PDeBCm9x7AgjAt
9l35KaFB3C30SoQU3TmmjeS+ysRNOF+3ZI/1FLy3jY9TXL/S+Xc3hFVrZ7tRVvsJXkE36BsVyss2
kF8iSQcC4IY2vxu9hHuMrVZjI1tbYrT+MYa3hbpYVx40+hp5pm5j1zwxB/nNMMda3SlVEvdsGX8g
6+jpGt6NQbgzPCAkIey4+RTC4Tex3FrdL6i15hYiQsOrNnmfYTNsN1caWuvzkfw3Nd5anlvPOUUK
mdSrwjyPAwzzxulU/Xg8blmrK8INRKTo7A6vxua66++4AU784t9Mt9aauI6WxZC7dMo75CF6f0YZ
DBE5zI5z89T19pthwyNC+Kfr03bztElmmy8WJkeZtHgIOrTLLmMkS6L4fWieTblHnIm2Wnnb57+J
333Nqzifz8J0p+Wx6vBBuktmCKcPCYDnf/tvXtpaLNdLwjCbO77nwDZxIn81Wi0EVETohm/PL/C4
6Y9cyGvl3NhvQdLakhvQmZZIfRHV0U1Sqi8ioEmPNW9EZG3FV7cfKW/Tm8z/5NWUJIsTHoQ7VJZ2
XYlwWDCdJyUVrVl80U520cK3ZHh3qHuxj+P0VU42feIT/+5bXiHZTGcKTL8cGTXCMHRCxgpOcTWk
d0l4P5SfgrFFZS24n5HkUoh+6ARNH9dA0qzdGAOorhJqZwMZyStMRkoPufE1RgT++c/2u2O5mnY1
fixQl/PoJYI75BKZ6A8+/5vt5fwd+56WYPbT3q6og0Wn2AltHt9m9nRWZcFet8OF5UxnBbQ0Q5Sb
pkh3CNej8oMaR1580BCEBE3tID/34mEbO59FDJKykJdMmzZ+CCY13hbulyAmcid31SJUQltTCNIM
PEFNGMIDWlBBg5yWiaSbn5w3XruX4X3iPyR2uYcfd15OyYdiGs8T4MZpdCsZ5ufYrHb6s++rbaPP
8gjph3n8okb1FtdougTyxFv53fFYRfIp0WFQIcn/SqQFTZB0OyIYjNkbk9y/8ev//nX8H8H34vav
V9z88z/489einOooCNvVH/95HX2ti6b40f7H8mP/9b89/aF/3jz0EN+L9f/z5Ef4zX+vvHtoH578
AV5Z1E5vuu/19BY+eto+/no+4/J//u/+5b99f/wt76by+z/++Fp0ebv8NkQ08z/+/quLb//4Y5nS
/vvPv/7vv7t5yPixfR219feH9Q98f2jaf/yh5J/Ccph/WZ5yHEZBnMLh+/I30vlTSSkdjFYh2gu5
WHLkRd2GMFy8P02hHc80LSk0FSg/1BTd419Zf2ImLGxte8qklyn++M/P9eSr+e+v6t/yLrstoryF
OfP0+LksKYSABaMsIT3+uDorkW2kWWh4KGp4hnUYAuHssbA7dcifbjp+rXaWf1hHwjIzrVXkD5uk
sIARKOTD0upTq9Px3M2L/jLMurDfuC2p4U+v/+/H/Pmxnl4xjwtKzbtxlacdRz82fH8KAePsVpk7
JyTTFQdSj2550UZDe5nkTnxiqV/eoHakptflWA4v0FvbYU9TG6e5Qd7eVUn+GSHrchsYpK3PP5Cw
ngSzxydSQimAlLxCS64vbEEoD8XY2RuZ6PI2d/0Ceu1g1Heo+SHCkBbFd7/NoOqqzpKHUaDXloom
/9RIx2WqOKefn/9AR94wexdou+QFK2uNeWpkNBS64/PEChcjWte+sS2o4x6CDk/Yf2EtW0nbhhxk
6TXoMcgB1+YxnNrG0e7rshq6d6Wb2Ds0MoxTEF5xZK8qzcnjSCJKYK9JIgtRZioGZn9hE8tLUWuQ
pnbgoXhuFNd23xe35E3VJUF+3A618AE5maJF4MOCGG/EzjYzex/VDSvuX+G8MR1U6bcn/MWO7DlH
WGw2imjE0eTq8pz4omeRUGxVTPhQfg2gwlvFqbTh2CoMIZlvKkdaai1kboJKcEMP/qxbOSMlx6ze
Ja5z0np8+bD/fU0/7mx2ENHMkaZj2d4qOCCTVA9ZAoofjm17cBAcuIg9YX0tqIwuZDYZ1FNC6T1u
Wdbd8xvr2KnyTOWZFlBw9tZa+99S5RC3AdRcE/MPtHJaxz3XgZm5h971xWs7DgTZd48+HTI/4bSB
mYmOp+Misto5Q/EdycBTHacjb51d5wqHfp3nEv6fZi+Bl1dOkSTEysz2IXAnI0B975QdzJFdjqa2
q1zbtk2LwPJ0FSOUQ650TNwHB35Or1XgwB3VygVMZc8HxXn++vy7PvZcOHEIS/BwTHlXK/pValZF
FKCosqge8R4pqwHQ7F6+ilYKjwjP0pbSSyb8U+AfrMV6NwDMqBPH3JdzWm+mwjjlc37sWbRmAU4G
kX9Npp0BHYkxg0kbNWV/K4o02nuLvufzz3IkxILmdjBGVQRpz12dcsNijlhm3CwkFupMhEiB+pNR
4O+OHsfzSx15IM0hsDgJppC/BD03F6VjtIuysTv5O2/EYiH30Sp5fpWl3FiddNxcSF3YcBoBk9UD
mSOT39aE4541TkecpJEeiWSPhQo6qtZdOEW4n0rvtg/1iYB55FVqYWqXO8SVylqHMg918cooI3vD
tDrclHaTHboZiItV58aJy+ppq+QxnBGSTUd4tmm6Ym2z5maJ245c5Zs+Ri23A7io0ZUMMRFkpGpd
wmh6Wf/hrxW5C0yk9m3FrbAKoLYuvLZN0X6knpg2U5NRjUrkR57/8o69QkV4tqUgXJvrPMdysmpG
fVahOEIPqvDpM3ZtVt+gj3IKknxsn9gmQUnZXMHmutUcIKrHxMFQqIc7wYXG5fUCLslwpgkuV7FE
SsIykvQdNLQeWRZYaC9/Upt7T/Iu2ahrNg/DM5U7rUUMWVS/XAOJEdAXLVqoQXnipR7bLLatca0W
yiGZX8L0T+EKgc4ZF8ier64eXqOw+HaK/Bqhx/mH48dXXtC9jIyy7BXXJEkSjlRYk5sUD08W7HIi
JPxyRIt9VFFjuNevIpSy9s+/wV/DiUvqRF1BfuJR88inq4yJajrfzxUMq5LZc9NahyL1T8lA/Loj
WcWxbcshDpvmmjduN2E+BwHyOnVROXexGWrAM0P7LfVP2jytegl/vTdiF3m3Fo5lrYmvVhLWPCoV
DLmhS38p8ujkyEjOEpQISjIaPOa4Db2hLzaZ3aOJZPOfzA2qAdkiQ/UREmD8FnA8xSI42vQoaNl6
bH9EJtKsB2Y6brONRYdtuZRZRsc7RNDOROm3P6DgFl1PrpZoU7T9AJIuNqpvOsxBQ0eh2SNBxpEd
N8gh2u+wWVAYz+YdtjN5pDLgV1Fkf/Ed0f6QXIpIueTxRyg+DpiHkk/N57XoC9giV+/C3Calh7ia
N4eAD3wfGjNgTiuP7CsNEYZHdCp8MlwvTHZsaxegi26MeZMECn24Ttq4fJhpprwT1IojO0oIBfDI
MUkULXvZCz8dlHSM3SgM0MTqG9iJWVd+9iZYHM9v2yMbSgjkIzmR1Kr2+pYAClQ0rgArEvcJNlbS
ohdUaqY9GUZEL19KUjpp09bLUVye96fniavIrAs7QhpqzNKzxElwr/UnTBSzfkpPOcQfSXNdwdVH
Ks+hp3pc3RB5aoWw2Cmgcrd0vw6dLaJNkpYalb5yYCRepej/uTrzt6I28WyJPWv6JsMmOgvGBEk3
W7cnXvVqrvp4oHiTljBtrkhprxsPXSlVW5DiMo+x0su2dBok3yWocSOmFbcxUUu9hlXNa5EMibzt
0ATjTdPTG98UJZKw2KDY6OONMqcOS93Qf1ONkHteHJ/5vtXSudHatWnVPP2aCg8Dy3wkY/GrzPrS
VAKhyNKwf1D0W9+HSTg3QRh331++N0j+qUaky4W+Vo1xwzQyw2Li1RQ2vNq4Q3gaTz9U1BPjBFbg
1/vHFR4NBZO+lMZ8b7mJf9qGicBdDvIDqkMhhayJ6grQmvFNHRXf8Z65cXHRPPFGj50xz9V0mxQF
iLMOpNLP7CwOlnYJffHzprStD7Dcs+3cjUj8vfxF0m7SbHrucVust33eISxSNKTpouwYQMKgtwdZ
XhnVfEpO5thjsQLUC01zjrP29EV63HZzX5CyzK1A0Ssz2R0plVurTmV7R1diLyqbf1l6TX0a5myK
p546Sk2mPBTcqy2jXC8+FBSnyYk3eCzsas1DubZrLqHx6WOBH9d27hOQBrdMrqdRzQcK5pcxbx9j
gcXFarEFae7IdaEjgkz0oiE8hRXaX0mdFOez2QBUfn47HHkYy+I5tO2Y+Gbp5TD8tNk1qrCNMbAd
RtoaF3mI47YTjeb5y1chKyEp0RS65npKRCCjA2ZKjlTb9G9GbU3YW2jrxMH9tX6nWPMspZamMr3b
1bPYA0pYbQo7gkqeS1FlP3zR3YrIvcKv5mW+i399PyQ/y83rcXus5RjiuUNjVbIYF4z8JArXO2gz
RII0tF7e2aKVSvFuUmkomHCrgDQqw3PiAZi7awbeVTOP3sELm1NaHUfenhRUSyYNJ2s5SU93go27
axHP1DIePj3nnlF3F2M2qruq9bBnkoN1oln6GGmeVr68Rbr/y87j+dY2c6NuXHRnKSlMBH0jtK8T
66MtVAvnwonfzKWYv0XJLO7ElBTOpg+6/nzg8509vzWPPbZczhf7UnlsoKePPUtn9H1SvE2FlMN5
FVvl3o0N60OL88Z28hGDevl6RA7TszgOUqzTjowzgq4WTx3UZn5Re8CV9RCG7zEeAUKgbePN8+sd
CY1MREzpOCa9GbFWdwCRQTP8sU9sNEixdhrNC4jne1ptn/6FleieEU4c16Yp/fRNRrEyfTeF+IGu
Gpw0G2KRRg72Vdr1w4tbFy7dNpeeFlt1icNPlwoQIxGB4kxXprptZO5+MIJqvobveGpKs3z9q03K
xaW1YLZEmr0O9ggb69jyWam2+uSWW+HOcw2QOKpmSBO6Trbrzdo5H3rys+df55HITIuLHpeky4+5
w+rUww0ZEoYraDaGo/eed+ADsQ/nE9vjyPZXy5CLT07iwX89fZO0NLRnSGKL50LO84z5k1uR/QYQ
vhp/eHmApn9BsKSB4Am57mFUcqYws4iZThDjqteCVbVDRJ+nGLvDkm7KiW1y7BUyaVkmiYy8GOc9
fTgcvmFeO4gXJ3U1vk1h9p1hcXTqRB9bxeXyMon0dNPWlxvJVoqhGPs+ncP3ie90+yE+WRscXcQy
GcGQIxIsV92DzPeLpvKpQ4s0nK6dsoM3YAqxf37PHQsWdP3prvI0aLit9lxeyEoYlQehimr2TEWO
AjCpYgDd8SmNh6MPRBCUjD+Z6DqraBGq1iE3I6GfS2wGkwCN1bgz7BPt4uUDr48vWTy9HaZx9FhX
2W6NsCF5LTtgjIroPKht0P6NWxx6Oc8XQ1XYO9coISMNbMLCOWWEfex1kr2RHnBvET9WzxhEYgo6
s+cIZ4n5AdoqQuOdtl7nWp6SlPl1KY+0R9K9ItS7vxQtZowzw9TYpIs9WHTcSvu7sOjSs1H2wYkb
89eQyFKM3wVduCX+Lh/lp5QRKYNwjlAp3+DcgJrWIG0EsqvKfoiM0V2sL2mWw19bRoaH57fnkZWp
W0iICSBsUrE6z3U1z47hNRLvFts/SyiC75LC9t5Tg3ohkBMZ7cn2ot08WUxxnl/71xdMQUgCxpiG
KTozoqdPrfM0njKqCxTKLWSRKczO2yQOIOzgwPD8Ur8eDW0yX/QkFSFKW2J11n3fq+1C0dJyjc69
Rda/vfDb/uX3C8UFIycmpYIzvw5bNFnLGHNInEQWpDoca2PLZzkFOjjyLBbfmVySAs76Yxfmp83i
FeFEYCYdt1KjPXeqbN7IFk7z82/syJfD1ieKMHenbF8PUWynyKQoPcDF2YzSAsSnDbxYPFAaNV88
v9RyIT6NKFqaeMQwrkEs8Ze20YS1Q4bcNQ+UNdG7oOu8t1PYdg8Y7ZpviNHhvg8t8eKLjEUZSnKZ
MaghOD/dfH7g6jSoR5qcgR98HiegUnlvBF+ef7Qj3xVpBpAUh+YOuMNVuBKToSLXmtkRlNEHoPNq
x1Bo2v0rqxCSaeJQ861XwR85MeKWVeo89vd8bUAYsnQ+scqxHUHfktJsmawym3n6xhpeT5i0lkR+
sp/3tC3nrdTevKXzM5zo3hxp2xENKQTxmKJ5B7/16VoDU7NpolEGR7eA/BMVZr433ASuFW0EqKnc
APfRgF97I4x6NwxW9o1SVWPjOSpYyEaY7p3aHt7GTW7Bfp7Ui/vES7TWDvcfTXq9lmatnWJSI/ky
pPkuO1eFa/JJolNR69dMklU4DzR8GJfyMp++haD2/UgnnMHADZyPYFlzUIJzXcDGDbMtF2R04is+
sl0Vw2xrGahQha9bgpPX6qCs+IpROzSxc5LzIbTj6UXUjqXOJ0SSBtNQoGqT64GKZbRtN0eOxLwn
k+/5GJ86vzt18o40o5dAbOsFZUMP61Es+6cwObJlJjxdOOBFqa4zgMcXzpyXd03d5vDAoiD/iC9m
ua2zvLhOoOV+mxN4uruhj5tr2w2zE1HuyPGh07Agxeg90eJd3bRT7dmJ4ibEi9xUb1WGvWjhVO2d
amfrxKV+ZCkuH3p3SzjQpNFP941K3cCsLbAdcdaGrzNs4q+cKW0Ow+zXJw7CsaVoQwFFASVISbVa
ShZu/tcIriq86osHx+Zsin34LH0avQyn/rhv7CVPpxlIUkab4+ljdYMx+QBh6G4Ivz6vZkREQ8PV
u6h3jEMzRacGtEdOAzNTGq3EvKUsXH1jWlGBIKyAnWvl4w9ZRNE5nm31iVi3foO8M5uC2+RCB+FH
ffr0qYbWrlq3ZpWpYxBUtaGD5kIQvYtT46UYQmkKc0En0O7nq7LWW9CZGPs1CUS2kakdjlgmrh1N
W57ItcT6vS3L0Ao2SbMEE+e1EDQA0blPepbxEjyK8T1LcPKVuOfOI3LTNdqy2sKJBFEFG6cvdAbf
z6CT56DeZdYpUe5f3y6fhSuerrzNuVp3UKwUHX/TZXhr52mBn7zCjrtvvbNCy5cJGXKmGXnxfumi
gMpwCJ+rL9LJ2ySLQGR4WRlfarywXjVWemqU/+vLBW9ESuGoxwn7L5JhaVplEUd/UzXO+FnYU/Ox
UvmnlyUUPApb0lFATckx2ZlPH2WqurDs0DRHHcTNd2Fi4dJrRy9NW2jVCeKyFlTfNJ7WQrVOiT3b
OPDCEulVe4e89pWd62R34lnU8uJ/zi+XdQAhSCorgi/z3adPYzV9NjDUxlcdsPPXAkTj5z5DJHl2
CtRYZuQQfrSlHt8npa8fUESqHmSEmvMG0F632EHFqt/4IstxbSjc6ZaAZ2MLMqTuZdqPpvsuySYU
iZy8dOuzyM8MVGuLMjh3o7K97USPTSviqrK8IAfOr/I8zhjPj738OqWJMe9xIjZw1CmkQBtskt0W
E53Fz9kyrWY/ZrWL47k1VFehPaCxVTlhey9rnzwvS8cuOC+Hvqy33CHeeVpDMG86jahN32cxOlOW
E9mH3EwTwPew3abg3EMnytkWJKXB61F3yU06udOHXglEElq7sF+HHNzmkCLZZR3SrIaILsxpri9M
hWD5QhrMPhZth+PhFJXTVjtzdJ3VlXxneq14KAdLNRs3rUY4c6nIsrOR1AU3VHtsr0kIks+D12Iz
GoSjEodaj0LjignpcnEJKuKLGPahta3J7GDuebEqD9LDcXaTKGuGZS3KPNu1I6zxXRnbYX8GE9kI
3ofVMEICd0qod4HuMbQbGeTjdRPho+tXHTISpWHUuAw41fBQmqX4IGG591tEEnB0mvNcv1P26KBT
DI3yaygdIHeNHjtrS3ir39hhmtyqvl7cH/0x+0TaEiXYUdeoWUy1rWA0JaVbbe2oHsxN4KXVtWVI
9cEq8qbYjLaTfDD5b/Z52zuIACQWChujV3WHuY37etdrn/Afg2pOd202JyQGMzBsBLeHAXEBhIng
/FSW88WH0Y4OdoRnWIC4R7jp3QKaWeXa1bc8qDGtA1mFNVsmDfkuMBNz3FtZ7H90q6n3z11Rhm/d
vvNuSx/tpniCgB+h63ppTj0G08DmNgNY7M+T4TsfaOHD5wSCmmQbQ7ZDjRiUROqpjyp4RjJG6HwD
LC2DD0xn45s5ukmESvewWAp6XoToeFYbX7jbkk+J6etyG3fYA289IB/jVutweFvb/VzuqpKME2mu
qsou6Z492lov7TGqXzSPpqB3P/QNHNzNzM9/7fsxzc5m38MYV8PBR/hRx+epWaaoFlkq5uuOaxQw
cq8av7Vj6n4ZWpA9+3g0/fogyzj8ONJsyHf+4BS3DkAbb5eaRS03KFR6mP+kealwz4vLLtwzrpiv
ai/C5h4chfMQ1pGdok2S2xWaeE7b7ovWAeGgqtxzrmILPs9ru6mlfGenGFxtHW8KOAxVinZGruJM
7lJHY5JmOImbvwEn0dyHy4jqDOpEZIHHsXv/PpaNmV1Hczj0296ok0+18iDnBmNlz8jgRNPHtJmq
Al+rpIi9zxUOzgeho7G4yhFUG85LkIfoVDLLuq/DOURGyJ1S4kOb92ILPyhskPTp608IBvdvA2Fj
kah5Fxe5jPEbmJrGiy5Lu0N2rBWBi1RQifjqxlSPvD2cOUi+IHugGFMHEYZoed0Coph7v7+yQzMT
53GEA3ZR1Ria9m3Mlzen6nOWOeYd8b/5XLYZ0xJPVhiF5n25wJfK8r7sFw9PaTiVhslkmR5lVZ3U
GNQM7esYBVEbA8MG/Qqgo/ylDbHjQ4i14W2PnxZagrjSdZuAETUObLE3LbSy2v6R6uIQKDd9gD8Z
3MJot3FMyJDxPfPHlHeCFhzedBPlAUJSfqhG7BW8Ithmeqz8fYt5HZYolWXt2nQeiq2erNyCKTXp
YdcC9sXK1G3SKdiPbdlZF/RF0yDezhhPvptqv38TiA5TPTesPfWhgibmbWK7FZ+h2ovPdUcouOyE
PcoHx8lJLS56XzLqLD3tX0+c32E75LV1b4i+z4n/keVuQXwmNiIcdnJLP429WckavnSCYj8vW3h4
3lU6bd5Ebhg3gCySzjuzGqqbTZVqjWuqiKebGl/xGdk10lFkNkxk6qoxVxh3+eU7/KpRyAAI59qX
Ttj134FwoYRhRnK4S6YRtMbHLk9hZFcwFN+jrlSWtXPZmTL7MQU1Doo+rvOXSdIjPJhrH7rGMmiy
9hwN9PU76vl8U+KKIKGtmV607aVIFjc2PSLraKHJ1RomvpRmZX4eZlGpXWxM3hcjBLnP843p91Jh
qbMJ7NEa8WJ0gpkoo0D2RkU/PRi6CN+ndoHT3iC9VO0DDhS98DTFXW+eF92rNksxrwd67L6dI6bm
bidksAOS719KA8PobWUuookqiCe9tx2n/BINuJKdeWBx0KdXFbXHnHXRRQSjMDzIKmtozqqwpzWr
ZxFiuKMzxHtGPzmrhiR604pomBFY0XW3ab3JPu91pe/QIYEp2EwORp0m8ycUWQJCxl4R8t6UYySK
bZh0pdqSFBicfe3O/VaZwniVjGUPcXKuuvTcjkONTXWPmbWZVNVNl471Tde6KsSac/b3Jjh4jbVy
49yy0edxm+dc8F+FDEN/q+ji9zfTCMrvuhmTwn89+2JAb6jtfPeHSm3DOHRj6ZmvBbBYzOCgmKjP
Y4oN5BnbGgM+s1MRsUOwS69xNoqRKp2d0HkbKXwkMU90uglfQ185nxoLJ/C9wuywOrPqFExV1Mx2
fG2kFuphWg82kkeJH1oXlDxFdxHObloeRBgN9sGPG7TbDFSlH+qyHbrXU9xJNFp834cbm4XKOy/S
EUar7/psVSpiO7/vol7+eD6J/KWMEEuJBlaAIT7l2nrsJZOkIZxP8BimodgjKGNvExUkr11nCG6f
X2o9XyFbXYYrS9EC8J/Jw9Ns1ZAC3Iic1cYFZcq95KCoV0v2umr1eKgdv7uMgsZCEm+a9w32ufvn
1z/6qIAWaPAtQMg1hmBIzDAJs4YyJpr1oWpt+b7ycU/30ro6Mfb4pZbhUZnGU9I73LQktE8fNUzy
wpo8YMmFzwDYQIQEATTY4S9+II9ukwn5h/EKYLenqxiOmfvuwM1l4cqwj12yr67DYrRszepE6Xvk
uwPPufQLgDExbVh1Q2bTS+d2Br6bJgrFxkwCjrWjCGXM0JE3BLLoEM9leN3Fbnk52L739flHPfZC
H4c5QB4sGkCr9avYcHNSOCDlnl+dTSj07HHsOYXzPLZDoL3QtYA6BARp1Zwtu2ymkhoUnkYFQiij
0eyxTkfzffD1i3cIzXmGGUwggFL9UiLWreqSOveAdkQ63s9MBa6dxva+v/S1LavAa+Bmo7v0yNX7
qVUoXEEGQ8dpUdItNla/COyO8Sn9v1/7ImKhhACG5x8osAvX9+cpXxR5oA8CljGadHhN/e3uYzvr
tyCgS2NXN6V3M6K3SKbRj8jjYutcTAm27jZgkwuvwXdaFUi8udgznxiGLEfgaYXMJN+h+USKvcBB
V0ckm6pGFSTQuII6JpadtnEwuYAPnU+K7sFRazdOF54Cgvy6W1kVeNACFaJTuxbKx4qtK7hSl0gn
kGXLFunRMZQn4tnRVeDcMZJj1u+sB1m4Jg8tkVNtujzzDk02fDTN8dTA4tcWA9xUGjNwqGEd/WrG
18yRFzjcD+D39SZsRfcJ73WcvJvERWVOjH891P8F7vvr8nt+B2v8e3v9UP4/wIDnSvjp8C4M+ycU
+KvvXx7yp5z5x5/4iwMP052B8n/x3u0/uVpg89KLc5ghLQInf/PepfqTiRzdcQWMAYjm0kv+m/cu
5Z8LxcnxIE8Rdxz1IuI7p+fp2QIqAw7ZXdrIC4kZ3NPTU1+3PUVFhpz0SK1S78H8B99SLftwm7le
cm0aC+c1bpP7zKU0MQDwxbsOyfHPrlc73j4FxfytiyMxbPsyTd9H7eB/SZjRqV3Nab71fTdBNSg3
/HmX5Vn+OUhMfO7TGsUTMzGSKzp9SY7PeDbnEOIETrmTMVPrx3WPPX1fxlRNgSOGcmdqf/iRVtp+
n6c6fgfQLHnn5z2orHw23LvCHWB8FL0qr7KsG95lUxvdGBhotLu4j4Krrhatc0jr1A930kFrVKDR
T+ZuT/UnVFp9pBRRxiSPtjvUgJsZ5UnXaZz3XU/Ft6uNPB/P5rIry1eiH/29VuOE6EWXFpir292i
kjwNyX0Qld9SqkMEXKdiz3eI5EhlDMik9xl9862qdIBAczCYnxXttGvXGYuPMhQ3qZ3b4d5QMbEm
8ZPp4MnO3edVh5sIvAXYM7SmLBw6SVc34EaRjVK4wDrbZjTNyzLtc3mQVhZ+tlMTfZ887Se98TrR
GhsU1KWxkaEHUUYEeYx0f2tUD7kyqmLLoBnj7VCkA8rCXnzTNLb5WpoG8J8Q8xGk7AuNpLRqkcDY
hZMw/TO3Gey3ERz/z57nZ7is0Tkcqa5m7iSU3wZaf4Wk2qAD/DruaifdusIF8iNp/jBgVmn3UflO
kO+sYZD3/jjoaQs5pIA672bYjovO+poWfXJmztqvDpMWyY+Mq/5bFKZxdTnX9O7QFDec77wu9PfN
2ZiyLSpeEStN2YW0RoNSTnfZlxr1ewRITdIaMgGtJzwLA50d6kiF8SLNnYTbIE7qN+T8otm0fiTt
XWB6/jtTztWPQhYq3yoKCoPuRNK8U+Wc3aVuGmN5HlsZgsSyrNBUtL1P4zTY6ixAOrs+fwwh/z+a
/kEs/L2cyP+cv9dfHqL44YkECT/yVzC1zT89YGRLJFxQoWoJn38Jiij1pwtfmCgpYWhSpJDJ/B1Y
lfjT04pgu4woECFZnHr/M7B6f8JaoKAhsWEAqqF2/h8oigA8o0iSzKqhyi2R/GlYBfYY0sEMzb07
A0MzKt+4NzqVnYBXPk6Jf86MWIZZGXAbIJ2AwdYUw1xj+jAzXd4nfu5eTK5CZjdvUei2puHjhCb/
YP0v9s6juW5ja9d/5dSZQ4UchhfYkTlIYpigSJFCTg10I/z6+4C2vyPS/szy4A5u1Rm47JJMYm8A
3b3WetPYHpQwq23Lgr1y86Q9TIVRPLlTOZy7ZBnmOKhl7kE5hcc0YgBLEHH3SY+zMgE+fEwQLj4H
6itrVR+8vxuZrTu02bW5BRnq9xOxQBiJL0FyKofpFbu4+Bw5ptoM6G4/aXneqFN/ujSkc/RlDpK2
j+1VneNOOfuFSXVelDdj2Q93QzXq28wiD3CRzMWXZoifqjjJwzLVh7smT/s7W4Ky4/e6NdhHj7+8
xVe/XftXV5aPFR/PDFoGfQ6HPq/bR8olOaVQcQj63M7ChN45MdrZlV5V/cNma70MGg8DwgllPTfg
/T3vemOo7H4gqSOtxDEfmIs7zih2//zLIHegRGZNYcbB8vy1aWjctu5sxtnbrFyCqEzZbX09fv77
i3ys//kqUMlWthevELDfh84EI2j4V0W2Zo/E1jkS4nkzq7q5MXs32VhLPEQlvovbv7/oen/evTjs
IIDEwN5cnGW8PsZfui7T6uOanA6T5IrxsS2a7GrxzZTcjzp5BC6JQ28uKgp2qyU2sHG+//3V//SS
rFdnBwl87irsw7Wi/+Xq8JjTqUcws3VVeYW23btyYyVv/v4i1lt38e5LQs6GEWivMx1IYB9JxknL
VK3B4mXbNYw4Ricdz3Oo2ifFYmE5OidJ/kAfVGxtRunnYrSS/WKSSeTWS4k3Zf8amNPw2Or0gQwn
k3oKbWWNjwmj40MZ46uXFmN5Iv2MCJysUJQvfCNGYRM5A/6cX9fG0iVhvEj3Ie4U9pSA/v3er3pn
QN2Lf7dy3DoNC9NWqx5El9+kmLOtGCxs44VTXk9Wh0tZist2UTTLPs8DL4rtMv/pdbb2NXfwJ1Ny
VJuZxzxHzI7ybd656gQOSn1eCnxqrHm2dk4rKE+68hVIpH2VTP+scopPZO5bZNoQPbY1SUu7qKYG
Y3YLFe4p+GpwYnVuSfwq1OKXharmpOKnT9J4zL/1rH9c1DQYuhFkJdy+uVNV6Let8SCR9mDbVd9R
VpCrnHUl/w+mmGd5lTFadQcZSg9NvxbP/QLVycQktCfEx1/qYRfAGLiDYD3jT1jhMQx+cYFGqMeZ
uldr2sushbboe8rxyrZADogTxo9aNjdzZSp8kEpqdoQvoZljirIhHOrgu0Q6VA2wbDm33dHE8Ofg
YRp39Gyt2KPP1boTi0cYIRO7Txuhtq4l7L3TTsC7bOIYwOvGUWjEgeS5a2yW0VdHSebwnlPau2ln
/THl4VzRaO+WxcIsHJONqzyXQZiAf21xl1aHxi70tR4MCay4naV2k8hhPna6TnaSB4Yomx0z8fpM
OsaTrfI0ivVKD924tQ9Cw5k1Tgp5huMETqtOp7ZF6RyGucDJMdfiLXVu/+jJ4WBhJRy1kjeIrIiq
lmfIxuxIjtldiS1hX+inMjOfZWUwxredq6zob3I3X7YLZf0xQFp45Qq/OqJwNI91U56mTXFh1Lmz
9TyL8YduPvr5ocmbH4NVnvWa/F4ngwiTeTiJ9freaS3SBhLuWOk6BNujkN+YgEjhmMYzWK5JVkth
KAxuhSO3ODAtW8XEZWvgqeSAdDcDju2Nbd42iHUPmsj1QyCDZFPYy2qEqyGdHq4Z4xP/U9v9pkit
S52KPltGcyN0u2K4SNJVW4B4hiSd9Bd2jN9NbwRHYDVrI2tzuem1ySRJR8VXsSieJxwZ99ks1bmZ
pmpbQ9o/WRiVh1IT5QYFzDarqvlctXMZ5olC3NH2mJI31uncjYfOnh56XW8Oflbf1woSTTM5lznh
0ASy+N+CplFXZqkHD0p2yzHXy8uuHoKrGrNCrJy7mg5NLFtTqBcHiHm2Vj2M0165ybSvi+wllgQd
9RphCmlMOJPSnJVokHxrTPuscaaSWAFuWmA8qqwF6TLnJ2gDzHFr/3nx24PRA16FVCsBQGFmDrfI
b/TQbhaxVf7I0rLt6keCb2JpeadJ1+pRgVGy0SztHekiL5rvJ7gZpsumLLWDPXrLRT9pPxAixqRX
BNgUg0fPlzNFH0yNGWZRZeThjElWOAyxtgPPf45ng5XnpvsxSB81K71sGnHnZ2l37no4sWtYmGTu
ugnOzpE0TmKliinfz+C84KbBvjBiN8Sxhs5mvsbb7Gh0C0EUmklS2/y2nMqrSW/8yMwth/2gjfw0
YAPvvT0sw5Oxy58RPp9IjzwwJ5HM9Kv5SXX0Tovt8KLwiJtW3ok0IXConx9k4F1ISYBWNwb4Gwgn
3tpWbT+7ld7zOSC+otj+Vvf5/Txq5SeFHLXixwMZqiR1PsUGFQA2Nuvf/3Ikln0JkEQgxDbQYKJg
KjOSlAdObMc7p/S0V39xEpgpo5hdeQxcJbJtW2DXslGN2eHiD2B+k2UV7wIyTiPZlFXTPI8QUp6Q
53nOzuhh8Y5qGL/Ksel/JiueFhmapumHvuxmwKpezo9zFqTPWgYlLOoLsn8i8iPjapdIp13Ttaon
nH80uZ1q1/lRz5TcWVtWSThWGqr5xfOrn9i1FU/SbnFVWfCs4cJ0p91G1xFpc+R6JGaobKqeeeXM
SzBHcaU7CcmupkoTZzenWnbVNBJJepUQZ8FkGPoaWXx9dQJoiDvSvKRtj2Bi6quNJuPiIrEn/0Zv
hyXf+72piMcYk+kp1cYhtDzpLk8j4Bz+m56TLQSxWbHc6p1oseYGtvA3gT12Xjh7oxiihFIMiL6q
PW83+nHzAz9pItcCpa0pa6JmM7Mx4Lv07RyT67KpnG8QyrGf0syhuPLt2OJEcVTPzdT8yQ+T0gzO
tCIlKso1J8Y+rU32V9THujNuumHEjhdSubrBsdUjaK8UxMCPMKKYuRhBRROhp3G1KQoBKQGruQb2
gmD0MJjWNJxYujcSxmCN7oTNUpbnO9I9AHlHAjDuJk/DEjuTCkaXhgfDTABMvqTEsFRmjmqyJl0Y
E4B1VuAMsFPcxDEI1iqwPfGkPblRkZPBcCilLJMwMEvP2YDuwDlyvTh5wVlYpZsyTjonGtXcrNEu
TvZq9yXbe6VKZh/tVLYob0ucWBOS97y92VUwYlAmtRXHtkIyP+RJ5R74Rz0ycjPdU8geXbeVK7xy
4S5aVZx5jvBjzEvsujdOSl/VdRbVcGXiI69FU2xUP81qoyVmRqKgqZbvga80TG7pSO+0vskIkkyR
im8R0dgnudvZYjOVhjVFMl/nQhZDZWs7VJP8JkC+603jxdPtqLqigHeXTDC+nBHQm7wV7xqZkF5u
kiIhTmMq0mGIWqcoSKSYe4OkyIVgG1NP9InIGRdP3blLSFydKx+GzewV4tZtsuE+NQzt2jWW6Z5f
SQBdkebFD0mz9tRhJfBkzp1zxSsvOvgnmSMPs+lNzUZPcnU5W+D0oVyqsYoMKeBOtdAUH5IOkQ8+
VKsvgBo9lXDIxpkeIUlYch6GO5xmksn+piz68UefkfK30WIJENzDeUi3lWMIg/dVMfRKPOGGwMAU
UJlCHrhjC/fcjdMm+Z2m+SU+85mQGT3lojAuGvMnrVd9vJlckyPMNqZsZg312ncj9rkRc2tMalsa
nSKErmIuH2pJY57gHTYA3jIHw5dWM+NwLa3P6sJr4SYYY4xl7Qj7J6z8AIRfs5L4XBDA5OygLNoy
LJPefxytGmUCa6XvwsEr1GWTFLB7PBj7zr6H58JML5ZZiY2vFdxDQsVz2XAXU57kqYRkJIHLSWL2
m5zITOg4RwoT/8mxxfRtFg0aZsMo9Z5zuraGHduE8x1HBl3tVFO1xX7W8oUNDGus0Bxc/DTqfvZe
ytkttpMm5u50Whrtgrym+G4JStM9CXg70HLxwIhkcfS0PJnsPFgwhkkkzQIGBf4Gw8dpPNSYUTob
ZxHjsG1rsiSn0cQ1JZ0LzE+8gXHxoCsoWqpmzcCm9ZYKGlwp9J0GnxHqBw/vhf3VNsO2pW2ESQSv
AkJdZt9CyUhSjOet/moZjSW7BI4yun3huPGFciY8wK2yyEjZMHOyNvSa+hMn0qwuti2Tja8BVjZf
y9HSII80nZ9tUjzkkL163XjpdrN4DsYEVsKcuEQf6fOwXNNl5PdxQsIik2vHurShkIiNQeDqs8sr
cqyWnOah8/POj4JxZGxiB70AjVo3KzSbvtERISvEd6/xvITFaBO3ONFridNOH/V8JXCMz5g6akTT
Cs1G/dia/SZw64S8OW0KbupmIcamdTuT4whEFWPstrv2Ay39AdesvVUzjUsU+3X/FNuafqwK34bC
p9e9T3iAo2A28s0etCldzMgb8q7bGH3ZfpvNbEAZZcBvCTH4KtPj3I5eQFUkHWdv9EP8w0QN8woP
HB6BZWnqavAb7RU9PGFYhYlh0GbCqX4PPMHJWbeW86hXSTNsO0smdxU7f4HHdKeaLdwmbYZUh1Xf
WWUI9xHzzPYGXC0TIYybhD5h9jubAOOkhq/iBcsYerPB0eTh6BTypKkcy3kl74wW5PC9PSXFt5Km
Ydyk2dQmR4/h2CUmzPm10HHniEyncQWoht4XUVtIqDXKkDAoE8qX5VjYqnxag5N3jPkzVkDiczCB
8owYC2YI/52BLA1UUeWwZQ+BLWcCQBCN02vK3UCt8duoWPyhjJaW8REq42DZkog0fjUJiSLgrl+a
m5F9jBdr7WXQdn0143G8GVwJEyL3q+pqHMgq3iwcrF5oexpJDaNL27TJsrJ8TlWAx2BToSEF1xX9
95U+cmnluW1FwmvI2/LrVGVhhk9BEi0qLa9NUXh9SKodBnuBQ4Q4u0xM4mRBJOxzq+Au8N2W4m5Q
A70MqlBOdE1TdkL4kCq7fR0glPvqVqVNtZ+nD1plkEuc5Jo6rTxZOqej7pPfybDiRkw1lB7TjH38
Y9nPUpJU7TLeVcpz2gjaZNNBvYsJA84GW0RkYPcW0WsMwXaZO2KgTp4txEbdi+PQMNv8aZrGHkai
LHv/jsaIME0YmsvyrY/xtiI3rk9OvNGIH4jVAumwOJAw+OKAnLdMK4dbuLyTiKTE8eXO96Xtjzyd
ehm3fk4yVb/oIyOIyRP9bjDM+N4ZbE7qyirH61I6hb/1KCAkOsWBZBGzw7ls71PE7S3IVhrcsLl7
sAhmDnYY2pCc2Y79Aj1VQzCA3BZGP02uZ5735MmBTCwp9kCV3+vlDjTF2S8Vs51dbU7drciTmL4g
G9NXEoI5CEe4jAEJsTC4Qpd6TpKlIiQe8L1dvqZFxwZiFh1GB1QvOYmR1dBe2kPRS2zTMhFv/n7W
9KYufT9qwnEA4BK0DMsWKPXvy3fTDSZY3cmw7W2n/mrawDDEI2fFHHpQHHdNZxtfW6fC2tDGPNpo
ASNl1couMmvFcimD3j92gZqOotVIGXDMuhhD7oRhbXNtMl7yDF7E22f+L/Dy73UC/78jL9FT+/qv
76/i5fVXL/f1Z36DXjTT/AKLyMNrz0O7AKLC2Pc37EUzHXzZmTdj5riWoTo/9IeZu/cFSSKeQyZu
7QjrVlfaP8zc7S8YXGJ+BIsGxSKKwn+Evazz4P+8as7KhMNfxucDAG0DA5nvXzUKZhMsrk/CSdcc
tuOK/4z7wH1w2sY+UQw3H1vUBmZUCgtiYNphXB0QrL6rE796wvqAIZ50u63GTItDqOzNsCoZT7gY
WT3ZfmOeSl+vqN6z0S8YX5odS6me/TWXVAPyLAjEKuamugOxlmfaRP3XEI/W4ZdrHSCAa3cSPVoT
5SDqFFvOMxG22pNdzVYMA3Xc2jpRSY6LYrZc4QcP2icZdmb27ZeH+hdAxFuCyrv79OYtgfXPquuC
TvBhxI21dIlbu/UTioL5zdLrIqLRnca9IwUczAR9RVgbVXpIHKjdYerKH84MITIsbc/gREuS6VbL
crYoWGvqu+6iNAmxnxFRrqXnTcmyZmnqijgQIRI2Y8lpVTOt+kSw+Zffgzym1SeVbhBk7/3ztlSf
eM7Y/OzaNL3BOOM1tQrmNm1OLexqmNLAURCMWHEcSqx9ouCBQoSdo2HuaUOIz43iITGe4zJWJzH7
N5an+pnKR5NpXSpOi1rZV1ad5sfEaLJPoLH1s314BoGB6hL0brU+/SjKF5ZeWn2Q/KyruDojaNym
bUiGaB6UeWYU1me+2h88mFgbqJlgb6LyXJ/qn9CnZSyhiJveq7TKe61wvqXlYmydNh8OQ1MzMxsZ
gkliFN5S5KZ8qnZ//9K9Wb68/8Ls/VgTgdsi4QK2f/+wkHtOYpia12wpdfodKGZjKPu8e2ni2vy5
lHGnRzG5hgyJnWzbKX1+plZP2wgLivkJ+RODyEpU/lk5mZdO7elrr1J2j5D8y+1SzF66sfWhhQtf
admpguBZbxvD0743mbZVrl44u8QaUia8wrpZmCXJAwOK5K6u6+RGi/2EzO3Sbz+hsL25Sr372nhc
YlLhOMzBGAR85K3a1tgkaTr8sJRQHb747nwya954L6ZuJOFEz5odbhb6z1SfYKbb8WSve0HcX5R+
6d6mNGMwKhC9kVw2NjNM6jr3oZwwn3M1fbhIXXvBP9Xxr9ExON+ndBov+CPyD1MqX7YhNBRtKs6R
VGRfJ9+/xmvJ+wTY/NOrDNLIG+yxCKHrYZjw/smyOJpECee57TwEjQzVtijI0tBISIeBx/OZP8eb
9PT9LQUaw5aBDcxYX+cPsGCX655Jzu+zhD9378SJs53pfMgCH6r8KKvAfCIlwjsobTlNh5jRTBH3
N6aqW8Esjf3IBGU5a4j3wZw3qJE+GQy4N8K2yVZHWXjUKElhzHj+gDygCOjqZxP9gt+pr5iIm8Sm
Dsn41ZjazeAxRDBiHVyo8SxIRfWATkyzlBU6gTgJrEz+ZPVjpe8qatVcBJ+Z071H2FnWyBQprqAR
g8O62Jq9v/eVndnTVC0/xiAm7zQR+mbmjoVTLtJTxithz+ny2UT24861XhJPSTQtWEuie35/yTTL
vAEQ6IdeCv8YFMOyYQqWbJwiDj6rHf90oLNm2CR5zDiYsHg+fDuOakph0f+YA3Xv4nNMPBBqtAej
jqN8wUo4cpNxORSoXscw89FOZiLHqJEE8N9LQtJ5/jop5i0o7f1L9/bCAeHj1wIr6cNHKQJocakZ
PDf2pD8U81INBBfZ4srMRT2Gk2oLFaXT7H3L4xGrFc1OtHvoDuO9mbtFVJdjdzlZcvVE1uXCWzrV
r44fM6AqnUwxSCM146C6FvGYJ0R9asJIasPSSglcMuMYnHOuPPHJk1zLtfeHUABThVX7m8kl7+77
R6lni9+VmgtAYtLZueXkvui9WCLBUr9UM50L7XVNlVPi8rVtWT2vk/CJNM6g5my8hKyTThjkV7VZ
MV4szTRgy5Nm/sapjfppREP6c3YVu4IJt49KYjFvGYX2F0Uy2/fIrtX3ronNS/ZiMOLcOKCGyq6Z
IDYajbqvaBQanxugD4lnhCJu6oM5y/mhbDXT3iKeJEd28U60xXRO7baRZ8bKpwgNlZPAGzi5S3yt
YefX+IEPDD8q5dSf3ME3hcX71wJhhOetdKTVoFn/UEpZaujx5jWfBDNQgjWFW0dGajMrxwpjIaa8
ngX5jsFUnboNcZVeOsEoW/LyJK8EFBxsl3Qm28wPy6q888zBueky0d/0xZCmUdtazPmmxJWnAfMw
euqhb67fzuX/9jr/5nj4pUT5E2X3q6yzPnv6tdN5+4nfWh3D+AInFhIqoBNPGAegPzod7wtUahoW
xBu+Dkec7e8P9i5/tdoF6au55mohyM/8QTLTv7DOIObwo9R7sLH/SaPzgaJCt7Aa+cGL4chlMvLR
DyXHiHbS56oOIV9Vj2U+pqCzWQAeKtUtEFy5mcUyXXm1TuCZJv6hezeXp9HTSYzhtGdTdtYz6RdA
zp6toctKuw1l5xoXTb3I5wwF8u2AqvCTqvH9BuWt0Sy4qUH/YYGt1jsfjvpKi+2pH706tOq8/DoN
EDeaEg5vZ5SfaTr+dFNZwnwrzM5oSYmTWD/KL9/KEvUkxBQwoHX6LBwMDbVwESg8uhmkwELgkl9d
5VfGDhF08Mqyn61PCqmPUgy+7srFYVO2MYO0sep6/xn6TCajLtA2I6DLm8PIHK4HaGSeBAsks4PQ
4ITYUf0tJz0C2gcH4wg9VFbRficIesh3WuctL+7Y9ea2HkVbfbLdrbvZf3a79XHQY68euAjWoEt+
dKqEUIeE2AWFq72lP2+1XJ1oFRLpX9bhX/Wnf37q1CgMA7C4YzwEIer9behk3gadwZy30OosDjH7
xD3QUkvDzcCA4MGbkuyykhpTWLuuxmVPCADsitGrID5WsUivM/bj666rFfwkRsXaFusSYG1Z5fpt
3kMZjyS/OotG+nPIKUlPfLs3WKE3DprYi2ImRWxOLZWHXd7aP/7++72vlzllEXxA81q1dGwvyIje
fz2w7mpmkTEglkWxcwvd33Ust3Ccq3HbD+n4iXTvTSj062PjgsiivLc2GeemP7G9glyOfrNwMqb6
3nZg/IDEbag4NmZcPPqxuG18Z5932Fg19sOouycwoTe1P+xrtz5P1pvIiPqTl30tmP70oXAkQWzD
jokH5fu74Dma7miKUO9UONlty062reL5dekL/3SyofaUXV9Gf3/nP76/DIbg9HHJdYWz2j+sLyba
9ZQQ/EQ+kt8cU2DdHUmw6vyfX4V+mwvhKAVO+uEqMnP8HitZ3p2yJXR0HABbURR8cv/+6rtwCmAm
hQve6j30/v7hRg4zsF6vosrkCHJIjFDglZ8wjf/iKm86KMxOV4OX9bT7dVeE1l9pk0DrUGTdE8yy
8dHohP3yyQ37UEaxJBBBrSovRJfs9YgU319mMty+IUjkhwgkmz3u2k5xcBF6tq+uUcJhafXkjgiE
Uj8ktGkmkC3MjW2Cv7G26ca2HGmMrca8QNVo56EErm8urAoP8kPv5nMSTcvQdMfBHhKfmb0g2Nec
epwCst4rnetKTV15arqlb50lZsLP2rKbV0qf03L0QN5ZItDcXB5IFqrpNEWKPZGX1vYlPEYAmaVs
9WoTyzQ/JIUIgn1HelwTKh5IB9LtqGJDtTc9D46BQkQMYw3XpmJyz8Jqx+SyVYl1mGYxlXeaY81e
NDSe1p+VJEQuN9LqFv1b3KSJuVdSDMt2DAzxI5g0LdkJBDR+pA9uXuHsUpKRUmQiVZt61kfMeDyz
6jYEo6xCPtXP1a5rHT/Zz0wI7vRWU9VG6nEy7Kq4dS7rThQ67GTAjhMUdgjyi9ppDIwG+ng+t1uQ
nM1oTs28Ae/0+g00svSr7y6SQZ+TBsZOm2Heh+hl4zHCX9tHWD3I2tvEjQCe1q2OCILG6KGtj0Yp
IdIo5qI6/BtB3ArakSM1Nven6J3l6Bd4YoZ6n+iPzVyhkG0zWzIawVeg2xGem5KnDnsziRwq52E7
k1J4PUwTR17GmX0BDCnAmbilSZi3g0+SdDNrRbjki3qYMMZ5FSPzw62HCiSAKh0Y34QSvASlbd8Y
w8w8l18mUmYHhlttRaHwFIG70c7brIiXu8LMZv18gjROyzPVYFDBPNW72a7qGColm/CJieUDSIWw
ivJKU30ndkZhYkeCQr4Amzekdg+k3cxbre0qOAulqB58S1XPcYbbTUhNmpF7001JgxDLxVUMDlr3
APGp9DeVT217EJmfmxucOboXZXWyANHJ1IFQsXJ13XeXJgIA64/Nktak9xoOHie8SzOydFsz0kj5
XuVFqsO7iRqiEgNlI0JU4pon6xmsz9e2kDkCHUW7lspd6k1GedoaGCnwgcb8ZNRk8dzNnFpRsyQQ
3EDxSQuevG4oooTASPa9uueQzhoveZq9LrDxBcVQe0usofkMRj71Ua83mH2IatJsBDjVcFHh/OAd
WyupxQmWbbO6csqAdB1w7dqMzMKMTagUwp9IHYaxsvFU4MU7Nacw5sB5zTFynMKsQ3NpteECT1Qb
2uAsF+9Kqt58cLWuba/ifk7ib8bQO9mJNrfxEfaPUZAij5FMVPWqTmF54VMEzyF1wY6hRz7kY6/1
UaEm1WziyTPUrg/6+nEOsvHaSssUIN3ETHnY+mPnDGFfxE6+A0h03W2rWkg1pCYXyz4tWtBL/O7x
LDDTwiFxPDEgawhdedbBr+UyYGnqt0fk9EV9tjjeRAnEnhlEPmEAqNJlYrnhtASe3Fq18E87yJcm
2roqqAkSUfUFlLm0YaDVwEacxsperkxfglj4Zme/6LkVG0Ddc5bu3HxK74hEbnSsRgroEdbgnZvM
I5ut1eqcw3JC32wA4moRc8f21DU69ysfKT7HAgF0G00kNBVRlD2ofdl1B6haimXLUATlm1O7txmc
4aPmC+xJXL20z7EkYl7SxR7jX7ypGLxlZa4W7Dza4MQkyVWco5+gGspTS1hHU2/jW8B1vrGqrOQl
gGN+odmL1x0rv5lHBGRlD4PYDuSyL8oAYbDltGN3peJhcY+O29rY3Dhj4EYuZoOwf92+exKOP5/i
C1Nlkd0UnhEpsO7vhBoGzbZlt9ovWW0gl69Tq9tlweoT4uTVGo4A83LwFuOScUaWMIJwYFynC+ca
HACn2oDqGCeszco6cxkxn9bdaC7ciKC9LjFtKXZtLVwI4tU4gvJ7ZgnrJTdQTyPBG5ASYuH/k7XQ
388oRJ+attFwP1o6vOG9illwpGAzIt9NW8Y1HmJ6FY5TMhcYc2i0g1ALMVrXgwocfGo95zGwC8Nk
FKz8ftd4ON+ExIYNdaQllXY1Y5ZURDp5inq0cM0fdj328a6zm4z5/JL6MuqzSuiYnLejuR0sK7mH
2orbp52YqRE5WoMhlYDVfQkTMgg2lZyb29jNVrUEYyBenFJmX4thgvM7tfHPSgZ5H2ldZ+pndFPQ
AIFrsnoPbzH52fsqtY9OYVXfZyq4APZE78hNOtVzHrroP8DRtMT3wzgW4lzKuD/TWNRdmEGPunJb
d6RijJX5DZ3n4OOiU/kPy9C112Q819+aorfRDpopWaaotlrom02tq40TuzMmIDj0MRlvc5KZDTnZ
8JjGWWj79YZckDnQjCcpogwFrweLHPaXbvxRKbvmSbh6V3B6anD32NWhtsMaAL+ratim7uCibVWV
gokLegWT05C6drCo+jmmJK8vNsarfWw0mOuyCrL1qaq6qy7sxaizDTJFOBGhJJl0Cksxa8ZuanUv
ucIwsAaDY7aFYRBZqoN30vBn2MLBLF4tfWpvZpWZpZvMBL17kwRD7xuHyUBjkjc0XMy99VOmcC43
U0foarXtC8xRfveE/u9w6d9MSv93HP3/4OGWyKd/PdUv/wqfxLN8eXo3ZvofPN01viA69PAZoQTG
0dCkE/4dT+ev1mkEpqwu2X6AnJTE/wHUPSwDmb6T8M0oZlX3/AGou18gS2Nl+7t+3HH/yZzpTa34
nx6NxhudubWm5zETYeLF1Opd9S/NtvbbXJCCgTPhbQYOdTLM/txEXrPoz1YbmDKkuI13o27I83rx
ARuGcQZ5KlTqHc0p6K4h0cTHOVtsSDQgniCc04B18qAvz5zl5T5eNFmH3lT7n7QuH3EiYDdmcVDH
yTim08au7P2n1/Ql1ucGQnEqVwRxssxboIKZeiYg3DUNAvHdwMKboIUY4zx0Mhs3kzsKZ5N9EsOM
o+BAQJtE30Ilhaab2C6tsL4RRb4tKt27wH12vqLxGO8tYTCi6BZLu1JTtuy8Jl4IXimFxOxWq++X
BAOpy6Skc4A+6M/Xbp6nZzgMFkfsy0sGEZXNgBzpSrfvyUQ0PxncvJ+o8CC5FexFBtNCxgs4lry/
FYa0VVW6zbQBaomjdki9UEKSiIIW28VfXvW/mN687+t/uxR6QBBmQCn2tQ93PWvwvhoqcptdPAO2
ONfpJ71GPLoZQHb1+tjbYxJ4/XbN/xf7jHoVgxSv/8J2ov/XTtYvT0PW1P8/OFD8PXfn/KnMft1k
QEb/2GbsLyYjVFYC6wDOBxPq/9llDPMLXT0rBD7rqkldddG/7zIQepgwr94k5KYAva1m4n/sMvqX
dUKpr7oMsCOGpf9kl8E5m7fvP9sMk5iVAbHilxb/ZqTx4e30DW0g67WnWJ50Bx0V9uibctJhhVsj
n0yEmSb8Gs1RQK+bYc85brQi6brTINBksHfcrkUqMLWmh6H24OVHPSFG4WfakV946o2x2oLekYHX
Y6LQH028unCeQMM3HW1I6CDVC3KCXeuUtfzuFVrfRZMFOxQvZ0H7a0wyDe47L2sICYwpWMZbvzOc
4sUfJ+JA0QV6qzlyXVX9C60dk0mrF+0mbcoxe5l6c8gxARUiwNrSHu3LNEOggigZvwep57Z3naXL
BMaPtDLf9E5q4EGAfkHssXibNtmsfR3G4EcTjOcY3lQbSxTXtG9ngvjVOLK0MoeP5NiDv68kPMSU
WcDQ9ud+E/jfdV08yqA1kuP/Ze88duxG0m39LnfOQpBBO7iTvbl9ep+aEJkpid4G/dOfj+rT3cqU
Wom6wBkc4E4KjS6VYtOF+f+1voWqQIq1YRPBiuT73oyjRxNI5XGuOcJsKmucuaUJ8/cO5jmxIjOW
NX1TYEoB2gi85sEsVdCsAqmN5jarqjY8DV5aHx1cS+rBhBox72xFsXqOgbc9zGT4Yo/gCprikI6l
vCw1JzjrkJaxEU218ZBBKuT4QEDuQVF4QcdNI/GOFAeoe+xXkSS5XeAGB+TiXrkOEAneyNyEHKcD
lXSTtV5G42vijvG4LYNgFLtxMmV4NSPflOss9NSroXBuyoCgs+tmmJE5rsMmw4RBbffZqLvpJVVu
cz2QfLNKsuh8CCwbJ6DUKAq5NUIhrb/HeGmwdOnyW6b0CJtpNA8Kg9SIKmNbjLST3syx42xqRipN
dpY5jd05WRsJcNKWlnVsL5BMMal8B0G2yb4k8VjDeaz1ADhJ21TmhhJBHdxEcOAvx1bnbOZT00qd
b3EHeu8bVS57vF3sRsNhapTXXGQjEmxjBXNFYqsQetrm7U7OjqxJBlX6nMo9qTdJNa9QiqfiUIkx
Nt7wpjh1uNZY25KNQJ0fPVatNTvPjphEfJVj6eq+xaSHcQZxZdRwZGn6suh3CvBjSSZbW7smKtZM
hufdzCm32YqGj3IzFaRmbdJSqfJ1Eb2FB4tamnNbjW0T36OFVoLOfBKDZ1y51O8HLDp1q66U8OLs
onVBatR+JESm7wO9ocdMrdNCPBF3OoiDtXSS0NXWfSRzxzggGC9PaWK7CPP7ZmcMqrhway+niCbP
I7itBY6FZLrFDOjg3K7DU5DoxhaNWP8lLWwF4NVJX/NhGldxjXx41YoOxek8U79Qg7cFtF/stTTN
d4kXFNma/puNMyvtygJlW4XZFBThyejdbKQ9DYUGNWLJQXXqeH3TrnuYuq45Mccle5vD57FYjDiB
N3xHYB1ecAK6yxrdvSnTOTyKzOG+l3hC+M3I73Go8D00xJ5c5tUo79zMAAIdFxhuBTPhcQDTX6y6
IBm2E1XzLdp4+15YzXztVZM6ErnSnjVT068n1dh+SNTXrkU9MK4hAPWPZm5W/aavJem2scdkuh3m
RuxqA+t1q6R7Em7XIWavp2KXpG6/n6upfDY4nq97IzY3bg/zmNhIiNNmjACmkoHrUyUb1i2Fz5Uw
lHYwslg773p1pbcR9wvJ0jYsAJTOmBPXfZDa1Cwam6OQYY53KLo7H9tcdxrpuW2yAU3vrOdibfcT
QZva+GphV9pz0mpuWkUCjyZid22auljj+h23hpkGa40q1smM3faIRj564hzsrDUCqv1A2M2WQ09w
iPP6NnWaYGvbCWxk18bIzoYU/1mHQTa3yrMEI+lNrFXxoY/t6Znz7kIVk5p2V0fVq4GMZxuPQ/cU
uk53DWF0XHVhKWnETRl3ZNiRZxCdBFjqjZsLD6l1joQtyV7CuY9LpI88VV55/Tycc/6ISzXAslXs
j2Cct3mlIOBQXd9odKL3kWEPhw619PkYaSbCEfTkpotvD0tjdcThcuoRw/gzjN9lybI2ZdMVe5Mq
lF9b/XDe2aE8jr0VnIdlFOyIrDT2Y1U2L1PQQ7RQsj7Y6LF8ZeTd3pvbV4dHuLGA/N7UQ7/N8yw6
S8Ok2Ov2JE8mPOPnTCzdPkFzbGumWgxtJ2hhzuqeuKrISbobbMN8NuKYRLnMrcNdG1vFoaSTdqVH
HBO0ELsTYkrZYfgKh+IBhOd1qSWsiJowbjRYhb6monpriwqHrpFn170jbhGTOXuZJ/aXBqL/Oo8H
uY0Xz8WUSvc4mIV89JA5+YnRTAt39U2DScA8IxuDv6+FQk7AkUbJKJvMnspWIm8F2d8rg0Ziwz9F
d9Py5W6ioWlWTF3uuin0blNj2+MFqrRz2gTdqm4EJ/mwKVHZ6csqDs2EuqAGmarZFrPE+Iah58zA
m/t9mEOpzjo4A7GV8hLILtbxHpcdIIBmOw2VHrXdboiSTFYYUlyWnfCpc8NGD6/Ac3c9hjqlAjy9
UaglNaJhPEVpMyTrPmtQ1GG2jxwH5/NKuhTGxPLAm0jcCkRLCpPW0AHgXPeADroL19ZU/o1MDzt4
MeCdAqx2Q6v90iq9PNRzTdWiLrwtfop2nebtF8j909rxhmSfUA69cpUGJNqOsruUzrO7w/MqxZbO
EB4ur2/CbVEMSb7u3Ly8aTWeQkGJ/Dzx7BZDjgUPq0Jiu6X1gjBr7iBTk0u2HhxkeJj9MkARCmdH
68rmoOPCPGjaFJ/NkZU/FN1I6G1WOeXbYARsrCw8DGvi3Ci3FoWzlXV2XyCzXMWm5hypUebrxkqT
c40a/gsldHmvddWgAci2um2TDu0xG+bUQ0Uzu3z63vSolFfu6SXkBM7P1jd8F+YaebW2C2fnZQgq
dnEIja7dHsaDm9vtDaxTpg3+Ql6bBL/0wUti/PbI8Aq2Z4AJVWrfVspF8JQkRFFZxEm/GWNMI7Ud
nPvayp8gwra3BfuacEVJzLnGiCu39TJpCc2oh1XVBdk2awerPVWlajx/DBvjdjCDvGbRyYpkN8tC
nuOUj76Mo3eLLhtSOrtfnP+Um/QpSq4AbBIfPNKiqnw6OZTzZdElvt3Y+ZexN/HIJraxn0usypKc
urVj1fEui5xsX0a9YaA4c7s7FybEGUbHFg8MgqqVrllQC5Ku9HOrtlkw5lfNi8j87IEHWAXhDq0z
EeYa9N5ihsPiT2ZBCWG/iHVr2re016IF8Syv7dkVT3Sx+hnoQNX1zKC9/ThgzXqbsZDfszL2BQaf
OeMGwv6Piog5HK/2AQiDfhdNrnFuaUP4AIoxeU2bKRz9sCvH+x7x1N4ZMe7AUMaxWdBWOJ8wg59H
9ijOqe8Gx5S/wlvjaBNnM4DQu0Jv6xMSFhyQnkpNE9Md+5jKmqJ7iGjhOT6hcd5ykG9ve30wdq1F
lOAqncfRXbPXCNSX0KZJ4KOYM4dvY164N/zSx0YLylVSBgO+16aKddobdd1a502tmulyCsQYPtap
phvYBPSeMuZouzOgYkFS052e4008x3UQGCsqkVL5UdgpCngxJxhKobDmUFp4ec163jWjZp3rvZjV
BsOtwJOXVaNOTRaZzJZmSIrn1SDiZO9aCKPtAJaIhhtvTb8zwISQH1yJObnnXLBOVP3IdVWbcOgV
P5svKtJYAFfs16pDLol30Ei3OQ2d9QqbbjyfZsu7VoDwT3mqolWO04h6z1Ct7I6Kfe6YhNHrGP9Q
zyAIrZJTZE00i6Ks2rdRnB9sAqMOlpU/92l23Rl9Tbwqi74z9c+BwQ694qv2xzSj9GqF3sHujOgr
H6i8DZm6YdENxnOLY/der7306OHd2sVObZ8zmdpsuS193mpSxC+KLtNpDHr5IirTaS/I4BrfRmU7
895stCniqETAxwGLY6p8PbOb5IJdvP2FkA4xH4dez7U1pdW2vtTbLske83gCV6WbLH2LITXbY2Lr
6wP8Kn4Z+RrGHoiN84VgRiAJ0gy8YGvmcScOApxM5E/4aA5DFXI/tLjkCDvnetVsxDD1eOVTrBJs
7OyS8A7pVnLjOmXccfaKeIWJUne7Q5ewyzgaozWoS8pv9fhihhhGNxFl8LcY5zsiwbocUPtKlh5o
Mw4y+a5AEv/iAIPSzoOIVt+15vTcuh82Ay/tJNO5ZUeAPTwPvSWd+TFal1UcOL45VlBsLPyWznUW
BHq2pvdVhdc6vAXCHPqmsnzVA/5b5zM47I3GRX3rbasoL1yOfvbaxXFrbbt+VsE+TTLX9GdMgbWv
OZF5FgEetVc6Wg0Oq8qoyUzSY+j4tA+6vZZ0DzjzsmNAIthGTl2wjRNPXFZRGW/rOTD3CCuaNzG3
0Zeux/LvzJn9qLXAWipq5rtAC6pdgqSfmFvDxRdHRQxcI9Ebr4RNwPqCap9BbMmMkzsW3qYW9lPW
WD1vvnDyY9Qo7RjS5N5YKQGGgCodPyn4z8KiLl97I6dRm7EteMvjnj6OYWQezUy4h6u0zJo9KJL2
65TN5VGAUX6tqKAwB8J/8fxUzOZ2IioE4YAr6mldtHM0b0KTQ2AiZLWjXDltbeog0NfDUt8ZodFe
54EenKjp9zvwusbVJAq6/+Wsb52wxfs7TVsns/WNCDD+9uWiW5sL48wFGnAepomTrFTVuE9enKvN
bIj2VZZad8pEE21Hw2HqSF3jq4bl7hRRo7kJkSWRpFC7A/52h8AGndVm1VldlqxHpDNrxC6c3/ng
t1Zuc1NmDNS1EVxLapirfJTBaTDJEuR4nSJ1Rby6CVLTO2tx0PqBFVi35YTDtg3D9FAoboifs6c5
WHR56Woa+mGa6gS+1BicoqEcfIOe7L7Vk2hlhW1FFzVuz0UGfHIfBHX1nMRtmiYcCIrOuxQqK9pj
q2nQjTCrAaxBSVE5l1UdeUQ96Y2Jq9wBatn+I3j2f6L2+L+Mebuk2P7nJoefxK9l174rOi7/xT/0
s6b8ix0m8yU+VB2h26LF/W9Ko/6X45CGTlAzkiJUpNQV/9nYMP5yQOMiZlrsoljTUBv9u+ToUdKE
auciCF1cAX+n5LjIif5dcHSkhCqtO2C1+ZswwX2kNDLfhdh6HWNV60O4pwRKOcbJP1OU/nYUaOu0
T5C50UF5X3SvEwRMw8QobmpOZ2GoogdwU5+V9vHafLgakIKLin8xw/BFkCX1fpysj2JpDPZEJQEP
8qqNmkn3qypwrzjVuyTfpVB5KXjAwRjBwq3Dinwf8C59e1V5tlpIZl1xV0wcSjY5sszynJnSkMc6
FRz4ZdiMzhYIhRw2MRAFcI1twLfUsF9X/mgZ3QF4bRDv53nsdrozmxEwkFafugrgTunwU3pVFb4g
n+oGkquoT6FHAYHaZUK6KeCX8Bplv1XsRQcZzXfighnNZv/3xier3L1JYWznBJJeSuYWnPiQnSSX
QWk2lLxwepwGQvJuLCd240sWekH/GFnjyuXEf9/3uSc24cjKZBpDm23bsO6KrZbQ797VbZDnm6ET
M2WNcUDk1niLkyQNesv1kxlPz5r/Q1QcbCIdAg2Lv2nvxyAKHojqpa1rGTg4dhViwgoQohckuy63
m2zjBXHRnyC/IOVtlxUIZsAUHgjMmtuzwcK8/WKWlpf7tsJ990CVpzo1yWzW+6YkygtKCRZMfVEo
rTIPnjHFPOhPq4ZV6CVZ4sDUEgxWuE31HVUEe58mbLMvYW/ggBGd9dYvURMsoFbxTN2VBIrqRxqF
XtAK2Hvs8Swy7rQu3kOcGIYNsSFVsq8M0GI3nOOqkQvL0L6Gtavqk0Aw566AhVcp7SP2ZF9aiBIg
YYyRTn9rtGa4MWnnGzvh1dWwwSoKgGIOO+L0LIGV8EA6RB9vsZAJh6y7pCXOJQ314QlRSquvIipb
1b6u7OTSmnFm/Y+1hv6XTc8/zCb/eX6+GWg/v/zcEvrxH/xjepZAdHkMJjZpfKE6hoJ/Ts+G+xcG
aklzWf/Yd9b0vxbvEzguFOpSWvyvf83PmvEXXWokxvgq7cUcxlLwdzC6P9IY/z1FW7jMbRMSJrkV
OkhdtKfvJ7Wyh43Xes5tm0YWaWNe5rItCrwDb1jzYPDSbTB2Z/gf3fK6mCf3HJrH+CoIk1n3SYAs
LMpTTolSXTRtPz4bYzDcTkg/7qxSVttuUNMBOUTygBzuTtPD+Z6VgGpDpJiNsm4+mS0FtmjSRmbA
PmRnhkR7A0CqPcjOdNaIabIzGUfuMW+DxemcxTLcUkzshF8ZENLqqO2fUrcGvp9EUeX4cYEgB87B
2PmhOSMty2ypLo2mdE9JbYEXCgJQXnY3YEFoapsAq3GpXGxzhLPUojMvbVYYizR/Ai+5F6agMIfq
u5xWOJer61wWdnSgot09KOK/8lXNTuw6H1Jnx08BahuYFgq0QL8yq0VgatJEKyerOthjrFmgH1qd
IEG6BasiCf220o+KuvcukPGFaUfilJi6n4tqvBqcJ092Vy05qhMABhAT9fdafrHgil2Hw3DslfuK
gP5MFmoT5CcwyJyo2ntOMmsr7ZrNMBLNJZpbWm5ftcDrj3UzPFVlkB9Q3xmXDbAd06FP1Ujl+Jjn
Xg0xumeqBbddupduZN6iKoDq3aNIrIdpMwVRCM+ODLSoct8s/HigIJ3xBS3hV9teQC2cUp9HSz3H
tXcYDO2I8wqEDNSMm0GfaNvUY/m1EPatXTTfEd7co0K9DSyxn2iBpU2zVYGLg4868bY2lOl3sfxR
B+evntGKbZMKquCUcx5jWrwh7u+uyfWa5LXhxYIySt0n4Hw4cU+7DlYaEsAF0WmcZEdtacSWq5KB
U7Jk08qxaBDGJhga8b0E6VZTazdtBzoJWFiUCnYGxqxOy52FdzXuu0Mt2+SBYtF0HB3QZBHgm/6p
zzK7+6rF3W0TOn5YPCNH7Kx12yMeJOU7WpUTPLgNrnlQPprZRH4QNQ6FaasJiDEj6gd9RjB1x8LT
EHiMBEr1Z3qdqBdNOMWV6kN743I4PFgRG/RVU+kAl9oRoFmcFD4NwfxBozuL2RYGUoRRsg67C9av
hYjkXTnw07A6qP1gqkeaAYDa8hs5TH4eGrcJiJ6aqq3fGtV1F2bx1hrJq7C8VJ1g3NDaM+NnMSVb
pDTdygVxvML7cETlamy6qjsrVBTtAX2eIbKCZtPO0zo33TMgCpCe+qHeItraRsrC75E24jjL1EUV
FpY+tgkLFBNH8dGZ+QcKw5WJVnEHYO+y1lNQEMSvYdSHJgDY7kxrkWmSvQmzjor/xtEK7FecYKkB
hbc5FshDMY3GnZYjS8ZSg+Yi5VZK2522njNkELba7msWAzSKm4OWfUf5od9l7lxv8trWHgqUtGAd
6QlU9SO0qyX0EvkflaZ9mjt+Z7tUk0fuh0g4f6uEJbu3m8EPlEuRTSOGe24FolLldvZ6liabqMDd
6sWg76QynVedoPltt6T5NdVsPE8AocK02JPCiamMvQCHvVfSIa7LCBW5LWx/oeaTRnCriBdYTzkR
chOxBisrX/Y8SCxxPLwhip19RfycXwXWW9Snh6lO/SyKHsIKdSGlvde0UPtkgfk1yPXGGjQNDmbq
DeB3DOsShfdFoVs3mqaqtdCwTBtmtx+pHoqGz1FQvY1T4EAGzyDG4pv2FN2KJtsXRWBdJE5WXXE5
zXos5/gip36xSfQk2GtmN2xKVx7Dllw8Oxj2Tqg7ezOKYVfMftkaxrMXG8NCTIqCu7agP6dyPdrm
seFRqKOPA90oRFmYPSa1uWtFJH1pPzuuS6gbCdQFeye68RsmW/MxYv28krKS9xVV+RVggdcfOYo2
CWhTPtGUqJN6Vc4OvKk4tCjf9ebbQHGEqYeKqdFa2qHy6J5LukB0E3vR4c9t85Opd+1rObLjXY2G
BWXS0ArTdwJzoGkcIyXjnCFqP59rZxfrcX9Rxk3qIuct9fsuBXgOWU3TduzwL8jR6C7yflEj2U0g
r8ZGb9dt0+g+M7e3DbWpOQyNlZwcHTnAqpaEepaeyi7wOkfbgUzHtQbhmQ8T7W2ihTHFZ4+SMfaL
/ZzCTh2BQDxWIRvDHDFj0O4BEO2qfF+iXt/rBj0mOWcIhXumQFuF/aEvh73M7O90++uTHIXwcXvY
PamQbreNa1Pbu+2QbEuB2MzhWpTXz6cmr/UrpNkEhQzcAq6hH+2Hdhxoa45xdTOTaQEA5qWfk3gb
9JVDh2CCCOoAWG3RSfhlqIZ9YqpgE9DzfyCbtHzRIGDf0e2LN1QQ83NZp8mDhgz8MBE9sTNlHB6H
pIyOqeFpFxqqzGstdqvneLJDojPYirB6TigXwM9QzQV0fMN2uTjLY1E8tHpZvEa6Pd8isQ98YXOC
KsxAbN3cDa4Q2mS+XYjgoPRpfvv/+2BI0F//7/9ZrPj/eRu8Caeq/XkXvPzx/94E22yCIbyTFaHj
a6Di8K9N8JLDg3/XNZdoCP2HGfSfJt9Fsqkjc8NBRo2SHda/9sAGkk1O4Xhz6a390FP9nS3w4n/7
9wbYgRiHIHTZbqPKYvJbDMg/O69A25UUrWx6Zy6hd6OkcZUdqWatkrpamZmiiXT30435jXLvQx3h
HyOytdcZlQ2+TWHm5xErOktIP5xwnTouE0+5y4N4/echfoQc/HJV3mIbdqnBQGt6P4ZtzLD1PQJx
Kj85zN06Q3T5PTjG+3h1Oa6+caWrzn5rVkfo+odPxl4ccR/GhpUB7p6nR692qS79fH1TpuOxKYJw
HTRvkbqkeg/bqDpVKLNDfGSmuFiC3vPp+98dd9Hv8hJRCMI0C/Pn/bhx100R7G18CK3006DcaQ22
6dA92ZJgDJJak+rayKyda3/588jLK/Lugl3Tpoi2KOpozwJNeT9w62plONHkWJcmIWbk62Jmg6Oc
9f1dKeXgM7tbnzzgX95ahkSZzPrDR4XU9MM7FFM5ycOOIVU1vapx7I9O4rZECiGMRXjWUI67UTmz
/p+v9DfDUktEQwhph2rbD3/hT+ZtTFE1XRPw8BiRSGUe6L+lQccBZEwPaEt86R3NwdHe/jzqLx+M
azIqEC30xaQpfHywte5qdToRr5tpJizCTm+zxylz83H753EW/eOH58gLZMA1I5l+EYy/f452SItK
1Xi4AniGdYkLwCDxShSngdPFn4d6LxRm1lkO3BJ6AWFxNnPih1fGDnt8xDVcj8IhimG+GA0mm/mT
QX69b8sglB/oZYplGnh/PRXhtyWA7WSNFHIbt06wVgM83P+HK6EMgZWZegUu2feD5GOeNHSIkJoQ
pLvVepjF41y9yERE/t8faYki4lzoEBeofxgpTLzE4BvnNYjEmnkb9yYwWtxzfx7md3cNJS5LFZZx
VqAP0xeqPtc0qjJZ475BQNXcYi/+ZIgfPtv3bxqkhUXWuxR/qMR/uBRt0DsUgzyZXukgNgFlXgHm
KkkSKm9nLK4ouuBmT3rX+1Lz0n2Deh1QYydujAZdwHqEccq+iQi0v33tfGTcXpd5BdTKh9/FZg7e
JlabhcAJ77bNg2Gbl25w8+dhrF8+tMUdzntpwF/AePFh9oLVjmQxRF46W2B32PQqePYmIqE/D/Pr
KoiIkX0Cyzs9EDR9H8ZpRYX1kO7VWo7Da+M5EGPb5E54meXDKdM2hii/eU4JuBDW+yoqbYi2NNXU
MbZEelaHdbwHtG4darNaI0uR39sO+tSA4M+fRSe+/vnnLjf3w0shqQjCCSLx1GNWeP8l0bQ3ydlx
uCvTbTZ+dYKLbG1cT/L+z8P8WH9/GYcqMP0Sh0TMj8lFOhngGJ4kBque/O6qH7ZDnY8XLqoP7IeN
6ut1o3TAtqCJB5vzUbPvOFVTdgmxNGtpaW9EVn8y9/66srA1XLLw2PS5BgiM9xePRM8QCDxZQzVO
uWhPrkavf0nbfWcdEJ1o+6LWtU8W0d+8hjTBSGeE8cKq/cskjJePVQU/am06ZE3Qxo7i4hiU7Seg
jY8zCowa1mimSFZOnDIfN0SJDme2y3mwFTXFS48IC78Dqv3JKB9Xr4+jLL/ip7V5JsZb5kXEt1vW
hh/J0CEgYLYR0sp6A2uy++SJfbx7H8db/v1P40VIi8O+56qs5tzUT3MNdP1vzhM/hpB8DA7+YQrV
H1fJUnQNxelk7WVnZCKtsGOvSgI/Pvkglnfr5w+CYUxMNHwP9CiXLKr3V2KkKZ2uAomPZYXDmZKa
vcuCanzunai/oIaqXhQC620811i0xyvF+ZtoiW5Wn/yQjxPAj9+hI3devgP5y+WO2aSD/cZmSgtz
1xdWs3ID6OwRFfHWEP0m8cpP3pkfE/ovl85GhFkSuCdEpfeX7lqDtMSCbzGdbtyZVR5cI9opMFXK
bDXHfXIL2NXygb/T2pS9j2LX2BI+cJXqIbWj5GIu6j0STTqz9V1bB594y37zjpHNBQeOeQ84HQaY
d++YNZucjcxhYekP6k1zZbqlPsJSiBfhM8TfZ2Mt39dP73PtypKqNtPiVMfrScivNiUaZJGfXNLy
zv5yx3+6pA93XNgo6IaZnfuAevwMWdMxjYP1YJuXONxvJqyzq7bsXpwGht2f3/PfTENLU4mTM3s1
9u4fRp7jlJoXvhbQtyAfEImnp8ZAIPnnUX7Y/d5dIMuK4cEWAQLDk3M+3EcWRzhyscG2Jo9wAOT5
npwzgNKY35GtbmFJ3JeoAZD+H/su2mVe9MnE9IHB6qBokgbFUuB58ImpDn6YCUMtb8bZxf0/huFX
pzUvMpndilLEqy6PLvWmvRMdPIdYrgw8k3++/F/eog9jf3hj27L3RKr6Zt1Iqo2g5zVqZOgQ/zzK
D9bnu5v8YZgPN1mvhrIeKCOsl9aM43R7R4tfWkosK9uojnYebtKefK+sO0hHMwFmFpGvq37355+x
vDG//AqUJThWkZBbHw8YFDuViBWPuk1Rx0b9EW/LRtOTW5lR6isJkPn74y3zAJY45koal+8/UdcJ
UKaPpAlENk05Ml3GkUBh3inb2oKL+GS0395kpB5cnUftioPU++Ei0PqKoulyk5cOQXyMrP6aIItj
YdbXegJM3m4qLALOGXI+4i4Q0K4I7/jkg/q4M1reZscU8LsdoLEoT97/ijR2hm5oCaIAL2J2d60y
mKNmTTmXWlqbzUMhu6G6zUxZ1ojN+8q6+fNN/2Xa4CDsUmujeMc5nHyo9+MXatTmtmVTmM7DGXc5
XPV29OXPY/zmRSLhkvofoXggqj6WM8okzpE5iIagPmhrVod2JrpyW+/GFuXTknjw5+F+e0k/DWe8
v6SB6DacanQwE7p3qxmD3dh3t38eY/kCP3wb7y7pw22jMh9RbKBLwspKQMDQ+AN5bn3A18ic8MkF
Lb36j+NxMJZsXih9Ectrffw2AktzoyxHNQ/4QqBCRmPoWx1Ywu9EzUzZSs80V/OVraWEa7dBeYuN
DX0KmRYYwaoZfi/4UZVYqErdpLp0QzBLj1HoWtkFDPLCOVbIaBNcNpM13xqzM15kg649TQVUXjmL
Of2iVE32t92a5eUAfh15M4yPiO51kjA8LbJ92tTNlUuGNBIRNzYuA9E36b2nQ7Vh2ujms4EGmZMk
7kY5mnOPgDO/HoxocM9iQw3ufho87Vn3YlXu1ACisxGwb3Rd2ZBb5n58EIPRsyWZ3enSFHl+GG1p
kbVlBN9jFtanMAsr+jS6Qw+LLqmWttXeTNPvlqVm8wCIBvZ61es6GULRHNZQ5ekFto0p0s2UhaG9
mwyOiOuC/Xy9CwpQGVPjpXSNXMxL+IGPBbXfYdOTr0PxU0X9k8C6D6ImKPCg2yFNX5e+2bFvY3mV
ghHMjDY6oWANjrQ++22WmorzZ2M/Ci2dm7016eJM6IV5DdhU+lMy39opNpk6LtoDXktl+CkeM4we
26BOACLpasnnNMpoQ5ZN1O5RupfDq7Iy8rvbrhwI6zRbP5exc9n0rXHVAqPpCGDK5RbGx+iTbjl3
tyGg8HurBQhJSSpGgzyiFcwP5MXPJz2txCqtjZwbl28AyHYY95t6XEkloqshn7ANJe16LvD1uKLe
EVbkPNllpr43opWbqQeRrUgGcKoZP+JUX+ULSoo3E4JONn537ZwdfpRiUBERofarOt/hGTga4FOg
f5n214rGOlGZCI/ThJBUOkY2GdBOpehhhvKizo30Chq5uOZ5tZfQY4R+7tXzqyXmeSV4aOgEwoz7
bBZga4kcPEqv+C57cPUica+AMU0cQUliS+h5D6RBrotamI+pml8dGdvPOIuKM10N1QazDD8wTvGN
lTYYoRJeDaBkHHqV8b2SZmOt0yGqccISlBfiZyOdR8vS+2QMs5VdlQeSwiYqtuZNEH3zJuUCZAsn
7Wm0ysup5BkzMemrepJ3s2wAI8yQ0pwq79f8IW2fO9NwbJYFX8NAdqr4o1ZQdcZl7KmJ00mJubiL
yk0xCn2b6P2lzUq3Vvak74ecs302nLKx3gCJv8uwjKgVXx2Qr3Ape/U9rcgx/lIoNi/Kyrv1GNRv
UjTk2MYZOXyEYh/ZOqWXkIzl12FE2reWdmQeg+YL9uoThTl9WHttEXpPzjithiC/zNr5PreeKtq3
nT7ck98kimvDjcYSkBNawSKLu32kPJBSWlqk8FVp2KyEXhu3nUAvYmQ+Gn3fjjzfzaLn2TBeQo3X
bNQFsVsaDVIefYuZyrVOKlEZ8TO0vJFT2Btq5FF6bJna6j5GaA3ZrNNsgywyzabpqbwDwUe6g34R
mUOqny+G4TBrV9gdCQv1rG/kx5xUZh2LKNwOU7WZW8UHlJob5NxjvukzEodwZ879WuqYO9y2fAj7
rPJtbGNYh7ARDkmDr17lnGTxgcywNE0UFKarNsXsHcinW5nC+2JhViQ0wm9ZILI53sK+QWXVPY5O
6oskZjhk23rWfu2Iwi05pMBUJ+B1SSUfO/QY+0SOdIfL1YAdGOeAz0IAkK0c2n1f2fKxHpaop0I9
MY8RUpWJ/iim8Mhht+GUOX+33XZtxmQhVpnzgD6xv0hspoXQJq6yntOx2pJAor/qYhjYBACU5r04
mo05n4tU2iCcEjkgw505OPU4a96IHXjDE3c9iyzbuyQfI9PEcHX5X6Sd127lVrqtX2Wj79lgDhd7
XzCspKWlHKpuCJVKxZwmJ+PTn4/u3n1csuE6xgEMA4bkRZFrcob/H+MbrSnjaFRyTRB17D4YCd90
b5kppp1VaXwXE9SOjIzufgZ7zvdtbPldqMpu9c1hg+Cq+LauToyzJP7u9uR+VjidntU6KQ+rkV6b
dXyWKeoOy3zNG5yJbo5/0XVvbaOeI6c3DsmydrdWMXb3neIQ+ubNTK+1MmUgz+aO8YSqUjtanSaq
kwABeVd5FAi1GeYpQJPOJNWC9YEwhRdZNxiWXewrUQWFaj7hSqn33pjs45nXe6Ou/DCrdlCjfMmW
9JFg4uUWO9G8V5RKOSd2Gdv7FTXHlayLFNWZi3EFsJV5XZr6iVcuObvkdoUkfAQtoE6Z5rM/SRQR
q6a998P8otKMb080FMxoGKf43XOWuUMSrK54cK3b0qhaTuyo9KaivWQI2fZsa0NlnkPOC6FbLCeS
P8AetZGs60DPKpN40xRGWz8fMlDcYNJEbFH+g6QU2Ow9XvKyJudFhbJi3veJYXwIDUKV3U5DxB42
UoV9bajpNSWSfR/jiAADi7My7i6IJbKekh5y6AAYQHMsodT1wUTdBS653d1jrR5OZSqw2akG4jpt
cvNXQkKW8tSnM3GGpoVhEZtJTjaDN5e80LyiGBt0cRTWMU8M8ezNhXWCe2vAp6z1LnDruvSu5sRa
g44Khc9gVvNA9qhj64VKDnVS2yfF6ZBOyfrojkPDDbadfFrFhJWOLAyiNnuXmAsvwdkUJ4MTsvV5
T1Sjfu8JIuxh/rWvzFRvFKFbiuaSdGBv9pa7RMdcvdpVdymVMXdCcjfnjPTNxbggf6jwLSebUzbx
EHmEAjcJgQJonP1FiwuOjUpzPTsLOaGWkT8phSDIrYK5fiihdwYNhQR0bXjTs4PeOXjjBdHHl3zt
3K+kUU372bNWjyXFmpNQ792JiDIN+21IFhbGNILbXjysJkRKv/YOlkyjJC4DLdl8lrpytNruYYbH
8zVzLLkvzbXbkYSrESNqbULmbJoulV0tt2m92edV78XIZXfdOsoBDfiUhjNO0z05onrAbyU32tw0
eBiZqRXk6L42xrh+9GZtd/A8nnorp9vRTUSiLp2XX0uCuv08SZLXRCchN4ozEI9+1R1aSUoM+YXr
F3NZLvXcEweNGfuQkuhGTCNeQ5cDyi25pvKMjy5/J/IHRTyxqfjh4xmgR7x3xuZKs2R3D+gzCxcO
66FMzeJQDWl6rt3pKFPV0Cg1JtG6Vl9EPhynuhRp1BXYhNzHuq37Gy92Xog/SfArEbpttUjA5tmi
4U1xUjGBWL4mK0/lCuhtsW9ZHwLmtPiCERI91DreeFX64G5MwmoZ2B+OBdLWFrnPvaGNBMMVvEs+
aFJH8b3SvM87vSR5VVFP5tKIK1dP+9dyme+TUrsz4vlFWYz9RKJxcihLphwwnZaBg4BPTOy3YlqN
MYqFAQi5ULX81shYbGR8FKs53mYS4IifWyhEiYyvxbcprbsXGbvivmXje9P1tQyITGsfh7W9AolQ
ibCZWoJ+wbTpEiZGIZ2wadrixwr0eIjF/NriiytJwqRYC4XyObXyObRU/c0Zso+qWudzqs8JMcOZ
FZ+EM+Ca1ae9NnMTUA6RDRbZs2HgRhbFUIXTDE2U6BkoJ1N5lViNBd4p1/fAJwdMzmzH+yW7JKp6
lkKPvFVjYXP66QEfb4e1Zp4LX0EVnDfZmw1m1Ead9EM4NsUC2SbArd2TnQE9de0dh9PAppdtDg1Q
h5z9QNkZzXnSjPoAYXbc2W7aH2wNQk7quoKMV6gZ/sQ0ECrtur2PQZPat2j8/LHQu2scY7AHIU1B
uZqhh3gF51sYuizcOq3f8Yo0zAatoYj39mxD1dPkjzlvKPiqi4BXgcUCnomBlg4VNHM9LsHYnywE
fWaXTl9FzE7Iygiy1NFOD3FC/Hfa32My/FoTZhiRB75W504IjKELYZi8AGlxFAMAsa5lk5VKOd94
ok5C12rnZoezHJHxoMLQzQo1oUFGvdD3YuKAWs0GV0gbCChFFzizIB12XuP6h26kylHMrReNeZeb
LJsOnNbcYFatPEFhqoNwqcPwoiUs4RRm/bd6oeEp4+ylIEnFB6mf7JasYxIv0rHdAfLCeegksH8Z
BqPfFPNzbXoFueHKJZmLH40+iLvcljUBfSi4b8hbNPWDZBpNA1Jm2YdqqMIQu0xdk4S8OPXbOnle
d+LUHCdX4wpq7QzsbwHaWndGXR0KK/PuPfx/Ft1xognDQcOYHmTELBcHb8IHDB6lqztQAayZ8hor
v0ObKp49GXptwd+2aF5h3wuqN8aOjsuoQRNSvSOy0VI/ta25qLf4OchSUbagkgNGcRePSS6VMHWw
4AzlYiwvsAeRWyYWcsshV7wePxAN2Fa6jl/I2qv8hLiD+EVvqjHbq2Y6dXst1XLhG4PTvnX2FhaZ
FwU4FdNSy6elH50SDfiyPFHfL4x91y7eR6IXowxH02mJ3zLSW6cv5YOHGfLLgJa+jpJ1Sedzm4/T
id/UlK9T4iZgWlLhPpOzMcIWaMrZ+JYBEb3l2NEwK7e5YdywIXGm53TQ6yhOMk/340xZ3OdRSer4
JsWYRBR1OzvZGV6JnVwaWM9WyPTUMiUR9MaSJM9tk2qHWUz3E5mpR6XuLO5FfAhZgCqyaiI224qD
lk/vWxinqqg77wV2zjBcUY4ugW1i/9wXheXtM/Zj8jCvGXYzhXOU3hLuHrF4xzaj0bssOJyv6cGT
dpVf1YomAR8gOceKX0sgWN5YvE8iEU+ZNqXnViwlRy4wUlM/mFgkG2nOTxh/rGncw5pRvIcsE6fM
bjiI58wqK2mvccBKQoABxOn0Al7Bz82PLOkIkdwZ8ckG93XmaJ6cWE1HbAqcYtW9pt5ZBcfiOVHL
mQguw6kO6RpaVpBkaGZLpdcQkOuCJRjzQ69n7jleCJbZYSmIRtdY680Bdimz+MrIrKhVlytDvJjO
12X1glVoSDONpbkA6DfKOyF0Oz7Al5iGYF0ZdxeZWs1dW5Ngu95yweZ10rV2N4351yJnu5+sGket
6zV+EW6o2G1gzldLT0REmltU6HLR7dLc/EbBQwlI5DbxN4j63PbZOe1UeQ2KUIFZ3So8JXsir1OL
RRYoM+RmAn/347yqHz1dg8HPrDXGvmS44pEgaJ9kWDC9NKRGcQU70bgn5rB7nvTuqb0i8k2cYUeU
rJYtny7yAMlvpUjzrBuyLdWgqfswqdSo0LWL3eVJzXQOsmTXxlOq7Qi8j2/AcS6+ng3EmqHE9Qc2
e6nyTbeR7NYziBoJM5dJlvQNcJ8taJQa2z1k7bFG8b2UbZCNWQAzeVt7fMcoNb+lRXm0vLUroww0
BGLWFl8NVqysI9TWTu8WtTKUHUCaVF5XlnJKdf2rty7zu5OUBX4vBctJMhkuEJQalmzl1PZbXYBt
OdQb2klQj6/PbpFJsVPmMo103rlw9PQGsVK59Jek6GIKOkaM4CdV+YPZuJXR0Dnmo1zmq2JIUhCB
dftlhlwFtWdiC2di1Y+IAp7Si7Joi98N6WOHyKyNJsf86E1jj+D8RXacwg5VBdiQkhU4Nod25UWr
a8OvWZujgvfkkT1pci89zMslkcARNj7rqGuUoNZJNW7cpQfVUuJcgEuL42F+NO0GkKUJDi7T3HgK
e6eP1EQ+znCL7W+DpsZnYEkOFZDMCjBikA+8bk5YvwLcXNYAs+tYOQ6Wcl0UvbZrUnGamvEyYmGk
8uadBqVtL4NqRnWjauGCVbMILbmObRIOwAwwqTSTkQ4MHIvAd8NYZSgThSG11tZ124mBdsPYvmnx
lBMpzk775NSVTj2hQHFHMYGooXQs5xtoasyKbrZyDnOaH2WZlvld7a7qgwfNZwy0fsU5rpbKC5yJ
9DwrjlrfFLW6sMuTc3wc3E5slGd9IMvcicWwnkaE32cDiZUbxXHT1+wWUkZZmcCMH9ng7gqqF43v
rUX9mBbedFyhF780Kfj8c5/qjQIioOz0KLH1YgKPMSZwTvTFWU5amzyyfVqUyFNwS2LMnM0fKulX
RGMUnA9HRc/DgYLp0at1+R6b9vTYs+h/x9VeKPvRVaq7tXQkG9Mx1sICDhinhx4yBVMN/PtsRUuS
JuXes5bkHUqMeuVpeXKIV8ynQVzIZuMGoYQ5ui48ssXF3ezu8t6ZO/DuTD2Vdd+SdBMTdzmtHusd
1vWW0+iXCV8QJy/FnPuWE1TvMMf76pCgAtJ2abzyEfRtC8Ku9iu0nnmfti2FAavO0lv2UOYTNfFb
cqhrLB6GcbWovXUzVxyMtMFQQtZQkOvYPMvHHLZqTV1CIw+lUkfX5HxW5VakdwtV+AMpCe2EAbYQ
+topb9OEekZRzbis/HGetvQPZoDl8Pe6Cgy/3xRN9pbUQ7v+U0sK0/Kaps0kgl4KrG4D1fUqsL3H
eP5F1+dz12m7EE09gkMIFEZ0+anBqM+dxLlM+4KuggycXG+DSstfitR+4dA6EX3NwcAazeYXnYzP
rZnfrmttIRh41w31cyZNiiA8UUrUbiOcrL2KhexSLU37i57a537TdhW8j5qNjAlz+ufHmEiF3K+S
x5iadmDUWgCXvtutjrurK3s8yhF/zl9/cZ/7wr9dcetdOoT6ILH71MWT6bgYzUQvsa5uQL0QEh3Y
UH7++iKfe07bRWiMgm2n7464cPtSfydhYGdZo6jbpIIZQfJEIKigpEjbYU37+xciShhrK7Uhw/A+
ddjbkmwdfRNimNSQEyUGBVKISzHU3X0W579oqf/JXVkIFuiBkhlFuPcnFVCOdw7EiORiI6dDth7s
s/tGBLy9v3h+f9Au8AAt+spgEXiEiAc+PUDVIcQEiTmj79W7qcHZiae4IsF4YDdDvTzbudbRhlL8
t58mkxy3iNQJV8DnG8yElyRqzLmo7NM6TPtOfZljAhbqooTJ1eTKLx7on7xjCCIxO9gWhwqkPz8P
k5QirSgXhokHho5yrdr7g6lFf31Tf34R20a5zRxifc6wslT2C1PGK0aWMbyUrrBCIzV/FZL5J2PD
Aw+pbkJSe1NO/XwrAx3WfjJ4dLV7U4339fTdTO9F+fzX9/I5XF1nXHAZZkHcKBsj/JPwQLXjqgA4
Slh6SassL57xxb2x+qHbKU9Gnt8i6tkZKnwaUtN8R7jgeOyz7gwBpacnfSPbKL25BF6DMXPq//74
4UVEMLqltCI1/DS3pLLqu4FdA/UnrTq0NSX7cWnro0ClQy5S4h3++nFsL9zvW9tbg1lHqQl3xETD
bH1ehABBEHXDW4Ibce8lSwAr5pILj7PocpgWSaSX+CaL8vWvL/vH79pELe1yOoIBjirj0zyQsfp3
BamdQdVWe1aOcJZpYPX2fSzdXwzeP72UaWFy4K30sB78PKzmuiv0catUVJSFcbiq6E00wTH7F+vQ
9qb9/CRZEFCGstB5lsa39/N1atpdXt8yjxoAeWjThhJSaq0BH8ItvABtYIf8qznO+HxNNg4GpHk0
O5vx3/v09ruTbQjFYWUfNNPwl1nbyxR7MUcgWuXqU68VX/qmPyT0NTqV82pB1c6Q94DUu1/8KX+4
e6L3HETgCOB19M6fn/KoaP1SbKoPK+NujbtmUgNahb4hOKbhNv2VaeYP43a7HrFXWzC3wzbq07i1
6HOpotHpGkTlrbxaffBywfIi9389Tv+wueAy2+y6Cc/hiTqfXsfapoBgc24IKIdD3Lc6MAbxct9a
yiOb0Cxw9TH8/7ui/vMw8mrDrXSaeIFdfhdApMYSuBV4O0+Ru7z65Sq5PaffjVrkg6QVsGDh8gIy
rn/eoyFVIpnZZQUmC/ak2eCf+ypsOaNSHmmSg75ibW2VXQqC87f7/FsMqMem4p/PIHkCht+bdhFZ
ksr/2X80l7fqo//8S9t1/vNb/f/89mNiibfI0p/+IyJXQi53w4dY7j/6oZT/S9jYfvP/9Yf/9fHb
pzwu7cd//+O9GSgd8WkJEPzfuyR5DX/3VW+f/+//b7uB//7H7Zt4I+Fi+cP/8i9npWLBnMfMj6gT
QZDNgYCJ7H+DLfR/YrEAEkJHln9hKvgP/0nRvH8S1GBu1Kh///A/5kpFd/6JdhI58IYfoWFlun/H
XbktjP93qKDQ24IX8Xay4WW/DTX055G5FI0LMonqm5GUD7VGfcc2KgNWLMSE3z2Y23995n/VQ3Xb
oG7p//sff34l22FNAwWFTu3nK5m8c5pi5kVUOPSGaLhat2BJzaiZ+18JA//sUlgGdB12C3dof5pH
dNMcwPFwU2qq3aZlTyFLs+47Ef8LecYo/PMw7J9XoX89PApdrLWcVIArfVqFPM8iTKbYwN+zTuu3
n3PLr/VUu2pduZGFkuLlr5/hzzPXvy9IGomBJxbN/ZZS8NP5IU/IOc/ph1i4/W+8xv1K/pi4Rndt
7orUQ8Sb9r/avBBBud3HT4MEXSEJCJ7rEFDJSvBpkMRsX6h4G2nEuu/cgt0uP+p2iUmAq9ODkabu
A66y6bIUixORMN0SveaWp7kdnUuMuC6kHlyCwSyqF48Wwy5PBHgUR7VvEflBOamEdU6XQRw9VWkP
WmI7DyRhrX6jQWFB2U8q9EoACT2/poUOO5b0hOam+FLqVhU5euqVQdFReQtE0coQyRpL1FLO2iu1
DInOt3C+jGpc7VNgppA/YMfcuKPpvsdqbH41+ergSq0IRStRkJInB7mcSRiQb05Tfk8L2JSq4VxG
6hhXcBDGoKOpoIUrhS6eB0qdObO0oKuM+coVMBhcQJq0BDLlRTNT92I53RRp1Sh3tj0gXJ8pfzyD
wOn3nAOzm2JCk1q2dnY0hScP7MrfVOwhh7ibkFCh+0lgMzTaG3lL2gNxA2hHVEQXFMOW5V2lAUxO
L8YYepzTsFdMKAt+WY0jFeDBAq6RtTzgUs+HG5rqHdXSbi6/SZt0rFjCbE7pMtM7JycyLCpFvI5l
X9xrZjk9OmmrHd0lt0Iiy6G/i1r/ZkODDXL8+8R5J5kRrjQRzrOeUG/OVDomkzu8J1SsfCqKwISM
dlBAk8QWan1Z5We7EcWB+BU6m5mrRhRlkjAWXn9KE6O4IcEpuZVlh0jOofZH590oDkOlKlqQV+Q1
CSA9uyLL0QLE7hwHWamPJ+rp8oFcyc6GwQrUw+/TyjnJ3Eq/JBo7R391Y8jrY0kpOC3mHTpI4+Q5
Rv1GqhYNmUbm+jvlsWHwi6ofDlPsAhlLJRSiUueQoGVZjrIGdG00DIkWmlUz7tUmuyEvc+2Dbh2+
S6aAUzV7W1vQhg7qG4bQ7qUqxcegqv1VHoN6tVUe7spmdpf1awfuE+HZ6CNH6YNWR0+0MVZfO3tM
jjZ9Hz/TxzQaPAX8rwE8lNQhcjLHKltDYxmngzdr1rOcaKTrrd1ByiYlIm7a+AXOC4kQsIJeFXCy
oJvT4tlSR7DPXVd+hcnsRF3jwAUFUyopCu9knTmvWmOjRLXl8ph5VXJfj5Z9tkfT42Rd6DQWyBno
EzU5efDsr1XePoqssaY+IdFVbwajjS+alrl0VlayuKglq2HRTPF3cuHSm9nCrbsCvL7ysrm4U6y+
f0Ut5Mg7U7bU3xX+DHwjqdlSJV+8Kj8gv1Eb0BqjVOl0QGeHsJISeX8vit7o9rDduu7gzsi67kZV
z9Owo8Krfq+9cqLlOI5DvK+RWEBsslz6/3ANmuY6VTcAq9F7+VNRUMAjELNUv/cjOo0t5yhZoiTT
1Dbo3KYAfUx3HnEf7Uw3AL5lfqV8CBlxRlS7AQDJFwkVeJ4TnenW6X10o7eqJHY0Bwe2p/KSSF94
rUkNzluUnG0yf+yb6yzDYzY2JrVtysFOtB39r1137asNz14RrWZNcQNraBlf6ko1xz0epPmtGikT
ALHqrQ4MUj+/E5ZCyMhQ98bzNMSecyro6f7YEPoP1PBT4zEvYuBf1MkUCNeVvqZHoSjFxhglUeEq
zQ36aewIynuRoHhVsvgpA5u6V1sTBolpKihj5dlSQXAvSUMWQ+9gh5NkB4zgEANcmm0IZPeUuOmu
iwcGXL3Ez8aYUYev8vyHmS6kxLZELqIVacuA4TTziy2NUlNp5D6xjJOo3TgoBk+9Ugab+YLncVRG
5SO3nPEM5KS9lbCjgX0NFoGd4PsbBaovg/+hYHg1kmNIAhJV5XoIE8C7ytR77AdEf7Z9iOuKtBFT
cdVd1fX7NrFPOlXrkEjJ2q9jU7vRzeV52J7Rmu5ZgSLq+leOnK5suuVV61BIKp+nqXu1UHnucfG+
IzR7M8bOz6W51wQQKLt9ctV0fGId2neLfVDxph8Jt0Gn1aFYxw9Q+VSI0J8kw7GpG4r6loIkb30u
Fl4bHzVA2DorWUbi3BTFNavkXnriRw/wtjHMG9OEYF62D01X3tUIYH1M5HsOhnCe0+HrwNzgV2lM
9KxjH50RfCRAIfNCDPKP1JweMyFvHI1B4tV3rT5cWkcXEdmuL0KhTOxhS/YXdH67pO/v3JZxNK4H
Bx5lWiKbXroxWPP0fSbFoQXklHgfQ7sgF7YgO63lc9O20i8toDVFmUu6gyXENlTeXX22rPlLZhNZ
AGJt7OnLN8y7hRaVBMGYUr4RvbvRfc5psdxUpjgJSmk+3Sz2m+3Kb3S7XkyRkzs3sqfnBUjiwimX
dd8Yri2M5w+mIyLcJ/uOrlSVYDuzLdFcd4BwUYExjujAIanfLa1HUbVcviC6h+5NCWiaZERCBnYf
iE9MlopOE9RrwqlRzP0ANBrMjmL7hAXagTaJfd64nU9pms6jJ4LG5byGJ3bfdFureBG3Spp3L+gQ
3GATEt8MmXNrjOZvpE8kKSXKXnTiZomeOzuZ2eihdEilD/f/MbPYGtLzu7ax65LUWdMIzI7q6l4R
SfkG4fx7bajdfUpjbnHSxcdwckKYyRtFBkNmZw9e5V4tXWLc5EpeI1tSvAMX4ObzOuIYG7aCmAKH
+HZ6j+7LQpS42TZsUCx7CIYGL/eSDuhe+mmkd6o5d7qTIztU8yqERjBvSLpL2wIrm8mUulNl6x29
xnrtlZxH1lMYd3LKrqVKgkKl7kGoyvtRQKdu8DvtKiUmUAPgm67M6XWH7vs0LBMczxpqFcEMJq2Y
60LBsA2S45BN61Ek/Uwwo/LVYK0/aANSmcrVrsfVvqvnCWO9jjLbM/P8S6G6NH7bS5l6/WvKCSmY
BOSlodf35Czf1zQbqc5krxKU607M6euyRUGgE+iD2Z3v+jF7brTpvnLNK2/qEzKC8T4kXrxvJ12/
IEm/nhyvo5VIy7uR6cO8qBfNGI/IM+88YzkNWX8eNTHPfm2LOfTSetp3jXutreUauWpFfkRyZZsC
ttN0QyIoXbJBP5vW/Ngu2o8ig7ZlIGeFmQqW7t6wDNrAdMdLrJreMO7GdYigHalgtQcjALT+bqvI
3+j/mYV79KQ49BO9wc4ERY/q0QSg1vTFNSK5S5kX+c51s0szat9oRobrkO0JOSXBaWEK0hT3K9RW
qNZaFcAWuMmLMqJcu9ML7Ub0JdmnThWS66ScbbV+lKv6rdZs1a9Lgj6VOQsbQqoYslN66o0Fxio3
nribrmZGOm6jMvXTiTjQhefCurSeu1k7rznvei8EcyE5J34Gl+ve6eRF44e+aw7aQRao+CGqEhXa
wneV7YCQoNWfkFEc6wYRtipgz9HXW47ehMxfEfp31eVLLNoMqQ+NTK1Q3tvSVHdWMtgnpM0qk2L/
VDbmQw1oJXCwx/r6VFd+D71kIymK7M4S3RpsGBOCavUVL3aO69Ad38ekQRQytqTHTMopIz9j5dVm
qHivELW/zqIOnR6DxzpD4GwNgcvCYXHq5aa8nAj9lmP5YkkkOOx+viyVdl2VW56jTbTo1iwNFL3X
0Bb2TSjnPv+uj843XZb7pVeu8KS9xaQhRrMe3zBNRbQgSABB4o6os/D8zobon6c2MeduS7xiMj7A
x2Vxae0j98+t2PUlz9qPcu6vXJV4ttHe/BKdkSFVRjmoJ0V6NXsm+7fcc3yr6hWAtWV/FcNC3DVy
Vo4r0TG5HwPmOgAMrvc403OVsMY2Z8+KllrrDLh9zfJRrUMbFsCWQchjLlnQW0Y6kcd7GQ9WHeoD
QWwaWSzPKxLIU58o1ju61+KxILWr73OoIIuoHtaBshfJ1HU4pbF+rug3c86S9vCs1uQQY00dfbXq
p281Ftgk0CuyJiujcR8yHSZak3Dm295FRh0yVBqsdvOhzel6JsDIeh4Ty/vhJOm4l5OxoTmrvA0X
nCA0SwvpRW7vIakZy/Q+BQvwVqDnOQjTuEaRAdVNdYtLSW76B2J3OMyG19tfFUQpwWAqWBQ0ttWB
TOiQ+2ThHmscErqf9upyzAatQxc76+5+rcnZ8hOt0s90yPOTVDUilqeuC+tMrrexayNXnKz5IvAL
PUhJi9twiupaFN6XhqCTIJOq+RGXmhYj1ZIcb4h2CBIQAgHk9uYsmAX35DAUyJ+IXhFLTZ6ZMaAS
qpFjUkKdcRyJLmwVCPuxao03dWbaz8vYrzEpbRuPbyEdz55G56rPtB7tjNvHd62XVGGhIUswYiRP
/tgNL4ji9U2Epd1RHGhzHzxCca2vVfaoJAXb31hVJ7yHVlzsGLHOu6kphEezgL7MjMIfjgPrdMwn
/dvsGeVZLVZQHfbSXqWVyIBmWsSG+V6eEqPRJVNFdgzv/qmYpgTy/+gcOqh511Ysy6jM1I+h75xd
oiLtM8lyeMzR8N10ntY94NhGm9+jUwU6ekzRKBG96n4fhRZHCRPJqV89vuhZF9ia2ma5spJ1uBc4
q6hqOHSO9n2udzUtC76pU2aiL0l4wVJ2TaBfVMbtclYrCq/uj7pfDBdTjMVwuHVSfVmGa9XsEKOF
ZM0XeehUkiQ37CnkGxlRtxQYGcsptqtoJuetoeKlaNe9sGLz1i5c7UWa1WKiQc2RzNCwT+4rMOma
RS8OCXl/xKwGQFTPmmIv9c59QRRvcNjKiNtDGVQxxTSRzV/PRjQ1dnUs9J2mld25RYcc2Znbh4iu
1ahZuiGy3HKJtK6KN0C3tblF0DuiVsu7dYyEsXQBn7EJiOtdUdUOJZjcxG9ogAjE3ng2QKb55hDf
dhO7JW1GBsmpbd43LPwrUnXEb5PD11W0455bnU+F6bZ7jvwPC5KL7Qt2jyRHkmEuuyiXU3Kd9/MX
010/7AzLwKJYpKUbUsF7khqntI33pljv3YJDDi2aU9JWuJYa2NiEfcuwXDVsxShuohGk7EkWmbhG
kDnth3Itr9LFLE9Z3pHhvRjGa+zZ7zPv8z5RLT001azeNeBhoywelqipzcdYZxO8WP1uIGiDE4We
SNyuXho4MravpF6DObeU8VoQobmLyS8/yobcEB/gLWvlOiuXoYrsCY3LjO0uJOip8C1r/eaJlJFn
zmpQ0SIl+qLjxVr0oQpIMr+zTPNKWMsGkl3P/D1WYC2eHgrGUQdqEpV1S3LYinntzKs8s2A6BsxJ
jQdfpOaNQDkFAgGHkq3KXWLO3qkjD2bxKWLlLz1iVIPoi4Q4NVF+I1fJDu1SFhHKizHqXQC689KZ
kdnD30QnDUt36t+yZUWz5dZN0GQuXQLEa8cUHeNN1wz3qP4RlYnkeVRVQrqXqYhEt3ydJZ6bVh3j
CHScd+B9dw7JbC9ocUgO9tAFNBVliLHWjNcFHw4USrzxM3UCf3KNC6XO5dJRqQ05VVYhR4zhyipm
TGt9AYq2tKxlpxMz1bDjQObCwARRiRKriyndIW+44qD2purFD2HXRHgwNU9rVV7yGR525sU3mGQ5
Tgh9/GJ4Sk7UcDpjWIINTx8z7vxOG+ona2QWLKvkrpVqdnbRt2KoNjBKqXl6QGWhftGYmI8tKvFQ
Ije+ZoqHrdK5/YFjTBmxEAwYJWFUz3mmR4twrCPSpSEqdW1+XSmvRj3Y2zN18OomnzcsQJ7X35Q4
nu5AbCBtzD0r/2JhM0LursXHmJvHGjevUadLc/Ip4aNBq9IKt+Xi7FQh1XuvtfIyIKO9QyGjqE9u
N7BYEvmGma0eHnBAGlecxVsi8pzuJVGSKdAInr/Op9o74inAmmWuOYXNvB04HOUeKbAtDM6LYs9a
0HcdWY7Felxi4pw2IlpgGUS66rqO3nkq3/SMTByWC8Zb1T2vpnGBOkK+c9OThuh47MpQZuOHSoyp
zEKQqs6zTphXmK16sp89oZwMXG7+qpQVRYjmqWgps6+hhvY2xSibNyabRQXBamzq4TIbLua59ZXh
kB967BERKFQdWXVD/JI+sgVNeT18a2SkmGyUe+0rUanNwZAaRWdD6Xzep1ubfDA/BTS6Aypj/R/q
zqQ5bmS7wn/lhdcPHZiBXNgLFKqKxWJxlkRygxA1YJ4SSEy/3h/UbVukFKTbEY6w+/Wmn0QChUrk
cO853wkyAyKP8Bv3emgLGK3SupRE+nXBsjp7RKq7B61OP/SF8cHwCTTrKizcQw1QNZ9bJ4iq1RPP
kPBp5kNIB2XVux9bzeqCyibztCRDi1PimFcHoaotiUKPgADPILNfW7P/VE7DM1sphy1uNuxbfDFX
iT19tRtCcuCxltvI9jh2dN1zEo9hnzcwI1Buhw2a3QPBCM4175zEyZUTe8kSf1ZmBtjhFF1b0sbT
1m0gssQpfttrgrryc7ItTgiQPlnt/Jl8PcWJbZzvKhQmt/ZIgYO+4SoXkCVC7N68alTJNpNMCHIP
RgO7cToeETKMO2IqxKeom6dPjoUuPLB87YT876SKFJdBgy439rF+FPZ05w7+R0+4x9rICXjD5lbk
DiucBPItp/axcuc2NKMRF8507nnJGZuGkILuxUxz84l0SUoMyZrzh8nDU3cjocH95Idlvty6Depe
KvA7J6MUkur1yV8GEkTdKrQcTM6VTNObkaRICuCh5IdqnC5BploMQ+nBm5xLLxUPQgJ1H51NY5t7
oInncWuf+Ut5PyF22BVEPer4XlXNfCnSm05T90PSfJCV2oBhP6OmuktwmCrKIaIczmMiLYuElLjI
+NbTIADTFc5ud12RA/WEmDKUo4FDlMV2abrQbDUkvXLb1fPyKUNOvgxgpxPMX8O8bdioF4V2lEDe
60ocLc/YldEwbqg67CZgv4yMa19YO0FmYFNi107lI+GSaGo5Gq9HG/DNMUGNpdPsckPf2drcPw4l
NI7cvHMxsDQS77ulm+J8Fu4HzMkbR5jbAtR0mS0hsca7OUfBmSUoZqj8uybrm4fMl/J7EJdfS6tp
L0mGh2Bu1lgqlvPRHJuH0UL878h9MowHO2FVT6PpEMcWQdCQFWzo/RR3L4j72HMwXRHZ1kXVjwcK
BmvqwGbgTvO4fmwyGcYEZLJ+hGXVXNMNfYCUMpLhyKKtuxelU91WIA0ojZED6iG1LKKewHmDroDB
l6E2medeTF63Rx28oeZxbVmNtfrG4RPSN+r9HeQ+zCbadBIOuOtessv4gvbqoktTwEL5tT3axzZT
eQhX/d6NiuvZT6guw1nOqD5z2BHmsFNxfBELMiRlWt5FensqZqpfrOhWb4YLAupwcvUmqEbrJk7Q
AC3iaSZXreDlQ2LNB3bw5JnZFl0zZjx3ushld+p8dL3KP5HkiEeNeDiHd1mrD1XEsV/xjomJxl+A
o5Pgzrq8aYr4wsIKgAXieo5XAr3Zn5vZsklQ7d5SWEdq3RRhHal+6zruSSl7Cogio4Ap26Cqh+nG
yk3K2g5WHqxA1yz4N4XbnyRbykXPKSCYlNb49PkwsdkX/XGokts2bVQgveGIa4oUNgqxBUaJNBG7
BuLYVKoKzw6pL5SdriunvLCtssCCP94OznxHbFyIbvVIQNywqaxu3CqL+KxeMJtGWoMDqrbUrk/1
szSJOHsyrjjbbt3MfrJ8AP16rh5rW32UNlOnVkxIrjvvaKOeDuNCftVHxeqivk8JwStjdiA0O4TN
/4ho+IaO0QfTqXwq7+qpsIbjkvviQC/i3mbWaugN0uM89SIhLG0+TwaxizKcYyI7i/2I6ZJmj5GK
JJSR2HmGvB0digrmKNI1lvvY2liTSU+OhPPBX7Qr7C+4xTQstl1s36m06hCCYeSOi9M4lN8yYnSn
1tw3E+w5N/ksugGh8pQeIpuD33qUA1J7Pmr1FWeT0NLzo1Mkx0hMtzmOXKXTzEuc7rxqukvWv6c6
FUhXDf9DEScT2P6e/ZPnk5E4DKilqitP5hdI2HMi4pZPdLCDsZyOpVBXBdBuzhWRfoHiML0zYs7h
msomeB105Ua/jtlpDKa6W9LyPs9GXD8RZZJc1+I5ABzBscuOjIMnEuI4UaqjEdLX3J7lspFpf+Z3
vBe8H8WhmyGzx5PtXxbMIWd96xkfyI6LiKtPqNAbfj8HntmLQzHZKPpURcHHl1WyH9nOPmgZnA0G
nViOKUbQk+k45Lf2HcTDutWSrbE6sU0NwyCNZJrIbZGf5X2R3JXLmpppmdl1QbwaJXMxt4E1RjpJ
Fql5O8ypc215QC+CORXxWRnl+rdhEFRiNAMXTkuYEfCFCE9sqyfPRYLZ/Az4GRqtOsOhpY0t6RU2
eW3XRquacTMJX7FYmbl5xu9+VkWEEZ2ohJuW7uFZnZvenZWK5ZOrOf4V3Aj/UhMt2lXqRhLzJRaC
brD1bSKL6ZrSofUYaYn+NFJJPqvHQkzBqpda81iiTUYbDjNLLMDee325i7x0vCW2StvObG+2EdTQ
0DBZwyo8PJ9Fi6U+6RZgDVM/beiqW+zHZ2afrJ+OjpqsHe0Ek41dJG6dqCAtXu84NxZsLlCKaqa1
M6iSMLEPIymIZnryZ8flO6rM8WNRRdMm4uSON2L0PydrZLJjUgWNcwXV2oeYOtrF9IH09SwYrfhb
nLMKkOCXtkE/sgCQqdycdbBUz33FmWhMu68Exzx5EFWvUqoHW2PM23tV2jr+0robLvCT14d5Ufmd
dCisNmNKUYa6aojRwdh4tVNtclop5KAInkQR05SkgOp4y3NFb3CEF4AvY9K6Yt902CV6ffF2nt82
x7aWFS8QU1sb66FdA6um5r7DG+veCoA6x7R39ggTbmgNWbf479gHt5K/jjXAAMpSVVs8eu2nCV/G
obBy6mRdj+GJPeywdeKCgno6D9ueEmpoWpSaBotiQ4s77hRhLr6ca4ingTdMOM6ddKJyUQ/FlTmP
tMwqOz7acoK7OY3RupqguAjGhoCRtLNAMDs456LEzm4I78Jujnie+k+3i3O32LN3EhsSi0G5wOeh
rhX3/aWOJSZlBHQ0m3Lh5OfKycWd6HOi0knA6b4uRoQSMFYS84g3qiu/WTm42O6TUC2m2g+jWNj0
s33jiO/Z+8XuZM+2IKOZLpOYiWbVrZ0wINvnnR/353beEJFat9CPAjdp4OuU05SdKRqgmHfjLGLv
b0r7HieM2YTOZC0bOoZUAPp4EVdlqbQyaGZtZsfYz5cT8fQ4PeP+wegQ2eaARELhrE73nvjZlEYd
v1NzL5uIOB2H6G2e6YzJ3c9qM/jnUqHYaZRBKUGYc8JYjnWsPl0ccZSoi8h4EG7mJg+W52lxMCV0
tkKPbF3r8E/Ema3R0orcxgMCK9obfmzQG+tbHUub1/X7fwJ3yDpUnQl1MUE/KyEDRm1mxjj+ftgn
H+PI4kz8Qyv0t7R4p/SLrLv6e/9aafez0O7frgZMmkp++8fpc9P9Y6eIy+qRwb3+mf+D6rxVifRG
5EGrPve1TD8X/9izqn77/LNKb/3RP0V6hkFEo7HS8RBL+h5S3//Q6Dl/sE7iZxAoYG34UKsd4T/i
D/748bf5I1ZvJFMr7qsjBjL5138hHozzOud5MDtILaGw/y2FnvVSzcb9QPgEec4MAJAaaP8r9VVK
3b7pqhn/bJXTGoiKwd1TLSJhPCnT6kFTWvYEebQm3Q7jInok1VYs/AQ8y1PRxN4YrtFZDliGcU30
8ZzE20aDmz9UnYc0zhl1iiF0lNWXtNa1z06LP/lo6wlaloX0gy5ce9crXdj273V6/e5G6KONcDVN
5FVk57iJHdNXOOLYGG010gXAXbHzP9iNZVYXytMsuryNLdXhp2/zN4rCV/Jka51G6ZMJa9XW0wd9
JfMjPWxyGgenpIjGcz2t1YNhKKBixZJcFJlm7KnjIYKKyjp+R4f3UhDHV8KVBcGcvsuBh294FQb+
5ONJDGVj69YCmg8u1eymv0Sm3Zze+Xivv3hDXwcdgTVrOIevv5bxz2wopHKJEFCZEa8md2y+KbEy
N7pG0pR1cLKOdEUWRsgX2qAPN5lWJcjkEk0pKkfj4so0nFST1+jhJETKoFtieWFrXQpMIpvBP2pF
DHZCoaVqdhShCVujuMY6nYydzQ4VafQHQwy1CnrZt2uhBhciniIStZGEjL1DjqSlQg8/8R1HRfvr
TOh6HeqJI6zxNl+84laNxvQoWy+5zJPE/C5rcoTCJtY5LhIqoH+2dK+mcGMy6dOcnyO0JSycAQm4
zbNYuuJbQ1MOi68urPa8tGI7C7UZMvtWFouenSZk6wtrcznWm04OVbxtbb19ZHtqA8/qfPmNVgtw
hSlffHObI1lr2a51HvyLmPPipp6Vq5/ZbdHNNxGj/VrERUIFhM0S8r7GNB5MOE3RJtJYHCCTDfW3
UpnLdDaM7XS3VLRpYKgJsAsdsQta6LBFEmGsN1F+zCOq2pgji6HGhyupyjZU981goXI6RU77TLh3
MW9MgWhz+/bYMV6aCMhYNbHBMDBNogg9tJuvRqhG3FxedF9rP6nPnVZqN8PEAkfdC8DUWAxYH5s2
UHzgxxFhHIGi1mVZFXo4tnkTFEYSn/24of+N1Qi24B3quG89y9H/gzXI49G/sQaR505Y+IulZ/2J
P5ce2/sDf846sWMtQ7G8+tn+lIdbJhk6PjG/WN0Ab2LQ+s+lx7CJ68G7IGCO6miZDWanv5Ye6w/s
DCtD2OMPVk+e9be04f5LvTE2IhJbmOFwEhqcY7jHl/NcRgeXnuyEToKmIDt6lLpoDp0WRmZixgh4
sj4mfg7cFNmruQ5Z2AuHfNEe6fxLRKOZbcqHNpGgfiswFibNlEGZ8ph6RfYIH2RIzpPJStIQZknq
hnoh/XxrJLACDn2bFem5VHW08qQyw0a16EWPcCGja6BOebkBC240oeYgWAoW0yi/9iyQT+y1DG/T
5cg79xmVtru0xQ8cppIZZAO3roGR7SNA3BTTyM69tfrriFce6bQLiQnbkoxr2s85C8cC8SgPs76R
R1MgvT3PZmY0+vK6dPZt5TTGB176sTm0OJxnagmiaPn4VUzCbd2LCJAHErvdVOpxfo6oh/j2yp41
uS8RBce7PKqSCZmhSRHI9WRF0wnnM3q/YJywu11ldb8wOY++nrowqThdNgGb0GwMRmpV3bZxFz1p
woqiabZ1atm4kGQqw57CFiF6ExAjn8fLnUcSX3c/5DrHDiCIKMR9oiQB76hjNWm9rm4Gr6MWA6oL
VZO4BNLiduOtCXyfwNyyS+p1TR0mGJxLkCq7bJdbtAFmrugI6C3kt7yr5LAZBisdBYsVkIJAr9AJ
7lh4OrXFjwkjonRbi4whJyt7Kj4FFSWtrTPwgF7S+tfjnBgsLxMy8EAHejPcxQXvy9bOwEfQGjWN
6rZuWzrPVtd3+d4rhnHcWEUmNZLC/AV4cquoZlKFj2hMxkuNmzFl73ZYeigoLob2sYHJNVJOPJsd
spo7Nt8di9ga4Zz9iHOWmWOOW/tHzLM7x2RbksKLXpjzAKXl+kcsNLzK6l6gNVphG3l/DWCfIGjD
YsxBgyRemqAMKo6cUPxrZvXJCLsRgxX0U5qWfEPZVfoj5ZfaHuax3EqnB8/LRlBntT+u4/ZHQrD7
Iy146GoqBqmraNL4foeMnB7BbO4nFGQEymWplcDkBDURjo6czCdTw8QZ+pSX/KC2BtUexQRuNZjx
HrnIgKK4kTeGkN6tAE+dntEU7hCTLFEUzcEgdWl8IPgYppGZpKMDTZ8cwV0O40MdWCoT8xCJYihQ
CnSLk52cGfvoKuyBPABbLa4rtihukpn0dW0/eQCZ5fVXMzXEAlhTX9hP/cKymFK1cDRtl/bgmdJN
z9k9ulqmYbRODi//cJm0ZYzIoeqd+ouRrcXWNobapLdDJTZWskTU2nMiBE23lJdG3raXWmuM9sYY
DP+mXVpVnBU4D8gLrVHWJMID+jhyym0ggarG3rRTSo0FOpV+Y8ZOYWx1LZmd0I/zCaiDnkPmhkPj
3ylqGiitxapgMlCqQZh1kpuYWI49Vy2nAA0JOwKIM9Ts7bbsENcre0h2eqloLtjtyszIOR6H2agA
7WEEap7Bd86ClvM4LewCxJpnCkuIQgd5KyFxi8ONO0febcLWmvpxwosfDEZHp9Su88EJYs/BMFNC
uOGgXfvxB+CJ8+cOm36+9csyXgKqJQZqWzviXZBIM/E7CSK0c2A/z9NitHZY663+5PYapcTWiHxK
9I5gk2IZ+XkUoa/aEOPhW8GAyACQyjyt2ZQdMpltLSKTcl4+jJDhSMI9Zy/ZMHBoG3/HR1ccJSTe
D0NVtAlyxjJKahBS7XjnOus8AoNp+Oaiu3LOUwsLY8D5vrlPadJfNobeUt0eVkmfRfAOhB0jmy9d
qOz51lQ6GD5Smjt/nzDREYFMwOfNIssyCvykd+Uq6+owflsC+U/OnHdNRnvubOHt8ELF5jBUIbkt
xqOr9RPzhK3mG+k0MbWxmeM9JT0ksv4V6LSUBlhRRIAk0Rghjcb3gNZm0wh9cqbQyy2+All2LtK0
orRZ6Xx3FJ+aLCZSKeqZvKhaamQzGD27rlUmGk+4RUYBbM1OJPrPWXPdG9QFaW/tbLcg3DfXHdri
YJ11tLmF1p+7cwZbz6X5RtNQ+CXJ65VtfDV1shO3jpd01TkZ5lkCzdRi9UN8R+uZfTt6qITUrK9V
py9yb0qU7QE8UI79wUx+Qb+zpkK6m1KrIli0hEJQ9qU8GVbo4U9QuJDk0iGwKRFqsKqsoIVCpD6M
wlZ30eJ4btAVRXvNK8BnFS64soDu7XAoae5gM4Gq+gkALGmo8ZQAIDe6khMIvVmhjq5acnBmTto6
+XfOJx4SkKRG71sajpUHAMWH9SZnmTuBQFVZ0dJzi49e3s1dQACBiu+1BB3vpZ72dvucdfTja9iE
dVkTIoethTbwQsAnRVC/rWkWFUum75qkj00kDs1EMm3WaACZMqZpKuBGhrljBEoSsEmXPbroHqA0
BNT5Oufh5biMVnCgFvVGBEBDUD/Ntbz4zN+bP3oDzHPinhfGSDHN9yNls8uxK3w9EKi7HhyDzltQ
TZNnnS+j6dcBkErxXUM5GIfEmFSXnJ3TO8FR69oUiOLB8lAChvdtP3GrwyPJ2csppQE24FJPG3ow
iby3OAEhRrKoce1Km+UxUKmQ/TrEaiCZZjpw10kt3GDy05HarqBXGXTY8NjKQLUgx17Qkw+KqbRB
T5fTchF149Qj3S/jM1bUHgCoO+Q7N23BiSWu3Z9XfJRu4+W5vNWcifp3ymHhQuQEdW8T36k/QqyU
l0McweVSS5PdAiXvvo5d59zmOWm2IX4KAw2znyGwcAGAIppLAFEUNs2jzVCN1X4px9E7cP516N2N
jeEG6eSU1U63ihoqWtqca1C+JHDMsfnaLwmyJ5cOxwM7NGWyoUysL0yw6Ekn20nyoMUXNQe6H8mr
xGtofJKj1E4bxgniD0PQUtowmkYcJhFd3dHo8ovZakw2nJQyv7htktPYB4ggEKUJqnz+POvAnVq3
uufEZlX0s+LMCzLcBUVQVXUPwNSVbrcXiY/pKZGD+6iTkEwZkvJgdZHwgoIKFZJ2BZRZyLRlb4AC
pp1m0DoUAuNUR7UerLvdDY/KtLMHzBktv7ZMkOj7i5ujzWUDg5JQqBIyKAHtPUFXi/ZVKj/VoZaV
aOgcXABkpadzBDucCj9JxTD2PqzXBxY0RQllVhjSuCYKSEyc8Ykl9lFBlq2y4CNqCUJ/TtfGWR2P
U7mDceZeTZGVmGFvThaHxmyia5sg8jopr5bGnhA5J927YmFv3mBhRbaTKB2yKHCfsO5Kf1sXRGjv
StQFt2g3OmKpHDaL2MESmycW9OZiFZsqU863mo+k341Tp0JqB1P1Ec3HUoggsu1U7AfC6zoKPOai
3xomvJ172dl0hN067y6iuqBTVvZ9c6P1hij5eKP8JNqiKjBKEK7Z7eZFk8zIqVdrjgDy36TTqR3N
BhDESKOiIziHVx5KnkoX7GV+K27kIvyrGDFFuUkTNd1GbkcTvLYaA+U3wBqdovnYGqEG6o8MHlu3
JRrNvmS30Np0e+2yE7R2h2b+6BPc3Rwhg1FXLhMopQj6XOjfWd3En3HRzgyPuaC6n/pRsTfRu7th
DgI2Cxuy2fv/gTn7v1kQ/n92BKfM+tYZ/Nfi748f+MuijZ3a8hFJu4ZNSiKZnRxy/zyDYwr+Y2WX
UGGkvU0V5b8c2gbmbcBE7APwM5PmYHJy/usM7v3BqZ3/l3+E4fAnf+sMbnCNn7y34BfW3+TC1TC4
N6zMa5Hwp1IjHblYWWVy0uQoP7NWss1OfX/4lvVUgEMdGvS1Y3QIMHKJw2ILqBp+blpl2bPjq3I+
0Bkdq/Cnx/du4fXPe8I+ScnV4192ri/vCatlq5tTcVrmubkrC815bMa5EKFrR/kT89r4QdCgfGBe
pwH39qXXX/1fVuS/Lk21hGeh2wa0iJeXLkZTi8g0O1VNpu1iUTkXIwlUgWam+nVPs/P5719unVYo
wJgO2jOq/D8/fatEc0at4uTbBVN/ksjySwb5/wm0Jkd9r/S+vn299fZff7yfr7eOhp++bSvTXKm4
noFtb+vnenNAqKPv/Yz/fPtKL0vYfz5IPhPKSt2mxvwjo+mnKyEWQgW95CetqPpTpuXlIUvm4R2D
/MsK/V8XAW7gA1HxHe/1Rdj2oAHs0lPtq3pPPInxXbKxvJjB/x/MqG+fVUtiuSxc851Pt/ZEfnmO
QN7WxBoULv6r59jli15VcXKKTaJXN02F89bKx/jWX5DDVJMajlOBlbvMXe0WmSHw2P/B0xUU8JFp
Y+Q0X70hwgMWTsrICcW+vkX+gGNmBDjy9kV+8y5QlmOK8T2u4rvr0//pK8wdn4N1nZwAOTvYQmcN
ROmS3Ux5npzMRvbXb1/uFXzrx7eJv39NquVya0vi5fXMCSK26aDZnmR9lFOjPdSpmV7XcG9vfE4+
j4KWwn52rSzQVa53dNHtwlvZm/Pu7Vv5zWvC67j+jyFs/fL1DtXArBnFp14VxgaQqB1GqmNXLKA4
/u0rUWpdg4JIOXSYc15+ZiXJuigj72KAJ/FA5kYGtGlB39dm2dnbV/rxMrwas4RdOtAkoP/Q+3j1
eMuWmczLrItUT437nkf5BJ/df25Evqjz0Yvdj16UZOsmtsw/04/g2D5nzfhO0tNv3hyoJHzaNXKd
le/Vm8PGzqka17gwG0UokdN58wa8mn1qlrzZloS0nGiylx8hq5aHko3r8e2n8JsxbetMtwbrisPS
un7zP43pckkyb7CsixpZyBnegp4KFDb4LJ/lLjKq+J0W4u8eum0QCi4Mqu06y+zL6ylhJyy8+PQM
F94pBAinZIMt1uJN66mHcbCmC5n42GA03zjTyKf5RNFbvTNd/O6h/3wXr0YZEz2cjMa8kFPfIPCY
40uBQpjikOne6E6n31TZPOznWjT7njrHOyPvN0sBuCny2pCXMIu87qO65FpQ4DIu+qlczvPedM6M
ITbTdz7jb97ZFYJjrJF/LKi/ABZHGelNY1xokd5vI0TaYK1KfdMZVf8OtMv43aUsCLNr11x32I69
/FK9eBk0ZzAuRLVk7mZIZo/EkCTpd5o1YEOPkliewIqOh9SczbCyOQk6GRSBoEIYeO+NdX3p2K11
ORUjlRaTwuR7WLz1XX71rnMuokQDp8mikP1q2PlVl2hYQy8M6NUXSJTtrQHB4NokLWk/o9u7XfBY
fEMF1Lw34Nff/PLKhu5CTaOvyvYJ3cPLZyOSXhvAGRw1/HBXUZFmYZzaFOkHDrK6U4ybxJvp7mQe
qI8qpSlae+Whcs1657myioJG98d3dgm/eQkNHX4sPCPbsthSvpr5rEmRR+Y7R9K1ix0RguoUlynY
7rIBFO8l8S3sdnUmjHkIF2M0dqlyho9vzzu/WdwMAyiY7bGfRYi09uh+nniApy2irryjZqXdqTYW
78KMo+jS6egwSMerbjW7sfcTHqfzyQYTWlZWde1yEty8cyO/Dt4fT0KQzQmWCUTUqxtRkzWgLzhC
3cm+Rq7ThPSlDkZeuaFClQrhupxwMfWSXNdWT783VmQ92BT8NkZiLYeEXnBQ0Xm69MfZfu/N+s3o
MVmg1pOSybbx9ZtlpCbZVK51dMw01jZCJU6o5tk+mGoitqD8HOlLsWWTRcl1wgw0M+MiGYvqI6HN
4OloS8y0Sv+znXr958j9GSv1mwMSB3+LmiCLJoVI79Xzim3cq/msHzGjgnYEyt5cL2knw6Zn7xE3
TYH8GYCfUt1nci3WWjJ2qWio55tExqib37md9XKv3i9ux+FkyNfI/nNtqf60gDVjR/Hes47xnMd7
6UVAaORk2IGaqDUudd/c24SE3E6DJkO7qciZYa15+x5+nVx4IuQ0ArNdZ0AAYS9uQfUUhLrRPOpD
7+0IYKAtZqyIn57+2aOaXXmg+PVIt8o+e/vCPyaPXz481wRIbOjrefXllVPyL/XCM45Z1bVnttZj
Q49r1JROod8UUhhPxoQig3AVJuRcT6PDJIoDfhiMATyesCxF/87c8uuzcNhEgKxyaIezE3/1LIqK
CCy5YHCq6+UzLS6G6gLWJHDz2O5Wr85M1Z4t3hkBDSp8+3H8uq46BptlZhMehcHK9/JpaMlo55bI
jr5BeRRt67yvCjN/fvsia7f/1YDjKrbFBXRSQEEXv7yKk/aNSZjKEb9SfYnXZDiAwsg3gwR7b/We
vSsYDrTCozQkcgcou4MLArSENYUFAttH4hLsLKj8Nt6+fWe/efQsNToMYnjHVEReDQbEyYUruTGe
jnk21UZ5Se2akAOIUWQ+eVMw1xFGZxW9M5W/FC2sxxSYh+xfTS6OCM969djzHjB/VWrnvpv7BRmR
Plr7hjgAYmEUUo0QKy4lUuAs03unvh/Hupfjn7PuusNhD88C+/oj98A8EaUlR7x/9YXVYl0sxxQM
d2Z8BBQ3bHrXaLck7NzEQ+sex1E6O0ebu53GcYLsBZlfy7bENoXf+Y4W4pUwquUGl6s8lS3y/XaI
v0hd3asxs87nLMq2VdOKDVILDVvE3+Q6rw/SQ1Vlsx6yW2DDto68n6Yy+g8Fc6p3ji+a96OQBEss
SWTtpdOKemuZS3zz9oj5dSivF/QZMhxAVm3dywsyXMAV2e755Il4G9PO2eWA3d5ZYH89YVCHYHZy
HB1zLXqZlxfR06xZtMw5LzUjuh48AsyDFv4vHUqDcCZSO7W7tz/Vrwu6x0ZPoMZBp8h8/OoFrfJR
suuQ5z255aHopmFbJAT2aE5lvvPR2Kpw8z8PQGpUbHkpF/K98QFfC3baqiAfo8C8B1mx37WxYyKL
i/Xqk47PDlpMOiAMAZa8fDLpt/wgMJDK5I3WUB3cLnJPJpErZKhoZPDpY76YZ+TUEsu0TG2itvj2
syvaQmkZZpXvYvEWxCKU3Vx/VfVSftMmvWvvZtvMl42tmqjZYIwFLySL/GKwevGla7s5CT0UPp+N
yfZ6GgHgVrboBRzUDZFffJFgQJB1RzRqAkSY2WXD1wW4Juk7sTOVWeYbOZXOVtiLFm9qupJfaPQt
FyW26i6sfEsiUsF+GrHgrlLrsSnyaw+8DmyrxlJfePnl97ZYSNmovWHg7470NlShiu9dQ55ImFiz
+63GmnvLCVX/3lWTeYOwhXyrpJHeSEPZMJ5JdCnikAzYpaFNV7ifs9qlOT5oevRkl8Y8BXVVFFYY
jToBNrmd36iiQJYBe167pwhgJntsFXSHMtQa03HJ7HrcSNvEXtGZUzkGcSSQxmhRxsOrad9AR6kP
GTynjZm12jfJ4edDX9s485LJFYxgGDPD1quKHn5UM2fujpC+T6ZS1RAKox9b8CFx2yKOjBLa91aG
qn/uMxQYJiJROlMqcr4jOJDnAN7cB1nl/QhsLq594vIqfqSGn2BjhZxnh/42ShKsztZ4BJ+0pCHJ
X6Lb9HoxLFgXozb0NBdjGA6rBHtFNcNe6cg4EmFn+eNZ15XImnpQSlpYEyKIGqN1oqtSDghakNym
UH+11Ly2o1JL9nINO+oziWXDQBQK68NMiZLJG8n9tPhSCDBBuVVvkjxvpp0TZb4XphZABNBASbVP
tNz/4mRmam+qqmdsdYhuBmLbquEjLwMJNsShzGAtHNn1W0va88HqrPKRbZVJ+hFJLc+QFNcvpoo1
sIvpnB+U6cmPTI0TTkBcyfdorZMHTOCT3ObdZH11K1ZbjJytDercMr2QeJFUhSURMjNPUl/WelWF
1U5Ns3M36rb26Ce0YbcqT9ps07hr+KvfFs4eqlqkB5J07/wsHiTR5pjrwLUneYbZTusUmiw6epoX
6F4+f4EjiSGyLYuKWNMYllg6IuAJII2VcCElYpAwJtRP3xhEXTlBxxBSR5REdbqntckGHShSW+3H
erLoYkpnLHCqkb3KMibIsWjQxBebAuuFClsIYjhFmprknCrOh2c3Gzx6Y7aHV2dxLDJVZ6vQd0IO
8YVN8Nde4INE5+T00WMkypzEKfJAr2irkaOT1iXtX8z/9oVV0Ekni9uJ24NBsuLZJGeSgOEKAsZZ
Zg3ihT5B+yfSDl1JzZc8bOFJRs+2G2fN1oITlYex7FCAjS1ZQ2dEFPaPEaHZQNH6eLxFTbYipqN0
wP3Kg4wpC/jRx6qB0bRp87q1MSLpjR8Wdsp0E40KWZVsIaJAnPAnfE8gGcqwT3Gcs9fCQhMMneth
KZWp+IIG37C3BRIibysar/TRpDQaHG+YeXT+CoMtP3CkIbDp/j9jNkYDOFMa/7J4uXle6q1/b2WI
6ulYO1InYC3Xyr0RLRDcZOuSZZnnseltDNV0d66bejIsYAGRamn4Gb6tAvIRuXiqYlvbrNtsrG3q
Q6pyJ98YYw2NES8K+xIFte9yKbXlg+V3TD7xADstzmrCTf+dvTNbjhvZsuyvlNVzIQ2TYzDrrodA
zJxFUhT1ApNECjPgABxwAF/fC1LebpHZneqs5zK7lnaTKTEiAIT78XP2XjsctPHdz1wxRxo7pEWe
1WTc5fHE8cqbKbQjREzusinsfrwaZgNxRyub5s5z+g4cAyHdT6Y16mdhd/YVV0ogfyMY95EbMH5I
Yt+8t7PScKKgqqElVUltgkSpGjffBV4ekozqTH24mUIrrfc23vX7kDMt8rqGWULUO7l96TlieQ4H
CrCNCsvVGzqGFgJUYWFwCDpJOl6T6Rbx1IiTezuDRS0jrWPnRQQY4AnfyUU08wnlURhLem+7jnzq
gRJ8Hc1m+jb51eDtgAFWj/4QsxCBzv9oeK6+TpwYbVRS1YaHlc70EMO5BEluMviucYStEKu1Apxz
hwIekYAqgSVuQpzmXtRJhBsIyHtr2VCWGyRZE8+4UarUxyx08ifbHa1XGrLxbckwDUuUOXkfoKfG
eKAJ02W6RqWNr4E7t4WKkvkHinsEJOix2CsBSMTJdjHN9rs2qRGJ00nJUCQjbMjBSUAW2WYIJ4m+
4aEEKjIAHjr3QuhPwNA8sUP85Jcnk37Qp5awz3HL92pQp5nsiO4C27PxMOMYQxw0OOmh1BXT6XIJ
c9BSpLc+FhYwvU3axt6NabREAA+VTCpQSKYicrvyA9CQQZXz0A+zdUnpQts+NyaA6BrmyyrHSzui
7o24w3486eZ1YnBTRwKfYxLNiwta0keUMZ7kVNTnJaecsFjwbjLNaOVVeONwtNhxSAExTYyDk3Js
PAWZgyfGtZrgpnMbMIWmk7CkO4V0PrtGVbRbSiJiBtvameHf5t74XHSAeLWNrWLTOkBAowkD34e6
rAi1nW27eEHqrGZ86vBe90Hp+mSauVYHOMyphg+cuZccvxlJrZATRfWt96De7F0f7uGVnsXsIKQM
vWON28DaMF91HRa0UnxD1Zhcq8WT33TWFS2YlKG4cyvf+No4YTLSUKndCmmp7DrwxOFKPXBL/Blz
2rYsOGF+73hquq5Y5ZlpUbWzKQwKwUkXJ5C+iDkyzyZnkgWJn6+Np6oRU3GAExYOpxjWDw7wuovJ
nxWx4V5ZrD9UhjPHilvU56MZOQZcQgK0CZvUiPOGfERThchiV8BKsdFi8WgiRc0bvCcD3fNdGi7D
R6+JqSxGPOK00hhK7UpojZ/61srjbeL7Sb7vfMKwMrPzXrxYZ3VUjxQ/BLVm9os7+PpOMCwMUJqX
FhAK0Xl3Y+xbrIBVgkmhmys8qE7NFSTfmWp6IxZM0shmZgm5yk9AZ7WBIz6lRpZezmBs75clme9n
Gq8PjpW6ggxDieiawxeohcqMZbYL1DSCwiHq8kKZOfYZWMHOkwvZ+lV0WsmtGh3xMJF1/IC+xMk2
NDNZ/xY79hFsISi7QbRp6T34ARV/aBGTk58nhFrrLFKQ0VmuEWMJujQs734ONm4tr68MagUJN6Ze
956mG+98BNGfK6Ml6SxcwMTaAr03weLpgYqeNUVronU3LvAGTMPwAKF9hYUZFfzkM9I4+ITpZAbT
DjmvuBLDOD4swqzaE2o58Nytnqs70M/+gUUmqw/5LN1ll8QejYDYTl0ErY0bv8apWX0gaRzbolu3
eICSoNBbk5g3pNcsnxrPi1F5kZvPLSJqw5fhfqmUke7dUhPBZ5tFsVDoDuF3q29lQEp9D/8DhjK3
DyaBsq7CwrWTvQxdfFRYMF0UDcNSgxZcYnEPgLB8lPis+z3krprYa6OHYJGikdu4vd9WF0GcAJvt
VDZbEc1R8ZLPTY65caqQCPncky0Gv/4r5S4m+bDXSb1XAH2BLkiHe1LOQTNsQ+X6n1bNn0sEIuAP
s63gfmK1xckrRtrRO+JlkieZaeIVRbB8BidZfHRVDY+gHBDnSlvPH5DZBmPUjD1S36nw9caSS0v5
A0Dg4NE2jY/OiAy/ycODg8rfijKMc83B6WxjV1N6OVcTF+cOhkKWH4HYBZfst4iLN5npU2KnvRqo
hfKxQm/JcKP5IJdufMAGbHqrIBPhVaAL9RXgzfg8l/X8gbS8tNzWocrJF5yGBslZWysPvzCbyqaf
sejDeS3bC8YwMQl3tJu5+7PsLNZtGDRdqXgcUrefrpaED7OTPSo1JxkTA2hOYr9MMzmGEV4FuZft
HHOBHRXfG7NoyOPsiR1kIl1+91FjaiJ/F/dTYwu41kZm5XaUABpECgzATZPOO0/62Pmw0DhetZDg
mrYDuxrIFkUpZAeIz244KTKw5dS5QAkEdpMUp/4l6ivwHNUIt2IfIz9LNmS+V1tBlOQrLS1/jNh7
YTeXypg+eWRFuwdfm/H30hptlIdzTOeL9eh5HUpcI/CcsxN3Qe9Y37GSpbY9fUQwjwO67Ksb5FzQ
leAOpfoS4E15j3HED49+G6ArdsLRu1oK0okiar9eR2M7uxxKhuRr2vUmsDbZ2GQfpwg6Nr2biD4K
rXKIAo0MDsFvZdyiAFwUkDRONVsOOfr7UnTGsO9myyiJVEz1RKci9J9rfnI167b/0I+ldVvGXBpU
oEXlbtDuwqscWCT2sle+RdJdg/xYeinIkSUZjE/olcAepJhRnL12zOp74dfGQ5sHZCUvg5+VlEu4
kjatKHEJWnhfwSOhW4fm64BVI2mOWm2HchNmqQGD5Sw6JrT7TgxUzFWTIdqtqErXms+lzAaXJGCm
4fvQO6+ZMJ6rIQ0/4wuqSXKuYpI0zRC0RdLBUIm6Fv3qJjc7eb2wxht4WTPOlADz5mfVYdaJSjUF
4MGbPHjoVNp1ewsj0uOPhs1/e9X+nRHXL72rv6SZnNSXcv7VJP3jz//pkg7+oB+4es7w2jKb9+x/
yeQ8XNL0nTCegRphArP2uf90SeNvo/lr40YkqkgIdzVd/8uqJv5Y3WXo7mjSMugK3X9iVVubdv+n
7+Wb9KoYldHq5/0huXs/XG4EriSF1Q5rvdIXuW9+8cDg8bTYznGx8x5CipX+xp/LrHSVf/36sqjf
kN4wd6LFb1t/GVwSsldQ/0FYkbHql0epg7w+VQb+sm0Yo33ajmNPzljDsiqv8zxo/JsFNJQgTZUd
lTGJIbqzE9tlt3fGLnB2wAmsKRrNJVtO0B27neTavrDaWjEaiKQro6ajAbDPS+hkz0GJ9uYow66V
Z5OuXLMVTg6O1W/HCbV5ETto/SsKjlza8gkU+fxikC8Ag6iHLZywWHHa8vsRs06ejnvtcgSKsKPq
7jafTXnv5bDkt6NGEHxm2IXrRBDG4Zyo/N1PeMKX5ABnJZ15ayjE6aEEyIfgZDl8hjrPLHvTFgQa
RI6wDHo74VzoHCfunM1ba+ky/yIdMXOUW+WXFP5217n6BJd8qj6gX49tMK9jeCD5c7jLUwtsO7x6
shMYmT5XlXlDsGvab8Hq6CuZ9SALO4bYxNdo/1OFQwuiZtO7zW2s/abar2xr4x40xuxAjXMGSKSQ
buwNR84JhjwBW8/aqr2nyTTiXW13nhsJWcnnQAbdjUlY9Nehd8G/YRwK4m2MOcrZNToLVwDZbFdf
8cmTzOq2gg9dEomCZcsgNiZSRmVbRxMJsI1RhUR4qBUgfLPWxBPHJEpDI7ed+zGGJrx3qKllRDtL
7RLpMi6ksbZ65/HRDLe03sbxHnE1rwlLtH02Ben0XjvT16VjBbyfgcZyzjPVXBd9b7jnoAHS6sMt
yYhcQQW6m/s4/wYHBaXLhB0jw9hQ2t5hcrA4rodMF04VdEbCAOCo4aKPlgAk7k2XG6N+obU6WaRn
hC2urA3HXlOeZ3Oomj0FFTRLwk3y/pZ2iHw2x5z/Wxgu936ExNdzKC6ZGFOVM4e74aUB8Oy7OAZ1
aODe73BeYM64BTGs4BIx4JY0Oqc6zQ9KOTxflqjM/m7Cx5zITTM39aC3Gpyaxhc21PkjQoG0vBQ8
9jyFHhoeEhMbs8ffvPnzh8FiZeORlnBeAIAN+c3xMvk+jR0sBD37CkEp9NIsjTJl2WZhDbdfFLHv
fQYFm8xEIaDc3ksOLMZT16ZctQXAGY92tshnDs+ew9lYY7Wa2RjzHzir1Vkkgzv4yByDhrFv++dZ
TG69xRbeQO531g5V4KtpN8woWTn9kISzwSigzEPjYy98HEtE/VtTTnNOP70p848+e15xqz1XVg8w
PKp+11UZ64bqAVvsKHOzbItFtH/I3NbITu2c5zOtOkSs3+Bc5P7Wmwb0pLXf1q+qN7LvZWeFHxQt
MvGc4qOEjtdYai8s64y7FoQ8RsaPP/pRey169yFpM/+6GSzzCjLfMeWMjwSBDqptR2nb5VsbEgDV
oX8AcXTKEc19Hvy5I8li2C+JeOSgPR4xvV9CuRw3TsvpXo2Dj+m+KW/hTsCiqVZfg7eA0cJUGX8k
vAQaUmEbmX/n2fUDB+3vbRNrtWkwixzA7FqnAWxeuKmz1UaUOddgYxX9vdDV97XFQlhmdvNCAY7f
cjK9u7KBDjNl3d5PxNOIGYvDb+rCsLE+ygB3P/f5ClJ5u01dBF+TRtHYyvgEYI62f3UDPiTY2Uxz
t2Zs3BsrKlYjkqOw48aElFbKCNpzN4fb1pgemf4dOCOn+z7NUsYv2r8a+5hU6nE8DPgGUOFYu7Cn
vewNzbVf1yysTHnltBmSDBFY+jGonF3mEgFfJrba+U0A2BjU9yeLgBt6gR9xFF9gMfciPJjnYQk4
0qXtGV/ctvMK9zSH7R4vxuViB5B7XfYCZ1guMAOV+0os9MhjRrL477DPOOrCoRu1cwfMPBJsSNfw
lU1ceKOSZTRfgj1LlXhi0PzglPTgmQyYx7SHBQo7tzu50HDIZcah1+AvisfPzNko6WjkbtrWVZgG
aeNahabDGNLIQNaOcN/bYLfYOhzD6Pi8YIU/GWuyYGY7G9lXJDgUlHlRDJGHWYLJud6s99IyLu08
eWC2vmfnBwYW0sBfUBDMZANVmBxnWAwF5IV02JujE9y11JiCtlt7xUHznBQ1NudY3JkSnGJa8TAx
bnkaR/8Ob5nB3CC7VKE4jsi0NkSwXttZzMI94TABP0HmwQytr7DnE+aNW2EArEWAv/M810nOoVFA
OhL9mg1fQJk0ZPgVFP7ENEtl5DW4I2e1jcn6uOG7pe/CAP+Sxdqzo9l+Z3WMJrcYYlp6/r3i9BLM
9RetFpYmg2aysZXTCOhrgcq1ydux3a2zgsNo1eKowdE+krKgK94q6X8bq9NZxhAt+RTOHIzmbAFw
a1hDJrcp/LdzF0/ygZGIBRCsSj6HpLB7EUb0EEfULC9ZOWbiAWQN/18En/ygts4uOeZfyB3pQFES
87IdqrxQO/rbq7wloasjGFN42L+w/jsy3w2tHTz0EkINijKdYpNcXAMyCePjmP3iKk04O/CoY44z
p7F/nvDiHTsz9T9Lz253DaOvu4LqkW2iGCGmT7N3M1jhF1PgegwSgz5VmzUlllymHd5XiFUK1Z9a
J2YBXEbG7xQL5sYPRnmQdAk3WtFDThYjvWlJyf4etpm9BZ3DObaZjexJBKBGChvYX9RirSN/3kJ9
uSmwr2WQdxxv3OLQTtEEYhfUEbcxeDLzUl1XWYJFjuw3mKG1WZh3SaXWk61Z86FtCF2wLHuDDh3H
vw1BkP5hGGvQzGOX3jCI7g+ExfhfQ3MsjoupiW4qCpyffuLsmEpxfE1SML/ECEELmXIsmGVWMucx
0axGPKl3vhTIn+dhcbZebxQt/gFYhGU6+i0ThF7uOaS19207L0ebn04RsVjWCQiAvZX44Nj1k2T8
RhbifHDwSX5qpUVi27CU5RLV7sRgiMFySuRo7nK69MbdGoJkY3IiFg6HXGZ+9HV4aOEX0wpv1TF2
u+pkVtjYNx20GWZeMejgRNNczFv/nNhVcx9M/lNWdhgz+xHvvzn2Rwza9XXmBmakau/Qsy4eRAI/
b9s5hvXQ9bGNebGrmd3UMlraSR9AMDl3GYOao8sCCkrQzk+0fVERUrizHGaCs2/eX/gt2IV6cEKK
nZL88I5oBicr6ChSa98NHR30OkGSoYT4PsFDOtH2YhFug5HpAjy+ZpdXfhMCEE6sq7wYzLPH7O06
ZZJRbY2QUDTaZ1X1DaAn0N68Z5wehGN9vRB1PzRdfPALZqpRugzM5zpHFf4HElqosBJ0GwfLWNQ2
AC73dSZh+pPZoVfDli3RRuGEiY/+aMGulARPhAYAzaXzmoveRzw7SZ2+sqfSTg4wcdLbmLrznHKo
QF2BXV5r9D6z0JiOa7Ia2ITEAfz9TN2bdsNxscbyMBrLEESyz8BaOwwViz6bznFZGPvcXtSjchxj
jJgZzcfVenuhklztK1s7zyEHnebVbWLPjGzlYfUl30jdFH2oP0qGYO5eVh7+7JI8J6bNPpqWYGyD
K6cDLOkO5fiBE6UJZsPwNc1oRltpMDFr7MuBxXp2l6YmDKWfHjTjpJEvdJB+9yqTRzqvZvtzgr4V
5A/ZlZE5h07UuiCO9gP8qSwatRkeZJ1ApVpt5NuxZZDXIj78KrVNokVYpGMadZ493XiaQfa5SIKs
O3oKAexmytGsXQA5uCtX0+lmKsKmO3Rj559Ty6keQIXR2Cmr/jwUznSuqzKHwRrku9LPv8lWWe12
UdZ4KZoQdDUv1d4Z06zPuUA+GxKFuLMzxejULOiklQl6VlB5MeDokUW9gWaAuxls3hwN8Zi4u5Fy
J7nBd40EQUNGQfTPMX0jbCyvDuCB7GAPvk0MeWIdwXx96ZE2fsjALhR7rfNebCnFQDnhkrjScW2c
FCv1JUbYlI5p9jH20gz6aW1dBNUirpk3o1dk1TyEQWvvx0HEVy6r+I3Qtb+zg8ygBkiyR6HR5fjI
zogVsNOrkSM2BmvH/RbgBX4SntlfTl053iH2Lg6kuTzmTtmezNlBaY3F9xHyc79f5AQf00z6g+HW
zTG27S7ZswYRL1IP0KYq05MbUgz0FaJ0Nuo5XCeFWUahT8LNhgkBi1OLVnqcvIOoTQqNjIQmOIll
3AOQ50C5S6HDbB1ISZgs2fIPk92OJ7NGjXJpprGxX7sd56D2VBHxlTGOLSCpvdPV0wYDGlH2KSzQ
bCNDCRzRGRrx0esDN4przt15wrd2EMpmE1/69VQJ1iAu+cCFspLbePI83Nq2fVW2tQ/ib16+50Av
GOGY5nJTmd0NB8g+jFre7Q60BvIK2nkjxgPke5PC4HER59SKZM815kUQMLs1kUpyt2QGbLhbPiiQ
JbDoqewZyRnFrec3Y7gx3KRYs1QkCxhBKAlRWIw7zkPJWD/qfHjydgsdWyP+fmmbZd5Vgyv3QA/d
bq+RXKh93XoOvWxhrw8kx8wL7WtoZ5Kj5aWhav8096tqyivHSDZ85ZHiuV+9eRD3s4brVfY9cdzm
0Mf4qQd33plzbtuEadQBygXa5Mkub9CjTraTPDk0kZ9FyTyx7lzng+UM7U4AZjjhesqA2iL93XR9
WSF6660w8uqJmPalaMLvgqXoAYPma5VM7LpjQhGc2v3oRNz5kBY3LYSnOQkYStu5dFDOKfIUFRsc
ZUDJ+ZMxHudTVZBFstjFiek1Lc0OAAn0xgCQWEvX1shyOpIJSok9r5xGRUaej60wPjOUdKAPDf0T
m1t16jXk+GGZ1BEYf4MPnWfGjiZMv/chQbBXpVNmD5VHW9wFqrEZpVq4+sGFz205x3lX7FsHiBxi
lmIgU5A1no3CLPKXkt7zHu5K5nybB6f4UlYG9JFk9r+SkTydpZAEOmJHP5nIQ8TOx29ODmZRQCTK
yEi7I7kP1Qsmmmo6DaMl7hdf2+NR2qp+UiM3HQ1F4VzqwjSyDafpjEMgxdQFeHuTXNESHvN2KLLi
YLcp+aUzMRt3uc2ZaBcXtveZ2RxdbHo2Vbq1F9knAGfAvRx9RGDWvlS9/1XLQLeXBfhBPwrmZXJO
pL3UXxhStF9Mo1oeJ4Y+xWZqjLDja0RdytVLje5Ku/VM8llBZ/uiKGbyxfIgfUrhvrcU8zi3GRoA
laA463lQiWJpiDM0siubfvsAA56v2ORU1jPdKZBrSujkws+c+Kmt/Af2bwYgpu6bFz34ZopJMGwF
T9bck9YR2meNiLTjPLH2t0QJ+or1SNbf2BfG9KQNw7/DszvKLatl9whbJqeDlTrQxVtaLscFP0EX
qUyOZyNYCOm0TP2QKcMnmEF01I/IG55omZdnJCFMg7pYJF/UOiI4CCO2VsELOCbjadLSKU+DE9RP
I0MCsU8Xi+6aoXw6AwU5FsnO8vseHAdjZ2CnWcA/WxZ12hSpSxdLVVb2eXJLNhhgWnQi0pCY5w0h
RvYU2Z2w5DkGcyJhI6XdN/42RT94P5IWgOY+r8iGi7qXiGA2Rl7IYsfZjV8iBVvU1mBUMe5LiQ6B
yVEPiKSv3MfA6gnuIBCH4W/iODy84bjwHXKqnOj4Hz8nA2L9oGvvxM4q5xQEoOqRA80kAXl2ecpQ
+zC2KHTHbr3qFQfCOSv6DsuxRCBXZBDFR9ncAGTgYthWvkBtThemdxfYOrVvb+SsaTs5vjSWvV81
oB0a8A39rbeEtGfIrJHPNTKEdCudkF+hg5h/WnllVxf0rM3mEXRlb6NRcp3yEXQft79TMlBHBemg
2Rmg0XiDk0ZSf9UDcGy/EpdDC4ZR2tr++dHKoX/FRbIVGc30NVDTXjK6zMSW8JC42YWVo3NEloY5
RZ6As303xa18NgQc98gWuAjYiNfejgP/trowgKD0e92b3ANPIl7fe9gRaao2IPt2vUgsnENiaWl5
aZT2y3EoOj6S6h1+v+I+0XmVsm5uDNSxNvkwhVVdEBFV9c8o9vlJIuOleTTtoZzuWC6T/NCboVtc
GW7HvUo5rhdX1Ty5q3QmAIp/bbH0VJeIoAYw4nmvPtYeWvtHC32bZELjN+uGlsTqMCAKayOiy/ht
Vb/wRjvdiPIavyXvKgjQ9ZxoA5JhUleoK9jSe+LMup4VZeQ9kKsMVIYIRc+hbQcKNHYjDQyVGACS
kYnEKV3evk0sxUSBBPYtG0hJxlNVXRoeoJoO4vDHbMKhuhmC/FgJC7w1irgHF361t/kP005Ro9Pk
3zQqFj4akjle2OzyXt64uraaU9D04vmXwcrtzxnBr7aVt0Jd30ahi4IQDaEZ2h7fw3fa6lwndmhm
Dk+t7bQ39eSgs1IV8ORNaKIj2zuQTNVv5MHv5Om8KH83tFEaYDtjKvPeMEwxDcGW4mnj+YZ8pnuH
tiPmaXjtON6R3LaIszv3bbsJRoP0afLrIHXNtFo2Cub2HbIf7KeE+YhdDrsYzI1Z7WenFZ/X4BK9
FanmaNwuks1+VshnOLio4NH1jPHeb610H0JKPhOOZMF39vKu+ke+lx8fD8uJ5wZBAP2IWdBbZfdC
uKnF9oF0is4mz3bTnZIUmU/viOm2066+cnxdR/Dw2od/eDchEsDpRbNOk2sdRb195Zav2pjV87IZ
c5vCsii9E13j9BUVGAeIkAlU/pt7+c5qs35YilZ89WIdyGEAeacqh0/SD9BRgCxCzr9e3BEVj4Al
NuULEu82DgNC9Vr/Bq2APNdw8Tb07/skMoegN/aGajRindSxh9+8sbdq9/V9BRbtZGZ+TAsD2393
KWpY40XLhk4ahz3dBlU13eZgEwhrMnNqg7+/7m8NAz9fDLsw/c2A4Rvfp7fXPQRG3DS9NaBqqzhc
pSUS7yicEvc3rsn3H8qC/uHbPiRnnixG3owxf3VCzCMZSXynGr6cPSsywoas3HVNOg4kEzbsDX//
sd46ZxiWwtXgObIdJqTMAd5bFOrZyuA4sojJHxtPNmXMHnAFr8tfXLDoQ6tdm1BsDHSWF2qs7d+/
AWLb+ES/TDbxr1gYgn0oooxUvZ///RfvR6Zt8rqZC22o79vhKe3LxdjlLokUTCCN5Iaaw4UV1ieS
aUHaF8/xQkooPZ6W6NvB70yag2ZCx0QxVLzuCdIDklP7xHoSiACN0AnQuRBC77gNPOF4pMmmWD+A
/emMM8ZCGNvk5JoEOvB8DQ3gGvLmbDa2eZSJNNKtGBRr/8+xjBhRAG0ZJKw1qAvU/8amN90xEnA7
BK/G1H8OktnNLtDVZTbSAuEBDi29eT6icjEVisuJm4g3w2oeOVuwoTK5YTrY5hObrhpNfnFQm1z5
fiBeej+Z2br16lXg1oxGAyIMUc1F6zv+XRLO/LSFvAEtTjv+mlJAeuJBm2LdifOUasAeK958g3AJ
P7fiVrKuJV8SOcl4n+VWcK6w9ORbuG7DZR4U4XfQqmyVXOOMGiBmzHAelBfHT3UYl1QmaZp+XDq1
3Plk/LCZ2i5vgXgIplI2/ffyEtoHG3rpjxQhKjCm5ZgKcgtfBfGhy7EJiUu9n3InRvHZjGz3SEiI
FObrlFtbNMFZRQYJ8pdLJ6OThLukrUkmDimpyB5LqaIKJ+BC0afJDsaUcy1jpjnLMSb+U51UNbFB
V3OXMc/7UY9ArEbKPjWuMe0zR9FKxWcxmUdFrkR1Mfm68jYqa2lfkwYg2x2qp7VmQbFLPB8DmhzK
lAbaMSVZFpLWZP24CD4fGqI5r94YhJVcLtT4eURoSNrfqimUz/2SK4Y3corpNOtwn8FOfrLh8m/t
3GTOMZPhcR0rVZO7JcmXk7ERfME0d4XakdmChwv/2vJcDpAQ+2bj/LNKI4lnbLixI/qxdqy2Lp3N
7zBP7TsEUpaLqt13xZbkj6U8c2wijvbvv6zvtA+2hT+LAzZuMzggHuSEt4tTCCVMOhaK/6zPqOnJ
WCTUWU6sU4EbG2j92/Q6BzFp/+Z13y++lue7bLM+r29TTryvJmzN+TAONPPuMmR9Twxay9uG0+1v
uCPr4vpmKQoRl7DZhSLAuYXi4u3no6/qEmbcoPlzDP9jitL7NTcd7M/QakWFANnn4AoM3Awu4sVq
Pim+FN//4SVeOcywtBnhQGVmcXz7FpZwto268hjcEH512wAARPPd+HdEBiCKcMT8UiUz1+DvX/V9
jcgnRh0T8E+Hax28/+DM4AgfpW1K2EeQXzgW5xtWrXXcDfbxeUyy0frNuv+XfY7PiX4C7gaqHeQJ
73BHmu/uhDMDXl2ahTcTudq4zyfnNZw7lpK//3TvHx8syuwxcCdQ63gWCqK31xRwpQzVlLew7TiK
bDjVF8Yd/uil/vr3L/SX7wcfSnAlA2GhPwGz8faFAEjWLg68ZTMRk/dViBUB76YlP4Bsv/q3gunl
p6Dj71+Xbz6/+dcnF6s8HjUQS8huuabvnahsejWmOnLzaD2VN6bZ9+fZNbuG6MCyljvbbbyXzC+m
7yJrrBdhECGNvyvov/Spk6mdEczti93kOPTQqoiLggki0X9geO98kpAeZe1XpN/Q3dxkSC0+IsfP
v1SZbZLWit+FpHq6e2y1hJHJKMuk3pKoO34ps2CV7GThdAYDKJqtrcP5iyPGvl1xtG1+yerMiKn1
mq9axUZ7WCx7OqHNqIPbyQKkwSwRL9GnBj6pUlHqttgRN57hV87B/3G+HigM0MAzSMOsM1Z+DM4b
0v5raCuWoT4OFnnWzQJDtffq0TgiuGHVJq4Gsko3GBBQ3R99grCT/Lz+0VwyHM4VVxVn/eDWHWd+
Q1LKrL42VRN/KJB7M8ZdtDKr8+BhAoP9SXb9oRqqijOv3UORdeu0sdk4w+U26Z0FWUngIlZZJPsG
7NLxqh07YiGzxWUhq3Vu3PToA+6nH40gmCGAGpnZvuSqXjtsGTjvXlSKD4JMh57zTJEQ5sF0EEVJ
bpVTo+ux6vE7RkDE6V4xJmz8c2D2UU8eonnZi5yONURftZXYHt1jI7HKRZ4h4qcMDqq/n6shPE5L
4nzqUR9/JCSVUJvA8ARkzMYRF3WXuPgj0jzIdnUY9Jjl1pVJocY7Mq4OPHxVMVvgnLuKGN9Jj90F
aCzEaVKLi597gqA72LGuxUZx+bMplLuYEp9lqtdbFQbUBDLJqMd+/nkmQUFyYWbCDy4z1QXuJYyD
4tMkGoeQA28iz2teQjiGZW88G8xnHjC/FnSPXDNePpPyVlzUJERjRJFGS9ecMvdA5K3Y6znUal/i
KCVycRmG+CqvaUDvu0r17Q4VSFVdEU87j5DbYUFsBQIfI0J2yMP8U/6yoIu1UXNgTzx4VUDHupzZ
Oml/yxQTHd+RigncenNR9pMmJL2uCS8aYuwPP775/0hA+tBU/O99fsGb3J3/J4xxfaFv2DS7LMHX
+p8/fkny2qx6zTf/sqsVPd674bWbP7z2Q6n+83/wN//8k/+///HfXn/8lodZvv7Pf//WDLVaf1tC
ANAbJajLtvy/uRx/UY5efXn5knzpv33p/vKXfspHhfkHa6/t+b5psq9BM/yXfNR1/iA/h3MOXRoL
+/eK9PtTPkpZ/Ad/ds0zYF9aRzEcU9YexZqyY4s/PJNOBvsi0CIPCeY/EZC+Xao5spLBsOpGKWNo
kHCIfbtJBDIeAitFNDKm5XRagoblIlG/Aye+3YoCi9+/iqd505Am18/87lVcz7QmisloFO1FaraP
4zA+DWQ74qLE0eL2829O4+8/Fi+F9yZ0ud6wKK33p3G630jck6lFJeCZN+lMonaIA+g3hcpfXmU9
sfKZMNVzd833ZQPC1EozsERDSGrQdjZ7++CiSPxNHfj2SMrFsyErrGlIAQWhMN8XYTAKg9JCNo7/
hxCaBQmRqkhRcLPLLOgfIPN8G2Bc/+ajva3B1he1Q9iffD7XFq7zvqeEcCZRujf6yPXaZGsNHhGj
cjZ2wrDny8b05faXr83/pS/4tgJbX49oBw7dtJPoEVJXv31CfJjDjBxaFRmO/4k2sb/l5TgiJ4X6
zSv99aY5gEsF7FNr5Yr663//5YQfw46mLQUEugbqfcZkV0Q2IdD/hVexEb06aL+hILxnBo4ofomg
H6gSmB4VJGi0pNWpsO2n37zQX75aSM/sNanL42YhAX9XTuZuOCZLClq6XE0agy6KA+WdQOmSOXts
3vZ3hDTV8R/fLcF5IPRgLbAY/Yju+uUammx9SwM8IFK2+7/YO5PlyJFr2/7Lm6MMjaMbvDeInsE+
yCSZOYFlw0LfNw7g6+8CU7rFAHkjLDV7ZtdMkpWUqvIA4HC4n7P32tnaElm/qYRQaKAW7pmJOH9c
LnQXDgNAfdiXg6ub7WKR2Vst3QZjSek42ua5Y2DdQ2h1+oJmd5HJxwrFXIdd69A61WYHgMqMg9zp
xngZD94B35rYEuV4RVrEus/UCzd2/TOPbfZ+TQPC38M7YHOKxQ8wWxFNOJ1Fj7aBuuRwiT7a5Km5
9j4p9PyijIPkzAP7bDjq31Tc32qT89e5rKUgIp3QcsSIJkGNRE2Fiy4ok8sOljQmMoCV2Zl7Onty
XKJuaUwPqocUn2wxm5kGurzaoYG6tAluvMAG/BCXZv3HF6ZzA21NcBOpWswfXKD5ZW3CmFnaKFYv
fDUVF+wXonXgldq6l0Z15rl9dlHT8mTZrFQAW2bPjQMpi36qsKM1kJe3NvGjCfmK/8FVTUUNsDAW
hCNzVnfN6JkPBcZ2TAN5Qv2Q6Pi80odl3qQ1CodY+6MzKWVkKhlsKKaCOrCoD1dlCzwNvNIY47wU
bbcjMK1qRf9nH2VG4RGxyeBf027gLXXp3arhDnDLzYFgt7Ig9KjpgJXR8883p1/l2ZdkGgWCF0I/
NkkazMXZE0KQVYd4YZOlQ/rmQucv17WP4hdBl3fmgj4binqmDnTG5SyvzofSyQoepZ0s+zFBg0G2
9ANaDQlNYoi+//lVcedsZ3qbPvZ4kHq3STGSdoFL4rFovf6yA3AwtXvbP54LBl4mY2rUASPS5ns1
+mJN2PpByvfRt+NFZ7XKsqfo8x9cEGu7yVfEBAY5r96RJGpLwotToleV+npU1FG70dsSQ7iaucUZ
ft/Ht5Z97vSx53MvBC/W8TdfYjB28FlywEqQtfJ2dddq7jsXp5/RJ6M4FlVBd/JkaWymj0dJFVWa
A6/oUlZFhRhy/CqGxD4zvT8dhBeJXTQzXZizLxW1L3Lpqb7hBs1QRCMeuvWbUp7xeH0ys2ko/zOK
fnwpdFjiEBkIUQCeDHZOkWCMpx+yTpDrPpy+ax+Hwr8GVtGBvMuMm3MfTYpvaNWIKDHBCMTINEyg
BFSYnxOnVc48oU/GwrOHikUlIVBTjdkTcvGG6VKgf3HMCGmNbWdXjSQZmrOEOLM2fHxOdLenbxOd
QbYuE0P//TZTerqCYYehctbVtVmRlBHrmPhP37xp4v5TaZsWbmGZdF41A6Q5zLfZbMgiWyYw5VDY
+oXfXettnr8kIISJqcemX6DpVhLnzAz8OCaHEMrtbCcm2KIxA09ifEYGO4WiI5Y2FqSFVxChTHOF
QoUNu4GQ8vQ1atNTOb5IiF5w/iiHA5lDVHd8KyfKghaQZw5R0/XIZjEK1yeFA83VonEH50mRlhtP
ZvPJCNM19bAeokL9qtdF/dJoTkcKWtT6OkonHdiDRdPnVrSoeBeaFffJVuCiUzatAA47YmU4w5X+
OOXgrbFZno6+iJumxIb386CKah/HCp8jOaYFwt6xq1FXkj72Q0m8xDwzHz4bjYK9q4HXZec1D2it
qwSnOMCEpYzsZtgQ56d/qUTZVMhQXDM4M9onM4EOvEofhx7F1Pg+vjadYPiwTfn+CSOuF8gELch8
XRL7y77PBrhgRV7dn54M0z9yNhdo0AJtZrGwmfPG8ZCqbwGqI8x7WbsqPFzrdRjVdBmrwSos8VQL
IR9OD/jZNU7dF7ivDtsxqi1Hzw8ND57Cks9hKAlKa33j2e3D6zIJPdLVzT+DRU/vs8nNpFIEIh4K
oTGtKu+2SGj0DVupBIYbzirEOzR18agMZXxBcdI4gwj9ZK7AXRNQQjlV0eGZjeUUZiUHmYCbcep+
HVi5cplSq92j8B7Xp2/iJ08NscJ0En6LQ5hqau8vKwsyMCRenS1HtyhWZRnbX0h/VNe5cMBliAwN
OW3+M9+wj0+O8rttTTHSJqofd7Y2whnCBxGqvAtWXV/XY+qtTVVqFy6d5oU76fT/9CIdd9pbcKUu
Ypz5uqjoyAIDhy0agiy5dbo8xGYWVu1VgoNrH9FPvVP00lydHvXjU0QMQ7+FBAKLvzBn72AtBpHb
sHGWFYG72xH7HyyvkkygBjPQ6aEcntLxu8f6hXVdsMWhSza/odBEiJ/MinQ5qaBIiRxEele6lYql
JBuzp2SMk4e4Rhy/CIe2zc8sNh/nEOUG5itxNG9VotmFJiHfwrCIkd9XVXOdJ6mJ9YHKJTIjGd0o
ZhI9okc2z+3xP3zHBQUpemi8/1DyWXmOp27cTUbjHBdS4abuRT+JAVwjcM7c2s9GYQ2lzUpTWUUw
eTzK2I36oJYh53MwtUTuVdWSmKz2zAz9MFemxB46ctxBl6bgBCx4/xo2WCAQQrN31KqBmBU2ZMDq
Gh5XIMf/ZChqKpwVLRdy9vRyvlvIkhE7b2pij9ZTae10ME0roQ7pWgV/tT09LT+5d2ywaJKzlrG8
mNOfvxsKnS+KeQBK6DzhAaZYz7AaV0n+hzVlSnncPcgH0/Sn5jXfhoDHaiPEDByMallAhSJf7Jvl
KO2wOn09Hyb62ziWxteAVZld1vH1+EpfIWs106WLwLtY1A6KaJgwgGHiXlMukIvraHP0oTjzgn16
H1n3LCJVbOpAs0U6NiIzsrIhXUIcw8nrKdF3Mzb08D8aBvo/hz4cQ+40Sd89LtqJUWVbMl1yAGlN
yrwhKhIMg8WZafFW+jlarriPhLbwMtlYh+0P12PHeQ4nMl0KTLfOANjOf4QOCtTRTC7eABKI2ZIM
IYdTOu3WdjP9zEvw2R199wvmiHY36Wu7tTQOhK1idUuntbLnVozm4fSEOTfM7ENH0FA/1Lxcy87o
++vUdb4YsKbOlKQ+H2RaPiDtTrv/48emd92oSG/aa6HuqTaO6hdLJVVc9cxj+2z2U3wAakI6iaCu
cjxOhhklbks9XZoRIEMpeu1QC30iDrDjE7gdSu8KQuK5Q8anlwc+nkWR3R4V5+NhB6TTqN8ZFq5r
1tIujcbnBO33me3rZyuwYVBeoWhP0dLQj4exuoEoQ+LykB+Ty0cSldgMdkOZRUiDNOI/nRe8zNoU
Q8X1sHrNPio6HqROmlyTUkwagTzAP2WEuNv/+I1mHDaRHOIJkuA7eXxRplGQ24AhfWmAG8YT2Al/
axJsfmY/9/HecXK3NABNND0RDc6GsfNeFLqA9GfUpGVHY430MQCF6Wh5euaKpsl8vHSwpdKZfXQQ
qSKK2Z0j/r1DQt/RvSGbaBNhTtwWcPduA0vLd1Dz6zP1qVkSCCu9zekdqRUBMRypsfsf38LILEyk
Vm2/JGcjjm6LBErd94TjAhHIBpGn9yiq1efMbnCQx4Wd6E92NLT2BXsGpXg4PW0+3GfbUdmn09Ck
VEIzZHafq0yPgiLHLB3jHt6ENsnYKsWM+8Cwz+0omSazOz1J25DwsUabfFfRCx1fuFdmJHN6ob1M
8kxhpRwypXNv7UGI+iUzCkzmqxgXVQsvQSiQgcDOwCu5rbrAabaCT0e0TCjDPpYx7pjv0VBX2Qr7
F6GvNVnoNwknrYNJZ9HcA8HoUY0XUuvXQ2UbLwIPv3XZlykIz7IyrMkW1Jf+F4Xv01t3JJQN9c+R
7R5y0gYxHua3PkeTjb0eIyRbtB7zxU1IBH118NxeNBGUr97znlI1cXf4OAR8CT8ih/iHcJPWApXL
yyqLhTraiJEASA4G8LlQswvjh6cPKaFTg8Um434glBXvSO5DhagXmoPY3cBDa9fpJfZ8JgEqYJwE
CzihhnFdh5EHARLdJxDc0oBYepV2MZS2ybWU9nCQTMKoSR+Ixjb61WO06veotxJvGcEA7X8icU1D
KnxBKU1C4fsOUwbgnJ6YZBKto2ejNxA7wc5Bd34gZ9F1LyoPwMUdCiDi7kuiz+qLhgesLxvCmjSM
OmKAeeyLzAhWMnejciuG1nJv4jFB6iPrri+uvBhj/q0cq0T5ovipXl96XVN1j86AxmelhZq67/BO
mlD8xjF7LXVveI3yVtGvjFamQN2D0LL3aI+T8doScVRdAFeThLb7uVetQ0Tb9ovrlbEJfELiH7Z9
z/8l2FThxoSyJoiRLUXmXxoSOa2/ohgYhM8KbHE8QSzK+aITohp+ZoNBT39haISQfeNtgwyFyDfz
HjwvceBDmYVjb+pY7/WvqHVDEBlARa3vfRWoSUYJJEyBIg2NTs5ETEQ9Jsug6tUDChi4wkKpaus2
i3VS7lO4iVyPzNy/K6IjXgGg13JBUOeUVdyqQcKGEGnkWsa2JzZ+rqLT4kBKlHQtw/7RgKsC+asW
JkbNoTOr1zL01K+GEdT2IrH4beA6C9C7I0GO5aaKM3mlDlZKhLIOppoc7q5sUAWGoISgaeCd1sAB
A+kgT/1Fr/QpTLjOTbGoTRgWWCOdpoUI6+f+OhGZytweY9sAMtQbP7WOrMyF6Y5KBvSEpN1F5vaR
wzzMo9u6ibSfql7H4SpHz2ZsZayAFfUwa1yYKnZX+IM2kvFA1Fip4jozLcKti9Lc4IrVX/3IaCJy
63W72yK4wr4EWhjcrCfj5qsdpYa49geHgYfRsoIlQhCQLTDMh3wN+1d7LCR0SfS6uSv38CM4c1UB
Br+94w3qsMH45P+UOceUtZ5OLF6ibxvA3pHZfAnZDLfLylckJ97YYhdEAbh8qLNcHa5t8NTNspQB
MRjQlxuMuFVX2vFNkauAPKGeA9dMUidQV53Spd41uB4iGvGJOfU+KltfLP0wMh7HGDLz8xhaGQ8j
AkaySMOM/nrUaOILC3/wXCAVO7B2k+Cc1RbwE3CuGcuNU6I8l6yZf1eqaL6aWDf7S4oG0Ve3Qx1+
Oaiyxahdl1a/Yg8Om4O0wvRV1T3tS9DRqAZiKxq5AD3RKVuK6EDnZe/l1rcu70L1HqKiVj+nxaAe
SGVvbjXk5xmONJjYl6xD2W03mm1yAefLzXcmSONxSRBX+VA0XQy/DWrC393gufnF0PRtuXWjVg+v
CgyiX5UAD/sWvEyibFEG+a+G1DCu49hx5UWKPbXF7U2YOWJZIZyNFhIbcuVn0oXMgr3g2QrU2oIg
JfSXSOXAjn0RcnPJy04u+H7wUUjD0E/Hq6JFX7iqTXyRa0f6Rr6EaiK7pesNgSUXMq+NO5yMgbaK
yzrtFmo8CmedOlAff3i088tr9JQ2+PQ26Iw1awm8U3SEQ7/EtjDeJyMltW+VWqvfHNCp8RckT7F2
iSLQErtBBCz5RFMYEDBbrdGXWkvA+pa1pNM3qVMXOrAab7S0la+EA4wHA+fmS6L18Y+iK/VnKwGC
tBGakiKGMBLktWrIN6BaEyPWldRjDL88eArEzsckNir3GZJk6G9tQOGs3TlHkUWaG/qBABNVoLf1
RHSpea5RYpJGhrpUEUNGKxt4b7CqnLj1VlmVR9mtn3VF8gzb39C3sZs445WNZ7L9EmDb9XAeFnwl
4UoABIlpEzpMxIjkGbhQMlg0HdD1bUVCt/NVAaViLaOma/dC8Xt5IUYe3toFfFWvkeVgPHDdfIh3
GUHt+d8V3f6BM1OXfpeBbb+WKJ2rn30sNQRQHVKCdYgBRVtAWyrZJMDcMJ9YNhKDWAtoBO49q1Vd
7wir9nGL844ay5DoB8inbd+o/UL34UM966VVhg+K06oak92xhlWoktVE8mzsdwdsDEXwkALWEjD5
Ncj78Lxbka6dzs7SR0cFzo43hpxEZslInsB1FUgZ7+uicpOd7wsXYd3oiMFbhJxnqudMIboUsGgz
piRRxCNO6m+NS1f/O67+2j+EXZHWP43e6XmFQi8wb0AUORNspONjr7oN7FhkG1ChIm0YLwarU8K1
l7Msbz1YDvAPesvhDi+zHNLdEzujkmlcKFln73or0cSjiAH131YptcRnq41r/6HnTrek1JYyARg+
ltqG9mLQbSN/MGB3wQx8lqRtDYehMzJlxeVH5Q+6rY0P5GMQ8OJCvVQvVPzecgmijoQjbbCNvVkD
RX0pAqBNk1UZta1JN/4yUkfp7IBAUzzvNTcrl2BjEMKzSKjdrho63VhpTqgVt/VQgQmUheSZL2uB
JBsXt4o581uaxoqEXohraqOojHAldBhjG86ViXYdYyPDHkuso7UoOzXSN8hQoAGn/og1zwcUpD8B
rlNuSpzhRJzSzm1+FkCI5I3w8QEpSzsWWv0QQHvB/V5LvdngYC+0O5t8aWerNsL9rjTo2kkmlTgr
hVW4Oq7oFkLvms8TFVFFiXD5LGPPwryFjTRw1O+FP0jlpcz9kE/pkA5f3vbtf6S+/R+lte+Vtf/v
9v+3nHOTA9gpES5d9eb1SIE7/R2/FbjC/At9HBqDqa5FeUvlsPc755w/wYcxqSmwUU4nV07j/63A
Jeh8OmeirKPxg8KNP/u3AlfT/8INMxG0ELLwp2ST/1uAfPf7FIl2+bcg+V///X92RE8DoyWiI00S
Kw07fufxCQjuDTM+Jl4jN9xgG6H8vWqtIN5Qe/vJsnlOuveh0EFxg0Hw7KKOcZD7HA8n+hDafYtM
rwErRTHHAmFghucimj8eaKdhiEvmo0gXhl3Y8TBBooylAkNjobFur+2u9Pexx6bO4LIuB8AgW6+u
wcwpFYGrlXS6G473+urdNPjk1r6NcnSO51cgaHrrVnO588oExzm1hRXlLtKiyn9Eierfj/F25CPw
d86i+QsrMeY19tn7FMjiYtSgwUZKxjc1q+LiziKa5JsZ1myCie7RtxHZKa9Vlyb3rclBpTUpSxFt
GF/RQCYpQc0T7VJTaJ4v7ToGNeV6zgZAnLjAftIby0rhtFoGqhdPfHpwXkbU/GzNxAzWBJowPo2q
Te7r7Td2KfIbsv474RbeDdwPbQmhIt9gPJGPNskjBNlAnUw74EWciCVJVf+7ljTDxa//+38wXr2b
RB8E/Tff26o9Wkmm//+/UNCWhSzf4T2lv85uYxIp/15JKLL9xf866aVpF1HGoHX275VE/Qv1gjqp
0ZEoEvKGpPqfpYQ/NHn5WU6IFnWpb1Htn60dp9YSfaqOvpvwdB7ffgTrFinWrHazOpKlM01CwFl3
NqbxlR4QPVLXP4ayGnYApXYGehB4MGxjKsf3VvErzJ5HpFfdqgHlCebTWtRKbz8B8AU92V+EIHKW
ZDQjLO5+KuTE/O8s+9csM05+sS7DKvxBHsPRRJv+lt8TTdGwjUzaRcrRPElHn5wF/55p7l90u/gy
0YFFEDMV1P4108RfUxGWuqiDd91FLc0k/O9PlvYX82H6n6m1YQj8s2n2Js77Z5oxBNoSA0cLHxE8
KHwEj1d3M6R6YvhNdzcIqa+hJnEC6IZfXRLKX1N3/0IrG3OVUyUD9ybqVaTVUxPEEpc6KuT1uxf0
k1V+NumnX4NIluqhSWeayvqchqD1wAgDb4zvJBJJwIvGXoOi89Sbgc4+LKt2qcapr4VgtSncsVlz
5gxXoebulDH7htkezzV1mVXJGewRTGK17ZDMXFikBFw3vddfZZ370ofk1p7+3W/t1uO7+Fsr6OAZ
wwFkzr6RPZCz1u6U6E4t6oskA0+cUUFMtFpdTQSaewJR/AtndJp9o3fuXeZoPhS6ONnKwpSXbe1X
P9u0q58KQBhmv0817fX0L3yLaJz9wkk8gcgLL4MLeez4OXd5Iihh8gtTLVEPIi26v0OPQBKQ4xzc
bLyZKpbGxaiWpGy1tbIqSfPaWBomfIQQhHfU5a1IhbzPqMiC+R1zTpBUGqUi/UXFN3DTh12yyx1f
vS2b1sfVqdKok461MnvXuzx9OdOe7d3qyDJMc4e9FjparBJ0EmarI5Utu4pJE7qNDRqQi06tKOzR
+hEbx0kJ5wmDXi7NYDzUE4vqsmvUH6XSWLfsAIpmGXZDgcnQTzhSF9BqCWW5MZuY06+XtxNHvFB+
prgEvWVqgcyVFDOU3szuRjtoX7Oh1oHBtpn9WJgPBri6Ia+dq7IElAyAPFUXiLS0BtQBSkilSPLL
fjDA4TpgsJ4tojagzCvdjRGN+vNITsljUmIhXeYGJOZFXQTZNy/3xpWmN688r1JbwHcwzEWLIOVm
Am+QggKU64XQaLnG2uC1+yTUqjPz5XhvaRLLOcnO8IsjCsPOM+9uqSCAa78O84dRG7RFBvFo0ziF
uDn9GOerz4dhWDffd5CFkTamkwf5QzOGxZbCC8lcYzUdxHOfkqrmXBda8I0ZGCzzyE+fMk/NHl2j
fUwH5eX0b3nbnb97Q+yJBYBUyGEtRt+HkW72WyCPRgab6MOYjtq6pYtwk48mvHEnd65ajY4Gi3i1
lX0AJKST2t+DmytX1OSTy7iCbgwaROwFe2RqZdM9i2S3Cqk+3ybYbeulUhq/euRGW13IHVQ73pXK
qi+1NNZ2lsDc6htOboIQBBA2NvFzoHb9td8PxW3lOP3CDiLqCEWt3rkkEx34N9yAMiqfsEE6ZxrE
s347T5+DEKonE04MGyFzLvmAUQxHg9SiQ2HowOrH64j7UKOcGVUX9Zy1twh/8ptoE8r8oSQ/6fSj
+BAITXA8qit6YipEHKwTs8WqgC5qNSIWB2DL5Z5IL5BWttxb1L7hAoFtJwAnfAiphaxlSE1YxKRC
E9gYQTTnACQBv11NtL0zMrsPL8X0s0jqmPSySCXnHa6wMfXWqHvjkGvDs4VH+cYMgz8D9Uz3nkH4
EGPU40TJhuF4GtIu8vB7jcbBh5y2tXRorhYYKEQ4Z16+487oNJCJLpyT1JQMpH3wtemQOGvUnvlh
jFIokXke1DTP4mBVZ0P/lOb6OX/b9MuPXjAk9QiIOGZzenc4vx9fGVhKnA+a0RxAv63Vbrjtaw24
n/WrCwkxIJGXk3p67st8vI2erpJigfO2VaLTbLuzriTq4Ri5bFccelI+6VA9BAPxRlW7Tfv6hw0b
ZnRtIN/GCm7637qebk9P5Y/X7Bhglzg/W2wAxbz9HFqpqAMh+4NUAn/VZdZwH4ctyreukbRP9B/8
JH0vqI2ee4dnk9VB68a+Dv0wQkYm69sX9J04R2RtXbQUjycA3HijIhiA0p3vIQuCuNa6AaAmeZHr
gpLjZoxT71kEfrcxh7jcla3TfudzlN9FYMPP3JGZBnwS/OJ7Ye6xC+EEh7nqeBrEADuJTNOsW6sZ
cYY7HUHWpdSXaVp7D6NE1t0n3qLxYgMuo3tp17BGwV/+csAPLEr6uTsSy6xNkJO6OKpA/onK0JYl
gVoEoBbn1G+z8gc/18YUxO4YxSuIMmPair//RIGEiTRikpXbLCcz0KAe2LVXmnntGoARs3zjQxGH
pQk2dzzzCGdzx8G3Q00KyrfFHp2m+mwV9PwsiyrZDLcDDSSnGRDf1az6cHL7BXUEc5OXY7Rzy3Pm
rmmz+u49fRsXYQtaCZxkmK9nV6wlEaCyIBhvDej7q5raOxEnNb4812k2p1+P6RLeDzVJGAVGTUiC
2CiZDMc3tx2kBgbUiu+GRFVusHVfZaOirJnY7hLuwyIYRP/19JDa8eVRJ+MwzU4YIBifF4dK3fGY
KUcuut/VeEAGT5BpmhPeEKMpXigYHnZ2MqZrEuLSC6NElTHU1k9PBeqc24QHqCOWiF4q3QZznbNV
1BRh8Omf97a+/3NL3n7e5DbGhY4SchJCHv88sw+ijO/XcEiz5kuuxaQatlW4dZzBvWopcC91fwhB
E6vBC2xOeeX5YX0Tti0OvJDQZTsJ8/UI43IVgtpe0waBul8jOyDFug6+iq6OL/SRlnuEUsMLreIm
1aPxuopRBTS9eGlBUW1io+33BuiQc6vx8aL0++Kw7ajT943/cGanTTjeFFj8bjwkRLwvXSNs6dlL
WGVjP7aLMsB4nNCa3EfOjxY4qQhwLrpum94zib7og0fMTZCO7c/T9/z4ReNXTedfF2kwFWIADfO6
rUHADj2yQTvQ0JkCdttsF0A4XUIWzdZwaPuvTpqT0+ap53Y6H+4HI/OFYpuFbgZO3mwuqnaP2irL
tUPo2XBCAgLh+8HVznzpP8x41pDJE8pcB8SEQul4SnmNb0kN29yBJa7bVob5XNYlIGnNOodROH6f
pztpm9PNtFBBQSrSZ5PXsCrBspJXB7OJ/Bcz19q1mbmXpMJDfkezE5LXes6cPNstToM6zChq+GwZ
2bvPzXpOSaIIX4P2EHGW2FhKoN9ZJQVpPVeah4jFB4T6IJ9afKZrtUYK5gQI22uLQFpD9P4uBJRD
eK5dn1tppkPo0av89sOmdxiDsQ2K5/i+j7LPDMDD7QH2GRuQUNe+hTpx5Z5njBc5JItLL05QLBF6
D065yPZ8WiJKB8RFZBQrAk5hm0TQTyfmRodJ3vzA6fgqMuDqDaacM2vxWwl9/nN17iF+XiAmzMjj
n6tnKM1BFFWHSpfmZiwhCi5yS6XvXHYbpyrKPS9puhV2JShft/2h6yaRIF6/4BuhUs6Sf2Z9oWlj
cOUZtX/DKav5YZZNujXJQrtM/SJ/1bMw3fsVhPO49MNLt6BI0Ak66HFhuleB7mSE94TFTZWr38he
LZ9YGCoK+5pm30CH5nM3yuomACB46JrC2QSIBxetZtb7ohQEHmFVX2JkCi5OrxCzTcvbHGN5wNU4
rc1MsdmL6veKkcZ2UB5sNXrE/uztvKEUgJOcaqfkRXPrJ4Gy62R7Z+bj+OyRcfbVG7qXGL3XhoW3
WccWqCTdrNCF0Wu9IcM32GeN6RJURBrK6Z97vLX//WspRfNLYc3xLZkWhHd7v6jN0hZzVXFIBtHs
3IG4ZSPUIWH2CbT90fxDU9D0BpKAiPsI8gzrpzH9nvfjNYlp+aZXHDhqqC/tQOi7S/GDMHlKMRPO
kSD4c+y+j4saRzHWaiynuNzpTB2PSSI3BZsKnUTea9aC3pO+ChrA+rzS6uqPbyfaRpoCiFaZBB+q
e0rXgUxkKCcllEiJIv8mj2K5DAOivJPWi/94PMROYPpoaXKAodJ7fGl2agUB+5D8gGpGeaRr7iIu
CobFoBbdWlOi4owc98P3jz35JFqF2gJ4mNPt8Xg1WBG02iGVD1lZRKpUxcIJ6Z9ZIVqcAkjnIirS
/KJSUSOcvrNvdaSjNWeqNODxR3A8nXrnn6beaq0igkByCF1Ffu3LsP9RkNT71GTmjV6aKMpYWjdx
OKVEl6G5ic3CvEDkItdEaIHkyvR85RA2/hKT4s5JuTYQ4kHRdsOtxT921fffFHhFQPDrapeBX1yW
oq2eiW7xn1sbGVfmRkveZ3DVZYNUlMqg3CVkLF3mY351+mI/zNjpWmFNUuY26GLPr7WoiAWUHdPI
D1CCOqUXblKWUDa5ybA7PdSH7/BsqNkW3muJhfc0FgCnoFOLkOilyEYQk9J9boLyRR+ac9zFt+LH
7ElyUpkMQpwc0B3P1gCBmz23Bic5MFXVfS+w0wCycfMXKy+1lST8YWnYQbaupH5XVvSpWCLyGzUl
AbKq0mBNbB7fQpQn6oVIhjXas2SrKE21caMx3BTSsA55HVaXpdGTEwXzjdSd5nU6WqyRzuTqoq/G
AuVsPkaXpTOuSlJ29zB0z13o7EDIhUHxmL4ArHbU0T+WMZShgF3Txgdl7NYNq+GVNvQD4iC12mSQ
elfIhx8QlSE7bROXiPP+6fTD/bC6Tz9gkunzM/gazWsKieyoz8dVfOgVhKyLAEnaawobfMOGvfky
yDTenh5wVg/8fckOjiyaMhNmbGpvvV/f1YwmUBQEycEIS2tPotQGpe7OzPkyZ4i4dr6Si5usIz+N
FHaLaFAxLkAynSuNfdzpceWQJuikYYbgXD5bqFrkTZRL/ORQRUO4bV1UFrGwc5JKPXj3bf2qe16w
0wlTWRPG5K1CCqp10fGYvNi877zK+R5E5x7Hx9da41m8NayosjjO7Oa0NTELjmJmBy00nWfcAclq
lFa4NklMvT/9IGb9sbcHQUWewyFnZmoo82IEKhDqWZwZDkWtx4vcCWKEhnRaSMmpSVrr0MvvW0Nk
G83hDSvxl21wAbX7AdXSPtOKaGkKxaCakEVviXM1BA2Uf1wDlbimGi/sacO3bIEA7DwEnsGZjcm0
4z1eJCB18a3hew0bnMrc8URC8egVIqDmKBwa1FmfhcCTR+fM93NGln+7Tbj0Odtj9mZJmluAWA1M
R5ckzHeK/xoimJOh85wjp1+aoenvWjilizwIvXtDgaSqeK22JXFg+IKIk5RKVT+HYPvsBYIMZWLS
psuAimW6L+82SN5IW4xE1vygZBy70zhx1zGpBPuwsB5BQozX2XBbE69Hytv4iM+y3XXnDiNTofPd
raeQwzRFCDWFNky19dmmAvtBq0/M/HuN2gGmg7FdiVj9OzXtaJ3adbX1odST39u165RyVpp2Z6rn
s9MQPwAUPCiDiQ9HA29uUjdQCtHRU6sDKmJrWYwyWed19JRF6ne/LpRlHZFhGlnkAU5ayjMbjdnE
+z24i0PemGYF9bTjB0DIKo5Iq6gPfh/+0pVBXFEQTx9Pv57mh3s87X2ne8xF2pAiZsVmCynRWEir
PVBedbaGkP5mpDO94HEAfx4MXWMnRfKdpvtkDodgaEUo5VoJAu/RKsb4EOfO+N2K8vgmc6J+SxyX
9zK4hf/VJ+56Cyox2OhB327werQb8vII02n1cROmNWYEija7RnIgSTP/1vMktdO2qy/7wI63tha8
dFaSbo3edtfqEFQ3FjlBnDOlAmNjcC/Hsc+vg57QMtu3o8eut42FWuvJJtBrFxg68qogyL+V5SYf
LrshrLedLcorf3P6Hk4SmuN5ykmeKY+KhglDHWGaRu9elbTT4hqXyngo3fCnMThyqbuKCsqAaKhF
no76dK53skUU6hK021B884P6a9xSM66SOPxR5Glz3YGjvXeCxlv7QVBvlCLAAxI51iWZK87KTHN5
C3TVJQnEzFaEhCH+bomBuybATl/VlZ/sxnJUz1zahzkIp5BaLsUA6H60dmazw0jBC0tcAwfODs2i
jnrlnlxl7+7PbyBtFovmHf1bDi2zG2iFqsRWUGkHYnBWaIfXWGDWCsVyK8DsqTUPgWORCiwImdG2
MQaILsvutHSb+U9+fZtlKQG7w7VDuEbrZmu/2SVV8xgTIeZIsrOQnvOyLQoDmC9f/DPfh0+ePpVZ
bWITQDwh62VWg4Bi4Y+W2ziHlsjzlY1DCn1TztZe6ERajkaDxDAZwMVokBGn/IhJc+hH+bUoa7Gw
BNWdbiC5tojkuCw7uR8D5yc4vmJrtqa7L2lp33dEZpFtria/YrcKCEUjyDnUO3+FVZtWp67LXR5B
qD79XN44kUcLMD0Peh8IwyiwAAKdbV60SMgkCDTlQCrFsPGMvKE97N+BkenvxrErrislcJ9q8n5W
BnleC2kP5o0su5Fg18lRIsJNqarEM5ej7hsLlpTJgNPDKXbCc8zL2Z5mQtyoNh/qqVNDSW8uPsNv
bdfSbfVDrigaxeYcm1gxhssYNMaZo8qnQ1EznHJJ0PzM6UoIqcfER+dx0NMIbX1XJlvYmtY6Znod
zjyCj28gl8V16Ryu2T7PbbS92WhybArjgPii3cXC11bp4HeUjVQgbAXJfnl4kTixvx009wkikb5z
Va9cNaE/rnSNt0ON8j/bzb/daoBCzoTId6mPzLaPmJdo4I2VcQDd8Dd7adBG287y7hNDnstEmR0c
fg815bHQ0WdnNC+ZxCaxxCY6hEOvpV/wew8L8p2tlaWo/sImjuycFXbazR3PeFYgQdF5KtOAOJst
eL7ImfFj5h7c1sh/WIrrLsmJjleEmnQJ+W2x9tJL3a5XsMJ3o+covxwTw9UCzT/4MIsjx10x+GuB
nOtZgVR6AQSm+C/2zmM5eiTNsu8ye5RBiy1EKAa15saN4qdDAw4NPH2fyOqeKWE2bb3vZVVlFskI
wP0T9557NBiAsnpr8vW/eUP//eZh9sFmCULIZVH9r/PPeVoqZopb/rhZcCfQSM7fltFaB3RCRHmX
5njs6sz5b6qify0NL3Uq2jGUWReaBw/Av5x4U4stFZMd5rPRdI/w7qukql3SLCuNHLsBJUg9LtYn
xzKhok3Q3W5VmmJY2oa/f13/azr4P9y6/3BQ/JtQ+Pqz/JyzfxJwXv6Fvws4LedvqGBAAV2INShR
LmfG3/WbFr4C2gtW6yhlOM49Hv//UgoHf6N4QcGLNJe7njuYb/X/Cji9v9HAUh1echXQ7/NE/I90
wn+N5/7fa0ZFQUMBQ4ri+rID+ev3+KeKSeAtJG2Iodfie0TsBOyFzz1N5E4UonlJa32eQ/6GOUl9
AlKX0neOBAL0dxmxdXHtE83Xm1355A6Zv0Mj2J2UQfhRLVvj3AcGoVyunIkc75mj2ThLT3Ipm2Pb
DmuMJTGqZ3XVuTP+xMr8YwbrezVdJHTiYdhqwgTJW2uayY/dGV+NvrQv9sDMP/XZ6ptM0Et+ejvS
fc7zLfFeTry2tTpqASsRWZKloBVtAFh/utK7ogpdQ/vVzOB1bIqd3Makx+B3XA2yM2HGhmNLNPui
ue2pxeZHXvtlFRp0Mpx6P16LTjwp9bmuFnKCzDmMZr7spO3y85XxKKtidxlIDXjTd4DInvBY7SXR
8SlJQ61QB9xecYD4ugE1FxG8GSTT3KOYSdPbWiMfQ/QbofR2NGbuta0Vz4KUeKpyuyqDW6PM0HNd
8pvJaSyzpCnsWLrtB5aiIawGl5wLy/xDuEb6DhatjvXBWQ8r25i4ao0tIknYOmbS88NFBBGpCIk3
y+qwVoXFWZkWD3WXXtlNRj6sVV0Vga8l2tinUa1ItexG/dsa7DQenJ+0dU+prt231ZOTE0BV7Vh8
XpM2jyt3nj87Zx73wOzlg290N6pgqTK81sVJsLGI855aDCFiHoIMPM6D8cYThTXXn67MYHiozRrI
MuALazLNPQ75u61e/3RekMdWXx+DaZkYGC1fcl4PCC1V7IniNI8p+vWt+smy8Vvazu3m8izhWIT9
Q1BrnmkoMNf51+HZinK7PgKF2lmQ2kMSGq1dY4/5YSnLWPOcPOnyhQtt0nWiM+suv811WUN5m0o2
Z9vZrD17X89ztgPP8dC55a6HPFLmeCbRWxUHve1vMF8TdVWqbwYC33Vjx+O6Hq1iPOWeW4eEllBr
GngWxQA5izSqu7Eo/vSZc2902685o1fw5AAJ38j+2J21C0xSYDe6DKcN1rDus2ffHp6LvL+Rrf7I
HGYXVJjIvWE1YtPE+egvVuKJ9Nhs6pS69Vc/ItDxNul+Tnb3ZU/T28RahWTlHNvfjKU/6J4CQiss
bPCGVjqhkZoRUuQfSaaJSXgEZobHrFvqO3ZteWhZ0K8o5gxyn83vIrXMExG1flwvTCnbpnVjQk1P
uOw/ccslXYUAe8Rpvh6DjbTf7G6TV47MMMTQNmZ+uBoHUQRhFxg/7uqcTIHvdzyN024zlnBaHBlj
8Pd5+cvQzbrQrapj3e2B4kXV1gFBFrt16T6MCyxl9g3FFz0AQZjixdLPdflq9Y/N4pFNS89so3XM
+N155dkbfs72vi/LyGtfJ9/9ScsSXGAzeTr/EHCJVsGa12Es4AhsP+ZhvnB8u5oEs7AQ+ObJMely
iVWWlTHMMZyR64NPHt56mrqNDAPLWjPn28knO8h2NqcOsbi1lvn2MRCLnn7oef0X82j1ivped3u7
vvWMtlLvDYAA40AItchOQacM8lqIuG89VoXmShb6YIniCmpCgTVjNqUZ64wRCPKZ0pRfapDWF1kx
/q0epATZG5o23ZPUivMQqn97XPKmJgBxqyaHoC7M+iiCiBLep8q2XsuiXMxwZj/U7Xtlud9SZ94U
dXW+WUmfTxOnc76pgYgbNmZBhOPIdgEmoTyOXGnlU9yDs6mSYdRIld64b5y4N0dkRqqVIgjrwdIv
4VVlc7dBckxE3/n7tLTle9Vn5OaWvPC+E+lGKuWlCauvRYcOnrfcIWz5DTN1+Ulq6k2dl7dwt7Xr
pq+tp0ZYkvRtkZuh7a6P1FqIOG1veG86v44v8A0rgGGdzeMPkx1SWdqlujWGiVcHpXbntJEfLJfg
nZNWpfR2226d+2hYiqvBma8hirAFkii428gdOUSn/jDleSKLiQ++uZutnszFYF9YfO9w07VWVAgB
WcXI7WTMNQJuuSOYq7qeAB7gSh6esiwrYK2L997KkkC03nme+C+YOxPJcvB8pN+zmx6qjIFjh5zF
dPx4yYmYwYW6G3OyqS9ZgaU2D8kM+PmkpSV4s3lvjZPz4UF5DU1SVMMFE+tu4y06unJ8cdMm6kA2
RXZ26rc2JsZUhMvEK2mq9MHNxLXfMmaaykdARHrYout+kmtanZcVo5qpa6Erl3uSDSv2KuVV1RUD
WUuLiFxHwPWcBfa9bj82I0H1a/9HlOUvW30jRAyVHVKE8rERFOXBkgiJes9LutJZwqVdk3bh3btM
8XyRVndzte4oY3/JPjoTO4KHuY+LTr/x03eLRFYgF9lV1bd3LPYiQBYR0yoymPL9KG/r0p2SyQ9e
Um05o+B7wB5Pch1jwpjNEJcOwK2hLfZYQg6e3v3q63DnWVV5W/OD48Xe9r3R+YmxaOfJGW+8DutF
VwQrmnm3yZ4Ce/kU860oCrwMuRbs58rYpRlQtu3cITgd6ymeKJe4Sv3pp3GGFzvPs6glyOI4LEbK
KgrXcLpYO9ZXddKu6nnwFgYL03YjtOrgIg87u7T0mKfvBkdeCBk4tbWluqscMhwmO3/a0s96GpIq
G3fTNh/xGhvxSsKoaMmuXvL3atOj1fJR4ZL5KNQYHI0hv/KJoks8PoHWyzAy1JzHe9fjXCa1Fm9+
IyPmx8GVVqS/nrXB7tC+yq45+A0PUmsk81LGcKkisiogwSkegHEdiz2x6i+tqXZrI2OpGwfpVe9S
dNdtkx6U4AXRvXDV6j/5hGO7qhJAkSix+KlZU7xaznBwHd5FUd+Sj8RrqEt/5ztLfSSidm+p5rD2
y25Og6+h8GI7u+vFOaW1bhWD9rXgqOcwDp56qDEbi/qqfZ5skaCs2g/zq7L6AyCT8mVsdW7B2wC9
+b4ayFEQ2sHE8LZoQWQBzmdt/qqrz6nSvoMi5eo/Y6vX/2RVc2UWZmT3InSWIS5FsB8z7bkyIIbK
3DP3deFXLyzUX41ZLx95JwFMeNxydL/XjaPvZen+ujn5qAMljQpmTl+itbgql6hOO3r0Xq1QJxgn
Ou2rhqYqcoSR+Otc753GZopL4I7sOAp9cpF1OAi9dlPlFn/yhysTs7jqs/uKjPt8Qg2C/hZfQ7bJ
u7ltXh0/uxlzvYgdMit41LxQpqYOtnvEvsKVoTefYLOu2sG/IW5OO6qs7cIl7w4F6owtkmgeiTXj
BEvKridnvt/e5myquWk/WvawsVSGTIJ5SkZvD6Agiyb9xh6gq3jMKg/CVOI5n8UhyBhBLG9b5d7j
X1piVnvvgfqaSkAxZnqYmnVIVuHdQ/ubY9R8nAw9eA1bgIgoxn6Xu8KLQSdEmUMQds7zs5qh27g3
bFL3Mtjo9h1dURNV3TODvdILifPbvlu/CWpOr3U6WwvCw1EtGxNuc8YIoxFQXhNQplr7qeu4YowW
YBGsjvfN7LffLOP/c4ShwXj8OucZSrrxLhjm521VVNbBydvUsXSECnMTerJRRKvK4nyVZwum+9S6
O2BDMUKlxLFLYmsqT7vfVpdAetgJL0wwnqoLaEhbrxRBOkktujFqYPiIzHjVhHvVeeJgVdOxG7q4
9LUyrLzgTOD3mYA6IOgQTWv/dayW77bPb9L6PhidL5Fll8vlTS1GnFasK8cxyX2up1l07pNj1Nph
c8Eq9DYYFtkd3IGtATpNkqxRoE4zfweeb5TkyeToj4x7bqtZ7RZRxxvw03ChcUVSphgnwVTDOMof
zpQ0nB3vrvW1fWrbcbAO31PVuAe6hzTqhzZSrjz0fR61DG6iqeXD6x23CeVUrAfDX54tfaSZq3w7
JLjiKeCSTdk1d6Y4MrB8phA8jU3V7ERv5yFAqFM2E4pivIJkDCI9dczbure/nUw7zZxfhNB+BTUQ
JCb3+23NksG551p5cviXOnucE4CVl+RzG/WXM4XzxejULuNrgYbDzcabrTXYZnbG79xlf+Si70aZ
v4zBeB5ToA21kb3Z/XJtw65uZHBY+VpccRjKlYrjQ3i7rKMnIHZwa3KX+1VPBuBjUU5zl5Rl/aqa
MXiByzacEYwe7MpbIlWOIFv02y3jRs48tYZtTk8orfnVba2Pmgz32Auym3LQPtWWJV1dPacKZUBe
MffKjJ9xCKLSUt6pn24VESDC6w6qU3qkayqeW/vO99LuEZDVLu/KGcQT1Wnrtfel8nfz5qnQyuZf
uYEhHoXZcEQwJANGpUI94MQKxilRi/mJJx06zGr9iNQlRtZJnahbqoNWLPWOcJwYZ8/ORcseMpgi
+NObqisEMlSJ9qeNrS+SqLxP0lkf/c36kl3zRHtv2BUkDThyItgN47irSlXEfeHt7EY+zGO7c4T5
MOcymUwvwUqfNKP1U6O48efl0RXtW0vhXholpRI9Ul1Gyr8KSnvXDeWzaM51X917gQPyBptRNoEO
sYdLiRO26dcICjmbXwnT8647pZxw2Nz8o0BXl9iGWFCMIMqT7jTSKdyNXpB+yzTTJ47tMv0jrZGB
vp2Li6O/No48UVqTDOjjXhUFSZg2s3VMJxEka+abT71htne6semYh3j2lFA22+BsfK0Il2dz7uvH
0oMr0600z2LbrhX55LHdem4EiKjZUc+ndNQ8wJnJaNn15h5H4NhzV+i7OdC/hJ2uaajr0jgWlRFg
WlDLQXlZue8m8aGZaf0MDUCjoZPmV7mU6rXHBrmH6TPtAull+1q0uJ1svz/axdjc0cIa98LSZpb1
Lht7NaV89pWydmnqW8+MMZ05AsmkilCTq/ngbCJ3+PkNbY6GUOlJcJVB1AG9CN/LBsAsTY75chJU
9VCuuDTcojlztRRq7+VbGc+XMUdfDCPQq9S4rV0xn6raJ11Zn4v1x2WYHXWrWo6cQM1R9ul6nEDf
nbaB/MgOl1vDdo2BQWbuVj0YEybSy2sRbNXRgbv21rfeIsMNFmA88ms+uMsy/wrqqThju76v2c8d
dPDtt0Qsrj+FE9D06hUpAU2NxrGvpR9EXk4X1PCXNecil2liNO22H1K5RF4nEe3zPHzKsXf3AWaX
Lw7yE7yaNFHbpB+QrIM35qZa/qCVa9+GaXKCyCxc62l2hzVaxto+W9aio6UUtjhMfpMddAXuoqJV
7/Ou4si8JGBsdUv/qwALcR8SDQvWbzfy4V9XNex0XWptNBqjzhDJmxwzvMwXyalFV/3IEEYQXrU5
6GcH72thLfKkVwWfF7zpfB/orbZrTV08TXPaXDV5a50rQKtxZehXhZYVCnigXicWiMUimvVmuPfs
Vv+QTjq+p4S2c6YOw3bvQd7KWOlV5ZeESkYQdd9osUl1e/DUgAs8X62Dshea2ArRxE+tl9OKssea
00iIoTgqUCNXXdEXJwcYxjmnPHobink95iO5nlqWyS70ROBqUWOa4mTxU0MM0MrelU3nUK6jx3il
fyIiXuOSEbp3zLIapc52JAn33oAvB7UqeFjG5tMU3V514jQXndynhjmFiLSAdw0Fbu/jIAYijNd+
ZALQeI3vRxDF16sWa/sQionbP4R6mG9RWgd7P8OWSSM/PbnabELHsoDze/T1dewOnkPvUYtdMBA6
bdNO79lSQ8LLXU88NHOd7nU+ldVZp7jlHdgXSOtL+HkjzY6cNbHX+Dm7zm/ZK/V/ify8+dMfmtdp
Cow7TV9s6oD6itXONYDrOsQBPsRFEOT3xrZ515rtPTR2BUEMbOTSTySrb8N4aJSa5L5jJ3i9eIOq
4q7sx0dZtx9FbVze1DkdjjhRehsF9tp6Ib7o7EqxhS6ToeBIBfTV7dvF/nIEQeVMiXycpejyl3At
K/dMhWwk9aoxba0ssy5Ywg3qZLSNYik+iL3bBUsRWW3d/pTmxsxz81zJN7ogLRzr7n7WKbVNk16K
YmSc3tO2WiGwjOXG6UcoZaiZi0KMBT40Ina9e9Z61a6hx//vScguh/7lEXXu2dMhN+VxgKYAXE0f
r2ez9RO0IOaTZW+X0mPzp+NsY1CKLU+sJziVcMXyou2vF2GTq27YztlsBfqdbTKCnTXTIfJubQZD
lWE4MpRJsoo2sEYBM8kRnJk3jV+GGrE5zXTDF4lISM5vErjTTkut/ajmczOa84M5VHT3o6Uv316J
2NCBy6bRMBfORn/NwjnnEj/SXqk/UGbS3eZjl+W3kF1UZk56vVTpcgXVk3GJaaaTitqxkSd3be4c
32kpfirZ3Zeo8j8kPVgQqhGcKj2kzduWA7Y0OLHzoptuTU++2KN6LpqeweIg740Jr3mtmS6O/Say
Ghp6xh02H28+h43R8XRbj4O53zoxvwfARc+lxaSt9MqTyVlLa5N9WIaWHuaye3er/M5YhqdJGL8c
I9HMR0lZSh+u3Uyd11JYNExr7DlWev/mrx7/yCreBmGUiVtetBp5zrOEpUpv3EizIUdSsjml3HhK
RXVW3rvZ2I9Mkoy96JQdBqV1Ny8IcfW52aNFivqi0Q6AjV56Rcqt3OzhnjnTHSvBXcZsNdefrM3w
zo1TfC2cf0bZMe/VHJQo0MTUvaYxTMfznyXbyhcZDhQnE2+Sj6TJ8JjXpeuMokWYH2JF3cZl4BLn
MnnPWYdZqgfzNepPK/P5cPF9DKpUDk5QfZe2eaPbTRtRYY/x6JOO4+TrrnX05tvhWWk5lWPward6
MQG9VCLxKyuevfmxdG2wADDRH6ZR90nIWMimNl/rzfruB/dzyJ974QFmaZJsm6x96b02JRsI2LPM
nIaKpJyiJebZ+QSQyYeYec+zHlyvSzVDO0IcQZgwU8QtVLrBMCXvw3aY44bZmCObu4kpHyE1h6Vt
E/7UncOJINi+VIO+o29+WVaPe51w+kio/BTMdRVmxKczcLUfPFWjqKm7p3kcb0UwpuBvGXgB+cx0
+oWsNPUkW8s/aY8KxB+8h0lX+QEflXdm3nABQWTg2yjyUKPtLK0Wd+Qo4jwNuj9Y66vD1jQ1KRr+
A9mJa+gCueURcR5dxzmtpDXGKkOoNOiXmOr5wE4Ha1oz0RW0L6Wb7uiLWMv71Z85y+d9mbYX0USa
67fQ4bRnCx/JcQ6Ei97J1d6ZHFyNNbNqw59ffHOMNm9ZDvrU36u1+WnHMSMtb6ZEa6rfXuaMt/Tf
pTZeyVnM4wYrC088+J1MOtm+Q3O5Y6LyPGdMzXWp7qUOcpTx83atZULtqln2O7us2gjiwBir3jqT
z/zhluUxkOTzcq/04Vw1T0zjtbCv9JNwIUd0i21HPXbDa9b3+dGBAd/YuLRCUzjNdTO6VhwUbrz1
QOssAVbEUHxyImomMw35nB1mOcvb6hQyBnJyLsbNvNZ6PQ8LzZ/vl9Egs1Sni02DdbdujZ3QGaxw
7oaCv3DzuXNhaqryXrSZnyzSfPJMRaYEEOuP0Unngz7r7o1VS5mFQbDmt2S95eGE3C/02ayB6Pvx
u945blrRP67bVLxzkS9XmMq/Nk1k7/Ym/RvRiwNxIzD8NZf2RF3WI7mMJM4iuiL4viLJhJ/BHynJ
fC8s3gm/X89EQmk7yzJju2zOYqz349Ymhh98LoqBHWMPjZEUizEcudeDY4RktvwxOZdVWbyl7GEa
1kPRtBSHjSkOJ5qAM93oSZqOzrXp8p62i5H0dvEDLXtXgxw1KPNCbxa70iqeVYd/hQjFyDYYVBuF
lcyaxpeE/lajjxPWc6ZhyB2JwWYePfzmvXrbiiA9B14er9Izwgo/xUCFEVqEF+7NzAgHOz/VgBZ7
w2GqzRGd0uFmxjZ9OErrkkn0wEhr/3mbre/Jy66wnJyM3DvkJZGwBXVVgUu66Q8wzUOnEOqcEVhz
M+sGSUaBZJljclSjXNliVhorzk/ZROhPOdRy/khmV017VuN2NHu/pGodnYMRnGvbqQ52Wxbg3TRN
hq3tRG5bPK2ietWs5ZctFn/udgtejZQHuAxGm74FDJjGi9DMqjpK/Vl/JEjqeYHcQ0ZXerQVZMsF
n1ttXDudu89ZYoVs/a4yewZb4vTMgI0c7f6lsYQ+HxOCS3nBdiMvLCaOenBVIpYMzc157beBJ2ee
/dBfHOPEOuRJA84yjW0fKU29C7bb8QRQ+brgL9k1LppSUKKIwx3qNuulyd/7+Vf1LDs0Hv3U2ABJ
bpnzB3vkRzcsYecRYF9ZBgusmoEvDp3nxrGqE9QNTG7yxpq2pybLPhu9e9cX1gqVaJORwOtZ3qip
5GtV7hpuZWrvcun7cUCHGRgaSq0RezjlGWWDNBJArKHTG/eTyqsQos4pz0AeyzFkRBWh8LoapF0d
2oHTYfMZNRSNTgOh2SFo5sQxdrOr0Mpuh6C6EPphEkdw6IaYtv+mWiojLh2DTVe2nBY0uPu0sv1n
r2C+PMPEI97N628BMH2PbDumXttfVpyTRmq4a4o0VqkBVLfdPpy8uYfMOxdLUsFQiLfSpoEpmyfF
p3DeCoMD3HCfjILfb8258nA/xIUxsE57udBrnEn/dfXvfOrmr4H94c7xCn74ne7C8ugbAcrG8+87
R0aIgm/zv2DYbfVSmAIDT7BRcU+PGrXGYYO5iQP4E6ztmodlML9YDGRz5TOkHtx73ZSHbcALojd7
ZqosNVKbDTlX+8I5rhsPupshIOVl3br8WW2yCbPZ+nU3THn8xaGtGvRIqXwzu3xHAB+bRROyYMWy
cVmMk5Lbg6AEsfWUvTMrEln9SiLLmGhnoQv+FFkhZStXza3ikPfaem/5TqxGsCnBIqM6F1dyrq4s
VdF+bu5IIFB1ANV+DFru6kLvy++LiD+aArvd1Vq/bzKm633TdHFgKuYzrPF0UUFknpkMj832QC8U
uS5LOdFsdjx0dhM3ZTmFpjc/MQFm3DW2B3CzoWH8UPgfqlS7rlt6+9wrf2Q/X7tl92qTvsdXFZAV
f8dGKJp4kguDAxlsMo49da4pCqvXEga7IVikIGalfx+zF+hRO2tbZZwNhnjwi/Z7tsqHfuYt012c
O+7A8PHi60QwYMi3wmOD3xrt78XmQ4sh9wNXSGTo2WVVtjL0d+QamlN2XaXG11i4DcGHnQiN3r7S
5TjGpYWWYUqToJ7XD1evutdsG6b9rDH88xgKxdSMh2HV3heCbutUMaJzZlwo2hx1+cb+tTjZ1U+Z
i5uhBg69ptyOy1Nqy9jX58fGgCRuDr/MOtlnovSLerE+z3jjP8apvsPhuZs7BtTY7opJox3y1RWq
6yuzHe/q7V3qW9T6FdoBsJKld8/Ybm+l9n4UWXJRxpg8i8Lq9ovB8K7xVk7nHol9OR+Ro6d7C/11
NWU3Ax4wjGD8B3+46Vuu5qYJkSvcsh44trmxWxrrW1Oc+5K4rHrSzyhew0CRYdffT2ZPnYmko5bj
rVWreLJeqlGGksVfYD/WHiaoVT+l6aUUsGdBsoxLB6jHfs2N6GtvGqkJIU3WVe/NqH/WvWEtVEr9
OW8ENpIAe92Iq9c0I2066H5FEcmzl/n7YU2/134Nh4YUhKZh2aIoRfWwlN5Tzyy/aES5H21nRypj
xA7xwezVa7qqaChkkoKQn5xUxVyQ6a8lOWUvDO/FLY70+GFXucmGIj2Ugzx27nrdGxlvFjAcVchX
XZtOhcFopbqn3Jx3OVviBeJ4WJFz1NWEFWhPQ3VhzEj4Jqx2N/oGi96iM1gbmFcjHM/W3YZ40yym
uBVibH7NyuyquOn1FLpTdqiBoVlQhfx+2xsCqmiOsgpvkyirT6e0XydvvWXmVsYLs323vpo6dagD
Li9HpfdaXwsQ5/q6JJ6+MqfP2xVvEq2TWO3fJa2jcuODctoHPSgeN+cU1EO8luZjVk83M0sTDvaO
jqrtkyXIhiQvCmQRzZ5VIxFfk0Yf7fNkr9yPSa0KnNFqe+4pTzkgUwaujFNsaZ+ctU78saQPNbbv
nsIp64rHoNwe/X4+ZKPPnrwKrvPNV2elj/kNkqTttpmWq8XcKHXEzz+o6u7+rkj7Rzzuvzjn/hKq
mYZ1mZNeKLk4af9Z2t8G0yaKmkdDNJ5zu0JUJkyiHouf2uvKV7XMDFKzevXOC6pIKsCUrIVkLln1
Jv/Nb3Kxe/z9F7yAQ1HzXZR3gDVRXV6cfP9qkM7AWbvVYFxk5U7/GZSCbxrqnVvC9a+LB4UD5oex
vf9Ujk3/6A/WvGNx2Q+oQt3iz1+/zP/qLtFd4j34/8Cem675/m7+WXjJv/Ff5My/YXPDxgAEh5gq
DLN8iX9XXmoGEkpgMYSB2RA0EVki9P5P6eVfek0m4AFWK53QSOTm/ym8NPW/geFEA0EYHrJ2A0Ti
/0B3CXLzn58h72JCvOSS4Qy7PE7/hp3YAqnVq/zs0OhsV9VamNVNa+drEVX1qNSRsSpRn5xgld3G
w2JBpg7RTAS9ZlLY5U6Z7cvMrJmyjJasx5U5yNC14lyYuotGR+8sYP82V95vtaxbQYvBeHt4ymdL
A5DXNhb75iPxXgsJdpVVeyP+B9UH6lWaRM1bdiwMPJhdTPTcQoVB9BGpOX5skgw6+k9w+xt7oh1M
9aG+RiNhDtNuRKgzPnZpPpZ3K9ev82bZTmkmbcPpc+d6GaNsdK968JlVSHNOtpOSc1MiUHaToFoa
j2pOFiV+JKnrJ2n22kWqMugqWVa7+xWpdpGa2ObUPTrEGrQIw2d9uG3dqnzXcCt6R282WRvp1aQ3
KFNd+ZljhlORYBTIXtUlJRmNnY/hkVUGdYuYO9rCQVN97PREobB9Xb3QGf162tVgz5pbb2pgLxZT
m3u7wF4L7TB0lVXeN7lVd5E/KSSwaTc47T5zlHPosW4E0UDOLm4AObqQ/ctCSznlneKt94v12hIG
Dsl56JZfrPH9+G3LsahvWrRhIKOzXj5pveVSFvuW+Mbo0ud4rrJ2fmZYBA8hRDe49kWSgdvMPis9
tewTvVPp/2EmmuZvmIe37tZrZdBfMaGwXDqMhpSglEWBdaooSe4n4Kj+zva75asyq0omQy0Q9eTI
gx+0xmGlahuTzVSsHEw66u0SKt3KdLloptx0iTJlUGJtFKofTp3Vj1uFdzTuFjk9DbxqBdqBCUgl
97B355l/HY22e4li9ovFivmfyI+RTWP+TibFEIm90/SYWXRGdG61o0dFqne3nTfjowjZUM9Dnnho
RVrF3pFJTQTZq6P/Uqqp93W2kgKiZ2VwGky1dpTEmck2kunfdj3UPt3wRsibEa4LqF1gPHVQ3OQj
+Q27ySjX53bU2+vUQ2Z8qpx22bCF+Zm89Xo2cLH066wPh9Y1PkggJ4NuY7n3q08tYD29t3lhdKVZ
7nVpg5SP10EvH/6DvTNpktRIt+h/6T0ycMCBLcSQkfNYOWywzKpMZnBm8F//TpSk11Uptcp63xtZ
m0nVURGA8w33nlsRKuUf5tlw3f3EiAv1UeKsZFQ7WbfLyix3MSs05W3pzZ5GCmYEIkyyzoA7g4oB
ZQ6bAk1nUsSInTHmlrR6Q8c+yuUtG9Wu8mi51AqycYyV9Zx11JZcKEwgGp1f3NqHvvO8akMkzMRl
E2wqehrsMY+35jwZHYrVMqX+Wpw2O8zMcEiu6fT8wAoqrdhtieIGlx7DSF8vbcuCETZO6IzMdcMU
EWuyqeJlpkyoSuOcUDKKb99vl46yKkM6btWgCcLCX3s/YixH/dU2nnXPcZvc8aImDiL2R6RW2Kxn
5x52jTnjImNjf5kZ5si4Ni7QCWmUsIK0UMtEDWKkLs5D1L8WX0AVGfejUfgbTaf6yq88z9dLI52b
fBgI8phnYRh3QcsKmC9ubMe69l+tuW3UwZkrR/KDV2yec98pvCjrCMvZJuSF2ruptiWOqbHO6HMU
0CykpP0CLzhbmqnfZd5A3yKGtiT3jOWZKTa68oV6EVVTn5kOAJ9roea+2fWkObihswyILdvFyF51
57o3FVZHBveLRDrT4PCkR0VB+uERZ3gyccqrx2qcUYr55Nn4+6x1XOu8GGAAhzbxN8l+hD30tMZx
c+/QgZWX+Wyo5dzx2PpspTdNWIInDJ879O8zN3wFmQxGbZ4wYgvkuKaX86QccUGJ6xE+3yspvozK
8159py/Gx5751rCz+WnUJl7Sorhz4yVAc2SYdnaCFd1yD84iF+h+Cbu6y3ppzDva7pbFdJ3L/DRF
kk8Et++Jtym1ESYFxew1W+KiCvvKrNKZa2eovtl0dlGlG2eFW8+xpDUS1nFA2tqT2ea8t2vqsC5E
XqdxAODjhF7KxCPwme+aadGu12mOYhvsGKpRaORSo23i+dSrh3pVZLB3RdilI9W9X3oJkvYCw88Q
6YLN3LmbV0b35idEf9mk/HQdA5e17GY7MlzQQt/EsKAbX82+cb6ytDYfep+JQQMqYspjKGJGFXOw
TIw1vasuGVdmPXOJaNEr2sHczEym0pN8rfuEoR0HepRPeTVeTxA91j1FKe/HjdNNY56ETKTQ2VCZ
5NMaEfggbivpj0OkxKyL7cLc4Jj7s7j6Mu9TVJxOnlnAWzxnTPbNyPssItNB3Dh+5kEqKSq7TQ5s
hLW1dxFwF2HJQMVly+yn414nGKaeioZU4TzMkzybRISYi1YIAnFK0lAU5FU6vGfHVKyzvgD04m2b
WC1lvYtdwx9efV3VCyo3nrB6YwFfxDuLiE3UX/IyX5iqVtqXKaloXFx1AHZomyVd0zrHy5alWbpe
1EvsEbidptV05vRj75/2xjrLvSOqjAun086Eu+NVy7hsHd5yPSExcew7W6bDgjlDY1pqLNjgE/iC
u9i2Fndk8lxb056kxGVNQty7pj5w6yacTWINvPSirGxDvrSDu/YXk2Wq8WquO0ZfIZb9uHtUwlbu
+QBYTRwnBoY8Sw3obddAgRoAye3seQh+ukZP10riF7tvY/A1z0NTmKhmjK7VKOSzZc0Oq0hajxda
VnUd+YIeTRfNd2J/QLdgekNwmwGTyu3K+DkO3KbdVqnv3VvCCi744Ty90Z5TvylvPKpFdLvk08vs
9iWi6RR38nESIp3TjGqASWrapdNrMQ3VW1sPsTopm6mczhfgQsUhNvM529aQgebrAjw3I2uKXMlG
panTszWxneo0ZpZfn6A718MT1Eu+KdHySfe4VLl711Vj/Qx1wRIPsrKA9db+2jl7pWF/niSoOSZi
keqp5UgRpbkRExrlAxuRzLgvy7KZb+eA5E+D57fNUO44qV2G0wBgfVsP7XzLeCSef+/D/tf6/Esc
zY7/ufW5b4r38nX8sfX5/if+bH086zdCvfEGHhkzOLp+bH0EqQGmK+l9POnKI+j9T9eZ/5sLSQDK
g2VL53v/8//NjxH8RuI5CEBQS0enoS/+m+bnO7nuh/7ZQz7o0J1hpD3C7p3PLIejuXTVEheLsG7s
9oq6gmxVRAvirBFnc3KwzVuVnK+1TaWCAv9SVawZdvqU6X73SJIWiDgqPiYSjTpNJJlhTHo+cCGh
7L3v2MNtWiua8mtvuUz6aCw3iXNVpdFinQ3yesKxNO+TdbvY5y07DeEcpLZCP2cSTXJcmMcPKQN6
eLcoGvfNEjFfu2eBuBmwFFn5qVtfZ9mLYT3L+moxLwJ90rdXJeLEtCclDvSVvLCKL4lTMsKllCPu
LTkvk7tpCRECh+1VD5Hacn9hfP8LCf37Lwo7iUvO4Q1Q5ufZyGyKAZxLZd71mfvkTkm2WRLHO7O1
9+ItY1gMwaYhw3V+NJbBvfBsJCg5yrtf/TU+N7X4Tx3ySywkTgxsgVj8/NeoQdkou3f0XZGKL9Zo
+bcuTpKzxj5zs/xp9ptXNrEPlbkgjCZbTZhKRK5drndNbmwQXTz88FT8zcjoZwcx7yr7OC/iB2FW
w9/HOTqaf4BBwFmCdmr7810nOhSeKgt2vXaeBnvdV7k85bAzDsd4pO3/RjJ/pJkcWTj/+Vy6eIUl
O2Rj/+PJZB3/zO8nk7SJwDFBAjDwx7lKdsWfMxlX/oZSRQCd5gBiLiLFv88ly/wN2hnkI5BZ/PMn
NyxTGVe4eGSxw4Lys2A6/RdTmc9uaoGxlhLniNoWfND3AdSPN4zO27IuCtS6deFZp0brLQ+yzYlB
ZEZRRXqYxx29JU639qgZG4CFvc7m7H20LUrFH365X967FB4BxwB5VRT7HMcMEn++d+tg7Q3fyygR
m6Q/wXOuN56RjSeeoriNKicdbgqie762dPy/eIw/Gf0FmB2GYxzCXAiAc58JYbJNjLm3wd8FRvrF
HyyEI/Xyni/+DvuX/YsP+/nI8I8f5vJVj5FH/G/nM1VArZ10aenUBt3KullT0OGKMMx//jH//kOO
cEK+lgmW+ucfM51qoCyuoRhfZdYBweFE3WXbd//8KcdD9t+vNb4Kp7DPlQKFCKcDgNTPn6KAwyIT
HtHkTc2Na0DMW5L2HujYe2Lp50Krgz9V12UX/H7e/MfgOIeH4/MHf2euQvwmUywQx3//4zkng85I
BtaDhIVjcRnJ9V13xey3j7GPipGsGMwyUdaYr/ZRd7wYTcASi0EKqYhNjIeJlcEmdtusDO129h/W
1QjYwFfB8pjZE1E6jiBcMTQqy9Bh1YoJ+T8LkMgnzeCeyBz+37o0o4Ge0JB1BOLGh7Ze9eW6wAg5
CETYNGiiF03YdIbwwmlEaXsImFVA0O6c0Y2CKjNgOdlfmCO1pBx3IxpSaxg9a+vmrmaar3p66lW6
bNr/+ar95d7gQoM6JTHJBF5vfT8TfvzxXNUYsOHHDdra4sIw43ELedT7xaf85ZmCG0JkmABeZYEP
+fxMDdnSV9ZgDRsmli0RLB2dj0l14yyTiamLILd//lafaBTcixC7jlNvF8ypx6vw51tCAkDEn9oN
G2LSuXIjtRTtD75xhV6iLRpytVcUOv/8oX/zJb9Ht1NWwisT3wFXP/yUAPWAIEjUBF4xXvedKk6G
tGeWYgfX9Uq+8j9/2t9cOJ95vIedlBObsfbPX1Fzc0yd5bMUZ+IcVR2muDFgGPXPn/KZBseTzCaA
a8cZDNLekp/OjsECEjRzcG1mt6hfwHEIl9myQg/WNpl/70/q3Bg7mWw0k3Ny62kHdyBKcHBS53r3
kgRucoOwS/z+9f/X/fwLv9EP1+hvgBvHKuO1zl5/LjP4Q380QM5vkNRsNixsVlByQ039s8447n5A
cJqezzNIsgVi4P8vNIT3GxrCgEwT2ibcXpJ/9cfyx3J+471x7KaOvQnH+3/V//x847pUpRwBbJEQ
ovOQCvHpxhVyCJppzF4yf8ZH7i0QFBfO5x9+k7+pH471wb9fRn98yBGVyNyePZjzaVvqVJWHpC95
YY6entTrQDgUSrNTE8DcL56Qv/065M9hICDtgXr55+cQ6lVQBmvwbK0l/Y81B9PtsNYIY/75C/31
Y9jV0YU6kn0eV+7Tx+igXnLZslNqJxxv5MyP982K++YXv9vnnoF3ATfB91bXdV2e95+/jWABwEzb
ftIpQ+/cje3HxIcsxUza2gSpwcvU89RJUa/Vf4VRPl4wCk6b3vzYw/Ei/1TwFdyAKAvMJxuQFXD9
ClaZCW+M+WU7bmVRiY1aZQ75O2t/ARH6uW7585O5RaiiqbP9T++KJgP02Vn6qRWEMj0siMriaJa9
JiIE6KN5Mtg1FhXJHK/cNS62km3jq/lXzeNfb1hxTDPkZ+Cm5T356W8h10yVWomnEZDjlhr0vlXk
GRQ4nX5xv/71gwLJ/t4iyoN7yf7cFaK/TFcvtZ/AALS7eHTbLQ5FIqyXJPlFDU/V/PkphNIDvgrW
qudJis9PDKtaGsZstumlXu2kjFYnS5HaxctxTtCoCrrGTHB5lxYBOezrFJ96AcDz0JQVWtt+ldrG
VHCU6PYERy+bGtrBG9NU1GO8cezXiuUYehVr6GosQyiuN1IvRbOdeEZYL61a+KHoMtgKMLpKiY6s
xp3tx1MA2AUQFK/muLe+su520MZPmtWQE8OSQdBTJENoOMlUhXULdGNvEAbVn8VH2Kjv6vE803pd
djjUfZAo7ahe/Yrq/qI3gri+8WkcHm1ZaA/H4mI2J/hOA7bReU7cXWHZ05Vq5diye5rJJoPYBwbB
8C3nTk5EvkdCOIPaKjYeQ1QxFGebXVbNN0qd3N2WZl5Oh9gR3f06IWYPpepwZ5YFfMQTYu77g4pV
akYaWxCuy85Vkm0vPquEFPbjkidGVjO5yzrdeya562eaVKU8rIpsekmNOv3WmbXrh3GXiYI9sUU9
8wofwEzeRnRzt3qC/no5jTIe2XF1zL4jSy4GP+zeNPIUKfIg7BQ+i5+Dhdsc4zONG/TXPUpSDId1
z1AI52ZLSCVpy0VHcHBlALrGyIy1crDAaSrVTSp01Fzj/ja0a3Tds1JNlts3QjvfFWOzW/W3udkh
Ojmu9LAR382seYdlj0mFjIDBHosBYgI7mNbcIZyfBDV04abK9bFu/r68r1ZPD/59VVJxpxiXqUct
c4dPkIsfsS49bv8NJJpHMYAUiUc3MU02a8/M8UZUAyUB5mgIJgX1Pg1H2vThvvxda2AfdQdQ6ZAg
5BRu6BGm39UJ0+9aBVdkOcqFwlZ2l+9lvrpHKXJlGnX90Kdd3oD+iAOGO2HTKnS9hIIkrNCqDLH3
Ab4fhqJxaM3qMg3MAvjeFEtzD1aj+5jXZoYebXf+RZDKRB0aC/ybTYCmYi8vy/e8bETyoRZ0F5f9
WhLl0bWwOK5EMhlXg19m8X7h1Eu/wIEUbWT5tSn2XrdU+jpu3OmG14KbXKGaoBWy2jp/Xpoh90gK
NX13RpqtLX4MMS/NYypYXOxTLX37fJD4aTGmBB0CZvfYsud1YuVnFqLDJ4lmow0r3dfZ1tJAqqLB
CuD4QaL31FuSFgue28ReNDoCafGfklGwwOuiaUme5hiVLJYCJGPAu4fJvmd/FsdX2TCytPTJjnSf
UJW49v0q0Qt8Cyp0xl97rHjoBtlgWRZ7vLESDaZlK2BluPC4I+syWwlpJh7yAB5qgJXExvE/zLEf
tn035Q8s1zpsrVmXohxd7aZ2oeg0R8QOudfCPTf6BFFZmiZOVFu5vF59VaInkwaOrnqeypvelQVu
MuwgAVo+tvdAiCYHV0jeSwWJQInzY4wrME6rK28spAfXY4dlGlJ7nwSboVTZwhotBluQu5n1Mbb8
oLs+y1M/qvvJKfGcHe22ZK3LPgSdn15UnCx9tFpjke1V1vOGzdA8F3tWs/FNYpfLF9LCVjNa6mPL
mRlNjMyukryGAB4gGa7Rn9/Hiec+NKSasz5JKqSgQaO7eTflMpM7YcQu1vl6zOoodrv0Imm87Llf
Ud1wzOfLteWkLgtIWk5wmH2M0DSrkwkbRO1WV7QZHO0WAKEvNZLxF38YEf+7hRE/mwjvv7Lnmu4X
d0Ze7KUif08dPVtR2mf9CxRG80K1GMs21pAhnRjHwUy3MySJ54bLh5DHzT0VpXZvuKFnNcGLG7Dv
3tROV58hyR1klNRz/9jPYMRW363eUjGrmfdH3b4NVWMs+OZBd6mlbrJ9KsXMJtjCeVsYjglNeKl8
Zsq2zt5cr3KRp68lbuTRRoJjLJJt1FojFGaIfkc8Vf+SLpbzMJrG/JUTCnBBM2aBv+E1ZwHu8jqB
5gQ6E+g2k2QnQ6fexwKXHXUAH8P6rwXDtVFmxzYU8UdtoJkYzVstnHrhQzo8EYpakZmHq0sC2GfS
DHZ8afx8lQ6KAeCQhQxFAc+aeRIrPJ7VKFZnwwiitXBaFPOlqfsZz52Q6/XqOuJjzIrhvDcmTFlc
gXkjebFCCihGUV7w6MSEemjsz9LxYx3VgV5AZjFBrDa+z1YaWQNclrDJ/eWrXSvEGc60oHkBVZl8
XXOvFuEQpPYcsqLnLGSBcsTQrG5zWeLwgpChZ/XWsRpEGGpNXJehW6tX6QOKIl6ZMmNnrzU2EPbT
dY/oBd8X9jeFnY//ukNy7vdTsS2qZjxPCxeCdpX1db5rjbh44pGprf0c1yJl9dqjYOjKYSaxTSj3
1u4zUBrfS/n/ta7/OvI3/2E+vgLafO1+bFuPf+D3rtUy2dqxkmNawyHOmIjO43fBYiB+szzo3qbl
OLjxfoz6FiztiMtg7GfxD7RzTCf+6FmDY0S9AyjSdThv6Wj+q0D5733Pv/vJYyIHJbMHfpiW2oNp
+amSTV0Six3nyPvw4YhttBVlRkjcp/DGX9Tnghr8p7KZchkqJkxTpoP06HSWn3ohVjq0SD6vwCXR
7QSNEkDlzhDTisdYd9VVMILDxVAiVnnKJnRItiUuqm5DNNd8NosMq7CXxDOYfkeJ2zX18CyYjCTB
203uV3N2uqdlnVX5oP2VNwpGcQxzaa1wJwPzCMydV1U4u1rllBl7qXG1Qs9JvTESMG0mXlqqw0e2
Ct55yB5Sa9NKTCBpg/c9bDTXEPH31Awh9hlrX2E83K3tiomiw3KrsCsRN3NSJmCbwrZuAkKCVdYg
eS/K+NzhL/NapXZGomCnJjNq5tV45298hAnNZXtXDvX8nimKGZaWyj+saYnLmk+1zpfSlt0OkXjy
ag3lwtu/kNWOjd9g73vNbJ24UoEGskmnDJsiSjt8DqXH8LdBzvZVTWnw3Ap3JKzdwekGvcJGsz6K
xL3qFiREe42S1QsrrjniRwVYPk3QAYapMBywSZix6VqQqzRR3tbTo8LQ2EWcKvK+A+CyhBhkwINn
uLYfelP0XwRxoR/pUnJcd9r22ohXcM2Q2HT5K6WOpW/TeMIpVWdgbkPPI0R705hqeTNGDxtkZdOP
hI1wHMgSY9VcNRmCToy66P/h4lH88vbuQBQB7C3OZKHotRbepmuUKrP6Bk6NaWHGENoKTbQw1GFW
fY9GYzwiPv02iSRInQtNZ5pcTV435iFCOlbEpDG439auiYHy59741net+eSaqr1eUdrO4VyrBSRO
2eMnMfJl/PCoZC2ApDPWpLJHNVJ2Tj+f+iMWgMMKgWN5d1sr5W2iffEBv8g6lJlscPIIq6QadL0B
QMks1nc9r5h1prHFYswoXMan4FIlfdlx8q4k2Y/bdYGHccLXxLLh+yO80mxafBBaMZYMUBL4bNZ1
6L/21tFjLoklpLCOgxQLXdr3A77RKYfvkajJiJx0oV8AbmpfUV21+UYh1LtFrpQ/DV0uqtOOpudR
4rs4RqZkjk0R3/sCtmKa4yOkVo5Bj2PlCOn9YS6u2MzSvUhYAF4XmHYpPWeF1gSR9KguNCIgUqoT
E/Wt004kwQzHmrrI1HK7YvpvqFu8QkXc1PUNORUwlhoap69ebgpri8CVB5eSwudbIggCFgY4Fkno
0uUmRHcW12HX6xZcBr1SvcWpvGSbAR7omz2V63O7UKiEDOnTCphkh2iUiQwc2DmbMy9kJGh+a2yR
XnhsPV4hHyx0RWWTofw3PEUe0ZhIutNuLanMEYrianHEQAMn+/FSph4dlvYRj276uCklw3iHY0Ox
gpwAWtbxnonI+gwwZ/VorDxcWo5h9owHA+Z1jaygDvXNfGiwmpSwM03vzNTKf0Tqw9Km9nqfXr5D
N5gYjnOqCGm5DypnIJu0jjMdxU5r5Bujdo0HXuyMblp8yoRFtqafhMugp0sT4lS5xTHRf+uXQClg
BKvAsIbg6Qn2HWYob0XtSzrRbDy0JcOgfQB4EgSuFB0ZTEI2esfJuQwnHXfkspFZOT3ysfymBLM3
amOY8CapvNW6k2bANqAR9FlUR3N3k3DcGA/EMNLPNi14sVBZfV1t/bn0rnBgQN/owBKPRwwomIDU
i8cbt0bOHDlKryJcFYIExKkZ5LwxHb0YTJDLebuaE9npLsJLqLirkgEuaBeQajN6tMO9Gt4QsCM6
xH9Pf250PfwZB0coVqLeRRmc0n+Z5A3b4QCfYNqmVWOVUdX2wPfWGYtdOA49r5kE1Wh5kCnKzCgV
4Bg1MdzWljY8vwD+xDOIJCff57NyzF2bTUF5EEqSgs4uWn/1p75hQVJ52OxT2wBgVVaT3EycaUDM
bCWTXcZsQQJ2mlg7VAlZ24dCl1D+ZRIQe9W3Qtkh6Qb6Jpcl2fAVDeijo50OH58jg2evtoXY5Lnt
9lGHapnSNEaTHvY+tM6wo/JYiETgzoBpNKEL4zetbonThkJTceyiFuxzQKyKDovuZnHTl2IJ+qcM
bWAdDal029BulukqWfMCm5oZi1edJVXKie8OoHKGgK1fnqfTh+N6fRoy9nFBZAxjdWB0XdqnWZIR
1lxz7RCqLFZfbd1ySc6HxoYlGTCXhJOhAkYAS1c63o75Xu2gIk/KLfUyx5V2LAYr/uhjSnB074gd
bivlRRIuZxPFjT2QQG9oBy5WXsG6LI7CNAmC247Y/7n6dKYtiCM9CpPQggKWiWwSXnL1Yhbni+Lk
3KhxGUuoTmucA6Y7Uv+gEskbuwlY3vUIjJ8Tzxlem7oV01mNjX88mTEG0qAYZQv4EYE8Fs1ZDREP
j5lt/abJv5hrbPY4rKlN8I3LxLhy7HReT5tM1l4kyjiNIzuJjbdkqQcgzFAw4NPMPQBNWXcN+aje
0G3XTvhvmgO62AJiSq9cKiPzYBN2Tf8qMtgUnjiaEZw+jz+kzJjwBa6eT5yiC7h+5djeyVonE9rQ
HoVoawQUPL2fucPpTNuS7XUzT4Q94X9dN56ecVLbAF7XEIlueXRIA+TpEwHLuUVT+TZBxeG9HJTd
Pu9xQMe1451ihs/OVsfIjcia87zjptXrOwl860NTcBybjXqTg4MQs7sYeuGu4SRbs4sQu3fPdaWM
5574hS3q9m3Wd4iOqzlSYKgPRWnigUFfX6/2AlIMjfZcL3s/6IITZg6HwneG01Fm8OjMUfNvB6Tl
7y4TLYxknLYplQhQkphOHdMhUowNwvbiQ7sK6mvZwlZz6YWELo0NcB+32I7EbaBt5NV87PBG95zE
Qbc8If2Bl7LMTdNAKcLok8NePtird1KNwXUxLdRTsUVavHlkLrfVlaHgn1jJsCPAwr6uzGNvZ46U
QFh1xlVTfaTJTnV2S+LsgDvRGyTTzjptDtBgYhh1FudcWwt5y9Cp+EJPiX1cci8wkZzdSHXdEtI7
4G6esDAu0Bk3DA8VroDMekMY4Ea5UjCjdRyoE4YiSRzCsSesuOZQN7YxewAFCbRumetAZ21hQ7mS
dlOwDgAC0XpuOHtWu7EXsBRJIB4rw/F3fV2QtJMxTHyaRZ5tF887jLE5LSeVSYHIENJ03umOq8vW
SbITZj7o173u+6XlfbupwFJceKCaIntMZ5ZWjjWFsWGPFzpNOg2lvi9fZZIEL8M6nLaewYh84oXa
xdllG09N6KdBfOlqP47Mika/wlYU5yajXwGtHN8E/MIiPRqk8Q9EKhv0zutVfaOLwThpkmyHdfLa
qPRLMOTtXTsmxdk42TE3f9lHWdbe5nqwOyrBYmKugy29azyk9x1AkTSuW3hsis9SjJwfG0fzoMF4
a8gThk7ZV+JL32niapNsHC5GPzMuzKItYNLY560aNf+hV52Oo0EvcGS6WGP7JZ7Lw0gy242m2wtg
TcrmsJq5sceUDeWYZJGxMbqNPTCgmVy5XXsNhb7mhtLUJgtIPf7qQFy6zCXesHI/8tGcwg7h/e3c
Wy8U8IQrM7FbT+hNpj2eK6YuSc1PX4/VsHHhmm0ot8cHqLHljQoaqrsCqP5o5wARDQ6B0WrVhzsY
64VDut6uMWMYCfPYtBixKCGWDrK5hHW6nY5miiHBcgTQ5d7kCMaC5dWEENIekJpTtUAsq7cO9B8j
GJz+icJpoxnwZR3FqIluPCLNcdi3NcdDnlpBKFzEWGTN+6T+Rmnh4fv2XdJAuxsr95FJDbYT9nZt
XUoCMfZwifYc3I92kJ3WSfetz8qtnokvKddabTOkUHtjynfOOpana7reFzxWwCj6M8vDHmxK0Dd2
Ds5UHICevDIUeiM8APpYWhhMLE0eSqZHNAVsBTaB8ihUWveDhHI/WhcfFAJq9GjgDrxgiQf42Jnn
nYhZKpTrsfnwiPXE1YMLafAhNTdHeT87GXYovNKZkSLiOKe6E5iP1xraQGMxZ8bI5FRfqlLNh0mm
VVgSn0t8gr1uO9zeVj/ZYZ1oKGwDESthZicEN02SUE9DvznrjL4n7ZiDFd0VR9JL6k33crSGJUrS
HFD7mtU2mGE3Ti6CumAz07vjKdBPelOw6dGq8R2ZzH/burjDUnI9ZNZN3S38VrQp/XZsq/gy8+R1
65fGbhA5pRZnAfcbeQXaXTuXBEwz2HtB/dJX/Zln9vzWBY9XkJmPds+mZhFM07zFKc8Max5eGIR8
g+xztAHWDVOt2nyldDjn2YmZqyfPgJpOkmC6biSLpaQfzmt6vt51d5ikprNOuACSZxAXUEmTR88Z
9Z3jJU9BAohCAWM58UU+7zLLCF5HuyB/wcxyXCXeNJWHsvdomisLFROkAY/vVQ+PVR+cm0TYAMLC
UzcV75qXSRpB4uw3sjEOZEqcou5pETj51xR84HU84KuqwcXhMX+u4DPyZPZ4Y5wL9mAQ5zLnUCJJ
OkXt+J55Kg+hhjsHt5ImoGIf4sDYQIg5kkn4BcyZ2XlsPQsr9R4IfDxtGdEywQfPPhrwfWzqpLOi
YYGgSzfY2HZcbg3wq9sESgz+nSOUO4aj0HHJ3SDdz6l8ysDHBF57Vit51gTVc7ws03niya8D+oHW
nL+huwBmq4YrHPVTHQ5zEJwR9HSTSJ1ftOuURnJcdvQLu87xT6wG7TXLNO+8QgR0SfjUvmvxF7W6
wqmfwsmi3u7p7ilt88F4EjVfSoIT2/pHwHFhlrerlzi8igrnyaY4o9grgeKb98gjb/TanHadwS/Z
tAQmHKlgQCKnjSVyYKfzeWGpZA+2kJgAoRShFfNKO54sJ8Cn5rDMOpo96SwnFnyODeTZPMLYNZ8v
dmlvam09MldOt9RrFvWrETOND6qyP6m4T92iYXWCaHV+ETASo16OJqpr+h23GadDauc4WQg1RQbI
NAmei26Dq6o063MsUdVTrpKE7Llp3VSiL565m8ansffAXC/ZtV/b0QjXlM6iCi41KtDJgQpIirSe
OMR1d0no3pOR43TdrUOT3xT0LuCb/da8KdPpm1W5myowddgU9rDtYop8OcNnscHQ2MOb0nLcz5Zx
oeoB9h7rwCeVujfjbBdfuIHPS78x7oNaJudKLl7UBIV+yppSvwv2pU3Qz7RdcX7jpEAi+pWjqfba
Jgpw/qU7TEHmO0hD5zCXFo/vcGUvtKG+njcpgvBnbRbeCUFWmoCVoOf8b3cWUA6cq+UCKaSR7WkT
qGfXavb+IAnjbabzqRwuCp3cDSyQQx1XL0jXZ8SAxBUk1Vvc1dfgXs9zzGxObTXXjtO7TxL4HRTQ
6tEq23vAezPdrk43MJk/WkxtF0fvYxyDhBjxs7BZHN/T2BxODeYtliGiWKrT2XKeCmPYT8JxCTZZ
GZM0PSBal7u1b5B69UIBV1iKq3n0jYdAp5dGVcmNz4gJNE/n7lr8yCk2GH+N/Kqxb2ubZTE3CWoc
YVSnk4tD1LLpMzBuVRsiRZ+pucHyptmNPYNdFWP6aMKzoqwFy9wNxUXrr6edP54YFo5mOlUFfCXh
D+TDZTzOL1VrvDOlHZGOdAZ7D8o1IIbZxqgmPGTSx0BpTTU7xRY77VhclOm6MQKjpndWTBsMggu2
DgHZ970/46MY5JxvMjoprJP+RzGjRglq6OjKyNJT9jwpj+a8hg3TmWO4SbAjbbI9pw995bXpARgx
Xnjf1ZHb89F8G0ecm3x2GLABIejEvBocqBNxjcyA8UNmE7/BUMeH71MH7bp3R32mg8qiSw8q4Bfm
CSGoEKJTcTwOOjx+MwIPFnX91u2yDQXWfQEOF6le4k3J2ZxrfZsQfjMVaTrhGQsy3AbLuyfbeYcX
6v/YO5PluJUs2/7Ks5ojDYCjnUYfwU7sKU5gpCiibxxwwB34+lpxM61KTT6lZY5LgzvSFSIQgLuf
c/Zeu9hEQXyd9JBLlaeOrm8enEQlWJ/7Ltw4/rRmXnLA4AYOkFS4O7p7zX5iNrgJe4r+PJNftDsy
2Zt6Zr59KK1DaHnhlpyKZM3CIPCaeqBXw5aCqVPp+eM3yzZrxbZOsQxPTuI/dAsLlMmUsyYwRByy
DkIuHmQ7Bue2tFe4ry6lP92Xs95MxuxbZ9y0Ipi/xxQp60HRvlgVPe03/PiIOmqg+HwpPj7URG4q
Y4UtC8LOEqnPCUvT6dpo2uu0AzEl5psJVu7rLB2SCUhsYbsyPGeFhkZijQEFkjsRMuoOgOhsv6I/
CW8uEOmpg7uyijPc0M0M3IWm4ejt51g9D7TprqDIWY+LXg6O7p8mb/rW2jAxE1bSc9nIqoRJlsGi
M9JK5TfZLkPy0PvR3Vm5Xe4SQEI09iZA7V6s+1XWja9MD+mqWWgReE48Wu9pfBHpmFJJQXU7A0Fo
1hYjw66B2sSGGjSIbNrkbvBGqtVy0Tb6sy1BJLVRtfZaMx/HOII5U6nvxBoPa6MBkrfVfmJsv8TZ
O37jZaUVJCRKxrfZ5ThVF+d92ylvxxA+PineywmZ4WMti2NfzKeyQ6ujSd9bTwN55SXNStDSzHXh
ODwg14DZwnnQ6zw68+ULiwP9utR54Zect27o3NRswNVMoWlQSKywYNPejjSqoArmmxouzEjjQBYF
9kIl6E+lVWmvIwyKFGbNchG7mTiVhKCfIKR+JrHyodTZ7gvajvOil079ZT55NENnvEt4ZbbT7MKM
m+fLWg8vKYOUTTxluM6rLLqty05fEfZz22sNS5XGDGkY7YpvD5kUIQXHzuBmoW1w3/bzxYiI7npI
omxTVA6sR2RNQia8xbIFdO5kq3RkL8fPcGezpmYy+EKbEEVsRpWYm2Yfk9r9lIT251g0h8I363m2
b2YU1Kt56Z5kS4gBCzA+oXF8Fh1cpDSun8NoCo89bOgVSyhkVYDmRT/Av4/Llxlr7EpRMcU6ywG1
qmMa8HOIuNWPIawm1E3k+2ALRjoVD4eZ/SGQlUuVDa7UcqzyLpbJ8EAhITdNtzgHJyWBpJfiVk5e
dBGNWkJYgFYvi+qx9r32Y+hJlViBWpbYNstdHsuW2rD0aZHC6ITYxlw54ixjtzNkuS6EODcUN96o
1a6Vttgon1Ww7loo1xXSVUUX3Zc3VsKBaueW8UcEPZkq1Tr4JkoB9fUObdM43kINIfgIrMAudpZ2
n7mLs5UOc4rEghS3qFadwsLIPc3JpzCp9VYvctkgds43caQ/5tbEl4Fx0d/XSIDWplKvdSc7DW8J
UlOvxmmPRmHa0ybokKMhTwsr8JvVUzPrQxz37wZTw0rCpX2S2g7LtRVRxWz9zp0smk2RXFZNImAl
SoFrllMH7MRUEsSWqXJ+poSYQDHX3DGZctb0LWMtayu0onqdB1m3oRNJrceW/j7bNnbSop3vDfKe
tR7lfK8JoV7Wju97FzRYaM3FVde8eAE1d9LZ8tsS6PQR9RFnQ1rn9nYWHP80pdUqXghR6Sl2eYrm
bpdY9nI+6ZeM7VSi9R3737judF/uc6e+b6MmXsOnfptLAbnMDo0qVp5ndIdReBT5OlAD9NqyuTKt
jFPeF3bmPjvnuNspUAvstpceu+ZmHjhs9liBP90leikQCa/JMIpWy7h8qHN+KCiCtcgG/I2Bqh/c
iSIQmy4xOgU2CAL01MnL4hRI4aw+6qXw931Gmy8MfXWXdmceVdPoa0MCHbiLaNwaVZcTEO10Byiv
eW6oQuBgvcdp1G96e9inGN/aDqaZS+jdtV/0zkES3b6frKQ5opoaVsTAU6LNjTPQYQ0yfzcFbXLf
lYP3FU3O90znb3OT3pajA2s173E+D+mhP9saakakFx49sgsT5p9L7Y2bLtHfYEu922i/dsS+3IvF
ajddaOqHFFDua+JkD4wHb/y0uEXTFqAwmnG0AGPAAiKfGBLyQ1rLsWnFzWQq1oFJRnDQE/e5bcQz
jbdhQ3/zG9BoTunLsA+wRlUrkApvWQEfUQa0MGkkMjgzEviomdkfSfShsRaUV45m6udkC10cOb4G
jZFblKrvhIyO3+2u8+V6RLlzbLTzFuVJycvbcpjIZ/667vZB0FA6Qe1MMWqfhrrIn4HoHoaiuOuZ
Am76DH1Hk7rWnvgHEOmudxa/8YKSKjHO+VoF1vU54acK7eZiTrwdBrpdOdIJre2dN5ZfxlmJLzg5
aSbmS7kLjTjZwVhtja2xqdG/G7hHRw5+x2kIbuQZyqd6S5H22+bmSasxX/mhjvdN7JMjJN0WezdC
F6KBg3XZdzaLexru/KS/kCIIVqIQn6bI7izHZRgAx67IPU5taXRHJe+vookDmxgA6RIFG104rbU3
sTi24XgBYK1N1lbidad4yPtiPXbTwwghf2Wr/Jhm40g6X7UwsDfebV5nF+RQHIqukIcoP49qFgF5
Utdiy1wn3JYEDnVewiwPXp24kyYCujVpYH4VA+lrL0cry0ALTEQvroUp32uO1EwX9NNZoL2z21x8
aATXMClCjChQwKOTHZ4xKXHzJfOnY4Di7VQErftiKgcPVGM3mxK2DoegjqQ2gndoKKC86HdlGJBF
lXbZFW1Efdd0PdVfwhmNZq7r+vuG1/uOzzp+kLjpnLJe+juRhS45atHQvEcqt0DDivNBJmBWCHrE
zRmxRyjzKVM6jiUy1MwGkllOkCkWYnAkVMzvtlM2xKn05xoeTmu+y0rsziB8KLwJL9vzhprTPLfV
tQU9+4rdmLbcQOxJAgB4HeYNzUSo6x4AVlYvmg5vIM451OP9u17KwUph0Vvhg5IdyL8wccS+NGl4
C88/Zx8JBu9d9LlHwu8c1t/ioZ0OjNno4ADNSxsvwF/dksknozTctKQbdJ6xLlTefFOLv8ZFOJEy
0wZn4xZnzignqBYUxXPsE2CSVbCGsEEeGASye4qUA6td1/djTV4k4x94nQXFf1I03SM2XvPVGqz6
pffM10UjoMxFnWfE9Ln+CQEXh7jMM6z9ExQOXqsCanq/dDC3QZVH0E+jRTGZqizsVm4VJl9bM0xP
w2yVR+ix/QuEzYnMDkL4GLuAw2Xk4XnwkFyaNC6D6XATZxOMD8bV0WtY5jWDXNSJD9wVlhsz0U2H
z8Cx1unyRcNVDpqvUnq0DaekCKhTs3kdeG3/LTwvPuNi9nnhuysQy9GrLb1tuTAvdLO0PSwmpfPo
8fxsqDWsamNXcf6R2YawqXgJwnWamGt/GC0ibxxnXYuhO7ll4j0zc8pZgefnph/qG9Af7B9kUrIi
CnEJDqayCQiL+JUqRcKXqjCKN3bpb51hYOJilocuNdlOhjZo7Mxn8k28WPU1zsvhNinG9MsY9E8J
AHMqPYbA1haBaH7ltYuySabS/oH8PjINRM2DCX0eIuzkXDUJ1GqiBQcDe2i2s6PNos9Jvl32JtDJ
hZgtTjCaREfApO2V1MuughuzHnDhHAkq8d4LJ6eXMZflpaVC8BmiTB6QkXh3WTlnyxFLiLxyEKec
gpLpz+DFB/IHIPNlfn5wy4UnN3XGx7DqHObv0t747G7bNrDewUAdem1/FmkybpBE32aT3dPQwy6f
2RlixhnD6GtvRo7qc3DuTdQhtWY1pvfRwBvECQU8k+8Cw3HiBJ66NQ1fS6udV1UzEB8xu9cub+h3
EQeodFMnKo+V2wzcAVBL9uBal0MzTftU45XmwJcPNql3un0MmERsGlLZjm5jHelSWRtQaGgfFOkk
vVszg0eued0vKItcBma+qi8ti7GYx1qsITYu7XehRujFdH8PUoL+dyq6k0L6IzwROa0d5OYczJh1
ByrbDW45P4IAp6HIwtrDAKrmDWntete7XnYThZH+VriMsfyMyVAfnyMjmiSBwt2N79JTsMDQLT6T
VCI+LaTZa9KFspd0qswzXfniY3Rtf7wsZLiszzybB9Qx/qkoB2Qa41JkT6QMm4MJi5K3z0TQua32
Mcq9pdj4PUR99Dsl3z0+h35lNUpyTd4qagTaBV8A7Vh0Vksm0wXlIj0Ha8NY/pUCuZ9Z4mb7zkin
RJeQfzYlcGqUElmwLXDBroTonfVfIRQpgLv1aInqs+mc8W2aq+wAuoiIicgXwJZgxQKxZZamHqxa
hVewuxWQ7dnehHnBmYKkoy5BrmQg3Q5QzlYoi4vt4vjoPfmvdT2iTniIUe48Wl7OwNUCB1TQfCVi
kb+Abinx1DX4G+IIyXV0n7IkL5BguUDGGFq55Y3l5DPvPQKICw43i83RDoL/Gg8G2xUMqoSKM7P0
yfa0/zVY4vO4qq8EtUNWnkyy5Os8Y/lYW0OFnmvKpphYx3lhPli6VXahatXd90NLyRUZjL3QX4vQ
Y3KsLFKImmWjUknWlWNy2qPu0mQ7nzod0ak8oU3I7bUYBKfXYHivOqNvstYxj5g3mCCpNL60RFts
gwLdVCl09M0hT/QiZvwMr4uMj/Woa9AYnvsady6NaNnQK3bTZ1vP6qpP6EakY/QFDUVMti49NMpQ
a3bwBhOlw/dZYgIHCQMsBw7gZzEGowfcA+sicFvUI0Yfz/b5o1sPL5RsPZZ93AHYcNi6++DUwV5k
KXSXU9HPN1lS3hV5KU8unSEkY0FD086DaEr6c4+iOkqswNuUaHmI4w3bOwgnKdKyMqGQDYzkjLFE
ZA3Idmb/GSKsN0MGwWSinHLo5ZKnOsZbTBIeIVoE1hLf+Qp/e41cy0XeQsn2xAhi2Cf2En0mUdwh
AWoR560iq4Fi3RVl+pZR+dBEiSrvcoiyh8JTwaqJmaisywQZw7nf4yfbKqHbPc8x85Gp8y8Ys9aH
kZZZga4jNBDoRnvH2ZMzIDKTFX1d0ix92SbPJjacr7QRxOoIFGgPVjKYU1FjWkBLxAtG6M8XOBvZ
vp/H+k2CKH8OAmk9OygkvHUQL/FX5r0FYRdBfl4r7PiJHi7lkNtP15lKHXoWVUIl7CjPyeiRoevI
Ey1OkOSd58y42Z1PcjLOI2hvgPwH64MWZ3+ROmVwU5mYHKHhEfzqNnAy53vZoDbSqOA28hwyqew+
WBXO8BS2yxYoG5Y1VGXdzmGihexDlO+aMaZk2ETPV9xRj16osbicEX08AUMKoaXNA4VqUM8bPxo+
Ui++72ibHxcS2KY+h6MW0koK049eJNPrOA4fwlHxl5xkWXSEEyFiNto9hmTE6pGkhZVq3o+NeuFw
FmIcktZrnDkjG18NWL851LDBLq1msXcYDB+6ppRbjxjkQwOjBAfLEG27kShDUml5SMUYE1ZTeiGE
Or94LxO7OkH0+7rU4rNm4zqWmlQpxFXnIx9+jHi86cqivei0f4oMorckdI4aD/oqx5+EUDbD0uhf
AwqQz+FM4pLgTDgakihmmhizgNRJ/te2QHZM1uvSMUvuGUZSB7oYMyhGZ4HTf6ZjQiuZRoDxppMP
xG4DuhdcBRGmO9hVlzOuiJUx9d1ssvsmW8xGtfHershKWqcD81VQw7irSYZLG/Ip9fKlJJwvsssb
9vTmoxyc5CsLC/qZwTbFnaZleizSrrv1u5JP7NZO0NJvx/8WR5imXEcoGkmlyMMvKDqKek9P3SVn
qmLboa9m6eVUNrg6alJh8FeGfvM0+iIlq7qyskdOC9UpafvPATTijuQty14FdiUKgvBcWrwydOeb
PGyHTUv/6gXRTnMTmMyBBKnJHd+OtD+X1Zi7OM/IdvXwwmS2f6Vk3G9dTnrXWjTlA0RVQryoElh/
a1kjE5ZG4EkrSCGhzJEXxIRucvSpVvsiCLZcSb+ztpmhMumoIYqFGNwO90WWbhc5roduRBLYCTNf
dXbtn1Id9t0V4mYDByl2elJ1TAudYdG5IEg3Ou9nmZXMigZAkef0kLEg71lUGV+lVTJ9yy1MCfgT
K5G/d/TnF3aPCRcW2QTMHT87q8rrY051QU03Lfb0BYwr2ZVlIrpHGUtzW7B4+q+iq9v7WOfqURnM
Npt0yghdJ4qM32GagfNuI2ciUkm3VXOLX2e0Nk6XNM0HbhWSjVlyg/win2wvP7olmXzHvEQHsbPh
kSTHZoDDuI1bXEXsuQskPY/8dnW59O2EobIwpL/MXafqTYC2s9lZeeCKXVrFcXtFjKTTYzUpA/c4
mbpX62yZmuZKGPiV62pS9CxNT8zVE8Kw4INev8VWL72WnwRz3QOSQUYaGUmChABn5aC+1+xM7JcW
YzfaYXaZhbtwIjYqJySg3gVz60abPgcGeOHXugDHMEXh9LoMbN9XXVlV98qNxnvcgIz54bJSeEUJ
Q37ybz3pXAR40uYt8nZXwNkw/rxBHBEtzLPAOq3nlInRYUoLJ76lRaGoKejSBxuRKaRzpPzyWoBy
bfwNHNTWh2vbAHTLo7R0P3Jh+U9IMSs2QficPGA4ANt1mKDv3PT0AG08i+U8M9TzqFpESijY2qRj
DCiOR+eqTClp+MQw8onPkVfhABoesavlafI0WxrvY8apsCrQRaKqiMovLRBboqedRYCm0yrnkcMa
uyCExf1L7Hn/V8egREkxdzNYSn5zis3ZRya2m3M0Sofc7lK1ChD92YQT9OG8w5tJkK5xSlveGFk7
z759BnliwIkIRGhrBAZIWSpr71XdXK15iOLivFKQhVPZqg7XnN8QlYrcIami1jPcYRLqW+QO8QiY
k2y+IA02nV5U/tn1PS2iUAlkW3U26OChaAtJm9QR+WXVjS5mUx4D9zi0He5FJk0LenCsOaTslEs9
XuSLhzOno3ILbhoGCNZNlS/zcIhdzM9bzbyUbEA06NFeaq/0DwhegTGuJb6t4qCFG5GExhiS5mID
qoIkCxk/KzGF8jqNAtFe5DKV7MyoDwkCaPAGXCAc1XJFQRVw7ObA+zIz66ZDVzgh6kDmWi4dgar0
9iLPe1LOysBP92R5Iqtd/MlycAyCTBopf4h9vyoIYOyfxUKZ/VV19oRVXRFgnUDrzI/IGxdzzwGg
5TReAHutNyqfak5uIDoKMGx14O/JLPLNDoJp78LI7cbiOhDFyMNrOUTl4ORU3SVpB9F7p0fH2RE/
UHgbDSS325QwztJnJK91ekWAjUBPDGYGTq13toB0xdxXG9rU6VdiipSLAJKp+COPmb5NkqqrNlPX
lYByM3S910VReIQDUaBqltMyfaVx0oyAsWM890K14ecUOcZ7jvo+7Dhkyaq9zWRWNsfS7u1zTxtJ
5k2GDYPqLbB9cYVmFjUfY8FUAOyEKILKty086d0jUVTW3h/grq0b2Q3INlt7btZYRMj7xvToEa1M
ikF2U2WsDTSJW398xi8phg3NFtec+iqo5rtOoORjh2X6yOEQHDd+uIExxMsMZSR57JC+6UNhpqG6
8hoPtYoPgSffkevFs+iF6F/3pg4whaOxjiO8renw4QfxZDaDDT9/belsKkmciwZxTPuOnDba1foW
cbTpt0WWx9dT6g3mmib1mKIYhiA1oUMsou+TTg1xalYxPCDl/osYBekTqUlgc0JI8yS+1dNiqn24
+KgtA5+jyHrKwQbtaSeV8xaz4pgQYi4ppZDgqzczRpQIfnAWoeYdO8V+RD8Vnfo0QVQWg/Z86jgk
pQdjWyqgUR6SZpCBFPK2E46N6eCTBc9hDiRvcwPBJdfrpGqBAQ5sucG6UP38NUPjKqEJ2pCQgrCY
1B4xshl3fttn3qkwfertpkThWx0sPwHFheeAFgfD4u/Up6igwIIpfMVx59RbYafLNxLj0X6VAFTj
jQdS9jG24vGqdR2klFUlHXk9j5FwjzzHZb5TQxu8eT5A8S3ETfIBZjQT06GjlP7GbTKS+WgZvbez
yL95oW6RC3sW2dWV7fEucy0yzvNh2OtYC72t/DyvbvJqINGU1vc4XiFyqkJEgiQ+r1FLuuKOEzmr
6n+dPWz/5+b7Lyisf92Kv5O4fgPR3I8fb81PZr7z3/+7m09gzIuw84WeHQdB+Jdn7+9uPtf5GxNN
QHMiBjETYKf7XwKN+zcX3pBru6EbMfU9Q1v+x83nRfzh3/HYmuB0/FsEGt92f3bYAfr0UIGBKoN1
B7kl/sXO50UcHhYVvKBHHYOHTE4yjOgwFEAFLqOmTsPvKWdagopVg3q0f/WUttx5m5K7PR94Hqnk
+oWIl8A2MRuaROFEQVd5iALiPQTIKl8nHVojl7a8nBv0+HnE/L/I/AJndu0H7nAoa1LESLDXDEit
RAUD7evWY68dEsjC14XJ8WxtRitvaPHPiAhCJoXAabN9ytoXvKdJhrN9F7VzM6idjoRfIi0qezGR
m1eF2NupYYIt3VzwGo1ZcrnK4y4m6ylqAzLK7cI1ebob/bkiaHNJUQEwpiyL8FTi+Wa6gmrMZVaW
SjnkG7KbQ59hS+f7HwWICPuq9Xt/3M0zB5NulaBLyHehO2CfdZaox9o3moLU0aZ3iHOiiY10ycOl
tg7bHg5YxxOi1mnUKdzDuBxR0etZNqt6IJH0U3BuaTdi8esMd4oAvkC/csnkNcrnlowa0DW0WBcO
yT7VQzWNPeuwT/FaMxOjO+aZKDqqoYjKz7n1OPNR9qXxeGEP9VhuWeeZnM9uxXwwEk77nCD5zDjI
WejWEvDAK3PuqlAUVfLLKKcoWJnYG1FDL/74iA5SiQtpeSWC86IZBfGkdPo2soRBggGZwDbaxUOw
lmRqql2JDI+Px/lmwnk42ITJVk3jfvgqpEPRsb9WW0ThLgTAMSNdVU2zak4MPlNiCxz+YpoQT7GW
mDiidTgXOelGpUjHkx9o+xlLFT0iD3I9KmHf6ZTY5Usd3rZZkpFVrJHroZOkN0zQpSIPDfaAIV6W
xgNf2CF1q0Pd2SwxMrHaCzfWoHDhRKWY/FW1WEiCNnAashEPiZFZRN2YpOehmldBQs46d4xuCLnL
far+yBJmg2Ao/9AJHo49vHwh7OPk+Ea8pbqU4sXu2rPLgE4AMQ7reGFAyjhzWESxn0qd6I1RPSk/
tMVQWhnUz+5mTHNxQ9YumaD9wmkeBG3Kh1rylpFR6xHDe0afV/gk6rib92VkMVUwWZF9GdGpfXhj
TxjiUjBmQuwQJVjwRId5Sc+kRq4cNogvvLHmiaeW26htMrBRhRQ+xJhIqxvINPzTLmNm6s4pgVxI
f2CId/Eouq8xErVhCyIo2WtrqmHLFb16bRCq3pNi4L0utg5paRG9xrBVNJdVn7bOIQqrVF+OxCeS
5AZaLVoNwJ7O4kAUe7whBQ8bZzWcOn7vhgF6S0V9IMkDyk+hspF2RBoJPDa4FvUPDZe7qGZ+U/kd
AF6m2QARunDmU5NqwaNCv3f6Kj2WmFWIKFkfOtub28t+sdD9a7+KXk1mK3RFg4cl6kaRFgHam7wL
wAAuLGssTIb53UlBdxh3LFUzec6t66v7Fnp4ddWkio5/qZeWJlHaMbDBgx8UXkG7s60LzUgTW/Xy
rEqYOHeWipXJ15YEj17wAs4L0wayO6V3BaG7cdEqEzCJpSJxoQ0jAOAo7sZDhtoqnErbnjaetp3+
iEqLUHM9tQJBX+3I4MLC+KeOcP3kcDWDdieylDj38KS9lknvRlOX92grWptcXdfuKR9VROwBXy9A
RfMNUnM2vRrA+MQ7EsCAnDVuHeu5iSZ6/9mmImaSXuGZt67xK3k0U99jN4iW8tgUVupiuE1FbxeH
WBdB+rjYA9C7tEYSoNLQI3R2IqMZX58n9m4w9eRJV6MBc/Ti0rqjeTNZjThbsB1cyvZ9kLJPRN6F
O+aovxkCq+diKEvrchrdbrxr8sDpjllG2toKSLub3aPqFMizlqqpN0bkHJywZTGownU5xvhr8G1u
XWYI4i6tBztcR6jRbiNn8JnOjgnaEbfGqLuP5y5JNrLQ9XUySYr2xrPdN9Q3aEXrZDREbttZfT34
HqL/ikFNwUt1fiRtzBXumhkzoRkUhU115UuNtKAAQAVHCflLTa5JVV5PAJTYTAcfiu6K1CL3Rg1V
Mu+lVdV6P8xZAmUmz5JVgVppPrZeTz1uB0p+H4IAk0ADdmkXx0V4BWCju0rZm86PBnE5dVrTBtK5
HRcH3IcLx25Ng+GYBwO7Z8u+6xLpw6KyC60WR2E2UlKQ69NNiHZJO57erLbuPlL0clAwe1diNxwb
1FLkSTPldW3PcbBkac0jg16DjkHi2SdwO0W/yVs2gHZV1kNCpYm5g1mObONopeKa/h8jLj/fRGHq
XORCzsRahr5+jSAgYELv46zaJYzTY0AnIYqFbKpSQikjAtjXs5uQwIf6m6zxZZEwgnhcD7Q9Br3D
c+m/mi5LcTNWZdjJbRQ6nMYNdpjlQDSiWu5INMoCkl2F2APcC9oTD5RBzBibgJZ7r4P7yJbkZxfk
q34ESSWZkeCMOWG8a6JNh62u3Ymum/rrsUn6UyrwapCTzT9Zk8MRx+gSac/PzVs9Dt2DtpC5bs0U
kEW7Cly8E1eSzAymL2njzI8zjZEMkWqeWIdkcF2CNKnh8MEVTkHhVy7tsVAzKz+Hj+yWlUR8FS2G
2QPO5fy7z6/MDa3Bc71MyvXGxwYJ2LjHuNo2TMnizD1FiC3tfRNOkjQ5FS6sQTFdCo4D0seNGtQg
1W6N3wn1kdM+cDUDwNAt1tqOl6sz8eo9kya9l4KpLvJFx/5GIEiCGqsipHXdtrIet0D+wjt3Eh2t
W92T+uJGyIUD7dgfkFxHrEVZGvK7gg74Vhke913o14gFooF5EikyTfhGDlDkYn3IaLQBFBQXtvIJ
qJqHuSHNhlOMRhJpu3geuBE43jxYCAhQpqssdQa8xn1nP/aNcoCltDGHCsIpOCdaC02klZbpnG6b
achZjlXFhy+cRb7XpBHhrbApLGMHWVzQi+zZmpr2zsmC2d2Gc+kVrHLtdJWTgcT0jZYmU+Q4DZpt
rpRkJMsOexwKu/6cCMq8HEKVfA5msl9Gjn7dfp6Evw8qm2SSHgUAprko7d2jQnDwHTBucEYPyOTJ
zvXwmfkx0xbZM5NgZ+tqojKQKLtfTUW81gM4lzJscOBA3Ni7Oe7cjVVRK4h/QTo8kwx/IHpQAsDh
Bhd8ZhZjdXXPJcKPtNZJ+rnFl6KD77Y1v0RXVWdR9nCbh2SH82BOjEh/KJAoPOe0bX4M8fvtmkA3
qTpc4JxebHseuJIfrwkFwJ+iAT996JT1hUfjbb+UltnOiVm25dkz9Ofr/Yw2DIXL9ULPd5DgcMHf
UNZICgs2BYcp15zeBuy3iBzdkWr7PDi0yDpXxpk27tjEW8EZ8V+AFX/BmJyvHsZ2APk3gjnt/JVo
+MMdhtw4k4ABRouQIrrVAXFXxm0+/vwVf8YZnr9iHCJFo9C0g7PT9hcuZqFISsaZHNBVRswFI1Ke
LW+2u03BUL/9J9cKnDAAXiDi8Pzz/vCFEqcY0j5HzzNy6GIsbNXPUsf25dgXSHj+fK1fiTN/fTFS
+OipIPb1fwNiWg5qkMqA76NMBBEx45AhXcReDr2UgAFVpbcdp+4NoSnyFNYiegeYHmwzITlwImc7
7zveszFSvdFKm0+L1REc9ucP+fsvHIf8yEEQgCAOeaN+viGI1EVbam5+0WLNorVcHbA4J//XYcn/
HihAL+OHG/57hyX/3vdv/+/ye9t8/7nRwv/2D9gv8QDcedIBPKhEESsLv9HfOy2WI/7Gg27T2qYJ
E+HR4nn9R9oJdCT+8GSBbXcdmEv/02kJ/nYm/8NCZdUIY0is/1akwM9vJ2tPHKED8APh+f758/3y
xvTUsnWyRMexip23ufbOxYIa1bvj4eP+4db8k7X152fxr0udid8sNOhHoTWdP8oPL+fgOIWU0hx7
H+GfhqC0sn3ylP+Ti4QunSvuEEvOzxdh+CvVkptj5xBIAMZRb60CdN+fL/JPbpqDBISV04NkEvxK
aDUjdjFZ6yM3V32QkmsjERT6ljopuf7zlX69Z+e4B9+jUrOJqYARcea3/nDPAryGWYJlsgBGhWMD
V0W67koGvP/JZVjIXMeO7Ej8ctewUWHJAUaZJ0o8jFmPN91u1OHPFzn/I/+7n/M9UF7AD+apZrH0
SBX9+bsU8TJSnXkHZozoDjRToRUaXVVtSj7Vkbpfnv58wd9vXkCzkp3VITMo4gjx8wXdgXndGIoD
XNR6rRqMx6yw0fbPF/ln34pXm400PCd9/MqUD1HsZEMtDtCFoDBwhGLWTnMAOg4lRV/+q1/qz5cL
fsVmw4tapsVyDlYd+zsahP5akfB8ky2jt2Mdkbd//nbu+cDzy492Tr7ApsYtZB/5ZfdeAMOOrYEG
NuvmFTMII/dxoTnklU5BOGbuzAl1FZNTE0ww5lFJxuz0iBIfmXpi/p89fyLZu6nCr13tzMEmbBN8
aE0ZQxFcqjZ4HNAY0BkZsuEwkl9GgliV+9Ztb1yXy6JY+Ef8zf83juLXt/eM5Pd9+OsBcERe4F/O
eNR8aDrkeMjmwcfarXu4mxE5SCLJL/98937/sYipQnnBUnTupP92HAlos1YMT2nC2FssbuF67Ofp
+9y2xJ+ppftXURH/7JtxGWhSnJlhdf/ywFcSu3+X9ocmD4fNoqd5H0VGHyrblA9//ma/v1p8M85X
JBC7oQ8U8OdXyxQDbZRRHgJizNdDg0OxavJp/W9f5LyC/zd7Z7JcN7Jl2V9Je3PI4A444BjU5LZs
dCVSbCRxAqNEEX3f4+tzQYqqJC/1SGPl9MUgYqAQnei8OWfvtVn8WDFYD44eFOpJyMd+cWKNAJ5p
DxaraMjE7vVB/nLPlma2lgCiFbliR7OStCJDdG52QjYK5K6xpJAYBEA3K1Wd/3+MxADKFKbJfLTc
0ydz+RIVCUmtOIl1HX2MRWvsigKsQzqE1rv29ctMy2MxUQByXCEI3FveyycjgYiVozCyE/IHoRDh
sllHbti9sZz/7cYhyXCVRV4nHaOjy4lUUpmNm5wMOVL/QTnNHpMoS0je2Rev37i/vGxK/g6uoPEE
Bf7ocoYsmMAapSeGF017PKLRBkWH+8bLtjzn5xPdciXky2mWDBwTR++BYyKot9r4pHC9e1WmiJXc
DplSJp0vueynB4HH7O716/rrkBAh2EBYtNu0fP6YQjNQcpjik2SuwnUchPnOHER2gjY4PwGBVyKM
MejHvD4oW60XV8peFJcM+1FWLPF7yn/ydrhu1wZ2ne4bRwSaZvRg/sRM4QBx52MbNn7SS0AHtGMx
L5Ttd8us4x8Uh1W+AqPc1Ft2suanEsvqZ/yg84QJo6jPnNGpv5lax4hSmYJMLHQlbIjBbvxdn9Jw
2qJE8lAI1l5Ur2lSafeywSf9iaJa3V3EsFeinSDdqvmCNFOjlqxM092kc40JyfMlVGjqb314r2KR
m19kZANbIQnBQdZZSf+zrEX8GCnY22f+xO0GKmAU1zj2EFj2sjGzTZQMJ+bcSpQilNQPpuxMd4v5
qQ3WrsiGMwsbRYWlrIP/0mR+vxVegmakTxv9qRCx/92xQGtRFlqaImPiP1a2ahAsJO30Le1st8Vf
muieXycO4EbRMyQ+G5ZIpihX7IJA9ISEhub0URftgkZx/Z6aVT6S0B1kIxUxtO/0u2hIeDXFlQVD
xuelBV3PiUm8inss1snMEZs2Jn0mMMROJNcFfblw67vkxvUga/hfmj57DLF3fqqZztK1b7X+VVUB
8gLr45f0AwNcmQZw5Af4+YGxShtaEGYAJWorbDkeqEzawDu8fHrARlyLFYG20BK7MPMX9XJanbeT
MCl+DgXSYp+sT+ckmMjx3ABypo+RGwp9HGWN6UtnO913b0jaHz4fGLJEOzAdyBp1fx1PSJRDTHd0
1IYxU9YJgcQTwEOJSrNfVZHSH3s3juKTqcmSy9kuCgvE0mBsnVAAX6g1jiiciK7e1yUOWaNI/RM9
seaVFcKfXaUGZ1iVfQPi3B/dfl3xrX0hTI9WqtXm1lmrk+R2Unq+w4kuDnocg6/s+sdkywk5gVFc
oedY1V2O/89pkbiquXK/ZRNwvo3Lih6tMb1xkind2sh2MvY8cM66bX4g8HH7DbJL2KwW+tL7LozV
AzTvSZDsG1DjsfH9ZOcxPuaS16MGWCCGMX0MyoZprUlT6W5iRIb3WG0KAcBe+dENjmvu9qyciT5Y
2ybRxk7r+EoNmQUbn7Nky8HNcgsE61PcIJEfcsTMVJ8n9JnmfAhcSaetyibORkFejZuOavu48eza
2LMfCoxN14fGreVmgdj4HZ7DdTFiO14FdTuB+TP88g5hfsSHZHbTPmROa7Y0fsx0BZTeFJcYhNAh
htqpvzoCb/WJMxa1v5mmVN+m2JcQKYUAeXZkgYMsAa7p3U4dXdyNVUFfWRWBCaQEtzTuErJZs5vS
5W9RoQcDugJnRwJERUbvz4RU2ys0aarZTgMf+ieSorN04zqZ/ZhOBaV9OPUUf+dsqaZYpIaRE8ez
CNBNaz9c91bCVBKp3P/pNFHgYIuKI/jV9NjSXek00sJYkMYZ2riwJxS5kOPPWFvtuMN61VOVpytG
VwZGLFLKUKXD7dijQvU2ZdYXoNPRZ8b+R3+y4A5PQYjgrhZChAcEBe2fFfg/wpZ/USV5sqq9KLtc
04Z+Vm5Z/vd/KNUf0LKgF+HMx+aEygZ74H+qLeYHwW6fT5h/oDYR0sNh5p9yi4BtbXmKPwZXLRGd
8EdN0bXh//mX80GwRjpUSdhRmb+51++IcGRb+Wz5dUmPod4rQVVrqj78vKNNemnOE0Ehjy5+bmef
DyTVu3FuT4cOHyL0S+BR833pFtMnK8888TFsRgC0Q+QBb5Eie3RDOUJ1Th3/gmXDv41pjd6FAB1u
iigPsbpB/MD+qCorR9hmynyLgA7soyGJRjQGwyGtHB8fbllRkZmXqB4lfmvQx2y8sHVpbLkwqHwg
LRdWSkrYiaxqs9zig7O+i6Gxp5+5P9XiKzZ+H59F00NlIrg7HA+OTqJTKELZkjcunOoGdEXhEdUR
COfGMmSSbEthgKGakqHa9CkK1m3vtqyX67wohbV1hxJYj1uERnfqTHDh9zEWDrEbHTR8Xxq7rO11
iwcQZ4BhO5BaguwQ4DupdzEIE6wvPWQzxAVN/YNu6VztIPDS5waelXwuFK3dAWlIdNGTNxIG68nH
I76l321BMUW/2U+f644OJ9YG16nXbTX33oapCgXAVCXK/0gAUO4vNtjuGsYO+QiANbW3m9luQ8+j
RdE3D6QVksYgDKe8Uc24+BfGqFO7BqxxtZotGXSXS9zfg8dSjOLDHvJHu82D8x4HUQMoxR62rF5A
QCobms2uRJ2BwSYLHmzf9+gmu6pJaMaQi40VNRV6x1myA9WRx/WVTjCr7jlmwGyqsctYqz5KfKAH
EvLPqeer2dxPcQz/hmgdqMl9Cc6rMhOAroo167Hzm6CEHdbyFoAJBvHroBbADhx7LCjgbauHhuYI
EC76wvEKExmmC9cMmejop7PwN1Xj3cRpna36YoK+ruNsQgEaBwNbHLxD33Ck9tGCDLHvkZ2dR96Y
l3u+SKCoud8lV6Q9cmFNYrNBGawULFyiXPqYyjC/0upsivOlBcMcTgL5uKLk5t44VgeUZJgQNhEG
4uJiteoge3CAPtA3memobBrPH6FKaiI26TGWDryqKvo1RzpmsUVIfSmjLLK26FyKH6kOhvMgDL1k
67PnzTZWpsAnTOSufhuVbH/EQQJTrggz95fso6g5nWYv/hF4CFqmJM/opbo01tdVYi1d+9AwcPyW
QC9pgncjouPShiKUkPwC9CeIIDuZeRyfDxE7w5VQyD6gBObGZwkeuANmHA8ToRXtcEp2Q49QoEYh
REoK0qHOGEf2NxE+F/qleKPbrln2TYCA7yxQNN+NFr7GeowS2ppg9eofKa4ZjMaZZqeKVg0qMbZh
9kyF7LOth1rYWetIegQdi5hftTWkc2XFNvtG/DXtD+Q9XrV1oW+L3YwQY++Nfahww6Wu2mugH3I9
AZYGmeW34UJtboE5VxR71kMf+b8Ah3jVbrLioP6ILxDyQY4ZBqVsPsKO7IzwgPwd0BP9sPgXEJ3k
JkzJMwML7nH3KHJlX8Cc4LKDLevs51iyeybUhhjyLqzueGNGc2smiS5OcmYUj0v2yzO3yeyFdR84
N9KLK+i6hSbsA1mSszR4cwMGhK9+Ib61oEkEvfMRfhEyPBt6oMQnGebItlP8yifuTKVvVbi4qJhQ
CZ7P0QX0G6sfw31K1z85dQrK9X8Kzf9Z4VnhWff+fRLF9X0+Hyco/v4rf1Z52/yAqIBDM0dnj2K/
4oz7j3qVJHhJa8TTkqoOqansDP5vgLz5gTocDWXIVtp12QssCbj/rPIGOwCXsEMCJGzJcs8PeU9S
8/OSBacISqXSXbKiWeNp0RzJV5l4YUIbAHih1sZkl/mZeRJV+Rjsn9yVv/RUnhdhlnHcJRuW+AyT
9jEko+clhMlzJhiWEHUiGBVY76yh+2nPsF2Rpg2b18d6eU0uHaels0LZ1FXeUTkukbVXVMUQr0xY
aBusJ3ozo016V830zxVRwaRqutRjPMHze1q7ChvLwxHD+hJNhrxUWOs6ANtR+DmBUASiYTnKv35d
L+4hXQ+2i3Q/iEUWf6TIT+ohiVxIQITBooZqmFhTqE+cQGJg3lEMiPF/N9jRTazMaR4mq0GAJEBt
7FNZWDdJYNEsQNlS7V4f7MUT+939QDKPQlEr3pOje9nSxelUz3axrIzLuMRBFQyqfmOUv9w/9ut0
B6i2kNallz9/cv9ENjmtDOGm6HKKz5PIavd1srjplbTfKF797YIo3FM8JVNGsds5GipKrY5iSLJU
l8Sp4mLWfNDDGx/V30ah52YyWVjMMO7Rx5tmGBZRTROHUhKPknRsxyDhxW90p36Xr/+n4sibztPB
vYIK0VvOLO7R05EwEVzTBA6QBKjJNnUzwvDnJpZhu8/Ylrcrd2775lD2qroPaiOePiZdXon9WBFf
QdBMVtfXcuRrJ0/Mq/Id0jFfY/RF3gcTSZMD0/odojiUPsG6HVvMTUh3xm4N/6tGOOeaBalfgwge
hyYirwohK8xa1cfevZO6dE3n3MJdSfJX88UjcK06jbD0ozoEqfI94JTzVrLOcsXHd2Tp2vKABXPn
EnD79E1iNggazHnQdKYEf7qaHBMtXpFeFqAlvzi9S7Gq7cSuGUE2YGSLvHcVzn8/Ess1Ldgy9MOX
F+z5L9A2PToKcpSRh+FklUM9Im4nM+H1z/IvH4xFYQRotSQGSB5PccE8G70LjmzVVR2mnV6qc3Zw
/casEufn60M9r/X+viCEKSgLuCz6UMd6pthByIkaLF2B0s8fXDgwpAkpCyoaCrPoKle+VO9qWf8z
5NJ+smxb0FM5uocY5yJypxmSfj+XSID4Lor09MYycfyNSpp4WOQ5RS8Njhfl+sjK68jC/Mk3Sgbk
plNRM65qdwCG8PodfDkQyhlWhWVBAvCI2uLZO4nLt+FASj2II214JmaFnhWP2dX7R/mzYcBdxau3
PMcncygdVopbBvUu7Y3WqutgIVias9K7R5FUPngwjGLxBj4fJQMYC/Gly8gGcbLzApkt7P3UeKNd
szzgp18x3XrCr5bWAkBn/nV0x2IvIuoQXjDs3bm8BFGXbYxO0kHJHhaQ0piHcvv6ddGnOx6TPRsC
Gpa6ZVgsgs+vLCeagnpvUyHAqg1n3Zg5RQx4MEa31cgu81NAns5XmyBOnx51lYG4Z63H5a4kKKUM
0MaKSqYkJYHlq9v2nGP0pnICjUa6rjoyHWzgINtmiNseSXY2/Wg8MbhrkUmgeUlRE8hQDSnMVKet
5UYjjI53jjXH48qz2qYmaDXHu68SG26gVcY9ICZrJsNnjCWnvXTOSZGayefA/2ANV8ob7bsA9x3u
nykkxiUNfI7VI5aGk1rmWDpBtkJYyY3ar+kgVs2vSeAAxiEpnWkNJLAA8166VrrGAjksiIMBHucI
14Mzo5+G31JdOdT7vRJkCmarEthoJepuC7YD3gnseoRAkxzQt3o1abtncxcM3jrNWcfu0lEs1eFe
U2bPemSjHBDDcId2uTYPerbdH3ZJvejGMzvSHeJ2sAM4IxAsQHrUIsdgtQlyp5vPTI/yxVKeLtyv
uF7JqsULyJzrziRqramXq3If5iDDyaYah2vcRrgyMekOQA3phoADbeg+NhtsLujs/BKBPz2IfnRP
Asy3yPbL3Ppp8RKkG0P3zg+ik8LhFh25f+8WPTai1uDTXhHqPX3xUsd4GBOBNrjLsuq672Lb+FHS
triGTA8mrW0qnZ0UjhiuAq364LSMB2Sp1JKyeYu+uSJ3SOcj9DkjEt9wi4V3tE+Qx5eeLL9XQU7F
h6KJ2wSbGG5psrMl0WzrinAkGn0yA6ZaoX/XOycOUxIrZNVVMFP7aSH+d0Z/1+a9Wd65Caj8LVpK
H5Z1ytEAIlFpTTvDSW0IEE1vGTuyTXFUZc2MAcGIh1jubRx09PNMw70zwIJ3q9yJZ5DDYcB77iWW
9SU1qVGtc3hV7YMd4aU7pwlmGadaVZTHKzMNljaD2aY7EiHmC+67iL9KFjnzZ536aXtD4FiDhKMi
dgSDipGLzeRP7jfqCj7ln76MrzL6O9ZpPpXc2NxLq/40I3DLXsVZH5g7ZQ6Jta6mhFieuIlK99HJ
zIUQ2Vh2/LNx09H4RH2IeDgZ4Ss5oxrRxh+rrgtAE+OiKX80BmTDgLS8DpQ5XgDIfYovvnxAwxzh
SQuG2tlM3TwSnupg6L+cILDmWyyDMDgHZNYKWH2ous1Cm1rMszbNL3CLdrOppqy6EQSDEfyblll+
TvEDQFTpzW6wVVZkQ78m7pY2Bgmp2QHdhGwOYRQlWb71sMYSa0DSzOCoTcOBligMQs1N3nEPDNW0
RdJt5xvudJKcebZHuFzAUa9BID4Xd1MfyNMsBq54wZQTNjuJ7DkE8UNYMp0M2Cyq/o51u2vbX3VE
IGtCc1HFqnC3owMSMSH5JQfKeIvZTpCpNYzRZ/IC4gIUXGzPhYnWGcmDt53RAw/w+mUdipZk0QwL
9ZjO6T2Rm7FeuWXdjduylN61FyyGK0JCRgKrp7a6JYUNvtCQjQEtqsJK810xpD1gNduB9FhntoEf
nGMC+d2GBcLHVjU7VQ88wrxqaBsNa51wXDjBf6TqTZemTvcAdA0agtVXXXNOu4uQ8ZxdKiXMsQ/8
gx2wT91ibZsISaGQTVtqXtxQ+IFM+2R0kF9tzb6JP6G4YMlW1qCGbdwGCoWCbpCvV2TEZ2s5WN4F
rBVQdFUr+O3BnjJnl02cXbWj0gNQ4IBjDOXUatw7yq8aYL42QumppOS0dsrSvDRIc/PPynyAtMer
FlwQcpV95kROtJ/q/eiKn4GVZMBRNG+SOmqS8yLVzM1iaoieQ45HAscQ61Cczo055jvq5vqKOyWh
WJK2+g1xuOuvRUE8dFtVLhS9QSpOqiTjRKAN8zw6swrtL/pikKQlJwmAPLSHYaz1RvnDkB3woDYO
SXJBtdXtxqivzNNW0KYjPMPoD8YSrrpv6Yf1nEa0v3wsmZdixXHS29ZtzXJjxrW8HsecMyRudyqN
NYAB6C6kE4DynWbnvmTppJ8JPxV7jCGLO9AxgkwXSyyZ2FGB97LhJLRyiVg2Nq4Q862BmAkMWBuG
0MKcdjjn41Bkcpt5eSDDCqJq3ZmduZ2JfVXr0KwClPIlDNP1WGfNEimmghvwAfTEs3yoq7U5Fnb4
K6KkWd/wa6ritM6wdvECGbH6NoeTU4ITMwGBAkEja4h8iyrddnR5cwINZOjf2fy1biOayi1PRSOG
AD/HEg7gOZ2NaitsqXnGlSmDq260Vbi1skDna7eWGGOUD/X60MCrBJDTO/hBC230tIirRBZnOs3J
+jFLILbbQlZGt/eoqIC6ggE0n040kHviQEgUO9dMPCQTSXsieJj6p7pDyZrYuD56lQynGQoBa0c5
dYpuOxPRKT0Dyb8HOtb+J+waLVHGVpLX5kePxAYaJhRZG32pgqqsf/hh4ZBDHvtdu8+tRGUnAavD
uILGAXhlbsTSYE5KCWaeuUXAUa7CG/hifsVTdYZpPYPGK7ZQnREXkYJO+yAKiKBcOUOIixOrVkef
2XYwthpRrZqzmFoq7sZWegTOgEvxQcs5OQsqeyfrOjKtzgIBlNOMylPO/ie5DWmepbmfrXUmVSdP
48HU3F0jGXBOh8OAPxol1TqqOA1ucwdW34ZDcsEeJoInc4Z7hek+GtmUTaGh5nWYewM+ZOp/nwgz
8eNtz7alJtuYdYvIvyKO1hB5iseJaVZTBA+DG1cYkIkiZgr/XFtu7QCfrfDTGSY9rQ0rnQe9gIyu
dUWhiG6FQFS4Qd8Y34SmGKzNbDUKc2GaZNG2nLrl/qaVcZtlM9+ITlOsRbFKf5s8g5nkrchQe7tu
q4+wc3zK8SF+nW0B6qyj22FNt11D/Dv2Pe1spFc7j5qHZq5UhYSSpobjQ0z3pR/5nOrndnzEPKW+
A452+usxHEdjDxIoSME96YngskDV9RZSaPwVWqX6GSmzzD8moE6APZu5ZlqzwDWdWUPeybUN63Ff
QH4k21YtDFzaqDpZqzRUw5qEB1o+dUo2KNV6ej7NGJnf4o6IdkJmyHlbe3BUsp0BvoeKAx7pK5vk
2voUpyV9o6YWkEvTmtCjHV18GpdNPyu1ahskZ6uCeG4Gwht4Df2x+GG7/hDvq8CfqTAxo5I9C33Z
xpluOO5WenrUly7QGrZQQd+4n1QeswaKZEy3FunY4TpPZXWGOpy468IqxLWD5i9YhSCw7/vWJWzG
aEfv90JcG+uExiewotGmWAf3J4En0ug8YotQWQ9dVdNAyaPUzqEyZ8JaNV1RfquHhHgkJ52XGFk0
rotEqUaSgBgdgrogZJZkH9ZZMhiI6bzsLF7yjSS/F6lGHgL4TRsBf6jnnSQGFLjtbYmEyFuzW0vP
e842eqeaEslFa/ckG0LYmC5fP0r9lno/O71xMJS0IE08I8gI9dEZ0VRsTsWMvQo685Sd2XwcgOFb
kH0fi6AmfCsKW8Pb40S1yZmIBoI1OlRgFzMWffbyCSlzkJCYTDZhns50hkYy6Fe2U7bFRWoqkX+x
e9qIa1pgClkJ7kh5GmDi/d4WRt5vsb1H/iVH7SBaZyR60rvCb/bdMXXoXovZtU4VqYbuRndlcGvL
eLyNZ8v3Pk9pJMw9veDA2Ru+b+Aao0cMb6DG3Pb99Xt0XFShbCc1LjEWK8oqKPeeHzah7JR+kKOH
02Tc3RjO7J/4Hg5/KKmxeZMSz3X9+oDHBaPfAy6+CVebcMCWbsfT6kBPiq+ZTOQBjKmZ/pyNmiwW
yn8hWc7kcrx7LBu8Nx0Sm7Ra1z6qvyeO1bepjTNd1aa9rapc79J5Dk5nJ8nfOLa/PLRjPNNLERQF
rkbb+fyyPKJfG5XRc/Z1+Q2O73SYdFS/ce9eDuKYEqcqO4el6+Muf/6ksoKCIIOsjvooC7v4MYtl
eFFnpJG9ftf+NgomHxpSfDOOe1y/yXTN0YZDzgqufn9CcFy0Fmae7V8fRbx8EZafT0nFRaWKyvfo
RYDjlHiqQXm0PKQCmaJrjmwRgQyunaZWxlp3ZlNd+JGY5U0ygvy9ijnKzdDMBe1LOU0k3LAyVQ75
uWJyT0MRJOQPutnobV7/Xf92R3BvamqAtNTE7wj1J/fd8koDD8hy3932i4Xw47QxCveNbspfB5GA
aKijUkk/Fu2K3utlW05UMxuOIexr8Xds4Ophe379al7ceIt6NG8pTTYabkiLnr9FyeJZrsHMrgxM
kjv4JKQgRZUmSdMeiJZ672A0N5dW29KCWPxhzwfDy0HhSuGQp4BUb+fUINSp07e1LMw3HtKLUh3z
F3ondE/YJYEyHb1P0q7diJZUB6w8gII2keDMahZ/juCvHHwn8lAVeOZ7P/tl0lzk6VSmaeEsfKGn
XyQwvE42muYBkHIfhmBW7CQpOX9G+U/r/F/Mzk/epxfiuJvgPn+4fyaPW/7CP9gn9QEdG+50jWV1
6dXRgvl/jXPlWjboJurqdFp4Kv/0ze0PwJgWjb+FyckzcZE+6Zp/wKBoLWY4gVPNxg/3nq45Hy3P
/unug5Y8xXwkP5amRC0WGd7Td2NI0a7Sx/zCKXfOT2sC1pEcwwsh+DkYjcMU1FeVA6F7vch9Ca0q
lTyoAr0LkQRF+N0YXMqHFAjJlq+FE0X7VnYpJ8dJkMBkuB7UlDTmULdqsmDGqKQQFW3CeB6+mWmh
ptNBo0smFGmpb7Re5F/3bduPW1lp9sbs37L76XddJAjsufpY2WYV+nsrNFsKJ4mYe/+S8BamkHTt
DnkjdoA98nJJhJdIRkKA9VKsi5Sd1dWAODQ9D1RDzatHvApLDgI3mQTUj5y128XRVW0HTr1HWDMl
637oe+T0DezyLak2CAmCqMU2YPYUyfiSRPZt6AzXQtaVm906kCjtSG3z40eTesW3inzhT8mYkdsX
SB+RWw/zYaKm2SFQJTtYO4T/0BTcMVGM3mqqwb+umAsDSJQmcJptxrbzxJuyvIcCHyc/qUfVxqYu
ZzC1Awg6sesH07qzYlndlF0ToCMEBLXTs1+RpBZIuRSDyhiipc39qHRTeudxhO9nX6daRN+h9CQ/
OZqlsFwIAWq+RsMweN+laZTf4zFNiCqDkiI3E/gNyoYCoRz5MeorO8T53gUebgCEgAm5TjM8aYuy
biREtEzLZDMogjMG2cYbN8vJ4Uxg9H+s0fzTeaVwLzgYVnOw1hIkyLaavebzQFMZrhZvPaw8g6gJ
0vKm+aOr4VpsKspcyQkHJHvc9BUtVipxAvQKKUMWxAeqJ8DLXWsEIyJyCIi8XaLbJRnsG1T3hkPK
sbcE9uKSnJEpoR5MycNRDWzPHCPZKiFCyNuK3PLpOU1N+EuwGtCnDegRrDDxV6hB/d6BWDEYFDK9
gJIAdfBBf6qljECsgPSrNyOFnvCQW3HyQ5S5uODMk2Z7aqjRg27aAVWaly/pU2j/r6PMlV+GltMV
WSFJVpMaSL3N1A3bCd8iVhkyTOV/nxLIlo9BVqXKoDfqzN1pQBAcgpBQjwSUzp1yloqH5wFowQrx
MyCKipA9kyPUPuR1a9daoLJMLeiq5AVNtTpQ8CNqJiSQ8ltNHezgFZkoydQth2CXizxSWzcz+nad
u3ZtotKcojOZ6fGBg7ZLlaFrlbwNwNyLveeWYXqSIwFWpwBLpz1dFmwHLceGkLCAlrIF+cAwA2i9
UNVqQUVpg0pcSzkq2k7I6U4wD5PVVRP5FiO0Hz/pBfAGEbiMT+w0qYd9hqPxekAE69Jckd4jtb7k
k+dX83QgFapaUlLRzLW4jr+bfUjAoVl5HUm39DZuB3IlofBLN7PXrl1tu6Yq6rUI4xbImBnCFM2x
R3/B3gT6zHLo3BI2nBM0qQISXZuqt76HHAO/VpllUhcBXRKtE3Je4dv6pnMxOJL3TnEs3cAkUAGq
R5XcBJ5v+5+W+JolKqZOz2pas+V+psk07lLtIqhNDTbea1GGWbIXbTs9loVFteijIlO5d3YurHWb
HXo+ZF+QeqKN68pkuEf3U3x2U+WgKCEhx1231NYwvLZddog7m7bRIsOF2ZpX0+egXXAdfmcO1U55
uWVTKMP0sPaVjk1+dMSGNrcJ9L20zZBk7zriCLUiIbuB34ZUoNkYAyXoE3Yx/JysTWpQUDV1eKoF
emSqt/1o+OFpcPM7EiPGnxXz/DeU1+4P9uDiC5nkxEs0nJ22VCPm5oLsIzuv1w1S0ZPCKKAlwzD2
ftKBAENcuHMynOl2KXhMQUOqYJjG+YCVoC+7VVopcgO93geV75fcjnGM62DFr+QQ3JB0813rwlBe
ufBuCA8IUmwx0pmXyFpPuoReTUR57GRjh8HGJ9iejqXyEF/nwqDm3iUkphAGNtyWCJM1Mu5Gn1nL
LYCoVwO9QXDWiD972//slP4lPA4M/15keHFfdvf/9enX8F/7Lsp/Pdsz/f6r/1gKlPcBrxxSNA4z
KHU0W6M/eyZ2sB9Q3in20JzL4DSwm/ofsSG+VeQ9/IPY39PugiJ4IjZEV+QCb+CdJRvOe9e26egU
tFQhlu2SyX88V4tjVuZgoVYZqVaQuSCXQj9Z649MhPLkyc25+LMLe8rG4WKe7s2WYaA3YIZgu2ei
NTw6loCJKIy0KTVBN2V6Y5nxvKFiWXyqyzz/GhjC/lqgGT61RGZ+rULHeUMv9fIqETgi63RMKAJI
po6qLkbh1Y3KVXDIcfHtRaKzTTYOX16/xr8N4vBYeGYCx/EiEH26/wxNl3O1CMIDUnpiwqaK0qyE
+f36KEenSe7kcoxcVKo4m/nv8ls8ORsb5ONQ1Y/CA7G/48rI82w76xmZBETzzetD/e2CKEfglcSm
q3FmPh8qoR+L8r0LD/EUdz891rydmdWEFb5/GI+VnUMd8i34Sc+HaUOtJoB24WHss3ZLfjTobpW0
b4h+xLL9f3I8WG4cOiaeP09HU59cbuyTGxf1TWEIbI6HwCvKQ2MxIxaWme4KX/4amjFFRAfhzOo6
vRumsNj040wgeeZ4738X0cIiP6IYJ6hUHx1he0/YvjHo8BA2bncWauKsu9lN3/AHHx2Gfl/t7xPZ
ckpGsnN0Ovcm0CwjJ4hDlZgPAyApduRLsgRAv0mSKvLuR0j6Cu8JU5UlYIg9v7cd97yOPCc8RJ3d
7bsYRTxhU9UbJay/vPogpxArU+Gg9mAd3TkgbnRNILUfrHn09yMqANi806/B9Ic3PrIXb76N3dhT
eLZcKDoM9fx6sqSmi1/G2YFuGMoLBm4o0zbijRnjxUNaalscpLGMAyt4US/1W50lmr3nQVL03zi4
7R+coCQBoMv0ZTHH/XsfE+Npuv88IMG7d1yfBY7fDGSpRwdikxKOrgX8Rktnf6on/5aR8fLmQceg
JEvIJ+Auqs7Pb16VdgNHXjs7jBSPTgmn6dcFiSZvjPLye4bsBt8B4gyfNIXTo3euUFxhTfLroXRo
pAAaNTccIEfof4W3I49HfiY749Jia/0I5JAgKtnn62Iupt073/2FfsTXTFUKgx7tj+eXG6H3LUSY
40EJ7WkbdsaDb6ACf/cgzMO4EmHgYPKSR+tnytm9q/DZH5aoaVQnJIJPBDD8L0c5upSiCfwmtabw
0MrEowJAYQHOWP3GKC8+Y5aU5eNi30GxyFJHo3jTqFNTFNkhMzgSB7SF74gGQGxHY+Hi9dv296Go
O9lasGeSy58/mfPNQg+6cM3sMBGmc2VZYe8DcR7aWw4/jv3GOrZMP88WGJBNLPuYQ4BnIGI8Gmyu
m2Aq3LI4ZHV6gf7DOYVUTzhRyxHJ7NdpRTq4zof+ja3Vy8+NYXFU8FEvs8ixZtZKELXgbCwOWmDI
JzjSJzWGmsd77ySjUMKjsMyEyOv+/E7qMEeSIhQxhpT/ynUvjS47p9biY4Zs2yg4fX24v9xLbwGQ
LNU8BUjt6F66sTXTzU1KYlc4wmw5Jqe3aeh0/i4jwPRT4M76YSLG/TCWBoFnrw/+clpmM8Ke20S8
h87+ePCgdu0Cbkx1KNpWEBwzptQLcHLF38Mwte7C1Izf2TlzAYJJ216mMwQKDHt0ewlzHJsKfu8h
oJpDUHYaXOANjDnsCvU+nfrvodiAcP6g5Mp6enRrETeh7iGP+0CdXT7aQyQ+lWYj4jdu4vJjnn0N
9DYp7NLstBaS1jEcbpi6aRZ52h/mTvTndpZkO0CywSkSBf/bO58XOw9OJ2zp+MZdffxuFl5SEx1R
d4daZ80G/SPxYSPewVkb7YktWv3GDu4vl+bSUYVDxkaEnuryRT6ZVYKiLVXoNd3BkFwQ1UgAqjVB
tmOJevT1S3vxHSyXhuZ6aaai7DaPhuLVq0czIe6C3ZC4H0z0kUbQZx9H5ZKSRSJUtEK06lDpCtTh
9aGp3L98hFhlljMo6DXW8aM3hWQuO7UtT36uemO0L0d3NOxtowelLwMvr8fdcjqFyF7NYv4YeLW0
z7I6L1AFxqU3Zru4gmuATCprhu3sz6CeV5KKbWGuyZUlG6fpLHaiFthv4xRPXG1tFKkMFEytYCQh
s+v9W8Ohm7XpJstOT5LSL+Wm7o2i2ZNGA8LWr0oKZ90YiXFDqp7GVu0Vsbqr4zmb1qWfzV/THPXT
BUlLnMb+m7Pz2nEbWdf2FRFgDqeKHSW5bbfdPiEcmWMxX/3/lNfGvy1KEHevmYMBxqG6ihW+8AY9
KoX9mPsiwrYvGJKy+KhFrZes1LIzrF2Nm0/8PUo6rOuNTjf9UwjJ3zsmsSX+0DnFD4YOrRI+5cD/
TBxMvbb50KawkzcTkLdmZVZo5N4ZYMSoOJut+Bpkk+NsMlp1wZOLQL1HxcfIYsq9RohRfGq73VOk
peWTqg5g5RqnNrYxqUH0yR6t6B7Qnmp8H4wx1Q8o4JTRMYS7DOQzn9xvgnj+i4LuTLqfvER6nQKz
CVCcReH8CzVXFMWHeIid+8H1A6XYjrhWah/iXgMjh6S14x6R6Ff6HaIHznfDHDUXXECOkWuRi6LC
KRWPmjuAbP20qiQ0aoMfqI6+f+Ghxd6ZMbrFeQ3wcOfryvARrreWbkoVv54abByosdbJaDKbJWVd
QFpmtqGeGH0vQxUKQaVaebhuSKHvlSZIYiBzQkXHbUCpfJUlvvhBzd1+QduFjIzz20VPamPSvShL
0/tN+xqJd3dK4ThEDVf03g/9MdtMtlKazwBBrH6XTA5SMLAIOJjbkAjROWYG/dc1YuSt8wPtDWRq
lMRpaVLkqVXhR+hMVEULxSt+2JMrfiC+XuqAepK03ZmiD5IPoC+lfEIISvHbQB4U/p5QgAN4itxM
sU9xLRQIZIelQ7/JDtvdNGBytXOsOFXvfWhL3k5QbtfWrpc4VrgiS0omgh7wcw+ARoR9jwYLwtjo
gLtQCiKUF/pN3lSGumkSFa9kMfXVuBYJFVF80xxEW7q0rttv46hVYuf1iFvhKYaj9RYCR9k/CA/L
WoHwkjXkjyj9AEuuFIvtjrFrFj3WIk+TZ8tWGg1XB0GHgKJxHJbP7ZCCziqE2wW0biofoWewC9He
iv1S+W53mLKuSvwtuk2hq0W6l3rUzdoJUvsD5ZvQDdcRmTbugn4VWPc2xcxgh0dxgZ936zdgaBP+
8GqM3SjdItHUokrZ9KH6gOSUaUtPO6C4I88UoMRWLU92kPf2ygH/7BxFDZlr1XSl7n4NUgByyEBS
oshfJw1l8l/giPLg64iERg9CLw0QiMlVFfDGPXZJtkG5xB0MgWJuZTUvCacdj8qSZ2WfOBkFh6Y0
GloycThAB9igF1T86sakan6oQUjzJN/RK2oBRtKxs+B5RW2iZgdF7YxpjxuqlX4h5cbfGVmdMuzE
qqrRg/Ieh0EY+xTH0u6+xn6TG5siW198LIEEIJwDprY49RkKl3cg/sz0A7Bny8NGIdKUB46W1z6g
Zd9Fd0gTGNbarkO3OBaj3+c/hymfhtNY5461UZUaevo6VjGU+T3WY9H9Ad+sdy9eUgQNjmDmRKZM
JGPsy1oJ9d+ZrmZALtXSmqZPI72tblqpSiC6hwryc/0TCwq1PqlFlkeQy3w93mLGmHoP2djirACe
In1RhBE5+7SfjHGvxTAf7rRY09vnTqJQMIBKg+IPAo3wCPEvp9fj4nVNJNuuabAZTygdmT9BZUXe
d3qbuITZQq0gyOfIJAAohUtHHzaJGuMuRlRj3CR5TO19XYaWnsL1cKRlA4T8r5CQ2v6JC88BDo05
SLJRdForhRhwpiSQdM2Ng9LIaxaiXgCGXBS/PC+Hou82yjQ8elAd/opYZ/2qGFDz3xI6ZOZdCEBE
XTXWVHo4IWYApxsMEqJVkqvmn7zx6wnMulVpK3CGRbrt0zj6xitg1BTrLZx+S6UNH8Ia664V9ihR
tNFHN812EH3U09A2hrd2YQcw07ZQzE8mMOafVYYmGl1ZLqKnSvNybk6Xu32DW0mrHhorT1OgfsAo
N6wLeI7RHZA9ghRS/mp6gVFykcHnwN8GH67doCCzdEIgYarv0L6LtHw9KBgj7WDweOO+9icvfKpR
M+uDFaY9xvAUN05AAls4GZZjeg3qxkX8ACuh2jDEOu+A46+mBtysiVXM4IkNAaoGzh+TNu48O7Os
D1U9xME6wMD4paSVV3OZAz47hhkv/aaoLGG+tDna8ae6SvFWmCIdOB7Ec3wTuAlEcfBKA4ZuU/ee
szGBGlV3kdZrmLA4Ra8/OHXYKR8yoxxShLMhtPCQ2KcwpSa6yvVeeOgvDnTkaBRr3wCOqdlDleJY
s0KZKW5+tYDAn8wh6ICTRmGqT3vuF+xtmjZJ0CoxsGdt1v7kWzk0Wb2xoSmFvrlH065GLwL+CNp2
RiK1OTS6aytjEH54B9C5Dnfg4RAqSZ0uxQ1RIKShPlLG6seVp1DG2NWOG/8ZO4wl7/nt0cfAFM0r
WKyh7vCPkc8P5pdlgvxdoiATMxSDvsF5h11jmXWmvOQGXogI+Y+l9REMawfXV+Dw4a2FHZbiccjT
8heWfEp433Wg7HEUCGOKIjhiWP1G55j2+6rQjPFZU5EF25WQc6e9T6W13aPKH3MsckTD1hmyYtmm
7rH9uffgN71GTlaboCgL5yNevpGLOxDmF3tau96vKNKkkgvgdT5e41MWlh397wkCXkgQEgbmuzRO
kFbBTzKu359dEOhTKsW6xzLQhT4PwY3cKMH1c9f0bsJOiZSvVRzWW6xfg4XyztVg39XRnkcPijrT
rKpv61PQGY3TPntlhniLgQQLwEMDWIa2VEm6OhQpNtpOOhVbdQZgyftikCpE7TPyqwXRn6p+VXHM
foiEmS8Qbf/yhGfpGfUUh3aM62okM7PEAqAMtoaR3j27SoXrPWFafJgUO3mAXB08qy1a/ndD6YA8
TiIawasyyPTfTlXnxwrYw4eaCEpfLyQcl+mGSwqH0gkwRYnjOf+mpToAJxu67hlxQCzL/N58MFF/
WagsyL9lPnFQyqrMFMF0zr/nFE0K5nCMAnvVx76mHXYJlcTt7blclBDkvjTpc9Gho5YwR0IjadW0
cML6Z72nWoKkrgEWJ67uQfdUX1shlgQBLrcOYToYLJDXNAQpKZ+vXT96oVAapPr62NJRdyTbcYSC
/6OG99h7p8amQbSa+i7lXf5zPtQIraGYUlN9xk6PzDMTAnwOLMIo3OD9BNcojYcsWdgbl3kwiabE
nQELheMsdfDPUm4n8ytdC7xnsx288TnWLBHtlSZP6/vJwFB4KzoojqfU4zF+TumdvU/ilauGrwnc
mAycshTVE/nB/8n5W2zCKuR9FJTKavehd0rtOGYKiajQOrA2ggR5Ews/eqdqhRxX4ubQCKeyB2h3
hnOGUuhTXSn8Z6lWuc2TWqzqgmfn9je9PBRUa2RTCrVzqX4zW14VWNdgwwJ79nFO3AH0DbeOjDBu
j3KxSV2MSmydQhdlAQQFZjsnBUk9qJja4ISYqmsfOvCaUKda8RmXWN0XE5oNNaun4ZAEw3gcnWen
b7XnCmLKkTJRvvAKXY6CZgnbgQY/PSnq8uebwg3KrDLz3nsuY8W5r9ouWPnkQgs31uWyUfCnEslW
oIOtzwu8nZciloDB3KHsoLqNRaaTC5qVMgAo8eLX29/oypT+Sll7dIkAGMz3udM5ekLWEhwUnKrq
Y07XPnum0GouPKsX48jCFjcWaFFNk5vvfOmmCVPDRmg84ATUu8o0tG84tk0Lz9wMoyxrnWejzLaB
XWEZ3XqECUamvrVmDhrTjLy7DNzOpzhOe16ZeEkB5mJMGlKIDHBk/7OCsxM72VOG9lgWHhq9c1dd
rmw18Rt3unblIKO3E27Q7G9/s2sbhBYUlXmPSiEH63wtk6FxI5lAHNzRTNu1nvTZg0E3KbrrrTH8
eXuwiw9HOZK2P+eXyq4BrON8sFFHoi4J1PAA8k87OFqTOET5Q/nn9jBXVhHAjLwlLCkQNBfBEiGw
TC3qwkMO2ecQF4gMgNzMj+2U+dtMb6CimW1vLBzoKyspYToEXyj3EB7MeooU+uAgARk+QN0DQmzl
2KdFg7Op8F1bGEo+GGdxiFxHcMqECHw0irvn60gHQ9NKkG8oFApzVStqAoMFMzS0eXx9DV4/WpCQ
v/bhCHuQCNFtIgSJN/r3BcOhjmgaQ8HDkBlQ611Le0s883+g8//35i/T0mmbwz3A1whhp/NRsNpu
y8FwwgMskkrcKVZp+0dvnNTwvRcIA8kaPLIq1IbpTZ0P1NlmVydlEx0qy6ju9VRMW2OM6/cfLUYh
v5A6bBaaO+ejlI0IlbEQ0QEAUXCHPAQwuiHOnx1U+xZCnGsbgu1gcX0QatAIOh8qrUcKeH0fHSy1
fmlSjzwwx7NXmO0bvfavt4/XtY0u2wpo1XG2yKDOB4uL0KmB3USHXKTmUQ366uckcNE0Rn2pW3Jt
3xG3cRNjEkY4PLsw8jRPC6NJSS80A8B3U3e+eFU8J+w+3Z7T1YFIn2jBcm3QLzmfE8QzXAkbMzr4
ft5QflQc+9VQe6/Zvn8cCdzgMSYhdCVO8N+DlJL2w2uN40NWJO0XZ7SHZlNMSD2+Nyj7yxOEOoR3
D/C1OcFmqnJfn1o2hCTDboJQ03ej44Yf3zubv/YinH1AKHwluS3/CWxFE46US6rk4NbD8ISwhvqU
2cmSMt/lfiM8hR+CEwxMaZwfzkehfaN60hLwIII0fpvQENhZbQEYCRrzkvXH0lgyl/hnRrGbuoqL
gemhi/TpA3BEE861ioc8BkgL18PllkN6jcIzyA8VhIEkvvw7VEu/wg+GITo0meG/poqv7WjJOe/t
NyJZJ6sCpMU8iBfJT2aXhllHWXzoEkjlW83uvfalBgjVrb1kco2FePPqpPhUoEJhrfHIn09K9bXA
sVqDO6/vKVBTv143WmsvvH/y5jx//6RrmexBuxIsNKff6TK/gOMd40YbQUceQB1A8o6s7q6GsP/U
un38FCOxc0BNehC7QUOBfeFHuLJRXBYVFCWsMqnieD5RS8SYXY9VfHAETT8qiJOPMH8RF1+0AOu+
ze2DJv+2iwljRy/fR56TOTPPDMyyD5U6PpitgRALyjRUXcpmbZpJ/GDHbfMY5EK/w+NiKaq58kFd
rLNIIXmP5T/n84zQGvbSLIwP8ZimG69CH6Lt9XFhl14bBfUuSc6T/85RExY8DjVDVucQAZf7Yqto
G234n1Hw7ncSHT3qHHIZScrnG8en8u5bA+uoGP300W7M8iN8Dn9t+8SIJR0sb2HAa9uE656zh94i
qLnZDZk5Yz8FvRIdSgFWc0SVY5cKxXtoqE8uXMbyS8z3CKg5ckrSPYxxZuFGnk8xmhB+dEgCgdSK
6QbADhFx1NXXIsYYAt2lpQLD1dnJD4YaLIzb+fPc009EQCKKD1anmbuMuPcBjSE4Q4YjFm7LayeA
6gnhhs2tixTs+T6EkUcyNnCPtVGTfrTDKn2sGiV76Jtc3aBWHlur2i+9B5E43fb24bs6SyDocqJU
5+datwONPROuRHxAfkygcd2gHGAIqaeBdVezVI27DOXYoi76vYinMujcaA2riWp0GePgtniw+KVR
bhCKSLDu1fJHVMHMt9uzu7pt/hlvtm1wq6DPQhvmgDueSfUv/R20CvoFQxw/0HrPnrQkzRZS62sr
ilcYwDPEMaRP3vnHNPI0hC0mG23IOzz6cegi/4St75sfYpW0cHdqF1AUHol/R5ttHbog9OdjPT5o
tSjNDZKHUI47xT/FLd7mGOaEoCLoS46N2zor4Rj5FxgHS5GFNPC8OJ+QnUl7NQm4m2elnh9OXh85
vMSo5KkbnOnyX1US0t5oHCS6QEcESIvnNrAHmvBF/6G2dP/URmVwl5VGfD/U6rQN7dwqF56yazsA
h1bQoUQhCFHP7ijXFb3tx2p8GDUMUlCl6QUcuIR+JXXTNtn3ufODx75cyCmvbgKTCIo/Kyves41H
KdT32xYoT2uJw1TkxusUIydToYe3cHdce13IlImyJDIbUN75doMuj+oXDuEHY5jwCPDzeGOPnbq7
fZCu3VCk4gBP/oYmc5htU4gkF+0YHwoK9QcIZeJjSiv/STehsKHi7j0avtncaZUfLKDyrq4k0gx8
O5cE3ZutpFknaimwqjgkXmJtUb+stoHeGQ/UuKuFvSL/qvkjQwFbN/BRpZA/x9/ygLURYXhymIb6
d+axVZEnnH6LytDfqFTgz4PSzxuev9lvUBtiAVZ29QzBCceUjTIZ4E65lf8Jz1M1qPgVH4spcoI9
LmUNLIgp9lAtHMr6Y1JGzRcns1JwR732C3enN6zTzV3ptsbHWlXAr4RWP729/8NLUrtn6/SF8GY9
/6GScazpZBIiqahD1asagbGdX07Nd70fOwoLaf6NJrd4UVBUX1iQa3sOFgiseuwKUeeYrUdvJJ1X
qLTfcLdEFTSMHXQIixjYxqbOYBVuFCDUCAjBAUWkKvO8duFoyQEu9gPip3SOYOmTbJ7PXTH8kGQA
uTt9SrRjBTjsM9SU+FkbFKig6A7tvbAzxoWo6tobCfwb2gMFD3mmz0f1qnigVlDGhzQ3EVKyChNj
M6AlyrGjrndvQGpcONzXjhgMXqoDrDbRh/wQ/2y8YAyHBIBFfKgNrQrWfdaixgWr2fJXTpSmS9HO
tWXFDoCkTWKmiTzOh+smX83c1OPJChEWQYO0+iGSAOQhWlfhTjLU/6Cg4rze3shXlxWinTQhwKdP
n1UwIVq0NkqH3MjdIBXVAhTJ8Zeh5iy5de3OaDXx+faQ19aVzFSVNStC1vm6Dk1cjDHkwUM7GPnR
QWxhREcw6ELQy2by4b8YTEp/yAIt4JnZtokCd2rGvCG5t+r01WrpRu6KIUp/1A5S6Nvbg112yQk7
GAzhJByA6f/NVhNBL1HhBwVUtSCPwdqtXyv0zbcAhKY1FojrLjW1DxEePhsHdaDNiKTnIQ4EzGpl
CJdKxnJu84NKx4QXAtwnxYbZjpJdh9aJsgQoUJu8+VnTHJIipItGvOMejGSojm2b+PbKAAb0ZLmU
LBeejkvSjVwQ7irAwLxU3OHnm7qCeVJZCj9CnQgTfWChDk9TZ2E0U0XTsXQ9JVoDnDs1WmM+KZGj
rfAVbMGx94gh3v441+5NEBlUrUnJ6CjKk/DPce6COKyMoE4OsQlFmz5EEa7NKageWyR8dji7eD/N
IUufS7Sql/bFtXBUEkoNGplIa83jQFG3Y5AqSXrIM7rhK24t82vjxu1XpbFivI9GIfZG14Zo4vVl
U6J9XCHuq1SQcBcutWu3DNkUVQzIA2zU2Z6I+wx9C7jfB63F9WqFaKJRrc1IgIiaRuqTuwb1xT+K
lBldiP2ujQwNGfUNns3LMmjDvHKF++ww8VucVVCiwrhtlcZ8SVuQcqsa/OS6tZpxqbd77b6BjCob
NLCnXXP2VpuDV4xmr/ByWEX6pA1VvzbVvHrp9MhZyDuuzRH6H1uMwIypztIO5NnCCGQhxVHANHgk
oPpNUcu+B2egoHEcvsboKi+s6/Xp/e+Ys0hXWC7A5jJPDiqVsUekXvCQ7fNHH9vH+9sn6NpbQdWS
DptDxwHe5vkJKgApVyrgt4NfVEhX93oyTns8U1r0F/UcUae+VeqFaOfqmPDYMK2AJwUE53xM3zNg
tKB/e+hz0GErs8G+acUJh2yTGOhq4NOwcEKu3RMElDK4cqWm/GxEVEtaHLX05DCgVbn1M1y01nru
V3e6ntiPvYMm4UrwSm6QPllqFVzdP0RUlFVktG3IX//njgqxagg6zOsOSlA/FKp/sPGWWxd2+0GJ
fLEZs6U6x9VEGamB/z/ibLa55+DsNsTJIddhAKA+rm4E9mlbACw1llZNt5mc/C1DqGevN920j8JW
X1jwa6maC06B6F7CV+btaGq2mgArnBz0LLf2kaciWmr73UK58epntT2TMOc/5MvzpU2n0MAuUCSH
MEcP3aK2j/mb7W4CpQufOiAyu64ZXdTRR9gDt8/N1RP6z9Czr2qHLgmUr9HMoJelrDw7DT9XbgT0
V3UkDeL2aFeXUxLW5aGh3Tn7okEkutrE2PUwKpOPvlTXEVmVVT8sVTeuTQvcNnA1j54qAo7nK6o3
FOS1SCZmbon2cmxbQ7MjvM0oKNQqrJ7b87o6HNG45IchsDgHEpR6OeGR5LJTbToOSJ6m1Rdg/OIP
Mkdt+l/sSXI72UiTnRppIPbvQUyHOFTySeGqa9NyI2AcradiCBf25NUpudxu7HraJ3N+NdwmUQRe
lB4aehoqyvI4ZiBjEzYfcY9EEun2Al67SgkFIVGDmUQTYhacKoKentfW6aEtjORjYzbjW2144VcU
PUx3LSghLFWZZgEoUR9wP1y8aO3z3nGDn69iVaNnJfDPOWIcFgUrVEXTF1x9xZeQnGuDE0D2C1/h
9qvPkxOsgsD2hu3tOc9W+O9PAPgEuTgE45AhmX1HMzLDriwV61iGQ/ARjHv3nHZe8AX0ebHwDs9j
3b9jsa4ItIBKBfI3O3hFbY6e5uv2UfpvO3f+1CkOWH7bw+7PiTGALLywfwUcgItHqAxpt1c9EVXP
dq250wbgeZrvb8/+2voTctGqwhuBn28WGpgJvtcN+mpHM0DeSCW3W2n6+KkU1dYsEF3jUvohvGCn
FWnyvtP6dzGo2JDjYTmPYIH8MP+8ZFOY5D0oNftIT9xdd5HqS7ZIvY8g8CzM8to3hnOIShyXAxHC
bJcJYv269UPn2OWDvmKT20elsfP1mPjmy+0FnSd4f6dFZ4wNZagaENrZWPBwqqkKeof91HQ0O6eu
/41LeZysMyWbPvSaAGjkTG0q/eph9dte4Sc7zDHbFxFn9rA3EgS6Fg727MaXPxR7GysaEk7YpfOo
ocMgHIGv0D32am0eCgTHnwdR+p9uz/3KKNzyhCWUnKQQ4+yL2lFQKoHZekcgkkjQSdrftw6L8Pdv
HAlgoOlPJs3Hmt1SNkiTdlIy92iSNq5sZGRfekvrd1pomwszml2Ict3we5VLRv2UAufsAXPgODlt
p7rH1G26z9hx+I+d1gV7zUnVlWr67eu7VxB0rhQ6BneNkOws98qVotKLWHGPtoOdTAl964vuNt73
26NcOQ4WfSSkfvCUk6JP5yev7YQReG4CDzXLkX5w2xY3Byfbwj5bcuO7siX4RhS/CVXBHMyTSeTi
nABPA++Idsu46RvUFnMtnRbO97VRGILuqMaqYY11PqGwBmjS6pZ3tBqBXDv8/U2slO3d7WW7MoqN
si8YJ3BOIDJnd+WAJAdV6AQefdla+7zoW+zYfHf7X4yCwI7cb9wf85jJ9hT0kl3Y+iWew+s2cpL7
hBtyqTkwC3YpdEEHkfhfWSWm9aSfL5kLbdfJSic44cDbTpuRS2v6rCUwOLFIGhQXSfwOb0vNUEtt
XQldDbaJ3TjqOh1cU3ygl6sPL01GLrKhNwubaeygnRYs/gjj1uKae4vUwkpXVVBl3iZLYxiaFY6B
yl3qY5D17Lo99n6l6uTGY4krXPa5dlX/1HC3YMaQ2uCtvBb50XVhdWP6o8Axq34uHJStscYN0peJ
5Kv/ZCPHWKJEamNTsGEKhngsa9/PdhgX4Aed5FHirRIMaH6CChbhSxRbTXEHFlK3tmYI7uVxkPz/
lQr7O3vrazWa7vJJG+1HxYw05wjMocBocDIaf6O2veusc3309Md0EtOIZYOJyLZSDH5SYyrUKOYP
DTl67/c7twShEVE6ojCoH1A8lLfUPy9lZ9R9ao01zlx61sCCDOx1FhjDe98ICvW6ikce+COO0Vy3
Dc5t5Sbl6B5bwoyNjZPIBgzSEuvh4kaVoxA1o90mw6B5wCcU+h2KOrlHt2jjk41d0gq/JfMxNYZh
6/ep+PrOtSP14OQDUSF5RD9idtd5Jp7t/Kp2jNuo2FU6NNywxjrl9iiXs/Io3BHKAt0HjnDBqUha
Xx3HXj/WgVOj2RiXeAmMyqNVDsq9pVfT7v3jIRJExwEMJE/7LJBE2B8AfS2MY1cH5kmlShpC/h/q
1wCTrGAFI75auJbkFfpPpZhxkK1iZoCNwIRf6N7gdd2guNQRKNYZJhmWU1a/YSOG5Z7ec+DsqeEO
1g4IymAvpECG/ESzoTGM/B9JQ4ster79+7ou+qzyvCMCYO14KJHp+pk4efK1dvoEIniit9+KSNGi
dZoMwbDBAlmg4eD57e+yyYRyj6yXFq0MO1W8jWwCWCtKsEr+ObRdoe8VVP6nTRSZ2DD11dCUbwba
FzkaA7F0c0pq6J+AugqcoCKraD560Ez+IP3kfKm61qBAOtJBWKlxZ3+XgnDtwqee11/kygPbBHxq
S1wbQOjz6WuKNrY02swjbWocnSYtOMYYyGBUBvX5h9GNr7nbbcYkzH7WRSfezNoul16L+RegBGkS
OZKFyl72XLysDg0Y3FrhHelXRPu+qbV6BXc1SFDqSZKFWsjFywR2zwD/QQFUQm/nMBBkf5tc1MI7
4uuVrHpSM1ztgm82zh2rXKn2ea5/CFyemttH6uJ1lyavNPE0+EQkABdzrJ1MtZIoPvVR0X7tUfRe
haOlv94e5SL0kqMAjAXWZnCRz1sMOOQ0RQfv/ISBTrJ3Mk19yocp2flutJRfXdxJwFsYSAcBAACM
/Pp832QeKrVhO/lHM/WiVWUPb0MS4K6guNum7ZYaW5cTQ64MPSxgDlS1wZyfjxaE+VAEJW5jdd8h
5sSQT8hdGwctw3Xn9hpefik8FiiWsYSkjWzM86GyYQhzBXesU4yZ2jqs6mzXpf2S9ta1UeBhof0j
qQBkjeejKF3UFXpe8UbVPvrp9RjeF3HgLUSuV5ZNZkw8HrInAN3mfJQqdAon6cOEZUuMYIObU/nN
nabahgCYh0t0uYtLnEoSbyAzcui2QZY6H81CmNjOet5d1Qom/GHokmMU+bMuu0cl7op9F6Ptfvtj
XZmgvME8dj1lJVLD8yFb7gqA001yioKsvPctlL2AVCkpp6vxu7fbg135ZpCIqAwByAMFMKeKhM4Q
mCoUuhOCPsGzNzXGJ1QD30lIIWL+6wYvy9E0xC9WkRpJqDTYZWMyJIFDmaJsFbAGm/fPxUWfCeQO
xwqZvvOFC4NYy+nZZCfsRP1dScj2PQit+Nt7R4G2JUk1JOxESd5sFMUrARBYPitWmg1eJbqHZH/1
ThAUK8YoiK5BYKaviGj/+VwmR530QuT5qUBtfQ9AqN7iqQ1zbeyae1PRBwSBOu2xqTI8gG9P8HLL
SycRRgWRzReb6/T6PbaSCJpnp0JDa/0Ff1wbPHEZ6sMJ0X09/zTqZfvDLnFUXwKDX+5GMFE8YBKf
SnlrvhtFiX0WqDmMpkJpqViUnrFyktB5/xGDgQUchKCFL4hA1vnqptGIyxr+BicEV/ItulPZ2sqa
co+HrLOwmlempFMnpRhN1Zv25ew0G3FWOGGFd1ZeTu2O6oh9KuKmWIj4LuukdGCkvuJfxCsRz2y/
RCI2WhrMxakDH3FnJ2ayCx3F35OLRVu9L1ETyQxzC2TclS7C3bZze5Oqv6UvXM+XbygS+RaMJsJP
KiXz3TOKhq4QKKlTqY/lvq9ye5VJk1YQXf5GS4rp3Yee8RB6omwItwma2PmnzLCxB7EWl6eq7oqN
NXYf8nFaYqBdmxQ5Le81nD1JQT8fJNdTM3WztjzVCY6Bk+HF6xwcKhZzsN6zSRV37z6COncyDw6s
XOCks5eUnGKqx9opT5wUYy1RY9sIcY+dl+JQ605UFvqqCRZqXFd2KuGBLHnqNIMo4p1PkmvbH8vc
qk6Dr3trX7cwM9EJLZc4GFcWk8oWFWwashZZymxyWuyagzWq1akAcv4nsvPiJUvs/BVFOHerl9FS
7+7yPYUiK5vOiLeCep5Do1y97nGPdctTno/GgzFWUAf6wd2o9lIt8qI1IGmDBPtS/AE6+DztquvK
xB6TmVGFMbbAO6tuTRrijKsKLVd9FaWZ+tkeEbXx8CG9Z9cWX9+9cWSPW6KAqdnzPJ1/Q9xgqm6a
YnHiiiuMLdd1rW8NrW+zB6/QyureplL1ktNkXPK8mlub8WL95eLJt0NGgHOGRhhi4hEprXVKK+xp
Hd4nq8TD3fXsMniYjLqK7r0SSONTCHWk/lM6w+TsVUS3xMdcOjbgwVDYk/0HbkBRPSqDgUBSM+iV
eEQYSM3vby/UfBPqf7cC3wgrJdqE8xPd4qnN3a+lp85BygmV0wc0MU+5GXwpWKKFiG5+suRgNMkp
4sg0DRzY+VfRtaLVQM7np7DA/AHJtW5joyi58NJcmRIwEi4p3huZKs0uKYFLa5PlTX2ym8leW5Y0
eWzsz5ZXYr0KE2LhyZlvdibFm4bBmSu78NB/zydVmgLdbHcUp6hUnD0MIKSXvE7bKj06u707pHsx
9u62ru1grY9V+M57n+HBuxMjER3xjM81Ejqce5JJlM0JOWGfcqsC2MlXu93tbXL55TjH7A9CPTQz
KCucT9IWSlkbU9CeEE9wnytsqbK7IcPQfnt7nL9tkX8rNjqas4AJQWTLlir95PlAqYKUZdujQlep
iKoZ8eDuhTep6G1hHITXyxS/mZZSaR/CWm9xHS0bG/TlKiqwDl65aisqSgs64OW0DKJPcWeo0x5N
rnhYu11fWSuA+hC0KIzHMYaftjvtAz+zfyQoM3+KfIoGq6wOY5zi3cD7Onplc0T/T/ls2MJekqW9
sqpUDUh7JVNNlmjPJ4uzsWkMVT6cCk/5pndmuA+L2F444X/1UmZLSkLDRUwdhnR+Tqo1qkB3s6gc
KZl2mratBwvRtGqokbGblNytcbYdKFcpQ4NGXRQMQX5K8Spt9rEVuGIHfCC2V1VNlW81uCj7bGg0
Gf3Ch79YCrAD7GSOLY1diiiz715Wbk81bipPnYdXuY6d9UHJWhr3t/fXLKaX9TDa1ZShWHMwWNas
IOhjxYSTwpQeLEdxAAZn5b7zGgfqL4qc6yIczVOFW8/d7VHlD//PF/jPqABDwe0CUwVtdv6dG+y0
XSMHoWli8dqvXIcQxmrRWFvh3KR/uD3YPAT+z2g8vEyQp4ia6/lowLx8u9ahjNQpLkBtZ4uHyEzT
+2rMx70d1Pqu0f3sKUY9rVxZtVptFFM4X1NN5AtX4+wm/s9PAspF6vyDjZqTxm3hKymwq/QQd+ZQ
3re1jyqen6mljovBZHxq8losZKXXPjCvC1+Z8h9YlNk+qvMGLNLUAwTVavFDKwKkeutI3WZqZxzR
pfJ36H463cK2mu3evxOVmu68bcCRUdk6X3IRll7RDiofOJ9G3ORCp0GZrdfdZOGYXCOsAIuiikVv
Sdq6zMJ8lNIcpcjr7DDUo5lstZoLam3rRfqZ8iAYe5RM47u4q9ZxZ8VbsIY47FYBKt64fDz7qaju
7HxQTre33LXvLKm2MoqlhDfvYUw11mHA7rMDZUVt21Qd7m2KVlR79IPVe4LS8u32gPPK9t8FJ4uE
MWTSZuelOF9w3e+bLpsANwGb9NdN3njriUQLgVe1l2Ky6jqBNd7SB0TZUWXFPqlKki9M+9peo7xC
UksVBOTY7FGkkYkCgsexdhpv+hRV03dXScc7xeycj6UV2Tu221JtUe6k+VXyN6ih3uwh0z4LbIck
NZUeqvrBzYzxpQ1Ue3os4fxxi0NE2GCI8wWRWGVEx6oNaDNSXpteby/+ta9NyiLBDYRZF8qAZY+e
rjVwqgcN+M+q7HPT2lhgyn87dd41j97ULkbV15aa6oFGJE9YR23//HvXtRGSy9vpQShp91mPJ+U+
U2Pz2Rm7ctOkqnIXApza3Z7o1UGJRWQtRsXkZRZIDmRnBl652cHRu2KLbjXu8ziC32upWt1p+tC8
9YnSLGyq+XP9d2sj7kIuC4cCXbvZ1lbSxk8bxcoORhwVX2CIRWuVdtVrPRX9XjWCau1G4xb52Wml
mH4gUUDlGh5oea9NTbh168LcFyWa5bcX4+rNY9FKYsfIwt/85vELJeLORmQ4d5HB7TA83KA80kdr
FyGBtaIhd+0biCP/P87Oa0duI1rXT0SAOdyy08xIw1GwZEs3hG1JzJnF9PT7qzkH2Gqy9xBt6MI2
BLi6ihVW+MNAV+to6h3M6XL2kakLD1Uzt3DG4nTnXb21E8EyA7+nQEyPe7Ur5nSuRz1uigBuujP6
00AMy+oIqb2eqJjet8NcajsLcesESq6ihODzzzUuBfvpOMTCGbHludbOVtvojx46G4+IeWHcbCE0
4LmKfRiKKYx8JMvnvQ1ya1vSTaNYDYIUi5fVFZAnlJFKqOqBbWJqcBwF5F5/MAyiOjRZl4s3x9Yz
m+vQIGyPZwpsORvNeZ9MqT20StY8pV07/wKzCDFiat3qR9hHdeKr+pj/eHvTyL16fVtx6iQsWlKU
dVjK18cWI5rWTENUcEStjuKA4q/2xchbc6+pvQ2wkCOUJGjSPcpSa9pilk6UkCUht2+g+sz8p8Uj
WIvqScsdVNrvnhXlRSTw5LZjsNW2axbhIblro1eUm3Z0bGJwexczSprx7rCCdZMhO7cAweO6lGDU
ZWGWCVR6N0OZ0Air4ogC7J7lmXymVh/pFbzBjkZpHzrz9UdSdKNjtnASYM1XCZoxbu0eaXYmwi8T
I/5aKGWRH21MYWHBql427NTbtgcKqjj9EImHJjxeiz4ANLPQk0mygIqS88FDfXs5lTpZ2l+10tYQ
mMRs/NspTsLT0vddd6LDOu+BS7aHih8BfpwzRYMQDNX1IjQxNMZEGbPASeb8lANYwosWWZiME6PN
yKQ0LoelyfVvb++l7RUmCxUcjdfjzPa9HtfBeLYiVAEL3k56eMB/a4lOU+cW88UqGP4YD2a9p3d4
a7JcHGwoaf5Gme560BL7wVqf+OKtmS8/ANkuB2ewhouZG8170PzJX4037EEHb8yUajisXqBCNKfW
hEFFiexaCJhStjl6YB8I3xEuzssZ7+DJo4e95Kp7eHt1b9wLMh4lUtR4UoFqX080jfO4oDoCu1zF
heIoisHJHvLGaAzfLRTxx9uj3ZohxQspwcSFBw7zerQGCkEVugXJpY0BMSYGqu4v7qR8kUbFARS9
Xtm5IG7MD9oykD+TTgNnVP6i3+BdFX0Qu/bCPND0XrUfl15txlMPZ7P+iihte/dzC7jUQgmVZhzF
zbUswGKmwpp1owyMfKmOKkKwwVC0SKzT6biYUBu/3L2eCJrRxsT+SmI6VmcDa66sdN28DMLUzh9o
yRp+4enzz9IG+H/o23nX/fHGwQCFgPKYlIQBkLC+CvNYS5NFlAHacbpyrKfwJURd2C/sOX+wBuG9
83KQlzu79MYrSQ+fkjkVCcK/NdCMWkUMjGApAy4g/YuC6Ps/TRPPj2+v5s1RqBGCfUYnduPeowH3
Einis0E1VdUpNrrh4CrjXph44wywdnRsWT+p4bPakbiElo0JmhM9B/Lhs5kgUuKPiZXq50V3Y/3c
6bN2Z8WXNaNFS9sLhVUSExoq18fAiKM2EZ1XBnGfWJ+wcTY/G3it/Fzi0PqcV8K2jveuJSKMZHy0
CXkvaepfD5iW0vdUNapA2Ng8i9oU5xAM5w7pY7uWjEIARdvGINpYSxSVkWmmAM0YpXBQ19fzEeBF
FeIggVFzt+jG+T/Miv4FyB+JZVqXqVKawb2LOUpgK6PxDMgifjCqeee13x6xV+ANrw95FXjR1SXZ
KwrU3DZrAqCi6VMZLvkpjIaBd7bQ0ejqkumvEOv5/+8N/X9KgW5vSjkspRNWFN3nNXqqDhF4opVS
B/hGDS8WEIkn+PQT9ke2lyn3bw9wjnJXUtBETWJ1CBJBDqdHcRO09vCvqAtxmaP7xbgp6bLz5EkD
8L3ZHQ32JrM3jG2QiqY0ANVZzV9zR+Xv9PauuLELCa1pcCBUz65YS4HOIc2gnIJWoOsoZg4Av580
V/+l53UZTEq9pw+3HY4bGOIfzXNwOBurtrky8RrKljGIq+jb1ACbVtTuo20NLtDuXYzRNvZ9ve9f
YzDqwmvl56JvShVLnynQKsVG5CZU60Oopn124vn23pdDEXvYDTSAYsfSG/e4+9vDwGWJDrlEx0p0
9uoecUv0AMusmTnhGA1Ti/+z15avESIsh8YaX8pabXbO+GZ5edRkvwiMBAUGErPrm0tYBhqNjac8
x62DdctknhQ9wcemdHnfFu3eiOF1NLBBZDD0qNZUAU3tUFivNeU5yXX1gQStR2A96ZcHHny79kPu
h50RN+cciC4B32siSPN1XYlNJqFWeUPGid/EYh+nSlF6Pwp150erxpO1czY2byqj8W7LpInJEUtf
rybMbQPpBSm5OcyVb05C+WiKeU+l6NaciA0w1uRgcejlJv4typvGNpLYjyQYp2U8Zu6sHd3CVZ6U
vBzvDRKYkNSS5bxLA/b1k5MDE4PrgABfU031E3TE/DRro77Du5fb+irjZBTQ2DKfI/Chd3k9IW77
cLCwoAtgZmh/VKhM4RWapBQToYWE5T8j3As19zsl0qJ3wghB7DpZq3t79hu3FpY4VmKTZSa0LuDG
ihpG2YQQHyXHsDoBGqi6I1ZF1vCcerb4D5sFTSfiWe5RyoqrWXvdYAnHGsjmS9TZdFWtkmNflX2/
8/rcmhUvglTdIRKjJXG9umM7FzNdQFQ4cifF5VUk7o/E1ZeDFiaK+Z8Gk9BQWf2nPns9WNiHGjKQ
DIZyFN18zUujE4Lo7aelKOY9L9TtceMS8XRuS8mkUjcyTWo0FXFEwX2Ya/OUYEh1LKbFu7dr9bp2
PN3wS+WbsIpQxiTyentUIE5DHUAG1moBnnaNkf6L+nbyottFevep42vx3NEnowIC2fR6EYsa2y/q
Y0VAt0KKh45OqZz7osL68M63nKkBSIZXR9CAULlc4N9ukiEtw9hqqV22eT80vlprheLjVlfNR2eo
YVE3jaxzvD3o5pFjUM6YBOOA/kOZ73pQeyFLTZoiCqLKVIJEVdSzgrUgZj5t8bDU3Tcdw7qdKHP7
zBGsINbPNUaletMmS2mRpAlyYYGZTsmpb2vzW+U14ydejvSohNjT7Exye+jYkQR80jkXntna4r52
K7roIw2KbKL2cfQqp/tXUaP5j1aZAfC8vaLb2dELoQMDUZaYlpzxekWbSjXBhVJoKCZFqQ663qr1
caxnBQBE78Spn1hFk+5kqdvPiEK7ZELRWSbPWnsEpJ6Z23bR54G3WOFTtkw4I+az2X8CLmL4fTpF
eECKRNt5K7Zn3gRxyHmn0UeEtIYAYt4ocFak7eCNC0JWXoqm0+TskU1vrCiMXcSTCAHp2q0tvOwS
DZ/FoYOZOcvP3oiTX3lZiq+uWTYoWNFC//z2F1xtF3rEpHSwvKV0mGSqr078goRSp+jV9MydGh40
2b9zcQc8xr2z5+a8WkA5lERD0b5CJwE21Oo5ULu6geVlz88lnN7PbVLZVFSXZCfuujUKjRjEAPjF
lNtWh7xf8Dos+3l6Vs2Oegnvzyk1jXxn469dgOVk5IGWXASJZllbS1nhOLVVbM3PUgQ0Oxha2uin
0mtxsE0azsrRGzpnOjiNM/+Ker2ufHCs9vuI5NAIRuxov2lR5Xyq1L6ZTl1ZGIARjTzE1jDpcpYf
/xfFj5CRGfyuQEPrcVSxyXwyYVb3z93ACTlIRll+pvtsjhd9Nqr4rOYAiF5A6s32EaRSDQE2Rqek
AUyE3t1sOlH0PrWdLn7OarcrT149t+MhUluVlTJJ3h5UtDrmx9Jrii8ZMO/FD9vamM5v77nVHn9d
O/T/iPqpcHGkVp9o0bUao0FXfW5E2T2Gee2dNMi1Z7y9m1NbNPq91C+IpxrlUEnpIddfV2W0IlOg
2Y/aszE25kEzauskFZF8sRjp3r7gwvstoJRTg+ZAuMOrTZN4HfLQmRjsOVy0ZzXre19EoB6WLtp7
PeUCrUdBaY5uI1sQwN1qAU0nzvG8moznnuIxxrLtFJ5Hp9NOkZYpYPvErz7V7Oo8D+juvv3tbhwv
FlIGWDDIKdzLy/m3h9tQxqFIpnx6bqyyOMJhij6qeu7s7JDVFc8yUtZEFoHCnWRkrVF+HATVnvB2
ePZM+NEJRpCTq/pNGf+McM7w53Avs9lOy9Q5ebQIJYCCFu71tJRSjHZbKtpzapf1Q5eWX2az3qOQ
3Bzk1a6KIokM664H8apO9Knd6M9Rj+4ftOH4zH2xh7/f3ujUxqFHAVTHfwuK8vUofV73Bvxt4xkQ
RFidh3pBTwBFNurjmHDvShDf+FQmIFoEkqRB0GZSjtM34RwO5vMUe9o3gfvuI0zL5AnEQvTcdIZ5
nrI53XmLb8wRES2GheoKyGrtSKRYKJBgNms+kxQrP0y3Db8sY4IqbA6a/L4onL2IEhynDYkBmqzm
us1ujbOWtEDkn/FBwoBRsbKjWcdI0mJjewxpyu2csO3tyHhwzV4NGKiLyF302wnLCnuMQgoyz2mY
jccphArjTB0+yNUgkNOIpo9vn+jtB5QRMc1GmWdQklnFcAm0Y6WA1vBMLOwMh3A26v7RUdyyfdS8
zmnedYh7ovCXF5m1E6tu7zELoDDPAEEkundr2GmvEuKNi2Y9J81cHcJJDf9BPQ2wFDipy9RG8ycT
CeTDpA17Pkk3FllKUUGapwKAtLRxvcgpHe1odnHCo586Hus07DFFnkMfjKnrl2g73P1RqZpIaDSN
CPk6rBqd0FubGvVsql1OVProzmeXbEnig5HkGQjfYR5+vf1Vt3cN42HMSCKM6hapwPUEZ2+JzTzp
lWdW3/T7vsRMxG322g9riCeHg2HQXZUTo++xceFDPSJzMlt5thQrKM1sOXZD/fdoqb+s3ohA1vef
k9jtjo46v4ya9eCm07SzieT+vH4M+QmAijmkzJZ773qmiM0B+CSyCYRpixgcf2iPn7OKM4b9sef2
qV9jRlBchJfF4U+haTgfOyqGwMe3V3x7jsjuaMSQc0m5mHUutJh6E2dJFgVeE3r+3Ipao0/f1X/b
NarddYrcsRlPzV6RZTt9EnWZfElyKpWW1XUxOKgV2E6RBJU92w8oCnbzyayLWvW7WLfnwzCo9t+G
PluWXyMB8qXUGvPn2zPf7jXJ2eMgy0YUj/XqxXGcVnWSEXga4kXOc5dp6ckqm3FnR2+PLLUkWfq3
ZDGEG/L6O6eTE2Y5eOGgVHTVH9Pxid6R63uD8gSOYK9WcGNOUiwJ9h09X3KJ1YHlsuqbNOqLYJxx
b8iM0jy5Xjo+vL1yr9nI9eZlUuAnIQhqyG2t6+5xN0bmoitVANVqsXW/YfUyv20pjF6E0JKfVWmq
y9ErxxoLbaWeivEpwkZjPLolhnx2rQ7OwS7MyvgMb9X7EdEl0XzNA358SDu1qY6z5kXGIzcORJ+3
f/ytJaLazOtL20C2Dq4/SJEKpyqFVwSpJiBQhblycCpc6t8eZfvUA3BCd4myM5Va2AnXo3gTXpWz
F5aBo+jmQZld+ziGuX2ogUGf3x5qMyGKeqC3gPEScpLareIzES52XTphFfSalxzGIVYOLmbnO83U
zT3BKJwV9hQ5EP2/1YSqMBXIR401B7ZIzk2LPE3czrbih2GYjj5g+OEsbP1OM1vpKkV5i+ybXc21
vfZ6MYwxt7E/aYIeNtKhUwRS3aY2ne5eQvIr8mEkuaharkuWeTEl2RzVNFWhtB76rkcP0ayT49uj
bPYEc5G3LJ1A3lPMna/3xGCHVtIkI3PBxv5hme30OSe0OVL52Ws6bofCVek11kTcG7Gx1T0wLfhV
D95SB8vY2ZdOmM5xiGy0jpX47geEAAi9SugZVO8kAu56VlRiMgOH+iYQ2qT/ybfJsE7p9OqUNvOE
+sUoQrxyFv3e+FYOC11Mp8EskYSrGap9ig5F3TZBqhuo8PZzehrGcPkWosZy9opcuVPilJ3IgIAW
CKXJtTbF86RvZCWibALVzesHF5T2Jc6yHuk258623+tQLKbEftIxpmp4vaSTpQkzbzWGSrT6QU1x
I+wSU5wyakPvUtwqP769Mbc3CEYsBENU7sjw0D+7Hs906hTtM6MJgCfbp6qwynOhKXeCTP/frKgQ
cgSA/FNCuR7FaoQJY9FrAme21WPkaoWfj/ZytiB478StNydEGfJVZo1Cofz735IRR8vssV/cJlgs
LfwbpNX4oevnZeeO316JLNtvo6w+Ey2vKFTwawqgiViHxHYgfBqp3sY+MV30Q7HGf4U9pF/+w8fy
4OVyV/HJ1old45SWhhp8GyyRGz2Nk1kfDHso7l9BtjsgFsmMlM4e1ytomX2oxK3dBgL3Uo5y2hzD
OJnvvhGJSCS0mYyGN2WdEIcFwIDWZaN3ISqdpr6IwG2i6cnRhPHh7WW7cSNqEpcDSBZOMSKW1xMC
uBhBXFuaIEJi9nPeLurjrMXvojkZdqKjmyNRU5DKF2Bv16XchLKdVfZOg4OzKo5u5yKbF6fuYU7o
L7w9qRv7nIYUSEnp2yXh29eTIozpjaFI26CfIuVQ1Hp51iPj038YhEqkrCbQfV1HsIVqC7uLyzbQ
ZGbfF8vo97O2d5g2cfLrTiD0lWwRipCr+7wdjDGrxcCG46Q+NrU9HpoZyTiCteYxKkr7P2w9eNQI
XRFiWMhPXS+dk1DV8sTMrJJwSokDZ6GcSyXpX8RgVXcLWDI7kIOg0aTzCAW769EM9KnDAj0JNOON
+gK3v/Rba0h2Du2tnffbKGtsWOhBTcOYtQ26JEFsz5rLQ5OKCF5m9PP+PUEHgSCGwAwtqNV84CD2
C4XJNmiVZHhMx8U8RN0Unv7DKGSIfCS23wbyHOllhXuh1wY1fnjHVpv/1Ypwj49y6wyRAkJEA7ZK
RVAu6m9vRdI2oxKNWReEemweo7EfL6iP3R+kEzzz8rEFpMLB+onFrtD1hFt1AYAJ97tmDJb3aE55
uyebcnM2EGAlx423fJ3UKn3U20tYdNjLtsvie9mk2n5bls3dEjvsaLCA3KRS4hFe+/Wy9Z7VQ+hK
WLZino+kBo4vElqad+8AgByeZOHCx+XNux4lFxYaECZ+dLmZGqew7uZD5wDF+A+jcINyC0itojVs
OR/ARlutjesdWkiHNE2Uo1GL+284qfmKzLnEBm1xJdGQ2vWiW7AGqqr8oCeJ+i9MOONjtPTZ48Ql
9Pfbs5Lx1FWSTlmJ+dDno9xFVX31hLvlUDmTCxh7cWpVPFRx3yifx3gWy3M4zlXzXE5haJ8TZ3Tb
BxrRfXR3iE7lkEowhmikIECnrz/eWLDkEzKtQdZ2lGhjpNd/1jlyNQfYYcpfaAaJvRtw+4qQ9TCi
NFlmz6wDCtNLVbWYTY4ZEYw4lKViFmdwDMvFsHJoy45eFHvl4O2YpIzsTl4RClobNJYqIIqmwOSC
aFbHGA3MvLH/zBdjiL4oZqsYf9dZGu0UMeTpuv6212PK3/TbpRV14zBR8+2DXqj6+4zi2NGOi/6v
ObtbdISsWPY8SVdhhKMrsfqKrrt0poIxZABjSzlOLSjqvInqnaDp1iKyVT1gZFSUWM3rCSWD1g9q
14hgNrKvhdkJf0nT92LRH0Va7QW3t1YP2iOxGVIZDh6g14NVlbZklHRFYLRJ94SG6D8gm+eLu4R7
vlabkeTtxY6Gg0BbiyfmeiTFoPJX91MfuFWtHFMsRiEkGZ2fLHN77yXGvcWLDFoa+Qci9tV3Kuam
SmwlGoKwxCosSz1xTHtEnN++VG5MiCgQADgwK4meXl3IXTMNWqKXA3YpSaP7UZ/8mLKwKI+ZhXD2
/WNJ0AoJqRTfWNP3zL62mtHVB0BIdgVLvYareqgGT6sPjV5S63p7uM19+YqoBx1HNiLvj9WuIG6y
2q4wx0B3R54BAdQQnwJ7slt0qelnHcu5axCnRfjpa0PKJ+6NSKX5lrTw5B2i2LXBjs4okvOJ1cDO
8+Q0UGo5dFooLuNi7ektbDJXKsRsTIh6nG36rqtgG3DTEjdjYYDyLeYDWnwV2Ymbnl2lMQM9b51/
ciNM7u1+0jDjbuZNojSFbMvqLLjR1NDJbZ1AuHAjLnSAIuuCDKgWH5VBmffsmjaREHgGqbXP3qFb
Rg/0+uhNoxiyqK9cyM2DeuhRHPdVffd23J4H24I4RokSGUDakauVVAxM0TwjXYI8hlp+bN2e3en0
nVueRoHb2M4elcfr6t5Hk5K+Fc04KAWSrHs9qVpLHczxZiPQQ908xhWQJ3t227NuTeo5sxr90ImE
fjJF4Ieu0fcEqDb7BqfCV9NtmoHcMms1STsGw1EIZwlwhmujszu2DNEZaPW9o83VWn5cFCI9LqjE
puc7TydDAxoBm0LtmTTKuJ65qcVjrIaVhrW5W9dndIli7ezVcayfOKnDdOTZtdyDFU/5cqqVzrzT
oUcipkDSsfrgrtFwWkNIGpsoqtIGM0iRuj9Ymed+0BD5fY7HTvts5eZek2XzqYGdgckhV+APndDV
TduLwkuWxbbgSCntg66Emf1oIetPm5I38oS+fq5+GBsHaITZ63rqm2TKxuntVd8cIvkjqK5iQs1u
IzS+XnUFlEQx55lFgQHhHa6k/GkpLX2nt7A5RFAA8JwmX6HGivzk6qgWXb24AxYEwRhr1dM4O9mx
pu5/FJZZ3ud0Lr+iRKzBwKSWi5bQ6gDRKSFp0dwwsLzenM+9o2fFIVq8eDmYAhNZ/971Q4GUKjV/
CIMpIV+vn2M0TjENvRNMXh35doQ/c5Mk9eXtUTbBk3TEI9kDWSrrDGtYANKxNJsy1wkG6nQvjtvq
/zoAWR7rMauevaJUv7893vZ7sSnIlsFdspAs5/Ws8kExll64XhDP+Bb4IXIIBxq6+Ucbr7Z7bzxe
J4ruslsvufzG6ty3yEfWIu/CAC49MoBIs7RHxNTqk9qZVu+rnTsAlVTcQj9pSmznh9Qx90xObsyX
5hMdT7qGxKdrnkNaWy79FDZNhVH8Q6UJcUyKyj0Njpg/vr20r9zxqxveIPqFt8jrTNt5o/FnG7lk
W4zZSxtqTe/HCr34S8qHN14ytRHtyU64cI9xak7loSVS6M9q27bmpR7mWXngRszJBawIHX4U9PCM
T404nb+g8VK2ZyVNxtDXy97O3rVoKQ7gNj3rV9s1VuXj9qHNIzTyYhh8u6lxro4zzxBfMf4wGQUX
9faYilygVpynFQJNyHxWOH1ELbRKWF5l+EdmmuH4oGaVG/ktF4rij+gwXmYK1OEBWSHTuGRmP71o
RW+PH0PPDsPHVACXe6+NStM+a1HTtsfOq9HTmMrENB5L3arSg1uafQGALjeLP+G3zcu5NdtwOszp
MhV/CLTtzEsbqVF0SvW+W46qRV7ku7k9/Y2+S5keVIMDcUqKAlfBOoW4e3KLaHL90V2M5mPW6YP1
aLe2pTwghhcOB87ZGJ1ZV9U8LRlyPR9FSesOtzDMJryzmjhd+2eMbY+b+jnZmIGESIN4xkurjM03
wfcavqRD6xbfJ10IRJ6TljpwVEdZ+MfUOLE1HIpwisMn10hK8SGcdHX+5BlVN4NJSbTocRlbrfZr
5KnqCwAni/iXyNP+CHDWrXaSr+0tj5Q2b6rsGVKd9OTf/5ZNDk7CBVMZ9UuMk/ypw/PGr/WoO729
tbejwLSHrUctAE0BQrPrUQqrK+pc5OMLibj4WBfmcEpjfa/LtA1R6C6RcxkINEhNiNUooWEiba3I
C97O9aMaatUfrYpl76kUSmL4Zld6FkXldPjr3tlRG2ftkNSSlbE1cQ4NiKTFRSJ9UZp0nA7pjCx+
7DZ2eXx7nO1dT2cBj1eXy4gCx/oBa6rMVAWv1suY9RwylPLzXzmE4K/sfnBEba5Z9c6Hk0t2fSUx
JDNiepQuQadffzgj1huF2D17UbKl0s9614T5qYQSPLxHF2Jx796NpDlStF6SyqQkzfVwSUWRxlUR
RyjwvD7lw6ydw+JezjuBAH1+UDIypORf1vLr5TRGC2zHMMgMs7/UYCM/VTjGPWC2gd8SGAhxdyjA
gHwwqRgiOwFy4/52yHQzNdOimcMA2px+8dIyPY74WN6/eNApQWnwWr1Kb12PUlCCKm07SV+80TRf
jCW2D44SOTujbDchzSCK/xA9QDKQ/FyPAli9G/BEyV7IT43vY9MsX2OjNqmausVZUetyJ3V0+f9d
70DKXXTE2Rc0c3Eavh6vnLQF5bahfqmwY3qnEeIPx1BTsz/pVsVPzFR95lIYfnaTNu1U2m4NLVsQ
7BWJWV9XcLI8KqZ2MJuXEjbu8FCXOS68CJIs6nGYDae6zIiW9E+jBpHustAp22EB3Lg15aVMHQS4
H5Cr1d2cR/pC1cAeX0y9nJ8wyA79gsLMzge9NQoGhTK9koOsIa1hRhHftvLp5RXe2RRK8nOq62VP
Kml7k1Bz4CohZOQIYH2w+o5AxmAEDdNL2pbv4lBxDlkfpX7vQKp5+5p81e293jIS2k1GTuoCOnhd
zVkSszFaI51fNAPdW5D4UfypsWfRH5x80cvjoI+L+6HuolY9EX9YzYcps3vNH6GqjH9HhUL9rBmX
MvJTS2DcYoXO+N4aI8X64cXmWNx9x6LMB6sHpyFkOGAOX6+M4uSRRtQzvxAAyUpkrj5MWi9eXIdo
5u2l2R5e6e3DdS7BXLIRcT1UZKiDWKDVvRDRDq3fwRt+KONx+FHRfv1Dsce2O7894o3PzvED8Q7/
WqK2V1mQgUfbmFnp8jJkYniCrlgcZuqLR3dxtJ11vLGRMQqUkTruO8Q08qf8dsuGbYYPZp8VL+qs
ag99tMQHCK/ZzhJugwwCDK5YKnZUQkm9rkdxEtVYFMi0L6IZxIOemvVXGJPWSaEu6HuoWR5zIead
dsqtqQHBlj7ryBVtUldpIx9NXs+gNUT8OimLg06NdO/g3PhYIDGoaCGcwlu/DmSidhCpkpblS1JT
TvBoZFzAImHQpRrZB3Ne6u8CIYDChzQ2XsJ2fJpUc/yOT1T+lFdT947ueXuKKmButlnsqVts1oBi
pXRklpgRyHhrlwb8mGd9doT2MhQlRQLL7XxVcfTHt/frdhRZQgcaCrqHmuX6hNCVg2AWle5LPIPZ
XZJMO+Ep5+5s1bVSJUePEjpRquQjSSTqahel5LxVpvciyPVitn3PJHD9icSD6N5Hi9Woz6UgpX2g
JT1DyVsct77kiru4T01URvohFGnan1os/SZ/sseB8skyF3vCbpvtIFWVeEbZ5RQdQX9eb3Vbo0ko
2lYEuqI3fpoY4OwQ9fEVPdN3tt522SXNgBIb2H9qxetiCSgCEjB43AGdlPYwOHF1MdLMO977ceWR
lVZjDCLFbK4nlCM2bJDJDcFkdmBMPD2+UD0t7o32JMNY4nJAGlMufH2efruHVDPrNLD0arAotvaE
8VhxVMWs7GyhzVX+OgpsEOqEmK+uscwYd0/g5FtGIcfxRWr9I4zloWri1rfDyN6Z03YrUMRiI9Cf
kE26dZnOGlOSz9zQqHV7Ia5+GXQQq2swERG58efbX+nmWLJXbkCYcoicr79SFXZQOJG7DJQyRV28
jc1DpfBueDYF37eH2m47poWmG4V8arsUd6+HmjVKGogwaMHYY++poW5/TJZmr0u8eTL4VGB/IRCj
QMIlvnp1lywfe31h8dTYro6jKGfqM0L53BtQd1qjqs+aneyRwG5OjcqtKhPFbTI82ejNUzrUgmWe
u7NRUhOMMcy8+9zK4ibPISg+guR1NqCJPuriytSC2LCLg+jK5p0houG/fCbJUkGcnAR7zTmw+2me
GvCcgRh66xCmafOoKN0ew+rmikkHM1l+A96yClUyK0aic3bZdy2Ou2bKvdz0yh4U5OZmgL8lqS9k
1GswYjFnpT2QbASFuSwHvUhebDX8I68wTavq56EM7616y833v+Oty/ixmloqunJakNb99zIqBB6d
UX20SrGHBt90LeRIFJLoeZMY0re4Pkwd8snCnBUtMEYj9gfdfUii8sGJEQIxsDlulup7KMKPoYba
wdvH+NaNwWrChKV8IH2iVyPnrdWnCfsDIYTwgrXFDMbYKx9yUsZ741kmKeFVgGtILyiAXw+V9WyL
ZWGTxMLTD0Ke4MrDFXgeseR5e1a39iMXLkBwnhEiktU9qFJw7mjX6gGEmNZvvUJ5smFRX94e5eba
kVlLGBzZ/Jr/nUymwOW40YM2dNxTZng/Q+ARRzfK9prsr5fBVV7GBzIpbNPXBVJC0+J67SBzdHUo
qiUojQzjq3wCe4T53SGvnPIyWp54EUs8PYtBG8611odn6p31Q9lHI2VQZ09Jabu8gMSJI5HjIBqD
pHX9a4rSmC1zMZdgsqL5UOYeYttLadz9EUlEwWBJzA7927XiNL2fNkJmVA9KlvUY9cN3a2r25Am2
U+FaZD8iukMDYaOCScs3oyhjzEGk1MpZi4bmnXB7c2enbCIOpEvAYtDuloRzHufrBQvDWGixFztB
0tjvZ9d6HsAH+jHyXbSf9zbLZkoW3RZkqWFIggkCknE9mDchJzqknRUgqWUex8KMD3Vh7Elu3hoF
WqWEGNLd4RtdjwLwd0i9abACq7Ua39YH72xmYo8ffXMUirbwVoEjgPC4HsV1W8A48AQCaO4JpGHF
eC/cKPz89kG+MYrUppCPJLIANMyuR8GrUjUXSKJBZOCQhzW3dhp6ZTq+PcrmupAeaGA5qDCC196E
0NPs9d2kpC4KWV3/ucnpGiVG1v+LLorYOTq3hoLjDUGTzyMhmtcTcvGLXFp+SFCIofSrRR8ujkmT
MfHS9t4uNLMC0ASLjnuWuvDqqqVsmqMkVdBpVLL4WKUZ2iMq+uRdsezBwm58JrxFJSuU/jrbbjVU
UlV9oXQ0NSMVoyURauJZc/v53ldfTgj2EDV0Eh06tddr18bU+xIjYUKe+S3RRPxoCA/ZAXe6t3oo
hRtAJuH0SayJwMH1QGWPjgsms9GLgdrQya31fytE6Xbe9+2a8QzK9j3ILGKMdeovmiihbqFRcx7L
TwottC8Konaf3t7Zm0E4INSnNHI3hw7VuttMZ0ckQ7aUL4NKE6ftEDF2dGXc2dQgKFmRq1eQpIae
A2kopcktmUwtCQt1W7jB2LZzdax1N/rQOHo5HQRtPxPEtl45LyxIkx/jGVO7r/jwTe5HJ8I58imi
aTL+mSdqVp7mskEnziYSrg/0S/WgbrMh/FMbx3rxY6Onl1tpyoDxejrYxmNtKW7r43kA68bv7W6y
T8g1eeWlT6usOxbePOd+5aqRctSx+5kw+iK4P4d93tm+pqejearUaTTOmFz3zdnTurG4RPFYTU9i
cO3m4jlhcU5QRsOtkE7RpH+ai2oZ/wK3R6/Ybib3Kcpis3lAT9aLH0cvq37lXCc/icUN7byMqRu9
98rYTM5SK1/0/mQuanIca6A5n6aJFORjmJlxfJlHraXcpCRz+14fXQvnhlJHmAxTh3zyjS70vleF
4OwSa3sq6gWYWWBzVhaf7Rgs62GqTVzOK3SPy/dEJVN7bsx0+aTmnfMt08a84tfmdXycFsX8jtdk
GJ7cuVz0z/ZgWP1DUri5foDFpug+QhcNOs1OWNv6yQaMUf/oCpF9BPSiaSiaEEWey95K4nPRlnH/
kmpItj3NbT2Ol6nDOeqcpTDcH0ISXbQs0HgbPo6JNnxTKFgD++FZt/KDFyuh+ZNKaqQe7GXK51+N
mzj/Q9mXLceNo12+Skfds4c7yIi/+4JLrkqlUrIs2TcMyZJBLAQXcAOffg6re2ZKksOauqkoWwud
IJYP5zuLm3KkqvSpmqtGpzLkBbldUC3Gm3b0mzFV1biM28BRAd/1IZnhLFDVZrJOON0hzfQ7n97U
GCL2HJOpELkNALDctJHwHssAAWspdIqyyeNJVORiCyMhXB+L8pZOVizTJtSNBQcpu22zkfDJxsQY
Rjeb5rKsEw8ydH/NXRTOoZoKw3DnNTG/6SG4Nju/U2JJ8DIsMAo0aaO0gleBScFb4OVPZM71URrT
rvpRUK1uQ0qA9gUoG3Xa0InfDsab7S9yGbyTsWcZFAlmmhPDWi20eWpUYNUZ98t62fe9XfVIYADW
cwkWX/KsL32LnR1fWnzLcU2mWxBewjJfrDpyc1P2Awgm62t4aBtHuxtgHW6Q2pxPzWaueWNvQXcZ
3NQRCOVN0LuP5y3aQ9wkJZPLd/gRhuOaXoL1lPht4cuMwTLn++ggeCnToHc0CfwHZjeLvNYJsqaN
rCDvem2Hr47TVnZaep0rQDWJ3ZvWs1l449i1rkUCcZl+FFi3ThoGgrogwkmn39Tat3/8fiv8cPKG
QJRWV3xIlcEVfQ9YOJM9TdKquzMFhLXp44btAma5X7selr6/f9Qvdt2VwQReKDzjEVz4rs5D8khQ
ulp356Dpw105TlXqjY6X/f4pH0rXtSRae1xgtGPbfd9JUz3aXpU9dOcW96ADGO0dFIe45YB6voHx
+cvvn/bxM4G0BAwTI4d6HBXf2zOxteLClhMfznE9GfiRhXViI9I1//1TPmLIK7oDj02oDVfDh/es
RIjIyEDxqhCyWKkpcSyE0yZtQyGuLbjjDomIvKjMtaiG6sWJzepdKawCNCIx1fpKSVHPG9lCLHsS
RAZDQhBo+rc7F6B9oCsNNSkuzSt79e1YwHChQCNm7M8iHqMgq6bJPgZzPOtPLicfT1Vo0NEfwBmO
/jTA6rfPcbU3mwYKO9hzQkTaiHJESPw483t0cPx8Bg9qQ8NB0U8m1ocWMVxHQe33QNRcQ5TeM+8l
K+ein3AnaslY7Al55s6E7DaqIT0WClSJskcSZzcgWvT3b//DHAMzEyJ4sApgEQ0XpHefl9owq1qa
MLxWjTNv/TWsDo5Pd79/yMdPh3oYkMCfl6MA/My3g4rYUq9avdKuvaiwNqHle0eOLmgWNJG/kcI9
SgbLnFhP3t+uKlGJ41IOv0/UM6gw3z7YG1ochF4fXyOjOkwouG5HjSi6T6r+D7sCfOhC3DFxz8SN
9kPGIm5/bTuFVnzdDQW/xILwjeM31kNfggAFd4bl/vfD+XFbxYIFjI7jZGVOvNdoOg0WWVnE0xm7
r42jvuMZR/2YlMP8twOrgTTgRotWHmQ18It6dxmkFONWzvZwrhBnnsGXTtzDNdM7NrU1fNKb/MWn
IqCQraxFdAwh9X/7rqyyNfFU+sO5QwAqSbHcAOkElCJmvLa7Ntz8fhDfh6nhpACOjubcGhSDy4e/
/nv+0l4xjext15Dp3GNHq86QblqIx1pkAEfICNFuqR7wY3sVdMRNam+02/sImdoa7MaGE9h/O4zu
pL2gYzI5JfsMi/mwEeGfB9I2diNsyYi0fDcc0WT1PXj545lYDku9iaPYQxvtirkxWk5BC3nmbH3W
YfiwG2D6rmo/mKGhpYj+99sxKT24fBg0Xs/YpoYyQeJNcFNgTD4Z+4+vej3XMKNWGePHG7mRdmeL
apnP7oCWcOpZ9XJGDGvMssEs/meBs7942n9UL2SlG3+AC03FFgfY2XKGQNLsGBtAYi0Yu4IW6Pn3
c+rjO1uVkoBZ19syTKne7XNxjWDbyhTzGSe3dYFXIw32wMzdTFWRV21gB9OaVIqpK9O//WA024Ei
4xj/08/27XuThIJyAqbqGfBDkwFSt5LSsaZssOP67LSt3E1rEfz7h37Y9mABjnIILpU4QPDf9et/
WUBkgSl3PVJzVtLEt2xc6FFZQQy7PjZeIZEbjvK/f+AvXiTASdxqsUUg5/W9e6rjDxrXKYUHYvBP
lHB4msAT/L4oerb9/aM+LgQcG8Ap8SKB9cfv+5ShKhxvIZU5azsqjy4XcCGs2GdJCb8aQZxL0AvD
zfQj1Fb7HnVwpTFnvyjNVxIwnVEnkFt74EU2wCH7EyLYLwYQ8ZHwEHOxEjBT3x2HyGLXsJFQ9tmR
cYhM1mZA1YowO97NnwXn/GIA8SjY3Kx+6kBC1q//ZXIgimesmW7ts0enIoelub/zPf63EVGgH1ht
gCrRM8Re+e4DeZWUpYLh9TmYen8vpticAIB85vPwi88Cjz/grdiIwQx6392dlNZoT3fOWROwJYTs
ZyhL5yr7/ZT7MwntDaCDD7OiuzCAxcaP5uHbIZsIo1ZECvs8omfoZUXjgTxXA62AiWA928/WHIHS
3oOUfDFd2cYbdDo1pYBaGivemc52ReoW8fzVkNksT+6kJMmVTYYgRTzoFJ07V9kytUNQpg+i6Lof
pGBhf6hbNkb3AMwaG95iDJ1KLyhLvjHlaI2fbFS/mIFova69mxXABh779jP2cGeTo2qds18xco27
DXz9RcNWVqLjPPx+QH+xulaxI5bwGsP9ofibuwqbCLeds6xt6LadAKTZBNo67wZAcafzTnI3/KQU
/DhVcCaisQwIac2ge98ljXrYl82zQm6MJdytGzHwmBZffzJV1mn9dqYAzYaMGsO4ynXdd9NeuM6o
BEwaznFYj88y0OMGE9e7VQvAIINY+Qcfud57x9j+J1TWj+8PwicQSXHRhg8F9pG3728oPFCGSsxR
mGg0V7IzztdBgLA7GSB/v399vxhKPAp9YACpkD+9pzPiwOktXeNRhSenk4epcmDuQD7haX08slER
rLxJFJy4XL431SA9PKsRA++dgZZ2mQqmYFPNKjrNbkfvBAvlS4zs+M3f/Whw5IarGjisUH5CyvB2
FOG0LLtaud4ZXZg4DTvBvkZxGfztgnplQuEtwRIebfT3CWmm4b6pER11Rqgju0IyL5Z6NIWnsCWf
cX8/TgvALiCdYpNEUY3/f/uBqpnEjYUm6Dm2y+duifu9PTRmM5X6s37eL3ZJuNFBAIL+FOwKsWG+
fVQZApX1Wy84g70uLGQaQ+DHc8Fh/LR3fOQ9ZsyfGqiPEKrkHMJyWXTWhm19tuM26nKXzY15YGyO
4VQ6+muHa/ZtvqNkZDetEdRkprPaF2Q+U3Yh4InQnQuLjSoPlc1KSJQiBD47Q8XiBJyVtoD8SWrz
WamzDtjbFY4FDh0ePOIwBwA2vf2U8GdXxRTV3rnT7Gfdt15K/GHfFBAAuUw/mbHcG9Eh08z6pIT9
uOrAyUdTDp18ONngAvn2waHUywSo2D17cR1eLb5lPcmgcz5ZAH/y8N59PnTacQjAkwXPeQ/XjXBk
6ZaoC86QREUpQPPgWkbhkFHe9xeHaH224eK7NcFQp7OZmhvEDrCsDvvPcuI+ztw1thhnOopKtCOd
dX/4S52CS9zAYEMQnQliJxKglVbazW0NyHsR+d9d9avyb12MOABXt623j+rDmlYFemln34pY7iHc
Aq0E9BN+/5RffCBQinFnBICFwI733FuziKaxIhmgJAJwXAWMbkd3QSJ2ibnz+0d9PIbgmYgAejQC
sHV+6EfD3E3EQ6ODs0OJlRk69PehI8aUdhFQQCcqoQicHcOz2ZPNJ3KOj/MUz0YnDxs3Zitg2beD
OUm7YbaLZ3PG4mxBggQuOy775Az65WAizwDcNPTt4FX99ilklEis0WNwZkszbClCe69KXMQ2CKP/
713gf72JR9T//h/8+UeNdAlGy/7dH/99Yj86QPA/+/9Zf+z/ftvbH/r3uXlVd333+tqfnpr33/nm
B/H7//v87Kl/evOHXCHkzVyG187cvmqkIf75EPpar9/5//vFf7z++Vu+mOb1X3/8qAeFwNfbV4oG
2B///dL+5V9/YIb8ZV6tv/+/X7x+qvBzyYDzTT39Y/Ok6w8/9vqke/yGf4KOsmoxVv7hakOE7XB6
Xb9iBf8EwQNrFzsWnGtXT/w//qFqNBD+9YcT/HNVwcKtD1eE1awbX9L1sH4p/ud6XV6zpVaWC1Y+
+eP/fP6b/2xT/3k1GI///vkfCgrLmqle4xcTf50I/28/A2MRXBaYc6EnADI2GM7rdP3LNiLhGOoM
sE4gUy1T+NC0y7VXxd5rbxFQ2KQeE3+BjXGo4nBbjcL9pihHc63cWWhJgr03gw7dGicvYcceE9z+
JquEG3xkYR01MTkuuCAmq7Kyc42/CU3MdvDWrpLaUHicF/Dj7zXHruXfd11/MFPbpNItWS4j0u6Q
yxoea83vSmvZTjN8yrOCFmdWz13axyHEvzrpTEFPDfjZeeQ0wH9Gf0jr2EI0lcWQOzF0/W1XE5o1
prgYYx4KNWYc4pu+JZuqLKZN6BT0IWaFSh2iruCLGGbIfbazCebOj9Wsy22zVE3qIhgwW4Cyp0XY
jklh6/tq5MEZzFZvD11UlZCw+llJEucFlt4NbivLT8hZv7uRkYhed2SGHhbfu8zTeYWHnuFS4x9V
NIkLOKzOvkLbK1VIertnpKqnZChm5xAU1F5yB+36Wx+6nLSlwaVhUwao/3uM7tfLDF+dHjoWuEzD
iKyxL2ZWI3LltV9cRe7cOHiqv5zQ5PBO6NaoOp8oDzfY0KOfbekEeQnsTORBD+V8EjcV/VZH2qWJ
N7v6hgqXPMi28BC8Ateem7qVFXyDBMqJrmpMEqAZv9dBNLU3epnViXXkZ9xL5icFhnDM3X4yewMP
te1sVGiQhNbHJduim0knL+UqCsGYHRlPPTWFqTdwZ8xgSh4/QlUSzc9ag45srXdxMJ+0n/ajdJ0v
LVpJ12NHLgp4fF4tyAdL4Roj+sSCVQ5qm9nC2LXiqmZLl9fcU33Sybk6zK4Mz2OMtwHT9yaHfc9y
BtH6GtBYVSatp2Yc5Z6XWC1SexZKvpJJuQK1u6+2SMvejTVusfBJQiNFud8rCZ4MmodpPy/sgSGz
NVtqFUNyTpPGDrag6+Iq7JJ9FBfL2XRheTCLm1N8i0cvje3jjIM/WTH5V76wr7ggCYqLhPfmkbT8
RJcqpxE7qsGNMhwlOS1pPlQ4pAAyJ56ydiWiHEsOmTS8cpYS/j3JGLQnQsTZG8kWQvY0EkU2V/oL
4TSFrlZuZ9vtEjHO1zNlKXrrvXc71ndt0G0hoE+p+0N4Sz4bg/G0H+2A69tBDOdiLMBDaLfYjoZN
B2arXaDx0fmJbYoT9RSCMsE5wMkBx3w379Fzz2MIYxnjBWBmRG51Ld6qFR9BaFJ7vKrNKOejbOYU
TkTudoTgNB1m46QTOBqclfow+sFyE5R4bsnFnFgVJXmLcOE7LJsrh98YCn27/Z2J6L604Uq0BFsT
sbQd4r1XwfgPgSam52c3qtNGkNR0yxHEvgzJXD52FTI75V57bL6fOg/EjqpPKt5u/Zr4KUF3sCjJ
PZEFS4WuAuxz+nuB5JsrdNDGdBaoaqW8kbwBns5JlA52+9i004tVxICLsBr3rj8cZ6AsaGpcq1Y/
Sca2jjUDiPOcZ6PETE9yKbxsgg0nFJSqkJda2EUmIBBkib3U6RS3W8QvQLIduQ3sR/q05jWje62W
ztvwpoCd1ijKo65KFPDIYeroPY1HhCRY8YbCeKcvRWbZJjda3oFx8sos+1kZDJVTRuICF9N0GUXe
FOOSqxCYKyeDdesD933xlu4WKXvFbVcVDB5XrnXNy7GG/6CMxzYZ7Xg8BYURmdvAmWVCQkaYkEHu
KW2crxCN6aSudP2INJARCq2uyC21xLeKcw28xFmeRKfjk++xDXJVIUeELCDvGu0kUR3y9Up0Qr17
VxadSgMWPULyMySz5DO4MohSkaN91THODhDcxoeIRgO62Ly5KlwTJeXq1dtEqW6qLzBrv5HtiEi0
BuHQSy+v2kLxc6F67P3lPTFYGcjxemirGnzHJ1Z7MM+hdwQKq4TU9msExJSGBVIK6t3IxNbpGU4V
L5yPoJY2OTzZf+AOdIrE8AP26TottF+nohaXznF+tFYnUxSVOHwctqtmx0on4uZNKPIY+ZpJMQsn
WRa/ySPCZyRYE5ZapfKT2KgokauOwBvcKS0LRDNXS/NjVftuZK+gNov5yzjJaBvU6iXu4BcjOntD
qEirwAc/dITtn13mHJEL6B6c29YugZEako6qzAUxadE2WSPGRPlfnfnrsnzTgZe2goG6ET12aKKv
k06TGkYTE1ASnGq9z/N+mHeB9Y1ZausJAi8Xd3kgkdhy61vY6d3QTpAgz1+oNXWJ6lqVYZYkQCdg
q0G2g60unRw3fj3vFxpiObhh6pPxhvYNQNbhyJpxSRhXzwQhWQmL9Amy3/2gu/2k/MwoeYpb/75o
y8fCtw7jOBwEJnENig3t+VGFcQp3/jH1qP296BCwUDV7SPXSipwWMjwwYx1cy/ti4XaTkM66JjHC
3ce7VpNy44yFSKY1vHI0/k941OceD7aF++QPiHXjlgPeAgVhNbiDvgUJ2T8rIndjRU8w5IcIUGEn
tvl1LZ1dA5ZDAtjshg9+4g7lDXyz/DRCZloSGBvL3E1GovtNFJWn0jtOXsHzSv5obbanCDdzdZPx
pkmH1Vy496dNPH9nUZR6eO0JJIdeDtHoKS7GLfTJ1j6y9V5GIrEKniDKO4FNelLqBwh9j555MFO5
hcPHZp7BJ3IdwOT21BxsF1G4jI63YxvvxmW+jOWo0iVW+VDEL1i0Wam9bSFhoGeTwuwDcG9SNlkv
YdPsS1CqMGAwIIVbmiz36BbhKIy2qjM5H63MDr8EVvcE2iVka1aGfAzQO1mLBdhdF/aQ2ApZjx1i
kTyZKqvdm5GnpIpTICKZ03osrW0nRbfiFGmiVhuWb0K/wsLkelb60XXMZmjBmRLBJmgWWGxNMpWq
hu3Vdur5HhBIlMnFrlK/7OJtJz28Xht5emLIgqDEVuVfAVG9MnasEtuhl4EM9/XkWWBjfFsgCKlC
We9gJk2Os4Z5lyaxOfTVC17lXrgYk7rK5qE6YWmB7cazUfiHUBcBgkxgaNradaImcoHNS5eSYeK5
NwSnhkANuzCSI9Llljawa7Fcfdui0ECD4cYq1yRKJwvKad8tpZ3Ets7cSW+dOcjCaUgmT9/NQDGz
up9A3IuqJoO0aMh8fx53i/Yf43hUX0blq9wLdHyMLUy/cLRt4O5W8AWU1EeYf8TLfN033l1dz1kw
upvB6i/w5ThC7nhF+imZtIuKE8mHfqcPvXFg0tRe/M69jWAMPrvs+2RHNzDj2lgxWIZWVi721mVF
MmDspa+vqin6AnnZuFns/mXd0DeVX+E8qMetDOIq7fr7Vrl7exHJWptuREPixMapHZdF3kV+MoVV
BqhqQ8yDz8sEbCK5USwYtjqCoFYlUct2YOSVOdJqnByBOJjqTZQFvMqt2P1Bu2dVGgaXwLDEVPK9
vHKHr8qrvjkm+u7KuTgEROYgo2ILcLBfuPwB8EUOMu0eODjem8CZgX1hRGB7imY7Tg6GyCyPFE89
XGqGUV57dZWgOkmJQjO70nnhTRstwmSuTpVXXPv0umDfVY2CBHil0NtRWftAt9/06OJk9tPWbVKr
sb8j7HsjbOj9izKB/UYu7DoP6ggJP8pKWrvb1FWU9QVYmdhjnlqEyfDZ5BHDCwmsL2Ra9oo1oByy
La6tuxkOjNSNMXmmZvU+38LttdiyGqcG9/NWBmEualJse79JWr+4Je13XkVQeUSKbBb/1osqLw9a
CyZAItoUxEtaaEBGSIj23I7GlJArXPA2RUATJgaBKDHxtR37jBmyAwR5HRgwFi35DA5s6jtPmvg3
SIh4dugPiRjAbVi2TtLyw+A8eLX7FIDqOCjvC+sEWKALwalNioRbwJBmX7fJat72vSyc4ltEAWEJ
FfEW7kmu2UKrD7DJresE3kh3HQKFvpZrHAv+jpqTnptg07MGNUTY1/se4Y1JpZVIXB/1lUfBhZAq
PHq+eLYC73HC/pxQWjgJtdYpGY65puwGBO5nAMEsm1l758xkU9fTcogn/YB4qNsp8LsHbosXvp6l
hbhC9FriOtO2W9glML2duw27Lgb7RbfWoWOVl4YqTAJBMl50L60/pQZTKJ6jE2TG8HL2cy0R+Rjr
miTI8d7i5M9Hal1RHKU3PMZ1z3UscVLwM7tu4g4NMh24qE5lF8MZU8Ixykk4r7pr3HStzahibz+A
F3sne1dv4kiVj2C6iu+FtSBjVy0SzGhXX4USZX3fWMt3i/ZtOo2jlQOfik7jgh4cYOu6hhdmM+pE
FxMoj3KxriCYklPmWYPtJBaB61fmILn059iUgKnRxJ6uBfeGMw06S6TBEkVYUHUbLgnVA20T6nQl
A+JcTHWumds4V2DG22CHKWENdbzj9TxEWdELGnytEL6BGNtgpN3WQhjxqQgp22KmVQlVy5jMjKPu
WFCC3zQTBMWJwZablkPBrmPmTbh8W/2+7waWjHpUa1xb6RwitwMDupcUNNVuEaxPGig1MwyWMybW
CO5BPgL+AMSBwuJhwD7K8N5cXEXBjQ13ixeNGoUccmNTuWguktVkvkwc6sP1G1Zj4Qa84GY/wRwl
Q5Ha70LOGv+atI0ELZqHbL9oq4wSTQ1Fm5N0x3iQ8Ze6wkmgvdBSKMnqpUrtlmJGi8rnKlFzTa6L
XlvI1IhBmpP44m5A9ZuMXalOA13w4Qc4z10AIUno8idtTfwcOVYQbjqhl+VL4DMmMjMHFm6QcVwm
MFdl+6rFdS2Dm7H52qq69Dahj7XUCbOWndQkIbcbfaTIEuc5IQVpaQpzX8v5EeFYtvewKeEg1dck
6IS34wv82LwkcFqnOVmjp6iTsQgDtS9UrOQVXKDsGdUupMUgDi8IA0xaguTla2n6dtrLhYTzHR8C
6bziAleSV6ZibD+TVv6hDIpwfgT3Zbrqe3+BKVFYDajB5imdu4jt3KUOndvWH7oCStjBOYLxEGNn
YnNrtqrnEvaqfdSxZEKaHp6L3QT7WYPWGEe3tUnC3h2CbJznNbkJf4WSIIZ+I+F+iHcRLlyfQj1K
0PqEtUCKL0TwXMOfBlz6Pu6HQzErZMTYiyn2XeCVRerBFzjYVrRArWf6gDtJPdjk3MxR0GRoKlu3
oZbeq2ri4Rk2U+7FOLN+rXtUKDIWQdZ3TbmdYbB7QDRY/a1xHAUDOBG4CxKEjQ2RZVwQhsPEIK44
aFS/Ve7S3paMN4eRF/TCEUNVZlG7hCxBBmu3Cdns7pWRsOpsS/bIJIdWAJz5y6DtLvftCfqEEtsA
mk1LgfuDgDl5HxbxPhhFfNf0QXTbsqg+wZ8huKzsHdzd1OQcOt2sJnxVED/0Ew8urZrc9drNxZSi
mdv1UA1oA2DDcHMIqwoMfJtP8NJrWBDf4P4UpJBO8b12aJW0JYEoIigEQd4oHJAe5qDsf9pdhLk+
FbZJmVeqOwV/7rNinbVphXGPlU9xX3CumF0C9SICNUTlNNU+XAx2urmzPZ7AjNm9E9guH9HBbA4c
plZ3RQ/5aOpPOgaUNQJtQ4Z2f12Bk/aoB4PTu2IFjzNQoOiTUrLcjlAO5Fxr5weowb5EyqRTfeXC
IIfYoZaX8KasryFp714dqs6YRzLx+ob/hDLMwUSdlrHewo0PRwzGOdyEEbu2pQ2QVGF/QdFOm+GW
t5UDY1FN/W8wvyu6RKJrGF31SNx+cNDazYF76MQ04IMD+oGoJEViYd9geoGbk7TBvADz68vpHpgr
eNbuZI87KGVhgF37KJJhgRUKbFfSg0Gi7RUk8YZBboZZ6x1gOA/SChrcdDAExWXNq/fe8r3sbqeO
8rSAH9UVkE9DyHxHRo8dWqzCgxcuHjzz+zpATnKN8hkMv1dHLChxZgfMabgn0xuKwOy7yQMVO/IX
DcNFpr/MdomLLyBovaGINTjJgfq4tja3i/DNtRO0BRaXFx3B6JY7jHd/8bDDoOzoYCU8f4HswUlc
QAw7tDXcxO9rK6VlAOlPB0gS78Kej8JzgL9E3biRHi/S1qswuydlp7APBKLaXw9TebIljtOAb7Gs
ZGZ34rE1wV1noxKut9YcH+eKvii077T0EwulDdFyDxnDDi6NKCoKlB1LkdtovF9NkS6SmoEY1Pjw
hcMu0yRwiFWJU3fjya+n4uB3JsDlR3gvYdVbD5x6SOey6yn8KiR2Jw/yRBckxZ49hpofTdR2z/AV
K0+Vmb2fiL2eeGJg7HVsG1c8ytqYV4lU9G+O3/uHwlhZNJddjsBgZI4BkSHdbiyjJt730tIcNaFQ
8xbzsyr3I0xBHmG/zl+8PijPQizeD38JW45N2WI5Eb68B+nU+RbWcXPtaduj6cS19US7lgwZseZ9
WYrhiwN1EU8iKx7PxqXLZSJ9Adjd7sNn3vni4DKUsfim7RBM9s6e/fClQTbGVYkKycknV4xPXe8D
npj69uwpWe0Qb2pv2WIR3LnIslUILrM8dZln4ENDcTTGXxLZl246lnP5aLrK2U5l5aaxPai0qs8U
RyD4Rgyx9DEIRQVkcnu78DYam2lrLzTBQV4lPF6X5Ay30HJpT1BYaGDPbZTQkR4Ba8Fh06Nh7kvH
SUcKjHcZ4vDrtMz5jHj1xrXKl54Eq8ewPvYIy8shn+h3dRH6mVgCP5stckWgdEhoEN9B2ojLbA+3
NI1WGmqFEgf7mBMYmyayLu4hFuBb8Kn4Ve1UdjJD9JGHtVluiK6/zax75bBz5pXGXQWxL9JX6jAA
ik/dca4z4dDD2FdfLWnlXtF6T8QMAJZKDm76gLKgRasvUsW+iTiAmCm8d5DLdY24VYJ2NQfSYlXd
BphWDmUVSrrIalMAvN05bIK7caKNAPqI2HtNimc3Ukc0I7Ip6JetXVvf2gYIZo0oWL/CNI6bsUst
dIf6wSN5NL7wYMLlInZhEqfhcNWPF3iwtImvMC4jkizzIRofZio6rGPEzoYx/4ryU2xhvDrm2N63
BdMimakW+DXmNoLSGX2hDZUl8rAhn8t9pzY7sJmDvQ2Fyz4G2Lszqhu/GVdWKK07gBUetW5k8BhE
9VYP3QFCkD436+XGC83FEXG/GSk/QjtFd/0ye0sSCeTE2F1P0rkSNBMSKivtg0MAWzAyM8RyCqyl
Go48MlBZCKAumn5EyxQA8LA3uF43e/SZx8QAN5yIcG5l2ee9TarcpeOcW06L+D/63US1AcrWoGIa
+gdfADpv43ZTTC56aX4w3UCXiOmBOiztrVCkdkGwAp15r+d+J31gj7xk3WWaMGPgGnCNlkKPvS7k
G1kN8qrqRHMHyc0pjrWzH6zqi3bMlUvnl3kmh7ZpjzAbu+IN/xr/CfVN/R0qeLDF60peIFacXyiA
O5eXCE8aI+s7Z4LAlENIYBTdsMO+O+SBhAQhqhRH8YEPM8HF4BK64rkfSJsUWGkluosZ+u12EmmB
qHRN4WFZ3vsA8W2kWAC/d1HZD3vY3aSLFhe0CHdVRHYg7Ml0jGacTpA+hV61E7rLEXZ5VkGfNzN/
7MeFXEw7pF5n1IXrNniq5zG6DWIXKb3ImMC8EbY8xj1FWTG7/pcZN4FUylHnCGeCF2+tNjAUBeD2
v9k7j+W4lTZN30vvcRpI+C3KV5Gik+g2CIoU4U0iASQSV99P/WZ6+u+YmOj1TJzlkURTQOb3vRaW
5TCP9XijQ/csrq2aeF0pYFPTc0zX8F1qKSr5xuLRaVcgtzHCk9ovXuLMFOjlcfQhJbTiRnZG3Grt
gOooXC925wGIOVtyht/NKp1j61x7lGMBEKgPGq3svpvcnxNHCX2Xy3Ce2mb8vZQmZBjFDedP7SMe
4o3drjdIBh4t5fwWbnaoORIjQEA+0TNm1kTET2SnnMasoIVMi5NJrUtWeSfUkacx7t57ozdFO1+0
1YwM4sO49fqOTNsVOLHva6B1Dva4XiowcvvTndttX/PTkCbzhTT8EfPspXOLOxJVt6YslgSIPziw
LZljkNv5fhb1swF8nHPh/iKh/TwB5LWVJnyp+RssyIuw5EI9L6ZUL0tj7SoJ60IMT78ZtBF7J1/9
SzjItzLLL15XQhbAcK8bOS7TPlwIU+JeLja2rV9DFb6opntina1/8eM0ifK13PTRSfd1Unkgxgsh
LhPlMq5/1nl/IWE0v9eTXewncxVXfAkcaCRAK3AZaeZ9eK3TZiF8K2ax/B6Gxb+bCz1+FZmegp0q
3WW7LNMVSS8kSRgWr6CXdBYgaULobvzQtIi1cZQt8TOxlJ11gSG37lwTtW9d5vsf9hVzq/kuA/7Q
9X2KenuwNsxtKDZFLOS2b6y62ZJkOTLCtDU1L7PtHHyhQZ1TNd8hmIy2UZ/bt04QUMs9hBBSHkaN
T9LABBhc0PxhGM3gEUuKWsOalqaodrLskrmQl4DBf2yTJfRm7Iqx0wfBYLbBflW+uZM2+jb1XAO4
SeahBYGIibLuRvN3mew/xBj/RWLwv1Qe/4+IQa7SiH//p9jiv4lBkIQUv4uP/6IDuf6Nf+hA/L+o
X7zmQ11lYw56rX/qQBznL4Z1bAh25F9reK8Bw/+QgVhO8BeFNja2M2pRrrE7iDf+oQOxRMT/iwk2
8n260jE0+P8TIci/yIWwX1z/u3Z4AAhgOfsX8VyPTsUxgubfYB6cB26dd+X4HT7JSPxfBHR/VxL/
p+IkQjqK+pd2h2umD8EJwb8oTpQcHDNkhUzseogSa9Jyr22+dEkTsbUZW9gWVjitENdNwQ97rnOo
s0U/hU3afvSj2/7obJ0lcsqbU9T41XH2wiopiRFM6lz8ia3AO/b98lIQS3RWmBHui0lwFDIE31d1
yq5lsuipi7ofOE3ixF/8eKf8+Y8Z5i7RbeZ+FhaTIGrJ1zRe6zIJeih98hyrLBmL1DDUIIMLNukc
zHeqGe9nIcc/6IuZbYh0/h35uToUsUfRkbJU4i3lGfe9u0k7OXcbvBnxZpgGb5e2U/tlIvByPALu
ppmH3t0aAwbJ1I32rCe0Jd9NzC/sOc2Y/Vmzal22Ltz9nlOWaRAnPsJwEMfMGkYmz9girDFsMqu2
n2L0prkTHbumYFLdQkl4tTzbsSVWpqClwz92piHN0q/MT0OZ5KzpcxJzL/p3A8F099jWp896yciC
tqbGKzaE6LsfapEUUGc2zIgdceJuPM6QgCCB0XqjRjJ4WJu0+5qCjiuUDvBo06coJrEZq5l2c238
93GVQXyqe0CEJM7RoyWO7uLs7Odu+GpQUFgJNn0gv1bb5CrAa2R7ZwjS45rO6pfqNGnYegiK4Mx2
KSvYIxvnOcTP2gN0jVGdGMcuXgSyofFsqcrYyI9mHrdMNmF87lBewFBEcUVnO0Gl/i5rKmj3mC/c
bVtScIiGaFy/2/cyy8/hBGRKhXmZ6qRah/bZZ1gf9/wM48/S9nWceLFRdlLYU/AdLcx5W3r0ar7a
qKtlg5TQbZPUazTh+YBeaeLZSniJa+ycasoqdF9UOefdBoQuLLlHW+vPTKVEkwxFLb6iHgiKVAkF
3uISZZ1U5FK0iVvmsbWZmaDIt4DxOq+6gFXANcCG6gLiE4VgXZ/czhXdZ9k49Z1np5ICAxUtch/q
sAEQ1XQ58KdH+bVWgQMvFaZVB10fSuraq3oatmLwKDafh9iM2YNCy8O5wKFkevWnGiIv39qAD2+s
WALcsrFwHYu6WnducE08i1QgWvwb9XUGtqY2P0titrpjOI7NBz7linUuH+otmYrLuDcODeEJwjNc
4lGlsjiJUrDixALKSrckc2UPrl9GnzwThXfqVWrzy63nilMkJDSDA2Mxv4fcyr3dSDhnvS+9dih2
1RRxmvD4wCeutvUkSiCjrUZ0frc6HoIk+iTqiKi7ZSWWvOOZSbTJ9EMzF0GYFAV178kIDX7dxN3x
ueym6ZdqW1Q9Y1eNPtmMESiECi3D6KP94tgGusvh4Gz1pw0cdkmDbW/XtvFk8GHNbESIPHy5c+1Z
lPf2vOiv0FXDssmJyaTxomOdp/fCsu4zRxav9pJO2atbxu7X4vjTp1OP9eOQ5o277bS3wqFac7Gi
NwohNSqIaW8vwSStRSVw6atoyp00gbpPeyiyBPQul4jJwFaP3ZQNjyQsUOHQ43YUSUVJyzcu6qzY
lY3l9WdkO/2yxRiMUmQYaxcSrlm66Q7l0sr70iwjiqU2DaqEGgdSMwD7h24ntMxJcEjnUJzjbvX7
k3RBiADaC9c5YknoIHzLUrxOdSTcjRbxfMgWz9gbS7bXFwmXUXZjpGH5CmNtgt3a2lffkrCl9VNg
+v4cKxanhGEJaD1Y4vlSFc2Y7rrM1a/wZaI+OtUwR8mCVqvaFMICGdBNo6IXxSwL3A7KdoM+m3Mg
55sdeHnr+bkdMiJNMtsx420d+0323gGPjX8i8n+bbzm36/K7S0XZbCshpc+6RkvG8BiXixc9qM63
Vn8jfByFQKszTv2dqXtbP8WWzoofpiXQhGcrvG5KbaNEOYLZ5O3co4FyQ+hEqTrLPUyDKfUdv2fH
OjWR1YFf28Hcsxvx76fHvLCq6ZLlxuNHWjw2nDBBeJa636VV9Q0CIwbHCZUdJRB0moS+gcySrgWF
XJoWArOxSPuUpLBZKSeSHUr1S8e2AbIAbmui59AwunM4Z6V87EGg3C3lL2I9tsbvvEOqXNhU7cqZ
owSqksNPVk1xzgqnD45+jaXp3gKAJz9Ui447lIt2em2cvOoOdivoP8GDUzmbLC083iiJBnwTdCVK
+oT8Buk9Voq349hWA24ZZuUYypa4SAfcSjsyfjEqgG5rh9hP623fDbL8XOdRjD/7KZjFLfm/kLK+
3zsS2ZtnhoF3sgvzm17xgR7SuW/SX3YlyM9HhT4TfVv6XcN3rwboWKvRd1obN9jlEbzBLeev1n+I
um+uhH/W+A+6st2bJed8vehV6nmrqtwlxcQES/tYxbE1nvM8DT57x8OMYXVxOe0KVbfhdlxVPt2D
O4jfPtUq0/dgZJp/4FJtpltvolLyBvkTUc6V3TYlHL4dj/lGc4zaIUwX1ScHHpWlnHf9cEUVN7mH
OesMB/FFGrWXLAs7cFwWzY/AshgXmFIasR1MH5N3E6/+cSLLBxChAdfcdgbBpXBVjRCpZOKA4z36
qHdKEbRvupISHK2hR6NYaeLL0rz+wcywfPudXbMRc2whjWdNxrGy8iZHoP3D0t4NVZPvBUpiOOrZ
58y1emjNWcsTCvyr8tA1SZtK6kdG05/muVuf26rMHTRSqByiUeYbocYqMf5YtEkG533bOkt0oGSt
TYIi1ls4yh8EGiZtH4ZHt3f1jUMA035W4VdvqvmYjwRQhmyQmypL+70kNGtfjsvXiurhEAgouSmt
EBjpbnqR5dLexwu0RRnmznEIvPK11Xn6tlSAKQk/KyrgOWpjPuRaED6ZroJLThiGTKv2gfrCUO6D
0j96kA07NNajISttEjzQQO12MkxZsE29uKY6aLU+4zT4zWOi7hcPNZg7gpmAmE63A5sZWynSEE6r
etjl7rTem47Mdk6+/oz9h5ZAyoY/M8+7ifJl3EqLNOVmda27FMfepid0/VyGZniag6nLNgVCPptT
bCgPkcq/p9abtkxzHfdk65VbMsQJ4VvYS4VXP1e0/SR6uYoAlLYfkRXOW1IpwpMcsi4pc9KiEK6Y
29SJ5O04lsOprX2GH1rRt6XJ7H1uY+mnLY9Lskv7M2pD7CG2N7gJAtLixhnF0zLG2c7p8h46Pie6
1urbnVSDTKqlzV55eWk5x3/xZgNibAprEbfL4PffbYdcOyUYKeldkFOk9PcEdf0SfWujCbWsYz2m
357xm6OOizlhMqYYC5oouWawHsioN891uqxyn8feu8+Im8xTsJzalqJCZrB61ATw81JvRysKPq4E
2727cK2HsfJvAy7OQ+/o53AZmjczI4LQ1eSe6yVEKdfI7kvGAsGZGruzWOv6BEjxFEvHbHLNN46K
gwzqtdHtrkRLT5Nl4RGjRuXLr7gA7k/oW+n+OOROIRUqg+FbKFGcOk+kW5jJLiZ6VNORrqr4esi7
xRaL2kggqbCriteuHP+sTTRt21ZZOzkznoKHvpaVH7Lj1P7WgrA8+WO8oDVxNfKE0UzfpcznfwT5
/f9d/99EwBb+f9713z+af131r3/h76u+6/4FWRn5hPHi4GB1Z7/9u+VDiL9sm5f/umLTpkhA4X+u
+tFf1Box3f7tD+A+97Es/XPVd6K/bBy5jo3KGMMngZD/k1XfIdn73/53zwc+WFJFSdwHdcBM4jrh
v4R+jugrJguFYzJU6Rhv6a1si3MsWApqoYq2TlAJ+wwqzM3Ztxqc5UWOaRMj16KcCxlYoUP9tdAv
Mh7KqM3kOW5sGzxppJX5D7nKXkHtepM1OWHpTcVkF4Rd91xQA6/qbZXF6EDLMnDeBSdwfd/41ght
VDocXFFh7AemNjc7xVaLTjVN6dO8zQrLHbYMG+u0ayb96vUkPe1XazLRPsrqRq7En1HjshlE6Qys
juPiBluiM+zhAjsAUcPbrMi5bzJjyYf0qhFC2MSY3exsGWTRbuq6Ccg/D4kXDiidSRxXMgGuokg6
aklvi3HOf66WM19y30aaR9fphlSM5VWqmoMvbiO+MTU9DWrt90XavXn9VVbOhl+HnObCOPqi+eUm
o/HG7WSF8iO88lM0h66nNG7qYyH1cPDJV7u1Sa2xCq/l05hMEkKjbxziCHdVvjAczXq6KFW1W/KB
3sxYEJnX29GFoTK8F42domdD6x3U0za15XRsl5BRNHdfAFrnCyHt8zn37PYbTel4Rg1MJ91ARWwf
M+tJBfnTeeDWuQzHV7+J0qQfjZ/Q8kPP0QZeFi468XXnjXdjHVQseNQsS9BZK2Kj+7UE+Aj2Vaj4
oJKBytDhwUKREr9pZOfqEleKv5K0bSk4Uhny4iVGU9MMHqk5ADvlFeLP5rtyLnrMHNmFZkShj4wW
skZx1t230k6zHXbLPkW3XiHO6CbIFDIjKpEAvfkrdLPknBUUdCXAWD+rIICXLe05sSNuvcXyDDJD
5r2ygRpPB3ZTZO0jfDxJFqCyHrIoOOSIWJACu8iecKTpVpVcjEsq9MMKH4efYI6k+5Tng0BM4E/z
2zykkcdMAjx0XsvcLW8VOrbizAdehTdQoL/Bz23vZGFCr85+b+c9/O/wrgCBn7qg9cN9ZijlOtQZ
ioVjiuj7WEftg2AHS4a858T3R/9UgQM+Vx6ketkb5771XaSYpj3GLhLdTdw6zYWlIdoIewjV1u/c
Vm5rXSCezYgLheNHTPupoPav/QU5xBYCyYOjwxKEYw5XiYvUDFflUAVCE6UkU98TUBiNSeEIkAYR
rDfenD26eBLktNYHj6vIVYQdzWiREsGm8WLxz3WvKlpld+lVRdyQhXj9bBmTtr8zCcWUTLXX621o
PEpOl6r15aUOAzVsi7C2liQdqVr4nOuqijf2FP6wug5x2aBnX3TJNOl247UzVdiB772b0kdgBpT1
WXTMzrPqbzignBDRvLrWR9JAFxOXKAt1wp3nv3iYgDx+zhbd1mT/JhLTDZDazkNh8V66yxdnAbvW
sIY1QPw4AKaXNWV0uKWWAiEatUnoTim3V+eCmxx7aEpBEXd+Pvye65laiBRjjmTsTUuxjdEY+uCG
tt9tuTHS+Gjhmyt3Ay7tZO6RiWe0N92MreM88PIuO3bT7pYy1enQZwU8W1avb4ZxvziMgbY24azs
LdT8l1fWSN7RcmyU9OwT6U+ol2a9/kLUcEdoIfO/2yvgf2fdm6lGeBSaC85Oay9onbpE5ehexib3
zp4srM9oKnwOzqzDneUH0saLPhm5R7rluXsWRH8fxtOfKqOLxKkK8y7H9kWRqbovmtCca9l1e6kw
+jkUlBoq8lBd+wRyuv4Xk2VxC9sWJaumg5BHw3vRkK1Ja4r1HBSoF3QzL/iW2LRBtby5uiFFb936
6aSOdWv/iYsuf+S8TW/iaKX4HEccIl6DQWIg5uGA4Y580KYbk7EP1vdyzDoK2ML13YOprZFfpuVN
Wbf1yfOD6iEavPaMT+4One/3IhvgljBKo3MQpd1NM8r1rJeJNMnUF4/VyuIqA0gUTtroVFRzdo7m
Pv3lLnWGWa53JfolT58co/RdwRUz7HrtgPJS2flRzX4MytzGu1gU+n6WZflgMFB5EfGwIXL341IX
7REJnXXTM64lfX51hemAXyKKKcV3EgbkHoyXoiB7LtTqZ5s2xM65Mlbezlv9b3aBR5+E0hPal/kw
lOlNTszZRHoNo3h37Hrx0TvTxgH7sZoJOSr3ZSNb+0mgqMEK89As8pJFuPNDtezX2OgLxsQVb1Hf
kb85HsthknvkrcAVNf4ju0BoK7oMH2A+0D9qHoXhjDdVsAUknDa5HZ48Z1U7fv/ec+xp/ilNP5PR
XnzIizC7XdLI3nPrX7UcdXoOlmbcZJ6V/faolD2vKwCcb6pqm89hd+vgqAi7xt+QtEsDim8+0Wro
hwgV9FDkPwdlvKS1BJmZCCv7Tv8kuZgZv6DACx9bvh5Sd/ru5u4BTzkVvRgQRvdd0a6alflZdX1S
ETmXlEtEwG3+kkm9nSf7rhiccyggDccg2rtFkd2WoJMoj8vHPJQ3canPebSWpMRmDlqq7hnq7kij
ycZXZEgkPoLnIKwupYzNaal6ATavWnMQ3fqrRLSGx8k0ez+07wMd8bMs+7ijT883ATfvMLwFrkKr
sszB1h8Neq7V+PmuCPKKc8mzH/MqjX9WsfTxbhUGa5TMniPZFuyTnqIU1ukzEJl2Lklt6dFaupC+
xZif1mK2EEnR0V5vBhXUH8Jd73qEhLsgb+ATggGUZ1Y4askL5nYuh/xT6Kw+ydHBI3XrVO4E2wJ7
ncxuXW9yIJl9QR4/h3VlX/I1bV4iHRlAlZUY2gFDRbLKkNCpA28Q1S6mcU+RGVFUlVNzp9YpxyTm
9dNZABC+kfZs7/3BxPV2KFSITSi2HqyW0wUmU68Oaq+yCQ4UDCwftPxGzVUYbjFIrkR8SrpGWwAL
xL0uVkQxhy8zspN454xzic5/Vtm9LcbxblUiOEKcu3fT4OM0QO0OR6+NBHrL+7nEX3Y1IHh12GEN
dNb7uDTejz6XC+APjeNUMErEQYBry8SHLhonRpgcsPRTy7sbdYFHNRvtW5F7blI35QDIPE/P+LLr
ByJmHga4/7sKL+/GuDy7K9P+YRa9QfHmD7ekRTyy+75J8u0fIkZwaJXqjhFwufEmGdV4m9CJLniB
9hAnT5kqeaAJBNqg83lGbz9scZPfCHtFR+rlzQ7Lr71FIJ2RHEeJlxu2P7QiJzXjhd501DjbBfIH
fKl/soCYjNDJz3k4Z7s8LNApWycVlPrDR4S/9dlCd9pex9PSSaRWgosTyEC3P/lY57cmp6/LyuJP
cqrlHmscsb3Kf6GCfqCKJHJPmoUWEL99gpPhCjOhwYfWI/DwOk5XjBG4hZPVKzC75mt+E/ncJ5vZ
78tjvczu/SDr9Un7a3V2cxesSkS3tWP8g4/M9TS73CV+YczPZsnbFyft04MOQmSepdNv576I92gs
/F08W1yu8fhF8vcD3vH+tblqW8IGU8boRJtA281DCjKxc5ol+4xLEd900Wq/okc95FnH7EcMyyuF
9CArbRY9YnV+sqmge8UV+GUtNlYsmLB4KM2bTaJROeviSHWm95tU8e7so3p5HCdnALlMs9/9SEhq
5/rEReae9yvGEBklThqWTCqp/9RqXrEs6ManyV7ri4VsDeXZHE/fvrHM3rea+VAhOD9YY8idJpQF
tiXDdyOK6a6WIL1ZQHEK0kSJRsyrfxqfbzuine7JnlFew4Ue7N5z8GkgiyaqyYLAWdp3Vcl815nI
2VXLVN7NPdgsTFVzV0fGfqM7WuztgA5sdGEvs7s4h8WdEdGjtOpIf8W6nGEEq4PhNHnxtOlDge8g
XWkUCdf1XNthd1iVUxzkXCx4XCcRciLFQ3pZUmc+9HiMHmK6taMBSyd8ZEOHV2ev9xVsG9TLVJwt
oO9fK6m2+J8D/8CL+pj3lTobGwLG9OlDbtAfdfnobJcSu4gOc/+yMMhvO4S8c4FUxQ6rXTmV/Wsx
2M7DOHQ/ce3Ly+Jmt1kTwO8FJEdG7JpHd4yqO/B4mgYHbMqWm8Uf/jVkPoqmt8hb8vvGyYJLvzri
yVFufuNxdWwqEui3QZFhOk/Nr7QjjVvXGptD7j6WjEj7zLLxh9Pgug3aocfXSh76VTRYYHJMzc95
LqGvaN9AVkdFlkcWKwuf4aL5Klt0PIy2xX3X4ElhTWe7TAGrfgRYUfFIIxIv3X5K/CjPLrLDr9Wm
ln0upFIJKwzaW/ymnHdWzwnirffFbOaL5eviZnLk4+yiMh+1w+6T+cAAVuP/qGSd3UZlh5uDJYv7
0blarGSXoHOJj+Tu89tAK7wtxKj2ZdX7j+11/ik0LkNP9J9QUryhEl8APeqJTEmfTHCWhCetuVNF
L+29O6jnEtU+MegZe+ioe3bvvjsaJG9cRLg/Nv7i/aHx7xXzjfi15sOUEEuJV8Ixy28+L/9sjX9b
lItXxdL/yuN8SjvM7eFa5/uy8YKDNc+95McPmpPXl/WuASiAvohNtrAOpmgshxjRkWurLvHzpd7F
6eKevar0GaOzCP6lvMnmKDqkfnpLVMCjENjpS9sqfkx59IvIyC3x5PGpj6Nb12DAXSQ+K11V/Kba
+CFOfZxl05zuVll8gJOgnexqAGlTeRd8EUeEmWtSyvVkZ/X73FxVv3IkRmi2Y3SehdisTh7eGcbY
Cw7z3mycFVdO/ZmLNjvm/jhdLZMBUU9iek9DnN0FweXwH+vBMvEFvX7/ZOFL+T1fb+fRXXaT1VdP
WFJu6iDEOo3XaJ95YfNThtVPgCP1rCYSeifugS3tMO4X+8FH1Fs/Oqf9bFXefhDEMdzUpuqQvBN6
f+yy/lod1/qJZRGm5gpaGsMelzQGlhf4teJAlmrwUTqB/7pozz4Q1nFDZc+y4ZBBWi9WZGmETGAn
R2V/ZAl/d6/c9OSNr4G3fPGIpLwWbnfX00lxWFJt3xRth6XTzXad25V7f6y9b0w8+mcAqAMTMiOa
iyHHSBkBiZ1S5LRFtRxHy/2cm1ouSdSoYiuk7ROaMTe/FshXzu18uC9VTwaY3wVbLl5r208oafue
/HvPyfAkgqLgPDQQ9n497oOG6AK7s62t70F6rZ6BTY0d+UvOQCNY/j0cWHp9EJ5XE8kt2IDt73XB
eEx6XLZHxxKE27601FNv1q8yFeDXBkuDau3htrUa7spIImnsRLsbLH9JMEOoQ2dD5UdmXi5ije1D
RmSLg21Am/CF8Yih3GvUj77DFQF17d2QadFtOohJnaDXDt/bggU47vPvxXCXX3NWtmoO2puxXPpd
mMbhTccPt4l6s7Nz/7nOU5lMmFSTvlnLJJ7ikEvXbQ6VapePenSWH0p29dFHz7yVzfo6UQexd80U
3hRr2fClhffHylJrY0MrP9STpCAeN8KWFrTmtssV4hTW3zOBPeKpaO1ur4Q9Ailc9zp3xXs1ReyE
sreGA6YUj72aMz5kz9hRl/Ige00OBxGSSSii5kgonjxJZBQnZ4ydzVCIbxAoXPV++aQQxCU1fj7U
tyKFIG/xQFeDswXd/Bb0IF3a2Q2OjQjHo3Cg4eSAJLGJh/sA3QBIi7A3Oih87kDVnGGu0x9xNAo8
8wp3dxMAd6BOdPQW8oqNCZE7BlLX36ilnR6Q9XaodeMWuG6IgUdrta1xCHUcinG6XV0Tbme14FTy
EePjKdhYliGdIYVl91LKLWJi3DYoHN658Sw8h8TIRzjYTpm4FpIQRGPa5tTnUXlxsqU/DB25O2ka
MjtyPlyTV6Jyazw4iajCRFUuIEtkFzkHV6oFSrt3doj51a7x1a8uI4ozA1kEXhTvWT38rrvgTjTp
APPk6+dxjNX12VInQQrZARD8bllJ8qkC7w/hXsRPdHm1Q6RT7XuLdJqppsN1CLQ8CzSUNyk+oF3f
liFyrBLkNZsPKls04QDYbOfRgCB6+ccyp6l7Zmcf04swOaEns6Rp8VAFhKDciBEDmcxb399jT4U0
SzOQeHI8UrvFUSwyUgyE45s75a7lTeHa/GaD1MVVVJVSpeBm8Zw/yxC7UIV5KkM6VJbt64Kzlw3a
XlwCTYImetWr6pCdAuK+1I7ufxYzz1si2x5PxCRwyW1pN+smLAYLO2GUOzbSC+WqmcuytjL2ykhf
xadNz5Gn7JotRZvyqbcVlitrBK57CAOtrXM5dMLi0nOvASZ8+VE8jLPNwl1KOMGtE6dTf+vqQYiz
hAtnbYxHJ7/0xnfnne8MVbfl0HTWMyE44pqiY+rhjN+J8X/Ng2a5aQJ7cpPVSsXdCGH4PZOLBhlK
OjgBLurqSi6Alu9B/uNjqAo0v232s1mncj+bgDGtuU2n8FftpOSL1wBwma6Hxzbzz9JzfqeoWlGm
O+NubiqEBUv4NY/O+syDoH+B32J5sBc08gFCwRdHUbND58uMHCFe9grtjbcTVeMnmPT627hUdtZu
SO9pr2N5JMetVc/l84KCaXwQamp5HnACH2PU6AKt/Nw+FgBI5S6b8ZQ8tYPuLzaAEPktwJZqyJoX
dECZThrdT7e6X6ElIH1xhMuNyknUqcVq7bg6u+dlnl/qrvnZSBzgQ1R5j1Nh+Y+9Y9qNyM3NQrID
HjeIcmIxmC1G/wkZMmsBh2TOoQRvKKe+vW/GvD9VsRUCdwKZP68qDU9uH/l7WRbDq1hz8+2mLSkv
okC95vYBeSdd+oqJ1GAYw2TqzplDdFLuYy9Ny+94mCzoRU6MCM6gU85ttJCbgnpRkwElArjDde19
89EEUP/HpiAqaccoLv0j0eh5duChj8vnolA4alEHL+pEKYsDU5v1cnAvC1qIYhf4Tio3XiEHFggB
8cOKjEAj3Lae4NtN5rjcxQUHAjbVWdF614UNKrOJgLWflecPC5haVXCrkjxD6cYCFSrNuspjljet
YizKQq1vIqk/oIJSbNR8NvtxjfMNvqp1t07ry5J390DT58zYONrQBCah6Yajs4LUNnYZwbU2KKR6
7FarNvYZjqLwEtJLmDr9Vh/wXvt7l6YocBVP44mr1s2URbfxTFAHfEeiWVfesmG4q/HkbOS8NAeh
vWxf1So42t1i3Q1og7Y9oORmLiNM35zujr8JnFme0r6PVNKrRlyQP/Tv2LXC1wx/zY10vGLnrK5+
z2WUnxcgUjzrOagsHWigvM2KmWWKIyxPS3aecrf5D/bOZDlyJMuyv9LSew3BpAB0a7PRaMaZdPoG
QneSmEdVjF9fxyKjKiNTuqSlVr1pkVxFRtDppAGq7917z+13Y0P0k99PqonHO5z2TRLngvr0xl3n
nQe6M0gsB7NGZdnXoOQjtsWfC/n1J4SB29K2j+OcgMKWUzJ+L1ja93jNG56IIl9zBa+2g+NHa2rq
dICrfXbWnJ/NHXI2lv0lFN6qYVO1g7/gso/HDccOn5XP26KVbIjIs8aduN6+k+n80jU75qIz/m3j
gtTh00Q+p+IOkzVOfQaBZX4NTXhnRgaurE/Njhu6AiUwTTdhmmDZj0vnIandi6/I+nRm3odDemlz
fegaX51sn55tzqOsvVPhEJ891IE1Yc1xDamxs1dF3NjretDIPgbXnuCIfhZBdEHt4FBkmH4AD9Wt
LJaAjwQ9IMWmu2GRNylyXkc8uETSrN5bgQ+imoMP2bCn9jxUpkRl8aM9J/6BLUDyUARZvVWD5+z9
yWF7m/BNK8JHs6PyX81CclUNH1WD+4pM9QFjtzuu2AZE+CNLQoi/ed+Wb7DJRp7GNtr5FoR0oeUm
DkxYrgUbgk3n5myRcIqPh77p5BNMZs8GqVWChhtt9+BmE3i3JXee2cp+jX78UkoL+Yvn7lYSDTzA
Tls2c7gYPHjq4mONvI8bfoe4frgr0LDRkdAow2M7oTV1xEo314qbVTTgXamNKy69LbuNbTflaRLt
uE083s880KF4KsK6fRqG/DEtucRGNWSPEG1zRXuGjb+CQHIMU3Vlw6c7Up/7VmVYXaw5hHBBNulM
GxhDYNTtcYLpX3FnmFn7+BJcf6id3QVbBrhsY5XuvEm5zZGH+NGRSTkMUc/1Latfk5xoXh7aV6jN
+DFmNt4Gwc19MycZXj9eIafKrcoz5CB/48X+7yqQiDT47p9BRjhrNx/OvoQtsgAqOLpxtOMvyDra
z/5clV0qK2d3XM1b/OTiZ+BB3mh4ad2Q3y4BFSxltWnzJHkeMHvrUw4kobvMmmsSBlMd+aeSbX/0
syNQJ7emIC5yaqNiXg2D7XHuunCgxjGeSJK6J4g7jB6q4baLj86/8aPSSV8QPpJsnSsG4UM+j7XZ
MBEm7a8I6PKpi/wII2Dv6OYfQOX/79T43/a1Q/e/d2rcftT675GMP//1f/g0bCv4w6eKxrdsGlWQ
4f4LzYnRAv7mP9IYjrpSw//Lp4GFQ2LhgMmplM2O9oqB/8umYbt/XDtogQJD5P6Hg+M/wyL/Epv5
P5M5ryGIf4YkgDJ5IHCvrUP887/hOJtakBzwS3X0lrvY22jr/xK/sH3rX90f//zSQEX//qXzJK5G
bhHFsUEGXjUOoS1OAS88RDTRbeH6OY+1KuTF1pY6Xy26J5x4ziesAepisAynbPRoQTer1rGGnDuL
XbSbpXM5QQICdk1XYcOwJundzElUfMFkmO+1ffXD6jlM3kykwq3lkh1ejGnu4VONL7RiTz/L0e/e
szatX1s7SZ7CNrwanCJq9JqgidcidJuHTBj1FJplftRWOf4wIRUs83VhHzLcv7fj0B8pkcuxJs4x
ryRgLvm3FkASUl+4a65L7pOUffsLo4W9qVOD+bUuLZsmVZxiK1+zPDo4eHxvljKDOpMlsjuW4zXt
7MFN2C4y4hzltZmDBmUUIOGZrSyNiWXDPYc1sz3KexMswa8r5GGrBFAFrOJpe8xIyG81d7I7iDfT
SmuJZXMpc6S6KT3NnGYnT9VAODRJ4gPrWP/QQry8p+8McqfdeefSybITREMZMy+68Vesu/ED+2eZ
kABQLJXzYLqAa6d9pliy6IK6G62JHPubWlScYaaNzujEnK5p4N75bUTC1vFnzipEnvc+9aYfA3mL
+6qk/zApA/mIjzFAUDDyPW2YyQPSBvQLOTI8qHmI7vIFBBdJi6FcI/PE5E0BDU6sZw3+iXZYN3ZY
HvmGJJWQjr2e+NneTGMEN6hwy3DV2kZ/O2JuYIhqbT8HSxm+WHY6UiVYADRc8RuMnwhmRHDYcv8A
c5YtheUJ9rdDPuzgl3vPbl8hu6FAuPeNJ/pz2hDCxuBAYjiENwD/PhC48Bl0+StkJ85c67bvdYJq
JIvSW/cwVC8mQbWRmfDy9dyEYFWEGKPvMCbfEdboM94Am2mX6jA/9GEyE7g140MX+qiIMO83yD/9
CiVPW+usKaKXpZ7h6lT4JZlvq4MfTd5r2s4UTPaQtDjLkrPUXnjnjFcBTA46P0zUKO6ieQw5ntuZ
cLg/hb9GzYizMkkF/l3mzTme8+R7kJRA1911HTs1eJJ3blsH93M/ieNsqmRDTKDd4JnXawQpH5qb
lzz0XZXeNUmZErKuFMnwsv0Fw807ZRAk1wsPxKrrivZhUHzjJQ6ebe3lJiFmKvAN1xDtkP61fbDH
qwzs8vf7DD2G/lKw5IVJZhnMKU5gbxoDOmYVVIAPV2IOmnQrSShmG1BbrI7AU3KfScefHH7xD/D6
0S0uIXnyWrt+Sa0WCmQkyrssBJFei1K/GadCF9FzfMnSpf8YpJvbB4ZQvfP5ydxQ12M9ST6P960z
uB/uECAJpnNaHU07wFSktfmmptZ1y5RsPXE18vjWJvvOQ4dsTw2pSb4pDMePwjT1Tha9ODMdqoY0
ZjmoFaZ85a2wltQJsknj3GPpDE58FMJ10vB8+RhFHggjXLk+bLbf7TJwyrUOK4c/YQAQRhlnf+Qr
8kjhCX/3ZzG9REL0KCb9RAg44JfXoGPkUFB9LC1wBqK2wB2QzuF6Jkh0GbSwtm1OCalFZeiP2Mvt
fdpNqMND10nIiMGym9CFKR0t9QlXSwAWb2T/mCXFTZDhQLHTbPyhWpQFe2lsErGt7QM5E+OJCE7K
qzHrh0ez4I9oJkguK04i62mZLAtyHDI0aAnmQH73aCs13J5jkTB6gFwNpvtssBvQIB3fTSxF/AWB
NGOWDfEmF43OtoJESE/qDYkoLrPmYUoXVcAVCLvHkHXNpoXctSeGrymCFfohV8EAuGs2h6pfcMv1
VJNO5SDPg78o7FcM5H0xAtZZ4mZ+cO0YSsAC7Lohm+7UTN4hGh6GfnY61xu/14GFiIjrs5XB+CXr
7ENiXuooK43YikzEytOOvSGBg4xta+n685dIa38fNfHc7Jc0b5IdLKfuYVFTxx3aY8JHkydkKMLb
zirme8R4541g1AwgdiqLF2IBA30DNR9wUSw7shUwR5BC7iwYSDMblni5xS00Pxi3wOYdpd2OX+2q
ncb8kcvHzzSd3csc0AnbZouLGmoG+e2LbNrNyZRjjCzVc4TbDVJApliR+PnJ8q0u2aie1wwchux3
0yTj0cRc1yPE8vdkLtQLmBl9E/eMYFuc3MtzkufjPXkXfRxwC/xyMbVt+rBW536q0kNcWRLcHnWa
3vXIG082S+C957oTL+BU8bDGC6I5PcEKBtObTWnHdmA/ijgbqF+J4/Ay4eOUvJRe7pDJEwtIjok2
YzPXw63FXvhr8OAqwtOMlnPcBWrT+7D3rTEa3uvJFfsMn+O7oAh8O4YEYFjYL+IELAh2DSpDteqk
hYyVU7V9CSN6ahTgXK4xVCNfINMjcEE/vCWr416nH5ZRUEWhag7urm8y++KCtToJQpHvNqvgVa4g
ka5VG3H4W3MNRtZVo9mChJj2qi3DhyZMUw6xPH9KCU0dUbqcowvX9WlsJvfse7V3QwlFsGYiY6dA
QVS9x6NJsJvqw2UbxIxB69qNxG1V+skPPYCfd8dgQROKYpShpKpyzD5QQFEnGvUojZs9eINdPfNu
bvcmqo2DkARZ1qbhGer5tb10lQDtDfD11dYp6kp1lhYUA/Y64jaYS/MYYW5khxJVFVA1o8h7A0kJ
sM4Ca2O5dOdEMruRxCJ/d1gFDildDu1gAymhCDXeTqr3AYhmw2/Y4u4Zoq13u+BT/klSBPZAOdAr
xh0omg62P+tj5pRf5VzAfcKsBRCX1viQ/+RR5RlG8ymP6idLYKPElJjtQMJLZP+gPdZYbu9aCo4I
C4QwAiFoBWucNv5PLw6b234yoFTH8prx98M4WGMVeMtLQBd16FsnHlwgMXGWckObkxsD2OW7tl3k
Xlkrltw23DKqrbv+dsD8TGgXDs17NXnZe+3V4S4ripqY2Ax/uQiiK2eImM6k3fNkXxfayUAmxotR
4vEvjUAS/DnD5tVFxU0hpeB5u3pgXK4xN73X2a8zDTm3LluyxzYb3SO2Bu9NdgnL8NppHrpIyoOq
8UTtMXyKNwRYw5VD9MveHw2mKN4d9yRQ4sdSFfkOThaQND7T7ZNM/HhTewyKHKtIXJIkFvAxmRWg
bjxDuMkfPlBrITuWA/zROQb86EdHiGT9yEXS9Xa4xewjr+jobbKt8fXaVfJsaRU/j7SR3FZ4On8C
l2i3I97TI+WMZQub0/+KwoFLiaff2nDcLlcPLTVGRK3SIpJrLprBY6oduWferVjrGEOtb9fTUZpZ
0YoyUXEJJY/DNnYGXvFagkaLCUxmiyr5aSbl+EwITD6kRKV/49iNPyxdth652jzCROIsDy6XQTyB
U3gJnUp950tJGjdftJ5Wc1GCZJO+CVeOK2RNYQGnPfHX0r8xUVTwgYkJdLAkGHFJxNPwihmofrXq
vuD95+RgJbDrIwaGWfO7E350LtoZpF/X+RVLYgjSB8ck/v1SteUt/v4iWU/sBtmYwBPclrapMNiK
6lClM+vKqJzdLV7T9rD0BGXRcMOLHWfjKZ4MgUgVxGKfOAAtVwo+CXzNoact0k3857AOhxPuq/DU
oAGxuyCVvLZnxp0IHNcvZaFBetcxEGCR/5kVvfdEw64+wPef5Cp3k1psdVyXD2OcpxfMwME6h1y2
Z28fv87Uhg8rd6yCZ+5V+dEqlulcJSTewEpLfTv2hLKqAQWbn0Yw7CefGM0qQ8HEJMSVeIu7Ax9o
DgLq07Mj+m3E0FoUG1Tpbh6X8raRpdgLmzBvqkzlr6to8beqd5dnm/3UUQfNeE/o0F0pmJ0PXTl6
F1uFYA1Hayw3btSZPWvUBXdOr9sblxn9IKifPtUpHYIoeLU4RB3gWuiT81fGmLauJYgPJTz274Nw
vgOWpfvad9sfaSOHU20oSWryyPlslOE59Cp5GeMEBCWvTeSzYWrK2yCfxj0Yxf4twTbJUd3FN2Pj
BPddr5unzu/SW08SQFuNrkQK8zLvnvdi/OnQHfBKcQNmLrSLmS2kNV3L4YeAOakY7XXADn5TtRWS
ka4iKAIdqTXUDUIDSe4MOG0d99xj/cCuYsy6yEpkBL2oeNeDS9LXJWC29oVxf9h2S/eDJ68EYQ+8
jo4Db9dFQ/7e1Xb9qjSfbIWx313ZGKdWtS8F3sqW+gZOPYrilzL4inPAq2EDNQ3XbHVZYns5dUNg
8VtG2K0zZyT/EObFM/4BKH7MrXK/hIP6RmyUZoWCx74KdtubM4ImwDXSzRtyn9VzN6jxSERKsRF0
AqZSRIp1G6YB+nqkS5YUQxJBspH9t+OPVwGa2pv7WVvB77ZN4KzmdkGmjpvuhYhhRFmR35T3hQ6O
eSzEZmz5kbHevjJ8Q1yhr26Zhr/iXmTdyUD6T9cAFhiBQ9jhoCiLUxzYzn2Y8CGH9ggAO0rmcJPz
XVzR6rzS9fJn22yenzOwBPtMTFg6E7PEZ1BeyZHRURL/DbhIc5Zv8kyll6Uv/Pe8H7IPmy4DaG7S
f7Qi3C0j8q+zocxXHl0dFvcwHKx9HonqM7RLd9c4XDNWYTX86KHRlO7SD6u8MxgmE/bM6yp1ohdV
xy2RMi8496K2Ls1k2Ts9LsGdg0xsWPQr7w6TT0xNgQjokLDslyWsuv1UZv52Cnv95GfCulVRMr0Z
qDntWuCMOY84eW+coDw0YHecYsxXhciKXe3wOc2OssZviiCjvgJ06Z8zxQ7latFLvOsYmp4jpTWG
kzJ/CsfSY86EutBJ+wpyrvNXVzTLd3OtKDdxkFxmyGBrP8BRP4ay/Dl6kvhCy91/JWDtn3xO+E0Y
LaSL56K4zUNA++WY4NtVi5Infi0ocbEKPiaGAJjKzazmlbHj/OTwrew9Spp3KlXuKzsmdst0SR64
OD/jVVrA/7TeITK93lVD1Z4r3n/XQ50aio77IqdPQJZULWhmXCu3M9b8dWw7OHO661Fo4eD/hUXy
PZAtQGSvc/r3xAKwjjfO+sG2gXG1MtfPfjj1G/LI1Y9eR0/gFQG2Eec7w85g6uPMg4+xVPVB+wIj
PogEdigkPhNyoLZY4NbnL9q6whMwxiU74/fiwe5zcQYo0OCWs/VXJirvM8mv33R79doyukQ7i7Nq
OzeiWkOHGbCZgOaYcYIwnKibyYa/eG3lJbv959/bK4fmhLxXcRao4jDPvjjLoOLCTqdIxDHpsBFx
av9nt1AuM+UTeY6EaQmwSLmvBVf3eBL1xbTEcbOsJ9ZSgrceVNtjAkb8wIlg1Qtoi/aKLilH11mH
VtvcaxAuLbuWUB+4mdg3zONcuHyiXU/GzeN30t0seFozbHioqkcy6eoz8G0f3SppkltSqgNhnyZJ
f7GVoz6nG5AZEFEZv4JoCO7csnb23PGaM8zkdms19ltskdKRXVNtBLT0k1tTKkAISU8w7VlB2Rwn
s3Njz4S4YV1eyXiRXbePbtnIPTRLpF7NpQ/nheHHak+Cnsc2diFHlh4qLnEY1AoY0RyHGzMG2UFn
VvfLseiRtyrc9nS4NIkHDN3haDa2eSBNjq7FGwbmY1p74T2TK8z1Lql+W9Kq8Dh3bXdxYbfdmpEE
IFcvd9zOYdZvuDQBAR+EC+eFFlT4m6CXQGkuU2l/N2levHmLidt9ivJHT00a6S8/mPCdkStrz+NU
hPdur1NcjQka4icAgfl+yGCX73gBEHVpyWpn2C9HJFtqnvgsZamMH3sqrDOcVTLd6yFryJIttffq
Fc14JA5SUW+m+2nr+8a8xVGGPBaQDJF2Xt40rZvsOEOvYIhWDZcGl8VekWCF9bekcthVnB+krWyr
fEuHnPWuYzUlfgBZmV3VRtJeKV35Ly6OKHEfyWHZl3Ymb9k4gMUD8jliIsnHhxwM17r3R/1JoGk8
aRfgzqrSncWdyADY9f1hfJlkT2grjD0Qp774BEsf7ck6dWe/tJGBuYCZ50alwT7woEGaIBrfq3mA
HuJbwgFsXC4PpPGHBykIcFh4PIiZpGF1LDMF2g2n2fDYknz5Kp0W4+sSECMj5WRjj1oINuRCqWMK
0OgjTLj5bOsgxfBRVnW8Y+HR8aoJlqekodWhm9LkStsW4hv9H3tD16rqRpIX3uFS8D5BzFgHM3Oh
JZvNFOikyXKqrVpc8ilDxk1MvesD/CEgE+TyE7Inzx1saCgqBoBlTVyRp0mBt5Yof8e+FdHTJIr6
vfec9IsVZYBTboBqWFTdNfDuna08m9GKFzRwH190AFNN2gvNG0PmtreVJj5VO3oG99rb8zboS+LN
nSje9DL3+yis8g20BLNOM9dm6m50rF+irPUJuBD5ucuM1/32fIgjwAAcwoAa+74VcSddEU7wdm5R
17xCnfA1dLAJqjzwzqNw5HawcnEC2Q/kL6a5nnwjqJlNFSUHG2XCJNEP6HvpZ1aH8GHHcHiKfAH8
PAkAHNSw+vCIBITMU0gQTEdF+MbuPKZuigYn7DdhS7RtGurwR905y/cAQvFlLquetIlsNPtT2Mkx
9kvGdA61G8ca+2zNvm/56LuYV45XOuNWBZHPJzPzijN7Uvk75cEk/daPEWb/vMLzZEenzA3UPvNJ
mO/tmRl9XfL32FJCRZdZXI79lmlvJPlqleQBgmUqmm05m/AkYshWK3AGpKYGL37XfV2+d0G8PME5
SB8VnzaWE1V8ThNV3yDauzRcCLFvmHxwGdnMBExODDNgXdSqh4qKlO8H/XMfWNkumoR/o7k3si4j
FQaepW9vZpTfZ7nw9otjnxqWpq72qTfM28LS/p1uJ/Mwu3jEiZcTjRzadF2RydgRoAi2BW0HD4Ch
9dWeL+hiJxNWIqhv04galjKv6gvsvQw+vum5D/eiOlJo2hBf8JNXqOLuXQksp9uZ2oZK3WM7gXJZ
ex99lrYHM83zNvdM864Sl1KHhFiAlVeI60WFXL/yegII/MBK3B/DwMU8Uk/pmBaAlKMRh1M/rQx8
sYuDm+MQ6zHdciB4t1M6UHIFB+K1kFbKNinGTR7BqNh1SCcnmsDKB8h31mFM8phZGEtsboc1cARX
hL8KpPeI3FSo230dg1HAPGK+agJ8Z5P0QQa/z8SE8XnHfYxJMYw74qz2j8IewueqA7p0U9VTPR/j
hHIwerSCtKN7K/Tptg7GW6xrw9FOxuFWaLhJa0+SZMK6PNIRihVFVTvbqceKUNs8vCyDsM5Z5Ovn
wYpFumpYrXGJa1x0riG6+kW43fvDquMZ/aDmpn9lU9ltCAdFt0B7aC2g0ObcDV7CJjrCQ2tFdcae
fllCtBlsgQBaEiqsdiYUBfavuSMMLmRaHByNTWnFsSP0RsXzDKrdjqDi24bmKV+b8TmNlH1ZykX8
rDwXTD0OAxaNPlI3hvvUrQ+8lQko9v7SvXVTCTEjtB3+DT3MtrfHFlIWWyGb/LmmI8pee7xpf5to
BkpqJqDVDC66lodcDjPA9saNMAai9/EmUTXpv8nXTkLhTaQeKpXUxQ6LkDsceJdFe+AZiuRwxlH3
MXt2Gf0EjmzA8WpQTEAtxMKEyyeLoj1cRzn+noLYwpVqfn1be6MsP9JxcbtLIigT3ydqwVNiEoPO
sVR+AMcrsLGKj5RSfYlOONmGCU43WxliZlp5anEVMFCZYuDMBSUZY6PH6WjSkGKItub9EthBmhBb
F/oR81I/bvnSdbtv0IPZcoZxZ+/JnWe73kJHInAi7L1l8ZAsYoo5scs5OWS9ZkoZ07S7hevgFgf2
heVjnakO12EiXsguizs7V/BNuHLXb1UQZstpLE3z2DVF9rl0fb0vsqW7bwGRI2XG5T6jiZTdAQVo
9moeg+kkhdOVm6qmxrDMRD1hlAwMm+I+sd+1O6sFqnvNvcwivIs26dfBi4wrSL/dtARgWnhweQ0t
L8GCeX3VZk3gwh3ts0MwXiuioj7tT4UzDc+pW0G0sTr/CAA1kzsdk2J0Cy5XWF25fwN22Ye16c9L
FdFbY2X922LmbkdzskXGXqvspKl4eCsp9Dvy3FaXJoiTQ92FxQOCa3wDR4elDJ0o3nNTVN53b5Xl
uxkH3JVkSTB/uqykICErqkiM0zrQhNtih9kuy1YF99Qvw1uyIGauihNdl/qJPDRGOIgJtLfIEQ1J
mqcy0OPajnra1MrA75+6uU8fTebRHLPU9SPt6vaJxwqET5jgYPFbWr4iMzwXQTM8zSb3b7XrkBuU
CwLdNDhrMN3QYxK8YEPTyG+ZSnlRcUXOjhUf+lsaI1VkS9i+zv6Qk1eEBDNYLk4a+Ktry+Rdu07B
9r+atLxmuImhHqG2oILYFW58pAcPfKi2d5Mw7X3q6tbf8qSIN/haFaM0gMWWloB42LnWlbNTA9Bl
h+e9xtB1842efQrVUPbPoWPQB2EyugiIfnuxSsME0Za92FZBAQNQteQ7VsaVaPpWON21adbfzn0V
Uaoz9Fu8+KgHIammLQ7UBT9Xkmwm1tPved5i3dJ1MfzM6JwLicBQDGTz5bpVBvkYpV/as3/XmwiQ
PolI+7OrbGpK3GR5DsD+ie2f7pH/kZGGfg7+9+/1tf9Se7v/quGBful//5euf87fsal//blXmOj/
s47bAN/Lf2+gYdg1yf966j8//rUZ9/pf/cU7kX8oph8FviSQEnfwP3kn7h+eB584DAJqC3zpYGb5
z4Zb5w8HIVFZtu3CG5A+X+4vHw3/kYJFSi/uX8Yc+39CO7m2YP/TR0McQjlwVz3PDy3H9Wz331qy
GWMSorDFO60c1rPM+YhWU1Hc1EB4N5QE+VBAhtZb/+1H9JeZ5++1uoF1ten86x/rhQ4t4SHeMDvw
/Stv9W82HrqvPHcGKld3Nb7kHiDwtK9nGUEuSRscktYwXmMD4LdJqYxmTY4yeHaazPyiYmHe4+Z2
YfiQmSwOEBAze9/0RjqvE5CwmAlFT5+c8ukNQEkcQm7m8SUyu83kVveGIbnpe6ehQ8v1z4S3hh9Q
Xjwuo/PcyTObIBhnmBrmu5i3iVk7mS+JE9JcBkyuyMPfYNxVfnYdi3bLNJzyel2yG7IoQBS8iASM
WCmKb5OSy38P+sgFwpiljhVSl8BP22mQrpcJFCDAuYAKHLxXujiyKhX+j4RKtisUH1g53oEpIYu7
aUKnV79VDZJuw8HXgL1Ia+sXeG1km4TK0D3TUCcfQ1oaz94YjvEr/9dE18kUqkXsujZlqzD2NiQB
j0nziezQ9EqTOHiscYbHgl14cJudSrzO573EHGoJ/KhxH+/LpJsemwJ8B2EcHeL4DOjySZLeOrR8
qPQmUAtjaczuPd1jtmgQ4utSnNNsgvbaO5PbcFmVsbMhPubf1WM3ljQgdI19mGKRqHVYi56lLU4d
tS2DP9Mc8pqhXWPy8MaHJg1N8pwE5S8H1/oIf1UyHzMe6NVYLv7PJq/BkWVZzPQdY0vmgi77xKwZ
BamtsxeDGzkXE35fmCFzzebeppbHacr8R+L5w7sJWBqsKBVkQ2opppdNZWyKJy3RdzhtHBd4pJkI
/dN/AmfxZIEw3/nt2Lyk3eC/R0k4i9Xg83Pb1xXmUVCwhix5zS0DxI9CvqGJjFNXxfSyLN7Mn50E
2VfPfuWr7BmoV4r8ULxOtEy+tDWDgo1J8q0RSLFaEsABMQ+r4NDUcLnor6y5M0SOF/drCUCINVlU
jrdXW/k1BSrZJRehP5G9T6P0E5GY2GOLqEDkKJFA/vXYfMaaaWDjW2lzU6HNvniN05JMXmAhwdm9
el4wkI2kEKux2peeVJicZ5cBOWr5vKAOkXZK5saKGeYiVqNeH0sgj43+LJVKH0da7q75hrK7pLgL
Xunn8NvtIvR4e3X3mnWY591jDeUPBms+mpsgbblcDabJd1nCObquyebj0zYxf3A5YQ2gKRnw11Jx
+yrcmrxTGFxbFlmeUkelGMDITRLv9lcYSPHd5Tg4WOrlo+buMw4ad6475T2b2yuyiSxK9xx2KZa5
nOQyRISO8mcMFe+T1PJnHavlzSVGCB3Tyfp7aYfpU5bTQ7yUYok3czeq72GpFeBFugPcGzsurjUJ
0H9+eJGEvjeSGrzY0Faf53niIfYHox5BucyvpHCKD5LKRH+iyKB/F6hYcPCHwgLrd3VO1MzX8zpU
QgP2F1Mu2ErZGXuxSePB0gQa7Q12WBCdimSks40ymVMa2IewdDagzfIQtVlmFgV3Fov3b4+H5Smn
hLr7Sl3A+1D5FnNW/mwbUk810GdXsq1ZN1nFln7MY4gMXc/Hfe1gR6GowNGETmDGIm8tkJdRVBvZ
yX4HlSa0cCk0Un5ymQvkDTyflsQgNhtAVMWygMXbWjEWDmphOsip3dqaYi+NdyExjJEis3YIph0q
l3jllwx9eAEq5K1zoMz+Fh5lEFKVZq5BnYytWwDsYq7YI4mGspV8J0Yd+r9YIxPo58afMphQcpKz
4+8aTDRUAGK9kVT8LKPOzjVNdNWG2ZY6A6cebH1IKjgEBYyYjriKR8KWeV40rmscFMMQLZQtKlXs
OLDLkFgv8Rc/B9DnJFjW2UwTc1NXP0okzFR3ayYs37u5HlH2Wuf41QOcKn0NmTUsFe+4BL6J1VEo
SWXXedYKSASVD1r7z3Fp48Zau6SjretbtQr2DYTSoKJD1CmHZwSuxHnv2B9OWzb6LjRng97+hhtQ
f8+0Ar2Ojs9CsReD9VU7U+McyRzgFAwKi1JCWKmI0VHicdbJxPrB2y76ZpmYkGW0yu8sj8JjZgwB
InQmmjJ1Bi+DPbJkPJmaiOQsIdxsk3Sg/7YxPq9HP22TN+z95kZQMPXRlwZtD3ZS+8ubDQVSGaQB
tR6gR8TbCGcVdYL0W9HyVXOOUyknQRa3gK9eeHl0Cev4ob7wxhLIX/k1SjIL/DddYGeMgWwo4QAN
LevskNrxEzsPKMx4PEO4IUEVfLRTRJeYDBpAteUElGIHeWv5rSPO/pX2erSmNC+tTzdMuue+Iqi8
djnoWMEVefAY08rdb/3ZMcXacRu+eXxY1u/O9VgrqqaInxTpSBqH+EyvZn/kL9rPiFPmKvp2HLo0
oyW7hqgU2Zcqn3nbJNn0IMcwfF3y1hjIaQUAxYbGiWDLZWFGsqpdasc7Tc3ppsjiETNcpYf30Q14
ZdXZjGeu0B6Fe0XbltGaAFvwQtYcV6cqtd9gnM1ts1EpgRSgQAFN4TGLGVA6o5RrV8XOJ4RtBx7Z
0icfsc/zw0a/Ulhl4ryZAMr3fUYHSfYf3J3Jct1ImqVfpV/A0wDH5Ni0Wd+Zl/MkUtzAKInC5IBj
hgNP39+NzOyKTKsqs9h1d6zCIiSR1AV8OP8536HPqwFfqoGJFNGdD2Wq3DmUNiCiqtLCSxUkBTYs
wTluZg87TZxZOh9G5Hc4o4g00BXjvAlvmZ1odqGmGJONFCxfHHFWpMdKXL52FzpNeFVgDXsrKbzC
DbQy+8UTrUKibqA+2z3mPNOeFGpQjK+yZEUPu0UP4HYZjnDJDclIkRCkuW7NWZgQMjj/2GWNup0P
5U1f9bOZfEyNPlioZQ24Hg0eAPioqqPwnFOxewp81O3dJJMYenJCl4WTKlbcbg6nnDbQJMGDVOO8
Kgfhutg0komGSpHxpE5BlAQnAAQxttHVFm/z3OQsvjKvwFlXbv9rHETEBRH9jabOOVvQOWuN7aOt
rP9QoHk9TpMV6HOO21NxGbB+pC0EVicUwR1ghPojrrL51scUobYFcPA7Hk37EbhBJg9U2eIj9emr
OquJQZBjQ+7zBDryr2ZY7cO8MiA9gLYVb/zkYQTHLZ1ehHDwF/ZLRDyJEVlK5xyR6U+DB50tKva+
8OY3vJ1+wnC9sEPFapdV6b2tC/GhCtX9XLqCirPMjNhBWrDP75bTwkOS0A8290v5xqc1XjU4bvFN
4VEaGXC4EEnhf6D+iVy+dO3qejRzWKYBVttuPhosmUfis2OwGwNCjYDpVPF9HjVoPD1WDJYmdEjo
OEJMK/xjLFy4Ceix3Jq2JnviQPN41oUZ0qPJwqTecsQHxz+UVsPWqWdI4yVLDNfxAiXjctRnBaOm
gBWAxjtsOtLSeZaCH+D6T11BADAa8zDDKhvi+kjXp0BnMEoShiEVVt74UhVq8vKBtm3xO5CpOK8T
B0ZAsG70XvPAP/S68B/jYVBXzG3wgaqi9F3EmJSmO9IzzI/bOJqDLUwTD3tmtyJ3+l6S3QXlEH/V
Vep9VKw1E8YfRjfMOumNIiZPKJiuzsUngg7Wz73izlbeFNZeth5MufWhMjCi8Y9cZsUkk/ghhqlG
x8VJX7VELBdOoS24WTjxVdg9ubmuAMcmzED38xBcfjkTmHyLit8Ox9EdR6iBoiKbl3K3wfBvuvs+
LIt+S5Wuh34CWQN/cFDfR7Mbv1fNMPnbNV89kpGgha4M9lj/UKQ9Ezfq+sRXHSVpBagyHasb6mD7
bNfz9VZKX3Qxo2qFWfis6CAjaM0x0UKrrdb70AlxtifgvKjaI1XuECrEIHWTh8wQabFs6bXpivZB
p4vAvOql2HKIIpfhtpQl5kdvDeJfbqLz94qX4NUCArvQPHr4iU2EBrNtRFL9SFVkqbdhSn1QrvF+
qFUyTCbNNvSYIqzzUWcx51asL9g1OPa8dtIl2JCIxDxMOLbJXhmsI0Sk8+IHEyu+CTkl8ZNrcDzw
HTfqRbdEQHZzp6Oj30/0W+p1FjwWUMg4grhjC0xArl14ioK6C7eQ6ylWBoROMm3AFHqTckau9rE3
Xkh6LKsknhmlhlDaR49Ergf2ugKTd6nHy8aGXO0YvZq5DWkDsZdlCu4Du2HmC4cQ5ch2jCK8yGrH
ZhzD8qT74n2s1EIlJqeQPW9UOaGvJi5/ycRJMA+MAi2aI2KxYAeEV7ytK68hZQ38GR4ckMGj55Lx
JkJCE/A25egCvs6ZYC5GIrPvPVeRevPXRaXb/GeHTfX38O+S0Z8Vo/9533zVz0P39TXcfjb//iv/
LxSXAu+/FZc2efc/Xj6Z2Pw5ovXH7/mHtOQDvo0VL4eK5B/a0j9RukB23ZB/opjTkCd9SZjpH9LS
3ym7Dp0FkQeb0ZP/QdKVdO1I8lsEuFyfY6qM/oq05NK+82eRR3oBz4OPv9lBr0Lm+TdtyVdM4tTK
nVfHU08Gnl/DvX0t4+530nhZi4+A940mN7coL7CuIPUtw611KkK4lASES+KzSCvB019/nv5fe1Ii
KZXrkaejeyi8JOsUFUT/tSz5v34sX/mfn5r/9Pf//SmS/En/ADBHf1OejKNYOhIhh7Hb/3lqXOfv
DxSKHQ+a6wQodv8QJOO/edQsRY4bEgb0FMbhv/TU8Ab8+amhZ87HGyED1FJFtDf6N/gynRLJDPbs
Y6ltgydp0iHWPyYoDvdsi1uEYRhE2OaK6VayIV3XnYEo0WRMpqvp1BMVFinUdg8XTdN9sKR0BoZ7
XnbRjkWZ/q9d62R+9PP//0cquCQ6/5tHqB4+u59D/vNfOrv++E1/f26Ihf7zwRF//Ps/a7lChxBo
7NM3wKMaE/n8D/FaqOBvTuDS+RiwuqBi8//+QgrUxRv0r3HNkMYol8QnsdKQWbYiefqvUnKz0FjR
FOqSwh5pdO5kdS5L3Lb4D8+p1xGxsxjvCUJUVTUNvxvYHYPzkPiBKx5D0dJ42JJ17Kpu3ia0dfhy
b5DBe3HrZWkDcEWrmGnomcap1U/unNz6lkM4vQ8EvfsFze/Y6Wn17XPvB34h0LowjE1n0Lk1gG+u
GvTlEPzrFrXp/JEah24Wg39vBuva24YbLLRDXM3uCfbv0v1y+mGq9ktFbdLPwZ9IvnHbXqp9MaGa
7iHZdvLYWL1W5kyBYYpWMyS9oBQHzUo5lPf6nKYRAxOCBhzhirmlezjzBmc3LZVbHsY4WG90OrXl
XYNvMD/3uUYzgUGYt+Znb71qeFuNTZ748BhVz3qMsh1pc5kReTDx/FYS0dy7Kk13fjaTXJrSJW4h
I6J9I9YHzStfof6M47a5s5S7d5fxe0ZxpUxCcwoSmLg9GAisTDHOtyOO5+mXjr12uF4q7OV4UwPC
KktvyF75q8iPCCpqeh9i3V4h0rv7tQ/9z3LoKADNlzCTF95auBUVjLEjmrID2Mp1v01E05d9HvkO
NtOOFAH1QmmBm9QOXrOtHT1nBMwo+ktmcjfnIevM21xlADnGRZQcl6ro2sajDbZijdb+MJMVwEhN
jjehidrhtMzU/FQEPe2v3JYjXz53ME7Kb+C8yXv15NvgdwFQ97gNpHl0j4PAXtYeyOYM8Fiur5hb
jAWfNPC8607JtvzhjH51VIOLWg5Q8LToIL2eJObC1IbxMwRWDR4PM+8lH5NHO4a24n6kVYkjJfQE
rnxcARcq27J4Lh/WBbF9g2el+lBwlQ+ELgp/S98uwBsfJNnWEQGKiy0lLGzPdqCfOOgeymjxrshd
dm+YHEy9XUNsDww7HaJLqp8f2AKwPgTNmr+snQXnJppusL9rt2mGPc7HeXoE111ucVvOPcWSNIVx
kpVLa5K9V89Jtq+zfqH8N5VqN3i2IjNDQu3G7ejDzNaqy28hkOFhCDkFONd1yR9xnXdRRw1wJtIL
ATvDTKWQ9bUacA3lI99ll0/mW2iqevqkzctjLEyAJ5nhw9CQloFJoFU8kV+8wYA0a5ucAUL14iYD
4dCf/IW7Hc9En/yh+nbfqohQ0oPNSrtDbfP2PRVUB1I+K6Obxp++ZtDh5FXy6iSDQbxP44glRiYr
Ow3FLfp2oPTiOQYjSKfdWLu7JKb+yawOSVgGT5gBmJr090h7Pp98Vvt0X4wJ5oZ0bGhyEi1lyrsZ
GzF85HEeudQldbpu17RAsCa96+2xiqvTihqBgT/nwpiMXqlu/cZNnUfHGbEWD4GO0p/k+7s36r51
c61Mq+yJOUlfHhaaOcv9SONUtoMqup5mWRuSyImQyY31c30Lzy9/ckEVvrVTal6HRc5vS7nEO4LT
gQOQbEhB0UvuX3VqMoQETEuq2tcm6PZu6UB5n6x/XMMyfZh0JIk6jn0IFVCluN1Eg0l4LMgLovUX
t5JTKjwzzBm3/RRP3OcN/2yAv5TDLsqmchd5OMd5IBZYz36KewsShCVAPkW3fUZMaudX5DKOk/Ra
qHhLlGynkVskcb1OEcHQ6R2CT0W1gvHxbeEnlh+dv04xRPH2QjXFaIho2QvYL9M6+Nu+vlDs0KWp
Kk1nctsB2yKyG46v27mdgm8JdgvqX+t16il6WaS7sa3sIdK5aBDW0tD4XXameFibNKZnoAypPgmM
xbvmkRUjzJPY6tkQE7spusQ+myguD7oHi7FzdOA+kUL072uYcN/AWrfi91rB29zZ2qBBLm2VhjXr
LemNTC46gQZOvmPLeAvKHztZbsd0V9MflHzrK0wPW3+JnfahDVlicJl0YInmWZLUjgJmCydZz+DF
8jz4WKmCarZ8DXx5F+s76dKqaE91ZpudW6d8fB4S7E4F0yVtUvrCizc50VEynLzx+VM4WHG9ek1d
MhejMIMbd8eYJiEgC8gwMY9h0FxGFx4FDxP2s0ejGItv9Rigo3B5lPh/lxQvej2/QjuU5NVq8LZf
hOCD94x1qd300l6wwFrj+OFlgrmOc7nn9QRcqjLaBoLhUhpcDH1x3wRcq/eJLbLbdPTRggWGWUKZ
oHEaWrtXqsvjVsP67U00YL/KO8Zn/M7B/OA6ffkSQ8XuK8siPcnyMrHsJwc2q/FGSNox/6+hIrwO
0GxbaHhs73hGe+1SlQAMP37BN04vcpZezN1d5GtMrUNIiKUnunW58XdJdZw9HOXnKArme6a3CtOP
FrilLQNnvqORNZ6TLrY6SJlM5Vj5Ls4PNxs8LCfOemDmHe9p33CRO338JLQ7FcY9EIeezopQmOTv
SoTpVTpe3Ot0CVWMjUnul+2urtigL2aoZDmwx7sPtnIE1ZAEa2Z8p+7C8lfo47wO/G2lOufMUwRe
8DlVja+OaIP4zoDI0Am5QTh0Tx5tgjXABaoFYYcnbY0SgQH3NQbpZ/fECcZ+O8xJAXtYNvEh4CO7
E3NFn/i2ob6LH6om29MlGHLw/xUIQBwf+/nIljtfCTToausK39+zJ/ExxZo8w6UKQRkEIHyR5xYT
5nDVBKsriV5Y/2fNlDk9pVHcAWxHVJmexrKaNeUhcYndj2Vv48m6safa8UywMYzDH5Gcm2AbjDEr
t0sd1JvkPWem47PTviY0Zb44DeF63HF+/Oqg6KktGnz9lGW5+pgnLb4XsF+b22QCWn1PBxkzPmyu
M2TIAj7PsILh3ktSHQ8tYTE2Y1TxiHFmGeVvZZqlP6o88SlOHca62y5lkvo3o5Dw3NQq3GEzdR1E
Ljo+4CrEqfB+8SfFmzWwef2kTNDao41STiUSNfydUbtDq0cJhAALgTPXeh+QarX0NnjLFRnsAPw3
ZuZyy2jYCy+W22Yl1LQWDIrZ5T4azJySWQWhiMPsCFs9Td6QaqpWlZ2fV+bxv1ai2e+LW7NC1pMd
mAu67aWzBWYmDV9NHD5O8IWCY5+5DUZjKvGafR+sMY8vrKj4kHiIpYdi7uIbPmL8u7MAaNHxUj2u
0JQ+qUuhyARyvUtn2Wg6KmVUyfzeEyOm6GCuFamckZYGHvyIJTz3/SncqwxJhHNuETXnLrRVTZRL
xea6c2j6a48eKP0Qb0I8J3j8GjljYijC+WUZ/fJXH/U9GG6rxa7v+0lsdQ3RfqughXEEnwf1PEnG
BGcys2W+Kx2nNoepLiB+uVI6xNTXhKOJ7rOW0XSvuluj04hNO6a09BZngcFIXYacQfjxGX+5Mv2B
ETUdHoKaarzzQBL2yPgjeep4egK4FFXUfLZo9Myeq1HVe5ixTvtkQyANj3oNVxZJ0OsojJNULTNw
qoGC15axJ6McsrbX2PtwqUyhXqqjF1vr4PSlwHsDr2D+kdQicM82ll69bVpaJzajmeLXAaSXOJBh
lTcBRy6giAV2hE24ClPsXWK4/U5gdQfmMcwEMUK2JBC5aeCXe0beENInHdszJO2ZmoGgwUYXJVih
USin9WmwPcVbtVgBcNXQIDcc6kGcgyHKnQP5xFbzcUzBTaILN+CxkDPBfvpufue6BGFC7VvwYi47
KsJmAwFjHL38eygYOBBYqaXdq6DJ5EPZrCQEUwbzdNTWUv2oBg3cjAlMco7gz/uMIQfGIOzKYY69
tsg+oHHM4pptF89KSQK/f1AMD746rog1A4RixCfAPeGKoFc0XjurSD+tabLrderCRxygIj8gvmbE
3dSc33LtxLDBnz5sSDlJXouFFo/8Sq/wWW7krGr3eikqKo1Hmi1/NTKjQA2+gFP+8OFeT78AARAV
LJrOu8AG85kT5xxWP5jpLsesnfT11Hn5mZhRxkEtTX9EZXCp5mVi/+ZZNfh7EMzZNxGtTC2KhkAs
467oGz8zhZ5hw3qwwWkFW7qp+gnUKdwemhzwyb5OziBJ/wZDHO1ZlfJxS31y5d26sQhgGeVWt99m
L+zzF5jDU7YLUa7KJ+ssVXem+S6HDWhS7nxbgjAM6Gw6O84lqEPPa2P7FExhAsQeprWX0dxq+vRI
gGp58evVcfaNK2YmVp0qpjtpw+QDD5HhmIvdYaCrcVwJc6+5JIcqTITDeMb5G9CrVMr+WK3WpXcz
mI750hLxwWX7zVVKvgL7Ga8qJ1+bbz4i+w6o2vCdmJFQj0VXr/TMq2DmmcYkt2O4snKgptGv2KrB
5B38dsjGV2nktWIDf9Nn/gf23YZpeYq6Wh1zxouM07LoCNAtuXUhWIAYLN1vhBsqnso+CRomKG3P
ojNOiJ4TR7hdEFUxeByubw/hGrrwi5mpDBA5fG+F45uDnCKvCoEUBiBmG4xt8S1n3fE7x1AcuWOo
zYmQw3IzDJyC6Iyqgjhl75I0mhqTuwRQuzDaJtgXIZWwGItDHQdGv2U8C/VtE7hcKUCmZAucULr4
NhgUi5eK6q/lAAFdchFmQLpFrSuOSd1bqDaq/ElshMsxA55n69SJc4fNrN9HeRzew9lsbzHA11wg
AK5wIV9I44aRUyWfytXcXLCv9PcmJBecjSon/WN8eze7xo7fjbdQcI374Cz1EmXXSvXT9aj79dfq
6SjaD4tb3Wn4HUcb48cmKTwxoFI1us+OUNL6VEuwiIz/8njZhrEdnokNNUyUiwbyMNW0Bnx7lvW/
1iDrXhMvmi4xEJP526Z0WiCKeRS/hjTFPl/AkxdMHkPwdaVpd5MIqiqPo18vn4FY3Gcx++43wgTp
Nu1Wse41SP2jUZKRDAPgmaNtC/qDBPl6B9eYT3RVpIFBKxONK4YQkGtI9QGfSDgzOG3hSRxFnc33
NAuoY0zVUryL8kHQYwgAgsCP9faUrBPLHiXIpy1wFrLHCo8cw0pG0ASQOubVI2M+8j59z+AsS0T5
HhSCD85RSKK7Mufs/+i2nGIfuFSr5IsSlPQ9nQPunJan9BwD7HgqJGZ7ruQtsULOgUN9b1x8HDSu
6Fju5eA40L88pwPfVzU/3ZCR+/sgppCuy1GFPoQC3VyuqvK25NZqn9jRgo/WKxzKTSa4LT4+6/c6
Nmo5AzvMtzIP4kcl/a7GWt6Vz0zjcFiXiyXYkPZijhgzzuN1sIAfhqaLx+YqIZn3vvrEVeES5slD
uo6WGmrdc+OJ2Ug4IbPjn9Z4Uq825uXa97O/6Osyi4bpisQxAeJCiukzsIF364WCei9aue78fJ5+
rr7faFyoYQZhNk4pyZzSt7QhOoWRcYYOClzHgrp3gxPdCAbYh12C54qYIdVcKckd4mdNf8eRODqw
38fEFEKgMCysQFzzpMIn2Qa+7R4dSAKQ4cZO5My0a54cdxAzY7cFHip7cxsGI/J2PdxnI2rCGJLq
xVIfU3PHI+Z9ptnQXed0CRLTKoIoOrv1op49nHZ73pbiSHlceQWnIyHWp9SD40HE3FkzVuEJb0C5
GwI3PscBpi+EA2mIjJryFStVdaqqEezYmnLpPWB3pZIWW0H7USVKu9+GMJrlddMjA7NY+KREUm8e
rkaWqgqo/kWOwEkWUxlkujg5slfGz1mxwrxyCm2ojxj1+pgMWfEhQH/wHSE33AIP4fIf+yD/DzDs
Cn5xKKaTgHzNX9esxHeOVIC7mQjVvxo2s52uR+aRk+y4rQvR0dYnrcD+iArJySE2yZkap0gSyM3c
W+wdU7BvSXuDdPVd0n+v0aCbEUgb9PnfBjvhg2JXWu6KdUENC2l3386Vh98vEdn0hnGLRgHoQf5u
wZDU7rtA52WxW+nDoI22Y426iwpv0Dvcb/q2GfDTvXpZ7mP88+yluJlFKqSkUMP42za5CNF8Zdh9
NTXtKky/FBaiDqfmIfP7S68FvW4yflx7mMYbkTAeeTAgTcBgLslwSEsuuRsfM+e3Jcdm6MHd9cil
Tw4hoFzU9VYtfX0TVkQotu48whdBpfxVoLKUOxVx/z2QH6CsnSRMfMMhvzmFEo/zAVbZcs+rvLxW
2DyehiRFCejymZCvaqKJKsVs0Qe3oeN6qRUlHMC1cpyopEb3Re357zYKy5syHy+rIBAyuucXHpD9
jNlRnZoGhwVtHpBbr2TOq7bLs1m/t6kkojqBNHog2DG8ZnqGzRCDXCyvlLc08bb1k/ylyqYOLBRV
C/GO5PZid11XhdNNntXDppkc50P3ZU7HEDmz8bT0C7HYxVXjx9So6n02GLaqzOvTjU+jCycLb8G7
Ropki413fM2WgTVzdFoYfV6r1CkPfVzAcBvi5chyWpvHhJgr/QhLRp+Mr2PkNwp9WLxt3KrPIkNu
2RicUjR9RLq5l2UzHwlr1x/06KU3gjzSjlAV0MPhQi0O6dvd9lOIaRUNJDjlGRDp7YIWfvEuRuWv
saVJBjEtI3/UiqMiNH1TY1o/kVUMrsLODe4nEzsfZUdIjp+ruadjW5ymbA2uC0OY8FhnLjA1sGrB
V60M0SI9DctpXMLmiJE3vaRh/deyXevstrbGAneZl+StqHT9SJiqACcw1Fyu464/uz0omm0qBYU5
DoAekrb9HEG3FjmCgqcxTlxc6uqnp1f/R1uK/gqHC84XCk1bAnN5cfDKBax266+13MYzJMWDG67m
QyLG8xpFxn0EBJTlmBUIYJ9zT13oU7Bz7T6mE17tqqHoT8TU6SyPsSMSwyRx5h0G2Uh91P5kenQA
2Xs7jWGDzd+YhbO962fxdQKr7a0OwT5tqV+akf5kIW7ogWmjL4RGULoJDvl8KySM9EOF8/6W/ZcO
hMzM8XG2nHk9YZu7tNUB1C/OV/OBWOmAniC8ldEBYR5GLaLllRvD9HEqxuECVaKCdI/LNQQUkw4S
uV1JwBjLOL4ni0xfsFCGOctWxiAi6GZFnZm7yPHBzzDnqYlDn92ujV+hrukszx8mKiMfg4z94s7H
kBqAhVwy5zfrXvKO4S005zAq1O1UtPIBhZ2PwKvEqUuN3+6k64UXSJEvz0HeFM33KNPqcwwifZto
E+0DEkTvcUNREO5HxQl1FZM6uV41F8S7YYkesKAhW2LMnusTC424Wcq+qjeuTvCc90NW3ofk3R+1
zZb6TJ6v8jd52KhP6mGlC+vPS9hlQD/v8iYpD4GP6s+gCS9yQydctJ3yGmfcOrQh+bmyVOwtNSiq
rVlm0Aw9v9w+D1FaHiupgvPS6v5zXRdeXr8EIpLKUKhdnAnvBKGDMnIVipwEa2IqjGdj/5ENamdg
OFOMlh6mHiIAMdmhuCIYcaHtz91yaJQnvkZvQU7BR4WqlXeIMlyzR1jY1VCZDef95YfikHOTO71A
6xWNvXcn7f9M5WhOayvGJ9YVS6WZrpJDMonkJpDARvYRw5vs2BctLS4rhI5iHxDw25Z6aYonSh9J
EE8eTOxD2znIBCuJuq1Vjn4lqNnvqt6LfzvF4DylJjBvOl3JsxVT3LzlgzuhWVWiKveYqILHXgnq
PxEpnd+dHy63SOeeOXsTdmeex2WwrIbaN6c2TvHUcdFZ6UMFpdE+Io2QC6HyLX2Imgyqs17i3l5n
NDRkdAyb4d6LhSS7Kz2vxQ/fYHpK+U/hA9Gm+Ijc4anjQu6fq70J5uvBD3B+pgrs9lFROLAtfDz2
tMIFdbDrGLuMXKvwxB0HxcvCIpww7gpLeiqcaVTe9yy2LblqCuQIo65yanbGFR4QLE0D8g7Fc4AU
hVQBDjp3IKeg8FG3QHsfzRkbf2kCgvSckX8mq2rzO91Ns6HXKKJHkPuwomm05kFkySuzt9hvoVR0
YhqfvQZsI5w3Ee64UHLrgudgLmBeBkOEB4vnrMxmilDw33LmLdS0C3EY7LkT0ntMeWTrrDtVmQBN
WnhFIDf9qBM/31mMVPEGx+N8aQvRqLvbMGvn48zb/7w6Cj9nxtcnjz7VHWyjQaQ8yRThxF4O5buj
Z/id3ztSbug1V1ahvTJbGj9XOcg3J+6XF1VcxlQ+6QyqBfDFUQ/WeCuw28la6jzDdtXf9BzP4kZF
ddY+wsFl6kkZmgwZ1IXmRZRN+Bh2BrhvWfgQvte1j24WUl9c/KPENESIlYhODcEOcYTWNV38FE00
fk+gghm4dP1afa20VCwsRBHXfx+6Zg0jqCn1I9hARcg2i92cXb8cZgKIcTNtQRD5ak+haBFuLRM8
ppkUa4ntQofTT3Qq5DIOLPNnM3jY6Q1/nZCdovk2wT15Ie6EYgsckBA8nWQjO7zX1+5eUX2nv4cE
NT/lAB5nH1uXwj2RdD9oloSM5hdj0zc0gJag6jtk8vSKe7h3Hgs55tsglAw5agmDnURNdKvD2mK3
W8YAdx0x4XvmDQ6FMA2qyAsbTdSh8oQ0yPBN5hxRUDXGV5wHyXp2JlMdg2Wy4V06NDFjSiqdAUV4
69BMt1LmFAi7KIz9gd7ni7aO7vGaQ/LdFWs6jb9x8q/yDFnNZGc+VP+aYQNm1rbqxLjDY7dS86OD
yn0BdWfseTZte9mVF/M9YTKPTvqH4H75TldMAJLaVjvP4/xcm0ru8Wws70SguBjRadBnZ7AM3nQF
TnF2r+hmz67CViwh0zp0Ck9BbviBuC72Y9xIu4vJI/lHWAXl7Rp4ueVyRF1xOQ50KHg9d/kO0fZa
6Nh9WkIi/KrMeKtVFEx0cLX+fnQce5Vz6jRAaLgiJE0b9S84rRdaxjV1nbcdTbj6yg2F3QZ2cvez
dp1rJrLNGzHgiLfXTiCSdm7Zurfu3LlPpU/5xM5wfeAcvCxBuMOK2O+czodS6Nhavw7WEc66YUIb
7DTTIWJC+ITerSkh3rLKM6T3iSdpjruhfpVqWT+dMVt5f3AsfGPfA/UXM6Go8htLd+TqnjjcOLOz
CaErl+9EubP8UGmvDe9Xblfc7KPe4KA03Zg/c1ONMNxHHP1OSYqmA4Uvrqb1oyeoHCxEeasmvwHX
UI17zhFFTPwwybjF3VSjVHOx97tmEv1hpUI4hKphwphgYTTN9S6gUGzwf5AmFB6OdNJttwNq5/To
ZOwT6y4d+yqla9XkGXwpMzTrGTKjDx2WRFowXmeTHtSF+QiwtL7KeDPn9zLIU/lgzBTl72GeEE7f
rsRa8HDwZtDDQgbREXeSUhBQYmE7DcfFBOlCQq4onePqOi2CN3Oa+Lvsx9gMW4wOXHkJezjNvBdj
3ONgocmUkqcEYfow+2ODBQc0Q//cMoAhecCrmRUvOJ9TPF5UDaDZn03WiNJuTRD4w0J75WxSOLKr
zkW2kx3nvRYyaQilju/GnU+0QXLCu6OBITI/ap4aTvmLXQ2FsSIfOBRHEi2Jx8UP5hudcFpgwMSw
jCsCGnb7UFnK7h7I3xSwe9pWJylF1thyop31HX+ioaLXKfl32yCznQR3V7NxSXGN5THNtcshmZQ/
MpwCazKeMiRrmCk0OOfXpTRtds/KMXCeZrTLOLAaSio5cbD1Bsc4f419QL+ICw5hI+dZ94Qz62E2
5TnRtjECIOgwRV/Gj7rolYSal95wkW1BQ9Y0BUJsiyKfGsguWulfGDXbo5MoF4K7Rl/+ZkRRDXvV
e7reM+xncatBEkZXTZu65R1Cmkfx7tDNFE5largAI5I4/qLv2qt64n5cps2JuJ3xdv4SLDFoAhtc
7EAmzbjW7xlezdE5tFjTSVPMAk2QMXEac5DI6NBYuMrpovBOdKlmPXC0eAB0FXIp5uiMfyT/1RXM
xi6H9bqHI7HSCQ1SU1snC2bcfQ3YvufY6bzgiJWGWTwnpcF3jtAIFlL/CxaTjuLw1gPXG624XbYm
qotpOyh/GK8p9KBhnMRlkkVXTC8Gc4piarVoEDeOt+9KPVHe0qVwbRn96UUdnQ4PenJkbZgdylgc
XqJdL1rGwbpcxPzFCEZ38I7UKIBvAdnvrkChOf0jyBLr/C5UItC2eSuaH20KxYM0Qd4Cy9R+XfsM
sTgsrzE+ajK9YKYigpXsRE7ADgrYCX1DfHW27Q0hGI+uFo2/pDsIujxnJGGkYIZy6Hob4Mx6vPMo
gmY4K7vMnicF/+yuIK9htnaFdfEQe3HNNkorKGCRbd/MhXluaRWJf4s+pM8q6xrH3Oi84oQaJARM
mBjnmYSEQB0s+ULULPc6LXtKTMYy6KLffRUtJBdzp672EnG5L3dA1iRlyJrA5S1AhPrFkVyWt0Aa
Y/2jsA4Yp2VYMAb3G3R3jZa0wWaTuuYKWnU9v4zeAFVpX8IWKYjitUIeppZBwX6kL9k5UnbfgJE0
0NzfjeYQdOVnwoqPy4wgvOrZsKPvLI8NMdNZN+U36tyX7q5vSQ3CduzddLogy9P1Oq5sT2xA1pIC
5jFnrWO3GMFKXC4TSpJSTPPG7BOpsvUQ96nj73SnF8FWuWb2U4V9Kr8PiKHBDUIUh+dNDGEJOc8P
hT7WXB4EZUNu06+Ew9a+WDUrVsQgmalgHDNF/d8cncly3LgWRL+IESAJEOS25iqVVBptyRuGW7Y5
DyDB8evfqbfpiHa7banEAfdm5kmB36ekp3MQLYzzoKpo53FqEdJgrFeiGGY/cOyNLuxyGnteOR+v
ny1EeHkBbUWjAF6qzkS7Fv7LfMan45nHcZAq/Mc/FwYtIafGPoWY9A01h3XNcDY391gdCVOuSEaf
OKSNL6cJ8ABIeo4PmBOL8hXUabKthpopgWeiEzSs+px5ZKrw75RxCCN8NE818lX0M6gbs0QwbMal
v1Cm7FeXHutCfPRcntXPc8C/nLQQFA5tctEvsHXoRw05Y0UpDoJnktK+2a6ySzqWOovXxedgAt16
gB1KTxkVVrX/yvMDU8URnX2tXvOioqJgGTPL47wvq2q5Jk44Cs7eY1ZR/UmEfIDiZp3m71ilIvkb
tGYoXnkiNyhRrezjXcezxrt2MD3kgUVlYX8wgoXJaU3YMP3WRN01nXkeu6kbF/lkPta5jQja0dRO
Fn6AtkJlpDuR7+OIiX62BGvmFhsoC0v1uWQNKupClC9ZLyu5F3WQ1ivcf1LPLRkxYcMXhRIQtGgs
N52MHtVWXq74Im/5UsWSHsPZNTMENj0O8wH+nKCQnnWgGX+PrUuuh2leDTHX0+C2BcLpAqPogTVI
OhocXIGKbssa8nOCZhly/37TZggd6jYOzVx+08jHUMgaKmtssC1Jrjf+1Q0LNXN6YWu1zYwZCPQV
4JY37gAvb1+MyYAW5VFx5BAYqaR9lWm5th5d0pz03ryiCdtTOvAmxYsDPALyUB11df4VjCt9YPsw
m3BrbvBpjOt8KAQ6z7zl4zV0/Sl3kE9MUXSO4pXBuPHc4OsD51Bg3SpO2E8gXVe8w5PP2POWqdi3
tloSJP2xDzisEosLaciTA39phKHuJR8Hkvca3AIaS4CzbiZJ+aEkELJNt/b+n3RKu68x6+VL5aSU
GvupY6+DaQNJ+Croa+BeIo+eHPq0MeyCqQjvqFe7VkDfVEgPTFj5jNoVG0C7BzMvGlosizF9jT2/
A4wX26L6a0fWfje8XN705Q2TF/H+MYmETdFr5jzAn3FQHbFMDly0a+G6xGwWIZcrjAb5RCQyA25r
KCTNyRcicBQY5oQbj8yV9DyzGXZl91yDdzpR/4eG3kHnPa312j3N+MKqTe0CTmV92OwsqW54Yfm0
vso8kbeU+P+KFGPyr66goS8b/eCi/CAj9Bl1/tlVDpUMgeR/J93McwK8w4+WTtNdFqTiN8dNecRi
7z64/DS2YmzVAm0KLwecNrYmtZKXTqhy56wkx7b4i/3neqzGW5o6AAfLdaDh2SlgZfkcHp7g5dc7
D+DGI3XDAuGYHfQZAHT1BgHLA5Bf61fPS0EsrFDptqxqPcPQvWDw4wnxo2Yy3mvCrp8aGzGNiFl9
1FWb7Frou1tQ3v3FiVxykCLp2jeGJip4GS5SRNmojq8VGP5o23otINpBl58UXCIr04XxT+gkWG5I
OxCr1q6Up7SI0z99P5FMVVzj96dl6n2Xcu2WLaQW6gODxXYHfj/mziTV3BUqewoHP/8FRwNnC8Vz
6gPDLL4MuQScDgBen7ugDrdVnMZXD/SC3DgJxhRvyqgbczrChDxfW8yWzYCFhgq1DtNkB32jzav9
oErvlP/fm8taHY7GMkPt46UgnvyZsZM0f6yfUy9DRmuKqXsXVuHb5QtOH314z8AfMy7EpCurR4gM
lKvRIIjRhRZDH1FUr+0G2LRHUr/rVipll+UpsORl0d7oA4RRsXdrixWHl4rHpWFmf5PGdb7F6BPK
U00i7VgsYYLapu/dAz37RFRhVt0Qu0Fyp36RManP2OFVOkp8tyxNjl2Qyi9WWcCa+nw++uEaHlDJ
WBYO0mVPMOXZecaTcVt0XV/gjHNaz+nBYD+Ji9VevZXblOGueisdRHs2BuGqdtqo8oFWPKZdU4eb
NGVk3E6Iuywq0wqPF30csFvWAnE27VaovrSO1ush9tgbEUry+j1Koaqf2Ej6D5MnUSmKxYQ7x2tp
QGaYpzWHXtJz5lPXB8CRYLthOXuOefacB0uFoV4Le04NW8myroaHjF/8xDxbv2UDw2m4Sn83AldH
PFnD9JRV/nQzU0ETbJhGj/RST9i+YM48uePEDloEAeXuVYSlzFeOPDVj41xiPcv/BBseuCsRxdXy
DOs2v3eI1+tHEzvluyhs8+HVS3Tx5s7bQ7ZCGHXpDTlxakXViMdUQQYYwh+6nDhkUmYsE+uu15bV
yXWY8r5BvnHd60Rh4WOGneUzNEZ7+64qwAZVQUg0h4BDeJI2gsqSAqS4EB/gLnSHqrp1pcVQFPKS
Ab3iKyL7bnrtsLNkB1u6/W4ew2G4SBwvWw5+GW0b3WyfChS9z9rHzD9T0nBiMIZTuKwNAmoEimw7
2vqL67l4gAybLNuc08a+c+DzUDlExxHyQfBkeTnh7UTn5C2BJnUKQrIaLEZt/M4qer0OTOifVlBC
japNPT1mUqBnDdvBhCzolrqu8Tlqw5XQ/r2vmDXtQfn35DxH1GtUrnYnV8qlttApY/vc02zcESEw
+Vujw+lZ83PY8tb2koPLM+fvgpe13Xsrs5XBKveb81e0nGpaLHcNJJvXmmDHCWoUw+2mCvqcGqk5
+5nznv3KyiVLed9AN+cCRm0jzDUxVJOTz3bjZEek/EB9t10cv6VtJ9mVcHBh09KbyDv5qB4QVNt+
nPesQiRNwGhbzwxOE/OAqj56vMIPfutH7wPQMnXu2WUdh3vz6w20LavvKZLzRxLX4ikh5oJA0UYv
LjuksyDlfW4QElrgeH3oHpZYSKq3o+QvBkylnue5t29sIHvnkGRmoN6Es+vEPZqwvlyXXCa7uC/H
XUc5NRH1dTyngXIuvP/z7h2YtR8BbhSmOec9Rt19qwnbanyY3gYgucsYAWCWv3VUMEyQ84Kne8ei
j2/L7f8bKQv7uDsiQoIxa3pu4rTaAxSuq6MwUbocEy8W6yf4P52zk5z5/0988CXwcwCxw59kTj1k
tTJDB0TZx+0jZhrPnVyL7AyCnS28I6Oyn9A7GslhMI36vL7ZOB+hy+JELF5igfZwn/DhRNIPPiyM
kbFIIv+B190keRrrCqMBJREAbjwHv0qPubvMdgJADzbkipK5wds2EfZ3ToyzZWfmLyq7Qs5KsSKg
E04IxvzunxjJK04rxWCGB05goK/bIfCf1RwPzYsTlVIcHB124blhxSUZIHkWXngLzttZDThAYk2M
YGeSkHbR2Zlm/MswfsBjJaorf6SOG6cY67DPH2hLnwl2W5rcNpr5Dy8iGeQvitQYFMPGVwcnz1r7
h0KFYVtGtbEXnl3Ob8FRgzYuNfDdOw2Hnx7jJzeX4SGyKcxYwLxLk0UfZC51eornaQXlUGUvSXUP
jKzQVOVXa40xP8M0w9FAxhp+RwptkuWoEyLI8p7iCKxZ0mYPA/5MKPi5vDsPZy825iGDvaHfU8nH
cFTeGpl/1TgWDtYBPn/OqobH/ikCa6h/saudDiwzML1WWkcpr5K2LH70S4nhNgJzaXY2qdWBMqfc
fJOpaS1v6yVwX9uOJeEV8WWo2TLMPYTMaobDQCNZSqhpLwZLMnKroI6pM1vI7p2h1EsJfRT1xY3A
fOJNBxzxnM61jdxNG08NlirD+/8HNUba37ULSYVv2q1ZVxb0Ztl4RUFf2KAl0rabzsuiE2cQp+UE
1fOEok6oobyYIolYtnBb2EfW5CsgFADoLGZ/im+oo85B2a6AhJKU2NWFqH4n68jMumbsUGhuUPRH
FXP9qsd63i42L4PtVNR9dErdDEzzIIr56rB8JZ6ZFsCICZv103ekFDSrOI+rhxb4uH6BXBz/xYA8
5efAVmZGseMFfY/HEb5okuSbkraeb24tWOPNIjhJFeR/c1BSF8S1IDjZSCxX3L9/Ra/h6x9zDSnz
C7QaGTrWX6qaDgE+VVLytIDwNYMmaXnwGdgeT1is6C9L+QCTb7NKAG+Do3t/2E05yiwuwqXqTz5F
jUG5NY1y8J8z0kXiNEhGWarSq04cqkrGcGepc5mZg4lQYc0qwqjMnusJvflYRautPh3bLqhwpovW
4jBSvbj8yoSQelNwbG+3VeWNpLWgcHHd6YZuRx0RjfbAYtNMNU4Yctidrxh2aBLj8UMd8g5cc98z
7XVd/d0KN50f8EVr8h1RYpXzQdYD9iaHmWmM/rSIj+tjW1jsPt2U4WFZsIAVj2mdQkUSY1LkrCxX
2zdHIdnC7EmbxwFn0b6M0KFx3s+nrAPuZbdLr+r/DDj2yF6mGU9mvJsCr+ovyqmie+95LgABYwxY
C1mpN2ANw7I8UGPVsUXh2DWs3g4eO4QPl61mPT+lPWmtZotAKI3GwmOlJMDDHrwGcObiBmbTSb9O
kK3Lz6Dv2/6NHogy3wdElLmMOb0EWYvuAYXmXBRWfq98UpBJcZwm816Z0Om+6g7bwUbRj83h2kfF
XDadDheMS6n22+4AFK22+3R0aD/fOJVc6pvbyIm/dvCgIj7age7EF9GkeSA/WFZROiHCLo1gRLNc
Z0KStsMdvShYr9swJVB2pcI+sPGuJEFa/bNF6nrfLpAo5ufaYPgVNEzvfPzsLwCCEv/C4Et/tqdZ
7LzQbYsftfHo43qYMz6et45l+LyXOF+HTRwX8qwKLFAb0dz3U2aaxcHtWJDijqeNh6dS25wdMlcP
PJOSbTiiTV3w6eMibJPxu0BVpApkCf2dx4GJTNOUX3QaT+LQRTVccqPdK4ArcnRda3kG7Xs/p+dQ
pcPk0uMpZc9LlFSaui8+KHg4U62mnK3H11eQi3CCP2veEMdZVZf/0vR3AHZZF4BcPs2ZrIpYZHCR
LmjrZUdZwt0+4bqAWUJILTm9FW1pqemmEmASeyUH+9iVxB55KDT1CxbY+OK1qnlbsMbGTJPdTF+2
bz5tjzSwa7xGbsYhIcmLUNtON59Csua0dIGL/QkH7HDGb7E+FL5PqAQvLh1G48BrkhUxG4JxM1ZR
kx+N6Dp+qVjtuQMKcwN7yxBmZy97ZrsfNA+yiUeufDFlL0pFYIoUufJHz+BJYYhGNvWRROn57Nde
3CCMy+EufeJYpzrZeW2hAhF2LTsftN9QQR0v7wVAIBIKcaa+yAv3FcEYc6gD9Hm6H9N212ov++m7
OZ3f0RC6zDAFSlqJ2dx5CtayP5YDLra9zOJG7MAM8cwwbFy3GTwfSlXDPmkPtXRTEMG9ZIoj6tav
2BUKpCiCRDPfLme36GtOnfZdp1WYbAfSOTwHqUNdz5WvRvfIywRidEPWgAwOLp22HNMPL1pEsxXW
oQoWw0nVPUCLDwmCrhFV0WM27tpylmeWvbQmxD39PtCwkdtyZPAfwZSJkHDxsPxNFYndB6Oj8RUg
kurPWq3juzsFmiWLM+R0hMVpcxAR8+Sh0lae+iz3ZsZnt5K3nk3Kc11k5mLkZNST0ba75CVJQZVy
qrZVN5/FWkbnyfYBtXWl+tbAedhPUM6xlbJon5mO+XEByhkqWNckO771kOQnYCv6xK2S7plWJg5g
PUu3CwTx2ZxdYiEENYtujR7bDpPgyUDuSw/CXzi/VamDTurgbMUuE08I68Dg1FGbtNuLjHMqL83R
/LXJzGjLDE/d3rzSXO6arH3I2ctzN7fWgf2ObPPmVniddvHYs/Cg1/eR/EaKbMx72mNoANvfWp0B
fR+B5M02aTk1UQyb7z2FhYBtQTScm8FVxS7iOPDW0er+o/VNzP6r0gPHSxoqOLl7IoLRSYt8i4KE
hSDzg5fFzYnxzfNSAytLaANuBmd4jmkePKyFU12WMe72kxzxHQ12eakIP24dcA2EPMbOPi2Q3i6W
284wcZYUv7sjfVGg6+oRvVibw6K86ma45oCzte4u9ERGLXvpxTsXX6+Dz9/BuxmwNE8RjK3/MfBg
AjFptTymoYO9KctGuKUzBVZsgP0SVxGLnoaSkdDS4Rg4JsJWMMTtcUX+ujhYczh70zAF4ikpMDiv
Ouf2zWD7bCsiiUSXcg9TYCoserI3BGo5ZRjEyVtPQ8gpw5PRzkVBOFkxuYfCL9iTpW7s/CEonh6j
Mkh/KYoWFwofhX/2hh5DTA2yUm88tonsWPz4lyRX9AN8E/UdHa6pCwmz5pCqgX4XgG35lxWu/6Y8
la04BFApfhjHnc+9ka5/qFGLmAwzL6LiHrUHtnqWln+cYQieTbw65akiAiy2te9gBm6L6bsy5AYl
oceXemnpaMbNXMMcnfE1tE7VbgFOi7NBzH3OwWc+W+uX8SuldvOtHdBfsDMEzFIFhiMW+TUdQ97Y
J2pfM/41m8zFPtuLhgFwAhb0HUz1Ev+u6ya+oiZwl9W1r32GkCQgjM2K62RzXGvVBua7uA1VY3NC
71ghnAVaNVvnJX9Pjajz0xCLYO+iCXH4GbwdYvLMugxzdC50/CaVywBsiWZhBKvm7N/U9VaAq2TX
Dyk04aFKeMXZhQMhw9T4izh4+AbeFhBvOY12VhwpPAgTHptNxZBD0OI7dOhL02Kk2c01/U3kbhbs
k4bHxtZQUcQWhCPHIwnjttuxwYyfgIx1PyYDa+de8JXyAcWTxS7NhsurOW90tlTbiSKQV4beNHzU
oMDPFTT+a+h1c36JyFJEB9Og3YMKbUknCSh65icySc4BFZWuO8/+vZyB4FCFjRd5NQTJiIpWcm0q
8RhzfZgTzoPhNz6C8qHXi7rnQWD0pWuk9M6Lx2YEWptp9gS5fMLrQa9eKqkwOCdz058mm9e/Gx9k
6oa1+XLmP/tPdArhmeWn6HgXeokm97ElrvY0RW56cfy+OkFkaz+ZXWt7XUw0L+epHRUb7pa3KGkS
LSfSWtokbMnhO1zsfViF9UfWq6EoKD/3M/RX5YviX9bDwt+0s+r+QQuK5QanjCH0ClOb95NTjt4l
djlWvE/aCg4KMkqAa1ZtnJELKFC2qtHghcA6mZ/KsCueHdnI5FhV97Tl5E7EqFySdeajT+lZFhsI
WwHusmpxVfuH0JR5gPDRL1timFgm+15Qj1diWS33eLg5jQhvtOZIgq3VG5ADBYfBauhP6HcRmRpg
ITve2tONw2vXfZIZIXmOQc1vziFnp/C0UjxzWWk5/kURwML6RVS4hKL4kyoN377cl8jTp9EByEx4
rX6zHej1/soX9heUC2frh4ujhisajRf3Ysw89uSlFcDQgjgDJrnAz04dJcshNEfKoPgWoS8wIXT/
QI/HH97q9uyTKRVk95p5EqHHhUmACbNYAch5lnIgNJG4BC3QJuQ0sM4kxBDxF4130B770vWLh2OG
hsNU7tOQFpOeRXBH8TwlM4npYwSzJ9359Yj5Llypuzv0pfR7itMGghDH1cu6/7xgaF8snoR1s5SS
pSOXAsp/icn0pQjd4LUue1hr2HB3tl5c6GeUVfN8oRzbC/HqWpxk87sasWPQnm2PeOki8xrCO00f
Up2m7ZEyzSVn61os63miL4+YJe3z0w55ybv2FSqVQzbmTPe1IPCmqRFs1gn1JmL961MkeoAuMdxi
rHaXhMX4twNC5rNLARHw0hpjgsohLhsKW6KDoAubx2YKy4GBQzYoPplzCHrVB6c5l+OetBRPnen/
FRHLQqXhEQQM+ZheZAO+34HPriEusfDnct8rvukGeWE3JENYlRvaojXNQbxoQofsPCemI36N5beO
++nUmRGoAMdZ+DbynoMCjTv95UasU9L7iX1irPR8Krxl+XqnS/+Z3FlxPbFo3XRQlClNG+0jjhbE
3X6iFo5EQHsDC+ucFUDWo5nXEmPu0LDgSzzEyz2fi/NmrSIzna64VfMQxZ/Vjm32ow34XEsmgb0g
nfApEu7Nf4toe/HLWbBMenbF6O0uGadycsnVbtSjuRE6Cs+9K1giFQCSmaISoRC6EhB2BaWc7Gzq
aWvxcr91zDSn3lCSxnRV58eMjTBmfrVgCm27znFOpXY5VxhFXv8ALTWyu9WwEydeHfCTVX2oOD4V
K1cZv0y6pZ/4+MqoeurGun+M+YFf8Q0RMCtjCiPhmRAoBrJMOM0kRE10aKsL46bcEwkJ/8CwJJHa
9dLf4sLp4v3UC1RSgBsRKcB+wsBJ0uBdVcpvf+RtKpGUQj1tCjYr5UnpliBukfYlz4WQoDxicR10
OX0zwJHp4gIgwFgDyVgjAJTvbmdViKDKTw8pHpXhNPoaELuraxeAsaXH/VSxSm72JXgWrC8aVZ0s
7BhExsXOPaXkgzxIKojNqkyOrWOE+0zOdBgfB/IktyotmHvDiSX/s9A9Dn5MkhJXA7ra0XUSqljY
KeB2D4mvGvgfdt7meb7egDv3/BEBQR4C1T9nxLJ3zpmYGaVMg+oBW3M2XcWwFBj0psHLj1VrQzjy
oXL6KyzpyL12qwgkaqWH6T62gGAVy5ufmFXzX3NUUF+L/w1zLO+i9qNzmKME725Ykiu+vP441U4K
+cBVRzKyLB8VCinZ13bGmOjlD8UQF1/ZVOo/fiiDlzKJlPe4utWUPTAPYGTk7T5Xu5RdAotXds9P
NayZ79Avs1vPj/MFC7sl5K3LPEQT82BCb4NBuvEZ9Ivnv2i8yP7e92j72CzsxKFLU9HebIMJzwvi
RYksJJjIgBhz9Pb0BrlhxGGYcDSdO4qC2M7Mh5g/8G9Zwa9BNXeihG7sbGAW6Gi03uapjcLDknHi
I/WCxeSHnrGr0+GH4WWvaew9L0MeHn2ZtrdmMBkl4zlwkR1fjSVShDnv3FOi2G2nZR1+TsXa/gtC
Qx9guQREmeuAE9pGFwNdBw2mgi0VlOASGhxQ1zvWe3yak3Xi0/EbHKe66VCUw1SzyI5jLOyPa5iU
L45uS/3orD5OFsVFq48OvYoXj4rafUPV6aWkuu4b/Pd4fwoHPT16NCAljzCvqnW3CGH0Dvtu2VzS
0opbmdXdDskyfmmow3ovsBT3tJ9i+XoATJ2EEJNWiURXYPWjPYm81DaqHECZa1GxN6N+R06/hoEP
qLwHOWMs7sqI6oQKP90ScL8DSaCq2S8gkU+KZuLHZvYon0PQ9j4R60N81QUnB2DOAynlOx771WGi
l1um/jA8L7laT6haCyk4M8q3RQ5xdMMcwURHdZjpHyPyF1R6Vo6/q0byCFBI0cI9in79y+QIaKm0
IkE4cuLQC75Kd/bz967ua3iaEP9pNspY33E+bvh+UctdqLFb36TuO2keHgxYHDzvwR2i8KmIx3nX
Zz1VZh27Fb5c2HhvWPyj4QV3vmZIB5rNF8oWD6UC/pl5iSRdZw/kRYtRMuMQDuCn0hX/BEc7+UFF
JMW2G0SkKdrYUYQP05TA92nSBkcFkXxQqUaFMSNiBoDhjyvH/qDDUqhHx1hcKmShekVGYKhWZKwN
OyIRqg0kKQ+7VeTTP2f0sDxyo5i9Uj2MonKOdqUXYX/PxDAcV4eN4qYyEopQ7UdFfMCtoS75wnnc
o83kWhHsIFSx+MkLud0Wf4HLISFg7nwsYy/4PYW5qSXnBXIqzx7N6+EJYBSJAdAHBIGbzYCtvyRM
SZvC+FjoqPb2mhwUzWDs2UE+uMuUXQcmiPRY+ZaVdz6y/to0hZ+NR79xyAPn1uhr0TVi+kVMRvkf
hvzVb6P4QtOuqnMaRngIEoLuIayZyb2/cHSwx+0+6AN7XLGeJfsimoBtaS9uIEg7TjDproOfYK8E
tCPROep5Ub+GeQrcU2I1AzdeJxSOtA94b4i8HpY/S1i0bx0CF9RVNA3MhBQQFizul7oo9L/S0k/1
EwFCJCecDXn1f+Ebr4gJZrobXJV3h7D1mXYL1Uq564Exh8jr2pwlJwoUaa/tq/XQYeji1pckW0Ix
VdEDQ/A68r2G6++AUfbaDFn3M0aVyp6BHusnlkNrsevGLuzg8aB+tVvyGM7fauo6F3+O7i6ImDzJ
0AadK13r8x6LZ0lgVONwpkH51MH33QETamB/YGDPcZE20vugtg/v1ygr/RtAwX1wm6j/yL/6yJ0R
JRe8bcM8c6AOuDUASaPjwJfhEeJ55Jh/4KnF+QWmi0fzAe4TLlHD+lbvIzGtw2m+A27HksXyT7+o
WauwWCxYEKkpxuJUrdeCzQ9YL4OLasc335DDjSP2MkOO+N113HxELl6LKM+O/ZhULQC2ibVE605O
cx6hYM8bZZIxgoNDJPU21ItnXxxXx5gkgyDDNdrzW4LMvRtfbP/CrTy/wGJyL/lYlc9qmvS6oRtX
fbPhDx/xittdOUNZJYXCyRJ0G/buO8qrDz49M9w3ItldB01XImsX9sLZl99GWm2I1PtPLWURPquT
uSrUfwj8mKRitDUqAGRxo3dWE1rx5PwLCkn0mBT4J/crcRNBSlMsx1lyajjOlRNLIC2tUftyycWP
Hj89C0UpIfYl+IDtiRtNA4ej4pZ63xrTBPWuauqvJi/H9y7EPkyiJJnKIwycqdgpWoBpJJzz+nVl
Xt6qKS2fOoTveRO5odoCkl3BReBN05gGjxazzt5h1P/L7U8qyuk9Tl8uaVCAVUMYn9t5mMPTUBhU
doJf60e7jtN8DCrpyNeio1ENeAks+W0QwXDZ4OYKWMeHYBS+iJev3LB9EkQvfc4Wa8tg3v4M+cJn
YBeCJ1zFkeISBGlMNjZ1WIDKuXfH7Rj26xemevubIaHYCGMX6HDxDEFKK1aICXa1w8oA+OamFJlt
78KCOFgCZvm+Qka9k42wk8cHSuAxx+UuplKElRTPOC9OdbA8oNqXNtEZzjOqDQ41XdCPs8vr74UI
0+g9Rm4pL7KSFUUeGq3sjNW98x8cN4C3dOcG0xlWuCHNuRyviCQ4qmoPqTZh+lTik84/I78JzkZh
/IRgNfQaAkPmTq+jdauPsOHMV0bJsEfXKdoHmi6hv+sAjg2t6JUUP6e0mf+LKxrr5765V8dMy/Ja
OkpbxGZIz+puu91OZdd5zwQL/JLa4cHBE1hqCE8yzVJaq2OnvZacZR4hJ6AZRL7sDXtCLJLnsBri
vY5ZWJUHZlCOXJau7vbYWYZJDPmrZFvrROKldNd7OnfxS9qP6RqUJ5eoJ+WcNBnBL2szho95PY9x
EPgH6nkRs6GhYB8ScPuac1LP0clvouxZKbxHYLnc+r3Bkv0dUXK79fA+XbO27/7OqvBdvLYjjI1E
iEdepCPypYl+CqKWgM4NdiSuLjk9jhjXLw0byy3IkZ4AZ8PG+RmthoSgO6HJXaKU/eQ7GPgMd5MH
96T6tayOoMGURCRH9JhWe0+AVNqnXou8wTyEoZNDe9Ne50TALc0m8j2GHYe3DwNabcpiqP4Uy+Rc
RC0QOIyRCocZnNxN5NBEihIzRW8Z4sS1bdriIxsHDMR8+FDOFDfEGMSi21WwmPR73juIoO0U+OQV
FVbGe/4C44C1+lyjRpsXg1sen6zuyj+wEYhLpHJmGeoLfX9QLqhj0Ora/9aoa17WbFn/S0ctP5zI
cfQVVmPtPLI2ybhZUAN91h41fdFK4LH5mDIZ8nJit3LHoo3zA8K9ptSj4KV4pgpmPCdsAIPDkpvV
2ZUkMo68WNOEJ3w+3HgV08+0JlF1CMvKXTZF6+ZHPZRDfshpDbiqseD9QB11C9KRK8oBsRjV/7Ei
hjgaEbzACNHfd2Cp7U/rGrFKFCP0CPKW5Zkb0+Ib8825w+0pN2W0xNT01BiSQFd1vArhmxGVSeiI
CHY9pI0UXcbPv4WY0j2We/3g4wPgHC0jvL2dl+CH62ywaypDOI6LAfxxEkeEukNAqZe2jjQ4G2BH
NYFbQjUc3NDSkIlcklIH0iLztpYh28uJ1te3vDYpKbaWdM5LmVqO5vGy5AcxkHIPBjF4NzAMq0f7
UtWn59UlnAFHK0jfW7bRoHFo8U4fOWskj2NKqAUcKYcIHver2Mg2imo6EaK1u8FXxHkFEa8PrzNl
LhgZl8r4lwZVnWsX9CIWLicxy17asTEPVAvRP0CvfU22zY8IzMdoXcs2CXyS1NYAviVPhbNwh3fY
+luQGTgkI5F49T+zhvVTwOvrl5/34evsyPEkHbpvyRBgZHaFN9eIvzQtbSTG/qe8KU17wCwT3qxy
6x+ryotp345memOfqNPXiCyLzqjxyMT4laxu1AAXCyO0h8A1bDbsQGR9lOwd/tFxUMlfklHj31Qu
xFK7fNZfuqF+OMFAEhJJ7yiqkuXgv/i16hTf9TSv75yTaZhzUjY25S4J+lWfKLZa249gjJvuTzmG
SfYfE0ZGvKFfk+ISrh2hc4Qh3rwavW/FKFtSAF2GSQ0uRFfhv3ZS0Q+VpAA0ULp57eO24LpAZe3H
d5aB3Jl7SwriSTmjG9+wHGJE3FRiQTReaOr6GYSlfJkdt2hOoymXsy9rDBDe0rzJbMRYJSRNk34/
QY8y9GPZjci65ZK3KvzVGgBU3zVJjP/qjscoYmZQd9+TqqL2KcZn4Z9hGaoaZ1nILNATBmXLUeMx
b38x1pnlDxGqptgRS/b+GtdT1bO+Uz4EWgDdPSda4epjh1uIiHjIQLmhhDW85Dx5HxUdDwEcEO39
Hr0xOPmRj8lEt3W49+OAq5zuiXortJ5cnBt+twcwwADWzBGhGSAY6znHFTV/mkEG5gvehpdzzqEE
9FfvmWnirZwF/yPpvJZbx7Eo+kWsAsH8KlHRcpSv0wvL9u3LTAIMYPj6Wap5nerpliUSOGHvtd/R
Gkz9C0+K3b0BEdSwI+aI4I/tzBQQA3dbPnFGAIDppgzpR8/IXvtduuuDKLrT1OEEJyREbtJAMj84
1uVcZ6eskOk/JO1BE3NSyycK1/EctWtwm3tHw0+pa/WhihnTRZGm+ojDY3jpAQUcVNipbwP06UGj
m+gJ00jJ3kNeHd37g5z1hk8hWDajhwRWRdVT/DCLn+xkPxYIVTDSOmHDvyZfvB3bUS8B24rkj1/N
qb3pb7LmDtDiFpngGEcFeO1PTm7+kysFU8LsJ3EfNMHO98TEePLcuSxVED+tgq3LJOxcxB686bcS
xkfJ8K0AXYHZJAi2fI32J8VeAIklqzQBEwGWYp7o2RqzOAApPJEjgk7lAxNDgQjQMq55FnXH07+R
OGvUhYA/peKmX2DSeEPWH6IiMAzMWjRDMfbDPIfW1WPEckPT2E9ebioK8oGJYNt5tA1rXoUWHtu+
8wC39kq2J7DyjYf2Vc1/h4Zy/FJkIQNgQwbOZcYH8Z1H7NrTXcrqDo2akOxQHXCmM/CJBHBaX63Z
M306Sqi+K9mG9fP8nDjAs6ctviZxZIDKBqXBCvDdhl26XnOSXuC+ous4OJrVEzs8Dh5IbomIJ6kX
TTwZsluPyCJTD19N2fj3BVaUhqVhm3v/kVNbCy5UslXEBlEpz8wNCqmTZ0xYbfWnzqE47jqqtGK/
yJKgPgmfeJ8mail2TUfiCAgKsvt+BeY9+51ATRsJgwuh8M+Ib6F8D9EgsBZFM5tkZ5iV8srSjxAd
zKCoxERAtErL0bVz3YS9hK2y9tA4HLaKnr6+BNOMxTpH6fpMQlJA6OVkeU9Mv5OcHHEYtr+DzEYe
EEii/nCgtMFvAnGRptfIU0JhI2PWTij2wrnLrNiJRmwKqI0wXnp5sBG4PA9NRQIAVaW1HlcZWtZr
M4DxPoRjlua3nb2dXlbHArHnEMSk7/qJ+f79wNOjD2XfR9SBLuPZOE3z4cLzu74B2uor7iCFGFkP
KE5aX9isROxc/2RzN5Yb7TRFiY0jK3gtQtcxB+EBr9oto02OF/UB5gqHTh1yUbOc2lkUM5wyWe0i
hN8MzzB1nGzHg5gehCO7lFpiodxUdtLuOqdNLyxFimvtKRQhhePWb1EFxIQOp82+2WalP1A9BRSS
ySDNRsPJbwuLZIsq0gEyZXlpXaNhW72q/yrV4ptjMdPtlwQ2uLsA3M4+ZWeBB5YMBAq+WyLz2w1z
VlA78zbvOmqdaOM47EJ5plrZ7ZCFmhjPFxQyfBZwlxgw3ZbxECOBfLXNSmonEWiPDOIx+OdVwzg6
RPmFLsgTOVMUiTurYVbgYfyErblxylXjcegNE5XEX0S/WyVzS56rbrGTmATuKfxUHEhgWxWzjCtE
QSt/8XOGF1cWiVQEkQ2e/UjVsWR/Vs7BdCfTDGMUTdOpZp8IfSYxBy9r2aWX7nJGig/4DcroccHz
qzbaLVhqkEUfYJy5vclCQKs/cBnmntik6A80g/cOJgvCkXn6CfkOlwtD2BVkm23jaENt3/RsWQee
huvKY1ueBvQIuOAG3LLoZf3wT1jl0zd8FEe9WxgqMDM0fIyUoc6ZgPTgUjCh+UdnmaBS7PqKffzQ
OG9FIhPnyHS7uGS0yvSnpdOlT4hTJEqJZWI5nU7pPfMi9mVFymLXwwe2YXztMuAzrvs8NBaoSM+e
cRu5zMV3nFjeB4oZ66UtJcpQt3ch7YIduZ9HyCcZOFd25JNqv1sQXXd90/V72i7cSq6o5dGgb3jN
MtD49yH+5hh0hCWgk7m5u0XjUj1mupMrHmz8w9vSnlj9s/tydmx5l3bHH2iuC83tK0J4Xxx8LI98
TRNBiquYS9D/XlCee08H1r5VSfDomyFgqbmkaBCRF8jhLYvq9neymUDjMe5a5HnCT+7yYAGnwvpB
/nFYpDenuV6n7kbx6fMjxIPkPu25/HDD3eZnmyHCRXR723r7ow0gG35ThbrR44BktLvO6VgGdyG8
yvU1JPCv/+xAhu4bFQGljQh2cokepa56XJn4xqHdLR9S4u28Lb/+wThEmCQ0YNrGR2KVjJ36cuuF
OkM1Y+9tc1WUFyjJ/vjszA4TE8L5apBXnkBTKbzuiLE2laeuo9QYQ4+9uW75B0nqXrovZa3zh2Vh
PAdppXEjDeYAVMTzeRp0czKWbBjneXxEtnBLqB+C0KC3WXVV3NshFJoXSBgyQQnmyyN3xlqTM6vQ
sOwYOPifAqTFM37NEthJGzFKWntJv4jEOq6pF+DmWPl4AFdAXw/uufwvi6yZlTKpPA/T0NTzty5C
RHaz7y8BpJuxP7j2WJm9qUACb0dE+c6Werf+1L6EsapaHONT5YXOhlmd+8gNEVwruleEJ06G56MJ
yx8AtfoeoPdMbCty3CcoxkVc55zThFMO69UNopIQ1sBqDg5u/l3jJphKE3sp8ZhAYuFgEgdBsf0n
m7CrE19v3M9hwf9NI8zPNNPXxzZZzqCugVi9kTG5XHE2qCfcMN9oUqcfaPbZcYY2w/C+rM4VUpmj
A0yQEbyrCobHk3cKggDQT36zMG9CMYiOPLt1urP7PHJ2g1WSH2bqVDy7buh/95rDGuVP1h0rggaB
X4zyXTJMYEg0asnxMCT+0Zcei233hvFBpsCnZFSc/Vtzt3zFpbr8gJm0oFt4icOOD/OKFMip0Uzm
0eM8ieba87E/Ydd2T1SolGIuuCBcaSJ/rszkfReFJLTLCkx0HwnjL3cpQavBAaMttpXZmv0DMVQD
zgIHTlaAK+fBtRuaLyqFnZuhpd8KDX4X5irKUbOs9xLJPZUmxGdW6UjMTJTVrK1EusaucIwfoynK
39tMZ28VXT+HfB89ZKrqr0rlYLOoZ8r3MRg+8q7y+LpKBA197zT3JK65n2SBV38yZ8YBGQxFfvSJ
fDyt7vJXZeF0KNLVeybepyiPIS/ezuHWGzadJ4NH8gqR3fiY7i6joBHfTYM/4tzy9WnRDt9qoIYP
6o9l1+GM2UsCf+cfr6uFTwCsXPctzIBik+qc9Siyb1SyxG5DdvdygkwikxytmTzN2BrENYzc6UHc
mix0Izy/2QSGEoFxdCfrInkRTBI2XFJV7LL1YrdBgsm5V05+Ykq/W9xy2tdZQJ2FxbwjiTFT4dkY
PYI0cZ/NnAGAc5f2bI15+rYY/4rVytpL+Hz3AtXzsWns8CnATH5Yq3YxJ5uoo5iziOTiAql0E9uO
I885vw8EI7YH9sZ1JpdNzGhTZrhV87ZwDJ/B3fHbsmnK2PF0efjessdcjy4yjWeXy+pYZIl4R/5A
dAWiZ5aqAdgPv1vHMp4cN3TpHodvpJn9K7GiSIEqv3hHiClPjQeDuBqlcVDhg4ZE4p39sinKdnkz
dAQvo4fzez5XM8OyKkYb3TRNVdw6DhSsMpiIaw0nxsEklpWPGBvG2GRh9JKxbKKlN3mKLMzy2dgX
bpWR0wO9C0FFLY5osqa/Zlbzt1PYNeXs8IXecN7JaprRqtZJ9GaFCWq11Hpeb38pIsh2IQqDd+RG
gMF2QagxiwUQ3IB66WBH9ABDZ44lETtbcHXyDjkFjWgYzONt50naZDW3+TnAaMNHXaHl1jkyDiEp
dcCebnvDRNsFTL2xSdB4YkEFLJq5TzFTMHWydDgO045EhF6dQB/05LyMQ/8UpeuR7zraKb0iBwws
1n9Yar8l0oC4s411nvPpjKWaaaXyh+JfaGf9xhokl1/Pt7pCVy6v6xKFYTz6E7knEA96rEx6S/tZ
caEB5PpI6XdvBdtIMDgrIcpDVFJP5GiEn1bv3WeeNnfgAlJ5jlKbQ9UGYf0gRmT8A9SnLe54CKao
au4plqp7b76Zz32kFj+Jsvm+PeK4VFSG/p6kkM6GvsETbZEUWWjwYDJfAC3iM9gzdyHR82Y0qbRD
BDIAUS7iMKivZRuUcC7LSp5Cps2fYaDbuzkYsaBTDv9QuTe/dd0+VjeHJa9uEvB/JuxoI2zL/ppU
9dj2Ov0I4ZhvBjaij0no13vI6OQJTylY123hRUZgsGm51HP3p7Hs6pkLaz57VFokSYLl2Ywd2T5H
7VA/U9xCknMCcCHE7tyu0Iob681JBQBdZrl8g9FwZEohGEDyMVfN7EIv+XJG2YPaOitwLyAK0XFW
BUwPqG03lPTRu55TrARjGxyRAQHgKCostkWlX/uqp9kkEKhHfOTdkKnrlO9a38s5ZP7/RtSm+sty
Kmp27pLaD9qsqcTQwMyIIF9o89qBzTXlzQ/EFTJCefxuglc9ZH/KJJEP5LgULy5r87jq5xDyOPX/
vNWoQ4Kd069ZEVf1mNGypor1LMyGDRv+7lZZZL9zIocrvf6nSoiK7wuwxzjqqRBYkRJBUOsvFvET
yb9C6TvTFyR9Z2yxYQMwoPtaoOxkW99TjbkTPS2/Hru/TIeTuA+dCZjVPKqX3Bch1KkovwnPaxRA
QXFDi44g33GHy1fPmQjZ8TpVfenCzg4r6vtt0bkMtmGbtYcFktlT2hn1QpfCWeIbZf6S6GE2alyR
EpimZtSiPC/bci4ExO0A+Nn1q58N+5tcYUtXOW2NBSyoXXQSW7WFvoNc5Z2SJb0PWtaGbYYvzjJh
ttth1ooRE/e71uQaQwPRyEYUptv680giRNGGetjlq6KUbVFXkcil4hFgJcfJ8gZsDv2jM1nDtp8i
rK3Tu8oIrQXNg/UctRPsm/TDTPhKoehFmHxRKmfzbOCZs2f3Oc7wVNjWq1xY2ziOKS8icOQHM5rs
0wRCnaIh8s3BrsoDhMib/Kjk98EeLrOnpGEYtg8k/MVO49zZkjaGNCbpyOGZMGAXuT6BdbNOOYvH
9mANjAddE/jXClf2NXC8LI7wv5HLFcFAC3r5XulefFjg2qxDlYviZzQukhturfq39PrpPkeNFQF3
J6ZrK5n33/ziFPskcNScHGP+0Ax+dedOYbfVJmTUD/cBQwfwnWQgSRrs6Yhw3/TuTccOqTQf1TEv
QowCOauuOkhdlH7zf+mMMAq35LkQGMtbqmMUVcUHgxf+Y2P0XA9sTkndPWMSIDc2nPr3Aho9HpV5
YbS+lmn/x5TLa5rcaoSCN+0woeVGCOx68QJTaOcPYXXCeJY+aVYOn7eQVVI36oCx9m3XIOeM4xOP
EyUX0PUDSwamGqGoydcR6qELIX8WS6lfJ/gU27I0TrdFmGDfdIrZ603r94blYanPCUMPqilSswkE
AvF6WcGo7whC6X8wYEeGZVbacMBFOUowL3AWejfCY3dqmOffVhfsLkf+il9vynmycqLGLbLaIWDh
1flSppzuaqYzzoESKATPzSYcLxoPOILbvLaY6KIrgcv9C31ifmd+Ig5hFXmaoKveeR7DtstOpc06
e9+vrouRByOc2djYtP5J2+UqmhGTxmMmhr88vnZzqNnY/5FFPjVfwpjmce1W9RTAfHiakJ3Q2+nI
xtkfTuUN0w/C5oSazSVVKhLAegtYnBMBvoACRnLmOr9+oXF0O6YdihsckWshj4HT3Ch6ST3dmXma
o6+RPi9AKNXj3kC1ZF1XZLfLX53zCqxBAGmWaRMykXHNABsSStrc5UvIzcsPWBT1czCNBgjHqspz
LoMMZl6b/ywys7lV0VZ7e4A0XvWEB0BOuwmc2DtpdNRaBgPcPvOb5kh3iEaajN/g0Z5A74WDW9DY
Vmt4zdLSAyhnEPtdBaPfnGMDng3VxOiYcYfsodklg21FFxQw0t8OJM3v8sITu0nTd6MXhF9Y5kT+
7WlcM0Z1SGScSEHZ9Hwi1FyuQ1T4bXRZs6YRh8HM7n/sTdtz6Qw5HSDBHjYKajldeAtvyGNCCPZQ
S/rfHLnmI1McsnzqyHXRCycO2kyIDiwgQ4xFZK13hgmQgFXAWAeb/3Z0GarvvTBYP9HceOSGu6v/
x/TV0sSpaHz9OA2YRwmp61DjDptq8MAFel1e3Mhwkk4vi7G6atIKFzyo9w5gvOaVRRZp17yItCJf
gia2/chc1AVIDBTLFHwV9P3840piO/Vmq6bkIsGp38qeqZRGyZv2y4legY+JOaq4QjNhHrVl12Hz
6diH4vLK3NKHIwVqdYvfp0menbQkZTxGXJXNmtKWAXR+5GiwUpsJqZM6LxGaCizD6COzP3AUi+Qt
qUcTfU6Y5IezmZDz419pLYNQ20CjayduI3IK5QF1wDAdM97VombHkxkLOEebiPxeJokjgFPDdYLm
FpIBUZ7KNA9mEq3WVQxkLOluronMGvKKEo7/qUB17tvY2Sk30gQbGG2Iyf+xjRT+f1MFB2UCtJAX
rkLPUfmTfsmqRCfoK+iPSw8cHuyXbs9oGQw4F8/6giwkuvlXSMJ8iQph9UedgA4iRIXrZEMTZmO5
UyKKa1+TipSic9hglGUuls0pA2RE0v1nmc63vVQlzT0dbgJSHfIFFRgOE3czdJ4uj2M9rcPeRG79
SZiGqE9WSVKBjR9ojGUhyuJIN012or9Ma/EA564IDosOnPA0w1lLkHQ21JwAZeTZOCM9CpQeFk8e
3esVNA/kx43lqmG4q4eECQ7a/LaBsRXm8wu+JpTDjfFpoSU3+/hQDnPgHeuuiaZ9aOWrxmDXmk8p
R/i8Gwqm2b3QvUzHHnckcvyqC7prd6N1tPYtqhHNq03jfFMCE7xIxDm2IN6SLT6PdNjbsLy+2nxE
HOKCt+auqT35FGTecmNmDcibep/klBPisHA5dcrxs70tp6q+8J/0NZGiGkEux4FPpKk1vHXWEjwj
gDLTKxlF/aMfGJc/ihgaQCWOow9NXztA7SImMrbUNPwe8jIK2kpMnO1Z+4dioRl/R5g/vwTU4YaS
LMdD7GQY+O+RKHTvqsoUaFuG7c+NNQ7/Ihd/yBHPK5LWCknpA3NEp3h0taTwccJ5x2OXfeOuCPqT
xXR146u0eCw4DqqDmaqs3DdE3/34Pjk5cY4HkZgLRpfpsYTrlmEDzfmc8IfrO4BhPlFVlszdeC2V
XP4xjx9fulS34yFauvAHYpzAU02CImNGZ6CG9oFriDhL/fbUukX7twcuwlxJWGTT9esk7gRbti/8
pPPLMivrjdeW9CfUQiSchWMxBqfeS+yHia7F3Te2Ke+yAfYv1ZniqOeXL9y9q0s2xB0DAywb2P5Z
YOgiuq8gsVlxii2DVpETyL6bqrV9w6HjM/SnUUJVbcscR8sc2PRt0ndokkho6x5IQigCIpwUwpHK
l/o7IYTj4nl+ch49rORc2FMJ98ZusRP6PXvLOGgs/3VNsXXw78AFQlRo2oJXGu3gQp4CXinfghx4
c+hkhhFe5dcx6javfKvhok/HehzrH6uaEaeNzGZ5ZvPZxj4EoOjHLfCo4qO3k+AVhnl55Rdt2Al0
VX8m9iP4sD16uCNDQIkGqTeIj/MmHPddozxrH9IDt4fVYcge40yh+3SE6877DgmcwecqMPj1eL4/
83VK1F3lQQc+I4LN0r9dl9XFzhqmId1Zk9bVKQHOmEOKJYQNq8VsXwGdw9722fXd8jwp1EZMgM9B
N2oGInZil9uqoiTcTHyZoEIVmHFuuWl4LtBv3QmIm/nB5lb8JkKRnpn9rf9CVQLQ1FS3TzyMgnlF
YzXE4XhFhSt+GiO2F6GgcnCqYkZbXNuc22ZVMjjgc4HczEmJu7jn5H3GSVB/2K1H5i1PL4aC1MBI
ikkKg8TGlUg8hOYgOpk0z9PXbmH0vBvBZ41bxgfOUw44rI01f8NraqBzxbPjplvQsfa9NeQCb0q6
lpd2aCi9eoau9WfnWV33h3Fqc7GGdUrxb00qP9P2uTuNU2M4MFnj2WMd1swgQOFEusjxL0zkxNlO
OTXsLDHfdh1WGGmqldmnjYeObdAC//L2zKXNSbMvRD1DvJmNhBJ3bxE3k+z+AAzzl78yqQkE2dQ2
I7zvwjHIFCg9Hf9IQWj8Td8JG800LObsZSgbvo1ysSfSj1x/jqDxREyS5rmN+t0y4ejf2FBPp21l
1WY5iMlKioPJw9A5DBbjMKl5djZq0sNPaLPf3vuVmi42ohz1rZgnlwga0m44MR230osiUNQ/OKbw
fSqoCojMxHDhpZqdEHVTR8mNtbSAyufjGiLYhK0brBNmsjZftW/SSRxZCwz5FxveUd+7Pn7zo5Ru
670UDJvFRnSjWo9V25Mx5rRT4x0X0RXhidtiYiCe36CmQ0o/DItGsi91BEj1rVAqeG2wRZI3BRQq
/R7M2Khzyu3/j6AW9jT82N3V6lBvxj2UkPXBTRvxD2Xy/DimE1BplUN2wfhgi6dFQzOI5wlqzLlr
ZfAPHQNbOt8VebANkD2GZ9JG1uBLQw+NxxAJ1ADFkOqhrvKHoHON2BluYou+CDOcjax3u1RZcF7D
iCxkSismcEWXAfWD+R7XxEtyGBCRbO8Lwb7z6gBcO1UgcSgfpuZ3DhBFb0w3oCExHjznnZ02jAYG
dwSQ2FR6eOzghlBR1oaSONe598rflFxnT4CF486OBJi5hDCnIgzb8TlHKngqVrb8N4iaeMD+nl1a
bX8Izao3HuA3Pq7TDHeFLDy98YC47HQrVuz4lnMOgQymHNQ+SvcmTOx3/KhD8byMwgNQxRx8Kzl3
WYNY8jGALiRwPtc+g7DWerLRoF8K5qnltmbQt1dWQSDhLfehaxBt7SrG5CfkEhmkkbmODsjG2Os7
UVF/rLXB31o7REYdJjNb5aVbHIRKxoYYNuiI78IkyWrvoKVpxZ4rWasSZeyKHakt5H+lxhOV1TM3
Uts2t2oq/LyxYh74DPoBRBu7VIdNq0LqVJVyk08tLLOmXr58p+4A7644VQTmlLMrndeUUfcuqcMb
tcrYZ5RTUBvaOvqAH/MX1pELhtVMT+gNef+LceUlYG7rPc40US9gg2cOPCaqe0SP6dtgDe6hDHkM
y2nJyLmocxuGfkYb4CmnuodigNZpiYb/lDeU50YJn7VriVRzF+VlfYlkUh77qvDf2rDiDmSRje+o
gxS8mTSOcdSCYVZsuBOCXe4hSwY8lEQbPUQSaBoGokM2kkiNEhzf3LB2xICXUxvc5zYeZ5AaiNcM
Zhk2KVBKHHfdeYnLTQrM4CEvM/8xQ/h2CW2ihphOQy8KGJmitVT6Z6TaGGPqtuXVrA4YJCrxyP1u
Ga86lLz8YdvZkYymWi4LBmXqUPEIiD3K9aTl29PcHUuvIfA0qpy73SDHfD6xzhVJbKp6ADxLZYEP
hnfjymtN3CKj5VLtTZCNIg5crcrvcjHsETxr5sgtAG8BFKiJKHzNUUaht1EGNhnaaD8D3kHgGwgC
1GMnIL0eQ+pZtK7e2zavX0zzUS8fvVBZs7XXPuweZysdpguzFowdPo49l2c/QtmwSRMsqYfUunEu
OQmgVikGKc62khOKAIY+ETJK4UYHV5nqxrAl5YfrJfUeoFPc1mhD9l+U4iiDHaCWWwAQJwgpiIjm
wX7IhDSSPetzgm7RS9SAyiJy0Oi5R45kpxGGtDyGZqTZ9TUaGbP4AX+8Tfd5myMjV9rmWa0XbqPa
HhlfQTxDYY5gOm5kGlyhabFJ4z9fvOum5Thbwkh9OQlrvi3co4gbBA+veunx2fLzzkRz7ma0u/i9
sCNjS8UvCzokDPpxj9zSvUIji1jNodxI0fkVKj9kJSXPjjObFWUxZFEIMTdBWR9wH/Gak8cM1TMz
EyzGDHRQ7DbSXY54gyaz7Zp5cA54VGV0cEAcndoIwAvCjswYRidaFxfcEVofhpIdy87uFWkUkd8r
MCmh1T+64y0fIyR9/q22FEq+AdvIi3ZL2LIgBZEFFybMF04SJcSBGBkmiTxJZM7mJBI7dx3ZihIr
V9Nlv6A6wDA34ZJ8CTBmyE0Gneu4iKqK7ZOTdK+CUMLfdekBaJPrxH2PYLelwQ9c+/bZTBi8remA
94eqs8JR10HBPeulz0kRJIDP2bfLSl4QrYhLxySp3HhdyaPbA5oc1hhFLC0i8mTKQNJ9zRrD7Zbw
+Zximo8KsMU/yQ/71TD2De+bpbDmOw5N7NGkwrkY7miwnnm98bMGcxeys4qIe6EiiHKLoBr/xgdA
ufAcoXWGPpew1+F5EuVp0uCwtqZfok8rkZbcBsXNM4SStfFgmy6dZNXQq0/kpYDaqBDEfqSlIAhH
okYg2rqLhr2LxgnBpxMuLQqMsQ+ZN9HP7IbWhdckK1BRmzGsYGgYLbPyrmc44jH4br38yMbNEidP
+ij4TKJqoIbGhOFuVgOPEDwSf9yy4mod9jZ1/+IVSORv7tFJAMvj8ONMcRAVN0VDe2tT44cx6yxO
nMq2CdFJ8Tn68KfJw93xPbQlZJpEuSfEK056dUOkdY+s2nsCNrzWmz8922n1HtinHA9lFcpoi3jE
99jLIscifCvsvzMukj4GFRDcRq4E7W0zdMfXOa8IhsTDN3iH1Lcmb0cR3jl/cvD84tWm5bIgRAd5
hHmB5zNGiFKVlxEZIDgkCuFz6Vvd7+wMN5R5PTcHCsH0OgYYRnaqtfGVQ6aZw4vw7TysYVKbCk6D
Z5pl588tvNkAPSDL+eGmUqUi9f/BHGaZR+Xgheellsm/2RsLMqkqJ/9dMltdasKrGaVAeeF3X90q
IT8UOSWSoAgtUMdWlSULnLFPZHhtzxhXwjzC6opcLUstC1JGkH8zMzCGSa1Cp5Ro/1ynSLMwVKjl
yv8WPEcIb9VudVDS7TMG0XKLqb7/YRE7WzGlivbi0cr68ZGxbZmxSR8aIKz25NFN9qiS7mUa1t6H
lWDiOS1lwYDH7QwB79Agx3I7J8V4MRMO/3hBdtLsGDEpvU1x+r2giaD7LToIfVbmuW/V4i13HRr9
HoysCp4gNRNNQ/aGHk4LtSkHbceyBZQWskKok2N2JK2g/yfGtvix+pxaeOqRUZ4kBmP76HFbvy6g
K/+BKUr0UyMxym6UrNeHkSLmsesL76FJFeuIhMMUmM3UWs/polrrUve6+s5Ihv/PHVICwLRCHMtg
QBHLQP6nG8Pv95HkmZ5AyaizoKoZ4fzcxIO8rlZePPgsFP/CNbJ/0ag3T2G6IE4rMPsdUDtBrRWp
Q4IYCytIcB1ZI3j/8htYKwr8kTWaU1KvubZNMYsL1HknuGUotpTO7nOlAZzvysZHsaYsl9Vmp0B8
XWFnShV3iA1/lKAvJ4hCqDeb0LFgSzhG3u+7sGeZU3RMgW6as+gFHzZpXZ5dpFjF8atCIcnR1mEW
NiKIgyXLWKviRhhUHX0nOu+YocBVWp2Fkk7zCTWrmn2ufP/Bt3r3D4zMl7JdXgExPlV5MT9Z80J4
QzfbF7RlsH66LH3EL7s8dDxSOWjruTxVCHFPvjRILlArZ6fe9P6eW6Y8IsbWVxJ+lhe2+euODo+Y
yjmwvhAwijtCejmf5ejvVE9mVwF4am+H/fKe+sPr1LgTuoWi2DqZE9zNWIfu/aZH91yG1rkJZxGL
3vtceVB2iTdcNcCauAG8hzaBZDuUPA3LWSaP7GM1JpooyMwHRoV3Fvbhb4XV6dkaIBVQ3+fHDCUl
uc9V9KV8UEmpbVicKYa3m6StKk7Vsd8vket/eUCV3q2sudGrRlk/NXYg7p0pS7bIub6SkHAacJGB
QrKqIEAwCtEX7E6vKzf+ZsAdAF3L6mLMGgWphnP+2wrocssyWueSuJTnuoDQIKpueUI8SDpGZ5Eo
FIbdHTrs+q4sx+JHqRT4R1EXx45MwEfLjOu7z0sZ08YGOIS89YuWfTlxf2JtyMCOvs85zkXm+t5/
gRLDHUylG+yyS34LKvk4DdfuLtKhvkjcSBjm++aIiGt8G5GIsdjt9WOkA7rrDlqkJYLhtSMqDowG
jhPQOgt/V/NTZEG0Hbpa/hGIJreh58sTDG7n6JrBeUuK1P9vxON26CTpQEgQ7Cdp9+Ufzyv0h+OF
9PeyxX0sWWKrzqqu5ITpw6oFhgZc0jsLJIqvdHGwa/Uf4SvNDowEQ7yKkcSdMXDBkxZltGccl2kv
Eq5DAjcB+4vbE89DvNFhqRDHUqqgDXOQocWmLO37Spv8DSZQhViawhFNybgfbX84en4z3YN0hek7
+gwAyCJikBgxXcTdx+6CsckJ+sGC8KWYQlY8c7ihXI6euFn8Gq71EjxMbngdcZbcl9mqfU7lfjpJ
YVXf6HFf8I+oT2fEhxNlIzLZdj6Rz5S8tWW0txiifXq0Q3dLX8tDiyACgynTWvxz/ZEH6Am38Efe
cznblTX+wwaIZ5WesXLn/okz7jNo1vy99NwpBk7LKErCgGqIWITS3DNdZ8b1NueQ67MG9w/Vv3eQ
ruZcgDCIW9XpA2ebkJ70UoGRMoA06p3dRtURdLB+InsMJ2g9BacVb9C+socTZjuBakRFRUzqN03b
0Ht/FjQhn/wUE4kL1lVhzfu0SloGxBPNhWA4UmpcNDVA/EbMRA1Rz0clM/fogWIj3htSIUvmhrFN
Oq2/tZ0tSP8Hs19tjY1qGt9tS6AaJ03WZxubQkZIppE5JY0A19uUL1efaHAicK303e90sl2I7Hst
TUYg6Orp4AcKyvRYOmwhN023YlHAE8dEHp2o/En73ot9eE72xlNDAe0/ddTXqurnTHlgBXr/ooGN
IrWpScjg31HiGdNiS0Dr8F5kjbnym/gb7uvgYON6Z8Dsmb/CFdFHMCGEzGZo91p7tbtbU8T8KRQx
uL+IZuJmTe1XZ9GYODyJyVP+j6MzW24V2YLoFxHBWAWvkkCTZdny7BfC9rGZZyiGr+9Fv/TtiBt9
2i2LYlfuzJUltacUYd+MtMKFncKQWzByyvSFO0i9d81i2uVLDhsPo3l9FBHA8rzGrWBXKLACF0MD
HPOaOzrr0K5aPvSJHpApxJDPstA8s57tfXukldAwMVxIaOvHJvTeRweof8/t6ZZEbvKH6Il/ok64
/+tZlQYyEXJHwoCsBzNhiOZa99+mRLRm4qXfBmWeBp9GgvqrLKxGHYMq4QCDoCj9Qpgg6gV+b9Oc
3BjfTSY87n4o39s29JpDNBb/X0jJZHAneksGXb0T82N2Z2FVnTiN4888Eua5bdWvrnAnwEf7TGzD
Ojcm1dgjxQBBCHRua/SmgvBRRvessIiCWuzMd7i1yPXn+hzofV/ek1UBP5G1LFK6mLxolYqyISrN
ag68XvPVp6l9SV0VXg1nSrEIavFWH5xXULDRKwIMK2gcb1dNy5OPEWnhcTJakoQFjPgGFuWF2oEr
rQXWQ66ksW/nKXmwNEO9mTlm3D4z+hVLuqJetdo9N27a7j0PaC+DoEXeC6TEPcESkr9iUFs0nuq5
snXcsNnY+JUXmlu4TipAbxMPCc8E03JMDSKWbdJzi+z+shAIGDaf0bqxnQkJkivj0CAM7sy8D29L
7oJqiGjHw6cYXpSkXpjrNO1IGL2sLzJgxGqmqWNMtAdOK9KZZygrUG9waUyvoNSqaCc8bpwbR2fV
1keWfTfPSX0hvcgu34jM3YLofq9FtXEHZbI7T5PbnMhSNG+y5QIpDNn4KMHzZxvFj0AicdJG7gN4
3E/ddmp8qIh1m8IkoiPi0ryFYC+C3pm7s2XWvH14DQZCDNbRmPPbGg72KbKCUJ+ZGruTftzPHh/I
KPOh2dZjxM3MdTpvo3CAXRPilCeFv+FJOr3x0vetgBqvgzj0Q9Ke/aYUXIDPInXEwe1K/cjobhym
uW3oyeB6f+TOpDN2VOaHWKzwmJH0PzULVx+PNcOuDYXyBwwdBjbltn2cq6I/lMk0vZHYLw9uXwJ1
44OVEAZZiD5NTb1cvJaVuj5p8bn1Kus5NV1+WrdLPWQlfsErUGO4am2mbTMtfp4SWIfUBgAGFfCS
7O2oUxChFIzZicAWtlc3YqlvI0WCZrXjr6YLq50xhuG70vt78GHOo5msHLNChuHZ6kR8zauheCG1
hg02B2bqDfTPsrIdqs8yRaRh26j/ZCblKmVfDbtWNjlE6IqeC20Ib1R6sFGEevxN7bb9BdFlP3Jx
JcUDb+POMIp5X8Ip4aKIRbpEexysXTdT43ZKO/ZUK3J/l4SJFe/YH1HdiFUTA6NWzdiwQ9NO2EIX
i6/nfbQPJ4RQvjnptkwNa8Z3yVslbJgLrEVUP3Gs+r0z9fK1n1Tygz0YfwVIr51DkPxvLg1sAJwZ
7aanLnifSOutHwm3brzZGccdafP8hkySwQt3dO3JJInyMZRK4ZBwtDAQlRPeJ6OI8XlzTfApN36N
+6anMkPYD/ibII9xgmdMfFNJS4BNFiOlYoNYDhua95AihWeupHjhrD7a4U50g7ZwtH1UGMafl45g
PlbgOk0AMbN56Dzb1LsTAjKbJ+zLLXTBcAZoQSN3Ukw9bcB09LA2zAcm17G9EZZZHoGpadzuZ4my
l+fqmEAeYqKbJV0OtbujWTDEwRkNX45V6EFl1eWtSoSX8AbR411kGCx+I5e6gyqsGA/aJIbK7Ikj
NdfefZP27VfPq+huzKV8IYI17OaoZynAxduh4cnii9C0S+ZtEJOrbYh6/ZXVtMezipruDMTkQ0K+
5JbGdCTuLEsvP1LWqj+kKuOAAkzWbJneP3Q1GAYzi5Of2rRwQWnDWp4V2mfseun94k2UVs6a/Vri
fd1VfTEEkWfI1f5Xu28YOtoXVpPh0bKK8HVuhvuqWvpTnwLxLym9+Y64OPskPTg25s7cxEAzVlCK
AWrHpQXayLT+hDWy+5WdGgL+ufBZc3Wuw41D7dwAW/8EY9kJTO76pLvkfCdCYzqWEe/tsWBtgwRp
9vcJc1FNeexK41LFv3Euh/sSgt/FcUiPYfaEqq5PRAzzIv1h48/pnsTaytFVzdcwUSKLoHeagGVt
QD5HvyhZ2ZVrQP0xT4pmmkYZ5cuizFfCdKgXHd2D27pn2PZqOVw9aMfZmgwvEYds501p+OwI5cuR
qgVHnNoFbVOFvGfLoYhuZq2a+7TpFYD6qSk29K+NjyAUVcAjqlO8oLknlHWv30uUJswM/+fZGnPp
bpMbqVMPcqQ70ZI4HOiXKS4tHNCNGLlmbQDj9lDI8lLj3E2ij8wZKEQmiCY2eTTlQTJG3DCRhF+d
ri0J0KbsaaG03jLQnXsqx1zIUDr9o4RCJsyncI8UcQsyIxsT9Nz/3RMkOSxFDy7WVvJkTA5cyvEP
FXEYHnAZetONvpNB3GEhyna0SoRPUDYMJn2ISRUY/rWXrN3mQKWDVlgttRDuWsjipvRBG2b3Dwhn
cqUny0k+1ezydZu4J/D8v3Rmwo/UWv0765Bsl/Nh5Vt7cYWfOrwWI2TmNxewKQWhU1RtRk0w6vbY
upGVRrtGUzCswyTKej95Rvcd81L/f3fifuIRtClQBx7JETL4CyGX4rhoTZug1nosrdjPUP/IfFNn
fsu+8TEkafQTtrBQsyYUMPEK+y9yhhZBBkn8jlPH0zYOTw6Jla45SjL2Imgn+Qm2FNJ8NVuUDYGU
OVjU6/GNihnb2DUQjqtnXVtAq0KaFMCQf4Gn1MYlrQlPbAEAteeFrpynsQcLQd4sPnvJ1PzGbdvd
Qq/MiOQ27UfCqXQiTat2EUWtT9R/pEePUO8dK9R+rwnmoaRwMGLOtlb6rtknh1xv28L37Lq9GZpY
XrUiEuc50xwXYx7OQcwNBe48pBTBr6TTAzjx8a6fnORkmQX+smnqb7hC9aOHEv2eNanpE6bLULbL
zrnPU63H2MlkJh5qS2veExaVHFpIKHVoz8RJljo5TFgvP7oomr+FmS8Pjdtn17leHM4Eei3cRjeu
RifoiVZF+WZTp7rrQ/sffKuOXgqQpl3RaV/aSPnNZKnkIGGJrab98qObTPT7taMiLGKBdOXE3xnG
DzYBpXkWFDpuRmUlZPFJnMHriCRIM/AVD2GMY2oDNlIcIyUscD5l+rgCuDYqplZKjHyzU6MGr0HM
qmPWNHP3gfx0/0xcub2U3PHo88yCesTGO1gHsDDWfsHrgGhkzxcaKNXX0qUa7IgFtT/1FJEL/KZl
2TFKITJGBM0ntzzqvMzI+3thbF2GGkuUjviPjTMXr4pbk7cBp/ZGKII0tUba5CMMa3VPXnl8XOKo
P5a82krSsJSG2IJUuQVLA4cvWAeWLqPr08+wBEMh8n3iheMLEJX+TOl1cTPW/hFQHDaWV5a7bBIB
SaGpdYZ30xzcHXCbsSampARuTkFamYoZbt7ErVXaB1SeOp8MUuMUlENPVyB+ZOMs8Hsbgamxbodv
wCjdssjbDzWUZN7Z9jtSbUoAOlEjSFB3pnTCNt27eZwkII0pcVDfu2T4AaBhmFjDRMznjhfPb6sE
F483CQow1gxJYOOSeitX2v0jgrMhfPBw5gm/GTsgZOjCofbPcXTPTxiRntk1ojz1hWT7l6SUtX0T
WhwfUcAjI4irsam3I+6T6WzFHZ5eKuui9AHnjUmDEvebH0sYurUtchYpFzz/XQV4OE4/UCLxPFFG
Gi8b4j4Ymo1scoptUfNhILiJ/EElLZGLOS0sQmvZCA8RYRwLPs8xvmQqhvApe1wO+2XSLipf8TK4
ZDGYtbzZ6GGS2VPm2T1qlpEU7GYylcZ08sT4GAqvjR5H3Eg3GEoYJOJMIwoNn8WHHMjQLy2rPNRY
O5hQ8tLt8OcZLes9D0zSsdCMlZ8pveWX4AK5IXfpx1OrFmM5wbKsnwExA4RrWVYDT6jWSSyVRug+
AHll80uKirelHcMaAlKWafy2nZH8pMftCu2rJMt4Ngm68jAkfUGFkRv1+UEBBQN/PwEFIwFag32D
0K7vR9ERUEnL7H3EpMpYSGhOrJ5kOuFUVXvnJWn5rSS6uQDpg/u7hcRnIp2xvcdByxVYFh47T2XH
kD4aDbaFP82u/pt1GlUoZKX0cwISgLtmVQOn5D+SpE2XzAZ8vMJxTuM4SHlPUqfmua8NipR1TWrn
2VBF6JvCKItdCxqlPheGJw9UsunNccxyKHhySoyvlW7K9Kva6s9yRhkUgiqMTcp+4ZnVa7dQRQM1
IWioUBvPiaHbf7oauLrksVtfgEDYVzpa5FvEYc4VFh30uQu5JPkG1mNqfYGV7Z2iAmbj8XaF3Kl9
ADvVj/BpFUKrWVRugOnScH1ZsFDdIXvhyKDnaD82+fhkorf+aH32Qk0w+JbIQ0sly06iwYacouYv
0MInTLd4ssPMnLHVNtMTpBX3zJWGwSPiav6GeZ4CB+pRUdXAzIeZ8j1gnJvctN64OSIwqELbM2l7
r0k7/c1WmgR0p3DZEwPaul14hwabPaMEMQfU7z5+xHdB9SoOhPjXGvB18DAArhbfM8f1G1Cnk0OM
dDNRtV1Z4wONDtvSISEOHO6BkOTNXeOKHkMkuds30Tl4F6expdMcLq5f4LPaGYMgtgfzkLrFyAxw
UBFyFXV6MLsuxxLiDnuTUkSwlKK5J9MiH+oeCX4b0soFumAeA3Im7xgcxwu6tX5Oo1oedcc13u2+
D09w8mi4cjWv+ljqxrtkavVKhfZzPmBsH3Qv+Tdzsd/rZKzJ1YIaqTDY5B4LaVttzMy9cydzuhgQ
B7d5pQvIoSTY8DTEzw0LM2dj9/hDYSDekJeNVwRB94JeV/1EoaEe3GodUsIL2CEAljg43LPMjfrK
BOC26yi1HPrVqZ8xlU6m4T7G0F/BRMFNKAyJdaWtC2L1iw2tIgd2BST6rXDbP4+9egDYJvycwSj9
hnRxczNW9oMD1DDIwnraWK52YBuG7F24vLB1wjl3gzCInImOF09SVi+R5jwOjJhHA7ZK0NITeQ/U
IWOdyhHFnusQZaRKOi/UgtKM602KYN3uJqDyl1I5xZnLLBqce2NHmOCtaMQZSnBIGDbWY+bC8clY
8tneuC384nykyLTkxPFRlNk54NTbYzDhusjuCr1jwJE4Ox8tqYhNP1ivLrsln7VOsSG+fpW1F95r
k3lJCc1tBjLXAaAkPqou73fzIlUwT169Qwku/UWDIzo4Xf0Nwq8PsLP2QWfbb/FMHJJS9i1zPGBJ
8MVMsCwWPF26d3hLxclR2I9bgwqtNsRvp1pSz6bynvMIZhw1whBhxPdC/BGooyqts8RIfSzjWLyx
Ej87C0Zxo00SGpIdNNXB+Jhn9c9ssksHA6FrlGkhoerN2QqLdG9JccStau+E61RoOmF8wJqc+1Eb
oyJWzhxUfWs+IPm7ZyeZz0D10JrD8Rmgjs0stPgqtuczPsvP2BgksZsWODZu5QDP0xcQSBZsEX2S
2DjBRVDytdoLI4KhixmND4OOlpJT+c4poZ9o48DVM9Vy1062QcbOmu1mI+Oy+TDwHAdjU0EHbkZc
w2dqOqXYKsm7gScDKKthbCYXCy8LHmcPE8l8bFZvA+Mr4+yc236nAE+MKyeP4wkXdVuJ+wbvJ350
I97p9OEiq9FTzrS6M0hB44Y3+wNhMaxpo6E2scp/C4uvT+8u2q1lCjy5etsdgLmM29ZNqrvQ6l88
do9PUWshNaVYHBW9o11o7WtpTd+G7nCdsN07iQLGHQxkEIiLNoC5BlSLsN4B6lF230GN2de99q2A
F2+o1eoxCZO1cIXoaMrgKDrIpJXf1AviEsnysaKKntirrtg/5Z6h7jGQXQgs0zPu6Gxx3LmsfMue
w2MuNW67TM7JKS4H5A0AAftR6gYrDEIMBSUAkCPThv5amgpscrZUZ6cGdYea+CDV3fcY03IHnoY0
Bi7j2DE3sL16AqRGct9AHAoASzW7xquTl9jQvoG1D+PJTTTQmaSj/7Ab6+Bk4Fbv8fxX+KYTSr61
cnKCpaW8FuF0nI7M1bwHK2s4Q7PRDqkc6ge6WNIPLvT4o5LG5rNEb0vquXqgCkLemZYKvPnHrhIb
jaglH7sCxgBRLGQPK2KKQpjiqDx0i1Qfsgc3t5yN55rajdcNxpXxq8F4k+4nBMIP2+rFPzW4eGeM
aJ63Ko0688j6l2t98jF0dngVvJXO6IoBZgL3QsrhzrEkXatpaUfDjp3BW6kw4vOGBU/Vc01I6Pwp
phwbdjUQIeW7z5LsX9JJHOVek+34G++kx0s9n42ljN4Sjd5qNzTlFoHOpRdIfM3W/NuMSj02MTXm
NjASJIP8W3dDfB/xcufSYHBtarxeelTcNUXTshU1M8zLme4X1PVsF5wf+cZx3DqYx8F9YS1MmiMf
uFIONJjsU7PlrdRI785dl+xDgvpIuxJQjijSjXM9tbwAa6d4Zr9C5yyP9WTrFdyOOHvhesWBxMaN
KBvHv10hB6QOOyawo6KQV3b412gdG8HD5ZdsGZqTVfZmgCm/eqKaO6TomlqmnalT3i4iApYF49on
firayof+pdUwxRWlK+j2q+Al1ZJZSmfL3HgrbYTt820y1Ekfpje3iQKvx2JVEq5ZJmuCu17WbKHN
4l9kzXVNt4cGcUUyEqJiX/okla/ZQnHLNKdX3RG8sprWOZVjGORt9t1pOYgbKP8eKEEx88skZUaw
KfrXactwJtEDd2nkvIbrou5tz7OQ6ZN2P8f9+jN00VWY8fryE5Zzp7lRt4+MpHvmVTr7+lgBArGL
Pn+XQogffTLSH/xlEFXipPLpqKv+Qhk+JAlhGH8Y+vfOWq5KpIgLE1usbU8xQLyI7ibMej/0cEtk
+x3hRd6yqkoJTE36YXRKdcdybC2QXoEuGeuaMVa+g5VxyyvkmwnuBJJ0OlYLB41NLPtotjOZkamP
kk3XUsI2qLrwkWDLvTPoLjmyYd131C9sgZ5Em4UkQqLunOll9tIt7GEGqSjwRCVVbA6r7KWyOFel
FhF1hfx7GFxvD479F617AWXd+TnMsXOS4a9MgHsfeUzsS6XF+2km/TVaZZjuOkTwXVuaEK2TYdRY
A7PXcOqXFi/Ohr05WBWDoXfSCyCdDr09mb12qeeLc0/CbtS5NkOFDrsPr1YHMBwF25WiAjXjPWQp
cSwZ4sAgzEMvl5yTI8156ZnxK9pPmCbuVPmOlQcb9vCsUVUmoIvUpI6wKKCiL7BN9pGsXAbvslM0
tUEY1SDu7YcRu2E5Zge9a4ygkXbxqMgL+lWyaoVpQQNUlzMMF+Ia2enBIMBHtHTqvvDvN3vL1uaA
tj+Gb1PC6huG+qKW+OZCp2EkgehcwHOuVxncNJzqm4xy8tNl3RMPkEFrZz49lzaGd7aszg/XdBoa
LGLVt6zO24tJFpGWUaRj0x0+W8ch7LJRRnKLRxMXtfCiVd1kiMoAbkLXRqgRSX3n9eqKh/CxNjA9
z7QWbmCWfHuqrM5gaCq/n2OmRbW2jmcsjs+tVjfHXiTebopIIMqSuS2Jvuei5eVoT3aAUeM5Nspr
Xbe8SpFGJyAckTyMjEO3gW0mOaEJFzJ7qHxM3H2npPZE3HEVb9lTmxh012ffeLVWPF3qMeZg0cwP
mhM/Lqx3cOJk1S7CO/2ohf1DnkHZZajQfbQa3a/dJv2n4yPgmOHB7R0v208IWD4nSAuxCYuST82l
QwO9Njwmw6Co+SG1scH0m0Y4idbSvkQk77VDZoUKr7XUuzlHM6tMMACB4uesa1sGBEq46UVgeLkA
A9/etYldHto0huAUwpgR7l/YxXc2XmrIp+xnMveL64A4LtBH9uZoORfJ0b7XUhLAE9+LMuTlCMHE
8PHscqVFLO3HoA7d8dl1omqXOG76TPfBqWGbc7FkY/2Sq2FVN6Thu0VUd0XtwYCrB9dnp/YaufpA
ypZLkUv2Zp5w61QLiro3ziPrL9zAO30dOnZayNRKMJ8q7ciLTiCI7z3NHlHZYcFkFlUJp4Vc9CWH
n3+SC+hEvrm1/PQK2d1azbqvoRmw4kKaP+L4x58Ye31yjl2I/CYDxwZPe3pdMvYmw0CrQMrT8RK2
RbKdaqN7X1jRIX9QwA2VJjklQxSJY+HgUq3QQ5jl0cTARwPqg93DddPMY2tPsirf8axVe0AHLYkW
uH42VXPgmSVmZeZOGpOAkPKhTJN2hWHHJ+Pk2jtTKDB8omNbbJL3KzWSTaxZnGo8kaRLZl6NZ1NO
xZM9Rf2LapzmvsoiPejiZXw2aANAv0MuOnUCncIp5nOuKNSpzILZkH7gPyDWHuPkuGaqJMVOO2yB
ALCKKBnygJ6l+r6pOysYOuMr88qT4/bjj+IOdyYAaHD2En6Z2HZZ3V/MB53vs8IW+AqbBi5Aki5h
v6fdYWS7GoYP2LeHc6Qikd5yxBo7GB3UoKMwOo79miszAU9UiE1cd53BaqaSrw3pCd+mLvpBJgjS
2tLj9MbwWNq8A7LuUUr3xxiSGK2qtfY5PC1/EjOe5Mz0HLjMYvJtrl7BwiCxr1yem2KQEJQmQkQR
3T/415t1X6dPwHBI3WJYt7Pln+qT5msu5L+57MQ+V23ms/+OM3yEBc8yatthAR3zmDqF9unWVUiF
1Jpfxz5MxNQ16eOFdtxwMc2HDXDZf7B7yVeavG1Wuto2o4Fzz8Wp3zY9ZTL88NAw4vVez12+OnVV
VJOtJ1huR3S0YaHuze3ipUenTDDLNa3CEjs3dxyZsAhwi2PF1of5rRvMCsAQKSoOS2ou8+fBYlV5
kuOYYttoS76m0K0wK/YxO0EEBvphEj6RAMOOkHvIAd0xL7EIbQUGsj3OtZa1ZlK0r7TCEO2FKWM7
pwLyQTXeS+xZ7Hy1QcXrPIZxQhF5rRKMePpwt2BfBrwipOMvRfjBtL3cbHLU+oaQunlAolLHAbzC
M6FlCVwEU+BrIxWcfqyIxU1X47jPYg/LZc8/rutd9Ad/cvA9qjBPROI/SW6UhwUD+2qmoxG2WHvZ
tRmaaABBpSl9S1b2jem9P2cT5DHMVwh4njKiayha4Sce30us7hg06hGt1kzf6YnpTrFigc8FtwVb
KlmHEbIfTjq8UZbp6JAs/lkvsCmPsSFSx0dbBivsbzJkZGWt2DU3oKaoy6K70SXFgriGYrJBc8j2
LB6s1M8NjBuY+WPjxczUazqXyJDzDOOG2L+Fac9p/rq4APMJpBTV3fRHOV8zenY3Q4zNiOdnN5WD
e4/XRlxanLpAjIE0NjaL39mhU4n3wb/EGowgLOaYDdj4GpkWKFc4c5BkuMMdm2UZsIDUWYgqp+R4
opt+2SSLylfaj2GcBz2Wl45B+EA0xKKbBzIpuHqqdBoAYJjXxtNkJOS0WAb5OcXsi1UtqAgHvWEL
UHpxfOjdhrR1AuHbzjtv16LDYDPl5P1kusLMHvb2Sxibb3yqqwKON3cTaendEsrlrbThF1bdiKWt
NanTXJLywch05btqxk+dNjd6SFnah2Cd18YL4y9C/4AFuK5z0PcMgvGQKPiXrAsGRHPeVEA9YbJI
Tl++PXO7c1ssPLVeMSml9JXR+ObRzteUZ1pIBkopQ5fFUpf56TqJhtAKqcaYXJQWbPY7krGbykqZ
Ir2R1ihI4dc6lX/z4v72BPkJ1EAm6TU6r3Ao5bgtexsT6EI9u9870uTu5OD9hE8IizNJq8B0y9U5
s5T8gYvzQgaNGnchRfLBi+SRkCf9CgYhdmDlDPyUei3sMWifDm8zTBASC3M/3fP+bR4nkpnzkci5
RZSK/5nxGMycGmiAPZUx9kNqGqce5+sBUbU4pGlPRYhJSR8bPG/HfqBizWlg1TWj9Dxhz7i53rSL
4QrvpW6x/s717yXS9qppabHMoSw2Y46+FZve4zzSqyAnSkfyuT66NV1UmMC094gyX5CPrR7yNIkF
cmBjfJbdENcB7aJgQ0ZIoaVw+j1DaHsqFqxeVGPWV7edzUObjCvFgbI4z1TECCyPHU+antlOeQ+p
p91Gy6x2NhRc/LEaGm4+mhMFQA0293bswMf0NGq6K251/qzpXQO5T4H9uS+grayRCPezspQz+1M6
L8VZh3n+JJFqqxNmAfQK1XZHVVQjMNPWDe9Vz2N7ZaFb5f5UZZAe4rkYxsARC7HYHXu/siN2U5jn
qV0P70Y1T1M23VJTd3Zmo74JFU31dla4LdGHmPzqhR5IoOeEYtsI5g4eqQgjmwN6YDdxMzwUiccv
cNKdf1Pv1acQnQ5bI9Jf6+YvmkbyMJrR0XXsYDHo9E1L4D0ikjux0Z6mCG0yx9yT6Rl2Cz2HTRQS
B0ataY387C70uzpzPt5ldg71zZBRs81rt+Btm466ucWsQBn3PJqvHOvVL1PA8lZzuZz8dpHTE1qr
erIX6OMpMeyDgSJ5yjX9dSVk+9RLdH6km94z9ueeqE88Yg63+o4VpV6fhN64R4YJkBfZJH3s5gh2
JiUtDxAV5pxMcpOSh47CO4e3UnbVLGWMZ3bA8wmyisC65db9AZvF6LHqwMCUck89SDWGF8NYoEr3
Mnufi1x81ZQJ3ewlt15pdmUr0BTK3ZigoXmKFNVBW5ZVERmRkB7sAknAA3AAbLK225eUP/ityas6
GJTto1bQlrgQ1A34EU3GMuUQguYUD5eTkGFyS4CxXUYXiBmaGCQtEJHpFCTzRGClGJ1sO0vV/XMr
tvKdbJCfOKkCV3DJrvjuakUyxz64CcDvDXm0Awi7hu8gVzx6a3E0UyubJjvgUVihE3fe6cREDknh
yftqyT6gi0f+QpyYaJxsTrFo74tuea5AVZmKlRFQJupptKX97SPUQ09WeLHFCO1b2JL9YpFrGyGK
BiRE7Azrv+s5LJP8p8AK4nvN0ODDSryFEKuWBUMb2gcdvjOezbx6W0S6t5PiQcTJXyY4BAjgk8bu
U8IJrCF4f9Vjs9ZiOJKK8ERLt1EMMykdwO5G8ED9skNAI+DXFa+qFxm7MvDb6LAcsC1epkDj2n/U
lZVdFkXavkN9RrlhUVSH3qHDQnbIuCVIEm7z00Db+wO1yRVfmhkVeGhUkHi9c0a+4eosi2FfkWa+
iwAM/SYwBYAJA31CTva4fuRmdZXz7B3YSps4sAihL1Mjg066v5LC7zMlQIwcENb3HDkQWp2UD4HH
OJATMwKO1oUUmKjeazYJLjWkC/UzvXK2TjsYh8o1XwxvyisyLXnzMWHPIb8LSSoO8kSajzjLHylx
sE7diksITfferTXnHo8g20wWy/TUGhnQ+jh8jNlS7ii2NOUOJ31PE8hgeT4syPmlGXrjOxKYgE2X
fNSQVsa1Hgzmmwaqs34ovVbsnLYqroWXTjuLZNMNoKHjBTP/d7npLEvBycbkdGbJWb9ajmzaQKl4
fMpUbt4vacjX1UrSA8nI/MQsyIZEmATEgVeue3WGW1ZH9DuPGp4E0eS9uo3Sqb/6NrI/mGP6UxbN
2r5WRnr24r4X6B2avQeyZfwg4se/+mxgeEckz+euvMgpv4y2ulYskojSe0TGxzzJb0s5ZAF9HmvX
CqGnrTcKCxavRnk1ZVXHghsvf7FLsNM0SbNVoJijan6TBByQ2XKsI8TywiMuz5awRM7ZLGUJJHY0
bm0z8YfwzNLenr8badcEI7eVdKvrdN07tgyDcSqpEaPBAzaHR7Mhm89j3MACRb2qlhmWEQvpQzkZ
UUiko7e0o8ZpTgasasZbZzbahAZjhHdNU5rDIe35XTwtgIvAcmaCm7ENcJrCHkozFayNHd2jOFRC
ycbdhiazd4BH7o0uxLa7OJwLzQi/zKGUDFVckQylNVgYPzFbyyuABMq+az6Kv1gu+XHIR6mx2+G4
K3X6QfyRJNzVxUV2hlblBXwD84e5cP4pUn9+aMBCjh0whqQK2s3I05aOhKdnoWhUBz+R/3oOYTIy
I6zhezSkv7SOEMR7Ix/3naMdTKfIie+VjxZ3C5zwRBoQdChsiOoYzwuoMFYCBksQQ2jm3qobPhSS
U0+g1sns0hmEOlpPoKhYbAZY9gBpTCUOb6HEdFnI66IFNU6IgIvkhykRxdRyPUhZpagOUcX6AN+0
5S3PTt/Fwm9b2X2qWi9yuhqKOdmFEybYLYk4HjrMEYN6BaaE2cauBv1O0qJ98tJM855oYxO+NBpw
rCX4FJ++aPPPIAz8KOwoVJsJ69JOYSx4jzuYe5sstq1LE849zWuYvoPUS5Zwj8O9bNGACrV2DrKl
z6Ye/WQyuz554gI4WT5YTOTssnGLXadN6bsTm1lgcYsQn9zHx+GoqXpMA1vvqCKFp4VDTXBqn805
aR6rFjwV9ONQfsK/l8VDjIBpP3WOzV4JyEMVPypeBpXvhV5dXoFtO1z76JEe6pMi/DkFykk1ZxXR
4rsuocqxHpPUemKvSbTF0iO320BCoYNwyz0kCpKQwDIyDUXSCGMmBdH1kt+RE7Uosy41lxl/cmY1
ImZQ8MumCgHjWNgyQ/HAFYm9t1JQtBI6md3aVkSyc+5gG1kvU3uehWnkTxPoFm3fJ3LUw42hmgo9
BJcWPVnLV1vQTne2gRd9EVE1g7x0ouWK7zJt/TbsovmFUY0APzp7Uv64duc8MvQVcp/bbki0cUBA
6gqnu9dyPTNoes9G8U6uuaqvVm04y551AO6W/zg7rx65sXTL/pWLfh5ieAzdYO48hI9IH2mlF0JK
SfTe89fPYs9LZUhIoQcoVDW6DIPk4THft/faq1lQG1xPIayVckWxqYN8mID+9A0fM1gkNSteQQpY
uTZGnY58fi2lao5bJnsvBLse6eaFOmJVtL5pHRNrjozN2rBEkPvqx6K7jWgkptcBuFqUNAjDjnNc
Z/pWFOB4b8hKyM8c/hLrwAFoYNpNRnzDvgAzugpDfvsqceFWQY7pYD8OLBcT5QRWS8/LUr5WLYkZ
6JyiFBtmneiN7aEiUtEss+epTrrqFcCdE/MGkceDJej3tR/TeK8In/VPZIiZ4piFbTBe02ifLPJ+
OW6tgeuHr0VWF85m8DssLD0P/jqLLD2c0JzlDSQ55R6QgDXyBXsvmaaa6NC9zd74PSah44VmSGW9
R6OOrgerZYdq0UPdAm9JTjBs2rt0EPnBXMwkhUka1cooKbFT0LAXaT+QnBcqaglBlLkT+F8LdqzD
g436mDmMdGmVGZool6LJl+Nu1uFhshs/Gn6NGJ6LTW6FTrVDgDO231Oj94LvMSnnw8mUg0yu09bp
jr1NxZQkoTpdvOhDjSbZCPxTieLIPCPNHs8YEoEB1k1PPradzUDtCcIJOf3cIl6SyN8ipotRRci/
Zkt30XWOBy6+NTNJfmMwyfikkIyX0GlCTZeMs3KfUkAkw+GQmzFCX1EFCSoZFZyD3iOZwEpr/PZd
lpIS2cbTtYGIu6XhbEWvxpxTadc56ch3lfINBLAKiJZN2rdzE4+z+9p1aIdXxkhovE8J/qUqS2uT
j755dosyP1qR3X4LpGc78E2kJRBX4gu78mYos1EE3xbq3dTnHYmuVDyoF8dFtKcoRjzf0AdmuJcK
gwMTO3YDZhySXdraR7ONnrn4quygU+wU4h7T30iv/lgG5vBOQFT3NidUNEMsb2k3biGHUw+tA7g3
i+xC+OXRbyqJpCttZhThZmUWpxgsB4DVJOgothH0ko20XWBKgwzCKq9mOX8XndUOL6RPBM0uHot4
kXmEERke1Ri58b4eTH1TcxSfz0ogg0sgHDn5Ct+Nhe+fXB6ijfqyug8nshjQkRHatxKdQfJPnlME
2vb0aqnBUttvrxqj7TQFzcBxb02o/D5giUh+KTjMQFqEZyf2Iclap4qa9ojGVBrPQNVgERDW0bnw
XheecriuBe1qjnGNBCJ7chNE+hUlpJhA7TQOkBWYfrGEW4scDp6CGYxMgaV7bOvqKangK1iLwPel
7Grl/eoxB3d3+E0LePJWj9nFoLmJFOZWTI1JObMwndQ6uWS57gof1eS67qBXXUdDJ3syFVQeHkuX
HcKho8+/RbHYPqs6AoxWBgWH10Voc3Q0xAYUuwB+CLJy3tn+N1uy3xAVBcA17z1J6/KqFEj3zq29
KAzbqZBwSWtam2j7SAK67UTq4rmOcICTlkXUFBkCYyZVgfuu91Avp3l17MUiDDQXJc0uLr3wFwkZ
wr2lXGlnt8gtNSpQT7gVZmBB5Z1SZGw5mLnigaXHCc1W7BQ9T+dOeUFIZ4V2xUbNsFY3bFKT6Xps
WWDvzaKm6oXQqLpysqF4wd8xslXKjeY1NWW1TaKsFG/s27JjxO6EzrMV2EBfEGs3zyXW8pDGi7I3
Zk1Hci8DHwqXHbrHOKv9Hw6ofmroXXkFJts/Edo8XDuRyCDl8As0icaNqpF3ttg+Yvp7kEIt5AQN
BzGaXfwFKJ4KU3gBTo88nqNjuENM34wbHVqAAdFQaeRjStOAxa0YbgOBUfgqz7xwSbxou9m9srWE
wTV0eFdaxgLmt8Lq0n0DfYAmUe6Yz26+gJuBYFFalHOUbRO6lNnaqyZw+TguOcelzCrruK+clLS6
Wq1D9s4vUed4d9wmfT2Uu90iM53CO4fmllzJTrXhno13g4iY0A3rrkanezRcGrMYzUc0hyBP0boF
lWXSslDTixLafpFhLx6SLqFtPiyJBDdurer2xiTrJL9pKcH47xkdPmYO6TCfwqMj2OrAEZOKI7Um
UpoCJ0qNaONhowxSlgnG78EYIsWSgyjlKRgz59px2sGIV4TXGOnNZHLmgU4VAoYfmffLVZMZzhs7
U2E8mCZt0jcTougeqVP60mGoG94R5UI+Yz1X4ZvTsj3Zo2Mvh3MeTyHxL6ODlseeymlTl4SBkHrr
aDw6TvGgANVOOKs5u25sEnR4bQX2iqs5i3v0Xwuz9bUz6njLobg8Myb8/hqnnnwie4QEcpNDwzGi
u+rQ07aCN2xT7bRBIefxafHK/SsfjiROzrLaggHpCEYaDGetmjHXdJmkFdq3Vs8B6QSGMbPmFTiV
CT1UFUQLQELh/X+msBEg11bU4yffwwBrhtkPW7j8ZyUiyC39rEGh+WILffAn6R1B37e0+PlMtubU
VcGVGjlPrxN09tldXNmwHyhlsfdNh8oGd9hK2njSTOB8FI7dGCi8LMvBU+dKPLhOgyYX+qVnb8lx
sMevHnjSW0Pw9uSGyvHw0uWtofINyVfNG6xsMsOrko2IwlPRXAVt5ZwoEITxGiXEUiywNQNOx7rG
kShgTror4WoZHS1tC++Yx5GTrKXBirGiBoscMXTsYYu9a76mBDy/BY0w6303VTall3oiDKibibLC
mzasEe/p6xxgHpw/K8zjTUJu6IyB12+MF9Se/tF1aofJEGyVOhcyr8aHCL9nEa9T6ET4xJIqcK2d
aEVZP2ThNNC6gISKicBCgsogqHowJKo/Uo/trxFkSSKTJ9gihmVdO/BfvA1SZQtCRVw04msFWt7e
dDW75nUMm2RCriIiLwVB5eTDSXhLj6oIpVVWmwK6iMcx2hmsqdvEA2OS7he50ykp3HwOnL92mAKD
TTB21vcY1/2Nyyg9EMzttAT7zcV41oZJPbgafEDoLQ4UgMJprLHX1xTkbeWN9caa4MqldYWmFlX1
8J0mURi+uyV5wze4pFOMp5J0wJ2kkOmjwoybpH0IdUczXbVunu5h/wjrTI0cev3gqHwfVr5BTaDy
M6xxRNiVPWb5g23iLt3GRVxcISBIt31lOodgRHa6yQrqT91owZxy8tBZmJMBj3mubwgiZi8dWEPT
bBHWqR2l9AHNFZ3ACi5O3GVP7egmyXViukOBwH02f3hhJX5QqIHoWxjKE/zrwAe/Vnww1mauAdkE
YwsufBXZGa3lNtXPODn1BstEB04sN65MDM9s6qgNFsamTF2Rw4RLU0ggPsgFdDwy97/NYzNseygd
nQZHFsyQO9vckKcq0ObiU6S/3WFHe7ZTo7S/mU1Y3yAIn4EulcUeeQLpJ7SRYoXuZ+p2UMZGmv1F
R90GWqAOeR6x7LYgBmtONWXT7qwKiTpVS3c4s4OLi2fYbagOWGV7B+9gy66mtCZWgap3bXeda7Sb
UzGiK4f4H6wL0jPRMJfGlDwQHD27+75jq3ZsWu1bB7cIRPmULs4iSu8gZL6N/TTCBMwhTcWLcros
TzOIMuzgjik7zgRzED2gCq/1AwCtAT+Y7l0O415owKoh0LochhNcxbAmnS9n2/MEO45z1EbaCwiz
8Axra9lRR691ZnVsONaUcXjvtoQQrroeLWGCxDop8M2ZtKCICiGSstmWztD+1OnSB48pz5xqx4Vz
w5GU2CvZVs9FFHj7yBKq2gVShC5CLks/ZWPjPbZd0j6J2gt/jkAVzK8WcIYF9e6KH8gOB1TmidXf
s2kPQZKEI4KExKoGFvIQvE/Nf6XxCgqnRhuET0Y3GV8oEk1nL4i1T9CEC98WbB/kr2sfntyDz2H9
Z2V6FIuYC+wncNikIaXJ0E13KWD0m9JruXmgCYrEVd1nwVaXlZZkoVbkP3V2WNTbTGAMXWuRTldG
THuRFFLRP41hHX7zUGCJHRr3MLt3SxNDie/hytpSO2ZWM0f2EQHq4yfwlIZ1mrTbjex7UsDccK2s
Igf1nRCQQueDXp3Zed4NXpeyJNi1IjQosymVXWVIcFOiVYnZxHUSarHtyO24kiUNaABuZGzTy2Pd
2yIH9Md7TEHeG06Q9JmW9NBva7rXRyezYfwDBDrPktbLiSOpnZ0COp/fQ7PuX1yzd29wNBgTJQx3
IgtbAgn1AjG0X0m1rIbyaq6oCRWIqFirbqOezh9pwUbZfyHkBoEKIp6ZlhmYQR/LpWciHgNzO1Mg
Y1qHcO4iiNGFUV2NpOcWaxrztILCrhnoCxJURZyv5do1tGH0eeNtL7z+rq9a51ZGRfZowzL074wx
IZ9W+v1IanLptJ7Y5KJs2Pf5pVdsJdTLENR+FR2irrReQk1W3ZEmvdM8NexeMJ2nMhQbjwwZh6N0
CT13hQ9yADFjgOoXRAse/FpH361QVM+WrgHcxL35nsapd0IGU/1qI7O9jiNXX5VpEKR76fUEJHmY
IyjXDVn0I5uaBduq5qAncMewbx2f5tZtE/qhx9mQLfHVZJm1vEbz3FQH1XPHKLYgG3lhjkmrGN2o
goYsbfVV961xxGTfDC940jyTsjsHUiDuNa7jn4XL4n+X6YxaL12JufB+WLrR8U06dDEVJgneiyAB
lhSEdr4aWV8Ea/8mJz5YrDzAY4e+n6P+hmMHamr88RwRxjgGYUiQaTkTHDyz0zzadowmdphKj5zz
qQ/ONUazbttNIgElPodK3SF2MTokqWz5TyORGVxjijHL+ModbnuWhwfpzNMd8cF2eU/eUPolzwNK
qoMX2BAfojLCgLa8OwC1KJVynMybBvuLcdYS4EV+EAHBIaDdp9orHwztgUE2Ygtw3qpnzpHFEgsc
g5+3Qg+kh+NbBapUZ+CUsKJxOhjQO0prhO3F7z35kE6Jb7DKLutfDTqCoVpbbYk9jHJUNAYHas3g
oqWal86vJuT02qyYfZAwUpCjjDSFLwFQuRJ3eTHXG/rqeMAppYzOsyYSDSI40pH4WnuN00bwAoHO
lCuWLK++tmg5vdr+CMqjhRGRUikpAg752URMagzTAWzEqAs8zgDgOVlaVkJaSIsdU7xmWd2CbZn6
MDBvOEa2SPdS3Jo00VWhEzwSGEeQyrl6NqjG44ylb0Vt6Mh+d+ThNYV9yESOUyOoR4NAPNc6KttJ
GvAh7EqgwQI+sR8X23H5E1Rutg8Gq9yriiP3T8daBklHQMfR8SSdyb6MsvcxVjLmcC/mTU/UubMh
x5vROHQVhdawI37t+zzgYD2kBceP28hwyuJOSqOrdjXSsGAt+lynR6MZTRv7tc6tmyRIEEySxofx
hMyew8j4B4upBtv8qZHkp3ucbEybMUf7K3sIoOhGSVrdga1mKfeTcrwp6BiY3qpug8p+SjFc6kfc
C1karBA/GVukbcgIS0hWCP684ZVOICyGyDORyVMxCtBylIa8Sdl6Pwv2INnDHOfRo03FlrMbdeN3
gjrY2rk6qB9EU8fFhmwF9yrnu/6C3XGGmYx/d8uBjGIRvUwxJiuLo8cISb3I7KuoCPgbUO5hC5K6
4ALqbIy6vKW9FsE+DWdV2S+2cKYDaAKNWzYnpJBinlp1TgzhN0+qY6PKxLhrOAMh4RDKGu8K5lM6
orQUsnkzNk5go3rx1FMEChBFVOTl6Smid772ECZ35WbIYlnfoKaNsi95iHr2q7btviPEENH72vab
dlgnkWn496GBQYjOumaHgB+2kPZbAdLDMVYB/DH5igmIJhmiLi85Ij4qb+SogdrQa7C+eSTE+ViS
SD4m5IfZyN4bM8WLjFMOxfsbQ/iJ/9MrqFvBKmNSBqv7teSN2gc+q7oluSAzRXWjGpKQX3qLAvgu
7mQpMGGajrOlHYVzLmiHeYsLgexhhz4UuJdWz861O0E+AE8xOzc5GSsObaCJ0oe3Tann0L8BbPlE
vStEv0YflE2IiyUfJ5TiEFVggnCS7hS7SIaOTGizfSbOuwqAoxh+w565pI+YEtun7tJZ5evSF0ga
2TCGufvcUKXipF5mzviD8jkyVk6eE6oFyo1lQhmSSKyx/6k87nAtdESNwhu75ilJw1yvM6pBbxNz
Me1Qww4zdmDT+NSwub5P597gywqrVzg6+lCVopuvK6vnWBqBe93ZYBeCZy3MkWLGLBL7B2cMjXmN
9pZ8TMPKfZ2JiAiCnZQzEI+R2R/shyMSuFjaj5/yogj8uw6P/o7IDIDpTTI/dgL63pLR3Afdsx5T
EW69foKdSmRZlbcPLDsxgucsy4tXWQV8nrhgwi9MMe5bMw0OBZd0JoqWHHJ9LwzLMzEjVH1PRS2d
EUxkWj9MnA/MY0s0xtfC7dzoFYERBLPRqhMSpF1fnfvCl/iEqoQjUTjoN0lQ/QkfMp5a9qtW8NTC
63IfCCfltMWX432b+rHfe0pgUh7L7KoWi+SeImn6ygZ2OlD+xUXpKrvdEtYMKhGwfwsJDNnAdJNZ
U/2KUSIaHxM3HaZ6VfSSf3KpkFJ0ZGv73tLLXpT7NqlXMGogJ3Ulxro8q53tzIkZw0vAWXA9t56K
fvoAJ6/HiaTGk4i9gl5d0trlXnYzG1CofOU+jLqYpkxdwXeRbFqx0dL1Isd3tPU6Hxr3lnhottw4
QOjsJkXmfqHlXD50WvYQNqysb/otj98wr3PPGeovAr6P8TxgEjfWM46vdckkrY/CETX8r8IxevIY
VB/+cNifpse6hxchycNwrilm9/VBYVDuN0DmMrRRXpOUd67nDrjhOGkZ1i/qTxbGbgPSQnlO0UwX
W+E4+BHBYkLIxl480F61jDS4VwZ0NzMayXrYGnNTuecgrrGUsofx17Q4AX+A7gJbFeGZM7b8Pqe8
KQezQH/sMjOTpwCdsPA51m/82XLfZ1pKRDXzFTwHYDfQWSRwl/FTGARnsiuU6bqZs8HbcCaS6ruX
Y+Bdw06mSwz3x5zYDKPNp9cEwQC4EE5AygW0yB5VaxBTUdEFhfto06YcZLa1wHR19JQczgHAuNCc
yHBh1DpmixWFym6wGxQm7R6AqVorunFPaOTNZBezO1k65ObkfssBzoK1CmWV72hK+xhYiYI9jUOR
P2dtXdPwiLspQFm5YDs53aLo24VsUHH4dkBVQOoF6deOGWy8cxNPJlci7qK22ZlT6RivJdgt50vZ
eXAZ24B15wR1C3VeJfjfFPEonz5BOEjZGLN5vpNjZybzSitkXD9N0455bkwsHkBiuGzzATl/6wJi
4RW/lQCw51fcAnYASSfOwu6xIDXwkd7tGBCh4Aa/AGx3yUNVuRq8N0qFfWrwDNkVO+idCPO0vK/k
PQkyCFQ0fZta8o3DNKDLii1UrdwpQIPtmAFHCBoUCzcpCOKbsguKn6nvehQAhMWfsRvYO9vtqTUt
7e/phLzbql/raPR/0sJzi28DCwWhkei62R4Zfl0/5aAZIMdTAzz7VkVpIAEQxPoh3flbYoQlpjg2
dhj7yCQns6Zk0rE6ZKk39mgOh3Q2y6s6HPz2CbHPqM4LJKDet7IFWbApu2oiTaTzmUd0iGP+kbii
LHykxSS5ppngOVUGaTV7wirsnyQTcRCN3TaktRR3u8pznbtK98lROkm1rURsfnew9eGlR5mPHI1c
m+raniU5VZTFEGjNfJI7fAqmiYgqmveiyDkEdXwb7qgMyjvap6RCwQmghmnND7WBzGqjM2t4y4Ns
9PYJwZUT7CbfIzNBxVQj1iDZc6IImTzAM0Dx9+U4v+U0wRCKinyOJ2wQrO1relL2Ar9kh7HqpeWW
TzTo3PkYYABNOPRMLsg15sXqEFp9TetoKm9oR+Y1lhwrV+9daJfPrtEJDbhnGqwZ4Y3Bv9jmU39v
53V3jYjHOZCYY+DdSSSCi3wARTB5jreU/HMQr17ez6+qLSMgVuY4vJr4oS0qTNhDzT5jCEc8V31g
sxQQSph7jzSYeMaZ4cYGE5lnYe8kl8vCk5vFongMvDIjcI8pDqlkV7C/9mGjnFCgUl0MIGSnW7Zb
MzoMT5dqnaDCzfdFRxc0QIOs4aOjLzxk9mglfPd9bX1BXVnELdWGuKIuMM8IJ9VBYzfgCvFkhu4D
CtjoZm6ytABs4PbGfT+7A4FmlWebd2MlWvPEXIaJkFNY/bUm++Y+MY3Sf3HKzrAW5ISsj6Ev5a7C
iHEiYne61XqiJ2tE9s3E0ap56216sGsqcfIHVZYieiaNYX6uDIddG2dBZ124PNYH0hGj54Yuzhod
bGn9oPcwlyeyM72rrCNXZw3z1KMPFRNEhJWYZIMrkPvJPesC1iSOBMrYRk7l0b2OM3yNuyZzZiws
Q8QnOp4qkHlAgDWVX5LvyEQlSVrYhDuAQvWGeC1Sdg8SoUuPg/KQtKbtxJuA75OtbmZ1zmM8cLLc
NN08cLpXk3FfupOBzzhbCtrXM3LyYD/EOHWIUfKs/qsAu5g8Tc2YBCDozIayhDV42GQwWlFNDmBN
jTujJ2vTXCviDDJj1emSPkzlkgUCzL6U/tSfMQMEc/XLMeuux7bYlxM2SmxR7UjdskC3lk+bvgrz
1nyElxuT/+0btPabp0iByntp3aIfbxDqGGXww2OzHfs7+md8YGi+R+Tye7dDb0zCWoal95az3kwM
h3ZML0gBWQCCOJAngvXBmjh93lLTd+dNV8jia1SLot/H2qhoIIlK6W4fs5B12PVGDEL52smQcKoD
7aIw/BL2mhnrMJEdOpU7kaOPs9pf//qv//l//vf7+L+Cn8V9kU5EGf0X+Kt7RCBt89//EuJf/8W0
vvzfxx///S+OIVAqLQeiC7s2z6LCxd9//3aOyHjjn/4fKgmyFvdV+c2326racPIZ9qmZildbcp7A
7YdPG+M8odyN6U2cXmqXzv2Y0NeKkCd9/mucjz9GOhS5yYrw8HTa3tJB/fhj6N5N9sC6/yURyD02
Qpfem8DT0m5ln03ZniAV7MBVErKl+A+vjCnfsqTpKFtB7Vf645WlpgdkhMbwyl4x2dfZRCyLjTjO
cezgGnPku/ABXH1+TeF9vF0FcE65QlMzhwHnEO7+8aLIpiglOei9CQAZmhtXdTbgyFZb2Yp+LK2n
1cBnw9RcNpa4tyS+U0D4lpeyOiuHslBJN3VD6mthHmzKtDFFrLpjU0DA5qJPNIi7Tsa47B8H0fnu
Kcg42Fx/fhMXr0yZngIp7Fqelhqlled+vAfJA5qtoDfPkyN65Enl+BV6Xr9tpAmqS7GpeZukDI6f
X3X5r/5j1CohTUHAClVMBool9DKq/zFqi7lJQsu3i0dQj4RYlLmbXfcJzkJsxHO7phzs0F8mcfYY
uqRz/GWYWn+4utKOZrRK/mLKj1fv0MrWTWMWj34xtOckU9Zj0CwyXfiIf7nUMuIvb1S5llQI82xP
62UI/eNGG6kMGgK6eGxaTpY5wo81ZqJ61yXeuKsd033+/MFevk4hNQMSvaFrMS6lefE6LYA91Yj9
4UzqJL6F0FvaLNQxAMtF+YGCP30jm+3x51f9/YFyVYsCvhaSTbhlfrxLahzcKM23c5GwRV/Nhv09
bKhg0zUz5vf/+FoMUypjriXgnl7OMYzNyqTE5p9pnatnNopwS7CjRUs1Cjfd5xf7w+PUSgvHlULT
aHUuRorGBG5Tul6CgRY7P/S6b9PixgEFJPGvcVgnVjKNxLT9/Lri93GjubBr8xaZRz21/LB/jBvL
QDwqvdQ/o746lYaq012tYPEG1FqI2G5A1EfDXH/LbPGql4yeddK05Az4ECtqZlsb48PAec6D/3IP
suTJ83r9l4/4D7/R5sBJFdqm6GiaF7+xCstgaIBXnCdNMskqzGzKcvil9VXekPsYpUX1+vljuZxw
Gd2OZJ5inPFImEI+PpWQ0/LshoY+S75thIH4B1qKAuijbQjOCorUQdsG3XvsJ+0uIiB3/fkP+MNA
Z74U/A6qW8JWFwM96QU2kS5wznY3ymOqGypJZeojxu27v1zqcmVnjtSLJIh5FkEbuAz18WaDePQ7
NyvtM0A7b1Piq90hv+dMSDt/n8flVcnOb4X/VW2E8KFsFAXigHrODp/f8+9zteUJz+LHmNy5aV2s
ci1hLuj4R+tsDJ6Edzu64lim6Rtuenb6BSjWPjWnDR7Z6C9X/v11syy5XNR1WdJ5DB+fgDcPtWeV
Wp+RfNABNazR2YzUn3bunFjXNKXuUrRGO7+zF3GIW159fuO/v2yL5YmlUQi2FKgtPl6eFcrFM9CI
s4zZyYp4KEagT+G8UVHTf//8Wr9/S7bjmATVaclnT6vt47UInCZ3o3H9s4mccWc23nKgC609Eul2
nZtjvP/8euK3t+qgrVQOkwyOZBOU1McLZiguetfM6PIFhiivCDeM1aGn40lpOPKteme3g3nMiLkB
IjUFxNw5s62OE6F2830DcvJ7gdherXLdqGtrToa3yGIVB2lUYzwvyzC+9ULLu/v8Z188JttG1M4H
4dgmf1bCuxiLfTN1UGNFfiXnfD4ADasPhZGJDR259ByE5t8+wt+vp0xp815g93qUbS+uZ6I7IhM9
qWhResTU5gPudUiiPrB/uhYgxt3d5zf47ynsHxsG7hDRkuk6IL1cpgDvYlLtEU0UqJiqK5rJ7bOn
jWyvtczXdmiOx0jN6s0YdEIY3IgmpMzaZD/Tvt6YHGK2lpTjX1b2y1no//0eh20DoxK4oXfxDYoU
qEonYSohmsmzkGDPWv0Y4tIPf/klfbhjHY4L6MdM432OagbSMHjUR01KkXtSRJ4+/+UBXRx4/v2D
0CG5SjEn0lq5+Crp1wk0ky2vJMjSfg0VGqWCJqyJEWrF5h0ZkiiJqc5CNCKucVI7qzPMX2kpo3DT
Z5p24+e/6A9jRDie51muKd1luHz8kjzTGNj5jy2KADvdebGYHgFMTXuKD+qnKagafX69iy93eQAs
CsKzbeTO0pQXYzLpyMDpqHVcVWCjYQeDchpuZGLT4a4UwvyDW9X2eFtT3n4iYrOv/zJE5TI1XAxR
NrMs/Tx/wUbsYvPedCmxMU3YXIVjOh1bcuqgg5rjixfVt+z4NSyt8G4Jr/2RLQ0bzsCKxamiZm6T
nnogLwnCOM2dceUghIIMLNxfQQ9lKbCHeOWHdvQ4Kcc5RCpFDpJRZkQ3++3zh3j50lzOzbwwiJCa
NYb66seX1miAhhzd02PJTyfyxrYg2DjRHWugsxZkFpw/v97FWmK7rq09C3+0KemIe+Lisw5lHToA
wY2j63q9idOTCvRIs7EKMLyt0mxiBf/LuFz+k/98Ta7LkZR1W3GfwhT2xZdrY1Cg4O+2J92a5cGh
7E3uxwS0qNXN2raqcQtwsfjL4LhYsrlP17E4DAhbWgvO8WJwEpk3ZWg+CSVwHZf2YYZFzbqzU3om
h8os62kH9cswjmMjypauPeKGddzR/vnLzavff4hnwh2RLKiWy9bh4gXnJvqeGuPXiXgfc7im2Ra2
5wxNecbybXfNm+6Ejbe3o+q3UQGkngzYWjtOT04fWc11S9fVfKG8a1ElASVsRl8GtUTmoOgFu3kb
o/RLzhVYDn9j0lzz3hsNfXMr0O0z8YRdbZ5LyK0hx9gKvRxUC0j2aKPbkG1aOUWkRUdDKcxjAx+I
dJ9MjzROp7gwloNoZEanocu6nhDHCIn9GrOUETypATrzc4zAPr1nfw2TcBzGsZMrQiRgc38+Zn/7
Rjige5ZS8Go400l7ecT/OININHtkIqBTspucDmniD/aKFiNIHDmXPyisuH95acvg+DhiuSBfiOAP
lze3TDz/uGDS4N8mjyw7mcPYPgDMLR8JRg3+cpXfljQ+MS7D2VryUbDSXtxXCcIlRnSenRBskOVM
5fBYa0Vai+4Vkc+lPBoZoEVCwEO8T2SWpGXWrJ1wSv6ywbycyfkhnCstNDKCEoynLyaFMVFAL4kI
OAWeHp51lUa7nGzqU04aXw9lfuFARkV54shb/eUh/OHzkJSmbMoFDoeLy0ctoPMVZSTIDcFeuLbz
PLrLYBlth2UUjhg7jmh+HMIiCSFOKcncfz60/vCmOdQoxhXbeq3+vcT8402HWSPnKUNNGeQC2Sua
0OyHEWXRfz6CJcI2k2USHa9pX+wV+qHoHNLIedMz9kTwpqN9o1x/snZBPASvyPlJAPj8zv7w0fBG
HViJ7JmAx1wMrrgJxzLMwvDUaGJxdN9c4SBEVt+hLrMkmRifX+5PgxkGszBRgfMHw/njN1ObydTS
EgtPg52yjI5JzfzmM3mMY7ID9UBUSlrC2Zji8jrwaRFMbivuzLp6//yH/LYrYDBTIqfu5NhLGfhy
W9LrEQVBHWQnMKqSfPXRGd0TZp0xedMEls6ritwq9XVsUO6tOUHJaGMXVIxXs2sZwY/EGc3yzu8k
yFVwLfVsGyvaG5ba1MILpFoV7CXjUxzNQ3k7I0vq7yrhYPf3TEBHzTrzO08dilzXqHCQ1QLo/PwG
f1vBWUwVpXa2nmyFlb44+kOKJERaUo1xUaz/XIix+7bvQbwiHiIA8POLXdZ/WEd5mvxhoSOmsnJ5
8EDZkLsRiwTkvFTluxC20Ds+T1DZiTvZByY1hyMpIZzzTqIdqJZ0rv6pJJInveZfzR8lghh/7bhN
dENqtih3BPnK95g9rPjLEPzDiOdMRt3d4QuzKQNejMCpMDH2NtEJHuasEGuTV6sDp3m2ZukWNy2d
jV+fP50/zJs2T4XHwhFQycsxP9qxpN5uJKdh8voN2UIWslgnOsVMY7tSyea6UQFZh2UQP39+5d8G
AaHgCpYq0zYLFJ2Xj/fapIJkpipiHNpEzWLlkUGG+rOLrjKk3jefX+wPkyQbfIvDFzY/RXn148WU
hSNAlBVResodjy0my7WYkv+PRYh5ivaRo6XNwepiNz+Q8tBHuJ5PzZxQ0kTljIDUFAZBnoCVoCl0
pA5NiOH8NNt+foN/eo9szUzbZL5cKtYfb3BGnOO1uohPJAql1PBksW/hDm9Cl8tnDc5VPFJ6Hch5
2H9+5d/3xvQdlnmaAcv6IC4+ZoTsaui8JDm1ri6cu9CgBrQlGSV8lIGkszsS10i+RTH6//nQXfZS
y3rPKR/zzsdbrkutptrw41NJxss2GUpjNSFpvx7H2P45kkNHHEZQYGyh4Fr+X87Oo8lto1vDvwhV
yA1smQnOjCVZwdIGJUsycs749ffpuZshyCJqPnvhheRqAug+fcIbVu78m80ru+V06FWmhXTVDPk5
3ly64MeDyOlm3bNh0m0L/tbHWffRA4zVbKW8unm/VDiMJDVmgTwkR/R6KQtgR06TSPfwdNah4WHs
JMCdbwK7GfcT+nvMfdXsvYGIlypX5RYC5E/eer1onYLZn1RDeCkCHhfKLKSsMAba5HMbHVsGICvv
8/bu5Uqg0LEdmmiqzdVwvaAuMgx0ksziyoM/AD0SB/E4/q+y8SLAwmTa5FHG05c5Cu4hdA/ojvqh
GBGueedulleTJug9MClgWy02lWnHiekHvuk1beUemxZ4J9oU+c6shbEBrqt+ziGprTz9zeGVi3JP
yfPDku7ibUc+upij6hte2sR2CIK3m0HMDOTrG5fU3UPlEElqYWXiVINffW9mx+rMK8k0dNIfYvH1
qzdVrSa6xxayS0zjv9UCBwEkQIriBWBWglBG0EA4eP9rZghkEyOZ5NGfu15zVvBxzIKeZA7rMFgp
Vbz3lcL9y8Hx5BhIvTdQsVm8sqvvnFpXZpKMu0xd4+suVtWYcgxBa3qTmhkqklRNg7pT4NOR1ULA
tI+fUW6VqxJMvlc0ITlCXOZcP9erZanoYkXJTc8siQxtKPItk3vtEIXTTwNFQ+/xcvcejjqAdJHE
gwt9sXM76GwRClAGqhFTtm31CLM8FVBLjkTBSslxb7/K3qqhky6TKS8S80qrhtlkyuKlHVYRqtG5
JwXJ7kMucuPcgnv/0kaatqN9iTri46fU7j6mQ3Si5qLgXA4yavQPEJENXc9AfT1zgDjPZbFFHmes
NxXcEn/vRmDR9vhtqBjsYuBrYhURuJNL/6s1bIT6fWj7G/7fGKFMtPYm9TDnCE98AWLh6yuYgHub
QCCmQHSjx0oYv94Efuv7QR3BCJ4dkIg9CFDkMkR2ymNKmilMlJX3c5PosOkkfIINR9nkikUNM4PE
L6spQGE8a9vfmDrWR1ip2cvjr3DvIzi2qjk2WEV2wmJrm60zVqpam15bVO3fuCxll7ZF4ilqZnMl
Nt4uRfdCM2hSksKT4CweCHsCS0GaQpCg9urWD1t931Umgs9Rb6wEQrltrw+sbJSoUI8dzb4FviSB
1dRQAgX4fQfMVYAWstCj9iso8f7gk4HvgdP7u8koIcmoKLM8fqm3Fz3LCwbkYI+AJr/u/Dc5hYHi
EsITuetNoTM/paX5nJSo3dJi87GjB3uoh8gIPF7z9iSzJvAiwR4lM3YWaSOKjJgCTlK0glbdJ3Ue
0TITg4FJo8hfrAKv5WboYWEXyq/HC9/uU5k7sXPkRFKCja7PReMMZVUBCfLsOLPN59JsUElHM7lK
vj5e6N7+kdW8LKpoIyzxFL1i9dVkEC9CRCI8/LvLp8gOv9Qqr/bxSve2D6/RlF1bPuCyzkzCVo0m
PXC8MqwVYGx2iyVlVMcXbRjQjUvyqv+YpCL7PnRq/Mfibvz4+Afce6cyiaBBY+sUAYsbgNq1VJRs
sj3ko+a/fDQCcTOi3n9/jKFeIz10OClMa5aIoz4WpiIQTvCsMI575E3byjkmtBffHWVYh/sTTB5N
Z4Yk13uE9u3szKXA3RKs6Q9hzvkFPlFNDaf+fvzm7hwDkl3H1kH/yX/kJnpz9IQZmoCoXcsby0nZ
+6qWHehxj9u+r3DYBoBGjo31ssWodOWb3VuZ1I+QYwuDjyf//M3KzHkkRpyYA288+45uUrxz8xaq
B/cpurWxyI5o+3U7gGVrw6c7J4PeJOMvBpIgMJYno4h6SKVhJ7zQzeFiKUy3pjZNdt3gRMfH7/f2
FiTdcmF6EmxUGiqL+yKMlf6VfOlBIGaM5U/RcMpMmir0iRFcUbALfLzgnVjKYzkMiLh3+Xf5WhWU
qcoyJrxoAYLKvXXuLBeBk8jARnEo6p1A++PxkveeURBkNLYqu8gyrr8kdcNQIc5meG6P0HYAivZi
6hAYVFGYCM0k7kq4uff5wDnQprSpQcHQXK+HLPasTkZleIapAzHgF6FENuNKMjjvj9VMZSl2DTpS
t22NqJ3GqlR7w5sLy/2m9WG/c6yxWDnt904Ceh8WTSFCiljO2PRGQwkQCRavrJBQrtxM+YohQL4L
+gKEu9XozRY5xh+R8N+J2ySw0IcwhOMA9jOB+y1yNDTsE1z6SNQ1wL/5Bi6s/bUp3G+6BtDaHCFH
1LIse/d20UkH0cyURYJhy2D+9uAXrQjLPqEHSsPq2AZJsDPdwv/coUyyqyBoRiuZ4Z39qSOJSOfe
5UMCPrpeEIkCWNwDRWbfNiYm11F/1nPdP+NOxKjdar48fr4b9IV8q6i9UlCiBgzkb3Ee1LierMjt
DA9ln3ZrBTE6N+ANd9EwwE0YyQ02fWSgutGbglKhr58LyfQZmP2i7xA2w8oLv3M96zQYGBJxeXE8
F195xG1xKuzB8PC1bZiaOxi8b8CkwFO1MYc81YNbHhrIDKcKONYnx47Tw+NXcufEUnNKJAriOaDq
5Bd688lNf3b8qKt1/HAG/xgxTffGqm72YVUEKw97J/4ZGuhVRo4OwBd9cXWiIWigUtrpXpw56gWm
CbKoXWd/LeI5+jOJeHpujV5difJ33jDIcQAAVAQy6i6CbutaohejZXq5ipovsuJuN2MOgZDLJq2w
ld306Aq+BC3aN1sE2sVFmEPYrTy5PDeLJJ77FByPxTyMs7z4zOhPxij3UQBNWC5+j5rB/zj3oT6/
/zSBm7Fot8oxPUoz19+ySAdk+ArN8DRfMHfpEDUtykaHng8tz8iZ9L5/77hEX5AqfE1C1fV62BQP
OMgy/aoVLfs9KqbtYSKvvBTwD1buzjvbVA76dVndk0oukaFI+AVKbaamp9K53aL4OuJe2SKiHOgh
AuaPn+tOVCL5AIIjSxAQ9PJzvjkTbhLPvVFya2ag1T+7PVXdBhIgVksGRg54vbqOv7Lknedjc1Jj
cQi505bbFFpMzHXm6B4ELvWpLqySZl+DhJ+Nxunjp7tzImhlWnSn/3/0sNglTYSzmx/7eD1pEqNj
Ib8xbAKswXfQ5+B5G/34XTEG+zAgbECJOVmfHv+AO3EAopzDsI3TAARzEYSnKBV55JfwK8NhVuDI
GxL6hvIN2hv6qCFSBHIn2cLOcqqVE3KnpUu0hecE8pqiiIr2+tNCZK6aqghT0iBLTHAFfdTmVBsL
phkDbRy8FAeRvihMXgZdi7e9g5+3M4fOH7MV9v7xe7gTFRilUuICdWZjv9JP3myzZFRUqmo1ucxK
ov1hZ2TbMo2t9yfzb1dZdlJ75Ig6JPKTi6XG/k53RxPvD6ShWycrvgrL/TRHZe11Ub4G5r73mblY
BCeJCRdckOtXbeYAOV2Y65cBXph5mWq0HD67gaX9zdAy/dGOKlqAQkvFuJK03TlLcvhDu4RCHsGt
xT0Tt4puo04ZX9CBqE9O3ujHONYwrgiitfv7dZC0iOyO85rpOgKO0DKBaQf+zMDu4iLq1MRRBVQr
1j1RlmFy0ZVdW56x8Ov8Q4BXJOa+Yw7W+1RVsI5n/KOhFa1c57ehC9wk0x/Zs9cJk4vrnKQnmf0p
yy4xeX+FT2g9RVuVnO/jVFrDX12br1F9bt+2hG4TLGFrSDz7IpxAjQosVYnxpQ3H7JinarSvrKzZ
Cd1cy1Vud5RhubRnJBkLHLW7+LD4tLZYDcFti+2q+RlqUY6cJ0cUWZ+8hXge6tlOnVykEx8f1DuP
KIGE3ODgeaDPLIJGb5ddjJms742o0tXcpHX23EVhXmzLJGFk/3i125qDTg3jYPauBrt2uZoBcRXv
EdC1qNs6Lyl6aHu/7DCMwekbCd2p69qtXkqwOu1u/9fjxW/3D+M8yUjgeQXdhUVsLqB3iAETSs+K
Mjp8aTdtaqvsIdrb7iYNomolhbiNgbK6YdJPi5Hb4IbeaGRo2OHM47V+RRPVSvXjAIpl//ipbj8g
V6tNY1jmgTCYFqdiEDo6vhiZexNJ9YeiceYXBSK5l7a5u1bS3FuLa02lbUOrm8z+OuyJSKQleKfJ
Q2hIAjsytKiRAIesnKw1Z+8sReEkIfMcJrBei/wrxs6+HRAV96ZORD8x3Eo/5LGS7pR5jlc25f2l
kNRjEgjudBnnsOUoVRSvengYxfgBWZH8pBdmvkdbfA3/fGcLwpOQkBOSWDn0vH6BTtNj2Odmg9cj
+XV0aiS0s2gA81GgEjgPbbfyaK9UiOsYbjE2l4AcwdAe6cfrBaETq+Fg+72HqWCG46ZjRecpHP2/
C7Oyvqu1rx2DcOrjTZ3ROrED7rFdmenDSU9xnCGUl/jR4rz7eM/eBjuLgEPlAhiJHtyyE5bVGMTp
MbZXCB4graFPwV50fuKFCMqgxjEeEQh9J+OLpgMEQtDLNIplOF8m9F1mDnmKOqdnoOL7jwKi+etY
hchnIglx0Boc6x4/451dJVMDAARwvWzCzuLNuyP6OlnUeQ1i0V6OKPKZHv98EqLRjv/DUhBiAC5Q
azOlu14q0rqxD1Ot9RDrSim3A/9sKIF5CCnMVsZr956KMGPKNorsLS72EzbcHepXceuNfdR8cBTN
PZLwap9pdDgrL/DOJhE0ommcUBMJazn0jFDaKNVKtJ5ajcjOK7V7GgS2qiKMh+e6mhCsmov3l9Q0
3Pha5NCgXKg4r19l4Da1IzK19ophBm6yQ/PEB4qW4t2Y4VEdoriMC9oYHhndI4hVuEbq/0adpWxW
Rr53IgW5F/eyBiiRzsQiH+i6FK/jugADjsrv9LHF8yA853WFIh1FjoIQamf66fbdG8kxCEwS1MS6
y+tZNBONhtlsPGFk43HCe+sQoQRzMhXUkx4vde/55CumDHXJLt3FtYU115hgHkV2LlV3fNX9nc+R
vwd3N6FjoPSHx8vdJh4WUy9uR4ZSTNCXaFq96ykbQ6v2XE4+kvzQ3CdMM05lXnzEZCg6NdKvC42f
ZuVs3n1O0gAKYJoIN8ALFAvzScGh1xsbK/qMvEf6z2BbwQ4JBqmtWNb7xw96pwqkQy1PDZkvkIDl
FROTZpRVW/aeBQsLAFqc4FaeYim2nYYWrZmmxqYkmCIHfclsHimYsuDfpFaSH6OWNOfHv+Y2XHCW
oBbJfitItWW4CCdUzdGkmem7VUOww4ltfnH7pJqOaqMVa3vq9iPLk4uKg6TXyr11fXj7sI4nM61U
T6sK/MziBDH4HXZ1xpcJIfHPro3uNtZTcbKru6RcQTzehivGAq/TbOIi9+3iwAI10ib0lVSPGUm1
FU1c/tCGOvpT5ArSMq70C7ba2Pn57hcMFJ2EmtYKfKolzjJGsNW0Bqx5Aw1lOTNunb/yTG92TtBk
Kzv5zrekwQlwiVYVGeASQuQ0VhWaFs2poUiMH7kYpzPKKSgQqijwPX4q+a6usxb46pKjZdI/V/mY
1x8y4I6UwvqTF4CYPjBWtdBvzq1TCvrvhPEtwIBGAQMTlyNSE2W+cobuPKkA/s7n5C6gWlhcAg6a
vJlklnqkTMWxoRTZDJiTbJCWW0vQ7iwFeohpCAApaHjLoVKjKga5Z1J5JWD4veZO6d8ZHknYoNbR
Sgi8s0FpCjEXpDlFybCcl9W0f7CHHnkq5FGB949K44F5z7CwRyr6W1ZykC81x6V491XGvBVpBY36
EnK7I9/Bm14Q+NhoCkMcIA08QoAvBWISJNdinnctgnm/Srce0neSbcE6g5exDZOUXhKpFmu2GBOq
2GLnXuYOZXacK9XNDlWYIO2Y2R1OKAVd35Vgd+8Fg8+SQ1ep77DEcNIXLHtI3Zk3J3im+pX1M0Iz
euN08AF1u/ydK+4aBOL2duExUZMA/iBv0uUkTRulBZHrZ15dGc2zPTfloR31DBJWlR0HpVnTEFiu
B9xYdvUkq4qmnrPMSrQOTV17dMzzpKVFgES9gZUlJrdh0L3ErZp2+UaOqNSVHbSMB3JZRgtybC4F
g5Y1rloUeQhf2jhjdtX0p3JCrXabGbWNInaHdmweaBDhMsvZhQzw94MzDvvHEenmWmXzI/ZIAwqs
CSFhiQquK6x45yzQzxgItTRzqzEfPtcW+KWDO0eV+mHEttM++Irr+4cS7RD8s9IyCZ6Hkh77PkSh
PlrJxW8adPwmGjaGhM/ChYIueX2wwsAOALGW0zktK2tTBEF9GZmsbi1oM0ApQtxuYLhuHXyl6OEl
wbHEZ+29Ja38EVy1MoWDqQRG5fpHaNzwSgSb5DwA09kLhwVxFB89IdpfKo7GKynq8o6Xy9FYp/SQ
fHrS1OvlQnPC5CjT+3NoD2P9IcncFHZSOGEHfmjYJrHYoGCb4N6M9Vs0MfLEGmFlO8pHens98RuA
jdGa4JCrIP8W1xOy9RFOGmZ/xidP/8+ep/RrWofpS92E/crjLntILEUDkp0HyoEG55KTOmP3pzaD
1aGUlwscJ6pmb1OArVwNt8eaVgvzQ5lHEMCWOaObWTmT+KE/9305PdcptF70KrCmSUd14yBxt3l8
mu58RKm9wiUrS3H6ntcf0Y3hZ+ba3J0Nvt7wuU8K8vEuM6Yxw/Iws1MPipvuY5OIe/EmSFtTXZkc
LGM1I3myJVIZiM2A4dTFNrLLRCA9HjRnNlmMUUFs5lN6gF4HmSSpBPJXuRJ1+FBmBkbea8pKN4Qz
uTyPzhVFe4ZER76gN1dil7u9wJl9PuPGFejuqa8p7JONgwlUekBTu3YuDrM/9UtuopdHO91pS3fY
1rPaO9877Fa0l2F2HOOY2nqkfFdQ2SsPRo8G+l5RkS84NhDMgnobjLQLfoV+HacftC4WGHQUkgj1
w3GxY/7U4F+OmGYUIsX53i8MqoRrQmM+wzFZplBm5EbgfQNmX1H1OQ87/KBbnG0aJYVN0ff5pRN6
ezC0SFnJUm8PjAEeV8LxiBCyir9+s4mBc/VoT/5ZVUGSxtRe29Cesq/vfjxWYTJsUtSxexbfr8Y6
uNDNzj9jXKfHm6DppGCU2Q90DTurdI6ODTh8L8ZEN8GSZsHf710fQAn8DdIMcLN4oFw/ZSiKfIRi
5Z5n4cMNJVLVm65n5jSHif8Tj8BglwRp5yLYZbdr/PTbaIGsDeUMrTuohKST14sjy1cibzO757HX
MAlSrewprpzsQ6+h+lg5rPr4Ye+sRyMGUT7J+4G9IP/8zWFxUbrtw3gU5yapMDYuDKPH8bSGXNaU
CgVAE1Qr2eOdmxXRHBIOyhCJaVhearbtk4BXuTgHcyupIFiezwXlhzoxIxeVbyBhWYUFgwzANFFE
8jxFsFUHLcyek8ZN85XjdO8VgC2nQc3plNpK16+gTtEDYEjPK8CHwlOC8TOS4dXe79XkOSuVaCXb
ubMcExIb4hjAVkk5uF5uyGPRYgFlnYMxRhanhRhSBJO91wJt3Ewq04XHX/g2vwPoRtOC8l2X3cXF
fTCavEusaQKvK/Az2MyljicpNHjtp134+VPVWzZGX5PZf0EGHmsiF8+S/PT4N9zeCNwGrA9hEZWL
m8CR2QySfaMBnzVqxalrsGxPojDFqYEmSR4gc5gS7t45zqWHyjgX9Uf+K8tNGc3ebO2MIRdNgiHw
kNRzdxkz06NbiPwAsX9N3eI2aWEpWZ7I+oQZ2OKbGip9Z4xjAg9HcUU/oEQZFHtLhae579PGfS/Y
lSejbykLeBRH5Bzn+sm0MikxNNIxaBZKc8bwUtnkmZ18x9t4rTFx77QCCqK9RL+LHWstTkfpG5iI
ah2+bZY1H4wEF8/cxq+s1NAQr4fB3MYj8qhoymFqDhMJG143PDzePndeLzcOZTUFgoTBLp7XT5VA
LXvXPbddVxyGwfroTHP85INAeX8sIGMgeSHw83aXLZ8oda3ZQsbm3PM+jk6Wq+WmNjBI2OZ9Wm/T
IIveKTpJ1EG3h0uV7i9FPNXm9ceMZhOB/kFBO23U9GcQDxbMfK06wShrV3Ql7nxM2cCjzcQMXB7G
xT7VgyHTAswUznPZ0Ceoqkb945eV9o/dJ/ijVPCmPXNqR4yep059nk0l/oYdoLkSkm5D4CuFjE0M
NIvyRoasNyezLObWgLZcncdScWjUtuhm1Uny7BR1fdao8I+P98+ryut1UQFljZSFQopRMVX29YJF
i9MhPibl2cW+BskSO82UwkOYXNifZzwpeGDDz1Apl9o0x9Y1K+XTiCtK9WQNalL951fKZHl2NCn2
pwGHVAxs6iYzfoq4swPseQYjjLam30XZedSnsju42pCj0hzVmBltYl3HzBP3Qdx9NyPjXDXaTEHg
Gt9CV+Dgc9TqqgkPlpn04PXhUujfVWzjfqGxhc+ig1a42KdDHCQfnLzIuk3k17myf/yKbiM0Msbs
Cq4KCBekl9dvKDcKnRfB74+a0j+64/yJiel4YjCSHZoJPK86+uNK7nF7rEnVpYYfPU85hVqsqSgm
btd2gpYrbo67qMbDWc0tG48rmpDvfTzgUqRVEC+o9Bh+Lx4vnrI8VLL0PFaT/tXEwiLYtYnTjFtf
6N14LPsRjPJcE09XVr4tx5jpQ9hhUsnZBr96vXLmBlld45xxtlEAGuGsByroEyXAxYVmSHJwzAjz
yKrHwHUmxq1EztvPSgUIVYHGDo0zuqDXq8P6qmqurfFs9ZmBPDdcQjoJ476ns/Ocp878MZdE7Mcv
+853dRlJMFmj+QpjdHFldEClmbljRi30MaxOfQ5t8KTqRYhCdvP+uxCJNWGgvimn3sy7rp8wCrCA
mLSmP6uVau3tBtNwEhx3M8fGWp/q5mW+gsJ0tAEEZQHDruulBMrN01iE7bkEa4mdZlrtMfsbXsZA
1bw8ThMsVZM1TOnNy5TYE3o/TLdAiTHWXyxKXWkORdScWz9A+552mPUiqskt0U8rgy+Pv5zcDldx
EoUlMnLQSgBK+XyLJ4ymGN9N3FnOXTO4+5H51ks2lO4mQKJsP8Fc3E0J2aPT5dKpuzJXbt/b+0kW
XhJJIVv2uAcs7qckAhaF51F1LgwI68jiu0czH1JUp+c6/AtV43Q7MXcy+QW4iu8wJK50vEXeDW4n
OQf/Rzef+QE7ealZk7gFNsqOVp+z2UCFou0s7A9wA9+kSNp+fvzOby5DuZZUDzGYDNNzW0TBztLR
2ESJ92xNBkjWHOfMeJO3KJkeiCjWwQwrX1s5offWBFNOpsNQDfHpZVgwUdiobb86V41Vhqcy08Lx
i10ruFoXtIU+CWjz7x38yHdqMqokEslR8VI11RfpqCSdVdHY64o/NhyqrT0H9pepQ+Pj8Su9bSiz
FskFG5ncisx78U7LOPJtK+vqs8IXjjums2WeBtu0bhtatoo/aScSAjfbO2XpfiFRL619mER680nB
xdSPN41RFe1KLL7z0kksgVyBepdd1sWPQlWkbbG2zs4x5m7fgCT2P6jvQ2UDbK8/0pcKmvd/ZprY
FJpSl0ie6+vYUeazJZTCyM5dmlUN0+lRi3YhDm3zD99MzK9Gi3XkSo6pyzN6HUNgu9B+hDRhsKWX
xYmaDEZk0SY7zwA7MrGZOThRubVwLZwQMZFtMj1Myyn0DAO/oo+2ncfDocKlzXqZKh0xm9aahuKX
htOOsS0trQ1e3RZjHH46my6IGwWq2+2H0HXRnMMHbLA2YYlt2WdVjGN9qma7bI+Pd9SdbycFcckh
HBvQ0XJCERZGI/KxSkHlFtEpVyz9lCj1uNdL60vphPHK9EGWpot3SLuYklVqfVNQLuJgmWWFVkZx
c1aZ73nJ2DaXXExrfcRXSdTFMtD7AE9wpXFTL3vtdeiisDVXwxnrlV6cqXBzpFhULEYOlSMYcvsK
WH57Nyo4JXyu0EvVvIBcDTlpI82T78mM3cgHnKIH/yvtGTf8KzbxgJt2lpsb+h5DwQC/v4RMWfq2
jiXGbJhn2mdrGInp8EEdlOGnKjX2VpT47RGUfaScoIzSccvrvIIJCORAP0Wl2WuYQZfC2iRzOomP
yNqqKOT4qTv/aAucanHCxNrr31zR1HCf+bpZvoSuFkX7FMGOYRs1OAPtUqeax6+paSL5Eul6/x8e
FNn0Muda213SKVQMZGqNcNbIz8M8V7zarZAb2mg6shrJBlyH5b4geeg79CMnrIgeb7Lbq57BB7mi
1F6GML0EdIBl4TdQBJxbxHTHU1PqI07dQRilWygzzZ/Hq90kpoCEgRyQC6MOxzZYJBYwyIPJZWh9
Hu1UVOEOTXGz+oBfvRDHfBqj5E9bBXGn7RyMy8Q+GjFY+fT4J9x5YGDZED5hKtNZWMYnZahT4MhT
RW9hzL8ZUCq+1RjPYH2Kvcr/sJQ8SUx8YHIsbzw3z8RkR3l9bpGF1r7NECaG70pChvrfiE6X+fHx
crepIq8WbiItxVd9wUUPe+iquAQIYJ+xhGuesxpHOBiu51Sru2eMV9MN6EFrJfLeWVM2jinribuQ
uRZBw4zBqOJMhTVsPeXdTu9avd7aipl96YNG2SJO0/0duljfPH7Um48oqWNgHyQlB+uYZTFPWmMz
OBY2QLbcfBaYXnsR02pMLdu1e/0mCr8uhY4gxFrJzVts2ToO/QYBDfvUhEr102zcud7jtZl80BFD
OWfG3K+cyLsLEvSl0DvN+CVM0ijChj69Yp9sc/7XR+36ecCya6c58+9MV6Mvj9/kbfqLhCABH0YI
3xAogLwW3vRFcKeZ8ZgU5qlQleSj1lnqd7MjmdjHSW6HyCfnBWbJ8dD6Z10RrbZRfUSjdvjP6vvH
P+WmEDAY79BqAx4KCYer/PqXqI7fBE4j9NPQ47b7R5nCqRH7zHGGuH0qRysOpB5Zqr7MMSCXrV0B
+jvEiZEN3x7/kNvd5VI0o6ohZ10C3s/1D3G7hgFmhOfqMDfBJjBC9ahbTX7swdKc370U5aN07mE7
q6Bjr5fC/xYv+xI7UFxvnYK2TZga9t96HdjjN9I0x/38eL2bAIyKkpT+AaHJ/IU9dr1ezMx4GlWl
O9qxPeybzA7/nVocpWj91MfQLKFrO21wMc0y2j1e+XZEyhHCTwCoBUoi2s3II81np0bipj2GosG8
DVGRTxGWvxfF8Ms9r6jcwXFF4UcTLUBnTSCZWMxPTaNGZ7srcJMz0Q8FmJDt0KdDzCsri3OKsjOF
mVthedp31kerHIKzOuB0mPq1/mJqsVgJeDenUz4F9lYQwGG7Mwq9foERcJXAxPTwyHuyL2FVVee0
UONtjA3EAVuzNdXYG8A/CRCYEERVqcWBJixDHcmAnQ9lDKjLNMPygJp7yAjd8LsUucl5rvTg7xGl
0c6rhZ8Ef3Ug7VMyBeA8Tw42Hepndwwd5Yi5Jq22jYKYkrlW2b1molc5Hb+R8IGUAmUWUONFjFTQ
CLbasauPDR4NntZM+qauw3rTVFGxDQcl+tfOdGOvzoPxPBY+RSY6D7u2ivG3LeP4qHWqs9PMAEeq
MIw/YsNtHhrLqnbNXCRn1PyTJzwIsQJFK/mL25b6wa0ja5sSHM9l2NgbC3PVA5AR5YRp8LSyc2/i
knw6rm8HzBKCa0sZMoT+EBAqlPqYBSLfQa9Kn15dw4uy1nd+0rXPI5pRO7Xt2ieGYeF7Q4RcnnYT
4jtyAL+8gJJaQ5Z4DJtjVkxATqvIOYZ1NW9721iro26jA+BSpgIGKQulwJJwqsHxG0vbiM9Vprp1
v9OSWPiHwarH+GDMhV+8OLodGz/8IMznn3NN+09dedk3CQUsJE6XweyHRAaM1uJ8WcmgpnXOT0jS
8RIGRbPFPbR5toas8hqbg66083x6HJvuLsoDQ+qSAX8pLj4g4Fo7dpCc3Vpv+2hbtyiNoyxuF+Kk
4jEy/0p0PYuTbZ6YdbOmNH5z3SAExO6S4xFQv+SK1488DXWpF5rqn5QBLbDOEuC7e5Hs6TMlK2/3
dik6iczwaOLYBJSlREhIMWNH2eSeisZOT7QQ9Y8oaIjtjB3vym1+Eyi5ZGh8U+jJ/j696OunCiZc
kFXhu6cxiYKDmiES5/S6fYEP8LVO9OS94x2Wo9fMDI3kSM5Dr5dLxgKzJXx4TylE+b2Kmvo2RUzt
pIRYZSklAsWPt4yxeJXM0EEUkPG+ji+oTxbZNn1M1TeNQXkygYlkoEOLanjKMJxJDmHXOxXtw0wg
yEs7Lag3tVDL/B88fwf1mOASaV+cwVRRl8WfBKFZGIvqgTy6m7+XFKX/UVJi1RrPFpjlmfI13pt2
Yk9HC2jA3OwwnkqexiFR7YM2lkm4cVH+r7Z+O44TrlezPyovLuzlD6iSmN0pnuArbhHiZuJh+iAb
TiIurXE3l5UfHKPWFxkleKbNxhrSYxFQYNiC75CWBxK5I8v966/SW1jP0/kJntTU8I91XX/tW8v+
bPij2Aqzs3dxL8DzTP1a32txolmYApP8DVoqmYZpLhbWqGJf+8pIlQUIaajaTzg2yr5KWv2sheZw
kmIeh8db4s6aCHISow258RFvuX5YDJOj0pqd6mkMHPsUROgV5F3pXOrYnBAZD5Id8Ls1mvFrVvzm
7kUCHKFVlpSATcQrlwV80HO9W7U1X2jgmOq+751Zx5anTQtmaNoU/i5qf/inShQDU+WiSc2tgx75
pwCLYwQcYnj226qym2YzoRf6YlZVXh/8LBTiOSgD56s113rwrYgzJW2JxID5kPdOQwOb8iycKuzc
eBXlxg2wV35BJ6uNd/3UCuezWmlOvqvUoi0/Gk45a1/roeizJ4FtWEJLxZ+SYpunYKgzRHHdjp0o
BeMD5AFrXCswdhhAnX6is4dex1at7BKIjijdsdppQZPXuw6/oUvTwF07cI8k3/oSmboNc/PhjAz9
rO4jrs2/Rqh0vxPM7f64EBSdTYMl9vsiHV+A2cyrjBsjN0Ld4soq3HBwZyStL5mr1eiMaT+nyY9e
TNg5pymKjZUM9GabsRxJIckASkSUpIvlanBw/gikEcFIK740fm8ynMUX3KdtdZg763fuBu/kWspH
BI7BUQLzDmhgqcznMg9qRri2l7Krp09WORf/tHpXX2yDea0rxfoeH6Wb4IoGoDRKACeOfwvV2PVR
shAejQJSw5cqtKYjwmrx0zyHxRHQ83x851Lc9wQKzA0xxZFsmOul5sSvcsjB/lNFvf23Wo/TBvui
9ns6jmuEjVd9ordnFTgLXw01kVeBH8B212slmVNplJbNhVhZUIMZZpt5lj4oPwwlNssNEE9w8ENs
uJ/AVw3dVkGMxz3WeLJ+cjD+lew9fFBOrUMnGwYUoh/V1Gnf2qnV1nDZi/tbxhWpskTwlnhIkpPr
3zoHBY3tqjcuVWFO33OoOb9ILIxPk57/VOK6XOmVyUd/+2roH0ElIdG1ILnRG14Ezzxp7GzIzfkC
HKe/DPgUPw+tXa2E6NuHkmUKp0Z6WcIEkmfrTbOj6Ep8KpNyuACtSLBmmNToRSut9sMYTZiBc6Ws
bOS7C5KYMCSmecR9dL1gPPWgQ2a9v5jDPKEgUmrutk8c64hgbnDI68Je0/e9DQ+8SUhzFGKECKAu
1yuOUz4XSk7uLMJKVbelgdJ55BtRth2zdvpLDTAd6ic3WXmzNycWm2OZQBOU5Jh6GZUUDal6KGra
pbHmfqcktr2hpPqvnd01Veg7KzEOkUeVETwkucUhaqFdJnnatRfLR/poM/WQcCyTGnGj2WG9Eh1e
oRKLfSmjH+NKPiIj8cXrVCFY2W0atBc/Vvxdp3O/b5UadNo/nSHaeqPjcdlunGEKv/et2Reb1u1M
F1FW3Tc2MlPQPgcMwvpT1bV9tTM7K8G0Q1e+cQ+6xT5rrc6b3RbbMluLAgTV6loznwTW6YysGAjE
e5H13b9mbqvJFgme4iMCqHpyUM1pKlFC7momJqIZ187j7VuGxU9Ngi8jgH4YPtfbCA7faGlVrV4s
vNuOGUKim174/Quzi2Ellb49IwQzOuTo96DZgCDM9VJ102vWRPf/Uoj+v7yi2PcHbjBJro83VqkW
v94Z8SnmQYigYSR1Zwht1+v5wPoGOxzQlEx1878R76F93+rVeJhEMK1JvS6aB3LvcIFJ21AAmAS5
RcQRk+FHdeGaFwul5/+j7jya60ayfP9VOnqPGngzMT0RD7ievBRF2dIGoSpJ8DaRcJ/+/UBVT+mC
DN7h4i1eL6pLoSITQJpz8py/2dSliWoA2/7GqiIHDf5+Snd4e7ZgjfV83ht1fE205OnXpWRBx/lR
dYMgt0z0L0deQVe6mjDtvTEjdzy1Upp14GX6/M21W+uNWbZJeGU+ny4d4gaNFcCiKBfCh7gc0cuK
NMfe3b4JGzlvY8xwjpEc3G00JvOVU+fpYYdfFfK2Onm3o6LcezlUZPWuGWncpoww07YqmqEHaY5E
xRrZCxUznC+ugiXty+vn0R/v1zNhCePUUSEFsjlIH5ZP/ssnTdsqjFwvrG/ImPMUBKMzFEGPzvO8
bQ1lrm9RfHM+wxALVdC/YTPvazXSzQCp76LaJJNZZ347V65xl8aDs6tV2Pg+5TxH36VNmaj7PNTb
fvvyU6/XwfLQUMuwKwULscA/Lx9aL1AgsCcYZQn5Yfq2lJmrbQT0sT/qOK7r+yEarFf2ThZLVwqC
8Pu4lC/489UhMruj1ff21NwkWZ//Qc7jFhul7eqzl6ZS7Lywn7689i2JQQsAg1o6bI41mMiBA5tP
Yyhu2r6pzrqY1QNF8PZTGqkSAUfjmnzG+oLLGwL74MxCKhck/1oxmvns9arAbzMC5x5xA9eSbhO5
RhEeqxYnLN9GIfSDPddKMOhy/vTqtwVgiAoBKo2UPNZiMK5VUp0atOYmH0bb3PZmbbmBJ2svPo9D
pW7T3OJBXj3mwnAC9karhlrK6kBbTK+L0LGwEpvy6mMy6g2a3J2r+pYmireJq4iHlwdcHyfEyKUH
s5RgSYifXKuFaRMWdWW6WSixh5zu+671gFLKXFy7CzzdI1wEgENxklAzeILrq0NPF2iFjDdDrRnb
xjSroJo8dR+V0Z8zVckrN7nn3owUhtEA2S2038stueA7BgNu+k2J6GUctFDi5WaIze6LVSevFdzE
FX1JNxYg9tJhw4nzcrTemxLTBXi9z8d52Dp68WmAWbbpkdS7zXppXmljPqq3/XpKMh6cJhIc+qYL
7WaVObmkCwOQ02ZfaUMMjZhbTXHXSdfrfNBXOTQqPan3Y42jpB+VpfEIQ4sSgM2d/UPGKtrrqFCA
0xrEWN27WuZ+apRW6H6I6Ok7VXhKGZSFMtJvhtXoBthF59soRd4TnLQit1EJX5wCU1vGwRShqRfE
Tl18eHlxrsP740sulfIFPAH7b3XCkdLh2do37X6QSnsXiTQGvqw2OxpgJT0hbHdGm8quVpr53vHC
6UqovRweNZlFFxLFbEprNGA42C/ntNTyTnfpP+2m0c4OoV7op0kZ0q1BraXbDIpSo8GWlGArrPr3
KFOvqYSvQG8/HwDQCGQNjnroj6sl7FiNF2Xg/XaGwE611CErp9qsPsQgfjfYIM/nUXetN51e9MdW
E9G2AeW5SW2lvhKULw/inw+C+Q51sIVCx9NcfomiiaXiza6KVXgIBoCCFdKREcK5shHyFEKUvm+k
E+1gdZj7l9fA8qv/XugcFUtxk/Rj4dkuGmqrbzDjvg3QItb3mWNH77NwDm8F+fuVqb48LB5HoRFI
cKNuT/FnXV3Mk2pWpTkbe9fkUo5RpfagTXq78dLwWp3i8hj8ayga8CTl9Im5al1+yxAgVeXEprFP
HKm/SZSO4NVq4+9hNLq7eQ6vJVRPXo2KPRcN1K5orqGxtfqArtJ3XksBap+UPQQYFboL/qPKbqBk
ELw8V6tTiXdD5ZNgSXrAbMGwX+0YKyKKYxCo71ur6+5nKcONpriuD8NU26td+i0r4vrI/Xj8gO/h
7EdW7J5VN8ne2yVGS2R3Ys86BBhhVO5mIt06TTZ257qTJndJXCgPs52BXBpQcW5hF+77yC1gPy/e
ksgYbEtbNm9ffqdVi/ivd1qUMTiIlkvx6p00S0zUmKW+b9BJfUd0TpEIcOaDkRkt1WfA06pZ9ge9
b5UgzmfnkJd2Sw9WabeuMaFl4CKq+vIzPVlCfOYFvEhHa7kDrD+zWsea0dNe2rtGZr1BePltN4np
0JYoulbV/OPl0dabf5lU8gOCGhVRPsJq81f2PNI5NYw9bBzvfeahX8YaoFCtCnVfz6bmN5DGfk9r
jsZXj0zfiQQQITpqwOtrchaTn8EnMfY1W/MUa2BlUiMOfcepp3eqkSg3sZj1Y6iIaw2op+8M14FC
CBRHzju6HZeb1LDClhrpFB1yysQbrZP9zkhx8KvMnIul21bbPC+w65XGNU3mp3NLbs3rLiraFpeK
1dfua6tsAbZlh9mD1lRXTrWtLCM+Zy75GZpc12hCq/HopC22CUvewjWC0281Xj6aiM1ENcQgo4Y2
vxsyhZys4GLneugdjzMqp1RW+8PLU/t0WApaENeI6ywqSICXH7h1EkSV7VY7FKGhYP6IURee6d/M
Zhh3yRxdg32tQjlvuVS6XSbVgq9KtfByODgOMjJRlD7gQtZuhOfIbVb1xiejTOIvluJ1h2x07Q1f
WvULZvtKWr9aTo/DIxXn/vQp518uh7fxhpITGg2HnHh+koAU/S5Rhn1Tp2+SolO3eZL9DnvR2L38
lS9v8FR7KBKAbSEzJQJwOq/GjUo18URkaoe8CZNPLq6QgZkN0T2SZ/p+Nsju6PoWV3LTZwelNArm
anH5WZ9OeoIQnusV+mFsLWOnFLaLEgMHpiliyPdc5DZNp10zGH1mglGcYbtwP4UE8UQDC6ivPRem
fohBle1xJQz9VNOavZEiR2FzrQq8UIpDWFXWBmKO/uPlD/10OVNY1wyuxlDCUKhaBYkBqVc9mR3r
gPbzuM2lVQS6M6R7N7ZSf1bj11kFLhPLQ0IbJPGnevgEvT4lupENTWYfUjoXgV257l0MhgOWZ4Pe
5JWw/tzLIV5EVMcrcLmIX65eZC9KZe6lfchYwwfsnNs7fVhAk4M5fCzYOFdSvhXh4OfbweyDW8HJ
S8F7tVubah6RQkmcwwypwG9SY76th6F4p1fhUhPWjH0b2+Vez02M3cBK7idioJ9yZ933RTffpqHe
P4gUU3XuCNW9UZfFfedAEak1LQ6AAhWgUFRSoiGMhuJ1qeQyNdzMuJLx/2Az1vhGiqu9UYUpzs3a
UNxbsrACQ0OPt2nlNbmbp8cKx/ZiXqKidUCWrl9OzNyHWimc3j40lZsePB1CjAYK5X4QNsgDGLFB
lSfuLmkQa3x5va+SyseXhMNGiALouDjUXo5sCyJk7ALgwTjF+jx7PIDfGA2aO6WmvX95rGeWn/nr
WKu9VSPWitt45xycSMMp3IGlPjnSPtlQCILW7J3Dy+OtrGFYfgszHSgYyDD2F6WKy5dL5lraIZ33
A6FJPih1f19qMtvoIu7eD60Xf2u89EaXtXXsEQ3xUWYbdyQqC/9UaTYvP8yTDw3eHAw4eTvREkWC
1d5zegyhVTjVh9FR7ABhZ+sETfMce8J499qRSHIX5Vhg2PjRrRV4QZ6ZjkJ2S3qOvIGSzsp2qB39
mGS6/coDhcYZQ0Ct4OPS+lm/lHS7uWpKTzvqdlPclF38VXHrb0k+Fg9aoU7b173Y0qYjhV1IiFRL
n2gr4O/TOFFumHCObDNohZfeeiVmjXlfXDMSW4c+huKSQMhbQGB0CVfxtm+nFosZFkaiismvp85e
1sQcFF2obePJ+KMtTOfKBWW9PR7H5Ca0mAdCCFNXK8SaUjqSprCOMfr7O11U2gZP0TJI7DbZdjNV
tpc/5/rQWcZbmEzURAAAcVhe7g6RI/Ffcis5AidvNlKrjUAdwQ5uJsqkf/YKavTqWHgz3Lyerfry
4Msv/6UagNbBMjhjg3UmBKxbzGpYOrIfLQsMZaP+btS1upFhiyvWy8M8N49UHbh0QO7jf6sjpypq
S3ruYB0xalN29jR9MBSYO6mDLDWaKtG5iZzmStR7bh7pe1DsQQXqKXXGRvm27rLEPqaGG90gHt+/
TW0v4wifqkAvBvWPl99xfbIsn/KX8dZ1CLOsdTujknSsxuqD2g79LSqF0/c+cdxraIfnhuKawcst
JxjL5nLJUFOCaNcO8FgaKlV5VxV3DoFqs5Axrpxiz31FqOrgxEArLgoul0Ol6lCGLhCAoxv2WeqH
duQGTZJn5A2IW/m9XZZX0t3nXo5YD9mOQtUijnY5YhEJ08jV2D5iBtHuOWiUs9RD65iBS331UOg5
LX0Xl0Na41Z8OdQ0GdJK29g5aknxLc+N6U5Nsc6qw3q88hmfvhQ9gSWvoBHHdemR1/JLE072gysq
RzpHugfxG2jyBlYlwyLM2LwOUsEdF+IsvR0whUulkxv35UtlMq2mMDKco6HLk50vbsnu0AFQcwGr
OdDyjdieP7y89p+uEvo6UCShwSw4jrXfziRnTAndOTx2Uav7NnTWk9pqC/lfmHvAm6+TWXt8x0WE
hgIc5AYMz1ZxoQj7cRRkCCdiqb2Zyja6d8zMuFIWelTNuTwdvaV3ROpM95SSzWoYQ4tyazLHCKdA
r9g7eS4CMef9Q6JMkz+kRX9XN7QMnDSMHxozSQNS1CEOUC9Ptin/8IXo9QNEHEnvUu+dK6fqI1bv
yfORO9KvRI3niUGM2Y8oc+WackztPvIFAIFv2D/1t60cPuYVwkdKbhs7SNXGxuhqJ7CK0ttbVik2
Uxjrp34Yu0M5ZuZBT4WxyMrcN+MMIrTJI8T1XSOgN9l+tnArDDDR4+DOEdFTFDva2lZqf8vSwT4j
lpVta9Mczoo5OMdyLMZDXwtvY7WAqIfUia7Ey2e2Es16gMhLRYltu9q0lV0IEnWpHEGKjqc8Rixx
Skvr1HFLvPKBnx9qQbnTFKD1tQrNVdYK06om5WgRoO/gnyM3DZbnFPVle2WoJxHSXlAPNCnpCAAM
91ZLLUfoLUMDJTk5vYg3SaroRy8Wqu/EQjkaLjQ+00Q/6uVt++T9GBRQEs02Blyshi6PCniBHCPG
mJ5QHhP7RFpib7hJvy/N9Fo0fm4oSp6LVjBNPUral0M5CnyX2A7Tk9JVGNGM9nge9LELRlGUV6jh
Tw4j3urXoVbRUea9NVmjm6Jq5kq/jbVyO8VGvOH7/xFFNDBf/ogrnCSH0TKeuyCuCCPki6sF6U3Q
ZZ0GPcBeVlZQKlW1ibK43urjjMWPU0a3gwXKwyodZzcphgT0r8zghpFP0FOtfOOhtfN+ivoaHRgu
JlWdR69NaXlCB+s7YCesLibh8uOHTllrqYH6Csd/8SaV1qdR16Lfc8bceWZevU6/8OcXoVsBPJKm
KgvMuBwPg5doQAo/w2ClL3dpObd3aSnRKCkdxUe/oFH8QY+bYCZ1K/3RFOmNjRPclQRwRRZ9fAzI
OYC0oKqA91uj/HS3UctSqNnJM2aEGxUVfdyxHmfzbtazBNOlvPW+2qJPOio+xfyn0EMaLB7c++a1
Z9YCM3wUAqf6DcVktSSB06PzWrvZSargDecIeSvI+8XOYndfGWpduGM10mgmjYDSwe1zjbJou6pP
K2z4TnWW63dRkTu+Bex8G2vOcB7Dxg5c3BDuYztWb8IIn6+Xd8Mzm++RjGUBw3u0uL6c+hFBwapD
QuxUav24c4Uan6pUFdt6qqZ3Fk3NK+M9O8kUiAgJIM0XFfvVgMMcznXR56feHg0WeDaAXZm7xh88
O6Yd78VWMMMBiII5l3pQjcjmsCmv2R8+99nBQS89DlIga52Sh3Xr9WgR5idndMZ3IyCwXYRr2snM
5Uf+ZvhkKF4e2JNIArvDmOdK+HjmeF2ySrALXJi57yzT8kt+2c1NNIX1nJ9MmYcUjYR7J+w6OQGe
uGbM93SGWcLc/KmUgqKljnI5VN1D3O9HrzgpTTz51eAMlIc95Stane91mWTX1JqflI8W/Dkga3CJ
JGNwNlenF2QzULOaJ05j5biBmiKyKBARhrIUV75SlgioFLAAVenl294w5B5pGvct7Ufrk9Ob13qy
TxYcqQf1SJbcIpMHcHn1qZuys/NJGcdD5uSd5zdARA45TfWApVajDTIXdwnf4TjVvfk7bf5mnyTK
n6/bZZRClzolmhB8DvhK+uUcuG1qVUMFYUwa3ggmvM99y6niG6Q4xpvRaa6Vx9fZCaVxggcVAoIH
17J1ooCRMclWaWknzyytjQn6fWPorfTxJdLR4tDzIItK+8r5vaQ8v2S3QFQWyUdAoGRfBJK1HJLZ
hF0F8F25dafKOJWjE98rndoj8S9py3a9dRgrTDqKsrxWoH925EUHY+EJo/S3Oq7HMaI8NMGW0zJL
PVWR5+5xCBTHvkI6ukUm0e9ULeZig3PfyxO7qsfwzggyUcCjirecoOtid4qeSNzTzTkLcFGbrNfC
XTq0r+xRLqOwqcABch3lmriWdbeEIzqvnIvzOGryEKud4UfdGJ9boc5Bps3K8eW3Wp1Oj+NRrzC4
Hi4A2HVyW4D3GSJrKs6566Qb22qjQzt22IDP+rV27zNDoUZGTQQuH0C8NcYI/nnSF7lbnLnlMk91
FTqOXwzolXpN6l67IC5Z6+US9S5GW+1DANKzIgo8K2mEGE6QtHBg5WDntPGrdyTyxj0Runlfm613
RlDM8HFy1q7kn6vzePm4S12B4MLBBK5pdTwOGLZkeewU56o1i2hTIFgVwNM03rWGeWMqBXKYL8/m
+kD+OeIC5KA2u5QzVneVqeOVnYlvbEXzdJNZ0xmfKe9HKZXmJPHPe+tqZLl16n3qPCdUg8ii0oEQ
bsnD1de4kyt8MyfT8v5c0bkPondCiLg8C2UshMDyuDxns6XQ+W1zO+gbYcK/zgC0dSmzUejRXh+c
IlDCvIt8DYrpGUix2Fqxibi0QZUwql37o6wQmXQQBzA2YTFp2ysf7rnlolFnYtexGZi0y0ftBo22
uaKW577HwDKDSIvyf2QHTmiqt4lCptKBj/vSuML8IKrU2EZu7/ZXpm91lj9+r+WKiSr7UvJSVwlT
vmTLbmqXZ/yyZhARg9XTPLfrvdX0mR+mneI7evbKfvLPUWFxO4uUFlel1SoNlcLp3YJZijLDuQO4
+rkc9QqQyzRve5CkQWXG36tGdT/MbT9f2afPHQqEyv8ZfBWyh7AZUZcQ5bmmkXfXIeC3gZpnnxK9
/v3lKX5uM5J+6WwOCGJIllzOsFsrYVzVU3memrD8AiA52zqZHKgBEaj9gpvQ7uUBn4YqRABA2tHT
QuLjSbeitdNaUvgpz23S1G/aGJuzMLHlfpi6e3TKE8RM3fF9z0xfOdOfW0ZgXejpqVyu6NBcvqlq
DJNQU688K1jL7BO1STbWAElWK5z4RnVQyp8jUCEvv+2zgwJAdhBmpJe9Jq+igEwPZIqqc5zI+V1q
O/WtEeFD6LSFtQvNqH2b1PY1beQ1bPRx7XK/WGQSAYcRNy9ftcrVMMrGmuUT5+bXCR3+A5Fr2oom
FQ9Cs37gqmrfuUL51EBhP2Pc0VJEto1r7Onn3h5dDwgKJEZLD+7yOcJRS5FxacpzkXvazpxs+U2N
PTrTQ558GT0rvJ2kHK7M8+NErmLcUpICykmRCCXi1UQDSnCzaaLMr7fIt+OnrrxrpAWv303HD8ak
ql0QNer8tTBzawfwKN47iTcxJVV1DMOq3tHsjW+ZuGt1nmc+B1rVlH8J9NxE1ol4bdNYlXYRn+nl
ILAk3WnjWK2xdVpUESfNDffTlA/7V67AJciQjrLdQIo8aX6GSh0VGQ48Z9HHEUZXQKp9VVaYNJAM
FHf9IJGPsVr7yiw8eVeGJe3mHyCPyPlXk1BHpmJBCI/PeadpP3IcpI/AVbJTXg6fk+VQM8bpWi66
GhMYAuRfqicsNlorSFVcLrd6FJkx5E35psbaJdm3oTu4uQ+qtrKqgHae092rYSfznad3k/26khWD
L7VdFEbAPcHUXbutp3NcULBy5Juqmasb7nEfqXDBXhqF5qNtMl4JiqtzGygkl0uaQOA+Fi6YsSpP
yrq3rcq0OpjM3b6V8CMHK0PuHYObA9hF4/7lVeTx6X7ZUwwHFB8g5sLDIdH3VtGwrRyz9IzBfFCx
SwtGnRtMkSICYKPQRqI4jdtBbXFcj/PyNqsG5d3Lw6+Cxl/Ds6S4yS9harWawBDA5TYS80EYc7r1
+rE/KkWrAoecvE066u+twbUDKNzt5uWBl1/89L3/Hnj13oaIjC6OavPBTbNqI5C+epvquvv+5VHW
C/fn14UTw0ZBvHFdfowweTCbWpgPqZcpn9seKqPCTXM3uU50qJrcuylao7/yak9XEFOK7hEVCsSP
QNle7pbWE1mkRrP5MHfVsMMuzt7YHYhmLNAsv/DCa5iPdVR6nMRHXW90NNipaw2ZPHGS0p5t86Hp
axmUmt0EuJ8hQ29U0wa6ULSz0zbd5Yh6vK9QtA30WG3fNui2XCnBrbKr5UEenRkMMsrFNmGZ9F9q
T5lwJy1LUushtqNya8kmOekCHvdcVdcUWp75yBhnwV+B9QR0fC1uZUd5AxpssB7GXt43Tq+djMiy
vuR9BlLKGZtrZN9nVhKNH8qo3FpBvK5xC6UuvHBupfUwwao+lIX0fhAAlM2AMMc2NCcPG0DzGnfi
md1pIEED/XHxeOPsu/yemNYZaaZL+wH7PAClXtodvVFCOKo68zyH8Cmyqnow1XG65ue4jvXLVFKt
J41cikoL2u5y6HDA+kuWmvVQT1Bgc7uhhWuiqR6CmNxNoYpxZRYlW8vBbohWudxVYID8GGnaN2GX
2tu4rNWDiNprwPXLeQA3QqAn9Vog69zwuJhcPpeWZnFMrcb+thAlvBuKnbl+EyZq23ib0DAA/PZl
l/YfC1lF1uvE+h8HZ1hY0eCeoJms4WvxYFBdxb3s21g7yS7DheHER4w3me1coz9fxoWfQ9GngHyK
p6IDZu7yPc2UjMU1RvfbBExtnztauxv0fDp4tkR6QXFg9nuZqn5wcQDzU3xLXxV1KYkyOHC1pdgG
tgSG1OX4Vq6NkvJ2+r0aIYwcPNQV1XvRxL39KWtibQh9BdWA+crRuSooLMNSXESZjqotUR8R6cth
9aQpp85s9O+zKBQYcl5sZ1uEqOzm6ORt3YsNACJVvjOgG7r3wEDV9G4SRSx8Uw+BvCMgEW67kBv0
lbTr8rzhiRZfY1S6KXfT4UMf6vLByLiA7NmJ+h2UJPQaM8u0XRqWXb+xRNF8dsu6v0bBvzxNqWPD
fYc8SjV/wV0/AUu6Cup9vWPFPyh3CJyyx+EDboSjrxVF/O01cfKvoZZEZLG8IZldHdxxJ9lwONn/
gKyXGLepJ8G6QW9y8/eanjr3Ux9jQchec6wrM77+rqx0QPSQJCjQIcKx1hmgto3XlDemkZ/1jrxJ
3NLYT6j6G37i2MoByYHymtL7k+8KrBctIOoeWD9ysq6msg9xgyq8GNtYxaHNrkSdFdQRp7pUq2j/
8oe9PMH5sIjRLEc3tQ66fmyqy2WjcIY5Ste0kZ9adnioyoK+fl4N/lRryZthdsw3SKZlfuzMxeHl
oZ+8JhDbpSzHol2UMNZDt3NPnRBdSJzGTXe6i7wp3BbcWd7oDU3AV461wPM9iFywp0DirBvfIlEk
oJYy5DVlmH5B7rC2fdBi8raYhSeupOhP3gzdI6qlEKMo9/HP1dmYaSlF8zkbYhrGwAxBGWWFL9Lc
8/yBIHVltCdTyO2H3g6uUxxNKEyuRlNnM5ojPbdjX41MdWA01EL91opDk/5HbmULmBdWgmdN1dmY
TPfzy9921WZiDfFlfyo3UC2kp7vanAOV29zojTD26YLoKmLCRjpt6qFw81M1evh6tVWUYtqttu63
2EXk3886T/3cdaJ7necXz7L4/C7a/rQYFyfk1bPEZMuz4w1O7EvHSPZSz7ubrqp7ptwpcSSar0kx
PPn6dBepZmHcBnGL82G1gfReRiOFScgK5dCJBzqpcoe4lOKbeR4e46ySbyPbGDYWSciVDbRONdA3
Xox52L28NvXRJUT/ks1ia+K0btEz9Gikxe9TUT9gvmx8qEqV7rGjT8cMufkrB8ajDNDfFyM6TeRc
ZHvIiFIeBbe3ioB9mBCEKkONfZMcXrxTG3jkm3YspjLgz+Z7w47H6jDmo/673RXJW6PQZfnVzrX+
VqDHOPhWlU0fLLVMNH90iqm+TdLS/AxozzprjhjvWxlDWk8ia1D2AsLl+IXTcLjtVCjHQUfy1t47
epTJn5eD//hz/M/oe3X/8x3Ef/8Xf/6TwmabRHG3+uN/n5M/20pUP7r/Wn7sf/6zyx/67zf997aT
7fd/nL/W4h87WX772iVVuf6Zi1/BSH89yeZr9/XiD9uyS7rprfyOxNt3IfPucTieefkv/7d/+Y/v
j7/l/VR//9c//6xk2S2/LeKx/vnXXx2//eufwHt+2dzL7//rL+++FvzcUbRfv+dPfuD7V9H965+G
9Rste5YZcNfFYnRhdw3fH//G/I00kJobVO2lBrJwqMuq7WJ+yPiNwj0tYA5gDgcuuf/8h6jk8le6
9xsATIhiNC4BYIB7/ue/X/xisv6evH+UsrivkrITvMljJeLvhUki+tdJxK/iUciuL7eDGRcicRxu
jxU61il6gfn8uQ2L9q076vPnsJKhsTPCXnyfHKP+SIzFxzga6LW8dWKEfwOjsrV4O2XFaGxmmnO7
JlZEFthhYd1p6OZt1Mwr3vdpotI7R42r3o55Wn5EYmLvDNwnN11PNW5jmaGa+73RCX2LunFT7QrF
bWzfdCY5bDqjGtXbCD+reRM1GBRvkHFVtF3iuvmNqVXimDupfp7LVpYHi+yRG5xZpHHQh9Tpt61S
Nd9NYYjOtwrqvDedaSqxX+it6e2VDsDaptEKs3qnG6EeHYcqrvPtJLzurMo4pMopvFI7aDqrewf+
oJuCKPEkbOxSc7ugA/QU+XilK6FfZTYNV0OpZHYcZeq6m2JImz9GWy66Z2OJBItVkYSTmbiluumt
3D5ldt8lRwyTsyZITDXEErvGPQynalcWW62wMnQk67x/27RNGOO5nAz71M4pAsxl6MlglBLQSZqq
iFiA5tbOTSjKj6IunWJfT970BZCUMwTCGGXQJ7M6+7pbWLdoJQ7lzlPR/DiHhvyaxk43HNQQhwF/
LKzW5SrgOvHGThOvDoRaesiKtwYY8QHrk+RtV+r5N09x5gcKeUhjJXUaHqKo0S04x4l7i31LjlBs
VYV9IMeurnxjCt2bvu1K2++wuk/BYSdeu2niVMy+ktjodMM2DKU/Zn0xb/SBdQcrEIagTxCcJobn
VanDykoJ5jbxvqNaVNXB1EY6lJE0qr7Rd7PcbUd79AsAKmASuVNN6DR2cernjpudC8/oAfCiYf2n
18Wi3cZCqu3B8wrT3IvZcj+D6qhPQ9qnPbbvQwSD2knL8l5G6D8K4PKsTIlIbYBGIiAjNdSUH9Nk
VreyG7Vpj9XsNPqdxNpIxUjF69uDCZmmPxSuVcVv8qoxOK/nyhtQrMETa/DLEK+Kz5naSHfj9kYT
nhovm4VvWyW84hoHZntfZoNEPMSOo8zXNehWQRHN46m3EjV9SI2xkinqgaXCpuniCRBamccHXa8c
WH5U48r0oCmZkQbt4EYjewdzpiC1Eu+haIyyOAwoZcyUfGe9Lm+NzI3EN4ACyYaz0zokDRKL1tBU
VJ66ydU3dt1ooAhSrXlfsQhwgxmT24bDOibfHdp9JmtvNzeGHoCLKq5ADy+TxOW4guTI7YlzE0C/
uoaZFhVgDqU3xqDyhNiOQwwG25tmn833V9/9/0Vkq7+X77r2+/eO0Pb/QTwj+fiPfweNJ9Hs//yI
4q8lbkBfL2IgP/MzoDnmb2joUqyhw41NBK3Bfwc0W/0NuBSSDwutGITucpv+d0BziVqIfJP5cOtd
MIt/hzMST66oeHNBbFj+6t9P9r8JZ9DuiFd/xzN7QenS8QQvQDaL/skapyfrSMUgRQm3Wjmkt5if
fZ/iyNgg9n9rJrEd5NZwaro0PnELp9vVx79nZrqIgVuBqk/6VsOq8lzZIwY1Age1nUJ3S/oygoMe
VOFyD5Fu691LC4ngLdBSJ/GHLhry+yy1RL9tYtNqVH5LQ2u49dMRI/c/LQFA5JtlIeU0j5I2Yu3p
VfSpTrvic985/bkznT8cqcm3eVmoqg8WLi99Ny4QckNocRtJ2zs2trfpzS7MNqoSuW9jEydWzScu
lvV5AMIUCn+oWkCvHWyQW89N3PmQmEUgwRtvkDyWp9oFCSDgE5zgmcnAaoYx6JTk3plHdWOFovfV
pLkruJf4SmPcxKH8MrV2hbSxqaMGOybtCW3xW2GVSe7PkeZs8rFKN6Xe2nu7nFG8BIkdC+RgYpnu
c440seubrrR8Tw1lFShE0WLbh1b1UXDAlZQ3hdDoKEeLfXNvoiCpzkZxq9kAdht0zLZt4UGsiHL7
TQG91FcL7YdUpnNaiOFd1BR3NHJEdFcXAzrj1J3aj21r+haqz2fBr5Q+5fNMO3JjZdxJjfFPzPSE
FDyPi+9i6k0rANZdD7tWxynLH+Mu1jcLwEgGsbA+Km3rimCIopmIoQ5zMKJOXer64O4qiUHbx2nS
4nfSM7ob+vIfm2RASc+WZrHTajXdSdWsbyw+272a1kfZkLr09X1Vym47aY2+yYGRbKiB7bRefEVc
AXVJTah7i8sWTY9M7OIcDwugpR2xS/OI2pb2BjqftLaZXg22X7Nk+tPQWfF95EYx9UP6eQMWFPn0
wRFArzdTUt8JyzlQuwXlNszxzokiEyzGnNfhNm7xp8OsmvqvRBjaT1N3OIdhfmy7rBN+bFZD/TYv
4jk+IaCCUCst66HdWfngtBsL1l0bmIrqY5BAnQ5xN78B5G0FunCSvVCioxyHEIhEHwVJLPqgb2Vv
k2COW4qUKaYg6vwOfkvR+so4QEvM5XstnB3g6z1hjkOjoiBLQilosvkoCptvqJn6Miy5MdX2zTBH
ctPVaCyV5tj4bTJ9ARn2o+T+WmvVKao7RJpTEEneH3ZmjLusdjo/bL1bR0vCj+ZAmkNbv96pdTRw
uyr/L3tn0h0nt6Xpv1Kr5txF30wJolEoQr1sWROW3AEHOPQc4Nfng29WpRV2flpZ45rc0XcdCE6z
97vfhngx9lFG0owgFb7fV+OklT9MNtOONT1PuFCIetosS37kapa7NJfy0V6WOQs9SrDzMtXBEqYc
PfmxGpvpDsK+wOxfjP4cWkKOyyZLKoob4IZoWkR31Ey9fMC8xHtMRv3kmrUpw7jWuL/bEeq2EteV
JbsmrJqgqMKUUTg1pDviEaEqUhLmzmqKHUOYbu8TRIOA1WOeuJ/IL33TG40UZygWXblZuokkOjub
nONgDvm9juwfMVHX1uekqjIz7PRZ3plDM1RhPdWptu+Zl3wdEyPJd16rppLSqfIcYNt5Yye2vxNa
mfxcxOxyzs19RGATwyCVu/fanKRW2GjFz0DZ4qUIMDTaj1k6hkM6GDLUWqG80I/zaavJNHuIp/Et
mPLg2DAaiLoCa/UmT/ONlljWE6Q3dfS0sdvrnWntyyxpI2H4CpF+k8l8q80khi5FFeiHJqhfV6be
MSA+8Rqzm2QOYaj0KrTpNvZ9HTtTaLeNtaYsFgFHX99OoYm3Ei8cG6JCqbcequuGFiHZ8WJZZlmx
raqxDedlqsZrrW4p/iFHSBnStrRLCJa+HKvBK2+EZ9cvwusU6vqgo/5J20glWXvAZuLJ8rshjSbn
Cdx3na53CZhSPLXP2KvcFjVuF9roHwh89WWY4gwBcPLC+doeacvGE1qFja2PeXdI5vrslaDrTVgA
8K95j/qEoVvbJzFdRoPvfDthbhl2jhn1rjOc0sVrrzVN3TpB2rShLwpiqmbbzLJNCX3MPdRZ5t7n
GrY8VpfJL8g/0+dloI8NG9P8YgXNPS5yRShJlgzLtn5mlWO7O3r3kN8Adg37Hj+aWQ+XtDnHgfND
zPl3TDwcjKVBSCMaCf2GZFq8l4NEThwUZbXUKHOZt20UhSdeHPYDV5R/zGThRW1iT+dGr8snWZro
r2y/3Fqa3pxqAwkO7H7M95a4BaQSGB+/kXcTjURIVJ0xRHjAi7BvJVduVnZHVQUyZOowb7EEKclf
HMeoblsLs2RifcawJkGNTKbF3paBaMO4U6fKtEierx/wzFz6neoI3XXZbXH8uZGAzii28DkOpRvs
Yk3uCxz2N42p4XeUZTm2dpkxvC7GKJ96PCevst6Ut4Qh0acIBEFziLS8JXARBvuycVv5FHuZ4EOm
C6dmgNt4da8ZyxQKHZOsTZw0nThivCje5p4cBdTwFlbSpGTPj6bIjDLMBCK50DSHb6PHxt3Z8JLk
xkdr+mkZ/OxoSRdNFISSz/VoWM2x77Mb2BFcLEsXq9DrCvqqQD9NWYI7n0pPk+9pQeik6M+FcKQW
ujCIv+SMKYwNOIXh7xiUlnfuPFj2Ni704tznpdtf60Y3TSF+z6cA/eMXL8lb8zR15o3R5uKuK6q9
WIOSRSG/SaFH2ThaxSZO8ybfmLLpn5Ys16eQev/EVKTEGYwSMd/CdVlCl4ZuT+KPYNiMjZY1TJOz
8ZMSJ2+zQHTEVcl0Zm09Uushi02kYCyTtNni+x3cpTofZ5dhDRqEcaGKr4nR50MI21SYIYYVbU+v
Da1049cQ+qIsKPk7ctNu8wgVrFXve3r2AbqmbvcbAjVl8pT0s/ejkON9LPQeuxoLh5Qru6ayiviC
vRkueGBXn+zaq5ONmLqq3QWl772ZmdLPGHd7ZWhTlMY3KdBoi92AyIawRmIwkeW85m4qExbBQbSZ
Rj8zYHe0m1q3a/ajramfwvBkzgGqfcrIMI9mltJB63RzB/Oa6ZHWy9HadU7l3o4mmxajM2JuRXKa
q8o/dgJablaNn1swm11tmPgwcpimw8YIGhRRmbTDiZUW5Rg3kiZN8Jpmu2LgU1X154nA62Qzu/pk
RHAy7jojPsnKnHc13fp1XJrjTot9LY2kP+TTnvZU06MkLXWkX2Xab8i8mXH2nJykCJt2Wa7Ilsto
sVNTI7u2OfSDqXYgm21oZMWPIrPdkBw984bxr3eO51EhJJsTUto0JPgouOX4lcFIu7WWojvrZYOf
j9tFwqvFfQpy0bERILIhbLl2cjzf+MoU7VZpn2fLSffBoD22k54l0ehl3THDf2ErRPtsJm67oYpN
vy3pfNDzUkbYNHSfPCWnNByFb31Fpq4Og18ZP/mw9SEphLsPlHZPyzEFYSYz6VODx5+R4k5bGNrB
a9MY+rhLpy5DU6p89czJ7Q/HPo2xxnRata1K5T+n3NOAXzrs1Ujkifo6aiQrWnFRvqpFjYjXrH4f
j4VD/F9taVdBZRVvqZXnm16f2zQ0O6P+tlTSAG+BrehYVDFbKZpjrg12FWKzjLXpMjlzccImnpMS
GYK7RIESxcsyjUjjLW+cj+Mi8AWValiCK1+rCTiLNQOX8AW8A7LHkD8Z7jIGmMlABdz7eDjLjVL4
7IYEW7vJ2TcXxzmnjj0gxstlZh1aAWFkDKxJbWbZ2PLGbpNm2oiZ4ypM3aoKY3TzfcR/N1qPk7dS
IaDSC7HV6gbtjUoCZZkhZIBmCa2gN+c9tgL1pi+b4JcQc4TwrURk+pP7VYzleFfAHrV3qaLiU9uE
PSZnotuzdnkMRoK+X9vCo762m/aKk0CVMgyaenhbyNs1DgMGdvmpW7IqHEqhbfRBI9ivdfLmviCR
6nvupWYWEgtIGTrHtvPU205GYTl4Tr2tm4KLd57mc9nYdvfEPQIxv9CTNt5qVfFoZGZRHfskXcad
i7Faz4/gwjRt47bvvjcpec47perbQNV7z0pLHCbm7sV1jKrYaF3qf3bMkZNdtFgsc0907W3tVfl1
HGfO15JQTC8cidT7MtqF7LcpybbOLsffqt+VHQVV2bZ3kNLYxVYavGUF7dGGgvgeNTgU9dnt+22X
cKRE4+AQWGzJfMIfyolN6s5AG50tzuIEO9VVnWk7ncsrBZLj2+91leMzza1K5GGfC+hXGHK6GwR6
rrdrlBAAXEPgbhJN5faup2t0X6exa+xtTjY2MXV1b3+CPO6OaI2AQLcEepRzuIaf3peMgZpdCuA5
nDKgrw1AaQIbpc3WnVqW5c82dtxiVwXCeKaCadtNZ49rmZTkBzmO8iYuk+rrNHt+Expapn92CXOm
zxpTGZx0O6/u8qB2in3GyJ8qzqqgsurWuItRX4mzQ6cWXAlI/Fz8Xe3qL0FQpBB/jVo7F1niHpAL
xTetrmUJMu6sepZJOme7OenH+yI2+q8t47ZNvVjxz0424y43Zjf0glSXrJaJahbqg3Vb6AqV7mQA
sPG/Xp2GwHziRp+sRj04yi42ieEsVlgvjj5GMUxUAM4sluI84KHcUJN6FJFN2uEjEw8+3VGsyIHe
4elhNlsn7u14N5DL8pnw6fYhWOLBJZNLZQdr5BB4qYJYj4/I31VHXY86IUrxdGiBB82zp0F3I435
WCR6vjdqqprQbSbzbgxq/AjmeB66fepQFYTwWvLpLANmxQR39XpkdDL7LJZ+Ko/BmGn5VWfAa0ns
dF6ivFiS5MS4hCZItZPF4FVh4g+g3Wbpo49/yxxNDQSmW8vO5ipsDOWqK23UPeJ9zKruz+lCk3bX
JSIQkRYIswXztMS3ROI0TIKBHu+oc7nKOlX3XwI7zjUwWc29noRvbpFkUNa0hdDu57TouKUgZXAT
zg/uasA3YPkaxbYFAUdk9g1Wqu4VSEx31xb5apAmq7DQXPniEf96ogTxrwL6lUdc1tLXIsFRFH6F
b4QWTTp36RrpzIIbmyQkUZU0P9+cVJTjjXwaa0OnzCmrrWvK7khIwXKb2XyHdMpu+hQyVqARexhz
HESTjOf0xrOE3R9MA3LBY1EX9s8UcT90sWYsykMgtJycr8ZLAarG0aDnksDr0k1ceef32YI3TlG5
uD2EvTfJ4KtmQbTJOVeb/HVUZX1qG/bdrVdrDphwpsG+DnU5HOzY3yIHiCNQrEdiUB8xoP0sAue7
NsT6Z1V47EnA4KmqAXC09k46/FN6ca/0BNgbpoIfi/l2oN57rCm14Wc457guD47va8TEJZ/6nHsP
h4dmLL9StBLo09wHXf3QmsaP0hAnc9A9AOdyW3XTm5lqGfTH/iqJlwfG5EHYd8VbswZt6p7zWUOL
HY5Oddf6FTql8ovT2o+Zrt0qYtBPVcIEBSEJ1Uxa3ZZTtyoqrlXAImuN5c2pqi9Iq/XI9zJnV9Z1
F6Kg68O0dL41bm5+L4yCrqAPGNq3ydtk5ttK5ictqIFoAnCUwps2zpBkYR90zMZ0c10wPRlOtNSh
0SHdRcl6KOvsSS8ZnuHbx1VSzT8Uo+jQGM2HVFSf2o6OyGEmMrv1QHce40ie5V2LuRJ9zkEXeuVk
rKZCOc+BrJdmK+t54BE8t7WT53yxYPUt7YkL+iaeW+44a+7DYJlunSbA79F9ANQ5V4a8UtIlgx7c
o3A4twx6CtgOUbzkh7rRuysF0h7Fpth5+nStdfLGooaPc+GGiwsvCoUNZufpSblaeZa1YODhVbf6
WFCXuGtklbXs8jYbdnmTBVemmHiSqb6l4Oo2GphA6ki1LQff3ep9/xzM3l1rBBVs9OSEDvNJ53xi
1E3E2nPTOz/halgnAyLGUY20uYA2zbWWN8uN4U431FoMjzzv4LcGOFqvb4Qb/0ik7ZA2tLzBx/pi
YN60VUV+VWVaduqq5G6cKowqzJuxn+0Hq2AWoztzG9YIjVGjVvVVh1HYgaybMXRrECpv8K2Qvqe+
NomSvYLM9xKk2q6ueUBu/5DC9Uh4oNrEi6Y2RuPtp6K4aQ1nunJT8VAhy4xoImMWX5OdKs3prK21
fnOc0pE4j1+JsrZD06YRJKhND6tiqSPSS+LQLKb+Ckr5LUbbj0tZACON9Xwb5OP8tbP9KzIJPqFQ
fs2q4Vgio99b+XwLmtCEGPo/GFTv+kJQ18wYdl8S4mPVhnMQzKpPqWGTtVc6eJJ1y8A6G5dbZzLr
g/LqfVaVY8g1xHLi9N4UZtk98jM1Nrdsj7WhPnit8dYUVL+IplSY17UXSq3UD25nELjbmmdpquHW
B1ELhzp/at3ywRHxl8HHzSrgBqfaABjQ4x8FMEwe6Ge3pDKNs6znvWZcQ0Nw3/mtPFapLalGCkI1
Cxrpbqs8jFFRYDovyaxPOxCQ2z71X624ua4M55X0HmIF8GpY66JhUwSJCmGhfekgwjO+XW58D/eV
2ehOiZv3r0E65jiwZFdNYR/1vvEZ/kG3uSVkV9FHCteMt1ljp9qhI/TbOYDzA5RKhwn2N0uaTfG9
DQy1X9I8OGW1sTx2VaWHTZ2a923qW0/uIpbTKBOTXAX9c0CbtU2dgpkbZnQROT/MqlU3q4PCg+gz
4eJ6KMfZ23pZ6+0G5BcPXZwuR6uOS7bnpO2GGfBfN1vv61ACaEAB2I41ZVEqam6acWoeRWyUuxZz
I1jj6bWnVH6VyMbYeULIsK8B30R2rPLqyS+Xe6wAnhLq/LAZGo8ZbTkT04mRCQWpaeN827tn8gta
xPluHKVZNoYOkToQ0FPFFec9GXnfbMCZZCgz07huKFIOfkmQtp5es3HdMAeZC+HZfm71RVzlXVYe
yj5hFN2JJRprj0F3hkV42Z89C3SizLPbQejPc+Me9K6uIxv47BrTleaHBrXlkAzTAm+qVJHf2qdM
dk44p9OVDIYr5U3Hrizjx6Qe5lNC1EIbebl1lbh0kLGVdy84RgMZLuKGLIODSMv8bBWq37bmmJ+y
sXe/4P/5zfYXJySBA4cev39eCI14YhSkR2lT5zvlt8dJTLiXpd1T65Vyk7bmkWjksM6I1fKtUn42
M28Kp6H6mmjJ17qTkYrp6Etn6qOgUD9zNkmVM2ILtaIqd5nNSbvQNdJOWuAbtKT8q7k5spWGLtkV
id2GShEvTlf8XZDR5yEALFpj73COXGU2s/gR3kWhkQ7flGTypS+TH28cY35OyoYOOhmeXbt2v0B7
s3asPR7e7xLJkDY/r845i6+c78pZ9unkvcaZ/DzwQvHe45mbxtxPc31l5+7VlMfnMV5+mDpz9LKB
rhapzCKJ2pyG5IqBWLnphoBREqC5jZNqXu2aiXhtp5JMkJmuxceBY+qTpQ8vonf6rd/4n7xYfKE7
+Wktw22+5jI1Zn9DXThvIIeA6AzWBgVbHMkUxIZ/89F3exqemE/XtsubbXMADaLxkAzkOxICz6Pl
k4aG67r5VghitCG4W1O8S/yefMqqQSoKkJnJsBy8LrJb+ttsIlhtg7tFsOJt3q1Ke76mT7eAjalz
Qqzgb6de24PAeNskDaqXwq/cc8BX/u7ocfdmaM6LvnQoB/AEmn12dSG6W4c5lMbA0YkZpxNjfUPF
Ja0DBlcxPuw2BLBtrXgFmziP208T9gD3qRA7srXVcUxk7YSL7y3PRBbMEC8KZfQMpDQ3g/ZR1CSY
aFYxVrcjqELCO3aWMvZDOBe9eBiXZnK2g9EOYkcnpdKHUjOdYuP0jGtmZ/SPLUfHzxwIH5qLEj9M
t0+GEA1zNj07eTHqnAiePPiN1R3zdlFFOBhqcvIzf52X3qYYojlH3Pv0XQm2lYRp3lt7UDOCBYuc
ZPKETPQ481/nsjznmDyX2BBykRbkA9fmvME1poBvWe1Mmfs7hQGoFSLrrm803zmXsdS+Zay1OwNf
UBIsOxLJ5nEXqBiomcB54ieOMJ7inZFo3zlubuRibQuvd6LOTzAMSZspGqt0I+NY2AAIQb4VxKp9
d0yVRmwdO5qQNrxghMYlMKjbBt5LFVYJtrwLbhC1VdbU36wwHN5RICUOI5PW0cCXfqauvmjihCWL
Ybo0m1alqCmsZJeLuPDysB4X+KOh7Kx8ZHOb+sbx8mU3AIsmu9oe45d6yfOvAhPSMWTuPBlhKit3
O7jFxrfjfzOx/z+L4X+vupn/nsawa3/Ib+n/WkkE8keXvf1Oz1v/n/8mM2hIm/+F5NVd3axw9UEL
9H/YDBoizH9hsQTNGp4JBtUOJPf/pDNo3r+gQCCsWwVh4MFw3P8vo0EzvX+tEk5khr90U7AR/ieU
hl8ZYf9FaIDMDtd7FZqvInCLjuGCr9oLGpBMqPmssiHecft0170S1FQjE6O8VeN5mHq1NYzeZ2hq
LcdBVnKLaV8RqZYKUDj1FFlFt8ZupPpOc+0sHJaiPDYus6QJofVTRlgRDdjyqZ2GZ/QCb0pMw1Oc
D/ZedxpwV4Z1/6aNvmONviMerrzCd38WhEMHVyfosKtWwF9pur/RcFWTBFXtyelc1It/1QSj/lqP
mDq1i7b/9aA6nLWky9I7283mY91U0weP8Ctj7t0j8AQYajgoWQO45zbf8PdHcDM3EFTC+nlJx92L
3zAFlc0kqsOYa1vpt5hUT7GeRkzqkheDA6LejH7cf9YXo7oXSlZ1WKFEVBQiwXIoc/pKigVPvmAT
J77hzYIVm5UPR2V1nhFK3RFXk6XA3kEvrlyns09t24CBMsLsmHAPzAzCpiN/CpupgHax1wRtr/+R
/OxCBMaKYklCPYeQY6+k74Al//vf3RJOBAGhnc4l05YH0kQBV+H0wJeo7K75aWBrBURUFAqg0rTh
SavYPpK/eZuaDYW+WrqOWUcpviDYtT5yr7iIj1mfjv3EdoQbTj4g/kfvn06gNKQ+MsyzgPzzBpGt
KBhY5TH2FbP9BRd/Z97mrZXciqTGHnIMwBBsU2OK1NUTJBMooSBGijLlt+PjP7lGv6/YlQP/frUg
OMXbkMRkGOQMWt8/V5d1gYtfpMKIQbz2eUByrj/lH6zJX/y1i1/Bun2NAoIujm0tJ9Xv3wZyTMI1
0yxnXerTpm0V+X02xFLdSR/zpumP8K6WHwajk2266HSmZaG1IBV9+URbSFyFW/VAFG5H4bLoc4yQ
yQa+jEtL21v9Mj71lqRBIJhR3LidyCLLmPutl0r/vjS0FmqFE7zNThUkHA2zLsLOyOxHe/LLV69s
XzNnxGkvzcocLgU+lnZP9DnuBE5On90LCD2EOIRL7jbfWXhQlWxq2Q/e0V/WL8cGRy9ubGvwy6Vy
glLErEQ66WdrqPoXMwcTALeQDg2nQTaKVmXdLnbHHbaDNd4ry+A9umlT5pvOK7MgUk9yY7Wi+P7P
6+NCr7suXPQ4rA7oKPizoWp4/+lwqelzVQczUMgIwBEv5jmfMdKKTWsAQMR5iWG8ulqqUX1a8HPf
zQJqDrhp+ZG0ZD243i+i1UUCZQsGU3irexfqCgNti5C1pp81ipyojxkcRQQC8ZFEZw8RVvjuDras
yDZGpc+vKAUx9a06XmA+OeTPEpfc1YwnJvffxch/e+q/l4U5ayglaQ+w8lCg28ggL07c3sKcp+jj
8d7L5Vtt8pp8h+kEOnprk0/mB+K+yx3LrwVr5FPAMYKT8KUIX5ucqbWVq99DgGm+wARJd6Vo5Qd6
kgshz/pHoao1UU3CyUfbuPIhf9+yGlV1PjSJcT//KmG7QsM4hJZ7iSFBALl0EB+s19qLgaODIHsV
JIt/IC8x3tNifz3DWowgRVu1fvallcMSFAxI5YBcYgqmvddJcolWeaFnsgpTz78ZA+/sd644eLFp
0ryP8Rk6NN0IHWUVoxIMGXwsm9gm8/mDfbEeWb+vRhwQEM0jlcPM3EPCBSv09/cD08lBUBQX99D/
1MbtbQ6dMoNfNhtZuIhG37h5U23rtHcesq4tmXesFLeCTmYU0Iv++XHe80PXN7U6DTJNoGyD8nCp
qof+MU2lbhX3RmkUewLYitDCcyLyo5s+sd1Hp7SBcC2ycv/5d/84Hi5/eN0bvxU8tikHy6TnuZ8U
lDer7vTtxMwiBLlunuNGzQyQawMIFfrosEJfmSV3pHInH63XPzYh3jKsUw+XBnYFg7T3DzJB3Jnk
pKX3Xs3smDmmF9WT7A/xYFX3UkjcbVOQBKnFJFoOXyqn/9JJZ+Ui9M+qW7w7MWTW2SXpaqfSov3g
+/y5nXi8NXqKKxCrDufXe/ztPWGoaPWkaqCASlbiVOy19wi0Dw4T5mtGtiuqqA83QvTBtcu0kgaw
Tj54hnVFvluxPAIGwwCl+DygCr74VH4mBXl6KrvX7fimmR39wU7mihmIF191TIpDVDHpjd949d0/
L5K/fRqs7YgV8whVoel4/2nAo5ykXGJ+uHG6nYUikNFDnm2QWaSYcyfFB2vhl1PGH38pvgfc91Dr
0QC+/8G5EGVvt0LcOwHe52MsFDzj2Akh17qwmBoyOQBxAemLhBEdds7t4md7hSIwxAxOO066em1I
T97NbYM1xKjkxjaSBu+Ayo5UHc+vXVq6EaDXJ7etjR2ivuTm/+GdUS4CApgmW/qyYsoyg7HhkN2b
w5BtocAuERmuLxgva2iqP7QHXd/IH2/M9RGgrrEa+mVeAuEyWJMvhbhvUu8p7vIR8zk/3elL+rUS
wQl9wkfWNX8e7iZbdZWC0SghfLg0RHfybCngB2T3AgZ5SBr3i952+APBZG6GLg+XzIP8l1cPgQ/L
q7rJVNafqn7Yt2jLtvA7Nd78//Slo6GkJyBJC5k6Ktr360Ym3phqFWcI/C9/Y1feJ9Mc75c+JUsl
rj7yTr9w4ObQ5g34BrUMRlA4g1zaJixjnffD3Gf35GoBYbVK2NZGcxLQ2XZa2u+2NO7Qte4WLaPG
KUxmXlmqQd7Wu3SBgKph32Q6hzGZnWc/doo3Xrczf1CX/nqK90uDnYTsgGYSIV3wa7P9dnJReJdw
wBdxb1Ju346TsTz3o0rJmSmGZiNra4EBVlQF7FK/oLSeVMb80GOvRQZpQo8Y9Q03RlAU33xEbvBM
jTEL8w5GOVFK0jrL3mmYVmjzvYRr8vLPX/SX2+rF01u4C/MxwTVQjV58Us+PYVJmMkGDAPsubvxm
W5jFcpDBYjJwMayIUt7cIH6CtZ7n+3hW1jUpmvOLGxvBYVamHQ5VfmibqQnNQaSRbvTpBpZq5KZ4
dJp+ro6mBplr0voNxH/40JynwRTHILAYrVajYwPzFoztlHZ02gefjNPH2AlA/zGdxKtJe5zy3rxJ
ZTttLAzbDorA+F0jAc7mPjCvzEL0ex8s84MSZq3gLl/NCvB6oDCIji59FLQ51xNvWrS7uQYhZQpW
RxLDvQ9MDH9dK3/8DMvbQRiNF9tlXx4kiCGMqUzuO6/B4cepvStTVkWUcxdF7cAgvc4biDpQRR9h
ilobppD4Z9XqKY2JNjZNvzoWMExDw67fTK98HvLAw+7cfnJn4nJVmWLZVzLLawhSNPt4H5uAO/bK
r2va8qMgrr+8NI6ttVfGf4Lg3os+3tcHHPA7Q7uzOtgXS2sWd8GSim//vGz/Ui5wDqE1cnyc+5DS
XsBj+LWBMulueZdlbKx49Chqk4nu2JK3dtffEt3h7VQs68gv9bPTOuUH98+FP+l6OPEE/IEu5iZc
C5eCckZdpj3NTnnXjN4TRDvPudGI1va+CjvdNr237bz82li2gZp37TydLAzK1TRgNvgzMQkYF8EH
SMWvv/n9QuKJYKYSTkol5VwmXC0NyaCJPpV3S9JbBysGfTJIQNyt/L6NymV5DQFTfxqbpuTQ6Qjk
7t1lo8djFel+P8O/zcdIVYv4rmG9epyRBIVJ4gzbGqkOBVfuf1Bw/blW1stkNSuzIFjplyen5ym7
MXK7vBtNy9nOqlObLIDL/c9r5Y8miQ8FlAvu9cvw7tLshcwhvZ8dq7zzU0QF+aCSTWFYXQSN6aO4
vz8LORye1/Ia9wxSlS7XRDpmrl6pQNwtGZa95ty7YRKXELc9wiZzS//oi//lT/uv38PM6LJwtGGw
jm6W34nCv8r8kTMAVVKXQ/ewjW1NHK70a4Y19QaqXZhph2aUe2UxWhmbYzJ9UB380WNhbYQuEDMn
iz6LRJD31UFS9sgr5ra4q3PsLRi3bgxbpHtVjahS3ZwaMfOZ4fQxKlQNZ59//sx/Wf7eL+08TT9o
Hd3w+593cKIsGhI57jLbXvau17aPyMA9JsvqmGqCbAbc4s4YcAwmjOwhOFizuimlBpuLEeoqRZbz
cc7J2oXYGyDQNaeDhqbkHPQiO/VG/PTPD/xnu+GtrhtACKsTCV5r75+3ql0srgDR7rplRoWFuTVM
R+FEkpTHTVJI7PA97Rap80do418OT6ALvMLRXa7YwaXVv4e7JOsjTu8A8OadKrOH0beX53E0v+t+
snzujaAOrRa+lAiyGCI9hij//Lf/uXB5gnWloNRcrdEvqg4TNqEL8JDeIed9kHVr3rUdYkMlpfzg
Lf8BLGPLzMVKV8dfS4t56WYzw0WF61vxUxhtwBZXYMW5dR60qrv2yu6mloF7k45DVGtMSOoYbR5U
EwD7m2GuPoq1+Ms3N3Sf6pmigt5r9X74HQ3AP8FdBmvO7qwl0MIY8dmN7+bOvekvLzjRH1pXlo86
rNvXf37ff560FDFAH2uh53BhXbxv1zKaxoN0cWfEjrPXMKbYoNALon/+lT+PP77mCi+AihGf86uj
+b0S7mw4ZJZM70SL9WQgErUB56u3uBk+dsb8QR7QX9YQJzthUXj4cdRept/YMPNULytxpzXBUyHb
fDcv4JcACeoDRPHP5o82edU2E3NkkFB1sVNbE8lslxfiblTG96qfLSjyZvsp8Ytvxdzr3x3GTB+c
Zn/74/hRyLGGv86rLsoopG6lqQQqXQJ+tJNrdZ+SAActPIp//I+/GYj6aqq/ppywP96vyLSamFtz
N982GYIOdCnuwc2mH2gz6utZ1z46e/7SLa3gNGuDEoU36l0UbrhDxGBNpnG7pNI7YxTU7vwUXhbT
JQAPJ4saX4yHNPcWeKloWBpmRS/BUEctFNerFtLcoU2chVlG6yXfhr6f9kM9/bTSKX8QTd1tygUS
0T+/o798f46qdZFRQuCgePExiDTyY9eurNu29eyoHlGcaJV96j2KTdlqXTQF1Ue+Zn99URhVMaQG
rgQ+vfgwc5zVsh8a89bJ5X7Wk2PfPeXDT0szf1BQHXqYlMUc4ytUbnS4bqGAfupVRzvedxLPKGd8
9hfEXXHvbmzM9IQaPjhT/nwrHCYgIg4zB882/Yu3AuXEQt+qJXdmpd8NQ/DwH5ydV2/bWLiufxEB
9nKrLlk2ZSdxyg0Rp7B3crH8+v3Q51xElCHu2cBgCgLM0uJqX3lL3cnaU6naZ12u0pcuK4OFSO72
FpvyVI7DlFxQzJ3tHXC5o1SWnn+hkBatIPuhZZko7f7+at+WbDFX/GeYedkhI+LvctPyL2a5U6tm
Ezu4EBnooNAM+mYilDPazT71pXOl928QlpfaJYs/YPZljSH0tVA4/oXdsZM6zVwh2gE0ME92baHu
hBM/SonzLfVO+HYCsBn/v7rT/75hoxKWsNvtqSBiUoO5vhQQ1o913Lm5feDO4ojIWEP7V/H1fJPW
X+9/7vdi43XaMhV6yFyw9EIacR4HJQ186VCV/YtWRi+yQhAGPxaaAXRQdGBgZ+hDVP0lc/EfpmL0
d0UubaR8TDC6NVdxrARAi3DCO9eDL/+NmsKEvApUH6EZu/xTwHwcQD6Ur9QXuhoGnL+XrNizVsDH
0gfJCYJ4A4Cn2FiUn7c4epnrtE9QG7ADZ6caQ/yk2kmx80RqvmlSmaybYvC+NQNsODz1nIWr5qO1
50ThxUMjD4zlPFzxtLJ1Yii6lxZxqZOZjn9sGsMnT5V2gIbbk2EJCvAj0DXV8vMtjWPlS6EVCxXi
2ziFbiZpNSk2ZgbGvJXYyDoF30oJLgbbcN1F8V9nLMO9qLr4TJZTbpSm/Z0mjfz3/mb4YFwCCLA3
8J2xdpvDQ1SjH/2sFv7FRwYeCR5de85b23/xBvUiE8Qd+9SsD1nUWAtuKx9UW2njUW4kbyOkoId6
veVzqW3Lkp7CRcY0cwVH4W/jpegIgMos1qUfhryNnXdyCulV7hvneUA1ZK9wGblREwRbow7B4RS6
G9nW8/1v8kEES12R+5VSqK5PypPXPy2U8EGlRuS4kaP+LKiFrIuvKm34byaVehqo8Sezic+tSbbZ
qempteI/dayUj0MMkv7+b/ngBp4qLpQ6MWl1zHnDMa8QAcYj1HHDKu5/OjnqH7I1xgu74Db4oW/I
00LwQ+1bmfeC8iSk6Dt6tpvmrSuwAkULz6n2najMJYO1Dx4xlGvIVinhctHdeAmCHwxNtfPclHLb
NnZEtPNLP1uVlik2pZaLNfoAysJX/KB2xAHn62nvkbI+X9GshKVURYHjykA0CyQKkCSpc4hLuR5+
j4cKayNhBvukHbh+o0z1NtjhPWujHRwcHe0SaCiWs66bQjqh7NjCZrblv3Wrv95f7Y8uIyBy1GY4
iTiRzD1lxk4qxSintut3ZnrIVVwG42GM1k2ltl+5QH5mcKbPfTPIJ36VfbRLGM5RGyxV+24rC4gJ
czqB/phIkc+DVOTeJaUpveLSjlnx1TSS5EgCGRGKVd1moLe7AX+aH1TT+yJh8LUVxPEbMaC3JvW4
ExUDpp2Rce4k0LTNmIQ79C5ylGh66SFJgiWrxikyu3rQqD4QLSIyaaPYh83w9XlVDKrmOZfJRS7R
XpP7isp/E31xxtFZ96Pzn7cww6GRzT1NMEZgPf2cf7IuWDap13maTwrdRsAFx3TXI6IHRD5LdmaA
KzCPbrJwX95cBNOgaHJzCeCrYM0jhIotbCEu6l86KjFratOAehvoA/c34HtbfvYpp1M5FQowyMAg
5Xpu5K1mLsuF48Z1tKdMQlk7Q20vWrXtEQz2xkbjKfX3XfsnEQ+5BExddoX4ouY5fZbiQerjjb8q
f03aeXkZ7Yzii+fEKz0U/FNf+LE3ACVCF840US+XFyaCc03FKrPksUxzyW1oHGytVLxYYxXtpzzo
M3i1GNGIVsIg1nlBoM04iTSeAhWP3pWMnBOlftk6hI695DFye9ugPspysVrky0igztJXMvK464fB
R72qN3cwk8ODT5J0rJA5wZA9PugF3WBSBv/JlqNo7yicKpRy2n0DXgnaoD2JLFR8tGYI//h0I5+B
XY0LYffNqdF537jyJ4DiVLCZdtw/21j3EWdQAkV9GWjN79LszW+e8bHIVknYpZv7++r2SSWnItDg
gNL80ikQzQaLx5hokTyukGzTrXLdtcK+W5WRIGz0C+sUmLX6MMW7em7jYhsoyDOm8pvWhulKot+4
u/+DbrM9g+Rh6jPxEAFNnUMA7LF1CEFU59LqtbNHLWwMNiR9FCnBDr20EHcfK+F8RwYNl2XbrrZW
jg4J0H+NNSz7dF8aobf2jLL+bIMI+lWUEtVgfFyqcgthFdEjx/4LOhhW4/1ffrNs/HBKiPRgiOIR
Vp+dUD0uxlGRPf0yBt127ENrLan5Mw06ngsaQP99MCCS1LIIQqYBr5cNOJavJ5WhX9I4Hs6THtMa
1fYA3iFHB+8GdWG8m1uOyVF80Q10Wikhzq+fBjD/mHYtk8uQSClUmPKWkJduuQ9HYRfiRM9OBB93
Pas0RVrRrkz9gl5evxZFCQDHQbTm/rd7r1Jd3aXcAFQAeUZlYyrRza4BcMlRkki9dUkVVZxlqWm/
4PrQbdq6M15sLZOpeqI+fIqsUVrVNYa7DdhGa9tJIGNglLSIkQGVEhfogSY65MHg/bWawfpmD7X3
qWsreGR+JpsNgh0VPZaA8g1ZHNqkENMqe6tauf9kxWn8BWA1GJ8QmY1q1ZPSHwYfkRcDdCuguSGH
P0FUkh6jCsUFX+K/oaVbxU/IeodCpoyLklKlVnCbVJScSlMo6O2IRN3QIPF4AME6xoXJCVGkZlvE
vYKFWALIHGpKD0nOSryNxLPlL5zhm5PAS6Vyg00gVV7EeWxM1jIGbeHIFx1JkG0N4Ba+Xa3zq5IY
6Bu4lPsLOtM8pAMJgF2FYEloRLCMlOL1vmmQiBVN0o+uIuSTbX1XhPajaW1EE3AkBo3hR6fS/pEH
wwv815UCoLqMkoPWhxDc1hRMt2jZHOBpriULpeW/if6HpjC9YpW+MAaCqIw1dJVDT0Kz7lmjR4FS
1ENBIymjaJdKuFUMzdowlee2cnbwirdyIm2abqE/fpMMTLOk/4dvhULhcE6EaAneO7krRrfFtwDR
k6o+9z7Ey3AUn+9/0A9HgpPw/xojtHavvyeir4GwA310RWQNX2lyP7Czs+PYNMn2/ki32SaToqBM
kgvLA+T77CIDEah4plOObm70oB/1X3WSPNsmQMBc1IdQ5NpKH5q/eJIgtFCvkii5dDzKcdBtCpsC
vrzkc32LtZl+EY8icSSKgqRE15OPVTWU0Uoc3aC2mnXcqvoxV0WwshCSgMrvKAVMyd7cp4lin9Fc
oVdjQriEHqD1UraxFKolwixsxAoKdZN3SbXQcL+5JTHWUixgrjJV0anvf/0Dc5nkDz06xZVGJzoa
dkkEGNeXhYW5KUAwCnHttDL0SW5MekSH2kwJM8iNyft2igp/lqczMY4dsegKAR/7e5s7Fy131IOZ
hD2kbxmMHEyQvRkG6KM0RWs9isD7jdIgZzAMUcbTYyVeCUlfMt98R6BcXelEm6wVjy/3OfH2LIyJ
I71QICe3rmXyCgr86/YW9LxdqoxqSeZRJyfHQDkz9BMElHW0s8jgg0ufVcGr52vVJUE0f59qmFrJ
SE89K30WQ3irHEiUVTusg6J2jqPSpmtBg32Vh5a/F60lWSvNR5ZK5DplMzmRV+gNpXsH4r+TpfWv
WK119ozcesfS8HwEhYdmnzmIm+oKoljjgN8OZQQV42Wt2wZNVG0wPQpPNB//pEPY7kWhNZ9CvIp2
Uhg840OF8oKFx8aPrpcdF1HpfEdDHxEdYTzxap9rLXL2rZQu+UTN9PunKxa6F6U44z35JEK73nQF
OgZyrDW9a+Z4f68cVDSe/SZGocgbQdiXSDrWw2utRN4T3XcLHQ99eAA+GF6qsbRdrSDrbFOEMUvE
oPaj5uQPzbtOYO33TwX4kofBi60/upLCAw4LqONSUR8cqq8LG/smg2YiU/DPXyB/KHdcT0SYPX6+
QdC5ldEpCAWRiLB9xb6C3PyH3fWrRFwmXTWDaHZxXylLSIXpQpvt1MlpE7MWrJbA2M52alrS46jl
VLhqFFmvigS9Ewqtfeo7IlICkGGvRGH5BRmi+kctkaW0fbVBcaxb+Sjbbe6f8veS8uzXwICazL+4
8ADezi67wdewoiig+0KXw2HehA+6gvhtnc1+eBntVhb8uibcxJHQKLVH9U8cqNpfSpsMLzQc6s+a
8MwVpn7pY1TJznMJkv1h0DLrSYKD7iLsFe+gYqUru5DTDb3pCA2kSGzN3ie1Qa+O5xV6MZRjvTKO
atiYPwCAB5+yoiiW7B5vwpIJrQkKneicWtpN6zfXfEqe2H+5mlJUOzR0IxfMTbQHAYwaTtlVC5WB
2zTYmXrMlCFBU4O7mZu5dmDrkZrLbBcdsXpnFdn4gwTCf0RPvnbbuJI3UaW0O3a/2OsoUSHJo4vf
bWDlP0HhVVtuVHWtDrDT7q/6zQNCAYEGOH1pcEC3mcogUNHJkA5y0RhDxCnOzWOhdv7CKDdBBF2T
KdmmV0yagmHY9UHTFAQPVUR3XEdtHkWuSq+N2p0gDSpv96fz8UBkijoJCnzU2YmKUsj8IjDRqhBt
9mhaZY7fdFDvi1qNFlLz2+yUSQHmm7rt70Xy6dP+k5tPVkFIwCe2K4kh/Z1lkfZMDip/N6u0dh1M
Pc/JEH7TpKREwAnnOASfnU++PKByOab1DwkvYZC5hXkY0gHBm0qKvpm5JA4dSThSI5QUV6lkOH/u
f6Gbt/ydiUtrG5dbhY7h7FcPbWJHObZXLlrZqD3JCur6oaZOzEbRnWN7cB4lIxu+jIjPbu8PfVNW
ZugJsj1RmGDxOrNdIHIjINGLHdduceKUuxert+RNZ3tUyfAeitGRO9wf8aPJot1JTYO6q8lsr5eo
MvwQZUDJdjmd8WYUkom+RuY/sawtJbA0Ds42vaUGmbF+qcJ0m1oyXWroUJVB2WB5M0st+ypyMO+p
bbcJB+UTko7dSgvaBmEvO3+MRYtlR+05u8GuGuxAbHvcIKObrzMNiYuwLwkb/FKcO5QRh1U5yD8g
D0GTCc2xRIe3TUkjS3SbqxHqYRs38hlH+GplRIHYKAmvVuANEtLUSJJtRxiTh6YJrHdGgr9lEzSr
LsC9RNTV4EpNv0YFDF/hOpIasUJNFqXCVNJR8HDQcQYlGR4qOQxPwYhorTFC09Vt7+hlZXFErbB5
xHvUW+dlp2srChxo6tr9sDaRIft8fz2V2wWFfD4hhYhB4KPMPRujCu3tpI01N5c0Y9WFAtJgmWJD
nY6WhtaRitwSn/aBmP5L2STKOmrMcFMYIG+IFT+hRRttAyUTEEZbcAJe2tWPGNKHW1lRl8AKt3cR
vxWMAthHCmvK3EpREWYr1WFC9yuplZ+enSHSCXnaH8OX+1/l9jGjCaFQJZzaQ/zrbJf3Y1iA+2k0
VxkvBKuAVDvUnxq1+DyYykLIdPteMMAEHOXNBKw2v2CtvM8DLTE0F7SceFJqjOVSxME3/3lGPM4s
EqV0IDhzoI/ZqzpdBElzywE5qEa08haZrrdAF8XK8kAe3B/ug0mBZae1z1UOAsdRr6+JEnXK0tbp
U6JVRZ/Taj1aal7XLqzTLcSQIi3zmiyLeJyQCr4eZ8irrjXJD1zZ938YbQCAfvAg/tUysvayWTyg
gRntxj6ptlGd6s9qEH+6P9P3OOMqyOMnwOMyiTlpnlIBvP4JaGeNnVKOmtugu7HV0qQ7jFloXxBl
eQZOMXyHkceTYFR58oqyfIlAnL/tHSjWbTRoj5gDfA2R+3+EwdA+lEPX76RGtveajbaNg6LdxVdw
HQxGXRyRGqZwJ+qHAdOaxq8mhwMVkWGRPkQx1JwEwHa+xeTUWlVQhdG8DoNTlCn5Uuw1XbSzOWu6
SR+Cd5pseZ4kV8FQVuj36W6Yovc4WlZ/TnJCLC1OVNdHEPNrJTkXKlLceHQKgDUolvh+/8PfpBpE
A/D3CLVIoiGnzr67EfgUpVNNc23IScfWMNAThl75kGNstEmz5ifyPxkeTsI1y0FbCFU+uInwK576
buTxAFdmF0SOwWWIhhn6mqj3qKJRkxUCuY+tXgFJvj/PD44SmbeDczvFNzDfs6OkWOGAgFduu3k3
hG++k/0oRSAv7OKPDhLLSBzJA0thwppuxH9CL8ksZEnCtNXVkI9DEa6TQDjy+tERnVpIdXS2JARJ
V3Vm7Y3U+1PG8HbuT/SDl4iiEHwKTVcJNY1ZpBmjZW63Wuq4nW+dVX14UtH2eTapWq8H/DrOTsST
mBZiIYb64PtCYpjqPcTTkxLL9czHpg51qo2Om6fYsxaOr2z9Asut+5P7cJTJORNENNKjN8V3JRVB
1XqOK0E8vSShfNaUPnm+P8gHORH0MM73xIOf+iWzT4g2pFO3vWm7RaJd6BIilwqB56QFRXEuTL18
0XJ9eNQt8Rr5vfxsoDy582qr3iUI0h9jDIJPrdEsPHC3BxVDVjqVIPVpcFhzuG6pDPSMwGW5eLD8
wHCheYhK6IOegynJGrHzeK2ZHexwtD+Tk+QhwXj/q9zuK15Xh+E12PN8/9nWrmzZV2KFrEL3muHU
ZR3W8U0ZIqH6XCL8JGUZgpzOErTpNjSHykVgNfVbUCOYv0xJEMr2UCqWa42IeSGleEoQjsi76IXW
7U9NEmLhSnov5l5fyqTexOQqU5z6ArPFj0WM1WMlTQqLot0PlYFViTMiKT141aNi+jsL+coHPQrz
DVyFdGu3hrLpwDGsady3S5WYD+YPPYU8gXsLytk8K5KloiNB5Xpui8zYyhGP1MoOo/RHTGfloc6G
wm0yW/ktO76EfEG7HsZ44/Q9UCMI5NqrLqNlo3pjui11ObgUmkYpSeNd/88HU4Wszu8jUOHimxN8
ozCt5FIlplT00LyYTvaYtG2wcARuES74JLPFJ763ZoB/nq0NoOM2wnFRcf08RSE8COpgHYUNwpJD
8xBMavBGMw7brEVy39HaTzUy91RSPefv/bNw26THXBidJ+B29I4IB2cZoycNLWGspLjdoCDZGI35
sdANEiBKSHjSOVKh//CQGd2YWRvvk9oaLqFWHlvog99rv7AfnQLFGHK+irQG1fX06KspIsztUlZ9
e2sQWshwzKiQgwGZx/omDd9awprUHVVp/OPjOUrPQtlkHnprCCviPvAlUerxR47G1MKWeC+eXJ8k
xqZ+SJ9tajjPkTVSO2oR/tKmi4b0iprIuSm1ApFJpKuk0zj+qtLfpeh/5ZG9AqB2zMz2ZFOQWGUj
cR50Fsc+9tGjhcuRsB+wRl3VuNfVhvgjOcbx/oLeBiLsXcQWgNAidkXd5Pr1CoIcbKAf6E+Brf/N
BI5MaeIjfqqL/2ZmTo16kkyaPHWncAfe5SwOkf0IcdOi054KZHJ3pZZiFIRzz7YGcLGdEveFcOC2
ecVYSEiBvSHKdGAOXE/NkBsaIk2iPVUdYh22nOp7KQnh9IaJ+UvNHONklogid1O8b8Q2f/OCLSUR
/TO+y9IP346sXSXKEC1AcylouFH34hRBFKcWwQaZIEPTuvwbL3G754PWmK7vPQEKKKpimw/Br0D/
JqUKhh80gGPzQWTZOTeSfo3wDf4fb40xPpt+/VBLB9NGW+izJH3ypaLHwuwJNdvQfjYFiNsgIRHX
NpVDbxy5pR4Ubl8fmnwvJAzh7m+gDyI/ZkIUbWHCTcjw3pv4ZyYk92Nm8hcFtuA1wI9gI41VtWqi
tnjG/Cfe1Gh1fGtNpV6jAFXs60JaYNjcPhVkEuhR0TB4zxVnOwu1LdXx0cB1zS5UzkUiPaeas207
/VERJWi/sPtyf87vucH8gLOrAD4D9kNfYBYS+EpjVkHvkw0b6Uk3qq2gUREY+SbG9jFuX2zQ/tii
rDo53I14KOPTuunM/JiW+asvm+tyfOntYi0bp8A757q3iqTCxW2hiYO13aiHRFvDJV8rWfNy/5d/
8JDwreBNcY3gP0iCfb3vSjm3sgD7Epe0un8K0jx+8UUfIateK2veMh54S/hbA+u0fV3rxtYL1XBT
jwDR7/8S/YMLmgIPx2Dy9aaFOXvSehU/EhGkOrptI7gD/SGypXWRqpc47LZO/KJEz2kbbXBuOZRD
c+QQgRQYthKKq9SMLk6wQ2v9IorXXjqBnDSq10jaVwbacPavUH4y0K8rLhoKwqZfYsGVoRmtvobZ
0ZRx87N914rqbSQ/4Wa2UTIaK34AEKKJf3mqsS/V8RlO/ackKyngYXi9GiXrFauIx0k5gNRlicM/
CTnOMmKNPPhd04UKC2Tj63Ux8ylZLYTsVmgz6RLX/uitzPgr5nPrltAntC5D9JmCX02zMZNXWugK
9LH7v6P2tdeUtS9cqmk4ju4KH9Y8TGocw49Igv9ACw9fhwzB+zB2x2yHmHmOrJBsHO4v6AfJA+IS
MCNIMbnaNGu2tdCNQb2takdXD4zxHEgqkgdki5cUWehdOKrJPqrz7rHNvWiPEL8HGD3GTAM+dbuR
DDl5sETSHgNf2EtkhdvkCQADkSQ3LcJ15tyWtROxNhQggt2+waOkbkKsszrjoOCEsBo1S6K4mzY/
CESHHUGc+NVkY7gzRmSuHSf/nHtp/01U9cIl8tHFSdMXbi0oBhoX7wfkn4uz61UPX0IobcRCyqnW
1e+Et8Exokv/LNIg3JtmJW21SgWjRqX5ZAXakpzh7etP6UNBRwgmMp/GnL3+AnMKbN/Bd/hafFCQ
CQAjAGPrYQyCpUDjlvc8lVko6pHT2JAD5owRw0O2TzTe4Nb2IE6obZ1HvUxOBrS1Rz9Gia7soMlU
mRx89wHTNqCAUjasCMYHXuF0k2GmgMaEFraPjlCVn9haWAe18s1neRitRy305IV35batTimBLQ12
iWteRTTv+lC2ShzaZen0biunJ2gVvRs2NL5X2HdRDwyNVcINvTJ7S3/GpTB4kEMa554T9qdGxP4J
IcJwpdrB8FRXae8qaWQ/dYaFfpbVnKsYMzAyqL3vY1GE9nl8aRvpzTcRZlm4aqfX6Pq1IhACjoic
GEEegJHraaTtiL1i3WpPUZVuEEnw8DJMXDFq7dop9IXBbs/aNBicmAlchkTVLLABumcHRllqT73U
KutS0qxNWVd/7t81t/sW1g/tYu4Ush4etOsZxdEQ4fvkJK6nB5lb2vXLEDrG4xgX/zn3nwaiRUpd
y+DRnNXpYL57QlfrxLV8zBacUvyuEucUdWG07pT4nBH749+X6gux621EQ1+WZiDkFaCy7L7r+Ync
i50IQ0I3tBz/VRuN7+oQfNaLGDCLY7eHOMi93f1Pertu05DwADRYM+QDswfIg5VtpWOTu9j3mmdk
f9RzYyyBoz6aF2nj9E0nvqilXs9L7jSRovJBrAP0Yxs1A8rimBltLTNVV72q4hSXIHN/f2a3gYZJ
lRWFHOhqJINzwKNlZ74XjlbhZoPR7XmCpZe60NunKrJ/Oujz0x5XqEFrwzn3KHEsnIdbbgDUg3+H
n8U5oRVJYxTXhTvK1Uqkz17yKIHK6oSDt2G7oaj42UsFNjbhIW/fcltQTEM7qMo+4ZpJo+xLSewe
N/uxPAtLWlFW/2EX1cXxQ/wZlJfAWZJr/GgnkG+h5kbTHgLV9Of/vEuOnGWFjXcTBWOkmhtcBra2
g1nQ/VX5aCvQcSH/4Qnkcp2dLFmGIm0EcoEMTuwfkzDg48TZ62DjejZEbYXvs74UB3wwJtJFsMe5
zm0mN1sKtRzMejSN1J3a+yboV92oXwwp3YTasI1Kb10hotyKN8QlnqLiU+rYL7mQ1jzeJ7VLL7oW
7LNu6Uzc3s7gEia0EVsTIN+8stuPOe44OLe6Ud59bUwrpyIim8dRT1HVKIvFtPj2I4DA43YmHKIH
w8V2vbyFWpUhc27dROjZ1zhJ/F1V2uNrOKhArtQQbnqiR91TXKvesdGdl4wD/SULS6IhC53BygNj
tnJMX3tJmyw8RoU1/kwdI/h8f4N8kKpMAHouXuIjxJPM2WWRhxh+dlWBljjBy6G2VO/cdGjtr3Uz
/tY7zcXL6l2VU+JbKThefSlHA88i8o2FN+B2gUhseTmJaMGkUYu8/mAYNGCgXoNelCvESTWpw9+k
dsp9Xhh0C5V8Santtt7MeAQdE1iaHvW8MQXisIxyKFluODlNq2lZbI3Gjh7TCos6u1fOOebSeGL3
0Wbhi0/xzHWgAAaFhigYvKmDos/OpGqNmmQLC5eLUDa2+JaoezEY0smrYXikDeYf2N1BGSoaJNKg
9H4P+VMwEqHhjl5Rb7rUWZLL+WC3kh8ChAIUxSZ4z5v+uYxirerllKYNFuuqeSCS9U6GUWYbunSY
YcmVsxVJ//3+d7i9AHkrwMRMhWcDyazZ69vgblHmYS8ohJOS2kpsrUcFzbP7o9zGMCCV3kkiyJ3S
f5wFSlFpSNglVqWLWEYNfjDFKFsp5OcxcMKFfutHE5r4Q7BzAQiwxtc7uGiScrBtr3D7kLjBA9NC
TagaF97Z95bE9faZqL/AK7hc+W5zBSv4oKQzmew9RTVdaHNIsiMB1DlLDSwX67Dc4sj6Vgx6/yDQ
kfvjNFDaNYsMO6limBt0EbbS5AJtGuPPnsho16keXmW8eGgJJMhBF2a6HSSh//qvK8G+Ii2BMAz2
k5rh9eepcGsZAFB4TyJoqdPE8PZyM6v3XUX59v5QHyR9BCFTQCmz9lz5s6WoMXVTgMOULlSPnw1Z
3ktYCW+LT6W/S0P8oBJu7oMmSzTvbXwVW7upFzbeNMS/y6QpUx8Nwwa0EygqzKfb9K1VZUbTPFHv
lHadHfrb0BnsV2En4aGL8/AgjLp2RaBhdJb4S+JjNy0EDSWn6YZB35izpc9RWOEQWmFhd9ZTi+Tz
Q2er5TEscZf0Jqk3OcIallMdaPpIbh5/D1vTw1wR+l9DvvFSSEJdY84Z7IZA/dZ7WXfIcbfe3l+m
+a2DmCloONpuUzWDR3k6UP/cOo7vwxkZ9PAinPJ30HUGNRe7OspGnLtaBWBWC7P22/0xb/pv06AU
UolRCTj5x2xQP0P0HE55dEk13f+EuSz8Igx6VrhjNA92D/caOdXgIGlqs+5rKTujVZ6uY3PEhicw
iqWEYP7svf8cdYLKTdEJ2db1N2iBEgDJs8NLJzlvkdp8SzVjn9icyKzMxcKenOZ2tSenuf8z2OwI
kjOHlOut8KK3of3gxY0HUgCt3Puf+HZKEBenVi7BLUH5zcuqCF8dehFe1MZJP9u4oG4jVnld9b15
UMgoF077/IqnzKEAXCSM4aShzDO74lXqOVihMqvON95GQ4+PRtwU62CQlp7JD0ea+jekqLxc8xs+
x4DMVNo+vODSYePug3bXKumFhi/xaETr+5/x5qJ/nxdRL6je6UmRZ/PqYpicXPGwBzB8KrRop9lT
9ypEQrDr+3GNi+tLEYM6ohwOE8faGj6e1em4K7DEGsYBfgVF8YQEhsBmhazKzsdVETWZU+jHC0H/
PJqafutEONcnQB7v+ey3IqOHfZfphJegGFQIIJn9MuIUuy0EOhS5HHabfDC8rV70S3nnR2tCo8tQ
cChAKmVeO8A3qqqyjpHD1NBXSosVaph43sqXsZq+vyK3x2e6sJCA5VZHYN+a7rN/7itpNAcDY3Ym
GVrpusMaYS05Xbew7h+Ogp/ARDQlSpy3Nb0glppI+NGlgNdIswAbrRwm4e7+XD46pDwNpGdsLQRM
pj//Zy4mIodQFLvw4jneU+J7wsVRWZxKqeufQnTUjv+X4SaeLkoXOKjMHmSAO7iLFJxRaB4IkZp/
CTHLrSPZb2qi9tv7g92+K6wT9XH6ZDgOEIldzw25VbWIcHe/6L0wVn0U/CnlEqmuNur2SWpfIrX+
dX/E202oIbXAh3yvMIN6vR5RjGoRtHpHG1w3wRUnfbVD+hODTq3sFm7Xm0oHARr2ODrFDi7YCWZ9
PVYsDAhVmWoA2dB2Ku5nPVXQTW/X0JG75iR1jbSxA/vNyD+pvnrow8dEv+T9lyC91BWQQ/2kgGFW
A8qhybgLpR47Siv7oky8cKVrdnaioSSVL/zsmzyTn019j1rlJNMHwGfa9v9suK4Izd4hvXRjHGlW
UarhbIwf4NELInsTl0bxNUIxcIULufmkyEKchILKS2Q5zcLO/2CtSHKg5ZJ6GIQCs7UyqqYyoxhx
7iZslIepNX/opRBOK+DthUlPc7p+b63JQQCYApcTacis2oeMv1E6qdS7WeCj2IRq4K6Xq+zr/c13
e5SvR5lNKPeLwqw8f6CMaYNN11QMHGxlH2s0tTy/2N8f7b1jOJ/U5HcGNd1CLOE99v5nIRUJ4R27
qgfXz5SdVHufC1v11nENqRBX8/FUdt+lyD+3yjmLLmZ3isqXMHodItfwzmr/y7ddI7qoMb6Lw7ot
xbowL8Dk3KT4WcdvdXVKu99+469HGQGenar+tse3sUXKHo8BZ0vJZdV63zvkxQfn5NjouTSIf39r
iovfn0PnrXM0TAoqGNeHSIrWjvJJM56l8bMsb8lspe65cdALi/ZG+dcRx055RTZfUI7EfAP/9r+S
s84NvLqjgznpDL1l/tdOildZ9It+ehxAYal/WuGfLPubwpC3PZ0w4zTUJ0X9WjhPdgsCSt1kSAlL
4Let5Ijtyer+97/JbQiWQY1NKsbU5SkfzM4/YghhH5BLgR5saVG2jvKKDL/xq3F6/6FUAx95+FQ5
QpfQzzmwvhW6u9aSoct7mDzbBaQVE1qQyB2F7+mU/bML0ri3IXN5ndtUBeYD8ikqDoPR/MRCgkJR
kPyhCZhsxsT4pdjRWlZ+RgOVvmzVAsQp8azTTiIcz0n9ze5/j8ofRzkkNnwO6anVf0ogK/KxeIzz
h77ZRbn1Vc/VZyP9afV0j1HGWFO2W7gVbgMYIMLkpjQ7eHJvqL6GHARWZyaaq4bwr7Xgs0TldB1C
0tnpmZE9oNm/wiTdWBj2pp2rvbfpwINOLmyAHGYhuVJmSJwZ/eC2OosUWXW570fELxPDa/Z6BCIP
7WGhfAs1b9+kWfIpbjXjMcyT4hLnQn9s2tZb4+ma/ucHm7IMvnzojYJpvgFG5nFsBEnky26NIG2O
ePVOF5m9pma2Kicg2v1NfXtRYvLCXULZT3MmBOj1bpLt1JeHMGc0JG93Q9FmEGD7JTDETXOUj80r
zdU/SWgieDw7Ohb0XFUpVGjtqXT0uJGbI1DmVZJ8EmnKHsTNtpQMvIckfx35oDNH5S3ysl9mXmir
rKo/oTW6r+JkLXo499poVQuRy+1VPjHreNWpW5A4zbPBMOKPmwF5g6IwOiS+NOmz4Ujh2sPL6BMt
Fu3v/e9++xbyP+TTI2UKEhlY9/V3R3ijNCmNy64qwczG0r7eCT/vt5q5FDt/cL5g6fNQGTQSJ3rL
9Uhjqo+B5ANbsJA72/ghsEZov+0KR+uzH+wpqnm/OqP9cn9+t1UQVpyYAxQRYGsAYNMH/+ea0tIc
bFGQjG4HO/w1BaT4QOvrfyg7r+W4kWxdv8pE32M2vNmxZy4AlKEtUqTsDYJqqeESPmGf/nxgzzlb
VcVgHV10TGvYVCL9yrV+UyG4r82HkoT2ISmbEdMb3vimovxZSQXtqnSuA2nEQCl45+0GGKlXNgx4
XxXtgF3UmH97/zPPA1aX+5STgFzIius/iRNS3D2yubPR7jCiCmJXpz2WTWff1+aSBmNqYdY+9Jeq
n2/MPUkQEMjgrnnNnCIFSqTc2mjUmBFezMukuWS78YMACjBcWGVnGEH2HUxzEJBQb3g+nQo5zsoM
TMv1wKzomR1qg2rjWr18FHW+gLj0pPlz7tDo8mrxSAXAt/Gl/Fp71rQz0VX82k75sxEP7XaQhvHb
ERq8FJu3HJ9HtuKUQqaLok26qW4PlDZitJEsxa+nurhwvL21DNdK3+vdss7zyTIUTQ1wxmraQ9ot
oIpEMt+4CPj5GtTBO2ko5jabmo2qy3RLIGKHqTMiBV62B7QijA2grHJb9epXaGdLIFYHljmfpksf
eX4IrwpYlAHgWLBDT7HgjtSR5rba+pBAA/toWmN9v7jZl2JKvS9Wm+R3me28aF4hPyjOYN53TtoD
8OyGR8SpP2dpS42iUcWlq+FMnctYlfNIKVDEZIJIFx5vYVf2QMPtvjrI/kuKDtm1HrXttSms8UtZ
guQpYw9uZjRbtwseQQ8SU5iNWtTJl14dr0cM1N/fq2+NEssFbh74PjhlJ5/TS8xv+o6KqoiT+jnt
qmQ7lPmy+f1WeLuS94GKAXdYP+50D4ZbNsDsD45bJLf9kqL6a8+XLDfWZXccxIEMW7lZFGpXmZeT
c0cIUA5qUzUQ8XkPQaZsNo1rLaGtJIDsp+w3CyTrTNIWuWgCRwMg63GnRsutl6nWqwPuYvJG7VUC
wNG5UEc8P9Y4ZyjyEresViynW02XaszL264R6YhjiOXdYzVp4k8PBcb3p+ithUnaaS1hsV9W2bPj
7ujakjhC8boDFxkGqL0W7XUn29lZN+8qNCF+1K2+T6Wcvw3TnAbAXPug140cpWjjOXPKS/pkZ3hZ
xnc9YyEJM87wGE7Cm1qCwcgwcD10ybjvTct3sxqZLkx9I8jMRa4GVTEaTwk7Jqw8daPK0QsXte8/
47u4Mj9Nr6JYX42+l6Bb46G+e8vvun5eyGGTjQjicjdawze3yHofacn5eZCeetVVOBWqQraLnxgp
8DlRGN/fH+w1PDhaqVRzCE9WODc1Uyb3eKzrflpQ+5zVg9oBXzGTJUUKsPKuew2dkKJw06sBNOZz
pdXpVaoqy4VNfz7XnIvIpVEoN1fi22lSzhVJ6y2Z0A5iKvLnyPX2dbZM+0gYW5CWoN2HLtoh9/Wt
rLM8sKrBDh3sHPQFu7x5GcsLRcCzRc7nrIwlyuxYEZD6PB6OWLMlxaVCO1C8F9dCj5PbGfrfS1NE
l96bZ+fd2hT1Rkh3rC/kb46bivpEzpZXaWQXquVBsZwumHRq5O/P71l4SCsuLq3kZGBKwCQ5bgVq
gUiQt1cPKzk4ELos9kaljeiNzdOBrdU+NZY1bBoE1y9ce2ccAa48krq8YMmrQRM4TV0DFm8G15Pd
AetkbOWKvPui4BISTsWo3zRSm/dOYn0uVYCIWRWDncTq7zD3ifs0O1jKUkwesA6JoyeB2Pi+HvDV
rdrmG5j1B17pqq/lnryevak4KEnHPU5a5i9TrHwTBBL1fY1s1taYcGUda2Vbg5AIRWkpXymb6Nt5
8C6ZjpzFmnSXLCxkVf6hWHISiIsq9Qbcpak8Ni2yqOSvQmfB7zObNYwCDK9H18rJLyWN1qP9eP/S
6lqiAUqIK9CZm6azuHkxmN0Blb8dqA6n+2SRAVTqAYj0pie2bsw80Ktd0T6ji+OP47WEjKGUX+IM
bHjxGHdduB6ztWmS63yMRgQj9HrVP9srGV5W3ks96ttcZqGo7mWi4ICwRb456al+aMW+jgysLBHa
SWXgmvkm1hn+BN3DOzjncW4FiqzCZBi3mZNtYeLtHTFu4OGGqOEVwBOSFsnPMtlPZrnpMhGugaJA
FFHwaxFGtdNemjGAT+Aq4IvdjWG129LFeJr/jUcVu2V3a4o0jJQr0Ns74WhBHn9X+ZrJ3PW6vuui
eVeQI0FAqh2SjIsRavz7e+z8+UuCg/qYw7tyzRuflqRLu1OpVbXqIeoXv1aWwc8xGUS7zbtVjDk+
zIzWbgLNFOq2aOG+dAsClHlzPdvOX4rRVFfCKp0wokQRYAwdbxQYB2HXusYdz7dLosJnmhegyZH9
ItXFmuHoPzXa8HI30hShk2KyZLUv67S5RaVVI2k4KjfmEmv3iSpSPwHSrY2uuVFbGW06YWg3eEx/
BeJwKB1K5KuYTBMseTZuI8MrH4xiuXTznp+RYAwo8ZPmpepAHfL49LIXUxrdDFaqJlsQzsUUb2fd
aR7fn7+3WllJCxRrCDwpXR+34tWqNUAM7KH6uViJVQjh2ioKbe+38sZVRzQDYg1ppDUldhoUtn2Z
RKrR9Q/YIDnXVMK+6ngh+G2h/5xU+HyGWeD7OOzIywV52yFg42SL5xdxnt4wvlp44XvWwTs+OoCD
USbnkQZKF+mG425XRWu1sZLXD61XGoFR5ePBLVHtLtPY2qZN8oJH8bAZAfgFZUXohYG9E6S5fHr/
O85Hf4VxMB6IXEM/Px0WK42nDN+X8mHxnBfPzHBUi9XqwjV41ogJFB73C2ScqDGfFUlKr4sx+8iU
w4Lo5i18RLJ/3VRdOI3Pgqm1FWQNWfwQlHgAHI9olrJMDW1WDopZLRsphnrT29Ww92pwEK6bZNs+
He0rZXadHfhA5UKE/qqFcDSjeJYBDF3lyUnPkPc8bt/Ql9LIrNG6t8YUMXbsWX1twq2mqZI45Iln
wtAiT+h7KRl8d0Y9LS1+zN5g+GkuHowOqbJOz+cAQZzP2TAAJIqVAXvF1tEfJi9z9i5l55u8G0Z/
xvB98/5COLtAef3B6ULYC8+ZVQf4+OurqSiklFZ+yItGC8k+lfCpMhJGo9y1Wnplp716aU+eXZ8I
znBXr1qyTBkzd9xma04tw0iJp8BFKZDYmTyMGdIhzlSZfzqpkV5NFblpbVmsO/ww8LmM7PqqW1J3
NyPvGLw/AmfRJ7lJNsGqWYraGLmd46/x0NiP6nSp4Vq4uK1YqfG5QVD4L2VWzAu7/3xDUDjTsdGl
UAdW8nTXJZNlRrkCXKFRynxL2gG4EjKKF1o5iz4ZNVC6sFDWWaWsctyhHn7DTO4iO0ROX26zBB/U
HPmyLTLn8aemGNPPeRUl25ay14WWz8uiCIJhHIrrFjzH9RV53HQ+jZHZ27I+9KO0wilR+zscGDL8
B7NtZU75NobX6bciqa4cPA4GxBqDrDSH7+9P6fmRsIobceECoCEJf4oWi5zRpFbTFQfLAieCpIjc
ScsJtGweH+tsnpFBp8BTmSMSy1GnXxiF8y3FowqJfMCTryIfJzHpqOMSsahjcYBak/glhKmd2VtD
yA78kA25uym17JKn2nlODvAD54+r8qohx3KakUYOdUHky9XvubjMDQFqvSHSq4tQ5mb8NVbUYp+o
CwT/CslTn7RP4ldTjxx7bOd3ZZ3rQSWXmuKjoX6z6p5Nn9e5cWMI1fvd/bYyq5HEgF1NwRVY+fEa
yZZycOtpUu9NRf9IlXwg42Si3RMNF66fs3kAn8EjCHgLaVo43etu/CVbrhTgJeqKhhbl4BTFVwfb
ybJCeqJt809REV2qJa9/39FFsLZH5WFNQL3mHo/bW1qzbCn1q/dQT6WfOFMa2LEQF3p1dlytrSAZ
zVuH9DPZ1+NWylxEiMWN6r2iFOhg4w13pXNi+6TZlwsZrvPgibZMqCyvXDYOkpOjsZ5SrSiWTr1P
bP3JWIG1mLvkgQki6qfZT8Nu6NS7qNafUrvzdXD2jZ+3sbeLC6ql5eT+eH9bv6pUn46wCc6BkILi
AqHjcd+N3m3TyWvUezeu57C0k2iDFEh2rVVG7ws18naZmuT7JVKzv2obZ0wfTnLyzdMXA+V2WXgb
DLW6XRs70sd6vNxGlCp2tiuaPUqTPyZbJHvgk8pOza2fUZ7XYdPqM8eUYtxYY17cp0uVvDR2NH9p
0W7fi0q3bvrUtA9NKbWA8xz7VXNobrnIvGet7C+666xn9/EIUMQEnEO8AYMN//jjEXCcKst6vYZd
qPV2aI9Qx8dBe8wzPfCq0YKVzP/djS26fYYbB02rNBcChvNaOWkFvJqIukAGrenW40+IbCfT4xIu
iF4q14al3PZG3G2a1pluCrT6rrtEvIzLkN2UKhqCGEzW8A4yA6+NvEhvhWBAjXjRdjjTDn/ZUphh
1LUYNAvo91kd71uCnF3Glb1piH42ozapt51b1NdNashAVZDeD5YZRuUyG/ZdGaWm71aFcqsZWoPf
YslZ76DZlJYP76++N45YhEHIk696Poi2n54nzaTUWd/kMGxmQ9maKNFHttEhtJFqDcdlKvvbQvHa
sM2XvRiXJ9mIUBhY36pDZ10VGTVYgkAZPVH/9EKSGofeHY0Lp+v5ocdHwgHhWUWMwUVwPDtuDI6q
dTsFrLjZXHdzgmSigLmUuWBU0jab/G4w1As33vnJR6aWohMpL4+L71R5L8OKqF75GIcmjpcnNMPa
OzXJLpX41rV9tPZX8pEBJnPVA0EA7eReRb+5oRMIKKisf302x001jflGjlkDoPSiB8H56UdSgeIR
YRT5fSANa69/uT9cm5PWErN2yPIafe+6s8mJ9FP3pRpNZdNELc4ERno/d5p+lRmJFeQVuvG6MnWh
nonpCdjbpdDubHbXT0LMi9iCg42CyvEnlZ2Sqs6Mkg7yc1/4pwhEURd/FhUwldhU049zdEmI/Wxu
X5sE0Y54D++cV/3cX0YBg+jJnqtIO8ypFQcS2dMwm6rxd1PAqCBRs1xFXikSkRQ/7piqIludUxA9
mK0Wb91FuF96pNv3hVIZT+/v47PgkMiMZqhEMYAwxU52SFaPGbLDyOipbd7fp/lN77UYAXqeIgLE
hQw1oMS+0VF7v4YkfKHxc4QMJl+v4pFkgyi3nGIilhw/s9SWxWFE/m6H9GK0zy2nJSGhaRA3sbdS
N2OjPqtuUm+GTmi4FFTDpiAp7tejFQVxbM8XjvTzsH39KGDHjMtKKTzlrLv5oHCxJ8UhNczuiqS2
GlZV5e3yuLX8nKLR1aDqHxJrCnI1Q7UpzfeRLi6lVc+xYHwG2ZFV3oZnBA+J40VgAKnE4GcUh7LR
7mY1je/Q2jQ2RNkAmbSmCgWcjtDr1TycSsy9RV5eCK7O9xdRBU8HHg9kE85sMoolzrlaBjjivflk
mkp8JTNUs5SkliFaXhthNJe29Bu9BqcFQBqOjopJjrkGfL9sMIFcp+yKShzmumyRYa29b22i4EYn
c1KXo6sC7yBzkJExY5F2zaabPJIE72+K811+/BEncUVBjihv214clDxVto2tZBtRZfHH324Fcj81
Hgq0kPBP4WGF9DQlL7LkoI8JGDtVU8KxhMT0fiuvbNTji4I0DCVDaNuIAJJzPR7RdFbNRs5lcoi9
MeQy94v8kzDSEK7SdrK+ePpDZl1L45M5loGTmT4gWt8TfTgrWA339040o8ec4lOo+jJ90Zf83iiv
LfNnH5sYxj/pycdowlUiB3rZj4HbATVpxJ7IfOuW40eIULduPHyq228VHmmbtv6O2vHvzxcEQO5A
QARcBKesZEg/fdynenzAU+XGLRQdr4juYsRzlqwEpOACIkRKcCUJnMbbaMxORChNcsgRrt/X1uwE
EQy9/exV20Rx4g0WHW0wupkXOGDp9qXQNR+AQ3dhRt9YnSvrC3wz2Fkecye3Q4eoh9ejL3IYh8yg
uIHZoLpmSN9fN+ebH24Z62Y9AZCrPT0F694b4tQp40O5tM+junhPTefIZ4WDCheU1OGJwwL+8NuN
Ek4DByGuB7x1GtAnHSCqxEVaaFE7cbVgFHEDsBz/lWjailwZQiLRS06n5x3lScxA8lTFThty+/H+
6MwpoSosS1RVwAdadmZ9Ut1Fhm45aSHLKL5Jm0Ls3u/oqw3H8a6kVcBJAE3A46BScdyqV1BHa+a2
PEjvsFRRoCX4G1oCxbHCr2AYLOO2h6NdPk9gcNXxWSi85sxNNF7V0b4mV2Xn97K/QrjFd9zHIf1m
Nl5gz/M+n/eagTsN9C+4WUW1NcbEz4wnrbgzknvHIw0cW92jvWjbWQWz3gk0Hjs/5Vr10mIbyWLX
IZU5aDKUyGU6Xf5SAHzezALMrNsCWEwkbkFjO+7fH5L1pfTriJCSIEOH26yzIm8ASB6PiLOwt9Ux
HT+UXA77RsUXrcEMcq9UqkFtDg0F6QzOpujNS0fka9R21DRatwitELSvfg6kEo6bdr0iWbiUxAeE
MnVfIkD71AvrodVlfIV/CyW0mLGO3CLaGBnb2+5Hc59JkOSFPSOXNRQ6rrx2eo3+jxlwCM3bhiPT
wbz1aSmw3ZqiT+8P1lm9D2kJXv7uKjvIKjqzepymOE/M1lYeeXrvEVGprytHSQ91IrqNUlvtXum7
UFhqHSojAcw8qe4mMhXtIXNTbz9JHI57Uur2rGM3PmjG0+wObSirOH8o9Ey/sNzPAr0VsQMhH3MS
TlCKHyebrFK8pneG1niMtJiHgm52W4gE1RcQ5t+UqEeFDBGDQNWj6i5eXMtvbK8P8nToQ7dz8i2W
SkOAe3j2m1cwsD0qe+szdmVwkCk+nvi8WpTKqyb9MariZJPZShf2cRJdyBydHtivrUCRwd4MDj5V
2uNWplok5bisVhpzWm+x32PbNY28en9JvKqw/LqKAfgBvALaDcKPkP70XhgKTWhSKNZjpnnN1m7N
OahReoUPrb6gDHA95ka+yV3xbK8aHXPXb8ohqzfzhOiv58p2UxVTvvdKT7tGbOVzi4uP3ydPSZIm
SCW7HzNLncLBKKtr8uw2pwMvIJRVmkCPtWRTmk5z60WFtU+Sugy0Rcm3JGetwFQLB+VOieobPtVB
2Zjms5vbIjBzp0E/zhUXbq6z7cxAMApUFDhciUNfF+MvMWRaj4snsQl8JNbZWFv03oM5GK7SDWn+
mymo7pIQit+h/iZ/pk/RhStsXTIns7Ci6wHurOlIXonHk43QstSTVuqPAD73sDjN1gltc6fxXHh/
vs/IYq/dBHWBIBVEdJDexy1hvegW7H79sb51d/Yuv5+29ZW2hWntxxvNV7dFYOzqT8PGebR2zrUa
lrs4THxl+/53nN6fp5+hH3/GZPd9OqiN/ohKsG8hBSesb0a9a3Ub+OaFNX66k4iVwbWssReRCVIi
J102jTWbkqC2Nmmldee48aeu9LwLr++3GwE7TVqPi/lU95aAqmkjUQCeTnFTrNIs3WAgl17oynrB
H60TdEmAQFDrX6XruH6Oh80aE6Rcl7o82H2MezNca+Sgq3hl5kchYhnfKA0UDw2YuUDJl0uL57yP
K5bw72wOae1Txh7J4RkeKq03am7Dnpyr9YV1ybjypBXAXivKAP/dtbxOCs847mMhyPwUCE8cyOAW
vb8AO94LHtSP76/AU3Dk3+2QA0cDhFwYe/64HTRGInaDWRwmNZuuknIaqdRWQVXlDte5JjEXlXUb
tJHVhm6Opitg+OW5s9Ropw140sliqHxWQrXRjHa4mZM58Zcc6nfT9vYurqerPtnnQ/p9xOsvkFp7
49b5E7TwbFfp9Z+zHeUX6ugnwdDfPaIuRA1rRUCfyifMsMYjWRrFofHix9kk3dsyTxZEUB8Vn9Q3
YzQqa011f28zv7ZrUiHiBCeiojx7PJIzQEgHDXMSMp1mfRSFSK/rniedNIvYF43zuasv2UG/sUhA
pIBQJqFGd08RC7nJRTI2qThIx0z20by4gTCgRr2ukf/6c/rv+Gf18PfO6v79P/z5z6qeKd4m8uSP
/z7UP8sn2f78Ke9e6v9Zf/X//af/Pv4jv/mfvzl8kS9Hf9iUcEfnx/5nO3/42WEq9Nom37D+l/+/
P/zHz9e/5Xmuf/7rjz+rvpTr34beWPnHf3509eNff6xvrv/69a//z8/uXwp+zX8pY/Hy42eXnP7O
z5dO/usPT/8ng0ogDYwUP1VWzB//GH+uP3Hdf64L67WQBZUavNgf/yirViY0af8TWZGVsMC9Qsl4
zTp1Vf/6I+2fRAkkESi2rPIaJOv+77cdDf//Tsc/yr54qNJSdv/64/iaRLWMiueKAaM8SwbkzBe1
QEbCThQv3S9ZZW67ac52cWI4ATrIYoeW5iUQ6vEt9VpbBWZMFmuVhFrNSo4XdmloYEbKMt7PEdbL
pga3FYHu4mqmNnM3u4l6qwsR/b3ojtbcr51cz53/PeP/bpRYd9Xggpl2jiLv3LHHGifeS6SKbjuR
J5SkbMNX+NcLG/f4OnltCuTnmq1cC6JcKif9G9p5qW093c99kd16CwrxCYKlfqTm+bYFgOWn0qHY
t/5b4qrjhUD6pHkeIQDKqOCrGhsYVN+6yX8JuazcXEZhuS0ye33vj4DEt5Lg+kFPOgX8ZwV83JVo
pGfIgX4vDbfb/bL0/7O8fh3pExrSWo1dIb7gq5BuAGpwypzNx8GKUMhuCLnWSc4n/WNPfeAbp3YR
JnO6jH7UJuZNrTdhLJp+1xQo+ATxpNtpMMhOo0DRTztkp8cv42yIOHz/A0/W++v3cTmBlNVXwNsp
CCOtLI4VoaKj7CZUZ4tyCDsLzRRXDIhWAwS5VJ87zla9Dsgah6KeAh+SnMrJggfl4cpB9t1eWWgW
vZCebBQ9s92NGlXmB7jx2YeszcMcHUHQEToZg7x3Zqq1eS437/f+5IbmUbI+s15PHAqPSIyffE3R
O1UL3SDfDwgcAFClLl5h0K131w0Zgck3WnCxJHurL2lf/7A5U3bdaC9APmczgxXuJh8MCtnfIAvj
WG1MbdwGpZGan3iY11ftnEzYzdWONgST1NzKH102HK/O9LYoG+WqSNxR8E4R+jZCGvTO0Qr1As/v
xGr07y7i6YCsx+s+PN2BKLppnIVpsbfqER2MBZafEUpZTx9FC0ygcurpU+U1merPvebd452ZbxtR
xLdtb3a7HNrMVVVE3fdBs5SHRU7iSVi9+m3yZtwUh0w8ZblWf3UrK7pyuj77YWhCBhVKLC/9oqDr
O5VyVINGH0jldp1KJRYzhLuxGIDWx554en9Gj2/t//SWVz3ECexVz4xVlWGMcoTFxR7uBg5TPQjv
Dim7C2+c013DsiHXzo2DMQgQh1Meo2vlTj9x5O4dkBRfFMCEdSS7q6FdrJ9url6iyZ2c1+sqBTdE
WY+DjKTAq2rPL6cYHOImWXAJ28MtjaGop9d82BR4xnRJrenkOvq7JY7JFf+2UpnWL/mlpWLSKd12
nUDENI7vhFdOHzNbFU+L0nTXvZGKp0JD2ez9OTs9pNfurc7qBHhA7sBGHTe66kTC5CkL8Owy/i6z
0XU3Tt6wEzML9XQ0EmzjE2yG+msuBZsIKsGlCX1rhHmR2xSTqNmeITaUEbzEoOb1viVdFaaWWrFu
+jKdAx1PqwsOOG+sHmYSNCoA81VsZ/35L4OMDWyCHH3c7mvFEU9mOnLS4hm2q4g2/ERI+ef743uC
an/dFDBOkB3hqGPZnlJ3KkslY+0V1V5tmmUJzMGx5Aa7W9n5JnXLIiApgp2hE5dhomSwsqPKTW9n
vS1Lf0hSN7uqEKZaURzd9x5W8vdCrwfu6zHC6SO1ldvIlPXX9z/6zRnBG4r0HIv/LGukF3Zu64mL
wgOYax9oZL6NHFHeeLHZPL/f1FuLHstSnrsgvoGsnAQJpZs2XUOXCIfa6E7TO+2u76bxWtEb99o0
8vIGfXZ7/36jb/RvZfDBENfXiqK1ftQvi2AZzSYHm1PuJ6M0t45RRnfo5dv70oouuWi8sb/gv5BK
pjGDzOJJDFbhyScomFb7SI5JuS3sLLvFOtrdDGbTPfbQja50Q6J/YvWVdTsijHBhwb/VV1qHZgV7
DPgJ74df+wrp0hkVR5b7wgRdU0h6qM21d+jTyrugl7X25ZfQdj3AQGhSH6bcTN78FS7yy7ASoNvr
YVnsTe6sa+yiumtI7tzNrroYn2K9czCeqJbuWmkuTukb44x0HjSJtdbNyj1ZR+BeBKkEu96jqDvs
DHSfPyQYDDbB5IjoLltmzq501Cfhkyxi74mYaOv9VfXWUgYMg2MK0ENIvCdTvXRuNAyuVe/NRLX3
MVmeq1FG6qZKu8cixrHPF7q4FNO9Mb2cmOSMXp0YzrSvVlSn2nQcnnFmevcROo7gIfSmSMLUjrLt
+z1cB/FkgoHAU4YhfKQ2cnp41ryQ3Hx0q31DrHaPr8nHARuaC1HqG40gWchaXau3EGxOkqWFZ7TW
UiScCPEUZb5WY6fgK3F3SSr7jZGjiqlxNCNPBSrrJPwUHTbJtUL2abIb81Oedl3n17WKlWdulPWF
tfHG1lhNHFdSC+AslLKPd2FbjfkwTRKSFT3eFYjR6iEsf/THbbe4SZRGeYj6akD9QbFffnvSQJqD
CV07C0v45IZXMratnMp2L3JbCdvB/A7d8fck2P6+5SiSsfhXzNDZHe4pauNMqlPs0VNhGS4EDUs8
ddexHNNtlzcj5iBoq18IXt64zNnrHkoBPDA1ZLeOR3Uxkwlz56jYK7I0P5X5rDy4y9Q8u0aV7TO7
uLTDXwvcJxsA6P6q28Htga/4SfQQUy4uxGJX+8wwCns/zUPUoLSoJH+xGZyPHAye4veeN35cajd6
8BAqRCWLOupAgTVr/qpNTTyNmc4roC1nZ6fU0nDDeUy+W2ZK7J9bErwjYQHFWrfxjI2RNMO+avTu
mcCl/vz+ynhjB1DcJNG83r3kb04OLIRJOmmWarXXa0UZ/FrYcEObSPksM224IBj5RlvrwcjFACJ2
RSocTxVKIajf6znBra2gPKONy3ZplW7nrbmI3+6WhSsK5xOQSyL3kxtvVhtZzvos9q8Zj051pkCN
XCU0kZ7bv9/UCeJ1XfeULslmI4LJo4co5rhbRRorozrBHxVTzIta2sZIvgDcmtYKyOFIbFih2VrV
cpACbpLfz679AwS2eOqUscwDdIn1B8qsy6106uKjiS7LsGFKqKhXSvX9/a/V1yPtePlCtl4jbdJ1
HHr2ySQ05txZc0JCpABUdFOPRv0ikDS4rbsp6TA3S+PvvZq0z9Jq4hFYW6QEVauvpk1Jc8gWMw5w
T5ePbYU7aOHwFqlEP4SJLbtrOx3cxxF8xA7xzz5sI7u4GaFG+e93YQUnHXWCfAGhFFgbij6oezPq
J+dZ1rVDnuui3ncV2Ax9bPuvESICha/WZY2qT9tE0h86uyAzb9cMeR6nvK+XZhyg5g+F5zeT66aB
WxtNusnqyZyC1vUSN0hcxfyUuKlS+qOpV0jDVbZT7FLHWG3kFgKXyRTTtEe3xoi20swUd5tFWTxv
7DlvXxIT3N8mV+sl83m49QKk++Ks2OubPFecRzVPSgCThnGHWHd0Fw9tkwSWFeuHLCZqCubOaZag
XXiz75pRVt9XRS4lrFBnCaXjjb47mwCpyMZfR17ufNRMzB6d3mz8xay8jdKgT6Br3WZqtEgGkVKJ
p1TEyg8XMjRLMxPDT6dbPix5+ZeqVbhUz86ySSbNT2fAQ0FtxzpP6X55UadWubKAlgBIr5x7gYoS
/R/qZ2tpf3iRk94ZSB/sSSgAqoU0bX5MDAtHPHRubMypuuGucZWl3wltWQUKM3HABUzsdWVmOsYy
Up6bak6/zHqjW6tYrL0HOKn8ZeldjSeGNOGI5+ksb61UeM9pY0SHUnSC9WqW1UZ3WzzeagkSVNad
tWzwATFDbPHSwo+cQd5VgtuV7EM0vHiNkavbYbCSYKrHb101Wd9ZCNXsS6uYERqigtdljdJveIXk
uz4yUKJzW9valGOXfSBqFpKkzPCVs7P4U5vkdEVSz7ilBlJ/8uIBowKrl3d26UWo8up5zRyNyUth
Rk+dM3zyClGMfmkunrlFVa+yMaTTpkM3UvzOQPNDSZ+XfvBNr/OMUKQCzJiqorcwp3moL7oZuJVa
PShN2d2m3OCfoZbModpG6bUro+pKMUp1W0IRvJu9ojT9spLuV9tU2qul8/IgV2wcysfhi1PbuW8X
Cq7jhvUjawfsheVkAFQxCMgt98mcqhdHosEAxV55wmWpfbYyx9h3C4/QXq8mA/xRMdwXvWrmKO0a
yabT7KHx20b/zpOle0yMHIXGwcyvSeXpV3FjZx81RVM2Cy/ZWxULSLvInpdoyEK4pvKafG1bBrYy
woLJ9MW3tQWwOjInm7SLliSo8qlhkFAYpj6PIztW5Y0NfT1DtSpOSGdTvRv6fiPVqW5w0BC8oNxZ
lVHgep0IuMR2mkRtdmqwZ4N/4m7tMlmCfIqsoC4TLagXt8ByTiBcuTRq6DjJcJckhiERNxRDGKPf
fbUs2uz4c6O6N6DBlKBMzd7XBsv9NowZh3WJpXkJE6wLWOPaVdEC8/etwVA+uXNyJ5do+dxOc72b
YAn9hLlc/hXFVvxRUe3q+9I8Roqjc89zcu40r4+3UW1mhwnLh1unTBM1QIUldQJePEga2A1/dsY0
tMai3uG9WAPb0tTvNXSfPWqj0/W4KOqHzhTxt15TdPwbxvJqrqfl2hwwnvdai2twrLXhQyMH/afd
F2qQkX0NOxXNRavUP3eqQZZcKRuKEe0EgpD0gzrf5I4JWAwiPsNVVXUf4PztfIxGpf9s5jzz4tJG
qMOaLYT8CJ8HcET6/KfrTGUXLBPRTD6qjdg49WALHx2Z2G/i2TjMGGUXCD2Y02MZectnoJra3ion
PZycfqjhvJcos/VQSr5DSkx3OLoBxkmH4lOdJO7N/6HuPJbjRto1fUXogDebWQCFcmTRi6S4QVCi
hAQSNhP+6s9T3TMnuv+Jc2b+3UxEh6IXlKoIk/nlaxdTNnh3eNZ27rQtu8bJlEzMeXZ0QjzTcBBN
UaYZQa9HrNvT2Ysy/WJ4wlPEGXqOx0Nsdw9e4wgjwQFijWTeZO4+p/faSimwDZoYAnIq9sxD0e1S
R/XeHLdxV+Sd8+J1UQY44xgSSnmye7K6uumQy7r+8jmsPE+ck3/o5jfeCyiGza1+gU2i0i6CGznf
DiyQuwiF/aN2WHyXIAsSgeaIoC8zeO6tOroZBhJFg9xvJN9iYjEXTp99+pOO7oeubM5zO/XnoXNx
ipL5Mb77c71crHrwE28SN9jnq2O9lGbSWI7cO8pCth8Fc2L1qj/w2o77wLDHdNtcflfPHndLNRl7
q/bdE8a86w7CDPEx+6QNkI84+8+FHiP5XhlluYc9H46WS1E1Dz7BaciIf3lGN16MpXJPa7V239E1
QJqIsXy0EZ0ddBh0z5XtzWkdGOJrdZvtFYdBlfZ9cxhsu3ocA/dVK9HEpjHPu23G+hgLe1lZvbBV
6GSkhD6LM47X3/HsuJcx9PJz7Yx+ghodh+pCjdfJWx1zjjsw3DIxcLPddK4qXpq6sWSstCFviSOZ
7+kqUu15HDBupfwFb2fny8RNEFX+uFHCnTiw+ymeCnY2xLYlX8krXuw5MPdZ7iwvqjXCQybCKSWW
td4RPH2HDI3QpaDLQbqbYgift6D11x2gZkZmiN+FLyJY6sd2yDpcOLZBBeE8WEynOnB+CVPlBIU4
GiXO2hePWOjFrqpFb8WdIOo9W6Pu5FGQsOPqV7euaRxX6IYfxBZFp6WeSpAM15sOfjbjqxKTqm6n
ddNfIuuFSLbOy7cdNqcODmTmeLbLg8JOl2gbkzqvmt8VbXJ3nS+8b1P0p8yRLP/bqSqcKi46m8Db
qEVup0e/81OsO+Mj+hD7uIVte7LrfIuXtrBvVhwkcQ51e9etzvXRHukWvDYtGrrleITxyYq1b5G5
6zqfmnNAEhpVk6xkCbPbOngVCGLNWWe9+gkprp2i9+3gY7t+u2HB+iVImUg3phX6yfP+2JZT8zkt
OQ98kO+61phOwxBFsRv2021eQDo4pVPdkwqep+DAaxIubbnrXOdHOc3qzVTeEpfbSMQq4t7jkAWv
VmdtSSh7OwZFMjGm4nk6YaNc4rWtZdI0EfHA+BrTfJqHXUZaz7GY12hnWY1zmzEi2PPcEiLM0THJ
Wf3iyWPfN2BuEgq/xDM0Wn0ocyUu21AS4DF5U7Pvg8m5l1I4T46ctzujw3ZrztEAEBhET6rL9LOC
jxsSaS9T3NYmFKq5hiee/fZNOKTvDbPKXpey14/G3JYqKdqg3dfXS4Q8cj16uKx3QeGTbaNmsg7l
O7sfq3iDNO/FteTG2L/6bGimycHEypvikmv/ZHGRz6bePkNBZo6jh3Bva2keraadkmzuK9RiylRP
DDi/faNuPygqVjeTUG9jtqjvgYp+6G5l1A5YAy3W31l6xY4K3I/M9NoHh3UhbUjKfgrk8GrMWbYv
baN4FONGtguBFOsh7+slru1mS6zRn3cjMS8MIRysVTTUF9PXUer6Q59mfY3oJiIVRLRVtM+zOal1
qU5uUBQXDiGHlQ1WxpmzWvu63/I3FWJXWWvx5Dr1S7WKbjfpoTtvjbESy5M1t5GDImmwpmHXZ+6P
kVARZrvFTyObPxg206buiu9F4/tnwfC4s5SfHctwa3f9JsLUoIt7v6i5ihe/jlgMFp3adXMdNNXl
2r5GpuzwGpnTQvCSN57x5XeEjFpZmFhWUUpy8ovI3AdZtiuonvhWrvWGq87oSzJXrM7ldbOihGK3
iEp6w7+U1SAQVba4jGvDOGyFQzDiVAeXMlzQPZVe97NrGv8QNMszqWXkRZSbSURSUb+Ncz4dZo4+
qd3OL5Rx2pA8nfdaFYW8qDyfUy1necmNCB9mcSzcZj1XZmee7ApjtRqH6SBwWBytniabgTy2XU+F
53mrc+cnJdnmfiAWL8n7gOFsDJdvrrtGnLKMLgk6V5wheVGaCuejqLD9L061pdVAfv5sZcRFgUio
utyS0kOwVVnVwpRkFM1dNA9dKpU3pvbcu/dh6wQnoqd/WroYXoesd4+s6NM5U0QpWaUlU0IF8h/z
6pWxTyc5PKgjXzXaxE9l+O1jVPjFu42Fxe295jDWoXODBFrvUIqomICi6WxMVhMdiwYsgWwGZLGd
o7l31SbjWkzNb+SmxY4SXM2CchAjMHNhHk1bibvIF33i5my6ppEZqUHY2VmtTNNiwsUfWK2545ZV
iegM5GfeYMXRHB4crmnM5hAi0ZgYlPSQGIX0Uo9MrFKGNsPnsu6MtVL7epZl4uioe1pklR+7grWQ
yD+VdrDjSRSw9uB9LneI7dqLT3ooB9NwoHWvwBJmDX2/NxAY7A2VO1nsMtgX8VzK6bJWPaUN/uTf
gNGo/eo7G8+pf1bBSvh65MztvVV41j1R4MbRYKo7hXIck3XgRKwxtz5VnJliPmDeDSE569D2SsTh
Eh4rA1nwYnYWiwpu4DAjDbItfpjo2u6q3iVWdCvvyJxmfTS2L/xJZRJQbBIWTYRz3rZ/t4K85rFv
1sct8Kq9bQr/3SlW46ZqW2zl6zJ6RWz647dssptbwmVWysObu2GaPuAEutjV5lsj5XRvjC2JXsI2
Yrvz6Vwz8/lYWcjosHzIx25q2bcBwWNzsD6p1XTmWBHacbYmu+Bg3mcH0y4Eb/siU+Fm0ets2ZjB
yuKn9ObtttfglUlbbkESFJAf7jSsB28T9dfEbLUfUDWcLAorSHRp251ts+YGJsNKrBT0Y9LXvfvh
TtIkwbEyUlLh6m+G1tlNqP1wLzN/TfLV8iEPif6zFzJikIzQrYjdn9hQS8RKBD9k37UJ5ybrGAnX
fRk9jrxN7Xc7a2yjWA51SbaOXwVsH+X2EZCwtbO6YcMhW+TfWtSzlhyXYxjM7WHWy3BXhVvzrW6G
hg2lzXZT50ik422Ran81JVfLf/Gn7LC2sz5FrvAPlBKrz2HMh9RUy11b9UtiNDzc3hh1j35eez9J
jn218ZfdTk3QJcW6qGQLl+Ic1ZlPKpsOdtIv7Hm/+Hq8pR1RP69yQKVJHOuczNUSVjHpC/LGyVaJ
5VP83nD0xGNtoHOm+y3ZCEg8mxm4ajw13bIfHGHvzXrZdmVdHluLDKkuBMeyDZKH8lG7SVWO8mh7
7vabLi/31sgCi5ip7GLgqn92fCn2UEzIYpDD7bQVtF9OlreJ0xuYkTbePCAkqgQCCJKHEnkAih5W
x7egWOYDbtrzSDXx3ZATMjhVy0ck1S9RlME+UFZ7nD214u+JzAP9MvV5mVrfjavOn34ZyKuaxMjb
6RsBQOKtCkv1RZlBqWgt9bzWPNroXHd249dJYG81Lc99gSXKH89qmt0zpULTw2avbCGz3wypneGd
ykqLIB9/yP2DWVtuslzP8p3I2z24XfaUzyxeWb5VpJk25TO765LYhP/vyhyxftbJhWz8wG33VTvw
JkljW2UMC8XA2MruI6vn5Tj2hLMtvRTpMBaCy2qtZyeIfijXts5qjrIDoub+FWQ6uF+bBYeTKM1b
fFH57dxWJRH3ZhvtVdFLkxO6EjN2ugWvL2O0wT56jS2J3VXJKfX7FpLNc1fa2a1cmTlfqO/mnbYJ
1o7J1WNJp9sxVhxBXtp5IZIRpPoUSPkgMLimbc4ILjYsB+5K1Hspt54yl02e0AyZbBxh97rV7brE
DLNLTgNQKZ3ErvJ1TyinXGLPGildMEphpWNB8VwVwQhIIKZuZRwMAtkxRuOGdLBXJbnZVHs+Zr7L
QhJErbIY75asMhNbbG5a1UTwoMRK/F5egrH4nJptBEUshiOxLMXeinDVb2SIWJkJPNFH483sRBlZ
Cu6DmlsFSkMaB2en7ps5uW3Sm4sdUxtVGGlLz/Yb5EiR1HSDp63p978xfzSf9DSVj6UxrbRWl3nS
Fp04WNSQXhCo2u+NH0iWBSZtJ64xAf3q8tw6BJn7EXVdnc4RqbYjytGTZcrqFBjWTd4SnqnD5hTU
utsV/fittSx5U7kOgWM1qY5e724pJbDD98kffQKrsnlIO9dl/dWN6x3mIPOeq8WTREOM/cGh9uKy
IEo7d1mx7oXtig8H0FViNxPhrtdTd7GrTKdBpIvfdlgUd8bUhwdOWtPOZ+I7jzylN0wG7bHtguio
3dxI1OC7Z5JbTGbYwfkGpBB9BmFr3yjh64s3LcFDFOUQNnPEU9iGzOHj2nR7X/PKcpyy93m1DI9b
VvgPy+pIwiVBdLxcjddZzLvRy+QytEln/JRTo1oMZIsbxmSJ2c/m4BRGbK65/1XA6hYx84t6aOyF
DUOtnGaYG87ZmOsLm3WQmGEWkEvqd1TEWUZwHG1ZnxrKju046MF3ek9n71tAYFQZTOYpbHPr1QJj
2stNThGThBhZWqeNIzJKlw+FM/dIJNywx/e7pEUw1ORu6tmN2yYo37DjqWdLuf1dPipm7qqkFjVZ
WMnaONoM5cdRLiMR52VTfOaU7CKh96c6361hvlx8WLCds1XLz0GUBi+PqA5ytUgazdptvt8MQz3S
wm3fVFnTvZQWQV8W4xVnwUl2aS/86Ub6s1kmeTmMkqBSFOKo7i3ray4qdVvmc/3DrH2geUFc9cO0
iqbB6ErX0C2tuQwBNKaVZKEMsP2yH2kYIWPIfnOLqf+tR6kI57Wm5sYuicmhKCoIDSJH7eyhmYuR
rZcT9605og680JBk2Ik1e/6x783gay1Q0G6si7/ztc3DG+Ywuu0cl311MSwMAGNEzH3iSdXcdH7j
gRRpo38xcuG+RlU9/DSbrgMtzHJU7O0ARzqzVH0QLD7ttnri646lUdzmI3ov6QbOaxXJ/jeN8OYH
NzmItV1EKp1tw8V+VXbdDoYyD5OIdJgx1o6BDAhxYbjXHOnA76V9zIRjP3eV0nerMCm9GOtibeLc
bt2L0DVc1WwOmnnJBSTfifEqC47y5VuzhQgme+JiHmz3z+9FV7uX6I5qkj0DZv9dr4sXkcw38Wc3
sOLNzcJvgmvm3kFecvFGoYBHIpEd1yVYvrUEIZiHuaa/p1QbVSK2P8r+kjeBSRGnXgr9XHYzgonM
zPNDUEOTFtMk9DNGNGntXarN93VpNGI3tU717JhNLk80JooiGaZQOdjMlSqSrW6ceM0iF2TD5q3P
aIZTO60hhdgQBKLJekXPFoVZfRPMunruw3I4dGO9eOkQjFwQvWouqYXcKGf8x7i95yktrT2EGZNF
raFupYbxirscdCPJgq16BtLI34HhOUFHRufuR2s2P1od6DP4ebmP6rJ6JURzksTmwTNVRjscsmYd
fup5HO6sdVnPxCmNxU0E3XsHIMs/LzVCne3KWIYDiXQxJ/rssrQ8mAkCfYR40dh99xsmk4jEnEuA
NpcWAYynhABC4zbBmv+g0aS89dYSTcNEJuOUYgvlO5eCA1KKh9Kmh8mMCLM1p7V9DupuKZNCy5U0
tGLkacwzD55Sh/yvcrLidgQafwURKMgrKjrFYlHp5bONvP6lnJvhZzlldgBE5xifho0s02ud/gVU
0+Bwt7YUHITSCWIUzvM3ZTrqjeAilVDPHb5yZvDvyDpcNgJ2o0urfOaDvtI+m3xj+HGgWa+gTZnH
M/uqmqi6fCSzr0Qtpj07MReDuXJgIb3jPRjqZAGclUk5VmgYSb3MyZrpMsiDkQi0/DAGs/neVbLA
UTKgAATB4slSU+m+hiD0DcVQDjeiLz1ICWVW3ExZdjdTgTzXWZXOnlBYsO8CBhMGgrp110+huERV
VD1EQ5NVeysDV42NhZd+434DgNbrkqJgWMUZgZj36vQ1D4H2u+/kXvtfviPKW9HlNjDkOrM8mAOq
x8Fwgxp3TbQ0sERFSdhpafLyVO1Vp1J2mztSEe1FL0IYPPJBxBNodD03oRlhjvbaHVFbTaWHY6nB
lPiaTxG5yGBU8zcjLMojRYG8sBAGz9CjRHDPPLhsC9lFBH71vHpB/yKjUOhz4engi8MO8bPtNPBu
EOPEqpQ7G2HKkdEymQ3I6Q7M0fk1wzCzW4qdp/y9WjebOavtbH3CkSKe2Ip6fxcqmZUnfx3LowqD
XN0StIoMcobi+BAVj7aEvbprJG/n6rVy33YVq65c83fYKS4nVvG1wYsUrgwdIt9SE8aICNMrcT0i
QPvd0Qhgp202sdz7ncMj3JfX93voOOjchVeZd7Nqub+KWXAV66axU0vOrPd8CP9otM5vlRMBC8+R
rZ4HZ52horKSaqrrytywAeyjbVluTS8jFadpu6emaBaYI2tYUoZ6diBJnZgJ4mwe7LJZL5igFdcA
3e+DDrLW+5CVqgqOkMIHRAVXvyJU3KSlroZD2wgOQ6qu/TBZ7dKv7sVAklw/EMhsGl17ilrDPA+b
4F6wyXU+ydghIHegtLP3Fv7ciU2yts9mkd1Xns8aWWwO65yXtSwiZm84rxwpzUNVdv3Oyw3xpHi+
7/tFZpcZe0o6CG86GrkFWbYwUyd1u3GRVruoh5tgInV3FzQNSGtjhJlxXulGW+O25YGzJ1Kikgkj
4cG24Vx3jewZtk1Q0oOArrmFMN0oJ3UkK0lDgTdhOdTAg8iP/cvSWbyLjfKj+6mbph3XwT9mfWQk
0qlVv5tVq2BEtHdu4ROo8A2RFVHw5L24PN0HqY06Zy5rvc+KDYUp2dr6Y5fPl7JWerqFCmXLGnxE
xo2L+o/hoTxGS+kcx3Lx9mXu8ahMMLRJF8J8zA0Kx9gU6/zNNQefuZG0JX7GQd/orNUzg5ZRxow9
PLxDGcFRii60RTIHFRsm06F9wzF+vF/7aYjnTrhLLLRGxl8u1gMYFQF1LgNLY1qx37A3GESEHVW3
GOdxnPUZaILfxhNOphOgceO40CpD5EowscYbjdYsVYNHCPmfAot/yxP30tb890/32z9ddP/jUvxU
rW5/D//tTx1+tVdfmv7XH/qHze7/DV/dNbnlv/bV8YuovEB495dH72rEu/6Fv0x1rv8H5e9XU50D
bU2RF4rG+U9TnWv+geQb3R91SNjb8Fb9p6nOdf5ADUV/KEVVHjmNV5nL/zTVudYfqNNJcEMqhXAP
yeC/Y6rjq/xDMIOPgLg7lDKhSX6Kj8P3XwQzNT2KcA2jSreQhfpQraU57WdEAa8s7e4AIJwhOujz
a5MBtPzyzZ6q8JNvvBBv0ZZ2PG2+ELEUowti5m82yLVJKf2Nlk70jsWK7B7EAygOiJGQ3oH5bCbD
f5um+4Wkmz7Oc9ADAsN1+DGgMWNgjczV228Rcw0xFXqI1Tzg40AVDw1ay6BzYmnOyy32GdBJ/Fc2
B2lrkqTbZOURZ3l0O/jVepfbffvpXoV1bdfMu5Ix73Mj9PBaWxLK723UVDgYVqhwuhmFeQe4vXwf
+in4RnbZXBwEijBe+VIAP/hrXlCJMruk2Mw4vUHbcxo2fNlbX6IBJYmNDeCcHdsNroc3UMFsYOiM
UWzhzmanrAW4p5LvHov6TVNI9L+GbfWHwqrubVeFfTJC0p1t4dbyUCOcvVOUGnGsIrHyS5QSU5wP
Tn5WPuqa2JyGwE/FvCJn4KpaVuLZA4YlVxksjQAlLPAD7Z8AjAbxzWlZOU6WZs3YNWgdnO7SdkWO
qM8Y7Q9XE6gbt4T8P5JEkRspfGP7Xg6bzpmeqVaKe3sIicxzfCOhmx6lRF/rRcWLW5t2ahiuenNa
L/pB+TXAJKqa3Ix1PVufLJeWSnJRh9lOCoQdEEEhi7a5zvRedWUNQWE3A1hY7/Zw2vW4PfgaOWLc
zCva27B0oTDzQKLDRxBnHyeS8+ydb85VmLToh0Ad56JOjKwM2GtdCUsSIpovdg0iCeMwLhHLOTlk
QX/u4Z34IA/xUNw3bV8nXRvpkbK3EdKSrMl+T2QMuBHqYwhcEYmBXbNQIM5Mo/ZzOA/BE/s4FVN8
8NOSLcSxFzat30SF8ozlebHqJNB6+rZItU1JEJSYwtFu1P55YzMhqZkUs0+gIfN6PPA5todjptLV
D8khtMMMiMMjUIoACuJzkPhtRngJtvYaGDsH4QocnVkWAVqGTwcPWq3tWPYr0iK3UJ53bFEm5QTw
OU0Yi1qKIoUKXhAZLtH3zrANCIchJJ0g1C7TM25+Th1hNQMsrpByahv4l/pxjGKxduqyOQ3be2GV
5hGreyVT4GheWyLmZjuGvggEdc3L+lsuVvE9QCRDds00DE5clspbTwJpjpdECCvbeDN79dvKKRJO
ytZw5c7ypJVzXEMKGlcOQrRkLDLvLahbJnPHBXQGD8H/kNAcrIhrKKrf1TQbH7UeeupcIT9/DZTc
cgyhEP3Om+yNmo+ODMpk1G1NlYYqe8pLIsVpKQPzfsPAb4MKO71vJZSGmsQwDgJaQhYWLHVUlXg3
Nfw++7IVbiYoQNNusbw+PEnjlTo4N+4A/+viRxWJIyem6Q6RgzxQx7g9hAzmRdJ7oq53sCi1GfOO
QueBH4CKNkIH5snX4VweBgJEs6RD1hns260Fv17hWeadXyKJJhVMFnncrgPLoZO7qkrVpho3Kejz
7GDrZ0OBRALjcJ5DH7Y3J+m+t57qUYKBjb+GQxt9gXaO71jJcfMy4Gm4fxMNIRqUYXiJgCU45VF5
yJmpGyhkd9ZRW/vMKIN536wW9cA1Qp/yJ19nGU+FXxfLHkrVxVPojnPMLz4+0QdD8k3dYejDkzVu
zoHmaGt4coFhVWwYq+c/jAu1aCcuo/HJBOPK/TzrGVgCVPcLBShwWTdA7dZ+vWNseXT7ioNM0ENJ
oGyF14nDejja+RrFHrwwqseC20qmCbfPu8JLXkk3tIf4cmnd261tLuVsuzF9RyePWw8pdBO26wMp
tGmUYyYurDm26vFO5s7O5zWuu+ne7c2fms82PTnFTkmCDeicMwpaWbI5Fj5fYJIzdF9zcwXXIngB
Kl+3e931YYrQ50Yr79013a9VN88LoC9p6PvJsj+t/GEa+kstV2QS69HR4qSH8tTBy0I68DoQdZNX
9wtlB3Uv3tXEUR5JbX8l4l/GJrMKEOLl6PjViLjgCcCQpa3HHpKFF0hRO6l6LzWpSg7GnyExvck0
tbs54tMqMz+Uao7rOQvPkVO+oXoRezzEE69ltbOzek9rfQyw6+42We20s54J7pdnl7PxOazHl1xe
ZVeuRjgxwztAeLQ1b+qqTjK/Cm6a8Kjyel+F05O2xtPkR+fIIgk+BBt2lx/bZA5JMwfrib//lqn8
TZeujrPGfeZMfZ4CccNJ/1ZOKyLOEA2Zaa6HqUfQY5j8s13uPgrQQc8om7QG5ImS2bOmIPaUfm3M
HJKKF1UNqeHae4HNTS7bTdmZ56qxbmYEhQl6nrjzXHqjZp4aVhyEYKf8epqOw7B/J/tmV5fyV+tH
KeWETPb2EdXEa6cxFPubUMlah/J1M93EpDMOWC21CseJt7C+sBY5sb/UZAItZZuKbZaJaKxXvHoN
qoDrIFMNP4vWflJ9HZIXAgw5bmgHjWpPqdTLZJfvLKeI9SJxAlZ8nGYct8PQsgYUUJNuz/Fxz+jz
3AftTd9Xn3Yl3pZsCJm1LeslQGKoXZs+TBhoCGZEaUa4XPRsjrsygvr02uURTZ6KO16gtIW1K3gb
bfemHtXP0CUCsw0m6zIDNcTD8u5eM3mj0v/Fx+1IN74TBVUpu4FTELFy2bVmybqUlovJIOsPIeMG
SInxtRkeqsY53aot4xSiumftBowmNuVAHE4M+eCWKAIb56k0u1hX0VjErU0CLiOL+31UaNk3Curx
fCTEhgNnQdhC9IHhXZMO0JQ0IfeQToOHuiESSN2pfMpPvuvcNZtMOmM4qaoB4G2KH1uBZKbmYJ2x
bSz5neF7p2H1HwK4YQaMAlUvuqnaebY9QGSBeMz2czjZYExFR28E0w+6IgnXZfYDSkGgyGvG9hEA
I7YNeVlVjjTbf7Ct+qkJSMcLZOqxouZm9GCzz3gIAQCfUaDhUgcnTUyqrHJoZY7bTvUhpA2Brr8x
ZLwXDVOE+Nl04a1bPRbrnTEqHuf2eVydM/2HBcLQT4ZAIymwhDhVcSTie34Y89eqKpLAUnuOhPsx
+gIhvF39MiWOJqOsyrsxh3JvVHWNvvWqg/k1W05ScTYFLkdzq68ud/aY7qA3dLSNQpNB2HjZTOZu
un6ULpqPLGofXOprrEPmbJybTX+XSz/aT7O898A5qsjfVzpjZba3n7KnvLCT1EJaNnrXVTGMmNvw
1Wixb+du2iGeYkRu3GPk13ezp2+aRTU7WbGc6OK9noXa8au1MZ4nuGav/2S0hvtpPxcbhCrxzfWq
zx5q8REM3KBTvgGwO9Vwb82o1jgWDEOYCsO0dUwd77UKVY5qPSq/lh/YRaIwARMJS2iZK3+hB1Ps
ROvPcwIjbuxrWbIX6G4s7txp1nUyFahXCI+r3Z/KK+tPy63XKcWKmnWpH2Q+urSurpck8zxUaG7T
FGo3jRVqVH8y/QTqjh1xCEDWXERZN11YWxAmi3bOHGDGX1xbOZ1sH1n8zi+yueShDP3HMq/r3xWB
fRsMjOqelKE2Js+wn3HlL3nzalZIjm+NhfGKfsxieAiiSaCrrib3uUOiBU3QRW61EwuxkHG5Lt0X
r5YJXKQqRY7XFGAZGJsR6nUJ+cV2XTBkMKBsDY/zbGudWFRR3ldGNw1pbamItpGhXma4n8XEc7Tk
IxyAW/IFqRkvq7PZ+S7bIhAGg2UEpX9uSbp9o2jJuGMwWfsbufoyrRHifVmDzzYDozHUV/hq+8uo
8m+BEP93CMP/b/E9DqbR/xpmiCnb+lX8HWW4/vxfKINleX/g4nNxZRGchaMX885fKAPZGX/8WRYE
XoD9lViw/0QZvD9wWrnocwiqsohZvLrT/xfK8AfHnGvHCEE018id0Pt3UIZ/iYJHa06WBz4oB+Ep
aDK1Rf80Qm2dYQrXmuvTViw4QfJvhpJrmmcN2260vs4YKNiLGAxOnVnLExpvYn627m6Nyv9D6Ma/
mAL/+ibEFpBU5QGputcQlL+5kEctkHJnRX3q5HzK1gSRqe0W370I5dHfbs7DX8apfwTMXJ1kf/NT
/flRXEMb9f81M/JfTW29Lh1T1GN9GszsTVAVaC/27ULnwZHsEmvfZRlqsXyu7owriLoVLU4hVZX7
zSaUxxoRMv73X4jcmP/9G7lXOxpBg55NUPjVAfa3X76AEiE6K0LX2nM8KNb+qcyOYWQ1NN6jlZBi
u5EjpYmKOAi0L3bgubs2NM2byJ/7g+UW9c269CzecGFPkfA+c70mdX+aKr23tN7rYkqzqPxcB9uq
QBSE/sq23gXVrzHoduutOxxwuA7oP+wsXq/Tv+G/jVvtp2zkO2+sz4URwDeSxKMCjunGckeuntqS
1r645SliVPptobd+wGY+/rBtJi+zvBsRfexdbdhEcW635mJ+7/vse4ulZFxuRHSXw3CmZdmdjLB8
3hopYjsvUNFV2x0C5pPP0vij/Q/yzmw5biRL069SDzBIAxyb4xYRiJVBBndKNzBuwr7vePr5IGVX
SkyVNNlmfdE2dZVWkggCcLifc/5tRvvdp/2thpDnaBRKdZaZw8+HTXUOCcc8QWFGQ9AzDwhnBuMA
CtNLOM/pI9bGnonaR6Keg89fTBdKlZ0qaz7lEKpdGTJMnrInzOfFusfs2VWZDjW2dbJCZ1vMjpeG
mbgkWMvT4rQ7+3Z5P+jEnplTPcE4sdVhhcYhCVeZCKH0N01BVQNbruYs9cxwlKu8c/yjXeeVS2iY
AlHWSWam8pW1kn2KxCmdP+MdYYL2VX6+GwaUcXDpaeRx08k7dYJ+rj0WojBXHaEMtVEqJw6kt4Kb
xc27LLwgdN7smlZKMWmD8qrkHBN8ycSEjtssjwqYSZM8kP9iQI4t8sX2N1gTAohsLsosXEUrsS8I
lcsKnUBiMubWzGC2GNC8xk55qeOGO87m/TRrh1w19rqIEm/Kss/kUz0gyH8KQE9XzUzylJysZq9a
Q7RjRqfDmKm6dQFP/Tinab9KSt4ruarqblKzyTXHjD6+iFDHMGA74VeYr/yuuUNwZjMKUsILn+HB
TaEH4p7oFedlCAPl7GTZ0Lh2O08uMkx5sOlsXxtfNFfx2NknFdo8zEU24s9NEDvHoOJ45D+shbVo
h/uQYNe3eFaCR60y/Bs9b3zG/oU5vYAr4TNOxM6Vo9bm2sceC0IQElc3sxQemp0I55ZzfqTZa7sY
bqymkS2lmy9OBhzhlXjA7NO87M+ga+PesUYkEmZaHmg/5L61FQovFKc3rdHM2RpZe7Wbmyh5zuNp
/lIlgU+obL4mfSV/FZ1mPWLyWD+bXZqfeycY9jiEWzfDCCKSIdM6RWqdnjMstE8dZH5CWAGXjgQV
OhdNaRfbaW6lvipr8ONLOdXtrpzU6b6sIv3cdsilzHhSb9neXpPGoicXdja8p4JsUBIlb+dSYyBV
2bmOceVO6xuaKtcZa0bIulm2r5WpvgH6lEwP2mdzLK8UVUZYKHphr/hbNHktzX5PXqrRGXuz+ZwP
7F2rRvdKsqrdORsfEmR2u1rrxkd71A6ImuzznD9ay98vZzCZroOshWowxRvdLZt7Hc3xASAZIGVE
4WGcNIX2nqTJyJ0iE4qFYSeu6EkClsbniSTfbWtUbzwSpHnd5Cl+0HmpASO3lLtpoE2LhgR4q603
YgSpZfRZjRtkI+g3r/x+3iFEWeNzSVI2axJPJrdT7ny1PIqMoVLsstNSR6LGT/22wz8StWkTrbUR
klfWu1EsDtLODnBfHkvgO535eQSZUAnh4Pf7bujXZBMfo3He0A0fh9Bez8VmKB+r/ojjN1RKhpaQ
30NbtGsR2Weze+2G3HZ7tFFzhQKTrUTTNoPYJfZMP8Kv13cnYStXcXyAJ70OYntd0y9X5jPecHSb
4Q7yGkw+tCC7ptLcKmTcR0m5omQW+xBPbHfG5d+t8KLQu92s38IgW9WkzpBipEDBYA5aQgknZ2rh
+KrdMZDdaoC150f+uTPqrUlFvw1DZmA2ZI9ZWVWQLmGX85vkEVy6HJ5ojwrMIdTFLlxNJ5xOsVcK
dIRIvQ5Ccsz1UvOs5aSZZ4COO5sNrYuv4tI4pirfXH+XhtGLLt+tAmoBM+l0W/ZRuQYHuKzHk+JP
twrCQ89aok5sTTmHolnPaAVPY6MACCAIKnwAL6b36GUthleDflkzm2ADWf36LMec+O9nOfRH00Ya
aqIq/WgHj5dD2MPwTJCidG5fRJROweVg+OmaMZpb1uZDnvs14eMKicYHAEbc0A35JKYm3GbjFmn8
pmF+4zlaQUrHsE3bZSCV5QwCCtgWRi7WZVCtNX9iuqQqxQ1aMO3c4VHGrmi8mKRQVDNOBEWsPfkA
WetWRZGETC8M+/tkNqpNYzX3iKAxy+s7vil4P4x+Ja8h8j+pBpRuCy0EhpR0bECx61HISz+ehDfo
fvFQtwZTt67PP4lGuYQOUBwYZt2pUMo2Ztw/Kj0zmig+gBQz6RHiVoPGCn8nCE/F6Jzg08GsQK/h
hxPYksn8b0wOGh2g1Aa5i3EhgCDMyVQHFIENFQdnl++2RYbQNPO1W9bK0QhyQCUY9rWOzoVsG04F
SBaAYITak3429M7NUNHuVtrIlJG85xZ1MsXdvOqU8FOLdj6C7BGivYJWCRY0OZe1PnoygoE5ZE9h
N1iu0JkcqduiebXEoLizEiEaIZpo3xUQuQK1wYKkgZdYiB2F6lM/tVdRIt4TshhXtWkVW0mzBoFu
WqF66GC4Mwg1um5X5hyF8aDfBxzRtdq8KD452E1V8Muln9FoSTcAcxnaajs3MzOfDrkpweUp0+sg
uzC74AnBrLrtGxPyeUtiSt2kMToq47auW83No+oSRhQaLUwkPDaOYKFanAUqcHcy+AuF9QAqRyIo
/pKeGmXyoYWA4UE2/iwKVbgwuctl/LO1oZZuZkR5a558QhVmQ5cqhDiMmCCvqiF/Msv+mRmdcY/O
+GVUySmbluSDGDln3newyXqEMPbIrqJ7KNMuJlVsByVnt1FHL6+gPlavhrJIBafrVFMRXFDE2SE4
A6LetRK2B7gBTA6r6BhqjGpsX13PcrjxFXHdqB2pJoVySLLiUsU8wCha1kCqQI5iagRtxpvb6GZm
dD2N0bCG7LWjP34Qc3Qz6taJ9mCl9BxYY/wo0ULhG0k20j4Y34JQXKQCPsGYblP45p25ThV2tPxF
Nea12dd76dcI1ieyhZNVJFoXoBXGzG1AL0GGlpdDDzEV05U4BI72k97la0Yanqj8A5KNVYP02Mou
itaTC9FX2yvpeI152wOROF3JdxgU5yjfgPRsDfPdrpfg+bVQTnJRxDALN5JLaoOLksRN1HsOjgVd
vZ2Y+us1tJp5rbacXuPnoNl2LXtt0l101VVS9gTes9lXn005PRvhc9m9KSBj3TCvYETY8VtLRFOq
nQPtvm6rtQJmp4pzrjbrEV0fPLmdFa6H4C0mzacOv4wz8sFoU7ZvuLHRGkCIVI6t6DeyPIwM5vRm
7TtQ8XuXcHLO6mmN/Osyy9h/CKQYSbVXCOdczg1o757i8NV9Tse1rdPFiPqw8L95uk4z3pDm7o6U
KtFwWRYow1KecCvdGjME+IqXSrUuhHo0FtFY4rtOZRwi1Vkr1F8xBX0SsGr7bNM2BXoFNh3rWq9e
zWxGSWrDZNwqqJFlYGxkFl6Jvie3VQLR0dkQ4Vt3ntn66xTBe91Cp2/5FMGRKkN3RbMzRA4CkLtJ
vKFSvjEBA+rgliLM66VcW2W5HVSU0cz6q6rfLPK6hllV7j9l2ux1szc7sTewAtPBX3fMeCYGfxpk
uaSmMhfT0RLPfVBvcKrBnUa96Gd5CKCL19tKrR8sxkYyN04iTq5U7EdG03RN9WLK6q0y1ceJqWyH
ALWpld3cG94cQ7a3brCccA2zvigi69BL9K7WER3psnuccqadlnEVi8/I2lZZpq2tKb/WOzbt+nnI
rwDE3Dl4NQv0LMMJlRxJmM7aVCOaJ39l+5eQWrci48Bu5hqlKg8PMYsAvTRTZ8sMBdhWZwrKbPoy
qZGEARxtsyS6zmt5Dah7F/kxQ1FTbzZBRx8Br9TipzAV18Npk/Q9DphzvYLTuJ4hJ2/GrHjI6uAL
vLzTgBXHIUqH29EInKOvAXgWaZIdyh6pRn+HU/AXXfTnWlvjZbhVjECuI6U+FirlQSu3aj6zsqkV
eiV9h5IbuDG/ZBsJ5p6xNB5AEVLPB9f6P41lRrOd2MmenLz6Er+g4pSKynnCJlDbBjA76cUyJdtH
BtkQdl8FG/wAnD02wfpZBw38jD+LPCaVGW8RvLS/yafQxDIq+Gu4wQxH4FpnODqu34u70keflRLp
fTYhFt3jtaFm6wEe8g29YYtIU5P8n1158Jf+ZJY5aFCt9udU8/M9dxWxeS09jb90N9nS5/hfWx65
dD/510Yo/toUMeM1YQXSKRlLz1Qs3dO49FHG15aqJEryRrGb8FErx+ZNKnG056yDCRrIOj00deMc
4WUbnxubShWyp2GfpBa2V7lhha+JNOVBV6gZTMzEm0UboZzNOPFfgrkV912rxDfArtGFgkzR7bTu
LlFp0ZIyq0/Swh7BWnrLeeky55BsEh8NCzP+UaPHB3fA/3yalevUGbpXbFL621x3Ho0MUVkBIwX0
+ClwBDBOG5yTVrsYTagoedo/z1asIUUr4+NYQPOze/9qDmhzstibZkJ6BAwatUM6Eda0u+DXnGEi
ZBdFfNU29uOY1pxLev+U5H3P4gxQJ+9BULqncGp6VF9janvzWFSBm+HrQsDlrNmuzaJNPKmoKS3H
Ir4MhQn7YXIqp7nOWE63zdLSoR3Sz8XS5tlLw4f5D73f+LUPrJeW0FiawyGci2P7tWNc8pdOIFLp
OV0aSlTZA74XNJnd0m4aS+MJ1FY/I5GxHvOlLe3pT8ulUc2WlnVamlcSCardr4tnxprfrd2v00gs
jqlJVXRCqvjou4sLVzE5qpru/WJwvMB0nnBWjAgaMyAuDPY6K7DdblXr/teX/cn07YfLfmBaKVYC
4bia0v1QFXgRm9RVWtLo0Lbl9a+v9JMh5/dXsj84n6E4CtMEY4d9GA4vShBt/RiPsW6239Lod3el
/diILDuBWLyjvz5Lxpzqh9v6a6cKIdIeAadjrH3Ye4xlF2qX/Qg6AgmI1hBAkWW3Itcm25NozhYG
/1rbJsu+pg5Iur9NYP8RUPD/I1vRYhL9n2EEqmhMpV9/oCsu/+IbkKBY2h+Cr2Ixn7dM2Ikqi+sb
krD8EQaFkshxLA5wjlxyTv5MAQB+AHeWGIguUVwEIzFX/xNK4I+g19tEUnJWSHWxZP4HKQAfM4tM
XASRHlnqAmVYOOrxO3w/w9bUAY/eSKvWAqYNa2nJd0zx33F9ylvqiU5HqWqXbHcU6RPq4DBIkZVp
vrWukswu6XhU+Z7kMdY3E0Oo1CnPGs4y266xrN51sBb4IqBQkzWclKCn5mgT2SocWrUus5sjprpT
tQrjwLioMeu/iGU/PZYMTwXQMgY0VqeJ+7zKum1XJPPBqaLx6ONIjR1SWaNEqcBuvDGcL0tk0N03
c7t/tOL/H6Gx/r1uu/r9XwRbNP/adPnbc0uYxP8CLu7ijvmfV/fqOXsp3n4k4y7/4k+YTLVZp1Qz
EF5xAbTZov9EyVTxB/CUFAYjFRvDrr+4uOBnGBAzLdVYxBLg5N8r2/kDjMdZLGVVkC0DkPefrGxt
2ZX/KqlsbI4XoMjRNNvC3/tbyfUdOuNUTTZ3YuwwGgY2HysSNbGuqr1oFBnNi15fcpAXaEHNepNY
eIhMMg0fvntY529X+wG0+rGu+/pL6Lbkdkz0BqTZLn/+3S+RY1JH6TO2uxTHtEEn8G+lZHFteAjm
bWzgmFcz8yj7F7brdNpM7aDuUKhllBZtHt1nifm7qE5yXD88GJtAWROAUkIpoOg0P2B2jhmMmoO1
7KLQTOEKxZKPsWQaTrMcVtnTOHQBk6nCjhjpQidMulDiWzf7xJeOhqjLPRblQ7WCnQXPLVGUJoIg
kpvG84CV4ReCTSgaRZwx+8jbwC63tlUzSjXacUamUiAwF0H3OpRRjU7egDjntjo0SyxoJT0+X366
09qiqU66n4z9Csmo8zQ1irxI7fodQ/fwi24RrI7IC53ptQEGH3hRSr+2njEXGL1JSsU65EkhFisX
jtEd+5u8VJ0+hp4IYQcYPZFjcNSCwcq2hTniEKMg/oXggb1I74oZ6sQhSYX2ZkvfTECXQkjCoqaC
8oThZ43XZrVekf2L4MENfbzXNv3o5NUKd4lFN90shNh2Soa3tBKQC3q7+hToBZw/kXazv9HCbA7h
lWJh4MJiJqndz4onpUTXv3YaB1cls5k57vmhtpsAucAeqEXsuGgc+X3MoEOCoXVlpmMnoZZ7ATyG
jYshUE7blRyfAZagzcRF3hQemg/UenCymKZB47WxR6U3pyXmmx49OIf1y9z0RrlIaupol1hyLC9i
XctKD2iCKrk2a8yqDGip56YymUA6JHnAsU0HcWX73fTuI9o3tiMZh485wUA5yM2gGGsfleG+hSWW
XQxTYHwa4PHC8en7+gL6V4JOLbdCtycG4GFpQVoE8UqMzLfXX2sjMy4nBaoE4/gB+7cwAS5sHKBU
KF8BNkbIHZVLHFwyFPUxaBIvZjarTY62ChNoLeb5j8I6CgO4mLFOkaXH3kd/CDrQVQWAU4nHS9xm
grHIqM0vELwGeGYzLmbAIFx0KeO7lRPaw12JjoW7VjG6g6cy1VvRC2gdg9VgdGLMcX7HbqaUruMz
7MV/AyccfGVFH8SeAtfVuJvLNBAXaELJq66p4cjKqK3JXzV9Y3cAMfkAMjzEcAJbpax9N0YddNll
WY2ZEw3UbWmN4bByUitk9pLK6QsT/IX5ZVUpWuA2sz0Vw4dib5ltDzjR4eu8YchccwCPndkzuZ/q
i3YyA/N6pDeZXGMEZlxp5SRrfl9U5DLEPWZSw4cyowGOh3c2cUjgcgy9DgjpOVT62xhpAPjpHlT0
pZzMfq/Ps3oaCvEKfWpl1YfON8QpgXgZQlQBtRzlfTCNX2yLwkA0auiNaJY3Ne6aNH9rtOgTTC2+
Kej768DJ3tRyPFU2DhE8oMmMDnPbbPLaPpXatMJkI11b2Xhtt/1FbLeHyNfuilpZ+FhsIyqYIBtJ
DDkW+NElCYQxhropwzJah9Gd6jQ3OJutSYGhWkiyCxsxd4FwiU/Ct5hCokNda0OhfYHrOz5JtToK
rCCkNMOdWRyKruHFQTcNcFkEDjJae+TnkPNjDYea0Oa1TsARlnumcScDppqOmW1wNVxlzpAwlbVN
GFo2T1ntbIIanXIVLoFvVX1EyJyuzTq8Boq7UYsaGmKFZe/sXBdyaDyCGZjEIefFw3L8TCr7exTL
8lor6I7DyXxsMG2BenmFBU3n4mOK4qToktXYlP4K/jfSCMO4ysWTOaTnMNJ2xBRv6kRT32YmMEKD
4U73v0oLeahGnfIsF3F8DO2uOXUpiy8ZsuhBc8p7vzQv8XqE8IqLJehBt+6wDFNQqbe4Z1ogcWU4
ek2bDXtTJ02X4TaWik113YTZvV/r12aTHwK7xkusPQRqXH7xEY56mh/Nn3x1ZLJq4JUWZojApqGb
3QYbw61uZo6HZ85N1rUDZPnGnfvptglw8YG9e6eMgsF1CWE6MotbHQUqhWa8Vgdv0iK0jIx4V6pe
fgm6AHW7Md0YpbZxpoQRseazwPKqAj/Tuz1E7qtGwXdTwbQNQ+nrMpofhxi/V8oFybZyoeviQbOy
W9I1+UVYyHKcdd5LYK60JmnRwUSXVhmjPMHmJ8SRsX7TQmdTNfXJwVdoyMtp20Beu5C+XrS7IW6x
liI8/UkZtGNMhB2PD4pf6UOSRUrq6tHcv0zo4Fd2Hekrq1HvlSzcNn1+2TnF9HnUSoa+papfIECt
vVzt6wcfJNPoThoAZ5CqrDcNVa2qGkxU0nTYODlTM0XRHvug+uSMwQWpxcxMbLc1rItSDy7S1F4D
uhgoJSKvUOtDIpjh28YnXR3RWOIjMeexjIBc0arM4SZ2csbrEcpSJVTuqyS9GOzgauqC+DAbzpM2
6qhxRI0ciKy8fqMmTblRmIFcqxERcRgqAuHEeJ5cxH6xoaFIV2xh27HA71Ik4QmU7kLoBUIItbwP
dRyqWoT1M4jKKohmY1tGPQZByzA5jcebCnMbDJPxTFi1QXOXly2iF94rMxvpp3eKjgQ7Dp5mxdnn
uIpB/dgTH9B5gdVbHtkrCOVr/GRM34yVlWV14npUm7OEx6OAyCilvmNj1bcdDZBePzhWvGLaqoFf
4blSa+hFRZ4hb3G2nChY2gV7FRKxO/gPEwzMfVc1ENCd6dgrEFgLVBwZEFEzKh0VUuimilaea5w4
gJvno8IfE2LKN1BSm7oR571qjafYJ6rlmGU9k1lh3mlowoAEo0NQGwYODnb0NtnBsavxxtPnYavO
C3yBbwHetiQTJwY00xB/ZYF5Bfp4tVG6VZSLk0BPGoOs4jdXZ9jCVoEfQf6xtFdu8MpCGLslRm7m
LDfvcx0xuBbKL5WCycakd0Jd4dN4SAp/iylPtE2s/DhBINfiRjuOlnJFOWY/imR6F0N9rKvO3+a9
cvIDW57HAtOjCgsntt/8HJll9erIGBVU6l/J1Czdvs43pIkQaI9qRRGbORwNJhz4JakBewN1KEHP
3Y7Dq171DubUtg9lapKNa+ZfSPbB2/RJNfoLzUIMaqd4NBU6VVqw1pPaDbvyLsqHvRZj7pTkHCxi
eo6VIjmbQXYuoyYW67pEARaYPl5d6tukDZ4RvFpteGHHoTdk3cEq6oec42ulG/1uivO3ycymbasZ
28HRAz76+dBk2lVZO+ET0jGOI6oZu8ybo1rCPs+m1kXGFjx3hsR4RkG425oT5iOzeWgSeZzUAGY+
pznKmHs7lObt1DQkvIqiKR/SEcsfV5D+67NnV/E79o8gn7GSkkPRZlF8PZDJVa7GDJwSk4a45YxO
dH1r4C6qImyvsAQwe9vGwAbPuzuryOSn2B6h7hVJgAhWbZCotYPyBVGU6Hd4FIYb4UQt1AW9G5hx
CiUxVnkTm+Me7fRI2ZNGstwmqh1RbyVNmrpW0cxPEp/wJ2mNtAG6MnwKBGRiNS7SF6tV0/c8ncf7
ygcJLcsuhXAj0vlCH/QMPcZUG7CD8D5aeEhlh09uPLA19jm631qVYbJ2WhRggaNQucvUh/kBUVbf
J61iTvQr2DKvowS8dDvpQ7nPCwfugqGEerjC/w7JCxFtoYcZsSxPCNxSvhc7BPjw6xgj8a5sqltc
ga16YyNgDjaVP1bPxjirr7HKFThe7ehRCww5rCxZOwTVgjHt81hJrqbeqa9iByOtVaelqXKJA0+Z
bmD4SLGdu3a8LUvVue/bkWF05KsYD5O4KI6TrPA4GhTEGqvF8TZfYWXG44QLoe+pYKNxlQStwtOH
CQRojjLQJrRWgrJBM27PTjKVVMmKCATOhYq8jrCJpIRiMAuK7DtViTJkYs+gRMrXpolvuFuEMWsZ
w675Ecr+UG5VX1PetbyszVWSh931hIQ6WTcUgSCm6ADj9SyyQCcrZBzT1RwrHahMOCq3CEReMELJ
LjCTctbdYOxHmSmWV9pKd07NKnzjS0cnplMH+CtcUYJ5pdYyfuky9kVEkNawbacge5+lRBFqD2PX
XdKTWOxUWUb0ezSbCaZ62pAgL0g0Jd4RPjCAMIoEJnizeEdAWTSmSx0/crEeFtXjJklq6PuYzNYv
lWOC4Sb1FCtXJbalD7jRRFAZqr5DYoGdivCstonh7FtdiY9eaznZztcs/1M2KI47N0OEU/EsA6wA
DErs1RDN8CeisIpeUAiKiMAdHxZPmqPtdFXUrdGq8KX5NHRI/Dw/dgrTS0TXn6Ds5URQBaGF81yr
Zsqm8TUZeXrcdfMTokrzFhNFVAVpHtCPVL0O+o7lGSoq/JbGap1RLt2p2EfdVvDzX6Cam5/CUoMY
o/RF1u8xGgQ0Gequeq8iGalrpcn8z7XeAx0jTKu/pDbg2wrPx/4znkCltbZVM/3EDhXjIkd745CD
rKJeCsOR6gQb7uq1Twv/PYDXB0NER31AbxQuKsfM0PI1lHuMY/FnRvGVDQGUviCMqudgSqY7h/BV
FZYVyVy0romZn60gpgmeR2isCkZ617XssZuj1cKoAEZmg6Npa1UPZmzVw0bacfIc1GbirABknaMZ
zhMpE4gYMfKZLfUT1ycFYBpaCthfz29+HMbbjEhgdJuMb2xLwgn6SsT+bnyjRV3fKnxCOxXD1EPs
MBHVoqn7Dfvop1dhDkwkG8Ne6XyYwVbzqIqqaprdVONNASXzU+Ak2fof34rF/wSaeUMSEsqI+vtJ
VEA91cVR3uziMafEZ+TyKJv4d7HJH0CZ5YHRGFIOI8In8M1ZoJTvHljbjNVk6zWud5ZBd5S15hX+
8aRB4+/6G9hJ+zhb41pMzYkdQba/5CB+uKMIszc1r8Jmh8EnMr0qKugg42HSXGmV7a2CY7cBUbKw
7sNJp8Ib6Vnf9HiKM9Qyo13h8Q7A+JsV8wEMWx7AkoBKXKKwKek+ztPnGNVuZEfNjk/jRU6wGHvQ
aEu+TlbwrunUvJlSASb8eyT7synjTy8qWTuMVU3Ntj8sINFlWomTcb0rgek2RlDOJyMb+4MQfngY
40Zc141McJ9tHVjpIfLLMsXuOQzFla6n9kEalAqRXQ2XUP2Y7IkMjJ+teNjgk5J4v/5tf7JEHNBg
wRuDUg/q8OMS0YWC0rbtmp2ZCn9fWBgI+NzXlvP+T3+N/xj/+5MPC2ASLE0jOwbRxYfnMmAQTqCC
xZrnrwBa4EBpCxDyX9/Q369iLqseDEfaAvzzw1XiQcE2tJ5hYta6sqEwhQ4jObV/fZXlp3w/zibO
inEtHRnTZFsFCv7xsSl6YpYo2sodqhX4s06HElArzO48G5FxH9GS34E+jb9JEvrJvemMcxa3DSKY
9K8ZTd99zykFeNbCB9vNC5oDeQArwGhxo/v1zf3sMhbiDssEMAAL+wB6FpN0ujFR810UghzbIo9P
nTkmF7++yk8eIYgZy0Ea5BASef/hESYilDb5tzu86hBowwK/s3yt30+Q5s+1H2oY0P82SP7vyx3H
EeKK7EVICtD3Ybk7mORRrE4NiSw2xyTtKIx6A9LwYPwu5Pfv2wAboS2WmEVSMKHM/3h/ZgxdtVSX
+QJWWO9WEjPTNQxSAqFbO8p1b3UhzSEK+s0kMjmuf/10lxv5sECRwABxGnzaYJofFuiYMqsyG66O
8RJmkH6QX2UDwbuujhn/yXEwmv/NJ/H3RwthRggBcQYFDeZ5H+6XSkeY0djv8MoV27zCw1QzVYI0
+dvfjuj/CSSw/N+VcW+I717z+rl9/iHj/raO/nXxnCd8z3+58Sz/5BsAKLU/lvMXjE3l00XGySv4
hgDazh9Eof+XFc9XaPBPbNv5g0IHaIGdjH+lsjH/GwE0/wAkW7ZSLLocTlHT+CcI4IflAZEbRgrI
JEUPqjs2zx+XBx66lvAXrrRW9+Y18o7q2Foas/8mzobNd0/lJ0fwh8X/7VrENMJzMQA1P9Y90Zgm
eYT1O3G+KWmQupKfZjxbd35fQkmKhfabkvFn92ZbptQ49GHdfFz69mg5TJVLRq4FtjL9QKWeZdSM
RoUL+q9v7cOu8vXWbGIGiU1flI3iwwZmRAhhBGRqz3B856wpTf3S+VN3Zw9CQ5iQopyuY4k3pxLX
je3984tLSppFa7nI7D68Q8AYp5kqBUN1M893ug1A5+Z4PsB3jIoTMGdzVjEY3cfMPV5/fekPZ9LX
+4a1ocLD12BcLIv++1IWVbCusNuOHqBUdhIIond62UW/2TW1BW39bttcLgNOSvqAabF2vokMvzth
7XRKzanAyy5dKPWY/nUXkoSJbZlV4hZn1NELorwEsEqnBDcf2NMwJyeMzfqu/81++pM7BhZmPZFf
a9rEdfx4x35rtPGYwfGulCpZKwX+RAMm+b/JyP36Yz7e8VK3qxp3blGU/HgZXFFHQAzeqZDDPG8y
LdEu5irFrCU2lOkzVE8iu+YBbG3TzhYmuJyswZ0m01b7zcP/UBB8ffYGvwe7DgRM6SxL/7tnbwS1
g+qJ38SBrbJj2hs8GO1gHJVuDF6joccfj7Lo5h+vq6VxYVPilS+0mx8vinEG0i/Afk/1Y16uQ1sw
OcH2n1+EF6hjAOigy/14Eact7YQpau8Bs/tusmgt2Y/+GwsGshqkIVVlfzU+Fhw1GFA4kALvVboT
HtG1xavWt9LDP74Xak+6PBrKhbawvMXv3pKwBt/qtQrALUmI0JL0KrXInN/s4D9ZCzq1hKlLyk+C
VT/sNPViJGho/uC1jdQ9TQv6wc3Jbb4nlUFdm2OrbC3baH+zAn+yj+uCg06Dt6Cx13y4Nz3x2z6q
G57gMGVkE+XFKujZc9QMC5xfP8av/fCH746VgCydj453ZS070XfPEUdDA6Hr3OOczlzZdfJIf8Zz
1iCWbq6xB9ZQGeXbEeu3aKswoMJg3p7id60pm6tQi/1q8ZcMRkyvtST8zXr9yXOAAA0piOOfBfVx
vc7xpEcMOVuvJp7jkGF1vtGKzjkQDRn+5kX/ZP/hRTLR0Rx4MGxDH95026s94YTD5EmSCxS93HK+
3EVKf9DU4MIcmAWase1lZXhMFCKVfv0W/rbH0vWSSkytZDK8gOP340voO1+bNKk03mCbwWrGRMgr
5H8ZS/7Hxvdv5YhFG8WBwjWgHsmFsfX9q4Y2UtttVLberOgY1ZTV5MKcYO4/B8NWl4r365vC+oAf
+MPaotvAeZ4G2MIJgC/1xwsOXTETiYeRj2D8065SnK2qlUpN0WOa0vo6cZ+heCuZwoLhJGOK+DIl
OWinljaSEmtQQ93FslAWGwFgFhyE2mF2P1ZWR/4jAR47p+2LVx/vO23dSZDRTZqCRrpZgi+iC4XR
MLwWd0QcCEbUAG4UISZ2bRLNoo2fw23YGrFhE5MCzjQygc50UhTrmdQTmakPdiwB6Beb66esSzWx
EhGH8ZqUmjDA8Anh4KrR9E7zYlM24h5u++i4WmjKGGvWIsIFCzui8JwnZTEd57yw5LkaLV/H2gOa
xGL8Eb7CtXBQd00QTABNp2KXGz2gEGKM7rYZtfg2kT6JBwK9PA6miu1k/5e982qSG0my9X+571iD
Fq8AUpZiCZLFeoGxm2xorfHr7xecsZ1KVFqm1dzXu2s9zWYJz1AeHu7Hz3kuhiRuvZwPlFduD11/
6Nf2gIuoeFTCEBUqHWSQrRkW0BWN2QM86yn8PchC0P+jkTe2e7P+mQXoq3io3BayV1kYKqOamlBg
WMnPoCMTjeBKPP9uwzwp4dTL2t+BIqt0uuB0ZXhpdbqkKB3Et0nvLIINqyeLLYma4FwPJGURikyR
P0iBB+n3ar+E0C3RDVLeGla19HAZ2VDQsLq1pGX36D/ost8PBuxP5BVgxl7sBCHZDAYectBGpUBJ
x8lPD3QmtyggBVLxZoJBhU09Tuksqgro9cKyVaKDUqmptSmXPN5Cmy13R97hNP5rlBy7jk5TcEtW
kGzoCE7sp8GBtPtodar0aEsp2aASet7O1abCHnybOh0wjYaYA57sDpGVyW77Yds1NaK6pR06PyuT
jq1dMyEN4EqZTb5xMLtYOg5prVt8/BlK+6JTgjtqRXNwQ9edTLoaTuojCrktpcoR8sWtg5AM8ggD
/Fy+ittBDXAO9C9pGGrNUVJryp4as/kyUxYrj3bRd/NGQ+6kuyktvX/IeUPrfpgrcUh1U6q+p8k0
qzA/hZGMztekPsQD/OFTRjKZPry++IcYYP6Os4uKXWxE7Y9wLnTRNRyA9unUHhLSKA3qcNfkNmlR
JJHivzvy7fRfwZsu9HgMhRIPwbUbLDlVAzwAheusQu3WJIVKTrVOwG0kEOntrairtwbIDfN5giRf
82rbTmafrGNgbhoBmfmyTMuSU4RTS4WWAK3Xt45RVZJXVUbbsSPkFgpJ2W5hxZIHHRomOEdVVMJ0
ObMPpU03gSfjFEboErJauu/mrOr/tsIakEk7OSgoOGZffYXM0Jxeo7BoH6cBvg1AVZrwFZFGtSev
AgB4Eoq7AA6mKHK8YMZxeSnw7YPW98YCzXEUdLe60wXftVYzBZtqktnwRYXqv9Jr/z+t8H8E0vV/
c9gf0gpu8xNl1/c5BfH9/4bMq/b/2FzPuk02SeQH/pNUkCztf8h/yiIR+udJKL7077QCsHiTOxX6
X+I3nhYiDftvyLykaf9DiEV8JVsCewyq5b/PK4gohUwe9sH0aWgAOKs4SoNjMlFDwKs1YE/NW6Ku
a3Y9/rk8hosBc/m7mTmTWjgNjYQ5Xdeo1xC3aTSHgYo+ucsrCYhl2oFhoLuFAgaZBgVylSIgiKN1
1WmWT717/9ijPR42cIv2cQDCK3tyXFAhRUMK0KBcPHW8ZF7q2EyuBHzkKE5CBl7OLC9Bvc4jUKYW
sGZK5q+gGIyUx5vDw/Zh72+3rru9udtufX975/Hfdz7/6/ueu+dP/t3N9uAe+J67O/7z6Pt8be8f
+drmyB/57u3h8ODv+eodP3zgWz3vwG/b7lx+Jb9efMu25OcPL9uHw4Hf5vLr3I348vaw9d74Fj6C
64m/4c/8x8Z1vb23xy7fy2/8snvg19/4Pr/qjb85bNzNht/46t+5h8OLe9h4/Mxms/E2nueJb9vw
8/w+8cu8W/5wx0j4RE/C/G7vHb9tjuJbN8eDu/HuPZ8/M+r9rmTwHp9uu9nfet72cLcVH5TPtuMn
n7yf/NY933q8f97vn8U0MVHip/27u9wVZp89/vryRlSvrNj64Q5uHfxJojzebR/eDtsXBrXxfnr7
o/d8xdIqnPywN9ZHrGsb1BrYG1v/8fWvh9B9cDc/7j3ZvWJHE3Hwf8LWj3ZwQu/j5BYWYxrXscMS
vR6enlhnj/lmSfY3d/6N511r9DzN9nw0qJ0apMW1ThYM3vlvL+wW1unyGuHnrgxJLOK7V16rVlYw
xFh4vNneiA29vfvz//z74W3L2Xhgr9693W3f7h5ql4Nz9/bGWrq3OzbW4Wl32O12m93u1r1nhx29
mz3b+cft7Z/teOt693vWm5PHsfC9xxvP5Xxujo/ezQ2777jfXxnOtdGs3mq6PEBCznz5r/4L54YZ
u7ar/6QQL+0B8RHeTdiCJy8MTNxs3x7CDceS4/4gDjzT9sT/HdwdfxKnOnQZ4fGffeWN7j/+fr//
Z3Qfn69tkT9v/ksfaOWAc2BCUHmzKR8OLw9b75/9IXa3u62Y9LstPs5/vhNukoVhITYuPtAT/+k/
bF/8l8PTnf9a4tt27uvNX1t+AUN52Lm7ly8D0+fjRZ4OO/bd5sg+r9zN/c/EPT6z1L6vuv4jG+LN
cb9u7vEkW9/d+5tH/NDxTjiYy2triL1+aZyrp3BaArkFRPmIw75zX/G5g8vn/rHbuk//8swMDyd6
4/k3Wz7EBr97+RPQ23rlI6yerYs1AxESU/2Ke79jFu6EX7t79h987+ZwwFvv3zgtOGs8PrfEbrOp
ca/bLXPO1bMXt4D/yuJs3/zDwwMOm33z8BS67nd20ZY14ZbYHDmFr3jto/vHlx12h4fD0+9D6P5+
Er/0r5eHt9h9Wdy/QveAs8MPPTzxn79/sxvx+Xvv/hkfy78f98+b5/0/Hi5//+y+cItMrhu6O47q
99v7++/3x/3m6+G4//X8yE3hPXIdeJvNs+/+vOUi2j/e+M8cUXdzPN7is497pt5nVv9MMyP/h+nm
csUid8v+jnv57sbbb+456n++8dszfy2cwrN/8/j6ykb0fl1ZkcvnXZVXiQuw86VkccVwS97wD3t3
d+dz5XH0Xc8//uuS867sA8W5vA9UeRXSpQAhB5h3mCCx0e8eOP8cNWFV3N61yyly/xJ3Pe6Sc3Fw
+Ua8w/ZJ3MosNAvPn574gYN7T0Cw5U/iZw+H3T3/3j8zaf7Re/wT2DCtW3FrcqLuObmHP+HC/njk
QIqtvhV78GEr3Gnk7tlCTD/eeuvjj2/EMvr71zsiHX//4PMzlxdA3A7/OZMk0olnbWQgqZmZFvIE
4uvvnOGwLE5I6qV1baHoB3c6OEztaqH6dJX/bUUj/CMZiXSekON4b6UMaE+wtVxQWSfOBiJZGDiK
KXtDl6oWkE3p/rOjMshu0YULObqt80A4tZcpi0WrE60ufePo29gep22UQcX7eSsa7Y5UTni6GPJq
VEqP0lMjQ/Wc6JH6XY5rqCorJFAvW/k4d6KNmDo/jxDC83XYjFqXDEEuXMlTqkeWFzkAqUldGAaJ
CmcuoSKpx+jlss3TJ4hYL5qEyeqBUeMdBcbldP6cQqurnL4nt6wL9ShLteEPoC3v5N42rwzvjCle
foIEAxwIT4TVJKpVLpc54oEQgQzgDp0CzrW4rzxqttfqCmdmUpS6RJcoaQtehqejMpAORFIgb9wB
uPehjxNzb/J8u9VLzXlA/sjaX55FcXZOz5ag+Phfe2sagblDo8AcsAeHGWihnCYUaZMMZnzFzrkp
pGhJZ7eKOXNd1QpyGw2z0kAMPKsjiHESsutCaW5508LhGvnDuUk0QEc6wBdlYF3i6+8chlM3JjDC
GdKtWSVjOjTqfWSagQcoBpqaydavOKizgwOLCbwOQBfJ5lN7g94HtmB4cZWs16E7I/sUd6rgNIJT
8fJ6nTNlyqCpOM2CGW51KSiSAdx4kmmLQ5rO79TMvG+TBZrPPGyuHDAR0q23xntTqwM2LFbVtAqj
MpbyIYqscGencw3hl6bfjnpaf2vs/vXy6M7txvcmP0xkLE1jCixSiWRoBRsU66H3/hwC74/nEDg/
wS0AmYWx3otIpkfNIkWw6MdO/yUtYTqV7EL7FErt31bY7Bwu+pmhzzjdFIER6HXkkI4s2zwmp1ua
2xhV5yspi3NbHRiwTlKK3nVn/fxt0J9HItms6RsAl+TZTpYeMzMP/smrNnpx8Ffdf3GSmTrcocNv
1NdlHCSWsiY26evoyJdBatb/MHT9L7VWr8Eszm0G0RauipvLhoj4dAJJfUbhaOAy6GW2vDFvbV/P
lO7KgVphHcQ6kdRxdFtzaMnnIll53Aj2wh6mv8atNfL/baGNosEh2VRVFe6KsdTcyjR2QZCmO82g
+cSthwL+URmZmM9ufuDC1ECp9wLNI+g5Ha8T5zwsB24ZpUAk67Fo9ag9RFqft1dWcFV0/deQNZNY
R9VQIFPWoccEp1+kTNB/RXGUHuUMprWapsOXcmjuQlOajk0LITAEhYqrYd+bZpiJWYNO6ZxDD6PG
lVDoo6cB0wKJOXlQeEmAtp+OHFph3ZaGCQVy2R6ptdB2C2liNyLlMspIh7lxM5hPwEzy6crqf9xj
WBa4cEFr8jE8minM5FDpUDPQSttrygRIAhx7V1b27PjeWVltsXmonCWscdo86wa6QTIVIkf6tnMd
cQrnR5lAOfvZvcS4WGAmzrTgUln5btsaC42IsnY1mqlRLJ+QZNQRMbls5aPzwQpIA9mGcIOs+Oqe
LUo1SFsLqsQ0dMyn0p7rjZa2CexVWfIXQkjL9rK9c/PIlqWqK4BJHzxCkJYk8A1uJDMZ9cofalu6
Uekp8WzIx+/UYXZgAwyJAq+M85rd1TjNPpzqutTRXs1hd0xGmtqrqF/ukh7itx6YNwy/ibK5PNhz
kyuiTZmKPKqw2sr9oSGR15ng+0bCynjtgP/0GxW6iN1YOMiuRIXUfb9s8WNsAVBfUYBVC4QZTCin
x7DXQggz2rB2h6Cl+7CuG1/L6TiWiunzYSehNBEMdXlgOnCGnZqicXdJRxMoMI3VGdXQpd9O0Fxf
AemcmUJQFQQkBIIQneirdYOLuyyhn6A4alVADITwUZpYj3KdwgRMI/7l6TvjS06siV30LuocQ1rO
JxNvJcdZoHh0XKSmF6jNMl/ZGTa/6DQwQ/TcQByb3SFQxuLr7wxxjuMsgqAeNmO5PUa2BF9IkcvH
MjdsGtvM4WUaJQnGcdJI4+ePgoCTCqSIyYNcWw3SSid7STtu/0XqnGeYwNQHCvOQxqhGfSgbk56n
KgqMKyM+szOBw/FQJsI22TerC4I3idlpykgoqkApUGmAFiolodFbHqTP+2rnz1sZhQ2eKWtwp10h
Ak6zCgFVVMKk3df9Idc64xiDadt3gSVao+u2vzKtZ5aUFAd5BwIR21D/VDneLWkT1eoCPgB/3Ztq
6GZxDJNHXLZHo9T6+0kvYeRHJ9OraTC/YvrDthWXrimgXrrKlbFGexkBRAAo3MP+AYmDq8qFtiUX
M1wBWH5YQayQfRCUfDbh1tq3NMGkNQAr4XOJO1jP2z5ZUCdqM+CrVnGlpeLciPAuhJ+2RS5nDRml
rVyndbuDedgp6L6re2l5GyQ1s65slbNj0gEz0WAFUGztxOIlqexR7uEPU9LZR3tSv5EztEDqqW+v
+JZzpsCE6ojFiot2zQTejQE8BDmIG8iMWpe0h+RXy/wjKuX5SnB4bvKIhUQ3ngGfm7VyLuiaRZBR
VZULJga+RIlYNxqjevNJXyn68aCK42lAVwataacurA0hL6rjGBdmCFEks43cmm7vzy8QAbXI52ED
MO3KCj2llZq0QemOxkBwiaPalJOdPAIuWX5cHtCZBQLVyngcrhlBqnU6IEtF508KU3pbIBTYdmlH
T682JECnnCu1mDMLdGJJfP2dqyjKuQ6WGXpbxxy+2VahbegYrq7sN3EznlwxrA/pSeH/8LuU+E+N
KN1U56UiQbFvlvJtnUz1c66NCI+Hhr6ITsVpd3n+Vo2TvEmERQjRHFjWlI9gPbDWSTbWWIR1lwms
weJMBWKhAYCszI2MINoX0xBuUGpwdoVcq/9Is3RsjaLaRtqYPl3+OOcmmYVEUFQhPwuk4nT8YZHl
vR2wc9DkWnypkiBNsovfnzdCy5eqQ8RP9lRf7RkToom4rQD5TXGjCrqyxOz8VnbQc79s6Nxq0iVB
2ohuGHh8xeZ9t2UCyCRkbWZzFkkxeUn0pxFcoi9JdClJ8xVr5+aO/hY2D4rXoknv1Fo/tfDmDmWF
vIoR3CAEWR8qvKh/eUxnrfwBrdLUi09c+SkL3jWNvvzKTdocDmq6yKCt1uIrEeQZK0wbjyg8Igu1
nrkUddPUiSMRp1rRfTY6Or3WRvTZVBH4H1p0yEWh7UXOUqzfu/WxF7jjJbH301jL7/J5QpchgDr8
8ox9zHQIM+CDDItaCi83Mdh3ZnJzKQ05Rzcj6QHkSbOtbZU6O5aj4bimPNzbo/GEileArqAV3JDv
PppOVV25X8TqrzwL51tBIMwg2wLS+fRDLLXcO12YEQiAT1U23YSUzxd9MuQBPYIRuZ9pdLL40Ax0
7F3ZmGeOAa8BsFiwwBuEWatjIJWRIcNCBktMnmgoe8rm7NOKcKvpoe71bcD/Xp7xc7tHIKRYUgHf
X9/avWpBIC3jRYCrxu7YatB25Mu1kyA+9umMKiwpGTJ2kEF39+okkHMOp8ZiWc0oDr3MtsrDXCzW
QQ+c6MoW+jiDmLJhVuftTVvx+kGFrzRpt2UGy9SIJX8uM+QlZLAjKGBqxq9ohPfQvzyH4iW4Hh0n
T2QacV/6mocgSmtjCmuY/KsiR+cbldxvNToDf9W9lfkKcqJ/kQaZ6BvXyn3eqO0VLbmP21XRSKDQ
nQD4jPbV1UWQF7VM00WPtGlGJ3hmQq/cWG9GQYKqRkLe7QHaXh7wx00jLPJopZpGllVbnVL4PJJY
FR2BhaTyaEWvmz7nobiykmJTrKZVF9TuHARV3D2rTaMmHSi4sivdJkEGDPb/OH6tlznXfbS39S91
OgA5RTeVnJGVZUjAXR7kmT0LtwPhLDEg2aM1fpDGdATfKW8DWw7A54bp3EHgqEQvZdvQHHDZ2BnH
R6mEpzLtFeRReBOc+hy6+1MdRhMOvtl+wS+mL0oAD8+A/jYs/m1kPKdazlN5Csa226pBEFiu1Lb1
16jRi2v0HWdmXtDPkpkjvBag0dMPo2Zt1yxCYC+tI47r0Hd/jSbxfCGD38/mIL1r7W9KHUafvsqY
BMroZM7Aa1L1O7Ur5w50NxU72Zj1rISRDCXYnTMooPkvT/e5teXhBQaV3nyaiMTX318zRZEEIE/R
bm/74OswJ5oF+R3qdbAY9taVuPGcMYe0FRlI0WH+B0TxzliHFmIkwb6PKJ8pHytQ+veIXEn+YJbj
y+VxnXF+NChhhoIivArrKp8S6MZsFYzLSqzgV4KaxFe7s4ZdWmTZnoJm9P2yvTNDI0cP6pjGZJW+
udVNmelSnNOTgV8vLRvkPAXMpgmpqPMzn18ym5IzVyJDI1u82huxmVchAuYlQj56gwQuJEfwZS2F
dlDUglzg5YGd8anIgzIwvJwsEo6nGwSuFzMLe6lArz1PvKCM4LGUagp/XkAny69ubgZ5V3PXXHk5
nbNLuhGT2h8wyerk9d2ooE5nYXcsyOCgX09vCCKCSJTF0dex1KFCHCLpSnB3ZhkBKBACWARf/GF1
HAaLnoFOCnF1HVkC5FBRpUrr0rOs1rySyjmzQ238HB3Y5IxlQOmnE7toY28NY166Qbss9H8s6m42
B3vfN0EC81QoXUm0nBua6FGlfEK+mMfiqb0absV6slHQLFvdPKhC/Qb2yfJpsePsyg4VO3B1X9lE
UdQaLOD0XJCnpnSzVrtwDgpXDuPsXm9IHyU0nmwv78yzVrh3DZVueUKplRU5r9LcNPAm6D3WmzqQ
7RukHsdP58KQe4DdnhCURj/VUk/HgmA3idKZ9uk6g3neA4mezXs9oa7mz4Yt11dc5LldISiAeMcQ
VNBvdGpOlulX7mP8ltR1z0O3PKIaOrom8ZRr1Ul9ZaHOWSPHJyBUpIl5151ag0kwMbWKw41edHhE
SlvbtmloHeRpqm6WcemvjO7Mkok2deGX6cYnx3hqL7XUapxoCnDHoYKPb4kgCvPDUgmuRRFnNrug
SiExRo5Wp/f+1NBU6QjLxJzjaRigZM3BDvhWWtoxfX1B83x5I56ZRSaR0iSVdgSa18aCSUE3NbQL
pJMjo/D5OPXfRaPD+4hemaKT+dejz3tHQXVPrAv7OuH26jAvpZ1P8KrBfzrEgZei7arDREem1pA2
eoDcF0Llo395mOfmlKDaEClokWcS0/Du9o66RKoQ4iTGbDNBDJVuslwTRHb0V/2/WRJ3wztLZgUs
DFQQGnJ9h44irrrLNsWcDnBMpRVLedncmasGfiLe8iI24U5ZDQzBKnj7WwVt4WlBbnM2pC+LGTh+
bbT1hkbN+WjVcfD9vzBqCrfCceC1tDLawOusxDZCoe3IJMZAQb7mM0RjZtFsZbPWtmMb6Vdsnnme
4fiJqsGnAlsQvCnv51Vw06OB3dCOVtQK9HrF0UHr7vuMnubfZa7lb0YuN74hyc1BHaf8irP5GEuL
qhAulIganpf14Zf10pq0DALE3pqUx14tZjeLmvAnLdL93WJLwaYN6vZOqtorN99HryO2KyeFOJqE
wvo6Kjod2lHyk26gAhyipBFuEi1RHy8v6EcvIOi7yEMCKyOPtr5fB4te/1iNSNgEffQWLhHkD4gQ
lMVWD6byreuN8Odlix8nVLxzKSvC4wKxydrvRF0uIeZEBIHSGOoTdVwYX5x+SUO3oayyNbTCcK0i
lAc3qILkGmrhnPU/Ubxi0I9OnH26mQaplGNFJwyVqyqCllbiYJK7LwXN/JhBbRwXwTL61SRX6Z5k
sfL78ug/uiP4FNnI3JLkGsiUnto3qUgQJuMk1CnVDvzzM630cQdDl739tCVBAUTGTxgkwX5qibeD
6tCHW9Ay58DAVSz2iLJpSk1/aw5ojF9xRx9PKQwSPCOIC1lT0gqn5lr4X9H7aLlOaFH9xQXiQ06a
+koakIHrUOkO87n+UY3oYkB6oH+7PNiPhwXrpNIRsZUthYTYqfWuN820b7EOciy5USpThsygUD99
JIUVm0I/1R4gpqtAgBNig9KG2VuGF/WYzPr9YE/S4b8YClxKnHrQns4aV9OC9UNYFCPmuFRfAKUH
kPrKMtS4l+2cOfk0LaukKi3EcT+Uk6ifGvlY9DSYy7rhOzWtjqiQhgfwftPRtjvp0yEpgDNZFDtg
GeF1tIra2lCdS/qzC8jYEw16SDu7N8h7bfJw0r9cHtq5vQjyErZAkbAEl366G/IE0XFY2bjzrRGZ
96TW0VnWc1+dx+xQtYjT19TbH40mqX7QB1ddOQpnfAxhHFNK1glA/BobbGTpAPSD4BtiA0l1azKK
X3Q7s8hjTlbzoqoS5AiGHtcvehzOzZXBf4wLiLBoYaXYQwYcbavTwZfSUqkG6Rd4TUr5B4sRm1Bl
C6bgXmhYAXVM06dQmlBuvjzrZ1wbhsEXsMi4nXXuv4N7og6haXBnpW49iU94GOwlelWsPr0Su66O
OycPykRQhTwA8OFEdqdjROmxyB19jhE9aA0fiqR2p5RDcmVA66Tev83A2UYWkUO/fqshOJfLsabF
fkKNonNQUhrCRdqUMmT5NeIE99QTi2OqSV+CKZi2NdXOx6DvPrmdP3yMlXPTK3nsCG5jP24aGK8N
q4FTXB53pZVrfuosG8hEO5fTTOINMOPmU8v6xzoAPxArkK6BkV059qaMyzixIACD/7k/GrUJg1MI
SQRa4dfKDOeW9b0pca7fR9CLZsElP8RCjCLedFqGYtrUlleWVRyAd+/8PwOCD4glJZr7yNUrDVFq
RHES+UHcWONRBgWLIg0M4s1BgxJTfrYq5Hw/d3UIoyDpOY30mMuEs6sgVpv1ujFKJ/THIArvDOBN
vshcfc6n/7FCPg91McGGCyHv6QT2NIsEEgkmHwkIO7+BhF1L9+hHWOqedv2WHiCrwuNf3iArh/Mv
o4Qa1C+wzWPk1GgZWEEUzzr815MMu3yRwBa3eNbSjgqqR5M1OV5nR8O4C/uaavtl4x+2DPV89j64
CMD2+NrVldwMnQXfcaF7Rt2Fe7lBht0E+HrFysqj67AAAhInjKJMq1ELXlnp0bsc8lJVvDCeQ0i6
tax8SOrJ2UjmJG1aVMB4nFSIYKtLeMWdr7zqH9PwqAo8HFRjIP1PZ9dJSjlIkxx9T7mMlC+qUQ31
N/QIVElHI8lquyvVqHP2OBfc+cRywNVXZzBadOiJpUr15hTdrGxcbB/ah8wzEFzxL6/dGVPk7v/Q
6wL/4EieDq2io6tBrVfxAl4dm6BG1njiXsal1c2VBVxFBGIWQUFQYucfC37M1R5NUIxSpn5kVK1c
3kRBUe0kmF08yGnDp26gxh+MfeIl+aTdjpoxXlnEDy5HmKc0QlAHcoedejpSVXIcYmBErNikNhLe
aL/pZkNiWpY04oNSfrw8sx9PBUS41KC5iKlpgpM4tVeFUxokAW5NzVJ9n2bFsKnjqLsyqR9HdWJF
XZ2K1NEcCBO1wKOib3mhbZYQYIG8QwLoEdlg44qfOWeO7KwAZ9NIwfhOB2UU5E5jG70qnJhcJNtK
b+Y48iJEj7PeRVx8VovN3GWxvv38bAIcIg1A6E/iezWbCIUUYPhVydPs0vwRpZQxy/aTcCAWCbYT
QNFkdKgAceJPR5eVcxaZ6J56M8P54QihMKoY1ZUM3MeNQQMEFHiiLQP+2vU1lEArEI6Jk/iqStUH
TbtyI8WxcvjshGFF5IgoiZKYWqemkGQZowolbb/SVSIzWl63sdxe2w8f3YeJS+SJS4smFVdTfP1d
tECqPpi1Gi4yaZhLBBtkrrdRSfYTwlpXpu3DFScQTcRUGo8XmoXWV1xTii7bOE4RiurCv5e0z18M
I6y3NTIwfmuX0jEkiXplv58bH0gIiOxIz2J/Nb5mYYJhD0v8BKUNSsZA2Vu1sJCYU65x3Z4zxYni
fuG9Ql5kfbSyaIhp/aKCs2jdQxWVORpDtvJDB2D46cMkuvfAIJFRF2m91T6Xlzqeq95O/Wpcyh3a
av80UE1tLm/Aj+vFfqAcAe5fXJtrf9tqStohZig2oDV/FSR9/iLp0S19r+2dHFXZXYFk1rXa2MfD
dWp15ScCcy5p2QpiX1OGZT8ggbor20HdXx7bx1iEoiYZNCrftKBT3zzd9sY0xymccrEv2X38JYd/
zp2tqfByvVJvlCgJEIYZA22vwz/487LpcwPkEuNlqxIDAbQ+NT0tbSVJ08R7yDQnH7Ww9Dbt5GuZ
pLNWSGoLDVvuy3Xt1kh64LaBEfuWOgxbrULSTqmVa3ndj1ueNw2OUBPMWdTiVo+q0pLzQukidPMQ
Ju135Vi1aG0lTZrv61ztuisuUWzrk0cHC8WYQA8Qlgu9o9OpG8JCr+sFztEAusBdmNbLY2HEmZ80
Ilfl9INzZZucOQJk/RyBRiHi+LBWghlSGqwRklPI/9yuU6hZWVJp73modNsBXPntYLVtfuXknZlW
/DGgG6ya3Jna6TgRiCL4gnLQD7l8tkaRLIcg7knpljzmrzXNn5lUgn+o8IX751W1mlSk/WbLCevE
b7sOSeMBnAOigcgvm15sOm20h6AR/eHLh+DMCHnGkcbigoMmbM1kCpvmCFtfn/tITCoeuaXgxRw7
bb9o5fD3ZVNnTgKFK445iWLKuWsEVddbVAGiIffB0VvoDg+Gly3Or//GiOCexZRIrJyumKxUIXi+
LvcBQI+bqJBlvxid5coN+mHWSJ9wjVH3I2cjgK6nViYebxQXk9Knt7x+zEi7+3LbjLtoVszvlwf0
wUGy3+HgJ/TgfOu8105NFU3RCHB17Selob0EILOCQ7zMNLlCftnIjs/NPdoI2I5Vnb4lY+9oV7YI
JdQPS8f7CagkAbJAgtBMf/oheM6lNH2m9WZG1Yo+cAREMzX7MmRLC5unmeuodLtmnC+ZgwB30yaZ
K0PJaqaeQukuqDdOLCu58rzk2hz9jFOwGPphzOxK+hZZMOB334M5TQrYJ6WhlX4VeSIFtifFaPUm
bpwORQoD6BjKgoJ2LoZa9ruBcm+y65yk0V6GqXKk0jOjaBTfHy219qO2orz7BxrQavy+qIup3Te5
1eS/6lRHW1Pt5xgiWAlN5sRNlC7Jj32VxEfZSsyE4lgyzK9TVHQUyIs+REpuq+px0aO6lQ4jrLHg
j5o7ORNsCYmGlu830juqfmPSSyn/clp6n76ivIXgpVvSFoUGLTOTW/6QSQmKjrDgTsGxapK886jc
FuOzMksm7ZJllwSBn1MkT71k7pzm66RrTfLQlIak7TPHCUgQMpbS+FFnc68tvlaPk2Xsm3oJF23T
DckkQdwrZwgz7JuolRBjy4FauS0xPyrAyhzbNNPmjlDxmucqkP0yCrT5qewXpfiVVYWpxrsOpsDv
dctzdvCzpqyke/CyZXDfxc4C2LlXkA2LjKHlo5ogS16VPpRpatWWolhQOa7AtDoh1BGbCR7Rzust
I0seW8FDk/uSJvXOdyOYrfat6pss6j2STAX0uWVC0tUdiiRrIp6ygaPsI03tpicznrqUV0SI5jP1
ykSW9MTN1KZfvkNfmoVfY8MeamkLg8A4ZIesH/ro0UIcckD8NSJqexxHq8xGt8vCcUb0k2oeMXY8
m1P5vUGbQebdVVRO921BYzCY3HgwFhhmWy3M/ta5sdXQyyXJDlt/GZsEKfBkkI3+uTQj2fitLouO
nk6hItEie1E4oCzpxfbQKIi0IVLddKgilyMS4x0H2XlJgjkHs95Xpr3s5hBFhB+2kcpJ6oKXQA0Y
zpTeGt/wlYMK6Wmvp8uXureBQe6k1plbDVX2AgkfISKo9Y0b2/BP/26bQjXYyoHZ0rYgzbMiv9r6
vLT0rCN32Ayoi0r1/KOKnEU5jmqlL1/1oulDJHeDrnihu3VCwtgJpNGjLWKxEEztgsIfyniW73Io
nWj4Jxm/fMsk0COdX/Ymxpuxtm7nOTH1b11i98vWhpAXTT1gd20k+7QSKaG0r+eMyqtb1Po8/yj0
nIO6zeUZmgY0EGW4hkmzSUUj32hQwleOJ0rgjuxHnRS1w0aObNKA7qKm1AJueolOTsdThrxffhmR
RBXLD6IWFBBCSrNc6lsgQgXqq60iLbPiJvJSjD9AWEpIAtJVHhS3qhpKoFTh+QGW7M4wA6c/jbqZ
KmTrQnmRn8yogjyBrh3UFhN36YDI9C4O1uj/zlEeiyIXcUan6T2Bh2jbo6Vktd7dpyXqe82h6bKo
6mEZpjW49QYeBZbpV5oZGLeFlph5D3dRHBXRocNbJ2CkFaeDMRgOG+RPdUlC/DHuR7tSD4uGLPz4
NYD+t++f0COsU2fTFo41Kl+RpeTtQ3SHNEUiapKSdTd1yzTd2ICGWnVThYs+uiPKmcqmbWdogXxH
GpPmS57Uc72v4fOIExCFXZkmKF2ro/PLzlVqHtsumc1/uioerRsFwV/5zYrVtnzJLTryQf0BVgJ4
SCNp+UvV8MmuOhAteOMUD8ONbMJc+DLzQO6/yV3ZZLssC031prXho/JwX/JfVpdDcAR7dnVogiXb
jQZalW491qHimuEY3pmBGj04dB5s1cxJH6irVdR7cstpjRc7NvJ0Q7qpmVTURqMyejCrYaR5t9Jq
XXpVNXLffzOmWHvtzKQlLdBLkrPjY1FyUKIUcnFwCJm2A24tZzftXASGb46E6V6aOGr9qvWqLcmu
lOd1dStBjZ09qWmc1bcKN3Dwpdbjab7F31Wvi67M0bewcOrgb2uJ7fwxQa7TeuxqeXFewQLV5bYt
pdjyI6Ua5h2xKmqxw1QAGkWdIw9+l06rNF+Arcb5dgrjyfmLLVuy5wIFuMtjY6pF8csJ9ATqZalh
HiDKHhrtd6wPZKddiNhVdjV7RJ4eDS2nPCXB+Gw+F/NSL8dISnRa+/UpyNJvQWh3SHPpY2u21lY2
mnBSkN0dq2DylhHN3n8Gex7l30OKfsDoRijg/l+OzmO5clwJol+ECBrQbclr5F2r1VJvGJJGTQMS
BD3Ir3/nvt1EzGgkukJVZlbmLLJxEtL78gZrZ58Nem3D/cCGxkIwOE5IRWHTJCmrgF2NrryoUofS
J802C4nl1j/R3DpOg/N2P7ItWxbelHz2snbMW1TJtqJjIN+dlHmUYXvoZarb/ABliju3k6aQxnY4
x/HSsIMO79HfVyJYCRbPSyyD4s5Sz5EejPNHiy50SNmhwuXbq8khIRLwwgR3bicgkmxXIStyVCXj
N1tAnL7lZLP+V2iDm3Qvm0WBBhv3zRUgZpnPu+hnUV8M7fc47/ELAi9O7KR1Svsc6tVeFXxf+Z0i
gFZnVJ/+Pf5/ysToL+pjRNTz0mxd/V9YBVN7ZTrrP5t1DZ9ZPL2kxHIsfBSxO1j2HMfwRq99Of+i
U4iBpMsgac/9jrnFGUOTnATPKJfY3JN4G1zto4OsBblv+9a5EQ9r28X1QCKnewAbLR0CgHE8yBDi
YUcQ9E1Tn+owyO+YbjZi3dtm/6wE5/e1mbxeHk05rkiwp6k9Dr2rTti7u/IkHV2cGT5wDTGbMg6i
trwvD6bVnZMtiMYPA+zFfF65jg8fLWaT9TlnTBaohYdSYeRdZwuq1inbhhX797FayCaWS4x2DLe4
pMBByK7LodrEaEmQn5strWsdXal2mCyWNWvsHhzBMZS6l1+VzZ2n0Hy4cy6zwSXL5uBbz7qI7Iry
hXLn/Rn9Ti+ptyXjb1lHxe+gsPm/Embn2R2wP+GOCOGcSiJSy4MTDbjCsxuerGkSjzSrGMeY8M7k
rVXPXbfr8ezJsTbXtmNH5zT7k2d/KzbN+wOZTKJK62BcoYE6Xs1wTFp5zLfYwXCfn3m8PAeQ8E2R
wj3luedl9ChddJA7vQi6xK3lEKkjAt5DPXufyRq0t4Xf7QQNRtyolK2cyT9XYifg19ur+m/Ho6my
ihy4k8/mN1noGBmcgA+NRvbXKi9j2GlPtWz4R2BYevBCxbpM/dot3gZV1/mVLPLVSyM6FSQYdZx0
WeI25lE1YVyeIq/G0yYZ53A6+d3oQOknO1kA3T52W1YuKHtJtHZLyaffOsFxn1vzskZjG/xqVVG7
2RqKekpbG5kxVWVv7X0QFYZV68JPikwXa4RFP8/TPPS74111Rd0G153f2JwfEgTMNdHs7qnPZtCS
TtFEMRv3SjYnTZjwo4e0qvtyO0UqVUzNTPvQzgWBuz3/W5/cT3VckoWOL4wqUhVyraPbpCH2+UyP
GxPL3iRa/ajdt+tPiPHKe9sYzpO6rAh70GOSDEQTFQ7X4hIZQLeEqb5ekXvc5HYI3rxgG+MbnbMH
kJX+UrzsUaGd1KC8v7VLTnO5rCtN3rKbxDuEnSxshvFUgu1iaaunrfe8v6NMyruq6bDLnxy/mCiG
SU1eRL5QGNfdlb8Hz9n+ElmeJ6lYZOW+eDNhMmRvr3X7rgZCg6uDGqdZP/BZbjtmi5aTL8wrRzyV
9LWv+yywdnE6r7rt3GBOsg7nbxp+RQT4oSjK2L/iUQXLaZ/LdeRV1cnLwrpJfcxtRfx4AUddXlWr
6MOTQqqj0oU1puiUTzlw8C7ytkzLzrrvchUXQRTbnPUJEHI8Jv6CGjS3ZX7evYXsmTUoivYs6KfN
n7L219TEkaqysZipXTAbkWrTlRXJ9mpg3/UJ7M1rDvBHi3vdR5PLhphgZuH7CglyOcvAsTUBG/Fg
bulVmNoUj6XG3o9c3dSp52A8jFayDs8CS/kHWr/98dy9+K803fof9i/l51qo5k4HaPNOPlM6eVuz
etW5aOzB4YV6n33tjGdH+fp1UCSfnOrW3f1TZMOGpsDJE3EIaCj8c+gSn33tN+34Cs8eXDKvx4Hp
bZ+0/zKwY7cd2UAyhzKvwzUdBacWebEB/lh5I+OKZlAzoC6NHz7BymNOsbPMlJzQ6DvDSURDZH/X
OonV9SQV7fC0EAm+NwvnUDpWmkQdg19dlYZClB81SQkiRbTmtK/1vK3jYWn73D9Tirt7RBQ5K77+
HrJ2MydhKvcarwCEFMk/Z/DsP2cSyb9RBky2C2lAWzY7M/EQnCycZwjsmoo5pPWOecB4ju7lYhhp
3bb/XNeVTZeCaHCVjsnuf0OWMANNCaEb+ySG33EedV+t3oR/47OdfnadMK4y4Oyhx4sDFPjE5ooy
WR3kaE/Ksnffli5f+Fy6vfgbarM+hLvMP5NpE8+z783PiUhWdTZ0PMgnp4Ct4oiYaudY1XV/WmU7
VsfEtZcszrna7te+sc6pkav9irAkVWkgtum79vFJwOlF++Eht150bpyBSO5AFfvn6MiFVXkTa3u1
qNH/Wlc5k6m0bd2noXjsx2iO63uv9px/xPOuD4sABz/5/Rh+LkVTv5YBLhmsNDbjzRwWtEgBZMqS
bmh8lqtL7Op26Neq/Wd7R3zp0dYe9W3bflWkaczp2O1N+VhXvYQ2bRf94zbjsGXrlih13IRsGpSb
zXwrWmsGBoSt/1eEMv+7+aZ4Jtt8fAqbcvoopyBu04W79h3103Br296l19c88xQPFutmjRL0gU1T
XtZ25YhswZFbQxZBWc4PycAYntZWTUxVW3kZE+KgenK91uqTcaoARN7F0ei0jNsyp3VfBdEZ5tL9
CCcVhPiTjOJRDgGfu8faZQRQxQx/sKy1D6mMbMRUipIghm0SW3JcfcsKh7Iko+xwvvK0egz2R6+f
oD0nOU3nqOZep8nUTmHWzd5cpPMY8ZLli5SPeR+XbygvmtfVm8GBGPzmMfVN0jtpjgNDmLZhbF9U
UwQ/S5c090Scj8WNLYUvjwkB5eo02DaeSLq5MCpO7hbXbh8108kSPfLKmd5VhyWo9G3Nhvd0PXRN
+LdbfHFva7EHJzcuyz8FDet8ExVD8lIm+WbZfVTsGICxBHm2lX1/jF0bqavelbrOCmnkf3HvW0RA
Om9u5T7sb3KdzZQNwRhqLI82saYbT+bcQkWup2Up9/e8sJu9o1oE7SnxlHdsZUy8OukyC+2sKRju
ci6eu0M+0TtDt/8aKL/4pQYWfdNq6gMvLQQ9wMFTm/Ovqer2lnW/SwkHvQpPw1KZKGOLZnqKpm3B
vBdvB27AvobZzlrWI75uvs1Ks5OdssQi7I8FbXuQiUY618GycpkJSxB4QbZrFKV8z/Ibhi//7Rg5
/pHI6f9CE2y3RTPXNpvKJvkTr0v3H0hg8zTMpv2qg92/7rjMIYMlZ/y1sES4ZaD5Rwe3Jvm1r8cm
5vfOG2+UyKf1mDv+4qWuzHvuLDUDHMQLxpcGcw+GfQ9VBNUz6p8WptQ1xci3dm/NJoK/yzYG91FY
D59NpeQfP4JCS0fZTF9qxHkqtQ34Zza2XdhS9urGS4d5jD9hmGmS5zIp7vagt0O6cRPvCfNwKlar
7Hxn5oImxXFn97DlUdOx1tWLMN2YOz4E0qyPuAolf7dnWAlBuNGdpalzlW7LYBmBWCtl+N+rrj/n
rVjv8/gSDBJCxZIRWXpRkY1lF89HuqZNZ3Lc63dk+vmTN4frkrbMR3vWFpeurZcLeVQhnoTpYsKI
DDqfhf2beNiGT2/Z5Gu4J5LaLXb93Okp/hMUvrtdJwQyvZqp7r4nJNb30gu77VSFVWLTDheMd8cC
pBKmM1Qs/1e9+0KoHEdAXmKdSYkNo2ernejP7BtGOVTE8q1cFo6OtdvY+gkHcsJuJqf2b5uRIZne
1+/mg69d8V7FHdZ0zAw5A2ksMXMa6Vru2l1PY2pk0y8pn3j4JcTaFMeyXzE/qpmIs6ZQ6lH7zBPg
QHDK56bP67thxyjhnIvEvY5HFf0UrdQ36NfpYpqFFsOdYvsKshz1B2TIOfFDsYjLQxwYBPQNgBh2
mezN31eQTd9rMyXhaZo67xSECx29nuq9yrxhGD+cfk2eQsR9aO01liSpCtpmyBL8H2+hMrsghXir
fhWtmkxmSDVuMGVd6L1ijKPIR/KL9tecCDJe29X4ezZJ197JuNgSjsKpeiFvqY+IOJqq6OTHs3vi
GZudzo1V59YbxQfiItbdWXr3xkPQBONdw3bceqVgiV4jsQ7lDc6RHI4lbXWZUovEVVI6djk7hYmi
wxDEbKkHBUVGApbd5G6zP45T0yfH3ZbqdtPbEDCABZufJmIbH6s15FTTUQGN2cwDAd8RRNFxR3n4
HuRm/+wT6/QHnqG6m+3kuYdkHXm5G5W3fyahzFfSNrLIQjqUb0iG7b6O1qk8MDPrh8luonlysGKY
ipfEAAIfbOdPJPPkczV8uP7W0nZUs5wfZO4V4SHWcb99KZLqxlSria9AxBNPwaFVZzIcfeWfLwIA
VpyrIfkOg2rQx34Y9/VjzWf3VwxxeLUtTsmHsy/ze0dQ4Xc7d015il2t3zBPl3/mjiDcbPVF++FU
nLqpw8T9exd1gvFSmHQndwh5S0mqWpujGOckPto5N9XVANY9pp6W7n5XNAk9y85Y/CuUI/Ciaz2c
AXwA7OZQGRXbFLvSzh6J2OqILkv89peyGCdgn75rkdqhtB+TrGlDvcjVxBk2/DGHbun51Tbuo/Hg
7Ju9p3numWW3ZuuzFkSvOrKd37Zgaqb/FNsSxsV3s18ghc3p++e4FnF89LDrodlY+23N9irQIFPR
PJGluNm941AxA3lncNr/vC1ysP7lOVTeVZCs5m+fzzid5tHc+xkYM2MNeYEzSI8IO3MzSo/svo0D
CXQIcz1Q4sGUbab3PXia61XdLY5Y9cFOK6NQQSY985UdMJIvh8msJ8+jx0ABUyADbk07KAgaq1/q
YfYc/vOle3D9mr5tq3enPe2gvjILdRU+tw2qgdRuswFxU230gC2dH6WTCef/WIi3cwoY4phDyGM2
h3YQJYCVSYqnZcMYJwUoUc55QbW7khSKQyc4dBIPvDqevCcgeXyBVGmZ7bdOu5fy3XxWVl6ifLFq
4scruulUEEX/6u0yeTStnewZuX79NOrC9Q4BHhHPU4KBI57eE67vOlw96Cq3nOkEnNFzxWlOgIze
2rIu0HjUxeJmXaer/V5JxagWcAy2aTzNgT2aXWDeKZp9bW6rIXavBmOmJTXw/68lb9WEsqaJS7AK
Scrg2lV8UBVamSK1yL0YRMOgOM+FH+8HzIkNVGZeT0UaYzyeZ+Gc20+pm8k5l0yp12Cq/mMXreG/
kuT4mbpVTFs28gJFadA0u3NSe6H2w5B7y+saiFakrlttI94YsokgYaqozUxrEHxveGPZGNGFv6/A
vOhh1cOKh1qQwdOuPd3+Gt9DEg2/cyRyDoQ/UAh+tusO6udOEAHV2u8i2/IR/ahbcTY1rmy+RFnt
gJIyUa85DL05tpFItkwwHzwltqZzYrtoKFPHGXdw5q1R17nvsdc7WWiZNMCZQR8iOtchm+H4Wp7k
3jEAWBkMWVAb+SsZXOZql6XLFygfFwijd2caoXlW6aRiOKktmszTXNHyHvDkVtetKukxlkIs/WFZ
y+XLI6Wuod9bzV2tiIS89qZcvA679J/R/u5tGkx5AsLq6GE4trB993sXAICVRTD9/j/JkCZLYn68
ebCPQufTm8i7vjkmQ1//BL7iODWL3b/WTQyP/qbLn77DwoPhwM8fzaZDSlDeeW9LI/HsXUCfriKv
877zmZLHpfKOwYvu82G2evgbaQEwv+8LjltzXDasJGPlgl9bfYmOrOQjDNr4wqi6G8I4g+0dkbT4
q2EmOMiS0o5pM7uivsexFD6pmPrll9nickPvvxN9YLxo+BkcPFvo1sMfgZGjkzGMxg+et9YgvYMd
fwvb0lmX0+zcN/Wl0hD2lz9rjs8pWyd3uYUcYfsWIXMk0rwa3fDeBrsMoWba5tm6G/0uv1I/elYQ
+tgvnHdxtFCsBvLrX/pY1/3tmJMQDsHULsGhiBpgSmy0Y+9q7iVWWQEOK8FhcvX2jzt0KVa0mmRY
Aqe+uWsJWKpmpq00kMAeBdYkwRWHoAuu3eYQ4d7eds/q4jRwSrS33VH2fAIq8SC6pGqK7l8uWikv
KYY9o/Didy+1TcY1gy+vRrImNaYvnq3c54EWxMlCVD5PI+3/QDmIS8gn1kdmNuOtM9BkFxYH+Lwl
JFpR61hPWqpou5ZsBP7EQV3LtHVn2Wa8JNv7MtfitXDroYIKHoZPrXLQ2oUwOZXOdjFPIfak3wMn
zyNIs/uEZ2/nPfVo4XMgu1YRv3FhiG2t3eEPSaSFc679bX5qHXdsb/Nw2ve05/MKTywjwv/V4mJ6
fPEbPrbjSC/vx1VSoeYZSTlFYlt+aQU2yxLlwEArBqWgiYwqnzy2YefjMC3DschHKH6LlI/7u3k0
FUPjhM/KVarnVhf0Ch1q0C9HQUwf9Ugpzrba8sbGnRP9m3xne5HbvIy3Jg45cjZ2btwsWgL7CQ4e
SSJiPXkOsb4tryuJPP5yzOGJaUxHzqvXFeB22NB4eQasu7/XdnE/NtXEbrp4Styy9N79hNEK8IzR
M4arNRTwn7mJlihtnBYOPyii/rodBf/ndlh6WloZNUHWqzj4B+8RwHagIriQxS07V1qOjFkYxzvf
YCfA4pqitmQK+tC724bW+d0I2XtHQWZhla1VE19w5BwyPirBfw94yXUvavW3L4uS64MLIqWFYaPR
R1KhkzCT/TJO5xX/9BsAH2dNO16hX3RLujkUfi6crIuJHz5v7uR/OIGu3lCpln9nsNkP7Dzd8gxP
3b71dRX8DHtX2pSmxwHzh5v7Ml0v720S9+twDJbE/UY4bvbUy2tMAEijkOraUc36RxPfFdx4pc6H
w4QahBeZxc5/fI+2Bz3s4Ymrpdlo8VDe9MdQidIcx6GStyNuE9BNVsuf3G9BAtwuzg/lsIbrKap2
1ITVHDiCiaETY3FfBHXLNcMMiMzyvm6nbp79Jmt5djfa7Ry4ZBYyf5RZp2ejd5paAmzzINuAq/1j
oANbZ8ZpfOd2z5shTzEmCj6EZ2GEdBF706lmgH2JlHBNlgRCbNfVUHqvyGFxBnDckt4g6vBw6SYX
dKa49AFpkefmsdG+aSjuq/4lBugxTmkSP9LdNdGzM4ZLcVrF1P6NDN1RVmnA6rQRRcB55jXmdept
8B87F+AzWs1dlA6TZvniXeJk6N772+btd2qQlUjJKgdtWoogekSra9Qh5hzeodrjnqIkgpn1OoJt
9akgwKU5500f1bce5QPkuewn90hWZfVaq2ID7glWUR07dEkSOM8DVjZTuGfeNqMedtWu3tjrCtu0
xc+i4MeH/RBqb59Sjkg4jpmT5oeA51geYHzcm3Btc4WHZRLehCoWFkB/tb9KbuWb2XeWjG2dVF0m
FLUvW0qvxHJYd705AQkVT2N58edo1tB9E045/2Hfg89PzzkClK01djyUMh5lVgiDFEPmsXc91nx/
n+gEKJAy0hBdnk+xVbRZfJzaG0zqVkAMmJsgjsQ3cWSIrcJ+Ihuodf1zM+H7xmkQ5UdpGSJSqbbk
pJdJ1HfBRt59GlvHVmmx4EyUNRpA9SrewuDHBH35R1NSSm5CNF93Li3RIUYDJV921cx3myTp+Y7u
LLxbjRPpc7DopcqCoEVUQ+cAWuO6izsc2sUTADB7wctTBkH3sWwzF9KTw/7cMnT9scwErPiIDoOD
PTb5bxUXZmObco+iDOAfGgCqd7g1hjbl1IKpq6wx2zCzPusPD+68dt+iEUF1a70wuGL7ev4OlyY4
Ol459w9A93BeE0uRG0WpD/8lS1v9t8Gt/jSgr2/ShEgncoOjT+argu5t6mnND9Vi5OOE3AOFGBws
PkrLZqEcFqmyzcOGHNPNdfiM6o4iOJeg5ZwkUzRktapGHgW562U6xUbLVJejfEuQHn2WjWvfnD6K
57T1tP3UmES7h7pcxDP9xI5CpeePJyv8t5Tz8KZs5yQptdqt2YFCd4JyTA40LVthKiyPQr0zu+3j
lFYYwAA14CAPzGWiIU7d2crPwJ3kb9+J5mcpGFDTMV7Gb88pNP0IQ5A55NCa1y0XSEuXz/5tRUsa
Zk1Fcj2aFXyrMfv0MaZdDCILPv3WnDkLy69IrsGEvfS2+/g89VV4kCKIqkPODXQzZLkR32rOe5BV
nl8hW8YzDP7cINhKLzWZpRUesEwHYqXudAzcCSOnzBsGU81/yi5Dhwp/bx51Q+d53JbCQGtB77aH
pF6kPdkaWru3YdtnW6QkV5azJXrccw4YuPHY/jXKUZ8MBOxxV63YXz13c9haEf36KoutfvG2xQU0
cldYOI6PzmToNWCmm3jqHpcp7x9a6fm/B82k/wzs5MusR3n1d2Oz7qPotvbXGCpabBTgNZqwKvff
ymDr2MDfKv9BQHOXV50u+s9y6S4KRGYQla7YuE3n2dFKpMuccF6Iba6hkyATX8MQUUtdYnOZrr2e
fsj3zv+GjKAF/cYlZt2nSaCbgONKjl24VlPWj3vx251cxEQGRueSqlFCVwTdyn2uWuyn03n23Gfr
r/a5JZzMAF3K+hNFHUPINi3/WZTFbVqOl7d4HGXVXe1G6fcOQpgXOmlslQmAASeFOyiTFNAJKGoP
VXlfTkZH2SC9gXN45YdOfSnnkniPEnC8ccTWXMk2Rzg0FnZ6LsYciUV9EdqnUq7lhh5tFu/M5s2j
HwB1c+dr8WiGqXhinQbz3NzV8tpzJzDg4SJR4oMLAgwiVTfHhwhQ7Q1Q0Xw4xeoFx8hpwGWXoXIf
0EzqMGOvBOCKeS2Ela7daMuos4g3aL308zYTEXMQvc8DLyeo5AOfAFseBYq9d1H6xh78cnOuVgH9
Tg0v7Gdsgvw1oIvhPoVi/nL9HZafhfiKmBk32BjUxVq+uXkV5DdYsq6Puscx5sSnQGFDmsdZ2QVk
IcPALn1B5+4P4E2tCTkqtm64E5LakkZTManD1Mh+T0W45Y/sWywvixdPX4uc5HDl4hlyqxuoeDq3
LoeWlMEnON5K+YuG4qrz2bAHi626s7P2KHusFOaWSx2RNkReWWYbK1c/Fe8PvwEP99PotOE/I8sm
PIph0Z+X8sCUBueBlzedxHWU2xZbQ/jSjz5eXfYdSr/QnFAiBp4Bo3hoBpYLkMeE+cMeNST67QBx
aBHKvVsOSd4VhpZIVjd7oEGwTY5OHQAD9cepF5t6UEnH4dn27erx+gz+jQrgnPC8cbqGGSpUL85k
6++126O/JXpwBJml7/wZ956hKGhw3ZG2RG1TeA47hsXs5LTl4eL/4S2s75Dif9t8bPrM14ZuL6ro
z6M99nCE1I1zVXsGPZPdITkp2HVfHuuYlj1dBJNoWkPXITZKVu8aUU4ZH3G6I5sp1ML/1IjhqFY+
x3CtF+eqHHs+CYD/5Gn0jP9kQKD1IV/99aP3ODV5+eT65WnihtJa1eHtMqL9SnXSVW/rBl0GJrUG
9+xgr7zhiCvL44ywb8Abykim+UjBYoSD69zw4Aa0GsqKV5XYAiHbRYDYBSQOnZd+qSi4uf4YWCJ9
X/2xe9BOZf2rujHOSQs7yTPFtVdZNHVTKVFNAAkSBwSe0Cw3SsN/uhcmEU1dnEZslC5XNgla+Ia2
CkcqkAfYS1AKiw545UNvL77ie+Ih5AM6pikIIT6W+F6tFYlmow88fs9SGeiBtiqMyJYZ0OcCS4BW
cG6U03ExUeOfSAoC0q5nf3jvam/9WTVnEI5cMM6Hetr6X1HiiuYOoW91W1Mt2ixaL1MVHDN/BHKZ
qkgjeq93fEjFLVuL0NjRvtafspTrDxwfv3VQo0oO4FZN/DjIFkCYhMOdeQD/W1hXHQfDH/bgTHBb
Bl31G9HBNNFwLWZGMlMJNCOWVRaVDQYF1lUBpDbesU473i8IzecsBu7ar0hINFX5CNdqvVcUFvsX
jdeCHt5GMh/fpkKxCnIcsOCKrgVU/icu3+u7LXw7n+Hk4+6QMBWjsZgF7pDM14DbRbSLjwRLNGy7
4jB5KGeVlKjBypjmuut+jdD4CKucyvkSyCP0Ya9UkB8RhyRIoxhN24Mc0QjBdF8+ADlvmBV6Ol76
LOZMCemwI5RmMH3J69T18fM++6sDWblzmWwo92eUtuv9vow78NtOZThAjMwvBaLpGX7IVT2YZqze
KuwR/MPcdQOuP6gAaTJVu4EVjwElZ3AVQ3+MMMRFMjZNE7oUUSooBsFrA3+LjaMye5Rf9WDLFSZF
NLhZ53hQhlBwOjxhO2bwZsJKLT6B3CvOJt+DmpPIyPGMG3bGZT0sHqSVL4pfNI/rcixxUL3BTMYF
YXG0EAzHI6/vah1cFfq63fJUbZR3eEQAn2tcwRmmEZxEaLv22v0MlKfYH9bYaOK2uih7aP1F/lfu
mhooKtJoUuG3YLRJjQY4nSnWL0PTN78RJvrmyFRv35aibMtrQeMNt1EZ/zkqPBy2rGt4I6dQTy6s
oeverzQ3n329xL+wC04QH5FWlB+bZGelc/e96WGIK+9v2XlRcKhr61zvQdGZxyHphud104GDdiNG
wd5dWvs299WQSWdGFUZHLti81uH4R5cNc26NLShFHhFnfgAZl8+UAzgkdsyQ5Pq6EQLxm5ifKFP7
kvm1QuNoahyN1v7/54CckiXtnG66pzTCE6Mjyt/ZxGiuNpxV7QHBA/QgMp/+Y2M/bjz0CN76G3JT
nH+F1bF/dgQYXwZM4HKUOCEJkhQXER/d1Wf8xP18+q8tvHGloVbFGx67y/NWDgsnjAmLz37atn9F
hMzupIZEfSUc0sMx5MOCiejruMeCpo7QhW60nBlvPGS3LAXfDVsMNH6M3uobjF5/diaq1tTFGv4N
FheMZh2n7b7r1uQT7xfUPDDGQQ8LsNdIln0R/9fU7f5VMVtxVW6Dpm1uo0VmdVUH04XOC5bMqaLm
b4W3K8E97s66vQSpg/WsLjsd45IgFtXd3iI+cRwefgFtdzOumzelTuStAd+BFCUqo7oYjrFJkF1z
thCpFBdyLzII2f6B5DFnO0RO6NwFhSZsoHLXpjvTP6o/fUdVpolDejR7htKP4LH9Rm5aP7HXOqEz
rLxWHFGE508T9anMaPNdxrSqm395aMV/G7ib1yCER5Ccjndt1/gvdeNL/dzX64zVTlIt25UXL/bX
WI4jNqj74GMDZJopP2+dX7/Mxh9BntaNpZXN2UEb6V0wTd29WMVHpiQRHivZMS7asQ+Hgzfx1RyL
qbLUx2Qd9LWW1ptZx11lnICtBtSHwJ/41yXrPN+m2o3I8FrrcDSo3a3+ijuEE2csMpb8fmHGQdBF
Uv2LRTf3IxkNeNTuxcxFF2DtuSyRk20oYJA3TE7ztQ42f83p9P/DFOoCs252lRQCesAjqzj+B/sg
KD1a1oM++spykA+Tm5z7Zv0faee1JDlypOtXofEee6DFsSUvgExkVXXJ7mp5A2s10Frj6c8XNbO7
lci0xNac5RrNyOZ0ZAQiPDzcf5HSZYUhlF9N4Dvf81apMDZO1Bb4vAE5aFSWWvHaDCaim6pqloEw
oUiyCwJoMuSRlvVIbZps04AV8C5pgN/tYiwmbZoHPdcT4BrtkzrX8Y/JBtnrZZlFlgv7r6m9WraD
xyLRwRmR+ZPk0naNUr/UcvODlKsAeXpEQx5bSekWr7aDfnShv4Fmqiy5fE6teP5m96bywaShJe+V
YJGlXeQ4NCfwhgpjL21yUtNM0oonxe7s97g3ll9lqTUALJVlqHrEQ8qHuMMVt1DSpAJec6N9R08e
wCdw3Py6gXg17BV03zuP3yM/B3Ceb5ZlLMGIUED91aZx+FWlmgaitp7ymE4sW8xVtVyaQQoOAncJ
wA1wABD4z0ExR/oORNJCG96yqwMIe/5JDWxdyb1H943kGEi+22vopO3DprPuu8SQJkJ1phjU/pLk
S1Ol8bMTpM4jbUMqLmMQLJIocE2la5sS1JYp1kn3ZyLbd5IGnhoqKEu3KyE7uBCrgh9mRKnCb506
0XczWAgHnFc33+iLmaN1IYsbJpHrLN7rQ0RZNgPRoe2V3LYexLvTIKj0y3VbtmHjBf1AbQ/9JvW2
HRb9Y5gSxVwELmMciHiW+HZTkc4g3tz8MUL4u43rvFN3QyPTL49tWAWsNBvSM7o6zNxhmaUvEBD5
xtOMJLodL8qzNllItdTgLlVKY6Ro7piWKsSbtHCeujRYDJfHekTSECgKB0JWpY9jrC0fg3joFQDh
os6MGFz/XU9arfaWkTqMt+BAEQhdwZmGGzWjx3yuQgn4LM9qd9Ys5Q66WHNvOyGAY0vJyexD3eow
i3KqcSLS055X25lW7zKlY+ADFNXDq0xpnSepiFDRcBw69u+0YaSbQTu83QWE/RaKBXf9tZrojuS2
HV7KXdFIvEU72u57HqtFAg0xKcsndVaABYAZayHRBDL9Ljhy/b6eornaNfKk6J69QIH2Jrnvvw/a
KI37sW+UxHciJ+VMRY5JpgUAdQE+F4bJTqEkGP+aQgoz+36RlMHLSwjwJGZzCuTCqdX4Bv0xJ78b
h9h+NOI0q3fasGTQtEowdg9Qfmhq9/AUWIxay38paaG0/hwtwbSbJ0pWfhiRGO8UVrHZLQRxcouE
LhULm1WSQlVIDd7HtUUuUWN9IQH0HEhCZs7q76yYMFSP4X28L7sZhRdhA3CHIUL3BcysThOybM27
2qDv7GnLXAEttqsELUY9UEDeErlciUbKvRIoQF4mKqkg8UZg2bsM/tCvMqjmj2WmJA86qHRZAAap
HVONtXiIltUfdjDw+KOuS62Q6iEZV2LQsOmsTP5Gxjd2Hk+UghR0aOwHpdJq5RDo9vItlEb5Dorp
IL+DTKb9Gg1FE8WZDHgmXkLhNYXhaKE/KhcPkAs0BQy/1ke02TE48AABcaKsKZGfIkwPUq/UZT7Y
IMvGc982tJXr3qS9m8qtcz1LYTceRr73h4UbfLrSqWZcJ1RPnjptoIaExll/CyCCW7IEfXJPdsB1
kcltObhLSxHjYMd1QwFLhU3wgZpkRgpSDip4qSK1n8y8BAzLdRM+1BlIYndglT+DUB8exEMPKI6c
wQeTpLJ9hCcZ/EwrKsjeoE28MPTJzoCJYKny1YlmDnNYRbMFPiujXJEnCOvuUcPTf2YU21CGVavo
OdKLjpev7NRf0RkyM4psRfYzVOoGFESQUlKCzZ1VYNKL6lkpQQAQZMFf6Aaax27cYkq+4xTP35zZ
XAbyeA0syEip1gCFQ9oITlrP3usxXAaPLpT5w7Ab64k7qNX8Mgjpc7N1m73chQ0pflNplSei8+yr
CcWdfTJ1lLENewEYGdn5g8Cgzrtoqqc7MpeiNa9COtrzPtIVu0Zarpbu2oFb8yotS+3apiaiujYC
8zzhy6lSHlrIgL+aQF4eTNiinTsCrOivuoX62yPcswBtU8kqWZtIN8o9Ll6ddbt0ZlZ94l0gfZIc
CqO0gSoZfL6ZkOV2Y6V8zYpFl8kBeR79dMJkkFyeX2AUAwXS1KGqQY1/tnANdWi5OIVBkNAojYGz
DSnCAwCK54+gSwf8NhyoS75WweVxy37Gi/Yy41roPrwWN8A8AOlP5BpkRM6oQq7I3ZkyG04N8IeG
sK5+k/oycPu07g9WOk6PkpQh9ioFIZ+u63dZ2iuHy8OvCd9ieLxaoePbyNjSBTvmWsNhbTpgK7kL
9YrnUAaUub+SQQlqsDurB3oUjrsYeviumTJgwZcHX7uKYTDH6Kos03XUTKGfcjw6PmGmQeuucNOA
K3ffKAEHKccWcJ/yqoiBNVFFC2Fm0z+PeVHBEd2nBWgTkhgK3rXZfdn4RWvu+foXrRj9AJ6Dusn5
HGGpE4dpYe6S0FE9UqVPNakwgYdeeAMbbZ91o4G+lz0fioIKgDqGQMNnSg7gSZyNlVpLALz8LEwM
heqtop0oi9UTEbrXeRIXeUi5Fe5cCLAjoxqZtqVZ7i6vwlobQowmFD4soW4KJmYlk1KNeoHNO0gQ
4MD2Dz22NOBx0KVICydj+oHRr7ohh3VuGyK5p5iG2IOKsZK+ACDZlmlLHx46oPpoAjMhzVXA4nby
dA16zjlUBdztUjPfZv8gLA5NkMam2IGMr6x2oF3CQAT/QrsPITwoV5R/4+pjrnMXXFMJorV9eWlP
J3o83mp/zaYEMaWqIB4W8siLdpzvZsZ9Bx5DAyted7varuv3jpGF/uWRT3c2IyM+YyBqbOFHJX7Z
K8mndjZKJdbZ2TgkyTch2FYu3qp8o1bLy3piEsi2gZFBEed4FIaONafmRGuj0t0YAvpm58oNTfnx
gwXeemPfnJ4L1LcJH3SPaQjyNY+Hs3UncHKJndp03GYdpWGPiuNnyDXK1eXlOz0TOjobFm7ktHvQ
9xXL+2r5oHI1zRRzNwS1Wl+TwcDFgj4cewA8YSU3lHM3bNfPjqghxAQDHmrCWr1Q4YVd5z1nvoqk
8WcwU+hyukRUEpsofUSt0d7QGTm3Q7BOsCFC2Mg/rdXFRxwhdDq3ROOm573iLFVb7SqrHYq/sRWx
IEITXtF1vtpqLWPA5GQUrOVSWzVY584BczTVG6OcWz/kyhXAU7iggIk//mKjBU43jRilAyFgQi10
lqskUpv9RI2VDj61sMtb5NxmdGQH9ABpGdFsdcLMsjHC2RZbRBmcp7FAGMSbwtCS9n1GUrMRSdYi
ReKkOZols4o6qhFrm5LS6TNyYJjHjRLm32MaeuBDU6ArS3Vrt4WwJJa64dPlKZ4JX1wMiJApxEqc
ntXjNV0Ce9EMQKIumgIwOhUrOLQz9VYtT/w6C2yqEJp+0DUAjxvTPfM1EYGl24wmE8FFXyUqgxqX
kV1z0tugt7+qEK8T7mJluMKsrPdD+NH7y1M9cxpEQoY1i6ZwJa1DSzs6HRi7jF4W8NCdgbKl30va
liv5ma9oqSi6mQoqRUg/r6aFXE2YFOLMBWqqTKDe0zY5aG2ryL5SyKCR40SeHxTwv9FGQDs7MhcB
FDbMAtFLP/6UAbj/qcvxSEjsnnc0ZJhgF7ScDYokrfKD2A7YdYTKGWwMfOaYMJ5MdoHYNfg28cNe
RdIGyrsFw5SFTavppi3kYY8SrPTkUEHZiGhn5oj8n4aBCUdF2IUfD1VnsrqMRg47H+7fTmqAlk1G
A/E2poH0VAFT/pIqzpZe8ZkJOkIbHv8ggwqKvPqmEKbRYB44JLGCgI7cAEeC2hIcQhmWwps3qQPm
w8FlA9sbRDCPJ5hAOqeexAQDBIF2TgeOaayNLb2306MgHBdkTFYNFN/MtSSgPNi4eNT4wEgICDyk
YwqeL0qGjVTszChCG49/ET2R0F+Fzx6+Sl4YDs1oC4xopRQGaJ3IfPOxJovmyKloKKoy6mfHKzbJ
0TCRvgOyADSSPzSI65S7spG6rfN1ZjoEZgU1e5lLjp1wPBAdJT0sqJ+6y4gyaZyrjQdgcUNx+DQq
vliKopeFRTzpz2o2KgnLOBUUOZluekPwjOd93IL/qCZY/3sY1tX89a1bDjFezBqBqBvCWmUVN2Jg
3dQPyJg1reLJFtmVX83TtLs8ypmJWTZxUZe53EzeecerN6LfGjZpzVPcqWkZZpF1i5lM69tWH3nV
FG6Z85wfjycARqbkd2tV/EGVe8uirgMEQWrp/2EnSnc1CGHaJHJSPvVTo/28PMUzG4QpYmPGLYPm
/8nTG318WCss5BwVMczdku5C2S1v3+9o8lAYMzQRdZ2V0LDTmnDcIR24fSYHj/YE4alN0nnDvfI0
L6AUZXCVWNyVUOJXZzcwI+SmhHymhrUdSG1UWWDNjB+A7DsHZ7Th4KbhRAuv7fLD5WU88+VIt9AL
NPAqVKilHO+UIZbjusawxC1NPfwCBcj4AjVPb/2sRLbDNVMgRf7lIU+vFYwpWErRyeH2XF/a0agW
zoiLthtoxXIwQGV9yyQ6kreSyvP8MYDBq7hlHVHPvTzwmS1jI+tpcwBtzt9aaxbfSxJY9AbdAbWq
+8TQc7etqvHNeSzTc9C9VCFcIfm9ur/KaoLLbwP8cjK7OMBrDBB5kwqLo5BlubGxQc9tHa5mqoFi
RQHNHX+/XsMSC5wq71J7ig9oe4Gty2IJVfrASu7QI5zvDIp2B43k+vnty2mxjLiN2GwfQ2ytV5mI
FVO7Dk0D9D9gpkcFzad9iabixhv13Aa1VN7E5JAGT9VVzozmU6WhOA8y2UwttwWw8E2bUPUEf1tf
wRNpr/7GrHhKI3TLs4dQfTyrBTmVEoogu1Mvq3gHy70ygXkhkrWxG89OjFe+SD74d3v11keZClgo
Cg0ouARwCHAGpmHSls6UXaW5IbfvF5g/W5WwM4MKkxTePSwmV/jqYlhUYMrVAs9mxrGNHhUUrhkc
fImuTZjnu8tLeZrJsTl4oRq8U7kVtFVsyccUli2yOlCiOshFXrxMdfYF7pdVTzDE51HdetW9+KIc
14OFZQovK5t1JXtYfb0pd6LQpDXhOhy7fB8PnXw3TiiIOXFXXAU2rSMlrttDBDISD0CJ9pQbzhYN
wRyNvI2teybeOAifENI1k9i+Ti+jEWQm7lAl2Jom3GOkC4QvRCn+8iqfn/OrYcRneHUOE7PLBjnA
/SZYlsl0m16Ia2EVqRterjndg5FH0rU80l+zMxRrq4xWNMLlNq48ibxhNnJuf/HFUYimpkRkWJ3W
EjG5wNKZcgh23NNBq/7WmjoFEiaHN0PLG+3y5M8tMcVv7hJuTmHqdjx33VzwpkCW0bUMrUZ3DQaR
NefjxqzObWQLI3EFcXyNbylm/WqFQQbr2dTzTkBCr/4aJCF9xFoNv2O8vZUKnJ0Qby6hUA62V14t
IOrIAAQUEo4GE/Fd0IAIpFETbSQcZ0eBVELgofZB/D6eELymoFKxTcUmOIxtH5kivd/x0oIBffn7
nFs57Hu4Wim8U3xYpfENyb0NqZWBpE72JZDpO6scrKcKxvCHvzMUws+OSKzxAD+eU95ObedIfKRq
6qoHO+giOpw2MF7QRGPy8W8MhtsVJThSbGX9CkfOJkIdmoR3oAHj932H8SUI8d3QZbl/eahz34oU
jQsQOWZu+NW8wDDpZptTutE0I39CysK+N+3B3ohV4m9ZB05Eki1RHuKGWGsxF9lgzvHCvitacJNu
D1b0muA4foqoUPlVD9vn8rTO7QyKfUAUQSvRw1pdf1oHaTw3aZ2hp1V4yQI9rkkwCSOvjzY+1unc
qJbobAouPioZ67mNuuJkLZhqwaZuDlFQP5V2cwNUzrySm3jYmNiZ0Wx0l7FPwPNFwM2O9+HYaxJu
47TXjVEyb8LckZ6xdoK6o/TLIxJ9wUa+ebo/qKwrGOeQR6gwXVdnOZZNAPtSCamdHvvXSllmam7q
+P7y5zo7Ci6HHGNKGfQ8j2clSYM5LagzgWhDgVUfwuYeCOeWp9KZtRO5EI0WHgcUncWfvwq0lOth
R9ng6othHh4VJRCQCVi/N3o+mp/VOsj+ePO02IIUmVTU6unwrKalmVkThxFPAhTGSNZz9VdcWG/0
qKawwHtAJywR0Lk81imlKiE2USwDz7tSQ0W3RTuG6rJeeEAxIKjJfLON03z6tYjrBvabvClJMdcN
wXqoYOAMDni+rO5vrSUJ7uR+1MY3R3coFbKFc7lFdFftVXS3c/A+AEBSlDG6cp+n+e9FQM0aM9my
wTqZkKkpvMAtmSeyinv56lCh9NtIvQwRUann+GteStU+7aI31+cZhacp6YQwS2BCx9sPIChobwu5
4QYabu2mhY0UzjiPqXY39BWwvaR1ANHBk+fwo3RZb/bJzs1ThA1e5EQQOo7HvyDjpSMIv6CXmgys
TNxo0a0eG/lb73+uE+GxxcXMzUxoPB5GRh6+10UZD1qYvXO08XcByPjq8tkSufbRlULFU9iFiF64
I/7/eJAmLtqma81vPRzhqpSezPgqly2/VFQXxxsSHEhf+DVs7MmT6oIYFbIRZV1dCAatviFYQtR6
J/Pb1N84kX2bD3u1DLzMTHbL8uXyBNdDUTuW6T5gkkPFFQb0KnjE6EosQENhBZtTeI/aSeD1Yz68
k9Bb38smPDUqe9H+8qDrHfIyKD1+epoqKca6tJegOmSM5RS56HekT/ADsv1iz/bu8ijr2/nPUWxy
Xk0Txnqr80YTOkQOmKlF0JxGQCWSKMWiouTBK98CTJwZTJiFwEOj441FxirqN2WJTZkh0IhRwFhj
Zb/nQuPGnLrgjRufeR0Ntdr4hhkE1lIzFNzEERJDHhwQV3lryiZGofKDNwZ1NSLJKi72vRKBvEed
kSBjHEa6xjTbFsu//I1OdwLdWVgQxCmqTdRHjs8XjIMlMUzIiUFcVbxi2wiFxeytkZfOz9Eoq1PM
gwRNgInHI4KggYtu1lc5Vb5ensnpBqAcgTQr5hyi22StvsqUSZ0aLkipYVpk/lIm9BwyCLpCV8La
skp62bqvwxIJBoNRIqBbQn9p7VA3opGgzwNdLLroqMiQM0qQta32tpHy+h7wbel3Zt9fIf6qelOc
qNeo5GYbsfHk2/FGxvNEAb1lCw7nasZ5jcJ6HllfnBgGQI3MojeZ6VY2dXYQEB6sKR0bU14PguwL
MsLh13Suc2ev1ZpxU+BV5xze9PUEIkbnIUQLhYHwP1nFij7LJicyp9HFDC8CuVzZH9FNgUKqJ9HG
G281oz+HIsvFqpUeNnaGx1teC6w4LUhuXTOH/N0ywV2fScrbgsTLKLR+XiaDjfMaibCUJTJSRQTT
JlJRYIMRfavJy1bDbg3f+3MYugvCfI/nqrFaN3RzBvpnEjD6wWiukqmeb1GR6++NPjQOEQ9mmF2T
ARET/taYYqICUboPrw10Wzw+6dZBXx3Cl59j0goQR5CE+KQeaRcqEnpIRZTzlLmtnmbvJuQM/Bhu
24Yh9wsu7NUZfBkLmJzKxqF5T258/B11PUf6eeY7Rknz3EPuQTpLOyxBeoVk8ZVRNt/6ePzWK9jn
6MGHwui/THSgZ7K+ukuv0aXfqlOIWLn6QVzkNhe6I7xy12ghKBawcm0k8mWlcbTfOfqv6U3R0uV8
RDuzSP00XnL1PZpw8c8lRo16A610ZvGFja1M3QzABOJ7xwsSNIvaI/85uEDD0PA1y3IHfrja1VGS
7S4f1zNn6Ggo8VNevbFqZVajWWy7qDOl65QNcUsy2r/9pDKKwxkFySbuwuNRGmitQZFxhvoljHzV
mSS/UtGa+htz4Vml0AKkCWGu9pGDy0KG9Br7qEySb7Ci23tpkMz3l0c5tzmAenAkqI/Qu11FHQAX
YTXksKrTWEkOWLZGFowQJdyHetjdyhWqDmpfVTfakAwf3z40dxSoMrAepwcFanWhjDnUQo3i3N2k
GON3fBGka6jexmOOqhzSaab5SOzfwgaebhOA87y3gCuRTBMSjj+gNNLakZoE/Q5br++StCivIqfd
6racLq1NB5BPJ9syD7x1vT6S68GUq3x2oeW9l03j+6Dbz8Fi3gwouKDZ2l1ZevM2WAvBh4qkiloA
ZVYViO7qWoR/NPLsLmaYp4gVfHEqhMGvKkWLTQ+J2SpCs7ENacIg0Zl8uvw5xU45DjO2IsriZCDE
fbqDx4sKeAYyWcrQtgkgW5uCZF9WUb3H6wiyQ9dsVR7E33c6nk4rBEwy4NXVzp2VJdBDFT2cdkTu
QJ3y5HMWhoEPzjqB3GhVV2gRb/n/ncYy0Q4EokQLgJ2zrpZHeA1CjEZfEUEjyUvlUtqleuv4Ffpa
G7Hs7FC82SGBomXIjX28ngi1Lfg1IjKDcuCocoHIqbwPnLjIfSVZFPNtWRsuMzZ3NYAKtqzo1a9u
bGmCO20bMDCMCe0OqUHfqkoxTnvjJhFIdYYgeoJS5GV5PCknAHC2oEGFUF5ut/t5jJJil5mR8Qtu
mI0WWpVs+QyfrONqyPU6ZhAAbRwNPKie1U7R09+JpXS7vM6GjcmdhJUXGD4QB7Ir+tbm6l6IljmS
kURCS3Su+2u0SnIPblCxsS9OR6GuQReeRidXKtrtx0uIquiQWDUsZSdtjX0dDQuKTeZyuPyh1qeL
3IVTxblil6s2SqTHo8DMUvB8AunSB4H8fnIGTJPC/nrWrMHFgGh6P5Rb7aGTIVkxHi4Cti1Q2+s3
X6ZY2qS1ECnitlF2E/rlhueUnfSooKz04Nid0Kubu/3liYrP/zqMUBRTSdME7JBBAVseTzSbxn6Q
U4ygOj92e2/clwftTt1tlTbWnUyCxvE4qzuHbLE364xxqt23T8UO7w33183j98uTeXmPXJqNdjyb
yWwjmH+Moh4AFLh4eeyVe2RedvifeMae1pv7rnFvkM9358+Xx14/Pk9mKDbuq+SL53OmN8JSS7rS
vdEDBO/+tO6sm7feq+uVFAf+1ThTVqAHUTCO/hQcamj1nwA03wQb+2J9e69HWV0v0PGTTBKzWXy8
QTyEA73CqzbO8sk7aT2KOBOv5qLFjaIn4nvd1fsfqff82zh8//Rhyznzxdz30rZYhV2AzNmsxAxT
74GdeugPuJ8Q23xYPOsj+p3XGztB7OVLw61CroNjJeGD4UbvB6Kv7s/CvfnD+7CRcChnAsbro7t+
nOdt0VpIgYpZoYDlUSzy8Azy7J25+3742u4+ohW09cE2wsWaANXZWuVEYsxhx8OOAxbvPy/uz4/3
kfvY7r7zJnAR29y4WLa+3xpcryHSoWbi+83ej8WXDzhi7Vs/uo+vAzc79O7G9xN3/YXvp66iSKrD
oYReKCYZeTn/0l0UPz3E2TaWc303r7b/GrKjS1gRRXQuXYFod4cAKkTZ9DdDam3NaWuvrIKGbSWt
XYiDZhtf+uAqRiu5UjE7K1KkSLYazi91tksLuAoeiS2pBoJjfy5g9oBPw87y8YDzPsa7ePcHpHsC
sez+sTXLl/zz0sCreDKGOV4CNQNrH9Sb9lN5X99oP4JHyo3Iblff5+fiJn7QHo3njR2ztbyrABN2
U2yWYsdo7BmUF9ifwxVZnhe4llfti324sz3b24JsnxRb1htoFWlmtUizVhwMGpB+fKXsnnNvcX8H
bsXylr7qbt7j5wIADUFA/IItB477OGK3qZ0XstiymBDvFc6HtnPIHHTPeZd7WPg9tY8oWh+ag37r
XG+s8rm4+nrs1SqjJzNnNEjIVXbj3vyU+ZE/+vMu9dtr9WqrZnbuk9JPoGkBqI6m+OpBkCBUncxN
1boN6u+yAvsWeSp9/t0XzS5Zni5PbR0ISPupe1Ls0DRA/oAWjlfV7GI1iDJ98SSt03z0kVBVVpoY
j7V52Yg5+iq4MRTIThr9cJBsC12s46EyWzUndcA5K4Cl/q50igI8sJZtxND16olRdDpYvAYEW3Zd
V9FxqcYPErmjDlbuA6KT1k0zZK0nz2r+kFR5/hEqk/L45lWkgsOziqSdJqgp9s+rbKJEKKFpK7wa
MZys9uiyElP1Ln9Crj7b2osihL2ONEyQNxyFG4D4BvSr1TnAjadZHEuaPasYCsdD+6L9iPgbGkqN
UWrpc6YMHYKvuVWNLpXtVnLRRswfs2QOPhld0ZUICAzDcF3npvoEmqTGY6iJK9utZHyTLq/LSfJN
z5XemKlQagIXRu/qeGF0TDSKzrIwsVSGAc8RKQtnoiGatdFuavF5RQbaGKbEx+F0+N7QefwZtk5o
7xS6g4ufVJq5xXBf55fiJ2nsD9pbSL3iY3T8kyREmmJc4icPi4UUoWFNdTGjyL9S+EeMYKwG+2au
VK7deJg2UtvTw6bx0YCnUQ+mQq+tbieUXKVxhh3iNZ39rQa88bFDfOgBxc0tlOiZkQSTxqQNT1UB
LM/xJMNWWN456oKcXmICpYDrtCvnBLVQ+lS/L3/k03NNCZOaF7IBcDXkdUs+tOQpL5Gy8iykcPZd
M2HwVIcb7ZOTRw6fDValBiSTBjJXgJjxqyMW0pzQkqUfvECKAnfCUdRN8lBz2VD5Tdwv5d7Kgmyv
yol+Rzc/+23ks7IRwU6PHr8B3I1gKwEzW1fa5mUYw7LmdNloOZv7sAykD3oqgwl0OrRwrpEvRsrl
zasr4hgEH6A+CpX643nnRpRrZRZAtG9LFHBmPfXz3NKu3j4K4GbRLABzAFP2eJRwHOhNzcmAzAt+
nighoTKMmfab10+XNSaiUFmjV/nyjV99w3TWUqsDGOLFY1XcZXqr7GIJ9ZkR9dBd3k+B/9ZZCcwG
iEqBHBZ3wvGs1FluM7xo0Ydf4vAmKaXlOsCTZeORcBpQbNWAs8mkaLmdgA5h/dLSm+3Wwx+22Mky
+jcZIu1Xsm1Iezs3RpRhp3a4DqT2L0jW//k5/d/wd/n4Z9hv//2f/OefJWJPAja2+o//vot/Nnz7
P7r/FP/Yf//Pjv+hfz8Mv5uub37/4+571f7D74tf37u4LNb/zNFfwUh//ZLd9+770X/YF13czU/9
72Z+/7vts+5lOH6z+F/+b//wH79f/pbnufr9r3/+LPuiE39byM/6519/dP3rX/+EQfTqq4u//68/
vP+e889dF7/K4ncbU7D586/773/m9/e24x/Xlf8AOMH3t+HikRmQdoy/xZ84Bn8AB9204QJyJQip
k6Jsuuhf/zT+A8AA1XyBITVlYPacB46X+CNJ4e8DnsYfCjgQOjH2P/9r8kcf7H8+4D+KPn8sY0zL
GJQt+D+3uciDyIgADohWBVt1Xe4zGlsP8Gw1ONRdxwNawSoVGwv8Mt6hmVPlPnLg8nQPXibOr2rK
nBK6JxlJ1Ks1++tnvf4Zq/D65+8Q0CYIP5BXmfPxUYksOZmqoNf9Qcss9RCl5VjcyybKc64T1/If
cyGExeqgy34umsMPMua43MlZvdWNP46x/BCAhXjtANyA4QCMdxXvEAl3WhzEdV+tEZ4nO/6Jvt/4
FaVoZd87+AhenvjJ+jOcAABCR6aBQzpwPO8Am+CuSyfdR55VvU8TS38XqTVmYuhsozOOZ5oDT05a
fliFYlyhRWNvJOAish5tAPEDCBzQWQS4cp2vtirC0LU+4r2NHbXvZD06UGG7xcg7O4pgzdBupPu2
ju+WVvQI1ODwrWZN+bk0s2AfojW+0YIXi7WaC4JBSBdpKqvJM+14MUs2bxiOqKaUY9vejDJWZ72c
md40dVsP7tMJgZIHsglojZY/j8LjoVoHbfwS9JyPc0n6zmha8x20/Pj58u44nRBrxX1FbZx2orZm
aqJpWTlDIw3+aCXd3sRA5gZRJixh+jT7enmokwmRHvMmgsSrCTrIGoxah2Eq4eQn+SmpuyeXaPvL
U2VtZBMnEwIHKlroorOlA0pdPWSxXZoxibACv51jqYQqXKOrieBaiW55bCu/3jonWFpoIwIKFT3u
dZUpTGLbGUwlQHO60JE/rcNy9LSx6z6+fRyDaAzAm+cG5+l4M8AeLwFXNYFPiTB/smWsO+ELyZ//
/0ZZrV1jGYixVG2A5gRdJvSsZ39A2viNX4h7AGAD0l8EIyRt1vw2sBmaOqQF7jV5Nd+FQzqgY6gX
n8Koqa4vT2i9GRhKkAoM0YCkqrKWYkgKDCqRKxh9wOMqOoRSVruN3Mtf0HvFUeryYC8M3NfBQYxG
NxXUAZ8IVJ44AK+SP5JW2BkIzfvFosXI4oOuQJzLMoJ3qTb0xSfdbCDyiH/Tb5I8CtR3qL8Zwz3+
ik3uaVGvaDu7XdDMjgO5R56/XarPuj7wJDCR4+s/xZAs6w+tjW43Ov+ikpkjmj0jwocE5l6zsuqp
zKXY3qGmX3XXXW3FX9H7bMeD3iHB4/VN30z+CFOqeAf4EfPZHOOdwxIZTn+orFHJr0dT6nogGwOy
sFdIlBafVHlobk0Fay436zRp2oAVnH4ilYQSzD14F94866JX3wdqEuY4AuMkhkf0hPK3XkOumhLa
dZc/kDgkx9+HoRAAoSEHIZsBj7/PjBVqESKg76e1Ir0bAFkfgqFe/ALZz0e5srE2BX74/vKgZ+ZH
BsZtQYZucoJXm4KiVD2VsIF8LJ2w9Q579B9lZDKvLOyBo40ZnhtM537i/xxGXNNN2rAtIpZ48jFz
6r0pGKdrsQ6u1idvgzpbtmBl2Aa4LxFpxYV7vJhtCiAsrMPZR+49OlB2Sr+a45RfjVmrfbu8hMfP
j5ehKDkxCHcGyibri0MOwkEbqmny8Swed86cOTfVaC1X4BXU21KWps9Ob/fIUcyJ9OYAAmDcNg2b
Dy/4VqukMQEohZkOzuBNnsjpTiuTKvPstp6R2nRyZOEvz/T0+wkwKBcy84W8vR6utp1GLWka+0VX
qUjQmk/NEmk7aGz5xkjry5jKKwBKKmwGSBOYNqtQj219nJoYMfpqb/xqO4w0Oow03ny2GYSJEIIF
+GO9HUnCTcxAS9kv4wpPWexkr5weRb0Q3Ys3Jpkv83k11OpsI0dbhQA/ZL8akG9E4bo6TPAQ37wd
mBDZBXQuqq9AxI43PfdybsudvfjI4dauZnT9IYtAkeMyUW6s3ZkPJAppgCWANoo9eDxUW0kgceoY
RSbIBvuiN2my6HiGX95w67cIywYI2QGQIdBVirYqFTpI0ODKasvIrCZQoQdzpFhYVHL8o8FXcq+h
khtvDHlmj1OEd2AmUIYGVCYm/uqW5DZB5Kk2Zd9u1Y/IbHbvrCz6plpt8/aPxbOTLBDYGDDrtXge
1TEMNYpe9nHOnZ+HOaT7t3TRYbaieeM0nZkTCYbgYHBmwTKtTpOujUm6LOrs62ESOFdhhIkdok9d
Y7lw14Lp6vJXO7M3eMcJUpzQmZPXBd68x1MzL42FPM2ZvLqpv3Zj+TYFCRF1YQS9GmQd+rgAYqxz
iRCKkLh3yloBV4sAOl4pz1qTboGPXig4x9ezGBBFKR5WAjK6WkRgw0vdgOHyG61tMlwmshFPeWPA
maWGGdJ7GkpNtjdnvcrZq0C7ezF+pJjQWHX2IVDk9J0e9+W4hzxgBt9mvam+vnXdyZIgW1Di5lUG
PPd4684arO+KZMtvkzE6IHn0xQRXtPFeP/24/O2iMoDaBNps6/S4kUKKk0Y6+bot199ydPef+a/i
jVFODz6hhXQIEjtfmnbL8VRwwSGXROLRny0IN9My3aN3/yvIlz+sSN64v1+q/sdflsHIO0RLFSWZ
dVdAmfWaGnI4+k1hhwM2CBh3eWmelMs91gw6GttRXo6Hqmrz8qqcK7O8nfKhvmtknIIewzKtsvvc
ahyzwzRIa4Z3IYzDBvOlwGk9uPhz7poNujSYHRmcAye3q+k6YbfMV2jlTDjbmnKsHhrNqD6kst49
yJQGlNyTqsh5TvElVWU3GhE9v8GafcH4Rk7j4ZfamBiJIBhXNz95YCBOHBNJB5ekJ3kP2yBV3xxF
oCXBCbUJj0AY15T1sJ1xaLd0Uiq0rvZaGCReH+uORwV4a6jTTUbex6NfNEXRcVsXF6rakrhc6tF3
ymI6zPOg7mpwvRvp6EnNjcYMYD80TBgCXuEL+ORVrFdLPQmrXht8jGJ/5OMy/VLHNvfN0EHWBCHY
27Cfy9u2K+nOqpP6UMjF5o84jc0meEbem4L0RRVstdNHS+vTsKoHH6EBlNATp/8cDRApOzOIN+gI
p6tKmZOwiSgU9h2n1X/TqXOgQ4NvCllrzKNsfMyceXc5Cp2ZEPcm1z4iZTQcX4BfrxZV1xoJbjcT
4uWEkKKxqJh183bCU17d6EmdHwqtKUIRuNp1S0qWUkTkq5ahcKN/H2Lr6IqXLNYdY/J3ZgW9jAhB
m5nvdRyQaK+OUhVXg1+3cQu7cM6/VAiX3Juhkm/Jep4+BAVgkjaXbZIEI5J0PJY8JXbgGD1jOc4+
VmK/T+0PThc8GAhd/T/OzqxXbuPawr+IAOfhtSd29zk6UjQ4Vl4IWYo5zzN//f3q+D6oi40mOo4R
BzCi3VXcVbWHtdfaORlSac9/MnHxMWEroi1P7PNvnwwh0n72bGGwVCFca8vsWKjmdC5I5p7eR+pr
VAspMPOEwF56a6qOzXouNH04dVGQvFPX7OiwoWZUTcvp8ao8/qjbax1AgyBoFMV9wax7a8proMWr
6kk/oTePrMRoNQg5T0TF9U7t6QTveN9KKN31OX4DU+/qe0Yyl/nJkqxLHMkUGIecvh4phfQrls40
gVnxK4waBphdoCDJ7c5dd0Hob4ukQjiGvGKq2UwgcMBJHyTHsacs7EZoNU9Ox2pyA5UFVYnS4+N9
XZ866CgYCaRixWsAouR2X4s2y1olrvSTNzdfYdxtzoAemYq1vNB/bOneeuBc4yahGMcQm5TEz1YX
VQ3aKKdJy/pPmd1a+zBz4w0/uWOF/iHdJ3qItIPk8UOtMFzUdRvlxBBdsQ8rS/dFpfjpDFCw9LJl
yBqQrcvkDbFTGosytqFPoydHKZH3X9+FSjmWG5u2/jwM9xIY43K66LtJJ8xCRjeNrDDy4TuOr3Zj
IuHCf73YS7A1dbu+qDBFDiPocnjEDMkTzLQ2oOBeQt+Aod7cV3NPdKC0GbVLupfaH/2o9bE/Q/Ox
tcj1NxPNP/FqMydNu0NKDJUpDeiix3DjEbMx9FKgVUViyJTvkx5IFEr8iQPyyaiSSStMI564lBnB
U9kq03FeVBRYAve58QlyGR5kKrJgUkSsRPHv9kQN+hDETku1o0Bdfd+ZAFRG8vuNlH11H9LIJT9w
6HaJVpvcHCKkBL8Lgu/Utsyd7hHL0tydrXZqsR/zZEgvFDc95b+dbiK8VWV6j3Qf/ODRc1wO76ul
PiGiA4Y4mBKTV4u6fDCkGb/DzF9p81qH0bI/ZJ72aSyy/mB7EL09+xU5r9THIGlhKp9YS9pfqgvd
bFOsMCbkV4bZHU/dZIQbfGIrn4SDUgPsQylQHAl5wNguBq1A7MX2+7xGaNOpORHjuMUTL3bn5o7H
Ck7CqWMhEANJ70lcIvGee4vlVz1EDk0MjeioN79A+CqHx7t2zxIDiqKg9I7lky6SMa+1vJjpRTsQ
6DByHvy7dIQs+BK6G54p9l9eE/e7Jvi9NLJXkQ3+Fn/UStToKCAbfoSm0S6byvgwWQ79tzyZv+To
Zr4Y6ly/TlX5dGVE8IaKXIOWt+CSknaz6lGgn8SUst7aGYlN6J6HGQKBPumCje0Ui1gt0oFThAYw
S5Sn9iZXX4xexVQ0aukHhHDVfUlP6Vuk1NnVXob05+PPd8cdmfUUDJ7MFmFP+nzdMhZmYtUIORkK
IqRDmx+NySo3EnVpFIHTTG5JpR3EEh4JRbX0RqN9PQS6QT0Jhd4m2dtV6qjH2a1R9R2KfEYhbSwi
oq+s8rKTGtbW22LN9b8XRBHziwM3E1LuFKfivQYU4GcJfUO4n00VFptJT63+o5W1wxbm4I5nixCG
61BM3wKbu/U3ywgGkzas7sMp0/lVkEXHKFDDF6s13WevHrbHgLqS0yqaynLSPHsJDrgwxYgcZwa6
YO7OtpKql8ff+t6CKFUKRKqAMcgKI46etuD2amSPWw1WY+jJdoVFkSoe4uT8P5h655QDhQd5nXSX
tmTEeaxVpu+BWDtkRloB1DQUf/TGZ9NVto5jImpuBNDUmm6/UjQgLhLouelnpb1cazMGW89wzUZc
dm/rACBRBSAAJG6WrCRpjiK9Dgm+OY/DLkUhYwdpTXDwokzZuOakYZZ/zgrBOaE5eTFc61LUMrd9
O3ptYvpJaaMxO9resVtm7WiGGlpJ2lS8KKlRvtrtknxNymb+WEVjeXAUrj3FsBZ4ZDPz+VuJRgEP
MXtMiCOzHbmKN4cBYRZ6oW380bQm+3um1NOZZwYp6EXpNh7JO7egaEyw0WA4KXdIW1AwXVmnYWz5
WopsM4Kab72jHPpYKw9JHP967Kv3rkBGRvl+dA8Aq0hXoNd7PcQBgneD/htN9sj43CVesLGkex4k
8MTU8qEGWr37cYqqSUgR0Y+tJn8bFqs9VFSIzyj/ahum7izIg18DMgkkAfhf0nMVesUAeQWmnKyz
/VzJ8J3CsDcyiFVYj9wUfUVKRUhEWDjF7cFDPDRDSpTbpEid5gCZ2HQ0ozj/uhh5eSkjs3pJ7HKr
t3gnBhA9F1HtJQAmS7o1aiVI/pVNavuolSfVIen76q+enwJfAES7zSXJ3HQAfqsHP1QnWb4/9pQ7
35CUDHJWwlJB2C5tbGlNbjLlJrGb3lHVr6LqS24rph85zPE/NiX+KCkO8IA7gpWBs4CTJwU7U8n0
QNWxUL6max3besntfdrR+n8pgeroOyQ5zWnXJHr/yTXHdvLraki3lK/ubreLt5JxkN/IXLFRWZTQ
wmi2b88VqrMJAOfsgMhj9EHVgpERBafuPxOkVwdnKozT4y24t9t8TgMHpmtOhev2WwNirBMUxR1/
6PTWb5tqPKuKbZ8UY0k2dvveifndlOTLLUMP1Opax2d4x96ry6TvNBSdDo8XdM8KOH90fOgk8w+x
4N8C2HhcBig9Itt3gmQ+m1rmoduqexux1l0rxBD8ZQnPkdYSe2PRopxp+15uzpfWSP4UZauNw79l
RFrKaCxOM1eT7VuRYZ5Ua/qiLm648VXu3TBQSPIKCOgtY++3+2XMYExNge1Jx+6V+zuA+L1+pSoG
694Y/zD7tN9wuXvLgnrUhQMS4jNS+VuLeuLGTVOQnIEDjv9NbT99HemWbYkRiN2RD7cH1hkALc3C
VYm9UKLYSOIMM7EzXW2y6F29BMopQvR3Y0VrU7yeoKNFmQdCHtnnwsLInVnF54qYYEIgeg85davd
suS/Hnv3XUvEKzRjCMcoKt3u3RR105SniuXH+lgfbcj6D7NWO4euLraaB+Iz3O4fi2JkBqw4jxAJ
4a2pDIXrZOIl9+fRbr9NnLV9tGjBoe81/RQwLHf5H5aGJS5CKPdW6O+sbNyFp5TLOFW7z6JDeKBq
Mb4NIII3fH7tge+dLBU8EnAGeJ9vlwaBeYHgWYlrJFl0hvUU6bqs3JrwuGtFkOCQiUHCJZ8sZ6nU
pl1YUMLAzrmHleMDMoPZRuNl/YZR42CEBK4dAX2SO/xJohqtqNj62gL3rRs56r4bw8Evkng8ZeNg
7MepbfZtM+rnUaPY9Pir3fMSWjH/oDSowIlN+O26dTqFSq0zckdlo7YvgBPu1LavPwRxUPtIVAcb
gfv6sUSQhkIgw6C8Ja7Mz1HC7VCSDFk+qsDAhaZSLTNQ+WH6i8lGTzsArXD/BSIweGvpOmzdKevL
UlgHMAekASlQueOuMTHhet3I8fOg/72knt2Ml2mszdyHSd7KDl3v2b+cuSUVe7zPd5xJtPgZ/CJB
AlggvdMMNsI4S+bh63oBoaxdBQd1Srd6/XeuFxQkqZ2RfQhMkXTmzSRl8CKLLL9lqTgOmBEdldu9
3nXFhuPcMyU0u5g14WgwNHTrOENUNmqG4ICvJyMk1A6kvBdv8ZYvKKVn/uPNu2tLhHhUMAVaQrIV
MwULo1xuQ01uLGjFpNlrPPLkVfG0NTxy1xTgQyA+oInx0NtlFUolsNGV7deovR9KSyeRrQmvHOob
Gy5x7yigtUu1B3gUbI3Sx2qcxGt1oyHS6Zz5gx6O+kEPQmM/wIf6zTSL6lznxrKLq807554zUi0m
GqAeSQ4k7eesBoE+zMTNC9TJx6asc4RxkEZ+/NXuWSEaBkpJuVhwmN1uZVY5eTzT6fC1YRmP9di6
h3FMtxqud63APAchI+0Fihu3Vsgq+qjOLMvPmiT+2MCc+AHSbePL82sRU5vUTmhtrfQgRjcyTa5q
0w+VkBENdYwPdqpuEa/dcT64g4Q70DomqJMuiaKvDK9UrcTXUyfak8HEeweULy6wPL1tPGmEH/B5
E/8CZpNcgDYqsssGYpAeA5k7Dwqtk1FMW4Xa1cfBChPCjOQT7HD1SlYI8XUeNCfyuZTq8+jMycFb
3HSjurXaNqyIQFS0UsGTyWNWYasjsezMkU/gNWS7KQu6n2PN4HUWq+3TjWFhjEk5kk4hQiJXXYYx
bRmzAhRWB3H5M+9FlX2Ipq3OzrrABTKCXaMfKAQgiO1v/boMbOjpuzT2J1EV/la7EI7Beh7Xc/KH
Ynhhc8iVLqn/ruDXsnbaXE7F3rM6RF7q0p6mswXXm3JKpsGOP86WV9V/Pj4R0jg8FTiqfISX3B+8
M/SCJGdVx7xDyw5nrae8OOZGMhb/NWangcrCmQat2UO9NajfFo5Uc6oqZU6+zIUaG5+7YhrG/aDZ
RRdtPEprZKFQOwVShUeDwiCOuN21Okm83HOT2AemG08HZEcy+CbKIJg/UzB07c+x2w4/myC3tH9n
SjLUf1aWA7tqqMdO/Ap8NAmPSqQF9nVBaNp50Zyy2gK5ryI+IQ/JZI8AMVCmkSeHldrto9JSYz9s
4NM/xkGoMYVtDYzxF0A3UAorcsvaUaiIB8YI2K2DE42qd9j4gCIzvEkQSK4p13LNAHMAgy7dzzoj
H2jRD6lfpmXXHIoYr965RhBk32Fpm5yvkLmWIzR+epxE2U4vDCv7UZZq/VddgArVjo9/zyoS5edQ
zeU6gEiNS1ZKZNNYVYzULVNft+acPrSnFftlCbSPWoxGW9cF1YazrC8nmrfi5SWiENoM4jv9FvoC
+ujdyuXt8xQr/Jh3WvYTT3+6niFaxEyoCaYX2goyMA40JP3nKMspnOrdTvdyCMAStTs93rz3uFn6
mM67zB0HkaKfTE5cJovpdIWa+MSAVBUzO3ZmONWHfF52Ztzo4dmandHdW1mgWS+UwqrsYnJQfvZF
tRQfp1w3lnPpDl61Dx1HYSRJj/r8oHfGUB8TRTP59GOi5uZuMDqn2YoV1meCbi97BKCD8i8Z9u23
mJ0+sC2UnfzYDktv72kh2gdhHljqPnAr5looojrDUdGzUAgJtbq914zJVDZcYv2SkLeCLKLzQymP
Bv/tz/AoPZszca3fW3NzHpv2Z+2FyZVBra1M5I63A2YSHVOkT9Bjkq73Th2WhHmC1EdXKP/GtGd0
qNQ8/Zbqs31Y+kLZcJA7zu7qgkRbnC4iGPHvf3N2KFXqqlnC1E/UKPrUzYG1HO1EQxzhsSPeWRe1
IdG1Z/STGShpXfSfYRtOrNy3wJEcZ9W2YTJDEPR1SrrlP0OWblUl15+MTwWnOr1ZgNp0DW4XpnRG
oQfmUvqodWdvkzErRyujZVB4bfe0d9ATFJIZNEDAy8jRzKh7OOmSlH5vx9HRnl2LedPSYtBvSIqN
PPneskBXUH2AWwVKSelyrsNmCN08Lv3FLWBss/v42FlMNnYkkofHn2zLlHQP5oqCbgVChH69FM6+
0KH9cEYdkdpJtTZ2cO0d7CAzGpxwAnaoT24/1jSRLpR2U/qpldX73squqTY0TDgq2i5NnXnD3Nrp
hTmoEhh3IYaSda3MNqeGU1eln3TJ8pK0TBOQobYb4eca+wyK5Hcz0q0BxS59daggmENqokM7JsEP
d5qHw2KG9S6jKbc3iNjgEbST+eoNRfefMc/cjbXe+4r0QUiOhdgQbKu3WzunWq/Qc8Rhlrj/mM2g
4GdFRb/e1Krj8w4DgA82CpoOgE8NyVRUAtQMUpE0Jp8YeG18rQFmPUyud3ps6Z6/AFpE0IgtFtqC
t5ZqlayYolnmL7UNAakbpPtsaa+KCqRfDapfj63d20LQ1mQQtK+xKG2h19FEsmHV8pXB0g9qPGtn
FTqMc4e+4MYW3vPM301JLpN2CAzaZSTeu56rfwaGmh+GdsjsjXvk3g4CY4V+l7IT0k3Sw+pojafn
qHr6zPqGXyk0NH930HOcdKWdXrRksDe+mLiXbuMQmLygTRCwZNqr8h4uShIy8sEeVhnC5wow+YtT
BM2n1lPD/xLiLR+NfhiuVdxZG4XUu1tKRwLgBu4HzOrWVyYjTqZewSsbr3dejSmGcGQaMfQ/fDrB
ssKIKphr+u63dpZCsSILZhF/jloDbuYAHGqXzBv7KBxA3kdic0qlpH5ijOnWSlOVFGBzBysEzQej
teyvMyf/s6ZBa2ynrfaSV24f7x6fgHt7CPSIKJUYiL61dN4Ma7aYWrYzX1OAUDY0Mo8NKfTXx1bu
nTMaEjT6hcLFCr6VpSa8AClrK5Kh/WGN2ZT9iEKASp+otsdbOoqrNRHRUX+CjEJIG+KYtzu5gEqL
Rqctzo7bVh8NaonovTvNs16BFUpcxAZsGw+O+BW/xVegexoVzG5+7l1jyt70auyWT44dZFsosdXm
YUhUeAXJCs0qGYumDGOWtHGWnbM4a/bxYEYAhL1yl4BbetYbyIlM0TkSjNokMZI3tLGCBIvtZuck
6D2XvoCanJrJ0P/72B1WV5SLyCpzm2BKba5dWYWHp7UzqjpKz9TfomsxWsF3gkWYny2AV/tUs6vD
Y4PrLSTZEMUVMRZHAVIuGfbtZE19nZytKGo+e4o6/gzqsb/k6eRtjCysqyTkfoCuxGGCGYcq1a1f
MJjWDWi4JGdEm2AOnKzxZWBM4uMwq/33pjTco6r03os3jO1LAZbhXLZF/CksrC2t6fUxoJIkylZw
Y/AtTWnRQ261gZXnLJrCzVWl8nCKk2SLVW51bYlCEFAXWIgoxDCtcbtcCmHW0FVufG5UXdn1YEE+
j94w78N46f9qJnX+VI7M3D3tqFglhaeJC95kVWl2e8tRaLXHZ7Wfmy+9oU6fG+j3Pj12m3s7iB0w
LbSlGXKX4mQGoQI3s8z4XENvs09reIDqNN+CCq9PgxDMpasOAEJYk64r184rLRyt+Ax+Lv+EvCEd
/cKLkONCWnn8r2WG4dfH63oHO9y8NXw08WQzuEHsg6PefrQ4H3oynio5L3qqxX94SgM8yNYaw/io
qHOznN2lMqAtIa1b9r0zuD/oKzfBwXaQ1T6qVdp0L7oSOIpv8InNfZN3MCMj2o5MUs+tqPeohyZl
/lHt3YQ2w6jPhfIlMJnDetMAO44vWRCU9lXrUiU+JkE8PD0gTuWF3hE4GZbIdIV0k9ENbBbViBRf
sYEB7ps6Tn94NZwx+xRO5++P93MVAhGFA1/hQhPYcjrit9sZjUYVLpWWnBunqk7O0lUvS+E2H13E
217NLFB/zfRl/MHzBv+x5bWHWsCGGUjAOMULOd+xoXhKWgZgzwz9uke7LVwfUpyt0sX6jKMPA85f
SMgzfCCnwVbq1rbWIlbZhN7SvcR5qqcnJKjaeoc2CAgDYJt9eq7tLHqaywLKJ0GpBrKdbjln/nZr
cyPkzw6U8OwpdqDCXaPoh4xcddw/3sjVC0FR9L1fgQQHNVqZyiWelNi2miU+G0PqfgL4Bbqli139
1A3dsjUPuTrx7xVY5kh4JTTqJpJz1swkO5XRx2dl0n4CEzV25qy9jZ7ycVGaDd+8tzDGREBWEUAw
ECy9Ao239KVS2tG51IPm2GWBfeZqrl8CyxpOj/dw5SZCGNGg0i1m/EWF+fZbBSVlIloEXGRzoiUf
2jG2rM9jqrs/CmdAbKfplXDZwaibf3xs+M4aabCT9sO7B6xCNuwwAJ6jkBifyae0vd1wTw+dm+4n
d0o2/GR14Fij6Dry3QxBPSH5YzONEdk4R8FN8nkPaqDZBdq4pSJxb0H4vUZ0KZCV8pRg1VemS+ku
OfdjGiGFpLAWA8HsJS232k7rBbFpJDaMZxH4gWW+/WgjI5UlSs/hucqn4bjMrvY585pg48VZL4iO
EX00aC34B6WEWyu5XYdL40a6n3Vp+hdjiOGbZ1TJt7DxthARay/EFMpHlJy4LhhOvzVVEOdVKoUz
nibra96E16qPPxeF9h9mZ9+ASz59vhBrpzPIBcz1uGJAVGNybbpcml9FnXsOevAJiaVX1ywo28Oz
bo4psg1iEWjPaHfdrqzRKjtCVkfz1cL5SlN1uRiwP+40BeKTpy1R06UfKbIArkVpD/umd2nha5qf
zbnBREnVM5tiqz5V7a0C/PouJOHAA2nH8MmY7rxdVNHM2Wi7pe6X4QAFhK0ftSz96SbKoelz8+nT
izHeEsi6GORnaPvWmG2Eutq2zNu0cKR+VOMhee3UzbmoO0fKQ0YV5V7uQJxeunK12cgqK+I7wUI2
v0HsaB/VKNnqnt05Uh4y0u9sKqJbLFU/qAUwREJ/xfeKSIVSxSuNZld7Qfyzru32OfJv8k+RF8Lv
KFrgkFjLE7iRG4Z1WTmaX5ujs9dGrTkt9JhPWVVvTVXc2z5iNgIbqkmAIiQ3bw2zUGLKY74bNdZL
jNj9uZgbfcPF71oRiZGYvBJ8OLeu0MYeVHuJxfYN2nhpC7M/BXDUbGQQ4qDcBNoIRYu5SWjbaPmQ
fd5aiYJ6csMo1f1hcZjjVXM1b0+LY+WvejAV2m7I0y7fBYDytyrha/eg4k7LmQkgg0ak7B6Ry5h5
0piz3yUhGhMKhelu8txrtFTPfzBCM0ZiRR0EUXOZAkaZpsDpzWn2mwbNe83trL3mzlszDusPRhxI
3gK3JLcsgwa3W4nam1oPhjf7eYjupBPDBp/l81YV7p4VJsHEp2LuD4z1rZUqymmN9NHiG1007knw
9UPVuVu1o1XCgOQb88BME1NvEanfrRUF7hlGNqfJHwbTeHGDwv7b7KnaF24Zf2+WxT20kVf8mZXd
FjnM2i24MaC5heOAeIn86NayCogjMqzB9pk9bM65ELRoeqeGQiJxj48fkfUiMcVbxQ2lCxeUHpEs
aJwxmlH7bt2u8gXdibtzvSy7zG1b7+lZONBVRqSZ3ZRofz62vf6MoGuJ0glG+Q9/3y7T1MvF9OzY
5gHTgl/xhERIqHf1r6etUJgjesIU77JMdwYZgTMERW/5gJLtEGH4fPjWJZW5RW5556OBd6MlIkpL
gurmdjWZlycRo52GX7SReiwVbzg085wfYsPc8g9p43gdoUNkRIJsiw1cwd6UvpxD1Yzqy+hEwbKb
jSFklE2dt1DId+0AEaOhJM6CXKNNG67e0qrrizG7yl6LIvMY5dMWz5l0/f6zGuRGAF1S3l4xEFTl
siAJgJWmSPqfyhg5tMOhnGwOaq7Pfw+5mxqXmLZu/lygsTIsHfCQ52WxI7u6VIqufMkohXztyvFJ
SN+7FcB2LE6gSumI3/pF2WnwntN2vxQOyVzBaPs5apT5x1NevrIirUVx6Ke2eV5fLLNfPkSl631K
oqDaAoRIgeA/Zt5JpZgG5IKSzOhjUC4dkyyXJBpe7W5E47qo91bfLzv008PnCojv1ngZhSCTmJSV
u1ZumAVL0uXdhajHnA7uCPknJKOLusWIfM8FiW65CbFFFUM6u3rZdoZTpt1FgwQvPRRKFiQ+Gfk0
/yvq66H4oAYIjB7BNJjz+fGHu7OjFsTVUDETuOlMaUjuYQ6pSRWuv7RdBdRsUEdtOTlTjl5L0wWG
9VeKgvP0JK+J2FmckSkKQW5CYVjKkBnDqxeLJ+WSJWGySy078B0ihHhHpAi2R6uTF1eBHPn5D2oT
xqF8S3JE5CiZXaYmTMdswayujKAmSi9+ySP4sx7v6Z17i0Ib3kl7iU8qMxJ5gKdSL46aixW0QQ/5
ODHJtyiew+Jf/4MhD1w6UQJJn4xVS+mFmENsc7YHBxK/cCz2yjBtjQzdWQ6tMsJ7bn1uSZkti2E1
erdh2lwMHV4+xenPFgLJ/uOlSIEAHiHGxrinOAWU6+WTnfaOjvZxW19gzUxfnKr9q4fibGcDd3lx
M32pPgVhYEWHrNDLrYn79RkA1UeCTmUDaVjeaekMeHrbUXWqLkk1tp+rKgNbo2jjDEzDcWaE18IW
0ubH610feTJmXlDB60B0J+fplp2rzmiwXrMkENnXFPM/V3mXN8cqG+eL6QzdoVP17q/HZu8tlf4d
IbJQMqIlf7tU6F5jZkb15qLVAQgNdZq13M9NwrB9oWWxvuuL0pw3zsOdtRJeMcrABUP+Lq/Vrhn7
CmseujmZmrfKY9bsXwXymtkHxUvjYJcyAxOfeYi95t+Pl7t2XVGyRbVMuC+VK+nA02i2p3ZgqDrs
gvwlAIFAB6N6svcvfBe0LBIAYjCV9rxY/29dXqPIG3sex/LS11PqK3pdfxq7eqtVd+fTYYWgnMSD
WSWZ20BAh4sky8qLmi7li50X3t8gwZBEVNUC3IuWP4mE/WdZAPQB6wtNKrliCgfl3Iy6Xl6acEz3
UQPTVBSDMH/8iaS49f+tCEEIrjDx0N5uXj7QTOjSgbl3ey4hbLGh7gr6GartYKuMdNcbGH1UqcRx
y8j3cqMGmpFkBjs4Wv3J7cfiYmTTVtRwd0G0akxuS5Ia2dt5UCPNUezyEiTEQ2HcLIfBHMbPYxO3
p8d7d9cl+D50qkQpTi5V1YnlQKiC4+nRuIy7PGj0E4BxqHK12XJetaDSn6ui//O1qGpTyGSsnHHf
26+lhyVxqmeVUFmlzn8sPSt2SIbEn3PPeRKh8W6K+xG/gNGHB04KitKwdWdbnXEMXRuOTjTZh8ge
lo17+N7XAnkIMRLRFxejtKAW9DmI4bC6gMftvyVZY38emJ2+hrVqbVyD90zBlMiB4qiCaJYKi4PS
2XWTYQo+FHUftml/nLvCOsx9EZ0fO8Y9T//dlPj3v91I5GZLTcuvvHhGUpcHKt12cqgIBDeek3t2
QIBwpHhBKYZI30grtEWbtLC82LkxnWDFs31mrbaq9fc2Tki24efvHXDpfi1rmE7qOikJj6sqeDXM
tDD3Wtp3wcsIofBWNH7XHCNjNNpxckemvkvUsXMLZ8Hx5r46mKEXnRO9zneoYWQbB/je/hEjwuVK
bCV6i7ffadChMU5a7nR2bTmURr7smqqrD4+94c6CRFeUZ1CUdcD83Vrpyg7y7qbm0HbKaO2nuO/+
ADCnDx+o6GhbOtZ3XnsgSATY4NQEraS4tH7zvSSxwkIvPO7WwFHPCUxJcajPuzl0dymjQfvUDNMN
d1/dgzRkxeQ87zAjPgAWbk3GSqjk8MIV0F0p6ic7eauqfaUuSNlOylbx464t2lO8IzSqKGXe2hpM
vVIaF5d3l4ioScn6pjqVRcNXa8PE+NQozrhx6a68hCSCxJDwlHaBwCvcmqwyKzIDGjgXdY7nDxmV
4X3Wtf1GMrHyEgIF0c6hnUghBDu3VpRgMjOE17BSWuFebzrzrSzn4px49bxxbdwzhSgKhAAU7xmg
lG7CeCzVwi3y6DJNYbmj+M0omLjauyQON5Cu90wJUACjQ5xn3sjbVakFJFqAg0PEYDPrHCiq96b3
TvbaQAn+bLApCvi8+qKnQ9tX3kCjUqPSma3wEiYO4F2l/qNI5y0u1ZX7wXQr2vQArS0eR5lOClXO
wInbwTnr1vKWa9o1DkZ3V7fJ10EJnuwPcKcLPlVBUYTn0cCUXCIA71EYWVdeEsL7o92ho7xzgyQ4
1Pzfxt3jW2rl5RijJCBi6H9wR7dfytS6sJ3HoLgkVqIfimjxdotRbAEl34vzv3VbxJq4aUlmAQKI
8q/0mKDcOZYot1QXV++CYQeValvtoz7OzXNmuW157YylmF6mMMoOTcXrtivGOHqrI62zNkYEVt9S
JLtiyhZZQkAzMkuPtYBYJm9he+fCY/Ah8FRoenrru5s004c209R5Y4/XFrmUxZQFESN/yXjUSnWC
rqi77BJ3dvNn62jBa1ahkXV1+9TJD8BnYm3D5PqziqNH0xc/YurXlfbbg3rAaiozuzRt2+zyONf2
LrQjG7XU1TEXjGdc/KQQxFbwdt46T9TixBNaEZdxphtDpNLv5g6CjHKx0g1T76/JrQeRszN8QBYm
0iJ5RW7GaQjbGoLpPpw+IMcNXr+O2hCLavLqZVC4uJrV74xAj/xKL4pX8jbnxxhaDsJeZrwl+rTe
YWppgsNPgBBxbulFKtMaAGmdN5cC+dHv4Aj1XeN1W+PU96wApWQujTBCBwB1u8NqqwXL5IXtpR/M
PjpOtqFc+yFt1Y3tvfMlBQhENJIFkb4cUi4Q9UZt1HYXF/7cj6icwBpqtOn3rFn0w7M3Di088FVU
A1kY3eTbJdmlO2ajMhSXMinScGcvivWZqfHp62Mz6xURuYInoIXswMkuA4vnrDYI9BbMdLa5J4Jp
j3FPhouesn18bGp1vikNsBLmmtBuZlHiI/4We80LFJVpWy6XOhzrXVQN4S5NjPRAs7Jhxqj8/tjc
amWgxUDz8u7ROQGpJnleazJ2Dgaqv8Aol+yyqtMO0choH4/7FoT4jikCPJR8xK3NHIfkfnUfqu4s
2FlK5D4ODit963Otfimr4OmikUBD0z+mEs/kIMnu7SZGbWH3jpfolz6Ht7Sc8+popXa+EZiIH3xz
i9DXEpxRYgwHSItc91jsiul7LdPJBrvwFI2Bc17mNP4xmEuxt4pKf0UkCQbHx19MfJGVVQpxNJVh
x7Tk3Aa1Gk+ZvUm/qIMRII7ZNMelg/Ddq7PxTVu64cUpzPytQT71l2EUWwWL1SUihtzFyJ0gnedA
SF/RLKuEoQtvviiNrcI51Uy7VG+fTuCwQv7himIya5WFhEBkulmqcQraYioO82D/bbW1fhhtpqke
b6e8HsIjEkVaQ4wjCG5eqXoQdFWfpVOrXuehVT6OnPNrZWyqR8iu8m6FyiLaIvxNlfHWISfC2tyL
3eUaqG4l4K1fG3P8lw68YddF1n9AMZ8eL0u+RoRBonOKtQTNvKeSQT2uk9nprOWa5fa0C53IPsxT
5OxMI/sDhcEvj63d2UQxdAFhkBj/pEFzu7ymtirbSevp2jtJeTAbJdhDbr/FCik+xe+eT7gDbw+N
eAq0XMZyf1wRETXwu/GKJlj5yyo181BOy+BPdZCdg7o1/syQQDvB2bgVst+zzJAilSTR4sD7b9fX
GYxsWU4yXk0tqQ9Tu7QHvW7bAz9nPrm5U35qJ8PZBXXjfXu8s/KlKdZMXETjBvo6oT95a7mBXXIx
xnG4wn6pHoHio7oTgpAuguXZ+1kn8OAgUEaj8slCxUf+7eWZYmAoOvrn175a7K9ZVRVMZ2rR18qZ
0g3vfP+zbj8lJScK4Jw62EQZLLy15XWZGsWD1l8nw07U3RQveXRNlNYevvE4ZvEhMuHb/+qOTRie
58GIIPad8sR90wYv0vaeCkroSkAZKsc5U6fwgHQUL/Oze8+A9jtCTcjPrUZ8RtMcR32a+itzVOA+
4qGvPg6JW56EoMfxeVvkhcAkcGL6uNKGWEMZJ63e99c4t8t9TyntdczHiLNUTd8em1ofVhwZSLpD
EopHyXOOaRhphWV1uFRatV88t9O/zVnyJEcmQ/TAV1HQdaBvYgBFBi2oQV62bmi316H3gj10j9k+
tM2tyf1VLvhuBoQTSR9WqMveOpIORwAA46y7LqZR/lCHtPp7CqfC7zq0sNPKnl8iO+tO9KPVY925
0cWKRnejdiVsSM7MmBsnhvRFyEZITwhkFgtyRGp7TRO1eLOCKvnQ6N0kmNunjVnYO6YIaAjXmEfk
apcv2tjOE0RuZ++aDUt61ROgNLWl9L4Nh8CG96/dhKYmNXsKgBRCiNqknV3yrh2C3L2qWaXtwqZN
TmFYBRs3gRzNQFkhnnduONGg5pKTrDgmwCDC+Gvk9CFiTq0LJCkpzwnqJYhwDOk3k4Dn6uV5fKpm
O/Ufn4X1xU4uxGCbyAXJ0+VOz5IXQ6dZgXOtwQN+mHv7tSbivpDbLCeihfq0DJr20WDO4fDY8Pp9
5uMhZwJph2Dr0SWf0YOutaCccK+mk/0Z1VMFTWSS7pf/4+y8diQ3lm79RATozS1ZVexmj3eS5oYY
OXrv+fTny94H+LtYRBEl7YH2hTAdncnMyDAr1tLyxe0i+VEIEdvMuUQ9BbFu2v/bp9OczTYT4laB
lGTaeYiGKeh4cM73F/WqTHV9E6gOcGoQbzcpGWyrgtT2G4A8khqo2uSsoA1jYwyIU+XhZIFixnE7
c/xPZ2qV4klTY1cfS7vX2ueiaKsElCQvDy3zXlU+ZkVrJc8g1MPfpqQxVXexGQJ/6toqfL9Cdh8p
LlMSRuTC9QtqiIGX7ohz6vZsgBomlhGs7zQDt+E9FcmFLMhQAjo+TJksYS9ryG3M+fRRoeIyXUpY
sgAYNBIlJxuOaOVgxvT2jJCj07zgfFo4l23RfwrXvjWMSA1yJUlM13SS3v4elfbymz1b1goPl6kO
Bw7m5tZjCzfKlSTeobC78acSgQFTrX0atGs++6iUJwj/GfrT/YOyZ4XsVmAqSXHxY9e3ftHDyqAD
lAV6LcXhsx42Q+1Var/kjzoxUScjSQMdBZPgDQKXAbAe5YwpC3K7ZnpOLvszDCzxt4eXI3hHAUFx
WmDJFR/yTeTUJm0vzXGSB+AyGIlFu8NLE3s6cBk3vp+1MIxEyZgfQzQiNvWNlbpNDH2ewiSoJss6
mWmtvq/UcfU0NZ8e49AnBhGmKIwJfBeDSZumVpdnuTaZaRqAJlpPaB2EnmTX1oN1xVcrAtcB3oLC
4pbYoStbCEd0Owkw1pCaKHnVeNkcV0fe7yb7Yjm80ALBS5WD73S9c6U95iX8XEkwTq39uc9W/Zyn
jeHPuhy9nyyp8WmNKg9WB8TqRDzAAWQ8iYTl2igV8GZO1ykJYrmXfjHGsfzK7TF+F1tj+rXRzOlT
ahbrwRkRZ+DKAZN+ieoRH01APrZFVNlA+ECBhiEoVKm4hIhPg+rFez583jkT/EP6/6pEcL00mB4p
yupJFlhpoqHMoScvoaIfBSA7551zThgJvps+7vaJjOM4G5bCyoJGnabU77pKXy9a1sWRVzjFIXxt
zxzVPWrrMEDydm2ulxXFKypAUx00bRQG08yTb3dKfAFsVB442ZuXhTIvTpavBASW5HzjZKtlrLu+
qZsgdLSpPjkAMfKPDESYhQd2WbXcNXHQDoyidRj9SKvto0nf27Ui6wNwjZoV8RdssdcfcKxVY7CZ
gwm00VhP7PTfMk+3F4/r0R2/vXpYYkPxI7SucSfXlqKoLRW77Jtg7JzwfS2hF5GNlvWZWFw7ZWin
PRnWmhy4r53lwaXBu81oJWwQ2xJZPIJkNpK+InFbZ5+Bx85rZrCAY3Moeb1nStBAUK2Fq4yY4Hp9
YSaHDqySVdAoaI1RY1HXFLGxqevOSi+H0kG8urOddFwJlRmMIizZHlIQAqHdIv4WmFo8XZSwX94B
sFk+WUw9fjLXXPmkIDvy1/3rfhOjk5HizZjFIbqjnrR5rSPHHLMy7NLAIiX4MNepdrZQBHtmxA61
zrKOh/TrWkCo96HOJaPz4SGyHvZrJJGQNzGzLRqZ219hYeRdm0ZbeoY0M/HSCAUiHo+jzuKt91R5
8nDVDqzNnNnNx2wWlaZL0obPaxPFn5iu+8Eca/r1/m7uGRGdJ1EL55Hd8sxm6tobDWyNz2VS5Jdy
yXtPy5Ly4KDcnksEm8HzMOXBC4RQwPW5zHApMSKFUbAocFqsc98HFWotXmxI2sFrcGsKp0nZSKT7
JIxb6LvDVExpaFMVFIyEzR4ctY3mOgZ6ofDxTPkRqOz2NJLCcPQhbIZqCKdyvTIpb8bFbO08qLNc
PRW5pgV5tgKtj+b5fTJa0UWxYutUd9F0nqLpQY40LgLZKk8E0984ZCop1+aLXLy70rAG67zm0qnS
NWAjOtWO0YUYbzmiXbw9LZijWCM4ZSlzbPPjnPn2pLeqNSjyRX+Ka8c+6VKZnO+fydtPyAgQbSCg
otSECGKvF9UTM0z5Eq9BFJr0S1rN6lynL+gDhU0dHVX/dq3BICZ2kJrXTXG/nxHpkqwlUOSm8w1z
rP2y4ZR2xqL8uL+w2+3jjWN8VqjWkmeYm+fHScppzex5pAyuNRF18DRlPkgHEX7fzu2SxFsKITaU
R6J1J/z2m9jcQc2bZFQdA2TzZBcu5+oph5/g0g/y+nTf1N6SSNHITF/r+1smHqdbk2YFPxJYEhR2
slMOl0iyjkJmsTHXgaT4+SSAOkAL3pmNK6xnadaYXlECSwZM79axVkrnIU7SxG2SaR4vBOvy0fTx
xihDdsDOBAqb4TfglcYmTreUVm6S2M79yVTz70Yn5U+ZY7QXSGS639QiPRoO3sRhwh6BGI+pkK1g
jer1V1OKoZDaKM19Crpy8bUplqr+TUodOqExzerCLUZp1Z+7cS3jX32d1ke0mZtv+b9fgABQzEMB
SNvS0vZaSfV0GXK/AigbyGlXf9BLhuQfOjGvVviWZAV8TxKZTTYHqVGmJ+la+INe/9LXpbiMmnTU
ItlbCpMBYj5NjPdvB3O0DGSQUalwLNaZVntaaKsBxMlh9Zir+v+LEf1doFrI420etkqDND1e0PXI
5C73ZnVRX7JEddwuabLn/7BvokhO5khmv31Doa2WADJMhR9ZGkKRaVXNg9dEURU9dqX/tyaIOURJ
Hk6YLbxgXsra1lN487qqCc9SVEbvq1gaD9CBe1+IMI5AlbYg2cdm5/D/OQFOB48iAnleH6f1pdSs
B0eNXtfCy6wSRAl/uJ0Lo45FqCbDE5mMRfzBiFC/RmxzmrqDqGPHVwhBBYWxY11AVTd3t0GcXkkl
ufTR0uhOhaw34ynR9Tr2ohkCDXfRUcA58PJ7O0jHRPTHGGnA2V/7C71r7Cmr4YPtJFX25iGZzlmS
6ZfHj52gX4KCFTgnye+1ldlIaGxBTO3LI+ztkgo58FQqR4js11v/xsO/figY1USrj2Hgm0HMVcuq
aYj60m+t4d1iQXND8Q+Jy+mrGvXfpL57ASYUVJoBqIH3stVS5+AT7m4nTJiCkmYHypZ2c6cV6Vr6
mlb053GFObiPpfrgcm2e5td1QmjL808GQbtL/Pc3T3Ox2oPMOHrp5yz4AudO96FuAHhV1LcOTO0t
SCDBiQ/FOMd23sFQ5xRMQ1v66VSb7tCaljvH0cMCPbxalE4RQ1Cp0t4wJLTqsKTL2HDyu8w2vFgL
k/5DFS1D+CItRvnP46dRt2HOxeVibkt6tmRyhnpCCdUyjKtuPSbtu7rUloMnavcj/Z+VbU+Swm3d
KTqEzo1ejZdVUedzbsyJZw7z0ZsrQrHtuQc/IGRLYJogl7g+D1pRUjrQ88pXR0v5UCRNP7uVFYZu
V4e2W4Ea/8q1OJIf2rNKDxkKEgecKPWCa6v5omVrkkmlX2tKkZ37uU+7b9WYrz/MtXB+LgybtO48
yErzH7w+PMsgOJlnpXKwMYyZTOKj8f3SfPAShM9G6But/mgeeO/sC/w+p4RHmZHZ6wU6cbb2syA/
gYNvOeXM/pxz+tkHHnjXa+EuRALGO0Yr9NoMHdhMsrSx8qW0UD4NzJGcQ0J7j86h+U0qooXZiEl+
zmtp+kOPYR+v1hFyFLu3Dn6T3Q/65hfZHiMACKgiQ09fLOPvUTQVruRIXzKp/a3PphpEw/zj8Yso
WrEkakRZVEKuV44zGFMOUOXrcKqepk4eXTBRD5O84FwoHjNZCqmoiH2urYQJTaVa4Zwywzh7dZ79
IedO8h9u+1sjmzNpIpdqpmVU+YaahGfSsc5TIEaGV1FpDkqte8eSJ05QaogRDHnzmVDipnWm4Fg0
U3K+Q+ieuZoapgdOckfUh217Y0acljePTKQ3Ya3k3LJxmH4pq+mVtvrVkZOfltydGyl6x7DHx3ju
3VDtP9DugCDg38o8Ysre86Lg8l45d3ketk+dKS2qKSkV8Qko/JcUtOizAiICkG9vHuyr2LetF2VY
h/MogMT6tugjD5UhMVtQ+LnW/ytro+Sm8sh01/wjbeIjNr5dY9BSAo9G5Rw8yfXuKuZsl3Ebg0ey
GJNwnbmSYC6RLGCWY5qo41OaEZcdPOZ7myka5sTFZKM3HXqrHe2+rQUy3FxXz7Jn1euKJTpHkzwd
3Ie9Qypec0FYxvDTtiQY97la62PLGPdcd5I7rdXQeoZVTvHlvg/ZXROYDqItKHsoy19v5GJWlZYb
aelD1NB/7vRJOzMbUnmLtrQH/nF3TdQdqfFQGORVuDYVNpYao2QukDhW5GplJF2MNTcOmmx7CxK0
CbAO4LJ41K+ttLHTj7PalTQVCJjHeY5hzh7ac1dID46ZvsaRAgcDmZhorG3n7tNq6fNqBRSHwkWp
u1GDArUXjQ3aSuqso21z/1Pt7B+bJsjUGXS5LeDKWRPHmj2Uvp6F+PyFxrI96etBiruzf2SEFNWZ
6xc1/o17VJg5tmwE9lCPAV7gGsNU1c/dUGmqJ7dzdnSRxfnaeA0alBQzwdtQJNiKzc9jbBTJOqb+
mkW59N7uRrAbMcQUtWc2oZZ/qGrHzJ+azDLbJy2E3ezgpu2tlyqFEFGnUw+d+/V5iQyaNKmqpVC0
LcOnvl3m50Sy7CeVyOvHwx/wFT5FfkMpDfGma1OlwuCiBDTNbwyFObmmNKrf8B3xkU70zpLo1Gv0
Y5E9ZThh82JPRldoVqbkPugJ5WyhpeHbranRJIkepuOGzh1I9utVE5SRmyXlymJCTq/n/qwarGic
i6fKmR9EDoqLxnAAjVHRIaVIvLnTDDpX+txiJc3rwhszzfAQjO1Pj38eYJb0LagA0qffxKv6MLdC
TQkrCKn+Va5S4RlZaP1738rex6GlxAMCNJFce3Pe0sEc6P6juxAWTvoVrStbc3O1HZ5zaYkOIn2x
+5vLRdBGbIgdyJu3c5IL8dwwTUnuj0ZXv4vLlhy3wmmCqhvDMzA3ZPw0ysUHWfzOEhmXpIxPZYlo
YNs0m0Dyy06SIeWSp5PXpXXq0atDDE2bjxAwW7SnOBqoCYgvBs6ctvLGXTVaWXZjGuYkGcqfkhIj
JFebv8ay/d2eCtrmoLE+KJ5+8MjsuGKBDqTDBWEVI46bj+gMTZIOy0x5DpKey2oykGxqrfV4REWn
DgYgoAEwFWxrwU48UKse29xPrDVz5bUqXTB0z8lEAU0rwv9wl5nnY/YBqkVOzbYobA3WCBpZzXw5
tqtPFujpxCsotR3V9Pc2jzP5KpXngAjchBwTWoe2Tr8H0aJocJENrZ6ReusP/PqRlU3nQJL1mTY1
+sRyXWlPdhhmL5qZPQiLej1+olb2KhOK3vTG/xVxVxedUeJqa3LprFtqNzGGh/l/OeRvrWx2bDTB
xOPP8RlDOHpmUpleOk/FWY1W/eDu3m6bmLIB6yLa+5SeN2/HuJSJbOWm5qfVTOU+aqwfpTbbf913
gntWQPLQ4RBxICOB1y9hPfZxtEyd6kcFRyBdNabn0uTID+04B5R7hKiJwBSKUsS1mbKFRXuSEsWP
ZN0tpeWTmZeXpW97N5FrP1PT95aePXVm4SO86t1fonA8174XfKhgsxMKlyQN2/MXxRVMypLm55Jt
DZes17IfWiElOoBRvQzCAqKv032TO7v6KscBjIdGKuWd6+Wq+kD6FWESaFn/VKBxci7WuD8IEF/f
weuVUbPiRWZhjCPenHnbSaPBYZzId5oUvVdHRGVeHg1d5sdRUcYnpAnz1p8ZC0ohoWUg7KRlQ9i6
xqTlqTvVkbS4cjwD0a9yRZOe4rHKZFfv1ax90qeFeAjJ7w6KCSsb25c0kZtfSbVU/47KUhenSJr5
+wXqA51L/NsusBiVcewWlC4yrwjVvLvQfW2zc1dp2V+1gYjvAXfD66zUZgtIdEFLAWKiQ7mtGA6E
bgPlO0o9dOtSL67MKnqWGqNHYr7vo+gEA1Y0eQ1gv4+9Vle9N03r+i3MoJ84ERZE6LwqqPucUq3M
+lMHRhopAD2PlJdwrKzEUwutf3B4BV8lMMOC9JikEpJ5cXzeVCR0qdIYFHKoqC6y9dLFU+KW4xhf
ZGU4an7fnkRMcTyIAIQq+Lb0ZzBmFpa9VvmW1tSnfFghHhyL9uB93LdCrwJdKbrD28ZfXk1SPbdS
5TPPAc+sovUfoKeUH/aIrAXuf9I8GFB4t663zRlHkrnErvw8Kpx30NqaF7THwgNk923MJKyIGUrK
ySCuN3dXS2vZaVfWwtDy4lVVGXv0mFe3oMZ3uu8mbqNCTAnWP4FKIG/dmMrtpmyGtar9pM/b9+Ms
K1+7Nh3OkTHB5KyEmpck3RGrofihNzeGOgbdK94VBJGvd7EugFKhcVb74zSrX00e5yfgm9GHwooc
5G6k7jJU9CAdSzKe7i93p0BMyixcsIDLiPGya9ONY3USGDnK+2Ge10+MUmeRR/ubWgqMbt3vuhEa
f8BHrBpP0yj3ibfA1Gme51VuLK+jBfHgQPfrRQRUKlQOxUD8Nj7udXivwNxUvtLOueoWTohytVL2
3ymU5Zepzuef97fg9i1iB94Y3ISrshKHalpyuGQr+zyMpfExCqfxi2xky4coPFKC37UGDgrJAtpS
bNv1ftdqaLTtwPLirOy/ADYdPusQ+Xwb5eEc5tNw8H33vIBKHImaCvkGbbZrc8qqx2UZ49bssQp/
6/ph8qYsOUI87t1PgTtmHl7wMW8B43K6aHYo42YUuoTnZM6kr9msde+XWYp+f/xrQd8uE1ZCkUxC
er2gMKl1VFJtTLX19LfT2uWTFMuOy4bbvj1HxQFjyd7S6OXBtyVmPW8GrpwGcFIDyb9fF2b+vg4t
1SvzSjvDMWwcxA57R0NgayieEpSBdb5empSEo2TY1N5juhoDqqmrM/tDYTmzWzsA9QIZjuv04LXe
OyDUowlXhAYzVLHXRuNQUuHap71XaGPXuW1htfXLJDPL8+3xD0eQgUtlKINrvblmUrFMy5AVtW9L
IXJTJvJdqEHkJwm8/VlS8vVgYXu7CQMmzzm8VQKYdb2wdF3h+1S5aC21VK+gS9RA+GlWpwJx0WBZ
xuVIM+bWIq855xLyZEhSGOm6thgv67w4pTiaZd+BBHQWd9URFjeX7wNaKA+H0HwsGrMcTghgzNfw
/k3A0s5N3GtT16ChoJapZ7WzcRqdxfrbkDL7+5xK5qf7H/D2JmBQNCxBqTD0tL15dVjV7GTa+lon
6We9k7svXT218F9E4/f7pvZ2Ek5cAw5qQfO4fQ9NrdNxyUbt16Cjvob5jJ4LEi965aq8iM8QqbZH
DAq39wCqPbBtjBnSnXG2MMGmXdFLavh4ppQlZ2PWsxOI1QexvzxuWOF+012j1E8QeH1EiORlK06Z
Xoxgfx99aZqXX0Uj2esp1LT04IPtLYkZRQJbSMBoLm2uNtKJOUIKdePHZWh5YVzNp9bJ4ofjTKBe
b6xs7pllxmObSlWDNEQfn0o90U4Mo+YHceZtWIYVnREFxiM0DsXmbqFUkLQNSGl/1Jr0OVtU5bdB
SfTzZLTV50VS2gnQTzgf+JDdHTRee6FMJN0AzWB2sWQpLxs/qqqmcZXRgGjUiBq88/0Dv3e3APaK
puuroY3rr7RIy/S+aPyiD/OAaQzAozDd/nB63T7YydtYk50kIyDCQgIFmtvrI2gNGXMgo1n7xqKg
S1dlteLNSqefSgUlAFe3B/sy5HrmW2NxhMXd/YpoMJP884cOyrVtc0QfWIvSxi8T47nQ5H+iWkrd
eel9SCEvSTT9ur+tu9/vjb3NDRggtQH9iz0zrIcTo3ML5Cvh0eDrrhXAUhaQc5sa4eZlG8uK/1l8
vHFsS4868gCCT1Mu99eyd0RAMfDBxPQ17+j13lnJqiKgpIP9LofoiW4hripSxq+MvNpf75vaW9Bb
UxsvNUgaFEAmR2QootTwNJAbg1c0+pH82a4d2B2JhomwQKdeL0kxWgsc09D4OYn5HwAsM5Mx5zB+
kMDy1esSesjAYERressCIA3zmBY6LkqumuUvaVhyane5TZ0Fom5falGmOrhkex+LiIIuE/Oggj7i
emWRYk75qHIkbFTNn7SyNZ70Kppf1E494tjdeSsF9w9bCOc3HmTTmLGSUEMBfm79Sq97w1XksXtX
D0zHn+gz9381Vdg/3mulcUZqBmKVeUZi8evVDXICUZ8Bbg/CBvNXucxD5NqMWRzRvO2UKAmnxByV
QJ5xwzaGLHnAE+nQU0jZ4HxB6C05t3bSvOhyE74Da2D/yLomveizicCnWTo/jEVKjkbydr4lpQBy
Yyoc5FHb5CbStAV8K7BLMwfSGQ9SdVnGKE5clF7nh7MNFvx/tqzNxyxDM7WqRGFnJ03yFicziSP7
yltbYz3fv+S7y3rtnAjUMWDz648IhXtnZXFX+UtOPbQ1+u5ZjZLwexjX6cGqdu45fSjRxsY/EpJv
HKRWrUO+pkvlD4naEMKF1Ze5duKDKcYjK5vHJRmMxUqKgQrekJpPs1XNv5fSaH+5v227VjiLtIJA
7TMdfb1t82rB3Z+xFsMaJ7exQ+ghrEPd1b2Tj04jYBoOPSpKW5ESveDT1CqHTh+Hb4shtZ9Vmrv0
HmJ3MCdmbqfLpEizqzCjtmpt//TwKoVMJAVXioewd4hdeJtcdEULmSTnUMrHpHOTenJOej7UzeNJ
DBEdwxYipxDigNd2pn6pTbsD2Qb+K/Yde23OeSfbLshx7Tls8wd1C8RLQO+axg3MrhAPbPEb00iR
GfWbEty2kv2aU0f+Ii/rg9OXN1Y275oc9lbbmmHpx2NYn4epHj1kLv59/BOpDJn+j6iBz3S9dUM+
S0YVWaWvNqH6rpRH88xhyB+P7gk5BP+l4GHD3LWVppjGNC9x9QpIlJcx7+N3xjCbBwGH8OPX9U/g
XDS6RPJFMVnd1D/DdTUTCopg6xmU+DNL0/F3Rc2dn2MfNe0Xq9Kk1ksZTHshsp0c//5G7jygJJq0
oRibp/66LWGH+mgZU1pQwna0l3INI68u5w+qOvxedUQK943tuA/KyoB5ICgDk7slM7aMMgWaByoV
tej6pYDiKSg7Ja0ejz8w88qxDgXcDWEIk1NjHY8pRdQyXn5OraR7jcxoaSwnzuM5EmUjPh34OMFj
s3mjEe8eoETlsFdrVPxk/Ed5LgzzwTHS1ytlg6EB7seqyFyuz6FUGHmBkAXnsFeld+HUGqcJIY0P
xWBHBz5p7xNRMmJiHDgZZcON72tqhTIiTJC+3lTFqZggnVizwwhRHOntkSeKYsqLUEoUcq4XFIfV
VMahUzJkBvPJjN7vCCNe3YUfTav9h6w6den+Mhi85I9DGSj0cQQgN1JE7Wizl04fWUpc88Vq+Im9
VhnVn9IQFQd3encb31jZbGO0SvGatywwn400ZgoS1gs9LaKD6v3uPhIeMmQs3NOWGa9sFuAHdUbR
tKwn4AXy0roTDM+XJB7mT7oUxx9MOjZB7ozEjbo5PKznSMeQBIbqOjsqhAivP2RvDsoSxwxwzVni
vK8iJT2PsiR/RknGfF8m8KnaVmX5/GUnevyWg0mhsA3tHqId2xJgnFh53EnAU3vHaj+oDI39Xiiz
8bNKzOFxv4V3BMEsmA4B+W6etFYymqaXGLsfmdWHzFetPsipan5/2DteWdn4ki7KYk3JAMGudZu9
RHITGU+mU7fR5T/YwfkKkg0xrru5fM6QjF3WsJpiMnpXY+ijdbMlXo5qLeLbby45qRmMSkJ/R5BC
XJ+NupYre6bR4w8owOZLrZ9R1PutbqrHUUNCfQ2nBWII2MiWGkhRV4XDgKEkLp2XuGs+hvBiHATY
e6uB7QUCd8EQhbu/Xo1NGJAMKyOrmsxVggj2o4ma46kY0uXv+99HnKbtvhGfMddMEZjkb/N9qnGB
PrpDp0trRi8cmDbytErWzgig9IOXw5DiAnGv5+f7ZndcFsgQwVDMKQe3vLnKyMsM+JKk8FMI4Fxb
QZhQV4sj4vY9K4xM4a/EkB2trOttzFcnKyQL9LqRFqnXaOp0SaDwO/AN+1bo+xPXgEPZUsvlA9gU
rekL344Ydreaofo0aVH26/6O7XhfyimULE1cH2qbm7X0JrSnYDqw4uTjOwk6eONsMBz8e5QNlRfF
jf1dMiL05GL0Sly7SZWDx3rnTFLYRi8VCBg42633ldpVISMH0L6uzBoUAzNwmTbOL0szTI/v6JWp
Ta5SGU6qpTEDoMz+WSe7tX5pvOD/yQgYJahrQWxuTz7a7nXe0y3yEzVvwLJ3v0Y5Mh/P7nASlKVA
KsFntA0AaqVTiynizSzlGKDSxGuhEOWf75+NvU8DCx/ESTSNxDN1fc61QivsKGW/ujwqKxc2Pskb
jbx/l7TS9P2+rZ3TzuMr5s65VAztbdKURGv0DhlPMT3R0Fd0xHiZHNWPhzS80haYPIqJJmiN6xU1
0tLWgDE4bFNqW66iN7mfLfL65/3F7FwqgH9k30AAGd7ZjsXKvQ5nUDIS66b98mldYnNo3DabGFjV
K7Pt3EKOIdN3hq5pzlkcDy/jEE7JfHC19vYUT0jXA0pIkOXbx6ur1xhx3sJf5+jPJU2UD7aSFAf5
5d5a6ZjiBpnYBC232dKik8E3ajxczqDBoj+PthdZ4w/D6D/HqvZOS8f3Y6/2bqasByjlvePJS8ZF
Y32gbjaxxsQQ9agUBde5NqwT6Zh8jvoKDHiTHZHS7C7yFfBNzwVc9GaRDPivtWIyjxUa/d9NPp+q
zmovlhP+vlrrRUrmj9qg/VHo+cGtEEvYPKOvPQkaBuS3lKKvz2s/hFGTZQydhWXXFDDfRusfWqN2
X+1Waq2vMeId5iVhSKc9U0xY1oPHYXeHeUZBQVNvAWV0bR4yECmJM6fwBeGSC/RSGj1ZyUe0BZLx
iGNvJ4sXivFMLNLbIjjZeJtERxTE0oiFlUQ2TiYqPi0zR6PmRjqpvZUZxlF1eu9+iOshCgek2lu4
xhLq6ppPHN25EnQNi2SMpyKUtSOZ8107JGtQy9BfYhbtehsZQRukRbILf1Sc8muBapRng1V8vEZr
gQEjAyLLhv1nY0Ufao3lAPatEsb3JKOu30XprJzvu7a9tYg7RzDMe020er0Wfe1iaEs5EpUkZ6c8
qSPf1jPry30rewfvrRXxW7ypXmZmR5t91Arf6Zz076qGfMJxouhnHk7y43mR0PkRTz6xlrJFmRiF
NNTUcfk4Q+ecJtifTiuA3cfzFQtYqsq5Jpu9meKWQzuvSoNto6Ob/W3WRejCAa39c3/b9q4QnQwm
/flDNW7zcah6xCuPa+EDnPnJgOUXBRJCL2+l0U3nIyTETojPkgQrnwiqblg7mAiQ7Rw+Cx8diQ+x
XYfvpcJcPgsK6K9MCgDy0MaDB23vWFD3gPtESB4TYl0fCxSwECm1qJjS0Wo8aIQMeJqU1ROIY/f+
Vu6tjooEaDj4PomwNvFIrGRjE0kqjwu6N18TpS1zt1eN6NyFa/hbjwrjGTaRo9u1WSD5JX11EY1T
SYVcd6sYY5WxMod2rQQZyl2nFGi9F7WJ5Q1O9uAkxKspAcIj3RSlh22RrC2KVV6LRAm0mVBkGfPi
AhwpO9/fxo27wIrgx4PK9HVNSA5ffzFDrRcyB00ORoow5zZSYrevlyPwxa4VOsNkz7hzaLyurcSJ
ItdZZMuBlYXDZWmMlZJAe1R1uyX7FlvFYSdNokx1M3i4rCuofADFwWq10XyB70xP/p3zQi1fylnt
NZ85pkr/1EuQlXhtiwe+jFIytmdAUvH0MZeHJn6qy3qwn6LMQKczNsJYkly5aDrDi9Qit38oS5kV
Z5kiDX9hLOlspF1M14YJN+eox723bYhwocrH7Bx10k10kc5q20IVuiDBkM4/1MEZX4Re81FGdHuo
BWERaGBQyjzrxibFjCAtzftlWAIrlMqLXDpCRiSzPS1qHgwJxXEj8YclCdIIjdBX/Cpv3g0+S5gA
3YNoT6/QFq6n5XNc1IqrNW336eGTLeD/zNbyDsLJtNk8vVYTq+jSJZAhBfWWpVFdi+He030rO3sn
BlGYCQV0Jgpd1wtK8iUau3GZg75qm6elbcNvSV3EHrPZR+XeW1NEeuyfmFxjqmibiBu65AxVGjYB
rkH9kOey8jN1Zu2FZo90EKrsmSLZZ3wIlOwOgeaSzI41a23QWc3yRO+m8vrRIIet7c/392/jxjkQ
sELQD8QWXGPMN1zvH4XyWE2HtglUFak9N4sKyXSldpQaF1XKCmK4WYmrCzFVeoSx2Fkk+EBFAMJ0
IJfbF6TqK9sYuPJBUy3KM3qV/bmDQeJSJMiD3F/l5t0Xq6S0xUw7NKH0YbehcwR0Q49rsw3aUiqe
Oit3nnqlLD3o/kZvHOQjLoxbx8FwL/yPlM2pD9yUpmD+N6ah0osgnpziGS1g/RxJ47f7i7rdP4zw
zdCaAYADK+P1p5uyotCbci2CcpHjP5xosk4LyuXPbMZ0ftwUM7sg7LFGYWVzl9HDTWS4dotA7SG8
i/PGcPM2jE5lFcf/wRRhhc1HsljcNmnNtHaWp3AqgsE0/tHWVn2KGjM6RXWv+/cXdXso4GujkgJL
C61K3NT1/jmLWuWgl5tgoof0J5OuZRVQ8B8WJqK6NA6YkFSORvT2bHLgBbPCazC9CdAQQtTrlAps
EK3x8I06THdKCy25RHBp/QS77TzsHpnD4uGiqE0F84a2PzIqWV6lsg5mR88lt1Bra3X1Rm4ymHjl
+t+Hd5SKDoAO/hg4yI0zGeeJNg5iEQGsz+TEupoDH1F+hLP0PK9zfblvbef8C/QG3ouF3eoimsmk
19o6VAG5UFNe6qFU2jPFxTZ6QpazP0In7txpUWbmVnNqwKxsXml76FanzhO0xux8/iZHjcYoY1t+
vb+onQOCQBIT2K9otxt62gmSwjTqwwH1m8q5KGYSEwTVht+jafucgVZ8+JWmn/3auqHsB2+P2OQ3
AYFeJrCFD9EYIDZlu5FmLIFRR93Be7azd3RhGaAjPsR/bFGx1lTCHzLDUDunI7qIhdM9p7CLHBR9
b98yeIf46TgoEUdtNdlS0K9qImVjIKFq+kNel/Gkr5np96FVnRj96N5Li6YclPdulsaZ0CGbYRtx
ITcMf6WcpAxks7SpVbSviarFn9rG+uP+qdgz8prTUblgH7fl7Gixk76E/zNgatp+WtK08Mosrk+P
W6FwQbxLPkeUuCkwFaq2OBKxeWBnVX7qC310dWc9olS/ubbiEqmUWxkh5v+2NEB9PFlDZSsjCk6L
9RGUIUVDq0k/TmURPf5tYDMgwoEeX7z+m8OdxtLQFFk7BdIkdWogO0U/n2K6oA82ToT7Id+B7p/v
Dzn37USfNPHlyykgy9O/WtLYuBqY3O8Pfx/aaUzVYYd4d1vAQuGagZiWo2bM0dIjYDAMzz3UyclB
an9z2gQij5F5qGMAx1EoufYJAyQDPU/JHCSc7RPJ4/yuiOv2UfeNFbzcq6otZU178xTKSuGMvdbK
gbLkibdOXexWo5Of6746Glu6OXLCFJeUoB0SVS7Q9YLSSBuWRcnlwFxaFQ5nOxwJcvlABLwxpNzn
+99pUwynqwFxL/Ik/JvwFj6Za3MzRB2WkbAyVC/Ti9wN0s9xGvRvfZHEl5ig5DPTcfNJ08J/2lB3
nu9b31ks8YUAtxOrkUyKr/vGo8PTXc7olMlBEiv6i1lZDjCDMvESLWkOHo8bh8tCIU7iclGPBqC9
cRipaaSDBTQqkGGK95Zy+DjZ+plxu+lsWcW7taikR10UKEDyPBH2Ul8lArteXKJVhbbAPRMwYTo3
Ltx2f9kRF+PgBtzu4f/j7Lx25caZtX1FApTDqTqu4Ozx2D4R7LGHyqJyuPr9cO3943erGy2sOZnv
A4yZMtlUsVj1BtXv5u2lyFkokK/P5myl6BZE+qNmSZwnB48vu9KHgyG9duPSuhEKZWTFTyYQfaBV
zZTKoM/AgBuPellGv8duGg+l9KqdJXv9dfMgziUEHOoXgxwPvmGd34MSPYrCb6LHaKqSGg2MyTno
DeDXSAQIl9w/htdJRAXj81auK9eUEaBfpP8gjXiYa8m/bmkVj5ZZvxK0w5K47/mmGa/RYYXRfnke
mjyabJRwvMcsGctDL80sXCKo3vfXcn3OAdICUUZGUWHZ1lwHHxfSOEL19lGrk+qYJSLrQnfM/ANk
/eQh6sdpR8Ngi0p0vYO87JDKo5ZR5fQa+1QK0WVcO96jJa2RUayOxKktt3R2rwpORf1VNTvsX0Ah
a77eYBv450am9WiB0zi4Vh1/SBHcfxRInT/7wqpeeydTYaAJoUxVIAdynV3+YjENjZKqoH2y4B0/
ZXNSwVmN8r/v/2JXXxX3o2IzMwXhjgFNeRklispRA5NHlExE37vZLsOgaMbnqV9eJ9XI90Tqw7GO
NxZFE8TKVW+VgW6kj4bRH6U/FYQBWGOFk4HuzKsuzP8NRAn9goJSHu1qzX8kdsh/vA6WcTg2gVEe
xTTgDTXUyTPjzS149+X2/b9QvEKwrlDuzas1QWCLIbfNw3HsrMNkWe27yuiGj/2ypUlyecb/NxA3
JIrtTGWgSa2yn2gBl2Wtz5o6uvhjkHZhMWMWcP80qPv9/0+J/y+Kh6gRxTNv02C1nJjBH0NaorSd
LZ7EZDuMpK12h5qpu8uxofrgVtr01On9xmtOHbNVYN7DXFQcD+iA62NYM2lMzQlfJoHOzcnphpjC
sJP6SXenZp+mtX7GQ9I4AlcN9m5ub408b/yOqgDmzEDFRWpiVcnVwABhiRO/K7Uy1Mcs27VJOT8W
pUwf7u/xC2Hiaq2OmpbwyUGtWBVZUrMbK8nleJzLxsSgwwxOWtkMJ8sW7d4VwRJC2ZqfFCNBQdu8
Q2IU2n5Ghzl0jKk690XSHssl8z7f/4vdOGKYD9BgVL5H6l14+dnEWYNd9pCyB11pHBbhV+EwlFui
Fy+f+Xr5JDTuNDDvZJ1VGCPO3Mwv+/FoN7jDldiAvbX1uALU30b7bLSyUOSte5qctttpLXgEEZjp
IfWa7uP99V4m9JfDrnCSdLSUJg6Mrsv1okzRtcgwjUcvit0wD3ztqc4zA8/GqDsOUps3Pq5bZwwG
DSmQcQKaoKvfXTTanI00rI9ukuJcJxjE9UYlGcmVWyzH61BKpoLijxa8D2t+9R23ywIhyLBYmjMu
76w8C/4qqjw7pIHZbomH3Y7FoBFcEJ3xNVLSMao5jSd/PKZ2zVur1bwxxJULzIDXbYkBGKqevDw8
LOyFGg1sXU0zLn+zset1Q+Q4x7vtEsmnfGhE/3bWW2M8xrHXWX/Pme++15dIKbKOWM86peHUO6EF
C8YqsTB5MplZRZ3yqipOHSa0FygMAJxA1LpCndk4hElr9sZj5OTZBz8H2hIHwfgqgsX/RYE5p8At
SqBn9bvmNqY7ALzH41IW/aPllmYo9eB1+p7/F4UmgLoF0C9b+5BknhhcDJan4zIH/5Z2n+8Ce0o3
SsUXZ9fVT2kBT4bAjC8YZ2f1+TXcKVIz6vkYjGmP6ruM4nqHiNDShZPVBtrOk62Lv0A7+vJg61GG
YLa0RHNCpqRun4wZnaR9r8eZ/Z5atJ53GaD05qF1acGHM3iFrd7SjYMOXUyB0k0U8q4g9sOymHEj
relYTP7f84JUiR2P37DxHDcSxXUiBiVJW5iLEFcbfz2vsEZ8o2w/mihdKi1EN1GptU1bUa7TH30l
jis9YTAevHNWn5JRT26bNfNxVN9Js2D5qBdPloiW0OmsDdWuy4fBy5Gi/MOuU1GQsD5d575ioiDH
Uv5YaDncxd43y7D1reXgOHP6lAGHOGbtkHy7n+Ff3tWXZ4x3Fe8RxEEZXYAev1zjkAYZCNraOUKc
jf6NYpitJ9tOhzSsgtoIvnH5jF8SCODeU5Vg6RKm3pAZx6A1kuCQuML+pQXmbO/6fC7nXYu1b/Q2
bTw/Peia3XYHo11cERoKd/zb783lmQFT/qVb6qx7tKtUNOfCKcfoUOuF/2QW8DNC2UCpPyWR6X5Z
0khrw2kcY/NdIeXSMt5fcI0GDOzIM14lLhivSI7uYz/JWRgHa8qK37o9jBGiuBZw67BykrnZ+DKv
j5+PzDmtipeBKgXV5aal5jK40WJYuLgv5TnGnhLJnOZ1drvqRPAQQBtWKV+9CNNeRontLJ08c/aO
RqFnb6uhMx4rXW65ZV8XtIqKA92CqR+uQ7Za6x9Pga5ujNzrPO9YabJ4bxeTdhw1Mb+NoXjsm2aI
v0W4uu/tYeg3HiE3InuwJXV6CC/vKnWT/RG5SnOv8gfXP9rGcHYRxgtnaf10Wiy7s/LtFLkSGZtX
diQhfuiMwRkIKhSV4hSuDrwBdxaDiMY5jnlj7hc0ZY5JbWwp/a0zIVGUvwUtLdW/AwJ9uTZB6hLM
OZ2j0dAO0UTi/+z6ImAg7bxOUuZlQTY5Ck3Cl3+spX1n2VTpQP/lqGey31n5NHydU3/5fj9RrHMh
C6LZQ4tdcT4Azq0X1AMRRSTFOcL+cdxdvyzNZ1h5Gazudgp++I7UX4dAe1kYRAn6PkgNqfbn6pca
c5g7aIK7FAzLGPYJoicjaQZTgXkLOnXj50J3HwI5o00KtLUsxOCWjeHNhBo8S4nImsMu1ZV6PDza
/es3Uh095FzRxOVJfHkyQBWD3lk69xhPU77zRWZ+F7Ktw86doveYM3gbV+WNH44ZOBlEAUjpyqg/
/+MrW8rcwXIFLERmj2Inapt+k5HNp2ho2r3Fa/E/xKPwYihNWU0TchXPHCcjj4COHes08Z6Jgkxu
sSC/4vXzocD85fP9/bzx0/EcB6+NJgrV7ks9/Mf67NSlZFfxeLeWf1d13j9AxZ+/Nb7ccuC6epfy
EXg0zxTXCpdYuBOXe2mMTTJ0dR4dvWlovuL2FaGjnXt90X3tfZn7Hzvbb5wQhejKPMdGOxmhrOZg
fHAMMT9VXBnDTup5rO8RIbMb1TdtqvP9/VjfTfTBeKFyhhiMYfJmrvK5TeNI1rbmHRMcMfZ2P3ew
ctvfrw/CeMrgY+Ec0wa53AhlMxJ4oiV14wOzzytXC2e32+q1qP/Kn7WJWgpjWE4S8DKEsVdRZiHz
FNpycMwReH4Y81bbZXGvHyanH97PVSQebHTIDl5vik/eYLSH1y6SO5HeFOMIrmFoD5eLzFIph7xP
BYZrvEEzJVLkyuzn/SA3zhSnU928DD/IP+v7Vy65X+FzIE4JuHVqHUzpBSr+gNb3Tb8EP4yo0e3T
MHaB8TGyFz1KeQ473bxPfb1sQ1H5Gv2IMQ2656k2+99eb41bzhrXZ0qpR5K0wGECQl7nLIgJUdrb
Ij610+ierLRwTn1TyFc+3TgzioOPGSb/o+jBl/uN5Qmqwksen+IuqXcYcMa0wuMti8+ba8HVRfme
QChcj30Y4M/eXFXxCdVUK3SntNyN9A03suCtKMr6kBETswmevpdrKTA8lkjkxHBmI5N/1P5usrpy
YwpzFYVeCZhwlMkB5fD/1Z//kfuGKYiEXTVEMYLk0IL/3aXoU752LfyXX3gOFDNAL9azHh9Rbpmm
Woy8iRs9Igiufa+7ufpx/0N4SUwXX/tLGEZldNp5da3VRtA3d6e+jXBPGQr3X9Q8neUv04ulE1Jw
iPd1FOTNo4Znrv6cStv/rc9Z645UIoDUw7xLxmTfTSApfw5V7ZtHERjZJ5naLi4fhTe8EWJaukcr
Lsc0XJzFiU8DGGwUemUq2lC3ysQIdV30H1q/F+bGpOLqkmJtiBkCM4cowFR/dbRVZ9KNeDKxttoI
S9uunrIyXR61Ktui9twKxcgdGgV6DIAGV1lLz1KUn7BHx0nITXgad9gIMEYJU2w0Ng7G+smqxGhw
PVNXL5qo9Akvj1+Zei5cHgzchro4dzHvPGdwfpKOP86l+763nI1ceWNpL71XZFwYFnPHXMbT6hjQ
qt2mcIHdOlzGbnnT5tgqqrHt8f5pvPFlUXAq4A+1J1XoKlQaiLhJszo9yczEwVlvxr2TWVtK1jej
IAaOoDKjLB7/lwtqbJsXsdmlJ83I7B0iU+XeM9po4/DdjMJ7hzaGIt6shz3W1M2DltKeSnj9HcbR
GHepK7Yo1OvXnNKaZKuoxHix0hZbZTxnQvMgSYz0NHikodou7acmLwys3m2t7ULTaYffs+HkD3ZZ
NN9e/2sRl84TvRo4g6uas1L8XK8hNq+feh+M5rxHY9N9FfJMSQZQTjEAUQ0aZllr7ZaqHqta17z0
VGWxs6/iAajJ0m6JPN36tRg40vRTj3/6aJdnIs8tsQyFnp6ywtF33uLBWVj04LW1DVUsYySIIDSL
KbJWpVXW9N1gxHl2MlEeOQdFzwu83WJUqm1fZXQSOfwhQMVw8dZBxsS25mGB9tvVfbSvF7oxHewv
LJujITl6sjF+3T8H1wmCroyr0KmsCbmnVZr1iiGCEELzyIm74d3Sz9Yeycz6l5vlG6noamkUQTRM
oDMyagSxpX7FP27eUbj2qDcY3GDE1epPNvSkNCxFPLln22Re/DyVAzyT+8u7FZQBAvURIxkEBFbL
E70uAz8mKfm1mPazPo4nv2vdD3XXOWwtv8I/9wNe7SerBI1IsQRUWz1ZL1dpVTliEnGfokpjyuAQ
xR7Ioyr2/FNnl9YWtOrW8qh/OY/cXSSQ1fIoZEXi6TPRZDyHpjF0f6Hw4/8kRVtvIs2ti/395d0M
qCbFJF9q2/WsoHNhrwibtFGgD/1GiwzjAxao8Q/kVMzvhiiKjQL3VjxoEbzCGRrAH119dB0d5GwB
D3Qq5zmtd+6kDdYej4/0XIxe9GGqx/zh/gqvf0BaQ8ooXZVtEI9WLTaBS4FmDLDSo3JhKhwxTsz8
JHmnzXN1vB/qenGEgnKp1Lpola8H462AxpVPCEF5/FBQMHT5xfESxhbZIKLyjN+KfG0bFloEonsw
ghRuG9bHenV0nhK7QDMh6mdB7wQL1qpsN360G1uoyAoYHHN9si7153986ZnfmFPCHOk0GTyoQ01G
yfuBy+7zYovl3/t7eJX7WRAYHfhHJE04l6usAimozudEMbBla++ajOS9b+pAKzcO/otW7EVmVoGA
vWFBAgaUAcrlohB6wolEG1DWDvL00+gmbbuLFj+ZzpTD3vM4j0EWVoiHto+ln7TiLalO/CW9BBlY
oKP1u97NrP7n4Kb0Z6NcOFjO6FCZwip3nOidTEt4WnncTF9A5TjVLhknsTxCyVusRxxjLDdMxNA4
h742jO+V3/dxGdIAmAIZevZYvbaTrg4KpB+lIKMIu+vfMCiXZc5bSOHaxNRsyCLjDZoRy1/3f72r
CmgVRX0hf5wUoE6mWWaQdD0ZpHuqIH9XFb15HLBPOvhpl7Ovsfxc1jiJ3Y+sEsf65yRRgxqCJafa
CJeRJVCKVuQK/Vxqydnq6ukQmX29MybpfvRbYz7Xhkg++8LkHTQYHOP/EB/CHAUgKmkgcFfxbTFq
tYESVdnGBaLERfo91rJpV0gtfytbM8b90J7fdNoQfEm49l/7DKapD6+GiwNXFlrTq4ujB0HiLqXS
Fogy/8G1huUd3gnzxiJXlFTqP8LAEqG5BckBZPtqlW2QM4DLqS58L5Ddg77kKAgnydxaDwxa5Ry6
makN/8S9pYlQr7yleOBVWhuP0mxdPayM0Ydhqrmx3Akn09JdZptTgX4iRNiw9bxJKjqUnuzG3E6T
sA3K2X1wtL5Mn3CIarbkw64Tm7pludeV2QnjVHWc/ziu7JBfFqBs6AQPVTjnubfLtf6zb2lb4rlq
Yy6Pp2p2q3xGwkG2ZFVGIMbS2D7S86fBXhwDbZtZe65KuzzVMpKh1WNnsfFb3VobhGu6CPTYQU+v
EqmRjf4yRSTSuRL5YUmTz0GjBbvAjLfwFtcpmxKXG5beM3Ro5MQud3GCMtXzeKtOCLVXh2G09aMu
hy2s8nVqoYlEbfSiTcKHttpBc5H+0seWPHVB9I2bftjZA3asjA13LRCpnVlp7+fa3qgebvxu6qh7
9Cy4XJGhuFxb1gopxxz/hcWek5Od4hLc1EO1s5dCHIbFkl/up5Ebe3kRb5XGCsR7AA+P2Ol5rf6w
WIMRDrxrd/ej3DgbePtQE0FHoIhen8bepwBKxxlp+LoOkn3b5N4cdgim7b009TYy840tZIJLUkLV
HDLW2p2wisuqswoMshAmAbU2jf9OlviSlOXvpYt+3l/Yje0j+TO8IhVC91vXz1OKV0xWUmWVUm92
otJwb7GDrdrhOgpEOXojCgaHvsr6nV9CxPdT8PkIwHpt2E5Fp4WRO1SvhQuxX1SMaM0q2BTVyio9
oUGf+Z4kzmC2Rli7i3F2RW7t7+/Z9WGgI/IC7FVeNOhcXB7xNo7czi+XDgWx2RS7aOLaPAyOmdon
dyn8LTLA9XFg8Ku6V5w9xlVrREnXY47W2lN/8mI4SqHf+G15pmbIk7eRrLPqvWyN5nWMW3VvqeE+
IzDW6Soprss1asqEszX0mS6xWyLFlmi7fLEMet/91h15vZ0K24XKMslCNSBXLxzmZ1KvDU0/Rd0w
7uIoSfay8NuHDkLWhr7i1TmkmKPjzZxJ2dlesc0zDns50RU/iaae9kgf10eFmdy4SFbS4mwe/3me
MyAklF8fekmXm4eHXZ8tfr2ccB1u/sapwNaRCRZJu4uzUdiHvrSbr0rdCLO3KG3G+bkyUEI+Wxn4
1S0J0+s1MxihvuHRw+CCse7lX8Yu6lGzemGj/7WUO4Sz9dPoW1sT6hfy18V9DT5CvXU4o8iMYfB4
GcabMaFE6Ns9DYWTLYe280TzNsVUptwzo9L8MHHjvAv7MZ20J/CggU05L43suaXptvDim4ze+EtP
mtLVT8vs1QPckG7W/u56Hbq8T9PW/lS6gBQO9ZKMSHDKCoJMXoOvR+6znXgMVKJb9pln1ub3IFm8
Lw1o0TwJmz6X3i5ejGJ+ooFevnWKsuy+FH4KQXhwRylDWbqtd5BS1sa51kEyPvV6amSHYZBu/7YI
JMj6uhpSgcSXnQ37pY5N+asq2u6Llbd2Gw7CiZtTnbbGgAijBmNcSgNMwC5gEPg4J2i97wXtuxJm
ki39s+/NUf5hEXHnUuZHs3uIjCbq/uoxQ/P2vKSS8U0L8iA4QqhB4XZxvK45lCUGCfvJG7WFVs40
j+fBNvviHOWx+ZcVLIvOV9PFzvfa8LR/cQ7M7a+FLkXxI7KiXH/O/SbND03Ul9Gv+znx+pQpbhvV
PIUGuLA1+nqSxtSmjAFPbdDKvdsZYhfkozzfj6L6mOtDhnsDJ1nJKlKiXx6ypq+jmEzhnuYxlr+T
wi2f0wYl7D6W+fOCsu0hK+v0cD/oVX7iZFNHMV3ENR0lkVW6T4N41mRlM8Ps/eg8upVxKiCo7vAq
Ljcyx81dpLymdILRdtUtjm17gCHAR4QOz/BcAm17tAZd/w8LUmM5YCvgc5AUudzFWeZxnWSRewoG
oQQ23PxQgNQ/lu08fLy/d7cWpKhDsAGxHwB5eRlqyrA4kKXvnry0zd/W1igfIyeQr03rSGBSvKCp
ptNcRRHqMkqtNzmeIaN2GvLchFqhRXugfq/TfiKr0/SDYq0cUnk3X/XFYn+BxTEa3qnzK+9vRprR
Pqmd4DjZdbRRAV4dOUJxDJAyojJjPrG6QPSh5aIMKp97aox+mlExp7tlMpLHrEPCYePQXQeDU8bS
GNTT8gObfLl7vlyKYZq14FRCFzkNrub/U5hatYu7ytqqZa7OA8gI2niq207DjzfvZazGFZrbJm6g
ZNYkiOSWTlJVB1so6NthgC5xG8EmX3OipPRTwKdWgH0OOqWFi/ZvK6ItXfKbG0f6BdOpSIZrnnKi
BeRjIwpOo93pIAKUTlc6dP1eZnWzpXd2Y0nkVfqkHG/gDusvCWZSotPYZklxLUNQxv2uMrOta/xm
FIAODAyQzL8aBMdWhiJQJaLTUNlRthdVKf6hN7t0r31PMQVhCqzAh8y2r8rLfHLrfi5S9xSliR2m
JhyV0u6686Rn9gZG+vpXUi0u4Ff0Xzh39up465RUdsSb5oTJ8Higzp53RhK5u0Dvm40v6Xr3XDYN
2WcgQBDU16Gg6SIFJdoA2f8uCPXBDnbC2ATnqW/k4hKknIP1DIhd6ceAmbv8hmrP71F4KKOT3/oi
+pq2la+/k7YldKCvzJTCZBnwKQe2n/2KNTVFWzwTE7j7mf16WylsYSeTEBWycy1P58yVZhnpFJz0
iXQrk97eRaBNd326ydS/ta0U7kDTAAwos9HLBZc4emQar/OTgZhtd4jHTC8eJquytq7fG2tCmoxA
vL1hiK5fWlHjiMbTq+jk9EW7y326TYUsmAe687R/9faR23knMEylx7xmeLckdru3de1kVgu6YbX5
bdQBdBZgsl4fSbUeed6r4eaV/XSWZ40Dug+/6z7vjkYgvUOdld5xTLVXPxpJS/CF+aKJh/2y2t8/
uoNDNNRlb5jinNntt8wH5zu1s3ZQ/9bGBXnjSOCwwfQN3SlKi/XzNNZKYN/JLM7Cbtod1l39zg5G
cbj/I129vPmbUbyAI6ToBBy5uobTCVcmMRriLKvqqAHEC4PY/VV1A4+W8nXqJ6q8YAjNd8T2wUXl
YFxunmOVyqqpj89x1PshuFu68P0UbLS9X87wZfZQo2AgOAjrKmHB1W+kmTHWl1WjnWzNsosxHIIp
yd7NulsN7xfTjrSwT5tBuQQuaR1iNq1/TJugL8Os9WldA6Ap81MVu1Lu9C7q5I8+Lz0D+GzsRxvF
49XnyAVBRULZrdBwaNtc7ogxCpSjhCjOCIr9LcuUF1RZfCsL93U63Gw9G09Opf8Ac5Tezup3jqoB
/lcmy/OEeeveq1r3EHRWtfEhXp0mFQVGPeMkTi4jz8vlNDPq6ZUD98MazWbaIe1QdeEyxHqHz90y
5I8Lf8ktFdHrPaQE4qYFEM/ddCUx3rsyZzyR+LyY0AnaucFIz9KI3Gk5JnYntkRVrmioDMzIajqy
cwB6aB+tTnEwGUFcuosHH6hY3iTFJB6byCj+1WcERg8Q7ZI+DLohKM9pVcbeOQiSatxZmha3RyTm
qy349dVlyeXEk43MRxmIcMeq4CyixGf84rP+JPrRzcvJLLVHR4hvYsqQyXf/tmrvubC2pszXLSDi
kjMo4mHiqNH25Y/tt1YZVEIE7IM0jNAQpRX6SeTv+lY3zkUfB09G0CZPeWVOH4xeM79GduF8vp+/
rp7L6i/BeAssGjAk4JiXf4m4GrB2FNzRfisT/UhfxG8OQVFYzrnII8pIP67a91lcwIW6H/kqPxPZ
oxFkkdCUFszqi1rgEsJCmoNTZtSyCB3pzcx8F2f4L3FIljyYEatAl2W9QrdCPrIL4LY33k+RLf0H
3WqLjRLy1mqoCWgZUtcxF13lTOajidFytk6V9LxnBvHVA32lef/6PaPJwKdDlUrWW0WhUM19U/A2
WqjZrMNYZsa4r4xp3Jq8XucEXnrKmgo3D2rJtcnC5AiGCxNFPq/mZAdGTj4FXl/v07zeMhW7tXO8
85TyGg0bqqrL38cOMq1P8ixiOtMkX104lycnq8zj63cOsg+8EZIOfOHVzKlsm6hEfT46WUM2HxIr
1c+9lrobb5br/M22/RFl9TVJ8D74KFJ3j15SvisXp3qUsW0eu0Qz3zBn9w73V3Xr61W6z9Qditq+
NrLD3zmY6AZRYRtu/+Au/o+sHqYdaBW49PNjWoGTuR/xxq+lFF8Ud+GljbJKWnAA0KEwiugk4rk9
+XqT7uMpWD7cj3Lj+ME2IZDLdIE+3upM5HWEHEwqo5MWteJE/gvOYxHrB06Hs4G+vBmKgRDNGqWk
vRbeGruRssHqI+VO8NdcTnSWvbSh5inz8/1F3dw6B1yzQi5C8lkdQVvLmGygDX6aWr0Je1OzDrrd
O68/6Eg8qPIQIg35dVUR5Y3rziIttVOQ97W7i1wRPWOcC0Po/mpu7JtStaRIJLMiArxaDVf8WAZl
LM5AMIp3WlqMT6kmAxTd2/L7/VA3viqGJJC/KOYBFKxpIhhuL2xoF5/70tSfumj2H0pNaz/6udt9
d7ym2eoVqs/0ogAOwGL4mL+wPtVAXx3yhnsSSdIsPhu5OclwrC0/3ptNbEOWd7XmH6rZyD9WoxOX
f1lZ5zUhQght86v3+qY8MNnW6zSUUVu8gwtije97RD9QAoM54IRlg+fgrvS8ToSLLwf75+D20Y9I
m+LuwGU70V9DOk/u29QUaahni+v/xCE7UixoQ4/fRqNJgjGw7O5Oosu1fwKkCXwuNgwtj0bbxcEh
zVodRr+AXAPvdbD1MBtHLdtZ3cTfYLTGtt+JUaRfS8TDy/0c4CV98jVcnjfy040jD9YYDA1ES0VE
Un/+x2uvAZqLLbQFEniMq49IoKZHaDr/4VZUpTkgIV6JFM2ro9gPXgVSb0aXvYqdA90VXFYWWh33
T+HNtfwRZZXboU+5Fk/X+BwZ6Q+776e9pI+xvx/kxlfFXB85I+ARdBhs9Sn8sWHITTYxzX2OejaM
ipQuGacWxiHGvXljPTdDEQmcDo9XOu+XoZrSmO0iz5MzQu75OXV4YwwyNU5qcPfqUMzAqfTUP+ie
rR+UJSiXPHHN5JzGIjl4yL8coimYjtYCrvm1G8jYFuShGlu8aFxcriqH/O36ObqtiMVau6n2nEMg
POdDZ9vJRga8PhCE4l2ocCzg96/Y+hHOGbj5pOeY6WHIDV2HRh9sIeqvfyaiwLGFt0/ThOn35YLq
Lh1KK4FzGpUJE8M06HfmnPyNUNIWb/46kuplIBWrJLUYta8uXZipGVKCenWuvdFId6BBUPCMS2Mc
9noR6Fsv6nU4fh91v0O3YapPAbj6nhhyZ6WbB9Gp8GeUR3wzN7NzInJhkk37eNloB61LJRUO/h9P
XMYmMMFWOd2RZq17Dd00FCFANxWJfDIGK9+3VdKfGh+6aavn+kYds765XoIq3y61r4DVVt+YRq8O
pVR0tdrZiD9p3tAeZqexHyQEhjdUuVv6MWoRf15cxHshkqgmkc1SV5kwQlxhgQiuMRxM0JCS7e/S
NL7kbfN+9HMULQx5LNLxAWPzjUfWjR+Tt49qUirg35XcR1QDVRB4D5/xC8sDXBtE8XEGsN0exsWV
W6n4xrYq3BPVvAFCE/uT1TfR21FjdJY4G2JMgSqUVPRJ2z1WIpuO4xDM00YCW3/qal8BPnFuwIVc
q4a7XhxrTUlAUftTGPiNRJu8SDeS/+0oL1KUtBJ5SVwuy/frskAEXZztORY729Cbva2L17I9WMsL
rJXlwBigCXMZxbB41zllnJzdInLg79ll89TElXiOXafAIQyTrtfvHqpb1KPQkBX2Y/Vz6bPDyN1u
iYhJ5bvOyHq0MI0tEbUbR1CNPOj+w+imRb/avTwJJn9Go/6s5Vl10GPhvJ010zyZfbbV9L2RSxhQ
8pQkVzLdWBMUtQbILZZu3Ge1rD/GMWANSYI8WHET5eHcOvCYndrZYAxcf9z8cigtMBZVhfD648Ya
LjArfUnPs69XwynpBnN4soVjJMcR5fD2cXT7/J8uShZ5yIym9/ZTB7P2lbeeS6kPLICeDUgeuqGr
4zMmmmt0cZGdOyepPo2xP3/q+05+fN01ThS1rwyd8WhlWrZKnDVKcE5i2MlZr9v+CW7tskMTwXyb
RKW3UTFcf3WEYsaIKKBS6ljXqC3M/64yveQ8ldOvqtLrfUV76HR/PbeCkJDpPikGBtfe5UenO12q
NYL1IOdTvtc8Dfkwt9zy+rvOiwwUScMqEys68OoToMFS23RR4f1IJ3mv58L7goecIUIRG9iXmGLZ
OJK3AtI8ZcCNZwnNtVXJYDduNlnjnFEyOOmzmQvjsY5T+xHnje5YenP98OptJD0i46fUGxBWWR0L
MYNHFFqXnx1ZNkdz7OMHMzHGH/8hCsMPRYbj/bces6T6ZFiFzaqkP8hdgkFwHOpjk33dCHPVCeeU
M7EEDkWu19Vs5/JU9OZk2bVFMyWbyrJ5uzj5EB0DLZHDZ2no5W+Ntpn21NVV+jBFjRmca9a9PKQL
lGVe252wDloH4eR5bG2v/lD0s5k3ISUruhKJ6zbuIc5EHJxUGHnAPXTMKbyH4J+Bcz7sTMza6xBy
kF+fzLZp7J0+LLg5VJmoy6961Jn2XiBI5X6KnJF7D5pH7e27BWDzg7DMoXk2lhiJ66hf4vgj6l5u
9lOUkUxD0dsGVsNDoZntk2ktXozWVwQkBt0Nfz6lra91n2D0GNbeqXWJNE5Ud/r3yBTzfGjMcW4P
cYGXNmg0lKN2GbyfD0NgJDCMTa1HfBVcGw/zNKpsL2bgNPUmTGApjDmM82ZMzmXl1f7vVEhr2E+x
0RjPSGEszq6V7lDux8KK2zdz7876KcurQv8Q+7i67Mtg0senuNQDLGXJsd5+KCvkbALNKazPmRtU
Qehyvu0dkyARh2OHrVMftimmF2+V3Jb+7EDfQIwlMOdsh4pR+RNB/6J/lw3SN8Nx0itn15WN/D15
DHoejUWbiw+N76NhwxAR9xpNYi2zD9IJ5mXhwnjZT9m0eIfOTxNyrh215ZtaK7z+qGmuZp55R43F
p1kwN3qImsjNH5olc8b9qMRxPk2Qj81ngIg5VmdtlhnfEPnzRvj7gLvmt0RBhU6HwtD8ozFzdH8g
Xh5RegyiLA9ICCVl6KR40BxmFOLjOAwmkrUAPW/041vfYcR3kCi5xO8p5AV2TA2XbQzyxHHT90Y3
WzqClG6HmE07z5C1c/DB3X5sjdZ7k84A5CFqCWnuabdk4/vcqUTwG+KwCD7UtTTkh8AahjxULpKZ
Gy6F1hbnzNVs7582drv6MPlW1/xqNKey5jAq4glja2kZWvWp87qAH8CX3Tg9Vl1vtY952s3GcwOd
pzrlWpCIQyT7NIofMipX88uL5+evcbJS763bCt3C5M0w+78mk/70sdFS1HnifDLGrzMAye4hZ3ad
8K3p/ZQelNyLfEDDf4p3C1JBqRl2IuZjCoc4rRimmU01/UsbbTT3NXVS+6nSIt/6H87OqzdunH37
n0iAejmVZsYjl8RxHKecCKki1Xvhp39/ev4nOzOGB34XCLDZBUyLosib132VA72CSnzSNmT8UPYQ
PfcCdkEWpcFscc2bVyM71MswvXSN0dX7IRiFG7Fmpi7Uk4BdKVENb2Xq6z4/5O1oVT9gmrucLfbi
abGpFcMn5VYY4Id2ofxkDk2/n4KPqu4r/6kaMf971NvZRGMcVLMuVdgp3wX8RFpD0U76sfNBn2j/
HmtXzOZL6RTzujPJQAhCzCm3nzRgh7IzJJHctwtBI/LQ2IOjh4O39v7NZEkvIGjWTqrPDeWmGfa9
JX809ThYxOGN/WAdMBsVv0AOKrlXRp8nR2WosdlPTbrM3zRnENne1wvbgd3WjfYQlWKay70xmr2H
f8KcNwcBtyr7aJutRngx7ca03WFi7GahVfjD/Gsm2muJzRILwcj2qg4coJrMzthJKWtjPyfISDE1
ysvuZRoDo/jprzoxzpMSAYaMsBW8v0bZkcIVLqU/y5tKDkY0WX3smDO8JL9d/b3l9O2jlVFlRNXg
tumudt0p2GW5SPsI79m+/ZSVlbwDB5zzvYnb0HRbFm4m75O1UzJUmpdnEMOCcfjkK3Te4VxWk4ay
LUl/bECukKHbzZ2KOBiT/l+mZcnzaHRyuVXVmBQjVCV/qoqdJ0thk6XpTz7Ju3TMifvO14UaPxwn
OZR5yF6W6Q+GLOw1NuyCHB13NaX+pUuahQWQlMWkdm6Va7gxB4jcpyo07Fx3H5lZU8V1gA7+M84Y
zvxraUd32FWTD7U6HHrRjiG+e5V70wWla0XVOMwVejNXWV6Bwgcz3J1Vyz67z1SyNPgPNN22fZuV
i2gNem7+KItOitBrq+IXHnBTmqN974ZuJ70BN2jlNPxu/VQ22Ej2S+sad22iiTFWduEyi03fVXrG
sk0GP/Twj/RvdWXWxm2Ql/VzALlruhXG2lehDJS4LdtF144Zs+ocmmVs3XDOGGaXV5bxrQ/sfIwW
oppoRttilDtFmoP7kHPoah9kyopYwlZH9/ng251j3rbtMKU3lUcm+a8sTzL1YV3MqefEas2uPy7Z
6jeYrk8Uu58SN0i6j2iuzKegzgGPKmUPX32M7n8n2DKnYcXJlESEOM33fTqW36ghxGMzjXYZdg09
uKMmdfcbssLppa2qZYlA6ZV9T2qR59zSPZxkKJdl+pe1yvmbzAsloZ2NbX6s1ok5JHG11wEIAgfz
oA+5Zy/rS2dMqJQg16X+wS9VyldkCeV6TJObjE+Fs1ryzh8MubZhy3lckobTLO4DjMMp/1PgSmBb
WMZaXflioJ8oIfN3q1cT11e55hTyxanypoHcWT4JXfiEiQ+Jsm9GfORM9dhuf3kp6izHgUUrGnsU
rFuK9UNQdSOJ1Zjn/K7cxCEQb4JGH2Z9NmgPWmsNj0YPSn+rebJNt3LIycOsTc2RyqKq9J2lRueX
tgwSU6tMZs5vm8jAPCLGRTRPWuI0Rei48CUfxkTI3tw5BMr8M+bMeOZ70pKXaupKuV8NU2b/ci5g
S1RB935vv5VKMKAbvhECgbKRgp5WglQQOgfiWh1NTsVd42huRCcJ0lxhubsrZSc/6hQjOh3qrIY2
LGmsAIDVsWTyHhZRVD90f76G/F9ekbmBY8wM9Y87HDjp6QNp9ZI1yzqVR4nYJi6dkYaIoZyn1a/a
F+kO+i5bcvsK3HZ5y6L3ugn2uWRtYqiz+08z6t3kZVV17IwlE7veHJOt5NOvadUuoQaMWui5bngi
JNhzqKGdpG6WtS2OC3HxP6Yi7XrcoBdf361K1/4/rsIIajG4xg8Pit7Z+zKRXVtqTcTRx4ZE47Oy
0ueamnqNGuhX19jXF4+20VKhK7vANDgGnDNHK9VQ9hpNfVw8tsJU84tffJUWNpml+vz2Qry4PLI6
wO7QFeKrsrGjT5dI3mA5De40HMeEU9ImizySwfyCRT9Wwda7NRr4FqIRRkrrgp+QlHuGQrmN7JY5
MBlOK9pILKrfLFWwn3fgw779ZBeTCHTBsgBeAyvEP/LsXqevfUaaggPFIF+9PbcT9zmYC3lbr8Xw
991DUR7C0rOA7XE1PVvyAYojb1QMNQSsiHz0ZTgWubyps+aabfUrT7VhhlDMcaihLX/2VNpST6No
B+No2An5CAbHudxET5Mjr9lk+ed7lEV3gdwcqEmb4+e5+tkwFi+taAgcx9U2uhgesfmz0nuvCc00
zV4sYSafRMqD7gtVy3L/9pxebCPb6DQJ4ARAR8HY4XRhlkY6SEswesrt98AV3ONIcq/Rzl4bBboy
kCVjkKGzzcF/Wn3cQRqHK6N51AuaARh2jjsdV5ArW+L5RwYeClKCDzesUfCScxIxW2KzaVz941QZ
flxbrYoLe/w7Iss/2GN1berO1wiilK3NwmJkMOzbzh5qwEHNW6oyOUKDqQ+18tedbnXdjQjENZe4
8/ljKCiq/2stW6Ch5w7jchnhC61Ar9QGTlTASI3HrhNX4M7L+dssDNjmN8dgqqjtgf/zlgJMkANt
cf3jItzvgzDu+9KtQ66On2ZXpVcGu3gk4s+3nZeNil2Rv5wOJiv8lhNTWUeYBc28G9aOGrSWRfbz
7QV+8ZZs2r6IZpk+LvUX1YbgWYLENbK4WztMCrOsLqON8/AsJuFc2eUvxwKKZG/ik4LmB3Ho9Jkc
fyzdsrGLGBG+ddtzcH3AvEK7myFOX5m+7bv8b2UDVLxRgdlvwVoAI8+g6dxc57wKtCJuibEz9lMu
TfeXbBMQDWUm3mPXIAv4aE5Jnt1Poi6e9KGZpuN755YmB2Q2VEUIzuCrnD6v2vhlqYFHh9U3Aid7
Mb4YA+yYMHPEtbCRy/VC7Ba+T7xMeovctE/H4ooG0VykVdwoMkuX3nV23iLdw9tPdOHqw7xSwMEB
JhhiI5mdDZPwK7hmaZZxPXNRJVGZnXm3lvqURQAt/vMQEI8VA1mQ2FbP3bLe+2hd1cekWDMb5CFV
+lGtvvvFmMWAw0NOXMduQNwld4mZZASjd73fviRaNutIsdI8yHeB8IiwrbzGa/dOu6z1sVn0YcEd
aWznZ/wanek+UOQi7e2uvpY38X/I6+lSoiWwdfVpF+Pmen4EmEPBRSTw07gwK0qfA3e/Wc9i3Snl
BkWtrT99dexmVM99qxb729KYlSFD/ou0PsB2yJ2d6yCo/SAL6DEPqGnFEjnJwrsickcZj6XIivw4
AhOBYwUk7O3rjATwcIb5Wf2eCog9EQIAvf+I3FkscS1o3O4NL2tlNJmtSHYATEJ7HszGJ2m1Wet8
vyaWNu1rLhqZGwaFPv8b6ZzYu7owS67Zees7x2kmAjmqU8uYsd8Y++xBLUUl7+umxUCsdgJqIz9X
loiaFUYcYtm8ST94KQaZe2dM5i6UhW6td06B9AefcUmn/qPXe375UfSl5T7yobXkKqZdUkbGvKbo
AXxu/neirFrtaXUCad+yp3r1nZ1laRkqy1p/cntv9L2YvGr5YJDk4MfwACBfhUaHhvvoYEDR/cvV
AowBJGqTEFF5SRcleZ6XB4FWPtsprmXGPq22GCNR+N4/vlGeesbmeIz1rGzHgyrXIogIVkp+iaLA
FNMSBAKFq685RTivLmFicjRn/6ZPTOMnR0JVsthl1R115YzNju+dzPm2Lwb9aa5X91mbp7V4HIrE
0fYyyeufqAr1f3Iw06c10zsMCbHqBZnWtqxLJ1/mHleaQX6RYKnBznPd9inz1PLY1dqIkNNZtPth
HZz5UJGiKvAAorwLzWltm8grK5TlhZN6IirNqQju88JzfuslCPeeBkVhfAWlsdf7tAmSX5iLZsnO
qG05REEeCCUwEfKUH+WT0z9XboOhAeEXXRfpXRm0O8OYZ3BdJJlyuiEPJsBXXRd68yz0YK3uMJmd
yTdP13K6mVsUrncisa0fc2er4pebCr88Ass12tGxV6t4mgIOfmJldFML+9YLHjtXTZaKJkMTxhfE
0eZzWa52digwkqrSsKZsSH74Tetnf0Fjyy+ZFNl4o9f57HxcU1qpO91uYG1UKuOVrAo3+6eqy/o0
KjWHAKtJLobiZqTXeKFojUb71SwG/6ESVT5+qDNN/1EqmFVHU9R+NkV4YXrjY7B0XvN7DqrsxSYZ
K/04LVX7efZXw/hc4crQ0ejPV2CqbFFu7Hdtg8Bf9+bixQny1dmtfWAQVAmG+2+hJT2FqzkSs5ji
vqeHga7py31t92V7n3uTfMb+SJcQP1j5oZWtifu8zGUw/JNmAq96WQtdhN2UVC+zLZvhQzpMhntw
9VHXb/w2d53buoWPfQ/1trI/ZXXSPVh242BN6qLXf6gT0cud0aPOBExqwe4sOhDqsUEXnD/THOBr
LECmjZDlJTwqJa5kD07qNx9JDqAx4uCs0UXCSowgNPDILveFluN0QKAftmlA2XU8p0QV780EJHfv
6ahaI2lXpRUOlp61O/B3EH7hSf+3rjkqvwPUE85hpfgU0VAG5idcygpnp0Q5FBiFmAPZBL4/AEbN
ad9F1rzxKIFs/I+LXdD9cL3VnQheXBu0EaNVT5E0e3pL9qj1U+gMJRhTk7qdtfMhxRNa5Pl5Fs9m
W/qbBAkbydZ1h6PnJ7KIpNDIvRlz6eB15JmZiDpaJn/MmZSSsMNQgZY5aF0WOVmqPktqO7G3rE7/
mBo0AveWIdsPSPuZ3SkfupgEs/a328O13duWtB/xT6hzXPdVWUTroqvfrRI06h38lWLTwihxL4bA
B3qiMAi1lUyZvZc1zR7rfvU1HdPCvLNWM7FuPPDuv7nWlRjtTPXksBdbibvTxOJ9XeD5t9HKsWSE
RZ0PD1yDyu9jY5JKJcxsAsI1208GrbQ/5AmoX0M1iW/mQG8g6gLRWlHvDS4zZ+RFuZtNjgdAGg9w
VerO77yT6fcs9+cgGgak+mQ6mdMcagqd8o7WtS/uZs7zv2yeVhPC6pqNsLYXg+4bus5xJye9+eqM
yg+IE1IKvUwlvvqelpQ7ueBJs89GP4P9OhFPjwVZSXta2O0nuy2Dn7PV1Wa0OE1519NtVKhgRHsr
A3M0dktBMALpI6bqQyNIZrkPss78hbUXKReABMynCLTUCPMsCNbQ6QBNIexCNLmZ6Q4kXBg9a96b
nfSDiBJFwXAx3anZFUgo7hISTX6Xs5qAqWQ2hcwq6q6VfOc/hdRLO85dY8yjwa1h69ZcMT46OQKD
vVUgxYyk9Pw/ntmYXzx71bUwZQnThDPBukZV9h2ctmliA26lBt82SBxnJ5N56sOBhHFyndm8fySj
51lAznr+Nxhm83syE8u0L/ph/DpNHQ3YqfGCL0W6ep+9aiwIZ55UcZ+oETKg345jF2E3QAkl+pqu
kAaL6Ts5cCb/OmPgvlM90Wu7NjWWBwTVQ7EbKU+PWh0wMyg8OX99r+N3xG2mkrsxdTgwgLB6g/Os
XvyQFaJ/am23+dOnnN2wgzKzjJKKw2ff+tr6iTc3fx36ytFCI+uazyYJTG3YeWC4Ydel1kOWLt6y
D9o+q3Y6pK0xrOGOE0eFFvNrTfLiFGYzGuRta6WlS9OlZWOYsqbYwyQVH7p5wJRWiU486XY2iBvu
DU5scrhbiLS91gn7OXHFwS3H6nPRdB6+7GtB52AyyffFf25go1ky8LKnrizLPYSZpNgVfuV8bj06
iiHFp1VEy7w6T7LXZqyyMR/3D0qzaw9H4cL6pim+EB59bGTk93r9UqzugPUizq5/6rX2uwhR/kTz
I1GIcoyRDu5d16/lT42bjsPHYgR8t4kv9f3q9RYzrC3rT6vUjSQUbl0nezjSuX5DGxO7kGUx6enl
UnR5SN4ex3Lb2OWIdY2r8shoq+aWLsOah91cCNx6JhDcCJPG/gnz/JXmNnT1ByzNxxxg22n9kJwm
Pd/1qvVl1Iye09+okTnb58rOuiiwCbmMFm1Y/2Ef73zp8Fz8VtI+fqzsYOrplU3dEHaBq+qwqqeV
03bK27/AuuNfHfwsYM/urZemhVxwq+uVbt6IaWrurV5BX0c/yKmpOps2kpu4kh5wU5WfKbyaL2Ve
9d+dxET2ZhnF9IlE3LY6gGZ5n4t2Nr76hA944TQDE4YIayhzs3LVPnvQDZ4mAsSxAO9yLDyMRRdk
Cwpr0fbgp9a9krbX70pHYclfT6oa6GcpJqnrWpoXieMmy9YPbW9z6uPxozSqICVQpcifMn3wcWRf
StM4qrqYy900a0vL58HZF1mTa/4xV7bAXdOp+bsbdMkz9sZBzZ5OTRUOyiQr2MaNcAqN3mjNG24o
syYid3HW8phZ/iBvRq3ia8RiT47HZnLy+feI28/6QAFua7vMEpPxnKwLZsg8bZcc2zYf1YFZKsqb
pUxdXijZktD7R7tLvkPvEOtHCoes/mo7WqftK3+xu2gMumy5b+DL9Z/QPrvtztUnbmmtaRd2HRJ4
yuYdjnU2+PtaN2UZia4X6delyVqa6Zwnv90kUMkLWvuZlk2VaNV+0PUZvc+UdwMiSY6RB2h9drtL
zc7zX5LNlO5gNeZQ7Ut/aPPbMXW5887YaqiDm+Smf2/T4Bt+OoPfa3vdz83gQMpg7/5GUDcyBYa2
QlaqmrEgt7ob4iRDLvHdqYjk+xCkqaZita6zGRMqun7tWD/dF9tTRpOGOVKn5qFEPOt+gBViPwND
mdqeScpcEaZLUo2R1hFLF2MSHvR3bt9y08HRvRrjbjaq/G7WjMLHL3Ou/PvOIRk08qbMcQ8yp8XL
cV1TbqL+SLNIz8ZmOVJEeDMAZdNUO4Or1fzLNR3NesGya4U8wcXWv/coQL+0NTqVrctZcVjWBreP
zK4rLm0aSdPfyDEu0udR23KTIo3rSx2Vdd3XLw4qaiOiwdJyxqWk9E544Q7jvG+WSat/ruWIJJXE
pSa4s7mtWh9IvtSKm2Y1xUJXzq60D5hXkerIUrRNlrzw9TTYL7Jeirhiu5w+GEtJ6Wdp7ezfkRg+
B2rnl5DAv8zk3a27liy+IjQTp3bu4NPI7pCVgaOOyIkcPFnBqKo/pSmJ4yYcflRh6kyJESF1sctD
BWk92/kzV9jPhd30K740q+d+yPPGG3dqGchuhMmg1r9Nu8D0C5dqxRZv6Stb7GFA+v5tNS1Zu69T
vXvqeq22buhGNtxk/Lwv9NtGQEX8APRs8IuqqgsOmrVmYg6J+QiaW7eqg/oKvvQKlMWOCRUfwMWg
5XqOBVqI+vDBKWM5VuO+SpMk4sP9AhDax29DLq+N5CEsADBDEgZ6dgrsWNLXR/DIMp6NWjyQ2/5d
eRLAo1u/vn8grIoQzoB2YwN6RuCTtl8bOlt0TPt0jpJEJzAePCMSyKquwEjnHUFAQB3GrAP7kRFB
k06faVlyquSqqOOgCpwH5CZBlBf9C5a3S8yOYu0hefx7++ku8TH46EwjfQSbfsUF65KCquaiWsaY
nni70UpHdo7JevfL4q5E35Gil34BPbrTB8t1DSuQzKtiIgkkwS/zUNwKkLJ1Z2FNcGUNXs7iBuSj
7tvAHywnztZg6qA1SStuYxuW6e80t8YJojPG/piqPuXa1zlGgQFQsL43rmdLUMLWlD9wf1mTZ+C0
3fFg+TLWscd+loVlBzAdDq1vLvu339rF4t86nXxjeFptX9qFJN2wXaXDkInXZF1DO4HG4SdBFWkA
t1eGukD3wU1RjG0RBNB/LwB3Z4XA6uFJGK9Lbf5bltKNyrF2SV0zWnbEZnpvN2YzCWHLBnRHD8fK
PF0qEy6Dhj6qPFaiNZ9NvrQXOAfNL18bs8+EVMsr39zlBwBLQN8skmkqBOhCT8drkrazEviy8dxr
VuQ2nv+5qarq3e0ERqGKRbNAq47q/XQUt0pqBZWmiCWcUSrNlQzd0BoaAYURk/lrtkKXD0XrfXNf
RqPkYSJwNolLuwTQ5woZW4kiLFYEY/fDx1P1vb4YtKSxToLrvjkHsDmeIfl2A8oLnSXDLxF391T0
nGcmLceyy69JyS7W4daQIfgVD8FtuzrfG5skGQaDsLVYK+t2l9vB+GwYbb+bXGm9JIF/jcR/8Ylt
4wE18Wz0oREonb6xwV3tQaVjFrsdBUWh5rnCbLfS74ey0r6//TlfvC6+LaSfKHVw+6CsPVsdqdVh
faGNKh5tOe/1oNJ2nl3aV/bF10Yx0LtzlOG+YJwbIgvugNLQKRAnHBF/N0m+fsOpZvSudPYvtl9M
aFFgQCTAjAfL3bPz0lkqac61o8fJjFYmG4I2Hgs0rmFZ5SrMAPXTcJap+vveOdzsKzhm6GxBz3DO
9t4g5x5HmEIXr0PQHbb026hpCnlld7qcw+2YZAZhpUOfOZ9D3qE1FvDh2J2wb+8XgK9ey6+RI14Z
hfKJCWRnhxt0foJVkntn7ld9bNvauFvHwYsgFPS7t2fs8kVtRwfDwLkEtj7facuizYH22j7Wu8WL
sg5L0zm/S9P8zodcGxWdfe1kvviGN9nR1lI1trxBlsnpN+VKG/R/oRTUsnF9Krt2uAnSpTvUXmLF
Q17PV8qOy3n06PghhtiWPfvvWT2FyG0wlG5McdYHaeSRbR1CJRzfPY9sEpxVEBU4J6l6T5+KybPw
XPCGGPeK9J8nLTqZOLekbTROBD8faZUEn4yqtq85JG8/+KQDt9U323ZBYYXk6Nxqf+qTsZ6WArGi
qtd/ujU1+0FU6k5fjfK40hDFZzfPnBeDa8DN22vncma3ofGgZMUjc/pfP/Q/Pf+hLrNM9XKO9YCy
sajGNTYzUM+3R7nYg7cHDP6X+spZRrfsdGZFLjpzKKc5lp1BSxF/tnurpQsW9OraifnaUHjToG+C
A0V45NnSNHxSJOi5z7HZWHaoL0u3X33pRV3iX2sWB6+8NqoBFiQHDAt0+0r+M3cYd9TU+RmEa6PI
vqMlTBvaU662RPhMkXaTtCr5aHij83MSy1REejrUV/zLLj9EWv8woiAQMb3QRE5/haEjq3DGTjme
BZqAgzlhqP2z0MHjvNIZ1o8znZn2iv71tSXj/99Wg0obldfpmNYgzWEE6Y99G9xDHxE7ErDhvfuT
h4iCvztyYkzXLwqtFUgjGQtG0WDH7+u6oydZDJ/fXpcX9m8U3bAauclsJ4GNxO/0WTz6exW+FVMs
PIEwu9J6drHEWWf1ARTKHsPSGoxH7FlWg41VL5JwdV287gov1fqDAcDd3SRFhzxB1M08hMPSiXwP
V9rIrhl18Juc7xGE2VPC4KGOx9/ZulaabG1o/VPMQp6fhOH2f4t6kldm/ZUlzVfKZgBbkaLp/OJD
FF/uClL6MHRyKvcjSzp1o1xfSrnDMduVx9ZW6+/ZxBfiQBxJr0e14yfXIIFXVhhsMNAHnEMhCjtn
lYeRtYs30ErhLlv5h9zV2ztsS7v92y//8tjcEp4xE+KqTo14rkhLSfMk3kQuMfVG2fNidWlES1eY
QSha3DweRKJp2QPd6Hx9dwWHE5rFM1ICc+c6F+jnCcynNcmX2Au64Q508VOQld37v1OqGwpte4NV
uBWdru3KMtN5zni+ol8x9hdGuW81dt63Z/Fyv8VFlsOZLXC7eV0QZha64Gm9otQbKAZ3CG+8LPTw
/Hf2HtHz73XKxaAL3jM0oI0+vpF3Tx/KJst6yYmhiI1qqnBsK7gny9W0bxPEgdd8zi7OZQZD8MlF
liXiUhecDpZXCbG3qeXFWes3/yR4cnUzDr2vHfWJzX6HJEnznobayF8sTPOsSOCSX0QlSQoNjSgn
/y7QpHLJWVNRfuQ48JrHdcqbL5ppd0PUlrl4IsspWMKVTneLhGqYmuHOHPK8iiQYzvdJzdLfgbWW
f+jzFWVcBEXx1RIOLaeZBAVthykWzH/HWuc67rBaceha67l8BiC3ScSgyVMdOncJ0m8K4c9fWw2F
+ZskwLKIx2pNp09m5XPetwi9RxI/NWk/KVIz27uRWwZUEZPydT+qpB8i2wArDafFm67lyVx8iky0
TT2+hXhvaONZfVeO4ywyaTmxNuhf8OG02U6nGy1vkH0VxLp6TXdlo7tYtozITgrcyOvdVPSnr9aR
jq+moXVjOoercei9HCPxFNWMjCyVTu8us2CZUyJiIg0z1eKzPB1O2nNXrBA34sLxMXBoaNMPZfL7
7U/xohhgEKpIgl62+y6n5ukgHAyDmMjMjjXyJaOxMnpJP80c7u1ctI96mbtXvv2LfZoB7W0auavx
LZ57R+HfEDS+mLghBsRI2AkNdTy5zSuv6tVRUHgj9d4AJfvsVc0iDxCjBXrsT/n0uMD5+rLO6TVV
ymuj4DWAXTXUJgfY8XTy6OCJ2kI1GgvLbI+ZXqmQBv018ONy2SGJ58Ah73krts/jR80gnVlvwonR
2pp7jTZSVBgVDU/buna8XT4Q2pf/AagAmdCUz5acR8uVj9904m7ZGh8LUqgM494rJ9nlA4EG0x7g
IsjV8wJd2cw+U3NQfmwniyye9SAnds0xsib/g7GO/fT2Cr98JjZ/h2/W4QDgtDlbChP83nnpWj/e
zNK/QlaUL0W+XrNceXUUbtSWZXn8OXeerMa2b5pk9uPR8MeXdhLjnaHJ5eXtZ/nfN39S0QEKwCZl
S8bRl2jFs02PiFvdRpkcxLQ6kFqhQx7kYcWBoI2QalnWrWet/t9hMfIfidZO2Y1I9eFXJfFXOMBm
UAa0yyIxDm//Wq+8UIQAmyHmZjHMn9PvYC6L1G+TkgzA3BDu4wJhpD+WTpmrLyvMkL9vj/bKVMM8
xfWJbRGI5EIX06dT084Lo7nSifhenIOLz83u7VFeeyZUMETZ0WTC7GD7//+5qI1irPU86YN4JokX
ylemxwuKb4h84xC+PdTlSUbgBpgU8gOSvLmGng611Qu023mpjp2VNz4FWKjwS7mVnV6FWurofy15
9SN8ZRZtQCbwJfjYm0DgdNC6KWodrVkSj1DpokYvykgf52vmpZfHCxFYW+gbZAQMHM55wgKO1WBY
SRIL5J0fainz39izY5A94YfYgv9cOc5emUrKyc3/26CVhszt9KmaeUlsByuFeEjHINR0pPl66mbP
OpjjLjA6866ep+5a7OFrc4nvIuHXpFigDTx7gbrTTyKZsySuCk5q35/1m8BU10Q/r46CihgHKQ+W
+bnn7Ipngm2vfRJbqviNp8y8F63/7is0mczkonDY0MuiCbn9Ev9Z9qXeeTm1uRZPi2/ulG1qh6Jw
8ytV8isfFxUUvvBAAkjA/LMJEy3qQA41LV5sU0ad6ZSH0lXYlqjq17u/rZORzk403cFAIU0YKWgw
M/NQ+9+lusMnPNZ+CZmmJ6+0SLR+//awrz4gKx6fUfAIAM/TaTQr0maFwTQWk0x+ARYYfTSPXasi
d267n+8eDMkZKS1b2x06/lkZQhVMtB1wfGxTgjxa5KCFRrWWu7HXnSvY0StrkN4mlQVYGbv9uXJP
SUvBjPCSWC5dgmVGi958cd/r4885CvANysJhilLwHFGQATFY/WJrMeb1cAL1DIatOy7Hd09bwJPg
6E55tcGZp+9o0PLaTVeZ3iZWX2xJucG+rDvrvqZh8fj2UJfbIJ0/9lguECiZWfenQ42jnCAJqjUe
F/HDXpK/QWY9Kb0m3KTIb94e63LpMRaZDpsfrL6pik7HMlvSvdJpXmMUfBYEDDzj8Yb3sYQJ5t3b
Q12uBobaHLC5VmMHdN7YXKUr/dwxQRILd446uE47qYb3umP+r2ulgy7hdAVAe04rSZuaymqd7bjU
jGFXe+L3oAIXftdSXzmIL58HVAdI1OMf0LIL37K5hpRvcDfBqkM9EryX3+ZBv1zBWC5fEOc8HTiu
JiBImHidvqDcS6QgD82Mk0HYh6YnPzZQfhUWhrqWJPvKA5G7hpyXF0Tj1Nv+/392c8gclVd2ixVj
J7bZevgQJJfce3c9jwZwU/IydVQT3tkdsnCniUxL142JXKUnO/o/ReE+qMyeruyql49D7cs1CC00
qiD4D6ePg92Nsmov8+JeGP8GJ5VHO1/sK8XsZQnBINtjoDKklD/vUyXpjNNG03sxziPVFFqNhsAj
d9VXrskaJFZsIrBXgMP2XhvAzXqd6FXoI0iruBWd1S7zoBl510G/Wbq+PQpvfNLHJrnydJdTCM+I
Ch2QD0wBPeDpFCZ+gXNXM1CqNNwZumVJQq3Vxyt70CujcGHdTHrh7npAa6ejsDOJEngpie3VqXaT
U1dR2kMRf3v7Aabg55xehzZRN1s4JFKQRPPsU9IRPLSikUlcDIsX7LRs8oxjPxniF+4Kw0vaLvaf
yq517WCJYdN+49rf+luSWbBCr3Jg30ZePpnFgykBjp66otGm561Zrx2SLBmtB5OOb7XPvaJKPnFZ
9d39rCfGcEgxytFQVujW+ABXoHEOPj0wgUKsBFQzzBoCeVrl/XyHJmdeb7D/GNFWBWWQ71WTevZO
HzoH/q2sx/7/cXYeO3Ibbds+ogKYw5bsMN2TpBlJM/aGkCybORRjkUf/X9S/eTtgGvPBsBcy7GpW
fMIdjmh1FvqDPdu9UwRZ3XT5FnrUMO8HpDuWO2fUi2iLQ6VlfbeEmH6kU1va0JGQ1/raIKZl3VWm
SKaN20YgX7XZLAu1GdToLHfFohf2wVQUXUK7K1taW3Miu5cZM2kTVors/mtL1bWPdZ3RMzTaPv4+
CVSyN6MWLfFzP5k4HJQQ69rNwk28AMkGHblxZWt/49w38Z1jCoOyP1JOYU5MaW0rF6T0s3KN6mtn
8MWP8WSY+c5BIlreDa61TFs/LRRyK0Zh+YfRQgQq26CbX8xBXQlEc/RsRn/FLfvh+5iO899Z06Oh
I5ahsMMx0+3iRZk0eTAUNSd4Qcpx4i4owJnhaoW0q8LU0+Qh4uUCNOKmC+aM0F1GCeEGYf3yK0Ss
xH9MoPOVdCN0oZ4oXSbu71kKrfjZNUol93qPEujewrlKezfcBW5Lj12dOM6G48oAViTMGfhzdpbs
pimd1B0dX3mU1Eff7K7usmMlbQTXIFOJEsyKpbzN0k/6sMsqvEs2EwJfaq9bA1j8UtI6OWY2TrNH
twamubHRjpFhPahe3Fkpqg2bBARRtc8Kgr2jMHTFC2ixLA+k3vO/w2wPxpOrdEg/AlTLz1azW4/6
gO20d0vTVv3WrboYCR8ja0a0U8zlaxpFjhcC9E3SJ2uk4PBgL50+HInJh2zvZCgIbRKQMGgFTRil
2tCvFHIGc2NVCL/NQjVog8m8u1elyqNwLq0e3YjaWMqwHSIRB0NnZmqjnMyG0mGLfgwW2SFZ0zj4
2K7aQUNx7CIxqiBtcrO9M1vQU5scWeVuy5tSzOyVRpMhQXsPPl7gHTu+uL5ieWPwdyqcU89T937r
zOZu0JbYQjVtmPrtlIzxuK9jG/5EUPmdMX7xaQhhTjRFmtjiTt647xFmp92DP+bee9Jn2isybL4f
plGTVA/xiL5CoBXolQa9CQsqzJeW/bRqypWh54wiCpYYIkI41okuQ0HWFlEEdlQWplRD5tApoAEQ
rFipCuCQ+xg1UpR5rmaRvRp6I14NJF+yLzFmYvr3dlpK9UVnvyAujQn7fHRkrtygymVX/gXXths2
I1A1sbGmAtiudGJvGGBP2sXchgq75zpISwN/68ScvHfbjaZ6nypLmpBO6Hj/6hPsPcFNQ8lqqRtO
1kvRJ8Xfg93ozX5szbkAKa2NP4AdZ/nL7IKBe3bhBEx3HUWP9hsCSKx/2vn1DynGWN/AC/KBjesT
fsQSl4PnrMc5d+cjqfazs+cietRxj0y2GedY/ZpHfcKYreK4349oxsJbhfjXPQz9PADhBqNah+D6
i3G/upQ6276z9SnglDCFcHES/y+u4Sjfwzgb2qBfDSPvZjey+rsocf1u5xd4y4fSxaj8PzobjRf2
0xAbaBcuCEaKydeRqKMQuDy4PYa+X1PpQPGq56k1vjpiipf9EI/atDNzo3tbIrefnmPINHKbak3R
bEaWEst1OevtthybRT2leRxBLWwF7tQoOPWdhp/IIKzNMIkK1T67ra0HntoIukpJW3KX2FOujlgp
WM19obp+OpQIcIlnf2hyK2iTyTUe8mGCxtKZvuoO3hIZ8wNBt23+Exm2+lEoczRfbCl993veeKJ6
i6hpaq96kQz5oRi0tAuSRdnLvjSq7ilboGLvnAwi7HeM3jpbhr2cbbFxonGeePNVBBeZbYLmH+qR
HiQjlGaajQYpqISR4LVilbQa4l3VoEy8K2WUT6HqRG88YWyyLDtvapo67Jt4ZmMtcBT3XjM4+F0W
c+e8c2P19a8FdVrhhrVWVLCLmqgad3TF+m+umK05HBovco+doF3A9RAvyYEDrn91FqfWtoNqe+PO
bzFh/glXqGh3SUYNckdXodDNYMpFnHxJZzR2AbQ3dkGjyRLLTtlk2sjNkfQjQhYvfyU2dOguMOZI
5Bu75d6EK1DV8tmnf9sdgbObz/BKmuqXpto42sA2IrFNiSP+pX1F2tTn3lLfAQiT+I31KWhiqHWV
/dtKY5pv6G/U7abgbqZlCnPd7pjnxSz+5fWR46MvPOEHc1tiKCHKTE9DBDl7cd9lGTQ+f6a/srVr
pO8CJEn7KKD/Z1MUwZSSENMWixv69Wx8a+yyRfutqyFzLYvnPsVa52SH2V2ybLsUlkCcvdS6Zqvx
dmp7x5+Ja7Jaw1Q7ZpWmAzRF0w75j7zii0Dmdt55ipLmxpGJj3HdkjScJKUPeyubxI82xRjjizvn
uhbM6WK+93Hcp18z4UmO5YIwC7cZ0mLdTynQ/UoC9kg1vi6jcP1XH3EH2EJ0D82tV7Q0K5CRR28N
yUun3i+wOt8wg7KgT/EjI577xDXxbIwFRuLzLFaPr6pQ39HBA4DD/bs8IP5laYe5yVKx6WGJdb/T
Ka0xx27H6iccqAj1WWBYvxQEp18T/JRlu2QrSGhyB4P7OIb9A93PaPNdilz4b/xFU7U1INFkL3bi
p9VDGZfSIDgcG6MOigkmxmZN/vCWqOY6/ZGpLG9/VMhnQos1RmQZFLo00J8nc/pCrxE/8GpWi3id
HQNWRZDwjn23AaHLF0XCLzclPdoMalw7P+Vu0hfbIZ+7+nEax3h4dIU2qjtoi9oDjAbc2xK3zwqm
WbQvnTZYdIgzaD/7uusiN/RAFmgh3FzIIESX/CJI4tXXGLHF+quGjbKz9yxl/4OEObtt6JIqeY6S
WuHYJpAhe6AUNi73RMdLe9dERqqeCi9rqxDd7NndR9qgD79c1Ou+lMuqU4ldkjPt60VPxy/m2Jf/
eZ3X6YfW6vUfYvSt4R8/iqSxrbB3mV89/kgGU5vF89tcCqj9+Jene0lwetBRcbBDVEnsidgt465s
hmZQu75cEKnojJoiSSD7psX7p/FQyTyaiHoCrpDQWkLQ0hGPrRnV6bbThPkt9qgv7hRO7UAHFmlh
coMoo+cGpbBgcA6Wl3Fl+6LuQ9OL++QvM5k889VL7L750fVshgNycrgZ2fy52MTdqukQgHEZywen
LcoGYcGspDbJZrW/xtbg6k81G05+8+LGGLYyqoS1r7jtgWE4s70jKzSRFMihvdxXJaRUPGysdLzP
rTb3HqAKjfXdyidq/i0cGRXbrveEw34uYEqObomOcYGsZr+HfAf0EucHVQTdYBjVDvywazwbQopo
W6VJhFog8ora8NAg8ablgdLiErEKFafiv8KL8n5X9mqhOSSgSO4yCBAWUrvpwumJtVXdkBYTCliS
K60OVaaip6GR1mssOxhvdpuq7hHf28o5xALX3zDWRPmG4h4brmj9WttFEZTIYITrUe+nJhrUc5HE
bok2JhU9dFxGqyu+2q6CFxf0jloV3yvoCg9+mbfL19l2erabUMb4VmoVqpIZvMYkjOJs8QOIdrkW
1LWLMVfCU+isvqHxz2aaoiokbgM+HC1+splMrqFg1nvCLh4355ZlzlqfPU0sfQr6pK/kluTL5733
qCozu4x8nwqkGe9THxlV1Tvm42wivYH2wddaJohViHLukJq1PmtzQ6sE7D41FYopK8PprNAR9/1Y
N2YbHYCMlEHtifQJdgmWebil3/D3+lN7PPtU9FtomNBhRjHqXKxPeNnkSuFHhxYl2yxQnup/xdAw
XmsIuW7QG03+s86TZQpK3pgXP481P1xykf7zcTZ/ZcqpienUkBx7bbidfTOalloNMFAckJqtA+Xm
csei9zu0bdoddOnh4Ccl3g9pl2xgfL58PPr6fz+bBdDJlGBQi8Oh7pzMgOyx5GEt4iMnbJG7vl1c
mJaENG8LuqII+ZTQsm7VL87HJJ0BE72yeEAoXGDyNTEpi3s3OsAdJ+NzI7lbvN56smbEHHpNn29U
Zdbazsk3Mh6VdUBJOBZqYC/49/9bDST957Szq6qUzoRuN9Y/fcGFminVbbCtix4J0Me/Mqe/JcR0
UfJcR/Z0OvurxCAV8NORMyy4Ogom1GmyOg/zRMzPkNcRckba7a+PF/KifLcORY+CNiqNQBpyp0N1
9IynaqIDCCJzfoeHX+7G1pG7EqGUfdKTvgEQQ//j41GvTS0rSCOVsjvNhLPN2xIq9Z6izRTr+Vvh
01/KEnWvD8M/Zk0yCzk2yB0kMD4e9cq0QruhIo6fE2KU52W2btAKQWYlDtLt9W0fNcSBhauCCBeA
/8tQ9JCoi65aiuft4imDtdvYkzi4TeRtUaHpgxlSNfWE+JZ66EVRzwVNSjnZ10BscP2eFQ8d4VqF
EAP63HJEvXpE+91ctOrGYbg2CsVkKuPQ2qgDne0TUWtlxTFhxSiJbCpIYCFYpFsdhSu7cTWCBJ2G
L/Lqj3O6G1E0ypTh4eCbViL73qPN8KKYSfPYWnjHimnyKMmg4GvcfbwzruzHlaZC08QDx8Oldjqu
vjQLIL44O2qYv8EjlcUxGxQqKraFAGbVZ9tY6dNLnvTyxvm73JPUlldcD0Y2lJjPO4TgFpx2pg5y
RNRahW2eqO8DuXdIwegWyOsSDcMZpyOEVB/wzvVqO/3KSMwI2am8OprSxxYVC9Nc/YxVF6dPudb2
VF37XrePCTh3+06nVvxtJuHpdtKLelQ6HBOVCDai1v/4ePavzIHhcjDZVZxMADGnv8sx104VotLH
VsPsg67WGAcdrUjyXMLG3ceDXW4xLjrQDnSsVtzDxXHpJlOjn54fl8lE+KUbWz8Y0DK5VxASEV0x
taR8arIymm/sscsTZFDphCBKhxbU3vneTkiX2xbbxGPVSLFqdpAXELV8+uJhFJ+SpUFDGA7q+vn/
82iZeYaEipcVR6QRxPe8SqOtOS8DjgvRrYvn8tCsOD4OvcVsruD+06E6zIMhJFOUtOtGO2ZVZu0b
lGa4IRaJ3k+KHF8BK5sSxqfvIgamRIghGV0ndvLZwIXRwSwvi6ORiWGLStUUNMUcfbbv6DIKqm7A
SQk78Bc/HcUdbaQ6EBg6IhHh/DZLRC09c5HvkTf0nwV5/hkKguhK+CKCNU6H0shbOLgMFfmtQVBD
p8Hz8t8fb/x1Vk7DGS5WhEA9+MK40JxD7jwUpNrWW1iuvPC+oCJsLBuAC5SF8xxIbuPV9i3K67Ut
TzIAOAbcChfr+u//ZzN2ne5081QUx1It5V/TUCz3boYkzuc/DBzH2oOkhe+fR0s0tHRZV2lxbEbN
3WFFQuozz/yjI/K2xlz7/HjsCdCYVLEAF50f5Ln1Gq9Mk/KYprgYLkvxo6PXGfT5ePD17L+PP+7K
IQNwprHXeRRXr+nTKbQHZ+gRzWNreJvSVfW+topXIyHNaUwj2o5eM1NVkzdukSsLB2gbZQDaT9AB
zLOXYvbjvsrRTDrmovTem5HLkF2pboWBlxf/mrPBDYINA9LjPMKWepflq8rZ0czhwI7U8ndJZeb3
nbvcJPSuj8jZ9idGJqbwVgyLd06iWBbKOtocNUeJSM4SlIjW9oFmIxtPhd/FpWSizfBNa4vuCxjM
9uckm1EdtCjGsYGbO+s2UEDm1ypHNCxIp9g37+bBN4v7Nu9M486zF4G3DFGn2GBAUQ5bN+3zaTMs
tBWOvKPNKhLOEdvlJNCuF2joKC97XqPVynsc+v5X4vl9htgsCxLmYEXmLXUFRCtzU9bxsa762A1p
D5ZYFKZ6Mm+RoiDPRskYCUCq6VF+J0Ce6KENs9cD47kQUCAV1db3EIHrG3nwlR3icztoJNyo8KLm
erovI6+z2CNZdbTp07yj/Ke+Yldzy630TzZ9tmr09+m7r4gjNCrW4/E/N4jOzvOKoa+OqFCZzT2a
DZ7/hl0J3dl8odQeaAaio0cagrTp+kRO/YORmnG5ge8+p5vaGc1/0aRsp70XtY2kPjurZLvETflL
wKS1DzID0v9XP2pJHw4UYOPDx+f3yhaH7g97Z31FALidnd8SDdKI2lt1FCIX7wV7cATTpunb2RH2
p6UuIPGRVoFO4W/cEc+eLMysnFknWz1iwDjc9SqLt6lrNjs6YuLGd12uP9cRWsHkbqSNoOhOF8bt
0PIxKcRxQyyOuUXDdzCRIyqnZPfxBF4+W1SWqO4wGAnqBczDzfxM91KuooW4uA+bosAWITXNII+w
aqL2SQPj4xEvl4zrnXicwObPU3kWjtZIBLb57BTHmnMWotBUc+xopGEXrocfD3V5u6/QbOBnAD/A
7p3PIuKwZRtZc3nUZdlujPmxaqoQsx2Kg2s5GSvScpUBjW5c79fm1F95cRogJ2LSdQb+51QVuLXE
OIGUxzjNsyAZvU3qFFaoS+tt5J6/8V5e2SoG8HukyF0SSPDlp6NVK6K4Sr3ySKiQbMrOTO6tpPg0
7YPio+OsQxBlQ9A5O2gLYlw6+mPNEfEc/KcMqq3AW1BOZTlvrNqVD1plslcIOrw8su/TDxrGGAlk
MTTHsVTqS+r68V2UY7Hy8d64skjgH/m/A0fD4/ocWOUh+w29rGyOXbPr9ZFJq7IpsBRtHVPc2BBX
vohXXnNXnNMKszvLGlRCqFYjs3eMqQbtJHiLXTIX8+vHX3SZeq3UKVIupo0A6pyNMZm8q1HmMG8z
GS6hfU4rSy/gvtk1TmdKm5owx69ouTGTVw40xH/eQeCDMFrOcXCdK4cK3djm2BattlPAggO7FP4G
U4FPg855qqAdgWZZs0sQ7qdbw8y0ePC6qD4m2bRsGlv2m0yOt4KZKx/EuSXgJZmkCHtefV0S4BZL
azTHpQeDVMbSey0B0O/NIXM+nQXx8Oqg+0jM4QOde62PCPDiPdLII6LW3ZaIxg9LmVnhrGOt+PH2
uLIJUbmnCIBIDsoh5zWzFUM9ZGMtjyaShhYId1/429mUw60q07WBeBxXeS1cOdBAOV0kpdIxQ7Bc
HnGAzJC6mKCJCXErE782ig+KmXcLBjxQ3NNRimK2Rr9HOw4lWO05EYvhoesIpO3GtF3eE/ADIVmC
T1zvpHN+T92VCLcqYzj6URa7d6aaUXpOtT6etrPwUdZLZ1feCmsuP46gjxcE1wekjEi7Tj8O+066
q3M9HLvOL44jsQKNnrpO8xthxuVOX51ZMfQhAwfafn50W69vu1JpwxFBbLmjSD8EcMq6EPL4rerw
tU8iPnZcn7/ARaw/5X8exc5wBirhzgDIIcl2o2kotFbELe7L1Q9y1vcesggP1dnEwUZzgT/G47HQ
p/JRuCANUJy1TZwIBNzuj0/U5YVLDmev1ku4R6DEc3YbjaaddS1gouPodFW+meLJd3dmJ0gebLcY
0iPld8Pfz0UZf/n8yGQGMO/pBvJIrpv2fyZzsRxsaOQi7nJpVk5YoT9b7a3aB8cyz2CdHtoeH7iN
4aix2n089GVMtZZR2HA0F1B6OVdx0K0+8bw0bw8IT7SBW5nLdz2xEdJdtPhuoUH/pXXMNgTvF92Y
7ssdxMuJLCEHw4IGd85iaU3ZSVXm3WEQ0tpnTcfLZqS3cM+X55055eZan7Q1Rz+7V5TSmx5kZ3fI
tfR1zEp8a8vm3Uvqfx27i+4+nszL7QqjZAWhrj711I7OBtNTCziT5qAK1KZIby/xvMvJK1Dx0G/h
/P+QzU5zvXWsFRdPPRHG1tmeiVOjiiwrQaJHxp27kQmYkA2q0IO2UU1q5SvUE8zACulZNhgxag80
IMbhdfX/w/4TCKHeB1aizAjvTNX3CGgDrdulYqJBOsbm6p05yRFcVubGPz+epz8X3vmPBz9AQZkU
hVr22bmeYiObdNk0h67IlgSsaVuaXywTAYVtUVRekwaU24sknFRduMcI5mcWFp05dptUqhxYdTYS
eC/N3I07fKjjeJv3VE2KQMWl7t03WmtazdcS5WnjzUpAOuxF62W/bFZnCfKE2xOnEzLwTVYkuh6A
dMrsJ4AQ2DhOVLOLrwZGE+MmhtuLpBh4twzjj7ho3j+eh2v7hSDfZiE1emznLkrdWGmAS6wcphow
F20u3ogW7MBtms/HQO5af8O+m6ifItXZI45mbmpOAJwP41q86Sdr3GMwPGGJGS/bjz/q8ly7qBcg
l4YYJ992XlOXne/ztkXVoeYhfgQdVG4Kwy0+fXsQ0q0tfYTtyJfOidckK13jevguD0orNmiNRndG
U+o3audXFggKK117ypekL+eibKUAXGUngzxIOyneW91Ysg0a7vneNuq6uBF4X5k4OpJrl2VtSKAu
dvoKjItembOeSKRMvfcVQnkYeeVvrM7lfQjjaX1jSCno7Z7X6UGR1zaok/aAjdJ0h7DtsiDT3fXp
QYtz63fkiEHeoPVdTiLClDwuRMVExheEOxiSCEE3PDFJkSXfVGtNCFQKf8DIm8hyurFkVz5wfVXQ
7EAqkIzwbKebk5TEjqsSHKiSMchtR7bgBlFQ38WzlVhgz2da2R/v+Wuf6NEiB+RBUHRBsjbE7Mse
a5pDUzXNF4gb40tRe/Ihw7/jRqxwuUsg1fHGwHuhws21cbpLCqts8PZY+oOFUbYetGXuQZFr2znf
ffxNlwPhogixGmAFalQXMCGhY/JW4t0K56HXA2XmoE9j89McbvjbBHcUj4hCqHucvQReGVNgtq3+
gF3Mz9iWe71UT1PTw7cZtM8X6te4mCCcigeh6/mlIbHL1exE9HDJ+uJ9AFu9BRs83UjcLzcDo9Ck
piGPjCM1xtMVQt8JSKomh8NUqeoePTQ38GJHrZDEW7n6lTWiUMo3EYdzms+7VK6G8Q91gukwNbkI
gWdg8r2C8T+9E+iCc6EDnKAecQ6eUqKi92FR30fvDNsUvEKfhb4sN4Kni29Z23nr5YTUybpEZ9OW
QWVyxwTweo0nwFOvrV72Xe3duIwurgeIqRwaYEK0KVaC6eniWEXqp8YwTYfcdKmfDLq2xWMMBxNR
pPsJM/rg47m7Oh66C6QUdMDM8/ha0xD1MlGLOWA/5r9QYZ+29aSa36OR5HuhR7BmPh7wIqDnA7FO
Wwlra4Dont1/rShwKPDN6WDL2dqmcXKnlvRdTfqeFPRZj4yHpbRuhRfXB+VkGWzFdfDTWUVvXmrN
4rB2mvbuu0tIg7ENugZTmCRJq8Dtu+epnG6Ekfr6LSdh5PqtFA3IHkAPEQmcDotpWtYZba0ObQx4
f9S1zTKC7exKI7+PeiFeMEUZv6mqSkF2lq314kjL+q0i+/vHc36ROfI7yBr/f4V/lXo+/R1FNkuw
2Y46xJXlILA7yPKroL0ch32kVyvFqRJfoeWSfXw88LXdhbjHH2I+RUL37MzoaqA8ZPjqMAzjjBOX
80sCvm1xlwz6Ov7748Eu7jW+0id2pObE/UnidvqV1NydaUiRdkwowz8POEuA6xfOexTZvz89Erko
ACoYq9w75/qxU9Tjebig/KnwbTjipQOVbdCLgxoNZ/vxUJe3DiOhkMLbg1Ay9afTj1qQiy2aHPK8
D7D9zR3c/GfeSvvGDXpl6uiiUpLjil4VhM+mLtENjD2qTDtgl5p9qZrCvS9LEX0xxq68ER9cDmWQ
eYK1hSJLH+282kniWZhVp6mDl7nTNovaaaMMGEZJWn+aMU3x9o+ADfkED/h5Fkd5WncV/KFDPcrx
1S2i8Y1QL70R0F0eLh5T1ojaDLqEFNxPV6iZtDSVeTwf9EXOoSG97HucrrJvoyl2+pCC4gYCdeMx
ujaLYD25SMGyUsg9C0vg83mzssr5kMaAH32YSD9GZj0Qdbx8/+wOpCOI8OLa0QfvdF78ifO57XQ4
cIeUFvhd0YOZRSBcbT4e5eoHeQQLq5Y6Ehhns6gPf8R69PmA/PO3Gfm/Lag2SK84hdwY6fJEgXhE
JRV4GnE2N/PpeqVG4brJbM6HXLULzlt+FJg9rLCPv+fy5mNpQOfhjkqMfwH6XXCQVY5fLQda3q91
3xx6Op9BNcv/GrQM/y+DcXRX1C+fdc5rbwu99iKIaQd/8GbELtzF/WYBAYbvBFf06BPsGTc6CVe/
j6d0jVX+uM+fzuLKpnSqcVoOyoPiFzZOq0KpQXWRvtEB5armG994uUEsnWYWkHEWjX1ytmyI4Hvz
DNrj4EVVe9DRCd8Nvo/pWOvPNwBcV4cCIwawCjVLiv2n3zZ1+K96y2wfVhr/nszlP4wE1ZYbqr3x
UZd7kY9C7cVdOQ9rE+N0pK6eo8iTyDgarkh3aTVYaDdRYf14L175nhU+sNYJaNWhbXQ6SjpXoz5Y
tUeCi+vRWLbip1XCO8Lo0n77eKjLbcGkkf2BN/Lomp1rG+XF0NllhbpdY9lg0YYS4nhhmvFWxzUK
Z0pffP94wCsziGjE6m+MIBot57MIozUXH5sGyzksInMf4wUMQ79Y043dfm0Uj0uD2939s16nM2i3
UAsxkXIPZu9V3LJ+Vf2t5Xlx41a/MgzF0nXTrXNHX/V0mLT1cqJRyzvMRRpvxVBgeEwv+vObbr1o
V9E1KkagI05HySq/x8Eyjw56inl9Xkp/OxDC3dh0V76F+3X11qGAzjhnC1NXerJ64nmkfnPy2y4X
71nL4/zGUb0+Cpvb4N7j2Tg7QDJLWr23cw8L5Ll/dIva38ToYN9Y/isHaA0hwI+QOFNmO3ttY5X1
LpxM76AhoIYcntQfESTF3FTlt4Rd/zx0pzkD5TWeQcoOGsHluayQU2WNiEuEIXQyobh7QPwy6KUL
hAS89uDpPwoXUnQZaHjjjlm9YV5C9B6w6MgQ4JxfE9ztxPxj9r5pcxeWyWMv4H845bdEvEUyu3N9
jOukqf5uxe+Pj+Ll2SdwXC9NKgikr+ev0ODG2YCzQsRagKQ0iyY9To0Rh2ZjoQUejbc8FS7XnvHY
W3+qaRz/s5CBNFWMcwaDqDY9heVRVW/oTN0C9az79HQ9ANlTGKSuQAWNkvHpacHmpYe+syAV2DXj
gYiMjkMKrz2A6ex/AXuWH82+lQ8Y4lVvZFnTDbW4K7PKyBxWSq8rO+tshwN7rR2sAOIj3YXkgL4G
RsVYL26I11KepOyWzu8lJY6qtc3+g7GxNm7OBaO1LjVcNOHiY+4ls/pP97AjfogrULGhjdHisM9X
xMLdwksjNjNMzd+2Xa7AlsQqvO2ntxSw8LUOTPbI23/28emQwbGui+SIG6q2Ga3JOOqZgDWC0iw+
iP7m4+HWHXO21lyJdBrpv9N4PocStCjk0blJ2gOc+3Tb6611UGoy7n2ZyTuAodmd5yzTj48HvVxg
9Myh3pGs0AChLHy6wTAZdLPe8fsDDqQtxz5FjBgiopu6B2y1ULLL66W71bjmJr74VnIwc+XIrIi1
C6OkKFm1kemiHuJu8ESYIpY9hm3bTd32DxnhYRzr5bunm9INy0mT2fvi94OzdeAJPvcjdWvUoDS8
Q6sEo4Wc+yiJ8pIbCJgLxasG7nGeolIdQrUr7e/p0kR1MMQEPE+6MZpt4Azwhg6yG6z8azsXtXiv
BK0LetnKHlb/7RpXNozN281kp0P9T6GG2KUZkHQxGV0zlPUmiWDVvs4GPt+4pArqsW7RjeVWm7xk
wFYWJe6dDXvqu5h6r3230yTPtzgRuP7WkYPm7R21KnkgJ9D+bqHvpjsZQ1i8z6NxzPiZLkwybfRd
6F6RMnBjNPU36CDYJaJ4M7yk+TQMGBXWHa65Y1boeQi+Z6n3Rtpr2l/C0idxpzfL0iFpKprxh2GR
KeZBFBe+tm26KNffssn31FMiySN+Y+mcIx9QxrPK/5vMqE0ejA6lmPt4GZBFLfSinUIjdZDpSMci
/pHlWaLv83Ipk9ArJPAkKjlOrt0nWu3RMVXZnCnGzlFwcrfKK1Jz5+au2xyG0VXJa67VcZxglOrl
eBZgi9pCJid4CsDe6dOz7xcGR8FXuQzVmMIgbKnmGns/a1z3js/Oh9DstbT5Ei19bqwyo1X3NshC
+EhRGEtzh19Q9K8U/VK+QdmP/3XQJEm2KQru8WPT6F7UhGYVwfWeugJifzHUaFl0FKqQhhrqTgZj
OtjaNqIZjCl13ZsWiiidpn3vCHL7b8BJYv11pracvoAW7seDac8dwkqIXeM/PtRIwCRZ6Q7bFGyo
/DIW+fj3YqIh/cgbNvphgipQvMm0wl9o6E5oXWGXG7WboUCMY9vZVZbuMdoc1P2MNoGN7kM1NzuW
mj1mGtx9d+ZSt86mzZWTHHM3y6edxty7uH2L0v2bVrYf/yuVPmQbfbJ9Cb2laOGAVlpZP8suTerN
4k2yvJON2+UPWqIZf2Fv7+RPrYE386HulYQ90iU4cQ8J4shPMpHw9pGLKfqwjoT+Mlqz1z6kGcoj
YTEZo/1ksOy0AXvUGB5cI3Me0YfCdVpi4tk9xPQ+9R0SgqP7MkPDS76n2L8Xz6kPyGUDNkj27zKe
yycU2BErKZmofl+7eiyOyZjB9UZVxdF/VF7r/Z0jN4KmconE2ZPQgEnsEhoj8z5vnRlNFcOLDC2o
MrOctqbF66kfBoxFze/t0Cbpt8kWs/5sRw0ipDksQDxYG4T6UhHgiTQbeJFiRbNTPo7pAWUpGR2V
i2hUuKRoZT/WYpJvKTWqyAwis8wem1zvHtRUjwiEl3j07t22N20ReFD93mnlR6qGQ1L4YxEgWcaV
t0FfKYlfSMDiFA/gNG/8jRULt9t1uKt29epYKvhqEefRzgRlpj3NBbdzEEXlEB1mauNvoOW9FFkq
3/5BoI3KP4DHCd2hZDScEJ6xoM6ZSM/fKOqVcqMEUlpooZTtzHHMB4Util+jyObOuITp+N5iCO3Z
mG33cnIPHja9/v2kJc2/ZsI2v89RH6t/Skp43kGYuLG+23Oe/TYSK83e4f1E7X2nq/EfGHEevskI
R/nBpDWaFwovHq3NYseztx959MUxVdgYPWm+is1DIlnbF3vE72AvMtMtg0qPZfIWK5vKHJ6frdq0
aGJIhHLM3jpoOW73QO3cqnzUeDBnvEAme4HE0qdooiZ1P4VTEzfLxh2UZz0nSzr9A4ZyfBunvtOe
xtLLPaTYkGgMqrSax/8+flKvxDCo36+lZTYtoKFz8KHM2OZJvZiw5jNtCx9LbcRiVY94AyUHE3XV
PRpSFv5CY/s4WhLpFw+Jto9/xB8k9Gk0AZ3CBlPP5UIt6DySB0XXyjqxzEPex3hHqiXOy//H2Xnt
1q1ra/iJBKiXW2kWW3acOInTboSUFfVKqj79+eSLg0xNw4I31sbOAhYQTlLk4OAYfzmSz8CdGgf8
hWc+p33X9gL6z1jygvpsaK3TfNFKZf5AMKraQ5UuPRIfxtJhCY+jeI4bd6s7VZYcsYsuDMfnYFZ9
6LqiR0YCJIz4o+ec1XGq3P4UCTEoR5A0E0bckLfMEzvA+zK3Rsel7mSAufypF7IOmh7ptlMHq0Gv
ULaij9b5+mTi9O3b8eD8LkctWt6btObHt6Z4qx4jHEcA388+gJsUT0E0L12GKg0rJMeNQOH673zO
b+KeZ9mgfNbbU6Hevv5trp4ODLoS9IBk8xCmPXOZc8XA6xZUmNJQxNpwXBQ8nOuayPU/jAJqDo4e
dG6qxJejtM1cLYtjpKFTJOO921HKzC1h7czlKmkFjcFrce0NALXiqXA5yjhgNmg6tUkip1tkAHBg
sIrWi3srU0RI0urdstf3fI+uV3AddQUEYiFA03XzJB486hJodZm3LUJwNepBeK34EC2mnTLCS7OD
4UiZmxYlHZD1v/8DPcwNSkZ4sli3AEH64ch92qcfB5yPjUBv6hl8jVHI4W5oDUXuvAauEnOEFFCP
ZIq8uzh+mylaLSpl7EakYJb0d1+O9103/PJy52+SRHu+hy+PtZZlYHghAbL+93+m2Vaz1fQ0n287
eGuIKEWROKeL6uFAYaAAQKX621v3JpNDQG3lVtD63QKuEIWbLV1hcmMpm8Bb/c6RHmx3YqD5wjZZ
ORXYRhELV4LZ5bzGLnWiutK929qG2XuE8GXqfqUDLAssC7G6YEaXsbuzUNssDm4tFu70YoaSh6mW
ctemqZ7ciNSKzUNSJFYKfc7DkfxoLe00HCKnq+Y7025TJK4yZ3BvrdUDzQ70qERQTSmEm36RHE37
pCNV+YT42wjtV43FEpCtGOJJQ1ZLPnnpFEfnhhZxj6n8EItbq85Tibyh7eSHEmwpGTMPP3RocMBB
GrGLXTUAclVKfk+hzGGjLZBui6lVmhsrSrPliHZe9LWxlWLwvd6b0rfW8MB7rUARwAIAYEAuXa5r
liQm1vAq8qGIHqWBjT4cbH4kN3fgCNffj3GoPazlQsCpWzRPPGl63+qoq2u2yG49aRV3KK7Ve9uE
X3txU66zAQxA2ZM8CNX4y9kYPAEgICA4hETrdFMkbhqYRr93nteb5GoUJIbXOi4Ftq01cNt1CW9+
9iKIpOpri0jv0Uwj+VgbXrITk6+Xbc07Vm4q1dwVSHo5oYk1k6i3JWFjVMWTrg/tdHJSVHh3Ls/1
M19OCQqqjnoROigq6K71d/wTNmZz7PV6VLJwoUuDX6IG2eJA2giNWHTmMvsdXDdcshylt/0iL+UO
b3T9MJfjP1P2VwAim4M24eX4hoXbd9VR8sMVcApQzkXv2ElvXKN/coth7z69/oC4H1MhUcmqqJRs
y+OQQkXVV0j4RG37U1OL8VTBEvIXCzT6W6Pj6hJJSkLbfRWj2tzcdoxFMJ1csvwipdRWlv9Z1fhm
2BJ/M4xbiv30JwCybe4Xx65TvUsVhaJeyrNmmEig2+HN9DZGea4m47JiU0jbRIo+c9zWKeY4jKup
+AWcoA4nq9jTOLre8BT7KQY5HjrUlEA2o2TgLHiwO3Go5gV16qqOvNtE2HtOmi/sgFWfnHBEe4mU
ejNMPHe9yOcyCZUqMR+txTBuMduaQndI9cPrW+CloVDiovJKNXAFRlxu7UwW/VIJNwmRFx0DlRb7
CSHb7AHJmWZntz1v3Mtj5K7MeXM9yBCjnnFE/xzjzhDoOGqwYsesNodD75nN4HdVQ8gtrJ7iNnDl
rvjZVVqm2b6mocjoT4WEOGglM2q+i+Umxb0EdVDctUucaid7qeCaV3jA6LfGmA/JTlX6he/Nz+U0
oj5OmNu+bQAa11I2Whb2JjXEG426tHHTLx3Pztc/w/VAa5YCwEEHZsNNtPnitlkuXZfHRdi5ouaN
UOYfLC/dM7C6jmPr8tNx4xlC42X7HshzE9cNtBjCvlDjBwQjV79kMSBsq8GsRcM0anci90vzAk2I
lAY4WZolm8NvYqKaYaEKabdfkOVCgjc9plFmvj3IeGAvV5wxmxi0+2b9ugzvWSN1YPZTnw+p/t1C
K2h3roHrs0JfBPrKmlLqCFdt7u/Oax2tNvs61Cce10HnThmSX73eP6rgZ/d82taTd3laVlUVYgyp
q0N7S788mbmzzH0q4Qa79Ww+NLARFirlvVKiFtIhuKiBpi5+JWNZTaD7JkpRxHO0Dd68MdcHF28E
7KRXSNPlr3CUSPBmoGDvCDv2raVQ7tHYVD6/eRRuItAB4KXWLHpd+X8iw1SnbRnZVnTbxrn2DtKJ
9HEWKHe+35qF/7uia68RSRqI61xIwBE2Kxq5jVpGIwxyhC369uzBq5pv4lIdch/F2WW8SVxkUf3a
ivDqfX2C6zJthl53DoUaXgdQGTZbR7VjB9s0B4qtk7nIxE4aNXdNHyVq/E7S+QmXleaPaa+SZNNv
3Rl+ewyZuQUZG4ogpQAIfJv3yeSOw1yWZR3KslYCqY9ToKtzvNOlfmF9iWDqGliecXzrr/jnK/I4
jrFSWeqwmLXmOwrJVRVUUgzHyeIZg76zFsxZan9/69KCel6xg+RmhJqtWMU0IzStaVUXQjX/L+vm
5qNWltNRXbvA0eJkZ8BBYyCF7X56feDrRUVDEhQhWwqND3pbl9MdVQwdUM/owtTwcP2BOPjQylrf
2bTbmL1OiyYd5oZrGYI38+UojTItTmU2IsTJTd4mLo25XmrjKdOLMZhNIzu/dVYG7TKPfB4ECAI+
m1n1BfJlIMOrUKiU1y05gJinHLszq+vzAAEXLtSafjKzLTgDjWrXTVS3DWMhI+nrFkXcoLXtqT44
hRYM6k26zF132/XqnpPW8y13eRZX/jnNQJ6UQKe2ojpNY2U9AiBdGPWLHt/zb7+cuIhP5ioof9DA
ZSMCJtq1uNtVuvDt3Jubm0zGkx1mSyPzgIexpvtAMfClYIY8gDIPgt9Rmd0lO3n23BfvlrUKHfvw
N4fkVPao3DxoaTP/XeRs/ib7H2oK+G6Gzm8cTdltZxSWE6iWQiEXAdhOHDtsRwuo5FoanaOp7bFu
iKX6JKmRU1xvSrSVwGrKyUe0uh4DRXWj2J+wJnaCMSoN+26OCi96t4zSrk5E1NkKhDXOhU+QysRN
n0lLQwW+0lF2hvfdfZ5Q4/YevAjzHT/tdTp7skv/GsbkJP/VxiKXL4ZiJtkNuLGmpVmHFyWKacnw
qSmNrgonBVH4Qxk3nnk31pMaHYw2nqJb1RwwEHDxmh7uaUUYT1PksW51SYXigPSCQSdDKVCCVRrb
+gbStRLhJKrhmymM5o/eqql16JCvLoNczPN8lxQuWO7M4pkbVkDp3iqryA2EXxPpKQ49QLy2d5Fd
Cy/WopZqc+HNYZ5jyWsLqT21i1Rv8RqoP7QdEAqfkveecc82waBGs1peMuZ6MMD0Xp713KkJ3/3c
haS1mcuadfNPvbGblqvBm4dlj4hzHVvIlBCJo3JLY5688HI86dLZtaNWhC1aZPa5GRWruzeW0s6D
tG3tT0mV93Kn0vnCHBEWQEyQS3C199zMMQYrhZPdAjle4ypCtrHzFYPXWm4sb9VYYzmZHYhDjZAG
EWhz6epRPXOhQ44vLO6HtR/W3rRIKX2tG6/BhcHL+9PrwfOFBUVl2QKugzDkipy/XNASeuuyUGsP
ExUgIkhRKHeBlXSVcYxiU3hcvbW1pwHwwoo+K9WwnojjQEi7HHSmkaonwhnCzMXG3U81NTqqUiKh
lEOy23kRXc/Qfr6M2C6rU/FW4MWqEpdn3DSG5L3FI89gDMlhPpzhwo0f+jzby1xeGG/VaoL4iYgr
a7vJP6N8QgRN15dwMPU29tMSIx+/V+Gs+0tSDjSNRBnt4VWvVxRfTHh9/ENOCqvrckXpIio4/wxq
OFp2/VBMVXGu7Dj52RGldx5+Lw3FowztJsA4sK4217sudGlizqCH6MmnP2pFTAiq08APO6vqdxKW
67GclT27qpTQLQTrfjmtpNWGnhqNES7G2N+S1mh3yYCV0+ggNfbWg0C6QvJDwYfsCMWXy6HMdkZh
JE1sZFGKiGdDP99XnZ5/XHSZHJGxk28eDyQpkWwVMFg1GzfvzHpO0DE3FTvE1iTzlQShjTLXT42u
fwTHInZi2LO25WUKseYOvIko0q0kts1LorfGRFOAqITZgPZegK7AUARF1BTKx2googlMUCRU6tU5
hfFJi9GJnkyzjs+Kiovel2RS6+lE7df59fqyr8u6+V06yjrQFyhW067abFxKcLnWV6gOTBJbghKH
mpOuOPFOtZx2zfU4lOVpilGfhIm0FXhEYUFwV8mEXZuAbqpXMcIbGxsE41PfZoLWZidtnDsqHMDl
eY4AXR0EVLuZLofdNj9HxyiWY940vXNAPMFQH6V0MUpMKnf8XC+Fqz/lbl4YB/ZWi/uLqk3WabQL
lzYvHQoloH9kN3dNX0VQGqa0an/IUajNu8JIovhEjMrrQ6xL9wOewJl3jFajpCebTvQ9XWFih45a
uYpvA+Lk9/RXaqzaEOgb73LPbIs7EpQ6rIFy0U8m8VcC/Kjcp9IZp188zsDSzA3t/EOuu6Pp0xRN
7QBsRmz4mJHg4tFNhvVHFFHr3oCcLcFOVcuIM0TcQT/t3EJZDgl2ncWfwsRg4k8eD0t/OyRGHh1o
jBtmWEaAAU9LnxDD1T4rl//qBj+j9zAYgRYnyDWWJwMsRftLFEmZnnu1LLlnIoIz2vYR5lySgnzK
lQc5Z7gt4HrHuLzrTTbGPoJkhbzhUW82h0wrzfdOnfXy/Zh69lfDqbr5hNc4jfwcUQLlZE0ewisJ
WA4XqYImogdpO1F06IwyecQGr/LuQO/gytN2aGDjbBRPvL8W5wsVqKIJClIdceTx6ZS3TpQLEyfC
sW6PUT9q6r0s1Mg6wm8GepagQAGzw2lLbDIdYThoRbaJjE6Vp4oHbPyQHwS6pminAbbWbzROlTFo
yWjVezruVgx11MO9qxIzTjmqqyzLUUnokx1WZ5Bf1thq7VnVi/bLjN2OF5bUIb95SW62vP0zPTkb
pVdoRxsLqu5pmaAd7Rya5yfN5mwC31+rrDY4CY7NZUiMtanWtYUnT5YaKMqUelr/TLXVfdxC/vjP
5KKwfIxx/vitJ9lwZ6R83haXFvswx3R7AsPKa/c09Kr30cyNOKMxTFocmIWpfXF6hXJ0E6GHcutW
I4cFqRoZnT2hzW+VfKAGBJaAlBFVNApu2yKiM8sltqy6Do20LAErVd17GxOqnQfiCxGGZqq10gSo
WYAVv1wtTURDbndxE0oTFLC9dMkxatrubFS7tKKXhmJC6yN+rY1sX9hF6SRQdecmtOaxwprKmT4s
uab98RTb3amQvBCfnWe9KxLEtbS3ic9t1pFv2F4bdt5ovkOTRDuJsXZu3noL0J5AhA9dPMi4XLSX
a0ccGzADLNrQdKLqfnLr8pySq745c1lH4fOQ7641tXVZ/632KKYlZiNrw2ZK5/dx3CnAKgswhGjF
Ht4+IYPK0lrDIi4Zm2UrY6lYepJ0YdNr5dEtbXEgJdxLxa4/Dh1MnnwGBDNqnVvPXk9BKSjXpjZc
ptrh1qbXMkRmspM7XCe0jOK6ZGIGoufAZi6XTaEAaXYipWpE4/IexeL5PGsQJ+dOH+4Sarrnt68d
55SaP10F/tyMF1mgKoDQdWFm47tV1LFxbNSh25nVS2tnIlRsWOpKQt1ubDkXVQ9qYP1CaXZs+xKU
Z+PsYYCuT+pqOIBGPNtO5TGw/op/thxXCdD1Muu4m3v7oDq9d1N52hD0Sx3tTOi6QMVQVEwJCxRP
iUGXQxnSIPtJRz4TeK2gHJKv7pCdl1EzfHVRJ1KSysB+Tfv4+td6aYZIMFKfWin8aMhdDisLO68i
W++oi2VZgMipikMl3qyktXsb8aWhaGzxXGW4ldh7OZTSLwM+AriZWoqFIxoizrSHDk45jYfX5/TS
jl/j6vqiggVvbQKF7SWKOY1lF+J9/c5BywowXtojolmWRIxo7zl81WbkscjVgcYvvPVVVXgT/kqZ
KalQGW+M8+xeS2XxPnad/kbx8Ag258o7FD1ppsKr+esILP9hTGr8NnGo/RbFsjz14BqC2IAA57V5
71tRrOwE6GfP4stcgHYV4pRrng5iaAtmm8SkF0qGN2FUyno5eVZOTurlqpcGPBMrwOpql0UnqwXN
7rttlyiHrrO8p0SM8093ye3RTxSns/xsNOvxSPnbnnwn9giMqW4hllUxEdsX2jJO/gQlXvo2vpGP
qeQFe3DGzMpQ/ZF1svOp1z2znZe3lv+BAVI83no1kx5GUgVMG7boOQVuMvZHWWLK+OYNtYKtUDFC
3pM9takJpImrOLVVi3COdHkwqiT92CLFg2lDV39H5pQn9NsHJOC4jIljBIWdy6MCmHexxOSKMMbB
AXgxxpNZM5mPOm7e/2lZFO3kildHU3s2GIJ2TCwlam9idsurEkjSPISWC/HdN/SG0L102FEG9uAY
n16f3bOo58VXY5S1/oc23zMDa3NA61pEdotTLgrcWqc+tLSfR7gEbemB7zKrRvOTcdbdIIVP7hyl
3VrlL6wfazTao9nWbrlUJ+dulm6mHdsky+1vQ42Imz/XbYmWsbA7XJFazYmWQy2jwQuXJMKYjqeA
neqgKEDyt3eDKCa4uhLd7Hdap4y8Z+JRwzSxT3rv3JSl1t+SF8vkIObYo7I+AxNWP0xTE4nficKT
8U+FqaT3VBk1jyFTRYf4Xk/svH8cO+n8sbS4+kFJfu1/AZNHbS4t8v57xr2Jn31r5J5fYLUbHTO7
cB4mECrFJyM1s19QANzP5koK+uDNi2Xd94sspvtmouz41ugP1wbsCg1X4NSco/V4/XO/TfBXwP0M
WtiCFTh6nhz8IgXLhx7/HgfseosxFJq/CKY862xutjSkKReDYVsLy6zIPreVIg6U8GAZ9EZW7GS9
VxfAWkonQ0TtCf4ir5/LacXTjDl1JbVQmUzrrzfKBIqndM1PaBwm50przL0dvQ1DxJ8VkI703arN
uxXfUEypgK5bjDAlfLTHaV5EelwWkX0QSam9VcCeaEcqAo2QRx2d+m3tqUrZGm0trDBPY/WAWqjr
d+qQ+IY6/Xr9pIKtu54ZC4l/jcsNhwrwJvS5yeR5CEIvIRmkkvzU5eQNj7Y6j8uRohicjGgejCQQ
mmzFpw66zdcFgc8hLFP4QcHIBof/QFULo9I+9e5FZQ5UCypXNN2DDlLLc32hVMPyQYPPsvgxkiDV
I+aWaR1UU2vft9Tvc9D4aA8eFm3MbF9xtBnC5pJDlchHiUFQnCKb4Ddm3EzQUoo4OwF8mfODYFGq
EyFm1j8uc504B1ebXfexN9sG9YZcWgZ8hdIFpj8UGMNKTpi459+q4jQp9jQ9EvOjJRh6C26Q2nYi
+p4YbvIDZULaV3GyWNkp8oZRPesIqNs/SjX1DMAgXq18xPfQtY4KZq/xybIWoKtYUeZe0NKxxzt4
wU/+vi5c+2c59GUUjOPk5X62TNASLB7af1VJW484UUn7jEtQNR681Eq1W82IBwmUYM7IIUooANoh
c8oiwzlNrmDVtNGV6D9IDprpp7U12QdRoXF1Ko0sTbG/npPPGKNjpgy/zfvbjouyvCvqpnhoUBX9
SBaDH3C5zEVyLHrF+TFQ/YP+FyFX4o/WwOukl2uHKk1S93e+qDO1kz5bUn+Z1UY/CbY+1r2RkvxG
Fysq/RbsEW7WdZpq32NlHOqjnhS9fc66fnEDT6ZqEtRuUUDGxnYEtvVkq19JP6T3vtAR/Xw3zn1e
n9wi67NbF32g4qQm6LxjGc9DcfT1QRP2eyvRE3k0lcrDsznlSQXTc86ghbx+HLYImfXg0eDjHwBl
9Mu2NQII5g0URJtHR+MtXCSuxGDYSFwVDEBR2TR6ePvMuFZIPT1PBi4MwdDO3R728Pn9eXmB0iyn
EIhyGsURbu3LAAfzja4SlMpQs3rDfcRUPfFu8oVcIjB7Q23OCvgP7c5thrQm+eyw4KSCYg0IbMdx
dpRZNQ3vcV53y3NhVVF5bhUVU+VVkqY70ISzEn/QmwZJLa9SvpdRMxsUPYfcOzWYvg5B4crya9oP
w1cuZ1zPnF6U5mGovHwK1EFR9ce2blr9UZa58dOOUTc+KXNSWUFdNKO84dQa6Tuz4frByH4Ws+rL
qupBXddam+3kNtcfjaaqqtOAgJDCn5uLxy0HVIq6Aq/iOndyf7aq3Pnk0XSMbifIFQu2OnS8D2mp
Kjmm6R2CMn7fl5b89vrmuUpVuV5hfQN0AG8HsWOTYzXw9OLUlF444VgQSOpcdHTNPTmX9W+53Blk
989ca/T0oOJsrr7Jw5WuFooXDvmgzyfgozhFLioWt66w8nvDrIzyGA+RcHZS1utl5glJwkpat/K8
t9Swiub/1FVqfte1w0BXPj1JzRGQa+Utgy6Yq4vqUKvp2Wrk19dX9rmFeznpdWxqZmTo7goeuzwO
XjK5PeDC/E7to4GKrz60vxVXzT/aWYzEQ5yq4imrlfQreIJmuJncJGkCRUFrAuui2rqf6Zp+h17g
VcCFq1E/uMB5xRGhzWl8l/SqTE+v/+LrvUATY9XAWaFRgG43exLwc4FBcVLcoZLbY7DeTuec+vxO
uLreC7xXPFrtyMsCctvCX6lZmEustOXdIpRoCj14jE8aNaf0ZKcqZtP10Zum+cPrU7vOvag588QH
8AL1njbj5bewG6k2o17ld3gFOMd6svVvjlEpxME2+2LaTf1WLUysfOi7GxACV1qicYV0yy0jHaEn
32lI1TS+SYTGoVXZ49O98Mme9UNW0fSVFrZJlXkIJ9XsjvldYyGyNvfg+ep42gMrXH8yqtxUEKgj
oM5A8nq5el4xu/ECRmGtxs83WhPP7wfhNB9m0YvHvEiHX5Yqp6e3fjIWkGYwdSfAgoiyXw5KI8Ds
9Sgu79wi785pE2tfXXSvfntKqx3qodF20vPrpUSkDkFqbcUEwzdYnwr/vDok2ZPoaabfgfhq/HSh
+EmaWQavz2r9Wy6DwuUo60b9Z5RcM+kNAUK8U1MzeW+DcUcaHV90Aebr/etDXVFSgR9i+sr/IRxH
jXVbAUrGTOaLPRd3Yym6v3bWe1ypiWws+mtLn9902MVHJ7uhQ3VcMjNpj7YtUuUThaXcDaJKZyNV
qTfh11SUQNHL2BmeLLtpfqTSK/4jpBvIR8y0Aw1hiu5YqX07A2JDMuCB+tkIlGbQlC6Yi7aPfSnM
sgjKKoodwG30lg61pgjjiMd2/VNp+kU89sOYxb9jHNQjP1KK/gkjtCl7oGi/65J39R0oLFqrhB91
dHSnr7RGtNEEQpYkYUdKcrASdC9E3+nHprGzt37y56GeHQ5hs9Dzuvzk9H5L/NbiJBR26qCyapJ/
RsnPkvz5/PoXv3oWrSNxmYOaohVGdfhypDy1MtOrIUwIHI58sLzJV9uJrRsz07XD1M49ZJBxvHNn
r9uJr1eH53lkyviIjJBF2Js5lmjWu2PDck6WdG84YepZgvPduc1fGoWGASJWOFOs7cPL+WGZB+V0
KZVbN27lQ+NOw7uozpy3XoPMheI6AsDrbcj/LkdZwD8qoI+VW/Sm04e2npq7Qlp7qKwX5mLRISDO
rLcggLfLUaBQkR7nPUo/2AY457Rumw86eB775vU9cRW7AebCiadFpdFSg+N0OQ7aGSOKHFkcKrY6
/EB63/2Os4HE06CfZufTWJdiOC9WHu3d8y+cMFA2jAnjkj+2+FJepCupJ1Ig4HUrzCxNGmzmy46S
QOd56U6we2k5dYqS5JYcZh6rm2nmvGMnUKahkI43nGiV6fXBqm1Czuvr+dJAFDeQa0OhSCWCXA7U
RHlSFlHEQB5m2gifiBtazdnT20ehePzMUVnLKZvpQPdEMbgc47B3lP+8Vs+OuR7tMZFeCBf0LP9/
EHdznIjvMPBA5xIu7Pl76QkKbVbUDzfQnpOfbSqNoNXsnBBp8pJ/+wRXkBUJBeTJq26zSmdi6N0a
yHAjvJPDjei3uIPvvLJe2vwEDOgUqBjBitkExBhpj6FNuiTUnFmc6qHuD23z0Wof0K03TwWJ8M60
Xtj0NgqEK+UUoxcYK5e7g/YShpeWmoZ6ZJo/PaPDd3Wa7EU/0uCY9wwhXviA5LOUrVecOvX4da/+
k0x0Uwwxy3PTcE6pfI0L0h/4YDaHofDo36iZdhNRtv2SZUkW70z0hWNA0EInFq8X0P9X3LxKaYWW
o9UFyWG8QcWBp4tVxzun+oXlxM6JhJOeN+yFbQu/RYZRZinEM4iV2lm1pt8GwLFj06Xu2+cDVA+J
WAgxlFK2QIs20fqxn50snLy+fcibSv0BHinbCcbPP/gi/cPHeaX9rc1vQFvbe3KSxMq5zjLYTI6C
HwR8szE5CmvtbEyug1ISMZzG1xIbihUHg1TmicwJ2Du9z0mZ8DhvR3HodZvS25KMyG4amUthSUdX
TD10ZuNpd3WTSHmIekkHSAX386V2vepvX7YDlBsvNZ8WwFHmu6xTUtNfsCFeuiAeMsv+BJedLLDM
B0s/2Z7VyRu7NIr2Q5UvxtckVoH1vx4Grt5lXLBwEIBA02DAMmCTDgPr5yaORyxW8SNFK0fMB4HP
oD8r6kPal3v8wuv9ROqB+RLJA/UIuOGXB6ZJ6JhkyKqEooIroGbo0mBqWPhw9vdwIdcHhKFQW6Or
iAMTb87LoSAyRm3XwLIa0Go9dVYRn5u6+vP68l3HN5oXHooO4BzZu1sB1s6s7ahQUEGdSzc9mt4o
vo+6W9zXZa0d0IEdH/Jk2FN+fDZzutzE7F/KeysygItwSzKWZj631DXgOoi8sG0/H5VYPOgrPOVW
SSuRJX5ujp73oE16Un5AIasxgRpaAgWFSlWj5DNOpYP6Rcn0fPle1YPyrsuXSvcndm8aUO7uPpvm
MN/XE9xCyFIuil2xqCrhj02ko2xkVrD91Frk3/IamVtfoEg8nJNYKfeevtchFlr/KiNAdQwk0bZw
0HQjSaLddaE1OI3lJ24t72Y9UR/7WM5f1KHpz1Jmy3hXJrMwdsLFNcCWTJSjgeEcNQuN2HG5iTQ9
nwsjG2jxmoixHUbHFLSLjEWxPzaZ1+dPfVo04r7NW7f+yNLP8a3W59V/ALoT46vdilkP1JQS7MfX
99315l6dvqCYk/9QvdymJx4ZqyddUYa9Qb1Gn8XyXkPX4e/ro1yfVlhlHshpGs50zrbWJakzpOC3
4HI6MxB+vwEymgZTzKP2BvrpsudVcR2LVmwGWtNwdFfm3max0XvRjSXiMGEd3FRH01Vo91jAZ5tg
Sezpq5Ub1u/XZ/jikHxWm81FVNpi7tym6CYPDeiww9UrkKNqH1vhDqe6atxjm+V75kcvjrdKFIEd
4lLdkgRtrBJK5MAIStMYNadsTKIvel6VjzR+uWLSjjbKzsX6wpDUbvBuh1nPAdommXWnarxz0iYE
IS1ulKTrAt3okhvs1LtDjujOTn7+wqaBoY6mDnkD6NetVgpCZo1o3aQJzTnvTppWzO/GvHPuBEJ2
e8dzfQleBsKVzEpw5yiQXG59i+nMmZNq9yAM9RiESdZbswOrwLWfZsRT+zATjftBmmP9AVg+PY+8
ZNsGlpRmeUoNA41FyxFyxvhOjNXx9a11fTWwBnSGQBxRDoDmdxk6SiHynFJrFbpt2SPLaxxFmbX/
UeAqg6mjGHPoR9Hs5NsvLf6/g65x45+EFGVYscgIFpyKt9VJFKV30KoY5U1Vq/+H70zy6T4rqVIi
XH/KP0PNCOsbcGWgupuVdqq4L0JdLfsD9ul7uifPJentdyanp5hLXQW6w3ZaNLtAt2hVGKGunvqO
qiAbGRvR+MD5ZXE7LHdqX++96O881O50ry9z/J36pdn5UVFkb9VC9lZFDDp9JDBry2abrCrJ6LVa
BM2/QSvSVyRVtEWmb/VDZhRQQqugHUxxsJqbDEYqxpggF16Fi8gxGrVMAVjTac+v79MXtgwphLou
LwkMUfDyO9qjuSij0oKjjoVyg871QuCrlrCPiLuvD/XCrbVWJEgpyVlU0s7LoegKL0Ni2tC/aesD
U2iw5G4K641SAeuywealroPO3YpgvBwFcpQQqFggWDC2iPArjfHQL7k4vD4XWHT8PZtNSXGclhbI
Fdrd2/p46Q1OBCR4DDGnKpbvKRD35YcB3UHcG2VcFXWwKFzf3wqRKyUd37RpxdEdFn0IqhlL0E/q
omGghqnNNBztNOkUOq0YTd52ozLrf8u8Mb4AAqizM9U2HOb1LFe1wOitNg6WLDE+q2bBq0WAJHHf
8ZjPUHO1p1Zzj53VAiaSeCrYN0k1ad1dZ/G29ymYVAJFLtKV97bSLXXqW5mWOrEvWuCemS+qTEnO
s6PH2qGY0VY91O5g1hBZqmLxncHqCnCAQsrhh1oPs3PTW7KswlQp1DTQUcxuzqY1DoTYaJA9ZLyk
LYN5iMFARAWQ1WbQteTjUJVOfZQkkp5vaMKKHzTupj6osmwuPsYxEK3KH6ZUT/1M1afhhLasPeAd
EpnVTdUWjv27avS5hzXmzs0tCpqV+bFEbAy0NI1e53dmqbEdOlmtlkd4GGn0h9l2VmAIN7LBi0SG
SgW+GhDaTnsPybAFqdxTw9d6Z86xiL+5rd18j8ZFUJTOW0RIO8rm7Rnb1PHHTGm3OVheb5v+NHb4
kzupqbQ3ian06aMzo+SKpCN+kJ1vYMlXnJGD1L/GwwTL2rfTJpv7A8K5Uv8DjZiohS4bkqxiKJzP
fb94Fpq7HRiWqkMfJU8r/OjcsnfwwkhsgQM79m9F+W6RvNnPkRqVuq/Vy9SejEhtlUPeR6nzZRq5
2/3RNsTyCPazdVgpBJwC0Jyz9r01qOL6g2mlPxYjrXTIQYPZHJHgcZ2vs171Hwu1QF9G5p1Y3nlq
IoqzRPtjOuK+yk3pO30Hd9qfWpnJ2yyuFXkzac2AtLPjEamge7Lp/AY4Qekb5HLjCas7/c9o2Ev8
5fVT+EJEWcUIKKuuLaqrLr7Jti2rXGm4GDIU+sUyoPQc1623k0S9ECQZByzpivamrr+JKR5KuhX2
lG1Y/B9nZ9bbttH+7U9EgPtySlGSTcdxnNiN05NBk7Tc952f/n/RL/AioggRftqi7UHR0QxnuZff
MiYwopHvRiJ56iALudRIyj1k6ca06FqSIcPqA1SyTnognAwqPoiVD1Wt8uSwEq8qjJwdDu2V7y43
JVU5yjoEiDjsrdHyeinMMTSRrQSu4Yhn8DHtD+DlytcUYFv7T0BHbn4iks3mu6nMcXwsYqdiy/Z5
Zxv3pRYbyeM02XF1cEoayn7Na9gepNZSvyPjpzaf22mY4kNQ45XrmZGeVSRDQvwbBX2KOnklafGL
0c5y+MSO19rHeJ7N7r6OAGy6o9FDRJWlFk1UhALsyCvgKGT3t/fPUsZd3eGLFfSyg5B/uBKdVFrF
qU19Anyul+qiFI4EVBzYtAQNgOhSIiMGm5ngj+RQg8ZmSObv2z/g/VOufwH1A1gRZD1gX1c7y4AY
MS2uAz6yDqbhjbNTPolGijM3rQWuy12YOPJhUkvjk21K8fzQ5XNZe1o/qYpbJBnNQcuWao3kO8jj
gym1ojtmetyYB1TqqvDciTr6u6vG+SkDbr6nDrTxCJoauru86ggjAqi5fGxTGWesoSfaH8EcuVXR
ewWSYoegqT8R7Ro7scpGTE2zhm0LYUVh3FWskqDOqyC2jDKVNdeuwa72SjTsZ1o3+jw/cJB22mpL
yrn+OkR4YJ+BeFG0Wqb/R5BLdhAWUZdwvyST/KhqXQ5XsWmRuU+rO9zGZH9KZhtkXGvu7MyNKwBb
HyRXMEigfbxuG0m9GSBWl5ZMlXpjipqiV4l2jy+zea9BlqHVRiv2GjGWayNK4qL0tSLvD1KDR+Sc
15Jny/G4c4VuTQivCwrzmBVRmF8tZdPpAfV/hgpsMVSuFgvlnCd6v/PFNjYkuSDCJSgNaRTkVo2b
ESouim1G6XeheISgkb91uv2vhqbZvT4mgXf7+F5PCnIMxQOVb0SKvS5Z2HEZo8BnNeTzdXqfglV9
HNVm2ombr+e0dBkoj4NiosG2Zq5UgQ4wD9UVPx8T8XORKQdCY6blZ0XoQj5owun+vj2v63txOV0c
M7iPlL7Wdc1eQSV8SMbOl/usGo+dXnXDXV73mX7skzQIXPACVnVXWBZXpNHYWndIpE6Il9s/4/q8
U6ZnzqQlwKKMtUNvLauTHMh16/d5jJtoKuufQRerB2px7+p00Y9QmNPOydta7UVgjWeewjF6D5dn
PnDUXgSd0kIeGeLJr2K5A6fmxFLg4tc6BHcgSMs94+P3COLyplnY8gtlHs8rEOOrckEFjKlLINH4
vKSh9NWJulp6RZCi675AJOqDl8KZwwkIWk6NCkYy7vaz0klyC70FTOYhVfRupsqQlX8DfHbit0it
ASzXuLsGX4auNe0z6aT+tyzaIIK1Q1H4NdJ7yfGMoUzHz5KYonqnPrNxOkDfIYfNOSOcWcuQiEpy
5h7fCt82sLYwh3T+klO92DmD13f0UmoCXQ84ip3yXi3/445uoWjjGNR1fkXq5eVEDNVBEPj0rtxo
0XcjG9NTgNDTQxdaycfbqAxOEojbG9U1pBguN0tvDm03Sk3nzwDhzzlFH9e00JC6fQ42FpLuKZAI
4CvknOtnaI4kWkUho5ippPvaqGTf5bLTd+LB68dgKaUvyraofC3s6su52KMTFHlosJB5PP2lmf34
SHao3mkF/hD/w4RMjtc7XIaE/XKokLtiUBu983v4psgaQDirtFQ9/Q+jUIJcSp/waNelyAZFuzDT
wt4nDO29oNQG1GuLvUrA5scBSwmOF+w39ZrLuahsPjUOy95Hfts5xcrUnPEamH/cnsvWx1madDYv
GwCjK9hDrdRx2Nq9P2d189z2asSbbRWgxwxpp4ByPRTlJhht9APB/8HKvJyQ6AqrmeOBy79T8vtM
t5NfolGhTNC+23mtN4cCHYzX1NJpXCv/wi4NeqcBF0Va8NuiBeyGRkVtoJf2HEKvvxKcT0pp7zsO
iO3qKwGcmtpCjxbBIJQ5JqlIXQeNkuPtr3T9dvw/5BeAcgLiK1GCQB1FjIfK4Hed2s1eRmPlDM+i
kJ+jgE9LnlTpsXd7zOtHkogaRvXSwV2gzqv3Crw9pIOUMe2mMb9MZj+5XV4txilq4puaGZ0ku9g7
WhsTBTWFYhAq4kR06z46Lh6oecDw92WtBc4YItqb4urxHNpm9UkU6p6/4cZGIR1Gl3YRzUSKeDVJ
05ogdPT24EsdDJbOxFvJEUVwiuve+fCrReZNZkzCT/meG/Fy+yeojkC0yka/sdXiDg7DeA+DdA/7
s7WAUDVMuu5oBcnrKqWh9/AfknD0q6I1C/xCEtxzik6NJj9Sre41m1P14xiLhftGJRO6HcHkuvue
97R7zbhCwDkBYStgUyJak6R6svNcbX0swDcca3SemNzqY416EaNf346+0IraTwJTPecaWvYoBlU7
m39jGYmaKJPoi2gVDafLj2VONDxE6ch+UyrGXTj1iRc2dnmIuBxPvZZ3O+NtTI06EFcj+HIQ3+sG
XmcUslkj9OnL+Cz8N+GChYSgMPIHEgBj5z3emhsSWYa+8IoozS+/5Y/ApimaoGJXKP5YFdLRzvHu
zvQ0eypmFPQrsSuSfH2R0ACgwgUiDFafugb7pGHaVlJG20xNbOOzTM3TU4g33vIkK+4FoNOv6YR+
0O3b6/peXpqhuCuQ6+qLPPvlJIsR7Bt2UINP0C0flViW3AAPi9OHRyGBX2CvxNHEiisQJvSXeE4y
jGr1aq6nO7pDSE8gGFL1H85yQYOgAMYYAEIoxl5OpzVx1shqjnWtdXDAFFN8mSWp/qgqDSgpVo3G
P41FmWbr5Sj4culxhlGaX9rENGTwuicQanaLQv+oMDtvChB2yoTgiiEwrmMoalJKCM949Fvg6y6s
yBzfGSU9WGZY/g9rB8bD5vpdlLrX3dy0oAI9tvLoz7DL3U5ICVoQ1t5zeX2ClxougxC4E1CvEYJ5
IytzM6Fiz3aX8LccFFeK+vFs4iBxvL3rtoaCrQ+dndiDAvVq1w22kepWWc1+adl0fYk8ws6FvDEk
5x784+8Pj6YD1UALeJGzhCpyuSkcFfswlkumVuUgNTaZmdcMg33CrvGjcupsCmBVKMRzXYAPWRPE
mzKpmiEZZL+uA8dTsY08oG5VfHz5AC5zhngnyazW4JsWseixxJYHiGNeHuizo42bifmsJdKevOPV
LUQvl/xgqeSQLahrpraqQQrBu8zybcrUP8cxar1yiJKvt7/Q9SiwQLhaQRXz4PPsX36hYNCTsKxR
yKzHpj5T958f7baEfXh7mKttp+FIx1UKnXkBf6+D6qFL7XSQEkoJC54lixy8QbUKkxxj2tsIV08U
R8ki86YRzr+BkrqcUadlY90bTu93cSNezD7pvDadlfMkp+2paYo9MP311Di6yIvSfAf3hGbM5Xhw
+5GfSJXBp8Es3WmTGrtDV4anUWl2TtPWzMhHSEsWXW3O1eVIUwUNMDHkwY8xoz7S0qJNGI3FqVSK
8rseFnsZ8Xul4KIAtNxKBEuL9Dzt+PXUrE6eA4tiry/aMDiEsMEfrAyhuq4QxScbrNePpJuMBzTt
HFjVqnOmEzqcZyBzfqziIThpuf5Jk6e9U3gVFbDKOGWgaKnwrQ1rVZgKI6srOk0a/dQqJnfWtdkb
i7b4HJbZcKhRXPtmJe0eO/eaOkUljBdUAz+EKwi9mcvlH0ujqiCDqX5Hbd75KuJuyl5SDWrut6KA
AvUjsGc9PYGs1tVH6hYTCi9tZTcPQ4j+87ERrSGw4KkJqp1aV54cxOj0A3grfaabneEpO6hlIH61
lFttlypnKv1rSoGRJliKjjJU+izO6kM4NJFz10aJXR07PILzTx3GLM73SRRl7BEDF41LupdKP0uk
q0M3qjhtHgo/YeDiODFpvVdRnRKHgiJp/dGSAKsDXgN83nISrihU1NiznnBG820kQGXAAyr5UIR1
8KjlcbNzqVxvAwYDCQ5hi2ydtOXyg4jUarRkthata8f8R2vtKvha1YOee2pgaPm51g2R+nQtpz2i
zlV9j2mSJ4HkIAKh/LUK8Ssjd4J4wk4jrm3d1ZykucMpFyhb19WPTYcG5sGoyuZYJKb4evsmvb6w
mSg4W1JrOF1M/XLSCAFno62Xml8gGXKANdvfZ2Yx7RAfr68aRkEtCjcUcPaMdjmKWs5jqopI98NA
nWLXKcykfqHiWTqMBk8d6ZpsGHdCyI3viQcSoF/MPShWrEuKhoQe6TQwKKng1B1mE80vmo1Srh9K
dZTaQ4qYTQBqj/vn/vaqXs+X2xuzc0pL714eqw9aAmaZjUHXffBapubVRVxMdDjxFTiGeZgJV6+D
qvZuD3r9cgAJWhiHFIkX95/Vp3TsDmAGNHBwTY593wQ6w8Dpv48ze0+Z8nrDLl118hkybR2U/uqR
0owxqiu6GShs4nqsqeKpSsvXYUbDX+/D10bCybno9Z1ddL1XKbMv6g8EgKRxazf1RcJjiDVwL5MJ
1CPG48jru6j5KMCQggh4gUUTcxEJWvP58TSTYa0hMTFYdnMYSy04t3pguCVSpTtf7Jq/TxZFGIMt
1HtQu4a5N7oK+q2sbT+Tg6z6r53IDw4JkCsgK/S6rTPgZyFOWZBFlifqQFPQOKcdgSaLkRnnMQ66
8tHUhIoXeUeV5S7XBJEqt3hTpEirlFiAtUadJ3vUg2UvXT7lS2WH+5IKEjDmdfdsjJ0wzarc8cF5
NaOfyIMBtwJ2aOKlg6lED7ldKvUBx1y8bGwJ46lj0+XB6+0df70huDERRkWBaOFrrj/VgMCRBaVL
+LFcdH8FSYmGH4yUl9ujXEPkF2QiIEh6yGx5HuvL20uxB7FAtIWPrCyHCugYltuGkeJMlPWUQ+/w
j0AQNzEW+MeQ41v5xe401HsmEF79vdTV/b1aJ9JeZWhj+jblXuyYDMB5cCUuf1eR4fsxI+/gZ1MA
IoGc2SndocqGD4N1Fg7GIm0AEnkpl6+OezsVUVBiq/uAJGxyUMamO0sVQi+31/nq0uQMwFtakBaU
ZqgwXE4nGNICq5KSwgKt4CenCpu7EgLzZ8XK2gfc7ts9U4arW4wB0SYBWUUniHxiNS3iXGnOJcqR
+tA5j2GLp88Z1aqycKeoRe26sPLkP72eJ3SA2Fw798zV16OlDmSdF5/vtzD6LqeLonAipAJ8BWbv
hN85XVk0Wpwk3wlrNpaVl4i4dpGCQah29fYWeZbQXU2p57XhLJ1SVReNq8Z98YjeXKidDC0c996H
azgzEqUIddFif+/mreuw6IVi2T2h6z8O8dgf6jyukmPeh86zrYyW4tp2F/yX4rkHTA/MnQcssrRd
LKjj7yH9eOHd3loba70wv3D8telfYTN3udZJU4ZWRqTpa2YDB8How3sRGuXd7VGW/XJxKTJpNFkX
pDF3MPZyl6OMUg8Ps8kVvxFNcteWiH/UkXB8he23s3k2ti5F9YW1AiqXN2R19EU+NxmdesUfRrn3
IjO2EFMxkKSWxuyg55bmCUWenmoz2CPIb00SlCBsUNgdDL2KMmJz0AKnrpGYQ1bpEdjv9LSw0H7l
5tB/9L2HEEWySDgD2GVRjLlcz6ydGhC+iuLXYFjvwA9Yd2qapzsE0I29QWedLhHl54XIvioqSUim
VKQxnI+4LM9Rrf40GqHtbMCN78Wu455Z6i806FbfK2oCq4gkkr3A7NVj0KjlA8hWsG9aazbulKjW
txTHoGMeNOPOtbo5NCHwogGwGBWs9j62M5kktEBdAF7plzJD0t1MMuV17sz+u4w7EuZGjgA5bO4p
H27cPPg/LZoxIK+ogK/Og6iNNhrErPi50PvHIGrCU9+20Q8EqPF2nauPugbyOpPGg7SgCg5Vce0n
BAhMURbdepT5LeU5k6rOk+cqxnmxByt4+6xv7ZqlCs6OoSOJXMTl3qzaQKb0iptIgGmJF2dJeCpC
op/bo7wrwqyuFOp1GvVV+IG88qsnqpmECZRZV31TFA8jIippKd1rofRJloPXTDKOcm/9W2n6ly50
/lFq28Ug49gZGvTWXLUOobmHT9yaNzgw6oh0Ksmq1j9IGXFHy2OVjk2bH8xWJA8ZVN672/PeuGR4
FpfCCJk4Zb5VKCCVcdjNZYWsZJxl37okSPwgjozjXM978JatTbpQ8UDNs9BXLmyyXHVVbDGUDIv/
JxWq3tfC2XwVoYjvE+G0H00N6eQB4yGY5P7kylkdx1RIsj7bie43WZc9UaBPPAcFwkMhyeIkm5X1
8Ut0KW5R1kJnFPr56r5W4loJsLZTfZybZ9xfNdWLZP3DAjTMCoAIKCUahuS+qw9Wm90cwXmgUGNJ
DcqmSuzNKrrIaDrtiVxv7EDE6cGpy/y1nPfLk1eqmoBmhrdO2OTV18EKgrvSHoqdW1NZHpfVyaOp
AaKLO5P87Kqz0VeDngay5gdz65zpRwjIk7l4mrKpz13ggm2N/I0WulIBfyPpO3EcVHw4bh+Ejd3J
ASCe4MXl9lqr2s01NdOiQFszHUmFqJQ2wpdgcQDzGRycSfV4T459a3lRxNW5c9Asv+qGjZNWKwUS
o6ACxeQZsa0e8rKdT7fntQS369UFq7IUucndrtTXe6suY00NdN8wht9mKb1Uk/FIT+KZ5/6bHU3P
t4d7z0dX472jOEhkADuTzF1uGivLVG0KSgMsAnKVZwSn+uie/GkevJZiRuilc4zWvDUm5T2ZWyCf
hwDfvkMy12X+ywjjzLyX7K5+LoPe0L8BuItsT4x9JB2UUtLssyUN1lML52mJYqMRt4ncTFW/leRU
/btPY4SKCJa76LGZosTBc1FzXgxznspDGaZETg3Or+29mFU5OU9hY0APkHo7u4P337cu1PWof9Oq
Scf/pukliXtezIUXjo3+Vg5pah9HVW5tT6slHdgkjCbYsIiP255akxq4sYRKrKtboYrG1miJv/jy
7S8lS8fAS6osDo+aiFFnJLBFTWsoqVudUhA3qTuJJPtmW0L9PVGDHg69qk+ZN2JQQ+ogC+nNLKGn
PhlyGaiPRZg1vhpYZX7oKr3+K5yEKA9aKHe2i2avlt5V5Ck/SkmmImG2mR66E/ck/CdFSn6nct8n
5yEa1V+9gDN2gDFUO1xcA+qrWeYkfwepA8uzUrNM9rBg66yd47ax+U0w/gQri67xVV2Lni3WNhly
xm0PsjQvLYA/gzl7t3fj1igLJ4U1piZ6FQwWOdV9Z2DzB5JquPIELVrSpz2dmK1ReKmJvMjZSUxW
V3IPfMKagRL5ddOFntaP1nEU/Z63wdYo4A5JqoguFxGVy4M18LI4tiSYiyH3L7OcDG9ZnwTH2yv2
rlW6Pr8LewSbQT7L1X0xUl6s8RiitpnryCtPS3PssSBLoXCNkInq4XkGMKYxQ0LZuUPF0ovxOvyN
gWajeUpspc2rVardb5kaTbz36zbeCviR3JpLH1cGpHO5COFUAKkS4FZNtGm/50atfJ1iybJQGzE0
/EzjRnYXoaKfUz0kJ3pyk0+rYS/R3/oUSMCBo190xa4oxK2ZEcsgduurdaZ8hnwf/o3WgLFTTtgI
zehNomiHVgSFizWKe7Z1iZIJASDXzq8pFsG55+wf0q7vdpZ1Yz4IqFBxghuyoOJWkQukAwAmlVD9
cBwgpBm5fcgkq9l5ibZGsTmJnBPIPRyWy2/XG0aSc+GqftQp4AgzuG9DwXV1ewNvvHfAWv//KNfg
vgHl33pQ/awY+scyycxvMMxUNxui+UGpmvIl7Yu9pHNzajrUK+IlhwhilaN0QTJnYZMxtcLuXKlx
xrsqt4ydBdzYEABBgYotEQNFj9U9E0hhq6vFqPmxMFRvCJw3WZ40LyqScGcRl2O0ugRQm6QgYJlk
6uy+y0+FS1ts1gDXYIsDxpSq1JyO7WQnzalv8uTJrKRveTjXD3Et9O+3v9/GUjI0s2PHs0fWu0Sz
SWZTuoB+TQJ9TLnCj9gl7BUkr6lyS3GAySHUQQRGTfJyhpU0xWPhpLqfBvUXYSj/9ZktQZPrTrZk
/HSiyIul71YlfeYy/DbTDkXJRn22QYu4BFkeDdjCDbrha9RMz21tzgdl3jv/WyvBAwkaAqWChdV3
+RM1WiGWOrEStLPwJp5m+xTE+KndXu+tAiL1fP5XxiKYxSwuhyFmpP3kdLovoNMDFtCLCv3iftaf
ogFj6BOynkH3KTOHPH1U54TaqaIiZHPS6TUqBEOJtZe4bU2c9AkiBDc9EPUlVP8Dqwi2HplkWJx+
1mH8jItHdpRje08MaHOURX6SKiL+gGu4yUglqmV+ul8ZY3sq1F4/RX1V/w/bmUI+YEhELsl7l+vq
j7lE8zCFqEbolGfT/ljJZn42MXffOa/XNwNkjgVhD1SH+axT3aGv6CEVpe7rnRycehterRMp7aks
2o8v2zIU0BJKobQq1oymCZn8VGsKXmA5MCDV19HwZoW7XJitGYHOAatFdXshaV6uW9+nXSRp3HWa
oceodMRUZILEcIhfRbGTs2yNBZGQFgGYGYXaz+VYkEzBn5vsN5S8g09jpTUHfbAlf6oLZ+e0Xb9O
xInEbzadSJ0y+eqwdR2q/aNkGH4x4L9uBHrxlOttfgagZP+MQFG7Vd/KO3vwvfJweZ0zKjQM1JCo
GdBJvpxglLW5YjWyQehIZvY0U6L/N46cvDS9IixxIa9IHELyM7V8VhFpmI8irZu3AZhwf5gata9d
GeecZ4E6RAzKexhQBMDcAZZivzCaSaK68mSURfdFOGHxT1wjHXHodD2dDwksodnVMid4rosiejZC
Q3mliFrXrtrE4qXs8PZ0VamPpfPOzbYs5nra+CjwXeGDLK3s1bSRpoiMxjF9eN/CpY+r3dXc+4dE
cKPorUJCFptfmz7W7lKBnQ+eFVhjjFGUfcI4r/Bu/5zr+4ZfQYSwPG7AhtfhnIT3pdnlo4k7TR14
+JNaMMsmeyev2tpgxIxQDmicK866jKl2OIYktWr6eiSNP8ZBbQ44Y2R3ookif4Za7PZ96ewwPDem
RneNxjCUAOAf605Fr6idZnQRcklN8EPBBuS57nPz7fb6bTzZXNYQi8E7LkHqGopoNL1uz00v/DwI
jPqHbEkqNHsH+fnYTS1sAeaxR8AuCCJbPfNk64Ffpxjeuojipk1zqDI1iVwnoMf8go168cUuKjW5
t2KRDpDyTSP2o2jOAz/u8tRykV/MtJ0tuXHT8ARQFYGHypOzRiGM45DzR2AhWTgUHtJzeJK0cJQK
dDQ+/iSwXIvV1tKOu2oJzHM+J5xCi2g7NU+VcBpPygrpnJRduzPUxucHp86kAN5zT63tL6o+7bFC
mJgVqC/UZ2qau4W1F7JtjUJFaanPMR/CgsvT3Mq9owZjbvvSbICE0fB86dVZ7FzQG6NQueK1JCGi
V/VerPzjvVazJi3bcMFP0ag6tWY0nsFt7bHitkaha6JCYKdTRCPzci5T6ehRHIFayu0OX1tkSu/K
YtyzgLiO4he4JS81n4VndO33OOkJxV0OLmX2jEKqnLzq4XRnaTNksjDyImEe6VP/d/uYLpfq6tIF
GUWfBhwhQgdrSHxpmcjJO4nhW9zsHE8pfE44y292nSvoSoR8ttsDbqwl8QHYHng70CTWlMm+z8An
xb3ko5YeHUpdi72oMbOdk3s9CpK1C3oA6jyYibWyFYQSEN3dbPkaEiUnJ+gyqLMUzj46F+gRBtUN
ohCaF+svVhuN1RJcO35A8fRZFKN6iiBNfHwU6JgETgvjDnra6l3s635UJ0G9z1rqkx34x3/MhObo
h+cCT5YvA+ACsO8aFBjFaJo1IFB84ADB89hZ4ymdk+T1fxgFW/gFVLnMaHUrDLUxofcUC79tuvJu
trEVCklUP9zaoevCzUbhmISMUP7yvBIRBCUy2sKfoVa74wxueQjyPZuR66MDxgDaNCASWGjwVi5H
Mae2darOciBaRnrky0OtfSmDQHucQNcoJ31ynG8fXj1QDUuCT5WJPHiVBSOZgZUalVgf3Jp9L+Sk
98xK29vV168eABVaYzAJQInKa/QUFlFdH6WZ8MO5kAgZp/jUT2XiD2q85zK5cUyJskiBYFAvrMF1
98HRqsLWE+EL7N1+026MPpdFZe/gXTdHoUkMTY2dTXJ3+aEc4RTzYFUCkcKqxfkirO5k5Ipebn+c
zWWjVrbUrWlxrzt9sR3iCloyCk524iirQXgyojl9HJb668eHAkAA+m45SlwLlxMKVScrtLYVfJKq
OShqbx9yYWGt3KZ7UIWtteNaIHF8LwKuS0tG2wxtKdNcy/Gs/2zPQ3Sa1WhPS2Vr7eh5USrnJPH3
1T5IKqUNB4lYMRRWeRcUDm9PaGJUNuTd/e2125oQdwMABUItdG1Xm6E3VAmS7CT8BHE+AOyRcbLS
vvv4nY1ZD8/1QjfHgWF1A8kBlox2pNGTDOfkryQfX0E3qzsh9tYFhHzV8vqwbGQrl9ugl/QsSqtI
+FWpSWf6dMlnpQgjN+rl7Jslz/ndx5eOwgsvGPubfuGytH8EWyGig2UDOM9vzbj41luh9sg1sefS
s/WB4PeALIVjvgBLL0cxwfL2MS6oPuWM8Tjj2OPr+ux8vT2XrR1n0ZuhWY5aJICty1Hw8KYv2QzC
13ol8gIcrh8DHRHMCuPZ0+2hNieEDMrSNH5vWF8OpdcFSrgOQwEMV/8pinp6iMA17a3b5oz+GGZ1
KdTYVMVZO3MpFK36KEfGk1Q44bmUsJK+PaGtfccBWhqBxCXs8csJBYpA9qhRhd817WuvWfE5kMbB
rYu+PSLGmrq3h9uaGJKhHCKagqhgrDbENOGhYmQ6r3miWy9Nl1TfCzg+qSdwxNqZ2rJIl+HwYqOK
wivZBKqCayZWi+AaNLM+eJgtoz5OVDR/NUYnfmbxmOvLDElMx95ChvP2HDf2CMJYECq50oGjrBF9
/TBDP+p7lCtRGzzmXF5f2tHSfn14FKrovBkga6FcrxGvhtRmqQIi2g/DGV80ChLHqC3Uj89lKZZB
tV30gak9Xm6PoaoFlRnmoqBTtVxGw2NQydEO0HNjxQCfWKAGsfKhtKldjmKNQWk3WPb4Yo57bE9H
+WjWVvvxs4t9DghF7gj0E9bij8ZUVklBbcBHCXF8sEPsMATKpjuqK1tzoUsEzBJqBX+uViya4yBq
lcrys1nv3WKwxbE1dlHd1+cIsTfyCA4sCyavcyIHuUdTwRobtP6MH2NeOI/0Z+1jGrbyhx9Z/v9w
rEEHEanynS4/Dg4vaSrJJbao1qh5coNkB69/sbNsWxOCKcvNiqIFr+AqHG5K1UgdjVFw2bXdEDWU
g9PjHFpgVr2zp6/vBaayBHUcnHfBw8sJSaM0qGrInp46+3uXSH4fVr8Dq3vMJk5SNjU7JbrNqS3i
Z3QoqdOsd7fUYkQyj0wtzGX1MNpD/82uVONTqrWWd/tS2Btq2Zx/vOqlgq5YkiwHSZKnl1EdMF7P
7PzcpGG0M6vrh4PNjf0KlAkAd1fIfqWq5ixLLBOVf+PZsOrf6E6/BY3duICJft+e1vWZWsYC4bGw
oHnkV/dDZqaWUy+1u0hyKhdEUX3smnnv3t5YPPpESxQBGofgdbUFu250JEcfLb+ABD8f0As2Dv0w
FqpHFdPeOVVbg3EnEyUQUeK3tYpZEBS24yYwLT8IxtSVADe5aTr/wqla+/C1Rx+ZDc93Yr9T27jc
E+gpO/UQqrY/UZI+yKnVn2p61zuHauMTgRJeVo4CFFn66paoK6yLqnC2fVD7zmFCy82T6uLfD+8D
GlI8RovgA0ntah/w2A9RqlILUOpWctuize7SQt1zPnjnhF8GDmR9iyI4XRuquOuAf8C5XBowJ/Nx
iZ5rPx/6+GsNhP1lwCTPdCt1QgnHsbr4s5RwsrxkTsfwUCKgD01Yq0yVQ5fxnygpxt5v+jCX6qG2
xNy45tCqls8OLJ8Vp5vnfwLuXfErRexOal050qRCuHg3htFbWNRKcwBZjtzU7VVcttat6a1iMCSR
FiEvmxSaWDzzx74pjpE29vfDZM7PSSZeIdiNlOWj5KlpovTn7eE3dj6UJArJS2UUTPLqjtJzW3S6
0eDY7EDfq6syPoUIcj8Eqfnr4yMtjTdwbpD3yHkvd35vC20Kl8RN1nHJtHtZOlK1tqiMQuu+PdTG
9icQo7GI1AAwlHWcJOy41eUol3wpyIKjwDzszBp8WOaVcgQIeXQMlvUDW3c5IVGrs1TmkeRrZT2d
7K6Ep1YFP/RW3hNj3JoPbxXVVpPONpHs5Ui9lmVpNpmST7XV9no0NAwQQ5Dvd9ZtazPwYRY1VIiH
FHgvx6EjE5ZtEQYPllUU3pw1+V+WHRR382wN59ufaANtwZajJ0myS8BM6f9yLK2SZmqyNWIxKCJy
936tteJ1KlXMVFP42qYVyq6Z51+lvD2jqPkajtNebWT7NzBPGlEcANLIy99AxFHVCtgWX0vN5j9D
tNWPbpJnz0YZ9pQK03EV0YhzktWWN9hq/Wx3rXKIucF38v/3nufqFqBZuXBWKDYsz+rlL7FaI5aR
sq8eZoQ/0oOOJoDzCn0zDk/TKMf6P3I6ip+lPknzfdsEaIOURDhYTypxLgmPoBDhKiyFVVQ6pz6V
XppokpCVDWHgeDPUEcUHnCm9Qotx2ieca6vo22B2UueZrQ5FPKnkojqkbWY1hmtNVtUBAK5lvwRu
oH6GYs9dKouoPhpO5KRvg16Or3Gt1fGhtTFScJV2FJWniQhvaJM0VjtJo/zemDKt+V7u6lF6ge1K
HcCtpKqeP2GoGmYvUVbm/ZdymIPnvG8Dw1cyYYaHKcudlzBOR+Ug1CBxHjR8t8q/0mmS8wNQJmlw
Uy10ysxtSDqTVwM2U37uiRkKj8QlxC9FJGV7EEXogENVxqE7FXabS4/aYKXp2S4bM/Eny2hHdzQy
RXENSSUr0O0Ox1zEFrTJHeidWHeQKdrAdqkB1r9jWcmcE63D1iGsUkbBrxuVMc4PhZ3RLU3lvJm+
WFOaVM9qXeT5X9JYjxqCDq01/Ur0OEiPqaLWytMI8clyY5D0peJNsSXyIxCPsHDtILLGc2NkeFN6
ZhkY+gP6W1n6aEdOVHqBOhsksrOZKnta/BtXDDbpFPYJTCjuryOgIM8wnRCK8Bdb4weMZwKgCkG3
E/287+PVPgdrCj2LCh6Cm2vBAIitUho2pQQ+UFUe1FRvX+NQGQ6RWCDeoCX6e2Qqledomp2nuZS7
F8wgky+3756tueL4DYRwefTQZr08bOWoVZgGOsK3kGQ7KJTFj7FaDTuX6dYoZOtgkRHDX1SmL0fR
lcpUZoeX1YxD+1uQiZA2bVXsNGQ2ruwFgkQ9AHgHJXL1chRNzRFRVpPgIRMCYoFTqN+W7vZjqATy
Hm9pY0agNuiR0HO2gIutrsu8rbN5FpLkC5kr+qCK/gWfhnrPzvA9Bl5tEgDXyHaQTwMRWUtUxVab
TLbGOFE/P6JLc5DMIHbjPPzE7XjfjM5dLNseGc+ncYg+T1pw39gYSjZd8JSaqVcDY2mV6Yyg7ynP
sr/btDphOnZMMkgQgVQcJnn0jGYq3EjTd561jWwWuObCegLUwAqtXmpkapMRQe3gAbjmW8eV71JF
ljytqR8zjX8W5sdZgRzYpVFPFY/a8Rq/mcHswk+8Dh40I/w/0s5rR26jDdNXRIA5nLLDzIijUbAs
WT4hLP82cypmXv0+pT1YkU000V7D8IlsV1exwhfe0Plmoc0vRFrDQUFg76lkAPlQWzJx3jb+vCax
p3Aqo0B1casJi/QpznPIY2AFLfvNDocRWxn3h2hLnA3tj2PvHDyRe5uPNeWBpCwBOnuzsnkdGUUS
z1EAx0T7X6JlveY3AijXw3cDGFjZxKAcCuZuc2qpj2O1tvABYzRqzmkmNPwgoiMtz93JcIxIbNCl
ummVzIMyaksVRkE+mhF1qQraia/jd3u+P5vb7UgFh78QlZXUvy3UqkJQ3h5UMwnUZrDzC/WXEiPU
JUMJMNJ7J/2Yj1782SgRNzlYx9t7CTUTyP9o7FMZo76zvpcAlOYQ46ss0C3jhRAhe0Li0yF2PZJ/
u618SBa1hBABz72t5+AU0KkuwK4g4fUfTrWqicI3Gyf56GjTjDXnAM3o4JTvjcku4aCDySVc3myS
JVRba2miMqj5jJ/mXBPJqTc7ZKuavLc+yEzz0/0Pebth+II/xbsQIqT4t7l6ndQ1gBeXyGGYWv89
tBv1JdPK/EjP+farUS4gn6cVzilDH2r91YjttG5I7BJBtNHDenmwSZu96alS68cLITAd4RhLixyO
2jb2LtPM0OaaoTDJCauXWUvC6WnssuLgCOxMCcgFyrwUMlXZ+VpPKS1FBmhB59GKZsU3rDq5VFre
gznTj2ALtx+JNhQYJjD7lBbRsV0PBbtC0RYkxYMBjtwPqi7ekwsi40gO4aZiQNkIVBc3BxBWmtSb
o1WjjwtWdR4DTVmwBnSQDTPeN7E+Zn5pRdV3iHtx+n5pimJ46kcRYgRUl+LIW+FmshK/SexE6Uf6
xmxt51IL+7cFZkKQY2WtwZXrNCTfYOY/jN+T4GqG4ITbsl2+afg6uCnUEQ9roGb1eO6ndP6t7Zcm
iBdd+Xb/lN2caxDJ0kqPNhHihKA01h/Q9JZG73NjCMzCjr6J3BsiHxwSFtS91VM7QhH/YQMXCYIG
1QCPC7Wbm5gKS4WqKxt9CISe1m+Y2pZ+ptbTo4ITGJ3YXMaoY9I35yOsJxa6mJnZwhyCgS5i/azm
S/E5QS3sSHd4ZwEdML3cT/TNJd1wPU6DIYymLsYYmEZLD0QZOvMpFnkf+WnndjPyZ0eUQ/lJVrEi
M+NjUePBjADBh81VPNZFrYhejth4/T+51pbPw6BNT7kVIdVlaPH3kjzulOjzkFzu75abm0UOTerr
0EHlDd/i7Rqnwh2YNzuw8OR4NnWRfBUYJz1ZojkiI+4Pxc3Pncw9tk2b1MXp7DkexqAPbTzpa7Uy
isuS5+qrlixHhbqdk43ePdArQhPgcVsMTJREHO2mHYOsso2/9LIzg56A//z46kEGwXdUorwAPay3
CiUWmzKGgsV0oaf48MV6ST5tjk79WimIB/3x+HCoDlLsgTHmoRiwHi7XpzqezJDCZiS5xE7XXOtw
/GNcuiNlxb0zgNw3JWtJUrW2OmUwjpFOS7MpUJdp+QEarP5riGZtfEbLN0+uep2W2sFO3B0SEKOU
GQcbs9Vrp7U+jKWVT0FEmf45N1Rh+6WXWn929VzkGIhFhOf/YT1/OqVLlSNn2/LMtURNbSedArsc
ih+2Ns9XajFogY1Re/QC3D54lCIBnJJMU2ulpbH+doziNIRUU9DpfXpKFe5oXxFl/NyT736aSmd4
y7tSnNzUqJ6quj5qVe/dMbS7CJ8lHuimXqBZSzF0lFuDaGwGrLzC4qkrquxFzD/Mnual37o0ewEX
6svBKt/WSySzlk+KMIKskm6nXo8FimAz23Zqmql7h3F83JwqAwWKUzlE4b+RGg2Jb0ai/Bi17fBJ
U0y/puBQnh7+3OSW/AYiGyCW3uZlnBvp24kvD49wWl+bYcFuU0n+Hqywf74/0s5iy/ATJzqd0Boo
5vpjJ7EODcZJpgCXmflFSUzje9y01bUQk/ZWhkMPd0fRL8R6RyjxnXsPQXZp/E4UQBa/2WaVl6oG
VdiJTKIeLpPRpdc+C8WB/8DOVU4UijoKt5Dsg2zmhx97UfPoT0FTd/Wl1KryQ+f044WYLjl49Xd2
j9RZdUFxyAKRue3UKikmZ0oZAa8Q9jR91vO2cnzwbun7qciU8dSGsSh9I57hLxoTPmgnxYAidc0j
OrsHO+j2u3L7SjI9RR2A+NvfUmMVoLlxxE5WxY/S67/2rv3SjtM3AQPAp7jsh2b/+/29dPtF12PK
P/+lAY8vb+FRgRsCZeCA1uASEYNokoMde/tFya2pdNDXBd99w65y2yjBUVg+zk7hfK2b1vjTzNIm
8UM3nP65P6PdsUCMSht4nf2z2aNaJIhr0IkJsDUbT6o5Thcq18ppjL3Hb3jJmqGzZdAS4pXexIxG
4uRlpDOtPOyU5zlJ82dbLcrr5LpHe2PnO9FZlQUKhEkpvGzOBHH9PBXxSEaTxNm1pc74Ls+r6ADX
JNdmHSoyIbRY6K9wsdxw0915bo1cncagc2Au5CXU0PhDraqZP1VxhYTdoZbW/rx4uziE+JltvT9s
pel0tWMJu5GXKUFA4rUamvQAhL27J4BhUHOkNschW+9yNgJeAcjKBKJHr2pQogmOfw1w2Sgfppig
wCcleOmtUmymHrEeKgpVNzapDQRdL3qkI4GGNXSKL/c3+W04Q/UB2XY4dCwbmcR6lIL0rC4rbQwa
cwA7Y3U+puPZqcXz2i96MqT/MBz1ZhdYi4RLyJ/zyy2hlaPR29C6g2RM3fd0+MaP7aQ7/w6qpjxT
XpoPxtvbFeir8cYRhvJPfT2eU9lIjGXDFIQN7X2/Rvwl8xO3bx9fRv7/UGhoG3P5b2MHYxZAuGpl
DgyEVJ1Xt4WweM7dZmwZbVwS1Ky0rHq5v5g7k5NpEVBINP6hrsvN+sti0qCmuJINakAhHIxx2PyR
IOJwvT/Izo4nLnLRM6MQwouyKQk0YTtTvRRqYNYa3sJ2bH/SSb9ezMatj3wfboNP6FSSpSyrfaR7
m7tpSRY6kJEYQBbb+XWyU0bI3GS54ApjSwvZZETveOxPaaIk32dhHZnf7E321x+wOQ152WthGfdD
0DYw851USX1jUKaPilZN/+Hj/TrU5uNVQwEGKuuGgKiTjrcXG76R4UV6/+vtRAISBkw0jU46XcDt
is6uM2piHoLMdadTzY7xxwj306Kd81MZa3+lfer5bWcf7Jq9rfnruJuFpL2/hGIch0CzUtqMRpO9
x/r5CMq/88pIQAjgBvYnmuGbNTQUXn0zpqBjYsR9JsiNz6GthfCXqugfRR1CvxeNe358SXk/f+5Q
imXbYmqMtNc8uBSuvKLL/5jzvgzMdOg+pnTTrzzy7Smx2+gjzbuHkaIS/wIJGethJDqISdbnXXVx
HxY501WoFr9E0fCHO9TiOaEfehBA/lS72LzfqNtL6CGCWXzIzb4Z7SItzYR6S2oW05OedBPwB5Gj
sFt47rmIFu00lAZmFbnZPiVV6V1NN/ae0ojygjG13UWLPPcCuEsl7O6ca7iII2ruzyj25jdCzQZz
S4xBr2q9HPWcQq4x4xHx6K72Xa0o3tcmpQY3a85eZ0RYzSbWGf2o+ppXJOyYxenvMN3Q0V7rlMti
Z/WX+1tj7/qAekhVgJocMOhNdKC1haWJXh2CtLaiJ8VN49/1BTWoRXhHPIndrS+7Z1z9VMG3Ev1z
oboF+s5j4CyUMK/JVBQVKIcoF75rdcZ71VbC8ZRO8ZEK697J5okjd6OnLxlI61WHM56azpyRnY52
21wsge2Qb03WYh50tXYHotAiC8RAlrZFK1tp1UV3izFwXQQhUpz6fEGl7OAa3ol/yPel8hi5NkHC
ZhN1cGyT2TPHoEpsJLsmcyGia7sq8bk3sZ2yhdoe0ar2ton0A+GzsYo3GluWAGLjyqLfPGre74M6
zByzZH7VCIwO7uHd6bnsRMmTAPO0uSHTstDKPg+HoPRK9c1IR0RaCt0ufHWIsYOf4qMW0O5XA9gr
WbHSolE+8b/EJPVgK1pepbJ4sSTh0zAveeYPfVYdacjuzQycKk1qyKT4RW0+HJwxJLDHjhwX5Iru
W5lGLN4b8/QH0pNmfa2Utj4oJ+wOSVxC4E+udsPpyhfcvJSE1MmLtfhJjH35JWlUN0D33Pjc0g86
OAG740kiBVhRCsQ/1YN/WUsxiKyKJzKAQphntUnna42RxItil/bJdMff7l9e+6NBYAVwINFJm9dF
ry0vsmPgqEaBjjtexsvvTau00Hhs/AbbRT0Yb2+n0CiRSRRAKMpd650SLaVmJ67HB0T6X/PrsaRG
MafmfxqGZ5PKHjz9rZVn2Zfp4iV08ETbZZ8zrZ0+oLA5/ZdPBU6HKwQIEhD69WTm2B6WeqQ1oild
9KcS2+nFdp3kez6O1R9jlh01j3cXT8JTyXTBYm8BvloozHHgHgnacc7SqxJ2uFW0o9p+vb8p9q4q
eXnIPB6N4W3fJdMrb4zzeAp4O92LXWb1FWHa7h3GVtbp/lC7++//DbXNd+NctxarpPyKLmByottT
+5HWv6qh+dJ0h4rGe+8n60fWRCLP5thcH4uHqUrdsPuQlrOfx7LuL16LK+mASsZlhuUU+S0l8svj
cySHol/NmJxpY71N9LKHOZJyxlyMui5j20XndhT66xKDq/ARkjyyDd3LqDhhUtCKxj8iJusBa6sK
lWHh+wHh0bFwKTn8fjVo+bcubPLfRng/lzyblU+Smyj8Windf/7DlKUCFP0tnqAtiSp2LWWqc5oX
rhpjujEUnqqcnJESwAgu1fErIW1T74+5t2tBB3C7SINR5I/Ws1ZKS+khmUxBP0b6fAqzzP5EgJS+
VTnP5MG+3TuK0HxBg3k45fAerQfLwsKbQpWOhYoLxxfBGVFOquKMRxHf7jjSbJmLg+hy+xrQlqQg
bwuK2bkGoLXErbKPB3Fwke0ljJA36e8SUoN92LwCqYiNph4YxYnm4aO7zNW1bzC6wXgmXc5aZ1Qv
41ISXxZ2eFBC3/lq0BPRcMGbk3boVt+/zlRnIYinGwEQgsPhWScsdyJ/Udri8Q0CYZpFBBzL47oF
qigiyg2HLk/AMkTfHKOYCz9XCueSlnr39PBmpJ8mFRWA+wD339w01tzhu6MlxHjhEiEqF41ZdVVy
dYnf6dogjopCOxcbaEjY4PjMSfugTQAWje4MMAp2dmgKzT2FRFA/CBY03e9Vs/+f9Jdanmw3d8yD
0ujO/uR4g1jlOcIIctt0UNWhdrWIg45mcPbcoLP3Piqr/CBe3x2F4hBPLY5zqHusTxtNJaEsHZsE
bEXxknV6dJrL5Ei/fGcrSk4ukB/4MzoGmutRSqdYylL0U1AJy/4262X7vgWD8E1pSwa8vz923j1S
RmqhNB25qrd0hMxsI6HYHtu+d1AkTzrTOnmhhc73mKRCP7uNpT1+yBlPSoJR+aXfudkjrjcl2GCS
dtCnb0M8H3N7edWNvClOPbCR7wO5T+KXRR0XJ+ph3ZF2197ySgY3qjZSgP+nk+gvga0GvaZRxIyC
QF4Xn8cKfdBz3GCDerLbbmoO7pWdE0EN/SdMmJI6ghbrj0n5IXVnMP9BJrwBQce4VfoTVqBLddEy
fW5e6iqtPzhJrUXX+592Z7PKTIgbmzo+ks2bo19I70LbnVU4PkZx7lQn/eC0tvUoLB2dVs46T9DP
QsD2hU3xBKU5b6ngFUUdFKrZXa1YKg6qg3sw1C00mbFwV+cq48tRHtqs5WC2AhPNTgsSiwKfv8RU
SMGRRPiogkV6RaVhni7FmBbmiQIQUvBlWCqSJtjFfjpo7ZGqwt4Kc7HKuB5bGOiX62+bzrMdU5FS
A4EUoN+n6nDRle7I7+p2FLS3JIMZNBe2lVukuRDWVORprwYjWnpvvdK5z5qDSv/93XJ7EYDdJUST
xT1yiO139OIG3DkV2mD2QBZMnlb83VTz9GdtKx1m9mbyv/vj7cwKzqqsPyBpjqmz/PNfTmHV4NZJ
D9oM5rma/0V7d57Ps2fER4H9bUjBs0d1hfIzLPobSEfS6phq6GUZJFVivB/sPnq1SyV+ydOo+ZTm
oXVJY0t/MoRVP3z+AE7qUjqLrybBHesZDr2jNaVZiqBIw/TiWAsdeERYvC+PLqTEZ6JjTrCJ08wW
n5MZ1gwDFqfK3m7SK5DR8f1iOEepmNzK63InhE48iSTBBdjRln2i2UJ46tg3gaXY3bnIndwXs/Ub
QCyT6kd5cVBY89um/MRn+Pv+BHfADYwtBfoJKWiIq5tc3RKp2dez2gSuMoLzjiVRpHAdcYZl2vtl
1fVXI6+cM3V472zlWvXFQHvr8a8JLpX4kH4Gj/IWMWqMFIKWWml5lJdk8kWi9tnJXtr0yOjt9iDK
6EmGbOTWVL83ByNxQI+1hdLRV9Odb1DMuvlsR7PrYRdqzv05jfRm+Xh/iW+fRDJs4idq7tQQbtxs
68ycFLOpoYPRLPkI1qpy/hJzmtXnqaD1e3CP345G+AsHmRSJYA121vpg0BUqC26Fn52L6snoFv1j
z1WNmkp5WKffGUvWRRCfxWZdil6vx7KayDOjJKsCd0zjZ9tOYZ2WRf6sLLp28NLf3mhE2tBz0Ecj
40R6eD1UwnU2ssJVUKlNe7bqqfuy9Hn7+f6nut0ejIK0L9wASa3zNttD1ZsyjOBwBpmjiXNZ2cpr
ZLlD4C6J8rkQrXaApdgZj7SZi4WXB4vDrblcFi/h3OtJHRiiMxH6T4x89pUhwt0bkECWniILZuf1
4UkyGPkD8CEZKG5OPOTxpjAyu+ZxcBC87Zb+XQe84hLWffua1XZ4sP9vP91P6RjmKN1yISusP12e
xT2lYrpqGK/9kRqdco3mZrrcn9TtS0QrTIqMgZq2EZzb7A+7RBekM0ClqGmrnWIUBj7XaK08ldH8
3dHiPPJrp3QvdJy/3h/49gwQOZDRkulRx4XLvp5dGZl6iPgKMISiHJY3j8To97TR5uEDWFnj4VPA
Bc2rBydIYji3B25yxqSCck7NromywJiT+NRQKj9Ia28/2P8Vz5K5LTjNrTBy3mSgtNx4CcpxiqYz
lBw3PSFoPnkP70TIsiAcQNQDvCGxXK9dEo4ZXki9HqTTVLwWbjycWiduPmZYkJ4H3sqDfOz2W4F2
AE9PUxl5EqqD6/EUK0ptLIiMoLAV3cNK1Sjr0xSKxns2K9P+9OjOwGuBYwYkhmIEkijr0SwBCDvl
XAeOaPXTgiTANbKm+K3LVeVgIXdecUIhQmWwnhzqG8VsMXZ67s1xF5RDmD+7qQ6JKou7vzsdvjoq
hclwrjpHOUsw2oesr5MSqokxG5f7U97ZOSCMUSGWREqqMJvDoHhprPAnPciHrDp3XZ4p7210sMTB
lXL7IZG6Al1KQCalZrZZZqKHadlY2RCgNmTShNJpI4KCV17ibtQO3oTbOYGfolhALQn6DPnY+jMC
qdCKHqXowFgi76yr9XjJCE/8+yt3m8miHCc5ofQyJDFts1kwXkr1ARvaoJkq5c8xdqf5Q0c58Clr
x+h3IG+pgsiyNR/Zdchfvw494ahRD4FaSKYAN249O8NuNEdU9RQsY6M9tXU/PsEOzi5tlWUfFLQU
Hz6CCLtxccFeB+fJ27cer3My0RLicYPFc4EcQ9pdy7Y1zwk8moPQ9ubDIdwDqh4CAaeCxHbzzg3l
ZI2weAyWFBnxQRudazsk2aNbXo5C/gGPjLCLR3w9odgqbAFmyQjIk/7V3Mb19aF++HVjEIkZlChS
rq5t6ZZ6SoNaZ2JDdK3i5ve6cEQRnVInLpInba7sf4q+8qa3KOuy8jmrjdw9CFR21hJJP2DAlAZk
Cru5OZsqFdmQZ2rg0TO8dqringw91g7qjDebUUqkS5c/Kh4GOdfmi0UcDWiGnhoMtIfeJ+YEF05T
2va9KZrkMttjND66HZkKaFaiVwrv9Ec3hzsJhxoHDVMLcG+Iv+Ph434q1Mx9Kyo9+/P+Cd9ZQnJk
+QnZMPaN5FxnkQjUoasFvcCeMZw7kJ8QdQ7e7p0lxNuLJhZcOIzEtho3iVmExAiOFWStPX2JE1U7
TVWlnHEELC7OaOTX+7O6uYlpxJD3EybYBOUk4+vtH3bx7I1zawWIctveJTNqjaqbW4P61xZnSF/u
D3e7iDzfADooCpEqUtxYD+epjdF1qWYFHhEDLopCx3wctlLz/T+Mw31IzxcUJgoX63HUZEJVE8ZV
0Gvp8KFIBFFkXbUHz9jtx6LQBuSARiW5BtfHepSwgela17kdcPBehFp0Z8Wqg0ZzlXOaNn/cn9LO
l+KFsQmOeZclDWY9mBq6TeJWgyXtq5Oz4Sk5vpZ6iWx/c8Q02hkKFxbKsty/PC1bNFsUdq432LMT
5AqAor8Lwynxv6hVFKeTnrLUQaC1s4w0AoH6UDmhLbiF7fVD7GQW8vCBTT37Hc0vR/ia1+VPdqQC
T++EctSq2Jkgi0hUx43B39uUpvaIoGy7dgO76sdrp6T9NcxxMxsH8TCiSHazJEUBGS4oYluYZ2fn
Vq3OI0MlHR4fKLQZwwVNG2w4qypXD+75vYkBu5OwFMrXjLveJEhDlMPc216ghyjo9ErzW+Ik+XOr
6wcHeWcgJiYl6Xgy4f5v4oBEE5GdDkMYFFAUgilxB+vSiVZ8NbtIObLT2x0MpCN/AbAE9bieFdyy
vIjxK0SNwq5NPwnd/k+lzUFzgN/+8fAxA0MnqxQ8YiSFm4mNcaTGhONhkOrWdJ6qunoWDhBZRdjn
+yPdhIykMJTMDEmlk25rm9sDMH9TO40WBrao0j8o61uv6K5rl7KZ5nObdstTHXnx8/1B5VKt4kU5
qNQqRHifMsm2SbeUuY3dLoMWiqFfM4f+bZK6R/rxtyea+0N6iagSGwUudvPBEm6nYbB4xZbiz2pc
vgGnRkC1Eo4/J83f96d0uzsYzJX1eSrZEAk2ez6N3EbpE27hSGvCi9ZY5QsF4frZWNL4AGZ2u3py
KIkOAflIXVnO+5e6vDV4XT+PigXNOlnUS8i/nEIZkwH3/TntDQTaHp1HFk+2HNYD1ZEZi7DPHRjk
5vycx5b1zAVzZGJyuwPpo1Iok5U5spbtPS9oTk2TWziyEpH72GAiwl//mHT1xeq8j5DGvt2f1U/v
wPXug+cBGRhYIDBV2FTraRVKYydJMzpBog1vfSrOaT2jYA/xbXj11P6amC36RJSnq8V7c8oxOjWO
cUR0kfvh5kcQp/40VOHy35xwKGJcWdBUAxvNO9w78iY/6VQnnwsRI4dZIcR8zuJ69kNn6D/fX4Gd
vQpGXMYL0vSLDGq9AGmmmFYXVo7cq8IHA6M8Q6tHzU1kR3Zne0PxUaVqhMT23JzBSsQ44S5OkIKG
f+fqmU0JjRZgOYbawU22s1s5UT9ZjSDebu7MtC4dTGNY0Upk4n8FfJ9/hdM8LP9IOMdtwosDXIrF
26wdyVFnV5h5BdkUZx8rZ4zfRNorB8HI7VwYA0tDAgNOHrqZ6y+Uh/WSW9mcviLta8C2YkbqyYyr
8Uh2cWcgAm55T7IRgRxvjjjo32YYhZm+AqlRkYRQ8jMCgLr/6IajMg3hlEHA02GDsp5OosxE4ZGV
vnZTO13QVFhO/WBqT3Q0xH8YSqYRgOwBjt5wIIy4mlGyq7LXOHe07N1kO+FwoqmwGM9lExZHpPDb
N4YrBDNaIgLJV9uqdPYF4rW8ytkryhaV7S+tUZ8UYRlvUZuD2CsIgx6+lOWIUmSJWINLTF2vJU4F
cZY1Y/bKMgts5r35kpJAHbzQt+d2PcqmqBpmOvQYrcteQUB46PrayRm2ZOfXTZIfTOhoqM11XClN
JRL8Q15Vq+5e3UXoH4ymbz/Oztw/WvmmYYFBNn6yloR2bf07S6cmCTMYaopQLIvS0fFb8LgHF9Hu
nuBZkcE2G34L4lQosqZVp2avQ6oqPpaWT1PnIA5iv+9FVz9ce2BKpC30LWRreXtTYHFnpW1tZK8j
MfbJK4b5EoZ98s5Nx6MPtTsvWwIpCDxuQXHVVE0FV1b2mhjLW56nZ2jq7/pYs05iCI9oyLfvI0Vv
WXzQYZ1KCMJ6m/fDXDgl5cPXarHib07bLoav42Si+anWjoY/lFJNw5uGfjovuXMofLi3KxGykXPl
tgfavB6/ViEMGEWevYpGMdj3didOGTi57jRQ5Tk4Aju3sGyjEZXgTgchWv75LxFdh+NGLlLOdIeC
6hsBd/VEcT18un8L744ClJmuNe7N4F7Xo9ixa089bmevyTh5GHSbyfPUDUdVxp2FQx2ZyB7ShUNF
ePN0GbOqU1vRuIArlL2S0FkQmQ5dlO6cQxba3lgSMSIxDFQ21c0miSuzyKN8zl+HZvb0i1bU0Q8n
DNvFnwevmk59XfFulo4N/6xBfvffEjaSdtIKR6VLjyTo+0qxln97UXpvVep6is/brpoPx+tAuRE7
4yrg1qFPtV73pVe1XsnD7DWjxPUXoObmMo5K/+P+1905neCcqD9S+QQ7uS2uppPSJKg+Zq+zYv+e
GcmzC57zvOB5GGX60Ufe20rUgGj+gg0Aj7RZ+CaOi6USZf4a6251bfpKykbMgD0OXvPdceRmJVaV
TM5NdmqzUbXMbfLXRgnzc4ycsh87iXm+v3R72wg9J7lsYB4A/K4/UBOPddL1df6a1MbbZCoKTj9i
8Yc5ejyjIqkH4yBb56DOtmyyyvKEMg5m/qos2XguPGe+zkU8Xe/PZ2/VpE+51G2RUcJmPnlZxx31
z/y19NriXMz5gDirYf71H0bheeFylN2R7UHnBTVidEPyV4CS1XV0M3Exe3A//1+jbNXSKP6qtR4p
+SsM7+Q0Di1Rajcf6WvsrZhs6krPGN7QbW3HiZhiXDNKh0TsqRoynZsA3e37c9nZZ6S3gAv4m9bV
tgk4WqVi9lU2v5uLSGD7hvPB8F7NjOLLPEXGkb7z7mjy0pHtKRVEynpXO3GSmDYqre/aEb6z75am
fQq1zDi3ial+f3xmtgSCUNAk1dvqk8RWHqZ0QeZ3euN2T6CGs9zXWc/vWh4PB8+Y/N3rzFn2UclH
QF/LAsjm7qnVcS6H2lrexSlQbyAFXda9Du6o1pfMDhPzkil5o55c/F6PgpLbbSJ9VmxPIlDojGyv
vSVfKhMUu/7OxCn9mzWigZhaMB7uL+btKLCckFFlr3iAgrfF2kxMgvXEZEOP7OWqh3P1ompD/SjE
C9CxjAXwWJHSHttYWNFKsURmj5EjmhcfKyzXX3ql1q6opB+907dfTObKUsDuZxq4ZW5F+CnOkyMd
/PLCORm1XfzQlcb80JuRe9ZmRfvbHoyHQXrMDxs/Oo00eKgvbaIdHbL1PGXMjz5msvh27/Vnfebz
nYYEBL0zDEN8cL535wn7k1IqE6W+uT5xbh1C2JVe4EYyqn40OTGETMwbBIaZV2q6s5/a9peHNwux
Bfq3qOkY5k1Tt+hDSxcjdhTJZI+vytj1H3iIH7Yho4wPFQ6woyyzg7RZz8yjL+cUhcoosQJ+2070
ZyNUm6f7c/l5TayPNupqeAbwQEp6xRa/4LlJqUYKAup5a7bjb1ls5CWi3ZVovxRA6JIX2c4b/SKp
usEPoTf242lJTVTfrEZFlpzIvAhPrTbL/6yl0/zmJWBvAzVunNE3vFLkF9PIO+GD6/csVAeToj8B
7M+Onq3by5eZsBFkqxtW9fYJXhCiqkyHmbSNgXEbxgXmv/go42PaZkt1qNK+c2XITAkQulRUQr90
833CvvRiq4yDxZps9dIjatY8e2rUuE922Gra6zCinB0Mmtl7X1HOK6MXfmFBBWZJqO6jjFuWYJIt
pTkZMwa8hW+F8xIhkKiMX/Te6ZWTOxth+T7phd69dVk4pifRqpP6Z2IXRfhim001Ii2AyP/Xsau8
4eGWkhT8Iz+icKnRYt9c+tYslkZt1SzI6oI8upuTa+lF+VtLGe1yfxfeBtI8mhCVKHiDpCawWa8l
PidIuqQiDzrPnGB9LflFCFcFQ8DuCavlYesaUPsQM0D/Uc+BuLc5W27tZWqoL3kwhEIU58UKc/fc
YV3xWddTSz2Ip34aKqzPGGxPROMBSONJjIz8enohDUc6FAxXYILRlf7SN0b/hwtIzzn3GYXu0kfb
2nMg3JhIgPlt2lrRabRUt/6IZTsoh1Trk78MYSNeS6e+ta9ZGmnGazw1qMdgl+GVX70k1adzHTn6
P/jQhgWUaquEcx8ZSnyxO2q1v+c6ydhVMRZ4GVNMav9mlYP3D/WmJvV1fo8XLP2stk85Cs7DwTe+
OS/oKtDzktBEHlp4r+tFgGRapnNVpsEwdaY/O0p6zrz8CCl4C6gD6cV+pSwj2bz0X9fDtHW3ZIYJ
5U3gj3KZhYZwslVa11SEhT9Ese5jdoMfUmkhwEN38amdl+QADnM7Vai9+EH/hMJQYtj8hritSsJb
oPmIMegv2hi2v2lx3P52/9Dc3HeU1ZCYkghF8hvoxOuZ9h6yDohVCGRBw/o8u3N9SotQf7LU+Khz
sjMhmJm87CAVpTPrJrupKqPF+sIWQZ3rf3VWZiLhgkfM/fnI/8nqlDAfsk5K0TCxZYFtPZ+siGs3
WhYRcBQy81IvHNFzaCaWcVaadrReVCoH9mWk1PE/WnzZ7LetoRy9IvLbbH8F2iYMDz+NmW5uPQS1
2saxkdsumqp6s5IhfZrSYnzCltECtNs70VM5ufk/2WirB0Cjm1uQLFXq8kE1ANREI2K9ADM1VFNg
zBaEcf9tyMz+Q9i3X63GNd6paZwf3EryvG0mKj2+eTHJwqTd/Ho09ExDU0mSLlAqYT+HqgHtvE4r
NPWTqgjb0zyWA/mycJej+/B2ntA4ZZ8dLT0wxFuJKLTzLCyMEEApBAqdL6OTMd1G1+Lr0Ax1/k6E
VdMc3D63n5UxZTuEiFji4LaHpcDZrUvDKWiXgaglL0dFfV8KPK6Sc6s2bvt+CLu5+lDXcfa1qtpl
vt7f3benlTiBjJ24DVEsimfr5ZaKHdo42VKHSLO+ZbmnvpjqAu0Kd7uDh/v2tCKlzlWL9jJRKm3e
9VDcjHodhcgB5XoyfjH7dP4wAx06SGZ2VlQWOwCFQvmFsraZED0sRag5t6g9Z5ZyQuRL7XzFgcVy
KathFgHWUU74SZAkDr5KpbU4uGVvtxGBF0hidjBEQIRt1tPse81s8wrGKlxSRRZCMrs9VZFdJO8h
ECHSKSANHXEwbj+jTDJIbRCVRatiG2R6KAeCt22XIMqG6hz1o+d7KrBA+B5fH90w3D4UwWE9YQV0
41wfLVOPCosGhTSx7GdEIdqL0WjRk1ZP5kH2e3sV4JVJ644Nyokk216vJDg3s8zmRguc3ArR6er1
FjLLrH8mNEw+G9pQvo2KFh8cyZ2l5BwirQoFH0zFFv1loYE0Lx2gUW9s3WfEP8LZn5JGfIor9BPv
L+btZgWtxHJKu1auuu2V40gRtLyx9GApKKTjE6HFpPkxGsTXRrqLn6I46/sPtlaM36Ox0o46iDtz
JTORHPn/C03cHEkn1DPIu2oUmNLiy5zpxOMhNL2UGEIenEvAvXyu9c3+s84gzSbJjIkx1p9TG7q5
XKKpCKAgDeWHShnS3o9aK1403+5QYHsXiWFJz5Gmte0L16XqnPQ2NpXf8zJJoy9NDwU1MEEPfBla
BAnr02gvKlpmo1mm7blzwyW5OJ7Uqk28dMi/2qFN33XI/bYkQY3ZRV9JK8VJBrunZfo/nJ1Xj9tG
+7c/EQH2ckpS0u5Ka69LHDsnhJ3CXoYc1k//Xtz34G9RwhL7BAESIGU0wyl3+ZXYdPzeVPIj+hjl
U87j7h7zSXRfQEEoQW4jFVwO8V+umQx+niL8gLW3U2hIuKMI4ZuD6IO6sArpd3lb1kE52k7Y2fM/
IrfqZ1qZTv6imalmYDo1ZB8q6UwPnlWYj520oiyMGvXoKN7SHbDJy2CZL7LzgOAhh+vbbUS1Vm0M
LRP8+NZ9aYtmaIPSE/GY+AYIXDfoFM95sjDvhLIj50tp6OMc9P2s/NfKgTg9hpz8c/Umj4Ip1bwP
lSuP6QgqCSl44bu9VnxppUF+5y7DYgQOD6ofLyI5GchM9gH5rGv7yJv9rCLN8KWOIG9kj9bBJWSc
/KWp1Bk4Gs4bc2QsIJysJkydmGPiomTkR5E9BSOuIH0ga/tozAXakWalhi7PqBJAggNqXmX41P7d
8x/8NGeBUWfXzrnp956eV4GRJUl2yNu+659cdKzGAAHFpvGHfPGch0KXkMrtMrLkKY2Xsg2NHDmS
A64dsfZAlSn6bqpT0oZ8nJ4TXPX9xE9NlqX0kw5FiKAzVUU+9lpczUd1Lpdu5/a6OVtALOEEUQJF
dRAi7OYhWnprajB7hJnQuQmtJ3AHX/Ssy0x/dNTu69sXyc3bynsKyQqMrImaDXfJ9dnykkbTR7M3
zwpVy4OV9X8WVbmnxH4TCUONgeBHDZk2DNpEmxg0tudM5Zu43Mcpuo0GpZk4WMylY0pL4X5SZ7eO
AtccWr51o+TVi1I1arITIN68r+uvwGyVHwBE7IbHX7u1odC8dM+T6dLhjlV6fl7bPVtNhlu5h8vk
20t7+x0JcFGN1HBDorJ2Y2Uy9hIJ2R7tNq1DIdSJp/TvpIq8JqTQLj69PdjtdwTkvFYB6DevgjOb
C1kVUqgJFZzzoFd54EAvC6eq3sNT34wC3H1VeF0dWsA3b8mN1JKtOObCOHd1huOlKeIuAcwfVd7O
t7pZO0QQyATh8jqMSJ5wvS2NuhiiqKyts4IZlx0UZh5/Gwaj/VdaU7oDfr8zFnhmHrIVioXyxPrP
f+ucz1Y9JEPqGlj2dGIJEETr7Mc5K3QtxMlzV4vl9VNcPWdApCh1oO1HNEu4sDkNyrjWjcqekmLc
DD0lxcGLfDUv+/GjFyVYns5Z6X0GYpKmD7rQqXlbi1sOT1ZpDTJs8aywn+uYmO1pwRoy3Vn5m9iJ
X0e/D6OBNWtlYa5Xw23jvOXhh0dBMfiAU1Py3LbqBLJPqSn4TE7zXLawtXaS5ZvDueb9bOAVjwTC
ZquVNtE7i3Hwss/zlDinsvWK8Xs8icI59U001Ady+eW9PXUoFeRtFASBXd1uZpGnUZf1cc09O+TR
MTcdTMW6xR137oGbWA1cDZ1UdhbaFBCXNivam1XiDlE2n8tKiw4p3Hs/G4d/vCb3vjrGjJhBHZmf
4mrc6xXentZVt5XSMXubX/BaWvptYxtZnsPTbZTzIE373MkxewK4+u7aI5UaaLOgiREWAqG3ic56
K3VbLcpA6uP3wj625DenF9GHxdu14rndmxg4YpkNKWBl32yRoF7Zd7JyhEcimBef+95xT0kl3aNw
xy50pBr9a+d7uhS3G/PV3YIPRy9t1Qy7Pg+9lGkz0yECwJwYH8iWCszRRs0pQreblfmUKG3pvXfH
UF2lKQ7WY03u2TnXY1Y0KyrTGr2zpWnNn3KZnAcjbcsA+A3ezHZcFA8iL/JfTSW1neDjzp5haNpA
q848IoKbzVqKkULsYHrnKI/0A97QxsHLJ+N/GYWOGtU+VhTi9fUEIWSlndpZ3rmkcO2PSmT6Hbo0
O8t4e7Fjp8drRa9prYq7m17apA4yR4XZO096VAcITrlh24ztxa6pkb/z+eWLMQDpCdVR/nazS5xm
8obFBtLblZn2i9pi81xVZfLf26Pc3CSMglIrVzOoVNDJa5z124F2krqWi7fuf2rgy08HJ4+PxtJV
489iTtwuUBzi36OJrgiah4pW/nx7+Ht7g3uWY7BGUlwt18PPTd2rdR97PJRRGnQlZiXq0k87D9BN
sMgkuVLgdjAGNOT1V/w2yWJulhGdEvdcoI9hhnbidGDn8iXp/b5QvcxPccX6ZTRSLPQqYTqCEsjH
PZTNnV8BKsUkdKPqjhLH5ggSg0NWJM06d/3gWge9n6qPvbrMqp+Yo3cxuj7x/CLTlyVEITzR/zTL
BCvidy/4Ks1Ls5SSEN6amz6LptTcDn3nnb05rQ5mFKEs5lVyZ5Q7NxxXG1EWRS8oads6tRI5Y6O3
LofRHSofD/MfdaSlvmbUP7TZef9DTw8O+DtX5tpm3Aaqcxrp2YyaKBy5Qf0AnSN+AKQrPxgtZmqO
Ge0RNe9cAmupn1h1bT5DbrzeTk0eJ5Tdsug8YHyHFAHkpGxMPd9p7WWngPe6UteRHaBgAmOYIXhO
Am+9HiueVFRFcOu8dJO7dGHOm7nK3eCH6sd5ZXyanDwqjjbCtv8NNXIEH20vcVNf6dBKLRJ9GILE
QNc/HLSxGf6sq7wT39QlJ9JOUMgt/apxZydUYy+2PjYs7/RRq3GqPy2mM/0krLPKUzlUfRYOiH+o
l76Ubh3mc0SLbsJTvA97G9OJh3IQ6FgbY4cphD5wlv1BtPLDKJXYDDRnyTQ/9/o4ezH7ygEXY7V2
empoZ0yBBhNDhgOYSTcsysgwD2M3VX8XDhr+pyVujYFDag514Cma9X3AZbryR0+aIlRhooC8U+pM
PMyGvdS+8Oy4R0l+vZy1fJnmp7FykOV1GiKznT1+e3OSfQJgWvOjlaKwqa0OrdoDRYda5cbqZXQG
PbC7wqDIo6G8nqE387ICc55pYu8Zut+JWV6Jk9ybZBdAH673BMEuINGG0wXlej6gvTFWtCbV/Lnv
0/6Qu8byokW5G+/E03fuanAMNF2gzaw1s822z0fEMcdEKme19dL2m4qjCZtw1JVyJ4q+XVkgW1wc
5PXW2hDerCzUvzHR2iG+JG4kPpdiiNLQGuVcPMg2cvPE1+lZSt+qXOF8GlzIgjul0DszJe2FhoSs
OO2tLRUL10lncEQM+7Dvs2/1rJoHox7snSrkvVFgbK7S5etlsuU7TbmN3ypH+TzOZnxIkykNTLN7
d1MF7Q1yd+oxxF50ITYRi+cJEpYOUmM3tNXo606xPKCzM8WBIqo9O7nbnckTznwQOYVCBubuemfi
wGiOoi7jSxdP/WXApikcJvZkURrJIwWo+jvuWnuOsrfrCFcMTUra5sRJN7IA7TJ5RT248UUjnww8
2cYEZuLdaNyVf42MIpWtVdNni/nN6TC0Q2LHl7SNtUezdLs/PHobfqKPlF3ffqTvLCMRGc1kCOYU
K7bCjRSeY5BGRnwx8yWobfk32ij4s9Ty0aaKFbrKzoG7fdCYG00bwJ+rdMlWoy91Cy2Jojy5eKOr
xn5cpEVAl9D85gnC6Lfndhsa8JTRNV6tmahYbHd9nNfKIrC/vVjSoYWyTN9RlPonstXBh4W154z0
Cie9fj+pfGGtBoyavJzWxvWOnBxkkZo2Us6jK7Qs6Ne0+WxbQ6zyWKSK+iPKB25ONL6TPIiBKyEZ
DaisPg1IQql+lxSaedJyy5IHSc/lB/LENCbkqNeoONXSVQLbnOvmn7cX6c4HWUWc+L10nch/N1et
jdq6Y3TCRlQeZXk67P9kgKeeUr3Yib9vr1oqRnAVuM3RqKI4c708s8fzOHi5fZZAFiBB0lf6TJAw
jUGiuMZHrBz681QK+0WYSff325O8c26R8wUrgeTza+HqemzXLHN7GhEaIPdNj5m0VZ+qn7ez3+4s
JYIhbDhaPaBqtsCihf7mIGBIn9PUsZ/LWaVpAQN7/A7dJPrz/TNiFSEuksyseMvrGYmp0AkKbIeK
01wd4qrqnhrD3bvR760bQhcIITMEVZjNlhbZVIlqStxz09OraQAhEG6Ye+HNnXNKSZZGPL5wq4Lf
Zi6dAfarQ+keh5nxL0Usn6ZmFVokd/ANgZjm+1eOfcjFwDVLnrZ58pOsyawlHtwzxr3uQ19nxqFR
rD2Ew729gEgI7Cn6/uisbEZpBr1EG1PQNLCc6Y+ZLpFLwuuPyEL89/Z8bjFWIKxQggLF/Mqp2Lpw
euUY27Wiu2cTj4vGR/ynKkLP7eVjZTl9HBptPn6vB/JMn8A/qwGhyS4NVBt5rMPbv+XefuFn4O63
5r9gcq935Vi7lSz6xT0niqKR7cVzYNq1+/D2KPfWlnefbgzVTw/5hOtRujZx4NvYTHjIBl+xR3kq
oqr3nWXcy7/ubU2g4eSwq9oAnf/robLImJrGoDEBJrL9o3RVedYHs/8TYUvdd2vd+/T21O48x6ub
KmmDSXTDmbser9fn0SqKxsNNRC7jSsEQD/WigaRIavmF5mwZJH3zbgH+Va6B3HlVIaBDskXIpZ1W
a9O0iqO4GfJGUa88j3VZH1xbxP/DvbU2wWlVkNCgPXw9wRFmZpREnL5loF0aa9IJuqXZc6C7tw/p
wQCYxUdkLX1ejyLSOBmtln2oTd34pFR5coCGvxcN3tscq6jdeu7gTW1bITG6t3FTTtyOA7t9rNLh
JU3q6nly1Oohjqvm37c3x719T168il541Om2om+NLjxyXw56RnD1MMea9XVWEUa0E9M4vj3U63fY
BDNUj0A0vvYAmeL1CiYuEkrRonpnw5owiuPnFC+9Jw3NX5bRlEHpOH35oW1rLfFdxUAnURdiUfy4
VrIX1P2Mb3KwK+1pzvPiq2dlxbfYtObvDRIs36uonl9grcQ/MlNmalB3yp+UQvVjGWWADjpvbE5j
JKzpwZRNUR4avKDR3c+LxTlwFrTvZuFKNezcTOK4k5bU1rS8NHfwf6+kt+0SrFgfeh5IMXK/Xi+B
E8Pc7CPSGb1IXE/4RTGpvZ+1BoBfxDIsqky0LKf4p6sXtvFXgg26Gxq1ZUKiTAE7nFU0YSveMIAa
n8ditEWAkVn8AC+jwfyorZbmGHVdFj1WquySF7NQiv/e/oy3O2Zl0UBTBJpFeL/VtmnhKouOJtGl
Mez065iake/my3LBb0nuXMp3wjuUJ2B2rfX3VXzgerX0xKlAQXMpT3q5AGbQYw1ByXF6aOu5zv0m
Hd3HfpqHg6bX0fvrBQaFZS5oMM2UHLfsKxV9rKWhin12a5guXobwAAH2++MU4hPaN4CjCGNB2l1P
Mc8tiEkTTPMpnxZqcNSawWLovSzDrEobAte+eH8rmRgCgSwknsCj3jSNHKdsl2qKYTJ2FJfsrkpP
WS0Uf2qwOHt7s9xeZyC0ucYAOoDaVrfkHRVv9lLFvfmS0SwC7D93BzCa/aNbT0ZY58W0c8BuL2kA
rwCzVUbFvHALjIrjyPS6eV3OYhoOCWXVEDu3vZDkzqzoNSBAR1eYOs/2o9XarOZznRQXK09nHDrN
01xQoJvK6Ki4k7MTXN4bDRjdKkDKtYE00fUWGYmTa0+vwWZoeR8Ktc2OeqUhAK+Jv+zSao9vf7JX
uuz1HYUaNJQSKLtrtWCraJlPJFsiHcuLYUg9O1GaAFmlQODrHiLTLbNL0dV18zSZ8Bb8aYF+EI6z
5ZlBombmTzyYXfcwqnVXHOylBVnktHP7YYSHAfo4z8ZftWrULXXTMnWohJZT+WsmUGhDd+y7n2ZD
tRg1gt75amm8TGE51V76RwIoZnkhiJnbEE5Mrh70HDmvQ63E/ee+tTXhi3HWW7+cuJ0CQ0zLPzEb
ffCXQbovNqhVHCZ1MXztTRO+s0Xqlp3sGp5wuLN8fI3N6pGlkXUQqa9GrptHblISfTFx277QwUgC
zViGsKzL5fD2KPcu4RWYu3aXqQtspcw0oC1Nb4nqEiuW9VVXJvdbNEb1d2mm72al0yGg6cqf1PmI
SdYj91v3SfcmLiXRVxc11i0ffYPsYEl1T/Ll7oQICeiv0pO4ke1Lnd4rgGlWlxmZ/CNSnemhAlF4
LPvdhOLeUBBcVxIC0jlkFdcTUhQ7Rf2prS5JGi0nBU8RBGJFfmogYex8pjvXEUno2q9asenAaa6H
SiqvVBLFqC6ItPbH1najo0kReGfL3Z3Qb6NsmqDUm+usLqfqoqB3/qsfgdB0g6OdJn3Odu7Xe0NR
11sBtlR3btxSurTqVNS/2Qyd/IxvJP59Mk6CaRr2DJruLd3vYcYmqM+nfARiSJgRx3p+BoeQBoWn
eE9vn6O7o7Cv4V+S+t0QFWIjUYWCR/zFwCjbJ9dUA1tJ3dP7R2EAwG+0wRA22sQxYhgye9CN+lIU
dnRQ8Cc6tLLac6e8821gtDANYhWK/9uuJSWDJBWVVl1KWk0+DfHxoXTbzyJSinc3GJCQAbQKbpEO
PynRZltr1Idk73JYq2lIaZBq8WOc9+7Ox7k/of8bZrMFosSVrtWp1WWwi3+0zNEfSAJGH+2uPYfI
eyOBh6DqBcvTQFz2ekJoHdbt3CvVJetT9whFqZFBZsTWCxDDzN15z+8MBgGSJI+bjh2+tTkD9pVm
RWs3F90thlOaIqNSN6L40QhnTyJsDQ02jxEde0St1seI3bdu/9/ubqeLvcwTibisUhyoDU/aRyln
+yzmXAv0MrUuhduaewHEnUFXbe9VG1WnzL6JV+paOLE7SHHBFlgZjtKOoz5MOm/48vapugUk4KNG
pWaFT7+WxK4nV5AV6e1sV2Qe08vUCcQ21Z95U0OlzJ6y2kj9eJ6/YNn97e1x79wZa3VsRSOhlQDZ
53pct1PmKYu6+kLVqvxTzH36gu9OddgZZb0Urr8dcQT4GWTkVozcFuqQ2stYJJzoSzqnUv+sV4sd
B43JRU9tsWrak6tGWf9pbIzEfO4t4IG+NIdYBh5vzXTBwzhLPugLTYwnWeqT91wN8dB+ivU+rZ+X
CCkyf5mWpEOdvx++AQcUf3telsVPtbnE5dmmSOucjB4PeexDrYYwJuaTHzwBABO4HhSoswoSWwvU
sSMtGns1+isZzdL2VXeO/3WGCa8krRlq8WV0muWTbpXFcFwKU/lcUKrCbLbL0v880SRDaEeZ/l1r
5JiErTPa/U4eeXviWEowSBgYrVjKbRdFQZ6XznBRX+YC2rjT2zLoLbgNeW7WO4f7dnNcD7U5cUmx
tDI10/qSGE5+wOhcHgT03ncfMUahqL2iuXiFt5UUMU0IJnqCHDyKlZOWGUbQ4A7zP4xCVZuXC04z
npb29UbvzT5JMXoTXBLz4jwMRjI1KEvMdrazaOv/aLvVufbWR4WElGz4eqCJrRZZLVs9yoUWtO7U
hWIacYM3lbZ/xJ140XZO170dwQ28MncpLdMkuB6xc4t0kCS9FzOR7j+Wk4lvRi1r1bdoRews42u/
82Z6oE1x2SEUvGF9Ol6SG4psBXoBwsK+z8q75tPkNsl8JH1qv/da1Ddf3RmlKSpStlaFnTTn6WRF
bvqnSMtG9eEhq1XoViLzIAjYC/LFS5v8KKBfeIEreHsDyBm6QXPVs4Ygl0sxfrXNoXB8OUjLPSYL
vAK/l9XsfebizueTiVyrHsR9LCEUUxObfdNNLfMkY7vt/ZpLtA9xaF6UIG40Z/ax+tPrsMKALHZ9
lwpF/6g605KHepVk+buffgiUsA4RWgLzRhvi+vuwCKtj0cL3SdPmQJFSOeRelvs8dHsiCHc2H13/
FQhDsksjfhOj13BwbNmY4tLOeHwU3YAqdGcMdKYW9bQU8fvB9SguIC2P8tZq+buVFHNiPaF3OImL
lVX5rwVhsd5v4qalca2kyh4W+c59xNRWZWiEmNYO4vVCpigH2U3KaKq6dAHEsSxwkkjbKfPcxhnM
yQEcC7Z0xU5sqlgehZY2J5S+TDRrPrNJ6295L8aQWyr3RyNentvEK/59+4W8c4bXPNsBqPFaHNm8
w8a45FqaMqhVTLo/qEXPGXD/MctxCf+HkdiGxDNsEuRarhex8sQU1b0rLrGcgeOhYyGsj2mJQdLB
THladjb/vW9GgMH3Qg+dYvkmgKJelWUqWj6XRR2jg4EJ0kfNW/YMIu99MxpQq1P3yj/bdhq8zMwi
q2zaiyfUxfrbgpo2+kWX4haaNW7tXbD6Nt2DQgS2B6K4jdwAGBI/sfshA5GFX69nri04zo5Oexn0
ofor532eYl+BZ6j4SlxruZ9UnUTYKMvyxTdiR2n9NDcSe+fZubeBIDoQEdCeWkUJrn9Gq2t1MnRF
e7G02jw2rVl/ikZTfLSWtH18ewfd+6Q0WEj9qG+sbkLXQ8kUsXlsYNqLyL0hOsVWotvHKUKB4PD2
QPduM4waV2TCSive9jHbXkNc3LL4qpA3n+JCkeBCxCCePH1evtnALXfAN3cGRAeN9ux6+teG/vXM
bGVZIMd04pI5AyAfI/3lJVXuu3GeglHeA53d+WRc0lSSabIzv2092YriEcgF70KtGOJTkov+kHad
+6k3p72g8c4nW98Dmn2r6CYIyeuJNRkmXPrI9QJyEGBzrhb+VA3m+78X4og8P6AuCLK2/beySLWR
viKvD6/4F2odCx2gtNY/WONk/4Es2x69/banQu3r/wbcdp8XMBEoNtniImutIBZJPtVF8WUBzA2i
+hns1n/Cs3Y60PeWklSGTIauA0H45jXv04oldBwmuShaG8zz4pUB0kra+0sgXCYr0A1EEJWQ7c2p
GVFaSfKfS+tBS40aqfiR0KpgnMVenffO9clQYAThZ8Gn2JpLKemstNFUtpe+Meilu+o4X7woTx/L
Zs6f5kyXh1KN9iAg90Yl86RWAXwGathmUzqR5UTZlHSXanbihz7vtGNsjvLY62Z/MYdOPNhjuRex
3B+UDg59PxQ9t+Wescxjzyyi9lLR4XhsxTL4eh+Zq7JdG6YV725R73aObk2vWVd0zQHUcGtSJdk8
EtpsZEDM6u4yLEK0x0jJm0eXpf6E3jjIXbvuKgQoiipsVSMHU+3a+QVCEl5sqQXf/O1r9c69A3hC
g+UBP3GFaV5fBlkMd4Qnmx9T2QA1xBRKQMZBjGXsDqz2zmKj6YfYBSw1uM7btzEalqIdEby7jN1Y
/EwNNf4LK8bmCZZ+9uIZSksQUsent6d354DSN6PDijgzZ2criWOKgUjDrOVFMZf8w1JVzhN88mpn
lNc8+zoRooyA5OxasUG1dzs33Rsx4jRZRVs07aGctAJx/NZGrAHnUbxYM1jrxRIWeSqfaFDOYSmL
OdSLqj/KskctDBHW8n1fFmI5/glrg3ltZVPO3IT/3WKPdiad/qy6VFaMqKkes8VLzta4vJN9uA4F
8JxsfXUa5i+bodImBaDaptMZWUjF1z0t9vm37eO7vuXrKCtbnhCAdUbW7XqrFthYG84kprNqFGqQ
WGp7JPSZdyL+LZKBYVZhPFgrXEQ0J7elRSgKuWzTdDkbHVXgS+E1SXsa29nhLqRNAMpd67r6oTEr
ozzY2JX+TJXOHjDDGXq0Kmjh/WMX2VJ9qoxkSUpfptL+kcPnNQ6GWTkXHFu1+pBD0mgPXaw677SW
WX8/M4A9Rh8cy5JtCYV+qqs1szWfq8mm8g8XI+Y39KCySqPY2fiv1ju/bfx1MM400D2eJXb+VgnX
oxJqqjIzzo2twRejQtYiHzyjQ8I+oM9voxvXFdlDRtFM9wuN+vARSzBVBJqe1X2Ii5D1T8djJP8Y
y8ZOP8ZqPuShKaoE2VQlXk7ePA+On2tK/03qo8hJuwq71f1SNq5x6FLZ5t8GbVFEaFq91I5GglwJ
Y89ZvTPZzVVJm0tFPwcLolXrC9T+pjnQRDYlZuypLsPgIiXR99KXzvSjW/R+J3a6M9LaVUFujwoO
LY/1n/9W3S4l1Hu31LsLpSPBC6z+ZYqWVlGshG8fKYf/0ebzwYVfKw7U3OAabp4iG0Zv1hS5eTY8
xF3g82QyXBQ1Dgo9sj4NRlr+XVvtO11e1k2DpPUKozaYHpng9fTGHo0UpdGNMxmYZvsm6MjTAuuv
9M1ul5SzeQFeB6NDANEeJgdF0nUJfltLy+g6L88W84xkmMGtnCwhROp2p3G0SRYYZfXY4AXg3JEJ
bacEX18XTuqY5xlpzEdzSOIvRmG6z1aqLQ/Y/447/LN74wHoXMl8HHE24/Ws0sKbUPlANCFNI9sH
tlQ/aXaaPRp9DN6gavcE+zbB9ev8XBouOIhQs4LQdz1eJL2uRifKOvOLkh8ovY3HhnbVYw1R0a9R
5/lAf345dijX7zxj23Dp/w+NPcsr7Qjo5eYDdrXuQnLFQ1AoaetzLJOTjKZ/O5S6Hsc0KS+tZqVh
Q0p2yiOvwuXSw+9hZt3fPis3h3KVClv73R7JJ+7zm10rK2jYLTVE6NKFfaTwMAURvJNQaeq9FvGm
jPA65VXpDdGnVaxrm1QPnafWi4itc0vE5pdFrYZpWVdhOdbqg972575n4FmWuP8ldbxTpbnzrWl/
wtkBKwMDYGuvWcJ7KSyp40NZL3YgUn04cYRYWCuTCAE1yQEeO7JLeT/v3HtbdPY68auhN9usb9rO
VkRin1shxoPUZiRHctX6aOqNc1xA2AcRn/1pGKs+6EQfn8z4nUCr15/AHb9qbsF7viHimrB988bN
7HOalfZRaFofJJ3Y1fpcH4vrm5fmF2R1XhPEEuj2bQ4UAX2Nxql6Fpo9OcehjSgySIEN4mFIE7X2
HQQ+G1/vUu2j2YlhCgdJ5yxoPaeUwWJjdLaTy95+dghU9ERQECeb1beM1kJH+lMWhnrukua88LRO
T0bnPBM/49vtWB8y9DJ2Yq3bu5lCBPt8XWeAF9vnB4z1jDinySKUVnFQ1ETzMTKcdm6Q29PEFUmA
usIt6VFs69JLXghae5FxnntrDPqmHx47sLxhVUTxsQYQjc790vxEp4qCfDLsKdTdmeT6vq54JoOw
cptPi3mhdJWW5rnWagvNIy+9OAAado7O3VFohHPvkEK7W3xgpVllWyijeSbuVp9Y9fxrFufOjiPS
K65ns21p0BEB8c5Rot5WFhvchJHUa5yzWnvFcBZprsVIoAlgbXgyNl31QVeaznpGuFHGz3Nme5Nv
JlX8r7s4WfTSNU2vcnNlZg45z+nQOEgCNLjqf6sZR7EHBRqhavllGzlfEzDAc4AQcPo9VV0074Rl
CTCkSl6qzovQim7005nCU4BSRva3aiSD/mg6vUSwQKnt6Z1CslwM3PtcUKzfa3qwuZusBHjdFGfm
eRJu9UGgbw6X2sl/vP3K3EZkvGB0bGikoPjBQby+Fyilmg2yA+a5iqPpS5kv8kvsSujygzAONJ6H
Y6uUQ/j2oHeOPp4PK76UzIrrfTOoqcdOpy945zaabB50u1QwMzSMB+IKEx85Lz20npsFiRT5ngTE
nX1LZ5QHlY4YNcnt664XdYopD45/WJMNIcphVpj35Z5g7P1ReM8QcKa4v71oVMk+BYvunKdhLg50
pswn/Nf2StSvnLXN6aCYRGxL2X1lmm0yhFRrsURIYIBlSAziCqOAxxw13JmmtjsKO8t/LLlqvEyj
mn7x+LQ/eeuScGi74ScS2vPL21/1zlZaU2Vq8xTnqStv82VRYP3WKRhXAll9oivy3OV4CbmQSJM+
mj54ipEd3x7yNkainrWyOmFdQGnaBi5xHDcWFG100Colepa9Zx7S0eweKnNSd27120/K1yQ94mtS
EUVx6fqgpL0VC2JB5VyAeLD9uXcaPSwdO9N3QvvbOfE5bfAwUJt4IG/KdW400RzrlLPSTtOPklw/
9x3R6n9Eo7enK3p7ENetw0Oxdq4oJG0OIj06tfIWl7GirHICtRjMyi9ztxYhQKik81WzTbsA0Z7Z
QFA/099pPsUlZ4F9IxHkr6D3t0GAVy9LF2tVfMFu2vUbKurhNInv790lDIJWK0k03TIKodefLklL
KU0kJi9O19h+aTryK3TQJaj6xN5p4tz7eIAvXsGJXN5bWoqm8c1qvAsudV3qDy1WD0chS+upTmJt
57jdHQo3X6InjBxIA69nZUBgJCWS0N376lObms0DpeQ/FqcQO4XU252PXA3I6NU1BGDS9oloPJkl
cefFF9mpyrNUh/KnlphV+PZHur09eOuAn6F19CrSs/lIfZROOXqi5cUp3dVmtq++t7ITvxrP6j5M
XSxfBAqBO5/rdmrrK8t1tUpSoTC2abeXMy5huZ0CV3TBMsEY4m9h2Tm/3p7bnWGgXHK8iPCZ5LYD
NsFz4OWWDaZzHX2Nwkw/9DzJp/ePAlqQ94BzRJy/rvBvlYeEECeLBOiYqOhl0ADFDIpS2yNR3Gw7
gmeCInDsqxo6sM3rUdCQXQk9SnfR8yEKCpu3M9aKHGGO9yKXX00gQEevxa+Vu7+9HMDBtU0OIO8s
Bym/GIvV/DU0xjuBHa+jEK6bxOrsgBsaNbnvMJPxo8IWp+OXakEZdkltuRPJ3mwBwCMgs/DRQOGK
sGBd1t8+TkdAwz2EVouctDocmiQOvWVXAen245BIU3fiD3pb4FWvR6kQRPFmAdUK2ShDO6SLnZ+8
0jPGUG9wC3l7v90bjM4ZvRyEAFcI8/VgtomnQmdE3jkdl8R+rFx9opJalXPk6zBzdy7xmwrU6rS5
vhIUhXgvtu9voyxNPQNmOFumsH276HK/tpKDMpXfk7naE1a8NxqGe2RQnFm6rZuzNA0KktvxEp1B
suh/Tc2EmWfeKI+SzC72rdh6Z/uaXbhy66ltU/+gpbFNdNS+Vz0FCOfFANEUiqKVh96q5g49ZtlU
J+LJd8rxrSOu/l0AtWAhUE3fVATSIrbkiM82fpuD9S+qH8pLSx34y9ub5Hbfr2cK3jL3LGSo12rb
b/u+gG2r0YoSFxSd9K9eE4k/oReJh/9lFEIzboqVTrGZSwUJCc0rIAYebPsDrtQU6MS4p5l280RR
H+bjrPWTVXBzW5HDHgwvBFv2F69anI+5morDgI/Bk5Fh9JTb43woGu2dAEs+E1kgzXGiFxQlYD5c
n7LCbC0Fnej+glhdedTqPAvVtkcwGuZA+PYqrtHeVTqxGWpztfcWLa+WnvBFL93li2FnZjgnK/pb
M9IwLab8xZuT4jFX8vHw9si3mQyHbO3pkBKSm1GDvJ4lUn8W2t16f5mGLnnME9B1pl3UYe/muPtE
aH8P3eLXXeScRKcMCJ7DB+rg+4KZ9Au3K3d+0O3dRsBIN4tukwadYSuTySI0Szv140VzcVMBu6l8
dFK3OkxIWO/E+3d2FTg/IMhrP3ftjF9PHRFVYUgzmS5DlxUnuJK2X8hh9LWpLfC5qufDIBJj58Dc
HRT39pWpjoH7llpAb2EsFER3LphjVk8xMLFj3pjDhUK/eHGQLv+VudleH+amMKYDe0AOmTeDut8N
EIhEJi7b/8fZlzXHjaNb/pUb/c4e7svE7X4gmasytdqSrBeG7ZJJggsAAiAA/vo5dPfMtFIKa2Ie
qipcaYlJEsuH852FdvMpbtyB3BA+RjlMy16rNeRrged50cPPO1cgDHm7OUo+NXn94K2iuFyTG2Cz
teLqbx91RNtZMFlr+M5VamsS25Z8rnHKUbU5fDKi13l5MZkAaq5uVMkqSb4UEc0ZsAVjA43gqVqM
+VhPSZTXqu3vvG51twmIqb6PuMslV57fOGUvQ9j5LzMHwlRNpI4+md0f3fzaUcA7gNYI7b63N88U
mtywHEEK34D4vySas0JqZ5e5w7T75N7Xsvny3jGUYeiJqhr/vZjN8RpkEqvWnCrOTIQOCbsj/Te/
TyOIbRkxzwkeOPQSLcKG8xnBJXmEOK9PWlbeRzccwAcR5QniR2CK/faGXWhs6TBjYvmzAIeuyzK1
YXGTnSN/iE5t7b2wwIfTVEtN+0w6fmjc9Etch02Xd6nYZv4QFqyGy8Gu5fA1/KR6+mAyQPGC1wBz
L8yFy0OpstDjR51rsDEqPzpGgImjggMPT/I+souft9H0xeeV35QhbIraHPh8bT9pvXz0JbBnosBZ
DQiA27x9RC2C+LLZkeaEXWgyZZzCznGIeXXwCFoxadapgtfurymZ+hedSnim/nmkvC+zUA2HaGRi
xcdKdHlkgcHyxN0ey1CrGLqYvbn2EcRZDKhW95zxT+72g/0N4wBjAYc9NNYuw+gHhrCHhBB7moZG
HFxeMZxdOKQZeWjr69QdWA5jeHFiqP0+OzZdGpCt+zhcHqBZRAgiQM9LumDVkqaamtGegIsOWwG/
AnRVUsS4EIfdOhUMMAMZIUKD85CnMEiY6EPmCiSBkEwJv6RIMDwFixa7uld640/x95EutAhG9lnF
sc6Li9n7Ly4PKp3fSvm3gyJ1tPCR+AEWHt7NVsFSI5ckDD9ZJD4YeqvlMN4+5ica8xd1TcBmj9Gm
tScE3TXXju+DqDHWHqIFlnCjdGfhsxbx+1l1048+adXTn0fe71jzd3cJa70IiTqQNF2Wv0MCe3SG
PQfkEWV2i07rje82Dowj4Mk70Uo9BHXWfamxpBZpBGpeWjssb/o23LbGScrEJkFu68grSCfMJgWo
+snk+GCPhlgcRAIfbo1wU7xYsEULu3zE/tgT8j+Xq1Hb5cFk8OjJm2Ca0Ir0K/Hc994nB9VLbtnv
gYo1afVVAsUGMOTb1z9xOcp5tvaknYwVkZq6fG60ucH3vMfYRfgjo+MmoVVWhsmad83c+QtnkTnO
wBnBOE8+8774YN5CJ4g4d/DpXDD6LupSoTvHVm2znNCsQEvY1TNOgJmjYN0giel2fErENujRINGp
033980D56C0AUEFfJ8YgeSd5A0SqJh++LCfhevOrDWBKnQSo9wWIuDnrs+bc9132//MSgIXBFQOG
1ZAUXMwO+Kz1AXLA7ClNlHuyqYeprgR33V03+i4clCPsHrnftC6S4HrTfHWg4RwPHRz0Ipj+d5PI
cehKHynC45///EA+WLNROcFEA18OrDj/4m3AM69KYFBhT+CywrSDEEjWc69J0OdYpvpsAiPFJ3vl
RysSOgso2cCJCNDEfjskkezqjk6EQKFFIEvDMX18v6hl+ATnfM/8wBINuv+6OK/tqcuiX7a4t7Hi
9kR9IPBllabZxrM1anFHU0EOWcL9u5Gz8FcMzsAvB0Zn9XaC1Aj8D+V7nyWifDgTQZaNsVNBmAtX
m7e3baIQ/sjOtJymgMRm0zI3DnOm4alaCLgubd0ObzhFAuTPLByIhMWD777oxAznWE01LAERbfJD
t8lkP3tSH5RWqOMhhML5CP++xJlkpgOnauRyqnQQPlL4S7igVUXLZh5D1BGRZ4dTpjL4lMD/6UcX
st0CF65Dm9WAvBS0i08LrARyuIAluYChwCdHqt99i7eLOwRU8JRByAtc2lHfvH1yk2v6zBsH9+QD
Z1VHlVXOwwz8r96HPASWgx59dz1iHfXy1snah8iM41+0d6IzjxEkO0mrvyCHOTObVaKMvy8khPOT
F14lDhxGQZFRlfqkOnk/yN9+5/Xz/0BK4PIfxxNt8J0tHF9EnwUFTBCzw59n7/s3h6skKLfQd/2g
/2lFvfJIK/cUgGdBTh22R71JRxb0N+7CAlL8+XLvD/bY3GEEsDJ1QWeEB9Tbu4JCLyN1gjHsLAm4
lIGcAoZts0XmzJJ2Wymn8yyFvnUSS1EMAVFceeiOfujhK0ORIGbgIf7n77Re8s3gQA2NMwkwNsj4
sKpcDA4T9gup/GA5gQyiaT6PY7/RYMIg1gygwpWT0DkppmDs3BI0kVZ98cKGff/zd3h/OFm/BNrP
2FBWqtkleDqZGCs2PBlOlMGPNNcEmV15HQzbrokMoM3QmU9O5Pc4o6Wm6GBmdYCxVbpJGkCgRDrA
RxzbfzW2ZWVj4JD+5+/3bjDi6yEzB0Jb+Bym6NJdvDYCf89qlu6px7wd8qAhfZTD7CUw5Z8v9G5v
Xy/025QM8kMg1hfjI3WdbmlhqHuiuu9RaAw/a2OenMl55REtQWzexu64/fM139O+0MTCZYGrgT6I
evxiC4urHnHS0EKfrAeaeiGVo75GdKrAFJkrjoBOo6Yb1LzOANIbCUi+DEE85BbaS/eT+3+/6eC7
hHjOWErR8QXX4+2TtkEzoklj3dMUyozfOA0KqKOHXfSak7HOtgPOfaRUcWiqDThkLILrP/g9KAUV
eIfwBQ6f/vx0Pnj1qIhxVkHDb+3zXNR/NVU+g1LEO4lA8qsqc9UdiWz22el8nWUXsxDAE+pvjC4M
tUsXSE8JZSjq0JPVOv4rliPo9c3ozKwcuzoaCqexvD26yDbwSo5TeVUsSMZ4aWRms9woiwZHTkaf
IbRDQKr0mZrhtxbnzfcD7Ar8BuJKnIIwSC7eCzAwB1XA3J3J4PXRhmnPOrc+vLaqELGOGjnknj8b
ezvi/8FUMCMIZNtWCUrRKwpucbdxE8fyTQ9qP0T4XedOe94g8/FJ8dqacmBDrx/bgIR660facR76
Kp35a2rpIs5Z1SaRzInfcvqTBwStohy2NFEkyhpZRMMCGZ0OxrIeBZLuY7t05kcMfkV9zZF1oU6j
7Abnk2Xz/VKOHR/QEUphbKuwQbkYGC2Ljc9N3Z7TzvqgEMLy56+wi4NvZiEa/MzZ5x4Y1VEGxnPo
kODZEguF+xTUZCh96TXDA6QxPPhkqVpfxNsXtUJsYE+uTS8Mp4ulCorKikxtjyyxpNE3IpLyBV0G
zGUvdnR20yTGDRBfgzjC/Z8nyrulC/gWzFlwYAK1EkyNixHiWmBL9eg3Z9VAx7znmtXprocNGyLF
Qt6DyZjJMyRUNUeCPLxUP3kf7+YpgFSQsfEPehIQcV5sY72mKJziuDnzPtM8R9Do/MVP6GfagPeP
F6Mf5TA28dU//ZJpnlBsMyZyx/MIk/K0CFSmpzu3g3XrT5s2468KJ5XvSJtCHMOfH++7SgVbNFoB
UPdgdQCLcL3//6iHVmMfn7awWGGmTQ+Tkzk7irjhXRhR55Oi6P2jXKsBIP0QjoIXdulalM16SNFk
oWfLY7v3kYC6a+APXv75ht5fJVq97tfLAPBCJ/jtDTlN71OuBD27Ux9BT2SSkgYT+6T2fXc8g6px
vQfYZGBavMOZ5LxUWedLelZhRndwUVQ7nY7hl2Ses43vOSi7/3xb78qpVUYJIMcDexuM3ksOkZ+l
VPWB4mfU+j4yRXFKRYBZAE7l1kZtXN2gEG3pfQ3ZodnAwyjRLyKbmukzIdX78QKaCiSxOCdBig7u
7dvHOy9ZwGGxx85Adune5b6ttlBUMy9XifepTOCDx7x2TlZbDcgLEQT29mqRP2rAtA0/OxhSm3Ea
pv2Y2mw/14FPcg9MU++T4fPB/a3aZiBmAC9Bw7kYPqSjoQXVlZ9rQ2Jk5hAQ4zOSiOcoccyvP7/T
D4Yq6pGV/gVWDIiSF9dSqXFb67r87LUBl0UY1Aj9dH0FpP7PF/roMaIzDFr62mV/h64QDwGJ4B5x
JKW2bhEghuwEaIpf+0qiM9BpYz+54IdPEVaq//KDAAD59r25Yk7T1mp+phoHdnCL3SO8K5djnKLU
/PO9fXgpMM/CdWFEEX2xPyTIrVdLxPlZV1k8FIt1A1ZOUVZnh0Ym+vnPVwNojq/+ZiMEPxFlZLpS
+lYl9cUEgJCw1yNikc4wREbqcVbwwKM38MEdTgi2p2UAo+enNHZOjqu/E4joN8OSjVvLAetbVJlF
unTztVEgOuRIJ51/hAuPX7UdC2u6pGjq3js0kGzlY8C1KBCIgYOB33YISaNeHqi+2fGhhyeoHLP2
qfHsicsguc5U7OGQ7zg5Hdec3i7rz4C0zZURYXoztc20QbU7IyVpPs1MoqvrVL09207xjdvEKfyt
Ejj+LbZ5aq3HKTpnQm3qukFMjlIlftW89ZXzbRDkOq5Gs2cuLNp0W6k+b3kyNHlSi+kMIrlXlyRI
h/sxiKYrmJ50V52p3N0YTRYrhVvlsMy8Gau03+BbmXOKUOotU51lqjmgeWnqJwIU/wE2gOaHx4eq
K5nNupNYnXwK1mgRXyeQ5bf3SQXmzZHFCx5WBtfs7GuEzBhSgg+I17N2577ocfbmvKe9z/aZTeiP
yeimySeXIT+LIuSy29ohBkSdN4Pf440sIyo7PO9w5GfIvL0lO7a1k4yIJeLJzzTUpN2nZl7dFeQw
66k5S2zN9kvsQuq+R9hKWD1B5NeKuFAEzhJR4SpP6n2UdOzXbCJQddPGNOEWLmaG7qS3Opq5bde0
2wXsftRu0CLhRIypNW0qB8kBZWCFbrfwGuPLBkpZc+VAIvTdVxNDWCdFuTcvU1xvG0/7ppCJhEey
ltb4pUvclBbRBJpunsGzGZkqrhYufJPnnu9lL5rxymTIdtpHsvVNiRPCMH7RUAvKHfrHM7wLqx5I
ONwqYhQISL1wT2BwRd6uH8mALDBGmA+ZRerU4kn2ZHK+BFWnf8lwCqKvI5YjMRQhOm5d4VFXZNsm
65J5B8o9KuvZ7yEstUEqOMA27LFbJBfM48bTHYURmVbpNz8c4MEAppLq8onFDGlDQMC6zRzx7J6N
3O2KdrLVgPi1qqV5mNW63zHdMfU1hBB7+dY2wrb3vFf0ZUaYkN1z3lpSjkyIOE9oxIa7SiQDZDkt
SSBQiZsJYFpoCQ4AEbxc6iknnSJ+gahwv8GJUPT9S8CakefoDcyBymeNjgIszYl6gIFSGh5VV/eP
2vQ16LwQeIlbBtZe0INI4fkSl1mdswIxWEhi4TpXHWuBULFzJFgSrzOoSuVRRkhJPS8hBSIqZIJM
oraNtd7Cc9j21xWpGvXVSan7C2X61JRNhFMbJhDy6Tapx22HsAt3nu5MYCf5IDLJ5Oqu2bv6jAge
HuTIHgrnfMBpZjkmlLisWGgE4Dvm6eqkhbj0TFQ5HH3m7pAuBgMphdNNzIAoLgHgZznEzlUH96/0
jmoTNBYChrpPShRkM/0rBG0l+9oQyZqSLzGLC0e61gWUrhQ8+UyioWBGBPXOdlGq/6q8gfbXDsFF
kRDi13yrNeLp/bBKscFDJ0vQIiYNIY81iNHDNiThPOeIvUe6UAVLhafG1nzKo6Rt1A3ih+2Yu7bT
6goGcWO3c1BrOyVOCJGFZlqFyV1sYZxWwN0xTHI3kSHfWLw3mWfLNJFj2CWDKnt/YHTdtToU3lFP
600fh/Oys1z2w6mCA1mWVyTw+UFNka/PtvXh4KCiAWlOHtyrIHUZyVRBQbkiGe3CXP82ijEoirYa
aqQ+h0hc27muZcMBiDuSyNQC6CGPoaN+hCcgEIfYaSDrdno3VLcIPwpc6NO1nxWZyMRwguFB4NxT
12+nO3wR4TzrGer1c+JVptmMGODxPmF9sJTAUqRf4lWnQb5M3fIU1TDeo3i9TdhgtQD0XSQitFGR
wPZcYw5UlR8ViDIWUTkMHvyrMei12iSa2HTHrJF96bictbdV7DkjFlGibJ6Cza53PITcLJ9wCJX5
KMXCb60XQh3lGdj+5SMXWOsEfhnd29V08DB6JBqu8O5Mv1+mAQiwztjwWBuUsphUHIO1Y9P0qAjJ
hpK6I49yMOnFC4dZ0HOdJpW7SSTckOCMCOH9FUNDBgmFtY81vzUg+sFejjXDrrGQYeQ4AwlIzukI
jZLTz7E9wD6umTG5KUVIA6Wtm0uwML+5fApFwSPIJfeuMCYsNZZJ955WDP2KzlDb5G2/ZiWnI+ww
czO0/bIxNp6iuy6VlhxEpySUSmp2AoPeqnXgXBc2RDVFLOes+0FCFYozczJkcmHRqngOd71UbqOA
Bic6QRqx5MSOluWpGRVMV021OFvBhnD54ZG0Y9vYVMm3mUZUlMgQA9jru1yZnMuwGmFNhRzZHXwi
Gj/3uDtCqmKRbZsL34T3y7iMwzbCN3xYoO4X39jiwcwA4iqIWAosHT3dutDvPLXuMlCsQMsy3tYS
KR9A6SDiKdGlFPUO7LAOxA3dWrYheArrDOpqmzuGTVmB0CS0+e0szbcJTBmzpQlMToqZegsiMked
+Q8QKqjhboarF5vAMR3arhhpq5yyhjo6PUGgHjwvOgrhWs8Tez3A6hMEzT4I5kdkmxhxlMvcqWcZ
2ybMl1o54gBKVDLmrWfA7pjSqBEbsHi7fgdbJNKWC+PQeKD9qJZD1Yulfbajm0xbgdZqW8CFSi1n
Hc5Kb91UTGmpwzqz11HAsq9JSMZpXzHPFw8GCGZc+Cyqpv2UrKHOjFawcQGVNZ3vELpC+m3npItz
hc2EP8MNGjH0Ge1a5IYCJPkJGIk0pcDDRjs7gpfivqsXTq99kozJNxz/UCIEMgn0Jp6Zo84IvPPH
XZ0ij65YBHIPNiaifYclKaD1GSyGAXkSmJ3JHjpIty+oqUN/C0c2lILodszLZkGlsnaX0dMq0oFF
TS5MEC67kPl1f+MHEs6V81jP4pCJyXrHbGkSxDSNHpjnFkMfXQXLO7Ft3GiMS9fr2Lzr5YLyhRO/
fjQphsURox+UOrcBsrZBmlpvr5CqN09b40EKmquONt19FQTtWQ6Jx4q4mgmWjSqwPRI9PUXxcDSv
IINe+27Y9YKm9Ada4W7TZLzVLTxet224+MMu9FCEbWuVUXVkHNXtpq8b7jwg1yxIy1CIxulymFHM
KPQQzZJVS6H9prff60yQrM1l7yCTyZk7ygvSc/hoQANO+daZGFqqU4r01CKRvNal8SrHeQyXqv5R
E+n7D07Dpyev8uDlX7qRNWIfQ7aBlO+mpfbY6tZ7npwQvK9KAa3LMxFXZosinNmbbAgREDON43Qv
fZplhxrhd2OOAk+wDej58biFOWoD57gg6jNsXEw9RsD9jh6pYnKANF9Cr4cn0u1Mj5EPA0E96bIf
o+Gnp90xKg2RJtxTtThfXRRgSY6hG5lSLV46FiYmgXN2jDu024BTeaQB6att7zqBRRBEE43Q2juj
RMLLhGWgX0LELNWRa4ZNg+U4O8IehWG1rwY1HmKMe5kv3mRgeRN0w63j2zhFAYby96wDjwdlj9Oe
zeNO1xH+TU0MZqlEi8WKJkuONZD6MHec3n9AFkBA9iHrxiR3LFafK7bYOMtDBodGTBMUwju8KVWV
gHVm74oOVWiv5CIQDWXSAO4SVcQNxlmytBgy8D7ESiQMH46xnzB6QMEhaUEQvYzki0rq127xE73z
lrCptxWa6kseGxlP244PbbDR8P9t7jAXyLzjqkEDqEPCUYrD2LDQ0+jVpt8Nq4tNjohKOE0V8COd
74LW68iPCk5TqvSEQxpTDIzzW1p3/MU2JIRHYNxWjGMhCGR6RUGLrXOAqA6ifnGWJNUWerr1cEjF
4jbYx+3cXnduptB+1uiNHq2PQ9cOWEhW3WQoqIJtZtysLruxWYTJQR2rprNpA4raCzwSsnEthNd7
SZEmCBYHTAmDMvLbpTnPVHBekkEmSxETsCYL/O9BXK+RacEOJRwEwKgZ0/YIkQHiWGNfonNLkiV8
CDuux3NMNDcbn6BEeYbYnYcWvQEnzl4JOmnyHLRNBDGwVn0LQpU71NCAg2fpmCkHg4IpdB+HTKQ5
jC3m7ieYgQu/+31G/x8/zf+sX+ntvw7j4p//jT//pMxOSLKSF3/857n9OVFBf8n/Xn/s//y1tz/0
zxv2Oj7I6fVVnr+zy7/55gfx+/99/fK7/P7mD5sR26O9U6+TvX8Vqpe/L4Jvuv7N/9cP/+v192/5
YtnrP/72k6pRrr+tbun4t39/dPjrH38DWPQfcMX6+//94fX3AT93Zafaokn+/f0PvX4X8h9/S92/
Yw+MVq9OIKNgBwOR0q/rJ3H2dxB20akD5x4nqt+exiOdZPOPv4UBPgKBEKwg2Ef86yNB1fpRkP0d
XSWIYyHsAoC8Wq3975t/85r+72v7r1ENtxSudgI/DaDtDbjyLyPIVdSK663W9pfcf4uYMsYgidyL
aRpNnrTLsmmr3tmBvenvAwBzI0QpoXNtkCu174JJH5KkjTZrHtAeGAq70tPc/9Uz37nBGaxdk5kf
4sZbJtA0HI4wH+4dZO9rcEliJc9w7Jx+IXwF1oLd5FVlNPbh6zz3YsijGXpppYbwSwfzOlYY0UB6
BdnItBtM8MhTC59jyqr2NgGtocdsbsGayqoxfK7DrPrpwQT4SOApxDA9MHPwC53qBudAwDRxtDRY
wBH/Quu964l0q/r+OqGN1TmVkf/EWhK+wi223gndjFsXW+HBN5k5cAOSaAFmN9ksIonvhgb8uKz1
F+wNiXhqQL0+RBDWP6ex/jVnDAe6du7ZHq2DUCLPvIYtM0QwzZcoGfujSwMcfqXmP8UwxOW0xjMG
prlBkkWCw7b127Jexn0o5Y92wnms7tlSYgDC9jzAHpzQAJ2omGxVQk5uYLGh90gxahFjA9rtk3R+
Cj7cpKlxclTT6sVBIkZJVB2j3IXdhdL1C6iX0XW7nL1wX0+AwaR0C068e1uxF5aQZyarpHB8wEvx
IHBA95eV3e3lPiimhUnjzTJybOCRMfmSTD9wfoAKGtY5IBEBnqD9N/QFE5x8UmcHZRjwz2DarIfd
DgKDKabyAeWWfQxhDt1l0QbKrhx6pH08BHiKehO6dt/HyB5ABsIRrjDhcRzrv7RGgDoqiaJTVVQM
/MUjBNlN3U70qXPiRCLs2WpASnQZiz59BfKJXX26U/Di2CMi4rtiWeHxMM1jkeFEM4ABHUDhlavB
7jvdPINZ8thEcdvn3MEwBDaV7is32MSrEzIhgz7AlA5ca8wvtXcb4Wx0bJPcTMlii24h/k8G47gG
CF9mQTR2MQTuHBk7BbqZO+ILdciyFt1DHNZCJduS9pMqB+tNG+L3GBBgyDc7mO2mX4Tbt5tl9hPU
zd394jfQxogZD4xr8rNv3DiPNLInXE6cq2zy1daJqqTOq6kNrnSk7ts4gHsYUJ4NkNt5S6Cy8vNu
aOYN0MGznsKHWPv2GWmyZme0AXVpzCNLxbaKYn6IqlZep4i3v13EUD0qEDeeZHQfNbbaJZMkIOnG
2cPcw/kOblsJipG0nW4ZPkFyk+aHIOwClBnDqm5x5unrEpuczDjChO44Fh46zkh7YOo4Ec/7lVRz
fSBuVSg3UftVXXzjNq4pqWxYgROSAD+3I3eQP7GjH9KlSHUWfHcSMsIrCDCr74EGFY37Tgz3GlrN
gieZPVSCx+fMhSVJVLF9j0yDIjHTGRV8VudEul/HSTk5Gbj4HtUkB/+j6DuA8uiDln6gikVl15Nr
AdHNyd6pqpJn9XVnnRqzZEQ6ZcfQpu9voJf5JZwGqG3NF4z+CKtNKvPa1V+JNW6BygNLjj3gm5qz
zuhTi2M8Gn7kpif8Wx3gdoZpPgJofPAUHmQ9+yVhc9GP5tjY9DCqcdP3pyWp7kAYuu6tOQp4gwR1
82gRbJHzQVfX1jMFkNuX1gAVR7AqBYGLPbZkLoO4P8p4fEX9HJEcVPDunJll2feW40iHxTlDQcsz
91uMtM0rhJqQ+wC486w9TPdEOoU3kVJCFl0NxDvN2ehDto+jr1yL/47uqkUF5bA6hmO2YsQPOQq7
4SwXhsSttrRwLykAsA07J/RKnXZJ6cJwPvfTcT/0EagpLsvdxTR71/3iIBh27yl3wWrQHoNpQWAj
kAT0+hWA92nMhY2eXTClY+BLNulZiSPlgBfWY/Vzm9IJu/bKGWHSBxjvW8fFN+tIDiqhb8s+qq9J
6us8gOlIEbTwUNC6vg8Ga/cqhG/2ktTgNXSbppnGoob5zBfWiqeBdOyURMD03GeHrgtipXZCAoFF
dMURp91dRXEITNOzQ4YimBxsM1l8Q2YWoXz1ccqIwLnBRbbQi5BrnHHlceCYQln34kP0gDnHNxOb
bQnnTvli/aGHub73C6e44MU4Hs51NDrEPOoKdHaeMw/eQaSLXtKh2aROBdhEje4zg79TKJwbEw8W
A7hh90CKdTYeY/lLZEY8YnZgIWxje20SWPNPRI+7johDIqJ6Fwm9q10Ec8QNv0Zv7nZZkdqBVV9p
FnxNYPZ2EOtxxkcaQUnmIHmqXH21iA5lfVs/Ndq5gjnMpgrhCj5bPpcVV/OxU0wDNwH8ImgbfR0m
E95CBjbcLpO3S0MS5ZVTiU0o7RZ6ya6YOvnM3arzc+x54a6pkgP4gpsm7OX68s7Iw+wKmmm7Fs06
LOplanPaiT1aIN4eMD5ieAWyDRCSUyKuC2nDLkKjvXrockGTXcrYU5/5+jSS/j7QLcknG1zFvpA7
YemPjvEXNP6hlrL1el7vwGjolm1TT9cjwknQVL+xcPco6663W1k1O/Qlw4JG3i/ZpYdgxaUatppr
xXOIa6UlidGdkdXglVXn3XFOh2L0YF/CCf/KPLL3agnAV/DkTFniP8CA0d8CP2iLZupVSScQxjys
tjgneIVjRv++dpHhVmkDtaKUpBRVPO4X47JHHnB08xu1iZnNof2SedUke38AtLP4dsNmlRVMkC2C
QDc1TdsNhEthid5NdtPB9IwOejuybD7G4bBB34CCeN4te+oNOx8BaJteR1uon3Pka9C8X1s4Mfd0
3s2h3Ym62plp3HY1xZGwW0QZSveJRThaeT7f+TTNOxt4WxNjZ/JTdh2G7ZdKAZVACXd2gAQXtFa8
APkjBero4GhPJdvMMVp7WKuRzVvJ/YhcCQmpfhG78q5tei+HXphiF+/LsJsQMDH22yas+g31biqY
iW8UQf2QZNUB7rBVEQisxj18uW21dEUo3IfJMScok3Do9bxrv6ZAjkeenVhdoczq3CekEaNrYBAD
OHluv9fBGnGOeuRcx6iaVHLdIncQrOQ9jEzqQ6JRLGhlV3OP+Us1Yssa9PAyo9o/QMgJQHpu7vvG
3ySLCq/qqG147iRyALe9dg8Mmhn4NaUZzLOE91QDUUf40vSIObNHA7uch94vvUmTV+JGcts2bbKP
ANyVsVUYcq3/QyWU3i8NvxPQ5xdhp5ONQIUF6QPB/ovFNwGzCuTgjOkChu8iXyB4BbqxG+vmF4XG
4M4ZAKqbeTzLnh/g6JvrEJTUionfZU9fuNKxW3eA0ahn0nmrR3NwmuE1XhQk3E229xf1Mkg/vaoA
zG0MzgtbuF823zVsHbdqjr3t2AO5Qxc1nvfwaQZUz9zlRfhtCFmcqXZtHcirFkdrcGhRsEmNYbWk
o/c14/HPoPLFjiNHEKhHm6CCHNuCgP+MIeLU8sGdKsSFouNgb/g8fYv4YHTJut57AY0GQEyLtNc0
7Nht66Xmf5F0XrtxI9safqFNgKkYbhk6S61uJds3hC3ZxVTM+enP13MGmMFggi21yKq1/njIHfJP
/ew4GO2r666XjGzumB7v9lVl9hQ/rDHfY57WYcd6fdEKfwsnaeQgz7KO+wahUwt8eRCEIVbB0Jp/
h1yR17j6XX8STn1aJ+MfCv4v3Az0bzby3BMckSTtL5HVyUvdlE0MbuzuSSyoD6X4Z83cGqltvXje
+jlI3Qs3OoAOoq4/1GM3cSq4qQL5X8CHPe1K2/yT9urgy2V7YkjcY2eOXYiyUK7ZGCSFc6403YiR
qKm4Lds8ANCdQgANh4A/mDDrLyHKDO1Df1hsqgt0T7NftFFg+3mZfCt90hrVxINb5re8GOwQ8O4w
i/XuZdbbyMf9RMIIfza/PP035saAdLBvFKbGC5lBddAW68eW9386L7/30no2Wgki7hrLS+K2VYDg
nsur6bLIoa03aO25CpNVVhJ+yFzOqyHmk8UU87KBE18lsb6xQWXgWUjfOuQus33jktvTeUp/Hmdj
187tv8QnWtWontSWgdinTfywFEUt97kctzmyu3R8/B5WLMu0fprHZP5hwZoSW6pNb+yNNvdr5ocs
suM/miWTt6SWxl1M1fxtZbjnMMrPzyYs0shh4JR/ZJeYlzSxxiaunDGJkXCOTF5TQ0bD2O4fsuuv
TEzdubRod01zxheg5FtTDuZxy4pd3ZU+AGoejFbzzyHbmajePigEP4LCLD9SXcv2xQRUqqbmJxx4
OGrJFtG4wV3XwWsgikmiyR+FFhCJfLQQ5OFg3wI6Umckl2sWYj/dDWtRHrzRnC5F3hzHKc9D3rrx
edJls7Nnp4kkueSoCkHXktE4uFn/NdjAppTFRtiKcexSNaO1+ftG6UA4oMrF1dDP+tM2Gc8wFEeI
vn7faMo5kagABZLI0PR7RhN/irFADBH8KDSLD4hebjtvNkMyOta4ldvPaqN1OhCa015JwfdPtjPH
DS6LT2/OX1EiqaM9FjC73mwcZ7X+UYDKfoDF+LtIulcQx53bWlzWuRtI/ldfUjKmaYX9nOU3FoNj
Ph4ARcO6ODpa+ZRVzXHFJfcb4kPEIjU+0847EG33zIq6hUSo/+2Uv1t6TsrBfCyWAAHVZgQL6jXp
G2s8G668FG7inOtamlD1QxuNVWeFVdHHaQ2zhDxAnG0F9EgF4UIXue7txKjCcm2u9VDtSj7N18YB
QFGmcxg9uwrrDf7RUWedMitqmvCWJakmwk7Tk0/6jjTo7aXuQ7dVRlxbAsx5GKyXZfWs0JgkiQwD
qXoMzv5TPrJpFrXVEuK63nrYi+++yp2odZGXL41vvPoVnvNhfuwIjhzXbDebdRdT1bQExqySV99v
Kj1MSgxOoFfTZWnN5k0N43DREYR3oSURQRTKTe9m0jox2t95xzZZ72dCTI9eac+Hot6SaJwMj4bv
fB6/+nSLaUkx93pT/C61ViQRvgzeXeiSKUiG6bXpNu8sDac7Cn1gSLHKnZmmdSwJaTiva/Fpiell
aAgsLMfVeFLG1L22bnN5iHKDgXc4QD7BwrHoBc0z7gwTQHXJNMqZYCCxHeEKm7221lMInpbv9AUj
tsQ89pGsbNxmXWv70dGnbztnpomb0gvcxfolLW7VtuTzZghgczVS89OBhLVDCKwmwg2HhiOrfsGq
7v3EDiqvQcwCB+M6tDIJWAhW9pFm0F6rd9j3krAlc/uklsWPJBTtXtuU97G262e6MKhR8lkfZiax
SFi83P6okcTCTaMa861eh/NgFtV+7ABm1g6Oek3qJ3PjzSRq4YS8XYuqJc9Z+TXeJxKgdyuB3+89
hxquY5NrtSqfRvk9ORaXkUThQTNRddRzupIbF5TEKMx3fWzsiOe6DKQnlgAIcz3qhv80UxMfp9Zi
hgRLl/y3ZC1gRvT3RkIwjbfaNNUa9Y8+ldMOmB2VQTpiuoeA2G8rhZVcN2buT0FlK5PTxH+uHV2F
fab+LKWudhVgbqzLR4GzW5y0HlQ/G8eKlpHsqZm1L5lUt0Tr/47lwwUm39wmTz86XxSRQQtrKByF
QmbLzJu+yJeS8uMPb3K47im6f6BgWBk0U0T1kmrftaHle7JM3yl2NoJauVZc6+5OItWyCKTdVsOP
mOjXaLWLsyoffSNZzqxDUowxmVdVL0+Ir9N47I07c2oaNIbQiWf3PlrsNLslYy225CWB51TSJkek
8V5c1/nR9sudgIQjN//zOPTx0js70dZRY9qHHktRaK6E0nrQ01txcJ35LSm7HCWKs7Q7w9TvbgtR
IWYQMKfK+2DiouAVT9lnLUY0uUjsyzL9nWD3ShiJl3yXlZn8KdNxjeY+xbiIHmzXWz0z2aCYLGhK
xjN5N3qp/U7KPH1CshGl/M2pnXU3ShPtwwAf/YvYbcMyok5i4P/oEN0gtLPSXVJ8Ux18ZA00Itmv
bGDTDkYCM/FYIhSYDgAy1V87xWI/J7INa62Uu7Kyd9WgVW9ZJ6dwyT33MXxmceaP3CIwoM8LOmFC
kUnEUO7y1igwyqrvpk++xfpYW/YPMF6+uorycFJzyxCrYrVPaIbemZ2XknM63ytAiLB48H7upO0e
n0jUAhjAugMoQFa/zQ1Ald6xDhSjO0X1uBB1OgFtNhmfEUkzV4ufNwjVejctB2Aw7ae9ZfiYUbtv
kJg0NsrVRWA4TDEWzjYUCCjibS6mXy3HYcBp8yY6++j01T13m1s5rc1hW932ZlL/Hvir/anWBRc8
WM30YNrT2Ur23aLP0UgR5n1UmXnP5sfxWWV7e05+1o18Gnl+0Q9p9zFJzbPbb+nN3VApucJHaLAe
562ayI7RQp+YtzBHV7f2mQbmpao4NaZTNw2x4LV+12Tq/mlm0QNSleB8FmCrPfoXByLzOldM7Yjv
Do3W/Bm3BC3AuKd7gHzohPvT9E9zuW1Bo7Jf4MfvlbX844gnstFP2ue6miLPpUKgsSnHch0Xa2Sz
3Cqz9INMJm2YzhRmB8xAbZiBo8BH+cvhIYE4aGDBmU8MVDmv80ur6jPU3xAtclZsEvNw9JECHef5
pIrsJFIxBTZSfaRQCAANd2Mq4rAPZALYVCSX1LOKyBV5KLR+iyYK77W2amMlliMjrRYizrBPfIfT
c8L2LHrQ6o4IY1ah2aMAYZNsKvUdbn0IlrnSmNDb+Z3UgvFMhONJTklxrj0lnxkUe+Dl4j2dgRFT
YU6Rjyj7rUdsQZKudikou9iR7HzIJv/XNpfyxbTEPmnFc+vbU4jx+bwW5u/UHV4IIfjnM+Uu2ebH
laLGDNEE/nJgDAf4+V+VGLe+M84DkKavN2kohmTXKmkFVv/PHl0/giRvQ/b1PrJ6/T7Y5rXeZn23
+gTckmdWxqR+gJijf9P7LjnbelteXaGVUd9a1bfyYDHM9T5IGZKXs0Z+bjCxr0PTB2gViijT7Sdn
RkG6SrNFzMDxZBeVF9ctvUluY+9FMXDAzRonRF+T7pGYByn10E3q7VpUfOxcqtmunnV0BT8Ht24u
VTsnYV7PWNCWXUnGALKnvHt1kAu9SArQ4zZhgVG4aq84i8464b0AXWwyefVAvcwkkGp8LU33OWHU
XGpAcuaoEQ6mpOSoRm+T9KcKizD3OchdwcmEv8t1rqnhyNjodbmr3LYN/DonSFlaL1rbqTNWs23n
ZCAgbUXuMnOxqZF5YM7mdrJR6oSwGs5O49ePBpJnbWt86n3tyI76ENCsfysr/2tR2h6UZnHjvizp
dpL7pqb0qHTbAx3H4Wx9eKmp/wNXK1gbvCJm+cv+egh7E8agoGsN+9iljh72CRHp/cTEUGR7Uoxu
GsqxvZW3x6Ew1qDZpnI/Ne5xIWHIdQ/WWF88p3cixD7BMOgGzXguC4SRVfsmzWU0GNlTt5XVlVNc
wrZBTptiSi4C8O9ANGmm0wnS9YBOPypUJacREIfHcLHekUbahDHkZ7J9t7Bst13utfAQw4A4dDS/
nNJ6lTDbAR/r6+R4JO++GlUaFTJvAqjj4Y4taEJEKRFQrA2G864LU2o0o5nBJq1nRqoxT34rmqbj
tZmWuPV50EwEmwfDzzjl5gUN2lKW4GKz3b7q6zi+wZNemhzN4ZC5f1kv763ajKdxmDP1LNoBgtsV
af47M8WxZnRaHmzmWstLJZ3kvja1Qyg5Iuw1ERuH1FIhz8vWbp88qAL03dp9kkRE9fqXXZJtvORK
AfZPB5gCvLSt/dok3Rl4cuP4HPfCHzhQ0Vj91mz92U3MUDcuXqVHNo6b49KWbCddBQGEcNlnT1r+
UOa6xcmy/TC3at0PnboDznIWjGC42QQWlrZ36k5RZiv14pf1gRLzIJktN/QGT4+Lxjr4xTvZ4BHI
2J0zUQv7dp3CXsq3yuTdWfKlDAtjmmLTG74zLxnY9aziQzg2C+uU74gcifSBmL/eVDfWPtKYjAWK
F8FIq+UvRS7GqNGm16mwkduOMm4StVtoOyWM2Q91f7qu7ECsvmaIHGoOcRvDesjty2Nso0nwyxg6
ueMcFE2IyxnyRG+e177Q9pqmtOd1ELtpy57o8vUPNsED5P/Usg4Ay8YgHyfvWHSaRdPz9pwhp93X
i80/xxYcZIlPvx5DVEDC006J9jnx+k+dduvAWIUItd57G2v4x5VstcDNs/WGHLzYU8CJoNfvxCnd
lhCXu/+hW62MUy60sLAmNHIvzdidptq8DTC+JARnZtwD7wWo5ryQLGSD/V890Yfx3HjmFem+GaZT
HmEgYHmRkd0jk0GRTCGlvh2M2RoijDlVQA1BH24mENVGry5Z7pYWQJ1Yr4luOtEy+Ccyj3jZXSQ/
tp5FhW3gHRBBl9TOwWGH4bwZRzoSV+NiVdY/1WPO15G56mUFJ+L4u2SsMWz63pYeCQdGj++Obb+b
5jHd1wyJdpAhL911XmEf/G4x6Ehm0IF+QpSzMtTjIlRl8TLkjRZ5iMreIWDPsjCRORph7+YvXJmH
3nM9HhJFV/go1wK4xK3xHvg9rz9ilz27CN+uXcWq0pufphjNVyHVj6nZ5heETDi4le31cVGjRgkH
aYh9hiUtaCd6IWIPj3KQk6R+0/LsmprUGlW2OUT5YpsvydysvzoMbb/7JtHPnqY+QGybiBFVC1PN
zc6IXlK4J8xs05beC3vJo8VJfpua/WwwnMzVD36yNJ0zo4gqjfN5UnwJMLTZ+J5ztc0mih13BZFR
4sCkednaByUwnjRHwAOhw0z6CnyUgJgmKe8rkrJ7O+oAGop1aVjQ6wNClALBAcpRPf/pcC+RM/1C
6tPVX4sCodKwtMj55Ndo/caFD62cFUSKWH4Ou/klbCwpjEjC3VFtcPPwa9d5bp1U528H3+izIG2n
Jw8RaZOdssLdpVb/JPLmvIwqVqs7RBkI1z2rzW9E6DNKs7yI/vuSi/Xb38posvuoJFAnoEGaE2mc
X5KkTDnKaS7emmDS0q9mrj+lc6jWaW/IhNufzRXZ/M/Epw2x8efjhkiXkc+Y/V3JxwD9ULHnITa2
/QmCQteGsLC1o49ebF9ZHGOSpr0I1QH53vO9a5tYI/+sXJZfyrbBsVHSEH17yoYqnrf6ns+Jd7KT
EfHZZj2iwvhprRRMEFJw2Or22mxQjf9BrarxQCt98WK3ArqJKL240oUWuUQ/Rr6OUSPxMytQmTd+
kJrqR86M3yxQSfVBSPwQJkJLQ/y250wMT8tYHTyn/JqFdWuGfAtJ7NPOlfDgpgqPzb7v+M0wQYez
k6F6BUx02w41VVoxcLosrxgBQi2XBwiGIfa6moW7rV1UZMqMdb33jMCtMsA6rdy+qyJF0t3Jbmch
Unjb5lQhqelq/9i3aAIxiszeMeta69M2F5QUqzPJvTRM7Wn6j40oRenkYeeu/NBGQpx/5tQZfS7j
Rh90WjvPnY3IY58ZLQ+SQjxZZu5tTdzqKe+BFHe5w2q9WBZPLfEvzzTppRc5OtqLP5n9zzJ3xbWr
F/8beWjjBdsyFxfABn2XbB6UxdqOVCc2Rc3X1abqCPmYxMJNrXOfJSjc6WW33/pJ1HtjWly4Xzrt
3bVBtiPKDZJkdfarLopv29nm0HoE7ASt2Vf7GsMSa6mfzntarObn0SqXvc5jtyOT07mWTWUh5H3w
tvrcPLvCZrJxO/G1LNllsYzpC9C2CNckRVA53JTeHNrFeBZ1m1/4tJrLUNXWL91Y9ZdtGigHNKw6
JiWRsQZPANo4FSaTiTugKDAZrMMQiHYVd8sbjW+FLzQ2qjoPEJ+vDHv93nMe2mqWWyKonU9fDB8o
Bkxo1GRHvXO7a+3J/tPY9dHVn3R/eVptPDKDa+S/crEyRbgvYlGvlbZ8Tso0g0Wk7n5pGPp9u3kQ
rM49KYEcc/4oqGMv9X8Vse7XKscuFU5LcvG7qXhedWIySv9hf1lQ2+yIw2aw1t/7xkM62y9algVt
loeItvpw1ujBWfN2giWhIufQGjkqE4dNBCf3GX/iWTc9iQi79xFN4r6pubosLY2zen68Vj2cL9qt
b9tsy5DdH32MidCAiyDK4Sp/ZVjTommZZva4fojNIrdu3grekHWbCrMhP4yZnEDnCBeDNHSOwPVe
jNSB4G6HxPy3FNkjyRMNXzTnMWyAmfU5bJyX/U3bfriuvYFPam5qUO6qywFu/n+sFlFfpvbPSSwT
qpAG7kDYX5NyQ1cJdfAeUEu6TfLkuFoVQa6xD+teeZoHiDBSDORFDelMJV6rHadi9T7bbhrjSrTQ
1O6qnYrCVTes6RvuUKWtz93CGw4bUD0wY2IseyZmuTlrmK3sOME4dBWq29GsvmTRqJhau+nszv22
a8ysxLZl2WejmbLY61f9c9vEN9fSL9fyj202iwvoA9d8a2nO7zWT3rkrq4oLba2eAPcc+M0yu2iL
pAdmapfXGjiaH6+vgTTYxrs2E6MYAc7iLxyb+jsn3O6Ar0tZ7AMO7bJVd5bbyGlTaTl2c8tVwZQk
43c+pMWrcMbxB8EHghzGZly3EHATvN6ct2SKZENxzGI68yEbu+wAXJVHrhzuVYlJngwa40zhuX1c
jLU+DhzL58qdH43SNmIjIfD44bhangrSrb7THq1WV4zyj45E/JCZDWrtTV8srl/qRIJ1TpY7LYVt
NOcbyvqyX5IrMfzmTmkF1EThlYE+9FxjyEVYtMqrQciOOTRPJsNzzHLt0lsoH1Ogmx1n+kli5STN
rWtaFCwOehfbbY3X1VDpUQxqgKJivwnodGyu5FBnhxHjGrowjGWBacnfRB2DWRgVarlibo4it8tP
9HdtaJObxNdMzSL9aaFo2uaJ9ITubGhW+m4TXuhGROllDGLpFWGW/pj91hqu05XTsZLD/Mcdq+bN
QGb5VNfrHEp8+XPDz9vQiWbB6fWy+dn0U9Zd/U/HQ4bcTpTqYLXm+GQh3gFo0NPpR9Z7FUJizcfk
Z6RAytX4LxXr+JyUmx4D4i5x3iGYE8rJ7wR1TgERcohElim/TSURVqiqFE2So8G+T81mcjNnjqKe
sFgMjBX5KCWb2uZh6UC5zQRDhMHRGgerCTNZ8hPrF4/vwJc/tcFdnyrfRRYGRhJ0Tpcd6Z3adtlA
mj2N0eOOiJzx7M2dxkBIRUs6JXzfZY8GW3OXW5Ml04fWZurGr1Sc2eycP8KZOxK0tMzOg7JTxjsq
gRzUUdnimnrOS+r2n6Tl0b2C2jYqnTRjwPH8Qzoa3l0HLev2RFkV13TzpyeVr9uvQY1QvsWmfvpT
XkAVWv6zU6CjcI1tiPoemU/n5PrOKjr1TAu7AxTWyXDSHfA/dyCsib0iqC0lqWaqE5RyRfry6HZD
gtQQ8JsQGuJkWGuSRFv2s1T5LjcqGIStdp+pV8rO+Jr8GLPFEOe9FS5cD+FI0sulNzyeq4WA1Hzx
ipNRwrEFfmHLa5s18y8pFlDBtW2noOsH/8+ULMmrkmb3PsupjOq29b9kJsS/oiynh/0wISZkofAN
5qs8wCjgsuVp9w9g/49hyPPKGxaZNKPZsCm/1TZlHxoEXYzqHjWh3xXPhE9/5KS6hlpRur9zHLPh
Y6GJk671ZJQY9XKxjFYBeW8gpKJsrrj7irBXHf+McNzdjIP26Bua+baJCX8XESZ2F4yLY5iocFFa
sdM23lO21TgnTAL8pTUN/yrbsHerXnOa1GB0HIF8CW4qm4Oqsuw6TosTVZnqo8QsAUgNhHslotsr
y2uaHTRQqC5AmunepcHp1Stz2OUDsdxxtTLKZTWI4pTWVXOaCOQBBO0tg/W/Hr4Hsmnw/pmcaA02
l3ACBT9umoP/WiLPW6TWhTAJW2BVQpycshl2w9LJ4+pvjzrtJEf5OooJsm6wY21u9B9J468xrBnU
W3+zOgmQzwqr8fREMlturfdqrJa8Cro031ZH9Jc+nUuMgcJ+6PAqdVtLG93mVBnnHKYhxhkAjKmB
zWdGSZ+UnPuzMc3pS5VZVuQnDHYTNXTgaVV7KEosNbj/hDwrATQPnYxPCmtNVI31/JmZi4P31yeR
QM4onjK9+iaCz7utq6u+lgYleOiWj6PWBkjplf6dCzzOu1J5654xt9tpVfVvnUf8uH1OnCbjlF9/
mZOjRQJ6NrIdC42KmMoffdZWL6sY2z8s/yhlkBPKxjzq2Vc9O2FtoYnCfZ//MzBMRLU2YYxvnbYP
asdvby7SwMczNReBgW/w+dF4lskZPNZqXn2ZIDmEHdbfc0hlfjSD5r/B6qGtbXQVrzMiGsdJhB5w
X2Z/lWX2zO6G2F5xTaRhsarlm4Rk9Khurv8B+03vUD8Aw1tdobKqtc+MfIOgTNYUcQnmjMXsmTUJ
PnkulIQOoI3irz6b5rtU87iTbeldVjUyVDj1dhaoCzAx9jBodYeSR4fUwdrFEQINngGo5HVx0/gO
T+gyzMAqtOHFwL1GkIjn7AgiIwUThwvnQKeayNTIy5aeNcblOjMJqWSJZxRrDsTbwIM7LTbXitax
A+W3ZbEizdLb+5oxBCMTyvmWkdZFGy7ksLPRip9n2aUA327zkrD+Bt1QGn1UWTgZbZ6QNAAKHF/N
DEw0qOde3DwN4gyTGg5oc3De7Wwo9tPWwM+KdABLWJpyC+h3PqBk7094iKqvkZp5spsGxc7Yj/vK
3AquhdZ/79TofGsJUzBhlHutTo2YypghIqi2PzPfIe/XejqvHQ1YiC0hveuF0GKpAGRSN+PD8lee
ZHp0fqBdkheWkfpulBt+dJk/Bs4FmzvJMP5NeoV2q4moimcXeZ4kj+CuD+0vr0dqS/TsM4OgVsa8
/H5YJ/UClTJkl3wz3NfaflCbnf4g8qlVQqaFBp5dKhc7q5zzH7LHITbXHbYbJ7+IRnN+Tk2TR1Mx
ZH8ReC1EWTIqHdfFXV/zztBQEg+GCfMOAvqSV2ieEApol7JMSoByq88PWTbUz/WEmCUQ/qYQGzgE
CQY9cBgTc2/+tAcn/UqTnE+AAIw/j+zGl2JgjSK2N9l5HiIjm1etO9kmkCZQ7yx/WC2KKFF56smr
ve6YJa3OK+da6UGU0uoPvgYav7DuBbNSbEhO6lzb2iDiJikLpFqrbodb6ulI2giSrmlxeJ+3pflF
FoK4kzrVnZ2HE1AVYkXNahoe8RiMXbRceW9GA8ykUeN26fi3GAV8v7zmWEChzgnKf/cArt9II5gX
CBrDnU4jve8m+NlgRf2MAy5fbQR7rcSAamUDuCaCBUiWHKf6+yjlT6xnXbvbfLH8RBYLrFPnrN8b
VVlc3rQ8REW9GgflFh0GLycVFx52/0P0y/iyqMbgm2fXDLRasYd4A4Ep0sk9FMnJ6MWD2dmnaXL6
94Rv/YwhZgyIvRp+ACYXqLtGhMYWGs2oahfgV/wqrxY1JoHnIdIlYI8c3dbN9u2sXj1zuJpCS87j
jNNt8ZLt7Lq6+mw2kdACWPMXF6CQ/jE3wrenoyIYCN+AQvk95u1Yh8PqPTh8Mz90uuhjY8nyHbHS
5aEA93krcVOHoxBblDhpEy1aIq7GoGHzRjR8XjN+6TVdzR0GRUwavUvUnJuyG26IWBWwkrYQAz00
58bAuap6y3y3/cbGQKGpF+m1yWVs/Pp1bYX6rifcSIHSp+zJFgZUb4+CKLY97KlQUDj7003qvywk
SlcCklYkHtwYVIiKW27YYwiSr//K+3m62LbiElxH/epJIUOecXW1/KF6absl/7RyOex6xDVUkajs
OjNbnKDvQZ1NWjkDi42NuwNWXXp6FgMQeHFVCPfqkw4b5asp31oGq8+mAcFeLSe5TLJZdznhp99l
JvKfNprjv3PlTYFEgRM6G1lzZmKrnV/iOQpKqZxn0j/cX05XrsFiE28Xtmvm5+hb6vTg5W76nkm1
aSC14MLajEJ3FX0VwjpYRxDh5Kfu5+VNWt6yb7o8+0FTkYqq2t3+yNbC513YwznXZvfQVw+xlb3J
FWh50oNRA0jUM75wTWj5l0Ku+ia8ciQ7xugwy1vNKas2pgCL21AjqRv7jWFH+DgWpPJVE7L+DX/n
dMnPM7E4X/NUyngpOkRAthDkGGxjxpne+0T4bRYRjMGIJu+PwrjKf2Ea+AJ8EMOGO+23UfrZd5cV
dwbA5dDPRPYpKIkvROn9mXyO4kiOn9Mj7eM95Zb19DYY/Cn97bX1tE99DjIMh/UOiG44ecBJIccp
DHWCoYAoDiOsBmSNhbNYxxmXyi9G+fSvj6rx/dG8kO415YuT7kkuKL+FaXh4kiiPWJV8k/kMfz8Y
mn8gmoWAH5ff0XJtD2JwJu+87OqnxcRss3TEm0Tu6GCscdyadUgctbXoTG6rbYhZRNxXo83h8LCa
SWs2fvemb380hjMcltGwQulk6ZuBCTxGSi+AKQvAmbZOUZw1kpIJf7SXl4fUmxd+WgvkDtMSjJnY
2qDi6d2T8TSzPyQnDnoTHt1Mrhnix3+a14KSEBtYwjbOGI3ISOHZNpZtWEPlTel3Jir7YNWTtzOR
QsPH+NXByCWh5bxCDNu+s5ywyEKwp6Mqjt1jxwJYWU+ia6evxDeTd4m/mERNH8Zucb32u7M3dyco
gtiZS8eHoa/GfSsXsBLzgQd3S3f9Xz3Br67t5u8HixqT2Z2smYgkfSOncvbf3JG4iBTo+wB2/m2m
hqVCl4MMfIV4NCtJ0ipIdCpP4k2b1MHED893iCwF/V+btCcuIPNmeSn/ThiZ/e60Y/mD+YVqAN3r
ov/BWftdraeSvj+/O6jGGv7lG+obdM0clKp+VDjimP7LnD7GxDcj1BqTLR7bpQpBVbR9lcr+2CPT
jprerMG2tr8d9P6z41fINWc1Q+eMlcM06BkWtKqtyrcRHrSMC9gIXIIVDLEa7AbiF9rHDEgSNi+6
GMvDWmj2pZsfe3RRzKdSrtUhH6yMVVtCvnjukn1ubgN3yVMIY8VYdGOSeKJydvxDkvVC3mnW0Ziq
pW/ZgCg5blyYdpzYbpBb7XhRJG8HHiKyaKp4QfpBZq9q+T/yzmtLbmPJor8yH3BxB968lq+26GY7
8gWrSTbhXQIJ9/WzIc1IJC6re6le50VaoqQsuIzMjIizj/KCIZi+bkWmX8A1jS7KWDSPwxQNKDZy
E/jB6F4Uwiw3jtoOMAjG6O5fRttxJjed+NBMWro2asXbVaDldvCk41WMZ0maaI+sT1Tj21nmgNMv
TVzCmjhtKHX7LQyDeJNpKWoJo5pV5WHBF+Y4uvhCdCi2HF2mHTphYyNHLC1W/zKt2EWoaHjIYmS1
Y+3S7gwqlle6FbnXkRJ0z3T9V48hjTKbf8U03wyl2tt7QCrJPokimkEaDsb/apvIdsGwRIeBljw/
Ceg/Vuwx3Wpm0u9jDjJ7ibLoT3Ta/6qHf5HF/iVL/v+iXgbf99//JxD+D/XyzSw3/q/LUrxBef5T
Dv2n5pn/60/5MvLnf+NsNHsnYOWOvQdstj/ly5puzkpkUPEOuGHKLPybv+XLKixu9IU64Rp+IsOx
Zv8hX3b+baOFxhsFLp7q8Nd/Il/+lean6JpJXJ+NJH5l3fVdTHaEIue955DIYpeo7SN3Uj8g+Z4a
fYm3swMqOEGt3BWJ9Tnnk1yN9DL/9Jz/94v7WXh9auwZdfcT+7PRJApsUgH3RBYAFQiGGqxJzxx8
gQA0yBTUud4Fd0WWfKmgrJJ1RKV23pXPd/TTlRtdQ8IFltJ907MRJCF8iUrN+EcQw79f6AL56lmT
SZYjC+/JcwRb2Svla1aodMJQLvlHSNS/f2LWwf90/T2/oEwTP6GNcrgs+3TnZGrwj2xX/x6cD/7n
wd2KAE9jaXA3ZUirAtN8GlqVOffX1PzNJ/MrdfHvsRf0Q2jlyTTGsXcHKIK9lmBHyvIJ1DBSP/hu
fuX+/vUL2gJV3pbDMBU2hfjQqabrrK+qg7Aajexz3LLczf3OmvyqqE66f/+WTsyCJVk1A3oM1Cp3
74CQ3Uy0JpJrgWlx3uCL6QvKqygKTLXv1NBG/97B5xHW8/tj//FI/kZS/v2oFvM3hS0gnUZ2d02t
bUGQzVVsmDpHvX1yp8dSoARmI57epnWyRZFK3+Uhk9+C4Oi0O/5aet9oN/rgRvX5R393MYv5zmG9
MScKF3cSnFWP7HIKLxWk0Mm1zUHVMr6SU14N5C47/di5Lw5H/YIpm9XsxdSr3EOi9Off6s6a/5uc
EmHUOdRdxq1S/pj18R88tlNXuggebO+CfIi67o4C49Ewvo6kvW2eiDFcIiPUejTz6DUVEFATVCBZ
rUEnrJxsWMMeoyJXr9+/DlaZ3z+xRZyhyTtRhD5S4MORru09GpYBgeXtXrN5Qoi+dM4jZHDvaAkj
1c129qoc1w5ws4QOtsAMVkNLi5p9TNMdkp8Vu6b3r8w5Mcv/wHT8FJ7o50jpD67iuzrvkG8J59gj
PXZrkz4lmuraTF33otRRm1afgP7KVdZ0tMpbyRO8Cyx86h9x5V3FVf7iGfG9PirX0otfwIY9Kg0c
FRT46EAuevaSIhovQfRdO1ipoHZtjm1gPFJz+Zrm6qYnkYBgdfhCt8o2yqDnRNGlVKh2BsFBuAmN
VNON3Q6f2Bdc0IC1l9K5VKKQnhz1Yn5iMUgPcg43TSf3k6ndJUrzJYbsiZuXSv9xffDo7IowC4xt
j8KngmImQy6egXBU+h1WnFthJWTDKarr2XBhxdUFyuV909WXZC9vDK24z7JqF3Yp9FYZ+CSNz4yC
ixiu9XmI3DCtfb1jgYsG+Baz2HIvYRNeq01hUlEyGjhTyQfv/FQUXAb2gXSVNXKYpwi+gytImuIj
t88TQ6uLiJ70aCw9dua+2fNBTK2NCLP6/P6nemrsxebLLAEP2pVR+zV6oVVkBzeAh+/fH/vELFh6
RnRKg9DNsWofMA70h5FGCQwWxWypaX/ohHDqBhYxnHa60THDsfHH3ruTZnaRqKn//vWfGnoRkR3R
aB7a7pruYkWupqy8l3S4bd4f/NTDmX/0pxABtdLFfCBsUGy6/VqxUnIGQO32Ka2L2/d/4tT1L+Lj
YLleVdua8JH++njD0jNkF+K8731JGpK4dALjmIRPYsFaeVYoDj3EsfP2FOpi+lKSThrXzBo/G7I5
Pbyy7fDtvKeymKi5F42xGknha3Ttk4WafMytqg/WpN8/cnD9v75Vx1VmU1zCThZo5trjytdF7pw1
V//D+AsAXVHOOSA/HbxvU0Z2AuTmB3uhUxe+2GdluhgTs4xbP2/cfSHo6W4oDH8QjE8N/h9zdGzq
1GVw3YO02+gABYNm3JzzPk1vMUsDaxAoTV2iTC2iAzI5a5MEMJ7eH31+cf+5KwPw9esLzTsqIj2N
jj75QbmCfISPXfqpTpNLKlU/ejO+KFraRC0ysB+Y6516WItZ29gALtV0flhV+oPvCe9Mejnfv5tT
Y+u/3o1XOmHa0/ni66Ii2ntQBUrTPLw/+In9GI6Av46O8NYN8Ymu/K51itcit5TPkzNh8dcF7naq
B3WX8pnBxKn1G9fxgAnUiCHXqaXds2Wob7EZxgvBoTg5TLZxk6k0XhYVsBnF1qwVjT39FZXL7ymV
Kkqlmn3mB7QICLTPAAVX1NavXPctHJBeyK79YOzfH8bMpWt2IPNAeLQp+bqTKofcEg6acedJBVOA
tbW4kkhktvBTm+P77+DEC166Yk5tn3sFST8ffeZKEyoV9xbYx3mDL2KEoyO/EnBi/XG0g7UinHbV
uMTm90f//YKIieWvX49mIKpCJdz6qDNjmvIgG5t9m28aqWlnLeg4qv76EzKxqHHaqfAjpeTEMNgm
qBe6r96/gVPPfv7zn1b0oDaqNh7cxnfaEZM0q/luw9b+YPCFEdf/nVVJlP06Ogy4MY8pk/qzOf1R
bUsUZX38zcEia2XU1bTF4BItkxul1yOlD6qQBrZOEYWW8+5uETpKJyPK2kL4sC7vy0pcysL7cd7Q
i7hRKokpRN62fumY3yrV/E698/v7Q9vz5f0mfruLyU03oiGDmWqWlIM8avVok6AvPM6rCpqeEDnr
Bqdvc5MmzrMdRaCqa61epQSrCwVEIjQlJBrehNoLdbr85OSFck1bOrxRRAWcbkYFmFQAwzhvWY6D
VOwn3c62RaV6+yyyHuouyDfa1NcbMGr6tlOoJ0VuZNGBBG2h09p8NhJoNrSNGzsXlhccmbqm99aq
jjB3yeYD+rlRPKolFECbTa5P7ktKtZ+TH+3SBirETyVQ8ReMA8YLrbaqDZWAcTu66jc5Nsla7Z1k
M6YN1gw9FnmuY6OWsL0Xp8vpPUFbBNyvA7E4dF+HGB0iFNczVxtnMSGaXsnGcShrnzaKdAMOgHaO
Nv8g0p1YmJ3FfKBC7ppd2lU+uKV8TVHXmfuf3hCvknOAJoQOuAoikBqcPKYyCj/YmJ6IUs58OT9N
8k5EZhOqduUTyrHbCAoUT15eHwe9++AXToQRZ3Eiw0wzS/E3o6NHBFdKTidGqYt/ZmjzVxRxFiE8
1fsy6JBj+qTiJT2Xgh45zwF0HSnjEeu49IO3c+omFsF8mNK8wsaq8ZuqvpUi+AJE/eH9KX3qDSyC
+BCntK/Vfe2jvDA+u8LAKUWdAPvY6Ueuh6eufhHrxqmGpgyY3QdgeIV26XuSus/nXf0i1olq1JMe
i24fmxT9spV0WI80u11bHI7PW0idRciThp46EA9tX49VgFjgq6iti2pdjTT6vn8XJx7Q0g4TI0pn
FKNu+zYFdhorxsfE6z9w7z019uL7nxy7jruKsZUM+KpMxHXVnJfZN+3l50+vY2hT/fKTbC2sPbTw
857H4nN3UlcZZ9i4n3XtMff619Dwztuz2IvPXR8GuxaNavsOvs9ossN0lfTAO8678Pkl/BTOBMTx
YHQRYtWRhvIKkeZ61KJ/ZBn8V7CxFyHa6IcObG1u+5ZS4iqUtTfBqJQfXPn8yn6zsP+x4P985UPd
6pKOPp9GuOqmDyikhB7iBsy/gN14JsJEB+nL+4/pRMxZ2uAiIBFO0xmW7w413YUJfd2uK5QbGjY/
cn099dkvZq3ieSnd9Zrl9xX+Q3b9pOje2/tXf2Joa7FmhTFtUpUYeck1ZP9QbWD5WXRhnTf6Yr66
NvIToLBc+Bh0K1j5n7pIO28ZsZbzFfuXmsZM4RcJfjIabdhRZb68f936/GR/8wVZi0lr00MRJXj9
+kOCE6mzV90UofNOLx6CCNJRdT1gUq9q+yF/042vmfGsmtOlYaMTo12df6ov4ikFr/FB3Fu4gv81
XazFTDcjjFHSJHd8F52zPQxrFwKKRlvQ6NFpHVxRqDDlrVMnR/zP8EGg1ZX4WJt7UDNJPRcxarv4
YHad+mTmP/9pdvVJUk62nZU+m4NdmVkG2q5Enjn4Ii4UZhtXHCVLP3Cta2BwF72ufBSJT5TRTEv/
9coj8HlIRN3cd2EJfAMhIGeKwyvJ+XhHTws50Bo4Emrmr1HQPZha9QQ3y70fxslYVxbgKNA1sNxS
YAedTd2q7LR4Y1R6f9tpZniHv4BBO4+LV1lZfY4bunDzQf9CseHaqOvszCe02CUMFP8tGYjCRyL0
Q9dRbnou/YTvf/jz9/27734RaTClsWukTrlfD9k1gCo6IjjYgbfBFC3sz5u55iLm9FSQEIL2me+E
w6tELmb3T+9f/olP01zEG7pdwaTRkuYHg7fNvYS+ouqj566fCPRLO+W4jaYaukDmS2qWxwiw/afK
KJNrXQEpU0FmgmfTVNXac2uxaTFluKEDPLuHXATntK+yXU/f+AYGnv0VS5PuyjUKdRfGpA5bToL0
QmgPlj7ou9lIYxA4V296BBQYuHNqwcFnf94jWkS2MIO4KouOh491mdCjPSeK86L90piS9unCyESY
+syiPQTIJ6vNPgjIp17sIuY4rsXJNWtTP3WLN6/yXjT7g9B6auRFwFH7QXNUWSZ+KKxwaza2QCPV
nPmwFwHHcoRrOlMf+2hG8q0W1toGiORHk3XusvrdbP3jz3+KxAb+ZhhMDQyPlzWAEHY1JMfuCnmk
5J7PqpgEUkH5asxLe0zbLQQuE3kaemZSc6k2AQezNohkyR88uWa0syAe4J2DcItmeu0T8xRhwEOK
xNmtnmlsYI+8Sg39U9DV24bsJL/Uui89fwq69s+f1UJnfd6XuohFvarodJRnmT9M6lf4h+tmbjM9
a2xjEYKoRmuJgRmiL7qSWjkeWrF+3js3FjGIDtDQVtIi9YM6vCr15raS58VNY7HjQciVgKzO57hJ
yscF3YxjzuN5D2QRFjICTISWMPct+xiYfn3mem4sNi5lnhVabw+pb9ByjIYtD4808Dq78656ERbS
AKsJDpyMXtbww+ULebnn84ZexIWirPM0F9DM1SkFEyJTYJMoBzbnjb4IDJFVuvbQ6Sk6YHq0mzK9
MQPdO3PwxQ6hKnUb9qpM/DELnzV7Ngac+SPnXfliVuKV5Rqogwp/rIp0h4unazjlea9TX8zK1FTp
f2NX62uJ12y7HhRj7kEcO+vKl72kE1mn0NbiHLCICfa/+ApI96NSoGbP0/s3Oyd9MTmDsEpTaRex
r+rKnkB8xbS37CdirVW7RzXDfCw/NpjMEKPp/99G7TNAtq0+6usxnEBTcsTOFdyxMKKVxl5AuOyb
70b6wAgZiWEjs650RsHkkGgtD+R+V3iJHA3tCpkK7jN8pOUzRosrm9hupDBUW5hjk08ArwrrUMpj
p+7mUN04/apSkz1/MvFZKL16ZP2ojQhe7ZehLJ21aK/5l3pqskGAMOCOX93gu+o+4s62Ms1bDrtX
LAbG5H4XwxHvhw3RX+FluQiq6wSTTHks5WxTYO759dppgQXVq4Ebiav7JD+m3I8SvQV4MObet0ZC
Q+J3GFIjF4y0adUl1/xnrmoCND1aYGzdnBRu/udjbKAECGPfmuxfYP+hcso7wMe7JHiTXbXjgbCa
dWp1EWTmRsYY/uK4V4j6olV3XhDyj7t5jRuRCORddltqcLmG+jnw6LSsnnXriLHaleRYo+Wz8Mh+
5hpC8ishCn0dE7oGBW5hfUY3eRkUsBfqAnA9UogQWUF7rdtXDgWkCAaTTQZVNtk6hHc3TPoM2D/M
j1DDNIRDmVR3UtjIRndt+xn43Urtx0v0XJsson2w2qQVugXceOSLm9qw9D1owOqmPjOp8Mch6afN
Q9RT7vXgKfpNEmJ3E1hf0Dt+sHTPH/3vJsMi6ofANZGIc4xw2v4B6nJPBQqWvAFzdxWLqAWpgRL+
vGm9WAPcEhhBR0+Ij3HgFXiaRzO0L88berEG1GmNQE82qW/LyDyivQRtiufdmRe+WAMqOXg2ODXO
0Ur5gj3sddrmH+RgtfkKf/cCFktATdHasnoj9gu+fTyx1zgMXDDBImmhWN/NO54mvQOx1nbRIZq0
G619ev+ZnXr1i/UhG9oiG5Ig8V0j+0HNS/EDr6kecttNfxix5d24KEk+WItO3eayn1mMgWlXuK/6
runVl72HCLFoAlhFyFxWUirDdeEm8TpEYYn8FAQkc1LzjhWWEZAfNHlEY6t9sLycuPFlq7NjG9g7
Znnhq8ibr9FDZDeQCrOXWDWBXpljiG1F1pz37WiL1QbNM5ilMSmgDfWvqNJf8jF8ff8FnljItOVO
sDWmXNDE4mshWMLcc0I4FYjgZg3UUU2Fd1C8bNyAcCzPO4Jpi2iB6nMM3CHNfL1IujUNLlQbszML
jdoyPDiWDqBqzPy0Lz/j3vyaq/qX95/UPMRvJtkfX+VPEdSIRKO4psz82RZBs7sv5Ds/+JhODb2I
DaNU0jYx9cRvHfUpaBLYRdZHabBTYy9iQ5k0olWRf4MFU5/h8++yuv1gA6efiDvaYvZrgVvKzDNj
Xzh6fjGMKkprC5u/BuzENkr0OFwpCNUH8GG1PnOB7xzTQXPrWXmyiTCf25dlpON8oOQbZay7LZB8
UNKhV29IKmgHAYB7ZXahvUu5iU2va0UK17oOPriBU0fqZT+taEaMsSov8iW49tRC60kkAQmAF4C7
Goo79jMjDRX8TcXHMO2oJ7DV6u1nC3hCYvnzjmpCSMSq3ky+noK7vkjw6MsSYArqjkN1a+fb1Mlx
6sGowNzOW4fODdbzbis2vuTpvWww9TKpyTfmoe2+q/Klkx+sCydevTrP+Z++WDt31MpKuDs2vvG4
1z6aZLrzR9fSbybDsqFXeKXoyY4mfqZV0acxruSO5On0aNq9e+igVGxxwRTbVMtBrgFN3hcKxIsZ
7WPsNVdFoAgnlh0O3lweFGR9TZtF/pTqEfkKpTGxNGm0fBM3vbjpRUzSu7TtVedgJQvRHz8wr+9u
htJKgdbQGlZXFr5CnV4ifrdbbQcSLL3s26JZizDXL1RRsROBa9LtInoOeUOm8uiW3r2aqRtr0G6j
FtcGY4DqCfzCWrXTmIFLqcTKiaoZp1o45aooOgitcWxcKZFnsJMfEX3L3Hg0e3PajXoBADhT4h+K
7JNXF5DHW1d21VtUJc3thNwdRqSXbj0Q3ztauCGzSk0+4+4Xbpkhzgo3yoLkMvj4OBnUq4Am/p1d
DdnRSBR3UxpA2DTraxIZ4zZA1b8GBCQQqkbDBX12Tg0cIcH9xgv3aV2/xq7owMF05rVr5m+mgbV0
NEWfPQxrnvGjsS7xKwz2PQT6naVW+VrNcTzBmLfvbgs1a/d9O8jDaEt7k9Ggsp6Nei5wgzY29Faw
U+1hdeZl/ITwtbpJFBgZCsbrT5yJ8Az33Mp+NYEf3yatuGO5XrdKZB7G2gy3jF2sNBWLsHSUGv8B
VWl4sT0uMiU23I4T3gZpE9/G+EdwCG8VZNfJl36AvzamhJExB6HZ5aO+EYrWrVNoLJ8UzL7vpsr8
QeMQVl16WNwyLJ0eQnnER7xfpzicm6sOFslF3MXjcZziAFU+prtfQQnpG6OQ+Kc0cXswtFpZhZMh
d3Hu6JsmjLpDmBbaMTE13g76amB27Rge1SJz9raRD59VUJMbrzaxKSkGdd969GBh9QaPDRuarQpE
3FdcWXydcfeIf2kI2iGkTS4wog5X9HezK3PG8SErMqjLqhKR34eFAisgs108romttI8B75GtRwcS
rCi4EBra9xW0wD5bw4edrjzW0DvRmuFbawclAvjM+GqGpsg5FwZYoQHV3HkKrHas+NR9GejuZvQU
WO/uAHFwUo3n3GoM5OdK0L4mmeEci74Kt82YjesEp/KYQ0nX/FBNnK2NUk0vXPR2r0C1u7U5crqU
M7xh1JR0L2ugFJ0dJsAMoLCQwUX6bFX4+XVyaA8T3JWjAEf/Gliwe6veAVZQZtXAjGjNi94B5iQ6
DrySI5VRYwymv1gAbjw9OgoBETYf7P5Qx86EVMbzACpFxUXhTcbnRo2Na22Ss3vg6MUXkonJ1jOD
5wTW5C5qKm8bsprs1d5t6m3SOvmT1hXGlaWYAInhR1IxwxFg5TmZ8Walbm6vE0OVOxpMmkshSdeQ
OI21myjy0uDQabMFS6UO6eVkWEAj0PJoRwjaxa1bq6m31T2d3lHLyp/6wkr2OYqax7aZwa0WluFo
ySN3wHggTwGc1LEGN69EQDVFOmcz+OXTJzBU9nqo++l7Y00oVlBhj/amtQZ13IFEQYTgurlG86ur
sPzoZgmSyq5CSR/40H5LFPhIDGTJJ+lhKs4+rv9RQZ0BRSlnI5RON+SdOzX2ttP1fNpmXtZspFn3
0IxrANoD7pD4Tk5IBwNZ3dR63u2ntjS2ViVRV5lOk2+mUC8uEvxyqVlwN0WE869oDKxFsIXcCmyM
rnIMbi/rRlO2eSlIYpYu3jATiGsco4Zw6xW9vFNJEGK4bqvbpqWrLe16bx0XBoZ/AI1A3jjlW9K2
02tDb9zKGqcAVnS8lnW9DkpU71NxVeF/U2K6Q1NZwQc/YD+lOIekkfrGUQBojrYHMyC2enMVdHhW
wV5So69uV6Nk6lXLN0LNnlaECnODtgAtXdXieGaBhgLwBzBcx5RLWhIMmI3lUKZF0xrPHvavDVjF
KmpxqwSOIDZm0rT2jdaU+sxzaL+0fSufe2yrrkJacQ+1Iwe8uAI3/QSdKLiL2rgjayJgs1v41Wyk
7kXQWgJUWSuzUAe8oajZYLQAHtDLgH/FtvZqjFb7dYRCtoZVX9+0wFzYqof5hTlg5WFEAxkErcB/
o2QeNVZdwesw7Ft7jJthldol25uRunwRwIWPRIdrpN6ZW9XLi0fA+cUhQvF/U8FU/JFENjK9Ybh1
m4B9S9wYt9yVAa9h6N+wgB/vOpqc1y1Wg1/zxHR309gpzyYAj2MvK+OzxBOWrwv2IDhNYhvA/VWY
qF+0OPmm5s5tlODVmzSacZeV5rQyxw4XDk32uJ4En3qdBSA3AYm6TYH9g2clG3yuK768QeK6bL1O
5miudNg2a1cfMmxJqGG4kTLhhAC/hTa59rbJ+2bVTGwru86AeWjgUxhr0N8zQwc5g3RiVUURdicG
e7s6VcDgZLRoAia31tLBGpRd62rM+fPQeK2KBCpFvsZNNl9jvlbdsZ/5pha4NiXWDNHNPeUa5bw4
5nTHbrLKctm0DvS66Duvzo5jJOJ9LuY7CttwJyIN18wQUzBVdQv8M1vnRoBT2Hlppd73dqZtKdyl
29QMDLp61dTYx9DZ+H0Baa8Ay/2AyaNh7MpGy9hnSQWYp+Ho0QavTvUYTGpBI+codlLa/RrnHns3
Gu5n0clvJcZvoHH1YJvBHd3b7N23Rh4rmwxKLh//kF+AtmdGMEeDra4P7c5JJYD9oDTbbalb3q4r
wjcMCIE3OnFmAjQrungd5xBoUU7G4sEeXUDnnAQ2kYYPKfjAdN945bgnGJHDw7RxLwr8NpNZmxlD
4bswtA4kedWjGq1E6B27rDau6F27N2OsnMzYqleTqWCpjYCZTof6bd7Z3iDUlSsY/YBH8d8ILZwB
OUmUegj9MRL4JapY6cVWZe0VA6ppVUSgYqGhbHOZwBxhJbnISx0iOED/y0zxXqIpsY9FbCpXedU/
hmoH/p9u32NXa8Zn28N8ITHTH2LEQThtyyenwpPZZCNH6jSlP0RMlvJowlx8JQOqrkVlFbuC7Rxm
MfCdLOGB2B13keXKzw0XuG5MrbiJFUs7uGUdPNoS1urE8rmZ9Z1YIH4imPSbVhm6x3pSo28uWGPc
z4bpqNdhvQNV2WyYseUKFMzA5Gi8eG9kjbcvYPytEdkrcNEHQ78q+q7c1YUDOMjoUAp7osXATfsE
AouNooc2tmoc+wozpfCySuyU/GNhXCTsTbBFFIULukgMbx7mlc66b0bckYMCaMBKMWGiaASIVWVm
vcOOxuMMpbjjWvZWdlNj2HNl1wO731DrJEaAg/tQCgEaN9Rj4xv+GdrO7kR4CXnulj2j/pB03RO+
McG6p+0foluobrB+yu+TtGSnQb8IxHfDuxWBkG8q7pgXoRf/sL1K3RpVrONLDXJwhbQdH65Q1w4R
NFg6+xPnOivBv2JGQuYdDNV4FdQcKdZFFtXzml2vStmNK2JlwIMBMKz2tapAi3aKz2mB5dDahvyO
0XecEgvB10aJh9V83NyMdehcglOPv0AJTPaInO3VlOfZxomj8TC4+Q9y+JxvZBNdpsTdS4nCZDe0
4M2DoHjLLKeFZIZ9Hw8suhkNHB8CjR1fpXeCrlNt3InEmvArMzwEEKlYmfgWHjTDICyakUnVtseZ
VsoJjtw0QtFyk2E9KrEXb1PsjQjYni52nlDNdh2ZWNNQ8Ib6FFUvuRq4V3Bh2R2yiUGam34r6w7A
8Vji2YEHLF+UCjR41ZkTyvJCZXchPP2yj8J8lbj4iYWztrd0xmGrxOmbCfnlzjDEuJUkaHcDviwt
LoNK/gB8LEcCkZNZ57q/yyrv4NaFuHXribMbRGXvIUXkxzpzPPa7sthBKqXNve2rz7UN8LuKMZQ1
nAlbO7LjMLpiYEVp3WyUrpd7LFiaqx74zAFmf3EtB608iLYDoxuMGG3RE79ObNy/ZWeYjwJH2iur
FRDeaAVYeS2fVIigArdJwhsswYzDAPZgZclykygjRkxdiVE4IHPW+cBdU3VwjrZRFU8uNlTsG2z1
SuUSQN3ENu3n7IjtETzdUGTiRovClhMstbPahKZtDmW0AeuDKZ0j00/JyBWQOXeOSGiimHeneDCJ
wdet8G/9nDetaWzdMnSf6tZpk9Uwgvd2Mdi7FkE/3WZsPtZZ5Zg/JvIKE0wmEMScY4PmoRtxNHDV
wf4e4lcMkNUR69SG/OcODvDbMBp2sWW/lLJ3150Kf8L0lB+moao7gDAGLKkA/heqMCB1qKYfvJBV
D8J6fhma0r4cS1XbVKUHkSyD6M/tTTvwuHORqLUv1EKjraUq9K8l5DdRIPkSnBg43iTabT9htLOy
zAJ6YtzMyNFXK7W6Elx0Fm1hVH3vgyje5pherzJdk4emYcVuKxCSqmzUG07CE23wSCpTUVu7MSVC
ubIZbztJdBsruLZ9Eo73HKW8+1FXMJpJomErlT7eFCovCNUDyFngoFShJow0AgcFhumW18V8JrF0
6W0x5lSPiuraWwMi9EXpOtMK50jrU+ZypCcKccgbla5Yu3x991VTRtsAgQMdP53DTLCNT4VRQ37j
yAk/S5Qo1vRcWbs05e1aDSBuh2nhGl/O+ikZBvo2COSYVMc/wnBs112LW3XUu9oGlVK20zy92CeF
7PZlZ2vbPkEZXOgD1sbdUN10uohhwjfVj6gM4hccksNLFkrnsazb9KhY+nxcr01oqxigTWEQQJwV
nB4nWR4hhI03pZfhqZxN5t7AKvAmYNT9oHYYRqdOvdFc2iCDmV9WSXzPkBr1d9RoefhlpByaTp++
j7Vhb6AuUrytvMmPR8o/XZF/A4ul3NlZp2wrUdqP7pQHh4rt92VN9nflThwmhhyapDtM7DoMN96Z
CRopxLLWQ14BA54yM7jrRCE2nYX+IWd7wi4/i2J81DTjHk8hIP30Nx3DehLIAa3uEU0zpwpOGsfO
7MTWrvuX3rSR1QE1pIrouBQqnebQskDh7RXLy4CSwioeHQdDXSqssi7c60aVxVU74EbR2t6I7WEe
dodRo+WgyM2G76Io9hq2sZhvdvGLnvOYCsfCcCZ1TNgG8ksQg01kGcg/4xHa7AocgURn3urd6O2H
MQLE2cbJTYMcb+WUve5j0+7jRabawLEH80ItI9nAhlTxvRkcJdq1tftkl44G3jF+cYFH6mrSYvgz
vXECe8mi4HPaZPkPSN3xWkhnEzuDupGDxBTOBmuHmcrwRQ2wnXeRgW9TsIdrA5QmNrDY+FGNxlGK
RM6uiat0W0ZDhyioi69GS0GGpDCVQ7utt0z211GP0hU5C4s55b0FcMNIlWHQqLWcY6XRxBckuu5S
uvBmSF+xxdwEOy3ossMqY1e0lREoi0xm1oPQhX5RFkQrs+gP41DLe20alF0Wf4X0OxHzcPtMzdHn
eOQcOHh3a2fGE8msfE6i8NbMO75k0fSczuzhuW1U5zu2yjqzQlbufUrl+VJPFP0+MmP0lYbMnzBM
Mf2gFZhaQlBddUAct9jB0+We4r5J4kTDC44DcqmC02xU76WR040RmZeBSR0fdmqJa7SODVJpj5dB
lMabHkzLY0664Vpla/o9kVg4YUCRHLp29FYtfrlpmTzyzGCumdX3rNVq0kme3PY5LtBj2T6NrfuJ
DZkPS4Bjs6a/xl720OZFcqSZ11ljtVLgrmphqDEFLDVDTxZiNG44q7QrJss1bqnroE8KnAun7AhK
vMSfRHWSaxkrzZWCpod8QwHMMHPHL1i3zZsMoa1bjJTwaxOburSwbvGuPJmYq7RQHExvAsn/Azly
kiM+BTbkeUjcJLs9GT1pXgRJ3r1qM93Ytq39YlvWo2law5PB53qItVJc2XlkP5Dqj0FKR+3ebsH7
ijxweZ3WJpByXzZu/v1/KDuz5ciR7cr+S79DBjgccMBM/RIDY2RwJpN8gTGZmZgHx+QAvr5XpK50
q+rKVC2zeihWDhWBwd3PPvvsNcQDCORWGaJQXbs+Jn5BxHjV23tZu/6aYgC86+yTD2wq7Ccrr8SS
bRr34Qpcsqsg2LpVSiA8ASlHy+1IHKCe39RlCqGS3MeNnYRyX4IKAJJUejfkmcID1mWyLTgHbXzL
UmRrynnt6Kl800noHwdBv3dIoFBkVXZZRDevFGF7B2wkR7u50tS6hH3UMTfEtM5nsjKtB1L0sxc3
46pzp8NTICAUDmHPKcASdypwqBQ9j9crILi2q6ggOQ18eT3B2Gktu/UVcs66BduXzfNWL/I0RPVZ
OakDLkNjrqjGFqgT2YSRO38SRZmsy4ZDiqeAgNdTWewsmY+cAJYv/6pC4fZ7Uu0QrmHfqJUKSKmm
r5QSt9F+Oa3+ZiVXW6KdXsYJqx/tjgWV1HmYivIk3Ih8gth9XUpFbEsTQnNRZ20YFhLdcG7bFlIN
j8mK/OtzVxPhDxkaAtTofLlsbXpqCDovIZHYo0VtMHyMqCkuZ1Bnih6kF1K0L+W8t8s2fQPgYV3J
PMldQ0FxMHMtToTKeeteBf7aD8NrWntyVIs4+h09XeHsNMhFB9VTOfol0SK4B95Ss7TYwRFQD3mR
gjpvAptLl2FkWw7sTe77A8zE8JAm9bRNgJysVH7lKHjEt2Mwzb6cAdxRY7/wRLAFWmkKTKhXK0fY
e9OTkkVmDWe9vT8W58WOPzsXoGNRX6B0ZavSmggQfugWn4DGaZcmqaY9YXB7eFa8CTy/vZFS7LWA
maKscLXo6nru+4Y9mFDhKtyMMyv9XD6OS3QMAgtibEKov+aY+VDky1a74alng+v74GbGGxxXy0i6
awU8qmzvMhIYW6siOrIcXmie3pOtc3Ki6aHruPuVBOjk5J5cl8Vi9uNo7mOsUEQpp8Nm9tLqPs/D
+sZMy/gUxD6KeLp8iyvR3KTWZ9tkn4uLri9JO1j7hOnyochbpaOX3gSqheNQLsd6Hsd9QnD1Ks14
VBKOaUDcwqJ5HYbsuaDn1fbqpZDVRndE+k9W9a5y/TPuCpzUbBZRVTjXqcxzykYP9cu5tar4kRbL
eimXB9Ha5UEIyAO9oJm2aBLtgzJ5nazhVza6e9fH/dqEEwVQ+4hckO8y3wSbYKmSVTyNZ2q6c2Hs
HqCes5/wwa7zPErWqgvz22SyrYtK+PiOWbYys08aJzNLT5kDgU3Cp6W3E3xEXDMSlxFCye1Yelms
tfa2RBs9ecNcrYc0IjYqLDdhi5Jkkmaf5jHuWFECu82rYlUVQ/+mYcNsZRKRbtAl51zbe9LhvzFV
ZW+NwzGJM95AIGYXrsciQn2ap9umwbzrTN9b2e85SFqkpZcAarIvvw3H49InAzpYuw+malc16Xum
0zP1+cmb2fujPmmeI8c9afXD88RbbbdH14437XTH0WCTp4ghfpinpyzrcQUjzVPXGNvAHKm69K3y
q68OhCVH3fymddNvJurVSU7BeAx6ND8Ra/e2FPUjWq63wrL+nKOwr1qzHLu+7XGoMgZtOcZaC2Xe
U8Hqot3+Nm9oh3r9vZzrY1fH72ifNai5z7CqEcCIr8Y2r1eksp5tTUndpo5zSFpxBWyC52vjzZgy
3DIO4o6AUAJ9WxCdrE3ZQQ/MaoTLWxnaAAJMs5sxtlTkWq0HemlrJRvNcybkcQEGC/yZUBOQLvdE
vDerKfhgub+N3J+mA4aNrZrT3rD0t5MiHloW089YhgNES5aIWVq/ctfaO8LXB2ZUDpQ81QGnV0ar
ZSi+m6gurOPozIG3YzwmQ8heYtVu8IUVdLSBj3OQd4cVZfpLY4Uz+0rgxiyZagrxsqn2oxMw3i1a
U3Q53YdEjC/Ap7nRJDPTRFCUb04jOaxYI86eJkSgHcEf5AywW3q4zC0leqk5QVDu58/o+z+twmr2
FlOlmoj7TZE3YLUpf8EJrvKUMc3Etr2tO/rvSOP+RjTOr64IH33sg05FOFycFP0aUVNv3agudzr6
npKAPFtDvbGmtkN+zN9mJw3WsijBxJzxj9trGz5l3vHOwqeKVwroFhy11Vg0PwfOf7Yg40xFjuYk
W+GRm206P7a8sbCsQ5uBWuf5pwLSeh1TXIFSKxjRKU8jl2icobTZKfHUNgAmfivTvdA7C/vpup0J
PZ0Gu63uJn96ZFRmm7j9TsnhTYWpWlWqD3+Q9LmzfTa8iEKInvhXXDrEspv5Z5Z3KxuexpcdwDpp
OwbWZqLQrOI+aONHW1NyN26laEpC1vKjmzGos+0cZXviiuEql1Vy66Ui24WifzVdq9azX93S4wS+
PtEmcUeCTSIO1Kgz3+sCM9zA3rpc6VIxSNrUyd6RutDG/CQnGY9G2zDoTWeBf6ihu/t+MrP2lE/W
lD/bnsv16S6uh0Eiaj56ns91p/vnAIDBNqmGhWnT5UM74XdQPh8i7L7TY1y2ViCatVNN1YYNxodt
Vz8Nizhn9g9HtgqZ1Mv2Elf1eTB5sVriHt5SFcqXicP61u2So0M63qYKaGpklqsfCY33Nk1f78u0
p3RKQANWAl08AoCwshxd/Ein1ls3hf3WjFa/sTJEBz2X5dpbMKdplw1Kiap5HBIKp5j8b2rJuX2j
CnyMSJHakS6MxVNNOavSLPdBZLXrVI3N2pZOvveH8dWrre5iR2m0XQIHK6pXASCc8umpkDp/heKJ
MCyT7ilQSHFJEptbOn/+1poC/0kNo3po6uFdJ3Lm/BGACOCAsNxPdR/dUtrIp9JK7Wd2AvdRxZCC
Q3BG0FYnEn9aQrbFwBHFT9Q3exn1TpVdxbVmLY9s4z7qpjLb30dV0s3hmzPpM5wbtsAz8F7chN1c
P7tzLbeelz3WAVBGi0DaFVVJtVmcIXww/hKchK5YSUiiWqUy/WSUtdqVHJIJtTdEGTi0sXAgiB2d
BQjPGubvostn6K09K7c7PhStB6t9qvJVOJDXl9SI32CCrd7qbkeOBie/USkYIPiQtRXlm9wZQB8B
nN8vpr5ZHJ7eOcmsrd+68TdWbMCWQ/cBm9yDFgH7hvEwi6Bxr4aI6Mf65OSNPFiTEFtQSfOaIIZT
UYpuTcR2eCniUKAERgNDJ4zOPSeOrM5CLCn5JKRSqnx+gO6DCyC3GbhznYyURi9jo4zIzCsy9w5j
wvSQaOvqvrF/uT33K68891m6VbHxrJ7GYzssm6m03vREb8D0RUs1QZPehNGT8iWy3cjC2ax5PVzN
K5jNG/QF64XUDISliRlnHiBI2KrzQE6LQe+dEc0AddH3NmkQLKcp4SKOs9ce4gimxhqbTCw2kMGu
kCmZPld5Nx9rz2o2hfHMvVFXyUEaBfm5qDhIWemrGUjGXOYuhMllnlEXiOWmjS5Zz6NhD68pvExL
EJ9FD10lmgr8BMa0uzHVEETBVgNK8MjJatw0up36KTv4U+p+6lQum4Vc+HMK6LmFREsnC0QCm4KX
JLs+pRTJ6bHt6Pq63LOmlKdURikybBSstPHLH1EniQYaS4cDIj4SgUN8saPvMK3ygx964tDrbjkY
McgzcdLQcxI/K78Mr9Udv7mR60Tby6s/9qQ3FT3gM7+zH1XdFx8yF+4R9jrVaRI1bzIw7neaZD4e
GPDDGZ28NfYu9goUU7lJlzm5RfmM11Mci0sVtOHKc+0SBdlHTE2ZgD2LagLDNUB9bVLF+FzedYd2
KJDz5jHY0YV239rSdu5HbspB9FV/ajndPOec5B9DnbU/4lHM8ARJH9/Ypd1fm2348R0sLmmPdcYx
2tos1pDcT4hmv6SVlDtnQW4FoVebcQ00HuG7iMJqU2d5QVyMtlDye1DBKfimW+zVEMIGbAkrB2zx
cRnz7AIOcvnhLlXPO9KS5jk2w2dra+qLugr3+WyzMgL92JHNLn/y1MOFiOFW4F8MHpex79YB5FUS
/8mHmtGjPe89Bnd927ZBdZOPCyW+UxO3u6JDKxnTqvsp2c0q4TOYxO82gPDas3Gn5L6vYuesutja
lKmqtxnYVvC2tOwQQ4Od5nvizXEV/jc9BZ+D9Mu90yFcp8NwjRuAyW0hUAvx4fsTLKqgquefUYE3
lG4hzdK4ij9HS5mDbbvqWeki64iYkWYjRDfRr2HhpSGNxoca4NuAsGSIDFgH+lfGk+tkVXfJFDcT
W5wMPj16rQ80RatPkfrmVx2OwSrLIgQ2EXj3fatY6PUU/5p8mT+mfak2anBp+0WROcIeVWtwEXRy
HDe7KSXH3Jjt/lzIjgmc2ZwK320PhS+xTky5r9+Wms0nLL4nsYq7q3JT7C2hzdrolnjWUEb7HPyp
weUO6HuuUZUs5gZqEzDpHiQX+mKvecPOCeGNp8SOnoowa16WdoZeGKNq1NuyK/0vGRukJYu/PTZT
cQwF63AGVvtGOLlzBuBqryH29VjPsPFEqN2fthXGl0aNtJly2IS0fdXd4EoiTnQLpa/VLYzNJWVN
TBbvJ9iDkfE2dJYsAw8aBgBjAeuUtzBH+3zV0DW5r7Hl3YAeSp66rsEikFqYBSB8oNBVLPVX4/ZN
B27pxh35ONYQ14eGedVNEnhia+WaUl3V7qkKouQzy2lC2knxFteVtapYCaw1oWBeutFOpT9U7Ndv
hmuyVd7E7sB8McFqWIDmEVvNKrWqfKeT7tPkQPk62X6kgZp2zE5397k2HQDtUOwFyZWXQvruq8r7
bi/TuaQL5yJNTQ0n/c6bqW9a58augfCpscDp4RVmXS4NbjXITHwUDrO6nj+EN1+ZtSa6oYsTUDoH
aqsyWAdV5uS48ekXLzAebsLAol9swv62W3Kfhgm9oTgigtkxbr/SNG5+QIwfkaJhTA0Yf1ZpwUzL
Aupk50YTQpcd57ex8uBC964b74QreSjTytv4HayiNOBNYH8u3hO3be/qKfjye7s9CxOzKHRX1Dww
zBfW/HGb+Gie/bNNCNSTnBukgrZ2D9EA20EmKj/NaGTnStA176vRgunR/ipLvySIqi/PxmSa421G
Jqcx/ZPBn0lf3TOv3hRlNDht+htEhDOQnCPUuFXd3S4inzdOBPSUPKP8xi+I4RMkU915sn3n8VcH
CGHThoqt3E9lZ7/nQTQe58TQTlZ4l6Bb2C9Za+HkzJtHjmMNnGz463GUWHfG62DiqkBtcKg5FH5F
TpsRM2wa9emKQEvq6rjj62dYOuGafAyxWTAE+S6vRVttVVLX2z5oqdeaJrxg+s9uesVp2qK7vY78
4kcSNMFuDBGtksQGsAnVaM9m3J18tqGaTpsRp7E20GhhkT+mYoZ0Wk/RzrWib1HUi92UAKOakkF8
RrrlR93P51yN3iFhTHsH0D055NDydk09xo/5hC6wGo1nXVI9mrUc3fGrh0xZ893kUwiDlbzhccFf
k6TNTkULbfx2/AL6homYav8ewsjc0FkOnLMXq2w9e3SktOvIo8TsA2W9G9rPvI4mbuFAHQEj+Csf
nOoEcMu/J6cTY35ufYPhXpx7TVtSSFFudYTgZKmxh7Tjmh2q33xZMmvYxGVVrfulX765caI2Sanc
tSvn7gk0efusTdnemNaVByI5QZWxN7ynprrB8Qb2vh6RTpK1THFZWPbwiJCODN65cgWkTt9Fk5Nv
U+GLeEVDm7+7rtt1XyYsh46AQ00fkn7dVo7peNMkGidweaARvjHBnMBK6qoj6HKulrHH57GY9dYa
5/Q5XTCNqVgMXwEaFaLb0h713HhbNUf8GKd0IDhD1Ctvkq/80e7osecCfhVfCS5Krmc/7vwoLT4X
cvFejMz7GxaG6NwOY3KqsH8SOOGGW39h7GF28v7TwVfxYcku8HlzumhTjvbrwLfacXXlYwTC9Sn0
A52smnZIt7pe9CaaAAdPlt7O4GxOzkjUmOjF/MSg5EyGnHQ3ai6qh9ZpsELlDZ54oYPsLg4Db08c
Gmfv1hmOGBemx+UKOc6mud+MQoe3HU2pN0plKswEKsyXNYEFX0cNdVCTKaTtQfTnzBnnOyroF+WW
844wVejkTjzoc+yYl2ahrhV60evRDT7H1BOnljzsKzB5NdN4zGlF4opk2vCRDJ0PL6u/gijOkAJS
9FXCGpAt/Mb8ssVC6yeHt8qiWvUbalXgwwk1Bml99nehIndX1l52kE3YMNpGyzBaiTh2Ie52YmqJ
gec/Q0G19rMX5/vA9RVI0urDMjMe0IWMur0fphBZ0xlfVMCko2oA6LVVU9F/9YDO+Om9E9V0uFTa
PszdMj2nipC6hm4dI3d0zJMyN7s8sz6KKcjWOLG8vdfQOsmv2ZE7UhPjUxEARaYp6m7cmMWB0NFR
X/Avv8wWoPNWNsWhIjdzPYKfhFHvvXtYV05pObrfvAA7SpaMyU04Ra9+MX1PCe/b5GUptxgiGAas
eaTayI0e6zzY297FQJpO/BSwnl+mFx201aPX+myUMJEwrzhLajE3mCxk1ON6j+ldrPzCuluKBiS6
dL83LMhrdvdfGfjI3tvF+sF2u/4iIKlefKYTl8GPtxFwrW0QJ+GtXczfQWtXG6cZEXu7LGDvGip2
W3S7olSUOIApg69Qk8QGxBw3VbIAr5xdu7uZUk0uHzrFtvcwgXYhbjwmrb6NXQ2jTwyE7tiRsjaY
fv0nGPftHejM5F7jgHjP0nr5Jea6ehY2RgzVD84jxo6chWio0NstBcZxzN48q2PsE98fuEtMjhtM
97g0LbGPBqs5WiEVILxuUTz0xYSXCM1W0/aLlP4eCuZjses02wYT1t6hBYtPOyUsGxQT9uDCWeOD
ZfswtdzNzKbS4rKa+wRp7jCFIt3PsCBp7jjdmVxwjpQACaLOlKeiMAKK4RDRdo9j8zRgvNth9mLH
MkUEg3oen7VdFxtO9fO+ibJ47aC1n5PUjtfYJlB8Rgocn37K6ndIbWQhS8RhHiLRut+DPkJoU46F
jJgvVnhnJg7iJs7CXYjZ7oemx0o5vmB0EmO+7ca0etW+rPEftmgh6wHm3MbztdgxRWAHpyTIad8V
1Ba3+dwBgGDgMsVt43sPqerZK8l46KkmfnXI+JdBZilwVn8MfqkqwKI24NuJ6IjuonLxL4ATkX7S
tHoyV3Y983Kokn02fw9xph5ri3HCJkc+HD3GcaJszF5GjFMIUqM59W2DESIKa/8GqKJZOcCB+CI4
gK05bG87nKtI8Rl2g7hQj8ousZRYo1hlE24+Tir2rhH6G+IjDLcaSO4SYyFfkvEHmSLl99Ce+gs1
ePRSomvtQr3Ux3rJJ/azlKKk4QFtU3/eUxGJteOW7TEcqnQzUBi9LukCvqEbe/YhAKhh4kOMr/Pu
OLaGYQCV4eWYhDfuApCvlyqqws9xRNVr/S7aqnJq90nOaaYe6wl4BR2O42JGsWdkY+Tw6nOeCSnR
khkP5ZTHS4Y8HOj31pPLdmItXPlZOp1VyqAiJyIfJifHB4AJdDddB2op+Lb+Zy+sKV3Lrq6/IVeX
j1OH7aNOwUlq4o+2yqXXuzhwwvpqMOdpwExJqCgzMyU1yRUCRg+s8B+Vkzwlto52dpXRjyudd4w0
Q7bO2QwDt432OGbrXWUi59A3CgeXjN1sVce+fHKBzJ1nHHM8+22+1rxHaDvABA1MPyasfJR8C6Sw
IUL4jZc8u0QS8ylFcvnahyQOrITxZ/SboEu24eCaO4j18UfMr6+zYKQqztg86yYixmNOh6NTBtm2
IyJ424Qx8FtDnV94qBoxyWwkWrHmotc/eVjbN+Rn0keMU/29A5lBPZCZfYxxe+1Y83AaHXh3OjX5
oQqD7iZdwumX8iLehZAddMf206xBhOY0Vw00DasbmUnpsiXeMo7DutylBVJNPL+BMVRr9OGvxR6G
7ejirLTdeE7W5LZbe+nrD9D1tC0xGG0x7oBEwJRimBGBv4FOyoiH0tMP4y0wRnPan4Mak01m0mSn
eQMvdrYwbTTY/TdaxsW2zpkIXShWD/Yc+MeiCTKcBFH1kefF++jYCJ0Ja4hUDHVE9fxuWfXCaIz0
8IZ31rrBz/uYM8HACH3Bqzx7ystxjwCr8eOB10GCHvw95vi/gqc91yX//Pv1z/wXYO03dOyfP+1+
1pfP8mf319/0pz8DlO0f/98rquxPP2wrVKj5AVTJ/PizG4r+j1Cz/99f/Afj7Hlufv7f/4OBueqv
f1uc1tWf8WcMxv0XmelfoGlPV5LZfwdN40/9E5oWChvOGZgKFwo9v/JPaBodahlI7NrIf1ec2j+g
aW7wbyDQXbQyV7k4J64Ttv8JTXP/TaCGII94LhNEIeGZ//nt7/9jyO4/aHbxz/ofP/8RPfaXtDia
Rny0kE8nlRsyiWD/ZRrTw8cSw3aI72GzzPeJB1139Mp25Q3GusBMrOk1si62AXxpoNsN3fKmL/ZQ
gfqz3xUJfKtCBiumuM1tw8O/4bgMwikKFeBOQc70381xXz/QP4cHf39gqGhSKtuzfWX/lY3TNgmA
ur6N7xkisR6wkCC0iXy4KVoRr/2h/KYnidJbhUw9WYgJO03Wzt8M+/95fvv6GXDsC64Y/3D7fkcC
/mFGsscg1UtF7JCV+fIuWpT4LEdHHzD60qfs7LzbSN0nb394sv67e3Udcv7zV+cGidDhm1//5fok
/XE0M0mnDvpvV98nXZX6dz2jUO9e6YvLLOp0R4qUOi9NEz8TcXsdnhhrR6zCZgkCjO5Rnt6UUxU8
iN5EENjzuNri73T+BpP354nw65UhMNwJhLJ9UApoLX/+iGXkdvPQVMV9H87V2UiGVZKwg7Hp42TT
e1sr58CgoHdxx2T6u6Sm3/f+LxcoDJQSvuRdUzK8jhz/4b50dpu5Kuyq+yRtL5ndJM8weznTEFd3
a9H2PpJJiCwKSwCEqHTaQ4dlYhMWaXbM58TZ/M39+pdH9fqCOo4rry956Hi8xH/8ODCVBuVOYrkT
bOqnul5qxs0C+ZWn0rmoyNRICsVlMTCPsPwwnkK8/O5//gy/E2v+dEmun0EKLonLB5F/jdpVxmkQ
RKV9Nw1xgHvSt5t3Ik2cS8yJqlhFdOSYeMxz/6aal+QiE+08TZWuf9ZDmiwbX3rNO6GxvSafru1f
cto6B2uU4kExP3vyqs47QSevD63jd5y8DMpfMXO4w1xQpDfYmWzBISENA3Rduz78fu6IO+PJ/J+/
KJf1X14PV/I1Q9d3pO27/l/fyqIa6Z8NRtx1i+edCjb0iwTCukPlVA/YNR3wYpa3qWP9mSGGPdLf
DB4k6+yJfChBE9mTu9QW87mtxFOc+nI7WQzz1CFDpMWVqx130vzEP+heOPZ8a93ROxHxZ2jrk7qJ
ea57Vcq/mv45JFAWsopOk+veafKQZsaR8NwhuGtOdolkLkxM8yPOfc2MoMCLny1Mz0DHdi5T7vGG
WrXrncI5zbHrjhwmFus09pk+Dh0utzDvvW1um+qbLmNcpEFSbXGb1oTCtPmDJ6f4Dn2IZyunW9ND
5aTLyNW3uFUHH+fMkTkc/TyHzfBr6Zmyp+RHXBpFfJtgItiFhVgQdC2GVUbL+s450iY61YEX5vJz
gYeq5cs1tTcysFC5u4y27G1UQLmuQ7Cs62yOg4fRVPUhYJ180CFjDCXo7XbJo6OM1ZuNzRe7u9zF
dsych9UM6VftYxJcqrDcjkvvXDKnCY7MPWZHsnPTnafFeiqz5CZHKTpiKp3whwu9E9E4nRYjKMLJ
a4YhOBpEbD3/rCDqXtJsZICqiiZq7sKctKs7sjul9RZU5me15OGFbFuIatYcMS0aMUiduOVnmQ/h
0Rkz62boc2avMie5C0La3SUSBRLGkM44Dr17p8jGDZXYOc0thofN4NQHWmj9S6nd8ZFJPFZhdtdX
5RQaGaGDDd0mTHisfv8maReMISat99Q6OZMSA/4nlRHBKg1+7HYKixeP6uOLgW5By7f3Tm2PWcVC
z39PMu0dysyv7wkatXeuh16x0h5d58TLh3IVRlONh03UDJYxua0HzWX4fdNQysU64sTxPctzeTto
W+2qjrJlGMOKWmuO9X422IZNd+qbuP5wo/G2GB2FbBxg8PCqaN0b49/IzqMwJK5kAzkz3nly7p8b
pk7p7XneOfW64NjmQPt6nNyrXOiO6luW+SlsDEuG9lOajnph+tKq3OdCyubWmXPipmRgHZuiLgAm
SODaIq3Xs4QuYGpd31fk4Bxizxo36UTxNlYOU/QptCE1xv2OJoNinCjEPu6WXXirq/BxZFrsXIV6
2rcoeZvUAiMT8SRjLokRgBuZOO/0iXCs2TOjIUOJpLjpMaStpbQT9DGVEV6bWsnGobZci6aVb51O
qR+oQSxyaMk7CSmy/QZjOWX4Gn/Jq9MpwVIafZZxkT/2k1KfZki+RV3sbINKlruYWfD7gnoM2DZe
5t+rYsJr9lINeBNijw+WVsOGhk+55mX8XFicL9pmLe268cNtE4qpqarHrzboaLlKtz5kPT5Jmvwj
Bs5+dD9pKncvJD72L7K1eTGgVRerSRc8hLaUGD/mOvnMW1Y/K6OO5nualcBCu3M0xpIlIkRqntv4
HGGA2fljtLxokmu2Id2Dm+nqpO4Gu7vPDLNps+zjO6vs4wN1E+MFXlXCg+XoRr/PYgIgkBSmKyWX
eUvhnZEIF+i3ILOjS9T4yQtYIZaXNPOmrernR0LuiPS1/eYdzZeFsJ9ilpSG5xrHss+BwvXYZbo2
0++Jpo5fRdeH/ffVK2bfJ16DXn62lF+RTmtERDJ8d3gaSRm5wk2IACi+cFl63xjWNT/KeIIQb6XB
nV/W1hON/PnYGeHdtFPnHmzVmYMjF/TkqO+2S1o2NwwDMJMK6oCp26xh8KKFXpkV/YsKZkNbdBkz
RAnCfX8vZfMk+hcaD3gwGUoU+wQ+1oPIsAfpYfKObDni1S9Z1UO3fhapfbtM7LJLRXjvqrF6byVS
TI9DTWaF5SzHctb1DjN+fu4CJsvSeOb/Ns9O8yotXEATEqThe9bkEAw9tuop/HYlmP9swDqalWro
quCXtN9rP32sjJhpWeEcQKE8BTF0Uj8v5E1bLMFt7wbuQTrC2wcMV6/FiLR9zUWo06Z/mgXezrAN
vK2gRr8tk/Le9012Gofeewiu73c4KO4cTeDmnegwp1ljPFU7rB3GlOOTsF1YJ0u4lVW6/CQeYrkd
56K+s13Tv2TXw1GWWpIeRKbWKbdqV4wugU1ubJk1DSzMhjEtX99K7LMacXQMediRnFJjItRZzN5m
Jd+Y+z37lpcxYhSbk20QpUtT288l585d0Ov5q8osfyOnIlabbGF8dLUEffeC14mj9BDqdNNEzg9p
T92brBuLDnRG88KNHLEmB6E+VF02H0UowWC0qsTp0YJiiHR+26ZMri943whiyC/ONLg4CnOy3KbY
7JjwoX9Rmp81Cd23DoLeMfddfHXacy6FkumTyG0fq+xwjQcZoxt659FjYU39Sai+viuquYN/HjHf
HVzfetoZ9oufyuKO4QkC9JLZGT+Y9euYmOzT3e/jHsNw6YN28/LnErmUJ9fs76rL41Vn+f6m9gCZ
BjDgL47h46xEhvIuZ63uFOfpVSXRSfvQzK8FuPrj0lTdVW9tL6Shpruu49VTdiXXrq0DPFtcSMYQ
OGpuhNvVh5AX/C0amMsPKGRvx987pM4WUg6lJmPLhSc4SIGJuRsy3vJlCNnN6oVAE7cx+Hiu77Lg
0Bbr2n0cQqUeqhCHKuOr2zrzx3iTF1ypIQhyw97FcD+vWRA+za7xTwO+2B3HIOfFthjQzZFdeOy8
YEPMhqKaHbPgASb29VR8rYZM7PsfdjFZfP08CR4m4fDOhIUt3huOFcWqa1v2bo2pI8N13rHyMPLE
fzFGm6/f50j81s07nUR+CQ9wxhvgB8Nj1vFfF0TdU6zm7lvcxTyBYYCjlIFpeaSMSo5p5vhfIWPT
lzbMyQcKkL0OaErd6f9Rd2a7cSNZGn4iNhgkI0je5p6pJSVZi+UbwpZs7vvOp5+P6e6BldZIqMHc
DDBAA1U1IjMYceIs/8JMxaAlNdXlD8sqeVwC1Y2+8QQiiJbBvV842tHJQ8UMcBrAsYsp2+feSPQ1
NBuVkg7eDliJTo3WjcVgVFuPJaDo68ijZRmG8XDXZ+Ex9swSy9tuHuGE0u7wdLVqhIW07mtjyPAS
ZRL4CKokm4AhONl7yzCbB6i9xityatpXnayXdn9p1rdmW5Q/88ro6aEFQYIQSpF/68D3tgw26yaE
A2WEzEyMDePtCRJWOTwTeUADd0rG+wDKFrwGB9nQqtC/MU30TWCTQX8xTMZD7RTWHeOOmzGSD3ai
3IfRHJw9cbRj3Nnz8kLXyLoyTlmO940X6AuDRGM9qkhbsdfp+JOv+NpSpTg9FLkBtAVE7sK0izvp
6fEel/txXdbAlRNNyefALvpLETvWJjC7fmPanrrAEOhgRTIjiQhhV9nBd+pRMrcAltpxBOqwNBjX
MeCjORE3Y7m1AnjCCYqGNhAas3oZnGKmMflqYqKRadUP5lYlk5+k8a4zRPmyVTOY1it7z3P3MN7a
6CoPYqdaKsyadnYKyC5ThbwGq1D8ytxC9RttDAN0elwrekpGfb4BnAHKqBjM6qvTBbV2iQRPB5c7
MtLy0gb79g0cpr0qRO1i/TuM26ROnKUHmmoBouWYOuZh7NP2YDj9cN0rGL9GlJRXkaf/LEMERsCL
4NybZA6XN/dA/J2IaI5ghQc3XaqQYLZWrTQuRzRH8FYuXPt73ZHLQy2rg/oQZ5n1mPgoxiEQ1A7H
rq7d9gY0Z1C6jHqSMt6izq8/Cuag/D1naB5oopEBSXMKt8i+ZOsEvtMtDBdvCdjE6rBYpQJAmiaT
S+l24vp3/pCosnYWCFd6xyI022Na8a/sOXiWGmC+toPVWCrqWGMcyKJTT+N8G2nH0THSnKNz+s8i
XYTjCoJkvtf9iFTKDASNlVPuUcyhNkqpUk7/ae2RbyVjy3nveuWsXIhnG6tCQyRQZnODsqmzqvRU
XHNphluhGgqGNCyfw6jqX4jnPVNlSjmuYZ7ozVWznxYkBYhPPekgTtE0U+AIlyipF8+0mlF8dYdQ
/YJ/gAnQKZdMsrkgyPw2ujBVLi+UauNVAuEmYpwX5o/NXPD6aY8gWRrI/sULGfoT9QV1OhBoLP9a
SOjEZpAq101sEXaGQjWzOVjhNgwtGmwVkQ+4BRpaHzXLbh5MCdBKuT7HMPCM36+RFzV/UPOLU5S0
WLU+mIlnxYj8AAMv5wBzAxgOA+5r5s25x4QxA68qtEBcnypWgLgWhmdluandadiNafCr7RyGNeUw
7rkObvoSJlEnqmyfBq63IzrYD36PqmoQtlxS/MQF6a6/02IvOWidG0H0ILfSnMT/UuepccWZRa7T
dbthCbpN3OVN2zzw2Vk/sk00aYbAXzcxNFjkB9Lb1PKmaWlOpn4oAm3TtxJGXVMjW5Dh7Nb4yfdT
J0T0kmK8Zlxs6LG3cieqCEfE/qurOdMVjucC5ouvBz+yEHzIogaY7Cy6eXFsZ95iWd3dqCEyLwbN
RKhkZAr0+8OCh3kQg+hfOjtWu5Qbneok6Vb0oORdXGAHN3/aKdJ1KphY9/CSs6jt+7pJf9gk3l8Q
MMrXYZ8+aUlAucoEE8JZJNK1JSJ1n+qx2FP/Qb+bdJofMYo7OW3eazSdGLmTIXzRwobLljjI/vC9
EKRuTNWQ9kFIuc0OjuKJHQvNAzw/smSL00Xx+0Y14R0uS9qn+3LuWASwGfauUCOIz/wh0MIftmlJ
7J2hrHADWuPKMSjJGaW1l30N0044pnnbjlX1ArzOuauDMjYJDSyYVbraz9qOimSZ9BMAE38Q4Nis
uLj2R0BemppAQk4R+hGA73UGrXWDQo4eJosiLYcfAmY9fS2dNBEj8WQD2AJuDErLOytI9L2j2QnM
myE+TlWEU7quhd9ODRo/gTO+QKUY3sNU2uMjlzPf01bgqbwuMR9oYz1ZySwVEDPi+abVMay+xgxA
TCGmfpH4TvaaDJ53c9rupY/GT05ugZbdfLrjJHYZnqJ30wzJfZwTKnSVI1BsiBKUFxMsoohPtwQR
JqIRXjf1Q6k0cBaaibTM73AkDFCxNkiZJecRrlrfhFO+SKbmQc3t3K0eGdUMVkXpFVg2HZCsug2t
kQRean2FoFaSAKefKLtTQFzYh8OKZdo8eCXJjg5tdtNg18FO94z0GzoCHXo3ZnA8RTdL5MXOkPJL
WIXOdVeT8m1OXcJTiUSnowyB8ibixjML+VDN6eSpvOM+olnY9JxCIG7FLVQLoO3ckt4lYmLObS/p
W06nQFzp/OjMCy6iJoehGAzwP9tMuAcLCZQLeHrF9WDA3wTQyz9ClKJEsOIHqApvbYalfqPrVYBH
jRY/y3Cs9uFgMdeV8prmmHaHtC/Fy9zpK8ypf2lEBkmSvZZe9bKonhOrYsQImwzoaDvcReDdL1wI
gRcq7SlqhnTTl9LaN3Cljtl870AXQg9sbkiCPcifElx7Dqr2gdv3WEFWheevtXxuEdVdXt/F0Eqv
E2YRt53boUM2tN1128wcKGhpzqKw5XfTsJMLfb74gIW014ELfG/SI9A3XaTTFgHVoVeDtZEmeLIF
YGQPvDkZ9JDqSHxBTdylzRjsRWG6L/Y00rOhV95ldotglI6w9phfC3MSIGUbJP9c3SMrEs5GqzX7
1sb+yFnIkqy8c8YCQpUlg2sZTsWzNdRskcaHAVKDZaeKb5JwLQlS44oOGQo4sZu0rwJor3VoR3RR
uHGi/qWVk7yIT72K0z2PmBZ3lD3NjQC71Nlryk74DhDhH3I39Ja5K+15Iujfoik1bOke2TQv0AA6
7SWmIWKTuxZNA8gxB3gk1TajB7tvs8LZOaUs9iWqZXu37NdF5umXQu+C+y4uvjOADi5JaEjKZBRf
QpzfgdM1ftSFRdqrU987gLuYQkNVgC0cXAmqAxQThvE+NtzhHimM+Np1SQwUOgVbGaFVl3adsckt
59qmqL50c814ZT+Fzx3wp4vTjv+kJz4PhN42/3WbXri06TsbJlp7bwcQU2Tzl5s8vPndje4Ks3+Z
5haz7g51ugnoNH2f2IgsJV3BOEcecGHIYrz0tTzzr+LMSKE1diNR5/NR0Uno9e3bCSC4rqkbYAps
5ZyNs6QWyRDJb+d4Cn1qyKdrpzfqZyFo2p6w/E4LmBcFruYiiSLtkIs8/mRGc5qZvX0Jh9JTkdTP
YyNDnSndBhExZgLZfDNwirdKtsWDANmw72F739aZ4ChKt0HSLg6oT0mWYmDHHUUFQ8j8ZgwCYD9a
lNh4PvnJ42hZX8BBDItCBnW5ODVfT61bYFlkWT13EoVvsbRcC22teLgvh5YyycS5FmkPiJ1ehEa1
Lopp1aKCGi56P0sfs1M1N84fStcJ2+U0ThfE/mZBZ6y9CyY3f/597/zu8hXRKFZTHBq7Kg/Ho+tn
/cvHO2t2WThbNYbGcDeko9hX+tmnSzsVV9bQRDdW2KtLmenxDpmg7mtgGQICMQZjQR6IzTQWKQSm
OvtE8vi9x0vJBFYx2DLl+WDNdxOu+L4Pb2ot0A7wIuLftym7tNoVfQ6dHDpiucFZ56XAjObm419/
cp96+/NdHRY4A3rTcHTz3CZ77DwXRLCf3Ohjxa445W2lK8maXMktIRwLCaJ54IK6sbhGpSf7JSoH
sZ2sTIh0+TypKKBBoasJqXzVoMnDOKWtBQAmlLUXozESMi0v4CoD8VPutXAgDy/1cOuj0pAsBMJT
7RLgeD4tpHSrL542jE8TlxUajwiYCtjkLjlGKAdeSkszWmo5OrqLPqQLtcimBgDPqRDCXFUflhno
iIdTzaQJt39BaJXRVumnXwO9Kx8ayDcHxQ11EZwmy2puKGNbwyQxLPj7H6/uex/XMVgjZQgBLOJs
iNvJ2sz6SsY3GhgDlFRMnQGXMP09bQiBOcI0/sBxDbijOQZrbfStTzbXPJV9+3GJSIZjCumyuc1z
RESK6g54WK8+QoAonkc3Yb1REmKeMrczrXni+fEPFnOMOXviHAKBYBhgOvjJb8N0Y4u0TTTZHwFY
EG9ifHUPCc71qNwxcsu1TK1kGCJ6p9sd7TKHRi8KXxoSRb/hOyBx/gc0yN8XhknKZ2FtLmxDJ7F4
+yYeJB7MZWliBDpOCY1Tu5uCEREkJj8wF5XUwysoOh61SBpfNhm7aYF+MAYVuQ3xDhG1aYq6r07o
Hz9eor9gBSZjbCVdoBY6n+TclyXtR7+gbNCP9qlkHjpagIYZwATI1TMpposU1SgWfj6Fn+yGk7L8
2cexlDQRyOKOEMb5LSUkzUw0DC0kLQv7oehoBOakYBn9YE4KkGumzODFbkwo6UsfP5HFpEkKJK2G
UBQHerEas77fDcGY7xzfboZ/fFzYMgQiYSqlzyfm7Scr9RrqUmlYv7vnbWMCUCvb9htgyuoyIE0+
2lMcdNQTQsIjTtSPjz/N36AL05zXxrQFDBqwDmcIIl3hDgexGxwMw9+nekyBbztYkgvDxzNrbo3Y
pQiv/EojAS0ZMD52vkc5TIreM/up/pnrMhCUs/c5u9HhTKZd3AfWEVLLV2RoDsKNfn3ym/+GGvCb
eZIFAAm8yfmmcBgOV47voNdSjaG+dKam3ZxaQRkqc5etn/iXUYz1ZTYniuD35c6fOoQAuoz+JlTx
diks0bzmSC6uhdu6n2zav4+LqzszCsdRHGYlzkKoDwaQiSr2m/7gGZdWTA20CELk0cAAziVvortw
qYCFOAes1c1P4tnfAZSaXXdQi1DzJXluoamapJwS4DY3Va8ojpNA0bpLHP3aRl13aTcmqLGPv8eZ
lwDfnMrCNJVjz5Aj0rl5Qf4A/gQxVhqp00a3MkyqZRv4lgl+M0eLKqdPeAqjALIKBORFc5XYTbVM
StncVFmrre0i/fewzqhsfRPXLgovAwIPgQ1gp5lnDuR+w0WPQpXnh9PjCTYV561+//GvcM53lSUt
2wZPpqQgG/0rF7VRlyhQCmmPCIsXl25llBfSKhGFqa0vI1X4gmomRm+zQ4cOtl380sblQyUot5ja
+4hBARLYMwyKVjD0oDjl3hCsaEFCOHTTqzzKvkZ4c9BnEvH0jWIy34I+poljOuW9E5j9zxjBuptT
BsBwhemNCqe7gTz0Fb03DCb1WXEyHuTwLZ0M4ykGvQqh0ZMXKNwPO92peEOnNHfGWKJ8ARR/U/Yd
7pQ9hCA0K9yjh44GGhE4VjajdNbMIgrBxnTTbd4zb3aAu3ynq2hVyKEnDbqDyGBtwyHiCZHe3zg2
ugfTVDxqRLnLqAH23Mm2/ZJaJF6TPBrWFMFNmdwF0B7te4p4wG0N6GCtUqpKp2lEu40rPUB+h2ZV
YTTxr8DVsodTM9hvCgMG3tDlD0ZW6BcRHJfLBljOixMY4jlMPXvvWLLEH4pkLSulEX6yi8/PjSVJ
AQTjHngsQrjWWSCVbp+Nkaj0I1R+cB5DS7Eg58zNkuna7aLhkyT+fLvNgZILTacKoz7Uzw8Nxe3k
dgq6/KlDV/VVuR1RT04XaTVQdH+8uU8+O2f3KFxql13N/zkIU7w9oppsBiNzkLRDc4+MKizq7pGp
d3DhpPXwklJkIVWPVu3C1OD6UHR2a8uuu0vy6AcH2gz+kT6r76PtTB+9xsJc+BUSybpfb2fp1J0+
Bt1n/sUzzvY8NQO4awmTkPZOjTpJV/bSqAXj+oLGdARvbVmRuV/CgeSVMpcmLbQus7mwAU7d25b1
6s4pcQt3/lfTq/5gECiwbYvBftVact9xSB8+Wdo5nJ8tLdBdNt9clLi87dulnZxJgO/kJeuSrs+y
n5v2mR1nG0sk7dZPCnc/uq53n8y4PyQjesQHwlWaYzUku/Cn1K3uM5ePdxeOeEb6LLmFxOnf/xGR
eeZkaSU0vhMYr577NXRkiaBhbn/BHTq8YFo77BMjmpa2ljAgbDpyXw1OvqNHdJmb1ryM5obnCQRl
zbCq/8WynfDX4AY54udOJ3LQQd+hKQWQtp/HDVNyIyPvye0L1GGYbC9T2sk7mrH5BY2vu6IqyPcm
5dAsm5qj5gefOK7Mmdr5ZySTA91rzVn4OXbWR44Kq51eHE8QKbARxXPnzbPkJEBtYbSNCgoGyMZP
luFvlCrxxsEank6Rcq1zVLHbMmybdcGOfub6P4wWqVzJuHtJslmDUpz621Nbs3IL+9Y06O3/LgL/
F2/hmFIB3+SQuOosPLhxP/jagNZrjPYMs3bTqaGFq2AdKbBDsJd+6OXkfUeYEAXw+Z+DlPrMgved
XJ9tYDuOdGjLA4c/i8BI9zg5EoucdrtJ7ukXvTpTiAJVD2exEzI7VLnubPsUcc4w6J66riMKGZpj
LkM3837+bqCVlEnbRPXezcdL9HdSx7dxdPgAc0Znn69QOyBZkhTxdMR9A74OyW18uuUtKzBgH+Zx
dNEic4EKdVF67ie+W+9k+TQ6dIsBoHIohkzjbYzxEpmp3i5xdvRDSIEwaIrn0wQDVBduPWFcXumB
/thnSUSDoynMG7PIg5+xnuQkXGm4+Xgx/o7LsBYccFo2Smx/NwnCCi+f1tOcY2Ezv0RFFpyv7uny
QrdB0cUWw46PH/jOAtiuIxTwdhM/FsM+q7M6gHdRkfracdSY9SRg8OLFEOruqzBG/TgWuXWn5TPd
2nfcK8RHZ/kqXm7Rl011UKFyHz9+odNmfBsueCEO7Rxd4YoYcy3/R4Q1QosZWjNB/oR5fGt7gftS
TeAhdWSeN01d/0q6zt2S3EGLnQbsOnr/dmyc4pdrYRpOn1dvkZ4qEKLV9Gg91JV3oWcBE+IwdB4s
GuS7tm/D7cdv/U4agCWn0G1hkuLafyU5egfxsnEM8whNLV5PddHstDIAZxWjYVD23jfajs2Nn0Wo
/KIm0q29LNMu7chLlm1OyJ2dWyaUMxH+8VF9u6n0ptr1PrIGp/mKA9Pp9pNXnhfy7ULzyrREdJc7
1nXP2zO5FWcQ7gJ5tGM7wV+gNjddYMXbEErDBgCmvGh6ptGOP8rnAamzTez3zzhMgSL5NwYLV4dx
DD47kn/fF7wXExZhw4Th7c6OJCSVAmZwZR37oI4eMWX1tpEVtg+1jcwMGonGbTpEq6jCCSb3lHuw
gUXjEUTefCXaSR2ceXBo0rBZeaaqX1q4Gyt8gLL1J+v3d3vL0UFqKN6RXq19ngrMva3eR1juGJ8Q
0SfMWDjGxXPIWHzBmyFCgRnL3qyS71kYxSv4hCATZ/z7x2/yd9BwWKj5rLAFTfu8U8GMUlSI+xjH
EwFCR2Xh1YU8TwHkp9fejLD++HnvdDLJqum/0iOAKuSc5WWIcUBR6hLjaOZepAO8ewG+nG3zIrKo
jR150eOpsEcutQO0TJn58dPfuc0cHdoJu8PQXQYKZ7dZCFF9SjKO2uAJ9OQbBQJ0VM516yaAPpvu
ACI3vnRSK0S2lOI4lmV5KwMX1nSWai9DXtw78P5vKQY+W5l3voQgM+QjmFS7SMi/jV1VHuRS72t1
DBMgn6f6/FTm1UgyPqOZWn+S673zJYg5NjnVfF+QXb193sig2KLTIY/YXkU7iSEV93mYf0mTHNhz
akKWrPDqSZgVHaQl7cUnn+LvDB2YoaBlNEcR03TOPoVWCcxRCkceY022ewZE/i5zkuylnL0GRCRX
Ypw7eFAiHrvJya6M0bmvXRxJo7hXOx9/q094Wu9tDl4IcosS9GiEOvsCJmzFwiyUOoJxUw9VlPvU
0GbkbwryeYA/yv5lWeBvg4oD4o3ari3jZiuCIMNmwIBUjxJ5+KPX/f5lmGZ60Mcr9s4HY5VYanqa
BI3zy61AuULzTds5WiKeMaKVBeS7TUGXzKSGWMTDy2m4fIpXwzAB5f34Bd6ZTnK50oyXgl448MHz
pvyQW26IF+7R6aLxrvZn56AohiY8xhe5bJqL1EfwSGCcsAuHIdnGCpjjJ/vmnTvegZdEBLEMC5fD
8xKFgUOuJoL6jSvbAx3dDPz60GzR/4U+oE3TV2fo0WSrgEkB3reGjRHexipuL8w8wBEmqWLUvYz6
e+sj8YCuQ4jguGiPSgN+VOLTjr+gDaTu46V7514iI5u5WBwXOnNnWwuxIJAXqEnf1HOMA+Fl37aG
IS+sQs1T/Bkm38r/XNP/19Tjq/Clyuv8V3POPX5DV/5/RVBm/f9ngvLF9+l7HNTN9zNWM/9Pv/nJ
jv0vOv8MwAnHOA4w4vgPP9lS/4JNZ0AfVA49G1pT/81PlvJf5N50/UlA1Hw4+HP/5idb+r+kokig
omawTjfT+if85LO9NM/gDAmfD2gnW4m0+23gzgJkRpsGf5kcYzfEhwcv/ikK9OlRLNSMC+TD5TUz
6DD8ZA/P5eYfOd/v584vbzNZsWGzvn1uyEjF6z0dFpxCKFeH57NBXAooU5+owx/f4+b3H/2Tgn12
F54ehTMNYzdGgHTjzrKEdIKs0jZY9HVFbx8Ss310kVvaGNPE0MbQ/lkV+ftptOddyjhGp+dJY19S
3ETNwPjQ7khLbYFWMvChFYro4abo+36JiAIzfJV/+cc/kwyQW5/6CSiDPCvww16YswchX9LBGDWo
lf6rVem4DqNJrOukzj+ZgbyzrEiBcHvMA3oDwvbbL1jBBQq8GHJAGiTpgK4Inp8rv5q6W4UejbtB
9675zGR8jmxvdw3lAa1Ngw3LwTm/M2rVwGHsZbXpkNBHXxzWj5OLzzi9509RZE66xXwWSi9n47zd
R8aPgGFl9xvpzJa5RRPsyihSn9zA5yeAp9iGdEmXLAaL5Mtv1y+wai2j5B9msacMxGsyhE9RgQrs
AsCMvv94c7z3MNj0FIZ0GP4uZZoA/JmnmBfqHoW8CoYH30CywwyN548f9M7agYiygI3OTXbnlBb9
UTQXZpRlIYotG821j8zlKsQE3eGTrffuQyw5xy0aJYStt0vHjqbHVDeY4JjWi2mhA+1PnvNJ2Hhv
yahKWS2iInzns4eYgZcoH5vsjXBUty2mCWk6N79MIC5vPl6z+aT8sathY80JIiWwQm+B6/wsBitj
7FE3TIAZrmE8fBJoz/44Y9T5ZtHpuJFr8e3P/nhPEYZZRRpvmLbhuDuFulfdmSoSzW2eYo61Gxra
KMts8iKJ/wpWSo9gNb3h7uPfeHbPzK9BCjIXI3PCAjfx7SfTUJlyJuToNo3ex6RVuVeimhAitoBF
ROwUOzsLzG9Dh/rEP9v6pycT9g3kNwQyHOeliZxGM6mmNtmAwU+2I5SYzRjhhVexue7/+Y8kbHDL
z4NhcYI1/bH5IaFkJvQpbMUCzJ40v65eSD7bPeSJaTsZaXsXl077SaXx3srOR1oRh0FLWWejWS8y
dJS4KyyMQ4HqVWs3zVOHhu4+Uw1uMoNvtFhYdLn58x/+WOKvAqRGP5fvSRLx9ot6hp5nsV6kG/SF
mi+asgF9Bln2XCd9ue3rFjKxkVhPHz/07OSbEk4Y1TZFlWlS0pnzv/9zhXvDsjNXpJtyFICUG6dP
VmYfmt0np+bs8P9+DlkWcgecfFKtt88JQs/ta0zyMBP3vSsZd9ZNYdgSDDAG4x//pPPvhwSNonsD
Hou1ZIfO9+yfPynACQpZBfwVmmXzLfwE2DP3XvgDf4QXHMIoFQjGsEkVWhXu/Fv/eIDZWpjU0t7c
dk0Allcfp+zQBbGOKAbQK7ST4w7lYDC2KIrZeWRAZMkcuGQEWJEteuHji5Sgfw+M0sJJ0y7G0F0M
ke9+tRppQQ4J6ml2DaoZ6XeO9H2sh7F1wj25tJ8BSrSHBDF5f2k6w4DAnlnjoWZ24WMBoMdeFlqW
7qIeF8xlHVfmoZ2qWl6hj6CBCYVJBYM8BN+baqp/sn0bOf6wMIK7LHbpz9dSe/aG0boWUSNfsDew
X/VOz25BR7QoPALGfw5j6TcAMkx0YZEGkxXEC1xKlkHtI/RdlLzJSjX5uGuCvMYLyUc2YJ3SZPvC
Ifau27qa6lUtnaaDTRejGKkmc9Yi7Cx3WZudv5dNLeGXiiZElEZgSrBDXhD9WS12bSaCQDLWg1MO
aimFz/JTIwzWLjuJXNuuNv6AqmB8DRITUZ8xE2myYJaJE5TlG+UhIrTP1vKNZHjbtnmBfZOPLKsN
bPWrH3p1isedntyWtirgGpbYjDDDZY6a4E7p7bxG+eaidGbRwwrHZ1q6tMvaHY0o9B3Jc3Js3Hq7
vvdisCxZyNRm5Y5IbiySCnNbJLBVNOw8/gXNNbdxt4mJqj35SZrsbV9Dhq5UjRZv+sQpXj3gAEew
6To2zSMD270WF8lVgYCaeYOWcH8Dzwy57t6HZXHZhlM2EPmh9yz6scqyneW04nUKVV4jeosM7zAa
5jdDhD2i1gFtMjTrgMTDvM8CRIiBJhQrxM0wc0KXHTHlWOIyBbup67GockyMVRUo+Lsujis87DCr
+sWAv3AgdzpZtgzIH589O8yNvZ37RXQD93i4KK3E1bYA/sn1DDmkzyR9wtzmmCPXG9jrWr1LfAu1
t7EPUmQkVM0bDmYPSqKe8CJpZoTxqq3HEQp+W+JB00w4GeexSspVlZeajg+hNOBBpWX7grytQMea
JmK2HMzOuCiUEdibQrSxAC/a6re8TgQZRK9bgDVeSxOtr0uBVLqasOOoSsD3CFkXdEUGYHvHKaOV
swTPO35DCb+gneLbQ722vKypL2NvbIqtFpb4Umh4nW7RYbHrVSpkna99Bi/pxoQs6O0RKW8a+IZT
7d/iLeJZq5FWxIGVGKN1TJZ6gUfZbN2dt1i3OoFMHoTnSrSgslrPDp4Y2XIzzVgup5xWOMJ5bk9I
MQMbIVRsfdAExRetW2hwBQCnNHUJPRIOqkcNYZkgMawaUgKaFAU+NJPe+D+qCjnfVVom0toAuDXw
bU2w99liPN9k966Vt1COi7hx1tbUwd7TG0f0q6BCdn4RJHb/FdyHPS2lGbRPAga1fOhlYT+GIeIo
m9iMx1fNbaSBl7HeWPsa8HcNzmbI6wWuIPVhKG0pMcUGCemhDNvsfT2BkJLbqnrCJTuJVx1YxNfQ
k5m5GmWicJ4PY9USuWB0L+2ytdCEbAumRk4yTU8Wmf9lVupYssrMCBzU92BJo7er+9am19O8WWaq
TLbVOGrBWnb5CFNWaZa/cYug/dV3gyaWyBbG154hEUyQdTL9LMqM/8wyWvlYiFS0SyfP2AJFbWL3
YdtN8L1zg/yus0P0rAVq+Uy9cxDsF7GasZY5BmMjXHRVYblTgL3YIhyBwrLvuVoHfTtMqZWxC3UX
SmDyu5gKUF2HGk3gXeoMwlvTKwO4CVlDT5axobJ905+2Wp2WMDImGGR+3HbGykAuHnlIZPbbVRKk
nrE2Asu7UVadvHTxgNvAaPOflXrE0KKcYiAUSBU0JrdUI3+2utLsS2b07Hx0xF13jRG7cpFJn4pu
zbcI+OdjFuI6XnU41iV9q5B3DDu0mgX3gNqJ0o3lFq6yQI8nh0SI2kyNXdQ0Eo/SBqXkvkYFNU4j
pHLtQXooTmTZ16KSFQBctC6Wsm00cN8urcKuCX8gCvtKrdBjh+Lpx5Qp+yJDMGVrTgmWWjkZBmKA
5R30GIwI80THK4rUhdnu3GTB6dhD8dWmqGVlQcZd1aQKvBPmixeQErti6yI3PaPRuoMH7OSyJR0j
MOTrVrrfMwztapm66yxNX9F5QUonh13MJ3+VbT196Y34l+HYm0CH5RE6X5KyzZmU6V/RHVmBefiK
LvaOUe6d9PN8qZd1jQ99FF3h6YvSwYSLoJMACIO3i8pzeVkG1Xgxzq5LecjRGrnllrbUQOr2zcGa
JYwU1uWM/fMlKKfqssJG6RFCW7Cy4vQG8Rx/DevPW8R1hf5KFzIexa8E7WAs6nAqqA/RyHdqM3+j
FdO4F7B+jshhd5f9WEz1ug4IfMs6ms1HdcmZx/+m/GmWonhVddoO6wgd9vsKQP0htUdnUadUdxDQ
k3FbK4EqBFijl3rKjYnfzl5boCptfJnQOb+zUpM8NnTH+xATUZQkCxpeET9k23a9vhVuFh2tEqUh
qxbf3NizL5k4dUd0iEN/SX8l/OoXPkxYwdDhWCLWrJFP9Wm47JvGei1VSoMEDLqn31dINYEftGKI
9X03fvckyvGjvFMtmMO4g3On4ZeCMd6XxtFx76gH4w6kugQH7o3lXnWmfWeHvQlLt1YrBmvjWkft
ExlTfTUN3Eogj3KYCwK/wjXDuOqHRyobLWlSe+PSiWfG/NRV+lrGJkpDGf+jraCNGt/M2tQvYetj
OslAI92Vds1pyPv6hgG5gVx2gyozyc+PCGZM/9ikY2+uQe1h7uq1eRItCx1VqMmoh8M4TD9zabfr
vNeaK48OAAD2VD51vh6+wtKXP+vOaTC6jEks2iB/HJif3A4O7ZD5iLDdIh1kV+ejdEfz3UQgQu/a
vdtb+i/HD78N+KDfGhjvgdocd6RHyVpoQvuloYV9mbteOduHfg2csnoC04UrY9scRMkoZRGjU0KY
8qfquo+zfYS52RLNiPK2bHq0zJ0Wufved1O0sJ1f3cAYqxxxVPcg9a/jxp7WUGDrFcTFCcdh9F3u
Y9fCzBfplLVpIeseAnFZ6uA2fgIqxBCxwABS6KXBg0V2p8J+5+rT0dEwj1ugnGEfSpkje+x7Sv2s
gzHjGoWOAFcFCPN3dASTbrYq7tdkpfpCIWW7GVXnrvteZwJtmJveY5ZmGaGBAXua4IJV4fPgAEjf
g182sbuWQ3HwppQjK4phU2LHsepa5a7i1pOoM9S68cOyPLV0g+HRa1X8pchrJID8wh0PpQ433PV0
NA16L3s2Ebm/b8BwXDoRVqqwq9RN1CIuleHdcgfJFetJSnmU1sNG4PNNdnsMJ1RegauwqVKnjy8t
7rSFXRXtoYATtkXXvl+pCaOUYTQJKbLhyIHRlDsN3d0Yu5G103Xjkt8cbAa8h3F1qGvylQYp2dpO
l/DSRwy60jY7gFOsjySB1VKmaY0gu1R8uBRtSpJrrV6OWNzeREgFPFpFPZgLMw5LnI1VgtpxgUIG
nF009MZuLNZpwoW+mSbDP9LNnXA7M/+LuTPbjZxJ0uwTccB9uQ0yFilCuzKl1A2hVErOzUknnXQu
Tz8nenqARs/NzN2ggEL9qPyVkiKCbm722TmrjHZJZYBWuN3KU2OMt9uZV+lQJE5hpRSBis/RGh1G
QxW4G9oGFu28uUWTBqGVb1CM54J7yExqoAooyE/EGYMv6XSmPEtMrN6NF3Kc3oFYGUcUbb2ZL56M
QzAQBImpWJzW29P+7fU+7jvqj7jmyCs7y3n1CwsZVUxhu+ujQogUnsA2AyqxN3nYyh56FJQmd72C
hSFr8jNMVViND2hEumG/yhCx9sww9EppwK2RxEPxGrINMj31tq/Yy7C+2c9huWGFbOvpxE71FFgH
z+sk34YYfyXUON99l0xo6SCWPAuqun1Xavth9qs/k+f46EDqhxKEEuCKwuGQpixLIxFjZ5tRyUy7
IVZYRlhfn8BeFMCCxETBtVtFsvzZ6on1YmIh7XGZ1/qwcMg2KVvqLfdNFOSy5/7alpYFr+z6oA1p
eAB/j27awrlrt+pNWCzBFgKMRetV+5Di57YpVHQX2b24GKudXmAdxe3R37aJ7TpZgDZmj9rUQ4ub
KlRlynJtqR8hL6pLOfn1ng+P+0i2Gxt5qIC2HAZbsKbODPpS+jq8Zy1MwbQfTsaitNsqYcMNL4V4
5EYFmhht7Y72TH/C0LUCzpqb6qFCljUo3R29aHW+oJ2vvwOvLriVuNyOAqgAV14/hCSeT1FGH0gd
+A38ZtZg95DzSbzD8GY377AltfR3M2FAbyca9nb2fBbaG0rD6OgNPZbYLuhYxayKy1DFX+4mEhyZ
yZ3frtLdLY0RNd6P0pyi0nprV8gYpWOZ+ziP7UfwWu1esyvOevvyN1x6+aCcQD4wxF7+8c76TacN
oAf2pm4Xkc66mBmLL7g+QqeFeWY6chPNJf73tRP8bnGJ2DdOK9a0bLs/DFmv5ybmVqeJASkVjrM9
5RHtJZbUNhLjJL9OnpjCFMRLl7atdN8oHsrXsZkg+A8sxC+7whqF2ldD3szHRC/iNZYIQq8fbIH3
LGe79FrZf3Ay4q9qIW7EPEuppCQFRgQ+vXHEw2K3+U08hP37rHq7SKtlbH+RobX5tWKRSFnmy18w
QxkoYWHO1nYko3CvHCDjhYftEKyF9ctpV3vZQYiIy9RIOWTzZL9fiREvTRcOSzo35nPVzi86TP5B
1KgzCOxWu8AD+li2IAvZJZzVISYSVRp8dKwl5NSWXbT0V1QY508o7VdokPN3acryBMPkTV+pwlD3
c6S7tjIcpHXEKnhLzfGtkuHKditg1N8NclHLL3sYsLMEgPXoA7d/0GP6b6NIAMZ4UGMIVxXx32hZ
c2RuIdq53TbazkgYO1gPwtjEFqJW2liQeSZncdl9hxWyGeUI6w6ZcCxvwUdZT31zvTtAmFj/ICuS
VOMUEfc5vnpzpK/Wyj3LZ8GvsrA01wqquw87Fn5WybX5djW4L8z06+85MPaL56irwt1C50dAIGkQ
MpLCgmHRmaNtOSDLtqqNkTdXKGfV6CEE97DoFcWGtixqXZjjU0yuTVWblanWAjeYbEVE8cmvA9iD
HlcAf4t2E6AtvPqpLMH7s6LuLgc/2Dw3q40Bb7tO4fh7igWlPhme8FbrKHzzixpxVDH1oeGJHU/D
Hn5fwOsplrbNzAbAMwLrIg68QZoZJq6Udy7STGvHnkSL5xIe7OfkUVGmpRq6xxwi+cJUyHVsiifH
qTK5ravJZmezv0rNQz0jIhqyEs+S4Az7aJKvVWI3FKHKdidQdVjWshDqgdjz9ACMGPWxfp6XigUe
F1oJMlZlCLayuO38WLENJn/TI1ngQEd9uAPhWyD4rRsbpM1iKk19R/2V9b3fHWkp1FcRZRXa+yaK
1E/OnHjOciMbZLD0m+7Ywo8v1bpyDa6qiKd6zMLBY+JttZORyXEeLVAx6BsRmCNt6geuEtRyy3hJ
FgHuH5kgMzF6vdwK3YrLSZEbHwcNcjnIX/3mpQP4Bfx7/rS907AxSP9mPcKe8SY8cHmwmENUs0zO
nwuQ4nGAb8duIQDETWYpqNyHJMJdNm8Fow9oFlclQsM0ESzHlPowlonKj713hbivor2B00RYe8Od
MFE9OsGlI6Sc0IeKpifBUWXRiFm44Pk8ahcEp1FTU4M2kXXumzWq9tEwKrUbim54bRqNejVcLDpV
EU7Bv+a6H8HaacnFg9afoaPtNWWQJV2oHuzK5tAk0cYTiV1/jCp9Sbciq4lSIk9OjPyAudTzAF2M
NOlipuDHUyJ47xMfv6RWCdJIpwlMBM+vm4KU7c/1zoeh5rD57PUsL0bYsNFNir98xfCnK1gR3eVG
iz+BO8Y/2lu2q3anXQ6ehdA2rci4r8c1qQsufqsOfRYNGQhCyXF7te/CmZ4t4J0RyQBp+/IAqtB7
B7MLZEyFlh2cwr4dqBGJ+QI5tH36DrU9rZdg7J3x2gSju5GrTZg9nS3zINZ1iVMrThb87IllxVlP
/oR+dSAXME9URXzsW4CBR9a7k/6mnXqBWp5a8alAT+PdkM9qtp0wRXsMSAkCj1x6tridzqqjxyio
vCG1aG41e/AmzKQAE16FEW4R2rvGC9ePKCqDX/zMyUsZr2yZ9K4nwnQpk2G4bSfDj0UwdeXgjFTt
n/E11Wxd1KP/bvcFt/qRa+w7uxcWWKY8dBH7LlP4ElfuypcSRCvA2DjjynJAhd2lSdzpd2kPkGDC
ZGz9vytLM959bAEIvKPq9fpdxU749+JMTomAwLAKM7Ns6F9GRYscPmPQxcvOo/XlZ/itbY3Ko3fP
UAs9/gqA5VBtNwDuP1Splo5TGyyoxjWdL5HTP4o6hCp9TtgmkZyZpC7nbo/BCVnTzgSMEfFf1/xa
wxTCSmeJU9cFDbliA1B2Teea2OFjzGFMWIq2O7dpVXNld23W8rPmmpTbr8lWg/uZMJSxMUttn7U2
Zo1MDbYHxKvTUr4BGINV112tT0dR9yZKp2Rp8oyRoXbSkL6ewvNmxyar636i4uZhzU8+wohjabgp
o1tN+NBJTX2V5zVMi6v8LEkI9/u8b8TyblTvbLgo67ii88hVM4OURIfateaq2CO0MiB+h1wNSeb7
JjwW3ux1b6NfzdQfhKJL3v5V60LSs7sCzchcbHBwWPPY98pR3SfnyOSd2Z3u/hlH9OhI4pJ72jpb
DF1oCRNg8LTger8oqlqSbTpmiXKoPfFG72DI7+splhS73ZpgUvVsBJgB9x7E5zVzfNoERvTfta/B
L0YYJ4O9WqSX/IEVzCC17h1NfRX4LSIkfqLiNmyr6a2qaI+kkMR86Bgci2VmWdUIR3ZdN+/WyNyH
sBxdb1sPW3Fd+ItFHo/0rgL/1QsUBCykGMv3aAI2daDydDtTriCb8yZf3lwwDf6ZjQEACrmzYJ/2
Kxo3PNSK6NYKvCXal8ZEBrIHy6WPU92JZ/q+4IB2xaIt62Cr3EUYJmKR8J4C2YGTpUtcQqREZt5z
EvTi4gfGnx59egr1MYxyC6au5SPcUG24fgKbBVnAW8kOaZmRENj7oop+qnly6DjT20jAEsccFzsY
P6GfGd4n9i1whh58dhjV+H51TYk9OyHTcHus4FB3XhsDcxRe2aZNLhZ5UnwkR0ywUrUnljWWH8ru
0ueMwdPzVM6Lt3yUrVDIhpRjLxm5jrbb18BFPbiWANJY+kHv1vxz2WNfKXRWNGf0Mq2r8PpKMISM
N7cp8/PiJd4onzJC7hAMQRcMA9yoXhXf5Iuucr3O0y8sShKa9NfIedl8mOioR0DsbgK63bFrQ4Br
IwI7fXQ3GWFbjOCJZE4HXW+H0qwqb8J5rDNk7El/1g7a2522N+9R+sp/QcMZ1aljy+lfIggxnTcm
Z+Vuxa36qDwzc/6y/f3icxn+DNyiq+7WYhM/ng30fgfCRVnP6BzDZ2ySDv/aqJPkz+rB03iknTq/
rInbh7cqDvvtnMCQFyezcoe8TFbh14dmtLvk6HnR1HGsNNuMCIitl+Chr8vmZRGRcQ7aW214li6B
3uTaEuIyDcw3qfLpHz0ybuDbUGzxcRlokMCjRs93nxeT4CrPO82kQbOhcy3aLfBTzbv7YdP5cE8d
BhgMgjByZ6zRMSsI9hrOlwnRk5WSFQr+lF5pKW6uXGX3DoAuexdzleUz2Vf5F6XLdJYg4tVug3+3
3sbDUJjDIvziRfQJJ3PS2tSP1ijpkveW32V6ozrdt72of/W6wlODzmCgSJls5DlLWzR0cxz4+DXZ
tn9KLHpNRYFmOyUUH5Rd5oe51Z55ptbuPbdipiI2rdqRD7rjHVgJlT827vYii8ckaHhbonI6DK5t
ZMaypHRu6rVqmkMwsaOdhtDJlNjxx6U5sa3HtxoqgV744rUVRX81mmghYQ3CKV26HlZ8VJZ999JO
TjPvB9jtzD/W3JuARs3DlvZuK95lG1+l15IhNY7qyDFnwu9csyM6ED7c8qBuuJZPusFJF1QfybIp
Jxsgi39IOVG72OhOij0QaJv3H0vUsuFDl5fzvYBrRw3Mhqt9HglIA670t/A72OwA2RD/XGW5PUwj
EtFpiXbe5vU2zsdI3o4rM9PMs73lry+36swgr2aGpmv7LGGp8pGfl/4PHLiIC7Shb01ZOBe/HKhf
7X1SMLdmPlCvR14Spjc5b9pw79A5jLLE0tupHJuQUX7eBWta9Fti7ScpI3EZ+EGorj1fVzuK4QF8
UVCo4hZDtiePG96hCsQuuMrjAqQTVPzm0PWfbcUNWnMmkuqFHfrhzpIJMLMP2ux0e+ijMOK0yNtP
zfarg8pj3yaVH8+3fs4F9GaLI6pDwcbYsIcwN8V7HbOEdHudfxP6rGiP+mFHt2+xI2h8tgblvS9G
3B77wJ+1szMQFE9zM7fftnZJMxbEOfE69UUFiVIpTB9AobvTHAgq5AER6SXn/oxAep14xQyw1+4E
h8qnlRpQZB86Zrfoymm9RnCb/bXeNxg0rZSHnP2e9/mVuFO3m7iVjLr/rolY6j0Qso6Glh6v9Rdd
GLmHixM6dyWHozqQYIUgPnD2Prvh3MaAqKncMmvt2xCSm1ckuzLhYc7pD6DrsTGKdySLvL3zh1mt
+zqw+PTs2Qg6T+EWxHWqgRtZnFhb0GVjVcvxeaDCYW6WS+t7W8PWP7GKGNw0be/+piipg6zhWJcZ
m/T5L79z1zrjd329kG41D4crvWNKRy/3131cu2t+mhYDfbGBOiRv6NJ3NAtjUFj6VPN+e4uYvqOV
1jSR9oQ6QF2PdgMXUDZOUb+U7GEw4sd+NYN2DYNtOGxzGDSfbKDk41MAxeiSIxRXl4mVGZGC0gy4
z1luuVwlEcFHWy/OmF2LyfymVz4jhJ4a0hxcnAvhS1ANycOEjG3eN66vn0FXr6AmVaPgzTUKpi/z
RuUxuQ7n19qx1/lY2GMQ3A6WH+cni3RgwjLDzLdIebPitfDg4h4Az3ksyjnbrB7qHpDlYRPc5O9N
g3M1Yz0VrhwDEq9CPDtJtZ+sxaHlugZxBxqxBUfQ5EN0jKZc9x+qr4GepbKlIwHwl4bOO5EA/bEU
JppSfo8M7KuouzIjpx4tX175XxAcqteNVw8tTr26ln8JQj6ze1wC0f3aCJCNSbh2dHThXBCWCXI5
HUtQKt4NprooZLIf0AHae+sMZIECO/rbx35dMS8Fcb5bFgmANmiq7lOgKu1OLYmfJF0bNVVHw0na
37qNRVt8w78b3G6i8O2P3Cm0c7GKYApWOnY5bBlfoUn4HW0uTeILAeNlyXwFKuF3VEgqEazBYhmb
HT437adzJLl/OW4p53OxrTLZGYwG0wGEPiIOtXSuuV1qrnn7aNqK+RRyphlJ0MZ3v3NggfBmC69W
u4DF9eoGT/CM7DqOqy+vmRmQQmwLiCov4RCeZ4q1f3UwN0NW9qhgdg17uNHThNoveIn0PDe7FUEp
dKUlrL8NEQmPcQT3sFs0GO73OFjePwac9GAGcN79iZTKhH536YcJvP8WhWkZBPPtsAzu9Dy7ZvnD
6K9o9lDYsURqY3pa+Hbh/+i6tqx7PlLNL70Y+1cRhPNHNJYIyLl7UdaaSf0lzAQdfPYiQLVzEMgn
wz7p1bbTz8wHYHUWWQTFbYUvzOhsV7rO8hMO1dWzgT9S31QicOd9uzAXv6u4r/MHu4YVSSYb/gdl
GP2GDguDvNDqpHAibgNnkw+zfIcsxv+0uPURvR5iXKuwZZeCUcTQT3Zas5Bf7h1+4eFljawqPiBn
cJAzejHUC7JiUO7BRtEb9ZYSmmGSJFqkCOg1z7++3gA0uFM1sb0X+M1e0fXHx+W5RJTAiIxpPHui
SkPL9Vpq6ojHMAQ9EZ1sIbAbcwXjoCuLfkkupLZDJxM1+/kniub8nUaDpiqo0SDsQwKF/8KAJTXN
owUt/QjFbO/VIJgPIbGuTy2dHpsZuzr9zsKYMuA8mYN+PTXob7ezLroa8Xc8Uk5YiEkZkq4G3Mfq
AjxkWh+hfN6a3KdjP6vuLGixXwXixn9OLFbuUukn7ZlXv0pSqxCc2zUs9X9lrSHrdw41LaKNdlNp
UyYQeSO61VbalrQH09JQhadb00u+a6o5Wlgbr9O58h3q3tYtc6L4E//2TYFIAqV4yzAzbdxJPYSj
vYVpRP4w5svXjZM5FSh6dDF1H6XWEDPPZ2e6v8xATfrMjpviK47QslNOT/VbpFeq/KHRaEt1xVQz
rYbKvQO3bX2hSet/kY0AkJ/7dfPj+KRlDmMf06ibl4CXTAfres/yV+I+EMGlD823BZoFDHS9IxGg
y50bWOHjYqgAM7TZ88dEO8JNYyqn51HNTbDrohiF89p5roIBIwMQ2lx4Ho1ow/uR2eVv3sbkYuZq
xgJtiaUXeNMLLlm0srxX3x86hzExb0ke7ePMFTvs2kcvGRcaV018LWkaQoO7PrTNe87tv4Pvq4S+
zkv1Q2GmcSEfVvMGcwEUHcrQX79YWw2eIq/2/vRBw7imsnKKn4Qe60O9LcrfC9F+0tGMbup5WtY3
U8TB5xz64juiB9rugm70L/lkQ/hQTeM+20vUFA+t6i1ahxMfrqyi4fbF7mHtYcHdSq6cQoZfAfIV
63FIvNHZ1Q5pqJNf5eFPjNEHDTvumgPbu4oQ1GY6yrDVLe/CpaRRr3k0oIGVlpPfTiX4n49Qezjo
7bxiL0+omt2qqtNMzmWd63nn9NDnn/rNsqOHBcQ/f0bzPe7yIGfNU0L5cS8MTqItc2qNVUexbMdn
1Td9TR2vgru4DnybhApY7h2pYoqMYRvLH5ePsEGeHLEyTEpmVAdyXbF1M2D55DXWJe0ZHNsmzmAf
26eK67dJlaSzdRfAemanoC2T1K0i91JUcNQOa1K4j5107J/EqceEB+qKPdgVurtjSw/+rGCF/SeQ
df0LXxCPd9jz+h/H2USawmKFYTcChLyKiDenJW4wVsMrugi/g6QbCO/f4DdVf9muHeifsqzs8quP
+7LeS1nUOMf9bqnTRiblX8ajaIOneQJO0gkq4F3UGMJXRbKs+HPXfszkNFd3PeGnipip3ZW/3Cks
qA50EWzHSBXC/SJdYKZ9SX9ue+MrrtjV7IVrTt5FdD0ZjMDX2OaWWE7XxZK8CnTdAzKUOMisphlX
rKlSr/6Jn4NeoEFJjeojiRY6/xqlxq0MBFcN5DBD7wFyT/jPTvuYhvfWUPCBoL/H/I2pTTGlgU3v
nphCHr6xgCeDPwmUne2ia1h9ZC0iXMMVOR84ku0MCRLAewlqkfTVi3bb8axzSONZjbaIlrGarhK/
yarEibFfUGd2FK71aeN9Bu22XKwmY5GL4KofQq/fsRBucphjwm4o+lt46b1HHcpNrXJFkc4r/WlF
y5dWGlxhQcH30TfRtp1MIuzht7HRMzxQ4bCHVXGSya9qw/xxKwcnGO4shM9Febc2ZccE1Km7ReXc
zLp4ywJhBPPNulHuPubOHl8kIjFxIqjXtRcLkRWtlEAjeGbh3RrR8k0jsUFKpZhlGhXaFoz9JLYF
SG0Kvyu1rGgFhySuXJ57B+Z0lZ+acV7LgCrCajtCFiEv2Vfh99V4Cytaa5wmywwIUAxL+0UtYobD
sATVnx7KSX2YFKaf08IbBCUNUZFsZARFx95ahk97a2GLOiRjov1MWEeeE9h5kkTcPNP9D/0FkkM3
D/N7ie1iultbt5tO5P1ALLfzlpM0XcrOdo9rbQfvFUb1H827WKY9kP4lE53bXIeSBjknr6tmxmNz
Hg48rKy+eVZ8FBEgkKqds2VjOfeC4rZ64+27DMecIct3g5s8PwMyMmQzV93S+m248N3kVQhKm58x
jPlIEalJq9n3Qdf43DI/5SJiP4PeEMVpQQC6sDlEbIb+llScH6XhfXLvw5WvuNXm4xtBNoJvXlUz
DgcrW4oTfPGYtixecEJkcSWnv8GEEo7o0qZCshQFCg4aHa25RY4RxiJlsy3Sp81VV534gig7eiKV
ImlLbL73ldP3rfZ25fs2/Z2WXzCtDFHu86LVpGDttg6IkDakulSG+0dtBz8y0XtRekQUKkkY4NDX
sLVpRIfK3AZN0q6HUHRRdxhplchbxEdVe8p9fpxMybrhsLfqas6cZdUJDbqpAnclljXR+yRYrekY
jSwMnIkVKjstthENmAzXloCQOzG6HMUwJ8c8IV71hzVgKhjuP+twcldpF2fC2a2bFYh7FJOTEncx
8yXcyaQdJbXRSsdzJwsu6g+TPYYeADxl2wS9xkHf+W5ALpKX2q7OiztDXuuJyPKYYc9zfuHTUDuv
trtcB5Sg4G2KDdSruatUeHGs3AYKM2w9e6gxhxlWjWFydiEnugUnJmYTCiZ6zEevpKElvfY9DwfR
nztupzRw0DfUT8rN15KbnEcPqHOVJd+03ujTk38X+tOqmBI+1irv9G+AxsK5JG61sryYqAXev9Oh
/PlXwj6ZAHQVNMQd6jFJm9qdfRzLYm7b9knPnTO9TcKL3Jb1Dx9dyo4t6nHbOzhC9Z+QtiJFHkN7
aD5sxTbIGjeKHN79M9DN95nUSUgRqLpcZziZ1PTK+982WALsJhkNPPPFlfc+2wsNMqiGQJBVTKsg
NET70WRJaQ3DTYWhQdyuTUSaY1VqoEfBHD/+15UYfN7wBNrWDTp5yzxt2IqJr/R5XTgP2wy0i4SI
3qY/3Vg77p2yyxgd/VZGWHuIi5OSv1oXmQE3dbWN6xljt6jrs98JDdrJJA1cAZLxVj5keA+L+qh8
hHD3dNmG7sLIMijfwogYzbnsCr0+zLojsdfKpEuuR597kZuNeEsjabkpIZr3u5AmKSHEpKqgH8FC
P3EBZnBYUsWRBBkIK7LVQFpwZ3Mr+mpGRW4QsHpPs43eL4Ywn0vwaPg/zhPe68iKTpSGIiLBFBAN
yI8j4g1/OeYz1ap6SaqS1tNNNVVt0J4YhLhy+IztsuMTWTekFtdzrBxWA7bADNOTse3JpZcUyCYa
fxt6LR4jIllXav2SuuP2d+DRFtrjLdjqoo8P8zLSJuMAC3yRec6GUusAuqNwiD2Uq272Rq4hQVCl
8oQytugD8gDIyUXP09NlHshpLAbkSk1VyFVn3YLlcz0WoxFJuZ9tT4fPeZ4X1bBjxBl7+oaAWLA8
Np5rc1QYvrfkxQvLfD4NDFaQjUa9oC+K/GbAMKXj49h51e++nhgDl7awn2Zvkz8lWzGQ8ao5+OZY
Mz4laR+/RQjkPhJCutNOESt+raY4OS62sw0n6Vr1hzP0wRsu1OQdk3BhWIiR0DIPA4RoWmIjEug9
m0QOWyxlh5SrZbr9v7ZL/5+29f/vVvEf1Hf7Mg7f3+Pdp/rvS/vXv++rU+tAmnr8/0MYztrZf1mw
+j+F4U1nvtvy8786xv/jX/lPW3j4PwKIMVyhE5vlLt9hg+w/beHe//CigEgwC6WJy+ovi1j/aQtn
UZ8j5gpx479YtItYofrf2/gs6rssW7P0BznMRQT8/7KNzwrbf9s8Y0/xP7b++fsTvr//g0K26MaE
yxSUYKmt+vfURPnXZHd0VyqGNi0j6evIWPcBk3WnKvpnuxi2+UjerGcm7tA5JgE1g8Xyp6I4cZ0a
nb3QxfCAGFWOWTG14V8t4C2lFufHvXIYO51spltuNindu0f2riUxcKckYuiPdHBxYRW3eEH0bnK9
o68S7R5buKG/qPKcbq/8biwODP0R5QA7jJ+jUFcvrqqSYmcGr+l28K0XvswCo2sn2yq+Y/Vn8ehc
MgJI8x72806D+yIXvshZZ7WX10QTeXBys2BZ7FSEOZcjogTOPZ7AiAn6FA4pabRR3rpFIM4zORGe
l1HsfjoVoowds/SmZSEl6eyb3vEZ3+Wi5/FsBPI5NksK5pNjPlwA3soLzVCXCAI/JSEKt6Vlkrsz
oZdl050+MC303IdAlGxgsS1nIfDqo3o8LEM7Xis/h3EXHVpx6sH3mazfquXd3XwC/y0v5Y6WDyEw
2iRcmScPUqqOk+FdMlT9E7EO9jsSy/xR90n/kIclTSVnIT+RBoNHKa+6rmhTqtl7TyU0NiZN9tQQ
MtxOykf4oVDcpWMX/06EPndcljxutoQxiFwwDuiV9RDl73J55Gp2zuG15SvN+8Q/8V20fZj2fnlD
3KrcJ6z4YBkqm+UT4NmT7Vw6gmJoXd82Rv0nt9vGe8Q+WSL6axMiHV3JFqEn/26W+ytGUETglmUX
p38IuFf163TnBOMRJCxK7OkVgcdtYTm/G/1dqfmxF7+bsPwGFpwSinwvp/YiTcluSfwwjddf8VKT
dL9xjMVulO8d80K/04uhKq1w8KzHwe+fHJe6Zo71jnHasZdr6rjdfo5uuWOSXJ6W3RK6Bzm4OI7y
4khS6bLh2jq6HhaDMen3FSUeF/XRfU2C0HshHtJ9Vba+8TiddvFMx7WI2CBk/uu8cjlrstZ39uwB
RC91UCru2SOfOQxXgb83zmq9MyvFPtpPP2493IVx9QhTTJ3bQFepmfX8qteYJQeuJPlEjWGG+8gY
3HQRZXh/MyaXAdKtnodn37W50m7Z5idvifNpr/erH6d1kjnM7Gf7LXRsZo7rW1P7eznwQl7P8vxx
xW7NsI6KPdn2pTu+hMSfiU7TrFIE6bvduH2EvnliPvfiQTWwWG9TgpSm8jKSbzSE7pswAA7cpzZe
Os0shudk5ifLgbHaoYzDc1zYh2UmRmxV2MjJ6bXcNKvgEmsiPLpIG7sF+oRA1ud78dVw6sbuZbJ+
Fc2XO+Vn3LepWN9d+rwMjr6iqiB3ci7RQJmuScEDlI74KkKWQUWxZ9GAlZJSmz+wSXYhqd2oeJkT
B5UHYp7CT/5aVvLJW+1MxcAngvxY0LuS2+jTnDBm4cr+GvUE5+15QecrvTSK1ZNcGAOH5AKZWvCg
at+xwl0Md6d4DVkMXaqDHJV7M4b4HNvt6Fvjki1lvq908IAR4hjm8zfoaGKt/uS6TyWhj8z1VqJZ
on4sfcaAc3NpTHG32V5+zJlqUqHU8uCUQX1eGtxFC1967s2fyOoclNfmbq1C6HD1mxsGx84wNY1c
66hRNAdb/ELYLzWE0CFuMUR6sMvyFinHVaOUUo7LncGIhq3nb1Kw6OJs1CF1yW6sR2seTaJZkwM7
obe1GcIDVTg7Iu+ecT56idywldVLy462vxJvkd4TyIkHW16C0r6IOj4q07wuXXQftYMfMCkhFMs1
YXghZPdMnOTGJxXi6EdrJTZUimccbpehr2/b8ZNwJGeQnoYXegyQnrl5CvF79YZnd75lInwwQ/Rr
VDV3NRaKWD5xGXXOZIlLNV8RDhe2j3dEnwTErvJh+49+kn1pAmTg19DyrA/02goFbS+0LoHc9klz
j/JXegMt2RgZQMfGjaZP5xucs1GFg7oaoz0N9o078kwnfZeYwaXVoeLMUysPlUayDlN5h8nNf/QS
3FRxfSrnKD+3bTIAuA7pwJj4FCmCcjhZrjeWOiV/88ufGbZQ13oBBbFgQlnTWdTzcamG4zaqy9j4
x6Dkpu1msGzLMbjo/GtoECAxgIhbbrBG7uuaZ32FaH2SDK3cI0H3v33JjWgNHx3UyqSeDz6EEAIK
PHn/bu5NsrUPzOBjdLmbfrSlm8322efSHtIodFRxIiGIDJZtweLTYx6P+n0mKj3VNFxZsAREm0ar
PX9Ch74QBXrfNDLWbXqXpXOeVsi0nr9lKzOlFVpNP448W5fhEMmbnkjOJMLX2W/ct3hmrOhGF6tl
IlKr/8neeey4sqbZ9VUEjRWF8GaggcIx6Mlk+kkgbXjv4+m1WH3VXbfaFLoBDQQIKNSgTp2TSTL4
/5/Ze+1zMdwPW5aYT0OrvZkrO4xG/2oMgba+/1zbwcdUV30ipXQ7g6nTRMGi0tbLEsF8Jl3EouI+
ZcQWttVrLLQTfHXxsqyRTqDCxZIIWWdiCUQznCpXqGKnF3FBGEWgFOTHGclHorcfMsZCW+zOqykf
5X4OGg5zSapWt2frg2LjEFmCi+DcCiIDI+5oMbhLXlvB4PPKDtHUSFck3myNn0WxR+4x46Q/3dPo
bLHRUk/ofQ3FJxfoDFpO45uK9Aj+X7Aor10Ymft2nVHUaMfZaH81rrVMWjN3RpbQw//Tlimo7ndp
dqly8yxhTGIKyv34bBnmLkLWuZqLde3DixkZL3OabdH5+AU4r3n+ZDNM9Fc17xsRZbs2MLyPN42S
7FIrovWAKCrPo4OSwccnkUDnjxus5CgyUvEFfcRXy/QsSeugbTvSzSQ7EfgmVT3aD5MnWtF8xRq+
I6D/jqYlx84ccLZkF12J9QZbRe9Oi/So6cjYAJ8uW4Vhrmt22iFSwq1icB+QHkrjQ7lFiiGvTRfZ
LVubQRrFS9RyzyuDjRltTb8rkCpc1vjW9MphXsKZO38Uum5jk0fHdMvB4zWZ5jTZuwIp2DXLtxps
3mgtD0iFHIzNCtKHZEU+C2Yo6VJ2v/gACJZjYD2vSCZmci7NEiTBIe+5CnSyaM1A16TvQY8CmQM+
G6VDTrosCYC8Jyk3neYQgugYQEe1pPS1QvLAfrKpmC/WoHm9EDq4MOze1LmXq2d2IozG39b6JU47
aJ9tUuBrwQeJYIPFhY8U1LnvQPJ8wT4sVCeUw8zjRrWX+chggpIiZ6tFFwXIZbewO9xl5IUu+8Q0
Xuka8WyK4YtWcx/HaUBVErSaREUqkeoqeOx4vYiGgLEU4rLRr6PvUWbmx4K+pXoUccveL9dZWfyJ
X2ReK6+847V0nccTI/0irk8MW7xVwXNgtld0Eu01SRcCZlidNGuNG5+G1kb5fKwz+XlsfvAdb5bq
PKKNqXvPCkuk6509paqf158QHTw9Phjjx1wh7WRg0mk8XtKm0HHxs2Imv6A4d4hcSEnbd2IeveLf
33Tj7OJ18jI1ZvlShBz6steryM4sii1i7nXQ02iKhh9VQxk54NJo8h7RP6kmuMA0DDT47SI6jIx+
BttLYtBCvGIFpQYuLwnISZQZ/XMyNc0WaKTDPMtt+RWI70YXW0oD3oVeuZUFCg1+YtYwLOxZdAvM
Hfj9qlT7QDenCZadpE45L441Gd+d3roohx6Zm5KGUNNyNHHPLY7knejwGlcIjdNqdJ+JZDmzrHz3
wzhdywLiPkMZduH+EoU71fhRzeW9aXcK67uQrWwx7lMzPi643tDMaNdyHhxx3SeC/FMYVDCV4M4s
r9Gdc2VatBCEIjsD36AwXAMiGRxsTJg1Uu9e78jAOjqdxO5YJhoxfUR44+dasY3nzymfgzxVjmnc
skWxNl2ubcb2JxJLT0sUVw+/wng698rkR8rkpDlS7yFHOVQSq537Oh6KNC59aXzojKAA0L1wKFMm
3zPbnnUuHXrVK8sd2jOJgWp5THETDaYRqFHmr+MvWZDo9ZbHttOPGEEPJoflSUVjAeLJHab2IqWs
TAviFU1MWgj5FXbawhXK2Ic0CDZmRMXVsMXINsgOeBYKkyNLaBkyCjdl1eza0Ehd1t5nNs0B2s+A
ZVi4RdDcuwoQZ8tggl8SKyelr7nxkKMeBvvOWkNzDYEgVpEFJfRzUDmGeSmjhAXfTkrbS0jYsDeu
rIXtvIjKXYkAwozKo1K3doWi0EGGRife/q4RzI+FKZXCuGdJbQgrp5Dyp+zcKaGuh47SNekxWnEL
zoWHj6LbjDGNZiIbEsEH03tscp7LZRuslIoFbXEkfmRZyjGg5KLXyjox5QPlj1I+ynzTkdR5SytZ
WEIQPsfJuGOchoQMNrnc8h3sMQUl+MADS+tGsqXyW7GkYePpAl9gkybVUWdi7ArQQdL93hCt5dvI
yH2o6rDdSdPa72VjYJAdVcKPwITZwwd2QHL91XThRiE1no9/3lgTOVG6SRha00S4ZUIkqapgLk6d
cdBAPjkIJvqTNi834+BL+sSOdlb26PS26oARtTOPg9piNFuCe4jDwqAWmyJGfoEMcdnqPopo3BgN
MeKL1Fheu2L9S1lwl63XR2l2aZRUt2WZav2+QQ3ymiFzq28W89Dj0LIR7jgydaqKznub1Ne62wxx
rXsjqhKr2urL8Lsm2/tnN/irWfOPgAOlgJHbdFltSp75mdVL2LH9Nru3pMGXaSdD2P+GshrKAWKg
FImABRTcR5Fp3nE6K950BtiijpkIyZ4zrBZ/aZnuIIdMWtTzUBX0UrncF7x+mC8uYozKOolDbzG9
bKT5yGx1SLYFNetriKA6CiJtDsWNXunI/vumqc8jniXBrdZcOoRlw+3T822FHSdJCBhnaTEulmXS
F8h1xBsqE1z+Oq10Fpu214QRu5HZh7zUVce0VIvtvfJDbut1mN6JEI5N+QLJSufXEYxM5GVmw/df
x3L/f0L53xEC/0cTyuPH10f1327/C4LaD8Gp/bL9/p//9Hf+GFFKyl/0ewob6ClJAZDJIPKPESV/
oqF7Jk5GJDxOU/g5f4woZfkvAMdElr8ik0OTQeQ/jyj5I0nUTVWUSHDSdYSh/6kR5R199S84KYGf
YjBYEEV+wN9ipKJsNmsGVePeGFUvtE5ZpTzNynGK7qr5S6h58hS+DKM/7XuKX0v5B2DBv3La/q2f
+3ecMZYbXQ8mbtwDg19hSUk3capOZfQkxWYgEqt61vr2I8xrV6df6Aw63GoHamdQH5o+yPk/4Jak
Qv0hsZs7qvSsBX2wfp44kCeV3s4i7jcj593BLrK/s1qW+fNvPl8K9oVL8G8JpGBb/5037e8ggoY1
jEUaxeM+S7az+JNqn3nyLimeuuROWr5pWPLrr1L6NebT+CXpQRy563QR04XE+ZO1XCaLhi0/CW90
+sulwDNUrexbD5J8OPbCriluRvaUWRzvhS9j4wgJNHXKDsf+rnpvfjM6rhSx8LYKuqA8lu9dbHNa
+dj4/HYDOsHT3NrtvMGb3dVllHlY7cSOPEAdbuIITupmXnkW7E/DLuzO45KPD+lBXtg+exVlqqUy
tPDl/FGeTnMcpM02lN70+pTnT+W8Yy1qKE9Zs9qT6E35i8VEIGOrY5ZoBZHMDthBzuh3zcgfUY7n
u/dOt6sdQzwtOdeMah4EhjddoC82pVtfQbrBxBGeegYX4DtG/h/KNVvOmIsqpkR6kLeP/EBCivoW
8VbHmCv0U5bbSLbYHPbPTbnLlkDRAqkO9DiQ1GAeL81wNqOd1GzEcauM33q1uLJgD2NQwEq541KQ
Ry4P8RSiWXaqzC4CRKD1J7m9T3h3tOwhXo8Ay/Cc2QWEc8vVHtDq4fquPZaj/bOgHnXu335x1fZs
tYQZ+9Kuil0JmWCDlzd5m+iA5MkeP9Qv8WtQOMmdklWwjpGrS+FH0C9V+CAc6WE2KPqw4GKj/6rC
s/lJePpbuel4Yzt9K8zBdEteZ7n3G0t6mXRy1KMTd/XSPcLhcVDuwKFo3BDnYMbHLhyTAUMI1qgQ
keIHeee09e0m11zep9ibDYwnUFCIonfjPKDVw8iqPK/8l+XJDMyAHW2T5Xlg06tkJ13f9dZzN/qN
L/ujxzjVy3f5kxXIO823fM0XPYsi0xHVTfZZJv+AgnjfzvzrY0lFDvnnY2nWpSLuTWvYC7f8Eu6a
HQuDs3LSjsquPM0nCrajdCn+QfCA9OesmD8OQX7a38EW0xlihZjx08rD8Nyc2st8q94xd2w0Lz21
p+JtuZVeezRP1X/1J97xgX9D74PShQEGSfJeOos7UmKf122zic/ZUT+YZ23HFPDAXOHFPCmP//Gh
RZH4Z3bov7zKv0MSjnRe0gy4cq+cm8ah5UZ3jPFWerFOyY4px+4+IWTKaBfPy07aNoHurX4W8BXY
tf6w43/zW1fZdrvyYH3BUTi0l/5c+8me3oxZSI7fPIhDov+QzNoCljiQCC7Nm8q8E12c7EUZ2xsn
ERk/OnfrUuHBmotDu2IOdrSwvn9KcFquCW0krhLEV4s7pE7qSR4NnYEsxTmcKv9KDzczdl+2LG+0
1/ogb5ALUJD241Vs4R35db/RYEJ1u+hkTfuwO1BBGbANmJ/8LqUr8LKfUeIvv3PhUEuhmNN/abwI
XSw2xVU8Ehullbb50Tw0J2v/2G1YwGCLRTSNOSM79kGHTS63h9cWIe4F9EnoF4KdaGjZdtGWH3BG
dS7ZlpeCUnNrbQMaiGECs7ECoVcfDJFvMjcodkPzY3H6VoTLQD38yuu3XnmWy99I3LZGYKbB/CUf
p73wlglMFFkYuCk9+A5j1QAp7kf8BOq0TX7pztXcbb+iz/UNXNGYurNgF5/zRbw+J9h2q/2cvRN8
HBVuq2CLBSrgwsthNxeS/waLLrQZAvBAdL8GW4Cv5ITIOWD59aw0V0u93yOKw4dkBd1+2VPNTy/6
g/ggXvNt/Ki8Dh7LHT/mK5kfq2BwWr5EvfuNH93VfSwTZ+vCuy9NHI8+cXURyc88K7Jbc/Yiz9kq
bu5nG1YNx9ZbbdVZffk6IZx3TA/MoZedWKaLTn3AcuVbZ/E3vuwjl7GVk7h8UPbEj2fis81fGw+L
w7Oe8/DZkstUQfWmI5fe1vBCH5vRjpdYbxnwIrXk4Xe5ucEGvCxn6RS9d9mmt64RgIrlueN7ED2W
+HoqNp2i7izlp/hj7ZuH+q194yFo+E/mqemmXd22C9A2szQSHc1rC1tzol/Rh9maPOV7HRekOW7R
rfSP4DOd+IzC2q6e8I3yV/kHmGUNCE4fxOVm5r5yFS/mxFX6oJm+8iBuhWv7kZ60a/MqXZezeRA8
TmhPOche4yAsdHs7dVf7UXcw7T4Ir4avHe5vJhMPJ9y991umjfyNxind0o/97Mgyxn7DbesPj7rf
b2JvCRr/bXa+Zs/0l0P2nXZcXf1HcslP4W14HVtn5iXhS7lkO6TF938Na8Ju3XFnuWgRmfB9ZApd
qZsCYGzwQTMv96RPkBJEannMnlV9D7jWrhfV4+IXG+c+25ARwjzw3M3cwajvVKo527Itv/THPd82
9ZsBbfUq3gEPe0YKDpWiI8EOYGSu+92tPupoEJcNIzxWRJvqwDdx3RTI3706Bo9xAId4iq6J8Fy9
A+85sItk/FIU7vQ7wR4l2I8HXwb1tmFASJB3oviz5aN80Tone0fAHKg7xU+plvSt9CK9KIHq9VsW
J+Ym77aSP5zW7XBqTmi9noX9epmu4xfrS6SJrM3axuUb2S12zJPcOMQ7p19ABIqrrNso11FYM4xq
wEPlW0Jwwe4loEGsg5nth8aeBrebr5oStN1+7S8y1EURy11n44NkZymvICRO8+Ktm1liNLSrX8pb
to/2PcrUXVU/y9JbbXxa2bsuvBiv0Zq9daIRoCIIE5AnrA27x2j5ZQ1aMmZ9yq/53D92Zf6J2p7G
2wGWJDMS4fcI0uPMFINVFItX08NUwboWwUL8LbyOj0AfXkaacqdqmncyzQ+G5eu1zLqOnV1i8cFn
dvNT/JhvxoN8Yep/LpjvMqDD5BJ+9R/RW/8wXqPXBuPW1G9EffTkucE5jRGNmlD2hqYJ8t4Jk/co
32ilxGzSBgDUxw7KYbUlTQ+flptQQrUPSBud/mb+9N8Imqmak5ZlzmE49Wf1Tb9R5AzLqyroW3iJ
iEtlEHSYVzkj8A8uH0lyHsdNNG4tGQ6orz5U3/jKxzLQUS3dzGdx/My670XaCq/Fc/+qXkWeuFGz
G0CSFLeM161P9P6KYbPFn+4EycKpY0B4zyvhxqWfEDDb8B5SfSK0Ncb5UN/32Xp0tLpvhXVFhhPI
rSckyghNt/ETpmyvalS7f1Fd48hCcl3shGObQ5YZOph366GQ/JL9a39pJL9GmShs6IzaPdUzcx79
gI/t3NxCH2ZX/AzbcGjdHOzJ4JSMbxaXqNK+ptTDEAk0xZkpRIGJjHsI13BbJtWbx6e14AljePTG
7cZLCw+qa13Dr+g77mwNezeY38tSvOkiwpTBzxdHWLaj6uONxC9JlTlFG1FxVCa3HBCKXfwwL42Z
vUoPq3XViP3sMLXcP9P0F4N0dpEP/RW4n1wHMfM6ZZ+Hh0L9tFSb9GBd23bmjt5Oap+SFnUjJAdr
CjJ0BSwcEZnOYEtdTdoryDDzT4lpmc7CGpAONCYnzp6LuYPMAcrzkWvToIDpffLonjkbrwYqFb71
wl4ZTtpwyq6qlzxkH9q5flWq9xymgF29JLfqrDyFKxvM/hk9KJk67vwgvV84k7zeqZ8St2o87AuI
FnOHeHkRn1jm1dxOkYO4Fl0b5jlz6p1KwRw5MfJ6QZC3jyQJwyIr7e3CrbdBdHrBQ5kvwfIZVVf5
pqFbx1qG6waeweNwY3qmM+5/kY7iY3NBRlivDqsDuo4ZmtFiz9fpS1k4Jli9AhTxxny7Jg7Bzj4P
ZPZVedohRQj9YjyafnfJoZ9ukHKHtAm9nd36dzNEIucL8saq94b62NZ7XPDMrozCG5joBWlQuM0n
6/v8CX+quR9u5TX/YRQ2H3nCUX3fwXpsDD+T3/SA0wvgFNTBp/iQvYQnNiwCc37NkaLAwqv+3bxY
1GTYHup7YSPLoAnRQQGBtRHAtr74wMdsYlwTnf+RLCZm1DAbURewBQBuYIuDEiDKuKLTcNQn1uXc
ABmsItciJFw8pd2RtEs73LW0S133LM8u0M/anxiSwXP37k4fcdrUSKVV4U1qPoY896ahOOaYOWmn
LekVc743V7//t8Zjpw+E1b/V/wPSPUlDbffvR+kcKzi3+Z+le3/9K/9nLmb9BWEwLin5n6df/zQX
I2LHQDBn8KfkLTOWZDb1x1xMY/ilWuRwSf9KuSehBGSMZTJRs5Beq8Z/ZiwmE+71pw4UFopCOrBy
j1vT+C2IAfhzpxb2QgWsySiOsRrjGTFUCJ4Odka8/o2YddOxgyp7X7TUTTENzzPSDqYu8FQqTmNT
FuqnFN+8+KPHkmmeEdgDPhz0ZfqUG6kwPjIrrMQgSwtV/8jqbpLsCng5xg1Uy+sOk0A9XPAhkkoM
k7J1O9AIfEH6PNyIDeHeRNPHPdIKRNGkOkJxBRieKavewQwSksccrZ2Di3EqHrsOP9lF7+WyOAiW
mj+M/aiLgKFX7A9RmXVX8AXqM87BVNgtlpZWL+SCKyxUzZltA+RGTQUVLSDmg8xIbp9kl1NXJEfy
pKH/6NlfERoWO8smn/WZ/mQe0uhGOoXBbnTCFfet14J5kFMJhAUrSkYi4TiMHPXxBPB8JHQZwGLZ
l8cOsys9y6hVCuaSSbxbZTB96vsilsSVBTiD9tdiymTjBC04ibdyq1VdgG9A7r6ZUdbRFqcE1FRh
mPL3aK3vOvNEmM5SpVBxmVVsJE+guyq3EDWwArKJvFnHFr8ZtA5MXdGD61hTWX2cxN5ofJP8UnyM
eb5lgaGZkIG0GrNIPGel7KThJIBk0TCc/CToyKiTSrWcWT/2GrueosPEDrdRhnmqJ0To8lC0jeWv
EDRPUT8AiCuYGSsHfZxSZPFzDPPVqzEO3sdqgLY4nhPAxiGujxYvTFWCFHBnUI3dtVD0mtUjanAw
LqxSAmNO6ZmmipqLJ4/mPY+a/lE25kxtPJwOAqHvhQnjgAVeQk0OR6xq0bWxTDiRCaXeH5Z+ZFXs
YpMiYMC2CGujxOrMbupPuVlI2UujqCXLdbJye3CFumwGZqzHlohhYzDNb5zVmQp3Mp0Xlt0o1xd7
nMjqYJkmhYOvC4VmuKz++4nz3ewPqzRO6pvEk6C8TLVI6TCWbTEwa5qHAmAZPl6t9MoxkxXUOYNI
kQvlTHet0KCY1cYyLLboP6f4ggsFbQxr+laAJDcWWlPbZSTN76oSm1gqarD0t34ouJwXEtUxj6BC
i6CbqYALJ3GdjcAKE5zfZCXDjZpJqqfqFkv2beHQ1ZMzzukdoqisrOFeW3MoOxtELvpJR+KVL+6c
d7XFRy7nanoUDZQjBVD2yFxYnuqoeHY6qAkByx1Blnnsqpo6t2QrlYDrQCtnQ6cqgD9mjgI7rjoN
teAoWrAPEVMly48Rz5X22Rvq1HJGVFomsl5sMyzNKFlGrScRqqq159pcFei3Amv7jGY600PjGJsS
5D4nt6Dx+HWhgoLfJcMdZLQbUN4WoFbzudBu+pqY82ZeplZ5r5WFbkaxuh4VBTgj/THEHEwrIvWw
n1hxjfnTiBUZOkupdImX12GMUXntw4dQhPhjqyh3ioCMgbW1QzSy1d6CHkWPuGgJrSQLKOsSVXge
nSklZwAGiumJ/aIKQdbFQuEggBGguOC6aJgDq+pjIZQm3x6iTimqE1FDgGt0ifKqEz7NwaihENwM
iyliOrGAokH1E1X6mLBeXnUYpcmmIXe4eWyIIqREzZR4Qsdbqa9FBZutmaV5q2ax1e7DO264mzvg
NwpuvwOA6R4AVUPvwwI50ljXgfbKbOJTWDBbUjI+4FCtXpsoWk9KlZS2ZDXWXsvVEdVl1WLNBuRy
VgvMReRTzETjlAnBEYNEYR3XNWhPjM5vbJD7t6yjBcCdplhMHlpDCaYJm4sIluS+lu4IR4bkTTHZ
lTt9kpgr1EhkTKkOzxBJTJrOYoyezcWIKNdyFg8w+RovIWnyOklT8QPGd30NpQTpDmvmpfbZYyKP
I5wDiHfIQ6ycEYvXoKRi6DYInCdUFsjAtKOaxtVnJmTiazZjhmTS1URH0BPZcpMRpR51KYJ21DdL
vV1KICA2XwKIdGE3wEdywN+Z/dacupgRdB0K+pF8i6HCm50Mt0oi23iLDlDkn9KUh0VpYh+x9uIN
mEyZS5Q11KylKuhYROgbF3HNH7Ns4C1ZBONRjHrJtHEu3X3ycVRCmcaePJHAKXTEYQksfXXAFP3L
0kzZc3S3uXi8BtEJLZhiThSp9RHGyPJWlJC4J5hR50g0OReiScOMK8UPgBmEHSTG6NBUMucPFj3w
rWUb3lR1FPYL2GmMWwJvSARNaXKagsJ7CiW523RCSrOXlRoksUUR3ohrZjo2qNYFeJEOab83j9MU
L7s2yxF4dgBjYQerr2ZvwKculqbdm+CbeAVd9zQuiKD1dhGOJh4xR540ea+r/a1TWyhbiZzhSFlM
iZVLZ5JTySXmJUMr8iwjC56AdH7rQh0kqQDHqIuyK9ku6S2bUjEARMh0QxEYxw0tE6AKvOkrkuv8
TV4a3RNNlWcHa9MuXOroTVw7uoxhnU7ynC/7cEJKWghTvlVzLpDJiJKdaQgFTat0X7uRHeCKBlH0
6NHJITCT0XjQQfLiltMbyJfGqttdO7ADMgbOjUyd0w81NVX8eNCIbLFo74KdeuAJzUXrJlZrehZn
5HEQEsz9lK5NMJQLg9F+zZ4SYURBU4QMHo3UOukToggsTdJHmCJUmQBU3cD5ihgPxsx6lRGU0LFE
0skgpHQLwqPHHbESl1Ip1gnCufkR6ctPlsMqqsPeuPaRqiKBS4Z9XcisJAzRurailT2ECX02LlvG
WKMsKOdRqYpTnjQxRNL80iTqgpPBYh0G5MgNKabsWhrL3VAaVjDCXNxzGEOajpZ4M1aq6C9LhLAE
Etg+lYBm4ptszL1VxQR7YaZ87KQIuqPY6YdZLYyrkIbFi5yF5c7iseS4ZAxerdlFLUHN1CS4+Hql
qi/R2gMjEsEngHpmBSDK0mNVradlVumk01Vh4wbX6ajjsAj6Yd2kUg1RqVHftH78igEPbSJdCX0j
R73SScwowHxgxRejr37s00ezlYjT4VoNEPzknLcLyoMa+gm0hF3eo0SuezYJllKgAp3wKRh0WnWS
ngwFBGEjsJFazbDedMZUHYhSZ2tJWg+zXCQoyYVnQmFZmChWvjFCSVcuVZq1J3UIox/VsNJ3pRqq
B5i9ZLciVA9GPV4OaYieAkO1Ns8cdiaK9aKKSVVYpfa5UXPWg5pq8eaLlxLXIa947m6mfOdOcNK4
cOF83VzjADQX7vCCiVOxTgaEGqt4Bz016W4lhAMpEb2aXiJ8CQAje7W/1tSEB6L5tH21DovPZR2x
sgQJpjV5q0G/iEeTKVFr7ZU8XrclQEZafP2Juje99Mhkub2GPA6Iyb0vARt1QadH5JDcj9URsyTJ
TClPLKg8xAZ22IwKLIg5tEfE7cjojBL7ZvwrCFCnVlx590CZRbv1aRcDkRgF4WNAV7AP8244tQrO
W4yr9eBzvzKaBSbyFS8szlVTLPC7ts0TjzVeh9nUqUjRBZQL8qSij0PaoY418GzIp05PIanODNT7
OaqOlUbtplEOobqD+yDf9ZFJZqWRjeAJ7SVdyyauKcvoh6gKoX7a0Jn403jAdhQn5r5D+v6CVh7N
WmiFfqUr5XHmO9fOSCONUu22AklOvoWT2iaGjrGMuGqz2/WsdPEJDETRIMF/x4wR+iRmDPtF5YyZ
x1F+M3N53Ipdyd2hl4UbgRD+hY11wp2OE5mL5ViUOa4qg2AMWR0K32y6eS+tzblXJemh1gbyNfLM
gC2wmq963D2Vdy+kCS5wJZqGAfRqiqHbCOWhovTaRkqZ+6KIrQWIXOkAjldvYOzijcUK+SapzeuQ
FSjOZSp7YktSXygGDpy5TPk+tqXbxYDt6bXahyhK80AjsQM1AEjhOU+7U9PA4McyHi5uC1DLmchR
gEQAw1eOrHHX1eymeiJuXoepf2+sON9rWaJjWSl0vuTlWz8nMVXhKm4sENZYZQA7Ta4yGwh+lbX2
U31EdDUX0j5Okod+lNg3Y+dlMJ7xEMupfMsss34sE7UEpaFmrxy/76WhQflMitlRdWobQQLw2kDt
0XsTWb7effCA4VCjOvT0Ra0elqo2CIngvW4VhqYzysOLZBXMLseyOOJ6U12KAQAnc31Dx8LwXFEX
5KfAccX23v8WqvqbKywCV2mO/QXBpiMujJ+KsYPCK3CNGzODa+phHDUcYHaE/Htf5jkBT6myBsvK
UL1baphaWOWgr9VFeJqmEuKERGqMb0KD2UnYgVk8kUrDlI7RhD0ggHO0PvoQjbk+mvWUbctOnzwl
t5obXT4AYsqM+2M9FbRGLJfmeLkqaR1do8oUbphT1c0qWNYe7TuqzFApUQNylkKmbJ86IbY+rGGq
r0lFn0iHSotsrUXlmAsRab1A/mOaGwy4xD6+1UaYsazJhxs64q9OtSJ4rXU2MkoA+m9XCT5sDVc3
bxYgsjMGZqadVjQ/wP3Chow8cwsitHyi2R3fFkTFiCQbbZ+pteIxYUfwG+vpbqkoQvJ74ASnQ7Hp
kLWejKmsGL7OLyp9wYtVJfG7KRMxw7bZ8PhqsrrlivEivct3gAzUKyzQx4qoSqnNYK+P6by3xLn5
yPRx3XHNDAEp6+obLrLSu7OAztFYzc81X5aXeiQYD5o8VV0cD2AZW+G5gaPtJVqXH4uUY7elj/7Q
YwoCc0lZsgjNcTTUcVMterTX15nZ7N1/XppxtlMMY/GWQsNIhPR5tnpiCAoZEHqI8qNTKv2VDmU+
zqMEGRXcaLvpOYd3NYzPI3axx9ViZ7JqMmdn1InQmhG7Wn28n7FqIFRso+2Q1Uw77llWIFUHt0Ze
71qldBqlLvQI73yqlbLx+jJC2CszTkja/syBPf2sLTFYSDfqcpNEirlVapJ1ahU+uqpq0hbs50XN
B2ljyOr4nMC5QOB+v1R0a4ZIQVJDYg7NhhDa6rGy9Cu8c8mJSznagiiGp99CCVZM8nGSGjB6nYXS
0cLfjB+Hvl7ABn5pDQOBc5pqLPenxSqcWGqxDvRR00L6zQndtJSTUcElaUH9etjYPhoxRNNoJnC1
+CRsOR31AC8i0lcDkk/eoMsa4rnccp8P+wrm0XW1jOQamlm7b4SV3lNSWgqNWNvx4std0ZHtpil1
Q+EpP2p1p3iWOOwSKUMZXonDIzDlnEVCIjxCDikecGWCJM+QFGhRo75P2bI6ZU1MW1KGwl5Q5c5g
pKwnQWNGWOJyYPWtUX+3qxTvwZEsELxg0cu0uz8Q9hU3lKostHUGhLu8aMmsSyja3Ao+o8fQ0iK7
hLZWXTF0ZcagvsrmWn/ka8MuzGTS6DK36cg90ZtL29ZscWmDMCcZ2X37lqhRYEQZ8E4Gn58iOE62
GYLmYdPXKW/60SVWBtNTs7TjTqSIdkgyTF08RJZD61rucrEbXoq0vYNgJv1/s3dmu3Er2bb9l/PO
AiPIYPOayWyV6iXL9gshyxb7vufX38FdwLlWSpCw7/NFFVzbhW1TJIPRrDXnmDdNWIldKvJ6h6fZ
/8aSTHqXYSXPSHeReM0DbQv0h+zli/hCJ9xr3+s+4rDIaVf4nXLa3DhMVuyAOTCqPD2Fkd5fmIOl
76hmCXQSs3YcRHxJH7ff5DAJUT3NKPJlhLpaDwgrw1alg7nH8rpvgFED5Ap+UEsJts0c95tUULFD
Z+BmN9EYCbp5IUaMuKknzzLUcx2WJNAM+J+rseQMXcyGsxEu320UV/l30mOmS73skr2sdcIp46q9
UWMOx2Yi+bUZ8wG//ZRvzTIEeItD4Sd+YOJsBPgsyFXOdD0C33siAGHYks5WPJgQsuWqJvPtMkXP
t/Zhs19XkzHtWECQTKHw+21BGfBXbZYZQLfppMINHu+a2Pnt23I+ZeM8HGRIWWZVQvza2VngYLcl
aEbChV4tx/tLq6bPO7lQGMnDHDZWoDk19ZwByzcBfs4mNjTtlpopdTBpDbcqnqL7ENbZiqqz2umt
OV+1YY6YN850aNqWAT0WxPTtgO/jQpO6cxd283hyEwtqmm2Mq6FCYla6PRJpDcLvts1ZDd14AAPL
uX07lhikCClfVG+x9bNuRwj7sV0j0MEB1/kVFgEqbfRSLGIHOZ+CYKE63+0Spx0eRYSWchUYhkas
gtOBDepC/9bSOKprbYgbD7YzZc4EiC1rkqEB6NCY/5baLrUJCjrWQfeBR3vkG5Uk9xRdvTZ0A9A4
DN6NhZ/ynjL8WO0bZ0QExOcLKDDW050MONbOMiOkLw4DDkdhvZEZaZNbfIzNLyuzlv3z2IlnrWnD
B9hKOAtZaYbHhRlJKapwdtY0wogRyAF1VeJINOuRXXRlUfzxR0UGCDEs+Fmr6XkIUnnVDew35WSy
o9Sc8d7plvxQuId/Cq3tf+uRwPcx2eInOlmCAakw35pW6Z56PmLBwb0WO8fCQYHIntZcaBrXemX3
dNRHbDCWRnm8MykYCx1LGiEhxg6wT70NMKOQBdLcOmlhb01GJ+dUhTXAAshl+fJnZsEILiM2HXgt
8iccN6BDCOVdZxU4/baaTwlq4nVGeAdlRtCMZCHs2dr+caLupMUNhmPRvzh1dwXLKsFgbNfiZjZK
E0GgwAeeDPM2jBMCFqm7eVSd5RHUe70lDxRFDAzGFdRQa2G3UFpwvpkjE/rI4sqepbw1o+JYRstC
kWq3sqQNyeb1obfQnqC9DQLtR1MY7JyATv/AEPI7CJOEYoUj2IHEoNBMmV1PoqQtbPLE2UZUmBgN
ahKT0d5rDVxspP1Ouh78BFUUMK2tVrQcea2Ec5WVla9tKtInPO17qZg0LYOyeAh569BnIbLXIsIF
QKZXTddfieepYrrgYK52TNv3o0k9woAVid3Sv5zbin2g3oCVgR98Gy0e0WQiidLv9e91HozfqtBo
vRoH1lIwD9dWTaWj1uboph7Ccoky9LGMG9amEuYdNfTHil7vttS0RzUpdeU7FY19+Ph8Tzjwo9G5
AdB3UVj6eEXZxmGkcRYFUnCZkL/7gtUQhJBdjiDHqCioIOcY5OMkKANOpBL30soch37TQgm9c+LE
+SkEfKVBuuzciqI5jMnY/DR6iTbal5KjNgDxg9Hk90YCA3Sekuag19WwNTns7f250CihTLADtMG9
sQKBjMnGzgWl1r7OlbvABvvmTlf4d/wyHu4Kk49ymB1yP82g/ebHiD84CqVPQ7JMsmYyJOtMDFTX
8OEZaDoCmDiRxkdcSdns9QlADBSyYReXzT/uDHAXUWj+dAQFVuwVXBDj7aoSufaroSRwa9kawTug
obgMZbRCL5ubAOjzrgmm+NLx1fAQCEJfO92wUMoaEVW0yTK22lz9M5+TBFW58c3ghN0Gg3hNUvGk
HmhEFbuSgt2xNexo37oWASyNUodMUAz2i+Q0WE2wGx0q0mZBvIbQM/9Up8N87EhePubc1p/ZsdHj
TQiyU98m8s+O4BWIwIWRo8V3YxEuzvzO2mrR4D+i/KZSG1dIfSYCWtdirocHG3EoIikwMxdNarSc
JfrFYzUJlFWlYD72TXXZ458mvdcfkAxhEZ1QThM7yw7ZQvUWlxZ7O0xUkmbNJU0wii4Au6/SRMlg
U0ZIqIOi+WG3RnHLQkLWxeikFoyEGr7+SBVJ70fK3E1n3+iGw+SADSHHqObGgJ7KS1iH1OL07sqU
yb2vCv9GNb64oCDhw8ou2myPVTK6oq5LlEnVwUwrp3Zb4x5nEtOgBxpO1YOupbqO6Sl6gJBx3/lp
dl1EbnvFjbA/asgj3bUpBtgkUFQ3syktWPWnYkfApLly27S47MtS7dEbcYKnT3Xp9Fl+47aO+SxD
jYonJY/xDtfPvOpbh1CWfOj3hAPZJ7ou5CA6nUFl1g1/aVP3jFcwWeKowvobhak4AGVlhdct8A5P
yaY/liVLIVxsvPiEXuf7BH8VE1npejPoF6+WCt3GgtJPxRDf1n6PZIMgZ2vvVPK2KMXwUmVQkafe
1aie1d9dyWFkpauK7Iqu+UVc0XDgeDdRjGSTZLvpbWXR9y1VcSkVu/05sVFcgbgid8eYp3Ej4f4i
OuNCFG/qGnAUTtxhRoqdL6giFj+/LG9pKmd3cRWw/3cT03jgYG+ZpzwrrKcptv06WldBnxfrhmVT
oC0aAdRIObftS9Z2VFQ0OdCDcVRs99vZJk33e1515BiShGFWRN2lJQcss4YQrrpIvghgTDRpW+n3
N2Yv2BeGvryrTUfWXpeRbr0dC0H41ah6lLcu8BUdsEAOEE6mpDYFgzTumrZKi20DXfCxqFnhqVQW
lTeOU06SNU7eYrSCo0YbLDhEFTZm5DaNNXnwcJ2fnalh36e3zu/zDpwzaw+ocF70U9cGyEtJH8eV
bXe3TJnUF4SDIk/LZIVip0rvYR+EL7Zyb/tytn9NNIc2MhxAd+YOSdImdUjgfqlH6mhwF2WWMfAR
+NMJM3pJL1w0xoMmJQDYmYSNQ5nWZndSqV/8KXJzuNV7xVdPTLcYDppvq9s6CczvUTgY+qGLy5j4
wCZFMwTmE4lj6oCgn92ivzKHPpyPOgUm9yExHSI+SdbV1LNhagigBrjZZEG7hB2BW6atwPzL8TUd
IfTASkyo7FitmZRXTYjl2auA/92DPlMWHG1T7x9Dt6m1Q9qaQfjSaibp6il8ImhYMDjyqCleZR+Y
8d4yea6zIfvrfgqiHdheijeib/IfE4vX1sLOyCm6VSj1ihxnSj50EZDEiLQ5+Ov9Q2RpassDkxet
ptfowwZqfqn8bQ5M6MuUiAd/2HLuq/YO0b9XiqPCYWyH7hdbXtjaRr10mZvUM4ek9SRrA4fupN42
dPd2xTzo+7wySaeKwEvW0szWem9Mry4LwX0mXSjGyAqsR0fZ5m3CpvpFt2bzYR4G50mHTL9xtci2
VkNCJxd0fXjqYP8dicH1XwpVttsJNCIzV0cQ6FTRqqX1rmBaNml1sgjpoepFNuxCpaEEZPeD8btv
qmzfVzSnkqF5MvuOydSojqqowCQ3WVM9QN8tV2NaEjUSprrXwFFgvpLyR1GMzwFxgReRJcjvilWL
0tHpbyY/pM4TBex2maEBTodsNmXcUhKuB+uo+72zq3I+2QHS5mPGKFrDDixuiVmS+1CzissqGBnC
GrBgPOZt7lkC2YJkZ3AZ8VUeMls8pWMof1aWFL9ii/GTwGR4GPvJunJr9GulSy+lyiEt98Rp7e05
Th7spJ+xX3b3bLslYnhCM3ZoEnjFQFkvTc2li9X1k3NhRIazZ/Tb96Ts6Y8WwtRbp+ispyInimMV
5UbhdVqZIiPr0TCQP+HgB7X1K1QzBjaoon9yyiZ5COC0XsJU7D1kD8WlYRmPzEjyocXgfezAUKIn
azmzSuDO9AyNJaQiXhJnZDsg2KA8PVuqwFvVHfXBtu8JZFXrqZ/v/Er/PU7BgEs+ouggqLYec33u
OKIpl/YiqANVTD5pvOxg+HZzVCEU4iq6bitd6EStiBzcq+3sG90KD0mqdE7cRgWohclrPTLpfksG
f962dvEygylms+TzyJzeknfwx4s12PriYbINexuMPbYEtjbLR5ekV1WBGMCywvKgBwafV2Cw2Q8G
IrII8wsva1HJDYWlX6T5WWxDY4jPqVOP5JiR9d1NeAPgRjd7Pi+5p1Wt1tmyiU8ZiCQCzM7d5Pju
Jiyb28C0sF4ZXfctTNPotS1G4SBKhRru9qO8bMuq+DUS03Y/MAUg53PFA3CY/hWdwvhauQUOcg0+
Cy2+O8KIqotS9/EJSz4zYM13gRQ3sd2RCuj6G1YFne2fkR4S30XuiLbRkRWKQ36GaJdrdXlNK6ry
NEKscauCPPGHWd7F8YQ7Jx1fpoTsczjKOpRvN98Ty/1gkXiB5aypbqhb9sO2rNlc+I04BQ6wko0J
xvfCHUdUxITdGdulCrvSbFqsEevnvpY5gNXebugGj/QCxpEoU9002IEYRXiRBPF3JwxDARolbr8l
xYIiMhP1wNBAjliZibtyLGtPSA4+rb7iR8JefsJSTCghW5itk88I4DM0nbo+Q4HpM0PwPblJsJGc
yi9d0zVuqizeOW0DkcAA58Ko17yZHdp9XPTJpnVRnIRgvglMgXeoCrYfEHjN55Gewd4yCJ2hASQk
eU95eR9oSXhPq2h4UNToDxFB0Xd127NDqBIcL8osUFIiQZRPBa0EMJTud73xraPtu+ZFXfTmSkuC
8A/VD+qxIbhRsWYRymmukK8e/i7MDGuEH2VzfgKgCHcyqQ+F4Js9zTyM61EL5uaECscigbsg3rWJ
evSgCeQFjT4rPLiOdlUzV/eMFv9H2xYaN9eGxnXdWS3lPFPSuNeglXDySbu9O0v7IAjrXiWaae1J
mySa2ojbk2VFXfQta6fwqM/BAlKu1S6BYL5pXIlfrG3ry1yQ+7CrabdMxBzouTgCYA9NsELlAP4s
TkwsljRMYxKkpK6Nx7lCubGlQ4IM3LLnE3h/lM4CynC/bWfLiH7EOtVs3IIaBvVdm0eifc2cDsuf
L1A3rYYpreJbCHKyxSdYqQe7QJXnmeHcCd4Shxr9m0k0hHMr7CkwTprForgPae72oNsyPeFGZQuL
8lgEo9IeBiNSOOoTVEcX0J383jO0FL9CnYRZ+6udpKldoyVLg1taucOwaSvTbF8m0+0TZGCE6Gbf
Z63ycVUIx80RPFHjjHWSdsG32+GzW+oieQUxqMHGErRi+J7mvWIHe+xUNWekwlPWgG9OgB1hOFe5
HGcYLCivI4rL99RjZrTQSAsv4MFPVzrf/D50mjo8kLPtVl4rUM+MbhlsRJWB7OpQvfeR7nqdbvr3
LeJfQsKpKaLDUSI5xbTKX6kl1T9tazKelaZSm+IZwZpeHk/jHyoU0++5HMSxxW793AujtY9DVpTp
TTFx2NrmRG6Zx7GoGHNTo+TvkiTSdVlgTLBRRtGy8Ql8Raqm6btMDdOrFXJcGsnMZrqeAOev2Fq7
ajPSPsLW4SixbR3ORBnpFnvFWjJusqJWLIUd7Ya7VvflqzNa/QGSBcef0UXaE0f15FOiQIhJVjDx
QPatgl7dkosgF3wBTQk1XYOeKwKvzeJYAnUfh0h+7yqRYvgaRTJGvxF9hlTTgKzVXf+gJVaRXmcE
jwSI4gim7qqbctYmeB2QPVKUXKlTdfZVG412cnRcN3G3QUnibLx1nLa7M2VJFgvyQrgY0xqdSEDJ
P4Rgt5h6w4iU7mBMn+xaNo7Xlt3YeLbtD1eUtEE9cYQiaOYuNKD/WH7wk0ZC/yMvyOHzhmCJOTJc
qkiTJ2BRE15fTGYWPDE5pslT03D40nWzSfcA4evMA9Lsky7Uu4K6Qq7ZLTKNtAhYMzXDCNpN7xR1
fx2TS5I8oCEyWpwCpd9rN/+zKJH/P63gf4SFkPkTUfZz+jvq/zRvYAXLH/mvKNuGVaBsiKg6bRuD
6uv/wgps+R9YAxYKa2CrNND/EmXb/0GnCmWVXyyKdYA+/xdWoOn/gW2gdP6kMvmDlivdf6PLfmvU
hVRguyZXgSUPSMtxzUW0/Zd9NprGKbKaVvfYabjWXcF+jHQ/rAMixUJg13V0IdzTXw/oA7s/ova/
rMhc0xEGCnDK3Q6nf2memf59dwxz1J50xasc5CSRKNgCZbv5/Cr2h5cxldKFzU7bEguo4a9bE36Z
GdkQ6p5CbiFtY2P4e3BuI3b+aWVGP4rkKUn3JdLI9FjNmwqGaLnWE3p2xKofqkeMppp9tNIrOCI+
JFECPnBUCVo0a4dQV7kGy86BtyGihLIxwlM2i2KDRsA5iSuc6DbQzf5ike3WKwv/TohtdB0/J7+N
Z5AKal5rpLdJEu62MVbxl+mlGtBoe1RjTazDlvSi+cJ2TznSb3B248C+i3yMjd1TNPH8//KQwRMH
f4oP3sm7ccA7YbKEgwE9wwTJ+vZhDTWruegZB5WkF6UnZJwNLriauL9LSLlYqzkY19Ns3X7+kj56
R6YtXJSJtmWZxtll07xUUxFwWR2V/5ZTAud/tym/ML8bb43a/x1xtpTcGISPxXzw9u76RsKiNunS
hfahr73K9sx8FzaXg1tgNnvB7FZKvE4QDfNvgCOFus6KDEvX1mH4TyjY1+OqNg8CzSvx6De1+5Tg
28n1a1sehc229zoihIzkg8M4kOP4aGWUyfofQXc1Jr/6/Ivv58PbcXTHMnl0cvmK3t5OPYX2mNmx
7gUOeKVr1B5AMOJtGJyGScfWh7c6Xpzb6RqXnDeCUFfDTaz4LSMZkaKzI84n07dhdZHOzyp61cJD
X5leao/ruuFMeUrrZlMOh6TahB2kyCsYuMqAzlMvzaRbq0OcxirWHT4fDYsD5P8iTP77mhzL1pkL
GYTCOZsYMGr4SLSt2SPxhLNKNW8p6I8cBolk8Luer4V85c8vKRY8yvk1XbpmrmKSlqZ19iwNNWc0
8xW8cxPrfPScRol/FSoTtXLJGlqhsYqSbl+4TIddaYQ7Z7a9z3+GZZCf/QimDTrbUspyue+ziaqg
wmjXuTV6HWqsNfQSo6k3GaEd5JPou39/LcemWo8JiM/9HAdhEiaio3iaCaRH5jR2K92xbQRXBTKp
Qe+3n1/tg++OVYylD3+R5PC+fP5/TcFTaRQEtXEh2RqnIq7QXqMMW2VSQRBI62+Jba/jBFZl7Hzx
yX8wsXBl23RZvllk1dm6No4kVFWt4haBstEHa+Pd1FvBF2vMB1dhYQdEbguhQ686G7Do4GRuco9e
SDbGqiOmdOObxvTF+BDLX3M2QKCnuy5rGS4u/Z+V7q/HmERGkRsdfWu8AhtCtimRI2szOoGrm5I8
8WrXuZaghhzpN2vt8MUk/cHaoDBmmSYTp8l25QzqMbsDdU0URR5n1KWN/Fy1SGP0qUdSTkDkMVCR
xwj+4qofTAZKsDsgBlDnquc7E2pkyNOIHUS5Nya7UAoq2C7CdUAstMEp0vrl6vPR+uEVmVVtXdLw
1/Vlqvj7MYsqIaWeZmJc0Bkx6bNxovPx7M6ZWJcarTbym4IvXu4HH/8/yCq1uOP4z/JD/XVRogux
4fQjvEpxrWpwF4EF+6d3i9fJMb4Yrh9eCwXv8t3zMS7grL+v5ZtDqCUJ16KlAQAz0jbFCDkI7HSJ
A0B88Ql+dDWuBMKfPS6zzdnj9NsoDWDC0VHrHvtJDvSgC7oiEz3JGZ/q5+/uoy/RUljXpMV/mUjf
3pqhByPdPs5MMkLoKvExwVFBwfL5Vd7fktQNWxiYIU0dXdLZTN0F8xDoLlfBQWtuVPqz75Nfk6LJ
KI3oi5Xp3dwJ3gzKr2vCSbfgeJ4NjKhyjW5o0I665GqtsPYM+65bQqsS/dvUuCu9JqO9SVCgW+Hx
89sUy37ozYTDtS3qhtK22S4xs719muQWlhTpga8iQXuZ6/yxiXFpjsgmPbJL0MtXGCRACyDG3PYB
VbZ6bh6RAHz1cbz7Ivk5XF3ZUtmuw8707K36I7JiyO+EYc3tb8nXsSnBI01+skskkrpIo1vz/3Dr
bEfZCFichpR59orjypmzsSdQD1y7v1q0OUPl3lqYQCgxwmO1I+jmXTGQRVk5lJbN17x3qRJNyVc/
yXKls5eAdlxx+nMtQdbF2eKia44Qto2CHYUJWW5ZuzjitKMeVyg1SfteKgxUKQxnS6jcA1VWbdPr
zlGBGdZMCL+fP5h3iwAHTg6JNEkN3WQ+PlsEQK7RQxQx9GuKT3RNwmU2Xlc5WMsBOuIkw2NWhq+f
X9R891m7VIZdafLuTeN92ocMrJGsMGfydEFQRvbac0AIgu9F+YdvBnaBWuGi8HGhh5AZt+78LbOu
zORKb36m/beuO0jtZwiUCQMjLpjbaAFCDXsY116WrO18h7Y9UX+QwUPMMKHbpPd+iLNkAwi5CL7F
048+pBh5OySXJDJ+fmvin/nv7ftlp7ts/PBss3lWZyNt1iwR475huan3pn7UOH3a6vfk3GT0d+vm
R5Uj97Wu/emhIKDC4dT6ANmErm8WcoRRV/XwTaBMDqpbE+1C1H63ul1rf3fKfc6xtthh210w99UO
3QWufsIV0zV2wFJbB5vKugkAYLcHIjzUsPXjQ2qcGNl5d6sFv2V62csLo3wu8kuYUz/GZG9Q1rK8
zro1BIwEz/g+/kjltmuf+vA+Ta+QwqjuBI3AImfzlwq/j9H3fkagT1vufjYPBrCbaA2JCnX+4G+m
u0XQPa/0AQlxi4ropq0vZI8/5bFwqcczrh6GF/DTWXSX+5so2JGC7seefCRJItdvwvmK7TheIrpC
DZz70kMpyjFbGRcIwh2F2xFuEHXm4dH276tu7dhAmHdsXzTnsGxFERhU9gUSQofotR9Y+0YcGaii
WlByHqTBk/LXVnetk5ORwJQgxWiVafDEr2L8zeIm9JNt1B7m/lcW/hrzzWSvkHPo895cYPCQLuBx
CIs+hvGsW5fVIUE6ifuz3/hAytu9UDDmDuMinf5ihX8/YTKmbL55Sku6zpH37cTtsDpluc2mKSwM
em8CjkcdxBsi/J76OCUOlXn9izXxo0/UYv+rwIAbpiPODlDonYu6Hpc9Pv+wznr6HU6K3+WLz+Wf
qtD558LOTIccwMok9LM1adFUkHlpT97QXyO/wk9pyVvDX8gY8wtgREf/WdYPU3c3mr8N8w8sYboi
e2ehv+uHEPp/Di1oZWHZ6z1S3jHwtdFGubthUX6Ha9F4lvM9xi+dd5u+/x7eLp2yO+0CaDV8rWIT
3nJoMUE2sw0EEhQc7UsAzqG1DS/ay1bBdAc/Bpl37e4QSFxV9xIyVbq2ALlEHiDt4paSQuHi+90F
pHqfyo5khq2brQ5LKg3JRS99++BE9zkwj+l13gY6MTTAogH6e3z0lNxXU0VbOkrXunoq5xecWcq/
aOCA9ADSryJ8PA0unu91fUXQgRQoq72xv6ci4Nirlq7XuOtmrx8uDUhXOZ8I+Qxb0zk2zQ86ty35
J09F+piZ42rJayENw8E/3WbDsRUof6AxWtozunOzvDYaymGoEevqps+OS/Qjzc7p9+dv/N1eizMj
hWxqHEyRy/++Hcpt0aZ2hV/LG6y48lTUv6gafJamzIvZp3/8768mBGsMeAyHM8fZ6JJk1vcNuiEv
H7Dum1Txhgr0jY0ey8txCn9+tfcnOkq+1KII09LRiiPjfXtzNWG3VOenCZseMZFThhg+MFAPoyXF
o8PIsxJ7xC2VrGm73qMaUF8sP8vTO/ua2Cazl1XC4fn+Uxb569gR2yVw7oT7HWeX5TyNUKQBk/7i
q/3oKvRGqC+zWWbLfH6bejM7iVMhSylISERGtsLu/tUh/IOBwl9uSAs9/vLmztZRmbq9YaJX9DJb
bdO5Jgm3Bz7fCj+ggTvLL97d+43Qci2KRXhQFYWNs21ZXBVu1vUQFevCQrqlHV2dMhqnHcBiuefn
CLJtJyy/mNjPb9IRbIJ4iNQaqJbyT28HjFP6c6Xw3HlGPvwoyV6laXgp519VE2lf3OD5wYNLcRnJ
vttg240L6O2l4n7MA2TglLWF212yvJYJyhGrch+XHrL0j31Ue7YRTdvPP4rztWvpCjjcGr0Bg/3l
P4eSv4ak0NBFIV5tMN0w0xLpHq/AZFg0yzCh24NHmKP9xSXffYeOYLVcUqxoPlsc/c8GqBHqECd6
m8K6KunQavUljibPHiZE9VqymdEJJPQTd11XwSeexRffx/u3CnmHC1PXYXfLQe/to45SDVl74hZk
RlSUWeGfdwXbpnqi1tDO7t3nD/h85HKzfIss0hSr2Eufbw4oL1k+gQSlp4/XzYBFUkeM6lS00cvW
DrdQC362+evn13z3UiWHWIpXBu+TEFf37A4xpbYzG1kIhs5YI/KBfGijdPUqfA7ruuxek6yIvhjA
/5SG/p7cHGmw9aHowCEAsJE6+1hwsGmi6PzMK5ybmbi3BKmIf3LqR7uC8VYTmFmyY0ShVCM+ckG5
oQfKTvyGtuhM3hx5DBr4NICBP8P+kTY+zedthG5BlaeOQPDyNBXESbgceQHowx3k33XLm0488ndg
G+EvUNj22VunyfJHNbJshH+ai8fPH+674cN92g6FCDZ8S+n67D4dDO5qcpLcm8r63h9qbV2VJt62
EYCeskrji9H6bmKghsPIWdoorktlYnnXf32g41BO1hhmESIEjoFoxNhAuEt6stykafo6GyECWD26
6XPz5vMb/fDKgsuzuTWWctnbK88CEV9bVJE3xcmfcBTDxh4Ipqn6UNsBfN+6ZG2hgpKz+8WF3z9h
bpmCIBVzNgckWb69cCejpDEqwv1Ixt1NeoApLrI5bE2tuy6zr1ayd80Ih2fLcxXmUnuh5nr2taQK
6Lpq5xEDb0OjqvHqGiVU1owHNVjTVdGM29zt8ysaZYFnpQ3JOMFXNZd/SuNvvx46MfRDqTbzs9CM
eXvPRmmrMatJ+TOQS2SgmsjnDvpH0bMblZC/zWijo4zc6yJ46DW6p3RYo4MJlDBPDwz4uQDXqCco
VDdTgvQKSJbERoi1BWkaH0h+H9KZctqtbt241YGDPedQDLid8BGWIHGJt371TPMFVicfE7/yEQpo
FDUFDohUc/qNKOcWKxg7npVRcrGTz18NvgukyBdj/qNXopa3zzxCk5Jewtun0cfCCTJscJShryKS
JlaOytqLlIMIviCxHnJ9BS1BeXWgbou2WSIgw/CLCe3dxL00y5ERUEiFnwbd7O3PoPsqwpHEUUD0
qbaawVqNDhDM/ps92gFGVyCmgbb9/JN7P/JZiYmClf/0hZlH314zdZBdtXXVEc82e10HcBQ/EPgD
k7KIqa8+vxhNDP66N4POoNRFsRiJBJdllXp7uSHv8EBqAxlNt8ZLccfcon+DgWJNmyS4xQ3hTxt+
q73kmEVoZ9Ze0Z16ij7NakzWMlk15kp/nC+Cw5h7S2AIHB/1m1+78alzr5HoxNXOESAZWyZsXIHG
82K3ZgiRoaIosR7g6eM1TOtNLu+K6ccI+jMkKdWlRM7AW2c6aTArfkVuilcJ+27crchNazIvDj2E
WZWi+rBRcm1X5HJ5pOksjkBA/MZei3ZEXWbhFot8pXZ+vMYwsey6fTwZq/zGuJ5vWmyX8Sp9sJ/g
/aJACGESa3uR7yEbu+bODH7nDqbDHbXn+crlSNev6X9Q1JL3VuAV1h77aupekYtV19s6Xrf1KtYP
ZbNtxS4nn2S+AnHZIq8k1yjY8X8CaACjMMvdRNAZuV4QMYdt/LOJr43gCPo2WkG5DU/yavw+vGYX
1k+50075H4BrfaI2gbqGMDNMp8Jo0SVvE6ie0wuAizJ5ibLbDGMpcOMbZGqBOKJOA2Ju6Wv3N/mP
X8zQ75aGZeAs3EBXZ9tKF+7twNFSAmMyojs9vZkYBm6JG9umqGOQLitGIzzOwPjWkS0DD8qUdfhi
4H44buluMHiXavl5kTZSxYhlVbSeIiaqqGPyeTixTv1Ow97K21L0cnpsgMh8EQj0WfZvzwXcvoUU
gJqPbToU69/evuCGY+LsGWpac8zCsEWV2t1jnaYqko9fXOzdPMS+nEKPYm3Sl+nobE5wotBu7Qa/
XmzWwb6Z/Esq9NsSE+DKmNLnoGUwxFPVfzE7yOUEdzY5cF3EQg7rokMr4O1NZklU1YjzWy+LUZ+K
Xi76DVStEBbNHbN2dhGpJR8UBQ76gfG6Ja+VBMNIrOmRzl7GNm1TpOEFQQGNl3fkhs25c2TfJsHW
qz7ctpFGfTFq/XW7UGU/HyPvnxpbCAbnssM3dURWb396fE2y11xyJXqtuqhVh6kLtefAnrFr0sXE
XDwN8RfH++VNvH1iXFOC51qkFMp1zlYtPJxOA3GuYptWwcNV486yumNfyQsaORrTavaV3OrdemGg
oaCW7UphS06pZ3fZ+4iqzR5JFIWP9phqv1LoWM7QaVfDVD382ye69IKQkS3DULj62TiMiqJv7Kgm
jJK1aFfpVONgkjDPAHW3Oy8PXPfItjj/Ykl8/1AZe7pgBZaORanz7GDsRouRMS8wisq+wljXbJDb
6LvUlxOmfIBuMaHCn9/p++2HwYBZap60wmk9Osun8deem5BkAaUmKUi+7qE/t1QZh56apjV3/iGX
6I9bKx1gwWVEqHSyAj00hOteJP96moUBu6i0OKu6pjw/x+GAAoFQGZmnJxIyE2bUjLxdZHQZgd9E
JVQM4dGCn6zm288fwfuB9fbKZ08dL15nw7rhymTWjo6/6d3IxaCp7E0Qf/G43y8mb6919tmU1J9t
prPMayrt5+Rw3g87AxlksDLI+G5PpoyrLUje8IvrLvv6t58r12VaZSqgSobi8+1bziLMwGUXUgQE
vbrupgZ3opYHX+xlP3qSbOs5YrBQoIo8+0SDWcWBFsrcwzy8pIeQHmsMEOMI83NU+JXY4IOh65qo
jBi4hv0P8/ftTcXIxd25wFcdj+lLZCWvGBNwCAn/cmDlKEjaK9hTh6ltH+g8BntaoYfPh458vzov
P4JiAjSAHKNsfPsjBDXNShZHSCP9zzJcyum5HdK3j/MTfmtIHXUfXRQQ91atKZ7NScOHTSMAkpi/
SpDanyBHOmsuUW+6TkHVjdlzOmFWrkMNmTYUxn+9wvIDA5phoHH04rG9/YE7Q8WGQBbrhbF2XfYA
UQOzJFsy8VJiFClXDWQ/Ed70+XN6NzBM+suUhBDjUnJX1tkeytF8HFj/h70z643dyLb0XynUexic
B6BvPyRzVKZSqXl4ISQdifMUHILkr79fHldXWTLap32fGygXyvYpUZkkI3bsvda32jRbnn26axiG
L0KNgW+5j2aRef+TiwGjgFLNSZ4ezdePWIUehrM2znDry4jdO2OmkenPfQ2ujrnt3/1k6CPBW3N4
Azr9J6kxuiVNyZiBB+TGN9m05bb2/A0W2mWpw2P8+xc7K86oRcmSZ0z19ZOFbY83FMPpkv7lFgvT
xj4HLIK+IMk4cT7/+mJ/2oyw7bhMEajH2G+t74XfJEZEbfhol0AyaTqlMPob33s9Gyz1wh12Rayc
X6xS+q+u+W0zEqDB3CGhG+KFaB9gOWyqGo5+VvbaU99C8J9HxthEKWS6MwZ6LLdRbPgXGaV7UAKU
mDmcOaOw9m7owbQw3V/oVv5UafGdIBagT8PAyNG+C9XGCVM67UhAELVHlnVu5ldG99ZUIaTZflr6
WXzyclX/YpU539YvizfiHuvcl+ey5zPs9+p0dLALGjmIOV6kXS7mN/z6v+r//xyj/ucqHt0g04GU
dDYTnB/k72oqD+1RZBgwL7M8rtdaUiHsjWlPa4W6xj9Vv2HMvcYDp28nAa2r9/UfbdY/Tda8j2Po
TULN9Rmy88rCW++Udobt6OZtK3Gx/PWT+XUT/f03xe9NkUC7jsf822oCCViqUMQpXUnn0vSLY9eE
UDfaKN3VnHF98zlOokPiTNYvbr/+9U5wZYMWOh31M7Ieg+j3dnpcRlbPOIh3Ium2Kf52ogqnrWzy
nDxvaWw0VNGtjaI41KNkNY3xKgEHWe1KW8qXSM0Pf/1FfJsu/Px9HJ/+yXlbRztpf9twx1QoV4Ms
vQSO4izNhhwPbykiV678lnyQqKo2c+c/obwh5Riy5S/e16+v678uT9PIwt1BlfxdQZmEPZkYKZcf
WlQNGJjvBFDOWWgnTHn4pwcx/uKKX1/A/3NFTmk2Q1vzTwe1eoTUx1DhTFtMUajZs3sicGWuPIB5
8WRumwFaCp7935+4/28++qfu8hX/381Hxw8waF+cR+c//7vzyPN+48FjQGDq+Ih+b6n9Kw5C+01z
TCZOxvm/POvcbPtXHISp/cYajsiCKpRhKqeOfzuPDOc3zjym5jEtM0xsSX8rJpVf5evj+a/0PI2+
6tdtMhXFFHUK0ZML6OOa4MX+Ko6Bz0tfn1e2B8dLM4jBQIwzFDoaP4YRG0O2YpNGbo9DSaCh0IiJ
CWURbpN4wuZpGv1nUSTOMrOn7E2ZpFN6mavniwgDy0ceJ/ZKI5QhqFRvLN2oUuvC9VkPHCu+xcvZ
HmNswQuLChFYq25WgdGr8dIrQrw3eTmvolnXPjJV+XQ+JikXYB/dLYTy7NrXiuSiGpR2N1NQApJP
Qu8mKzx95/id9zQQ1rHjyJ2/cQZPn1mRRxDpomngCJsONJ7C2wtkOhpZ1hkD3SYkia/FFeVJUV6o
kdoYMUayg3fg3oRFNB1B1jWPDYDTGbMQ631gWTpJQXpnkbzVNNUHVPfxuoFtAV+hj8UzhkNe9kGG
9bFJpubS0QZocUmB5spziXDQon2bZPqxK+xx24RquhnSOn9Cox/dJ1mDoMtICQlqfI1YaSs255eh
6rp9UYACXeQ4JZ9CUN/jih3ZQ6ZldQcIJvXLaCtqVbh9n2bfiCOSiv5HNnfaIW39sQ3Av3swFGLA
XH02kJGYzt7j6GQ6KXCzeTGNdUQqcx9HRKG6BEgsm5gQ7NCKvJaGrae/181UvFdGUe7mrq1/ZHZN
AnkqOCTP5D8gqNGmZQvbGPikJVdyaG/10is2ZndXRyhsqgose5NVj2OuE6BKIe9YEXTsLCQHtO7T
G6hg17Xl73T7jlwBZ5nayiW7SxUbN0PNIyL838z5mii2trHeHc0ziG+exTKiXLupkknfhimR7KL6
hPOmbxJIYgG0zwZfZr8q0/nNmdotZNaN0DPm6Ta9w4FzvsFhZOitm7YEMtEU+bzFW7uK/WilEv+V
MG0tSL0T1Bv7My2xqLk0OccF6gHthzJQq5ae/lnXg3rA6tWuGs/ibckZvlj8Bazw1cQZu/Xz+FH5
hbpqTZntpeeRg/HmGEwxLTkEnfA3rnKx+RL3pBkvts6vlWEJC2Oxw7S/cYVfYlodyaUobnRrqLEJ
E7M7+Itcu+uptqsivqx7z2EcxEEKOHxb/gQHDdekbMYLq1AnZZLXKLt+E2FlNeLyHQYNijWvWBV6
+OiU446zEB3oZHaCElLiovPIctSaK6sRyQU0KJR69rOXRD9IrGeoKx1KbfsD/sgpS2AqFIoZr+52
QP4nRF/WSLKRC1BmqXIAll10KGYojW2m86HVyY3hNmDpoo9nL3TJlIWUgRtoQtdF6Mr7xhc0xLsk
28g+3bS6GR7tc8QIpIrCAd3TEU0yuvC8ctIgAdHYi84ldBJcEZ0ayyqXXVI8aojiWrNo1lWPSZ5B
n7UjQeLWaMrPPr9XHvF0HBw4ZJrgFk3eTyOnqIdoYa00pp8XY4beTEzmztc7QmF46+7cwfBOatZ4
QMYPZ56SC88N7wm1KU/9KPjo3ggW3EUhLHAKs8ZCP1rHBf7HpDdvy0YElUQv6XaEj4LSu55k5H6W
HaffeApXkBvPQJnMPLrW/OqS2J4ydCg8Dsp1R5Bn5cM9SmNKmxB4+rUjZf86km8Q6GMpr5RlRxtB
RMdRM2rYc1ENabGmU7ocgG9dQAonaEvMs35fDRppdSyxez/m/tqqfp/UbL6KSqE+j/3ywyw08xTJ
1gJVBF0t9Bm45YDtl5VSD3Yn2k3lhPbWFvpDXmFe9fUa70YqiBm0CYV0fCUv5qzW8bBjZQ+I2HFw
mZt7GTEwBMKF68rTqlXbdy/wPpbdVNZLC4zqXie256KsNXeVjxZYsa49emZEbHExWHc1PZtrwxrJ
/XVrWJzDa5/SeCtNr0LrqYFkdwkhDskFeQ+r0H3PC2BwC7MvraOf8qpmIaFGBPFJrwx0nLgrT6TV
NYCm9Lxxkf8TtndCkXI0Rvo1AQrvszV369hO9LUdOwbD15qgggoLO5ZvQgEbGssAFjwQrPHsPnVj
c9sUmtLhlXbhK92GOiAKhNDQVG3GKD2k1Tm1me2DJTUqgH/OHnuOr+fbApPIYizUBp6JuSSRwlLL
ZGxtIhFimhZBGDsSolDpbu28ItB8sECv556CYnvui7C5E9RqzQpoPssYtCEIxLBfVA+cJuM5k/JS
T7qOHzTsLCPX1v2AscZPGaLBmwqGzDoAsneOffeU17J4qyRiBuAS+kprxnA1aqW9OgsQdZdos7hj
6MytKNiMoZemws3XViq23ERufXaOdTPElRz5oAvN7OeF7hJ5AKn1JdQz0ppxH4HsHJX/mMYZqlkM
fmwNPoxDMKWeDKTPlNEsZUWiAdSPuZaMv+JTZIN78/zosrQYG8APxFAq+uXQ2W4wEuHZOACsPPkk
AS2p0fr0tNFd8Ovrq9hpQ76d4V5VOId7mACXiTBpKfMqeevcoQkFM6c2fwYVOiaxnd6wmIrMoOs5
T4G02Tjm808VxXNWQWWvjB8Y/4dVEfmvo8vv6ZT2rrLIBR979VZkzcGrcNoVkC7I1lEfA1KOFsoi
8vmkUytDsfoNloawNR+MrSkwX0JMCBx3oo2uAiR7Qe/qYmk1TtA6RraGFgU818TzJmztYibUO07y
XclEWpvEy+g05XHWXZse45Tup4HRVzybn67BpDPq82VpqgtTWFs/Sy9TUnC7scVtO48NMYPau5vh
d0mmmUmtz+TO5n/oymxWMGo+J805juOVY8tnsC+n0YqmTWWK5mLQoPd7JNK6TfHREU/ZRN6StSgJ
qohcTbJN9n3HzJVGdrKBsg4F1VSX/WBn1xCUtSkk57cBV5vGJPZNd2EGn8XR6cM6zWXrmMNTMvRb
c7zRATyAd32Pm9A4RLqDqhbAQ95lSzqCgdV2x1LE6wF0aJQP67YrH+Oy7wiqKR50m2mTq+0m4+T1
1mXeTaDzHe0ibZhoc1s4IsWviVZ4R8tyAuh/EA3N+drGjjsl1bHN3dPQEd4eF9YWVVUIPoOeCvKx
tTd2OztrLz1kMsM26SL3whoGUDo9vl5QFiMVwIVbxnibhXVbzt6nUZGuJW+JcyLRtsue6jPCNYrD
d9+d5xViqEyNmJ7z4Y0oo2tTIaVsCh5WkSkEIMULpOj00DQ2ViAN0bM+X8ehfXTzTIeEYy5LbXya
Ci+5qnui1s5fE+icfO0QJXVpWcI6Zs5tk6cPHghrm5CppknyG7MfP8HVQ0epKg3ttph3yrPkD5HY
e5oH5qIPy3tYJ3eKHjp9D6A4ZI1TdBVPnp+kLAEK1FXuYStosrWVVYotD7ikY88nDwovMDb0wx3N
34UvMi+QRf7s5jTAieaNHKtd67aCVzzxpi2KUoQbuwCPNqVNvcrK9Mjk51DUFLX9WN70kbOtUbCN
wrvDpkWloTvxba9nADChsCm63m1S8UZXZNQlP1LPPvWmtlGRs4xtckwVFOm0mfyDXs8by2qWjt4D
CM33mW9fxjPhvOEQkRqWlMO2zjqvWkY8b9MMdisCZI4RCCe6cASZj8RZD8AFV/YIpdgf3lPeqrXt
1mBvRuJxbaffSY/YSkufPlj4RRHtJ2pRcFbThRHp1FTztqA2JSxp3Rr+GKBLqm/tKRKBm2nOvcjM
C2RZ9kGrSZ6CeYfd9Mbgpy11K9+C548XytunQruTlDyAMt+aAQGC1dlXQ8siCmg+MGb9KrRJBBvS
6sCedNDC6kGMiOURgl5E53xKr9pUGkEwJMQEXtpdafpV4hm71pmuyxSiUVE6IXl5Bi+rQRfJnet9
6IpbS+t8VCDxi2iLy3S2yUhDYUjOlC0S1mlZ3zmtwo2vSb88Dip0noHLLWxYyMtmUG88sOzDk4w3
CZh9EfdI9gzv07aJGGV7PICRPruuoqMYrTPx/Ili6kyo8+xlmvQUPr6GFk2Wt27iEsxpAKIiDeBh
cGweTHSYrEkpj8MMdNWpjF05TOTOiWbnyx/SCc/5pdzqJJ5vXfaWIAwfhD5cuE5ubYv8zjyz7ayc
WFBdY2dx6jYIM+iZUHtjQDEQJEo8Ge+goMaX3sHmJC4S0aHbwuc8F0Rba/w6XTdg7jToh7pRQwHU
ATGLU0+t3U5u/Ky6F6OzVY7xI0PwyloAhs7MLNBS1qaso/uyPZchfoPEriN4qrKRlpArsWxld1so
M+YVoxVsn30TqeNcl5mJ3yLprqo2eXc7ce3q83Zw7WLDlIiIRf9Cl0a0aXotUA7s+4VQeryOkyEY
TL6IYjiSavgkG4o006iwjHcf4MaTY+23gKaN8g2p/LELjRxVRYhcnohV4etPsKaYykZ6e0Njb0Sp
CwfXYkS8THLCh1kiXxIUz0h5ouFUeMV87cU8UjoRho60LSrFmWxWgnirprsBSE1WK+pjkofLg1k7
cjfUBP8KmLmkifyYm/jVtbKWjiqJZFpFTLLpyCe3quVTqdyrAuT2knNEvYw6n49RZxtHzw+aq1KW
orQDj215N7Yv7hpBQi02ZiKQbfKX/PpDxmcAiCbHPRpIJqtmCx+cZuUmIkjarscLU2k33PlixdAL
9wqCrLxF1VP1nYcARrORnofFZdfR+sgMhYGEBgHcc3fpJAZ0SpjYaACWNDbIuhrXStb6RoguO7OX
901YENUc3emyqDcjLdRNaxTa0vPd65lKIB2s9zbpkURdpXAnot57j1KWOL9LP8qUQDlDWivdoCkA
UmlLQNSp8BWzTEpql8qLbBJ+FAm3UXU/AHJFmo8RJk72Tfoz1qPkyIbWjrRNRHWKGbYRQXtSk9Ut
ulTjRTXcVZ2i44KzNMU+ZnTXRpymSX07C1RbDfAkSv9l6ExEeA2dXE2CvGQoYPqhFs5n72p78psG
dCHRlaWRFdeqOWgUfWDu6kI2j5JVeqd0pH6xQ/xtVIfPLLVHyw9vIePBukvpHWVsGIAiQdzK+KoK
jScAXqeeQLSVo1R7iEMPxK32lijvo6+SYjFPehr0mijWFOfXeqkjEEsR7xHeaC3YV9dklPTXJWBV
fTDvPcCKgTN2mybsIW8AroeOAz8qC7q8WPujdQdOdmXUpFuotuMljXciSU6W0b51RXYPcTmw0upE
t6wPosxr0QARXTrl19JoPsMwOj8p4RSAzYNjkoLyjoRYC7s8IDH4zFynCiJT3JgiPWn1zJNewLK1
z8T0/sx7ZO8jHBP0Wsh7O4s39HpYuad0ZjXObRo5qn1vdRUuC9taR0ZMPWr7QF2sy2rCqhfJdWjF
n6merBUZ7BqKhvtIDptMUIzWtFcQv3M6qafmwUyMNxSICBlqqGEEuhCxrhlXMPDcTd1o2i4fQwN2
hSVAWOdzjymV+oGD0zIa5id+48AcipuiIA8kgxXYFPIqjOvywuyS5nEwbZyGLZ6Gqkuee28+TVPV
rqTp3FYRX+JM7OyUUAQYsf1QjyMHD3IOc8ZpMPib2zTOV3GYPJVOOm4K6dxJ3b0sZ3WZwjiea4KP
7fufwTpZUT4m0thlYvpgFH5ohbyK8WH1bKJrqNIz54u+WwlhkZhnLQXJaauE74P8p6BmoV/lPIq4
CVfVUO0MWxD2jAuzbMxVYZ9hQjnBZuDCLsjLzRZ0exjfulr6KM+Li0Pet20/JpAFdVLR1q6odyRA
HlpnXksvuRnIOwxAoT5kpEQVupaueyvbN81w1Ht9rfTmuo/6S46w1REmwlXlzZw4FPpcK8oO9AX4
Xsu9tHIMZ5m7bGa11nL/NICNX7B3Bi5pgYDI03Fha9WRuLArvzFS6ufsKrSsZJNO0TZEn5NbNGvZ
nzItBl1fPlrjqK2dQa+Xtgues8N0PWV6Fnildh1xRjBTiGmuAnBeC5aeAXb/7dg+9tAFE3ONaseH
KRvhQqT3M/lkA6jinYbYqk21Dre67p6UnU2LmUgIPQo3qRF6ayiHVwOP+m4wr/w53QvLO7h+hcdQ
XkDi/RHW6PszHX5r3q60XDzEFS2stnIp6qfHPjpD8g1qgPrWcQnDdqtH5owP6ODRB0hmHmq81TDG
DpKzfx8mmznRp3Wq9ViUdf1FaO2eELOVKUJ5Qfe0DSrNWYzyDBC22lPnI8yc4+kuV9PVQNoor9TB
JJ5vGHxAu656KBPUQBN+1myq9jZs8momosEh8Saca/2alCGD89UU2EO356WA84WCVjcfQs4EC0uI
LfTOU6rkU1pTtem4GTaG48coXsJ6b8hmn8W0+WzrCondrUa+pNd7Vw2TI2lkwFXyD7enyUU7Mgt0
emR5w9HOOJ+V5UtdO4BKHNqyhgL4t9GM6WiTFRBapG4aaTEvwZZC1zUo7SNbrtwGF4xGoW8R7xGA
DyfOjrMfGRCLom2DmKC9VAHjKy1iceCdos1+12LxYHYlcap1Vy010/9IYrTK0uf51gbWuiHLp5u+
7ZMVGQf1I71FkwD0JXRwrNNU5zEBTM1kPwNSec45LC1zTWWHcEw7lkkZHT1fbu1MXTjNnK4TA1KX
rCizcOlYRWtuK3lroXfTk/wTy1R872iOXFu2S1LPzE0hG3G4LmeD0idBnirbRq6czlMbv+Cw6qX9
HiU+gt88I+RO35buU8bxYzW1LXprVDNpv5otmmcFRLBxRFXqUCnJGgJz+JwXvr6k/7JItFeise60
YQQgGq6L+SY3KBwbe6kN3mdEpW4xmfBc88XI5Xup1et4Tlaj3a4yWzza0t0hIlzNKt964/AwZ/Fu
LtMfE/d2silXuvhWGNeCc15nuXvNya8NjZTDzjEPvRcdwpRkRJdMe2i9mO5EuvINMp6gNJLm5wzT
XoNEe5kQwhPImLvg05iaHlKjMQIa1oqd1z+RRHk3y/zEfITy1mMoENI6khzv1kOKD2xU0Z0jaUN7
xCFTB+asd4AvGwtnVhm/dlpGGUucIpAm6NjWvROSkGa3+ikbBTFgBG/BLCZcKFFo1ipA6MSdWCDf
JpJXvfexvpGEqbg0RdXCncp3dm+OhF2UDhw41IbMPUIBCSex3ddO6XDglL12tWxFFGzgu5CyeFgM
UcCGAkAWxJV2bHmyWofsjaQETFlO/GvHOdhetSM4c+Un1K62ZUQHe8jdpRzFSy+zyyGh1S2SH5SU
D96ZU5vVPDMZ9dtOTDpu4pEooszQLuLi3AOFupCQjEjuMV1EnQFB4n8YHmuTG6fbMU6unbHvA2PA
bV4JbWvQ/aZNLD87eh2CnRP6dFLuS0Yu5MUsk6ICsD+T0cyJv977CSUajWgqXPbLhaj8ejUYfiA5
agetrjkbZnYgGcilar14XWniVPeEFlVtSH911LYwmWGjN10gE+PF7HlxZlMs4zrd2w3WnVEj0m6h
d7x9uVFRt0yO0C4H2263hZXSz0ln565s/I6Q39mrT6NZ2SBQPf8FScx0KcOyerVbmmgsbhEmaqjR
PXF4RUdB2pJx12ajtzBJaKJFdK0m5WvLHoHYSLN/dO7yWhsI5wqL+lL1ac5gEO53ty51q9mx7tA8
IIjMSJK3YtIwdNstkQFVvNSd9F2b8kOlu2vSpZH1ZPOlLqwWyClkFM+pjzPtgremDkvYymnE65l6
wKAHGvf9RCsNqChqoCHK003dIRXibClfU20oecUlHLJAk0W7JljYWFZ6OV8UwiVYVWQjBUjtNBsg
8vFVOfXabRwTeOc0k7Ymx1wvaBib/o9aTwWjGxrXsjvHoJjIHHIOXisSYZv1aCDdoczQV3PXJ4cM
n+kxRrC8rFXf0Qi2mwlsey0/JoBTwWTLjmwJfsezvoe8vVkBeeAccaHyKDueySQ3bjq4WaA8e96F
c8nRj8qeXJ2sb8kDiJK+2w2z079FTpPvHDfj0Ow34G5BCpNbxOFfUFLWzcxjU0zqwDfaQVeVtrEW
Ker1YOTebjvqHCMIDTkQNQgseSRAwSF4tczluNHshKgbKN6HULheF0S1Lj/HqIkLznO8Mr5y0/t5
aIsksPqBbpGmC/exJ4N61WZ1tZVkvlTBTNT9rmj8Yd9Kaqt1Ggp2IjsuSYuZW0s/NIhD1nIoOmqm
KF8bvZe8kFwhfgh9otESy95Zm1KPdqFe1Guby5G71fsNm6jnv0bAyJZ0P+ajXcdwy1FOwCLoMuOZ
LMjx2pprg/B0X647XhGC4sKQsDOnq/cRjSAYuMWz16j5TtdFtTF9ThnsV7gJp2Y8etQzJ3oY0y6t
xmJt6hIwcI63A96+tXPMPr5RdLGu4n7MVlpGC2rIOcRDQqgsdcVZh7Gc15WS4r1N5LyDgh3RUeft
f5Nx6h7bqR9PdiX8G8/kwB5opSMuTXo75CskE5au1E+eOz+Wl1bs5VeKyOW9rnz57PuhnC6y1tbS
LbEOxYEeexsuNDcR7bObuV0wDyNVJYkzxWckanNTRyIc11HJHHCLq42QFiSaA02RaGL8WO7zEnV1
nA9YSYqsg6Q8q56UYdsY7RMLiEOPJmu8o0FGdbzNCaOJlm7NNFsNlWOs8bZ3m9kS4Y1WC4LVM26B
8FgWQ70sLlDhjA+zGNpHj17uqsn1nhSwAQpoDdZfepW5MbyXwsO947R67C+GTvdvkxlV8miY9WrG
5l+v7C6Jr9tsaFiDqg5vTiWLDMZMzuhexeZp6hKn2vC2h9HBGhRHQQXUokIlrxxCDOAIQWEJ532D
z5o2Yy8bMGceHZm113Ynw8nDoCTd6tLjGCkXmhDTaigaNzDD1M9/8M9q8z3VaOVB/6nkRpLDTZPD
jzoiiVWOwEFT3V0EBtRkJqvsh57D1WPjuIrmhjupi97qxwNdtm7XVbZ2qKYxfOlFa9MSoX8eVOU8
Lb0Y/a5EALmqMrr4dKqpIrQ0ei2sPoMgO9XDufr29pGfW0/NGEWL4UxT0ErQMo3bWFuTANB1Vo7j
Q9vEt2DY4us0GqK1jhxUx2TWuM8IBiK1Vrh7mQiW7toifkQ7CTn34naSyiUn03228kb76OkVk9ul
mPTZFhMUpACc1whZsAPlFv4uGwlROOl56dxhT53vCzYlp4WbhG7knnmlfzsklka3WdAVrqfzmI80
IJGMrAqkxqp52Y6IIXzbtG4myOqPiTVZK5VX7cL2cKQGZur3y8J0pke+7uKgLJ+GHqnU2R44vRXk
E22c0mlkMHRZfJggXGK0tizzWYs9/3FmzLCxrYKoMNpT0UDcfEm3DMsaWdRINDR358d8pwBZB5I5
x07dFamyLwYULysI1pxlensmg9W30jtSm+lsN8xsyQvn5BjzpaYp46G26FJkBy6RjgRRFksUL+zh
aKaviO9t91OWh9etodq7KY7ohuZdcUletsYczyBocQkRr6J3hDQGp4nOmSpjRJDqg3esM4OcibGs
AFbU5awNwZz3/riIeF4upSU7uZ2YMUKz0IrhNE8OrdPQra3LiVQdqt5yUsuCxEZ9VdY1pw1s+i2H
hdE6cM7rVlFTXtPaJqgzR4u88Ht8fsAy6QRiPTJZ+5iguLJRbyF2bz7vOFyByrbJd3PqK7saykCU
tk3uttQnb5lAY78bqpwpPeb4REO7EtWvjprh9JoWtVFFSGaNsIN8bcqJBmqkxn5kDkmSEKsDLXjy
pI/nGb3K5SSH4dXOdOM6zXXmVhkUw7XDA/OU/hy14azE+kYa5xVVUlhcGVbvtFsSVOCK8Yht5hqN
gCFAdbmQQJY0icuLqVPy02FAtVCVO58MW2sP1mhGJIr11gpbNPl1P8Vif0s3d1cV/Ocn6Pu9qjko
RnH3v/8X3OD//N3mozq+Fh/t9z90vs6//1T7b1j48rV7/fI3hFgm3XTdf8jp5qPt899/Plzi85/8
f/2X//j4+VPupvrjv/75zqPcnX8aiQflF/3b2SDzV3o59Y+Xj9f8tfzxp//X76o5obvObzg4zoa6
sxIOLvc///G7bA6QwG+wUjwdbAt1vG7Y/5bNCcP/zYBUh+bUwP4Exf4/ujlhA/qG2A120ca8hpvH
+TvA7p/C7v8IgW0PnTEcEAshHunM6Oe/iUoNlLvTUKacVnHD4NuMpkfFgZ4XEC+rcDrjyWHsqGMP
z4fLMEzcGxSi8SstNy9Z2H7WP//hGzz9fuV/sLeeqqTs2v/6J5/6D/Ln8+/joHpGMMjRFuXgd9F1
MsehrtrEetaLgS52kjREE3fQAjOMtX99qa/KYi5l4F6B/sSjf6bKfvd6Jn45aYU7pi91uPGK3QzW
zEOfRjwvuo7VSNchZ/f7H1yT6d0ZRIcA2zK+qhU7259KIMQ4YxftotokwRzA01r+ym79zS3zr8/2
h+t809bb7jContC9l249Lst1dBGtmt0re9Gy/sUn+imw/PIEnb/GP1zqLKP+g6esAbOQg29JXzhZ
8KGcwA2ozJZJ8N4st2oB62X1qzv3DXaHDJzr8R2CqwAsc+Yefb0mhxDO5EQzvPUy1dogZXJFBKlE
wkOymEFQrybPBVuBNpGjv6iDxkGitxxwkvuMAmxkfzgHojkAKUwdSMZMHQaDLek5IL4xCUFrKW+D
yFCFsQ5bldMrit2O5Rri6RUFdwjOQ1Xem9epqFxQJoywAye9KJdzEolmIWub2WDBeZYZPVP2jpAN
MmJJxdi0ycwMs+cFahaY/bJ5Q8BZD/RidNEhVm1eLlKz7X60JINb9GVnU2LQT9G3lSpM7wjBqcKg
Vzn4o5b15W6cHL1e9ApZ27acE+BwOTlZNeMAO/E3SWjORMvWIRtBiqrFJ2KwP2fiIEOBlt+Vabs3
G73u0Ijp6aH1O8mMh8gxbzkU6EuI740YKRVOAkx2bicSPqHWlgsitclYnovQaLH2WDJfRn1X3EwY
G9JfPGFfdfg/b/Z5hcQBYLIkYvX5erP92CeSrpDzW6zP3UZykD0M/SQ2f/1mfl94HIZJFjAEtMyW
Yf2J1DmZbpeRi6S91W5dBEOMfiVxM2LD8fn8Qtf+p7fz57VY4zzk0my0P4nsf3hlCloqMmlz/Y2s
KxKkh7g2e9rPOvSHptXyHDVSU9wmdF3unM4PP8jzI1i9973spXdDFHx/+6NDo8AMDeLaZnP5tge0
EtoEyel8dFBNa1sX9IP0rt7KyZ1/Yar4uubyorKoO9xGLEZnhrf2bV2KYa9HRl8Wz6yOOQE4xOz2
qQedYGL4aIXADOiqWMiXKyYcoVbc/51Per78+cIwdS02ZVz238wk8yR7WjuF+RylyB6U74EQB8+6
sjM7Xv/1pb4+tT8vhbL9DKByXSYk3622npq8OEVI+9wgjjxR5Vprb4Ad+ddXOavb/7P4/n6V8yPL
9sU4AqjX13ej5fw1uV3tPFdNnMIlcOSlEWI8D2e8KH5tice/vh6Y3O9X5L7hAaCRDPhZ+5Mzu6u9
vBgq23zFupW9Ffrsocu0Y8Z2SScZcVsDu+YiFE7vIZvuI7BX/83ZmS23rXNt+oaaVZyHU02e4yGO
HeuEJTsJZ3ACSZBX3w+9/66OJLdU6YNvfwc7OxBAYGFhrXfwU0pRaP9WwUJMsVVfFFRwkgV1r6LZ
9INXvpu1ptFd9WWKP42Doe1VZ0rQiSoNxTtQWCNbDVWKFECRjtYvJ29GFwSvaKI7G27Q1dDaXN6R
QcS8aMsu/TVFtDwR3ovq5Ep4mtVcxMgKjOuRpsc2TFIruqTmTVHY8GyaD4C31EsV5qh6JAHA3YXb
aOG3Bj/u7AJn38zfTLaXB89F79mg6nMbn64sApE5YY+UZgtlaUOF3WNn/MIGVFSkEzNpTlhg2xcj
qtj3Q5nSdm2bwakuBh2XqU3QjUawQrzHelF25f/AaY0/DPIBQ9Ws0KMeFBH1mj6YyOi5YQ116XgR
Nl2zKxw90LBVAMyjyAXlUlKNvev8cKIpJsjyHuJqirJLrN11dxMmTn/PVuzRJAA6kF3WWBddqyIB
oG0NYIAuEnDEDmegzaulb8S5DsxAb8KV0qvBoZLShsEiANPJJzNzYTwEIqGw7vMYbC48rLrUUrMU
hewpsgEIFHwX1PPsYYgAQfvRn9bDBwYUjc6ta9cGdKVYjwIOOtbWy1Qv6mFZdD5cVBM9FblKnIwX
dQQ94jYDof8yuREciKwosMAWpo9sVhdRG4w468+TEw0vRUkVdSm8xnmEq98U6xRNvRzVVGfuK4Se
/dpPLRBfC4lhJJ+mpgDgStFu5SnDoGDcUMy06r7JH40qGi0e2DgEX+VxkNKB9XKgBD68s+4CUmT8
0tUBvf1pij6yMYis69pK65tB2Rm1dBSU/HXfDdqvXimAiDWtNYHEfBn8mBoz/qOKNE7XmLmzSoFq
8dwutCqepXCs+AX8lw2oTHWRt/AKM3vQAPF0NPt1Y9MVsUbHMandiwg7uRfXxpeNcndXEjQNhfxm
pZsJ+rlWEi5HKB7BogR10G6yvlU9sPkxeBzC1rxWCEX1y8oDCr2ECWNWy3YcEFYROhbDlkMS1LqN
a28wIajT5zyGj7YllfKTXxmZj/+N6ml8H3UCv+y2NbizdMrQt4hnpOmtHrSYaCUQNdQCnXZQx2IM
9JtIawTlU4Wl5aYIPOywJ0kpbinaFDdoN9fp8Ehl3xWD7v8IAAe9VVpK+gITPPtZNgG7NLNqUBjm
FGpPNQ9ikhep5/dwIox2KYXwH1NjcH6jtBD8wXnOeG2LcO4VO01kXmH+zX/gqMpNUWoGBLCC8ZM+
YbIOxKCB3P5o8FcW4DrRN+lEibugldctyRYd33rtmPB7qPsiU0onuL2zVSQyFrDuyA7zvP7lFdS+
1mA98mdN73CYs9repQtv9Y9W04VvWJAWYGXDxnx0/DF56VEifKZgUQKw9qL+SWv9dAtOx2EqcRAm
C2AT8feej4WCUO7rnEidroxDdWBajB1e9b5WmiFFoUHDgb3PWKpO9A2+yr3dfvSDKotF4Pe0fXU6
TO9VBnB5UaJ1awOCnHIIMFjT/vG8fljVMkP5tJi0/K52Nfk9sXs7Xlb5ODxQx6QPQcyY1DJzhHiI
uxi75yz1+BIiN9pHCxQGPtIWcDEslnMUYjB3i36N9Cio7lvCC5YUskmc6XzR9egIYQ+1Q1xDgVXT
f84EJbrMgFDAEGbYrqlMt3NEmFUxfpuxZd2lkXqzC1kRoAwOd8q8dAbyvtugUC0pqmmkwyrLoElc
E7IwexaeVTZr3+LUIyKRVnSYctVRnFbYKrvKASQCvkG7r0kCkjVmTl0FABWzaERwRf6WZab9A2Bi
jDGE1oABp2w70lNORPAmw4Ru/dwJwqApDXrEugaX8hj8ITBZtsJgflFGRXlfT7HWLdtWRcMySsNC
XyR1JLHYy0Xco9iSgqeLqK8T5ehBY/E3VZ5BLyHFkjuDvjSswDYO16k1VmI94CL0Y0z5e7GU87Rf
uVFys7faQOPA7QqTmnU0dOwj8BRyZZvSaFg/NxFLatQdHe4pKGi4UUh0lr3bddY6qXIdDJqs35TQ
phE6w1hcDd3YzB3wpjE3eexV/pVVwkd47YM0lgtdGWxqjGkRkrIrj+69wgmmWoWRD29JdQ1ghFRz
AwSucaR9wv04+iiE4skTVrG8MdMKzW3g38+Zo8fVEvPt5paiRoVGcNfNORiO3RQWSY3oxNLQpugX
Zy3GeloaPgKobu9xWi0TjpXh/aFYAa1Fs0Nva2ZaW64BZk07ulhy2gzFqL6nCMP9oO1cYZulNWO3
qpCIvPcS2/0lSCMA3keG5a8aoEiPWdy6H1RQpz+FFY0b2NbEwNyta8ga0ncLEICSl1wU++oZWnRk
XHRRzaPLaUGwL9phrNq1aTb5cBXV2ng5mb2/RciRtxiN5uE5T2qU1ZiFo9NV8HilNmE+PdhDZX9E
juti2BkK3npjPrTvKSId91KUMHQQGkKJfCj78F3VamTJHFUjF+aJHpf3kRZogsYGCP1c/pIgbYFT
GXhEksGONzQC7bUsH4Wd63Qh69AXm5YnyCsl7Yb7FUtA50Kansrpl+AcukhL17tzigTICCXGGBky
IhN9eDx9wWR1kUaM8JmzlTnueykwcVwkfuddZq0b1shP2y17I1HRNrNF8mPAwCFDN3dsn0Ci2yBq
Qr2UK27MeEvbOXtL65Zevp65xY5kKf0o0F4icJWdgtGPs/kDOGHw0bWn+9mmnASPnijug1cYjfLB
KhQUa25FzKQTWGpoErTD7WQmL3gnlPeliJKXFniOTcFTTiinl40HOyO07G2di6zHU70M4o3Qh+5p
FL6HugxZZ7gocPcQ/DmfSBBxTlA8MJQKoD9SNaYinyZ3ZufQFC5sYyjWtcpqhOskYSoxMOJcIESb
f3N7ra2v7bZGvKfA3IxKC4AluWbXKonRs25eFmPaLdmJ4d2EnkoMD7KSM12LNNLBwlIrEhsMSYi/
0GQ4KbTIvuOSNgplr5DjUSFYc1e92pzTDDQrMgScTSKwmY7prZUH+nf4kIa/itx0MJeVkwM1pmEy
6mgkyKi+ThtajSF0SEB4wP/Ce/rkxa7SSxA1nBiYKnGQ++ZCn0KWACpPrYBJCrw4Ib+ZqqQZ0CWi
uwghMfVrs/NSLPAcrSL6910AL6EuH6AHyrvMSGjv2H6PZFqQab25jaLWX5VJC2ZB2NgQdLlex5tQ
mcPwnDX0K5daWWpo3PtNfq/Z5BcLKhDp5RxXclLiCrigI8tBIHaHn3Da13NFJZNNedGZNeFDHya3
XQKxAiwWxgbdVV0bvXeBx+WD7CywUylXO+BGvyeSoAb/6E6qVdcItvg/wtCR0dVYU69fdSAc7RsT
NmExrqMKa8t0VdHsbh+lLrIW1pltRxsN/IJ7gdQsccoYqvADSy+kk3iYW/fFZOP/bkLso0AvvfYe
p0xTQksibC4iGzDrQtSVCJaGPZoTqFKcomGruQppSjm2D5Smen3jzYqXTTsaP3GOCz7Ayvch4i2l
XgAshOC56HRykGXUesG0HHIsizeeLXBQhnvb30Wxw7UQtgk68Cb4i/s68ICj01MfNkogxLicmqYa
UajnObxwilK7l1Kf1KZG+UTnJvH7Xz7MAyTveh5gVIyk1l26Mh0WYZC7PGyw/KYrSZVxbnPZYms0
XbwLI71Ce0em7qbu6/TJj7oJ4DDO1vAkeL881H0/+aBpIQwsvWD0fgcypK+ZC5G+8vIL70ljsE0Y
zapBqBAQo9k18GpzIhZxOLL096CMxkvkabOnmqMGSQHoCDh6331iU/jvyJzfTkm80sWTrdhlixSy
0w9esSg2ImjbDzdcxt3OFCZYcWcM+3uI0UDS6STRB86rvHwxCWnh3SjDLKHJ3yNSsgjjAVlUU5fR
S9TSV7ztqyKJ1rRymJhCNxWvkq4z74Hye+UNGn1wOask7d80ym0BwDl8FFgGJ76ONJdNRgAqf3Xw
RVi8KnHopfVDgn4GZfieuloUhIsmdvrXmDrGu5lChlx4vGGdhY1q0HVCr/GVjYDDYIZ7u33Rm6V4
xkkZ9mgcp4VaxqnFqkY0yB/x+C2fQXRWMMRAXt+0ATjPRSib4hHdz/w7r9Jiq9uDji2Vm2uvQhec
QxllzQuP8/hFKyuxdWD+vA96Prwgy2Y1CzDs2m2VA3h46P0O9AnqwFqDIJ1hdveW4U7P0IWK95GD
g5M1WL63fvQ6uQlmnt8MplbJTK6K2vdIteJjDL0gBOVnhvoNBsXWgAaZbQ/LMkizn/yI5rXQevd7
qir15NC9J2tys/42s7SSLB3bYLmoYpeivReO5SMoOlRVVRFDvDQblH6vIPfGF0UJBrB1JQgovxyg
OAf2NH6UffKuRxz/VZhb6U1HrZncQPhIlKZEExC1CY+ZUVrogdJsdX40VUc1NSmxMpYG6IMFbZU4
WIbIFYhVhZIT+7QcdbC4GdZOmyC22p8tJRqq/Ohz2HduErsGltxmLG9tP6LLn6UZla9BBeo19axO
+4HFbyHusEzywACNU1vcxKZbueuaH+qt/a7pnzzV0FrsCndA1rewevM1mmII4xbtOATO/UG4ayMT
/Z9E9JYNOrQUySbWPABhY9zOBt2+7Q5X6AmF1NworqJEpZc/bJ9OELxYI7l0IoA7V8F8vOAE+cH7
MDWdd6MlQwfhsGnENS7nnXGpi5J+LDdvn23i2hUdYFgVVmRKfuXNtAcuP8ukxwypMHWSjTHZSl5H
ypoQvK4tS5DSQL+8jmo7yLaTJmhtp4WNZZnmRk1ylaD2311FhVHUNwFIluw7BQhhvySjQ1WcBfGm
S76LNyCGOn9xlDvn+y014wcpLVgVKqg1ZBz1on+u0Kb9yftINRAkUP2NUaUgydNnvmdY8cSBRev7
y76gQrjKcJC4yxUu2PydbQ1NP1a5sQqikaZBTtY3ZxZl+T2LZfras62A5bteSvsjczKOQpWU7WVi
Z7yzAQ+SWBl1Z9cX3I3jD4GVNhQ9yjKPKY1DaKRaBWA/t7toGeZsihvM++b3pZUVzo2Zh5UFs1w4
P6GvwUgdcLN8LvJRBzXTFThM/y9q7qZTFZ311rlu+Rt69AgkQU+sX6eLf0clTdQ10GRE+mpWFaN9
vl9sRHCpHuU0Bm/wYIZ1PkY+OpjGmUGOKpqfg1CnRYUcefBD+8osdynQUFF9U53Xrnofm93SQWPX
M0Gdgt78NxVSKqiMR4ZsUu3wTXSGDiqoyoM5DP8wfJuQ/V6AYwKYOiT6HSVQsMW9+RL7eBPALjun
Dng8UROTG0ruZLOs5aGeDqwPO3EBvm8DT4qLZAybG40cAyLhFILv6uQZ5cOjr8ddhxWCjW4dDtIM
vP/1nBpMY04tdhsM8XShMuQ69AyvotN7ZL+NwnLujWLps4beX60Nr3SGEYUKahqFVt6YJfedG8sG
qQ+tujk91PGEcDed5SN93bDYLnOl+q+hoLqQdHuR2MoSrYiCJt396Iju+fQoxxNCvxznGIRqGeXY
ysWLZKiQbdnioAZblkciz8P4vaMMe6aW/9V8/h7p4HgB60N6DmTTVvMjCW1uDFZWUP05PZ2jXTdj
DvCGpAeDnA/axfuLVg9YVSb9ILb5EGWbpvTFfQT9822sW+sbqhHa1enxDlW02BA4znl4RdBvoc3u
HHylNmvyBtOGdjsOpfYGNg/N7SbTnO9FA5VfuikGYyp6DnOpHvQ2UhutsdBcQGHIfZxc6S6ccKh/
Ipegn2lFffFhPd0I+HEIfMEwPegFGSNsoYoDt3WImqhw0HbqWke7Qq/l4/QafPFhEXbk5MF15Wk3
27n/vVEbmhZcl6reAskpMPKG6kBRPzzTVfxqPp7rcMLhwlORnn/FX8chl0ZVDXYht2kemBR/il9T
jkFbTGf4zEgHoJH5kKNNzV2A9S9GERzA/aEUTzb8Llo4J1ofrouuNC+prYt7HhvGpYbqz2WdT/Fd
q2X9S94gMOnKobqbjNb87fRRdCYOmEdNRXAwVHf5kgRzItsBGkBV9tT5oL+2MWJhxjL0eh4tASC4
i5zkwF4gjpmZ69CsvUt8yX2sudq2CjYp5+wBPKf90w0l/IESZ8xgMfSB6iAddE5IzyIYkcVFn3qZ
QfnGlzDvosuqtoo7zRPRr9wqtHvfGTB5nSyR/9AsUfqLoKFUuhytyX7sCf/3GqZm07/GivmWRE9r
/gY+icvBqQqLDP/jyfXfkgJGYpkq49WiMrE5vXHn77jXXZwXllsYmIxBtDi0eKkC2QXh4NEyq5A+
cKlNLjsyxw0AQDzhUHn9yaByR6NsOjPyF5uZPYbopc2Z0ekU7+8wr6x9x42NbmtRWNiS3dZ3vWsU
G2go7er0JL8YCnyjATQUIbIAt6KDoSyj8LMphFjqFBZi+WTJhSde0xpzidMjHbVOQRfMW9SwoCej
jXpwbCrNiRzDEdN2aLz1pLk+mERbrTNj+O2mSXqZYQZ3esSjuQUgyICTkk4BIyPN2J8bDBRccn1L
biPJo9HJje9k1aj95HH7/d9H4gj68+RAURwKSva+qYm8jvqt31FQCpNs2HSjbSx90ztnrnYcfpjV
nIZ6pKHEb/8g0sGpkV1Y+d3WRpnmXpMlmNzWUcu8MKdlOSGqW9Xa/NaQb4pn7U8t7zpsE2IYTIly
X05P/DMh3Tsk/BpvtnblaTsbvrn7azzmRaXjttlvUx6Wix406KXqsROhY0qbWBn+U5iOISJCjfvk
9RWcy7R3Xpqi0Km3BLAGW/3t9E/66qvPOBnLRdJ1zij2f5HmtQNdAqvfdnBobm20IGf2b40+A1jU
00N9hoCD2TsmCqKzLDMXw6H1nHCroYd4pbaa547RgsZ+3wEeDMDwTq033geBz4PL70z14gcdtQIr
d4KLxpkl+YAGD980r1HTojVHGglen4PA0r1W/LHjzwImNYRrank8bhsW6t2lSPJiDJr2kqex/nx6
LvOyHE0F70mS1tnx8nALm6oPpzyx1HaYhLgY0z5fNX4oztxWn27Hh8PwbXTgTDyzj6JATmfWGAHT
bwWStrCJPffbVE3Vpraq4im2oEXUhfTQZamNb9BWm4eps1mxUUmIfH6E0kLR3QBysy9586nL02sw
b9ajH4dys81HxdPr8GgZJvpCyZSOW2UgUE2GVKzjOnqrgR0/xD2SLaeH+2rJbQ/HKVYCZfpPUce/
cpaAVsYMIxi39Cvod8KTXFeRqs7E3S8mBTyGAhd32ez/fhB3G0uGemJW01Zz9bnkmrQXJaSkRYkH
3J3ZGv8fsyI7QpLaJvB6hIX982d2GgCToBy3g6tr15oJqcDwzWz9z2sXGOSVXMsBUffQw69A0rDQ
ombc1uPEx4HK8l6UpXnmCx0qBXOkXYf/eRZ4DMY6dAtSjjn4dZAa2zD1musO28Bn381Q8JE2baSC
qt2FbLriyqhdUAetHW5LqqYLt7Xy28QRNdUuMoaRYtmd5SeY7vgJyX5g3HQZ7U4xpOLMFj7eUyTB
6G2SsiA7CmJwf/VRBaoEEH5jW2VRsqlqZO4EfMwzx/g4xjIKi2PbaO0jA32QoDSab3UuYhrbVARQ
v3t9pvKG9SqQg3VmQsfbF9Ccw26arxmO5PxT/jokqW7JIDUrZ+s7VPihmprL3mvcu8Cu1TX9eGt1
emMdpSnsWYbSXQ4MoeDzRffXeKMRd8CZ9GDLvHGzzWCV0qxy0T9uptqgKJ+MFxVVqZ+nh/3iIkXl
l9cEpSUuE7Rk9+dpOsiFlY3UtsCxTLRDR6l9q2pXhTclu/ub1mcR0g9Z1T36wGRbutex8zM0izpd
Tq4WbFubbvjSQERnOnPLHW+p+ZfNhZpZDhpk/v4viwc3KHHzCrcSwMp3jnb8o/CS7MwoX6w7XD2K
GbiQUIz/THv+WvcQIY5Qk6m2zQYDel1uouMUGTVNwbipv0F5Ti6s4ayNwxejsrX4klzfwBTtgxTR
qK0QlhztG14w2lWEEczvDJPKtzSX8YXRIY2XBfDJT3/r4y0NKNJ1ARCScjPbgwVtx3oK8mAqdg3J
7xUsbLDMOb5YENVjKG1j93J6vC8+YKDrgO75SvzfUdXD1PQ+rZXYscdIEbnX7hIgfWdiwvEoARfM
XOvwHI+r/WApaTfWZiNdaEDO9CtI7RYRHQicp6dyGHh437s8cjmcFEiR4T4YhK6VWYGjcnZV6N0R
mNwbDzW8RYwc2cXpkQ6ng0chcQecFRwV8lpr/vd/7UcIuMqoyFN3hfTrG8xdbeR2ovCMt5A5/+C/
U455GHYfDz3CHBXKg/CGEiCgNGTXdlMyIE8C39McriqzT5Pb2tOc29GN0jt6EygjDbmFPGrlA51Z
BU7vIBhIBwAkvjQ3kzAsbcETR1jAbeLgQgVGWl2IRG/lIhmAziOea/SPweQHL40+yw3rRZObPNd1
cY4Ucbi/P+fEvua0GFgqHIayAundjrc1SzcYawxByvVYDPW1nOx7sAnnlNm/+lA8h/7PaJ9e5399
KCCZQSgCRuukAT9NYh9eemG2PL0djjbe/J3ma4icwyZUHGw8cg1pFLZX7Oo005Z5bnXLMKibTT70
v/91JDLPGR8+c5yoy5v7Gy9ucSeAjxzvIuSoFoPm8qCreJZPkA1W/zwUViXQrwySQ5PPtT9UIWoQ
sblKdmgMmjeoj9LBqqVzTXQ/63cx/+z9jf7pYoCDjW0S+g7Dw5Dy6sbMNNsJiRZVU9kS28HAB1ws
K0wv7QReq+dX+sIeRfi7twTaa4013MZjjANrSjfpTGJxvG/2f9DB5LWodbMW5YkdyB7agUahXUa5
SWp3eo2/GgZV+ECn6GygqTTfQH9tzwYVZkRGrGwHJVdfNUGhP0D/Lt9Pj3JYBCTNdh2sAigCkjzw
9j0YZeabiUGWO73XUR3M9e6Wqoi6ARIfvMrC4o1pBfF6gmG/7sI4PdNdOT7xpMcUAT4d33G1Osg6
PRuMLsDAckfvzbstzdJDqN11kGtMsRXNYrKn0/P9YlX3BjzIlkIzroH9+eVOZh16eNFQX+A93Z/Z
IkdJGctKTRXCIXMiwrgHy+q4ClR9WFa7OKvin6UWhuDi6hT0hNGtqxwYVmzYNPTZo4hvu5q7TOH1
lgugJNNyIuZTUXOC9em5f7HYHoQgtCU+2ZHOfNL+2lFpC9irM8NmZwP6vsU91XnxgQMCXMyNu05G
zpnQ98V46NlQjMSACpP74CD0ZXnnJSnPxh0oyOlewRB4qGsPZjJKUneVnQSb0/Mz597DQaigT0O3
iVsR0IF3MKBV1aVnAUPdIRduOBukLBxzkbQSOJTs/fgD4VT/JUCp+5fMVA8gYaov4xZNVxQQw+Jb
o9ipq5o788ohPUbZxZ0lS2p4WjqyaJmDEDh/eNNUYigXtvK9P64EEHJm2b7YojR/KAhy+mFZHrYJ
bOXgpynbFj2hzgAB47c3pRGGZxbreBTepoDsTDIVWsbOQR+nw/uwo6Mpdw7OxutIS/TLsq7FP8+F
UQIOAb55FIgObRcTBNukDZZv505tvjT8LFuBcbb+9VDDEDZhvmIiDwcd/9r9jY19DoxXK5t2BU89
bHngkQOYTc4cn6NQaXGSue8ImPMrb+Yk/318ZiZHo8dBt6N9o7XrOLbhsFh5aqzDSDZ3qaWQxNPr
IV/DE9BhGQb5mUz56EDxC0CAwo6a8yM2+P4vKKaRd46l9zsZ49+EpPMI/LkHZFUoAB0zsv30gdp/
5FAeoT+EqbmLH97cjzzciYboujZDc4smZPUKyLOsECGcELLIHevScUCjxAnaZmf2zIFjz3/DEjMo
w8IoPK6mAYWRXeUY01aOFi7EXiktiC09qNzMheOKfrOXXHtepIHvteJeR9VG+WRwqcj/raHy+VMc
j3AydyFtnBcPTgnqQzAXbGpgcvIRMe7FhEg8hbBKBd0/NVY/h2KuPONhs+o0NA6GkgB1c9G4MEdg
0FyUMF1AAsUhNhGIKZ/+rgeB8nMsXgfsZl6TaK46c3D46yawQq1AuCfXt0GVRN7SmcbsoUxDkLSk
5X2yHsyoeUYmOK1W5HroeCBJi9A6IhX1rW5NoY3Kp91dgh6Er4IUv27h5iDqexwUQ+0hiLLoGtyS
9qwZNP0Xgt317Nt1++P0NPYP5H+zIK7AwreoGgafNbi/ZjEmboPXkc72RCQcaQpfGve2gSRnrZCc
mdSg38KZqd8LS/R3Y+qJM28wh1X6v9fN/4xvAbbBDIw3uX7wxZKx1XLXmvBiMdwW71/gbQnJEsyP
pjwTrb8cyqU/ROGSz3aY2/dKoH0ma31rJ7C1O3Qrr4IwB2vWwgw5vapzynU4q8/zDq5nJpMdZEhW
bo6WwDFoWwArXSWgrH63iB0vW91vxCKjqCFrLbiO9Tj9p/LGf+vpwSOe3RcJsIcGnFgeen0JoWSr
8rr5SLk51vxpe66CooaXt6jDnJ7qV6tKVcOanxUUuI9aF6WInXzSOHLwK5Fwy/zrdoh91MGN5szp
3g/d89xm2i6Xuj/bPGLxuH/ikt6wOVi1tbULQuoys9FKt4K6/gnpHNpUEov49fTkDujS/w2JcgaF
FTJ81vVgSDimMuyTSd/6adN7m963qxrd0zF+GoJ22ArcfSCkZ0n22NtWdUvMFbeeE6XLmr/xzEof
byqT6wo7q4C7k1bRwQ0NlhOdu2Cu+wLhSKhFpCRm0wi50vSzBBJmmj8njZpF3ivz4/RC7Gc6n+sw
l8u4O2eVjCPA06SVU+RKy9pGftRf5xMqcTq2l2c27/FeAqlDQ49CJMdUtw5qc4hvoBAaRMHW1Gok
ulRgruKm30WjzM5speORAN6wZ4nepPN0Efe3kqnaQRLr0h1dXmNlYOq0cRqkyX0Nw73TS3cAQ5rX
jpRXNzwIta49s2r3x4rpytddILMdfk3iLVO01IBqopIUATVu+qi8M+C8raHw2i/a4NqEfYmDTiEA
lUJrWXodwONEq89lQl+sgQ0iy55BWVRXDqtfk1ZjLtl5+W7w03QVIIm9LMc2ujATuqKn1+B4+3B6
GILzC96ReLO/BACbVew4UbETrSou9EmU6zK2javToxynWg6AryBAFIuaIZCn/VFk2CJuINpq16vc
um2o8dDX1Qf4OE4C8UB5b8Ac5JlQ/8XUcKYDbM39aaN+Mp/avy7QSpq5gvVTkTf35lLikXSFfPO/
51AUOfVZwoDzzz8PpubFuqYUDg68ARBPS+JZElXTzI3AYuRMgvzZaN2/vLAdc3UAejpJMrFvf0Yu
QK4OhTIq1rqH0LYIpPvh47d8g9GVumen1zTbXQeBytRwEFDIQeIkC3/0PBcFxdi95BnsZhA9cg1B
kKG3aLdXE3xTsl/YOQJ3+8VgTe2zqeIm2+ipa1w7iW4hGK4NCQqgcFcQ0lUeu5JCsP4HqXffRzUW
PWpFyQEBc2IPLLH5PbSQngWFA+DxT+SpureicviNwCG6ZYNx9DMQ2/5X12XUaq0sxQ0J2VIrvAIc
qr1PelHZC0Te7I2u9xEexbZCp6/y6+qjKXWmmYABQpES1OKsjSjNm9aDr07XIEx/eX1tQsgRlnoY
BpyVFmXY4GXqtwaUTCnG2UkrbRztRsJK0pdFiTY0RCEdZTKE4mNtaWbS/IiozT3JKFZ/SgdqNb2X
EHK98vJ65+BiZC4bqfvvwurQ9gTsXt65AvMztGyzgpo4rmBi1ecpjFeBhh+UPjXhamRCjYBzBypE
rgt/VviA8Oe/9ApNzjPb/4s0mE3vEdho1FLTO0zgcmX2bAvR7FwYd/GiAmlxk1nj76SIqocqmEnN
OHJdJkYHFsNsNX6KXT03ttNt0MCIV7Uhs83YOeWVTfy/mtrYX7eCmkOkS3XNAxByZpWbVygvnLNZ
/eLoUk7WzU8VIY/McH+jx7AOlZmMzU4MTcWDrAH07ZbG+nRU+iLMBtybYC4ovaLucpAL9ghJu6Nq
813dQXMdgyFYjRPeABDk/sc+FHUyNMYe/juj/28Fq8+bZsa6WvhuU42gbb4/oci2BvjpFhE9mLzL
wsWkxchlcIUC0XjmgflFrEW6y6coTwN6jn/7Q4UWdMHeyYsdPuxwW2ltcHtEjbjptQkjlUaGwZOs
1Pj074v5+doCJ0NF5DDaopOBHJEXil3nNOYKV9CSHkeIM2vix2eSkeNsk4Iu6Sbbg040KI79GRoW
zq/KDcSutHD08CaoVXEcZ5eD3WkLa2jSM8+TL57sro4wjO4D3gAYbB/EXa3q8sHOc8rIdPjWdU01
PEuHZNWaPUUz3QtfUdeO1w1JAXKVVrK26UKfuaiPnoOUC0wb6KPtU6OhZ7k/aatDKpM6Fp81hbUk
6WjdWY4Mv+GRmdzrnosoNz8RO58xQ3TaUmeiydGu4tnOCvA8YwPTjJ7P0l+Xqe2lEfohhUEl3Wh/
sol/42FSbuDxYLkMnOsS0djyzHc+njJ3HVpetBvJr6nm7Y8pJhGk3IPmLmqn8rqGWFwvKr1AVUqU
7QM2GTDp26648+qmXftTew7pehSFmDO5AwvP6DM6a3/8wc1j6ASWubPDRq5Gx1a32P+cy0I/kd5/
3+rkuMAEaWqxmeETHJ6cgSI5wLDC2VGJbY1FJBJuZ+ixwU1ZRXk362ZgqmYDkftptxDcEAiJkFHR
eZ6XKIFn8lus+e6bDDTEC8qigalUWGNpwibqnX7RDIP+hOqIf9OVVnfXizBcS2gmOPLl0E9LuqUz
kyj8441Z+RGisXlXuW2Rrgx2m7Vs6zGNVwj1GJdQspHbB8wHHSay+ulNMwcsOIBawvtWdTx9WOjV
AJfNTWyXXMTAfvhhA0kiNIP8EuUq/8oY+1a/MNweKRvBhYytYBsg8otZk4G+KvSnGrwQrPO1tGNs
CJKoH2aUZHVfloVpLxpMV79pncOvV6myriPHLj5UltgokLFxl4VAhhi+WVFjz+Sb/baFf3YReDZy
fqEqtPFcaJhjzf7HgydEmDVBnHLVegfHUkXQi2ul7N3UhOGIoBHeB1mGMR6JmOFekYkAXjSGMnkI
W4T6r6CNQjOtNZK8pWxizADGyMT+TNO8l8qkBrvAkdd+GocEnwzWpLsWeaCdOVggjA9/tg1/hcKf
Y/OWo9dycMEiGWAMWQXt1YJTDd23g5naiKwJFl7mp6tUUB6BATtLG5hWHTT40Rn6czyl5c5OVe4j
2Y7i3Mr1otC+yGXV3sqole95nGrfg05zmmslTDQiDKtrcAAMsBuSmpLYSZV64l30CGVXyxznqg/Y
4O606GroIAsxswp7OZjvbg6ddtEgthEuptBDeF/lQwYAZujhfaNogxxbaQrIYAFCRM5mmiYEZ428
rT5Q9dGa1f9m7sx248ayNf0qjb5ngvMA9DkXEWREKDRPtqUbQpZkzjM3p6fvj67sSomWFF1xdYBC
Aukskzs297jWv/4vKaTszuw7jFCRQEN17B2wPWsgJUbMoPMT5xaXrnwk5GNjwOWHbXqLt9gAULDu
i0uuXMF5jAhcgHEppgfHH8ZT1Y4yfx2WTXAuAKaBjx5hdsH9SqZrKxIJYN6klHaiN4vBw4QlPg9k
MQCCcIwcC2EbYxFXSYTzwyyEchu1TZp4uJraP9OgmM4zChLVDXZZYKM6YuxPea3Ll1iUjA/EJ7EX
6GSDFS8ZO+tVTwSFbyzAPjiszAbYgJ2Sc9qmRfBYNBg1YXE74QCEBQdn7CTsMTjRoP+aelvfGEUG
WlFu6mJG1QnjOemnyqfzMfT2KC6VMCmKovgOVEYhn2ct/gmYqqsDfvJOBhWpr/JCcVM/66Vvo4Ss
2A1lJajcuIK6cJ5WcCPXE0qMp6HEDfbCMRIpvqY42Y8fcUo2cI9PKtFTMatg1H2jyX5q42kQB0W8
E1M3dLDP8tFMz/tQRhWBMlMydxZp4t8k2eI+pugPmE8iJbobB4kMDq0kKrEqslRsSdjjtcF9wMeH
CCjvq2W27Xe7m/grCnz4HrmI2tz5uABvzDKptc2EFfpZJkmhTH1urHI1IIm65zIHyKwJhI/N4Qjh
aZ1VqhNfjGBo0xVOGEq/LdqkwrFKxGLXaw0+4X1Sl53nS3aYrWUhjclpBmfilTCDeTbqsRFTKaYa
GNz0inlOFK1+1rVGr9YkBMxT7NViqgwHH3fBgeJsF1MgLLZQp0QDxj5yBlhyFPawnVWf/AmCDpAu
hI+nE7J2ubwXejxKHmEa9cxqBvgEmVTh3qoL9J8nuCJVN8HQSflJ3mZlctaZOLBf1r1mof4noHGi
iKbYU7maVwB3JcAgwBesC9u38UsutV4qKX+ZaZxKmVnn/E5t2khjznrld2Z1gWOm9Eu0wAFWI6BR
nJqGzMd3IY39817HhmQ/FEoQ7JAROzsl5Iy0ZtCnzVputUIFQtlDdxv6IQKGVZrpzH/wm2yj4LDs
rMlC4jIQF3ZmnVRhKLQdsjSsyHw5oPB26plDKPwbLBcKGr4q7KF8tnBwQJuokvnbqHzoH6B68nZt
g8zE9k2NgptObrNqVREgfSCt7BueIg2QXJPQ909azEWsFZYy6XOnVMjz1TCcZBdMDMtWn6i5pzq0
wy2dIDo1ItqH25mSRDMbNHzWmsjQtvP9ETpjVprXQYKf2R53zOKUZAK+AbWdUI2EQQd4VCmVRkw/
9cmaF0o1vbd87tyrBququ4lt9lclkrpd4SsYIL7GE8fBv2yMHv3GxuGMCmK4YXj+D9HWFkrwfZhq
ZAVqZzcm61OLA7zmp9z/87TVz4WMe+Wqrqdopp1XRjkbg4UGF3LNhIokRnJgLSaoYMGbhNuDjwtX
wEVVne4Q+Dio0P2q/QZnrfxlN7n2yFqOZxUMCP17Eo/Vz7JqOZ6ZUoQZeKVZYbEd69J64uNOgIFb
a2DTK8LkDtS1krmcL4SKNVzUvehpYilA0TSVU3yrKJ4W1Vih6lE4oxTDyAIRAQEMGoBBKToO5j0h
VgWbhfUUp4XstdQRjitLOCm+qBkZZnfqbW1bBNzJ1lUt+/dqYTYQc0FW31P9bdyPZlsVxCiaSPVa
LIseiLrBc1UHJ7nsh4yOMJxKOas1qT3DuU29jfPchFAd8bcwGBFn8D7bYK0UUvSThUMHvO3gNbAC
WRuyxPmTfiFlPQ4I/jhi9sRJkuBKa5dYGqJxxuQ7wlWIwIZfWDtzJC3h6r4MkKrW4A3hpmW29qoX
kb5J0pJbel6wyK7GMpMfoB0730gJZyHVV5UAU1zE1q7VQoPdoVTUX2HcmOm6lpPoucDQPcNnIE5P
9RaKGT5JQLFX8VD0ACGidHiomy7sOUcXVQw3ckzw2Uzwn8LgQuDtBfhRu+Zoh6FY6ZjBj0mKUrFP
yIbjPFFUgQoXyoE8WUI2gCJWqCM89T5gYoECw5FM1kLxWOVS9lxF0hTssAaTQXNFWDpSrD7uwUVF
Jl53GPqs1Cxtvxl60D6WuJdcOWAbqx3AAD1g+7HUOz23yxukUeVVnoUIbRm+nAhTrt2b3FcLGWN6
Kbk0benZrOA1kYXIWFF78Dwx0p+o42vHA6SuQXEkHLcKxRlOiETDZcwx2z3lZALl2oy66AW7PrB0
OmHTYOsLFdy0HZe6ds/qrcMNriYVJwrSCFw+Wy2/sohZa5gNjJO+bcaEhEefip7lwoy01zxpU/Uy
DTT/PGrlnsSAPmCSB7wL7qmcscsMTaxjKtgmys1oZ5CYALIY90Q+ZOs0su082Sr4lqQr8oy+fZuz
1PZrrEn68aHn3C9W2oCTxlZABNE3BHMbQb6FnOB2mHS2/H7EZaPHurLdcuBgNhU4mox7J55k/1En
AjWdJKFSFj9zGcw8QKpqgnJjB+ZTDSt8XJnDFN5oeqXiXtQ3RroT3AC/k3nFcHhA4S7tTWxGv4Wp
YxFtcyxnJYdjZ7q6PRSPTqSkWJxhV9aDc1NVKmgKm78RchFaky+Ks+tBGcP+IvXr0vjF9xPyQ+Kj
YsJiM5LlfcUyE3itU6vpWciigWlzq2o3WVX32U4yYiDWWjqEwaYHYWt+K/FtPcO83LwDsSnAtZGq
+oUhxFi7ZhZAUG4Zio2b9dQXbRqhCfhiaaGXJJFENVGhpolTREqO6sXtDJFkVX7EiKUUrkxEKnKp
4AMBpopCJ6jmSNVDp4DyQ+0IGOtcVdLJuhr1Lhm2xaTWg2tFdh+sbSawDMS0G2IWLnUUa61N+lcR
j5a0RjtWPGaKDzxvzGoOEbWJdHNFrkejREHPsmetNUf2ihH0+kYf0wRUMyyf8zgnmukqPjc53AFw
Y9pYHXHVtS9goWwIZspXCHV7Tuq21Xzr2rCvTrjGYOXDL85eylK2Lsqxm+GMlOaPgORaaFpdDhdo
bbAQXRmQZIotNnad5TUBKC44eXXzyk1ZvsO5p31iiZYKsEwUVDh6D0q6sk1QhMCKQKKlnfZd8qWp
ocu5TGzqSMjQ4AmsrsYxTHzX7mqrWfHE5nqQ44o7R1ZJ5Rajm/rCrCt52AwKNzZXy1QQI4OfyP5p
mSjlWYY+A5eCHogC9f2TqnpKnIJEzFDgg2U21Z9DWLF7d7BhOdh3leIFjYSKvcCie6MHk6yvWtFF
+QMnsNizh6ZYU0aG6XBpUMCBWxKmX2snqNjT1HFkz43rKVg3Hcq9VagmjRtUWVGjlHA0QPe4qnGt
MJMgWYVjBmfIBrvBXjzUfb2VG1XeWileP2dlwaKTRLUinyWTMpNLBWxrvQ7ibCXmDCe3HVky3bQR
8eNgQLeWlTHJ8XQd0O8WdePUbtFA2MCUTTL8tdFZEMBV0gFnwuRfVkVERolJpffPSaPqvxx7cm5G
o1fik1QyMceTwhhwrpb5P+RKTJdZLOnRqm9l46nDlBK6cyLZxYbldkCQGWdKe1HWvlFfqJC7nw2/
Kup9PfZ4ffvd7NCMYS73cTacX71Wm53XjU4pr9tsdvRT7VG/TfMB0F7NMO29vhlHrM6NcTJXKl7A
zpmNw9bkdqLqexcYa3aRCqpjqYHv2fgU5EcD8MO4gBUGVfyHxIH9p+UHE2Q0OZWpYMfYilmvSSQJ
YzULX3HHzbS7diB9QJ1R05+jmh27ne+Q1dgSCh1+VXi9cTDNB+MnbmhO6RbYThtuaQYONuizx1YM
sEP17wBxsLcWJckpVi0YB/QtN05+bFQ/FXFih1xXVPhLQZQMLw4O5Ph3xZj4e0IS+iUXRmvkgkxs
gn1Ht+6ogLepZVDVAIshoqPwJRVutmwhFXaveAzGFziCWhIEFIwuVz7mlMq+BkqID63WEXDXoEbf
R/3s2aibmUUZsp9AYorJOc85GbIs1P9RdxUYUb02dAxzdkCec81Te1K1VC5nmDbiqBddNWU990Ft
KN+GISJ3woYonoawHy/IH/eXUZyN/omOLwHAEauULnA8Cca1rhXdA5U/HcmWYSjOZRCC2K+hx0aY
MmjacxdGjb93pgnl5Wg15q7KrOp18vFW9VTKNiUY6nqYuU6fFXdYL9anoUZgalWYuIRBdAQUj2Gv
oCK2bUdCmZIjN7vUiBvjErMPC6/Pvsi4i6Mn2HXqwMGXbK5+SuEZPqi+NiNUM0iYtqsLOYb9ouhP
Q21Z3UpNFLZOjKlCfa2G3CJX1mA0oI/Mrn2YpgIfgsKyMq6SYWSfDpiG+KeqphP3EJyo5NUQms3d
jIq4n3BoP3O0sg+9pgAr4BqxZcF81c2LOAJlmzVSq695VvUrTBPzpa84Nq8c+usRK8MG/9vIUp8o
I00Ar+EcFK/8ItV+EMYLbpMO3ydu55HarToO/g3Wc055RSF4QDVXIbG4lCjSLZYeLL29VtYH+S5j
Oun4GuNASUBD+KwjJRsy54EmP4PoQ+gkAwnQbDWzbn/UQxz9+jrkv6i5piwe3YVKbBLtP7oWsrbv
A6RlwkqXB23+wooEX/NXltkbPF8n+y6H/uvkrMf5SRH/TKIbBa+6A29fhmeXb1/EsJS8dGTLEvkL
l6hzzp3lc3Grn7c/zGuWx1JZR2JbWm67/fq1y6D08q2L5EOu2WWgS7w11aiymYxnvDD30syiBZaI
/ZI56mvRdCdfv/WPMOOip+dWvQm/JyZOWX7b81txdLMs+vcbJjop3d7iCevrB5IN84d7F9V89zoi
hO9fh6GqLCc+P9IcVDdNs/Uo/5KsBPPF8EAO7usfRor6/Zt6SfS+2nX5yyB1l6QQeJO2Nu2OSw2e
Wi1Qtbuve/LrUcPgff/CMsf4vYFe81Im5MDpzTy6+voNy7Ti+xHyhxrIgGkvYXeavxBXW831a9Jz
Pxx4xx/x2/kDocZBKotw5Y8Ke5LxBkk+JX/JT5qt7lpb6eQ/I2z8PbnfvGLRUcPUGK09qPkLOnKv
zl5CCOtfd9SijuDPVywSPJQQKvgo8Su497LL5uqqWaXfKrf2pr1zHVxN6/CY2fvmR82j4808MqiW
bfD4z19CW2yhRFeCmONWL/JtGuxySLWac+BHfjje3rxxkThT67GprYQ3mpQRwWQNmkMJ3w8n65s3
LFZhYsecB4hcvsiSvNElmIy4QPs+ZMQD+pM/8qC/R/abNy1WXJ+q38gSY/5CNcUJitD1aNWcaFJX
1OcYdq9lpdnE+WutHDSM+nCZQKGF58ysIDYWywSB+qkkGZy/WLcIOfbZt2hfQHVYJVv9loBM4sbn
mN/fjmfj6hA26cMF/82rF/OApMwIkdTOXzrnSQz33P8CaIa29iKDg0zDra49fj0tPlw/3rxwMSsQ
NufaWFv5S8aMc9pvFPWvZezFv37Lxx/zzWsWU2EimWtl2JexhCibm6srbLddLI0OvObD4f/mLYvh
T41GqAlCZS+ZBUGCEy2ku69/yKGhsRj+6qhD3eZq91Limdt6BIaU2Z9iPUDTOlRf9eGy++bXLCaA
pCdglRTeVdhra2M8Wo9YJmcHukz54y22ifSRHD8iSOBi5uLLVFMR6Oo0KC+qOfRXiL4wqu1MIO1m
PLljOGtrqzY4JxmpgVnK0zXn8uRnDBnAFYOOZj1uAB9njqm7dSF1awV9HMrQ0j7U0Hkk/nFMmEUY
s+PUXM3wfjW1KhK/2bzT2fEO43M4o+ZT8xDcO9fEUE/C4gJwy6FN44/OeXc0+cPXK4uzNlI0DgyZ
HXOif5z8y9H+hVSMlPkhpNgfAtH3WzlCofc/EMk2vkIZ56DsKbqI9sm1fWJeIXOzCECcwQgLMJh+
zQ4ssx/O/zen6sXn95WuMVBTcCQabyfne1mu8R77es58uKa9ecViVo5FE2ekXNmUEKGtJOVaQgEn
tVdJ3QE9bda5eHLC56/fqf4xWiB3Yok061cQU1B0/74zNVWUs7ek/xN9MRoZAhFDsrZAoYVrkh9R
5LaVxpecA0yrUsQYpFCxAlWn0xrrWhkcDctjY8pPndGffibUkaDC6bW+XXE6bss9miALmI/tkGQR
UhgAtEewsurUyaZSXMND2lcpivz9o/4jvOV5hOawKX61S3jlW3blf1+Wr/ltW7++tudP5fL/+T8S
c8lC+znm8uqpfnp+Tf8XycWn/KV5j7rkb/4LdYmk+C9KFbkaYmCBH81cY/U36VJR/gIvZmDoJqMH
RsD+b9KlYv3FJk9BOWYGM5FrFic0hWjD//rfivGX6aBCQrABrguxvf0fcS7fryUSowcbT87Pi9OE
5CPXTIhi7Y06voiTbK362T5p5QuEGy5q5JNOk36Ab74YDEGwRAsZiexcAKIUn4B7r5XP+eCvQUrv
3vThRzJB+uPNivpPixYXLrL8atFzadjHpby3yUS5IeKfVetk+akdEpAvapvTY+ZJ2tie2UZsryq9
kVfZJF5wNv5W2a26HvRpr3QKBbAIZHFQsFyrUYmzE//ZKHl6ZzmttUnbEe7wFIPaLeKbmWRzo+gl
wYhM3qcieiChvCcucjdl8QV7wTcEAaQTiWbu8rQJdlktGcC7itaLKxoo9OnVsH3cmAs3noIruSju
Qjm9A2hzYWUJjlVNOKx6I/4xFzGuybw9k9f4pojB3OapfIsHZrAqOv4hWvNyIlz8dYf+rvD+Z4v6
d4fKiwuz0pbAa6qhI9FB8AmZ8loo/GbAHZFHZolslga+NHRFBL3CL8/GMn4ocuukCMiAEXZxuwZD
KKNXt6lf7LLAfK3J3GfYp5Eby6Xhqo0NybWTNNjYeQ8wJSjJLqhjvMaWp/PqMQvAmHQC0+gZrFFh
vpzq5p0FV5vIdHdNqfDJ1z/19/r50U+dx9SbOw0kB7lLJKfbj35/labhaZ3H12atndPJu7aDH9jB
X1uHhm99R/ggcAvq5yRi7HUTJHbk4rvejDdRGdzC8N6ih3sWdutvp0YlWhakP8jQk3gttfw6HIMr
wk2HihAWW8M/X2meoG+anhRUx8eSXO1rP9iNU7/N8LKXVRdBoUuyYovV9o1db5IA0Q8Fpw+dKX8z
kZdQOugmdQ+GgbpbTOfBRFRV6vYMWs49CmE6ygutAsVDf/t1LyvzmeajXl6cdcK8DI3ECnG7EoLY
P3GDwPGSznfHTpguafLn2mD42MUdrvG3E2lVREWBvNM7c03M9SxjqhAjsv6jcpl/em6xmZqg28ih
kf6yNbESHHoNwcz6m978qWx54eT3z+MXZ5A8pEIjkOt6r4/lGUKgs6ZFO1OZMIUopnDQGyGmCGUz
WdW6sgXtCwU1jHwoo9ltkDXZKpbDSwqHT0XTAHNJk60GDnBlpdGDnCa3itrsSFq/fv1tPlnOl+VX
VpLUw1iQnhhydJLBq5OBB6OcjrqWdWpZB5aUxcXpnz5R3w9Wg/UPY1VR7ZWiP1Fh1phVRv8EwBZs
EnbgwevyQugtN+JDV/yFlv+fdy52Kj8PmpzC2WqPbvxWH+1Tsg8dnAIwHE1v/kqi3HdxAZTukwCO
zAgexZxhTNLkSoBqGBhtvBo6o12lgfwjrgRc87qDmNGzltkjyQL8aNZff4Xf/nwfzZDFHmYao2T6
o13u2757KKNRXakR2pRKF9PK1icy31WKJ4Vzr6rNJjSAiNl69h0GnrKyA6QobC/eKLc/MiFBkgou
WgV0u+O7vW6s8coAqBehIlBvgCxNK84cslsqktdk8vmBH8DR44MpTr3S+w+MFUHVI00CLh0BgIde
5DY56SrNvJMn9bvRQy1SxTbTk3UX1O5Ymhth5STvpMvSac5HVEtcla4lLp6TKm76Qj7NGuuZhXbn
wwahkriSD9zAtM+auljz81xKR+RhEHwaSV9LQrXPMIzpV1OCbtSBfOMF6MXX4SDGVdeT9Q+U5KYw
S/nSUMBBZHPVtdXJ0TqBpeJkKmoXf65l9jONlFdD7kX176U+/qb5yj1uco+OIopVn6ToDKInuVGA
LmkY90WAh13FGk/RZgmXSs07Dd7D199jESb8f4Mf18T338OvEFkWulLu1RipSx6dAsjaZ6bzSuRz
V+TiAlkXn+vUmLSNXrencm5uoGdJBya8OU+yPwc0xQ3v35/beBjChS73SQH+Mp1GEMAEY1bUY4dX
JUcKB5aDq+RoRSS5/5lo+nMpzSwuYRVsVwBGTd0g/z7n8UaU2I54GbIBqbSBAKRtYjiNmQLfoazx
TgmHKnPLqb0uy0TfDcHaykxXK+vTLO1OdSkPVnoe4o2Iw7LnYL64yYV6Zpd9snWkYAcz+mlSJZuj
WVesqywhMTgn32V5up/s9ERrwJuwKQFhreSbolb7TRfWj4ZPhrYyfBhbob7SCumiy9v7JLW+h1ry
0LGIr/S0OMsCbVeGgTf0Zr2pQv3h6w/827j5ow5ebGKW3PS22am4uQ4caJugums6vXLLTodkoskl
2Te13eB3VKwk0nGUrOWqZ7IouuzEycbmKLJuE527KmDvqKRUNPSRjvttu6/7oV3VAwfhr9v6W43/
UVsXOyLQ1qDqNNHtfT28wCrO6i60Mr/StfQU9FoEh8fYG72luoOleDXnAiJfhO/qbu1wYGiCdDvg
JF2E0684ry+T4WEK0nNLsrdV+buwbVcijusRQ8Hv3tWTtk31gN/q733U1+QT3boSXlI8AsnZZRhJ
z7HXm8S0Tgut25qozkcfVzH1OjXPWHtRjJ5l3cugWpvAVClLTL2v++HTbzavSG+ObP7EOhf2Xb03
JEfftiJK75I8Ic+mgGYB1oUCxY7sVSEPJLjxrWVkyq40OVuhGNNTJNUBGCe03lGWp14jV5arVXbm
KXMpjaaH+q6hUu5QY+et+aOPNv/5m8ZKIz7mQZC1+zijrhd60BicRGY8nvt56HNWti8DisBQVzAB
ZU1Ya70AhIWX4xl+e8FNk0dZg4teGF3ZUSxu+8yW1hOyqnOnowDQzouW6j4Z5UiZxJ7ZHDjP/HZP
+6jZi11/HIIikjBM2jeG3LqTjgV4gmMqhL1I2XQOZlVaWLZerUG7RIzZQ2XPbcxLDLBsQUWRSnRD
bO6yFOPOUEoyowZn5hJ3ZA9HCR0hOarmCBPTtZaBo0tTqNtUtsorFUfPVWllEMcTC6qlEj0IJ7hq
C8THaqCCkod0v9PUSqWCgZraNOQ/VApmqpE8jquybbNVPcY3hs+hbz41+k1auKAbd92YPlBTeBX1
yrbUkeswi06oo7qwpdyjbozCTEuEpRdoMlonU29O/BG5f93Np3o5H7ZNZ36H7sah2ioCr7P5TGqa
9p6FzHNzYGh/NloWBxilAjnK5bXc47hJf5VcJhCSlOx7hKrWXQuhNwgqYlaFeB10tV61UoljCpIT
z8lF7xVaY3hVoXxXGmOfTNp1F2tn2vQb9KMZl9Rjnul5vh5zTTmwRX1yK8Ei6P0AL/oyRx1Rpvsk
sb+jMX1s0XuuDNRRbgHviNLQ7/hgfM/U8HLAN2+bFjUrpYnEH2vEcFWpSEIo6hrj6ObrTvy0RYuT
icaSGw5WTiSjojBNGWOZ5adT21tfy2Eemv03zE4qVy2pscQlTHGjOO93aSXta70IrS0LjFGuEEMr
5wHA8i3SpODAvFoE2P99oFiWlaogx9qmlct9EE49Ex4ptaFRV6+lpuFxiBpOEowiLcm8bAOuzZPT
ynM9texZmdKth3TQL0NRyBsJQTPxBLmgIjluVwd6bh5mH8x6e3HcQEUU2fCzuj12gCdgFbZ9EVBL
bqNkKk4AOLq2mDaGYa8zJbw+8M752R+903g/fuDFknCD7bv3oxlB5m/lzMBzGylM6Nuur8vbxnHc
yrBcrJhWfuzfN42PDwGKdbTvpjtp05UN0vVAcz4Og+Em8r45fHSqqRQFzUvX3WtxaiKVJPNVJMMV
9GZudQ1xFCPJXzPJOgVGfKKFaD649YN1nwxPa6XYG5UA2bMuVlIdP6EGvvi6bercho+66s+NTyau
PIi9CCnpIoYTPPqcmX8po+Ls6w60Fx54CgUF2iaKutOEaFgKDUU2irM6IhrQYRyy6+yu3BAxiPac
LvtryvEjV1PSG6PTPNI7D5bFhS6XRy+v2gN+Pp/t2PZiE/RRiRD5s8Veqbp7A3MNr4mH1dBSZYiT
64OStI9gf6j/H3WqV9sni/UZqKWPwEuEF5kpnTcR1AJdWNommBjvdAIsmSp6DXJOtV9378Ja/J+5
udjzzFICk9xT76YCVF05qLgU2CXrSM5ftEpweyqCS7wbKWCeqjNbL86Ugu0Od2ZaltG8SjPuJpsN
q/K/WzWHM9G7Uqn+Lf/5jwL+d0XG/5Yx/HfR/k9zAv8TI/2zdfVXkf4EE8Gn/F2If/4r/wrxW9Zf
mM7gIDF7DGEDNBvx/CvEb8p/YeGvAjKDC+SQq2FzgtA0x/E16y+kWXg+mjN1ihJbJtnfIX5V+4va
bpXbN+4F/Hf+03//n3cBq2bx72/r7j+crOofgCklBhhtTiAPC4zC1qkT+kRj0wMHhc8evlioTTMV
A/U78BSl7Btu8PeqXm/fdPHVv5aT/592L9bjttD0JHYygwpy7tFD7EsrlPrmkU+ff9Cb4zDIoagv
RGF6tjlclrpzquH4eGACf9Ypi+VxHGHAhV1geqKTHpEmrgPZCY989mIFC/u4QY1G4qFQkRUPyVPT
iyO/5WLZQcpX6dOQmR5HUHmd9L7h9pgnHNnwxYlSQyjd6yojxS/bdB1YxUk2ghM9aqws7Su00rDG
rqBwzao5hveC+gmNCvDjHr44xjlO34uEnQPtvM6dJ0O8LvJD0ppPxoq+COxYai1IWCE5d0QhXXf4
qJzomWgPSVw+e/xifjZBaHb2QGGUge2MTwG5WWr3x3XLYn4WIE9xb+fRFuTuOXVylunVyXHPnn/O
m9mZ1ikOjypXiLIMOAGrXNLqun097uGL6enHFCLXfsH3RIpGYeJZlFVXxz16MTsZJbiszGtWMFYe
xbxu3/gHDoRzt/5x5sJgaTE7J2pBqaCIDS/maLdCkD1dBlFQn7L8Hgj6fjZWFjM01EIpVsbI8Cg+
OLFk6TToX47qlqXdO1ECZ+rlkLrS3tzXlEOXwSEt8ieN1haTs+so3YTZTCAwk/uTzPaTU6GoB86L
nz18MTlNvKz8VPapYNf0M3PKdngpeMd1yWJiTn1vyMU876mR8kJV3VMJuTvu0YuJqfiCvKFEbLQC
obYPLKn5hRFZfH/c0+e+ejM1ASPhVxDzdNUfv+uCCiVDP7JPFhOTggYxQiIaPUlWX6a5MNSgIvm4
Zi9mZpiMuTGIYPR6exg3Rlc6VLDp1XGb29KBkWpME7Yb9sqpYV5hwrCdouruuIYvZqWU4wahjYPu
RaV63xv6S4RVhHvUs5dov1RPtEBEYvCiyjjFVeWiS7oDSdlPps7SUTibTCGlFGZ6REU1iOrxRdo7
L8c1ezEtRy1zukLudS+PAhwSum5raOLpuGcv5iXmO2FlRsPAeqI368pyfknZdGSfLCZmg5tGWXCJ
92q5fy2l5ltwSC/7WW/Pf/5mUmbU0U5OTG9TKnUhCnEhB9LBcP/HG89vwcKbZyvUtpUOaWWPHFR2
mkemuKMcOjjuHL70uDTrUVKTshy8XrOfU0O/zVLnwI75Wacsdsy6MKox6cXoqeYIOiJU9rkf2scd
Cn9HGN70SjcpkaZ0mJv4ot8CbiVAPrhHDcGlL2/iDzheOuXoaeQwNDvEfCY8bnQri90y9Y2pqoOK
DQ3t+ioyorNQhMGR7V5MyziofdMo69Ero+RHbqanSnbImf2TT/k7wvqmtwPbCVJ7HiUJ2V7XQWVA
xsGoj1u9fxMJ3zzdt0u/8RmJHrax6kqEwOvjuDsgZf+s6fOfv3m4lqvgU6vZBUdIJ1Gu/QjIMxw3
UBb7ZQA+WJcUBniiy+issC/FRyM57ii7pG3FCWw6SWvZ0sr2h1xQ8Ctk+YD50md9spiZ+OKENWiK
wStqsrtgAtwpSo7c1H5rVt50OGQIzD9LNjXq/mbTyh8iMY/r8KWSLlZIZob0s4cxhXEjNVH3HUPG
45arpZVfpWmJbrfZ6IV+fmcM5s0UpsctVr8tsN50CWYrFiD4bN7nk2w1dvarbhz3KeXFfqnngwnB
Ih3IPmn7zNFXSqrdHTW85cV2OaM+ZaEmg9cYubEayuwuTKYjn72YlUFilJgF0iOFHU0ebHCATUW2
Oa7hi3nJSXDm8GCgI2rrVzy0CiTX7hAs+ZO5syza69vOSgItYgyqHfqLIH+q8vH6uIYv5mWoVlgj
yPR4qLTnWqJ4RhMdd/5ellE6AsfP0I4ZgpP0OvTOsy5Px0wcoqvEVt+usGFhNFaoN6MXI+NxfUpB
SMkeSuJ92N08fLFjdspY4i7Ft8SI6wbXuh5XuORAHuWzZy82zBoeMz4ebA26rlabwTDR0uEkdsyk
p+WLmWnJbR3bPkO8DWXHC3qRuqN0sMLzs7YvJqeVwCcpwZx7/TTID2BsnCff7/tj4j+0fX7rmwUr
Ngf85hpj8KbCuJfN+MZqj5mbPHkxN3HrEPEQGESVpXYT9VBuaw27pCPmDw9fXDKbOq1kcjKTp5b6
dT5GblbnB+4O81f7I/zDoxdTU1LjzozkavRkEXnUtnty2//ss8yFUuIe1/rFTRMZNDlFLFM8TI42
ihFsZFwkj3r0MjdvGj6OyxKtD9QyRz8t7nsiKsc9ezFDg0ENrHIqRs8SpeTpCdiazpBej3v4Yoom
cj2aSVFPCBrab3HdP1blMRefubjt/RDHTy1UO1VjHe/Tl7S1XrnLxseNQ3sxOUPZpppjmAZPzoqH
QvWv5PDncf2xmJjjhNW5M/lsbXF7Bafje4gfzHGPXszMVK6jKp9Yr5qAFPHgNAbE4KNiYvT2YmZq
k5aOcc/MnKLxNsjLW7m1vePavZiZFg5NHfYg5KnLbKfn5m2jH2KafrLILjGwOoZ5NiuK6lU4hnqW
b/aeemy7rcW22bWS5OMxO2LirO5lX75zxqOO4NiiLKYksDHFqQ1S98bUfefQvDexAzmqt5ewRNSn
Nqg2ZF94kNzGWHNNhXXkKmUtpiQWZeNg/V/OzrVHTlwL178ICWOwzVcouqu6+t6dzuULSjIJGHMx
GDDm15+3to6OEiaZ1uHLbGk0m6aMr8trPY9kSzbgWj+BdGAAPiz8sO/FN2MS2QKhUr4Oskgv50X4
T2s87Qnco7m3g1IOWvohemBD9asHXGFWTPN7jr+/9EG+GZZVB/qTXgKUE3byDn6kIzynz/uaZDMo
gfWTYKHi0aQNPoEF94Ik+PfSwv/22ptRKUskJAcADGWA58PnhfgjF9PHfe+9WShn3yAtzzkcHqT7
DmvEZ+HV/WHXs9lmVGIbJ82iEKeOnXroima+gA5f9z17Myxrn4RtkHcBVsoanMD5qGn5zrbqsh7+
YXuyFdYxodpVsxXbk6qm3yQIN+1AjqioAxYQ6CfguPYNo61vEwyJGiZLRDo5rT/bYDrUY/7PvubZ
jNB8DJS/ruiOPg7ebAk/rEx82vfoSy/9ZT+L7G6ACUM0T1GOzxBRpF4X73z0ZnwWbJpRPYpoIQDL
DwWLDyiR2fnozfisQojPYDu6BPQ0KI8RSg9otycsRlDe/3uLgLBnTKmqNZOVXuAaccupBbf0nd3y
pV3/1B03IxTlM7Oo+YAZ0XPjZ6TLmbsml+adzv6Xp0ebMbo4EREOeEnWMvK9GFF8jcq2r7t6SrQZ
o2ETWT1edsq6aZ6mBXm3Fn7efc++DN5feuESxhyuCFxnIs5ZJrXqAZuP3oMS/K1RNounQb4hKl5x
ecdnfhcgkR8oxX3r21a4AFFdzsoWbWLrHMRHBvycUa/72uTyc35pE1uz1U5xiQ1t/dKKHi73+PO+
J28GJtZ7k3NarADytuIa5ITqnMMi+06bXCalP/TwreI3CG3rU1Q3ZKMsDTgsZb081NE6PpsyLsvD
rp+wvbevLmXYc4SfEEFwr534SLS43vfoTT8vNYV5yZRoHUe+eoN3X7lgX1hlC8hxGsXLo8BlbN6D
GgM4//fJyX1TYrSZWEafNaiSQFQ88MfrioirgL4X2PvLF93mMMFQ6BPgThBpMlV3iiKZzqgX58zL
902KW7kG6uZBE3cVAsydeikD78PqxD+7vua/spi4WkhYtriyaqfoFNK5SD1ZLPv6SriZWiY/Dwtd
IzIOQfyPWEYoAlrbXVf3FwzD7xNACCqgB34tzsql7pN8bT8USLjd1yybycVA2eJqd+mJMn6y9QDv
Btt1aYX33kwviwfzi2OYFGPPa0AJZd8ta2S678U3K39QBTXkP3jxpgRNsFiqq8bsS2HEm2+W/nGC
sKFwCLuj4g41gUgF6k3zHrbv0rR/mBfDzQAtvXicS4W+0qL0NjUNdGMgWOzqiJxuvqcvsTzPjR9m
OmAfkd6rUkLyfYd9/r/61l9WIthB6jAucpoBoa1Q9RECNxijDmvPFwUw4Pdu7uOmUII2DLRt5T/A
cxyAtN6Hp30P33xRnMcX4PHx6r0bTrMGuCAnx32P3nzPZWnD1oP6Mhvri+7HNPZJFlX9Tuzwstr8
u7fwbQIMACsi1pUR2eLhkimTgogPvuq4SuYRKoWkbVCWd8Xb2l3IQ40Ydi1RfJsd4xuoryFb4cj6
hOEeOAwvvgWKz/iHXa32v7r0X/qSPzcTrm48mrFq1tCZEAuykXrb9/DNdLzGqBviEClkVDfB6xxO
1YOch+r/D7r4f6sfCP8XG0n6hfIkOhNnJYpFUZ1tNHmP1/Xn6QGgrt+HQQATpi0KNExtbQWAGL3R
Rfle4cbfHr6ZkhnzoPB2eDj8Jf2V7zVfx9Xlyb5W3wzgiULlA0Q5amNKkV/X7ZuhQDXue/Zm/M79
2GvwTMIsj80TiM/NA1E+2bUIonby9yaHDwAX5UWNxNULuc8y8WUOiuy/X/zPeya+TZUBHBoUeD9G
enPZT99w9VzBFtIBnnUYde1e/vuP/OWzbpNmjNKl8j20jvKWN+gtxgTkmud9z+a/N45vfFa7GdOy
zwaVNqD6Z20d7ezt27QZ5gMEf1EqZAz6hqTDnuFqCJrqncb/W7tsdk4Lha9iRNJCVuf2W5CrW8TF
DvuaZdNnghxrtuBIepwXOCiduAcGcNcumG9zODipB9JRtMm6+tBWySKA98i8R0b5S5tskzjGEMDz
rkZab71SC93scEvcrvxsAlbY733lQiJu/CoOM280ryYQDx2HnWZXg2/TOBrUB6Govgkz0SnvuqpE
JvPpvXjJhiH4/6b0bSbHCr9tJecwylQziOY4Fb7liReXXnjd1KZ+bP0csPcuxgyaChhuPnhhE8wH
ENEiCOIaVU6HiVlc2qoGd+YQXOTB8E5PI+TP5XYESMvf27WAHcAvZpQCgTsm8tvCMDNCUVYFILWP
E2DkcmjYsywgD0sJ66IOBhq6dPo6mCFPWBPtVpx/gCSrHMG/W6CkqkJSnsC+cD+dbOEBgaNTHYoi
nk6AJwQOyBdPjQftWq1Sh6ImeDC6STx5kfXatPEmyZOc6eYNPFsmAOmSsD9UKxy2sOa2+bdodro9
SKXsh8XXqriD3IgDqSsgMkodaioBhplX/jNQTV5eNXWlhpu2a+yDQyJXeF+VSrBbOEDW4naNEIY/
K68tCyQur0P7hhIabs/OgjrYJJZArAlmzTDoBaUvYGHfcpRVt8iZIUAiX6GYYlUJHTvi4/ahzscj
EnOVvO4sK/qPxgUuvkY9VA1FsAHY6gMy9/rHpitt/LCKCDh6BZKtvIn9sPLv2wrypTTWhWxuva5s
7GN0kXLTpPQVsvwhAOviCX4o5Oc24EBACHA7DfEiv1gSEH0qHIrWYW3GVCqfPIp71dsyWOFBSghk
T90T/DmFvgMTC1WzSTDZmTwNk9+aE3b0hUiapRMGd7y1Q2kxnVBmcYiGvDZZCJNj9GVsPdvzZKgm
FAkfjM+NEIhxKWMR454aFX+3us/JT8TWh/6V8rEdb3Ud2fbBC7kXnwfrxc3DJNYZH0DMKOICksif
WwB9YOODq4tMHI4TUPNLWb7OFWTDDwVUDFWYhj2SLDR0yqQbbxE9ZuJNBQPvAFdXa14eKx+tHBeh
BICtXHNYDZhq4udiioh9GJtGV3cQR8xVahvbmn+APMqHKRt7+HO+0KE35zAwAkyRxkSCwR3kLfNL
m1cCXiEs3OS1zksaHHQHJ9RgtF+BYXGR9VAYFZGX1aJWHa4cCyDrXDbjfc+D/r6YJXCVbdHEn/MQ
mPgbiI0HCINMXgwrfpBX1SmIqWEHwHlzaRx93aEVCCqALQzHo4rkR3/tOhD7Y3h1GjUMXsYgifQz
aLTCR9I35DSKGdqRtukuAizXTPwK+i2gzOMQBQSJ6GtkReLAn4ObOdfjkNQI6H9uZGsdKEuigKDa
G0SqjD9cC1yLXOU+4Z9N5/xk1MPapW05SlC0cjvA3igafT1oSz/ZgbkoMRFAF9lSQGtzQHZ7AcB+
FNJ/5Dh7yH2t2Asf4q5DHUC15oeIh0V37Hrd4FVgUIERI4pfqYvMoY2ZhX+nYFF5vxQxFDSI5QND
XPbmc9+T4kZOZfkV6ga8lVJeBzaUZZaexjiX3bOGg0qlJZkaWJPqBkX8cNLFw1PvhHqCARHp8YPN
ySOcMaI8mAoydaD+RIVcnaY7dfGqn3Lt4bDmIi+f4acxz7Xp2dFx5FQcFsrhpfea1mnIGImDuCiw
qDT2xTr9GIqW+nd+qaCaCduxr85FM0GM3k3IiD61lerSIffq9kjXvDUZ1lxnoJHsT62www+yFmid
pqgOxpsL8AHh/zipjoxvbRniP1fcgR5UzZY/ldx0Igl8Fz0uc8/VDW7cI/8sispEVzRcxIvqoZI8
h0YD2QFWpFVX07RK77arq8kcccO4nNsaCfKQFRLDQayigX0MaGX6lPYohYUuA9KMnvtu/aBhLr/m
YVvcyrCEt5xQL/4ehQOjt/HKwD5aGLxNoM8oc1szy9qfg61boGWiiUNposQQJF7XyuWpj0sAqAq6
NvhnyJb6CgcbOLeIjXJ1cA38R4laYrk+d1Fp6UG1EIwffFjtn2E+5h4uFWKtQB0ZERxBDtRMDxLY
ozv4OSHwiMW41Jl1AXUpIDPooWpiarqWdY1sZrAc5jqhrSRnQkt6NTfV8Aa5LJyPbhDDsVe6d1DY
ODc82qa9FLhTT/fsSXeumu6wFuXRnRlj9wEmGyKvvNUL9HUlPCTDpaqHr+QLriXZz4Iz45Iq9mme
hEKqGNzMXMlTm4++gkmm6Kk+TGPesbtxlrFEIgDxqzN6VH8H/KR8Vc42RTYoXM5mri+JfWoveTEP
NKo6mk5Q6nwJuUU3lm1TIKg4ThH7IDTUgvWZFoJHB481fi5BQhjBzwgF/Hdd8bPS3vimyLQeqjxE
Ry/juE89bnSI40HIn2AWoh+Z6ebv8VoDQ0WqCXb6PM6jk5ZQNnIMyjtARadnCZcuS7vBD64AtqFn
M8PQkIRQsJwRsSnSsVxZSnTtn0LTxrCmrKN/AMoJuWsC/1H1WZtSfwlhmXlUnb6oTsJcs+4QgkZd
PHcmMEAc0dWHbJMbv7yqahUD4WDrObog1thnksdsTCpvBEQIozr0ki6YevKGQTXlByj6vP62qNfy
Y1BVa3elTC7D64HC0pag65lzHRrEwPwV7qOSImU89cSEuqexYfzYldU6gpYUDuVRqJjfIW+on6D4
8erlGpBCGd5QORM9pcMyuNEmg+8MfYDshIepbXFFfYiB/Xyqe9Q/HTREbq9FcCFr+bmlY2oqeKna
CQkgycCYsvce5HVg85lYnbq2bprzwmEyvB65gv00CAikfBPjM8togS1IIZykV5Dced1RVhVH5GcK
m0SsCjj4uW2vhghWnEMcFeRGLV0F0xRuLPuss7481EyYlIYztlNGRd3HGfnsM0hjWAMSR+rPtRji
M9SuuLtDflSleqQuS1oFmOmroVeHciHCXAXYcSQLBmOeUEewSM++qO4XwH6A+VHWR/XHfAQMB8Yx
SzjADIQm+EvdYYjzh2WSnxxQmc90iehxkbNAFAaKpTSmUENlkJTGwFQtzPeeRn8C7jOfSmAa50Wb
6W6ERHlOmSlwha57wGKuqIZsD9bLNggmeKCjwp6I3/IeapCmgjoPmHR1pQVcjvd0LgHaAoIImN5u
VR7oYTIu+c3IsR9JemC2pp8ugEU7CdcayVwzNuH2YHIr6gPUUIGfSoK9Q5uQxR8+ijL3zKEnIp8O
XYHUTLzQAhMQ+rNM13Klt9jUR/ORRjDs2kmgNrqDwFFeJLD9dGa8j8E2wjJw7UXYXAG8YyL3Gg9D
HaEvB9ZPIc5xzWNfzvSThskQY8R5HXYoce71qUClPij2YdDBMm+ChV9TD2CxK5ojtHxC9l8dH6gA
2+q5ALvKv2/iaOUJtgMg9LbEC9ACTTDeg9eQN4fS2jwG/ykmHycOySlib5Kp9uhNyKtMWol9axpH
kH3f1xxcphQ8CGDh5sWoB4B7uE7KELbChK0wOh+juFT1uS8FedWMzjzFvNle84CIh2oBvvFQMS3N
80oG+4z39r9RkbsGv7lt5clfcfuVCDiP5+/r7ESQoX4DcbqlGa07VFwa/lYMhg1Hhq+veDog/FF8
mxoIrq5WqRH0L5Y2fo1Et0DdxkvmZx7SoGXqvNFvr0DtEQo2inFyZw+ogyENizboD/VU4TIfm37/
VhbtMmP3a+r2DF3b8pFWk/CTTk8M1lM9LjNSqvXyNYYoDISkQlrbHs2MCfpo6rHtMjMoMEfwrnOM
iqIKFl6w1Kc1m2jv1Q+Yx9Xy0k2La8+rg6YxCRanmtOygKt7GDhu6Q9QnqziQMYgDNOVsD48ShsI
zDdzUJrzxYA1HsnKcAyE5XQu3vDNKUoVcUYZfugWS+g1nAFr/1UFrAbDC6Sy5dFBbkye6OxNZTaN
FeA9beU3V1CWk09dAJdbSbH2HwICYShOC81YXoMiB/1ZHfb5eojbbprA8Iex7SDCqvVOQGb0/Akb
UTqlSK2UwwfRrFrfqRLbuART0YLQRzkOVz6efN/mKzaYTVPS+kMVoO7+tmpBnfnkobqt+zQDM8Qe
yDJacXRE0NcZgHiNflbD6z4DrHwccKMbHbCtJioFpTRuQSqLgVgb+96Pf1DqD8BPSrIC+BW6ybv1
OMvHm1BD1peu0IdpjBjdrUlfRfGFJRb2Nb9Br4dNM/Ajz3uQfp57j8gEwHYAVA2MIHzsqmR11sb4
TlfU+c4CSFpg30HYOMGgXYbDK6SpDJ2Owa/bfdbdVNnvcYdJ4TtYSWT9J57Rc83PIMBA9S/ZefWA
IyryXvN0qgP/glruFpqZ/pIUJGVsz5MyQ3WoF6xekB8WONwWcpRfw4axTwtSNi5ReV348PVycKhg
EqW2uJoarJnuQD38bw68oZrscs5D23fukSCnsXRpPFM16wPmgrLFR50EDdIKhybYKiuD08sI6fEA
MqXx4qytkC53oFI5A21xC/BbgUpejVlhgY9uxmH7bVZx4SEIPYd5w1E0XPnQqzBIlTVgrXPtwk8k
qCjHTqMjXgocrSweZmJp8QPTbN8ebIy+dFVOPRcngcJjChpvvAzx57gcAvM8lYgQPLcd13VqItYW
OGWgKPfQ1BSTH8c8mmcRIYWMk9yNdL3DZ2XyDEJQ/AKchqyuyUzn/sEzlASHGTNMddN1vX1Byity
dHU7leETKvJm7E4RK/B/TFA8kwzgmag59lbNazpgyz2/GGf8GSK7pqlvnIHZ8Lo0hOKaaw1+BuMA
3zogXMtX3+PkBbhJqB+kpwG3K4uJtoe6m0J95tbKH23rcqMh+WuaGVv4TqEXEiS1qStb+/DX4ZSZ
zIXR940W3RGDcPoE1FwuEjpP4ngxBP6sfI7jKvNrHqUOlyUmo0ry+m7EVwHhGtJ0RKkTNzZdDWOu
pfgS0xo9ot5BDwncs0vi4/OCvjBCJxtEffDI4jFoYRbPNcXeB8sbSMyXCsLZg2wxKQewFVLkOsYQ
pfb+VGSxDqj6vpCinTJ4TU2IhLaSxBhb2GADiDfgXmX0fOgOl6iOHoIYCU2PEXIkOtTg0apNVxyS
64NcR1Oe10VG0DOTuqQJHaJWZhLnz/EEgL1356apuMgoWytuTegGnKG8DjSaBHnE7GNUG/EPXTx/
/OwTY5aHkntzdIWg7mSSoIty/ISljZD7oQoLNCxKj57wiD66nYUnoAVtCAFzM/LaWeKHQ1199JkF
frOfRMdoqhv4D2HbjLDyFC56UYQjKjNE6N5pvbBOnLDejOUpjEp6QmS9Y0hlUTRGPIflcLt7/SDv
rMM0l8GYseAYALIujNp5Z8sELOw+Pw+kXVF7QngepDjiiWdb9jFP/NiKFtQ4Iz+xXo6nscuHIC1Q
Lvkhn0QVYVKKy9e+6NlHNXEVpQQW5686H9cXwdsWL2mxoOPkE8bJXNL4kc25/ML9CcZrz6r2hD/i
HqmjXoaJVT2BnA4xALyStkmnXJjrqAAu/tRU8DdmsGIQmPJU1F+6LK6+r1ZsA4qr5eK4wzo3Id/A
5pgyb7zBduVLMXu8+6KVxjYnwE1M+NPrRVG+oGi8xBUNjIwR4jXQf6QS6G91r+KxvjUO/Lxq8ooZ
fGrCoRIbwLB+DlE1YlPuBZh1c6xa7XQoZRCBZj1hc39h5HoEoTSvHpJoQRQpXZeygW0F0ZEkQiGY
irv7AACcDzZQ0xGFsr47Q9nbDt/NAhkibk3HsbiB17lBsaUvJI1n1LfS8HHxKa3TWPVwVIecet4j
7V15B7aI8NNi1PwEWaeXn1DazMMDNBGF/NAUyJd6BNc0DLBHJfMC+2lRPPkcbqgsNlNzH5mZOqSX
5Z27W3CoPtHe9meXB+GU4uzU12mUYyEdcSRTj20Yim+kqWsJji12JkkXyfgFlX/qBlfhWgO1Ng/Y
Zc5yeUOMpsUO2hugT6Vr1Y1nb+AMF7ODdR/9DsVHuQdabFLHsIjquWt+1oTzvkUcgmC2yF29Nudm
xoHvPA8iruDhhHwhdWrBOR9Icw+1v/C8iWtR1bMB8q2NZP7Co0KLs1d58qaGeNKmQ6gW7ybIJwCG
IBQefyBtTAFVAWsHT8gauv46nBr6eRLLMqfYx+UPMrDBbZjHT9NUxjhtLoBQHDBtrneGSh3c1rjk
/lEbxp8EaGCfncDh4qYtSZ0fB1L7EeD/zE3XK62GMRl7K5+jiNKncIQeOhly7kCSX/inoLUt3B20
zfx2vnIlYi1R+91SDIkkBL7zE+4PwiQ3FLs13NZj5uz8+wLnyweK+DeyJQxSBLIZ26e3kqzLqcfa
+STcaLxTwxaESGuW2yfYL9eb2cAIm7g8rm8Kff1dgyE5OuS2LKFvoeAb40wih/YSCS5JVbwENepw
iUDnktBkjtBzRNM1sgWhoRgkAnrp2Ch8igop+PeuqIN7VqzuK4xK5EMDguqD0/FIjnFL3mLfJc4O
P6Nifl3rmiCwPBbFTRWtSiPkF5XnqC/LEz6Ml2jDAPwFGrVxhxH0BVhByzj6ABXzMh8YNs9DeoFU
qOQSY/tJ17njGA0UMWjk7sXPMQ7NDzKexINHK8BvVe8KkxB0W4xT0BefKt8u89WqASrLSukQd539
sP9MfQbQJ88pRXS+8Z5I7I0nEA9H5C3mtv0eQhb7Q7hZw1niuajHktCIn23bdv+E0Vzh/8r6WYHu
Oo454h4IzSMSWQYvQYEAdaZjO33ugxakWdtSkFdrkJHyQxfzakiA6M4XbA7dcjtBagvZO+LzryKM
KRzSM8jZOJQa+wUhQt1ezawXPzCwgiNj6z1kkM19XBF1R9dhVhdQ1PTQs7i4w3TNv6kG5SfvZF38
5ZLsf5DzX7IToh6Loo4k2Dd8DuCdlw60+HgXmQHXOZuL8tpHaCNQLTJG0MW9GdutOvB25XT+y5ZT
SC37ubpcHhL4BWZMRySwu7BxuN/b3EP1cyg7gzTxbFku/UejVkSuk7erShbbu99vuQjtXJljGc2m
OCfiKJm/3gQGN6FX+24QN80+Tn2FgDcLM2vZs5/fBnG1K+eSb72oDtxcZcsVWVchdAIFe/RYsK8n
bquScbkkpWzRV4oi/6YtCKCDaN+5WfxzL/+XQmGCbDunJZ4dFflHI9a04uWub8m2RcnSSPigF9zW
ll77JWpwj1XMu/Ly/yUaoJhf6eQFkPe2HrYXFq77aRd4jfxLIkDHvoxxKgSctgl+QKyUxj15T9Py
t9beJCPg6ojgfo5AAs29b40h44EUdbgrCQ1o1d/HDk42ANZfDNPNQKtDhQP0G67Q+l0ZCYCA/v50
GLYRQDSXTjiR/JYgVKHpuvfhm2FZYha3DVxeWTeZewDN0kCbPXQ0fM5N1tC0rAi8M41pfFzeEFpE
zUz5cc9kwi6I1V+z8sWIuzKP9EhIgsn8UcJYDmZpMe2aUNi2GhnXoixeS+DohIerHNt7J16Vu6As
hIlLquGvi5v1IbP0dZTVFLFZ3F0gdQHn6l3tsqV2z8UCPnwL2h3V8dvc404KAbqdz96k9TWL5DMi
3UgvGYJjzaesbsm++Wpbjzyztc+5wGsjlntl2+pLrLqv+1pkMzQH3VUsYviWnE5raqlyR2nMetj3
9M3QFA6JBUUOnmM1xQYlIsOB9Ct7Z8W85O38O/mUbWuSI8RxkLbdo6fYCXvHguZRfjP4C9IuoNOI
GcJaldLHhhE42Pb8HlD/fu+cBvNiNzOUL1jfHYu2wYQ2P+579Kb7WL/qXcORjx74Ou3j6WZW1du+
R2/mdlbPATDiqBVbvbFMI4Y5eA32raXxNqd7VNQuFMytbMjVA5j494h97JrYAXf+vbWLuozqtkVr
96z6RlBpRfzoaV+TbKZ1oECFjHu8tS7z6wUfsxbviaYvI+ff3RK80t/fmuAeuuu4XTLigHN20xmI
tp0NspnWGZsXXrUEyfnhepUbdY/w9juD6S9vvc3k7nIjJ+GQl8QRxk1wjjzPvN732ttsbW/o0Eoy
cgBjzGmz5C8GqP1d33GbqJ1jpxL6BGVQuDAXR56v5UlMNt338M2Q7JzHRx3HqOKIvGvt4mPvvZd4
+7fm3gzJXndLPJSo4bDhou9nK4NT3S/7ppJtkjZuFCsSgtKbTc4rE9MgmoTD8a61KN7iDFEB6fUl
F6hT7MmdP7TnvBuyfe29GZRLCVxVP1BUcFEYlwAA/4k45a7VOf6fFe+XbYWoKKvGHn1Q2+h+lLgb
A5Htv1/7f5nYfxjx2wxt6ouSjRrcg4ipYoWbq8YNR0tkfOOHoXmZw9q/4+uC/ETiUuZqe0cQbv+I
K1l7ho/A9ElUI9JyNS80nK6XudV3NrDmAYEQXD0Po5+fQPcon5z1vW7X5jP+n9fkl/boxtEssOyi
rTn9iCv8c6TbXbv9eJs1jeRjNiDIi8tPUr8Fw3jK1bjvjI9b+t8nV1fqVte0mbM1/nbJtxnXnYWs
2yxWSwCoGpEflrmGZNLZQwAT+X93kL8M9m28pkaAdVJk0Rlv1a3uKRAWbN/Svg3WeLNsWb4AXWGR
x3MIegm9E7f7JleyWclKPqK/mVVnOUeqV5gLJFlKu8sgQCD0/v1TwvyFwP6IVun9pkEOOQQ1QgXX
/93klyn6D0Nym6Ue1MhFRIqezhYgqJ/jbv6ITIFUwWHW1EO8K/oRb5PVDc/7DuxVna12lH5m8zG+
BwFhiPbNh9vqjJhbpdcSQClm89s6mm8KJLz8d/tcxssf2mdbkwFMne5HH9Oh8Ez1NnjYsiSmx+Vc
ErRotf/+I3/p99uE+9zFsjVBrzOtR3eYbcMS+Ex37sW3KfddXJlQRYPODDLmkpqP110tX/e9+aXZ
fpkdHcRRJFB4c3/yrhVy13DP/WXfoy+N9cuj19kSufTwfK1IrEZQ4cbr9a6qOCQN/v7oxiskxGMx
Jt7aIOMDGbRw3OAG7vu+N98sz/kQeR1ePAQpFddZSCockWofvKdM+1tn2Uw2yJRmCDwDSk2dRS7e
gjtlspPntQ1TrmqFcBe1p9nqo6CkhP989cNd31Ns6Ymu0JFoBeLCWk3QYJcSN4tLtPPhm2BIiLx9
N14ifmWElKJRrndD1O0qOhVbJWrBw2WGsjfK7LB+N3N74lLsWjjEFp3Yw6QKiRwsWoWHIGhtDfJm
DTK39vRDEW8GJ0edBCxYeLoMVOYhXUNS+86y8edOKLaByk7mK68m6ORgoPlYMnYrkHa87603gxOJ
06jHQiJvVsbIPCiL+EcOFdyumVZswYkVdBzwZeK9kXpx4iO/m+m+cSm2UUrc/RpFFbwzdAi8rK+a
tOSNOOxrlM0eADf3I1LvNcvMuoqjL4MXG7r3/KJ/+ZjbMKVC2gm4chUervXbNJOPazvv2tGJbZBy
7gMkAWoUVK1WvvaMwPO5D9YitiFKKdnsU4l+wtpGHtwcXqGIa191P9Infl8hwpWzoDGQT0CCtKbU
qA9Bx94rBftbe2/GZbQWqmA5Rycs/HvR+ler5+/r3+LyJ39ZNC0WhwjXnixbEMY6jcOIWyFTBvtm
WbEZmviYKO8v8OJLPr8B8vFRD+zDrg6+jVEiwdEFEcN10GL5nPAOeXMD37UeC7FZMYWo9eLCmmWy
02ff9ecaBfH7XnszLq0TVWUqCwMXJ1CkIvtnrAOyb/7eghMLtdTT3KFN1OqdETQ3iQ79Xcda8S9y
oh+BpT3hxVFjow4+4Buu83aJrIjYshO5REYn0nyjzC1Tynh7HzXdrpCN2KITL2UZTSFnqENtd5uv
Hgp49hGYUdLx+9gpPdTHrag7yXqMzuvLhFIQtw/eKbboxLGoa1OGaJLIDm/55F8HQ/O0qw9uwYkM
ymEXUhtl8Au0yBVMlxn+3H3P3mxl+eQHys5oE+FAGm4q/w2ld/rTvodvxmVujShrjm85QPOKwpra
TwY97uzgm5EpCBIRFzWho/TirnHxq92nUiNii070YRDpkHLKsmbqUMIsH6UQ+zY/bLOP9ST3PWCi
L64zzZG/iwtE+HK68mZXi2/piSjTQ576pYu7cLyKFr/OvILsMqygWTZr5uIRFNA5vHvovQVjW6K+
c9oHIUJV0+9jk4AALscaAQPUEH1dFMLLcxPvg4ALtlk0IzH6Nr50lcmz66uUEbv2/UIf9rX5ZtHE
mrYgGx6KOTh272lY3637LlAE2wxOZPchxcYahovU6WZ19piPet++bUtNNL3fGRRpsCysg7sLRgNg
zZ3tsRmY4FDMUlxiPzxk3TGgRl4NS7/vXLIlJnZLMAZmLVlWB8U5nyrU/dX7mmQLTGwKFDnyUWJ/
H3kPVCmUI6rCpLs6SbS5LyUXc0veYovCJfzbsSlO/4ezL9uNXMe2/JWLelddUSPVuFUP1BRzhKdw
2i+C7Uxrnmd9fa9wne7O5ImwGsJJHCDhtAaK3Nzcew1jVS3TiqAqtzCBNhzAqsSIZyCHmmk+hO9j
CLbpskfnlmaQg0ARKMLFQjHQTVWu0xN6b97CD8qtzSInQ+CDCWWTaFQdD+XKYxvn6vuyZ+fWJkh1
St+iNw7PM3A3agpopzLWy+oGvHKiNw7BUMO4Ghxe7wNEspal/bRwvnBbZwFmVw55qi8piQHcojiD
Lwqocd8Py+XT/b3oSXnxwUERdLRREBBTRQ72oJb7QCynMogqg9YVyzI5XoawLJQS7wDLnNgLDkFZ
sUasF7XeKC9AqEVxis3iEgVAhzVTgNbMHqR/+/vRuUy9K6PDaxBKoB1NU4EpmQRID2MPQHNAlJRl
GQCvQVhkuHhDNCT9FeTNGu1xyPRFoFLKKxDGqa+PlYphkTuIcwRaWpwbAB4flg0Lt1LBVuqNJMaU
lKn60mWTW2T1onot5SUIIyFB0pLB57gBJc1MQgifqMDjLMtxFW4b1YdC9zHPNRs4/MG8ML0gHjUt
HHNuoVZ50jUDTK1sqBWoViEN4AHTKVgWHXkRQqHKJD0UUF4JInWHPGalqcskJSkvyZr0odDLCR5c
vVRVSBDX6OxDNWrRZOHdVPsBjFMDlCBb00CHVsA3hlnKMgUzOKX/mSwqyeTFGThGNqRKwPyUyFuS
L+sjUpnbS6MBtERtwJncG7stgbm0N845r9yIKzK/kQpgdvxnqhgpQPTyp9h198uGm1ubyQBmoQfm
qR2DS+VA+OUjo9CwWHZxbhMtfbno1ETGTGmmtRFCS5Yo+ef3176xE/Fqkqowpik0mWECOwTBuZgy
b4fdKXTyrlsG4wf96s/ZMkg47oPrjlKfAvcvKdabjVE11cxWeuujctkuhSATcN8iRr71DjF8qweN
LssveCRSUMaSLEy4NBV1GHfQ9yjtFknpUR6IRHTA4EIoJqJ4KO47FPp0DwJS33/SGyPCI5FEpYiz
VkdXQqjHeNMPE3Wgk7TIwJGAxfTn1wxgJRgAFguso0DPQ4ZCiCHqixxKcXFuhQIPm6rwHkBDJRmT
dS5BBhdnmXrZVOHRSAYURKAgg0E3QvnNj/sKHixSufDi3CLtlYDmYYOLB7Sxwkbe0ngOWnZjjfLO
qkXY+j7YZICVx7Kss0yR6o8hE0DYl5uGLAzqPC5pHLzSk2rcpfejaFdlQmcqQ7IMTA2Jhj+nTZ5D
iyOSMCkHeRzNttN6y5fUmUz3xgDx8IRc12MRgH40EIUuux+DDz3SLLDwlJnr31hRPEYh0QuU5b3L
w/vtg1aUa5Es05anPPpJUTwh9btLbbEAAywvpXVEjXrZxsHjnyqfgGhOfNVuimxv5NMqkOndoiDD
w58icM6LQcNzhxlkNWrojjLUAZeVFnkEVJkD6jhmqOV6AKzZaSZuMmFaBgqjPAYKwlVN0+f4mG2e
7xuSHaE3scyrBh46f85yUVI6IVeAvM+M8KAp/kpf5JRNKI+AmpJ6EhvxEtSpct+q6Z5m0DZe9i25
tQlgPK0VBWXiISh0FrXl8zC2C5N/Hv80CBVYvhGGpOvHBwherY0czP5FD87DnlQFSlcjSPR2PUxQ
bUwfhDxeNr95xBAhCrwFe0RDPZMu2NjJEbR2maEj5QFDsuJlfqeDYUcpiNyQDbLbop4WDgq3h0Jv
bqBehplSecEd5KOPRUCelo03l+Xi5KzkaoV1CTDC/SiKtR3BLcD6/uI3gjiPGYohdNiiZXYpEkvP
ngTNAQNyLtW0bH/m3VaBzg66qlKhoBs0I0zjsua+kPt4WarIMxuh6NJBzwBftEkGxep8A4CtQEqX
lVt41JCgiVkMXjjKRXF5D774WhOXNSx0HjQkZHVfxh6WUBwXHuRh1JPfGQtVi3l2o+EjgQ4vaq9d
mWyiLDlPwTLwms5jhoQBmOXYwOdsUwP6JVMP9QC9W7T4dR41lCkdpIUr5HJFL1hlk2/HTF70KXUe
MqQJOU5zOlIVOYfiiFyDNx+p46/vl9D1PEXnQUNJ5EElWcZzS0a898sfmSIvqj3pPLMxBvFtii5n
OBo2lp6rE2COUBVb9tgSt2tSGUo0qFPYBRH2aXYelOJx2ZW5oydirKjpcH8A1157jyr9Vz/p78su
zW2aHUmUvoL2hg2fCoPJcdPZ3TKPZaLzgKGEyq3s58olF9fv0YVy6rAKlo02jxhqu04LoLyEQNhl
IrA9McQri2kRgEXnMUOB0XWD1mJUfFU0ISZ6zFptUQDXecRQI4WVL43gBU8aZIjiprqrh2ZR2xaG
KNwMDIJKpjLGO2yikRVQFhrlPF10Htd5yJBC2zhrwsvOE5fVXRTLySOkOCC5s2gi8pghoYtJAwUr
8KVT2QxjCbrIywrxOo8Zqjq/TQmwD4gnY06YALG2Le0BG1w4FbnlWRsCvKwVuLCMU3+A3o5lBHRZ
nOUNV0mlTDGFQpOdtXAbyafgI5DH86IR52FDk2qgnypjxFMpOHTQCNlSkmvLpiKPG+pKIhrigAeH
fuahEehDbyyjeuk8akhNPAmScwA2d03cQRrZL9t1pA8QaFo2LlxpSNVGX9UgsGfrdXdOJIgxQQd7
4VzhwUOTBuh0GgCNOHjULmX/4PXLfKd1HjpUDb6QQVtPs4uykzZa64kmUdJxZn1ez2ux2/wZWxoI
3jV9UQEnKF3UfqNC/uVLYQ7HgiYI7GUjL/15j6Ct4Ejr15CRgPA9K/UeamhQFV92cW6VisE44awJ
FISYlMo+FyDyB8LMMrqnrnP7aE5HGCW2GB6Uz7ZjLL8bZZote3IeR1QTLQrDGh3QUoU8uBjTdRXl
3cx55UayxSOJRPQ/UyNBcjvWGvTSvchUYm2ZPIDO44ggWFbRQLwwHGICGbmohroJa/1+WXTkkURp
XXdpKUGVQWlDiFmnD9O0jIqk80CiooN6B+xA0Ur0IDsPA4Acel3Twue+fIvf0LcwjfAJgi4AOcbY
mDSZaqum4dIvyq1UbRAHyJTD8kPTIe1bGUdRW9YwB7b5zwcnJcrDcUxQLtMSn2Fi/uybZVGXRxKl
UH6EYCDgIWkERbIJFhF24gvLGqDIl/988BEimsYAtCVkeyEDKIvhFsrdyxz7dB5MlCUQh/eJqNlZ
4GUHSLW3dqX51bLVz+OJiARpcHUguDpEL5kICfe8rO4XxUQeTjRlQ1QkDRCKXToOG31qKAuHsFqW
A/B4ImifyRGUdTARqw8pMn4klCzqluu8AWsJywm/LC+o5NF7S7SgRuksmHOHuRERVW514uyZllOe
oGbmTwDK6tCD2wnaYDwtG3NueRoQSo4r9IdAbwSYRWzUFWxNl2mm6DyWqNAiI808SHj0guxGA5SP
Zxmgt4aF2z+9gmYJumY4hLaqt5/S5p3KXrzsVMQjiRokF1DHRy4qt6Vgi3n7CdesaRH6Qf8bgqir
/car4AvVtkZoR1oZAb1hLLOm1HkQUVwOcWVAB9+GN58FNy5YiuUL6dn63zBETZCP+A+lp4lAdJ/I
L3LQLULLAEX5Z0zM8zY2tBYHuqIRt3EpvVE/Xjji3EGUQE7SUC91ROJ5p8ulNbV3Fi0fhVudhm9k
YlMikjeDYVE4yfhKsaj6qfPwoUTONMjOUhzNvQ6SkEiFjEQsl4VxHj2U12lbTiV4NlkcnbyshEbt
zDnuRmbO25f6fm1oUwQ5OjWURTvQOvUdWsOo5kxwNXpcNur8/pl7oiDgiGUD8rCGYCckKlEHXXRt
HkEkiH1axCks55ogbu6SeCIu4FBzqncUs/nvKDydRxBlaanKXobDeeIN0S4rKu9RrToALEG0EBJm
JJK+S3SFfA6QzF9YnOKRRU3qdVHZ+Tha1+luutRgPNg0z2RKxo034tYtnF86sGKxrYI8LD6mlZpK
dmTQCpzQAcbSdtlDoJdl1VTnsDTSYXLUw/Fw2UTgwUf5mBrQdb+4PgIlCE1241w26l8ue//9Mfwv
/1d++s9nqf/9P/j7R15AQRrUZu6v/37MU/z5n8vv/N9/8+dv/Nv9lR/e0l81/4/++B1c96/7Wm/N
2x9/geUuPFPvYA003v+qISLydX084eVf/v/+8L9+fV3lcSx+/esfH3mbNZer+WGe/eOvH61//usf
0mUK/Pfv1//rh5cX+Nc/Ht/C/u3vv/DrrW7+9Q8iSf8URV1UdQI2tEIuC7z/9fUTov7TAGQCHgO4
gSxetocMNr8Bbqj9E6U+QxYlUZMM+gXNqXNI/uJH4j9VCi0vUQbFjcoq6uv/58H++DT/71P9V9am
pxw6uDWe5rLv/21hKRpfmup8QgVxEMmu2JHjsKOndCWdUIXVts2TMBPs8R7X7sGXqBQf6mNB7JOd
dtcegjPrnTnh1C9VjCuPzxeodCMOBWHCpeWdfu/tuud8lzviu/+pzGyv5Kvld+0Wl7f67ZjX96re
TFIt7qqgi0+NPnpIKaMK2m1VZUOfsMktCN8Om6QXVqNU12usXm/V1+LgJFIbAOtYwo+wHWBN2EfE
jBP4gZcqrCFLCDRYUPmmlpGm6mosK82E4SixaFckThNRiAgCXQNRsqiw255UoNNGomuIAbSQYTth
awXU7duqLi0IDQcuqcDOhlaF6kgN9T8IDAU+wXTRoPmqKqusbFNLCNHi7SAsYhkjrA/GKCsDBsJk
5Wp6us+CDMUm/76ps1VjdIWtyoZmRkkbrEDlpyzuhBLdPtWw/SFNTmIifjRUzWV06troQQpL1aGt
QR/8SlbcDr54F1Hp5ifywBqm3ErqplEEqXBDyn+U8DDf1rD/c6W8yWw1pvHBqxPByvU0d+tYeouh
Se42DQ2trqnJvgu07HGEKjs4TGG/TSA1vIs7FK4Ez5dNf6wN3KIZoEWf0g89bnNLBVzDTLuyN/tA
8NexqGduKKvlVgq83pQ8uGkYsuebaQTLtlyGYkbiEXkdyeVLSsJuD6NGamcknSOrfOEurk0kLueJ
hLbzUKslO53sBGUf6lv0k4OLEntNLUHfatpdH66psYZPw8wmc3XbVDS+3Gd4mRqgRibvUrnvTVgS
w+9jjCOzagufaVIpuV47dDB4IfVM8e/WHbltrVVyvW1xjt7hBVeaJfZMdiUrnsO0XBeVwhtxOakO
C7lyvCz4qjUhnaDto9YeTileR2g3RmdF90G2BciYeXAk6phvEVhJhIDssGkOXvul6XXtQ0p/RgRD
gyC4IRjTjpYhUMf1Y6+n9lQbVlBGe0UJcYYwDjDzFJkYxRCg119UhUR2APO/TTXBkSZ1Q1WHOd1z
AMBcCbuvRIgCc9Lzl14otogoM5//ao6BweIOe1D61hLY3k27pKyttLvrIa6uWHoK37N6q/5spZlz
3xcs79qIcImlRn1ZCyR/2kWdW1WPcIDxIJkztewHqr81TKYUeLFQOw+28IxJzFAwpZyVT7pwatoV
oDJFfPpt4/1rf/t9P7sx/f5WZG3qXJhGYdwpbk6ttrcyeacV7wbJYXc6d8C4sWfyxVZyEa0lSTzu
4Plhxdtj5wi70Yws9RDvuzVcNFhopmu4Wpm9LdqgADDRGcxDacFO8650HlKWrUf7oTLpYZPYINts
53baL8TblQ/Bl2qpCJuHqMajEQpWo23AR0jbp21m9rWVf8o5g61c1m8ilkDOnZXv34/6rSyCL+EO
Y551kxpNOz8025SVcBkZDDuHH4haH/KnDOYpW41GM4i8W5GUL+vWrQBPoLbAAnT9Fdxz2cBi00Cc
kTe+MzeWt0INTxTtfDUJqIG7aK7ntudsXe1qMzeLlfdgPGWrbkOdwvTsYO/ZwnrOpv4LDnntC/KF
JVUmoqg1006EZ9akvoXRMZLtisLlxmmCA/zlTV19DOBKFVasFeHFpcIvCHZzM7P7C/xx7QG46Kbp
SIq9Lp92mR6YTZucARk7yLLiUDViVISLoL7u4K2av9a+YeVlwrJYcRJVd0tIw1iRn9ghvovar8Wo
eUvQy2aNqgMttI2zF0OuLGqMjjhMu2J8nSh8TkTNkgzdCarOkbvGLmtoVa6FaFfn9zR7lCAQUcIO
bYJvY74RinMt3rcRlpB8F6rP0dgyfzr3Impw9E7CE+akt2PIjnmSf0/Go9xHDE0vaww/9BFWSN7a
m3601E1iaUuS/ARzns3YRNtA8Jxeb2y5dBtYh1EcIuXg5CvNeqh7OGTqDgnXfr1vMm01qKDG9fdI
d2Dn2MNlufDEtZqH+FDKCCHZB5jZPTdG+zp02MnrfrLlRj3IPdq+pN2XxZyM8K2wy5dmDRomTTsh
7FI33KoSE/fJlqzibRua2YmsGnt6ox/ibnjSnpt9/yDt5sDrt+IMX7oNW7hBpwHu7AsnaTLh4Zgp
IavWXmJr51zyzdrH2XJzGamx3Ivy6yDdfR9rvirmV+YnX9gFKxcmpYDi7aCXsZ9gGQTRKttIsKm1
Qe9WtDtNkbo24J+sdOes6C0DNlsGlUyVwkHlEbqSP+DCMcG8tapfgwuxF3qjg/6oqjlrI88RSemA
6wstrJHVrVuKdpL6rKgwITs4YyqdW5Sx2VboWfedDXceJ++jPWLuJipjVkFWgyShrccH2GATb+NX
FfPilwpmbtrRa+1Cfgjg7ZDmq1Epgf9rd62EhFViBZxNvx+iW+GYVwgOSy/oulIgO4Ow5nF40Ffd
s/BLw2awj2GFPnc0uuR0V74ET9eBhEbWFxNu45/zt/5+Wvefw05faQ/iR/4ouDA7OrcPya/vX+pL
Ofna3bhkJmjDSSOQb99JroCPt5/gI/CRtNsmsCd/1RL4UJ+EQ7eGF6oxWZXKplV3D9pAaoYik85k
HScvcm4hFognT2S1AxHV3j/Q/tQ2LJ9rgH3B8K89JpcKpWjYo7zukV2/GUuEI8mpJw0m7T/61pYh
3ZbLH213CtVsnWtbOOGwUj616wKe6KkzJ0b7hU2/8hA8WYj08DYLJYxV0LmiYSnDnZSt1AdVTuBF
hGzsGO6GcquLdh36ZjyXBVwtYSoa3/wTqTDQrsHW1aJmVZLOHYgVkNjqMwx3uifpSxOvsECZoW1o
BTtcuIPl0FYU0hnlyVsPwI2916chbGKxtdSaCkVlK+t3MhFmVtUXqejKoPINwhhpX1EbpbQLq1J8
HaJgWlWgZdtNlwGsWhmdo3ee6sCzPjSraJDgKC2TTUJgX4yynsxioIBMKUGshAhP6BAPVrk1SOnQ
+YFlUOH3LbzJhNSs4W0HnzCttfuGwMBWpgMiF6zGP+KuD/qZ17mxePmG5JQKGm18jBXy5LFbUeRq
AQxO4+Hj+/V6K5Hhu5IDTdpMqRCnx01/MJzcBF3AFMwK2xKxP4WfoRNs5rAVtya8ymVNYwjMWV8n
4y7wXdhdvFIFXcX0Dkd+r8LudJ8ZKusaq4M1bbXNo2MlLxxG6c+zIORa4dI8IuEuMzeDwaMAn2Ph
WA1zR7ivYHpt1nFhz+i7PPEzOu5Su3wVbfryUa97a02YdnbSjb6NnITBiNemq4ydIKljStYHMRtX
t9r3+B3J4s/vv+dX7Lj2INzighRAY4gwBdvFZK/0H2PuENgsorH6mp7ruy50NFffKpDDoqxyhU3a
OeFjtBdEt0L5S7Qg2Uw+05fOX9UwRty0MyCML77clcfi24KdX/lCp0TjLiI+M6LXmJ6byEmnzp0+
47gye3+AIcyHfCh7Vy02U2uFgSuNI/MM1I7W9WCp9WYK7FHfhxJL1bkzymVYrj3X5YT6W9mw9EUo
qkT4bpODeCC8tU5nQ4r4GXCRmUz95qtzlUkJDSO4wGuY9Lvabnb9fb0vXeS72TayspWx136Up2iV
2YXZMslNz6olM98hp5kJcaOsy3ceUbcWs2REBBmTZ7AjGvD08xhmgooZDiguuVMmIBWywLVnOrWC
4iNZRd55GqwBvnFr6oGodaeELwbc1iuN1e+0hAr4rp2pSdzKF3j9A1A3g3Sg6rjzPNFWhX1zbNTm
MI3bqoZh4FNCsRVDvVE3g85pICLsapWtjiwoXDE8yPCcCxwaO0N2zvKVKm+AqxIyuABm4jrp9rW6
gf+NGTanOjsElcKUfI4xe2vF873RTM8MAaoK465yBovacFtjnaUy3dLZZCGGWTXTTIF5Fmw4TX+d
MG2tWW68hp+hWWxwJGWNmbgLPzIXWDsCU+0ETpu7IQy2lTa4On1Jp7Wg34XiCsrrZisfYGTAsj6y
wfBnQFmUdcjgicmSYPLZ0Dh+9Dq12F1GpCDw1wy8gqkaDrKdNcl3vaCbYifMkbC+qIrXlh0Xj2Mg
DfW+uiw75B4mTpoE1Rnfmt7LQ2TBtFKULVSys4OoP8EetTQsMszgZG71IvgObiN4SS+1SLrko/dU
WO0bWY0vuYSbRfb3X+OrP3ft7bgY7FV6DzYFbjEmzD+EZ9kp7wur3mTuuCqsaj056VtyIluNNWdh
r51yN3wazO5sbDwWHJDqWb3j73FSX+cPc4z6r3bolYfiO78BZFBhN4+HyoeVVrpZuck9kxgOWhWF
VSC3xunKHoVP6SSC+20KnRXCvYhR1YVhcLWPOsfoPkXp1McWsAahcUcHVqabonBkuJoTJOmsCVZ+
w2jK5oQ6vti41x6aC89yitJ4BwfUXWuqTnIsXeKgbmC3T779jF3UHVzFER2yqbdzB5hb9SS+naxX
AnQwOtwyWisJG3b5NnEHp1vLVr0PFYbyDkNZR99ADepE7GQw0/fvp82NMjCvYtEJRQKNV9xY26g7
FOKswY5W016fybpvTXy+myyJYi7ml+NmjVy+smB1f1+c5dQidrQPre/f4VaG9xXmf9tPm8wYjSnB
TQwQKyEZytqDZqLqVzHth2jla/8UH+f2jq8CypXZwSsiFEkY0AgMj51oHNoYZQETdu8AHKFnNKAp
HyLU7SE20LSOhEl7NKq9kJ96jZVIK85S/+AbNvoOus+yc1s40t1ATGQcRQl3EKcXBKuOnTB1lOil
zJlfW2LEZPU0oZBnrIZ6NfSs1Jh/aR/8auFurGNe9mf059P25DfonR39+7yEHYhZzfE0v97s2htz
uQQlCpwSIOq366zYTjeGI9m5mziFk1nUnSzN0lhwP66bLUyYd40JO19X3Kqn0X1N7OLp+2/8VZ+4
9hBc80jrpAGCkxh2tbRg0tv/GIV1lTqj235KhSkTG3U3e4CF8wPtTOPlDaUVeqyesNVEJoxLu3PE
pkORMBHHqRArTNGh8mX6c14Yt6pevCJEiIa8HsoYJJS5tZTBtx3ynjUT9sOqnWxpretWs8WpUFOY
NhPyb34YrmuYTm2gqwT3HFo3cMaxNVNwu5xIt9RL8l8oZikw7WGiT7GL+6rDM8rhhdn/8ltTWvXr
XMaGfJdrRwHirIdsrkx8K0vhDW8uLUMIHeC5VHQzcha4Z+KgDGPDGN0MsDADBz0x9oug5VFbhU1Z
4ZZ2Yz3BW8olZr0O2MPMrLnR8+EVKdICRtftpQyVp1a7khAQTHiQplaeMSOw6DpH35cZpneun+OD
sopcnAJblqVYX0cfuvqrdHKiH2TrN/bwMNraQ3qXfnoHTTgV0bNcE3tup7xVG/qq4/4Ww/xkEGPj
EigD2IJSZ6r3qByEZm1JDaT0NnJgJZtGeAhcaDAlIQv2wuQaCwPo17b0281FufA6QIowTKy300O8
yc21emdLVmI/6HNHkkuadWUF8+IXUxIDoXmZrRUmQ7drbdhLrwo7dkV0wjzL2FeH8KT8qMxkH7ia
S83Q+X4W3FqbvCxGKneEehR3pq5sTRbUDhwQ80x5g/lwjK1sE9jqzFDeagD/TScDIIcIVC6yCw/N
WtmoVvJY7OgmRXlDMNPHjIWuwrCRn+K1/1iYwtaw5tQdb+zlvIqG1IstkEKX17wj1uPAlKPHkvkZ
euPU+jW6v00Sya+0rupxedmJV6L9S3c723CF9dzQ3crPeTWNXoJreH2ZII1TssvOUruaRR9Ds2Ci
RcwAxxzB+TlHRbpVs+P1NXwYatNKwe0kk7ra5vF+MjN0C+8V/G+yiHOMTe3om5RJVmrV9hkCYuac
CPSN8zGvvxEZEp2MCveOGSCEJnJye670/pW6XVtnXFWoGeuIapfv1DgVGh3u5FAUfkRW2tUa9ov3
iVWbvlPbQBStZIcwwJWwk580Vr1JVu54CH3qftiiL41DuyXOLIyvlP/aY3HnE0UOpyb6TxYh2pkD
u/Bzx7oNYej2rcNVyiJbcWEbH9v1mTDs5p+Q9T62Trob7MZdof6yluDzLjkjJnW/Cta+MxeabgVf
XvujKMMoHy+bNzlOu97WXMUsjqVJrIFJ69ryzX6t35WnYj+nqXerAsorgsTCIKTe5Y4F7M9E/RgJ
m4mdZM8NasCRLL9+I0gvU7MzY5sqQCzNfIabr8olc3rnJyEZKNlNH8KP6RGNLRzHq5/IFt46wBGO
RWoFExvX8kO/Vt7L55kQfGMj5pVEiCEWTXV538pK78fPySoQ+oPLrCMmMGpYYREqUb5VzeiW3Yr5
4qUP8Fu0itIGpRcdcKoJXadfnvzQlncx+oAJu1NbC2kH6r6sqSwFZN7HmZe8XPvKFOft1KUuqaNE
xtiOd8YReWpaO8HPC9CctRKqHUx+rZDqx/r9qO3DcKaaeOumXBUGNJDKG2oVqKrhlahnIyyR8o5s
5pUuQePaK3E1k0aIYr3qMIwqYTCjkvb+feHEe+VB/FFhgZy/v82t2cGFrGHoq1xLNOQfY6KjJSXE
rAzEH6At1KZBfTcvPByRhmjmdrdCP69TAscNpHgR7lee9ZaFh/bgnct9dIyx71jtY7Wqd9MmXFcs
/KxX0qrYSA56B1bzFOBk8/0r34gAKi9oIofRNAktJkv/qVreHsd++Ud0ijI2uUPFik95U9xXh+BO
u194Q66sYQywTAwN3NA/GB+G99j2DDeC23pvMPWX9Cw9hK0VRKb20/cKa47IdSMhUnkBlACm9FNI
MYOO3UN+31zGuH5Kjr2VrqdPY+M/ZG6HibXNYW7BNJSrymPxlK++f+nriwOQ6D+jQOMRpfUSBbhK
MTD77j4oz209RyO/UbVReY2UsjfKi04niieutGnWoZ2bQDddzhiovgZvb2/iCg7C9mW7mtWQv56F
XaDdf8S1BLy4sRvwRhjLXRDtFOBEPZai4OdvpVP6WioMmaXZH8Vn71nfNNTMinO4Vu/7ftVByAVG
XugqhnjIcD98yucEXiIb+l6oVv+sNfgOwd2cGtCtweciUx5N/jCCeLEDAMWOH8OZveR6mqsaXEgS
wPGCABMuq6k/vMJJ9NehufdfRM+isUlG9/uZc6OnpfIuTr6epUL/Ffk+wnvpQNayI6ksWkfAj9rZ
oywx7VHd06PC/CeI+DFsKSjSHcpLHaLZ546ARlc0Vz++7M5/D8Mq704/GUKglDVm2mgDOov5FZii
mTiq6zHN+iWb9TGwQ2dOIvIGeEjlZV2EMawp2DJYNiy0QxzPJidwNIDzNetUMNmEXx4zLG3TWRiK
/Zw94Y22jMorviRjDb3xEV+23VwqaBKTxFUYmvEh6Fi4Ne67beuSrfQiPQr78CRYyl31UW+D1+IO
uSHOxJqjqo74o9mk++o42N5WmdP7vDH+vFyMUsPCPAsbbIMNSK5I1wH7kQC3i0QRLYo5UpF26zZc
uGqNSvUjkZBdogEiF8SdOVFhXwshzG0+4EnD9IjuxWGtArneCKUdAclMG1QL8peqe2jgNiYBYkkv
SJYW3mCYrAAQN/E7PERY0CWA8zcmaQ6QRmqip4uOIzRL7wSAmeSYmlPwrohOqvpmhrqmN2StVUJp
n6j9KqKOobx0sd1ndO2J0luCbljSgQSwivyzoTMNIF5AD4fxtYoeK7LxNPGc9cQNYo1NbVcwQ9rE
xHOj5Dkuj3Hgm7KIowaMtASlQ9lfneNqfp3erqwUXiGn0AKRtH2NVP5DUaCQYwnvfsqqh2YjtW76
IXrm1Nv58/dB4saRVeUlc9I2IaIiTEhrhfehshJhsIE3YCOaVkltD9lJG1b1PtGYgIZPuW7BR0Nh
MkHDO5Kc75/hMjeuvTAXZcWm0tXcwyO0lWQOMfYER5f0VVNmMze40Q9ReXWdoc/TpB4xpJXTWaMd
ryJkgM2qexdsZf0R3V8KdokrbYVH4Fe+f6kb6btKuYxQSfugAs0eWa072vVh2JJt9OBvAotsNKdx
wRUZt5n7/c1uhjvuaJoEST8VOtgXvTQ+qqO3lv3hcZxCpx9Vy4gulfXoUAaKS2hhTqMMaZeQEfnn
SCco28qrom/NEOCxpnqFfDwLNfTQQF+Zebob2yhPkUoh+aK0o4xaAZKLvfyir+SH7hihtmvJ6auW
73QUfU0v2OWA1kOO5wGQXOKkgjk9eYCbA1LVs3Rmwl+yjCuTjedUlVkTQb4an4WObxV9BNva/P4t
b2zqvORPSCG8O0AdaleOpkc2FSrSJDt3/5uz61iOFGm3T0QE3mzxRVFWJbsh1N1qILGJT57+P6W4
Cw0jxI3ZTvQUIsn88jPHKLvWeFTSyim2HNO/LzWUpW1YQdCG7Ca8AZTKzCTh79RJh2j7juVenhza
6e/PL7QWiLT75/xSgM7Q0yFRhU2FodSpeqfB+BhfNCd/11/mp+Et2/gin63s7z7JIiEEArulhYKV
k7322IT5LrFyW7dny8A1rQIQgJJiMFWT39ePuQ+E4/PWfb12SJcUogGj3UJI8OjmLMnWAJAxGjvx
m3Yt/SkQf0vvemdG8jb+fe3bLTI/oUlBUL6/6mhxJ5SIzmxPfuLmaNMwt/ZS+1WzYmtytgaLa89b
BCGjh6l5xPA8CXMMw7x1Jg232Eork1FlqSck61yv5Dx+vENLmh1j0C6IP4HysdXV174/q0u+S1IN
Aqhc2IB5/iaNf5QL3Y28nQwbfYe1qLmkuqRy1Y3xPUQPbhVMfnMqAhoQm7hA2u6HfedU9njSfZCb
AhkQ1j3ZokdLKzXQZ/r05WgpQzt2REJExFd5yV1IhAHgPkdeppiC4s+1zwnWfWrucxzsQa5lDj9T
M36NRxPCLWwvOaBF0g64CJbbvGZpdnqSzhvHfuU6XtJdtJHQOhqx6hRgb1e1kC/9STOTu4L2tTcu
oj0cBq+wm87eeODaZ17EGdrUjQ4tNhSET3OYvUl2B2tvVzvMXvSAeaexw7RIPXZe+lpsJQRr678I
OQyJeibcH0md6JL596+dYpoCwsN/DGrqIqmBocGUQQQOe3eHjt146XZFID1jlGpnIZi1fu0zu7GU
IH8vUVzznnbb7AWvvdwiyGipNo70nk8pkmNUt8qLUxN2EPV+IkGy/09ytrLyLzx0xiLOoOiKZJNo
sVqy8nGj5fFp+fLNhbBUQiIzJ3YkRRVV5TZ5jWcru0qC1Zwi6bVgXtObpLL7wYGbrdKhA/oQy1dD
uCDF1x6H8Sb60b7Mj/0J9MResshF6DwoT8R/248kRTJkp5GLGXJA0OvwlQnz9IeNjbyy8EsMtRxH
MWP3aEsdtIjM2CMuRObN0tOv//EJ9zj/JW4URKprapT3btDvqLBlqYYRFzXLyh6YCdYYMDZP25ze
lYO5BDnndMwzvRrxHUAAdYYX7YQa6NrtSjfbzZfkKXrojoDD1e/Vxrlcua6WlB+mDBlTeXJvEtBA
gGekowBL9LHZQPy+F6wsiT0yB4kahlsFXH1sqecEo6L6wNsIauafjS+0tmaLyEKiVC5lDpF9EOwa
R504EIAzc9UrUXDWaLEZofigU9TeAW5nVz43LANwxt8StFp7/iLu8EMm81SIMRNUzPFv/jAEUW5t
eamstXyVRWgRYrjr1pTjw/k0naL3YTfCw+qsPo7XOBhHU/CmzAT5lcyW+uvnBV1Jq5VFBhOp8cTr
GZ449JaBlgpSwaDadalVnbdQ1ivlyVLYiUBVIOFqLBnq3V/5Ptky3l65SJfgbZ0pTRHBGSKMxtns
hhZKkTCHM41s6+Jce8AiGtS8URv1pEO8IUX/tLzplxhtj9C4DFYUCgHnlU5x4m7RFiXqvoe/icvy
fc99iT5tDzVNlhl8mCuV3U4XKlEbAmedekwTaA7YMwBeAsiSx+qWKLeyv/y8BVa29BKKLYjzkCr3
dcTY/hEH5kA3C+cVMpmyxFFzuiIWkDnlMVJgT+RcPUmY60nMmt+z01b9u9ZjWWKe88YQCMDBQMbs
ZAfE8L32Mu2yQKxNlaLvCvWbZE9PuD/12ESn6edVW4mlS6UoqHjMPaxfkZ3vMLCoHgUv9/tfmypu
ax9lEQkY1IMmfkR+oxnoTfGKBcaB/KvXNv76teJziTduuaGd1IzdJ5GsMYXeGkYLYtRAm5jzfI1c
mru9YPfd1jBrbW/f7/Qvexs665RmkDAJNe4g/FIOI5jrxIx3ySUqQKdD+zAEBHPjaSsRZwkqZl2p
DXyLe+he/oFL6P/8yVe+yVJHSuenthG4CNFZbc2OPXE1MZUnRbGMLclRaeUGXcJ8q2JojDHTcL0E
NTBwClg6adDdyrO2B8o4UC6lXZ9a4EEqs7Z44PVVN7UTgESAyX3S963Tm9puC4OyMgVVlthfjGf0
0SD3djuwIKXLB6KXoaMX3ep9H2KWYTEncbsgOar+6Pc+ZyP/s2UAs5TXn1d8JQIvwcFpBKNCYUQF
2bCzCrpAihEdcziciZ9/f+UQL3HB9Qg5WspVaMGYUsgdIaBicufo+vOPrygNwM3in3u+r4YOFwh+
fc7f0jDp9lPkaW8DfYpEO0F7HLiOPjG35lFrzZYlo5ZxKtcY3ISSCEyF2dEvhNRmI+zmxMLwLkV6
mek2DxaIlT8lWyPOtUDyuZO/HGyuU/msvY8b6fjrXWrcUXQH1aU7UtsilAX8vnmO3lDe/7ymK3wB
5bPi//I4VeyUvC7xOKLvZmOniH/F0kpLR86cSrH4CnYOqMXGKjYzChEXORBnn892dWKi+dnkAQcU
U2FnTZgC/K1kEvruQTUmlgTbHaJZmWhTsPB6ip3NhSAYke5Vlt4LtJjBx6VbdvYr7CtlybHtOC2S
4LWM1whnwLAmw6yumgsZIrvZj+5k1jcMRdGgU8/T3/h1ek9PLYR3ntrzz8u41rFfYtSneNJIDFmo
cHL5p/6pP8aBdMSo0lacKiQBGse/ISLulVfezrcANyuHWVykN2prGJAjxmG+Y32VfRVobnap9ylG
lJ3FvfL77tJ5kfPzG66hCj5j2peNImrU0OsBd4DgPg0uSpJDd6MeuaYH5dcURrsqTPxqBxw9Zj9e
bJHj/wOqu1KoLqHeRjtKs5wiIQGs1BcG7KfdXO603JwrK2FOAWEhyjYmvyuX0ucO+/KeQlSKhgDf
rzCRrCl1hocof52MJ/H553Vc+/lFDKtpH2lti40SweauMJkBVY8ryE9sa3C6dsn8G4EdQyEN5suh
YMuP80585DOz8KKz9HxPstEIA4KUAd0J8DXORUDuH8t7K1EB/SdBfllZIqs5RaUD6So5FGUymGIZ
H6p22OC3rDVblsjpIlKIjEoZA5EqMUm9K2+86KK0k3eSYUN7ftAfI3pW6dNY2jMgwLVDrzqzSvpc
0Sd9hlZJ8aKT3aQFfUQxmlQsDGzKORjQtkFRqISDAlfc3eSNhhlzvogZolbs68ZNgGCnw8YuW7ko
P+PIl11WqWWKMg7p4nzq4kepuzJok6SuBH2ULXu1tVphCcJWa7gIC2kqhPxTcpP8Dr28CdW9mR+Q
3lg/b+e1WuHzv399kVbttbbvUCv02gX2Lr+F5FHEuF7xC8Oa2F/ZyCwYXUNYU3ht0wIGdRCf4s6t
CH6pUp1qYys7+OzyfFPtffYAvvwlfakrSXfvYPLZXmGgtvHuUN1of6XspEaiySWTpT3LJxHyDimB
CJkH+zm3Oqq1JwHAkEAGC6LxZX4XqulwMsGf4H1yKuSPmuQupPoIwW+CCTS5hu4UFW8mAK1xz71h
EtlLBUAdO9vAa+UWVEpV8YMHqUFIiSnnB6Kh/TempiQHZXpo6GT3sQ21DkcE60HvQl5++/l7rLQf
PnOZL4sAL0BDqWtMjnmreVCDjyEog8Ej3s+/vlJ0LPHiTGYQ24oaxGHlN9+9RvHGoV65yT5zoS9/
NZQEY1rE+HRzccI8oUp8o2JmvClRtXJ/LMHfs0pEpZRRNY9kp0R28TgEUiA4KDwm5Kc/r81a4vZ5
DL+8RD/lhNMG9DoHF+ITZmbWO8EvdsSN4NFkGud848itFGOf460vz1EruYeHTYbFkoCXz181+D8N
/e7nt1gbbi6B2UYVtzx2ETYQqtiTANVIqNQhjSr8ZgdU0h5TAAc7vvHLJ+CWg+6p8bLbJupqJSwu
QdqiDiFWuUrQwTXzwkIWJz+Vez1MQai+z1cMK/VmJ3EAKzZetY2aaK1JuDR0rDKSIHZgV+e7wY28
1htCckv3haPbiqe70ETRf7NQ+4/7ZAnMZoxHc6jEER2D6aQH2QGQIvnMXXNTsPhn48w2yqWVw7rE
YydNNZBCx6aX4SshATJFlNvPm2Qt6C9h11PXdpIeI+gLfX/IpBYN4QT4l+ikSVATUyZHajWrih4n
GDjQGZPwSLIVDpTJokWl3YW1LDny8Hfjr7mnTt8Efn6RUkXQXFVmgrKws0envfaH4vDRYTFFW/eH
Q7KRbq9tTfGfxWeW0BreaPhsjZCFvDhY7VQ5A533xZTZjVzsynbaOIRrhS6/aCKPMi/eUQZ3+pQc
gL8XAPdjhpxXgS2ibDzkM3n+btnuwfJLHBErUTC0O8Ku3IlO690fEjvZQXyVbSAOPdBgmz1YlF78
kHvkUTtzu8QwGUoKY+MvWBnIy0tANhBAwGvcXxPQE1BkqJUCNwHysLUVk41vd4a8dJlkOhn4RkCT
LGtcWuDq9tvMbl0BDMgu6LeMUFbY0PIScN3MUMzVJqwk57dm9PnJwCMJwKyBCASzs9MWbmrtfe73
55dPNnNzDhNHBOeudQA/qUGwTXfpublsoY2+r07kJb5aiaIizjQ8QA1aE9nxZTpsAcPXfvoepr78
7d2Q9Qqp8NOS9ijJT0PkShnkGOBBu9F2//6AyksjSippvcZNeAATvP4aQdzCQJeCgpptqdHG3btS
58tLKPQ0l4RDfYXFLxwI6/XVe5JbOlq9gVSaGTsKKDBa6L7EZlyCdkz/ioYNNeTUgD6P+3O8W+l1
yEuctIjG2DwK+BsyDJRlqytOWh4C9qhB7y4zR/5JtyvuqUpHm0xe373ozFeh8ABjaHcAagC1T33g
QqgA/fn5D1oJV/ISK82iNC7qEX/Q/DDY3L46ik568QRPUUzwKTYaEGtLv4RIN4nKpfyIkqljz0q1
a9ieryAxDT3BWX2jOjPl3k+TCvWdTTCGTcSg0n3G7bXpxr+Xo5lmW1jJFRqCvIRNc6WmxaKBHoEy
iuc+btz0NS2ZZWiqPyhuKo0HIh1S6cKIqSKpIE+QWSuEHd+hlDgUPKQF9lGZbOzJlYO1REr3dZUY
EcUfw7HS6jvQnUTInGsgVEOKM9nAHn2foctLi01Uq8WgJQhxtebPM6Z2ypUm6PVsXAXf57TyEkPc
zxnkvmu8Q9mDjSTAMR7quImyNQj8PkOQl6Dhkg7w7rhfNOBgenU4m8NeOg4WCJcO0Dpof/x8EFbC
87/8Ng10Uwsdjxnc/h3K0uadnsCHW3O5ldxcXsKC0U8dZOFe3IlQRjrHD8zKT1mg2tpL8T48iy8a
FBigsxMfBCs3LGheZHYMjcGtGdfaHlhkJalQ52U/3F8P6JZs2kGW3UgKuyYbU6aVAL50P8iJBH+4
9P56IAfTI9IBS8cEfeOYrCSt8hLV284xp3Yc0nyYz8EIYHwqXf0BouiOPpq9PQedpd0YWpjKJfd/
3g8r1E95Cd7t52Suqnu9LI62jsDgC37FmTkUMIk5YdQk+g2x1RgN0+zM3YMl23jyClQQtMt/3rZi
2fFpJeLJ02/w7fLGFoBJw9DbiT35lLucRZ6gG4I3NQ7ZLQM3H6mXs5WmrDB55CXk10hjg2VglmPq
Fr9V+JqzK1sRAuRD7Ec2e808dugPwMjaIO+UV+4yNyZUsA9kr7qV31sALiYfG9/g+wmgvEQFx4kh
J6KEyDVapV26w36+tK5k1V4bbEn6rH7nRW7TCHKmJwogiMXReCkHrKY1hDiKT5FNLcglh5GrOLIb
ATYJENfGcVmJmUsssFjOLQ87MinUU/Ev1wF7qDNIDdfl759XbuW4a4uCh6HjD1NVLJxxSkDGbMMt
xOZaArNUws/gjj0RGQVbGYrvaILjZDx3vyUX/bI6HM70kD5iizqpB9+bUGz8PLXyQHkVQ7axdGsZ
yxIKrFGoBH/imhuI97xDLRi2FWAftJwJVxlr+tDNJN5qyK/0F+QlLJi1M00aBZOTAVhgkwxWDfLA
H/6steYczOhz/YZSdvs8BmOgbvZl71vv39UdvGT+GQAmjeMjdt+S3UvxREHjQDr6W7UlO9p1DrzJ
3E1a7ffNNRgb/PNJQy0JM50A3OivHPQaTM2bcLOWB4owt1F7r73MfYt+qR16nQ3CnHYYKetF7+si
rKZaOGZvXNtrdehSwV6nKiREBOzH+B0KYJwzWJA1iq1HYQvbshaO1UWAgNsLS/qe8qH2EF8xRSa3
8a/8BEQSbApg30rvXELhzILyMNp5bjK7PGx65tzP63c74Z4UfVm8TCb/B+uaUQQEjTtrp8IznBJC
BJmrEaex6caxWokYSyvTVphIPss98FZohs98azL1qPdwBy+3BJ1XMqwliFcjWhMz8Y4AiFyIdjec
zRIIjRZAJHGl1UAniGxUk6ubYtEeYTATmjsN4U8bH6bUjpr3XpMtDQL4ffzKvXDTS7olMrmS+PwL
hxsZSi7HwOGWqS2BaVrvuuJPb7iT5k5tbv+ncL6UGJYLQVf4iEphJCTCu0rqwsonAlmSZkx6sy6M
LYPitXi3hOEOiRjFQt3PYWKREbDijMDh5CWP7B6QyMKGBrMtQdmpomZV7uTZHobXsklsaeu0rV3H
S1iuputtrpFhDocoGKt9z3izhORV6fAgCkJ9NWpAkfRokE67Itqx3wj7ffxR5GFd8Bvb5xP39c2p
W0J3o04rDOjyQze0uYEnaAo1scf5ldecRArJBD9ECObp87Gvj1n3xmiEpEG2hOqlSN2IVtaQ08dx
Ki2ZB3OTllbNtCvJfQkSucYUO01PnUKiVhH56HRARTNHSeapUH0Vir1Y17D8fR8xiSpFSDbyjpje
Wu0P692f99LqJ17Es5SXUnh0YoW5fRSIf8sb0BWBZjE3Pza+cKluZWY+kMeNp62c+qWedGqMpVAO
8P7ordjnoeA0Opj7uvFdxwdig8k7er3QWoa8sLlxWFYE1TDD/mfQrIRIF2BABb1asL/FW9uik1SW
JzGGwFP+2KqgmsRnWYHGz3wrieIlKtjpJfyV0zJUtflE6Q2yJDAqwBGAMqyqOrEEtEJiFmSyoP/W
M7uWK3MQSjgiTKaWwG/7yDrV/HnJPkPHd9tvUavpWtbNmjTCAyjqIDeBccosu7PiZ0RDJ+Kmg8HT
tjiXaNH0IvPE5E/GHeuq+QOVZjPOf8/Ze18JHos/9Py5FNDQ2o0yZzay35Fnjpx6yDRDvNd4iDIv
Q1c/hZKFQsZ9gVOuQmS5BQAsym0qPKsY5PBKeZIrr645k+MvUvIBlROrTiC1lnBmUb5MTX4YOC83
nBZGGQw/B0UcQyoPmqFbWgOz4wYQpI0R6cqgDh/pn9+WSzWadQpUaXn0AgSbuwp+aaNh+0R3CXB3
3MZQcyWqL+HURGVqTxWZhToA9TIUgc0YNhhxBWo2uxnD689fegXAJS+9clNsqHxUIFA82OMBvimG
m/1tPGBQFV/0cPe2JuaDs6BbvUdC7WUQHDhaKZopWtVYm2KYoXnpXrm79VHrD4nVt2hmQkdjOHZQ
DNE3NuRaxFhisXtBkCHSjwOFgJyVv6CJvZdPs8PfpYiyF83qOhDhwZWxBGJvFRortDV5icRWIrXj
44nwaAnXwPu3F3nGcAGURfWUPte6HdenWbiN9e++dfkLjSymm5P+IguT2XbVswiKJRhsv/totiVM
rfjUHcYDY1aS2wWafsqBJOpGxb5WkiyR3UQEH5qTkCIKbUDj2TUI1gRCaZBZEJw2fjXA2gfgu3nl
6VZLZG2HLqL4XHf1lPF4JKTBrrkb71S/PW+Vp2tV3hLQTVjZZuWdpjCAYOGh+haPSo0V3g2/5Bva
5FAjh6binu2Vm3Ep/w7XJrfmswANaK/ab0251rrGS49gpkpGlbf3w35RA/IKryGPHISdYGfBsM9P
xQGdDw6ymMUfGX/Kz2dSET932Dfx919wcF0GrKMToQZfkJvMGxeevdRc9qsc+kslqZ0GVEgimEIG
VNEMjQKhf5GEa6rEQZO2dtOWh4rGtogoWF5YdNZTt2ouQ/VAFFgFlplFMXaAdaIpwfUpnqZzBOnR
tGB/kqgPupgd4WDr6xWm86SG+w+B9YgIw5msRQLUoNg0IqugsKFMm/0cdejCjE6cx84Izcs8ceBB
blK+u3KCwczGUCE/UrmGKNh0km0IuZu6uCuLMO/huGw8UJA9JX4HTJvTlXoC6t5JiGAlrVuc+I4r
z+6i0e316r1Pd7wyWAJeV9FfCZEByYH4P29G/a+igh1Hnr8yo7ZK7S/8l319aq1sFqmN6ybr3Hp6
5guX69BTr/SGWHkMWYRsSE2RnRM5L0xJqI9xkUDXj43AOaVj7c5d5nT9FCBZ0psd7LICEAPfojjf
w7fzeSC5bWTlo5JMXi3Lr4mRW1Nb/Eqm8dRNyU4wvL6GEmhX8n4H72cQHsSWhHXaQEhJxilkIimh
oCSnZW+2lYLAJalOOUNYHxJX4muWeYUYkPhP1fa2DAUgXpfNhOiIvqWpDaDqygMYKX3Ndxc6qm+t
Lh2NxiBeo/Vq4WiFSn4PhUh/9RUtIMtCIdVfGhNWEGpaMHXiptKOYSC542JYKxS01UysIjOHRsO/
HETVYfJgKhKCF4j+TmnA34ZrXhK1iV+UqnwmxVuXd0OoZIonTIpdDZnu5zJ7E1qW+5WktC9JAo1w
Qy7/zhX15rGFcLJDuocoOY39Y6OekqS1OHga1C6DEgUdfIi6I6PXyuScNFYWGY4Ue5lgkShgZQGt
/gIWi7rRY0KzaxIYtl4yykA1+xPJppieJdCJkz2JdwXxuzqYmlOLVDjJIkvqazuC3NNkQjMvGU2+
s6HWiq2bIA6rdsF5E0TeuzSU+5BnVi9fYK2Tyz4KUQjA6dx1mMKkBaRF9ZTGQgNbc+DkK1lR9sTP
B5gdFCNQkg1vN4IZcWwPk/JDBNGQAnMUSKGd9Tm5GjBsZCCkVPVxzB5q7FvthfGwGKPwt3xQ9D6s
mo+Cfkw4c3IDdwfxvZ6wSaTh2naJBz/7Z4zrwBDTUJJwk53KBHA/PoF+dW+hSrcSnHGhvpXyeY5u
1ShWO63kTxAbOeWNcGjExqFw+dqxLn7uBd2NVfQT52smHAsQ26bxbc6qPV6DjZhNchDuaZ8iOluD
0e0ZHwN/bQSjFBm7rhQfJCZf4Wkr3fRobP0CVrhcYnPSlO8VgqYEDm9dlHDOKSFkha0hY4DVQOuJ
mHXFW3L+LNHEnhi5QX17ZPjmCaxpqeZW9DjMM7V0jd9pklMMhTNlcLxo3GKanwcKgjqs3gaDQy5q
TvGxf82ZikUtTsMID10OelLJgFZ5Cng5PDq4GIOszuGwVZQ8dVGegTQKR5PxNgnEbbTZrhTJqrQW
H4mnO4Hapejwd64XVF+qsOTKGMLcB06zB3RVeIhqO7Dvse+/I8MVcgpLBSLRouGRVDFcyreVLyVA
tBtq/Upr+VyLLAqL+GEcTz396Ehjwnm4Y15Gbzq+upqiW9TZ4B3gdBRqZWk9b7XSXuX8VC8ju+yP
M7TJ9ZSGXJLvCjT7Yz4rrCY1bhHMhe0Bt6HEqQ9i10JCm8sCLPDo0fyAzpMRO31nNqGGyHbi0brW
zkMHeWcwl5L8wg8ml78Bma8bD7C+4IdfqhEpJge4xltueDzzYQEBtjFRrS63hF/4P+m8I51VwxlC
N4XREgBlxEBAMgd4UqnpcYSRTBXysxkX10o4p9C8Kp0OBUxMXV3Yd9GFm/8mBSh65W+hgHwHzBs0
qLBnffw4NInPkXynJvljRyiU1rNK9NoiSDDooG3h6UOiuRJYeIoBB+BJ9VrcV70kwnwgs9q+mawM
MrSQ5VRwpSmIgncpx30s3RDJUwZfGwbJojcFo4RY2Ruor+RyhASFVluK4if83FllVeMJcdcdaKml
v4SHJnUnxYlycP1US7yPZ4G3LDxJ0zyQwSBwO2mWoKYmNo8Tt7LFVUCgpOAhxedREe1Z60xOh5Wi
dmjhFKPHCKLzrvibz9B2Ae3jWsO7LYO4965TM6ur4FFHyvFVbvvT1EEtHYLkaH0wp8xDWMllIuTK
4GQ3OL0Q1JLDJQ6VMDOGqk2H5+qGlYxpB4oFVu09zY4tlLozlEUjOJiHct5JGWpJ+UPioTQg26w6
Ev6xmDmzQiegCzTVEVqMWJpHSEd5ShvGsh0n4AXS/qJUx3pwWkh2yWgEwBi1gD9R9zBfBgB8SHcF
FbOMGjjnlQ5UunXN6VO4PciPjCEelZOrgnreir3VsQmG1XbPv+nkjwYnuw5ljJt+9DqCBJi0FeIU
AC8AzUIgXthVhmSJoisIjtHcmvhRqQLpHipMdThU5R7TqLg4qsxpoPuLDrVsVppV14hzr9z0UMy3
CkWL3NtDtBPBaeu9svMNOH+ix/cyx3vMH2Ucjjl5hw2Sq4tGaKj0gCwPvr0jOvma0Dk9LRCHCLvW
TNnF+KJ1zJ9kVKF5nXYhge9M2TQYR2E8Z8l0dox5CgjER5yYb3HFsOwEf3azFBKHqOq7/pY0TlrO
2LTEklTRj9t8DymqYLgvPjq6+pi5PRxC6Qyl98odEOhrfAt0brppCqDbYQm0t0t2zDGlH6h2bjrL
6II86Wxxoh7rh9KiDQ0V9AFUOGnLEj3RLhS5h0jK9634DmvlkkVg53fDWUq5MygnFoVAKFQmb72G
nhIXqBzsTykkJqdRMOXJIjo5jBOVEJ5KFR6dVbPvRa2yjJkhsxJ8MX7pNbSMellDUsW3SPaQlCWi
5rJiKn7NAy58okk2KVyAl6ETb1SeHKsuk3uoMLV2P0tmj+4/mpb8QatxfrMdLgFNBom8mgOZ6a5Y
oqwUVS+h42kaXzAvNqncWjy0A5titEV4MLJKthIlNHIFuOyS7Y2Zwp4YkiK42FL1oR5bF8RK+EfC
TRa9AIMrYJ/MJy9lpHlc9M6jZYBumzkbgaFd4HLqGbEI49P7ZgYRKCplU780jacUUVAb+l8mxZI9
EO5clLuo5t8FAiOhFJ9aGagn1iNWDJ35xw5jp9nTHwAkVxTdNLQ9AN8UWcjcvDE2eUYDmafhqTDe
RP6pm59khrTOqfPLDDsAoXMZjFQgNR3tEmhWIhWwRJVcR1H6GMDvsnhYAUL3rQcqrTjRtD5UgyGa
Usnt1Bo7lmt8bXDFyuML8lvWqJMYHSR072PFaoZ5PMxZm1J1xlwlJtjzEwx/4j0tizEc1RaubmWX
7BI2BQOcVUyQea9DJRzUjiW+xA+vFe5wH9xLw6uad2EmTkmMj2mCx2pFrEF9IirSd0D20WdPz7B2
hymnUPzKCAqToYB72wjFl4HabQ74FusDZLM7GnH7UiB+UkcebEafIN+3l2XOYyNSnKFM/0oGrGdi
mKUpMLXX9DeeaUjSsO1U+JMjWgIlUZVHXM57Cejitgln8pYar7yCUHHUMiMxMxz4coCpJ0T7M6dG
k6lVWoejCCXDBJkdjLv37TzB3hlULDM1+iScOt1vIulUa02oYOgW18V+ngxQ2FAMNJGbx8SuhBLL
V/O+3FUYlM8snOLCTefUUtgzL6tv9YQyTSj3hYADhY4rUT5I+5ogQ+qKGo7xYAI4VFGcuW9PYtpZ
vOQm4q8Ws15dKh844VpDPKUZH+GJGhZyfp66GEwDHb8EY9BjjyeILYONSc6QtEnPbVO9MsnwqzZ7
KpPxSUR/ZhLPtA+nMvmAMwjMG2HdBZOngUW4FzG/KTiQ6cyovsWwdhSwAx86GAzhLGROVh8RYavK
Edt9hiG04DLDK/IHA+UAco372ZXroDNEXyhhvoXbn47YJXAQv2k93dEUYZcqNuOADBXeR/6mMrsn
YA7JwoeY9y/K+Aeb0EY9hvhhRUXhNAmxo2yyI/pb1WA3Ln1UgzNrNGRI5NoxDQWJN7nuQ9U5U4Ar
dfko6ZcitQsNKtxodVeQoZjQS5XKV0khZyMSYOnBZTsGOglVGWIcRqhjZYvqy5zkAdOrR5oCPdAW
vshbBQ9Ba5BocsXWjEBDnij9JrGN2Nplb7KGRbJS0DAIVq7369SR01sEdm35kki2DgEPngt13i9+
YcDYKFYM29LydZReFH2HLGGevKxFJ0MI0hHeHm0SaIarUNzUKFP2ytSf5/+RdFZLjiNZGH4iRQhS
dGuRoQxlF/aNwkViZj39fp69mo3Z7ukuW8o858fJOkYEZuA3krvSlaB7+56RlsDU0XBG0qz6jMxU
ZqL+Z17pgKXuQvsIlyAlN77FLp4UkaemJ9HcDexL1pjS7MdqN/qyccxAbgnBpDCrz/zG3BvVidOz
5YYZ0ycNr6b8rBIsOfP+1L1ryRSRULYnLNe2/kVE6rQ0Y6s7HQ4yvC+vMcKE5pE/XKi+ub7NWPq6
3OkBnWgBUHY1L1RzCjVfD4+WTWGUw6ZTM/H1kjuYp14rOIsOeU/a7WqfLKZgkTWeQh4UgPDQZq6S
DTRJcWQzZXdFtIvYuDQ78yK2BTXjtZbh1K5LCejbu/USHQm6C7qejWLu91If+7ZCZmbyABISalIb
L+p/Q2oxk3zxm7HijKs2SRuMUdDqOUmQr60gYycoFM/MQ36I9pDmkVulGrNx4hryfJ4qc6dH8O1C
+5EjwqiKdsvVfpEm4Uu5H5KwOH+E+DfaMt8tsqcZ+6r4Mzl65pK1w1OAS8N0p6Ks3FjYtmFydkPz
zxS7EXF9tdy7+iJwfZQb+KWe+i9OgHzD9J2NXr5syl8qjDZNZbwV3U6NT730Qbt3IE2UVFiEBBAm
x6dv9S5FpJZ9VHImo/Bgc9WOFSa1tK7AySo9+XlEQ7Itm+bwHFfT9Kk38vwpwqYDqrQGsZekytem
OUjL3gOfaJw4znyDduiwZ/NVsXyn1Z/FuxaVLYHsk9jn7byfoiRQbTqRjPWyKiqOqczvl3FXKu3P
ahjJkRH4xZajcovUxCGx6aXX6mtTTH9RxOImiFMIw9gM+ri81hb+qdCyr/JiG5vZiNlelpAaVum5
Uheno46an8uVl+HLysc4iELlT7IUrxrCn2W6Zs1p7Zz6n9Z8wxEOWD/YeQZXy5382yBgLB1bbxke
A5zZH6p3SaWngjQ6Iuqs4EG2WGxk4lgnGPw8U6K9zFWmzVJ6yuz31b1K+NtvhPIiuk1eO7F42BN2
vLGi8pJ8bym+3kVO2Pp0CgExLMUH+ZQMgiWSX7eXDwqIXd1QBr+j89i2L0WFXfrP+FLO4k37lBaf
cm8lUAZXMdy68/PkNqTHQe8cmGP90nNZ65ELWIGTlVzsOA6y6tTyb3N+vBm0bdPlxyHdlURvjk6Z
Bg2Jl/ZZSwOD8mxExaXpNdQMsQVHe4lBp3o1CJUKr2OjekOxGbPvxPBDVOfKThw1lIjVStril5lm
mzyE8nxrcK1121Q7FEW9S42AEnisrlP/FQ+umuzC9FeK7+H6EvXfY7buasVvSaOqXVa/EpgwagkJ
3lCp2jWeXZ8rc+U4Rc4WgYFlewa5ta781LrbY3rKdTKFDX4Zr4dO0UFN4asonTnl0ch22U2rIzbQ
a5N63CVL6qolEVhpfERNHDRd/CSsJ+Os10+4yC2CdJDN1K79LY0NW7YXmW8FyER57sadstIIn0HV
ExvWGOzhhzbdMyZI2PZleg4wVdqvhb2r9Y9YwYCYT1dDfJsE9KYATJTUTxxm5YdoKSeUDE80T0Xp
xvJPpxL3W37Z6OeKv3q86LD/Gt7yyiPoU9EBOI5q8QnO1MfnsN41+q3Mjq3+VOGeRwJe4J5H3CRL
Hpfe0u4UdcdAsFY/Zejl9JbnhWsC2vUecagbFawqnfuHDZFE+Hg03PiPKymkI24Wr2UnOGb9QQJo
oUR3ODKO1LjMvpnx3KbeKkSyvRfVxvriUuneql+98aPmJTd2Ak8+Pfc0fPQ4O4g07jV7PIdF9UwF
50ar+TApqpevdhjQwBhbr/wsZvVc3kT8Fs1nsoal9bXVmGzixEmT8lT37PEs1UZcIGUaAkPmh1uP
4XsprVimKW/Rd4KsuKwGuTnkdh6YZcobT0Sg7SrxRdoLMqRLksOfiqZ6M7glc4YwNWaZzd/06hIt
m6p4Dnse+aPBOlMKvgEkgbIg/pniyMWJrMuS3ex1Zew7wqyP7Rm52sY0n5bqUmqvTXjSGWgrWLDc
10J3VLdFfkjwWQ8a4GHmg1ul5a67VpyDhDN3Ko8se82tLn3T+Des+0IC4w2af122nTD+mneN7jeZ
SxPb4PyPn8uMg0mm5kz5LsUWcHOTV3s98QlhoQbdNv3hl7dMsr1ebGFAJyaQ9ZKYr3X5O+R3o+me
wdtRIWjdU907IuO7++DvWqafs9ZumhbK0LwiFrX5+jpb3sZgEXX1PBefS3JaSQiJProy2hTacxoG
Jft4tDHtVzG7wG72KW3BwbRAK3eosxyTk2pkEQMEyulgN9+V5mAgO8riw8goyzliOG3H8/6Ucu8P
Buu8wpmySi7QECNFW+6YgFiWE95HWvV4FsIZR/WGZHZQLxsjm+2H3HXRXVTfU/7RtY7AU0QIjX0u
q9IhotcAK1EOXQWOYpwRMYwlbX2BmV7YnUqVa9PIN6b2ZjFWhE61OjKK2O65IUuy4PL4y/SLVl2K
3DGiINJ+dDt3deMli5w83cVtMIgtJAfX8Gg6E3UO9Su5wWlObJl0XMpbRxl0fRrSS9y96yUA7qGT
Jm/EM5Dm/2Z7p8l/THSNFDkGU4rKHBMfshULW+ZKMxocp2loxdiUPPNMLzLzyCZurd0UiltfRfAn
/HwEtdBvpm+6n6na8qbUsZu2gZVu25bh5aWjGK6LfkPjYIT7FRFs7Jp5MP40KaMaCU7Y9HUvfpsp
kp1dtTvjG2YW7Fjw1BcbxP1Jo8fXYkUBXJJ5lxOuwMAAJZHSXRPlbt6+ZQZ13gWExyEdGBrNndTd
V8t0jGRfkHdIDbxsbkskzjRtqFyngXnKZk+ob+uvlryrdIJLLL/vITZ5zmWjdOSCb59iRDcqXZMT
qzgiJZH0nw649WURFtj2piA0vuUczWl27X0JwyR1nTAC888svP5AGvmiIAECXnzhBjJDEuzUrWp8
Z/NHe6m4WOJtQm4LY1r4a+TvE0pgoKyco1Y4Wh+6aHRGg/Ec2BH8YzN1uwW1pG5+RtqxEyTmZP4U
8yHNr+p04EnIGzBCR8OO17h2d5J7pJ2Ava4q3hPAB/Myzi7pTxp7pPImwXcLkGSpMdxxBhJDjGFu
zOa3Ck8TsdL2Tnwa4DkxY/N2sc4VhZHDxrDIHXibpMpF97hZl58HHviJ7NeUn+T5eUZSxOpfV8HS
eXXqy5NTSW7YeV2/I7ZaTv5Z4y5LS3eeYMLk4Vkbw81qWkEUkTPfPZczbxjrp06zASq9c1pfo9Fr
620z7dvXhlJWEub/2D1DpJDiPUKtaHnhbUBQ/mn+DZkbK04lk1C/Ve0NLh9r2o77Hv5g8FTu6F8t
3Su/hSC5nzDBKBTeEP2z+o9ZeRYvGjEE6vjcfWhLUPE30rx1WYEqr2WkbJlBqOJ02OLD5N+qyY6G
ZIvwBL00d1zJ4DJsC3wOQfaA7Dh6z5F+VxJOSq8vDoD1tvobR27efSV5ANJKxbM1vyrSoWvdbN6G
csDCZ/yJzHTaz1T81MMdkJfO4036T2WkvmWlxUNWPzQNWhUUIO/5KZybXWsc4bE3FM4Lbl1pAIX1
aw18cL7p2n0gAcB6lv+q6soqkRtbEVWbZj7oFdf0zN66M7PvRvnR9OsD/ycIipNNLS7/AUuPR05s
0qck3hIdYzt6tYUfQMUlAwzF65eR7mQqDeXXnK984jevGKSzG3jzBq7VDG/yDd6ko+TQmINmftXz
W8ozFdeEiRNVO13Frq9PtRaYixvOPmgJgjDKAAjhLlA3ssvwdpFvFLTyrlF8njdz/jdwLURPve6Z
oTNEQViXLhW91XRbYyIPDnZzAyqevoeocaoPIW587XLn5iSVG8HY+kDVE5aHr9U4pCG1BgZYwuA0
DDVSw7e2vOnQM8lbJ/2uFNjz4JgLvMfhUUQgHjo2x44KR6s9W6ncofgh7cGMvPSytu+aAF9RuAmJ
3v8gK07KtkzR9eKN6KUkrn/q55EAUNTXflEnbOuHXA/SbJsrjs3sSkWORbpYH1gWZ7Sfs/pyCtH7
LRXbbAh4NY3CB+GWaDEETsp92X6L70vPpl7ATanOGG9186Qg81OPfbO11e+Jf7nuRnNXZ5tSeg/r
1/pequE+TF9hTh5Ljz0g0m+J+eo+uqMA0m9nzdHy59Y4KCOXuYJt+dUO3+cYUUjl8CUwqykM2qvu
plBinMQdk7MBQz5u5PERgJS4WYW2m3/aKxNV/SLm4jAbLG3Cn3i2MmyoG+nFwOxQ/ApN+awUvLc5
WN4MkYG7qlU1bo7DUrq9UR/N/1/vNDZUNEAt0+TEtDRV1V3Qf4BzxXg2G/VDAoDYSPrw4LCrwula
WHuuIQvkWS8yUCLaaqLupdWafbfEO7WsHGOot20d/slp/c8erS9JTYIGanmTGYkjuq2RZX4xCc+0
PNUYuVg2ZeQLttkLQiYEpBtLcav4R42/VNQI6iG0AlZwWnRbbafUhwcMF7uy8QdlX/xQo75NNEK3
8exV5+Y2NJE3LH/DqLkoUDouLjDnreC/LGuesmpDMPdN7BDf5o+61yr+avklVIs+JH+zsVehTmZr
+CyFxzLedI6wpmPWkMHcj4el5yUuwMRU7DWA1Gpyqq529xnpsp9OxLo1mR+Z2TMQgJ8Nj/ou9TqO
j8UeoHam0bhuH3OyTLw/V9Dczl7UcLzW6xFMLVzHT8W6JVr6XIW7lF+t69JVSDeyRduMa4Kg+0sc
H7k3p8VfbWasJ/0vmn4nlNYRCMCGAZ8ICtNVxGFCuqiRlhWRqOVw1D6GXpjh/oE+LADf/WWKtuW4
X0BiIaugErTo2S7hL+B5drpyWA0gd9WrM07BdV8twES7dYWNO3ILJ4NjGb6YbyV52+0mNLwKg2ZI
i0kwyt2uWk7Vj4nmKjPHC+AyKMU4XqRhL13X/ok6CzyUo/mpWxGfrpurQWFu7TpC2/BrEJVSndXb
rO2KjOy+HSV3m4x+bk69cfBZuEX7IuwrahfipJETSOpN5dFnTuY7moQ7R4eUKUNmQCCvxSJKDcIo
Ikiq3EwjvxDwuvvKzc9h2prqbiGpiLqu+WdEE1hA4J1HznIxMK0VXgZNHM7kjWvxthvPRfpmG8dl
OmWwrAC9+l706O0Adxu3hXVu/HxIQPs/iMaBPbkx5DGiKOQzvo7LuVFu/Z/9kyfGZkg8I/yuZwCs
JLnNxvCpcDMs/OYhfq/qe44SzJ4O43+9v1PiQ4pqvSth7+pHx3pqRoVR4jNjemSMzH3wO23e2Fub
pqrwnGdBXt7s8akdPSk/y3DLQ3aguNjSrPflowH1/JXZtcE9g/qnCn91y8lsln60ypns8LnL+mmd
XZ3Pe3ZIzjWcRTC4OuVbMtGWpBRenHzWzVH+svg1Q+bNxU9YvQ0kuorswgoICQl7JMRxrVK3F9yf
OAY7ZR9V3UG0cIAkEkExFvJuHdkkQI6B+nze5Z7Z6Wjkb9kKnY6cZUAckHe+4OPN34m+mcVyaJjj
VMO1+6dVOeeNM0+EPgcEbfjiEJqP7m7hLc3nLMPzO0L7XR5yChQ1tsf2oSFbaRg2HvtNpjJYoCLJ
nQrEj5EBpY+N0Tf97F4UVpPa6bXtvHra1b6M7VvzntoOzwMgKGCFEkFuSX95+Y9Usrrw7c+SQVP5
aIFZonQrl7a7lJsIhWzhauamjmVXvSQldLj7mN0+l8UPwy1OINn6aigSP4OeY7GGKTrbXAeVwoc+
BaLf1wMbjU33h3pohi8suU8mmd9i9SVozPUrHFFLlC/Tp/RIgumfJFQabU2hZu8nHBrybmZVqlaC
/o6Rhir2cc/AKqi1Fw7HNTply2eTfESxZ8v/ZCi6RLwbmR3oT7PszQbc4yEHgbehfyjukBPj1Vbk
r6GQDlHDTRMS9Phmge1L9YeRcsy68XBXCEEf70Tmx5nLrlGiMrSeFp2IK4MvB6G++J3DfZFKgQx/
HYc7eeIDSm/D2Ph2kQWNCYcDcbeea7R0EQQoQuzxqQ45JyLX4NWuq+80PiUg01HktIhIonZrtYWz
0M7GwhC3X7r0ohUT4qAJTT52T96QyGR4R/pYxn66lswQ4NoGt1RjeGY2eYuOHiePAB607Nzn06ZW
zOMAo0++s+Ro6vMQ3aiYhOuObARSG+bt0WxZ77NrXJMIMOZ6iwYKxEStt5lBuY3FFl7kfsyuCPMM
YtK/W/XdUgKeS5ZxIEVpOrbVPbd5JhIAF6ZTK65OiqU6pfUsde7jox6fRX8u+AOj/M5/zUyRMVrP
ufgJa9Ky31MZeb7CAq6+SPTHx7o/rz0xRyy7zMkhqnCOimKr/KmA9nbsg4w0y4ocMlSFWxrvEn3r
9qHmKFzvlf3VRdHjtxx4/lNUMUbEmnAUJnN34qjiOs0xyq/ikyvbUoATTWMzItEuzOxfZwCh5jOZ
Nu/gINh0EJBBDHzI3VMZ/3Xw8Avb7vi3is79T6hyXvXTALUesaM1nImyZX1UjERJ+zHm2V6z0GTF
6V7lLx5Z5oFazEMxK7eBTIJpX4qXMLsItIxR+CZ3U+eutnIe+jH0WvUxbVafcZ4GxUGaP20F/Bqh
mzPwowxviX1V1dGf8323wlOFz2UEoqQ999G+UmEOr4q01S1vtUPXGH/byothVwxzJwqHaVcvd4n0
mqgjk/a3UX0JIKak3+kCumWTtjROliDvGYmwxbWf+lNaqNdcgFVTXxYXe50YxeJbtMgl+kWGdabO
vlzvU8dFGts3Yqx55+b2y5iTV8mGa69X3S+VEf4J5aPWVrtm4A3vB51zzfweepASbmBlkqztkFn3
MF729PS9RMN+Vl9NZMUVFoKkedel6LkD1G5ZMBJTGo8J7D5wmiU7ZQKxmzG0+Lomx36t6lfTiJKb
JhAINREzfblWO2FHt8qkvEcgHK2+1SjzVF3bSQ1qxmJ9X+UHBMSRE8m0rqunPIbJRQglwocykL1R
2O17YVOlJ1njXkwjXgBy1TaiVLeDHYdOk5qZM8jNGMS9+IpaM/JhQlEtLPHRChGQCG2kO1Rhui/P
oeT3+VYoNv42F9/BpE1vEvd7qF+W8YX1s00PtoV3okncEkVS+aUbwjUpQlg3ess6lRGmb+GEcdro
L5GuGiVFLKFYZWxteqaiCRJOQdiQKXjM5l6jJrCprrklHRpFmhxL0jydXA6VF9V2rf426ImrlNtF
u+sW/Jca5D1Pg3pvZ1b8AjVFXcKVwFlaD4KOFOJKc0yCjNa6ObVx/W4Yyi3i3ox61UPMLvapop9H
gjeBCRamWAsIi053xuBtYsAVaJ8iJqMyjsdd2xVP4zQIWK0QtouA4dgKmkbmy8Qw55hWETqh1IlN
2wjFiyM+b9OGJhnUdHEheI5d2V4K1XYsThFprk9a989OKTknaKQZh4oGJ92dbXSoulb/6NKTWRW7
JBrwxg0J+H4RyOFZH/2UFhQbW5ZGJfUinTWLQFuSAspTqjE4O0yRprKlhELjtpijIz6lhKlzKV4X
Yy+1vmrvKz2I5ttoHQRtptgDeNv6un/msY78nsIO6CyxgtWnEnikhgZMQZqleOmsgfsr5itWda75
kpCmZP3Xze0efIVttOqdon2pac2I2G7O0NuSeRDx1dC9jqiJzrUTcCaI3oSbZWCzyNctG4CNQQpL
q2V5A44GzUP+4FcE2A6L6WoRP269ixprNyyxP6BAGFQWy+YtnrxmGLZNru0a0Qu4N0amFM0homfO
37fmWgGnDta3ybnN8NuP97y3CazRPuv2B+AsbMtTHyUnpdrm6vS02r/CAuwu2FBadb/onb8YfA61
tLPiL01Q2iK52M9Ii9rnSlc7dinfZTug8tFta+Qvdhve27KhQCcNEZGgxpsV4UqVcU9MZWXyoRiw
G957Rd6qaXxbwswJG4u2O+HoYYISopLQ4Y7dEnStSdznXA32z9jWsjfIi+VKSpR4ih7+KhV6VF5q
begolKx7ZMOpTN9CoWsV/wf0QVxzk6+FjKSzoxHMjOwDEmzNhQHk7eiGws/SdDs09iGeZ5g8ym9Q
MU0Q8tUcgY3V+uzEXeUDtVWVQHI2At9YY5ke0rkBl4ovDaa2BnhkyMqjBBmnjcp2RYk4D9XnpNh+
YmVn5LmnLEmfw4dBUQN3GhjvV3wrBaobwzBkTx7KwTfqh0LsNOsHWaTWdUXaWU2G7ZcP0S46d2eK
ickP450xblar2NpI/XUGKsF2kuJNqlApaLeeV76BXgqLlpGtlz1jvI/rP9FsVfZODTlZi9ImZjzB
oye5kXHt1NNs2sw6tUuzdajqG7Xnr/jX1UT/hcZThgKhZVAuTaZ0455JDRuMZLhz8V7W2atiLcZ5
geYGS8hZzR/qbSXT3Hw8m/XFiN+kFpR6L5fV44UrE3InC+OrNnjQtA80Lf6QYUeTURDHWvNXI+XP
nNH6SKIo0BLIigYULpOF7Sy9taM2iOalv45MmG5mxrFvSDja8TyWP1n4FY/AnbzC1vKLyGBiwi5S
/Pg9KMUiK15r+Ovgd7gj5MsoAjN8DpWTFvbxJcO5qaFCvOnz+pPU47RPuzcrD/rc+NWLhJqVMdCR
i9Hl56OUr7SzMdEbMOYQK25fO1n/khiqY5APa05Ojho30/pt/1DekXeNNmS20fxaXtLnQAyXqjku
MYIn1KuWWsDyF64Rt1sjRontEW9nLjQ58HRtJsKlHkNtCT8hw+xJWzuXME9+cPkiO0HC1aICkdm6
638JyX6FwvEqvLacTuu0S8KDap07PXUijphsfBvbK6QT1PJUQKT6dgnyhujUxpbrSIrujzLXGgxN
PGb/Rik+Z0zjoj3M0r9hsn0O7edENL40vQpNEL064U3Q3DKT9GedWa/IkTOMHSdt/hwZlr7t25UM
EMZ/rwoHeFPlmf/+qMYOIiYGZF7aKuufEjaxoliPkUJSNziFBgjUjym06nK2cuOhYlKCQt7m1X1d
SPyYhdOuqqMon31Y7e055+fABZvdTRPtFL+xe8CB8JDKXzEggFW7jQkm3+PVqLQ8cQHD18XAcgrS
ka97m/5qdXWLOoYgIci7sKIJXQFrbyr9FpaBghR1I0L7JA3iyK/Jh6kAsLNkO9aLxX63a6zxMssL
7paxS2pCVSG0yxziWvSsnw2BKEa3gDlo/jj+xY1pXVEGNJsxLofLEIPoc+zP8FpRrCyuLOPzsAGq
0id5SBtnrMWbiQwFg0dl6Je61IIEn8u+xZWMcUUqt1ZBnaPE4D0sFi/siohyVsPYfSQ6fdQ1ub/L
+p6to4R4Y6v0cskFCDrSJn2gRseZJqfaFNamUdNzKXk5ApGhImBO01gXTQlmQbZwPebtVh0lJK0z
GCCD2PMgRbdozN1l1qynfl7uswRuqOly61oq6uHKtK+NQnWaPV9BXLP2vX1syp0a/VU2KfOJctEY
REU9ZU5lmxe1g1XOz2r4gko997L0X0PhyPw+tFyadXMLrWeNAGv0hINMk4D1NmffIctX27zH06fC
4RZbL73xPuugusqrDGiYPhRB76mALNb4c1wem5M94R0I46Z5MhdIplDPla2ZxOo9xK1aQJxGK5xc
FYauzXAlj772WO4GiPNwbWyQVHM3tZm492vjTWqDoTl8mZNxq4WmW2Sz8iJbP+EgOVwLepMkb0ik
6GUwEGS0Wm2iCJ6kr1aOcKCk964rfqM1BiV7r9du16ThmwS8IA8vyQwkGxsIbjo9z7axOau8Pqh6
K9ktePw2nEOWbioYAaInYWxz+XuJKRm0NHTF2neRWEfAi2G1ZOhkZhNsOUjfOMf1igPTDMryTysN
CMaeSKJZGQ7yHCuEBX9X07sx4BMCkxfC5r7Lgm4ptgYoXjTcK1LSh/gFJxZyd1SIIx83x8P0OkxI
Q4Vcsq2krg6ioq6wQ6ZItj1jNAg62NT0+GnS1i+bZ2jZnE3etj47U75Gpf2vqAsGaPBLYykktAWP
cAdEj0FRtG+9wXgH4JYa45FA4lTy0Y1H/RyYGKJQMAsIEcttW7adNn3I1KnI2MQS9AaEdqGhetEN
5N91qocfAL8cYM2vodZfI98sOg4lRjpK2F52IcgYmES6SsPJopbG6dgv3KV5J9cRNYsWOcUEykla
8oCtSxk4J1nmikp/Lvinkq1eP/a7QUYEsloHWk432IpnBVFLazl5nwRJuNBjDDwjvS8R31ijHGvz
CQjy2I4A35ZxUaJqi3y6iKb2Y6ZHthwq/EOo1Uh4Nnv+dwn7wbK8rAHxTLuu5cXSiTas/6YQIK+a
7Y8ha6GeY7ZuCYdzYQhwGVH7mBNmMk5PyNqbXZfb1na1G+DXWDyVKWgfs5DsRpXdHLUBpZmltIiN
5X2oMgynnZumOltdxFPYySNzKU6UTkebHtuwhSJ8NiYDAMnUT5Jp3cyscZTwVC3tk8FEr1mx31mA
xZbDMXbIbOYVCLCoe28yxCnTvK2EdqYUEOruFR5ywWMRTNOv2piHIrU9AtCuDfwXf94L6G5bTNto
bHYJfy2lQ8M/vlbK5OvpPw7+7VIVh8Q2t2EXsBzHw1F/DdHs1DXd3qhWukpxQrDd1RwdZNj7OPwM
W05HHhTENXGyPtWR7vew22KegWKt15qIuGqilca4GEi9sVtDPctOs/4KlFp9OOya8p9NFxPxD4/J
aUIbV/7Yw7skboP5gw4sTu6RDJGCjm1wE+k+kdMtDJsfFUSjpToiW9ypHjGRpajH4dyA+DNx0dLP
cLownlY9GFbNW4zoQjJ9uZduatVu7VjzW+LjneXBxWhztGNLDzQLBfxSbUfpfWqywCDJ1k4O6vxW
Y0ZSR3rdhOxYSfegOQwlb518lAAjHy/9xMGeEtgyfNv6FG+FGu4y3fwX0287Nnkwm4JacQxvJcab
AkGemhmozBAmGMohYQ4SmDfDLjp2422akqBesP4Z9V7DQoAp0CNQ8eGDHwSflDRCdiK7MsWGHXnE
Pl+BlrEmRfq8z1B76KB0RXxrjS8pucmGi78I+drnon6p9bcJL680pLoOn1W54gFNp+9lrvDW1+Wn
UqWXOiHEttP6izKbr/Eqk19QrE5tLwcpP9Q2EXMd7XbWTgEVS9kqH59DFPPXNLEgtnxPGFrkKP5B
lMR9fAA75t3i9KzMLIgq5OcZVOZxqC9xeGOZiStI4UMRPWyTfjOkXq+n3zrA6XRbpFfm/aQJL6MO
dTUTACBHE2LrsGffAJJn/9/3GTpwfZqeZSSpK0pbexm3PcuJZSX5RrXKk9os7qoX+yXW1St9WWhi
tR7PZNLPnjWgwFWUiLM7V4JaX75Vy/wq1buZX1ZrcPJWQuCidkiyCjs6Wfp8R8FeZbY3hojIw1kG
Va4e01EVFq9KC5rPCuxGaT/wXJQPJvyR7sBkM9cLuy6xG1oJlbWwE9eRuZUtX2kpWUxQl5Yn+nL8
Xm0dk7eZbHxhaYesgFzurXA/Z9pNpLGf6Zob2TNGjKBOA0VCWYq0fRCu2gZlepKs8IoZok++p8l8
jpYPPfrB6guVzxZq6JKrxldFf04l7dKBs7dmfZJm2TGE5VeGbFzNOUMJFZuazxJHgFMx+VgR/yUT
rquJhLbCSsXdDDPSZseGMtB8+v+4LuWISpWM9cRqJIizBivwMPA96bO/xmiOMEzO5btl3VH+rdp3
DVmgIXn4H2fntRs5kq3rV9noe84hGbQbM3OR3iiV8irphpBUEr33fPr9sab3OSq2UnnQQKOBKpUY
NBErVqz1m2bRSeQwBJTswTKGO85MW4NdJ1HojdiufNlAgpKq124IL81o3+d0Otx04ScR1AoT0FC/
Cbt+7VnupQTWIO+Cgx5kO9XV4ch0+qrOVHUB/2cZ6TlVJ3mXO1QN/Mx7KEJ5iX4vrwDeiQ9iOC1X
VdxeuqUzd2mvpEMPLn8IFsIyF1HagqErc+UlG2zDo7SCxKv0WJrFvLaJqBscHChcb1XAbS1uAAZs
tUXkUqQ9ivaJwFsrj1a/1Rw+2hyaJcn+zeAh3wJq/YYEO3NvmR+afQ2e2yq3Nkdmx7rLEoNuzO1g
rLr0oiKTUHKKBlq1bi3nlvWVyMjpSe8pIHnRhfNCq1klUQYw0c6ASgWZtFCEVc19t+QFK0m8i8oW
LTqKvEGwKDi5u/4ip1+Tt+3OzIwbzLeyRamn12V523trIRaaL/YZFWJF3Fd5SgrtchBYppEjZnkO
JS1dyXRdhdXNo1F9idOKSI5BV0Mcf4TStrXlZO0qoboelOGtM25acrNsuLKln3H3SDucI/rICMUU
B2Fe3RrmThqsaNdGvQ5u09rlIB+sciN7ymtTZoCM411HIUZNdlbz0xUD8HP/zVQjauESe5+NLthD
lfqHDhFwDOmsV2/gsOaIYa/RwR/IJeruCN+FKkq/7NnI+6PEwm5kHSqCMvPr7geUocr+6YsPxdgM
ZXkV60c6mbSJe/jGUn7pFclCwMgP9OIQDVeFFq3xfF0W9I5EfF0kT2bw0Bfsg3DNrX3UgmUvgIuL
ywJtqrCwKFKO/YpVakKd8hfRiEKkP6uTtIJCKwfzUEgfAsncCN6wUUCDGUFKtZ/BzbeWMIg8dOnK
aoPP0Dz2vSUt3h7HRBXG7Qrws2pYc7dpFulwqRkJ/5iOnENDxGdvlXJKiwBRoSQm0abPLmL1QiW/
kdfVsEMzlsL+bEAHyewgtA4PY+PLXabZFoauT1VS31Iw0rR11Rzzeh5T5nJvNXeZJyTZoLO193z0
xqIwYoX3EugOcBIglbwLwOSzULxanJ/pJoCvkhoarwUMXemy9oCiYH8bAsazOZSrgm9Ed8A/0tGU
dLZXkBW5E8/9Mlm1fXuRlTQ3Dn69L/unXlsEhj5Xw30VXJfdwQAwqvrHTJaYml74lMXa1rQs3t6b
nV0VUrIzTLq8hQ0qE2qk9EraseVYTrkPojZ1pGUZeYuhsnapbWMLCHGLI25a0dfu9AdZ+9DjBFyX
sfPd4T7IX2yljuGtQHXIW2UBO3XRqxXwh3AtBQBkrb07PlH9yjGdLw9eiuo01L9ac5ZJld3LTX3h
046pTYSji73UuNDEpKVXuHduMM4K/1q3/V3Om1YdZUXXZS6KeluJgyX3OoqopLCBW+L2F27kqryE
bExyd2e56Q+IGgAAaAissGFbBurWCRFKbnRAJf2QLPrmVdcF5aKa8oCbrdHFop5acPJva5TKzblq
91tF7vtF3mpIciYXaRChzOKRhSVNRXXFaNxu5VgVXms5x968q9cDDmEiLGB3Unmqu/LeL1JWe+nK
ONzpaKxolapeuZJi3I+6ffLC4Hy/cBu93toKhQPXppag2eA2rQ6YKBQoKClS/5gPR6CdofIjLNL5
UKJUAB4+p/f8ZLK1d+5tThNIhzhhFysnKF606qowIEv08MHaLn5PSsjOfemQo9Yg+5X8wcRyuIhr
0q+2evOEelHkys4atSCy+CpDu8hILX+TNtcFhWN6aoMSzlyKYBaNY1NhW4Qy0+n6Kjd+Ym6EzlHQ
bZ323YWibHsc4Dzn2m5IkxKrz45JAUgNfn3DyRP/WR1uX6scnfH0mNEKEfJTpOg/kD6S0nobR8GT
cOHjJnF/Y+IlcEvVdEPqWWnUvJqrNgL4pMBqWJastaK+sZDrAbbve299tVV9aSmrS8ust3RX1hlC
T1kU33roZZE3DUDV0BYkRceZAXRfrz274TGOFy7wbFChfg+6ob/yUTWfkWejHwD015PMq3gY5qJ1
5kG59MryTa2yNWtp0ZTevubkJEJprtN9NCNa17mzVqkMed2t1pOYGbcWVddF6fTD3IwjUmzUsaS4
+YjHCeevsC1bC+MCwE7u3LYapoxWvs7G9IKqW549Q/mt25Xlw2bDn8qgRs6zQj3I1RUgIiulS42e
UWoeZTB8AecLJUTM2YB/7BRdRyoB5Q3+oudHiyFJ2MeH8tJspZETeU11Jw3u8nwF8RYu/pVPM7Tn
9HYPXhT9AJmn7lwV3hhFhpUb31n10ulvFDRZpC3LEkprZq8K6bmtANYEq1qfd8UzuG8Xf1/5pnR2
XnvXK9vG2YSutOj8Kye4iMCe2otOvY3yVd/+TOKlnbz4dOWNZ1+nOfVQ0UX1nzxiRfsgR0sTE6r2
oFLglBLkaRLOs0PJ+T6+6mIq5pYygjz9C9cksTmGBA27uTb0RdJdqs1Dot1ajXGUXP05Y++MrEty
4IXcXNKaLOX6Pvd2tf0oSJYz6uBR46TL0jaco1W3c7Xko/lwPGoVEhiHFSz/tLY2j3aO2GEJyj6N
TG0vRlJtnltIftIWnxdonMdKSSZaXto60J4hIEQNMTXGWByrAjSWSPtNLVl0otJy55gpYaHu1XUD
AGueQ7tS4sdcfouCfp3DJekzXHqLYUAAp/H5R/q+F85WCYptkeWbSIItFUlrBRKAhSJMfOGNfjDd
0ht+etbccoKjnFY2JWZjlykyJw8F9DRVza1N07+krJe1T16IkX2iksAY9DaUtbDN2yYliwcOvC90
EqIeOl4eP6M7d+HJHKJTOMGBd92YCeG3X1to5HTxujKOQj2qYmtREqIDKZsXEUf1sj9YujLT87zY
aabnLAJP/0FvAsER2tyFh4QUjUWPL94o2purWpsAjlc40NEOQeDT5fAawRIXM0OFk4VAlhy8xhao
V4/WTK9qa8q3mUZSaw27QoSHWJS3vgbkV4ruJdffO2AzdMm91EtfzKwMEloVbGzL26gDhAgU1rq0
XyC10dAATK7R/pmJ4iEL4DO0y1S6cGoko/tYn2cj/SikS3xdM1UbgqsYmcpGSKDLcwN0tyEEz1nd
UN2mNZ/OHE6LntpBFvDLeFbn8g8pd56kgLYwnSnDQO3A038abNZFtFQA5tvltvNXhk+64vUfbhDs
ExsEO0QFMig9pUjXj8jOZF3b9dIExuYpydIxrj3XP1Rgc3SZKsWYn0cwcBPD3ikFok53qomMnAkW
KKSwS2etyhcBnHg8zHXYhaX04KrFwqYzUEUegI1rlzsC1h3o+WIY6O0m/c/cBgYi0ZJB9KXpIURZ
8YVJ1bAAYFr7QIpABc4E/cA4Spallt84aXI0Iu8K++dtF1tXWX0IWkSV6vodIE0gbSzp6Ib6AsmN
H4rj7Z3YkOehBzmBLJ82pD2jhnUIHTBOQQeg+Hs5KuWE/L02EbwL3WSITbuFbjOT56/DI4Tn2SiZ
eN3O4AyekUw8IUc99QjOwqDRZVUHwaetPOkuq24q5+HMA5zQ8J4aBeeaJ/eRUJW9LLfZCBBVi0Ov
egFQRJ3ukNJn+VMdtlBj9UIno/foub7XrkVbSRs80Adn7uOEwK2YSB2HlZoUjQ06Z+guR/ncCD47
LcDVsADfBU9JXebRHL90ep6OdAioN8hnhjZPvYLxlj6p+BaVMAbDZGfoNIR10e4yXEeGkNctqeWB
lr4NseekdwO9Nq6jfSO2rbI16peuQuigZIJJ+bqy4SrCBvGrH3mkLgPJ/skuVnob1i+FuYS3acxy
ag9aea3q/VztydRsHiq/8frHhDBcvohc2fjgP2QbknngGi9ee88eCvkJSubcgmHmZB3WE/Um0KVd
pJXA61F+H2oyWojzTGwBFz+eGe4djiRmgcJZzsp+kRtolckmr4uNEla7xJPAImmYtJIV/ow4H6j5
TuXvugjmnaCL+/0n/fXpvhBqmzoiN1kYpXEiDxgxehfHRbxzrtK1P3tdPJSbsJrJa6Al8uxRmkOt
Ays727Wz23phzShOz931hzt/g4N0kMFCL7+/I+XrL0358fcvnRito9eaEh/6a+IxFELjPc5WKtFp
bBfOKemQEX8/1tdrFkHS34cyHS+rE4mh0sBTtlZSQPVEHaMbS+Tfj/C1dKswJqGnkorENX2fN/Sh
LaVLAyR0dgB1eUa6e1Qq/OvXE/o47KdVoQEvcRXqQoceeEg0vEbluZDzdcwUU7lkxy5TIyrT6KCr
s/SSnZ0EC6pvzX750d9p7Oj6wnl0z9irnHhN+iSwSCnyXX7Pc4TkDg/FnXRDCXYUJkzPDKAap2LX
+Ao/vSrPktRSMl1x4arNBuUzGeSQlP/AuOBHYaqzzBYUvd0lBeGxtQpWGiyyH7Tw3gSnPURB6YlF
FTn/rqYJ2nCg2eTYKLwG5aPPiS9GJ1e/yr0rW4k2JvyB2kXLv6d32SKLK+vqJeDpq/ZNzu4jfd99
6P04gIkM3LCJk5tAPEhob2ZLMFLuUfbQQhtBJ5dqa0Gbe2xAfSbGDha1Vi8B0V7jY740b+l1DN59
r69kRFdCRGgPEmlyvTA5WIBrIFDt3KdKgWcAyAzK63LQYPKvkpZGyhrZy5uRpEv1/6M1QVBBaJ3j
FyQfxBvChtlVW78IdnsyIkJOHO4j2ohDdqST32WoR0g7YL6F1c1apPGamYPCWEJVjVpl+2A+AgrQ
xYUgOeIUUjcbGmLQKMt2a6BGVYeXo/ZbLO46JJoBJ6o/y4zQSmXFAaSCm90ACqd91TVQ7l698uPh
EuIreYvnqTNZNgif7lVUuDDNtIdI1a784OCmIK3sYwyoFZmLgMJjuaz6balqoINvLfWydt6xSKq6
o+jypZ6/Dskeohr4h4cCZp+BXUxG2EeeC66VQn1UvQ0J1Ep+W2h+jZ67datmzVVRJ69qaC5sTtIK
iWScUDlA/RDFkX4f6vac86lfLDv0JyhhcC6YWcGr6iTIemQrj849DuqZu4mdl1K+TDieUQzKNAtF
ZATVVDRyAMttwoi9TFySGQ30fASA7oS7Cts1mGXAnkOAOk7G0UNgvSceeygm8ACD8r7od3WyV8Gt
FCDoQWbmAWICfsCurNcfFlKAjgyJVmvnGJ0bAzUm7BdhxpjdVa0d4vgabSHF3doGwkv+kgNIa+7z
EnZjCN/SfSpV/4fleQ9hsknkuZ3dh9V1lqgLpXFvJE4TcdNApMdgLrHmXg1fqRTeukvDGZD6DGBt
Hae338fVX/Ylf418kIR+X85Mkcay+wygMBo/kJ/QA5WaF7/k9AQGtgEebdBH9jgGDJFyLWnHWEFL
AD1S0BWtV8yATnUCPmtIJS1yDm1ufkgaqPm4Gik+LxmFU5liBafDBhF/7xo4O7Ibew+YPIydsAYW
axRz0MG5SY7M8gi3SlnSBDy00q6KDpK1a+KdbSiAdu4i+rgRkKuovM76TR+UVw1lxsimAZTV1Tqi
HTDTPe9a9+231NHnqfWzdPYOIDIZ0khc3dJpWGZVdx127atwmo3W9XOBKkMXIUKtupfa8NwlW1Ed
zGH4ezuXPkm4OqtoEw0pkAOgqAEI4aXxpN4B1R9e9DPSzSfycqGP2/KnkBzmkmKJgCHcl+4teQs/
tI/yWrrhoFUpa+utOijnRhpzh7/OFqFPgj/f3lQFAPhD+4FpHNGfDiew6htVQ7F8Xuy89/qMjvGp
HXncTz89UyDJhmw5cniQEoK1ubSFdOaDKKcuPT7cp0t7raP2kTmEB08Cipe6SMaVeg2PsIxQRSxl
msg+IhlJPOjLliL+QqpMnB6Nsr6sylRbp1GV7pRkcM5kal9nT5qYPGqNrm6EJ5d64YSsFl9iFyVw
g81KkWv8fplbXz+z9kuf/tMzJ7INfj+SugsadfDFkGIskOgDnIxgsO4GM6vU4IlHK/BGhwQUTRZe
SP6bgz695AwA+rpF3FwOYMWl9zCnE+GHW7ek/VdIKyvZeSFhVqE/kMFCKKn7xs1Cj+2FAD7tj3yP
PFk7NIE5iaO0GJbWjRe9KcqtFzQLKqdzNtVCOZQIxomScnnoP9XJZQqIH0UVO2LPUJ4LnFLrbmVL
D5n3poTydTHQ/A3iReOB0lTQ47YDmjZSjZvhQ65dN3iuV/ElkJsuwwqje858xOtxxahpoPX2TrJB
e3HmuWiTt264Vwsad158WXTQmKgF0CsPaFv6UWbOv/8EJ/JxTUxSWLmiJKMbJU2mau1JSBzCyv4h
ae695kJl2jkxisPIITRnTiRfp4KaOv795y+eJG0PuEbeV25m3JpFWB7pVEIoidPURoc/SRCRicwF
8LsQAT3L1K/OPOiJDFEdZcI/jSxLg0yM6MVeKgu6vIOTrMLeuJVq8pYE1GBidi5UyqMuV9RI3+Nc
XjZSCd63paxSUwVPKa7asm+dmfzqqRuaZMWtF5eN6+Vi77WlBEs3qhyB20AiPfmpjNqXT1f4Z6uC
5NcakxagocrgYHSCgVZFiL+YWvdWhNEIrIqyrYEiP/qpSZnsqxbKZB6qxXVnkrmoqVPetbYRgI5u
FfAV46JDJsIHrBkNaP/UVumciWK/ps1fQ7H262E/veVaUYNARpn2YNQGao0mFbl0lSK6CY1uXjsm
7VmaeHL2LIF91q2Uow0aT/3RFf7YrQPVU/rvSR3fZlG/1gCsx0AjPbxILRwlXVDHRVFv2oJmHjzl
tsho3SDtafrL2DV2388Ua5z6Xz3DZOPqNNuR1dBOkQZraWKCuJrLL84LeuQBTSJEciwBN9Ta6IKy
4gLQbAaS/12/za795qW9lzhD0O19bS9ZVsg5rYe9BJiNx4d5wANhSoOM0qtRIMqyMYMXqtnID6sz
+7H6CKML6AfMw/covTQou3FKeiwweeF4+UbOKYHH6TkyAziTymW4K5GYgPuOW+EajkGVIKE3y5+h
vBfyLL5CxdTSlmF5jYzN4LkgSPc0W5IzThO/HL6+ek9jVP/0rdVeydMB2a8L5PxXYhPuaGBdgLmd
efiMS7M7C5M4bW7scNudeysbuOxMwqUuWxkYdhlUGcKFMyMj3VCBHX9rEc+hxy4Q0plr1PBexBL6
4zqaw0M9Qni5jNYkyRfoYgOjXtM23kbrelPvvaW1gnT3d2fwZN8zLNcpjJSnwm97jjjDWl3L15CW
UQbHF75dILC1NLa85lk30xao2s7fn+7dRbjibLtHDyA/k2ooYxz46vVOEgJ/qMOOqK9i7Ud/egHP
aD6+ImNGoWSOBMTMX3n33095ZbzmV2NN8u2C8BCG41jOQbpNthhYXPVvSLHPk+XfrKCqk43GroAM
FWpvXjg2dII8vLRUcJtJF6pnvtyJePrLI+HTdKzkJre6sDUvFGkkydZ4IuVBipK+tLKj/Kw50Ino
8MuW6dMwibALhPkHSmr0xbO2Xmj9PecDACrmqjXwtyj3FqUa+1ySdGLH/DU9Po1Xp22TOxH0iKbG
bAANUynfxZTokR9EZqddZCreNMmZiXAi6fvlb/JpMEEPXosieqtsHOtBfhEoAhjnXt2JbE+ZxFVX
M7I+1AS2Sq553eSQN5HR/H4Cnyp0/sqqP924acZWang1tesiRdsqLMBehJ5tVHOYNgiidwZps2xC
rM7AYR2VDkyAryNHhs2Dt4x1j5wT51/k0AXqEnVeUfFIbXfWDXINklxFPqYHNourESL6suTvjVKV
t5HlyfsabZFFV0F0auD8I0uWWE+aiponnswOcER/sM0LK1ZQgnUcxNIi2f5ZI0c8j7IOkkekpShc
IFr4/Zs4tQom4Ys+eTGARMURpEQsCRV2YsgcvYmZqp+J+ycOdtqvIPLpXfuFbkDBYghPhP66AEuJ
brunLxsTaKKumPKy7czyoDaZc/S9ot5FMRxEJHgDyG/ZsAgIbGf26lPzdRK3vD4GmGAaHd8t5+Tt
7ywgb72fn8mOT73MScySDGEEcuf2F1J+wO9C7VaWjbbPOSOVr4OuPMmFy8bR0k5g3eBHBT0F1HrL
Q6PKy781EeRpvlv5cZSDWr4wLDR+NNl+LhGwVcv2NWqCM5PtlI2gPMlhIQN7gzrIDNJTyqgDMP1x
2uyCWCOj8/aWPRwH0ZszNOkXqgZc6PtnOxFJ5PF7fZqBOdo/ee6oHdzE+zp+SoMzdeTx3XyxDcqT
CGWZ9MaLnOu6yi5MRpFDMPMKHFhvaQxn8v5T9z7+/ad7N/yqzpN0vHcJ5IC18sPkzAZ46sqTpV+g
FGIWMVceVeyq8LaVz3h9nVgG8iQTqXF3jR1J4cLRAgHoXlmA+0bT8PuPeWINy5M1XJSt60oqV9dN
b4YZiaMi27/+/tqnPuhkAQOZ6txgvHMbBq4Mj2vUDEhuLG0OpPX7Ib5+OcKerGIvdtyhiQAaaSo0
fEFT30AI443a4ffX/3r/F/ZkHftJO7gIEqcHA+C+Kw/OTDFNdas1iB3iVGgxUYm9dgTWIVVRZf1+
1K+TT/Ahv89SLwIGN2hJeqj9+jUNhU5FXMTrMELsIg1rGCgoHH8/1IkgIuzJajbqOoUHNQQHWFHh
pXw/xBDF59J1dy9m51ppp77SZGVnvm9leMIGh0qkJOlJ7qPom1uvgQkyN0PL4Jwf8tczTtiT5R11
vq0Ip0QUF4oBrKfIfzC7vdRDESx/NF52po7y9VoX9mSt57EUaRro20MjW/59zoffO3bqbL7/JF8v
SWFPFrznBq7tZkVw0NxV498FzVHOzqzIU5eerHb6+pXkaFFwkFBMjc0O9eJlXpzZUU+tlclyb00y
OqXhrcQPaNYn8NvQnVMQeJwPyOaei7MnRrEmK14XQQNYdnz3tLeadfGT3keAd4Yz65A8ef/+E5xa
FdZk3feWUjV9xCgBimPFImgwqEDLYgYvsZZ2DkSO/EwEO/U8k7Ue+lWISTQjAbOGp0DBEi6zVS5R
4C8wzDjzQCc+vDVZ5TYewE6YorLZ249N9BRFJWIkb9+/rFPXHv/+055axbrtdH4cIyRx1cA9RqXc
q/wzr+fEiv5VvP50cehwpVAB+R+0A5L5NXQ/Ks1Xcr7U0jMR8MRitiaLWavqpmkSRqirB1ThYEue
ufVT72WyHvokszKvlSCQDB06x28l/NnqTAQ6MWvMySpIpKINQB+Fh0BdoAcio9CBtN5I21jk6A2e
szs+8W7MyTLQoqxPrLEtkqJfJ6lHEW2/nzMndgRzMuuB2WmF4dchnMuY6UKpztSovgOm1RP14fsx
ThyVhDmZ9EKh5mEFfnho3QBZdSNp+qMiJTU4aMKR4lHPG9xR0tpOgyWoxHZpD4nYkLG8hpUlbRS3
ac/ExlMvcrJGbN3x6sTIokPZHSXtAr+nM5PsRAtBmOOInxZI6fWRlUdxdMiQ1LBphcKSQEhgVr85
P0r4xJi0nYMPnXqIyUrJBqX2rDiPDgEA/Nx8qMozEeTUbFB/f4aaxtngGXZ4sAZprSGXU1D29zE8
MM/tqeO8+uvZQvyCvn16S3WkFVKWMEIt4Z5QoUNz5UgfVYHyrAgW38+3U08xXe+uT4VfB48UQEWv
tdvQASoAyiEdzlnUn/gAv2rBn54iNNLeUDqPDrgaP0RlBZpaevr+5k+8IGOy0r1ASHYxhNFheGvu
lNfsw/kBNfj7a5+67clir0TVRPDdo0PVGzp6eOpjoUlnahCn7nuyxivkcv4DAqsBgWGP+WCsvOvv
b/vUpSdrtpOBZOaBy8rC3oP+IOBPVUO1ZwgM7O9QgnYi+2++ofHNffqwZhYbtVvxhmAiYV5WI57x
/TOc2D6NyZJNcnzpUARkxlQAafbJSr6yk332cm4fOnX9ycq161JPLJc5j7+pckfffzQcL2Bfz0Bw
fP8Ip3rzxiRpbbLU9+QR51frs/iyfMmupBs2DPEs5u6TtZk7S+DS34914nH0yVCaUaaVyJTwkOMj
Czzqh3uvj9ilGTyD70c4lVnqkyhRyi3MdcwMD8kbXG/AbpE1ix7VN/Pa+UGe/P0oJ1bc1B/czlNT
xlIhOpgetUeKoWlRnHmAU5eeBopMbsG8c/8ytdrYxNI0cM7c9YmESZvECTkWfQH/h8k0gO5IJJj9
osk6lCLbfPH9izk1xCRcpLKJPMTQhIcGNS948kh6GBSGzx1OTl1+EjLiOunx02UzjmO6LPveX7fe
mUrEiWikTUJELIsKS0ku3V4j2Y2hTrHoXuLb71/LqSxCE78HoC73dclqAXrg2djdNVcgLkY36GP1
XB6b5/L1zDDjJP9iG9bU34eJch/5i5CHwN8N75h+9I6YIWOmrH16Kpg2izOz9MRC1iYLufMd2/GB
TR7AFqDBpVeIDa5bZ+a/Zed2tVMreUp9GM2rNdTu2DI97G0xXIHxQ/xbmsWKlj4a/9a5LtSJNTfl
P+R1XGK7zGvLKxSmpE1NJPz+i5yYsFP2QyAr3eDkVMEbCSk3bJWlpxShrO8vfuq2J+tZtFI92DCg
LyqU32S2BUe5+XXl//PW/bf7nl79Z8qU//4nf35LkVXzXa+a/PHfd2nMf/8cf+f//pvff+PfB/+t
SMv0o5r+q99+iQv/OfDipXr57Q+wZ/2qv67fi/7mvayj6tcA3OL4L/9/f/hf77+uctdn7//64y2t
E+hpN++unyZ//Pmj7c9//QEf+dPbHa//5w8vX2J+7w6DMximflm9/PXX3l/K6l9/GMY/DMs2VMuQ
FdnU1LEX276PP9HVf2i6bCqmrRrwZYTNskjSovL+9Yem/sO0bcMwgaNT5tTGuyjTevyR0P+hqLZs
2aAINQPQzx//+/S/faD/98H+C4jIVeonVcnN/LbyubowLaHZQtGQJaMYN9k+GscVSaSjd6FmRblq
NRQqPcVWRul5fd3mXn2mav773PvPeJYu82SGgr7FNK9VjdJObFROl3GYU1jBYGxYWJLrnOt7T6LA
nwNZimXLAvFJc9q9UIPcSiVLtegwdog0BXldRutc8zG0c1FapJAkASo2UD1MkScyHGUXhbbIwL7T
iDqz4H5fzdyLphh0RXm9mqXzqifVAU3zLVXTsdrEvjjcWLni3hmBhc9kPxDYP02/Pz/w5w/6e4T9
NZbFhzQh1pqQo6Ylgg65ixyxM3tZd51EOM/lq0pHELdq7PhRqQpvn3iDfyWpzbnT4uRc/5+hmbEy
TyhQ7dImu20ge6GuGI2NZprSXsAe9a7ZI4uD0absJWjm0iWxFAO5d6cpjx7veR1B4bwrOx2QoJwZ
DjrxaXz//QuZwDj+vC1LhjAlhCKr0264kiVBI2m6vdTTPFtZoWduEtHDHu1VJEiQeIF3hKmRKBDL
kFD3RitBSvaYZRmLXnPwUvr+fv6y4jTFQglB4z1ZNnNhsrUneMG2ejXy94eeNDYIcwMEZlCAJm3j
tt2mrjtEZ8b8y6obx2StY7zFgpetyZep4rg31AGHqrTDaDiKIP4YCUpW3z/ZX6aeYQnZHEOdbKom
c/D3bAIx4dKSfJy4TS8rxGWtNJWHnFlYJ9Bgpfitk+LQ3jZqYmabNIwx0vx+fHLmSTQjqNgoNjD9
bE2YYgqqCCR44wU2oquskw2Bv16IdvdMmKqs4tdQ1i+NasnP3UD7P8fN414LZaW4sHs7x0CizNIX
IJHRe+SOBI/Ii3XMjWS/HlY4cinoN/klkkOOQTkDDozkqcdENaJjG6CBgbKn1t9Fbizn971VGdcq
sve4eGqu+qEldlcdpTKuZUix0K7uA7jrGUZ6XU7l1ErqXkcroi844phVBEtG8sKyQIxDtaA05w11
I61Q1GyOHLd94VOjq5ZSHaJDZ+gDgl1qhXlEEPo+r7hHlT83dOySElUW7TpVSw+1NSnNUR0vc90w
jjl1xAeRmj4yf93I1O3KOLdfYzQU0cLF4wbzznmRSSbwUy/BEC+VQ/gVZYlA4iJTVHQk4e8p2gfY
b62/bQpkJzaDXEbllZcrw0fcZ2qKtkfsveWy20kr4emajEdYRL/Ran3QvTjZVcqMVUnfo+0r9bnV
TLLPxPGGZ1+tSgliTI0fF4EEbHPRZtVTqNl2RdSIOUJ1nRw8tYPUaYtUk0c1X9UUIICUkbCsovxo
YXoGSnzWZrlbYelFMJzFufDtveyLosIexQ7Ajkk2Qi7BoCLzM0hyqS1KZFbjteE0mrTJdFVCNVyt
+0NlthrufyXW7pmXQacCvKlDFHeyaBOZwiALRIEKpkVZofAuRI5xJEYASOn3aUntzEmN5qNIbQ/Z
AMKisZNjPe1M4CIRQkVmWIgnVWBvxFMbrXfl6XKKKWlUxPgUKU4A1MlrPPl1sAubQ2pbpMltn/mO
stfNUrEPqanavrnm83QBEoDQYx9r3l63dvUqgr8pt6WFXmpKbMBH3s8pOQwt7gMKUm8EIZobQtOz
JRWsRiNKxlU7zzuHWVdpFQcCKzAhuqR6S5OlDjUHM0XJD3dh1KGSg3bmqDnAbo8XhmRDlevKBuSD
aakZDz70NqKHNkDYZVpmlbce9MgAO1hGOJ6WncDqF2ltNFIKLfDvFHOk5vR92i5qW9PDRa4LF+lR
3zaQz7WMYO3kHU40yG9XMM0Ayhc4DXVhtFCqKL9EqIvulp949ZZQKvEsmp0jhpJHWoXM0xC9+KI0
+jWu0kWwGjpk1gC1e6CYVCXAUtpAE3JmyFX/HvC/l9AR8G1JERT1B9PVqC56L0mUfYX5YQovxsa0
YmjNIcLVNCqbZ18kKhO8MVv3tUtcHNX1oHNw0FaQCls32MY/2aYSRkuyoE5a293gBdRKMgNPRS0r
4We7KS4Pg2jlDgQraiNjHMPpAb61g2WYEMNCjls6UZ3pduoGvDPCfXqESWRoJtgaB3WVGajfj/LS
SW5iUlT+D3Vn0h03kqXZP9TIAgwwA7D1mc55ClLc4FAUBcMMGAzjr6/ryqpTlVnVfU4uexGxCEkh
ujvchve+dy/xfXKjA5PS+zLhnd3WBbAmSB0Az9UYZeGmKyfUWOA1UGWVmRu9r2mW3ZViINvfthli
nBJu0bgDP5swGASY8VeZBOJqymh4sH0F3k2zavOh88L3j+UaIX2RvnV+O82YMvxrFvwsXZrHdtM7
JgXAlXqM8U25P96UBecDhhvCzj2tHVLZXValUuX0ilPJiPeSwSPb8qFBoxSyK55rlTqffaWie0Cv
yFCc1QNrXDSNAC2exbndmSbI/oq8FWF4IqLLQpYUbfNcgocik6qTBMjYGlnohJ6XL7g7SsvsElTr
lxVhhLwRq39RSlhnTHZwXBiZabOWETU/advy0BOBm49RPcbDzRjIaD46mH2HTVzAStj3dVm+1WMp
ll21mJGbRzqFx3LxnW+W5RhMepI65Oa08H/FBcfjLUdlCh9eZjGVpq4/oiyNOwBxdeDXe5Zhz15n
NZTOk5lXiPiEEHr/ag0r3ZwZCjCSJpBgudmEqw6K4+RIEzIaWaNKEYNwBHantl4RfDS+vvFbXNxQ
bur2afWJxV94CeGjUTHDFzWYreFG9Z26baMpgqEQJCSUDf96Bikx4AMCTW8hdNb5b0e2TIdCM0SN
ErYyuuZ2b6JbNwvC1YFP1RkPaMJY2vZ6xnSNKi6bR2gzLSS/yrYMHPfjAojVXYmCD+UAFStj9SM9
XCaQMvMIquQ4tZmPI4YxvE2ual5ikeTxVb26UFIskaGbhvMGEIW+yVzMuLpf7sOwbd3rJelk9mad
0jQ3XUA04K5ZCw2bsIwds5vIhqywAxDU1+KeaZvpokVnnWTILfOqAje8P8WYvIzNRzQqvoYvZ6vA
gJhIZgYQeDfTPIwYpbSD985OYUdMCHGorqnptaQ1Sre089lMmR7efSkkI/bF6FsqKrOIjkXhVVeA
Rw1ylqmzy9cS9mF976mUKLttHcLyQdg1E9n+oXaBoXltNty3eekmu4nH9s207HvbbvJrqP9hVuLM
mfPp2Zg1XV6tlvV8OxZd4jzUIusfQihODEd2HhMFTeXIW8ckJcJgyrfYknWVpc+x46TAoNequzGN
wtAtZsNg4Dq2ZX5m+C/tvxIxdfiVy1n376ZlQARWY1BPD6oL+ockRHf/Y/Cy5C0LnDI/lZBi+11C
Y08yNaSY2/Q1X/m3BhwGoJrCTbNDBC6Oo2Gmnqw38z7PAwDkg1t4KZQw3H/3i4mxrvRrm7J8tXFK
wb+zUJg9s5Tvuk1wx0ivZ01JkgT6okSLAQqcMxEzsypKMEevLnP0zRhDMlvCNv4Ksnx8nYuxVvve
iaMHvvniJ6wVjcDI6TVGZrX8Yup1fYzbHFWVk/jmOe80YYY1W7u7PFFhe53O+Vx+B2OTPtlYrSnm
j5Lp52m4yBPckQ2JhrV2foKs4Mw3FGHJKYRX7v2YaqvID2eVNc+91O5triJGG60T0AjwjDAWQJeF
lKdFiWG09IuEA4Wrq8fMHS8wBRlyN9dp+ObCg3dAM0YY7EK/kKjGg1gyZRG5pruSC3v7flxCqBV5
FQOwNBlrAUlpQ66XbADujzB1Menip3Gi3chSN6E1ZZnBNI44GNdNkpWnIodZvEupROC6E4QKWOt9
/VdZ1Hy6JHumF2fw0aUxj1r89qLUQ2S0VAzpjNH6ng8KGrFky4OlYDVJLD4hfqDUzd1XlYXms2kW
n1F0K7x3cM8ogkO96p9c1Vp7m66czkYsTlNoHmPZwKMa66RA8NbNyr7xPPTRryIgn/jDdTsxXHF2
BNWxN8mYclDNoTrlu6oPcnml5iSeEAmEsVxOWSl188nRqLmrczpgDMz5sCuroPTjZ3hySl/72C08
Rt+X2GXWt6qT5LhGZFNZ0EohDRFpztkxe2Sdut9StFEJOSpMeKtt6QpkpcSm9TBOH85aZExzT8Pw
6mTdVN3FHFcBtgoDJb/y0e3pZQYrbJyleMWVOvuMIvk4UPwlKKOt5Pza7BUlDL0PvVIxGrtYdCmu
B19LJcDbDxKucMdvr1qm95xghuvcmuTblfTIkGz28c3CGxjD/JvdYWNkCGLIrZPqtMgiL45AbeDa
DVXlo/fJZLhbTeB/pKZ3frDZBBa8ZlLCidJcQ7ZFm40fYZCPTP/IC0I66rN4uQyFQ+Kq0pndxA9q
zdx6GRp7CNXS613d5OGAbwGXW9o5JA7T5oJKjsETPNaW2NNxKXOGGht/GTH+JCW7coGK02MePbbp
rnW78MvlOYEs3PItBxVraTSJuJzZoNIV2ZFgN/slsya+CZIwTra1kT5SsWYdOFe2mQDu1PbhI4z7
oj0tsY0gxoWeffOXNAwPzXRBCssiC9XWr3iamikb1306NN63bWoa3k3tYlxpsJjnJwGyfyHQaFf3
bB0n+EG1zw9OCd/jO211+FuKnFcAfHeBDZjH3sMg2wutrch4PtagVTdD1BYXXmqa66uF+MNvr79Y
8XqEv/y1aRdnRz+YxZuNw3nCY+MMyEqWiwRgrbLwZm08DJl4eSqw6bE/cIufvEndZlaDXq9sNPMB
FEEvIMW4PSPfEcvDuB+DruXOZNcRhcqkL8Y2l0z/HAuYlCuxyQB8a+jg5eAvP3qh52QHATLU2Wdc
jN1NiiP5jVKIjvbOLLnElk3KE9WZbAx2CfXpTz/3LkTvFVjA0dbD+GPMCzy/9TSuP+s5H+MdjyrM
1WXJoRx0vVijC35N+8fFulQAfVMP/UnUoit/VVKl9ZdbRnN5paRx5UkDBXJOOlcCMXHK6fpQS9jc
96xPatxK/gMYVVuM/4FK+Zeq2f/XUvU/lLfv2+/62Zrvb3v72f7/UNS+9PL+7T/Lxv+jqP26/vwu
/mdJ+/KH/l7SDv2/UUcLVUjV0r0UoSkF/UdJW/4tRuQkXSpNrh+7SvxXSVv+TfIfKAxRtHY9L+SX
/rOkHf7NizwZRwqEmO9SRPpXatqXOtN/dbNUHIUcuFz+qkt1m8LeP1XYbI8cQPsIr6ok44bi2O44
O910TMOl2Ne9EC9cfoeH//YO/S9110sN9x//UsWLppbPqd8LwKX/Y/GLTEUc5kEIGmWoiMd3sKOg
i1nFktF4BTbdElrKbeGLlKNFqXtEbbqcvX+pBHd56UoKX1Hl8wKBX+mff4ppnrqmdPMTZ7urDKBa
IpiOSldxcf9WH5VYX2JUuf/vl+6pPxnYf3z1QAVCQfE3cj3p/XO1PTOLsziyb44OQpnXQfY3C/qT
5WlkShvoS+LPj8oO3L0SZeSvrGmptXQsvtvQQ9i0KfJ5+TJ2noIPVEbijRM2BrwsX331Ous6J9IN
B6rdeUrW5qRlLspnWahB3HB6xETTgTz126q+G2MzZEe2cy6zzqAeqA7fdX2Bizbx3FnsGiGb6TrJ
Crt1lsF/q5m+3UpcJTQBSipdfHZdflVXsV9u83mKkKWkrNyXreyyG7g2BR1TiuIVdV/9XdA7BQTg
BIiy1dWK1gUpwZR+x8pNwHj6qFAnEHAMQsVHsRYPbTw8xJN+KxaL/Ky0ziOCkOTijrbPVAS7q4Ui
3z09AliAqnZ/l07FIPxYPwOoUM9pUDqnpL0AaF3vYkPiL8nDXBDTq4tj2C1/rqf3qlshlWnU2F5n
fnKpfndKH0pCpcQxbn2XY1/KIXW5yA25pXP7tyVCPwfK3ygqOCYKWoD0S/XTLtE5rcBZdhC6tmr1
6u82UvIrGtsW1us8uk9jGrxVYW72KH+vZ9kO+WFyVKz2WTez3tecik9DyV3ldhjq5j4I8VQv1dgd
vc5Zvteutf0V45bBDPpm9LCzxm1aPgyz0xf4Yq24Bw4ofzelhIWpyq7AIqeC6X7yrcRVoBfLh7Ko
4H3WC+wiHQ15eI7DYQrvNfW4eGuLAlVy29Rs12b2mExESlB1TyJbJ/Ms+aDmU1mM6c8hdvrxtuvC
ni2+jsVZUdpk9DaGhru3fNEirCULUbh1niACkYoMb50Z68NW0lEdrlOcYy+EzocnXeQV1HyHCgRg
hgEbXwOOfq+FGxvkM1ml+TlzUR9DnTGQDnchfBKFVv4pBGVZX80jUotDAbH2K57D4bVca8SEaeUw
5gwROPKYsxyli416KDnoNzkiGYbLPXUfTNGCMdQPMu5FUaVXuQuCAhQwz/FEBtUz7OSbmtvEIRGF
NeATqOntF920T4UNWrkTKq8/QpbWi2GoLR1kZm3uHYNMY5ZRhNWvyqb22pfRAukDc7Ow/1ZlgWeJ
1iVe0W6Eb7kNDb2I7dg7EGnySKv6MNu8SffeQJ4Hf2ShmcB36pi7k8PZsqpYVHZloFIGOfLsgrij
8oGehuD9cvBpJWDXUF2z1ba8YEyrMhrO0CCx1brMgvC6mGq9DzG/QCrlpgS5qfKjZB+5ubB7Kv6I
UEykguVHPmjV30xjE7/OqvDLZ3w9cYkTVUQvXZ1MkMWV/xxLd+a6Vw9zCbW8K3iPdSbFbqpNVvzg
Cw0MPC2EBFXldzjWs8XR+aY3OopPVeHXt2Be4KWnuViwkOq8V89D63TqqxDugs6sWubwzO7om31A
ma26jt2gpy0ScqpNwxo/7bCsoiRHHHsjWmOxfFEyb/U1FheqvwQ+63VDz1Ogm1ismUjOxushL6fp
2u9r/STnapIgeyKsPgEVbn1gjqv+Wim2Lbva5VrLO5nB9aUfPrwuuTR0Y3MxPPd1EcEcoKjtXlEQ
wvnLO5nX13xp/QTfLJW0PRXN9SmY7QSDqJPcbW09x82dmKsL0ykW07nzML/sArGY75gyNyJsbJMo
raQcj05QynW3sAB9uWMwFMcxU+3LYgKv+tUKqe5kMXb4Q0prkFMpfwr3YRCOn2JGE3M2eW25yoG/
7hBA454owuriB5jgUu28kkbaFtVm9RX6ZfzYeGHfU8xF3rtt6YLC7A/nT1RNrd0sUMD3DlF/RFO0
sjZhGDkv0lvFg1O7M2a8QKNiiapKA8OnkACEcAGAjrJI4b6bwNWPfdxy76GDfx77QpqjSYHiP6KT
mJtbry2m9dYkSQNNvU11Rt8lQywmVJ/dh8tUl0enCzHe1wt19G2v/Lwg0ZYHwV1hgCRtJETSh0KW
7b1jG0ZymrYl6U0PBVg5EocCh+7Mg7ODlcFb7TQCWCyjSTQarJw71Lk+1myduwbjdGPSB7tkwLFx
9DGgyg/ywbqZ3osS89DGycryLCtX46O0/XvQrDgWKuLQTcr+BdTc1u/YUWYmuWLbXavRADWTY9a8
5KnfgrNnJvTQDL34UYdx99kNlL+4BHqdt1/DfjVHkOjRkx2ghF/cZw+l794I4Zk7+NDt+BbnAhmU
oNmkDwCzh9cCAvIDVe8B9Gpq1cMwJQXGbq0j9zgFla53nerdAFPvQtReOMtScgUe6Ndlchnu2E8v
B59RifC6oFmZHLpuoREwpQigj0Exmx4ObrJeZuvKX7Jkp0C2slb1UbLCAGQISE9eGYIc5tqN6l6f
Z6Qh/CKa7ykqxK5wSye667xlfqKylJnrKDKFPkwjqdpDUASgsZvANsdmgTq/zfFsm9sGKvUKEs5E
yXXMKbC/6pGQcS4IgubXMLvjTZQ7y3waIA+Mu9Xr5C079hSjuh/Cz7awusVRvfbYHkpvRZlhs+Qb
hIhbXQ9ZgwkRbwUeSmWwteJsjNOJ5cGbvnOEBhCpXZC/pxHR3rATAwfYzaKJRbPxpOWlr8gQW6Gm
73rsqs3YD+OXDeW9bj3nuhkis4clFX1QhoUQ6r3ZwN/H0rFntyU+lIkB+VTMfZ8yM4R7Dzsk7bmT
Z3sPuHdHW0FRNHS3XEXZEl2nBhdS6ja/Wcs++oyGSyyLa+xvoePkXEy6viLaG5woIEEFtVSomm5q
N45jMRHWhf1WYQWqGALAqxOXxY+UsAEyNYqb1y0DsOE2dMfihiyk98vqqjs7PlmDNu7YqTMMoSLO
sw/q1e5rLtunyUSC/mxBe7JKOCNM3vi0xsDDvaE+dG15k/j+R3Op05bV5RvntDRkC9sD+I3FKV9A
8OVBT28xs+mRiv+560f3NKRpuFuUy3F/tMtJuza7Dq2X7x3lVNswdvJ9BtH9royqe45Bzc5erF+B
Gz0ZW3AC6CfviOp3G4n4tqMIgO+0OEuvPhY6bQ8LepRdVNanoaJCHsjrYMDlMwTTe+QHOKWyyaJe
hwjIEE22Cao+3/uziW/pGQ0HGiXjieXh9xA3xZFq0EePk8imeXJyw/gvt6vijVry/eyNzX2RMDBP
tP3M70nOC4ILyNXFe5OyOpM0EsdiYaBZ0oPS/aGPq0cOyDAJHfcxge1Cq0Oe0qoHaaEwJUFxzs80
Aom+WhrxaUsJXy4M5PNDbJHWqnPSAJTNKuREHmOv2jbOLZ8gDmLl5U969ZkK7oTULFcTTA7GPklw
TJg0S5BEDtEmXKwetba2feDgPqOtH6dq6wk7cPZz5Kf19HQtulq9MLukPrGN6zuK5B9yHeWDr0tL
YcZN9m0TlmfEYA/Cx/Hey+TFk0jdkxFeIre7rbuE7yGFW2MQjHILsp+tF9RXslJHXTG13shGnn0n
pIs1Qb0Yi/XY6RJpif4hBuXtphyDtRFHxzoXw0r7bmtiwAi5YnRJa3tsTeEjl7C365xfeXrO6CVp
BADIlYjdYnhg7pAQV3Ebu78i+iK9R1i2cvSp9YaX1ig2Ov5f5x5m2jYMqjulYGn2kffGyWVxNiWz
T/u6mtW7NeFf+YR9a8YzJaH4HnGWzfsB1DvbUApVmMd8sddMh0LnFHhK/LLyn4Kqaq5FFDwua/hE
Tx8D3SrUnZrq6Kec6JNM6PPwMnXXPKPDizLFDSGYm7ZO6hsN83uZ8tvaD0DiFy0tS/LFG1oCYCtt
oa4k8Ke9D1yxRB4yMO2HkXA6uLF3MdUW8Ahhl0znIDbHIAieHLEci2ysTz1OHGjsFAqXpdLv0TTi
1vCBQvptXL4vdSjuEASW7R7SVnCn9ZAgBzI4HCrlPZYXQ7uToBMdMMgQwsnAGnt9fXTWxf+V+CgK
q4yzFB2L6Gao6Qg6sVscEqif5ViBKYzb9kwC49y4OU+onwyPLY6N86TXFzfGAO6Suvgxe1TWlaEE
0IYNOeoxtAdasecAKhVgDSc714XwTy1lwX1IimLbTAms82bR1efaus9LNwUvg892N0UUDxJWfxjz
6sWEXvo05qRoq6Lk0CvCcpe4Fm2QnzW7pUj+yoW57ojqH5Yqx5PZ1BOmMEUzkEKcVT9SoZLblQX8
2ofIUaAtLhHWxNltNZjsQHX/OPHRbN2pQV+nfXcfqmHXeFhQCu0YNmUa56tfe/eknFjqG5uD13KS
YxYXdM6GIKNl5gHb8DCSnL2FbvoGoNf4GcapfczTFlFsxvgg+2WyCQB/XgdL3h0wS19z4cx2cpmd
l2TN6wKZWS1/huH8GGc2/iSrsGoul1C/87tJt1F3kcdAuB+64cpT7rnhy8OBHBrYHLvulq6IfAv5
mG9Bh2FTC20NV7AdICyFEUpWP60O3uIMR7TeuGhkal/qvIQ6BzyRbMEFY1oEBB04DaxrUjyZQSGa
qbAJNF1EQ46yxWakcnDv+6M6VS7l2kVyJahwdFxrTTOym9HyDhwfBA015AUJwgFtpxu/oQdSdFmP
wE59DRQ4MS5B0bYB0FH/uLb5YUZHDS57NPE+idf2DAVdnMuax7WH608goO6qmWKCT+l5GglYPWs5
zn0LYJfC+wOMu8jvsYUkmv737JJ/eMrsmMbYQskfBNByFavDBYVqFHIR0wua9mD+IFZusk72OL8T
mkvpdiJDhuBoTTKOz/upFPoS5gHH/jOKk2FED+CUMkh382zR9wbOqtro4PoUENnMeyQd/iG3KeX8
L2/y0vgh6LtXO9WIbjORScrC+crvim4n1x2IbbpyNAOtOALRm7KMmavjnpQ1Y/hOC05U5rMY8lrW
p7kNe2UvCEITcUDKTJ2huyAA5c/HdZUeyYlR+VWEwmegz7BS2e4ZkDnT7ev9HAHNOrpwabglzr5z
0H862Tn9TnVovLL5SPsWxlYXCEJMtAI2UWmiAw0rTMuwu7d9kPbbNjHHuBJfbLp2GxPHeDYdU9Eo
+3xvH2QOqthgnqi3V/iW4+Z3047tAR4JzPiwe6WDsV8jemOTau4N08x5Bxcnh+mIk4M2zLjmUOoa
3Dsda8CGvKL/gwyM2Xczj2ZHB5jwRjecDNF3uoTe6F3gatPlNua+V7KvznwVzSHVNPszv3Ju4WVy
Zxzo1DYTg4Ow4qKNbVxSTZN0ul1s1TXUnIxIV+fyfSKjinSMncQq+5gNvc/L6ef2LVrzBp2XNamP
bhp7TdJ23J1mz8nv43opfnhOkuPyU8WhC8Km25sOhAygMPIJO1d4PK8p8ZRy51CxBHmWBlQklk5z
/13pRswbCo6cJby4JWuiY32UmUjHXbuE/pvOSEXtiIjos+Cj3dF8g06CFJUL9FS+ujSeNpk2803X
Twqu33I390FxZQfz3aEAzvEub6UZD0FFMIhWw17PS3fl1z3WZuJWxJaa9TFYp+TU9Ca9rxNjXx3t
bh1TctYoV31XeNw6NhxXf3tE7opNP4n+xtjRu3EcsK4ZURjHi+WuZxk6oBS/naLKORjP3xnPrc+l
LstjPHK0ZRQIwmM2XMSwsMHDJ1dOkp4dEwwpXKTnzp/VJy16LN0KiX0/4rMMptQ71soZzn0m3lo/
bq88/Jb0j5dXhS0aK72CormiDHTz7tGferb5YfVv3HX8TX8GV6ZNmysboquH9NlfBcFyymtvfmwm
RKQZX/V7nXXqKiticWwhVZE3bBo1n0Lfd26HHn/rbqKQ8ZBMoSVpyFPxRokm2RPA7U5OVVdbHbjh
ziEpQWMwTF44K+ZXmOV56IXTPHSjeFIBttTSK6rHJhYhB55kPmMy88gLNhmuBVW1OydV1SHzs3Qb
4gojiXZJ6ziItFIqnDq8VUjsM87aa3IWkKWPZYD7Yh9crEMX6etNWvQONMQcHiHWomHr9jmvbzQG
d1MzWWIe4w9Xhu1fa8EfkXkM5Sb8Ex6SE1PWDsTNauA8bOKxeyYDajbTAlAtzjSIO+15ZsN6AK+T
dvox0Izo5JPnHSpELq3qDia29ufgBstmolh7yoeGy4FTrTs5JxPN06D7lXPFwICSwsZ2pT5aILB3
gYfmZLBJeXDilcW/WIY3buyXQJT+ezxq+ZOV8gBcuicSJWSoshl8ORnCdp+EbY9Y/JJr5ed/obYx
7yU3/A+rKEpuZTr/JesCmlcxoLBzuhJK1zyzF2rd7R2L0s2jEj1OnjknpEmSbUzm6q/FrVfe3RCD
UIllDvZycEQyjzI1AZVvmRt4tT2XXyBY3i+xmt9pzyGZanEtkYpX4zMZm6fFTc0WxuqyW+Ce3ibN
irrCOpeED0eJesL2mS7pIQv8cp/nwTsNB8wba6c2ZuGQ71EW4BzHDhxlODC7ZhQ3VW/XUzLjOBa1
Jamz1s2VIfJ/qAho3s+przZ+hPqTQl3813JJtoVGfg9zUj/4GWa/UHkcQzhrf7UkeQ6l75i7sZzx
b7o9zPoawQXZoPQk6IY8Tol9pxKFAMshn8ipTkbpObhY/Vxa/rukNpQeTP0koRRfMRRE6M6D3k38
eSJnyrUn4eLT8vWuI9s9WcScsF3Cej9nmGj7oiIBtdoflTAzhshI31AjjXZlq/0rWvbtgzskuNu6
GHUopvTi4FQEz5YQR7gEmLyZirClMT8Y/6cS0jlWxkv1pml8oORMOfS/KEWtX0Uh1ZlcHJt3xbbg
LcSKe92jvlLKuWcqYrxySgfyDOUrTBeT1S+UAeqDoNOwXXULxd8MN5VXVdfUGYmIVsGJxGF0l+np
1pDP3kb4cUPtLFe26+eHPMn0qV6S9C36k3c0TVTqLbPraCxnpgkeyWvVHEhLltNmwQE1d/1VxTra
zeKZsnW9Rfn2CuMqPOiad2cS890yuMOpGLqjqWt6EIF8JCbJE63liqeAElR/qwHj/+wEsw5k4DyC
L2Qz++Kgwjg/8MfdDyoIRDaXP/FNDiHtiRp/eNW5iWO2Tly124XTOhYaKsJn1eR1eiX/BEExNO9W
sjWUP9v0FweL5XOQMXuWe+kyxVJU2MTUHg3l25hX3MQBRYVlj9tdKND2eXvT+LLcRzIgeNJLDsKL
31CS/BNGxYTgpIcw1gRfvZArjui8LTxchpyF+1OkWX0AGBl+L37Vsxc3846iZn1Hylq8JCRmz+GQ
cHvK/Swn9OXIx6RHuVnUGMY7Km2beRwbjnCcBRiPG81VEfHFlK2+ZJbz5bluRctjs3qPjZztvg8d
NuCsgcRLUKbkhwxs/hQ4c1Tu0mzi1mpzewL/SOYmnmhpzR5V0tINmofZKZs3j/1tI6gmX7LXQIyy
Qfv7C+d3bz3mjCgx6xfqL8MBgnO/nRw/uc4WrmA98cY3bNjhLQ2l+LyUQjwttSufLhWjR+o78izy
vjsvf6LEyCIGLPV+zDBJHDyO7GovQH4JPFewKU8cV1vcT7Q/MHXOTyIWH72qix8M7JBPnv5klb3o
8rZUZvE+1j9BZp3VbCv8RFxWrFw+7GjWN6+IFFMsLYK4ajXV16Iyem9jFPF8cD2NCKxTfev9E3fs
iAp1kwXnwU+dG68tu3PuBeNNkaNNTeZyAEJYuztS3hcTJwTNFzuEzTHOkeCQBOL7Q0lmm1YTGcwC
Ajrl4b8HtStFcuWTwAsEkGjrOAsBrPpPoJv0EjUmLABk2/jW+0FrqXc2w3rM/gTC3T/h8IpqYLI1
XJV/D7PlcrPlNE3tLXIjez27UTAeKr8tlk23Cse7BnSG1BCxF/aIP9Fz+mkK6UKaVfV+8Ez7vAz9
eirjgYQqIf9DavwwPygKKXfLhPvbb5mQ2LD/sjLNfifuu4IY+2TCcaeixj/EsxF3oRg4/hOmocT+
JwuPXFj/NTmGxgC9F0FuOPfMrnTD8YzJ62iTxnH3tp3td1RfMvXEZCnrgl58MYXgGJtfauuCEN0U
uMe46Z5HN7ObUjGDsOi7/KIfGuOndqBtSah0p9f6JTPhR2w+V0bAbu3UnSKGJjA78YTv7BxcszZu
qWwXZwv4WM4jLYWVCjB93mNEPZTKXn6ewkRt0jK5WXK6zyqV3HmHa17wRhId2ynGoYzolkPuLs1B
rZPdDg2GNBSGm7AJNnFeP0inpoeB7GCx+i5tm8MwoxuZh9k/jYN4mrFZELvBf8YkJ1o5gxykz39U
MXzVQrFVZBIVCaFEj1rFKaLmn1Ya7Wg7HMi98uv8E7eUuWklXwniYIHDpK9mAm5yustMSzLtfeaj
nkNugftcz/euA1YhwuSBhRGDXEHWdWrvMne4G5MQccnQ/46hlK/cJDAK6vyRXNTWjMOVkPltOcpo
d+FPTpHedu1cnMzihg8ovq+9chh3iWjJUJU//Si6l4ugQqnu8KF18ObD335OcGG46O0LMuGP1eLe
ttX8VaZm2raspBRJFKLv8Fi1yGW6iMxuRPIfvKZ3cb9gVEtqbrzE9rPr7DJmws2d4FCpQ7Jxg75N
Y43RrfNpYdRTu/OTrjxUlP3SlRx0xfK2takPuI7Se+HcFnX+WPlUX4zhBJvQj95kHOi3aepWW9Fg
r6uq/o3357SMmjSn/+bHutXbIOjCa8MScuTEl7Cn0H3K5zm7jSYzvfFFgKLu1UwV9SNP6BrM9Des
mmZMWfJCjvFmvopllPJVXvx77q/MBOfBQteHMi2zLu2fuZew8Ny7gIMNNV8P/XnV5KQpasYTvCH5
dNpK7C/1iQ0t7o8hGPzfl/VrO7hV8ZXQgTHnomVyg5fOOexB52SfbxMaYzOFxUkhaQkmLnZTJ1Rw
H5YLNkEmg/Uzw1PxwuFuUBVzSzGL17mvmyy9oUeUVdtUju7vgfV0839s5c5ZBErgpJkMKn8IUY+H
f2fvTHZrN7I1/SpGzekKkkEyOCxy91t9dyRNCOnoiH0b7J++vm37AplG5gVyeAs18cS2mi0yYq2/
jZy2b17/eyWK9c/mOvQvynfAFB2QT7g38fekPsx0fleLJD7YvZ/cF7LoHyazZXkSrBPzZlaV8OiD
H/nE02EAg25RAJCG2PvRWzXUKMLtShqUKBcFrQTScaYHlIoN9pQJHCPAOkpnZ0dMabYdEVdS++hX
6YASYW6vbHrN36pFgisN9og6hOxsc9vw1//LQvj/hWn/y7yUsv17YVqYdMjSyg/921FT2vn1j0bt
P/7XP+Vp6I9+x/Fre47rYWl2L0qzP+Vpl3+DDdQX9BP6lv+HcO0vx7Vhit+J76W37A+jrmNd3IN/
6dMu/+7ytdjY6cBSf3zF/1LP/aUN+9MG/69N1397TFG5WY6DE9i7iOdQaf3dp+jba5zniTQPbaPt
k4WCgnPdKGEOGlQY2J2o4kSpmzKfZ3a7k36BeEPkH4xh01UJ/4BcSQvyGrPmSMvPHXsOufDs1ATL
gXCOfdbdtInlP41xRIBQC8LtNCaVwJVcKlrq9XU9TvmfSRj/0VP5fwbddx9F+lH9FgCmfAy/1d+/
PfYfPX+29Kf+nyCNdDDh//sn8CX91Vcf5T8+eNbl//ivB8/H0e8p4UuJpfsfrP6msH7HFq0uGkfb
UqbFw/XXg2fZvxMqCXiAAlKQUXEJX/vruVM8dRY2YbysHiEBPglT/8ljh8jyn1SKHvu2y5OH7dh0
HGj2v5cDeUOZ6AiDzaEpknim1QsOYn2uGztrrjXtu9PtMCOxe5kaPds3ZUtPnYS1yxNsYDPcRGcG
bh97lOhyu/lnOKDuq1FyLe/HlWreU4S8Ynn3EGsbN76aWm+TRF1G/LhvxX1F1bHtmyYByEX9KdKM
ktd2SWeBQ48de1M5okHV1XRzuRXZGsUnparmTkVjidFIG9Me+LEzMUMW82eLDPrRcWnMwJ4xGtP3
kKIr3WJ6K4GxPVDs274niABTnSsjGAR+1VezbrzxubHJa8XERTU7tRFIcNQJ7oSMNkwxhiRx0FxK
/SSIMm+OnS+xJHF5tC8tCm7nUNvp6jLij1GDX8rT+TFJ3Jp24HFKHpEQVNFxxOSQ7r3JUrBD6mIZ
AsSH+8+iEYEAtzCX4D5CvDF/DmbsYa8o2xV3wgxVjQ+VHIIt3kdp7OaasjI5WpMCVbTVuPf6TtRb
gRTaCZdqFkUYxXltAkqJVT6MltuYW51M3g9ZWcl6lmS8UpJXyAVmyBTGEtKxOzabMumSOByS/sKX
ZLKjFbRSlNFVeD4BgqLJ50Me8b8CcHZJctVnHE2wu/EQhzV6bbbHejHo88m60ahPpVsM6ANrbxq2
tfJohmnQs9O1l0YOG3BhmEuoSkKEAsWSfAEj+rr/YdRrg1kBKuQ4Z8Qew+dYDYbKBvZ3n9mLqZsw
ogj2q9amyHammfvRxvKwtzAs1fRxg1xN83Hlv4m28AdLiSUNzVM4VrGkIdKP2ymkDSv5iMdxuWyo
1voxJ6WkobTJneSlnrsU7c86Jy/p0noKtxvm651wo7U8J4vTXbWjzJ03TcvQp8mEkB8ZAS9+haTM
knfJLsTTijeWgDBTZyk1ftFQ77rZrR8TnQzkq/nNXH21Mjb1r6yqy/rIqh2vO9NAEnKqEJrJk2qp
jA8Tz2FLSQg3DqxOigyrgzT6rc/h8NMp1pqdqzVnz2EOQVpPp5OQ04ucZKTOmGdRlAjfXz8ie1zx
jFptYu5Z5iL7bFewMbt+GZFMpYVMzSuqtqflFgRULMHSsZbflbaTmGLn4iVejA3anrG+x7yHyDXx
S7B6K5U4fhD0m+vBtrD/iEDiM1ydwEU446ug9uKMzIykTtyL2Q466coGDwfXc8cL01WMidHiGCnK
+gn5E/FhgeZHwmKfqt4sSeeWc3mqOnb9vK21eoqkEzMOm+nKSZDPsR5QzHBhb+zCSJqwaheIgIse
rT4jdlSPeTYMVrjkLeWB5drUCOtm/PKPED7yo1oLRD+9XkHo7F4MziOqU1G9LEgurynLcdZjuRrN
dBzTtTn4XkQWQLECce8HYRQgORH2FuJmx1TZwNWD031BV1HQ6s6LIDbAndANQ7iVMS3WQ29u1rwv
o6u5K2NaNaWblycmeNwVHLn4cjPbKb2QejKUcXZhx2IXUaV9kVGOWXYxXywopxChUfAjis7fZ2tt
uE9D6y5dsA5jX8KizXaxUSRQPa1jpCjtlnUpT5ZdFtMmVs2CKVhMku6ZNuto/FQL9aLuaAnKOq2k
zg9wvPavFoAaWGGt+3MkRINhrlxJsU7TqNd73xbITTw81PDFRsl2iiGIBCUqHvt1NxaLn5zdwoTQ
jR2KDreGudofidvyJ5KdvxSEhaGTDWvLb95pIE8o163W6sPvqgXDMebl7H5Bs00M9JKRBmC2Xv9c
oOGhD4cUBdOLrh1/wS9M0kQSiIl8SJVR8Jxb/nNJeh6UcUzACZ1NGMnxKvfjw5A0xxg97CmHT3en
FkqrWzX6tXqrwLZ2XVttqTV9McVgXCkjguwpKSoc3S8TyPnWciqyrhLaERUCr9d29nLIi9TgIIaJ
TnLcQ45D8DC5qy+ZQW1atrK3b6OqurQggct+Z0QTbtgQ35dqfbVVf/Ac1IlBikr3MYNso6h6WlCX
1MUWwD5gdL1Pq+oNGhBRYkYgIGIUCjoN+wvjnfsdC+96AdqIC3e4kkPv43dd8NO37RgYdHhGM39g
Y05f2Xhg7dGqhvjw433lOY9eS5NqRSCAHO39nKsoyH39o3XHm9gbtnA17sbDM2Y40XyAXLa2CWU3
4aDiDRd5fiLHZa8ZDg4YwdEWVLYIjIu4p1PIGOLpzkq9gmLS4QoxDeDE2lffQ13xH8huT/mgu01I
nnivayP9VbYAFgaPRbiSpZwu1k/8eWec2NbdOLTa3Gic9EFXgkbb0XI0ysahfNTZrj1+KHOIo42v
NKhsxK3RJjosnPJskqiwcSCwwFrsKhzYOY8rMpFzrITRAMLPDfSmRgBkLfKsibMoIMw0xGPrYJer
+GML3OJjKzfUSZ7Ar/FMuuu4xx9/Qna3weGK+qdf9vasjevZW7PDuFD0PfLd0P2eaxwgx3Iw1oc2
A2cdu0jD5dTbOcOUN0BYBVrL82Kv80tTGqgCbbGid7oUm5L3fVQRi2jGxAVVOsaozbv8O3K6dKs4
8DHOTG9y8uqrOBqdZ6qJo2NjIm4Z84u/FJv/L3fEPYgEc25e0V9XX25FfA4kjRq3xmo9+uba70cB
DCPRx/zgA04/Nb7kDToV6PjKenAm9CRFOTEqeN25NND98aJzIZNiim0cInSGrZjjPj9VcX8mPcEJ
4jHOj6JJaBIFm/+IppomWIcfioqnVti/IJScUNRmhXaoLc6rRNft1F12huTCxag0/TIq2dU4V0IU
UukOkBkp+qp/IQMiiMOEb+cY8iHBF42AOkIhR2xMi8AAONyZg3hJr0Vnv6UDzl/0oRYwmekdZcuJ
hi/Dmu9bLDE8jumMBi5ZjwuSKVR4OOa3KAQlfxPwFx2tH73ve+8FYkZj7tpgVRYXkTc3wNOokODf
XtQoCeHJPuEFcalFHpBMN9/qRNSnofOPc0JyCYhcvZlyynid5JY4jmYTt+R7AM75z7hz0wOCU00x
Ll5+IGCfy8/9HgsXG7OdtPdz7MawVO2tjzBkqwrYF1suV7zKwG+Adqp7q5Q5BAIAlIpJBAIOs0EQ
U2ASzsb83SjnxFl44naOUSXXw0ZLVLmec1rpFR5XOzrENYkCUU1gRtSdYjneOKnbvWMdl19AxB+T
WNb9jNRHFfbBd9N1gwh9WxNE896Q0BXYHips1yUDw5olEegFSnzDi+jPG82WHzC3QoU0kvMiOq60
we9ITdchozGtD3mOyN3yqV2z7euKEI0wV7TNFhUyhlJ89K3xZNSxcbSH9mMoY/VqyWI8y2y9y4vO
vnJi514vFMIJplPPr9zD5HHIWpmn98KmtLjx/WVrxo3S15L+z6th8G5JK0nJ2y7Rrgh3cO5reBGc
M6nkDmr0xvPaklc6DVpSLJ/iGsFYWAkdb8CQbpt1jvcuYNiBWyDf9G10MJtmB3xDOStKsB+ljSoF
a35Y5mP3FIMLfomoGDY5IPBZt/6I24Jf8y3qHagw/TYV+kzMa8Nnn84nISN7G0XjvF0LPMOlNaqc
iuJkOhjQkEg9pRX/0Hn0zH36kHaQxf2KyZgp050Z8Vos4hf9o+HkHeCtLurQRme44ZI81rp85XxS
p6UpByqb5u/aEQdzQDwdIZN+XGLDfoJhN49uimg4UKnlrrtBqE026/a5xu4C9ZqpWzub/WtlJ/4H
wQD+bYxGgx5h19CIwklY244wOXezFMbNCBm18X1xh06u41ST4h4p7KvMShXwq21d9IM7SzHvWfBW
hyWykE916syI94mPkFhGbCHWIc5spN3rbWtETzm91n5XPMapH/2ALpimvU+p4U+OL1TiRrtzM8Q/
SyTJOek4d66ZYgqoLFr+ZsN8ydOY+YbR+YlkquibswB/0FSIX0szPo5RupsWC2o/1hmv4YChZzcC
ybeZ+VWN9sG1+3ev9Ow3JThVczl4BI0M41WTCJ6oKmnb21IKk4lDLds8ncHeMdO+tyuCZ/h1H9pe
Jcd4VvHPfjFEiHI/Pgzr9DOKZXluows2ajMzvg8ozDZC9o/EStGTiFUJXq56WNzmPkPCySaF0op2
k8Ah4WMCFifBhdwUTz9VbX9lx+Nthi6WOazRz6npWLe56RmbOrYfS4SAwaDH0Lo0vPHLiX3up0++
azJ1NKZCbCKyrc4qchLq3HPdfU4qx14UFKkPsAcrbexmarV7t0XhGLeXV33uP/s8fUJfbWxh1K4d
i3lYeSr51Y0uQhNdYUm+gMCLmy/IzdNo/jkvjrdN8sViv48oZ7WmtPjMtdm8YkZnKysFHRfl9BkP
GTWSFjBdiJy42I8RZH5BZxILHIkxXHNzdjv0PXfJGE1B6vb1dS/hwHrdv82MQvvUs1+ntdqlgzui
EfcE3hwzIb6UlCDLfPfLvNm0CgSXZhCIa7JjRPFGqizfXgVjlN3j+L5LK/L/gL9fnWLElylCx6k2
WVc+uT1+Lhh7P6hnlluP5owWdfxp6Tn4iyWv9uRhzafUnKkmZpN+nNrR7hnXVQcvE9N65mI/pCdp
Yl/Lp3YKGn89C7wKUPSzH9ZFdRs79KW55tEpWqffVLM+EhjRwsGrz7HS5SOUHj92Lgl/6PXZJLhk
9fIf8Jlb1MQveMm+NfttgIwB5U8sTq4Tk/6bk55RZmYVzhoFjmf6QNj8ZNkEE7r1Um+kSpn3GZtU
rZdryMfjRRD4VuoZZSskiBP1d6LmbCfr/SDRnT4Y2oH3JUDlUnifpHsjUTR+YlkL2z5ZvyMypHb8
+U7UALph3pJhkloLYfQ2hJ4LYXalnal8lWW/L/uJI9WybxfXOOCQhY/VlIjxIe4Wv4LquWyCrUlo
VuimYr6G2Uxu2g6owanMQ9xVYS3HN52u3ckuMuEERTOe2rSrN43vNt7GnF1c9njvftp5fBqS5Gcq
mN7GmHvJmzv6xV1syeeowU2C/T5IPTMKSWZikCATbyM8GnZzvTi3ed82P30jRzLXp9NHjQfzLBVG
N8nfOgq8GEFFCLxW7nCfJ0iKXGc4lws3MTf9zZLoFleFKlCudH6+B97KjuWsp2MlE43ABB+cxAaP
p4e1H7Vbfm4Hq/5pyfoqcxdWe6zFG5ILKFqN+00EbHVTxmxN6QwLkRFc+BmhFQDzGtzXlFEVZZQ3
nWaUkVe4Uq67rCveXY4dpHTVTYx6D+rPED8HntsDZ9DLGBf6lyWXaEsiwxD6BlXRnXbn18JeqM2e
yRFQjn7BDsOav1AMlQHJh71POQMo4L5dEKG7ifDurZTBySU9bEMoQXkFdkiV88Q/CgtdovBgjnFp
vvOivxZN/N1k9VvE1UeeMYLVp6rLOaaE3EE9P3hps5xYbTkR408Pvv9ursx824vySPMxm+mlqs1I
w7KLvtMSQsrsG5Ks4mK9nahKxuXkxVfohhfacfN4RZOCnhrPoHwCyfM3o46uZCaTHTzyEBoOqqVW
dshK3ea5w022JzbG31BUFD8SowNB1Nr5nEA+Wk4wWpGxITmXzDKR1NrbVOghjKB0rPg89dZKb2Fd
/7C70bqrQTm2SNGuTACiK5Ws+uRA3W9RP3fbwi/qHWlg3c3s9NbNIjsCdSCv0VRg10mpQ5q7xTvF
nvdrEEW2G1o2NGvMETWQXxxHy32h8AATo6w2U4emsUNtQ0oWf2JyEUgf8SWOZYBpQhYyY+XxXhjB
9aiJ+m3iWB5nzAYPCZnSD1biRRJS2YYvzJcGd6VtZLtmafA4rYU79wcEGNS5LulBNllPyLsF+sjd
adXHSqFVnvOEwveYbsmdjNUGx8SS7bI4Uu95VLeH2MPmM+O7QDGai9BT2Y/FnX6SqimeKjnlmhLI
mdZH7I3O1i3z7Max1vckNx6qfJGvZU7BHAPis2u1xhY2O72L+4htifSkyMX1Ro6FJJDkvY+JuRo6
VwdWTj6KTXjG6A1HOXUM3bwahMs609Zi+IywbiCoxAfvBv7QftsMELdGng83zLTyzqiS7kk15a8U
2SvQmDfTUAz9cmzTar2pJ9OpQhqm2GhW96i0NTzU/dSExE4oIB9iUBrf+e7r4pBpjAXVXH26o3yg
xKS4IZbipu6S+ciSFpME4nDIzbXzK5bTetBxkWOAEueUmCkwZntXrBDyLGlHxV+zrat4m1Z99jR4
WdUFuAUTuRk979RXuaPC1Z/TO8+F6A1sJMMHWy+VEzitHL48V0dWyPLjEj4EbOBaPJJHb8jy+1HN
BNdgDULQkJr+HNaZkU3ButTlHV1U2OHTobK+U9zxb1wWhY2Vs4WKVuV4dCpN6iFv8W716gIjmZkS
KdA6W/LesAhYVrpB9JYnmwWjAq+VXcT1oatNjpI24l0Ics0qEloOK4TdJMWmwl08hyXWfsXVOTX3
s6TfOalAUPMa/1QqJGhvXzTGtptTLqa8KZlMo4wObET5ViDrbsQPh3QyyL2ldLZmO7hPpZURHpa4
CwarOk3HKRhzBwV2jJ1h3hVDFt+NvX4hvKc9p7bxU5Wzg/VF5kY4dgaPNBOVcQfLK2WYNLP9GJex
eCE+cvhlmWY6Blakad2WyYjvotZO92o1okIOWBB5RTbeepneTZ5SDr3sKa8d95yzQFyczuu9a6p0
hd9PGJHilofJi6zo1RXLjWFJkhHdtMEKiVkPXoU7qfYzhQTCr8gv54zdViBudaAnXYwbbSXiSOEq
o6Tw9A3BypsqEs3raKklRV4hQMDSIs6rDdg9vQbLnD3k0QCWNbbjjries0Rr+M664R/qVpQ31OLc
KG6PrT821rmreRJFLp7KVl33RXo20D7yJJZknrcPqHr1ljccL1Yl5fO6VAv/KPuDQcUbegkSDhz6
RxvQ5NgdjK9M1D8yRxPDawC+Mj//vIxK6FtgFohta2e8UJ6lYdPHPDaDHN89pogVv9gyy2SbsPoc
ctvNWxzszcGaUeRYoDSUK9XqqrWRF1/CNajoIhdpW/n+0ZgM5goVK/9H6vtv3Ryf2qZrDxdfMW8E
9Y1JYREYOIAIkkGHYJvENR+IiyglJgMTKRS6sJ1n5jdrqbfkPp2syh43pAYkoe6xIsue+TPzl2s3
gv+ImkeN8/yCWlY73NfdATvLYzKLV6nBSEeT4b6Ey+KNkuk94q6nNsu7Bzjp9C3xUmAMdy3Ixabc
xG/yiE+5iuI7QxAcgr606p6ifvUQDa4+vuQWYz0ypmw1HuTokBFZTMnR7qb+Xnb5zD5QuCPPV7MQ
/EVSxs5GGkPXQn5E8JpvOwcxA6byRQUehqVDqxod7RezAE0mfHP6yoWL2w6FNxZfxMEjEABK0wqg
prLyAO2m7W05f/SIMM1R79YS6R9G1muyU9NFXcuxvxBJMW57A0WYF0zCSXdAfnwTr/N3MF2ZCMnL
IHyW6FASg5vC2jjJOrHSW9WZTrwK7M+1+B0cIN4KswPHcuj2VTzuHNqgIoKLqn2jvB4zrjLfB1zV
VjBDj70ktrReG7Lfr62Rq3QjgF8PuieuM+grrJg4CtJnTbWxCjM9iw9HTz8HI8uCwe+44IDVDFbB
Upf9JwGh3DzuZMt1z9Wn+tBmqLtVGSVc25YQie3SqDREjUiA2WxnOg/GqTPvilxHydHq1yzUKZN5
quojn5y+78Q0/8hMX8bMtTrFmdhYu6xrmBlbnFVn1/IBSm3DqT5RCQ53/JTpBBDLUR9UHpFKRCzl
xAx7aNhMudohMOBmsNzpvGhATjSOiY1txPeR7mRWsknSFRe33WXrweVrUcydrel2bpNP9rjT4OaX
eA6NmjVnUxi2Jeg3IiLyZMm/qKqNYQmUBn1iHfC51LeTIzEmFiBJYUJwogjGZTReIzPKr5eenI45
87xrP5/bHSOh9WvgOj7zeITkxplXjRqUukj5bvpuQJUrpuHJM0iNVaYiosbMQQfTBUfJLPUzgHJZ
cK9a4swBHK4CbTQdPxG5tiuU5tp7/aNhtNFXLHLsE31XGJfXmWRcEpQFX4+mg8U4G4OJF5I5Un0K
ZMHRybXdyCjJ1Gr6ZmtUxahDVD75ehrnabzrZg1d5RPIG4ismLdpPtX3EjTjM8m7Y6xKPmWwr8BJ
RuchjirnOnHTIwmN3r32/CksJnRBPlQRzUTaJCOzrR1+ltkQEpe+s02IRgm7xVm+KuLqnB09TPNV
BvtO5HiZTGFCXspzUZX5J+lonU+uZN2jUHKeC6AiPqf6UeCDPw39uo887yJDbbgL0HkbkFejrR+U
QwiHgJC+ATEnk8KincfIfmDEFbtFYhgPRNNRiMU7vk0W2E/fI4DXYzjYskC/onb3sUva4zFPJmgP
UaZbsyhJ2WlGMsmNtqOnsK7Uc95MD3m1WHgKuvQmr8RVlomNQ17P1tXOUZloAMb5Ljd0CsQaq7to
1j+Ul4nrHF461JX8ElB0QakX79dUW29qrnoupO7DX6YnMrRfTSert3S0sWrpGsTXKE2sDVL6XGit
3OOCEkEz8K4Irqptwfq7bQqHwJYpMwBDnEsyqk9mCyf/Iz54Y7u2+cqmk/f5FVT4mynZqYglealL
YP+1X60bNFvJpmu17AIihRmRF7NvcdICfaOZXqTRbLu1vkS+lioF6MvaW+KG3jJdOUcEHiNCa7y0
YMDN4AkUz9xBIdgv6F89mwCFfSY0Q4lrPxtrda5tfa5j3PwEJxEtBN6rH1gMoT2narCfh440ByCo
b3patX2NkhSw2hDC4CvbWfZetxb87YhoPlOkuXerZNzOosg99e0C/88rdjCNuCJXMTKh1WvbBjLq
HSTrk7l66BjrfL5kLoLiebxtTJdMGF03PWamUNBePZIBAqwfra5kQ0wGHrSoApWCvexfTGVkWLZ0
ZfM7NPXRMAaUm9RaWVM3cLEw2nCZ2K+99FlmF0AP5XgLo5Hx2iGyeklig7NLgHm52MkJObIzYwqX
BQCzc51tHuOe5CiLYZGIJg9X0lovHrSAUNLsDtAjZ16ytjGJCCNnfOhmo7NjeEfkPXD3QtLfOmkT
bUgw6zZpNFqbzqZ03UvTd0XU1M4aYgcLruIc8DvOJEdGP7hlnNuyXNtQulH8Zs9W92q7YOee4QYY
1Z2QtUpck15jPUxx6V8TaSjAI73qQVtOv+NzMI9r50SvJDrMp3o0PTiD6LGMrG9rpk3KkIfBGwGV
Iqv8hszTKpgGPV2leI7uXfZdyClJIpZZrDdIMK66Joo2qa+KIwnTAU8BiaMiHxY+iGHYrSSL3c5q
zNJNi5WdV0lE9bO07BQhfe7ejsPwUlgyfxSEW2FNn8eSf8NCuQRJIiN53w5Nd0XwAbuaQiI5Yk2I
lb1znH70Nrp2ESukZlt424XlqoAwJEM9BNZI2CvyDtVNF6/94wB4YuITnfMbR5DgHFQT0QiBrmui
AbtRcwHgcXDau6UpYusqqmQvn1j1mhhAavYsiKxsoBaCbDGDS6Cyy6c2WkzEKUXfcwC6pOLvZ1w5
5GETtByOQinqWKdmmoDJZzCBCMejIq7cXD9tp0ce664Cvrpake+AHOjJCU2D0O0zvCd10Zwz7rlJ
TawZa2Ehd5ar0yJD5/Xbpp1LXeM6e8ZNgwip2Ejk9uQd2DrGFhzn5TNx+SmhQLWyb0YHebCxCMDE
Sfk4uu2ke6HUA4CYnJJ8M0cDQuK4QyJAzKT91rhNVV75cSSOlAdFBNfTroMuCl3FD2h9LfcqGpZf
sT3Zty2tLEWYlymzRSOHtb0bcVUcG+ysSL8XgZ09Izy2uRJm36UHmyxTtt3BaD8rBGgzbkayOAl6
N9AWqQZVCOIXLMPkZGPE3XbC5ILrGOY/Uw/ZEpnMJWodGxPbsQF8IGMmHkaUBxBhiHWgwvyAxZWw
bz3OqKRU4/mv5oTJCWQR7nsDcVq/6i4frnpF8g0XULmiFeCCiHaGVQ9TgOe9fctbi3dtyacvfooW
fJIz5sKk+VUbxn/4/tRAYDanci3bjSkjhm7ifnW67b3EJ5hdsUNeMFHzy0Sw0Z46tdYjPyB/6qBB
lI9JKZ7ccr/kao7PPNUs2wKFB3Yps1U3TZm02aEzParJV6UMUvgFCqJtW5pMSnGGg2jbVNbi3GdF
x3DtABN8U5oxP8WDTeQr0zW6/3pq2+vFqq3i0LRT+jDYdqUOBMdrttHO6pYA4rf/yQnXXxFDixbA
E1GCwjj2GujxEi+PNKF5gxFT9XdrC0t+CNxZKYfx7E67dmI5CwuLrpIjGjjcRgUtn9S6FXURDtns
pqE/s8DO7OavvhdbCadiObnkmmLuCLAVzA0f0mBjAMZfhDtZdBlbkolL6WZCaHeFpq72D3z2iIdW
Mo30Hn4FJ4JF8UgCBzhYxQdYV5LDglZm/7BMsve3LOojBGpdJsljZM44kdaxK52fVc6x+6CnFEQU
JU/SdB+tb6UWAGRkJLAEcq3usVpxQuMYV+auN+m72DrdsHRh5Ewwbo5BNjMGqV6kt/+gzfwXoYz/
nATp8THaSG0tRPAofYX590owmciSHP16OTrn9MThH/0Zt/gfSV7/30wIhUESfJr/Xgh7i9C3Hn87
4pkemt/+92/bvu7qfvhXwuw/v9RfClmpflfYeZGeYrogKxIF/1/SbOn+zukkXRdpqkeHC5mifylk
JaJtx8Gp6pBFa1JtRPjmXwpZKX+X+A48H1G384fk/z9RyLrqbwJZ376osvleQnCTSMv6W1VTs5QV
uGbhPnfOhSAkJd0lEyHsCLm+rlfforsh+04Ii8M7592sZrnuItDeXhCqkZrj9ZAs8ov5h6M9XSnh
nHsL26jV3mtNQUW5qPkIG9E/AGFVe3yuzq3ISue2IJEhgE2/0mOeBIQm6c06LPGWhLHlPKzRz0LY
915DE0hZta9lwrZkkRKx8UT8BQoXIwuIVOCr5rFc4iMm5zdztO+bRqYHUsdIP6nGSzvkJfm+tO/j
Ivsc6uI9IvkoWBQvn5jUE7MMUiwKmcGxeoRtxSpQVjB7+Ev2TqTHi9XGz1ZSvteso8Au6miVxkdy
UWEMxfcA9BtkQt6kKwSwYXdHlpcusC39Y+ka+PuuMV/LNv9MTfWkF3nAcmJwPPPNZ82+QgOtGDxj
a1eNHWRVck4GTYkM29cmajuxMTPlhKm5VnuBNHU3JPx0mQnLP8/iJbpUJhVl9DS4BR49I3WDyubD
aqviG5eR2PS+eBEY/PbLqC9qHbPf4ubst5PMvjwDcVAh+L0FMW23EQmtYeRNoIBOdadXTLpLz+Ar
yjr5InZOoDGphoOEVXifGuY9wkoTSPVxuCvGIuGqbuQmro1NY17KhmdEef4Ad0OQgDz5/dodfWrI
Qt3mzdZ0kc1kKd/fW0Xz6Tq1+To0PAGpFxP/sBbNrl1RL7oi/QKBvvc942RO/NJkR5ahUSfflZF8
E271nTaTFaJQugLuVSgT+IhiD4tp2g3RUcyLcUhHuhB5TFLInFgc4ql58NjxA92YzmFZcYMNHTc9
YzRU58yvz7sAqjqOF+iPqRGUj/jUC6hkwSKpRO5H0sn/L3Vnlhw3kq3prdwFNKoxw/HSDwHEzOAY
DFF8gZGUiHme8dTb6O31Su4HSpkpRYmiZZmVXSursqpMDUSEA3A/5z//sMBuotpGzRjv0NbEq6wO
tU8J/goLP+AB8716Pcn9CUHN6Fh1F7joWm9qHSYJ9Apt7cvmpVR3xmVY6OVLJmWc5BBLAK70G7q/
Aia3chPn0Re0m6eo5HMT5jGRACwN9zCNcHpiMkWWJGeJhooPxyOV5HAp3FD5M/wO8+us0hj3lqQg
DD13kXlo7do6oyvIWEevjJ6lqbjLWu5+HrEGMfQX523NswJ0iw3sRkJNBxMJdxvSAOYYi2u57wgs
TS6UUMld3FchKke8Sbj7MPDNeNhhSaL6G4y1DvC+iHIeXQMmsitJvX+BtHtrZzIPd55dl5oV3qC7
usQVgf5rLB6kgZQhqYN1ruXQzRuafpD/zTDlj2U9nTAxThajrJ48DtsFZoJkO6WicdFgXyRVpq9C
HwfcIsx47HQyjooag3ElFPURq3FrJph5x6Jhf4lKsEry6paJVMFT5btXcnvwRXIxwS9yrNE+1mpx
nXc8TwitLsuJ7yT3XD0IkEfXvUyH6Te9a6kMjnKDXJCiJag3r11w2JSSXO2cCD31oqnm2R32EI9v
+x8tnbnQs7m18EPTqWSeosSbThIUAEdG3DmPE2rHLKH6Kgr3uExoIHWZV8VMwuda1W9kCUoYgYv5
VZZmOtJbnNLkEJkBHF3Y/5JMR1kmhZNK3JG8UrAE87tYBQ32WJJc4ff9vElIHofTCDMdBlhZPWRK
9cC0V6YhZssf7VK4w5jdWcBzCw1U6jaebyT+5PBrB3Uphalw2VNPscnTk8285Y5TQObDLKysemgD
TorCe9LN4DU1+mqbJ3XEvgmw/fazM8jUuKAb2661jl48+cuqlWM3nuJnyNEyTVhau7VPidsnBNcF
PTV902vrLBhPXhi9gpUjF/BkZWd3/aGEVM5Iilc2ycBB8iC5KMf4okz5+5yel3bdHzRiBpZTxbEk
9OgRvuZD1abqrhFY+cjSdCpqqksAe3ZrQ4yO1rd4GGamaVerDOu6Eut5KRudOpqqg00S1CrE0HTR
d2pIcLK41ArtBvgzWkAevrPT7LGUovuoxBneD3gWoLf5rtVya3Wv1BZKz1ZkTDgrEWN0qfg+UVpT
1txpcWEt1SYiwkbiXqocB0NbPyRlH+96JfpSACzg5dOoTt+iaOgR0OwSWOsbX9WHJQpB5UiJj/9s
jwltM+k3vRbba4Osr61F6p4Pv8Lp64J765lHvLIZyEElWPQSz0vdUPF32d00S9iN+HHgYzmjzx+O
jPDZH+exp5pdROV4khrzElZ9uY7UztqEAnQC3Bn6mF89pFNi4ybGSjDI+WrjnOcC2W4zO3nkOXjI
Bh5qS7eOdmq/UCR/kYU1LFV1YvcOmbhr4+TdekMGjDye/KR48OqRzgPniYOW0anDEOJQNqWvnDRQ
nPPwVZLhmZZQdTkE00eMd2CEmQSFBf4XyZ+Xnmg3B50/qtVMlRb9wLi5J4Au9PmMCsvcjR4DE2s8
DehqkYN3OaBVipw3RvOaKf7elAPp2I8YqFd6xUcw4i/J4L+Og7+CivslbtllijxoN1KR5JuxgDuH
RX9Nq85ZRxaOjfQM6EyXJ3VZGsSQaSU3lgMLfrff626a9yySFL3aIW9bJXHvlJ4zMETgjIo1fO40
aZdCcXTsVDq2Bls5RoxiQffOp4F1BrLNsw8WG8+6+YXfsxtkI4izbIKc9dW8gkGXE3fi06KDa6MR
1w0PxkSn6CcFV0pCn2apT18Eo6vn4bOhzboBKbkuMK1zZdhLFXN+OvaZHykNEM/oOw2s6QjDw1tB
jb0jpjc3TUjAkT1VxVIYvBhTaWnrKpmKS79R4NMlQXCV2NmAKICeq62HU0jeyhNwPF8mqR/m+q4G
EoOO2mew/5nW4PuBvQDYMHJfthwVctCKeZHsggnBmZKJy5YoBJc4ul7UqfKUj7PpeJc/pjkRJNTN
6waqwhJdzJeZaJANbFdxzO4vYwW+LBncw77O8o0B6/Ig55a2GssKVrhu12tkR9ki6vgfteDRtPQh
WUQ6e7fUMXntkVLQyMo3cmQBu6nKRWjx1jQsJmLY0WGke931fD4wC3wdTZxIEGtxGACBYNDEcsta
+FylbDtJysE7NAYBdSN/UzRsZ77CcD+xgrtOUtvVWPGgwiNkgDyfL6bmf8mL+NHvmcB3c4kd4NR5
IMiqcNiyYpfoQuAhTErQoImjCDTKaTPDoWpStlAHSBzp1tOzVwEHIDeSnn2Zw0wv8NutJV50Qs6G
7dtmGGLxsiSidpcGzPmzjkyOHBURRc8JL9lm0w8qkgkQ92XYMbG1jcRe4QdrOKrOSMfPON/mjQXq
e70oByjfjNKOmJ3B35oj1MrQ1N1QHQhXqziJomhgGWNsRwDym/Vbj/ZvaFjfbWvna738EP78/dpz
iMT/VEazMuu8329Vb/ho1Y+Kzbc//60fnSOYFR4HgZZboA6eMy6+J1nI/7AMGZK3qsow+vkTf/aj
qjnHVUBhxrOdjtVS+Uvf+1GVfhRzDh1WrKKhGCYZ428oNrnED6ESiD7JbeLKzMgAMLgOOubi5ekW
WjdRzsr/wsRT6pXCowyoCv2gICjZhbJ688Ni/AIk+aeLGLJhEMqhy4hN0eycXaRlu5AQK5ONlkjG
zqhoB8py9La/v8rPyny+Clcx6alZTC5hCJbsx68SiVqi7lKrmV8t74GxjoFR4fXUSckqlyVl8/vL
zT/ur0CK75eD7sTSCV3Gyvfny3mDL2ECNlQuZfJTi0zT9Su7cCeBEhChTO9EyKF3v7/mzxEgf1xT
1xWFABTrTVv+41fMG0+GTiVzTRpBigTf3jZxNVLMwBqYsN6BxK1tDMzWthAhRuf3V58zfM+/MQp1
jC5MHVdd4yz1BIkjnIGEq9v0FIu+71K3K+aJk2j8D77oP19KMXheVKalADk8PT8vbuh7LZNT0UIW
HklHmrVipV2zoTbj+A1hYw/5tVSebJh/+l4IPExF5REEkiK87eeLIX/w6joUGUZY2J8wUm3TXaha
/l2oBGaGfWtWPQpqCHpdJCChM4q+3SbI0h4TdEPrDqY9nVsSGYdy7LyTaoogd6sxDl/Jo6W2zDLr
YSjjnK1/QIxHfkGkCk6nSpPpIPEuC9CL1vXDCH3/k0509aOkBOHRI7pdcxgdt4hAvYZkXDWhr0Vi
EqhMejF8zFfCryYnBZa8CIQReowmvOYixbgkW+gtFMSFwkzpNAu1X7ypavVlZ4dMWJncDwPJAar9
OuAFINEK1WPklhhXNvThxGRbIB8U6rY42JHmP3noUk5NrXqvcwoCMHFSZF/6tiiVbR/VBmLeJknv
wyCZ0A0qGUoixoP34WSII8No/T6A6UNDTPii7jSWCkvOV3Tpc8Qc90XFcyR06V8iBe1zGl2GZg+T
GUNZBDzY1CQZpyrKYNcQXYCzmYdzFN3SbEM71XXjMrVnCqGbKCrJx5PDp9qaWtn14JBSPfWmtKeM
w9Y7K5rxpTAz/6tsSSUZhlHZruWqDB4INAuPch/WiGcqwzxODY2J20ZW8kWEPcw5HafLA3Pf8lKN
xolpgYwMBDVB5hAxhTwH8GeXFqre4ncjSQlTTsbNC81Av0T7MEkYo5CHuWKY6iXOmGPZBg1sdFtD
kzZlOjcnWl0P9ImR/cVOE5y3ZJk0MlnFvXKRJ1V5kMiuC9GjTRkRfcUUnSBZmZgtF3inLnsoU0AC
8O+fiiLWsWwuBwN3+qbysF/rKhkpdzFcqXVn1UuKUcTvoa9OmwCnXtf30NBL+djGm6Yfpi84+YJG
DONEG9UqCdk5Y28Or52o8hMGV+NTnVbdJ0lmUr3IsgkJN3tyXTqDUpgPwpinxh24butEVqd+AlHE
Pp+OCpNFBmzbrqjEmsCC7rkVjXZbyWhnwnw2jcSn3J0LGGJ7gky+UVE8Zxe/38DUeYf6eQfDRYgN
G/K0oQhZnGOv7URSig6hGG0o1Bwm6aNY9/Z95kNUaIdlhEVmTVAdwT6LNrsrypde26Mqdkr70rAv
hnSO4nZH7SC8YzMuE+KbhzpZv33Kf0MF9Z8WCkZ0lckteb+O+g7579vsCa5/Bej/xz+Gv4L9v/24
P2B/cw7/QoFjyqZOPBa4+x+wv4H9hS1rKinQFrj/X2UW2D5ooAY/jN+n+DGpKf6A/bV/mPwQqjBN
48C0qYz+RpnFcOHnRw9rDW22C9IoFSxLZS7x8yFT5sLE7yyq7o0OimQj6eAp2CGbRvTM0KNgPw+B
3iFlP2N5Z6/izMpdABDzYKpF8URo4bhsymxagQMYl0g9J+cNy8wwbz3owPwLUplOOqSCZRVn7aqt
GjrloAI/gty/7gYt3ExYqy4N2UM6avf5BQkTBFmhq1xPag6gXOs3ZECYq16JnzQrG7cpWgj2WH5a
2gGWpGYRuHnD5BSP62STWoCxEzRR2OKgGzGoNCGKZKQWBd3VlAd7kEXhKgRrW5xsC9sHrqnBiuwJ
j0yIyhVoSfKsjNqNYG4dVtGXFCUpyZ0wwedBtief9IDel1j7lcinzzV8tkVNbE9rJxeSjK82ySnh
2hxADTGJeMQlk1TSHNYknloFogSwfvjJ5NsXQDnEHLyqwtvpGI7uLFR3m9CIn4ORGMc6yO/gux3Q
PwCTh0wmwo75A2OauX2Onq0ZjwjQh6452OnFKzk6lmxp2zANgyvRoE/G3nga9x7lydocO0BG4J23
+QADWuCnwRLrOfFrUemecjEU5mUbl4wKzOG6KB/lhqth6PmYdAC9ZCwBKfSswvxLuZk8Yu15h+hr
701QytSMP4yQKMUuKwIC6aSXN5CY1qNzGKYeAubfbpUGFq60eIGIAG1/BrhvAmhgFfxYgsusMNka
dpithNz7AanL2ODOnmPYt4SeDP42WxQMoUyzzu1RbRCnQQ5AB6oOelkcvc7DlHicP2ObPNo2hGzb
V8jplDHenVHcMAowXczq4rGIbDBmBAsY/mnKBaL4fNMLQ78c50dn0OqDTd7HwubEuHhjNFjQYyEi
TWBCi9pK1dsEgOpZUeTyJpzaB8xN12rYChcjPSjF4XNBwQcSjiMGsqrLYsgea6+6Q8uXOlqU3dV8
2qgEk5DTa7wF5jz1AZ1GJcXLSE2frTb+MmKbC2M2IVVB14jQ1uphl+X4MOvzpMgOgALSQNoFmBHa
hG4vVHxoXBjyX9TcAAlUbgB5iHdJcwiGIWBSHIMXQEMIL3MZgDVXjcRBhWCc2jAC2vMsqHZeDPoQ
jcm1WhmbZpBmZX92V428Z1gfvBqjgkMGRWLfJjx2YfZqFHgvJgHxTLqa8hCacobvoj7CMgL7riNi
Ouy0P0RhgMMk8yiYWfmGmlRCKAGX08ELCh1u0+fkJo/+hTnBKOo8w1w2/nToDZ6ZweB+yijfVgkp
4qxFA6UStfNVqBJYQKnFWCOmfimMmsAqG/EHAT2G09OrkKTGDzC0kphfEU3kxQHiI218wAASBcVo
zlGrDGrK3A++NLn9gjNuufOk8NUT+voNNlQsnNJ1ECi/K41ri22RYl3bmlmqu0nNUM6mCFy0SJld
1eeKpc20aIaUWUnM4KnP0Gzpm1zEsttBc4OlrUIUqYMvXdgfhjR+Je6zOyURyJFKcAkcVlAp8pZ8
t7aD1OmjJlu3vsr0NEG8pUHOioX/XKnyk5A7PMS1MsQRe4bVvDZeKQz/FnrMACfWUXiJESRIGB07
bcaAKCeCBdocAFoxGuWuhSAMszwrroTQpo0YvPKhBT9fClFkF2mXVc9FbraLjv6CMJAW4RzPjUEq
z/yyBVD3eKXsCqY6orFxI+MFQ9QR6hlJgI7rYQj6rLeHf1cZ8p8E5GiKOVtWvV+C3EEfaZLxe7lR
/wjqfP+73+sNxQSH0YQsm0Ab3xgD3+sNRfkHwiLVlPEDsHWcsP6EdfgdHUcR/pKsCA0wiL72e71h
/kNTLcyBsefC20vVhPZ36g1ljuH8q9KV5uxU/qNpM0jyA55TBb3WYRBowdTf1UZGsLrppqp3nynK
WqpyRy/ynY0HF8E8P6zS9bcf/V9Zm14TvtOADf2Mvvx1wbNOnea5S9Sa12aSNYiCxFC2tF1iCrE8
Kp5/fw3l5yLqr4vMANMP30r2lT7AV3bcxu1tP+munjVub5iu73PiD88efrQdgsZKm0B/MQDnQNY9
84Nv+AZT/WpN50/1w9UTMwXJQbqzlaN+ncO8w0Oemd+EB0hKcXEtI6XiC8/cJEca0oss/QBqmp/Q
X97NM+BMsyV6zFIiXYNtUuRruHhbo8MTx4ezIXfX2J/trdh0KwzTPUaQHyz3ew/RWa0aQy4pDVHm
25Fx11V7mVw1n1DNZqccCeIHF/kZfPnrlp7lyIJwqDgm5d4WjTyePKgj7X49VlcwP9w2xzKXsd0H
X+edp+eccROiMbXLfhi2vSnWpEQxw2WU5pGljvIvMSg3vWnNNkwvcjQ0SO9ptfzg0u/cQPUMWqL1
H4JJ6ZutjkN8J183PUYBlb8J57wE1GVFzYrqe2Jh3MBUPljan9HCP5f2HJkU9iChvJ6abaxCYe9t
V5OhlHf6GhTM1Qdv7U3qTKH+1re+D6S99yXP9hymM6MoGyG2xUNxF37FhgZmOSwZKM8HREaQ4v/F
1Tzba2KM/oQWa+XWliz45scUNxhttN8eHxQsrq85JWbfOFreyx9ucIDrv34L1bPdx+ipmHqvIs5i
ZVpOeFIeskMeHAI09GIVXGdbddfj6hAD6rjdCwR5JuSX2aGrN8Mef6MXD5OaYMl0B3vuS6N16lOE
D/NTdyEtpAV7pa8dyqf8Mr9NcGlxEeCvDeMgLWlMVhW/fBNF2+YgCuVTUkL3+sQsdfEiFqWKx4Yr
6k2j7WrdsVW4CZ+b2+62FgdSAZz8AjGRta630XLcGFtpj/3RsBpc3dG81biudjny55Xujttsg/u+
V78Eh+qy3oTprtlUl/YtIjMk8NliOKa30qq9Kq8x88jCG917jj5pF/4au0C0uPt8g9IKSzFccL4k
N1ivgRB3z7rOhnEp7VB5DOtqTRhttG839b+4M74hPT/syUqf2n6Cz8eWyg9BzmzEDSWn8eCkdtG1
NTeenuamnboQ/DMsgo+ewflZ+8VhcD4wkTTYuTHuQFvClhaFjL2fYsPjIjZHfQxIX8hnDmv1GCoQ
atlWuqa4TkN1PcJHaj58w633XrnzHRoNdT2pnYeMl2yyHOqYTZmNcBuX8JrwJywZ0aImn5Je3nsp
uWe54e+mwHAkqnjECCh3CgWz8gxFG/zsATvDgMIa2BHkr5cohDsbcXJ5C/u/8rG6pjLudgS6hSuK
9CWuCC5nYuuWKjJnCY1dL0FzUOkYUiQHoK7kENUdahiwbkBta4RiLY/3ka9s8WkmL1Yj+aprx88Y
al/VAzmWc75O4uvXg2IcUBm7BLGUK420aFGS58qE2LLSy6BDMRalLn33XR7UG1+pjUWrpOQLxuWK
aGIQ4NC4zLBZtjP8tYtnXzwqzQec3/fKEPXszIp0DffbsvC2XriJygfb9p+FJLtD2F5bBSsIMmwW
t6gTBZnsFXecffiDQ+ydPV05Qy7bwJc7I4YUqnjlc6ApbiY0N9QoATyyfXxrjysNNCjtoz39nTNT
OTu4dADs0JTxXirRQHJSzlboPOTzqUngx23Q4Woe3gblyPbubyzL+uB7vlfAKmdjtQkEK2W05m3B
pq+zuF1kKLcTROIBHBk7Kvb6tO8M0iBvPzhU3vumZ6eXrqVdrRlVtCMb1LZ3SV3dk1GzmW9qhJUG
1uxdlVwbCie1qe4nf2dvf3/ldyog5ew0G6WsjWtA/F0n7H2pq/DLun1tS1QC477g3+cy6PeXendV
z46wXO4TAclS3eajfB148k4Yx5m71/r1PfkAVEbEtTYT0EbyUemj/nqjfHuJftihB3RfmabZyrbz
mr2ERMLrbwV27mmA74ai7EN2Q2+0rt4QAD5KPFofbdKqeO/i86//cHEdey8tCSn5hg5hvL3x4LkK
Docob9KFMtgoYHPgRRwxQWuaiyyI9ym2VCkDs7K6JHlhPyX9lvHe50LLsSEEI4zX+D9g3BE5UgPl
eSXqVaztynqV5/txYivC9GglcfeUldR4DmnzC2yoMOmDtzM5QprtjQd22U3AnfVIHkUvhpZnPrid
YIJAdKtN+7541qEDUSQG665bYwaH9ANO6mBtpmpjDSt5WOZArwsJ4JOCDvfM0duP8YOmXvYpquYH
Q79t1aM9fCr010Y/pdmd0q1jppTWa4dlZL3tsHIlcFJZY0cmp2tlmD90HayqYa10G6nbBP7WN7ZG
ANFqBUSGxGlReIB7UqFedGKkEekihH2ZtIk07Squ2iMG/wQNRnytCZpdvLeLckt60QZ7hCWICq5t
3Spu7W1HplZXXg5jvJ0i7Q5jiXU7bmV5utTFJ82873IwrXHcJCSIzPy5ptD3UWKsAow3AjFgpAmr
TYx3Nj6ni1oTr1Km3I61uNebSyWHD56YR0KTDoi8XnDn31vhcKvgDwkKtMW6aRkkleunCPhJp1Fs
aamM9UsviZVNlZPWlVtE2dMk25ithcFNKABop5E9R79Pk2g9lRmMOxZDqvF7jIR8IQfxMSqtLV47
RvKVOLOFXmOcUAJAvob+pgIBtd2kG9NFpfWHoEUNSI63nBvTMsl6RFvmpsQbpoF7OkyZS/rWrtfU
rY8MNFWn65EkXAHA1BU9/MY5Iho3omQvCnGjBNUmaxAWtRrDeIIWmSD7HDfIqLs6v0uG7CrqMA7A
ldBS5K1n5zhoIWkt56W5oqc8NvEnLUZHN6GfgDLJmGAeS6T9S4Eg1s/klT0VW0tnzl3UBzORl2OE
/7BuEY0Uiq+6OpA4f8B7k9k8L00ek5lhwY3qxo0qh7ve12/Rex9A/u5633oWqL8wrSXbWt0ESbIa
DeOCKCpzvC5jkghL46aT+wsV4XOGAUovt2sDvEJLlY3k5VsDYxTPEhszuCakY8lsby9ICo/aeBmo
n6XC4/0dbgJf9xeU214E9VqPwyfIZWQSgggwF9bkB3bWRWxZThZeK2b40Tn53kZzVogpyDvB/9p2
W47bqR42ouwgGUJ3DgT5crSbr2nkOY1HSWVOO9Kyfr+h6+/VA2eliIV2QrdqdNRCg6Dnewe/4QVP
u1UeyZcawTJ4Njt63Sza4hL1/SJP74gHcX0KPtm8w2PJwWvNsfzSLRLTkQsyTJvWtTIGAMhh8zlK
jgpSYSatTW4iIidG0adnxzr7LMtUO1/CXiXbxmBapHNGxryX0po8L6ejRINNu2yZA/f2jd9BbryN
LXLECFG1jmk/Ob9fgrOogz/bXPmsJJqCbkI7gGuoFsAdxNIh2SXqMZM/c8KQUYOIc2hhSEoEP2Jq
OV7X0LttalYZHFkeb9phK2fOAHUjM3EwakIXL+wLKjdM6c3lDTZPHxy+9jv9o3xeSyl6gHgafX86
atuAQ9iSsAPz+zUU7ka/le3LCsNzLKqwH76poDgy/trGWXOhes0q7S2nCjPu43WoHoh+6XnI1H0i
YzFVsMxBhVrWaVsd4ueD1vC4PTNEdMrEW9cEbsYM9wec02obCSQ2LaaXkXKW49sUEIKJ/IawmUxa
1sS1M4pE7zJbtx1TbIFsiCVaDX3yJUlf5xYA8pUTNsGyxrwkxmdUGTHM00lwg1/gsU8VzZPUPyp+
jwr4ojAgJ0rjTaONRNLKiHNu4mabYFkRXenID0wcbAiY4FwcHOJpLvJPQ4HEWRUrAYc7jEqn7Am5
jepVxo+v8MkavISwIdOxm89Zg0bdOuqc3pg+Wmy67VR98FgZc6H5iwZv1qj9WDpIVuZreArSN1+I
SFnn2SSvE9W8Hpt8TdgjE8itgSw5Ovlk05XD5zK4MdLOmSnGo9kup1Y4SVMf9dZfiQSPNbeOQ9Rd
b03WrrfGO6McXPwxsLeCbY17VxvPM6eWuY+3xq7lyo4ZEpGvzNa3SE11mxoeSoTOZb7pEgnqzMFj
PanJWQy1tps2pDw72PXD7U13sW1tYrV0o5Rz1cCQusyXUegvlcx30bgtVMqR379+1jt1s3xeN3uV
gkGqV+Ew+NmrMU4qzQOH917upoXuNxumV5dlaEPk0L8UUnhs5XVgIW/nxsV+cqlVRECa5Y1SkRbS
rKJRuprMnAlpfF8H+ic1rbem3yxh4SPRyh3oto4B9WdBsjA9yWezri56f9gLKccyXl/IyRP2KwhX
0YP6aKNHaS0igpB5GsdMupKwwi16c+sXcHWxzC3bdoOFhI6UhKSiRTfkS6aHhwJ3rzEssF7w1mmK
NoD/L2WToai5lrEmjk5lHy3NuWPO77yogOkyywAWCMexVI/XmGa5A3p/j/nZ75dZeW/zOOsS8M1m
aMCwaUdaqivsijq9vmkBMAmt2I/N1SDxy4lYk37pljXu5R4uZJDFE6W5Lkeb8OWPYEXtHehDPmsi
JshtDKexAhERvG1kT3t5vKqhMwFnMu+DqPZMQvBFYvVHyu+tNt01Wz8WezRn7L/MeMvmBi8InJUn
VYeTNH4ak/sJYj0eJ+xz6XPaTltg/Z1qL+YErK0hmtspz6OdhpxBtTe9Ad3xW6bM+6jle8/v/Os/
tAhWQcxK0ycm3t862FjwoIFoFabbKGRquV1k7rPGPzGD3OfD3tQkd2pg439wV9+7+FxO/HDxeCoR
TGEquNUAhEdFRUco9nlhP6V6uw9KFWFBtyeIjziA5tqOkn3FbZVw4Pjg+u8g/PJZ2ZJkcE/UCsUI
uRtX+EDstdLACjK+9iIwfuzx3rCr3iB3LTr9/prvVCzyWcVSxSTbEzZmbBXa2oxhkRDXc18/IycJ
pUkfyAuoLb+/2DtQDUTqnxcYO5pGzHScbWSW9yZ7s0HYbWF8UcmUgZSYhoWbQ/TCcfNaMsY9NiV7
gz7o91f/dWev2mcHfldmCmQP1diaiBz71FxP7eVoopjga+LDvFbxl/n9lZT53fvn00o9jyPDE2YM
poY+sRyvlF5zI5Hey3zHeWXxa1hXr3WJSY0ScVTWGt6SZMrrlKaR9tGj9GsokgShn1c6y5qq0bRJ
bGNOy1TVXeJGHSUGK2c9EeJADVXIsxUOKo1VzMf64Ju/d92zjTFJOqXq9VFsaxs7AuthfndL71Sr
bzGue4WlNzPJHYr4usw/XO/3bu3ZHmiHCtwzJrjbAb8aBxywzk7z8B9hsgr52lqYCqwLSk4CHFp/
lwkdL/YHYn0fWy269sGjtQquFe4cv1+GX79VkMx+Xv1ktgw00CltsTd7wtx4Wes4EcjGOvZGin55
D51nr3jGR8/brzcOEs5+vl6ppUyRu8Le9mr0LBg9pjjYYEA871dCC5YqudrYlYY0w7//gu/MQFX7
bKuqDd83JMETjr3jOtRhQZOYqPUPni/cQK2v+xGwuHgorTVRkv/SXqXaZ3tVGrSYOaIep2Lv9v6E
mTTTspY3eN4WRWbtZYaVeNn9i6t6zkttDYRVFXlMWx/ob94wct7TYdI4vce9WskLT0dJS5qFYXjf
rvm32KbHPOW/59FpHKF/qnD+z38Sx4NgRmievCHvszy+E03vghCXT6Lk/vd//fmP/5z79+fP+4tp
ii5n1udYSDH0ufL9g2kKBxVlBsHzlkJw6I8GE9o/SI6E/Kkoyiz4+ZlpSs0joxtFVQEnHIHQ32Ca
nmOeFIPQVXV+ngoJlp5Ms35+RU0VIxc/C6d7Elc/6aO6w2rmJqoU+rgkRWaq7RUxR0BrewSF1hK/
/6/wpe48kZ9azTgoM58sqsH6pEM4Bbfe1OFTjRlt1qNxDU9xPmG/jVZ0ZXoRPp/RAOlyZlHmPqDf
eDdW8Y3dZydm2lurHB8FRuXoD48j5Df6GZj99oRBpT1rGPP8K1acDHeiAgOqxj5qkXJHXsgyxMJ7
NtamP60UyJXmK/s5lu3axaBauL9Zx9ySjrCBr7yUEQFuaSUWjK2QNkS7fU5pgrOcdoAMDQzUVWTA
mF5+rVDAY+kG0arpmRTpGdJUIyRQWmY22xNI5XT5+JhngEjBEH+WKGYXVZSSvDEizVWGO4L1UI4q
RucYnKV9R//pa/lJ9GQIFa24mk9YxBB4GqjNrVQDkCr1qk+tU60MvhPgyrAEolvpurchLxoIs6o1
vJz6Oz8GHydbZWeP3qvaMwlWWBWpS7yFbbO2AyAimGBbOnDK6JANPnNF4RzHEO/LRurWJIHf4Ndh
EJaSUmyXJ/4uSLewNqOJefpIEnIioI0ZDb+MEOwSJis54iH9kojK0klF+TVK+OjYdSdOF6QI1nVE
28Ns/5NU3ImpLk+RP33qNW85ytIVoOA+iehRs6m8lXr5xcih1olBLxeKqqDTqKtbpTWPso0JMtOG
fvwKpnsd+uFnrMgIHa+zrz45zABDKzii48IT6dcprXxXFmR90VIRqJxEaDETkhCKGgdZ/Lc/IUch
/nh4NFofqpJ1mViSjZGS9NoG9TrJpzufTDpMoOoC2qAULo3R3uhk5i0KMrKoAmFAR+UtWvaN0smf
uqQ8xQqdhoW4QW5uvKnFeim7VXKMsfo8PXnTeKfaiY+xwnQXzp7ruLO7U9gkTjJGeIRi1+mYAWBr
pxoPiCSIAvC8jQysaQT6hY0Z4cKrSW8po+prrHCHK3UvBfFNZ3tLwHTHIosbPsauLauvmJdvYqEs
RZQelHC+BZ7AsBgnTtFVS6vGUV10Bn7pDXD+nKagXAQNllFt611p9GQO79hnTFLXfLzFYIyvqlKv
O1Xa4DW5kQtc98ly9gr5EeXOUoDStH1yAw0cHXeP5F1q7WPZ6y92oQCfG9uiSd8+Wk/BnMnSK3mi
OyuxtoXE4ui9cqHbwfMoG0ckf/uxS3136vVdIscb3MJu63i4k0tpY0TpZhQ8FQQfPgdScUuUzmPe
i9eOvrwvEaGqWNGP02OUm9uYKPQ+S78OmAP3Bl3fD5v89bd6+EeS2hmF6/veiPsPxjucENb5dBHu
XWjgyDXdZzNP1CuLh0iBty6yyE0L/6UfgF4sczV52YXf1A9RSvpDb64++BQ/d33fPgVWQoaN+AAg
2zorolLYSGVZVTKfIi2WGtZkC/ICNyUmkr6aXGDkfhcV6WOKKr4YvV1ewcH2Q4TB6bfh3N86/N89
2f9jz39LFrAoOZXfP/8PT8nT+IS6pAqT//9//18dz/+2rsb/Zu88luS41u38Kjc0Lyi9GWig9Fmu
Pdwko+HSe59Pry8bAAng0FxKoYHOFREkG9VVlW7v36+1nj89EwsEzx/q8vk75KT/cQb0t+/+PRbA
qasSfvtFF5ro9HssoL4yNAV4A81v4CA6+cl3sqkdWiJAQWV+I6ji+f+OOpE1gW/UDekFmKv8k1jg
56TgRc6VMIRoCK5pE8zJL2HsauZdIVVC96RFzBS1wqlUNAcKDqcWRodMzsvLxs/q9e/mI37Jur8e
2ATwyz5TTNn4l7E3U5TaYZCHJ5gO3E6HVQT+7tTM3cNOUCKgn36YwVqs23Rh1BBFpwlsRN3PkEwy
UU5s4O+sbb3SH5VFg9WtfJ9tq5tQmauk6T7rBLfIwIZCJwg/wO1cfxBL1YdYy9Zi9a4s8se6+ZDQ
oNXa8qzUm9uX2iMcrRdTw6SY9N/ypWa0nGLPtvhypr1DYjOxVMV8FAbUGSC772hXZx8SBRBeX1zN
jT6rkj7LUKOHU2c8xiXF6K55R3noCf3lUEbgo0jTTwmOJk9g2+yW+0kb6WeRKyFialznQn9Mu/V+
/0qIz8IJ+AY0AHOYd8bNbCKcUklR4gGJpfCrOMvAzcpReyPpWMbDMSOxHqApcymcnysh+rg2sCJV
cxVUh+xTkoyZxwi+4utz89aMIreRt/fLSjzQJ4eErjEqNdvkgrd92qEpsDeCdJG7gz0oYFFaSpjI
ZTAyBViGlj04V5qCRX9syKkrpTzDxorGGkqrKaA3bfy73PXnguLLcnkB3gKQhzD1X5LYtm/LcUGC
5glQjyMAXUzU3jPblTkj9W6NxsyStfkGyv3HSYtPiVm4Cmot0DJfUxwvY/IPzaB77brsnN3927hY
XhdQlw114ycHNaCNgppi5CYi1OqpEgAquQNK46cwkqxktFZZM6+ntbd1tLwue6K/hMeeaWfGQt6K
0Ui2GTEpsZxayG4PMwP5+9OBmc2lNgkH6U7CJo73grovcCQ809hAkjSZ7KIgD0+YuYSoCmUjKy/U
c9vjsKdD+R74tF2OUBruyIdxbd4VandEofEKtUyA0MudqZW3paSf4Ym+ieXlpmnbB9g9naI4nNoc
TG1K6duUniZA7iLxyBqVtzrbZEmUay51Hkwalyn+yJi4o5XlbdxwrpCIFxBXtCIrRBw8uShDoxqP
LNBzskV/A+IWhV8dHTYEvD/i0iCrFRk83c+pyJR3XVnNWv/UCeZjo5mPGeL2VKu9dYQZSADtNIvg
SxbVbYbsMsz04br6Ppr8WqmgblxuEFzxuzY7p/DqCHXsIXcATYh0adQCFuPmFq7tR2UdnbTQz83G
1AHKk0JBb+kgLqeubUN1p8gC21UuVbgSuA/67PbN8CbCEvZRaUPl7lfst0xfT2kOgwuqElHRHZmm
diA1/xDBcjRPGg2GBHx0Nb/ujMxpRpkzYhIjLWGjRqZtGDxCbB9xTk8i0oc8Cyr6icgcCrVlv/WQ
lExVsKrjpTEne2k09nDu6liheqiYU+svsTzdlDItBjpppb6Q9W8kCwhoifOlNCUf0q/NHkSgqB2z
hmNGlQUm7fY1BLY30dwEdf4Jmgegb+QNiw4m92MncQkSOK2uO459E9AGvs12ABvpVNjIWP7ocPuD
E/2D+OqXEdmvO1lkeE/E3RBe7RrkP9a1iZ1KDWLk/ol7fRkHTEqs+vGq2r1S7ZwPN+asBkYU3wEx
YszFdA9Z4w9IURwWbiOLg/GDd0C3XFNJG9RS66ABkUiQ7XWKEkSaAitYfjVKVCLr8U1vMHsry09t
lH7cd4nEviVp9Dq0lKLVDJGFvHbo1fz1RRJI/FBq/XqNMhk+2A9wGrBm/HyNSiG1upZvw1OS6TAq
c8xZGp21m3N6lNnf2MaXKbDfC7vfjgZ1CCBVCC3Bqv58tAl1A6SDcaVKPRzBmHm6pTsy+bgen4YW
AU8dZv5JPUO3bS9IRAkj6DBxihKSh+pruPinvZIdrPvTpVNa2C/YEMG3wLLxa51KVun7yvM0P80k
QlvWhgeT4v3uVNtKYzhIA/xJlFEofqcrwdQ0wTwgp6iqXsl+EvLR0Wrtmg3ydYCtB3t9TEb9XAMU
gyThNqviU4tFlaYqrM0RcYX6VpXM21Tt3ihbfAIYxvSG9FQepntt4DKrdXxTjtlVhiupK+Rzh8Zn
nMWfyrL1J/phxjpehEJ15Dz93OO1JW256TMOQghUGtUDCEZ492J0j1e97W0jWl+LvAcpmeZdDIul
whusQ4Gdlw6PvaCdFzk5NQib/s1D3lfMj8+YMo2kGDIIZWGvDr30/n7oBjViBPg34bZqBzmgqO3L
RfT10f0Xj/QhX4Eah1X655H+A8qwz/l31tj+vzsp7FTjQHR/N1afnusfg/vfvu5bcA/VDk8Gtyb9
Vs77FtxL8quXzbjToOgUArFz34J7SX0F1lvQTcBduqGBHv8tuOdXDIObhiDJpgExrPaPgnsi6Z+W
zdfBF4OUdTdQPywXlSxbT6dMvmRhemqP/ZX+diBbDfNrlnGRjvtflatx1VydDrWHOl2wHsUH0J3i
TXSXXicvcqsL3dcgchcPrYqb2Ud5xu6c/pid8+cihMNKNi0meJqQuvcpc2Nn8TQbJT47dyRHc7Uj
Cg7uFCj2yM+LI/mNk99HR6jX/OWU2KvdBu2pdxUbtMKJ4d3wEAAKd2gVB10IlN0TfOXY+rmfOat7
8OpAOzYP8VF2RCe/9n66WONFdKAL9xoP63GNocKzRE92hgCli8s+eoHa6Dm/IC1zlY76jea31/WS
OFqoONuxuKbhFDReGVAU8ii7BePRONZ30e3hWjzkR/NaX8qg3ZEObmqLXCfzGO7hovq6zVA903K6
VV7gUaOXT3ufSttTdDsySrh8AB4RMvLkZnyt7PXW59Dtnch7RNbDFn3NSV3Jjb5oNvfVawIYLzgN
xRUDvsFpfWpHgWLVYe+5wi0a7kc0Rn3CRhsiuGD0KyfxYOgONxdKt9PoiH4XaO+6E2MKnmxrjnzM
z7o7e7qfh6I/31bBxKfm+/Iu8TbfvBtTqw8BpdxBmmnnfnlkLij3qVfalb86kw1dmZUdk2N2NDz5
i3jMb0ExfzTfD0HNefROZ42PdmzPzmDp9uSqx/48e9pNHSpeZCGm7jeB4JVOEoxnBAdu1vPqtI7g
CY5so6XsaDfZvXAuP22vaWETacQ7k5rVTnZ3FZzOVa+wRF76MH9onhDcCZcvgjfYaqg7JV+S3ian
yZeCzFfBrAyu6OZedlEuqlP4EYNT6FUpVvqg3+phx9HgP/QR/vW2/LY6pg7dVT91hDfQ/h6pHb2h
d+MwesTJGu7wMeXn1REC5b48yeEYmBnyEbZxVe7FW1aiH7mpV7gt+0TgtU/jqXgSb9MP7B/emd0x
4+mnvaUdFf/gpTf5Q3bJztKxOGuX+mTcZxedHdCdszA5VkckwU8/WKw/Cqv0vWb/u4f4fav/Ek/N
NZJ4Wt2KF2goXUa2Fm9wUCC3+2C0dKvhHDrnyxcKfp7OrizCJtwcxWVa0x6cwyMzGFbvls/JLcox
NiLrzuChV2cLdm69Tp3UG63ZlmwG+UBCB6LThewwLw9EkDRW9jF1dZdVZMNybIuO7Ole7ho8b5lV
PpyU+Fj6uc1onY3Sk80Eqb8E9Z16YmjTBZrpx37qp58huyv0Iyzx/eftQ/k0BcOJOZknNBaWIPXX
myYgCIQ+0p5O9wdbtw+vkXXgtSGI3iWeFhYnJcztyKmfjHfxRQrFa5yeDdbSRbthQYZxKD1u9+o9
jQxvOuqXUg/icDrGZzTCr5HXe8qN6sv1rcG7Iyu24Xq8LD7cjyzvZd8P3mSjTsvrX0arsJ/fFdZH
AFEuHAoW0ulO7wrHwZGtT18yPj877EneG9kAW2xIihy+ye1D9TifEXH3YeS5GFcUwABaqd7E9Kwl
OrMLGY6dehWCL4HJejyc4jesOKexnzVLCKFwtEHLcXKfsOFnxeehXA6n6rx5kzO6zNi648m8LWyV
vyEV5g2e4Rr3jHMVPuA3lp7kqw4wEAdoqlu4lU31PTzcrMf9uMVl/RDfaIjZVxYwfDtzay9x2QJh
G9Su4seB4C5ObsGG6nTXwU4d2ApcuNpsxRZPcEPa8I57uTdbs9UBHBtxNb2LQKU1Wl9iPMLkYPWt
xalC1QGDRwshzHhXGwj3bZAx86m/i52O5Ze+7fh2wrHwgAc6sIwzLo0pVCe610OGdC3JPwQNX5Ic
m6fYGe2/3ka05n6OtH7fR/vrP7jMWUfaTyagv7SudtlwZUxA+vAGO21QkjDxTNC/9TrHsLkCbiVS
LueEJ0HSyM2ZefXgPDCx6I2uyo9IPluvIZfyVre0PlV2ZY9WbSV25E/cSd1p/OK4BuNpZBtCs+Dt
W5auk7M47w1f8ycP1wz2L/Po1+MVe7fzitnal83uJPmFA8OCDfuIO/FpzRe9LjSOEYaq8wxMeeQi
3mEJ78djEe5f2Acaa0ywy+vitfyUYDRbt+fP6HYMyfkACy00TF5eyJ/39dwHNOr5O8OVYX5P2T5s
QRag0udKHCYLZ3vhYvcvb10xzFgsg/P1QjICBQopGIPEMZzC2ViVWcinLsx42Gibvh65Oonlo3Ex
LK0rNw0nLntYL66cveHVz9kj3899lSxEGlzNFfzB27ifolO6KX80m6jiyPdxu1lTh9viiYaJ23JK
6xcei904bMAPANbihyi2kqf+1LJ2FH9zmHa1IWywtbDkOTO1ju1cvIrHabJMTQ8YnAgMEtYGHxg5
sQoL3UGC3FnZOKu9ozL33+33jLFlHmbs0ZQKqPjhGOG6YCMAeGM3sulC6lDevpRr1+RzolNzkIpr
KEHAnVFzdiInCvfL2UOlwRtPaE56fIgDRT43iHccrH3pQYvCzavC7S1a8MeV29Fz1gbPnnjCj/zm
nIT9sd0XqqP5h5v9SevOGsCMwYKFPtTr/MLt7AdweFwD1KhWZX+hEmIhrmIlWIWcPbvfCzpInDRN
n5ebjAQwQR0CpvgBgYiGcayNBcvpBNJp8LVACwa8MmqPrhkcTtig0+F2DvoArgtvP5ZClLfvkdjJ
3ORlYYq4ipkTzezG7zT7EIKP52iSq7Pz9iVRnbFNQbGvZKwLmr9ugvGI3M4fuMXEHXaDw+rd7e32
NgmZzVydBKxpjaApNkjH1eusb8VHcb5g5Ql45fYDEyJh51Ep4ZXEn4MDu3hfqZAN+WBvPXrDXhDZ
88kMAeH4+3YYeAvoGwvVO9wB2CQnIdTFRNuHIAmHjwpm2DzvtqrwR26pxJLeLxUFKqfijtK95RA6
q0riXq4ud9RnS90ZT/OdcsWm8axLR7yUzn6/G04GXdmA8Nfh26zcQRkHqxfZxEgeindW5UOWZjFm
zXugkGFDYur9mecyX0U+vRt+mc804chOiLBFMmc14SjYF4TRgm9c1I8a21e4W30DF9PZq9M8I26E
Wav5zOjWr1kBRP3IUmN4oKnk2Qhswv3IpqV7sF4TSBC/2oRtQeRUTuOZXCfjzBgCwzWd2iGYswtu
8uBxYx3hKL/YNuFlhS+eiMXaPc++W1fU1V6sDKoKODiZ+LPh0oHEINzNIjlgNRknsCcrctC0c1Fv
SbiNhDu71+NUpnNCbAEhnYVi533yqb7ut7o9IvZiF9wGrCe/b1yTkNzws8eIELu5Kf2WQCVxZOxT
62+nTbtUN+Xd+nkJ9kABbQY3JVzpAiwHWz3yRd5mXs3Smk5kJW7BPs4v8bFgNsFjosupj5XHePUx
PtZ+sZ7BuCc3FIQv/aX/DBmQtXqmD4bNJghiNv2p8EipAs7Fg23YpnroscCsxJl9iPKsFHT3ZMEv
TZRU+40HNRcRFMEtcU5GSpFapd0RFe1h14H8pLWT/Y+HQvSngx2TM5h24+5xC4p1TuWtl/G6nDU7
88BMAcQ2/YFAbQlATvZ8vQSqPHWjUI5s89oEso+yJCF7bgthc1Kv0aMaWwM/CA/6U6s9rZ2rnQnE
3ISqjVX6BqmE6muyTRZgpdwWcJiu9jhhTMLhFIX1E/eXhaI40g2yYX51km7nAyJOVvqkhBIRnPxe
+WQ8Krepz+3hvdlDzOlo79LPQB9O2m3pM+jqoR2ZogblQoge3x1cBHmD0sdFEmbucai4Waob+we3
5TrRdrJjXo7Il0q7sOiBOyDthyAnklJ9XrBau7duiU2f4ZqrLdj68nN6jlFvtGGs9mevcQnzgr54
VtoA7eM0NN+rqpXwsbfSQ4TWIOuEH+pH3kzMtz9eoEoeXB8qKEFWssE9rMM9DzNfnpvJF1KvfVaW
0+E94SkL8NCfo6B3DCt+lGNLCtMu3PzEq+3Kyd6JrIePKJ5Z0cfZmb3FfaYkhlHoLMMy2Imco27r
rmJplsbq6p2GtTvwt9XZw1Bq2ZbyEjVScOYQlIdLAFTkXKSXggMRiweGilfXw2ANX3rM6tBCPmnN
8Eg+Sh/LMA07N7luqrd8Wb3OjTjcHt0CYl9Iv1qOUPD9EtvW4EichWVSXg0Od5KnecCtOQ30TahY
W/Gn4r64rrGveDXObQ/rCIIwaxFruglIRC+6y2rHrMde5pYONV2OJXgi72lwA/gcHhxr134ebBlH
y8nb+6ZBso1/9wcAl7y3B9v74t6Om/30JfP3eHa/XXsKMlik0BxkxUU3tvDmgI3SrOkI1sTqcNn7
SWFQLChXuabVyjBIROckAoib839otfE+Od7FdBidJJLeo7rDKbNxaiSjyEfCuIBPzYmkuA5uOmmo
X7kDJzs6GyeCSgdGfg8Hwf0R6mau4bWPNcbfDAsfGoQXmgSGcnkn7tdeblQuQAnMI+vosQ25Xzgl
GhSvNw/IPUbZwPdm7uQbAbxgFo7U3+svg5/sZtjd7zIpAEaZsOA8QT7wBX5P7+Aha+Fm7oxvIXCx
+AAnTCDlJaFwTK9ZuMfYNAtST7LIQBRn4WLAr7vNZ1JtPMyeLh6IKv46/qY6/idp7P76D+E3IJ+0
XOtGvBCkEmmW0ApSWMKvu5+IU1xQsCs+pJJtEgAegE5kNZNXkHSyvxGbwQLCcIGrA+1PoLI5cVDc
7vHWEoq7X/ChbsMriNSSiEyt7SZ6ii7RpTubN10IL33ItCYVDpOItbepMRFUz0eVmlH/unhc3TgY
woh4D9FmLDbN5b1QE5TH/lJ40wmoJf/SEN2dxmU4odCORRw942Ha0zbOcHqzvFmsWx0nVPr902ZV
N/0le+g/725AfNz9G2zyMHuogWjVuID+Tj8t1seJzc201oupYoiJP8Ju5/F2Css5cdSAvvPGr+mQ
Y4Lh17MzJ6FdRJy5+xUEhE4HrKHoGEcm5Ah8qR85zYDRzryKm0dhiSLd7lI2EsuZEJXj21RO7NUr
OETm9HvQ6u1OCTFQb3YwE7xnj9Giu8XboxuVQgNRsyW93pw9NtjLd5LbeD2GbL8R+FL/4GseOjUv
lwMHEkFhi5niifS4EQXvXIfbsZLveo3tbtWUsiYsOkKkRNJY8sXO4F6jQETH/oFLxwzQyXWn14e7
jY0mu4srH1NSfRWvPQU4Zn/FXsoum4M8K/XQdsP5L8Q/nbfHkQAMiBD3GJtsgWtAtQLq6BvztrkI
b7K7EoSPQKiXXWa2925EmN2ObbskCEOdHiIVlmDn7Gty5ueOVOsEzb73RCPaHsPOopWLjSjuFs1O
jt1uQII9tSW5Zs/OPEcCc4sNeLOHiCPxzx7iyW4L3wqTgsfCBepg74Hhwo0bQ1wrtqTBauwhXUNY
RiWHoK6Rz3tSAtc2JnW3XNixM0pd1/h2dhZs0l5yYKQTS1UQz/71bqVt9ye79dfxpLxR8yIx9Ev0
WbxBUaq2KEPs8d6TcL89aLkFDtHbnD2QNTCNe2gpetUt01xUmYd3apg+qLf1iara3fYRqs6b+Qtd
bU8O8PGucQSr5CU3yJu5e/QQ3TIl/zCdmpPoy8ftS019E/ShvbkSVc7VS0ONwHA4k0ATxpAahxMh
MUmc1wXrTUGsod12J/1pO1Lfc/oQp+nmx5olkp4ROyPFvLzDOWL6HeGKphnrykWHK5RupXfDsTzj
hQhoJXxZ5I0UOVtKE1rQh+adETvzR3gu2rD1oGg6mTdFiH3HilM+p/Im30jX/qSHpN7unuBnvhm8
PIJ/1LT5N5vNZhaJZuZfzmY7tKprprAen/PPsACXzz+3aL59/luLRhZfGbpMVwVePRQRNNbqtxbN
/hvmr1ADMKCZYBDptxaNrL9iGkGHtu93HcBv81f7r5DnU5ByFCC45wv/yfzVr+OGNGdUxWAO24Bc
WFbh/fvZ7zGkvdUHtajv4vILNAKL0IFv7B0mxtDYrdy6i5FRwjUXmBSKHFXU/U2v+tdJrH85g1/Q
EwniBLLZcQbQ1lgFMPweJGjNDMN8WUOVmR8DWtXxfakN9k5PZB4+/fMl/J+bMPw3W+giKwhkJqvu
z3uTp+cx7dL8x/X9+8e+LnDdeIXIKNIW0leogUQH4OsC5zcK4/1ogXyVFdklK7/1IGWJBa7Juslg
omS+cFd/HzB82S9o/gE20L+KjvyjBf7LwMfXgipqJDuR5Y8RXaRn+lz3a+THxXzptY3UFJU9O5mK
DzBB+6BW/QlSqXYa7TTVwxSmtlErj3X+0B5IhWLxbo6BhGaTRuIhRM+xBIxULyTqKkaOGroqQjmL
UoE0l9JpKaBY5QdX7qu3uSZ5pnk3TEgdJcZZFzs/bw+PmzI+ifkGfL243YaWcoGRJbae38wIirnJ
TJqvIDhm3Etq8mkBBo/k9shr/VOeVR9RqgtjU8ycJckgTlOlqyb252EX2CqNbsdTZ1SektaLZR3i
iQN0FkBEnCzWGGtgV4nmatgwW7jmsI/1xf3nQ9fcm8XsRwPZXIP0dt2kp3ke3kwx4ekK9UfySYc0
9lChMy4I+sPO2jVkb6Pky9iX/lYZb2cobG19Sd+k4k0rq42rjNOzGg1kRvVTp0if1AyiPUav7kRh
c1dIL826zx7z0pAunZoLR0bAb9a4A94fF4R9Ff0zYx3ei+lE02GoRXeV5tdlo143pjqOyKY2b3Uk
0m10uSZ/KLvuPerf9iQtKyNOXUcAnNZ9A1GAxnRWrCn0cAzJzaIu8SW9VQjFt9643RD7vo5ayxvF
/rHMZ6Y4M5TcGHpGaBTIxxqlDUMcUvqk1VsWiLVwLhiPdOppnYBaR1/Hrf+RF/0/MUH7gX4DQvU/
KRD99BcywHRY78bPTHF+hvd6+I7i2YWL/rO//I/PL9/yuDaf/8d/+1iPoCf5tjitqz+wEn854nz7
fCjSw8ckfYbTbfzjT3+zMeYrBoT3OWHGtvZp3d+GmHXzFWbMkODMFYxfnKj8aifG101d1mQ+shum
705UesVwM5y4OhoLTLjr/0ihaB+L+OPm5y/e05TWJmsYbw3qWkn9SGNyrjqgC79KW/fejBmZXSST
sd3DDAFcnYIyBSfvRmtKtC4VUhPSPd2s3DDSZx1JimMnLPFrVanVI2Kub7O5f7+MbX9tZp2ydlU+
at3EdjI69PqIfy01KVfAHE1jb8aBjBotDr/IzWOSFPp9Ii8Hiv0m44V1b9wconE+F+aQv1bzXHnL
1CPKGhMMedbEyV9QiUWpFGYIY4NSo4+ayFOkA6BkWX0Q1WepKDt7EpEYTdKefkGr2JU0947Y99mF
uaH6UkXJGtRNBFlGt7YAOyvOcuXdgcoM8Uc1raKHBIwXZCcICp7nVdPex0RLxzjfdLdp9ZaZ742c
rF+REi5qgoAKgiwmo6L6s5wpcDiidhbUB70DclBVHzdQLF63afFjBIDhtT6I6H+3QgqZVd4dD6Yo
BlWcyndtvcouad3mFUU+HhOx0h1RXzHxpsCPeRTDBsj6sjW9MmF8MrbZioYWUqyqp6akmPF1jivI
LERlCiM1Imudm/Fjz0iXAeefqiMGagitJQndfGy5mUdArZqrmr3sK9AAZ86wFNllaqrmsh606haS
0CqI0l2+r8gHwUu0fPTlrq4uyqBJQZMJ2VUDev9mTKfGrg+Rfq9liXkDCuZwruJ6elrrojh2tUob
DaoI2GDL4mZr6vxqLi31a3jpzkokQaXSiBNSK0MUWUNMP3uuk+QyNtj0IZuo0muwvDDsjBwc8E5L
MTYRO99uKMwlGbTdQif0sBYPtrHIWMOI7Nc01tfzJGcfYrjmL2o63YEPodPa4f5SMzVu9I65vj6D
lSIaeFyyBIw9WvvPahnRZVOY7tUTaf7fyEL+Pe0nUxZ/Hpw9PFfxH1hNPvOb1UTPDKwneuIyEJA9
1PstMgPWA7sAk17EYdB5/x6ZQQAO7wD/aIyVqaKKCf9uNcVXwD7Amn4XdjP/UWS2Zz5/MDKC8MnP
kdkcxQrRfEpLQ1reTulI3ygeWh8tIBjqYojTMgUwoaqlTM1sRgyHKVJFdSUM9hin0JOZymg38c7j
Adep064I3hzKuqQ6V71Py1q0JiQ2j63RlM9dHE1heohKD0WjwV0IVmH87LVggf3GhlpsoTHUA+bL
chVfn35sC51Odyw1V4wFNF25yaCeOa8XbFxpMw+aek0Lf42ld9r8YZ0H4ThWsMtCvi0cq9as7W6c
CAWJeo+NNimu0TYdpLymRFG2VCA9FeqMnakKIhzEhnZn5iiELnqtvW5TabTLWm1goxPo18xb7VTj
jL8QI2ovZkmFDt4/IlVoLqepeXPIzAGSUWUHkKLGmpoLXJdpsn4GITF6ZqdTATYgGa0ECLSkfocR
5BmjNHW1qwg3Xw6COADhJAxiWJDT0UZdtGodqKbCDPwqQNqkioxi7NpTcbEaO9hvpIapp6MNNcd9
oaiJm8BmN2+jyUW00JyO8VwEEHcssCBtFN0HUGJFFuv3BlqYvlbP20VFTss5DN1yrtJ+9nK9PniG
MfVHSAqCSpPeGkueuGKfUExVxt5uBoEhp0iBlE1R6HIhHiFZeZfr3rhsdJ/n5TFpM99YGIVF4YJu
s9JdtByNTHisEzQspwN8fQu8r4vhyzqj53EsPG5Mx2tzFoWrHtMtQegKFfgBzawGFdt20g9gdpcY
7SvprtTk0SrTuTuPaGqAnBleWGqpoQ+F+b6XB6pjDNwf44UMVtlq5oojoXk9gXR5mCYAekk86gAi
wIRZhTxEBKEgWIt5oTOxpN3rcexHX99mhhEPWhmYpVS8ebEL/z/A3IlL/txAnp+bIXku/sBG8rGv
NtIQXkmkoCgkyF8DwR8jS7SQDE03SEX5305o+z17FYDKg6w3gTMRGsgaJve7jRReqbquiSaFGwT7
ZEH9ZzZyr378OlZH9vpSNfmhH9GbppxPbXvwJeS/bblvGN038mOVp2HVUJRuluRdxbJRVvHdQn3H
Gsv53C5NqE7kP1EORd4o1+9EAJp9ubzT6vjtSjNmRKIeFui1Z4BmvJM6IN6TWH6Jyu3xIK1vk21+
HMSssidzczahR6RgaDQ77lOm4+TkWkdxuKAeV3dZ4pmDeR1n5h1MPfeh4aZ7rIOJa1YQ5Yf1WUmg
TapqIqxOQ069Q0J5JFAtvpgZwvd1eo6m9X0xiEED+Rwsj49Sr5m2DMLL1gwh0NhkRCn3VTfdx4iS
J732cRmUd6uQfh5hzlzBmlupJL3JIBgbO8EZB+ND0ZL3yjvqOVpg2xj1m8wonJ7xzrpJHhZMsdUb
mtVPcJpL2ezU5CZ1IT7GyLo5q9p97uX5vqgjphlrt0oGeg/Qgy3V6BhbLth1WV9Wk7ZymgwQXlaU
vaVEQyl4ugqoJ2PgaQGnafypQV/Dwgk5aNr4bZOCXD4Q528bczgtzYcCeUC+A6T+vYrRsNViRh9C
G+6MrWYWRruah1wMNUhRD4KePOUw3Zmp+Q7C5hmWdmZ2dChgU8Fw4Y4xne2w5u66rozIakMQrzn5
sTA8wq8/e8CvJnprQML9Vt8YWx7T5ZyoQxq0fe4LEziV1Rynmy3u1E+L0cboAH9MltYIsL+AfRf5
EIDWoz0/0XJrhFs0Lg92Iw1pCRk27b+1rVxkCCloIz8cKLlBXjLk2pckr90pW82vdEn/tS0ZySsB
wF9Zsv/5YfyPy9g//2zKvn/uqylT1VfIy2qmjo7vd7Her+He/hsBsCtGTAeO8sLB9DsYwNgTZDCw
ABvBEvyeJAMGwPTBCCJiPzhDDOD3esG3iWBKDX+KzBGxiT9YMp1qtk48aSL6IvO1YPp+jvoOFFbm
Q50gwYIWq7yKJoSttCYjeaM+JYmQEWS5O6vJg7kz+W7aHExCzBygmnvEGbmnbuIaLLEWQnc42L1q
1F/bSf8Xltb/a6qGf93NsNemG/sfV9b+/q9rSgZfYhi0GXBlpPov2cDXNbVXcF8g24YIu635ovT7
3T2qrzRquoSwULvwxLUfUogXvIoiwDJD0VjcE49f1tBfrSnpZ+8IzBQpXKSNWbuiRKviV+al2lQm
sY/QACynreuswpxb0RKyvB7tySjGh06dpjsUqcSz2SAKMSclKqS1InYfYByF00DvegmwrdI8ZeIy
t/ZwMIbnWtWat32kQ9vSjqLOnEk2NJ2tT2lSeRVU2crX8t+fbg2Cjx93BlcBuw4bkPulotL8gmn7
wdd3DYVqoTuItiqujFWlHXM8Pcp52aZQFEGevi/pAWfjux8syLcd+iPVxB8dVibN0/mPrFAK+3lD
mkujUmExRXtFjn1WIlhQKXoI5c22bMdmmi5zp/V/0+3Zi+6/hzP7A8MI/HDMPSX84VIXOKvkZtiP
KTAYETUq4BWkHtpWev/XFyf9nFx+PRJ3U5EQTWaJar+U5oQu1dNDk1GWEGVQtWWNJh1OLN/Ty2o6
II5qKqcy2Snd67HNmKMh51q2kdmyJY210+FQgwNVhRl661yCfLZJZColczoyT1X/L/bOrblqXFvb
/2Vff97ls+xbT8+ZEwkhBALcuKABH2RZPsv2r/8e02vVgkk2qd7Xu6qvGohiWZaGxnjH87rOZztQ
FsxXb5umJKtjfd96A1kUUi6yTv/8MHTY/T5vToj8e7/G7zVBvqif582ZGt9tdIUlbGVvNf661BvB
1QFJiGl1XY7skA2w+mYSy1Eory+5EXfbBxDZorwwJqDVwMzObZY1mzn1zrQoMkLd/K3wV74Yv+6i
txEGXCw8YWVwaSZfTwncEZjwzo/ndPdH9qUr4Vu2IHW2qWZOolYv6CL3qTL7pMW52fZqCbqvBuwb
Leb7/A77VJf7pHcAvem2+PEujGUQyNpRhirEj3I78VoPg0PAPv63tdIEMRv7h74OvEgTvy3T0qXR
pK3U2bblu7+0uaE3muwBpRPfEEGOsfddtuVmJUY51DRG10IEObuZ3x1ab84W/AONX70ain7hh9Nv
PR5gqi91CrwzpJPC9whmMRvkMKLbDiPnZeW2lkoXqvtboqTrLgclVTkQHq5NAzTbCTcawymPuC2G
xmp5aqD0lDCSXUW7dT49FFr5j6v05o9d0Nr2q8Khi/PezmPCzTGr1YOqR31VAE+aOd8Gs30NNqW2
o1mqEumkiJflbiGWz/ErsUoUtPOwPmisRmE1hWvM4h7GLL8Ia+kFSe1XvTysAI+xJBkDYR2mqXfm
NMJm5Yo2fpo7VF7CB4Zxvp2Gclnd09CMLidvaNakHGBLUX4SAY7QVmAe3Wztr2GlK3XBv2KZhGLK
3QP5nG0GjBEMb8PQyhesOHP3e5EtsUnYj71vusTaGJqQ63VEgvP0mWDFvG8dbRCYl7zoOu8Uus9K
k6xdwJDgV0CLfrrMc9ffKN4aPH5SmusxK1qTUTuz0RZFfUiFatLdh2HfpOeyWzo8K9m6w30TNz/2
82bf2vXgsstH+4af7Vv/sB8CwgvGt/9PrUEnR/rTD1tsxcc2b8PjktslzxZDoSBkXyygjINN0t4L
ZfxYVoqC3Utf8/nHHHKj4wAMqf77fNb7x/7TJmgoyJtCMJWbK16Du/8aQf6g3XeM2YrKV8vUczK5
7vd2ItMej0O6cYPyAzBOWT4/QPy/7CjN//mX2nNuv2zM/E572ycqhCjkUD3bLv8zMSXe5H7i/nj4
SJLMDX7MSfBjfurRgrjV7dO27hP443f4vwDsv9g5f3ode7XtX1W0u8+KKtpV//nX4tn+1/8OwMK9
iOXaASQel7dCEvffOVzf/2/CK7G7O9LrH/5gNP07AIspyRO0x/hJ2/s/Rzf1r/wEQT2UD5L6PmHT
j3/2TwKws2PJCwQH615aw0oSYOxvZNUNKEXVue5RyanNrufBLW+KanCyyyWaPeTKWrfi0m3y0bZe
+IrOIokfQxNj+j/a/ElPni3YpsOjWfqZTcm5rFKrqdZH4880JM02sP2f3sYzkdL5Y4YxMh1qUYQR
MTmfYI81fvpgZzU4AZQUWjyMMqdh8PAW6JfTVufhk9ON7V2RV+YFJ/hnx3QYywtd0kj+2YkfWHJZ
tBLopv3Vg4SzdN8w/cmfMLC27mTXPlCp8l8Yc/+ZP20C3ALpFheO4yPlIPW1Z7x+fs5gGoU9+Djg
+G2OQ0E2VrinrJ6L9rBZ6reQ7/SbP8/scyNye4DE4frcMN2zt2iw8+7rQqOINp288eyuugnF5p7s
zjPv0WtMF/94vBgqxC4tYblG4my8oa4GqlwdwmgPTM8sD9FcFHd9mJdXnu2av2+U/2Ng/8w7BKAG
1coFeBmgrvp1PvshHspycZH9SUwM9AIA2apvSzVZSdgEl15UvP3z4+136LMXiENivCM/qdL45yE9
yog8qle5pqUbvsPdLL4OtlW9MIfPDRIiF6N6BEUFW/pfn8q1FqRuQ7+mW7ZD+wcDzSDZNO6Kf36Y
32dPsCYQD3GRxKXWPrufdLLt7NBz1jQ3/UabV6/m8rUXajc/TVYMmQXUTkFgW5HgDF6IuM/HZlvd
U78ONBNEdtDRzp5RVarpin5L53m1DnPeju+cYrbxIHS6JC8b5P0NE/3CPnM+s/uoMPfYm0NnX6Nn
62WTWyZQ2W1puTSZSv0wCym4R06+nf48tb8NxE7G3i1IUbNWYED8+nijFfa6EMGWjgLVkCnAr7rK
7l6grD03ShyAY/HIkbP6z7Yw/FZMbQWFTWjjrJ8k+McoDfLCCf/hZyZ2Xu2PdDtf9D7Qr08zd2Gb
Vzrb0mAK5VefPfVoB456bYdqumk4SQ5VlOOr/uc5/HHC/PyxIer0AvfHhZZ7INqjX4eNpqzOh0rO
lNAvWjTHEbikAbm0610OML1MFR+zdrqwvZeWyW+L0w8j3l9A+Ai7j2/k14H9aR0syGuADYSHkkJ6
eTpGGhRG1FBwzH1d0oe3guX/8wOfn7iCegdYHQ+gCHAQaD+/Dos6YjZUI+w0i/oVQ3O8jLMpqbK1
w0u10Vb5t733/7h7/rZ8GI9EpouCB94gW82v4yndG7vLcC/M+85JAZvqyyyW1QufwvkJBLNIuKSi
uFqT4aT+++soYnb4pgF+pW25BjdLKdb7fm02Eu/WciyWcnvhxPttFhkPWZLL7mITNEVni9XCjAm6
J95LXhHTPtrHS56IwpT0d40cFy8s0t/mkNEIDW3IZgRqVPx/fbrJX9RYghlNB2HLq36M6Foolv4F
+sNzz4RpOBMZIGTGIPzXUdqyKgJri2iLyVrxV2Nr/ZdfDc2Q1Fzm0n+4CvcnAk9DKLwTrtyz9zUu
grxVHYp0trHb6cxQ3pLVLuHSYaD056GenTzgPcCqySAhPPv1sXIhtyrcmDw3x9UxolB/2IQa/uku
uT8QHxWqMqJypGy/juIOQWymSkKnELN+nJu2ulZ51bzwip5b5j+PcvYsofI6PCRZdvj1AHeomKzV
m3BYKnKacKyifvfnuTuXde8sMB6LkoK7XzSC6Ow99ZafAaVj8vpwNO/atirxWdPejSxXif8xvDr+
1D1FcrCvAYjBVpsn0DPuRFFcBic7n+ULsL99xF/26/03Ig5DWb8vnR/4/p+i+EK2QqyKlSOGWZ0s
x+lfIRYRp8E0xaG3p6+26d33f56G/Wv+bcyA7AU3LhLVe3Xl54h6Us2mF+WIdPFc2qZNAAKnttRF
LSbrPWTuhxxZ3u1Y457454Gf/SSR9hOckyrgwPh14KLHuNJSASC2bvYunbbejuU0b4e6tMULt4Z9
H/79Gf8z1Nk+HTVbXZqNZ5wKQ22xcB7ciTbZognoAvPUZTTY29uutNyT9lDH/fk5n/1GyfOG3HdD
1Elng2tUduSUean4V5HpBNx+sQ5x87/ZdP4zynl2BABbWJhZiHTz5uXGnyhtN3HUHoLWf8nV69kH
2rdsdgSEVrtJwM8rpt6M1RE58eLceL5ohNCfhJ5euig8uy7DgHsC13Zqc2cBoEUeLsgrpm1BKX0d
e5u4njOTPy3U7z5rJ2iuuc8HF1Hnuy9M5fMjRwHHUsgeEZ1tREXU2OjkGbk20lnpZkZVH9qldQom
XVwvnd+nYVhuJ9PP8q9/vlYIeQkS+SRoMDg7DLfSJp9tzQztlajZEcBel8AwX9j5nvvyfh7lbGpX
MRjbGzaaWVunOpEb9w+dM/QnQPbTC95Bz62Vn4c6OzpGFSugrXx5jcAzteoqaELj9FK+8rmjgxrR
TpKMSQ3u1byfV6Ro7EG3Lg9EqT9OKRbPB7z6nNShIlYlW4RD2Z/f07Mz+NOAZ0eH7fU2AgUXgEZY
1381aFNR6eLrMJjJO/x5qOdmkPQVah4qiUQTZy+ri3J/WmKOxbnvvb9EP69XvVlesuN+7oHIplAL
tTnl/R20/fMMdoNfdFjEIIXxY/TbtpPduOj5Tpq3d/zzAz07lEu7mc/FHLLt2ZLoCzsvWl0BwWp2
vIGy9FdB7v9yyorxhUj22bkjdYOf0J48Pl8XlBu2nksB9kmeT8NH22EKawXyhcXw/CjUnm1y5ZDH
zx4oiiXi/h4nnZBq4cnxovbVqs109edpe2mUs11plQP3GIs3tPYVu3wO5770tPpfjQI5nXQi3U/n
LUldFtnlMrP36W4TlMUWN3FkVb6wBJ57FtiOYRCROvQc9+wEkXO2+ZviWbgp+0ns5oq93XspO/PM
QiPpyqlLFxGqk7236+c1Pbh4OlWmdXAfrrC36uFLL3Q2BLQ34y0Yv/Cd/j7angSyuexCIuWOcbYl
bIEvJ5lRVqLJ0i4x7vLCjijS2NYVbsVD80JI8/sUQlInaW/zwSKgPr/QOC7WyraNDbbVK5CSq4A6
mEcvGZI981CIsPdwlML/nkA/m8JoQhVA2jHVY1fTxStar0/QrGLa0tFiJv/xuqAXzyNPQTINAPJ5
sh7XXEIKipmpLu3gKwkuvD3WZjEvpWN+/N6/BoThTtRGMwJdnzzWWezZYq6ytrgQpdu8SvMla7qw
E0dHWPZ6JeN1pD0kGnxPYv2DWujCnj1Dc4lyaRip3Iy7BHcB/uSBpLdbnjSX8+4UO9KmPJZFMUwt
lkmjThnSOMBTw0xBfMZqzbv4857w++tBGkFfLIECB99vd+e8R0cy9h73hYlv9kQL5JwjqvS78rTI
Rj/8ebTzUzZyuJ2QVKWyjLCUgs+vi4E3tnHvCYDlUD1VlLAt+XHqCl2nOf8OlkYEuvkfflWMGbvR
jkx2djXreQZrGujqqhs/TuNhi6Ob1ngedenIs6pUTg3YuT8/4vlXRckT04uYbqwdIhyf33SDuFy6
WO4ez30hSETYof+xD2f3hV3295nclTS78IN5DBHh/jqTVoRrkh6LLLVq0VUpSnfxbVUVlJggaz8F
cnL+IR3Zi5wIbyz+44wnJ3He0EAm2JArdkFAjqa/bIcGfokZohemb/98+NV//rK4zvHjfYfxyHd6
P3pdf7rCDr0ZGqpA+mjcGqhwjVF0dymw3ukfShf9wCnv7AV1Bo4EH2gGw0l2cuXrulfR63z2FkQu
xeaViVhjfAdzXYxvu0pmn9Ec4KjVW8jf2Q31h03mSDmcR5qN/Es8xjLoOlXmwZpQcXbnKCLzMFTm
nkC3FslI5uV9sXXjEfFF9daN7OHBcuOuQdRb9PkNipW2vTHYS6cLsVVxuU4LhTrpOOtdI/oAKUpY
qsdgnMyFl5X+lY0cRR5LUQW0osYw47JuvbPc7lvrWjDXo2mDBpYVzldVdSiXnKH65KzxcNMOoobr
5HCsWrovHr2pVCfhod7N+E3o+0DZ4gfrFwmFvEwmfx3fLjjZgIOc18bFhLpxQMh2llgStAoVRNY8
ymHrSRPmR3tT0ZC024xddx21UDdGf7sMjYpusLeCpVd7AmGOtbcUB+N2pwZdHUUw9QcLRTY4n76z
IRw2Nq0k86T3XgYJNUIivU48X9nV0R9g+dKrMtyuoL2rAy7L9keRzcv7yicjgqokOMhgAO7XVvR3
WEXhffPd2YXWb1mFSoqphH+pW9r6cne8rAri3fdjK+CGWE6wz1ST59hqVYZWY/QkG+4OOZnIUxYq
zDejsgjEk+fVJkh03NnvjfYFHb4GXr+2nFilbeToz3XVACKXNOl/R7zd3KCmyadHy6k18oUeMaGm
0qUpMeZJSKMNzTjF1JpvahOFcz9gT03/XO+Gr8XqxNk1P3YgOblJn4TBErotjtQr5bHKjLVz23mT
C/Su7tvLLK/9/tjRT4IyQyNYc1XmhDe5TSPwtaOLuX3dsekEF0IFpf11nvBPPTVxJ56kV1jXvTtu
5XGKcvXkLtWDU6w6XfU0fHBXV6jd5UTQ4qGrFrLTuEHQWmYd/7U5o7xf2wnK6VQXYJicXN4ay82W
RFS9f/DtmnbbHu46tgZ2G5qUpCdina4pc4QxjVEa7hOW0/mlW4UmQF6E2Wug51MpnAJAtPRX+NXt
VqhTU8ZQUzQy80TqZcCivBvau3FgsAMs+xLfNBy/6rQKXZy1Nefuelu1pfTUg+YaQ65lyTO5vPPw
KeE7Mq0eDlVNY8MB1vxaPHBA4sDiumYLjiKu2uohRGvEl23Qz+Vlmvv1rF/HXWWBsh7xJZsOTIc7
HpYgH4BHjRFivVgK6SdT0w/vOxN1gFGH2Mo/4RTReJeCLknwiVVuWdc6GofXFhKlXa41mCHGcHu1
C0qercoOpV1SM5nFsM1prIWOkJ2NMz8YyRGML1zgxDGM6L5P0asgKyplFwMYQr9y8vlWp9TYTQXG
a43a+2jmSzoVS73d5/EWNWkWzg11pmXlquV1efhVZZjYHSwa24oU1ZbnnFQx4hAfdSbDEx7rvObo
2ZNp08i23OhYDHJ7b+UWJm2WF9M8Ksoqpz2qXorXZVs1G37yTYsYznZfB0tmynTCRWxNtTP4gLyQ
Z6Pz2krsg42RV8LNhXUdlU7+Ne85/VLUSluUbjjEQcNiWcfoESsDIbPPti+mkrZ3aJto/jhvrhQX
foW9C9vZkH8OB4RuqdK5Tbm1QOeQdFVZ8fs6sngKe6tDQtcZYx0p8VvlafX85cIgAysOeA17QIsW
HUI13OxuTHKvW/Hm3ubmQItcC0RU0G9ybO3BwyEh95S70C8eYYlQhkslroRxTHjL2U6OljWgnGtb
O5E82aoUr+RarjHNUNYERzgWtDX5/uI+FXkXlxejVy7bEZxBFSZbM6/fbcQSxdUMcWA5zUUevopl
yZE1By2YAS9anHu3a1eQ5/02FOyyhfg+OTK+I3Ty/MsCM9mPYThuIB3HfqPotVRxdem3qNcOk27Y
R3TlO99aU87QnlSAa41qQh7KrFon/poLcVqEMz5t8YgJTlRusr0cOTreoB10OSA0zWyHfqs9KEmZ
iLPDyL3tVUbd5qsltaCf1jHGT6puHICXYezRXji0GAN0nUT4F4tszJHcdbZzdDaa2JLWW+eevpdq
gKo++nV1UczYpRW6qoJT0VnKPnRGL19x6mEPisJ1KNKJBo/xRPdwUaVNvhhxaJXwMSIcyng92C4W
I0nkV8SjA6vhk8dPdNEXZLU50ODmjceiH6yPdu97n0xdkgWelfI+VL6SATM6SHnhUGDGb0X0IPe7
ZV9Ryog4wYIvfuUEVV6nZdtn3zrLX8AFB0aLJO79AC/HkLaYkyTR4dJAXE6vIwd7jYQmPnIZZO4G
iM2rj5lyRmYWEnBBC0k60KHybiy3Giyn8iQIO8900ynwzfJly9is70K3mN5lmyxpXJSF+eQLXKTk
WNtugs8K62NscvXNmtgbaQgci/iNDs0GwbO0sBRx1gEvwkmNRtMrtRRRou2C8222Ol5grGLjpess
BZRRPIjmo9dUHbh5vZX6NDHZ8PjkyiMaJ2/tpFpqe6M3Jwj/Cmh99m46oQVQvmbHUzRetNFhb68F
oFRT04XAJ1aWh3qxpijZJPvsoZ69AvaHyL0KUbWj74o5k/QskmGICSHKPOY2gaHkZb9ilql7rZyD
iE0/fXAzdvqruZWAPtbBBDgmT2vlHDffHeSdbjYK9gld3O16RFBrgKnltde92bpgk9CnBl1UX4Rb
lvrruFhhRvqRZs36wjfhvMERkbLe9J0R42TJUzPZW05XUpf7VfMG8alxQY0HexvuMVt603Krt5ye
zIt0cX5KfOZPT0cbF6OQXqjQCod6tyeby69lXbjyg0AZW9v00waGrYiAzedLo6/91KpwBefWlH2W
BqMcgNPmamxfZ25dXXv8AuG+xVe7D6Vff2O/HvOj6PqWNt+i2NDhKtJQyRx3GhZzaYpvWKRkdKG5
S/fWVmiZ6BDZgouGSkN9Kihwlsk48X8w0xTuraKsw6E680ITj40vPzQtgdAtfJIqPq0q7z/6/Gzr
GBWtdYFP2mwuLDWOOo16gtIECywZHTO1mDd1NfrhzWKk9QGKAd+BnwsHEOOGrPpoFGrT+NRVwdJT
T8rpzfVUNSFPVtV6UFY0zad6q/JrO++c5mrSLS6PfT8X4JYiv42eam31CMi1KD/PaAG33aOc02+L
5y0+yUn13sFMZEcPZlujt0s9Nh3WoxUNw8W0yOyUL8VUHDyXLl3ayxoHuKM7xw95t2JA0YZVcGOV
1nyDaiZcEmqOxUekyd7Hqmp08QjHQnYXtOJVr4tlYMfqu3K87ldj4PjHUJyOVlxXhIwUuz6KenHV
wSVfAdPZcXTFfEd+c7L9Prpv1qH+7ki1CuTVw2Qns0AszD7oGjf1K7E81KJtvrAjuo+qcVb8Fdys
zy82r6qwDvKckIIr/T8HjNtBzaCy8C+UdKevqzVoLAKKiPRm1q7t5UpjBkjmyKepUHPuY5LT2zDo
5DjfL3srWhJoJ/tWueHI3aUNCd27dZPflojj7IipT//Kxp4eiqblcjLrsYZtQfdff900BWHhPHii
PWHZSrQtyRelnlN5OG3EXou/BlcekwxYcn3QW/CEDStMzzr/HBgPUILaH9wPxyFOcf/6PnY0cJrM
8JOzen7twMx53UfTV3ohcDmI1up2yRseoMQEKJccPHq4L/jWH1uzlN+BRbjTVRFODUzMqTuFqqDb
hSjBwU9wpKtvJf9/oqhinSq52+F63aa+TPXcPVWW/3bhIlQkZiQ6SlqknCJZG+lfILcG8moP9F/1
ZQeBLnTpoJ7y0E6Jx7nLzFh8wxTJHpSJbNokKtxco8y62qoITvC6OI++TV/1JnsYp+Ma3UaF6E7u
GsfvYwqQNzExwmEQDW3pk22sx7ZsrI/Kl81bABq4VLi9/9i7Zn4zR8rFsSAuPzV06HAJ3egNSJaK
2+v+2vq03aINcocT4IiHDSIblnjCRsu8VVglHjKMA+/8QEHr7nqCKgtdeRiox21pLuk5VQhWxu2V
O4fzwfR82YBoV2DHNl1ChD57q1DlP5VdjcGEVtUHACjL0RpljINsh1NBtkS3CN1LwLx8W0FiZTyW
luvbQXAeFt3kX5u1HK8KMtj47tmvxq2+EQ3sb1BFCRrVEWyaD1G3INUXh/WUSEOLG8oF98nmin0p
9CIvtF7cjxskBzKAdfW+aWhgT8LcFq+3YptP/RLdLGvWvNsRIvzuEiuFNexvMj++tqjGfF/nobsy
c/khVn5x59mWOrS+Tfd8Cbd/qQPrqbC97tXaB81jFPjjA9DdNTzNflZzYzUuziP1Oh5tlqK3zd7J
k+LjzHUz2Vb7ijKTfuon0rpb3VRHlz6pZJ27AZ/golwpu9rxx7KrBO6QEBIOxRDDbFV9dLnlVZ6u
RsMuFnF4Uw9q+x5FeEjJriakltC0Yq7Rm7E/hW1oPWD9l126+QjUtizKy7IlHZEUVlkd8Ke+12Mw
3Pu1Uz6WZTgAHZ3kbbEs1hV5ieVyFS172bx+m1BqnFS2OElQhdMH8lHq2E5yxL95kH9lMt+uNWXH
V3WgPzfEXtwsPJFUre+nA0Qc7O0bkEW50o/Ift3rxuqHY5ftYJM1DJnjyK5RyHbzqSKkrA+Zb2FN
HJB1OlVc6vGzhCqAFOvNFvfxjT8jez34IQDnbWtYwI007rEIZ3xOKcxe201jQYpwrufaZFd+qOXN
JIP3fuZZ91vkLAkUGhjYdmGzHrdFP4VFK+6QyDywYYhvqvI5G8Lcuxcy+z76w9PEM3zm+qH7gwLs
92mp42KHu1QwaWQ1vHU3NV7XW9lfera5r5vJ47thU03WDm84HOC9e+QYhF3+aD6Wc0mPxsYNeJmy
kvYQj5sI55LnFAfVooROuOjjYC59lX1wvFViuGCTJzus+Pnt1jpjiNmA72yXddtxZJeLHInQy37p
L6DLQDMifqNPptH4nWWR8zDn2l6O/PpBDw6MrEI6ZZNcE7+rLSwDyD08LCYgasXH2r0JNYnbpDW+
96HFeQ6H8jx0v6DIVqfCj4fsJH1c2A/bFFZ3Sx43uMmQqcgS+pxNnna8LQwA2CKAoNa7FaJv2ugv
hy1W8umFGLbGkwtSaV7wbxC4l3K7HCTdTcXUhHiO+A0pWVOQ7SliS8VJyRrqEonVuH/yVUGiOOgr
B1ODuq+gtrbe5FzJJjLTYQuYvMRaF/rVTTEDOZF2Mes0bGtxb2VlCPt/s0QAG8pbMcx214LWrzDD
y87KvSdt5Y5OqE2EJZdAdxyTyA7MrfY7sR4qR8Vfe20NX8JxHO/rWZmBHi0/z9OZXfsvCFWRTDnb
lHca+7hjYaK1A6FdCXfA117775rWYmtDU1niAGDBIkpKYsv2diKNsh7kaGR7mrkSxemw1l11rIZw
eNvMugTAjR4DHK8vR5YCdbvPtbtWUNlVL0CtmBEH1LwcAxJiGOiSh3LyKHgzrn52Ow4OxqUNRSew
WWVl7uKgdSz29BwIiITW9k6MK3njZhuyJz+QC+dtv5Z56hOKfZ96SSORVnP7WUNOUFcLVnbovE3m
iluAflxxVjFGcJ11plET+5KDxm1WQsqJ0J82+KzrPrZzxDOolaxpPJM5SthpmT03B1KQRPSt4bCw
tC3ofkdGt3NTRw9bN8f9SVWZDMnu9OuSioW7eCr80rKvupkYG8FBb07VIqlUrP1YwUOeZrbIskHW
nyL2AFYQN1FIu1Xd2+pC2wNmZFnw0QuUWxyDOt9bo0nDYnAy1yuMdGwBoR6ofByPNfv2+7Dzsm95
xclzWMOueYjKciheuQR1Vcol1sHYIq6jry2lyfmYi9FmCeZF9qCzOQKk77rbRtIPtc7RKr1sO/hc
t97Vc0YmmwVYce2L8rA4ovTSLSyDEc8kk8t5gQ/h93yd7urJU5TF8+2mey5k8TyQQGojBWCitBuk
lC4JpOgwtBjoYuosJvdRR9aUf68qKYGi18odrhySbrfNmrfTWxuMSnthaT4priEdatgjNr8uQOfS
Ni0ZEj2rlBZkDhDbm4MgLTeMUfGXBEJ18DJj3QhuK18rCjiYlmyr2yROXzU2tINI3HWyqT47Swzp
ogOY8xp+IBvgFNpTkWRb0+Bc4Qfj3QTQokwLr7ZYkYVyHudJ5OJinNbZT5H0gResWxS6Bz+HfpbM
PVey665xePFpV5h2DBOMEydOn7Fd/HcjFSD5pu+GprutEPbgFVq4db0RvtVUgSNMfL93a83lZ4uV
LpNMtXaY5KqdaIjX/bS+i8bagvrOXke+NhSSew6V63s91fAmrK5evKSLXdOlY44V3DEOTZ3ddmsA
14e0aIDcBkbdgFOrHBCvI6V3UWa1gwGl0ZkNr5K1muhkFSP7aOLPwRYd1KZke79Kp3du7bVRNu92
1NxKVD/Z5MY94GUh4muuoqZjnjIvV+JqmWE5IqogUnhaSQ+CZzZEh6dAo0JrkoymIfv9UlkFxpvL
QkHgJl5FtVyTyJzH+2FAjHtky3fnt8EQca86Tq4H7IlcZlmFF7rM+u6xqgNfsXIsY95kq2fn33tt
K+u6QBTWXkdLgLaPjaXr32Je7aJMa6GofYFA0EJzh8vmTerglL4VXARUhpqrgSg3rtmAwrZJ+PLK
7q4k5wdYKm6L2dEHW1FFcpKlnYy2D+OmWxzasAMPv4+Dv3yRATe1A9exhTSdvQ5h7V/Pbb3UV6Rn
xvhd7VHwYidT1gasr4mzsJsT7oIWqfJ6cIbwXbxIXJS3wRLxQ1m7JH+ckpbl7BJwGpTMvUOVe8Aa
BzI4Llyk1Qfy5zUWJYU/WCrpnAoIUlJZWyDvsLm1SU1RrvS2CydwenmpXbJFh9zqLK6QgZnjkrvl
uoTEeQ3VJsC7w7AMiWiCqrtoCy3Woy16S1ybLLOsFrCK12bgRmpSMe9VtxioRd0yE21bHOXWg3HL
wpI0/WpreYfwuCpw3qvUqKxDv8baXAxZoON7VY3repPpuMxvQi75mD1Msy9Tj0pBmXbt3Fc1Z1ts
5KVV92P7QHUqc09BI4P5rg5dTSE+nro2upYZgtotmYYmal63oxbd58ah2PV2re1OBRx3i9W2f5eF
/69L8b+oy/9U0H2uS7H7mRLx46//3aXoR/A5kTEgWBTIMGEZ/LtL0YMOTMUXnSGUJIfm4f9AlMR/
U13fBWX/+kPkD/9uUgTqiT4A4Cd9U6GgpPpPmhRDkNi/lE1dOiUCF4V/QDEYUdS5KTDprgAKmN2w
KVvAIvoeAFzeBBpTpYZ7W1bWl5nOuKrnMGJDUsq9KS4D7i7FO9JynHL2UgTFG+F0Sj5Se+Yc1lSZ
SfwyKy54JE1txB4GOgHVaMfVSXCI5Re2GZb8FHPChNeoYZW4DjcoSpjwDL3XfZo65a8PmW7JcwWw
3OrrqpGW/95f62FgH6JnhaR9qJzooqD69NFeYChy8SRtR9xmcTRkP/b36cde3//Y9/N+PwM4MDgP
pv1oiPqhLkmadU2VgCvj9Mjb/SQpfpwq2bKB3LT/P3vn1SO3lq7nv2L4ngPmABgHMMnKnZNauiFa
LfUiuZgz+ev9kJp9LGnC9oZvjgFfjvZ0V3UVyfV9b9xOm2Y7ebz1EErJE6SGzrD78jCoc8dBNQzY
sa6t3jHlPfM1pxm+ek62ua47jjkIKtbuEJffSG3Fdhrm28mY6jxN/H47Mcft9PTmWXtKtjN12M5X
8jr7G+XHqdtLTmBjO42b9WBus/k5k1YJr7Ie2W41AZ6sSx7JeNIofLmd7+561JvroZ+1Zkrv4TYL
aNtcEG0zQr3NCxyZJGo2VqLF+3abKQTeBQYMbZs2RGySfclsWz+btZYRhrHOI8M2mshtTKm2kSXb
xpduG2WMbayZ+yyadvU27kTb6DPUDmOQs05EozBM4mu2QWnahiYhegYo6eW8tFkIg/qWtlGpuBBt
lZ6sdfZqxKTQLbONZMJYx7Pqx6imtNFDvA1wyIQZ5tx1roskCSM7Yxv32tLo4quaiech3gZCZ50N
J3eeX/IZaHVX90pHw5HnMUg2+aRhNJMQTGRIrMNm3bufhapS17uNotE2lnrbiMpKxGihb6PrPExY
cQrpMnGSNzHu4YkwrhXOJKjg2gZgI6qWKey1JeMS24bkcZ2X59F2ro1tiPa2gdrYhmtgbiInirGF
MtHzOLslO2KljNapvOeZTu/PNqyjBFt1QlZed4dpG+iFuQ737Tboz9vQj0yoyU/VugvAGrEWGOuG
4CY9YIS1LQ75ukPY2zoBwl89L7HFkhFtC0c2dONNmjYeRWBaJokzXbcTlgwWFRBslhYlXheYCtt+
xNa8CsPybcmRbHJvnibwVUTbGlRuK5FctyOVs4y+jW1pyn4sUNsylW6L1UiQ2gDxuy5c+Y/la93D
vG0lM1zg0aDdVrV+W9tgd1jh+nWbi3QItTBuLNaUejK7uyLpu69y3QFZRlkHVXUYr2suBWCoUbIw
VtvyaMEvfpLbSinkul62TjV/tpOapVMo6wI6x7Z9l21r6WhHDtz14sF8q9vqKrOUNRa+nJW22NZb
e1t1rW3tZSZjBU63ddgzK1bjad2Sk35EvpVsy7OyLdKGJ6YitPSYpI7ZxOJ5hN+cIMqwJ78TS8JO
Xm/7eRINGZKIbW8vqzbng9/2+YGnx022bfkZOtFonyiIPgRY5td6QwTqFRxwNpzAXXr9Mm/owbIC
CWbkgCkMG75gpXNehgaK6jKAiMTSXqxwBHHv9CVnbvfQbmiFMHB+H9jkQDFImF5JiBXc6KMU8mxG
uDIEOJfAPywCUuIwW2ERa0NIig0t0TfkxNxQlKwzueYMyISTTuoym8gy7PQ0vi04qRI9920tipM1
KO4ZPtQ4OVS1xoue3qBeH674ugSJ6uq9tMR4GzsUcsoK9iAT8mGyzUuW1vWddAtSOtvkds4RibvK
pWzixwi5DScC1YlzdReNJB0nrUIVpjvcGfMaZ1KfbYkMkQ2vUvOA5395zJmaWbdtqmKrur5njjub
jXqKxQKA1+aJ8I32hTOOktaMqtTCTZ/lTOiHmJKdypuw1TiQTd9/E+p00HL9BdfvKUpiVLAYzUcR
2bdaRNSHZ32Fh3piAbEDxNh8I5FeHQd7qSAe5PWyStxlqxwQGn0tbfncktIUKH13rvXW/F5p035m
U7/ucFCcJ6PtaP5EIfJqCuq67XigdHhoxcke46ea36AhKRUAnG4sgihFzATAxPXuR31fH+PGuAGq
0/wGSjxX6Vfp6MFjZ4JMFfotIaYUVCe5TZznLMWObUmEkT659x4ZpsdlkTbnSqygn1DfHNhMZIsl
tQFtSUR/kl2isTx30LKBQSuW2VIUk+T3WSevlGHuiLAhHv9b31jXUsnTyyLy6d4pOFHsepIhvwid
03ST9kn/lA9gZ1o+06g+p89jkxTXfO2D77JgXkWy1UnJmcaDi/iHFZFBWarmfcyefBgse7YOnmwO
eqE4R8WUz3We0QfqcPJC6QExp/1FNyNQ+tw71qa8jshhfWxhDqALcu1e63VqMy3jfmpqjx6Csfhi
6aBFbl67d5HCcbLY6syyxVGNvvOmc2n6CKQHmhRa0DuPw1gVH5YzE1jtlqT/DvG8n3vVvu6UqbxV
m/abngrjVCtFWM6sJ/6sSJheS2+9gJTC722p3bZ6qlMwZJpkrM+ifLSrkdzeiXjtvC0KHwwvuUvF
NAhuqmy4KeuY5rc4l5yuXSVQAIx3svLYP+L4qZniT2rVKfcao2qAq4vy9aT6FPUDbYijeM+y7gsw
OiPNqrN9VIRaPtmKZeyjWhrfHC16TtV8ec5Qb/qYvZlfFiC7mRCp0UyGnZYjzYFrDOo4k0dRGV8w
gun+1JvfYGQD20HToav2LvGE8ugg36FEL7NDa4bR09LoqtJxcU4dhZmxw8yalFeyHq0b+EfYOGO6
bhFNEE5peenBgdo7daZ3UiQpXvRw3JdFsZxmBX1Y1sIiIyHcu5qT3fW2oKjByB6icXmd9fgj6RVS
05RxftJBjL+IrkaDciIGGCA7sQje4I8vKv1Ql2ZbnIjxwbqz44Gq441v44LYHXWu1Dtd0wd5rQN1
uYCLnZysjxqBE9FTukxMIxyjuuM76s22fWg6EkbOet6MgxGY8eBlHwRl6qgLSUsfKfBiVFiqcCrV
tChu6saNsU9kozOgx5ASXvB9cFkVk12J8XnKUTMJo5A3EEm9ATpdE2J0Zl3vMdtmeo4azndd+Nr7
NDa6+hGJijJ9tvJcOCuNyxxlnO15wd5yiPMYMdtTkyuajtjIztVJ0tEIplXc0VOQue3dIAl3Tt+i
uiHXKGyjIfogP8ghIBNpE2+pRRj2xcRy6ddx2ywAiLYG6jeY9nTojcp+SMmX9nO1kdnerhANUeM+
IEq+aZRUMZ5TjByvhqFX6q7QY039VCWxqfw9/+f/b7X/nYClf7fVXr9l3dsva+36//+x1mqkFZLS
hOKWvBCdoAQUzT/SD/kv7JNrwo5LIwWuE+Taf4Tv2KSkk9jirSYzVSU68T/3WsP6Gxsv9nmEiAh5
CSL5K3stL/XbXrtGcCACJigCTxGxPr9pxtVR5IqQlGdaiHoT19npIE+9FQWF3d8X8C/J/NYZxp2W
vS3xnds/s891MK32HN+rfXrgQg+m9Crv5K5tH8cIZqY9NuoL0ObRQIiY5NpO1ESapxwKy9HV7hcE
gbb1ulTXNpzc+tJj9aRPh06TwXBRqvcyDj1lR1KneLanezU7OA21SmE+ODyvixOhc+S8odwgM6+E
ay+PRGEf7OpgRyLI4uZc8k8OMiE7Obl5HjZgY4TC+EnzPcvTkEORPfuugiLvzO9meQcT7icgfAM4
t6w+FrSrkfc6V7mv5fVXLZpvO3U+KZzspkQCII6NZVxLNWdMbJCVvLryq0OFTYJo1QH4X3kve2W9
acsevV0zG4Eq3/WquiqtRzWitXl4m4zyBcXkDuXf3pqX1jdG5qPoxRuKvVaJfV7GF1HHO7IZ9tqk
nZQSxL3u9qM27EtBI6DCuepUx5HUG236mMb8MKASc+7n5ItZn4YYUL383BNPUyc0ACm+KqlIbm7A
IwPG5V0U0UAdvefIr+aJk/CYqd+15d0lwdl702wK3RuDg4ZuiPmrxenTieTOi+KnHn2WdI4MdrsG
AZjazsHkvKrJeiYQFl0BI5qK31vdNRtskGmHqCTdnd7CCY9PkQVikYdB9LdTwUdOpJ7eTnum2aCP
sdwOROzZNLlXtCZOFfRz4bc6XsFyp4JPxqihkM0GmkuNNhhdhiI55dJJzEC9jEN8TuL2kC5kTPdp
uDKwTODBUj4SIDel3woTMixFteMgLOxOE6Ymen/UKQl12NcCVDtLUVkX1H8I4zC1XN8WIDnp9zYE
Dul8gSHak93CJqjh5BWooZwrOx8u6LNWZh4yITksLgCihXpuJ1BRo2M6C/tlGD5XC9F+2TXCEP5Q
3gN3wvqKwvqioRwoizTIi88SHBiox1eNU5q8I4DcVcTjILgPa+42tzICURMlo8K0Me3OkU6wvQIC
gW4pWY7kTPugnbz7tZFgCpOO+nHjPZek4eej8KdiDoFcg47ZqIbUtscpJIohgCm0G/5w9WrQHlFT
3uZR+NOT8O6HseDnhFBntUr85DdYM1VBzdZ1x8CQzKrMf//Jb2CQMoaekSBHPftIRozz+fNKh430
KSB2XvQ7gSnAo2Zmadwrs04J08932kBN6zLtlWg8lFm0n2zIQlS3A5yCMO/yKN7b1A2AKcC9fi2m
hyXDRRp232Od5ZCfIfBc84gen7NQLffjigZL2j2HSxnDtuGaVAKQCroNSK5ECOkYX2ZaX4wJEvTF
U8qdzt1sDzG6Du5xTvrlyja/xWmC0Fa52O2lZtPL8MvGb4bHcg/JJw/K+JTxJpCQBQCTDDi3bfyQ
d1QQTD/w438Za/J7MsI/fKi/+Wl7QggkdUFILrNnFYG5WVKZijxoQWmZF1/mSqOx4XWVlLsHGneA
2PI/+V6Nf3ZwwBUQI+PAUnFK/fq9EsWpuGMrUaJozs6wU5/9X06haO9YWlP76wKiQdhF7Oyshv0N
gdaDSfCy8lpD7UQ7Wd7yqFDZ4pIr7nplPk3WRbiHzAtXgEG1jxWIjNL/SVLG7zAuVyOeVkIK8Twj
St/cMT9djRpXTKJ56Gca72vfZax2drA4V7Nc/uTz+c1ms35DvBCAtaHz8fyDUw5ANUOwRP4vdxnm
Y3RkORPsdEjco6j/7LWcf/izNIYEVmeMlLZp4Z/+9cuAdZqwFMSkDStXbmE/OJF2StrxiACFzXcI
CxNcjUBKtGevY5Vx/hoQOify1S3YODleZw4mnGIBDWUBRAOJqTTbEyHiz1n+SRU4fTjnY4WIIjU/
ktTzmIo8HI2XeHX0JN03pSl2PP8DL6tPFK8F6vo07yuk8Tdj+67RbNVZ892iha07Xk+w1NOtqd7X
LoJTvfEFDohY8wlpQtz0MVtG0BheILgxFQeVctr4w0zDyIJCHPvVQI0dCo8r1Iu+qfEoGQmsbTI0
Py8ZmFMf16eqEaESK0eR7dLlI1fuMI2cKXBzW1reXZpsSXLthhtt8PWSYu9cDxNNY1bRkXU0QRc9
qdkpwfxsdUenuC8NVCuo+Mak9TUHVS4fA8om0exHGlQsXC4z0nt5sOZPMdg/uvgAS84RAVswmI8V
ABoRbkA71+PU+9P8TVOvpFuHNi1RsfI00z5XZ99mNz+r+Q6J5XnuwfG8D1f75vARGOpOqZNgLN56
iS7KuXW0hzS/Hbpjr55k9zBwciDN5av/BDIcggGvJ0Befup6L6xdK1A17AXQha1+RWaskcpAmVuc
KqsJCTVLPCObnEM0QYHN3Yonwe/gxcQUtuXE05NGboSUZntVm3im0OJ0C2vIwma45E9uRk23cDk/
Eys0hzHMHJNinCRsuxTxB4IqPjpJ9wpH29L3XFLvOu0FaqZdaIoqNYNSAmASChb1IKW7x5nfV8ov
ZeAxuE9Knec9Zx8WKEtcZQIPoxnvQAN9Xq6I7R2C8lNKR5rXvEhnOY/2WYebNg4t0btFSf6g/aJF
YjcAxjj2XUewgbs4x/VINUZaDzEnVAwyStEcVYV+YUpuPPvGSr5FPc3QchdlFvdMd+DS26tyn1Ms
Qz2DbvFjPc1Uk3kQlhsM1gX9H2K6+Gyl3gmWBkcMSyUrfsym21DDWLQPi249ZsbzYA3Xhtn7EPln
rTpE4tklbLIGAG6FEbT0NVM3gajNz6MHLDEHV7mLIwrc+/u6fx8ng+mL1nAkqqZ6HmZGAprsR2c/
uu25RahOimWo5x/9aDOP2Dv0Jg8FrqesGk8athm9+ijXYoyHCoglZYHm3sLOArRAwbh0fU+80tLA
tZqGmUf7dqmfYu+O8W90vy92Hrgxc52HGoIjUnup3dve0kJrORpMXDnOzyX3OKiVJyv51E9PqqGe
FKQ43hg/SjSCC24DjcjkRr+NVGXnVM2xb98ViiVa83Xs0TLgr0EufI4j8biOlGPaYgcpdjnINiv9
Pq7ei/ZThd1CZ9ac5S1M4r7rP6sAnLgMwqVVA7sWO+Y7oz0q0XXr7YT7MuCKWJo4SMSHXjFqWkDa
CZoVLcBr5jN0zwykAKF+yVZv5HYwTg6X6l0muV8mrpX5YWEcdftPaMEFj9l2+IR1DFsB16VmBtj4
dqatB9T9hLP+WqrnVtlVFvf80IdxeSrA0iKl2xv6nXaUcY+5ZafHL7USnwUFKXMpX+AIQfYzzAjU
fzN89Fp265Dbbtfz3iBLrMYeaBXdzpgLf+jx8MQZ5lSEdbi+1ajFueYGwp7gZLAR2icDce+EVce2
uY2bL6KZ915eE+GM9mB86dNnrfgomJUUsvssOwtJNTtFM7NT+tI66m4ptTB9zKYV08E01h+nvOKl
HxTFPnQzOtocjWkEmhs390r7UMvlFOnMvE7s25jabGSXyxiu/g7Rd6tEyl+MaecWjxwNLT7KrMue
1PESN1ylGUaeS628aSNtpbyVruxCTbnDGBE67CtCULHe8E4RI7poSU3rfRytwNW4bVVKz7laO5VW
rWqn83K1pey5kPaImwOBtLnnHJJstkj9dsKyfN35ZM2PuYkKus2CRZbn1P2mdZSSuuc+0i4s5AeB
0jnGUloHzlc0w4N3HM3VNnmNX/gSdc9SPfbAgwOVrMNxUD+P/UoiXtXkr1VOcbLMW/Qgk461475R
yIs/CvVAsq3ZXRnTI5qZOjpmTAWuduU0VajDT6B9PbbovVrlezu9RuxezD6eRe2M1HkWXCo8N2hW
xvrLUrxU6+vk2U3epF+UiPIdq/4CDR5EfRGkLzVRKi4h/Ez3+3Z6wkByhXmQSHR+oQrzgoe5QMHR
T7fSmkOU+QEkAPUOzo3C/t2N9R6tsN8M5Rc3OcqB+IKpvnRjusuWvckOK3fA709aeSrtm0F+Hpwv
mp49a40dmNoHsBep3ntCNcM5pqhq4jpd9nG8GrVZTAhDWL5M+ALkso8oV2UhiglN7dFcRjvXbf2+
CSMzD2fVQmjHA1zyJEJI490vfGHpkgSEHoWTyanNpTr1CItZXSs0c0M4aRwyKLSA8PZ1VAYOWG2s
nRseplZ1yDvjOGjPi2fe6yXCFzfmZpEH2Qz7ycVP4ymfah71I7bKmfUqrh6n9goEH9sCoG1UXWnZ
Y8up3BFm71Kn5jmvLPc3sGpoC5+j6buizDfQaifFHFGsmlRQyg91NVx2FQvbqfB2oBJ8MZ8Vo/c7
z9th7/StDGunWlx7UFG4Zahc6rGbsM4/jQa58vnqWul3rcG+wmVd2YPfTFaw/v3uzH4UY1oyC9+m
yqSsxYEOuaekrHmarIecPJOKG3rd6OdDtEsnZWcj78Ki7BL5PhW0XQg6U3A+cLGn+SrQTQKDv9DC
z1gvxTV59Ds7hlXmiMkGFOsD5znkUImJt1CPcZ6eO9X0ZTWHMk4w2DLJlZeh4PAtg0yaDCd0mCYW
tMd0Q4gn0i7L7xCngazScXAE4w0t525aK+4a3yXgMpH8LUaQm8tBmAoERc6lbx3yRkM1aSEWW64M
Nn4lSr8PqoWawPVlTlG9UR2xPe9z1b1Bw3RVG+1tmmBirdQwwXo+5/u5HcIq4+pRq2tTlNgz8GBF
JQEFL1OUB32b7uyIKzX1B8UI7XSiuG/N4syvq+42l4wfOY0O69Y6FW96Su9vI056IyMfFyhBEwwS
/TdohHCws3M/aCdhi71rjqyrTTDVd8sMgpsj7baXk8cgGnss9NiT7Pybgd594LGP4g/Q5Us7TXsd
/ZTkeywzCxqF0wFnl8TVPPIZudZqSNvzMO5Uoo6XcBX/QrXuTfszmqW+Q2UhOP6KV65mk3aBWT2Y
eeunKGmlYodUI4ZZ9AWVLJNnDtvDqlwu4Vi+NOT5F6uKoHxeimeWAr1q9+pi7c2MLFnMA9WbyJxD
MVzni/IqGnnuTe1Sp6/Cfc0lI+U4HNaKwwnRoddmt8rY3IxGe1q6+pDo4wEQzjKz88DohDT+YQMZ
/hLy/H/TrM7i/Q503yQi7v7j8L1cI9Xb/7G+/P/+51//53+RhmSdRfBfd9edy+bbb6nw6w/8vZbH
+5tOwDMkgMcWT3A22qkfwDSFPR4CKPBg11BVWgaAdP4ApomSX0FnCqJgoMF1fhFc8Q8EV+iQUsDd
1l8SXOlbwsvPuBFoObA5r79iR5b5e0jnMCVe1+p9F3gIJ4+WnvdX6VLC0pl14zlH1EsZIKZQ05PZ
4qPaK04eYlGhXrhtzO4iFmc8tZrxQlIcppbEne71uvvcl9QBE+F2UwzJ/KzkjvGkK41XBGUPwVkZ
6bTHF7xcTQS5J35bdXdkvtbXrZXb7dkYNcDTbIIt3OnULDZ7r0IBf3YS2a0xlEaOuRPwPmHBhne8
BlzoO+rX7SKJfNullu57Zq2OEUwkJkHGBkHp3C0idhUUzsgzd5SD6m1FQ3pONDu7jpiYIR0ebwFs
EerJ0XQuYz3Y9aVyYne3VHOq+nkKaWZEFqef2uQgeKUQEHrNOJ7csuAwSrBH+ww5Bbnh6CNA0Y2k
39EDqHWrE3Zc7Bs8t7EeqHCw+qHoIf8fIrrdMZykqlveC+qmT203meI8Lomm1pxpCFBICHMSceIJ
7D0ZbR/xxJd8TiZWCJa4iyXzwVc0Jf9Mr8nkXGV1Be9WT2TzCGz7txMW5CCdu/HZVXMtvTa9dOpv
Mq/i9yLydxDQFp71ZvSi4W8g+IWZ0UY+jARuo+QWDRBC7CHEotRb/RR5xcgzRGCHuXRTD+R/ihhN
RGydqtSN2jSgOclWzp4krAY8geQO3KpkXL8zDIDxYp+2nIuKlQwqlIuoC9LGziYyH/rC9TWXWp5g
4kVRXLmkRe+tNu33VdE16ro5LvnbwsM/DRotguq1yGMyvhcZ0xSrNeDPMs74esfEQss6ypzhoEqs
jN+oLO8wKqC900SbbACcrH7GoJKIXY48W33Um2wWBzTi0UvnDuItM/GesVrgW/OtRHpIXdJYPlKb
akHjuHNmMnk5yItVbChlEKupy99Wlf3FtSdoZKWn1NAyqywPXQJiblvhEEiAiBnlsoYjiyrcOE9O
0eiaH47JOsS4FbkXIqxwvxO/GQ2BWVYSvlwxnStUvTqO8NrxjpmBN9WP5bg8kNWhQP7AoVb+PJke
hImLOTdD+HuSjZHg8VtSk7qtcpmfGquJa2Bb2X91k4q2a75w51vstL3nZ86kvpLdPnOgl3oUVMZc
FphVU2mGkUrVY2DWZS6v9AIz3nXP2OkdqIygiIX4nqK4cFK1HdhIWX/viZmOdoOZpzGGfPIi0eqI
rjgSIK1dmwMAf+q62UVDOq3tlao3U/AHc+CQlfOgXglX7caQ4u16/UDsqmRSbhp9Z9IgkbERGoRO
FTYmHjAuZJ1Sz1+Uxlqq3eIMXG0LWr0ntcOraeNzvbHVooXvspdknxQF3vI0QeCyjlxNHZgWvZP3
FC9NGfZno3pxGtF+ZxH2DDp+lOk1aXL5QIcP7E4zGdrRMw28pnE5TAQH8Iucfe040y3WoeI4YPwi
aXHWkBfqPSEKzcGK4Cn3SzS1kp30CjYZKVK/uoE622VcynJfHRxT/EgP+0vH9P9Zx/b/a+14KJP/
3UF86ce3pPuFIV5/4D+Fz6ZBreGPhljXgSD5cQ6b9t8s21h7HTmj1+ZDIPg/zmH1byC+lk01y1bA
sh7efwif3b9Zax6cS9a64dLG8ZcIYs2Auf6ZvzGogrCooyWd0SHAgy7HX6HlWTo9NkxSLTSkyIUv
0LNid1WRrjSBigqnbAgMUiostBZBcFRXwy35SqXWtd9HjaoFXJNJHhRCUg3lduvsbSdxdNapfEiC
YohqOqm9qWGYTuKKaMs+1iboYk1E1720JWpRTAXFkVea3huRwqcqgEdkTZHCZYQZ0VHnNamBpWiA
XaaBRTy4YLdwSxmBBwHaQcBRt++BfTNyJsCkK410J7VkajUQ85Je4dTQyjYKDl+rGvVaiVzbPRZt
Fl81CViBH5k6AkkTXPMu152lOI06WUTovdpmCMeidKlYKaJuJ7M5uVWX7mbppHuD0kS51j1MgPyB
jZnekw+ZfEaUayH1whU/HBXYA/hXfm08edELEgEVszASyZeiwz0U4EFD3s19auOeqRXjMYLj7r95
fapYu0wUmYMonKKtM6lKo9hndmO3O0QnUVjPZYJx2IlM1Enx3FQ3QpnZoqzB1VFzqVSx3fRDjDnH
hiPgOaR5RwIItOWAetqI74vY60ELhNEdKzPporuuqY1+NxoYPw3huMUxNcrqMtV1YX61yb/B7Kl1
+keBwpVntgd2xtSJ4o5PmfyXxH6MNC27apt0QIc9LTP/OjRUrlWuUZC3MFXvsQSGUQvdMV8toY/H
DIPO+qStbiyDKmC7IFQz52P0jc4iMcM8R1mTfXIksvyAoYpeOwFYhY5XtXZ9ChpFDhgjIs6BBDHB
dEvRNiqmnmln4OSoYUM9ShMHf5IkohzScmr+JC/9H+pKifxDpMFUTMmlivhjpUZ/IpvMMva4RJY+
rESS7FdF7EFXiTL0Gb/zEV+mDXiVMOX5tUELpT9RGuYXRWEfCQCoLuQTOfeVwzq/uFV8HRVa8Uxz
lwyR2k5/QiGZKw3707jNW+S9OsaWtk723e8tOmY3R6qkrz4UBBFBc6ZGJO+ipHVdvulUTn6KE4zQ
DTRxxNPp7Rdk/+p0MSpdejujZsOWDTmA7H7mAvRI5teH3dniw5tgcyrFK44KNfWPeiw5XFKWetow
07S8xHphg+QXH3bqXhujU96U3Ih7TPwVTYltL0Ohu953b7bS+6paui85rsfa14diRhwVaYYDZq5F
L7mlKN9nEZX3tekCjtmEQvlRbVQ9ag9+RZA1MfaniWDRQ5/LQWUBzoDefnqs/xO2W/uN9ts+Ro5X
2nD1tQ/898x0KkCdYYz1ngD6xHoo82Z47Wv7GYhEP84i606WKmRQNPG8q0E1yYToHDL4+vbOUUbq
moeke46QfIYyG+aLS6Hc3qk7uZ8VffiTr/yfvFV7LT0lwpXvnXTcX69OtCYxdnmS7ZZG7z+h/kVa
nlbLvuxVHSsp4ahEMJJjx63095rcf81fr6qi3642TDuaa2PosYmNXN/bT3eG5zWxm89kgonJghSW
2Pw11PJEwczVk6sM2o2R691+SFrQm6XF3FmWA4V7JdKYZdmp0vse5UK5Mmc9h1x29fNE/NuflIds
yc2/vkuXE5YPB785HWi/U9xuWkx5aQPXZy5F3+BpbdiLNnok8IGzY5lZKFrccjHy316nXSTqd9Fg
LEHtyFdPQL8OiW2+6jQdIR/UlZsmUtqd5g750Sav4zg5WX8QhY4GNo4A8/46JvJvx6hf0I1/OZb9
AoL810A9CAv+6a78B4/Z41v/Lflv/7N5+5q8/TxybT/2Y+SizJq4YSJPDVR28PO/YB/UJxGdz837
Byryx8yl/02jSs3hYqAQwfpZlKfZwCLEaXoePXprD+9f0eT9yKP+6boDWgBzMeHgXUJVXd1cpRc/
3R1idgRmTuQRWa2VChQhsVUJIXbsF41jnXGloltqeP4GuqKr1Ksa3fyyLACFpyElrgqRfZ59YO2f
H4XwsOjrZpceGYDSgx4vLay6CiSfOCORBMiEa454waWcznXps4iKb1Yh6pPbKs/FAn/cuGpxQR0O
zWIYUfMpSWv6TIpE+Ra5pvpAEI+2H60pDfigP+P9SilG7bCKubAkx7guQAGrRoq3Sc/sz7OQjR8n
TvbgajOGsqiT8iSFCSNneUiqMg+lseYyXDbslR/sZ2ylWQOzXPeFeWdFkJCG0qK4iozxnqcay5zs
hQN6HZUDPOLQG8Q8xSYdDl1XkAjZEcsD+JETqFrTxHmJWlaqMzFWmE7duEkfQQX1gbjDaa6QJ0Wy
u47llBxKo9WvU7rykEMXjvWqdg6wsk4cZ3FaopR8lqRtv0exTTZWnOG3iF1qcdAG19kzlt+kDWfN
i43HPBVYTo44wiP5LutSOgOYvMSu/kLS4+wxjSCGsuuD6y7o5IfFnQWxU1VVa1DdA9T18DHGE/NF
6uuqW7UYeawcskr5rnml0t/ptQU85fGFCX0lFqK+hHfKm8at1OsptwCyUd6libhJlJ6sUggKzG6s
nEK3eZCZZFIWnnbN8stosgw9zb9qbyKm1AsaTcZRmXnDXEHX5ES1zYnUNc+G805L98pdWh0thD3A
MRCaan+KkDUqfmu79RDWC2Y01Bmu99YTpaX5pSW9i9MMVndV4VxZXH9qiqbfkyufq/th6olUzWqd
Asbe0LNrgu7M4cE2c6gHM0fD+tmyODetJcpJEuqbwfvkedJ9cmtZ3tg4s/u9Gnfy3rFpjnzQUqWw
TmNUNe0L+RP2S7R46bdYLQzzti6H6ss0y1W054CgF1OCnrCePG8MaEy07lyiriSCRiVnXcexGT+3
oyPnw9C7zAyjU4zvNkJSEUg2EWIbM8d9b+uYTFGn0rv4goljGQOWCaKFOktpvTNVFctrR547Piqt
FZdFR4fjMxOVmU+Sk57smkJhVCSKbrylkGGYjkNVwZu6KIj3hjM391Xe68+WNetKGCX1/LnowTBD
kirjMkCIJffD/2LvvHojx9I0/Vcae70s0B0aYLAX4Z0iQl6pG0JpRO89B/vf96GytkoRylJsDvZi
gBmgMZ3T3VkMkofHfN/7Pi8MGwAtVqVsWGV6KBedBZ9INNpd7vdOiZpNse+D0QA0z9PeWxdp38rQ
OTLXQV/R5lBTXEz8L7LVFu2ccC6Xco4JTGHjBWFernDpeLSscKETXuJCX6OmKeezbpDC4Y7thKdO
0p6xCAQvV/QDAAK6v3Kvmd+LLkFbIbGpcWdqW2R3dRS41TqjWIGZtiZEe+ZRTIyp3BmgTRUovbAL
bDueV8TMtbjoDO8lC2N9lSqtR2dcafRFnAC4dmotQM6S2LpUTltF5aU4HFW3OAL5/APT1xEuZNox
Uzt1Y7OxdiepmwevpgWycNFGKSbNylZ7GqGDJ4NqoKuebiBTZbB75cKYdRiEVrFcY3roUzd5sCRa
/HheXaDDJFc8qqYqvnRKjXzALgxYIpgMQU9lwilrhooZAggFpVHRmHNdb651SEqniY+fs891NLoh
jnjiAtz8MNSG/SgxsWaT1uYbWngEMa9TM7P9hZUrlUPXzslRkrW2Dd89yIcoBZPSADLPyejisOQn
UTLtHfgui0qHBZM01eD6W/yBrrlWczvFGSm9HYtKSbWSCu2Dw/BZajX+fFxqxP04i6opvIFDdiw3
1KXHqiUUJMsY0J1IstwYuyw1AuroLkV9MOMUc9tn8qXtua/mmuFPa1XGW0gacZASnk4PFAqrkx3N
VtVCepd46vIGEXab80xLPpIWZNWeomeUgCqSE5nRkRdqmUIJ0RFx4cNRaosshTqgxN+9VcOTt8p4
rom8CNeBkHJKuyyLyg7fG9AWcooU/rlzz23kduQkI7Jg2sFTqSLO6UFuhLihlkDfwNdSNK8ds5m5
8Hbreg6wQ2u3sfAwY4CsCY0uPEr64HCuzXQ0FIBqFOmb8DS0fUXrdvlOD3ihUpIozzAu+/C2N6UE
b5JV97jB4bze+rltpoirahnBcix6Yyo7cVVcB4CO652j6Wa7CoRNKLPoyvI1Ekl5R0Jm1c0rzmto
goss/oGLJHIXqE7KaoofFo1ZCtv+OYvAG97Br4gTWtomHfMGEB1t0xJr4gGvoJ9tXZ1m5TToZKq4
bubZlENGBhqvIKIePrWkUq2W+RjCGUz4BktjVsZWI54a0KcUUvvCGKpDNSBJmcCLodiZBfCAFqYS
xT48wTxB6+kGTMea6lVoT4beiHeeXLvrHqtju0MGyZmcCBVoIEs58SN9D8O4U4+IamJt2nE0C5El
g1i9DvD+ajPVb9Rnt0RzR8lmyOypVlhBuW8NO1xZbW8dKu7IfnDJcreYVPDN7SPKAPomkhtWqLAI
JfTwGoG8yaEKFawxViuLg5yYIeq4uoorUF3syL4RM+ymUyuu2y9RLtGtjbH37EUj9bcic+AIezrT
JoQgD3aPrgKiUCaKWqvPil942Tjp6Okz5B//KVIq30UGjpt5Apd3MNb4KnL/Gu5HcksbVhUPUtCZ
vQzLGynUhpnD1udRbkCpRqliF696yk09pFY8igWCuPGoI1e5wBtYW6WzLVDWycsAY9qwgEFGZaty
yraJpz5fhE98Yg6mY+PqcvAtixojm9MqwPLtMRb7YxN3nvtcw/Z5DozxRE4qHT80ILyMdxoRszVP
2fL6615rSnHnJpJAYxcLUcXwKQPwwXFXd4us4qi9q8GODDeKNYB393vaC/MhT22TTpadq88YjDjN
EgaeHPH4m89BpMv5nEqzqi1r+K3o5bFBFXPRUpibjAUlXHSUnjp6C0rsN891IAtEpXkZiUVv2XWD
PhA62nRkr4IMkt3eQq2vRehkfDY4sRcXYqnZDjILjPS9gGqTsRQYgxkgxMOJzS1quVSjWCrtYtQV
ChRIvtTrC/Zd3pXStepjEnXBQaVXdWdRzUOyTWVBzKu8RfpZGg278Aod9bWcsh8uvR4oHl5X/K15
pGv5rA/t4lHGCphhPKtrQFCtMCUkM9Qv0dlkVXhQFAF5qw4TezX4UCg3PShMNOhdRxQEBYCNU8rW
iwP4v5kCzrKe8zHWbRYzaIxb8O9xOJMdyAkTonlrepRs8A2shyunllxGMw44hH2iu89oQS2bMddi
hUstuxn4VFGQ9SVD1DdpJBrcwtpVm2iOclC+doqhPsBoLb+bng9zVZH9WgVvQTKZNEgIcch00hGY
4KBApkPMK/B88I5MEalvI323W6gBlBEG15w0g+MaC4rZ+nbw9E4Gig7F9nscxrlY0OpyoGDpuOSn
ZhyXNlwrzXhKpTDYplWjIcOlgVihDUotIIuh3L2IIu8R8pk5FuaK/SL65TIy0AcpTmHuLCP1riTF
gaqTlgXCNpq0MmaOtDaP7NLtlxiNPMSsiiFREQqA8RPuAKeHQAcvzS63ufMGmO2rAVfE0WjGanIP
FnJFvalm8I+co7lZFVB55MBO1zGNFPo8koQexyb0L53AS6tx4Ha1Es9bGrLQ2NGTVD8P8v9YLDmr
lVDv5AkT5EDCGt160ldOT4OhThiBUCARk/zEtxKylXjtwONGnG1ApsyghZijyA8S9wWbAU2E91Ua
7GXsRw2dDoCCCQ0hwOmV04L9RZ5Atuu6iIUlHIR7GyROMosicIBoABNK1OyRj5qPv3tgS9FeuPex
ufD+JDwWJEe0mIyK0iDm5qz5wDKdw3Nmis5i2dmXUqwTn9yXr+/qA8ef/7z3HpW32MazywiNEvdb
MUomxuv0RodoPAa14C5FN2SgdPMyzqa14du0xlp00jhCkEY5uCsQpKUuE4qSGxR6PNPQ78hGRjr9
+S/6eN+6OR79LQHcBhDjmbmiCqTUiXQ/pcik6QvF4PieOL17/ftXwZpDhJPGF4st4vS2Q/IDGtPj
9IBIZFhzMNLZ4jiXYkPPKsuMIoH/QQFpo1Jkpo90ehXRWRwbAyuhKsG5nQmczBJOLXl/H0C4SS+M
2Y9PzqQnLXh81GiMn/En72onmkWFoHLahA2ZzSfSC72by07WlBdG5vjVnQ4ZS8bYgbVT0PzTzjN4
m0yuWe74NhwnaYJFCuo/mzh9QblZy5J5qFW+s/78dZ0VbHmQY8QchC/iccfglrOPwaZRyNKKNgFB
Sfla+FA2hec1W9mrjTt5aONvLDfdVJYYpxfG44d3yK2i7DG5WUF1Wzmbg1KUc7bR69QRwggZHFVb
iVJRGQPeoiWnPn9+o+ex2OOUJwxURAQ/EQKFl+Z0yKiZn8W+YrG3aUClczzrWBiCqO/vRQMoYsr1
TQASnnggQMJJlqIwnb2fhf7T5z/kw0vmdzD5KfCoVby4o3f3fSGuL5HLahKau6Cyxj1JMnCEUDD4
u1M5D8GdkSJ8cWT9Yr43mG01lbhqHC/nI8t3tHgIrZbJqBLiIU5NxVXQZdsCfVMiN+7Sdq0BymVY
2G58IQ3yw3sWNJQtQbASo5rP5+zBU4Mfz8BeDH7edLayGLyUQ6FVvsI14gjzW09XU4VQZEa0ogI6
4BGfDSrodrXc6VBgI86n27pu8PrklvElKkNsuhaVwQsXPJsbxguyhDDhUfDlDs8vmNnIIFUUYNMU
LPaqDkSDGPLirHo2aCgbq6bJaj2Wg+nZf5jvSFjxEBSjMUGeOi/sAFeEXnomdmA1IKe0u7R8nQ2Y
nxccL8dghdd07mkzYnryjZPREXc19TniwPrYMQVRMRH0K6gDAS3hQ/385Z2NFC4KPocTh6KPfDX7
fEYYYx/aoEc6rkntd4cSzNRO6++RanQXXtovLoTRHREC/2Jm18+GpNf7SqYWeHd7PotJFLk9YivQ
OYEa9r9/KbK+DI4XXNAm1+z0c2/ltpd9DgF0CTOYp+NNRWxPZ/b4p88f31vv9936MT4/0r5Y3AXV
1nF/d3qtyDFEQFCKh6CJO1LIhLEoeLZVcxUQxBBsnMF0r2H8OPsh5qg1UcRQjQbCeHCWjR4Z0RWk
GnzRn/+sjw9b11UchAxbHa6ecfawk4pMlaD0KREPHOsceBIQWepgbo9/+v1LaYwcjsgs1R8eNkEe
mPk915sqeXNv1u19E9f3Mn/+/cuwhWTtUpSx4Xh2R6Tb6FlCvtS0UgIcBUoUzcG70aeucIT8/qUQ
yYxKHUYqg+j0lfo1WtomBFTSljB+PX9w9hbbD8x//OnzS3385LET0YJiogYdwVpxeikKLFFYoHQB
3e8EK6rNfN9dUw9rQg4CGouaeyWkpPn2+VXPzgOMWTbhLA6GRWOKmznbyTWgBR1YY+6UGc6GZcpZ
c9+Kuj7YZcU49bz2ESZ4vY4s2jmVlccX9qu/GJ0m4xP+hYUCmR3r6V1zWCYwCg4z63+TqUdTjtTn
NBr3BrER84M+v9uPV+NWZWEgtLJBUp6fPeI4ymrbxKyYF6NSWKLwbVT3/w9zwccL0eoz2VnpdA6R
YZy9TCJILRdoEYXOoXv7Emic/Ye+BMPg437bFBNzdf70qiztfEPU9DkMMrN83tFD3tUNbSv+9LuP
zmB3PEZQcjsftzBtVVmupmQ8ujLYjN92LPub/8i3zUDAyMR+lDWXDdrpeIiE4Cyc0ye1dC/dUm/9
Hmt6sg286vvn9/Nh42CghWcfyN6b0xKnodMLCZCfRYBrZxLoCkFRcG+x2V6aqX5xEZR+qCLYa1sf
L1KZce+TuuyQApgkt7rwyle+KH3x27dCZCdTO44+uqPnu5O4TXM6QR1Ao0Zzr1lfEqBk9aWT5cch
DU9GUVRM6QgUaVGdPjD2t76ve5WDvdpQNVATcd8sEdSyfcYAww7+85v65eWQKcLdZisi1LPLOX2Z
OGZPqVRNW2CfbTes856CQWSY3fz3L4Wbjp0kR1rx4WMlFaVHrcGsgAIXE3lk++lWDjk+pzn0nMnn
F/swJCgCoLFBjKvBEvhw4gvjwAZ1iQ83cGAhSlSC5rLH4PvNq7Br1BFDcFpmPIjzrF2J8JWGdCey
B8bhVlJxnWW99dsPjqvw0Kj+jcsxa9bpkKizoJGM0TPlcnRusYchp+esHJs37CX1/IL27sMmnKsh
4mASYsPP1vHsi+1qrbQMktXoZ4T+A5ETaBeArt30SkO/PTDcC1qhD2+K6wFyQk/CSsG+7ux6chBY
OS11e+SaUJU0UGt1thWsfvtNcR3MNYwGWfuwZ3I42pCgQ1aGB06+38pxx3HQcrq8/1M99I9Fx4/3
YzHTqRb7M6o3Qh63Au/KKMT6Feg+W76oOK9DmmtqlU4CK7aLC0P8LZT4ZCPMkBh3ZoiLUdfwf0+v
VLptS3QI3240zt2NHXZXvuOoX2PUCLus1IhMaUmiPGTErNIQ1LVoprjEQSx7cppIS/MAkJIFzV6V
XDVZ2so9TiH0DSPDooqRfpp9va+rRjyDANakaehF5d5U4uHBswnDWVJ+7O8NvULNmjs1jSgCfzl5
tmQvoIJliwP9SHD490KM5euwpNOwon/5mDutFmxi6I9fSlF13kIdT1n3XVs4e2rqxJrQvEG0JhD6
37dDZrn7sopRP9MG1I45ksRhViJo2NmEbY5RfK6DtynVDOrKIHN+DM3o32YuJ/HKLXB2D26fWvvK
L5XnwJTY7pDjRPn3d0eYRdmBIzkVNBbW8++G+NiyC2pApLXLHrYMpYTG08Vx/PHrtN7WUrqLukxt
d/zv340uIIEZNimWB4iNlJO0qHP2iV2zh2wlwoH7bLhQOjsfzhpWF5S4qj6q2G31vIaeFm1EiYjs
rhSi9Wtnx/oyShp383sPj6swkVLlpEJGzfq8jBxYkMEFco8Jngy24j7brEFI8e3nVzlf7LgKZBmb
CiATASW5s124E/lqXXoyMcNJnW6DMsNiU0YOJ4DYuHjQ+MWD44TGB8rWn43w+XYhDGDrp2kN1KuV
8BnFLAsujcufk8BvGUP+K/o3KUi9e/cflIyPP8rqX5OXJDyRMY5/508Lp4AtSF+GIjQCc8oJvL2/
LJyk+wHAV9lJUk0dBY5/yxhHUTplXEoQpxZOTflD438rc8Abv5ex4fO//u1kyUAAevL/v++qsBfn
M343tbObGPGGzCbsLsZq7jiS333mBlvMzPPp5il2uGkc/aHSjPqY+WAB6ix0V0Y+IFdoTeQlqHC2
1tAdCa8hlDeWzSkeRBNjOLg4mFzGriaJdClLFrkwoTYcCT7pViT85LTlO1Vfcs6eaXD6to1cywts
jhXfBMs/pkV/rpa5MnJe0nlNdB6EF8nEdKFtR1z9TFPzVCw0r5L27WA+SLVtzaXGl5DBGMGr00OH
VSsleQylXiElRZOu1cEojnXryxvTaOOdaCj0TdKkBztqI515VGKvfDazmdfs+2GO3aq06iunSzF8
V5vAbn7kGn/Bq80bV5YARCjDdzI5pAk8uRiLJ7p2vXhW/Se19m8h8uw8UazVKF6Kvlzr3jp8cRSV
4313FGnyQgLIczLkX4si2YBEnOO92CJ626Vmt/BbVDeucVTc5IhWamQ8DqvWUe46VFiSMRIT5615
hLR86xXZLUHqY5yRuVfdGISdMsl7ZY7acBtGHfyXp8A3Z5rv0ByOllaHWLPsdg009zYB9GSk0nNe
GaBR1Pi6Kt1buwdBAjj9ueryG3QEjwgOdl5obvvG+RKmw2NbRmtHqZZ9WlLWV+dubS5onVyTUrIw
DQeNFAmbhMJ+KemuYnKbCMk5NA08IpritJG+aNHOzX90AArSPIBim96oaZDCxnC3ZmovSA/xp5ar
bjmh8kt868pT4lcUSoAp4PtJ9j4rilVeWgc154pWOhuQBq1cKyCdUExFE86q4IBBl53qoXbFPC+c
lzhMvifmMJOqa0kNDvgu8dtsQ4ys7mhSPtYof6RiMQxfmmSNHvSBGOex/VzAJJRuY1l9wcW4CrWD
rpBPPOjF0rajZSlBlyG/+kmKpEUhDYvSTe+FcwcYR9ejGwyl8H0hvarBUpKmgecffcldS7a+LJDy
2a26xxOzp3i3VxNrkacPQ/noJPVaB3I4mM4si8VKz8J56hpXfTNszFh/9gsXsFC4xNBx6CHTQozk
SpgSZnlVTrHSQP19LhtlQ/NsJbJwakJh7npGJ4XlSWMtc1W9sjHC7q1O2cSZB7b5hRG0HYpyoYBF
CdUvgUVMOu8pp3sJqSRu2ldfiq7Jw7pNGuBDlkf6T44RFzJ58pRIOXASQ2x1iyDVDFxKa28CM7sn
rxmeFJxR86rUQL+E9aJQbjinPCqBudDbK0u7qsWWhRnhnNkvCaTZsZPbFgZivYCs1IgoQsIJ2CWb
EJVUv4JV6j7b5CbB1HGu+6i9NcePz7PsO6VZ5fWNnv+IewKaggUyanCNwaKr2MuBZWittVHkqBzK
nZYG0HbtqxT/2iRcEVMLsKgjms5DS4riLDXnVURGkhYfhFQ8kRG86lXn3kwkgL7ZDgw1+aySfd1k
xKoa1w2iazNRl6kNXaJ15+2wTABP9EmzKkU5F95zr4tjWZUllL1o2Xbyg5M3e87gj1RjvikWRfLM
b+dDUgA1quZdfiUI1eCe3WVVZi3a1BUObra4eiM9lCSD1CpYBjforEmh2/eyLR81m+hhVMITqfTJ
9fYrQMIKJlTla2/1y84YZq5tLoZimTN8CzDTyBsfVBnsZFE4rx6xXzZUkWlFBKEdhGu0mSYMOGdL
8PH3jP0FEzrEDasWK1nVNwWplIbX3hqRBTmMA+GcfoM/BUJvP1rQ7pn5s2fAo8VO94LsqqiinIwB
eUtd9KBJAwkVLqnwrRRse6mBRUX85wRvjrfUfaS+dXNw8JwZNrAeCyzolqPZtTB8MUkVhcFhrmL+
6oSMkWpSKeqXMBluKxG91GmzL5E4bHOER3NE5PJKhEqzqzIVJx9d0L3OynMj4lI9tr2mECv+xN5d
lE40o5sJU4uEJP+eXHJ/lpXEYFOkUpaWb3K2vmpt/yWKChtySjxs1HHr75YrqhfXVVxmS+IgqTUO
OAmzZRTG1TZZSqElDsS6rCviMiami0gax7uYqU67tSPIQXYnI0jJ03nu+o/M+aRp9LcqmlIUDMtI
TrdqYD3lXnOf6o408QrzvvBzB3b2MCWHvZ/Veb2Lk6NP1CMKUmCmpPQ00zLuNo2afm+b5ttQa3de
0eBIa/Op4yLCS2TwjYhJafs/ZUbmvGSFCS4W1W7l83V0m4QSGWqJ0vVgK0QqWok6cymXAEupEj6Q
ti4ei1rLScQqyC9UjLksB4+y0VWgdgN3TWzlVTC8mKr31BIyIqtoxYNlHFuA4YE1JoH0XQ7VOW4w
pFwDfqW8BSuggX5H8Uq3JNonGX0V0h4mRjTSYoYnudZepX7MKlQwGVQ4tFgQXcgMHV37utN3bIB3
2AnvlMF5Dltn1O7tm8R+avX2pbXVIwa6BWKo7163ztUbN0U7TWjjrmJRumtzPVkGsoypXDTypvWI
N1VT2V+2qYELIUMRCYpbmQRhnc6krtWYvqNbLXI7lnzwfg2nUgL5iE8uRb4gUHWYRrJpT9WRUZBG
Sn1VeRbfdF89JDnkc3pAzg4nuzYx9ZHx5IVXvsH6DSg9exIEHs8kPW9+6FJlLqyE0dDVaJmjTEDN
sf1qY1be98TggG+HsE1NgM9Y0emqKXGzThwR7rzSCLHRAZDxcXYurKIeucmVhboxg+pVrCCtZ5Na
4SmTnYMiDVKSYXVT3dbLZWsky4i0talcP2Xdl9zXdy5a0mlsO0fNpLdNmOKG7YVgnrLupMqGcl+s
O6YRTW5XBWLptKsKFJzy3g2/2kRvQIV367kq+r3V5rd5b6FeldDOy6F0HSYg/rQMe32YbHpizy3P
Ab2YN94i05LbvPN2QxIoTGxVFE2CIttQB7e25LeBUq8kzdxnHHuvKquLjuh1mT3H5j5Nf1tfpLhU
rjnK8dS0TSaLa8vtrXXrZU+VJLmkN6wQCUg3A1WbeyrUgBk0OwPKIXct7jYO9fMu4o23eRUv8zgq
l16uPSaZac6bUnr9n3Fqa4rUaHSJNBOdX7XuqepMLKlCNy3V6/wN2qNHky7rr9RC/YojbqY2KrkO
3qOeAfTzk58Kmt86jP2jHYzd/7e/SDmf2sv+ExrHFLQGiGSQsf0zM+euTr7+a11GL8n38v2x6++/
+5eFbOzhUrBSlbF2Oh7Df569MJchZqCuoVu05lhuOJX9efZSjT9US5X1UaojUyQYS63/17bPf0Uv
A0ua4BfKlJZ/5+w11gDenbzoJhkoKigUCMoQKs2605OXosaDnQswgSZwsBBxKGgz7ynQwq9xDW0T
+WK3iPLduwf1KxndeWVivCpiNV3R0ctwID27Kv+Bb/QBqgOFID2IeiDcCL7cBL0fbxrd3/cFQYik
3i6DODq6AkkEaiZ/GxYeCQV2DYQQu4ycBH/2PP57RP8PrCVjG4d63Siusyh2c9D/58H97zfz2/nN
w3z2v/811hZ+FMm/bqFevbwf6L/8R/5Vb2A2QptE/cnS1DcgxZ/1BvHHWF8bBz3VPIN60V9jXtP+
0FUY4PYbD1lnaP415jX1D5OCLWIcBcIEX4P+O2OeYX066n/1LN7XG4qq1ooIa/nUpSw7KYRYuZxV
wGlmw8qvfCBCbeMtUwCsIpKuA715cGoDiYyyLoXOOUHDElHUrFyF2NfNSAUnIMsu91ifomfL6hzY
a/AH4p7AHnbO6pIS7aNWsA3yowDPkMKZ2Sp6/YA/2Z8H/oCVw/2ChwXA6GC1OylyYGR2WB2j+KbN
cDfgLHOu66rndNWk+pqssGxqE4QwJhvPWtvGplnYPnl2TVrkN4VK8J/X0Tfxa79b9i0QgciElqEk
KBA7EwtZfYV1Q19g7iaYy8uOuo+AXVjEstKZv0t17cUr/H0SGzeyZwIpkouplkND5H+8T1kIh9R/
gFFzzVZlh9X1Ct/6siCiAF9WWVPqsFhXhdbOLJziIL2DelaY9lKXa8KuSvmKRfhVdgJqBC7rLZWZ
XVwPux5SwEzTsazEjQVxWJZ/lF70UjrG3vWg3bkWZRBNJ73G6grCXKu2nAaltWa3Uo/1e3dHXG03
V8he8soQ5gAWeiexb0MnWqc2+37VHUA8pt2Posxf6bGWU0+4cCjCfo36H4ommozEesmcbu1AGXTU
WQpuOA8ot+g22FXzgCnlte5JvqHgSTxFEqcT1SyygzGkC1DekA6DIKL84cH0npZuVa7VXoZ6XEj6
PikwWELkLZaU702iROHtOnK3SkvFvG2VryQ5BlCpS3+Dj+TWc9UhnVjAqiaiAh/S8Y7rdAgekYnc
x565pD3KUwbUM8+TLj32np7uKmBeRyJZDdw9rbQZkvILIXf2Ms4YcWb0rUkQpdNdAHqkOqTwNebG
QkU0KziHbkulpyEic5JounvO0WyLw8rC9pkRF6jW0KPkSQaS0TbjA+nud44yzCu/mgVyzWbpNalB
FFESCDRMQsg1J2UNETHx5k3mTzw3W6cuR8H+me3cJKxhNkvGtGTTVCXKsuBE3sR0VlzguPKXBtg2
kC+I8IREYzDtyHSChzHLA8HHYR87awz7OMpet2zHUpm/sPdhjd0DaouhPei+uMKqOXcsmRwqSTnQ
OSWcgqOybBagZJplcf82Pf7/WTn+E+5wBBuBf57+AZiFv9rbjH/r5wwvMRH/gfIU5h7CZqG/29ZI
ikH0zNjbtFBYs8bLf8/xkvUHBWjm8bEjgbKEivNfk7ykKn9wHmcJQLqjaORjqr8zy4+Nx793NtSk
WVvY2igY7em3Ehh7urMxRSdqo3C0G9wGHcxQPFuIP0zw8hP2/K5MuHvfdqRxDhfaLqedkLcLs0aN
EsRxi6a8kT/eFbOZ9HVRAia70UZ0aGoC8RxwjF5oVJ1u3MaSOyusOm6eNCrmUDlOb0+gJa/jmki+
QdKuJDP/gc0bbrXUbcL2O+aUZGMq8vzdIPjFvu20G/fxmuOdv7uzlKNX1nF0vS6ZimKPdHIFAdsi
k1180MWFi50q135eTGdbjNuAEvuHHlkqxU5TkSZBfBzHZ5u96TxnnoYGNBmoj7be4vObO/N2vF2Q
nYmFKgT/As/37O4aOrGFU5nqdUGqIYGz5a5wcpAj4dqV2rtC76U1DbVNrmOl2osKk9GFHzCOyJMR
i4wbpTN2Dnb2HBTGx//+8WqAR+0qVa+5lLardXXv22m2zKXWJMCH0nlmlPZUbkgFNDzy7PBxqxCl
sywZ14RkLa2rsqku6BU+vHO0HjqYCTHSLGjSnG3V6T5bCkhc8zhgQSa8se8nVVTalAhNQpq6/NIY
Uz48BS6Iln3cXYJjEee90aIxRijAYBwTYaPltfzbQpGgSmQ5uOgeZ3GlDndRAu/Sy6WpaIOp2bb+
VMr6bE3+bzGT4/SWFoE5/fz1fJhP+F2mYSKlpN1tIvM6fTuyiqcntgfzmOJSbCKx1ivnOQ7qfM6e
Vll6hryriyFY9ZFykQ/1q2diQ6jHzcGsiMjn9NpF5JpApbm26Za72Axe7b7R7hW3W/Bru0fTrg/k
+iTLQRT6HGm0u7aVZpmaGlbJpu9RDrCT+fxx/GpcjEqMUfQxcufOfpKkMr+6ucprAtlxpOeYTyu3
/hFK+pektNQLo/D84b+dEhHNMNeRycLjP30ALUIPvWUWvMFx94J5dF1k0qKR8rsOZ7M3VPed38yI
JXEuTEJvH/37b9JmeYOtwnEJof6IwT2/sJdlTjUoN7p96+PkQ7U7AzExcTeQUxtpl1fzBnTBaLlA
sRH4QGObL58/6TNUFE93/A2Q+vB5sKwy9E5/Q+oWmj4QDnrT0OG8MjUyNr/q6qImf6KYMhZeTWPR
+StDmrrJNIPjuXbYnv7Zev/HLu2HD/P8Z5xNT1Hh95HLIn7jvhr6ovim1CvFmxW4UM2Ngb2JPWA+
jV7oC5nKBi73hadwvh6cX/5sCFQpZzW55/Igwn1l5apAk2ZwLRPz0JLfck8uBTEqxXAfEWj7lERH
Tlvejws/YpztPgyHd6/ibDjUQZxwtpaVmxq6jMi/kAg8qUl+arpviTwi2DiFoYbp9QuTzxvE+MOF
QTyy6I/qavN8cZJBUvd+pN7o8ZxQaF2eDpwGkHV3y2a4ceCJCG3F0jBG9ARlB3DgeUj3ib7pW9AV
d6YbTnTI9totkKo42/g6AnAwANDbV58/ord91YdfyveisXKzjOnnw0RIdZGS1XYTFovOXoJbPBAt
Qb03rWfEQpvprMtmTjgn4qGc5t+a13Itkrm07NiXRUByl3m9z5WJCuCun7QzeSEeynRWe9PahBw4
teuVOlxYec/4XT+/MKyr7KbYLaLZPJvMMs9yYklrVHJUlm246l8KdefCv02+mFjvcZfRD1xRFjBp
nYCAx6fjXg/tPaz8Jpl1V96F2e5NPHX+DN//nrO33SmplwDs4ff00yCe9gQG7q3myg3nUGANc05G
ThBeES6slTOvW8T5faCtSAaGXnlwn2Mmoug6lrdCXoEuksQilGn30Gacq/lmLCgXBAzry8xfGlh0
n0LrOnJWwPVlaLwXPtvxg/jsTs7mLluuqlqqeLL+8FzRgTIX6BMc66Xu0VoePx96H3ZwOPCQVbFM
cr4gMuRciE/9BJFJotPx5WR+rS3iVbp0VvaV/Wxu8gv5YGJ8Byd3dnaxsztr00w3IYAwFbSzTONf
k4r8XsSxsTk30w2xIHayCekwhtumgTlFcjTxesON367SfqMFh6beV8pczibhjgRH6gjiWt4N4byj
GUbQ8YhbmCi3/m3YTMFtlU9ji2ESGld09ScZXmOtvSu11dBcecE8ID+j32nujL/sfzNS4DQ3anJB
tfZxBXi7ZVug1mdPjjb7dCFit6lLetIrN3TOER/m01gslG/aU8s5Xl04/rKkvGHOfG+Xh9Miv/CV
ig+T73h5FmH+jTWRDfLp5cmGAPyd8cRtdxloRBVMbVKNmIEFxQEWnXkf7BOxTNs5TXix8qJp910H
MUTcn0LG0xWRJZ5DNhd0rOCBmCspmjjkacTXtCB1vrVoN5QPxPzot+rKB/kazosfObkr8ZOd3rjS
VEkXXj5xrLtB2crZSpqhBEnaSzP9aW2SuejtLtkyIhFGIHgueSyz0jZRcBIH7y1LGq/dTH2RmT0f
4LtgH6+Vq9wl+mGTgLim+DipyBEbpl1JaMRMLpc06z//qsxfP/a/f9DZwutUjRITN6HcWMST5VNJ
fQj0XRvOvIMU0I28yqtD4x8aY0PjXDE2CTHo0kS9RUrj4UYj3YoEKuZPl7TiWZJwdJl1vBQAwdCr
pnjK66/lg/kNiNINTfcXKqbmLaPLGdYLYh97gkQQHdxYC+eJ1B7tgZKnS54S0swloJ32Id6zB7AP
9hFoeB4v2gbU3RS8K4ekbCN9//xZ6B82IePLAUbJCc3U4VGqp0OQHoqsyPA3b6Rb+yC+Bd9tbSq+
xsTb62tZWRjSoma63hUb8YMSIVCs/PB/yDuv5bixbct+EU7Am8eGS0cmTdK/IChShPceX38HdOr2
kZJqMm5Ev3T0U1VUSYEEsLHNWnOOyb3nr2zEracosctX8ivzY3ereNVDflfvtI/myJCDgFE89abT
sei8xbfFRXCAtC7ctBftrvxG8f5rBH2auSzQrb8MA+jsz27CyMpusrgJHi7hXqjRgsbOj0LlNs2m
Iscs3fLajJ94J2sCyTbA3r5+jPKn7TyPcT3kYeiTOXP/GnK/nXTHFvg5AHP5ltYyKfX3JNfH8IRd
dEoUvqnKZKOfATMDNpY44hNhe4f2rrjlhfa7vCKk0AZdrwyX3f0YEWHjGsLm61945rr891e4Nqko
IHHg4hT15zOycmq6uskzanyqt/ABpjvWf+2GYr3TXuPu+mad/PaCZ5Mb7Yhe0NeRVTQcJWz9Z1G5
lQhSyW1gu11CFSrY1RXfzDbfXvZsLBR0xNHqc9ngfg0XsMdj/9O8k26S1+HVesi+2T//9b3/56me
mx9IwvjnauEDfRe6/uYrafCEpy4OEaVfv8K/D7LfLrZOtL8NsnDp9KiFJng70yucdkrvhPNVSWG5
mIn6LZ8iI4eJltnsp8rMj0VfFZzK9GNW4OCuN7alfG0t2yo4ihqRNM2DWlyqDLeBk5d2FdSncvrO
6frXDcxvo04/m16iRCCvImaqhZupEHB3X5TbsnHHmGA51nViAgnt+/ox/XVR//2aZ4t6AVZKp7nC
COA9SPY8e4LlF+2JPSZhW8q9YLjFLeFv3Lp2HVTffWh/W+6oq+C0X+u+yNX/fEtCOBZqv+TyLUH2
r+G8D54tySt+VAdJtYXuKs6/2Vt/PtGvc89/Lqisy91vw0IOh6JFBCXfAu2BLwIBA2xiPt8V3LtG
SBqfe9xtCvkA5shORd2Xy28e+d8Wkd9/wdnAHBrQ16QwyLfDXVNgNHCJdWSfPqd3X7/aT3vvdfvA
VCbiBKKi+Ws/9dudQrGGVBoE4onY0zQCONrv59ofaP6s/MXYev76cp/rFGfXO7+vtEcYHHO9dPYy
c9uDZBw2GdArknMJPsndDkVKfUN3jDaYdj/cANvTvfg7GvN3t332EY2YDIMRsNXJlPam6QSjk7d7
KXxGpohF/X88y5zd9NnnA9x0MYOIqyHjMslnndyy9SMMa5odZjbktkG/yi/N0QlML5x24nMBZCy8
RDWkkrSFuxKfm+jPsSuUDtl4tURJkzK+U8n+16/nV5Hwj2X/7Jeqfw58LQ3w7Jf80qx3wN2H1UWk
eKCgEiqFx6jdheWhCjdI6FqkSc0GTCFOcdnW5rdaPeKNZ7OMaJKwNYX8aLW5HM39Uh/ThgKYC3Uc
Oh/z6EW0gICDnC5GDtHli05qDSixund6gsUFoJzYwddoQ+OUD+9f3+FZ2DUjfb1DXSJ2imI1bZ+z
0oMmREkfy9zhUFy9VCBakYhO+q4xXE15VlIi1bbzcr1m6enfraOfNslnlz7fL5ixJWK1EU+R6tHn
TkjTI5qzc63IafkUiHYOvrvkp5nz7JJnO4aiiMd/3md2UYo70ZmG/UD6rA6gjQ/uUgFK1n4zXet/
uyiWQuhCIKdE9XznFgkod8Rklk5U4bp6B2iwBhtCm9fwtci2kEeCUnpA3ZlawBn3CS65aANFLxp9
8qWGjlVzl2eboF+rQLBpEsEJDE9OXHW0tdvx2boUzV2gvgkv83PIWCTplqcIRIzzsSrbw21Djn2w
EYnCvDRjsojcFtDir41qjHrSvLDg+Hfqo1lvunBPe3zEcWF+8ynp60d9/inhDaO/BxXcoKH556eU
WQlKgk4QT8j9uF6DDP5i+NCdYvGN4MpS0Sa5q9rBGaIffblZkPei8n6c9pNDgQAd421a2pnJA7hk
g0dQsWhuldbvzW38HN6llznfpT2R72oSqbiJ5kPfEj9p09wO0c5O95bg9epHL4CxdEhRHHufOKUY
HemGUhHdfPUx0inH/wywFnBGoyqcfDPvfdrJMfh+fwJnk2xntRZCacZ7K990FceITSxs9d1rje5W
EnZff9i/bNlfPe+zSRaJ7CwUOs+bIsuueTN41SZej5r9Iwm4YUXasC38RLKJL6ArNjKb5j1nTM5V
b81LktosNMGP9LsK0N8GwTrVgNuD/PBra/3b8iqC94jTJZFOjUJAm01iMeeSr2/882ZlfcyaiG4Q
4RYIpLMbL+o0k5A9SyfychuyaCybo3H3nv0I12hyUlgJG7DhiRXhNnz8+try+go/PfTfrn22XiiT
YkVqzrUBIqoPxqP400RcgRjlcXhcI7HRZ882JKbwmWpPi5bqkZxfYbvKZiDRfsMx+dui/vuDOKu2
hZZYjvE0Sieo2hAOy5ucuPLWBdfyXavp85Ho7JmfrSIFeF0hbxbphDZla6YU8/gaXZF4PnJ4WdUF
Di6+IF5C1/z6iX975bNFJM1hpM4BN9kQbK7AiLTD0RtHnAxeie2mcmsTKZBrfHsKXF/lV6/6bCnJ
00RVZo0L6y/9Q/PMGNNfga4neI0ehJ+R6NS1m5E/9F2x668r9u+v9Wz3rxF2ahopz1pTbgkFV4Er
1xvxyAZSuZpf1Z94mSqMPOLyzXD6hbr6fMdru53cSJq6ZzO4lRkdgdCiRD+E7D5XIStq9ptgo1md
O5OSPNh9dNeUT1i4bDV5i0kZv1+qfaM815Jk59I1Rq4FXb1BKzBQ7Fx2dHm2FWK+Fbmlw+J9PTT+
Pvz/83PPptsoqKQBb4h0CigCEGnAOtPiiXug/djX35V5/7rGr8WtlSWhUof8c3XrMiEbK7WSTqSI
1zqR74RtSSq9AqQGFxGwliD2q2j/belTWcf3p5fy24XPRgPZe2bVayV3ybY9I2HApm1Up24meyYo
bGxIsMKxSj/SCEllvxMcvXeJjSpaKsEgIrxectvei0hYSHfzdJBphncbNfEVHefCzaCewthPht0w
7rX+cpk2cGa/fk9/XRb/cwfnrniziCWhzWuGFVnvVKYbxgfV0Dl57vDlR+x3UvfrK34uSa7TlY5m
BOGsAXzx7DwL9lotx44dWWQA1EbNmly0EnBJrXDVbEfAUBv6Rr+pRadRtzMxORNnQElx9NzPGj8r
HrT8MssuKbrJnavFV9NySQrkgM5StptqV4+XBqcmo3xsxOcY1ejgLdlTpu4It5DNbWbW0IguiBm3
q6z2ioR6uUxNRbqNgou4PX1zs5++AxoAClIUMlCxXwLV/HNoEhMdR/rERsCqLku2dqrZu8Cqidzc
5A+NtTO6m6S64mvN80OY74zEXzLasjdaa5P+HRCoVBGs6Vo/O1DhH9LsRWt2NNpdkjk8rEPdURA8
aM1Rwbnt0G2wSNV+NntT47fGbnySD6LN0ssD6TKS3G6+vr1fXdw/PoCz2ztbAARtmTvcHuIJFinh
eSqHh9opX0GX763dkPph7SCnjJobqsiGzIP3QuOgahSkfLXxKalV3JvqmAjrZQ/ZpDV+JALpph6k
6V7ZlLqD2LYVNhWxk7MHIHTaqsWpEW01g0W27QyyWBwxcrVjbjgElPJoSJfVQodwdj19JWO8ky8p
sbexS44RHVt8RL1iU0+L8TXy+F4m8gxeOL42sp9VBJqSumn6jfZYWd95CD6tWeuz0tXVP0F4DGXk
P4dCg4YapU3I1kj1ZplAj9ReuusCxkGHJEjdlKrT9tdhvV/Wvfe017tvipmfZquzH3C2N2sGeez0
mv0f1Auzvq+6o6E7hoyp+ptP/PMqeXal9VH8ttNUKk1BE8VmWwy8jqPlPD9J+o1s7Gp8VeUezkja
EDLjEhzfltuvx+QKAPhzUj67+NnOS8wVWNXrmESVTTtaJyuewTDtRWEzFhftsNMiH811EOzjZiMl
x7DZ6I1jFfbEsvhd6ewM+MoR/+zXnE0AS6MWUpBE0ikvDp2BvZAQYk89le/o9mrkA+13e7L1LX76
JH8bZmefJIoetVlkbh+BYzG/18MuBy2gK49iflvMbt3e9PkTT52tCympu68f/ueDD6oX7BMKvE7g
2ghP/nzzTStnU7Go6YmABVxzlVnY6sqq6azlOTDKjOjKReVw2b+EtRUd0vX41a6y+9bgNFRomgb9
JjiODaEP6jx/mDKueIlAoKbTX9jzzRsln9+i0B8AnF+yYt0tbdN8s9n69KVyEwqHRQnEhLISKP68
ibVVbyixlJ6aYhVV6KTHTCxbm6+f1efiOcdxMuIwnYArQ4F7tqXrjEkRktCITisalnCexYM2jsC3
JGKqTQPJQ6p8YTGrIU+jc9rTVFeG7+7184nt169APqppFKA+WZumhqgOUrCjkz7RykxbYnZrPXGK
vtVx2buliWyKEF4iR3QyL7eCcNEm8smopXtAEcs3o3f9Gn4bvCYAW7RjdCUtVEMQ1s52cvU01YQb
B+Fp4iJuHWcnXBSGLXbhx9g0wjebH/nsW1kvp6lQPOiZiQB0zyWSqVloItF73PugXJBuLvkEjmFx
7+R7fKZ2Bihq28lK41VF/lqnnKQUsRQOrbg8leTP2NVgCLaqV7UXZvkbDdCwx/9dDwqnzUlVHHyr
jqSN6S7SteybXe+5Bmj98WsXgqh6hEsKrKE/R+k8lwaSHM26JWkhtJea8mEjFThkgnQXdBkcDUPa
FeG0ZkTnkWuGueCHDT2kqoZMYOjlw1zWKfHs8k6G4bRRzIMOq9FNDALPYF962GG+e7/y5xf8S2YF
z5d+rmZoZzvmcQ76QDZC8TTp0jHKRRt3cQIuIW4PSxLcCTGmVyx+IV33ydiCGy5w38ikg5jjUUuq
7jBNFAuRl15gvZtx4UvEpWmXMbpuexbF6DrgPknZWtgF6NpwjMR+JBxMTJwyTxbn6y/4fLbjFaxI
XfBywA11kE9ncy1QEJwcmtiehsSqN0nE0w/BC7C5KAysIIQDx8mToUu9L7fsjUhkmSFU4NnRS/Zs
eJqmvSCMVKPoLBcpRNwkpgQXLrof0+Qum66+6WTo1Ik051BbKtMuhSZw5YnT9de3ct4LQSqNWNTC
UrlqOFY185+jSRwna7DyyrpNqqY8CPF4L7PVzHXjqDGQnFIn0CiL+y0h3TT3SGk45hGCFjg86T6T
Ug+KUrJXwI9wUC3hCuNVlhWW+18/8/+Oa+X/aQcvM93/2d7yv4r3smlefzcz8uf/bWyR/oVzBOIy
1EvU+Cbsxv+260rYE2WRt6qu6iPUOUx//9h1VflfOjnasJDX6Ou1Nv6/XS38L1IGEBVKUEFlE17a
/8jUso6b/8zolJpZK6GTkebEPAv54mwrKFvQedQGSU0QlOKPeEiMa3UqJ3vGf0bRvydJpclKJizD
vB+MrMOrUAv3QV1d1IoIET4TPKsDz8KfSUBtYowaTVsdpvhhatTBiYE+euFSmz7U64IkqOEtF0HD
hNngknV0E5AYtDGUPPOmntbGIpfpLtOXnlpcAUokhEfExvylnsxn0roStyiVwzwF96IeKX7RzdGG
sKwDwH7BwXB2X/Etg3JLfgZkN9blQq0+VF0xG/PHeh4Gr61nYy/LZbdR5G72pFwyvERoTSgcU/em
CuItPyW/HFJ4KuXYALjBJFgA3eDkOstX4WLGPuGWtM3bBSmVhXxpHtdUZ6HU3XTsDh3eAn8O+8Jb
yC3zu7EJvapU3ktyvFz6K4mdavmmN6PhLsmqWyWs3oNUeFSHQOZJx9qHANLGnOLoLkg5Xqfkc1kl
DjkhtWqiSKplvwzmPzkZ/6Ov9v9HCNq61/rio+7b7syhvP6Ff75q418SbjPgkbhrkIjyff7bj2z9
i82ixU4NdDzftr6Kof77o7b+9ctCJoqQSFcaMieffzz46hrjCioHYzOugF91+TPe2Vf8M6o1f26R
f204IOPrbBopSPKPs886CWOgHQsbBdEagn2LiMxaqw6j8RSEESwRo95bTbsRlY1SiVu4aJ2nTi9G
nPTOQFiqk0lFdGdpcz/TEovS+zEpPaFmtIcgU6K7mTRtO4q0TUC3iJzX0JFiTXesFGNmJsP/iu9a
8mNcSe12A3CdRlXgdEXgUfADw5zewTqz5fSpa7XyQrF+NA1SAtm0C7hQtjo1qUuymFuGZLUbaF6v
5N7aTfoAJUaWL4tCJuFgum3liQ7JoyCBVEEknwmcX/MlgV6yXKl6mpG3FD/KgVw745Q5ZON5Ak1m
Wh7NQkhpiu06m4lPHAmxatJNLVV+jQCxKagCtcET1KytnHaRDZXSi7WA1sBLWbQ0HvdS9dJ1FrUR
80lPPfBW1CyeezBDeGKL6XFAaE0wl6xsDSt3hzWntNXbfdOL9zVi5aId7/tUfVuiBamuld6X0Hhm
042t1PLNtLvIAIgqSVE6gjIdrFTYGjTcVMnyezUN9yP5u46VRFt1vFWmAN5LMT0YtcIp5M6wrowa
cpCgmU6fSySKTlcNpBankPJ+kxbkRSdGdFMnut9E4hb+yKaW8wtxeonYId1k4B8fysqs7ySBypwY
lA8dEi6h6V5CbrQVxSeJ3lwm1s+yWu07eo5lc0qiFkEEivYlRGOcRx2bwxAZVNCU26yU6V7/WEzh
Mm2XQ5dNEH6nymsXKqayarrprOwGQKuDWccPTY+Af8xzzCZiQwuzvG7m4GFUk/rHUvcj7aLHgAVJ
m9DTE44QBuZ1n2TXjTySQXfDSonAqLHxurO/mUI3J8jdySujgV2ULxfyQoZWo96RCNA+TD2J9lna
2lNe5NuY/EG/ToLC7kSkeX0pbcC+OZai0BsBvlXc4/bzRumS7IAbWa8OeiAM1LBKWPOqEyXWMZBE
hL9IUvt4myfaTWUFD2XJI6WUlaZ7NZM5MmbkdOpgefJdQLMLEnCl7wLOcgr7bDFSt5NQuqFA+1fO
700Gt2a8J+yWy/KQYpBuc2K+lMo1tYMm9z7LGdwxZKBWeydHmImytyU8wKe9l6sDfxRFSAq2ZlBd
fXhZ8h9We6ODGlDwa0zlpregBBJ6GULLktFl9CW/X5oPo9D9kAJOdFMNUCe6CWT+u5LjxGmw1rcQ
jMLCJkTOKer4HtL1NQ61xzk0j+Ki+guFWkl3lNnCOjPRTDX2mVlkFxZd7dqq7mo9pHa6U6ZsZwSD
7OaatM1biojhRNVXTtiOyit1sVKmrQCjZoqN+KCZybWUNpdK3X+McfySN33kLXPyVIaLsYki0eM8
d7TkpKMwHtfwmRCYSEsdPi1VZd4QswpWISg6V2Te8ApFuovUYdgTUNtewSoB6FbTZoUVwadFvo6T
ECBKvGJzLbcandjyNjXHS1L2NkmWFB/pMmsPmTGOEmYZlfZwcKcpKX8ehfIEA629TWkJaG20D8V2
O0TCZZ+K1DwXKvftC2t35HT52vOUf0hZs82CDhakcAo62upG8qzmo5OEtEnIEQ79IiPHlVa1BKEQ
TBlaec6+oRfWr8HU22FZsO8f5KtC+RjrHPiXPj316oGYeocAgeHRVLqQqnMYvY8B1XiKHYJsL81s
EQBPQ4xMztZRjKYABrGIL2OfGhdSEwVOVJilB9++A7EmWpu2YJjWIH8pPmjII+rVqj+7SajihQ86
oGBK/ZTL5l0kNRwELZLmhXoR34baBEtZZpRNl3r2EFZ6df0oG/VTYmR4c4KnJt8LjWXe1vF71WZ8
z5nhpHViz3xkyXbg46hISNZdwbgCeal2oU1dvVPeygYtAp8G3WGlPsxsPQmiedETTtGBGWyzkJDt
VvRThmFVMmSV1zhi4g4LCjggMMjgSFGbBCRilpN6maGGnALQXYYUbcT5qWU+kw3hWWS7adR5aLe5
mm60BaZeZpSGPZvjrYT4KhmbC1DKtCqS20jTT/BLwBGIxPoeqtw8GlX8gsp9BLc5XZjc3tBk9tCc
YvmiJR2HWg6DRBYXdzFvQDA/51j90C46ARqNvr1Q1RPh0gww0YnE8EVNWlcmz1fo0k1YTg6EjitL
T2yz3LXNRRs+BV39IrR81PV+gJSgZTWJqfjI2OBaeeZGRuOmQnish25jlMKlNmXPsTHt9Po+z5on
0itRKZbzAZd4Zo/QzLwCsoFtBuWKqcv8yOoMkq4JTVGRGEYDZoylkzCWjMOFMKY3MtfeqUtFIEYY
InKdFic3jiRKb7CrY3eKjpnK6XjgLc/Wuzo3tB5k1zQbmsIa8TJRlm0IlT5MSb3r5QhUOxsNKiuA
D4dhZxUtVuEsmd1KTZ9LobwjZ+2HmlWHqUEwMOYBkb+ykzOCBQ7nZVcOp55s+Cg137HZ6q4cqu+d
bj120gpqDLu9ypcP/g7n15I3uo8NUDgEghpQ4mSoWAVdCxq1QvY8kTBpz9OieHmL72DMnmCAT7up
bvkWZXMFZiGVybkZcbirpwQsCGahToh9SExeYjRPmpLfERZ5I9WL5NddhecjsOyBHG3arlm8UZmq
om7x8er5aWk53aIcKn3yA7CbCnWRvnISvX/o9GEHPXMlutU9TJWFxGKoq/FSeqkpHcqyuOqTHQL5
xBZHKjK1wdNBS6UX6b4whm2WGjae1wPULnYH4GTjHYuY7FDW8AGMbJbccvUpviqRhfSi8HNQGruy
DNea4xspr0+Vkt/MQn8l69OtEJXepAT5s0IsaNbrp7TunkXxI8+VTV/SBlP25GBL4WtI5GakFLsR
tcMkjFujzjZp1zAjXFRiY4fFZVRdDuZLIO/F4UHiiw4K1SGMe6z22vxYWIVXi/M2TbYWEUyFRMR0
NLiC9aAArjHH1zY3qeNMvpweY/7iMNFZQvQIJsKdRI0jlkYq57QdpYjlIn9J1g1eJxbyY5OtGEON
JGNUlpxYNXOat/JIJZ7N9oGUY7A48FeF/kRGCprSJrLLIPkQTT6lPiXXeLyIS3wWRjMck2gnqcZh
yma30HPxSJHUjXv1relrB0Ki6plJuZU6wRcVeCFBtQUyWcBAid1aQxNpljd6KrN9m34UVb0dFyz4
zYA7yJT3cqzvMmSfpbhMPkjNe8KIPfJtbqUWJhvDIJJv+vjDEFN3kVJmW3HfRvJeWYprBEDYWXOE
TA1QecXoH+pQYv/ReUEcSAgyA6/QRr+KrQd1aHYxW6cjAeQVkJmAnl7KxKlqAoaBCW9lSIyvbuvo
58SJ4G/eBQnSpt+JaDPbvaJd9vkkMukoH3qw3Jcjt4Cq0glX1LCVKJgBOSY7WSJflxzlAbPcaFXz
Axg0gsaJd6JP5SEGZpcV1gugQW+RhCu5ka7gE+3G8h36qRtoHB1ykDRo1EbOAZPTasmpX+5J5Cb+
nAdatjsFlSAh86AJS/NSzJDpNs0D+a3b2JoftWh8SA35MoulA+uEM3LkTkrxQCHDjeXoUi7Lrbyy
PaSlP0xtLTuVOoCJhhIp6EbuF7LqRxF1bzmVK69KwHTqolep8M8XfbbrRqIA398l7bK1hNTlqHM3
88iFMSfVesXPLMXFUCARb1cYoD5092Y+sddF2uqNybIhLwpnSKi5VdK9tjGngLEX39i6Ns96wfyf
ThJQwlxH9hgPxSZuldYZekktXCGUdVeXUqnBO41sRBDqgxFUMabmeVNXkrKlRKXtCL534y44UWAJ
Ua0KhTO0TXXfLOCd7KjMR+NKmKeUjn0y0XGvcDAMRe5aWmUvi6iyl94EIKAIMjNdvbBQAWRs/Wse
RlQIj5NZBteCzGFvoNOfLd3kz4GyWxql2hq9djcJwtE0a+SKpcmIJBSIRi4GFXIK9AH687ItTQ5+
5dB7phEJj5HJcSApjOBF0HFjiUJjyxo7dklOr+bEWHx5TNtdBlDIrtKS6UA1KLWU+9QKbo1GEe2y
rI4RCC6nKIrrZqBZPxTvcaJ5WdNBvFArxaupZ2OILV4lPUmu4yRs34k7a7dmZmYOMk16+2zdagVD
3GgkwsYshfaiM9TC0VsaEG2MQDvuAVJ3LGQN/QdzEoW9Nqh3spBFLs2r0sk4aWn41IxJfh3kVvHL
oq8x/8oCbMYRlktL2oIxNMqO/c+mkhomvypxZpE2c2stJi/Jr4pGsvXlqqvTXWw0N61oXeVs/6KY
kO50eDcW8MAqSmm9CV1jkX8qRXpRLPqV0dfsNflY5N5wSNQIvU4SOP2VMRr6sYiu2McDAuewu+k6
XluwFLpTAZj150aRaY5AXe7E9qVq5KexkW6VSkbzYVyUde11SnE1MbIPafxRq+ZzI/bb0TI+ijhx
0yL9Se49fI/gFfMlyM4303oIR+lBkdpTk6l32pRHe/pab4Khv2pN+1Lm7bMh9Lexwt0LqnyVRwSl
NYv+WoV8CmLszVbElhlOaytXrgIROY7fCV6eDxGwYdcMpNAeBmVN29Z0e4YaWlLXXDCvK0m/IDfR
Qr8UcF3Vc+YmZoU0Q1jsdrmRqynaKtlLJeGoDVfTe6x1V6VR656WZZmr9+2loAnaUW7xbudm6Vsc
FJZSvG1ZPtQs3ctTtc/j/gfBcsCOi6ViksGkXmcWkx5Vi6nb08V7zIroVBbZMdDaYyWnrpaxmaqW
9wGzksLC60QrcLtOI0jYLNcT6IN0Hr3ZFKlhJhtO5bdZNfhdqqbUM+bXURi2/dIKF4YZfsRsc6Qw
OWT1cE1a57uFmMAtVTTRBPrxPRZP5mKg5sbzSc2ZTTutm8Z8ahKon5jYwX1UFk5WA284uR+J9BIn
3XUcBbQUcISuC4ms1/gwkswDb8FhFaiuvOzx0G6aluxzCpeFpBzEEa1Q1t9rcg7yNzc2wWT4gym5
qTS6MaBXI8biyFbStpipUn3eNjRVjZAKUa/Ij0sS4jhWKW9ILcdsei9jtyNmlq2U8Uou8TY32z3J
EPdmV9FeoqQxBfhurZ6eGcHmFyFb1HkIpOumiY5aPDqdIjzEJaf4UqjgfWmJKdoR29Zt2FbEtZRz
xFZ02g3ZjPCblkn3yI6ov4AJ8kYh3O6ExZVGtn5m1FJNG1ZKB5inkJP4JO0iZY6Po7FuTgQl0keb
tJXpxhhDKLijpo83STug0RKbE72WhH9R5idgzvsRqjkdHSi03QCmuE/aH7Wuedb0nhBRAH35Loqn
4xArP4k/75gxx/oYKhUeY00lEy4MdPyyTZhTaKpZeVWvhwnXswA3aLPI6dlS1BZvayK2+NkE2NIC
K2beINYSyetGYUJMMV0NJbARtG5lZ1ItD4qrjDcvWDm17/oyEmM/zfVyI3Zm4a6xbq7arc98QaiE
UjqMWy/KInx3pWeqlGX6UdPg9AWQi/k0HIkjMumVT1VmAlch8r5Q29rVqlHd6215C9Q3vujnafYQ
X/sjfY5N3k37RWFRTicDbWiRpHd1UzUY0QcSdcYodYUqNfmqekZIPr3lZetpAD+vk35GJk+VojBU
TiLbsTPcYBh8KRdDX4QaXXvxxLDvhlA/Msmnj6ZMYS/hLMB8/dzPXY4wlv1Lp+cwB+MI00E3H3ut
ne7nPJ5fhUwMP1Ks4ICa6lzYxnX4RgMh3oSVAjUj1YjEwQ9FtHS8z6rGTgV9P2QPmsQ5ugzQk4N0
hDx+6umNigj3UnqVm0HZtZP6ocSr4m0WvFyLb6ay8JVk8QcAHLNt1csl8OpHQRF3udAAKlkKe6ij
21YccPkE2kcHUnXdoyj6CPjvIkoOgiS6RFQ4qtZupCa7M5U3BX58FmcQ4ZVbqxhmN6+VS6Mf3+Wx
ZhWty93QpIfYyDNIGMFtotaXtSxtxInS1DzwX4eOoZ+tzyXK4tsmFy9zw5p8MRyw1NVK/JgFz20y
XcjdrZXf1nqxDUfNp1khXVGY0jUkVGm2qRL0XQbChJeFIHWnTaB0wC50qzo7qkCQ4+BHpWCAMFp0
aNTkGuVpJsVWe5Kpy1HTm5Bpm0NyjCeBcPKco3AkuEIBdLBuB/YiyxNFD2gU4laCweZAUtgbJctf
JnEYkOrTEIBcB+T3LIh5bxckVts6O3QK9baZmrcxRuUEEcs8oYjGquHpjRw7UpcbVFbqQ6LdtSG+
HyazjjW2p5hQhPEhK2nX6FR7YipA8Ji3IVkFArs9OQclKcvqyvrazhZ+nZE83G42H6cgaWwtMKFI
q4D/WW0qYajtontuhStSC0XCAsxK9nRWnlkDtklknt7iwTAW5qMlsEJXDKfxKQpvcuGl7GRvXKMf
jPBj/cD0ocIsUm+ERnzqMubidkwp18/HEdGGYe5bQ9vpkQjEI3Ywag3WY8r4mQIR2VH5kqriSiwP
PLnKdlbHlDzisGG6COa7RA/cctGcNSYkmbrLYVARga4TtLUpprdJyl5aK3IXfPUUJvrBH2fzZ8Ip
R6AAmvY0q5cIiL240Y1+n06dH+UeWqtURkPyU85fM/Npzsi6j947Mz9YzeBJ2Jz09LmFaF/vxTze
VFShRRUGezjCydf8lvTmWJKOqiX46ZBRVivaQx5+VIiSUim/bFA3l6G4MXuLO5gBCNR0A9EmRrXl
kJ9sk7Zr+kL0aOipz0GXJ0dMgRy9RLKyK7J8JwzXmUQVOdX7bZOr21jAGaTp19p/sXcmzXEr65n+
Kw7vcQJIzAtvaiZr4kxRGwQpUZgSQCIx56/vp87tdti3o9vhvdcKiVQVkPl971g/R+6nRKooFuIo
G/FUSZZ67VlUZYw9brby2uXlMWFvQ/Xubh1kbjNdHLUBpSZe+zEw01flpb8bh5tw7tSDjATgjffg
V4R2cOq1dU6dqYGcqLL6XtviXWF7Ctp3ihdqmJBkenNcdNPpnxk+4ZaPId7r6ToRRxhXb80y8+F2
ay8w1YOxBnLhPQLd5qfylm8xd8GevPutLKN7Lx9PtiZEp0k3o/sjN/1drqYXCk7ltKyKMXwaO492
AKyVMxXkyTH1P7w8OtTqFqgfh68IrFEQTvJUd8U+b+Wx6a9JPDQvTo4h0bIOLU0MDpRy1cWbMHnO
i+SIuGtdzxYs7LIr/HRrygltKB5Sj8iC+qEloNlYCRfh0+S91INZRUJU5yDfpv3PQdwvAL6k9ZNO
G2pSpolsI/gensfRJ3YpzzlW6mxsPjoAyuy+jO663NxZKVESA1f8tmRYzLd1/SbNVSJb9u2fFtd4
cVLN/ZyGh4IZIptfvLE4T/lW2guXCM13UGaEshD8iAIL+wKPzG019KzmkBuKqOcNAaOPkqDpdn6n
2XSdCkw8sjuDMVPADfRsLo7PGjm5O7tOH0QsttIhkto9ZERUazozkEPKppzXhceoBLpGg9HG88Vd
2PpX6gTi5J0rYJWE9dZuj3599OU5sN86XJA9cBGR8A7ene+5fnM7iK9tLrgDVfjUom3kLjonOZAI
ZLIcgx3di9mqst60UxC5CtlBvf2q9RDGm/2i3EMzYYKSRLTqi8b+RJEHAqYPt3g03WaprRUQCz4G
dapr+iWGNRBx73Kw5BxTYueRo+LNzpdjIlTkNVKa6oHINwFZAQUSkQgRh0dLWO0mvfUqCA/KXRbx
KovD92WZ3G1jhkPJCsYItaWx506QHwFbgDevIASEATO7qBlFf0Ff0zYTefkyZhFhAzaZTiO4iE9k
WSLpEbKj6s5bOhY0eVIOoK0cTp3pm0NtqStSts8paH66FgtuP7yjVWjfi1HW9+g1GAudUp2XWH+U
8w9jm44Sgu5XI/OTpj3FHbAJBAMxA2obZZvejnaVdS0T2p8AyWOEkJoQCUsHK7VcE8y7zvLTqls2
YW+NUjB/xbsOxHHwvME6zN1+FguObVjbG+T7UrJftKbzt1WRbysskJU6LS0Df72t4rcFn0ZxcUWy
YkRfGavdNjyfiyt3CbHH7vjgdL8ml3TJhvqm6DPu86cCFFbkDwmh7FGot6FZmGXanQZJLpu7TN4t
2BySH2I61v4zKPdFVy7zd2/WwqepxafJZtW1/bORRUZiovsR+/SmxB/RqE4qcDexgmVrb37eFgs8
DFchzdle3N91+uUBHm8GcMpYoObOkjDftWF9AS9wwaLwgpTeeBptfsnOztf15B8qvyuvdaLLD3rl
gl25kJzAlbMt4Em2JiOoRa1i64M9m9cphAXqho/S1OusNDtXuo9plamVHeTfSdfSxkVbEKKte1Rf
257yr5ZcToA5ppSIiJKi4EluiQhfAYdurCU8IBqMIZZLGF5tfTXUNdUGHteyvYss4+gY5f34Mhrv
E/kf6pB4fnJAh+ZY/xlwsC4FVSdLmfbQXiD+MfDkWvdwIvP8GMeF/UlNX3DozBDdB6wooenXrf+5
QLVj7nZmoCIglnQMMBvEy5nE45Yg6jTY0DSBaybK2kfLT57MwPYx+NlrLHC0gkSqNZ4em/epSw9F
5biPlbNLYjdjvL5OWcuzZU14iHP3M85MDoxKwpsL/XFtOY9WUb+QIoUZhFPLzpN3FsOYRyg2x8JJ
+300xdY9dZyOvw2WFAsu0DuphfqgCItMZ76NdsJh4On3aYoOpGZ9ImrdlVQwrqh9e0ttwwomdp2c
EPWbazC2dzDEuzTiCeyyOyXsE8mslzAbKciyArJ25vm+MIRDIwo6zaW2N9JY9j7mSXoIg+XoNOlI
ODM9XeSp+nJnq3Ah77mQ8l0Myiu2ApRk33WeyDa2KMKBNcklx8cP0pe8HJRYhRQZwmhl/NxNsRT7
KZDbTrn9veX6NMJIdEaDx/+pg3UAo+3LJMFxn/u7JFHNvrPrJ2rY66fGgSClzTO8qlS0e7cu+m0Z
5OI17NSZfE93y6qJkCqc9MpR7DajIpG8aoAqTGb3zy2oyxZEH/+XtDNyqZegP7iIsGGh58qgmhD5
8tiOLRw5alJnpwS7MQG+0apyHXLI1a8hGpzyUifCBWxIG/djqsL2z3gDeVPhTGs1gTTJstV/TG6X
qzg1wzfv4MhF4g5X0+hw65YadKUqIIOV1Z4r/h5KhmVkrTIW/wRsjDeuICjmLVTm71Et3UpmUjzo
IHwbYyAyTyWHAvHGLhtq9wPKHWK6UQMB6cbaerbD6VFPzsZWttz5Jo9/pGXGnCv7iXh78Z3RLNMf
aIXxT203uZ86hfRO0Tt8k0WLLWdpmextbNkZ0Yxx0lf1KjYtSFuQDSePV/8w2V59CtChj01y4Lvo
ORtn/75u9Td5U+rqxxmbI3Qk9+0crhVXE1iPNXrMdZN9l5E/yvk+DRdHLv6PsY7bZu10XfzHzmfC
ljzbGvdUBO6APSZ81EWzbDI2mr3KLHDfJGuRQafwWezBcpHf2gvL56FP1NNYzx0EimmQfxFZl9TV
zq6M/I6LJtfI6msDFTsql9s4r4vHbkjDlUWL6/pWKMKXHLPdjVHJYIAnMG4n8eHUg7i2diLwgDnt
nUJRdhYTBT5C++JSsT8w4SgmqmYJPUGTmOOgl2lJG8qmBP5TJm3Ae+00pwJZLCbMLNqrlnRzL7o1
0MQaQiUpVbCv7XOJURomcfai38ofqy2Mtq03AeqWq93U8Rcx9M6+MBYZgEr754TQEPKNausehJoh
irv02o0WibIj5QNCi+CBTPhuF8ixBqxUfnDU2o0vUemGm1H1KGFcVgo3tsB05paKP87/8UtOqa8x
hFvsLAkWde3q2r7XXeSdFpE6T06fko6nXJy1SQydywK2bJoc+x+qix6iz+27M5IQD29zs6QPAwAw
hndnfCgxf7UUhliw0k447eKhz86+AxucurQ08SqzypWi35duim3JUjSeJYnRu7bK54NXyejnWPbp
uLapVGs33GLk5JXIfsKQmqikmoEZluR3pckaqGpIJ991nG2OnKoGokjiS5yCmmhJB0lfhBFfS+7f
OZ3/MCdtxa1ZO4TO01gJtBE4bIpN6LzTv+Q+APDQiNwFSjqXoCyHW1N3UrEfKGeNEH7YWlZUkGTg
iOYEtgH+XfjjJvT8DZYNvHhLET2GKqVZLZmKo62LcYv/DdN1SDtZhLT5KZFz/qjYL1oRVpeCQRLR
x5T8yZVeplXSptFZNfnDHKtlnyGYdGpt74bQhchNDCixEmKdjyr9MZWhd19M/vvU1MSX9fX8IATq
/LEQ7pb/luCzTpIDIFJ/bPFV/LgdhTs/ZocSql5eJ3vkS+CZeEpLcfOf4ANDYMpT5Gn7zvOa5SUY
AlCXuXK2kYuIJgefeLS1GB5BqpQF9b7kE5VuYxxssqnQITERnq82sq9eM5iEJJq8FcLP6ZiUS38f
TV3LG5Famzlyom8q3WBpqLLYNQrWl3cIUqX1eDzIdlt+F1O2nAHkvpoBxryL1D42I0xyXwLHyNnU
FzohWZ+KjvGewk7vLtOlfQhmwSM8ufuFrifTxdFdGDYg/lGIQ89u71v27EdFltEZ0tLbOe28nN2l
I02pl7xjha43VJ8ET3NSk7oaTcN1Gf35UOEZeIuaAsRJxcIbkCnMw8WFJSFpMLcT5p2xfJgpJ91l
NzS2F9nTUmnc0Xy3uBB9y91CJ920/fNbXkTy0Q/i4TR6YfLeWIsN4lb+cEAX1pXVkVs6zw31gxW9
H960c0ZNFCtT42vsDz9I5o+2arqBo80ih7docrNw1bRpMK/aoAdOMmGvDrqd6bycS3EuClLJ0rSx
d4w/8EgSViLyICoNBOk19B1kWRUoEEzykfBs99K1GDh0aX4C9IDPNNP8lSSuvfbkjPZiCgYgdOFs
Z0Xd36qHSWdjWBKxVTP20tayE9jiiiqvsQ7zbTgR9MvA0HNpMIig91e7ZcCeBZonEQizvtDOJtLS
8TiwA0RDMTvIJm3i8tOp+eoSIjzu3Yq4y1WZ3/QX7Yx3IEjRnPRtlXzXqROdyNm+a9HWbIxroeQp
5MaOm3Bt25N9zwNaHmIxhV9VGSPOhJS8IuJw+UE63EuTBbA8jrAutrglEzflIekHDQKTEkpjT3S4
AeumrM5Ln1x52tjL866VaJ2S/KlH2MiIGY3NtlAC3wzzx4ofG71TCtgdaCCvFgKHRr6WNHLCcdN1
t9IXYMH5KkqKAahAl+IS2hJsfarnu0LQZk987mDWXtgV76T2U5KIjo+gRJLE/0xVm189SWJPExA0
7ZdYhUAtYpx+oQ2jk/HvkbTom9E5RZFqH0pvSb66OeSja4LBvi7San8vfWP+lFLiSjTk/GzD1IIp
cMcbAzunP1Fg+FeLk5wES0fei3HMiS+J/ezRWmpE2KnTH6cBmHzKeudg5rH76FPsK2nsM027SLDj
oc3PYFjNtpoEU3Q2f0j2B97ExgIw7BF5vAzJTKNOWVTnOElGSvFMTF+twGnRYf5ZDzbKP9PMNGYu
QBax8FHHyox6WG1adKzVFOnrnMaHuSCoSnEl3QVR7dwLSrmQIs31ue0UIdPFslznBjmPzsOnBH5y
N4du8ZFFZRusfdbW42D93eEXbLWVmZ9tMquXro+RZxU4TmQ49292x0O1mnNbA9D14RE3FwLF6dEN
0h8g8IgR7EVfZFu4+74Ww3W2E/jpvAzjVx0M6tAEctqPldNurWboHnHAcTHMo+QWCitO0t4YtGxR
jXzJLNHF1IiueGcssp8c70unfJiZK1Luz7SFZq+B8egvcojwMNOjKQo618fAxomlgqJezyFHROkX
zjuHCck2bXsHLUyzJtACQRVEKNT5XJyTpeAdSdKCd2HyzfQZxEtMH96ZjPTtkNHK+UDDZnUfpKn+
XdUut1NCZKzZg2fjpCIyeKUTIg6c221uLEphwCk9RPrxfPRHVIe6X9H/iaS2Ono1BTS9jn3WycTM
vPSRm2p4oCQ8MKD4v+AkvA9ujmSPVlHmkCWh/ytureRtqOrsIAEyYM+h6Emd1LbFYE+Qaqgcz9tI
ianB9lq9FhTQVo4+pGX+ZgP/EQZinPQhcu9DTx90Aryu9AR53GhzJ0PA+zzV5Dd6x9J0+XogQdDC
Jp9Ew5tFnjvhfvw0AZLvL/9wJf+POeBlUd//9q+/mqHu9fL0nUIC/kcDj8Cn8/82B6y+ZZoP1T//
hX+YA4K/EPJHGGoI+sRfg8z/H94A8ZfveQ5h0jbZO46P1P/fvQG+8xfpVwG1eTGtBH9X1fy7NyD+
yyP8HE7Whi/AUPDf6iq7Wd7+g9/nb+tBjKnSJ24rwGvwT8YA2ytm2VaBjw+FyxwZHcvo8D5I75iM
ut8J818lfN0+t//7J+LVRc6NwcH7ZytC3qTNVJChx30oXj2nRIwJrmwVL9CszyJmRlOD4mJw3+PB
/2W7+qnI1ddStd1KE4yjB/87Y0Yue0QXbfejcRc2dWStW6+L/gtjMV/PP/2yDmnQtz4Mqn58vsR/
jmkdFqhVwF6SKtIJkK8ipKYL2hIdCdoDyl2dmqkzKw591AsqXErzWOblXmd6Ygsyr0tTByuZ1nCB
bpKvEVZx3s1QQ/j6uot0sw8/R2+LIopQf7d1f8JMPGKOgHCimssd0G6Z6Jrm9K22pbvrptlDvhW6
ROKl42sNVLPxw4rdJskPWMs4myEKv2bRX2YmNPaem4zVcjgPnNpi3yrQOAL6C46s9aDddm9iqGwt
5vQ0qSLc2MzNax02PytD8MVoJNhTl1FcVgddtMk4mB/bfrQe0yQNdrGoqcWqAYexb6ar1oTeWg72
NrZIKkATtEsqBicE2Iv7jamp/O5QH+yG1Jo3VKzA6A4Won7rpgvPn7tIoyqt6ves94jZiMIfxlPP
Pgrzhjt73c2oKkom7z3yqHIftsac8MTFd8WUvDkztm975pjFkOyt7JgDkD4uuBedq53dtB2CNRIu
xvY1XSr7yYxq2lZmrLeONeJEmKT4ir2h2CeLu+f7iw9t0xB0b7dYV8cauypDOvbJ31NuVQ8yTvKT
X9tkwdQAavuc5X9VVlm5h9zaIwagq69vbf/OjwGIiNRKvGO0yBDBqsE7LlCdN0mn1y3MQ8/esSJR
EBU4+BVvoPealxXsShnfxUZ8ojuvNk7jmPUCrogdrq62jnQfgEz0llySmmga4O08083Ft2COxrIB
/VW3jaiEt8zkgPRkGTHGRMmfIsjS38Bzn93SS2g9WRVYnrP+oIKqeTSYEDZVSokf+irWx8hpNi3C
KfrksfzqERM/FsVfBBblnyKy3qZMulcXVutkMqfbC2W5xwyNZ2ga+aMNultMJ1hnZoe3SG0/6TbK
Tb2zHhh0KXZgC/CLbFrXoYLOStQlRgqJsY9rlc2bNGKMwYCfYXln5QxD1oJp1dMIOLQKrlnhuC99
HhZ8OH51V2m0T6ptikuSIKgtZex/hXgzEJ4vhDsNpKt4c/bQ+BINu0/tQ1HFMahZkb629vyEmrLg
BaWcXfcLHpXkkGcIsVSgp412+m6TaCW3KEkOWlfzNmIzepIeGlN/UP5e1F5zsWwCExYRTh+DSbxH
udxkWzqDQ1nGLNkLdJQrdtCu7oajDmAeK3+ZzuCr3gAlRQqfCJN9P2AcX7nW8CWZYgMHEaOSGF/6
jLhysZzzKXz1wNA9tyNooJ5o6GuiYeuXNzICw0P/SPaqu4a+2Lk68vZ2gJJ1msK2XVH11W273Ms3
5TC3v8cZSJsKseAjSbq3aunzw5LVCM5zFTPDKtRg6YTdx6uHTyMqdXHKyDuEOngvXFG8srJ1j507
JJemc9IzR1CO86BztmUa1duOBqxr3cfkjTYg9djOop/E60EG8qw+qpaQJ5XTnyIKmgfCJqPIO/AX
INoSRV5eO0RZqk9Qvm7fFE3/ByzNWeVLmF59j8BqL6feexJ986NV9NBXM5/l0D/1i01HEu2Zx8of
qT607GufTi+W8N5n337zIZwDVnWVnkvZZofSA3tai2J00GzZ870vhXOHtaTbSA7IbwdD+NHhBT4o
J0FewrgGSFCritiRsUidOyBVnsRxyI/UVycL5QBaHtxQ8V53FQ2zkCPUpbg1yAAFlgIqpLy1vS+t
uqrWtzNuAZL/m1YNHyEe0Xwnk8FDWZihJl7XSW+/NEsz88nq+o+nhupgesARGytOcQpTZ9+HCQK3
XP7Gtio2eRs1R09NzWGOvRLoK0zCL99Jm51r5clmjOOM1nIJdlT1rqZZCIiylkG/SZrUP0duoR4T
LUu2M7kc0tmz7sgcs0keG8Qvk+fkafjRkLx04eBAcGWjs2kWNV0S+qzve9PVj2kxOFAB+s6J4qJE
Q65cAqL0srPshrj+bBa7NHBZNSs/9De0XNFmT5fGQ0MD2u0Tk2T7TxsEZz6SXgQYboyaeMxEcS5x
Tv1pG2980GAq8c6pmcB5a3b2YLHEiwIWQ3jwK4j7BlgeXF3xaUiyPxOA2Fuju3hrccd/9mNI/fzg
sYG3wKlHkWWluqghUHsGcvC5xsEWYaqxuqoi8b6sBb1t4k7mMHvjs2jr5D5bwgG22/W2CgRoq+Lh
O6tSeenmqtkG4eTcCI17fD3lln7j/qGDP9l1fvWuWc1BHmiz5jZossOS1/Y6lXAm9RwVZ2nbKRzq
GHBM0LaKaiu2HxtLwBzMFsqyMopQoKj29h1a84ffgJOTg7EeSLCPq/aadSa/lBO6uLFMThE3EJZI
AhTV7IOLy5FLcijIBZNaTs9sbWpn9Tl6sWg03SWJy6e+8jB3aZGc6D93313mDqwIdX31I8roFiIy
qrHUWKH6CXVDb9kZdHAYnVrpOnel5yR/hhBjC0VuJBF0aDIdT2noo+JP3kXuHU7Q5tg6Mn7LOx5S
jmxa5zOscUur7+1CjfMT6ynS/Ci1AdtcLzos/Uz3UOJSsSHrDjzMZMUGYex89lrwWRH8AXv30Oc1
JqbwZX5Y/I4WAel0IdRretaZg5ZLinjTBQi/rKrAt/o3KKp8DHp24BNZ40PaD5b6YfI5ObQGtXfn
TckxmxNNOc9cvKcWgSkd/sd1yfV31ON8ayyIh3kXtbq4R7CgMJ3kyXEqg+7bmm+A61SltOBUzXSe
0iXYu36mnzyEf/00ZLRTpM9T59R3IwDd2pA6tY/dmxQRqyC4u29vXLDlQ8Txsx3Svt2ERVMcG8dy
r5gSgnXUu96Jqszuvo6Xnja28AFaB5pnJnPCi8pv32uTnW8BJ4ZZDWOOIGTABbdKe5SntV54AZ2F
siN3WtbT2NaHscidizNLVD9+fso8mMRahy8TjCvOI5hvj4b3upma+w7dYeBX7psCR3hMR3NDBBug
Sf1bpz1KIBTJyTiVq9IuGd+z4jGETdnmahweoaQ6LjYTRRdu0uJtHLg8OzdtOB3blpylmxRySk91
XATfiQtV1s1avOV5Gr9HPVy2XyzxGj8paj9V1MFDJurpYcL0kZMJgAzFEHCKI2OirgS1sTr6McBC
cwvzoHFx3QnsXS5IFKix1BdnSRkILVlwdjcPiVO9eB0ORuHUNhxD4e/dwb8X1kIzjgrOrezQHQi9
7UNLnlwEm0UHDoZ7SN4VDrKmRgd4nu1x56sQ6RIisSrM460fcpONWfFH6cEAzbq/yyH4rJL+ZWnU
o2EXOyO3+QVZ/okXIntpbhXLTiqgWKoXxZCNgDgjB28mS5rfDDuwU26A5/J1bEmmyYqHb+rI3ivb
cbor8qRdI35Uayn94ZAnPYK7Zak2TSGodG5ndTWVedZNHe3SjMAi2c34YrAj1Ln3wDd5Q0L1WUlb
PQHUo5mtuEG9QamV1yS/rSCnE6jDxXVTUywRstJyyZBb2mmxbrnAkMohoga3R+Nbd+ol8MrsVGKL
3fvoYlLkGpT5jXcoJggD9FFSpYqiBDPQ/+Hip2MYjcSDndO6Aebr7aZ+RG9vemqzIWEKNUU7QDj/
aZrVb7R46NKXvmNtCnHvFLckYzxWU+AisuztixOT9VxDlgIOhj9DZXWHWefz1avIi55kv0uLyBxr
jBooRC2dnRZ4mHryWLg67a9LaWFKCx2kO5yRTUB1PU7Lk9Ju9ZDlslo5PQoISpj7e8DJAb1YKZv3
ngSzdZ2bUznPEVrr5t3I+stuzbRxWxaclQtwusKINX6l5W32hRh5FjQa3nKaBQ/q7Gs0VDoakF4Q
LdcAxlFO099Egp6LPtFPh8PQ0nCFPmSpyZBYhfYAaVYVk+LRY8U0Sf8nLW1/6yCsAOptgnxtesh4
QbLGRnf2R9v9mdIZcXMVofBV+fwxTWN8nTMR/wI+MuBcDTQhE9Iq7nAnO7cGyLlsqn3ue09dFfRr
UMhHXcZfkDvPss/Se6+5ocKGNbJfwuccxfRBQGr9mOsg37es5HMVvPZx1IDU4daV7XKxbyddGGN6
yQpcbcRODmQFelG1JjIF1JlRvznFlXMXLeQjFiKE2hDN744ah+cyvdnna9/ee2l5BQ4LNtwsBl2S
jzWoGqgpz/nN2iG+53f6CJY3uaTAhk5zZVkXTzqk0TmQZD9V8/LkNyg1oiLsPhpRsiVHaQBbRamW
TeAleqbbqjnTitHHEPTasC/x+407mzAQRBa8sAqdCznkfcWLx3+AaMfiXlVlteMB2gZZUe7jmRHY
nk+TkMWuYw9fh8lTvJTleaoTrqwY4UUggtcmlAcv7fnSk8CccsPmauwYrTfnoqHt/dltMuuNmRvy
xQ2WO3zqya8QS8A6QJd1T+DUxqiye9flcB+WCNFUky3rMG7cTXOLV7L8Sd0XAVj/2nOV/drBxe0h
T62zAd+4gxTvdqFubl3lVfZt3EX9Mq4udrrANPg3NPY/EOJ/BSGC/P1/IMSmq/PPf/msf//LgfKm
77Rh2flPGUI35PB/x43Ef4ENOi6RQCSHEFUKrPcPTNHx/wpFROBw6JJDQjIQf+f/5I34f4nQ94Xt
Ci+EU3FB5roGAvvf/pUQIdA/QapcDC4nCNL774QIodn5z7CZcG4hqvyDQJu+J4gu4s//Q6AkaQp4
hkav+BvxMuRreVwMCez42bENhzyoEcQLMx6Zmn5K6HWkzUBeXZveLBZzPxW7AuAT1WA3TJ9pPzmv
XRaOBSZtU+PSrLQutjORgviXRhYd/PH9zOQsZBvd4U+eho0YAYQ2+JEQtpCU1+mLb881URDdYv9B
gDKBoY9BMm+HUUqEtKUl3yymSIaNQKRmXfs3IVgCFHsfip5TNUcE+BZbXv6u06w86XiI4dNl5D9P
Uxbw3/OZkVeNmYlzwG+PAN8P6bRpEM8cnHykgqCtY0g9/OL63McVwspKdPoYjWjzCLyQAWGrgz7m
noyf7SomXWJJMBuBA7Au1tF4mYYEuTu6vhaHyAiiYNyxguMf0Hr0pS22/PYlgS6pPsoKtgpWdenK
dV5OfrKyzZKTz9E64I2WW7RPeO36P13GMXKUHp/7pi0txE9xlceUzE5SRyQpdDENgF5nJ6dSl/m4
XnwiQp3WZpxMAp2BLqo4/zl5djiusFnEVzcr6Vtq+8lHvjnK9GwVXfDT0lU0rQbCM341pR3+sjxl
Fux3JcOfH8+Y76G4DmlSwPW4UQUkMMokew0RX+nVFNYzahC7LC9VVPWXTnQ28QrRSIpLmCU8ZVnU
T+MKCYs4BaWClNVDgn+9zsWb0JZ9VxZK3RSXJCyQkEapLR/+0K9NWQ/Byqm8/BW5KZce74V6LcIq
/aox7yC5SpowovWtMu9VpLkCqlRV1jZcvL9/tG1zfuNsQwpl2/6DGfOKzViFgQAvhX3bITARyTEI
BoIw2C9QVkVJ4Bzh9dA6KZ0DCaiCsNHVDYV7RkLIr9aGAzV0S1zcSeb14k4tLXhQUU2kv5ryK59t
wN0ggKWuxtQ5GcBLDNp+kDz3saa5DgMPxiWZFOwVupW5u3HyvPoxwQTRglpZN6N0UO/TpDEPS8iX
yM4xhT+79KbBNnNHmoxXV4uzNlGXPVvUFpvVkC/Rr7wYrfcIboE8XmDTT36l5bEORTIe/EUzT1jB
6FvrgdXyqNALOWd3GsnXdq0EV0eDFSnezGngvPktFNyqHLv+RUxZRb+va3S09q2xIRVHQPWuWxIg
aTwu8S5dyNya3fXCVPcb0xvGzji2zENZxvV7PkvxK04q/Q0S3joQ2RUf21KCs03TDwTC0w9pi/LJ
nTBm7UdUeriEcf5M+2Ys8X0JchuektFxsQOETucB6M8oh2ZnQQXuykjHGE5tOvNEJKfHOLeZPDEH
ueuQUkTt3qw4XW9+ZV2IO2+wc40Nz0F7iEPUpC/x7LNy9Lbn3fedksQbkCzyG6uX9+H0o3E3HYJQ
w789hT5YEslgObizu56yNKPqJi3BCzsU8ZtETa5aa0JLAHihgNt97OColjnrms0RxreC1mA1jwnR
RBaSmXAlFwbkrZ77djnxtjJvxaGavw0dl48GxYpEwmv1RGlkdYDpDYSU2fS2WhdI739xS1j1xgee
WnDjkh9jxegC17wCYb4WQSGzrcWS+t417GFQ9rl9m/6GhoTNac7RkTF6+EhqyR1cW3NBHiHizb66
VKmu8X1GBR/jNA2PSQzouNZ+4z+JsLW/u7m8qTWMIY0wiNybvaU3AuVEbIy/yVE4lfdhhHBgHaqE
ZhfcvJm7qm0DwhYpNHjrGAiJEz0NrP/F3Zktt60k3fpVOs49OjAPEee/ITiIkkVqluwbhAcZ8zzj
6c8HbXebBNnE7913pyN6DyFvJaoqqyorc+VaV6XRFSgdkYWCI8F15RfJgpV/4xnIH18lims+ClFY
AKkDM6WtBcgjdzhWbNl6UZEQy32oeJZGySLZkutKP8nQyLB18wwJHgeYGqLroh8E4ZlkOX/c47qy
bEPIkVw1ZKMyb4AUuNmyzaRRTIUr+4vVGsh4SC0JzEVoGJWxFmpB3ol6ODwgGwfltiXQIA/ZiN59
q5MketVrNa2v0tQxbhxVimjJ9Mv6e+X57b5h9UbMvwH/DiE84NUEhIzAdgLjEUKU5dSe9+UgHrn7
qyr4j6SO71I/qcr/+T/jrX1QK+RWV03VVHRFRK+QWuGEDFQFis05DqDCqoLyLhZcb8utbdBrBLGM
HCTakmRTctPTJPI3IsZb/3uRlunP6v+OgeZ3smVIUnvVBy/a73/bZ+/JY1W8v1e3X7Ppnzz6D2FQ
+xWxLr9WX4/+ZZVUftXf1+9jIbikue9f5Gvjn/zf/vAf7x+/ZSYmNKk4/ueYcP3+4734Wr3/+Mdj
xd/Kf6Q///ExD8l76R/FhuPv+RUb6so/qVRqJMpGujnF+He9mQIzFJMKBJKaIROVjfJ/v2JDSfyn
SGCowFCnmfyDxI9+xYYSP/kI5aiEipIOiP1PYsPjejNlbsrg4LxJbVG7Nj+K4YeRoa8EaWxlSXgr
AluQqGu6IcGPyGkWg/uzng5m64zHHtPe/bJmQOPPiaUBFR3pbQ/i0MHvJQF3DG9TOqOpPAE9nqGJ
P7FgyJKkaqAgdfiYYV07ttA1OTn8JFZvFUcEWRO3MOv50ZwW18msGTDwsqYUlNHvVaY8y7FJLk0z
o+o20+hqC2tNXeUFFG5tnXkrUpf05tCyMFP9lo4r9cweRyF/sdB+wDLPg+OxVQRQWWpa5S2Jf+GT
5CQ/gdVHS0hpaOFNWnIKkupCz055sB/Yrsj+cd+TyJ4VwTs+eX59Ce5H0UGHjN+azDJBCDx9lC5u
q8Q31+mQkmtUCulNCA33ymk5fqwINg7VV5zlYAlAr2NkwVrAbctcbKRt14Xhqo+U8MbQuB0bn2IK
Kp0ZxY7mjZZqUqJpWy6TvDY3EgUkKIF1tbkh9HYeHFTfANt7KY0Zjql/ggZPv7/sphMO/H+ND8lr
NCfYGB8aHAd+ShN9L7jJUN7mnlWsFa19TXlejS8RA9bDyl0HHXmXOu2B+TsGjex4BM3nubN3AmUU
Y/Dpm5b7J6c207ciV3vwT2EFf49OLA719fby9x6zQo+fq3JSSBpub6FNNWWFjpO+r2NOmFvJ0CCw
MxBn6ySUigulJfEJruCv459j3H1P/zfb2DAkWQEMMypWc/dMHJGCSELOTPVvRQg2hoR8dlctLw9p
Qqg8junYxuTJqlR622ea4t+WKySfmwXdpDYZzZVg4xcLyVZWMrLL6VJczHn36WwaZOQ4V1XEByzz
g7vzYPEzUdDdbtD8W7+iv8L75CfwdZn9TQ88/fIgFU7xgxv8r0FaXOC8zKlxiFOFc7rcecb1sn9b
rfUNDVZP1p4uiWv8XXoLPsULcZN8At65MdbZunx235G2v99lu3QrQ72zUGtb+8lDy9n7M7M/7t/f
kcXpd032N80IiQ8+z+fJcDMW+rNEh5yzQqx5WAe+sfBi00bL7vJsnBzdpmzq0IFrnCqiBp3+8fGm
0ignO7Xf3VY5Rdaw32hO6s3M+MnaftggF2OJNOFAo31sQ6rLTEyUqLtFyIPnZQFRO8ePeteF75cH
c3pYTyyNS3/gRTwjAx5zWFIWwzK91q6C5XeeFXa5z2Zo1E8WC0swyoqazk0uG/LI0n9gaYTQRDrd
ALcwA9iK065bqMuk/mszvPqo90QBymLGjBbeyQXwYROcGqGIiZIvMc2hTWDDitMkWXdrRSDnSQE7
EHAa3q1pPZYRlEH5zLU+Z28aONDSaNEm1N2ibgB9SXrbDAlljJ965WxdK7uVwxmD55yRwAw4IKHR
+LfjAYpyY3S5TskfYotu2wKfsw3avWfc8WTpLJ2DG9Af8gOqCnP8sRU3Suuo1cp8Z8Aw4Hklkg0m
rw46Bj0oLyi5mqm3BRQ94zEns/lhdgRAqrqMINrEN6mEKCpMfvlOsPx7UQjXFWA4iB1WuZx+sSLg
QdDKXt4PZ0aKcA+yiYD3dBHU5fFIc1BvKrQ6+S5PpFUaO1vq9hTjDZLqhQ259n2tJdeltb1s9WS7
W7pBescwiZnYGNbkEon9wqraTO93PM2XvdqvnGJjBJIdZMn3y5Y+HOLwyJTRwqDHQCH8RGDu5E4k
EVOonjIot+qtsFev2114rWu2/AQ5huTZ0iZbJSsggCRT0Le7bHsajf5lejQqARzlXXs8tx2QS9lC
BQaFM93m2lxq9Gr3EClRyVtAa/x3zHH5i9DfI8c0DUOtpvXp1RKUW9cU7aC9M2n6gYvgxlcgi8h5
Jf37ffW/CDU+xnZgbLKCuo/Wgg+UDWM3pvBFch7+9PerhHfj/9jkqjkNZWQjqxRf1IXbsb1mRcoE
ZqpeMGe8fzwOj51DVceAnf/LsoUkzvEKqRKQIkAI7i7JrWad5LBpRWF0FfS+sv7j8WCFAJzH4wgm
nlyiKW3r8HgAQIETBqi/mpjLxlPmdByn+4pTX0cSQYEsYHyAStNzS+oHX6ODY+8Jir6JPFN5AsQp
ffO9zoJ0JPqjRMfIXaQAUAUTTWirSvI0IlNpjvPAERX7oLOWkuftadxdiL207Ev5kYwObCYz2/nM
AHmmfiwX73IitOMFA9wzAIVoyr2iRFRApHarufQ7x8iv5Y0x44Mn3sHwiDNlk5QuWRx14uMl3KAu
IJdyX3Ecq2BBKLob1zQq3fyhb3DZKBL90YTtJvQV46APAgVywAn557Lc1xG8LPVNDHvwf2dh4hd9
FQYh4mHlPjdM1Cn2ZhLOHD5n5spSZA4evA6RrGnOK0sbAw7qqtwbBG8CrCLliEedCX8nAmwfDndo
RZnsolgq4fEJsaI+Z3tDXAyvIXTvcETe+98Deofe0XxLg5mhnRzj4/L8Hto0NjUgKE3jFKM+7SwA
laWVoyxBtWtz98X0+mc7sXdhAEFUkb9Mb8XSEsABjP6WoskNtecd1cAWpUpv0SYF/YsSbWxzWu3T
+3+0aVAG5bgm6pA/ZLQOfM9zpciBLbHYm/QZ5wtjpwRXYJCASANuK2eVdc+ZM0UVElWNJyo1z2NX
h5YCyLamFSygdpXducPCWis3w014626GTbhVrsEjfBF+AMjN3tPXP98Fh8Ynh4dKxzoNjRgXaQlX
0rvQKGYc9NwKIlxF7le2uPNP8k9O2jZNjAXuE9oAkhVtq0s6oH1OjmHn9AlSCP7MIXxmU9CUIhPu
s4wq6a/J24mEnik3itDuO0mC76G5A/iD9GgJgBDAkNySOlTXRfilE8OVnlognWERT7aX5/Z0/2so
YJGV0QlfeXmMcfuBHwkFBGlG4Q97aURuIOZUdQD7f1w2cm6o3DiibJlou6qkRY+t5AUSL0x9v6eQ
AY2NJYHRWMjfzbdu1y7yb81L8QzHzmWjp1cOIzuwOfGaUgoBtbYuI0tcVC7WMaXkOCHxod1dNjTm
jo+jEV7Z5igrRKSK86iTOcwHn4wmDAt7CMgppun5IjaX8g/jC7RV8MmWn5TnwVhdNjr+zqMIaGJz
XNeDdXM0iFBCsR/2HrLPYveaAd28bOHjnXvJxOR6Uyjqe5GKuAiNObZyk9/CC7xqbN6LN8IWEtVt
t/A3tMZTdve3xSb+6W2sJ7gTL3/G3EAnV2BZQm6hyN2wtzwf3tErQ89mnqYfAfbJQMcUiTFCS+DV
OJ7LQTbCWunKYd8jkbLQN+mL9wOKaLoSTMqGm+jRfNxJK+Fe/E7HuHAv3Ae74gWyxiWkeQvnpp4J
K05SHZQuSKjIKhqAmmEqIyzmcG0HsrAwYMXiPnwh60BqLqMpZlE/AqMwPs896c7uzUNrk2UOs1iu
DHG09rP5oSlbjfJrSTfwAp5p7mYNdp+r1F87Mw8R6dzJc2h3srCKBwGC0mI3/uk/aGtvDRHoVr8z
brxHkLo3NHeLr93MVj0958eZtWg0JvTVThK7Ilnz3hWwKf5UjU9hcxVvI+WRy1qZMfQRsU99yuJo
ZxENAxm0yelT5xr80nTC7Lu3au1/NZ6G79YN4hruwr8Rn3uYUGIbuiQYtcy3+urPtwz1oBE6RRpE
UScrqgmOZYGt6feDrAOpB2g6FzWeJPRHFz00MVm8kRDJQKqy34vX2rJZQn39E260T/IG6PYWWv5N
eJWrK2WXBLDrLeqZyO7cmXBofVzmg8OvB1Uhx4UHm90QCfQBCOu8jvS/YwRKiTGCJOsxbY2EEtuE
4qMeaLdnOyBXX+Yzcc25HWAdWJgMQ4ibXMgizp2yeBlgT4wg48pjccYbztyDZIosWSa6IcuoTk43
36+Hqh+P8Rr2lX5dt68FjYG/lBD/YwljXPCJv6PKJXIN8hzSKOEdL8lg0pIP18Swc11117vrOnhO
vOq+Hz4BKVtd9u/TYHSMltAPo1aoS4Qux7bMAYqqwErgpw6gtWy8587aiv4NXAUUKDsaSJMlyjMz
1+GZc3Ikeid2YcUUSlmT1cr7sAIrWsOIW0tX2TBse8uASUX4WQvb3qhoPdJXUZJAkviN9oexQZOX
TrO+PPTTxaSEZmh8gyzqvN0nVwMqgBmk8WK38x0qKHIPwbUi5rafl0+lKcyVLU4jGwM9Vwop/FUZ
y2ET38m8sBTaTnb34NFp8anUVSq42ypKtmbkbDzyVb0TfIGeY2u6D01R0zTkzsz7ySaheERXFfpy
XIeIxo3B18Fed5qAcqirWjuawNiDakblRMvdNdpg/kxB+KwpC+7v8cHKc3iywkoCgYlPsA5f+QBr
foRSuFg65iJIaXm6vI4nLsxLm4wS8FaK6pA9T7YLpO6iX7tiv2+hlxCpBHXeu989D1rwSQQxVsAk
XM2UGM6aHN/5LOdYIZsc2WquyAVAgn5f5khHaQm9dNLSVxWIOVW7l6ttXw6bAWTp5ZGOk3Z0MIxZ
fxWumjGzZZAiP16/1M+MqLPaYt/IuWyDrGturMgZVp1Hv1cQiPAb69K20ft0ZquccV4skwGQ2LK0
4U/BEVS84GyK8hLL4SYFf6klKKZJPMtdzftGYWflBlDvQC+syZvGMVEcaPQZ7z0zeuaU6wO8Mi9L
cbrOZdH1npEX+xA+P9j+kFZaRaWV2dSTyx+o+QK7rzLprpHozLg88RMiAnwYDJNOCgxRb5OnnTGx
rTWApsKoLvaFJsByY+lCtEmN0NprEC/dQjbc39BVNNz0RQ9LS03zfFsN0pJxkLSA8NqmG+61FwJl
iYiWYgtOo9oQCQxrPw1ceyjqbhsWcBsZWZxvLn/7yQU/fvp4xAHlpqAyfVGhyjAghuAUe7+16lUL
K+iyo2t7ZkdIY9pp4pscKIRpIkUGrExmSM2zoUssMkQQwxEmVVKGbFf9FoaBdNOYLeSuw3DvJlFh
t4ECmapZ5H9Yox3XyIQJA/gLVZyTq2zwE8eLHbHc601Wox0SJeuuNaOZ6Tzd+iREx02gkOMgUTkd
pwVkwaTvbF+WOmRO5hB/bZ0EJCDks49hFNbgjBHyM5uo3aW5Gj1cXs1zm4B9aHJvshspChwfAYXa
5hXtyeW+DVR1oye5sgzSRtnQwbGVMrDwekMPn6AK/cwWGH/xZH05zmkUgJgENpFpntsUnA6Oxlbf
hRUVnNoCWSqXbW07+L0toE5wRavP98uDPbE5qh8zyYbEhamz/44HG1PVkjzDVdh13wSBnnYH5m1x
KUUvrdvOnC4nF9bE1riNDu7Grk1ioc4ceW/5sU0H+401lDcp5AJ/Z0hjpVHizlL0SbyVDhBkoeAp
7yE10d9dso39QrqtXy9bOT+Y31YmXqJbTUWzG1FTk3dgQg3I9K49d5h5XJ/4IlNmcSKCD1EoYE7r
U7yNQkjKoVdri7U+XKHc1cFOVK2k9K7qZtzvJFgjaSlSHyDFR5jK7Xe8PAItgyIweUb0RnO+hubz
i6tsL8/aydYebagfBVmUtYFEHtuQwtaCXa0S9x5kCwunDJ9DqAZNMCW0NdiOhM5l2cvbBA7/y4ZP
r9djy1N4CcmhWhqsXOR9hIxMnfpXxEm2MHwvYh/KCcgboM6WdTrhhy9WLS77QLm+/AlnthovDvj4
FEgT6fqZzC+3uxm6XSbtLSNaG4K78qzXvg1WdXxfucrMJjiN/8fxjqc0UEHi/+l7sCA4NTw/l/ZR
Jy1bQ0fgAWIeD6q1KnhRuzcnkt+89JE2tGULbf5QF9s+jWaCmnMuRQCnM1wN0Kc12YpJLKHx48nS
Ht17GOu+KDBwGOUPsRRmfPecX4HTIILiwNJ4rBz71QDxc1AUhbRXHoNmXRdfcv8m/RE5D7m6B+Jz
eSHPjQqorMR7hluY0uSxMV+EIzUMJWWfNOaDMYg3bRfeVkX8VoTGzH45c8qA0fhtauIzXeB3Pi2L
CrUa+cHV5XVddTfIVs7sjnOuOT5aACkTyTCHxyPKUW1VA2ngZA7QLnID682BTGNRqfUL7ShXuY5E
7OU5PE3J8DYlyoNuRsc7eYUfm8zipPZDKa/2oh+bbzC0VIsG5vZrRaZPEt75Ystx+B6JoYHOqZqi
olFDb9t80jIN+hX6JH3Hj6H18/PbHiafW5otv6cSgo2+VjavMx97ugzjIwugPSplI/RxsuJa2NKb
UkUVt2Sj2KqZfM6tKluldLvB28KRrBKK3jQyRD3QRosokWbNqs+hwndHot3ag8Q7rmNhkUaWvL78
cadrZ4JT5JoQ6UDkJThGjQe3asH10GZxRLTUmNZKroJPQeGpS9hGh5WiCzemA1nfZZMfANijSIWq
oUYtD7QpQFKeScc24S+pWn/Eu9K7YnxxzRoR27CKHvu2FlAR95v2Swc3MszaQxx/Tmsf2S/IlULS
wtRvHrvc9HemoKLXDQkQRLm95wTPIeTiX7JclBCPkaBMWQg9zWyoJgyIguIkFpo6snwfeJUINNJD
3KoNKu1ezVA3tQs3Ks2FJUfeKKoeOk+mGiJJ13cyxPOajqIXkgKkMyXJDz+TPe8DiDwEA+VWub0P
JRqAFxVdgt/6Uqey28RB/CSS1gavG+nNC+CR+BstMgWEBmjO7ruWcsbMjhjn7HBOKckCqOAClsZE
umZOoiMxc0uQI3q+5+heut0K6uSF4lUoNW0ur97UmaeGJpu9FcQWcjMM1QiXVShlm9HeQorlspXx
cy8NZ+IiCXmetEmwAr3OJz/3VjSTzJxa0xkjJ0HujjtOBxpPuDxJ96imIFWJFDR7mLN2rhdvGx+J
NKuA9zQeCeH/bECUWkE6sstMQ7OAJ0+mLUiAsGVR0+x9GD9H/T9Ekkzw/petnFxkI+0uZWuQa+Cr
JW0ybY2udw1CcoA0PBqISjpWm8p4qPJ2nRp0+sEBt7BMdFahtbtseOoVvLMwrI9xCaXVk6e/2epd
leYxj0sVhn+E7wy65RpzZnhnrQAGIL3BdHJ9Hh8cvOcAsSkJSQ7UHOA3NSUfTRTpD33vYywHVsav
ODgSYd+AL0BPeaYG0SjJ4bxSe2jXlyfsA7Nw6OEfVsYnIpZ4Qk1zyDVMp6IHRxWiPs4yCox9Tsdd
Vb1Tx7XDIVsFNLZlVsvZNXjcWAg6KB1qGkN7lUGCffljTt2G2IfqMeU3ytaUi45H3MdRjVqE4911
QmQnln4dptlyCIFIyZXtaOo6r+5L2ZrZEidXD80v5thsQ7qVjD2tSEfzrMKN3VM68u8Q69KstQ9x
12C7kPO9Xh7d9CyhcR2oColkimBjgneynkhZlJKcCD5qT6NO74AiZ6xByHHZykl+hRcWzx+68cdm
/hHgeDwclyZhP3JlblIF8kI1lGkfDtp+3UiwGLYwCXNvqaR3yq9lz4vFT7M5YN10oHzBR+GDiE8k
A6ZOBpq0fk6noVTtG6DXCATESBZWcToTVM5ZmZwxEoREcpOK1b6zYHGLAfgbdOTM+MY5I5oqfcwp
OWN54htdG0dRRw53r7g612YoJtmzMEjizC4cv/VwE44zxmWpUTcQCSinLmgQ9JgwC42b0EjWeYto
Q4zmw1LuTHRsSnRQLzvJybAIsSBMIeSBMHms6hz7iJKpCOMpUr539Yaj+WeuPV82MC7x0YA+DIBW
xhE4j6c7mdhcT8VGy1F7RFLKJ46hROS9/HdGJp7eoc8gNxJG/KS1g/y1HR7hlvxTD5iMZOIBKL8U
rugTAUjplxYYpT/8Yi75j1W86alHJMNi/J4r5Xgx4DPV0YZV8n2a290WWT+VjRpQpV441aqdK2bN
rczoGge3Sup0ZgTIKt/HyhPaU4sUPQL4HC6vzPRInQ5p/IgDI1Km9EkwLn/2nfEMW3RBYFto597L
593498xNjgAzbuqKlqQcVYJvCoBDf+6JMDdZ4zgPxqH4lqUKnZrvTXL50LQa2pNk/rw8V3M2Jnsx
ioTYDyJsuJAgiOZXJX7R6pmM95yN0QUPxgFr02AMDS6GltmiloBmRa9oDv5hwDJZ9SngtIUbqcws
RtJAKKYis5Cr/oxjnRyUx3tlCt+LSgaR5XK+N6TgKjda2hL2MOqvlOzb5VU568HcnpBo0/BBJvF4
xsTK8QA/su15WqxMajVa+8XoYf+yHhxtpiRydnUObI0/P1gd06f9MknHpwzcELXxSWqedRjvLw9o
zshkr8BY4ketPJ5jcNFH8IiaAhQEf+P5R2/A72mbbJiqDa2i/LAC3Vum5XYpyAtM23Xy5y4NgJLy
BolIiuXKZDy6IBcW9Ggc/noGgRhyfVa4SLoZK2fOZpJJoIl40Ko8lyYRaV6XgZMVZb6HzUMEaJgt
YMiRpUULeYhgm3PPzTOLhDneMGDiSEqclOByxaEe3+Le+eeB1FWohBDcrC97wklS9ePpfGBl6m8d
guMkg/J9DvEzL5dddhfeQ2YpZouyWeTfh1vvXp57eJ4dGsTzY3RKRWPajRxWvizIXs16WTDzOO27
XqM7CRnk5cGdNXOQf5hc14ZJhpxKBIFH8LUD6xUJu7D+cdnGmUPoKMcxubBl+OVHfT1OUwdVOPW+
gEgKneYBvZfLhs6v1MFoJttJKYMWXWSOuxZiA5lyHkIRHUIi8luK+LcCny2qJxsK0g+aAVmcFVw3
hrJpZPfPj92jEU/uKCMNSau24wkVVMscEVmlonsdplEzS2ZMnTxIP7zzYMyTu0oyQ1hzXSPfI4Ok
IQqKyNFT+WBchc9OBFn+kjpYGtspRPAzs30mmjgc5Adt/8ExHEpQt7SjYQnBnCpyFk1/P7Oe09r3
ZGzWNGKtE1ImY3YMsgPrDclZ6VuIMDekvPLSctexNjOkGU+1JrvBRX+tt4BC7CHNWYb9LXTYwEuT
dSX8rZPr96pNoZe+FnJ6+ljy5Xyl+td5iCxs+HJ5/mY2NyIVRxdlHNduUX6sUNJdafWN4pVbMZg5
Hs/c/EduMDkdHQGK5VRhjcS43UgNFJjIQMjwdQvhDrquzeUhnb1gDuZtXMEDp5Mg7BK0cd4aieg/
RPEm3WTo+Fnqs1Gx5+kUriHwumx0zi0mx0oz/MsoOHaOlb3XPpvd61DONFuMp8LkEchMUjOjsXvs
sJ6MzaJxL6krwvMqSdchilWkolEZTyGtz9bk6Xb18Hp5YOctGkRsY9QG/vJ4NlPqdHkcDdyfmbV0
AsSWk95OkgG0kfkQWhYccnNgoxPg+F97+rfNyW1QocoO1S5v6UQV7FZ56wpjaSqNPbT+Ok0hXpC3
krVSymtlton1ZB3p9gSZiAQMlSdSS5PheqmhR6UsaLsq+wyB37KiKzfV0iXY+tUfTuzE0mSQaMqa
6Ba5+q4Q75xc3ColA4QOWa385yozEKqee6d+pFaOvGdicrLZlV5vdQlJkJ26WcrX5Ys82NTMOlhU
ygVAkgXUfqvYpiLzol33+gOqGMENSgQzJ+hJhU8ZPwMADy00Epxt6jQCFJIhagY+w38pv7Y/i2Wx
LR+KR/feeMhW0dd6Wz+mdxinhLacLX+fXeAD45P7ou9apClljOu3MAda8IdICyWwldJubsplfNdt
omdE4br3OfqQU68ehz1ibwHWEHJOYZmhEitmaXn6riuWTbOwvGVfLQth5Vcr5Ke1pXyrz7jYybk7
sTi590XY5ZQQ3t9djuyWnDxJg79Cg2VZOC8DUmeX/fnkJjk2Ni03ilbi5V45+jNdYGaxMo182Vni
zOE+Z2WyfJEwjPrSDCkt4YcuuEFQFJC+Xx7KyZk3GcrkEGhBJiuxPjqoF2+QsOCpZV0pBSq6aHvq
ebEwaVi8bPKsW4I4xzEgfaF2enzMmvlQUBdztF1kOkhadrYWLoXo2ptr8jo/f7/tTI4AP4rkZhhM
bee7tD0pu0zcyPnMg2FuLOM3HFzALTp7UplanKHpUxTXS8UQFiYNVom2vjxpp4Htx0L9Hs34JQeW
BkdU0pJ62S4sFuK99b16hBve/yRvo2/19/YN8gwTYd+5qHZuDid3fat1nVhQB98l5QoFqUU4NLYs
PF8e25yRyfsAmkw3yDQuIlWwVqbvr4P4vQzk1WUr/+FQ+j2DkyNCEIHhWDJ+VyarRt0LmW19NX/w
8tFfBXFZ+2uENy6bvOwdsjg5/dMSBDdPAW2XpxvFuomMp5KGg3AORzJnZnJQDH2mepHLIsHuaMuG
Cwr4LemWslXMTOFJuHnkgye1LpE2rEDpWajMX/qogMC1S2P4Bs4SEebL1P7vZm9yTlQiSi2hyexV
6ndHV6+z/Buvf7stlOVlQ6cPZVBMJvGepen0DZ10ZsdqYkBR22m7jv69oLHjhw6OsoX/w2qW+uIx
2sx10o1HzyQ6AdxA/z79IBS6p+1eag+MvKA2vLOUVZ8JJG7/xsbFwlgn5AaGcnHi7LCxyoogYEH0
coeMXVSu+xRSPiNEO/7y9J3ZvoempjGOEOuN6tFktIv1AP3lVSAXtuL//O+MTHwccQDRz8GwICyL
tFmJwHeZoWox5+FzY5lchzKSJYnSMBbDaG2VwoPof02buQaZ8w4H0IWS7thoOE1n6dYQJ6Mg2056
jHfOS46OGtIG39SlBkc0arnoyVQLqHL+zhz+tjo5Z9OhF1Olw2o6QpOeKu1Nn6PhOxd34wy/bUz8
bmyAGox00HYg1T5p8kJdJY/GzlsWj9HaXJbL5mfwFTkTO17L38RqYX1Ov6VX/9UwpyhXFd5kVUJl
bddLNe9TC5WeL1H6fNnI+R3873FqE39MJeSzEodxtsJL730dqs9/9vs1tq7JGxTIswQORh8d9eC6
D3PRQU81r+/KYECAWbQQ8xHn+gxP+k3Gw2HEHcIFBwzxBIpiAhiUonIUmRcSsVuanSN8Mc2ieQv7
of6sykkeLFW9Ll6DKCYdWnuqz8PBiRs021zEt1sJaHkfye0XSc+QKwaC4aLiQTfrq5L5eWB3JKv7
RQzBVoI8TFkJdNvn1UwMO439x1GA9EWhj1K7BY/M8VxZtZJVrhpVaPBEw1OT5BCvF3lMJtPw7ESK
tyON58xeGn/n4Qn+YRPiEO4LC86+6dWuRDUy5pZS3XGWN+9SG7Q2CFh/kbSQTmqZMnwOxea5U7Tt
Zb84M1ZjLFsgWKeNeJNJUBtY8HST/G/vIAS6bz0/QaEyANxcU1OAwszbyLHx/ucmmVm8EHZGXnQT
V+8jMJXtoLV3jgnrqOc07wKbSlXEp0oZbp06av7w4mdux6X8t8HJIRxoEPHmitHeUT/xVm0kPFmx
jqZaTztWWTp/+BzBGoOC41QHJS5CeHTsPZKJzLMrdu2d5XiyjUBk8KA77UsaGc6PsmjmeEumwdpo
Do4jENrYA0UxcVYuGFlHfrW9Q40ptJW+rpYuRHB2nIbOUkhzcyYGPQl7aaMDSgdSFVQb5aEp3MzV
tDLzBFO5i4yfvuI+aHB4hpl6FYrEbo687DTzRm7j2yDPPqkIXl92npN9AoqOwhcsImBU4H6enGNW
YWpCQKfdndIHXzq1dLe96KKMlFQvVqbAo555xiLI5liYTlodGPWR3XEZDs7PFmW+qO8URh1Ir12v
rj1NuWnhNvfzDOGDalECxy1KB7VWCRgsdP6hmcycEdM7AillaB/AZpg03sOlNVnqIjJF5NoM/Q45
THOZKlqyaMt+rjR21gpOQ8oSdRXaKo5HKrG6xdimdhcJTr5JYgUJipAejsvreELuNxLrUvWjGxQk
miZOu3AMM1XqFOG2+67T62cZuabAdlpH3FuDg2R4Hif61yQoaW6IoMBH6juqTMnOjCR7cmHJvBfR
u0JFttq6ZRquB1fMrwcklv+6Cv5Ix+f/T1Z2YpaDFRtZ33+xue++xoiEf/Irr/6KWs+h3vfHf/MX
Bbus/xO2JHVsamUnjujaf8nzyOI/4S8eV5aniMjDg5/8omDXkAmH3lCiMQ7MFVI8+NYvCnZN+SdA
bJqYgCOOP9D+hIF9EodQwICfiscKfb+4MQTfk50CLWYUuZmWLQ3DIfeeJRLSZ2Kiyl8F063CZRo3
/WuUec1T0XVfIlq8bXHwDfwISV1p1dO+Vy5RF45vmjKIs9WASm+2UFLBRNgXrjS0C/28se4SN+hL
ekegYEd9TO9eDqb87q/r/1CNAOqwo7BgbEhlCGNAMObVYYOaDMREXNIYhIJnYzt41tXg5l69MQdP
Ha5zHq48mMPI/+GDPrgxYjF/R9zWRNg2b0vX9jOf4KkwfEVdZNqQe8tGztznKi4AlzoqGh8DXKk3
nSwpAZxPbvXASYpeC+xYOsw+Wm+G61yJgU4IPJfcK8HQu/yqlKseMjNRpCkhaFEMXvQ5ashIyIrX
bdwU/sIsW+51hLVa+c5y2/hF7f3OQG5NpIsWEkBeI25aRd8zEymHFTVOxHG8qAdc3oqp7qFuRky3
CDqOwQWp7kBbJa1JNdvvm9CzYwGk4KIBSmjYtCP0je0XbnbnKVUboY0RohJXGo0JubPrtFQzWeRP
HWIV92iIkWNwDSRbVoFEmcRGjKWMFlWsS+WVbrlCu64RLvqU1HlvXmta4mQbqZQHmUpRlP2goS6/
zgcoBIMCHbcwCJJiG2lN8TkwggKN68BVmCQhH5OcnoRcM+ffcJUXtfsZWHN113iVUq8j5BObJcdd
szMHo5YWyFogFSoLg6DD8WOIyObETjfQqQFb7UJ3pGAf+41iLhCeGH44VVFUKMi2ys88BHPCIKL2
SYrqRrARW5ffXTkPPBsSbH9V0bm9k5BClGl1SuRPeau3KhnSlB3Q8sWx4hYiR2pA74cmtsNTqLhK
+2DoLv2Dfhn3yrrLtZLSo49Km9QOtJWmSkMrhZL72iezpM/V9pzUTJcmnTjuWipU7SVJZZR0aGKB
OFXwPN8OyiSUUPvDP20Enxu+Dn5hiG9CqYO3ooCPZ2UlRbcfEq+tlrwcgnw5BI2pfhIEQtdNFwVN
cYMe6fCzzTq8GdVxSbXF0CKTjSfC2BShnGcu1Kb1vtK44xmrkcnzc69XOj+jhTtdJOiGOytXylp3
2Qaa+ihXzYZbUE9IhPeyvETfta0XihPpw2IQPcgIxN7JBdv3+2iL//Xlguy2tqHXUQztyBfoaYkG
p301VbVoyW+b9Z2Vk721BdpYX51AMh8kBQWvJ0Uug7cgoj628M2u/aLmTdQtPEHIkLCDX0a2tSTR
vW3PkwxCRLTNfwowjHyvBa/K7MFL+qsYlQJz4w5m9DPR+uoW0fD0SZcbdIhrB9AsZ4iyiNjEN6JT
tN9iz9WvtVgNho2Lcg5K4+bnindAeTV4vfPUVzmL7Ql4X5tm1fcoEzPU2GvoH9jfQlNey1mgi8tS
zJxiZSDz+a1HjkvaCGVuvll13VRXHryk/sLKMvDUltUovl26nbGqyrARF4FDNdCWNMjX7FpwDGhs
G0npt32RKdICCDGsuq4kGD9RJpGCbcN8L01Ph2OqRmlFWpVa/f/YO4/lyJUgy/7L7NEGLbYQKalF
sVgbGFkCEdBABOTXz8luG2Wzmv0snyQrE4hwv379njBMzRG6NntLbtcCtAWZzTh6UKy1RoXKs9Gt
1bftwQP02qKFvVqb+YXVsKE6NiaUmnhyXN2lALoKlXAj2W8aACRYHn+ZprTdi50HcRF4D+wl2L6r
3O7aLF/rrCSXq3juHIvID4ufVyXG0lotiLel7FB6R5c0UYOHJt3DUX9UHK1RUtkSeqzIp7VNDE8E
fqbZ2HKuZtA0UMnX6FLw13ks/Lz6gIFsbAd/rWcnXtcBo0U/1cWLADozJxZ57UViqbBtr5G59aRY
ezovY3eIcsnEMc8ZqwIwtmOSFxRYN9+S1lORA6qgd5PgRok6aLoDmLByT9tpdoODrqxGHiJPFw9y
3Ad9MkYXMuMU3BjHTVRJxnmgk79sexRvoaPcBnh25f9B7XDXzJxZ0bnzOdCbP74UeyJ4x30mObm2
+WEOKWH1aEf7xTAknDlV+kQn9na7XYvFDpt0Cc31qworcG8rC2EJB7P7m4BJG7cX4Od4yyOOrE76
CjtopO3XSPr6ugz19i5AwdU85AC42XUKHwNR2bjBVvVvDDv7e5lbwPdVxQJ2zNtbsZehVFDHKqps
4Gwk6XK+59ofs5qDe+LCEgWu04Crolu81o19nq64GnIwY2Gv1dcmd5Yj2ynCFxA6ZAknY9/rLZE6
0O/SDcgQICXO42FH1NtOuWHsJv8rOQ2HcJv1r0GYJfTYkSSk2BaVXLN88arfAtVkTVltncp46FRe
puFQu28y3/i364YW/KKnzSmwDjrWk+80qwlN1mAFZFg24j0hZU+wynsCPcgwX9s0WBalk3qSao9n
dkGrO3vsoqdl1PptbUyh01Yv+dM2DrduBMi0nVhDC+/uPwuU/18e/7dbCu7/DNX+v6rj+G/9NU7q
f6+Nb//Bf5XGjv0ft2KNrRoOXXhDt63D/yJX2s5/sN2ApnRLE7s1z5Rz/6s0ZuHOujV3rMKhz9Fg
/o/S2PoPsoh8Ul7D2x4jmfb/T7VxyL//v2tNFJVIBQgTGDtvajFa1//Z4c2rU1Qyt4Gq5HYFv3qE
ss5VHBzracfHoPoQl1Fw9MLJSsfJCM9eXTzOyyAdDri9voLcC46t2/4aWBuKrYiDdO88nUB4OUc7
3EC7t9kW4Q8ST8p8bouJC4w091cS64OsXtwdbuKIKYuDLyyNKVYm3MAVjOLtHjcQrQt1Cdvx6Df7
+k6+1hwL9Gwn9xUZMGwiRov0U87ENYnqcj9sWuK4DXUP8TawplgEXvO8wtI+zU3/2bvqGewi1e+k
YIYV6rGt9x84Tl2G+cK8s+x9SAeggewjhSIzAw37vO+PvtMLtgMXdW1mcJR9hCWu4xuKi6FYro3c
/iyiDbMuaN8K4o3QKpd722zVExDBAXRvEYDkHbvL7XI6O2JyDq1yKgrNprvyjBQpU2sTHmhtnKpc
yZPdSSNpTTFdV7Ioa/hpQhxCt52O3ZLblMXObiRsCfvJPA7lDyvkADd3qrZ66PyrNPo8rsSE3SYK
wR87e5OE837nenL6p6fwRBD2/tIW88X19UBImqXiMbTuymH3krWz73Cdb5eyySvFzjirpcVCoBkI
wb9Db1N8t8HcJ1NHxQLQbn0fKvcP18YI2Fx1h2gc/cve5/0p36Mvz9gfW1XMicO612FmRzg29mp4
FACVM2PFNrN4yx77e+dk2hqfVmeu7o2g+0X2wml1Vxw1zJeiM32FToUqg2QlreUk9+ns1MRv5sZE
xdPJJe2ryqOXqHucVPIqR+tXJAYj60lB69x1jAmnuGH4WGk3hPG2FaV+Ar85/rLMek9Qw+uTWIb8
WgxeDy48F0u8hTNgZP+rtNzUxfIMXOuuqC2swUNaVR0EQr5Hr1d3XCTJYPl3ovMuRdt8+Ab1dP/J
dzECP9lPJTbcVbVc2x6bB6xP0SaNhJ27p5kW+bFpJUCR0dpPudMMmenV7WO7Sg75bho9XguMmbye
rvqh19pjCTvozEstl+EqV2N8Z9OE2nNIcl6tY6XdNuHTvxLWAM5vt5KBpPW4nIi0Ghc+wd6CneWG
J+C8IXt4hfO7NDRlr2OXFG2Tylxz6g+uuZRWLIZNJ51t6DvLXJ2L8gYXUvY4BFlngaJtUPUbvYBM
rIIqdtvSuriKd0I5s7wvc8d/rrWiycCrw/b69hA1OptKRfaW06VtDQCwJ/EYA1xppjaldka13by7
ndXFZPmPP3VflE9NT9EDAmG7LFUvk3wWpC8503qs9ikoY8pPlEZPr0883HeBsqfXHfhh7HdGp7KI
WtumCkgUmG5dTpeagRl5ylt+dAejy5OBjKN4nmrvMpGNctsdpXRclqMoVhHXNzFRzKW+OMFX4A/B
dZ4H8xTICvfjNuJ2HieKng0h4xC4fZtO1liRq7Ubz9JWE9MILvRQ2BSsy0qNKv13X2yfuxJ0xHZ4
jCo4HcUcZFUbTjG76S9+Z81JmQdGQjp9i3raBIeN3MNjW67FnVRGmTG0ji5DnmP29wtGsF2fGy+2
4LgQpZc/db14CGwOB8/sklD6xgO+hH89WPWmL2Qyy+oXuyOgLOaVUACQVmaweLAjxe3nzt6dEebU
OUbDkws+2KOLmqbHufGBXHothf4q22QemodSz0YaRQBHROjV7xZddmJgkI7XXAeEjPbLZYyCHmyb
0x8dR0FuRQQ6mtw3SKQVsWdzowkOmVy28IgVztzSAWpPeIFiztGhobrjXB8INf9SBDWjIWeVsB6b
qPkExnUWOz0L90QxBpe1N7Oy9RMrmjN3CrjCtqSM/KSkVGtWESazr+LJV98EVlJeBvza8i4vRn62
/VCv4VMRSTp8GQ/zxFvZPYPaxLBok27gWWWR9hZBTdPsxY6ePhtpPOr5Y3HFK8EKSV1uz+406t/d
BvO2Dg0iufkDrlH9VAQdbfKauEabLBxOyTZBdC37c2l9z2V4v9k7bjWhd7q/QYrnQDjonQBR74Bt
qgQIz9Yljo2Ev63NAl20q8+0K9FbX4R/umZtUm1673m/LkcP6gW/LIoLIyJ7PW7eMF9ni9FyOS8g
o03xjycsPEVeiZvbG3r5YBhmk9k0MWzyudsa8wYZH27Z52lZjfmjVc9uXCh+c5wLaAODdd1afW+L
3HdiSy3FqdaVvLeHDZoNHtDmKEhhpRIdwhe60+KLctX64YeSu2ooA30ktF2aILEDeb86VnWJgMHf
745p/dSlc1r15nyLYCuSgobhe6RIjdUkeHKihZrBWY0gU9r2ToY/cTpX5hKd+9HYTkNbD29L20YP
W2D25JmVtxap6hpeQ6i/hBkPPHO3v4dX8W83Lk0sI/88TlFTxJou86kqvZ/kWwCY9z0q7JCQKbIn
idRQLii6VZ42IXg563F6Hsd+z5SJk1MTa7TvK81FaI9NsoqpuROWggzN0X/onPC1yzeR5KH+zttC
x4gZCq2l2mJcY9a5CPvhEHRYaAzfb77nWUT3PFi/OmjTmOBt5p639enzgM1MxiMGYdFMwQPRJlZC
W+6fZlM+5KH4bHJyGtd+/2y95kSI5MgLMZnxOIKjXbbKfFvK1TzrKqpP00YWaeut3UfTdF5C5CKe
TS2Ge2OhX0dX3/PzPi3h3QraNTN6rrQ+GI0D7amOeYIKIGV6vytgkR+RH1veqP6R1NUm1lVhJhwT
ix+7UcG7h2xYev14YrEapmvkxZUHdtZp0du2Lznn3WcbyfHg9uF6oR/r6zRUYJqViIq0dFRxmiLC
sUjKf650IA6jaqrj5CmRUXbtZ7tu5XGykBIbC83D09xe89KEmZyJq1dD3xxpX1NpXijxxntV0P0P
FJbp4nr3ZHCVbHyD2jadFAjl69A19Gnza11heDNpjvX8VCsA6/TmT4WVyzNf4k0GdUVKJ21mwtze
9r3yPiZgv80mt2NUd+XvcCj8tPEmIEutmJ86FT4SYWnwbXqEWTRSf5fIQw+7sgyGufDYM68nZqIW
xZMe5+ojMFzv3Wk669HvGXNAllipnDExAIXF/ceneBcVtk6lZw4xkI4qJeiFiEZ7savEu0FvLGGk
es7XP1UemtchNA7O7lqxFvWCBNP8Lpw11jY9o4fFPaiWhzFis2PN0QyWxJb+qQt5SL2+fwnW/Uxa
5s+uKM7+5JDEbboZ2SmJbN2LXYY/5bp+LF5/HD3zAZgzxd1aHE0fAYMtdIFHkQXLYoqOm+iI1M7F
j9L3sm0fwDkP0/My7dRtjbp4MrpYm5mGjHrSZZbzcd+nF0amWeXVB7UY2dD+NqcgVcK8Vi0QZ36Z
8VdjhL+mLj+LuuebD7v3OWz+hZt9yEsE45a3FYn4wemZmu/KuG/n9eiE+oIqlomuyPa2ey0NYKyR
5Sf9bsXApF+KpWj+zkvtp90arBdifb27vprMbBd+eVWG6B4UvEROeDcl/aKPZ4IvYqMIKJICoe6N
wpckE/mPQWF+Gor7dwUYyaapzbfFWcevJOsTubUfrUTyVhanGHHZ3KWyu1RWd2z2wcTYuT3V64C4
VJ+DXmat2UbU8apIq3Kr7xGundPcI/D0rSxPbdBXT+suDlOxPBiLd+cUkfVpLXP3S3vuQ7FiSC+X
1T7mDSblkU30Y20xo22axfxatrE+7FUZZaU5/XWEMWRQ59nxEMWUWsiQXAzB8rhV0ZZF5dAm0e45
j03jPjjh9LzWuiFWpLS+CHToDxRQ4m8piWzguCm/AXs+rO3M+RXw6szzh9mW7Xtk9YcFdKrfiqNF
ZlPd8Us1qPDs5yxMFfv1oQmGP35L6qbjjPqh3blJHZO9IJDzTTZ6/l9hddRbcxclZu/B4XOCezLV
wj52+8G7enbuXGTb/c0nFaT7ttn3kVO8K3u8ytztEjmp75Ip4aWZaofI6208Squ6J9Gp+GKLoBex
XnDEJJ075kTlhWT+Akb/Yg1XXZH25WEO96xy5JJRetrJXNXicVXBYQkan9jxLmxO2+ielNfd+8G+
vG7byKABcTtoh+fOE6+Azn8GUG39Ua9xXshvT7BjVRQyA/d6MsruwvXGNrc5ycvIDXwfztQLHEfy
KhzA16ECYW42JinuZX2XKyq3aGj3oztbHH9l6Hzk42qmjdsxLsUd+jm65Lci8O+OkZZzFNDB66wD
Xyh670fTaJsoMn1yF+dUe7hZWPI9jdw/x9rjpV4id44BrF7dpXifh8G4rOH2bNfy23fzNjObsDoS
U/o13+i0k/c39KovjRSVIMsHb7KyzQNCFxd5z1GURw48zY6LTTbrHQxwPx6q+sngnMxzM8CS5pws
42smwqsx5oO3uP5J2v1lbYwnr/XrL70SxjvaJfK7u1DNGrx/ReH5sbfP1UkunvPmMeCLLW9k9dDR
15HFR0ZiAxjb3jITBpe/J0noWTA0V9y05YO712sWwXoAej+F18UeXyP4upkHSCfugv5XuOQRIaih
f6qitqbViWpuEouzNdqfHKN59xjsoAH393IL5pQ/z8WRww8g5kDejXk8oW50VSJp6q7MrmitqPHb
dN7hSFq8nnHEXCyMQ7a5LmPjvhPhX78HylKUX7Zx1qpWH24dtHdG4A2MFMGM66DRz6iDQ3/Los0z
dxaWiGVNh1pbnkpaJnRPsi+KeLBkly6CkkN77XzXcc3/jbamPG2kasa+Kbe7xvPfB2boJ8eum++8
s8a3yvBtAMuy/Ts2DqBUd2sPwepWxNzkTdI47H5H+dSkpIbknDlOdej8tvo51GX02TvN9AUrECK7
9P6W9mSeKxjOyEHBcIAZj6YSIpvANoWALczuhLLMhujKrdMtor+YIWOWHGhxtjf7/l2J3jgOho+F
f+sRy/Pa6F/4auZU1QQmF/iREnMjzSmZpgGXazsHr+5UMiz0XfGMOu+8aCcgrmQ01uak55VW6ibI
UzaCJXW96cmZh/6Jbjy861qTbO9IB9fVIB2v3ip05nCakq1cGVGsigKk6/bUEH2RtcQfH+qAsWgo
DfNtJmLpnrDHPG2MoLovbZlujaUTYuHUpcyLUPAjm/nnMPM16DXazq7ZmThVvFdZD0dJUmZSzHo+
hAXr4pTzHK3t6i7XqbUf7ZExmzcvq5vpoAS/YW6atnnYl283GPojJUwbt5YpTsFolS+T2H86ZnNf
LNPwYNZ9mDldxZNZBOtx6bT1Z8jHnGSCkuuf1ED4NPgMW3r8VdWva71+95WxJ1EzFK+1csABb3ip
WP/MPy3DRsU2mCeR4UldQ08/HLH+NFnT3jDNu0KCWfMleNhYUUztqvi0ZcgirAxmO6XBuQdTrUna
Npwx7rrS/sTbpU6Fr2dOqJ7PzZWfbtPrWObmd+5tXWzz8VypNxkqu7v80n39KvLt02AqS7Q/0ypv
btJhtlVc+NvFaB126VTgUIre8oTEUOyXDW70aWam+RFWBnvy7mqFTMENdz0PS13AUAohVOVlIVNL
WUW6bigXejbDk880/MOZLHFqZWPxiVn7deThvuZayMeqcNcXWQrnA+vw4zj0TD1Un3MwDyRIc06b
SJJFK4mm73MVE8l7t5j7zFO4bw8eNml6ulY8d+SBXUxQr7BVDOfAAgF3okdEJC8EMVduCN3bWveL
awj7lE+k7pTGcvVLxziag209bk3wEFKGDm14cJxqjbt1zd/6tvvXUaal+USdAEGSnYAxEt5x3G3C
UAGexIiKrFuQEnoeLRrf/1SnWX90hsSGy52sKu+zLbJoJFeFEtrJY9V6cmHyES53EFcP+ejnCcpg
UuJ0GsyAeruq3QTTouQ16NfXmv24O7XmBGoaeXHe7Xo59PQhn36pshpv32lsxXhtlo0yyvWe8G08
VCKo33pP0S/1EvmkX8Kz79UUnmvg3Of+4FxtN+f6XJV50Xpb72Utt8duo5CkCbWPdq+btLQLxE93
PE3GDsR56YIDDHS+4Gb+IhP6T76hzAlJhcuOC2PoT6t2DHLEWNAImJbEg7DQJVSu/GM5T0MCSNKP
HVf8Wm14o/mbYck03y/FwjiRXFHFXbxbz+7anddB7YeuWkMyDJlUO1bYUekNzxGg603rx8Fv7829
f1wiKmGcapk7aEoipJZoIIui9Psp85vpB480vaPwnpvZ0HEemT9pzC7RQhEeeCnHzXzsQtn9Q8NI
gc29tk1QULcOxZ/c54sIa//QEv8b7/toxwtH+Ae5exc9uy8m5tG4dat/QlD5obm3PxrRB+zLt0Pq
7xYRC876bbVlfsiX6qXNCzLyasba/mhXD9oGPZmUNVPXuSlS3xKfPXLK0rsvBv42p7l0Rnk1DT7I
qI7+DXZ3QBtJboPWxJx8O96Fuga+M9LW9/ODry0/xQDUXJxxTNilugvF2MVRORnJMG2v227pbCu2
n+7oiZTO4p81qkPHZPd4gwjc1ZvNVG8Jjwty9EmW7XBd+xYkVS8uW7BN95tqlpMzCc6UqWivVRR8
Bv6SM8hU2ZLv72xQD2+EkhGgI2vHuhI89k1rbsWQHppYVQF3ySatw+BtSUf92ybuLN2nMY/4x6OU
ok8dw2u3OzWZ1Yh4W/a/aYONLnZYkCZ3defIGTfLUfcad/xBzePGhC+oAoS4arIG1jNm0Xz7YBxV
0jUlOG5scA5YBKcIfX74HtwE6blYCb+W+zF3SO7HAJN7ebIP2FB8HbkPpO8b1QX/bDlleSjDT2t2
VB9zRHa/14gFq3SwR/mty3YF51hgdTEssSFe2/T0Vat/bB4hMu6+/tIFXh2elQ8z6LAD0GSIS2g4
Lx65e9RJ4o4jA60No9KdSWvy2gYDU8rVMY8VkWe8qzqC96Ka16WtIDb9p1PEiDyRGSI305nI28Qx
XKY3LYn6h6nbgqfIos0LzUJczV6XR+yy/hnYS+qJMixiQ7rP025cvcD91QuvRlHZLzshknHvBMct
+KNdXqXV6tDCtr+TLJuPCUn5MVBuHhvMtfn6W+DumrhFf2shWW02Y5/diOAVcJ5Fog+TrS/E0VTL
ryXynrU1l+e9b7qs2JbiJTKYQDHhAnvFMcTCLVEPeUkx0mtgL0zJbCowTtelPO6eyqqgvYyVW1/m
ik7PKiCnDuWc4kfeMiuvy+NqM+eoSW2OS52HgISHF2vw0dzEs7Wa0e95VuuXull15M79F5e7N8fb
jtXAb3nlbIgMeH/afHpupu2p8UqODedWrFT+w6ZxnrjdwlvM6uBCLWcfHaIRz6oo3+lv3nlIbVAi
Nb4d81PYeRaExdsU7uexjZ6x2zj/EL2AgRiE56XmwBsk2qrOJqPhsci98S3c1uCMmeZPsWxIRjPo
mXgBNNm5sInr3LSJ0uofytX76+7cxoMx3WLvIYf50kcDNRGg892kKNh4oqfQ23+hugMfWtuNZ7ua
0o5qJFa20ab+JBjZVJZ3msYu7Xy1Jvjc/GSS3cto6HOucmZFxI3HHPdOLGfcY0SVuVmzB+XRWHbZ
MFwP/SfdEPDPVsF08Oei+EQFrwjHGauDuwb+z8jofM4YM/8HGgMTm2qMn+aIByG2uc6JtQ9k+1JB
k/rJ2A2MEAUtLXJ7r1b5b+9HwmuN31bfeZkTtvLTrMtfSPPTse/aPyFPN9d6bJdGvA/+ucYUggWt
7YZT3tFHa5wiR1r/N3A3E2o3pU8nwz9cf3Um+zxprD1jibW9Lx1vu6K+szZrqvHV9Sv7/vYN6qC4
xZBggdJD/YLzSfK07W68GMiSS53bcWHUGJAka9hhDo0QKvexV0qlwezLbC/ms/JLbBdN9RtfyLu/
tpdF7OTSVKfC8ZCzRYW6V4f1gfzqHyHToaziw6ZkLoeDE+XMZgfjKXC7Bopj7zaP9trMtNry5DVq
iwvX2eJ9DJdfajGDV8vR5o+lLH3o50OQ2jQIL21T4aGoKvcmnZeZawtxx6hRvAxbOSYWI6pnUqOn
O6W7IO3m6DR0XXRo18LCc2UaqD17X78pCsW0GfIoXZvIOIc6Kl81uaEHnrtJs5W+rQlb9NuhCZo+
5dxzUnPxq2vhDzqlsP3NbWkfh3Lhfh8ZZsZhj/wRdflRD/LVCQ3/6jTewfDH6g4HIYbHXlDP1upH
sd/UN7tPlT/8tS19tuqdu76R/fsownttKicNO+oXT6d2b6RdPsYEZH5NUJ2ycQ3TpiysB7swu9+t
N3l4cDBYF1Ndp21AL6h7szvzMLYPoS+9a75x4fdkPblN8ZLzi18KFSVbdZthYV60U5PZMe1lC/ih
Hgm2bcoEkeZDDy1vqxlwfzn6vlsN9zL4Aymp3ZYaq27faAtV4i72m6EBb5D//dRiXWNblvFAESkv
Ceim4mljWgUnmmd15YpzcrTdZspokVrBFZPTIxnrb3+ypY7bVufPPol+cY+F7zii+WIb/2NMRcMf
reyYbJYa3M8Q3dvtOEAoYBuFGfGw3rsDc1x/W37oafqrFzhTXUuPrqD30jj8DIt149pHibVrRz2J
fU3WUVwi8D0aI9isLJESZ0oMz2C/DQLvki6vw+DjT7PKBXzLXvoPXPpdttujk5Rmn4pquRsUcVPS
4jwF3FviAy3OdjjlaYBtkRQc5hGjgcptOOqs55rebHqOZr+6SEWOxjw8FES438vAM5mKNuwj9QOq
x7I0DIID931mWHIqFqN8zIfWSIOxRLo1qhFVtHWw+6xoyhHt0Sq3z4aRRcEbeuYTegwX10oCIJo0
JU4C4zzC78joz2VIc1pU7h4tUU5/tlLTTt9cu1W099Sss7dlZbeimNokNXptF+wxuwisqu/BLw9B
8GqpGcFa+weF82nlkUHYdhIhqT7CbnRfw04QCzCv/QnjnB8vBQ60UEzlwyAtTYVEMCMIoxIJvMW2
OqD9amsvTn1jPQ1tNF6njftKeNh5I1nvfImKNYWgdfW3Z1XuKSr9T1xLdVblNcbWYGJg4TNvbFqb
laquxmlo2cU1D8aLtbfGkVCErK3CT9VjR51Xwc1azpmugMoPklO22mDYL3vN+S9OhRj/KDvgE9kS
vQ7HUtcYWae4mq8IbImwtzdn4BWXjHvZLUvz/qfFFyR3PIxlfe+FOKR662fdoyeHw6vhoaLIjefT
UPRnqL8aW6gNqGaxUVcH+6g7HKyz9aDXkBzpee4SO1o+eF0vi6lf93Bika23z5XyEdTmzNww/c5t
VvIeYVHMehvg14LfjYjeDFUxa3W1HarGQUngHlM9p/Q+3fYg7HMftYk0rO+gJB+HN6UMGQ4WJs8n
LjWgbdlgIZju/OZCD/C7JG3lnLShc6YdQF4wLoI4JObPDdo+A8K8PloUmue9c61Hu5k0z0zTyfcu
WAl4M7TM6rozE4TSJxBI4bGq6vVB6Dyzl346lR7TIWQlPkPTfN8X4yhwFz8VhiRXfQo5rtxQPNrT
0KV9BI8a782W4l8zT36OFlUhK95bi/2LgCaMIZ1VnXk33OpOFs3w5GBmSLQs87Mm7Y7EGm4zU6nv
1feMI0cjHmFppwZDUe5t912HDE56Keqf3BaYBNpuT+hkoqMYq08Mgw0vpaiz2uz3NFDm37B1t0cZ
9HYiVzXRPMotda2pQLIO/I+9mXiBa+Z6aOnDZh79jt3ZMqAFdz4dWhSo8sfIHnH2cdyFCBAOpI9p
CJirb7dVr3LNvM465cR3EGfCxxHize+DbGRfP3C26FRIdbH6YMjCat3TQk7zTttZ2kiVeRU76GI/
o806O9JmMr2ASMLluYdsMNQzreNYPXXydi6Wf7chOgiwEsvsC45aubPw69wHS4sGRUGklHjFheId
Aa61WMnlfO/77sEzUfY7+yWwDOtZ0dXR3ZBEVIc/DbdaknpFlc2Bh3sW45rSo2QdZfTEN2E8shFZ
fjqWotHW+RgeJ7fFceMqaT8AzOO3QMDqzSkNcHz1/xzaOkaIzRqe5tkECbNt7rkqzWTyBMo/zuHu
NgB+ZxJ+VQVDfNviWiMLYMpEHRYAI+vXaMmb65ST2sjCKb3SVNOb5dKgihHIF/W1oMPvSjY3Sv/J
X+VjIIeX3ZA/emM+rqo4hqP/JN3gxZYNiwSIfok5K5kWVvSKSZ5xlZ5x3JdRw4QNBlrrEtbEfja9
8eoJ8x+ghnKOMSmPH1Ynmsy0hBMlLOCV763FXXachSjKA4NoqJpNiOq9D86DyaAPkTrArlok+aYO
TT8hyFjcepHJl4j1fO8ySlBS9YVnIkIHQyfc2LIjcQxn3sh0t4fdf4vGrf3vzJ3ZcqVYlm2/iDA2
G9hgVlYPBziN+tYl9xdMksvp+56vvwP3uJUhZaZH5Vu9ZFpkhnQaAXutueYcy6/iLj61Y6Q/zsmc
4hrNbcv1eXFuZ6sKnTsrz7jTdbveW/1a3WZOEZ1RSWI9c+WmYek8l0YhovdYhdj12GS4tKtP+gLO
B9ERf2zMIlCbsCnwGEDHpiDSzPHKwkXrdbq4VlXLQ7TmVi2BWlRueJ/V9vaIlb3XmUZ0UnHUXsa4
HQOVuAs6UvqENy6GwdQ/YR+jJZDDeqraIrpdco5mh6lDqsoAc9e73mH0n7ABm5qzAKVqEPlXKXcs
gqoDx05ZyNZBWSmE9bBU8Y3OY2jup9uUC47cQXtW59WVznIlzPCPm/6575SoTixbdD056dAQJdMB
d+g3jlniPi4z+CA1a1dtZvBQsJEYBiZ5DNDbO2xmjDPZSYjczkYRlkuyNpzdQt5qb6PhcZV+JeSd
0JYAWVThtckfshK7gm5V95XGNsOY1YeB0qxwZ8gGiYuWveUMRzArmk67qrs+PmixO2i7iIvFj6vl
tdDm1K/VAgnMGiJPxihrad9cjECG/bJZsyDq8CBiT6/uqCftczXoA6dPqV2Igrs7N37eUmO0r83G
2FclS/kGd74vF7q3XkdpduY5UCHBC1YfYOwzUOprLWIGDgydW2rC8SQAgSmZ1Oyfl8aeqM4ZdUlz
XteVdmizqr/gGwHMLvPiazSQaFVr7VyUCRVfU0/PtS2nY2rqNcsBWUahRxM2wbVdD0zrnKuka95H
hgm7so6mYJyT5IZ0gbGzeD4DLtGDzg3f2FpDTRdHwBW77qiN7rQvxq1yNanKEGjCC1efvjF4Jb2A
BIcVUZO+JkfXL0s9Ok6rjTa/TtHNgB7rk2gGLjgwbwkrU7/CTNd6tlHPDx1Vyxmv9ZjIxPLJQWjX
2eJUHKdlE96smtkGVsrzoTVafW+rMXug0p+9Bel4ZyDr3LRx0t6Sdco52CmF6D7MVwI00zkA2vXS
redo9ewhTwIXyMjJtGtKI3fID6kYBkb/RXorc8s4hxsyXda4NPH+42/BR7+o3nfspvVQvpbbosv6
71Nh1fTPaeg8WKNxQxm5Oli6ybBQMPYMSfWI2cjzErczuEaMbbmfs2rM1xgKM65gBuprvHt/bK10
t8i2/FHVRtx8q9kZS1AIU/APY2wsHmpYuXaxu+Dhqy1zi0TEszjvZFdRH9XdZdvHY7Lvl831kXOR
OiD6ZXSTGdV6i8UfWcYxbYqxao5YqEc8re527ErATSuNhEImWQvd2R7ReFfbJqhlrfbcz60/uOtb
TZTlYK3xuGuLLbFhJlRtZpx2R8uOfBI9N0aZ72NFv8IKY/d2IKnlY3zVz82W+Rhkx3KUp8ychEs3
iR9EQ9/z3Ww+D6XxUFduDkyQcojg2MVkuvWtGI1hn+bDCysOr02NDod1hJVXOICciqzQjnPImLqo
DGq9CNksNvnNNiJiX63iUvTJKdIqViU54kam83IcqyqQpbomX+OHanyG9uqFrKtk18G+68dznb9O
kjYvlRs9peCU9TjufJSAi9B2T/OQB7qBrkdtGNTpbJOxGrVsP3A6djtcV9FZEw2jp2YroclZtPO1
ixo/7WPzQBXkBHZOwCRKLV4TB+82Mxq/Gd2yrys9JMM0qb2IZyrtiBLIZQZ4Ns6RddfEDEB3VRyK
l06lA76GOhy/kJ1Vl1MZpi99ltIfLb1r+y1pqKCV+uD1FLcxlpE2vBB53T9TgN1Kh8UKFC2Rc9Si
bjxkdC67tKhSTrYhfbeLJGNfR31XSXD7CBrXsaG/V5bBJFoDlDle6Gm15yK9aurR66YWFx+Jr6q9
D0vrFSYIR3Rp0je2AE/2sRNq+znV6kfbYDa8w8N9laVJ5xnE4LDqFukhLaygHmcObUz2tuEPzpw7
L3mrGAzIXrZeu5bypdXa4iu4x3oXR4kpmS+z03TU8pOcSiswjHK+qUpxPUztMPkuCuSFPSE9sy/A
ib7G63aV5pX9JZusdZfNZX5CMamoQSX1MGeimvrrgrDSY5HlFPZxgtmnGeJzFbsmwwUR7sHoGF+R
We90ZkFnKuf2oEHQvheDpeF8Tir3sai5TDJWVZDDctLjbLGoMyzk+hzDM8VyJPJ3HBTVpVks6UOC
XZaxhKadSqPh+6jFy2gZb7VL9eskZXpthOXXIR/MS9qV5Qn6f0huZWhvF8w/B6hzDPfpEU5D3UAZ
1WvzBne9cW7YACs7vtxrnsrMLlpyOEic8y5ry+mk0ix77VsXRzDODHcWcD0GVD65tMNFaazxVaEt
RRAVrb/YURq0rXCPVe/qT+msXtN47M/HCb3ZznF1z3zhV6m1uL41m7dFH7EeLWty+S0qu9lXxL/v
uV89pqQlnaWtn3BHX2TFRBRuOq191J9DcghxlYzpcsyHuh0Dy5zfpxIHWJIvJSLTsq/CofWtYfmu
qbEnkVVXt+5QY+mHBc2JJfJbNS5oi7oj9iErxVCsm8W+Tyt+8YTpwMv1imWGKnvCqml9682MAFjd
pX7XO8N3xQOu2a0YkGmlub0Q+RGpulXUh0QZxlU9UbiSs32tIo1BwmQ6Z3bcvXc5a3WOCFDFvtIG
dU8HZgTCjsZ9lfLtJEn9LR0ZMU5awm0Dd8Kvi+Wx0uSK2TGxPNLUJ0Nzqiv0IPNc0vlgLeDeX9L1
q4q3/JC+uB1KC9AckXEUdLm9HLvJ/hYPrntRbGMOZy7LxyK3TcK2hAbWkT9qmWE9USri+Z2M75Ut
F280ii9Ip4jAK4su9ih7WLGGBeeIhCzjl1Jb91On47ov4lwd+8pCfpklbDTcYsVRjqPFQF0wnVKr
+krvwcS4t09CDud9Y+CzqkNzONq6FZ6LrDEPirTeKaGRRf0Q4WkhzOgNYhj3jZueW8Rsroyqd9An
arK4E6smS0d5tY6sY2UsHrPT2LkJ115gM1HagTtiZQS1hg9GTslROm5/5sTYKikX8iNUv9Sb2Kt3
0Cm4XvAA4oQ00HoVqjp1n1guGvxSgdXGnIKReBpDOzpIw8XNO6Ey8tzWo29oJhRGdqvfFwzvvUiL
XK+z7e6Obc9n7MWtvDKZL9nN+paspOAYRqYXDEPZX59NMkhxS9Q79JDGk6q1j04yrkGNLcIb5+zN
yqcvdUIfPEQZNrlmOHWWOx97wqjBvFpiX3XLgy2c5csca9c4sBGklfs4JEbJ7nL96+gSgQ2pDbxE
38zDjXuyy/KqzM172DCkaFVX+pyA5IkJAaGtW4/gG6JDWYZ6MDbVncExfTt1WXcoNDMMBDm3o9RY
q7JzsEL5GemXR6Osb3EbWF6KgohrdpvALqixerqwZ05mV4wQgmkLvjU/L46ytO4krg2yxssaVDGV
mmGgQLkpSuOud9gJsC7dRA5U9zSd9jVpbR86j2LjnN6f8HAmR2ptHjv26nwhiWVyljXIeZXWHFlb
43iunZV4DRNyJJpmHa02tS7inmvSiYgX4LjtB3rJVpZv+GfUMcnMr1FBgnessktYG/rVMGhEnBsz
5HsxlkPB2bN3dSIWlUVFgy2EtrwfeN5gwZ1lk/nRSqxqGOlxtzRjnIr6ZjIaed05OO1ltDC61/p5
+IJtfDq2Yz1fUHqx63DW3tYx3rQhIT0u6uu6a6h1lrRAV9pqraiYD+4qpwu7S5dfW+//oxjfdf1e
3vft+3t/+VL/1/ajbxV2uCSK+//+rw//9G95GB9+qPvvn78Eh/WWnvvwD2hZSb/cDu/tcvdOwvfX
C/z5b/5v/88/aRUPSw2t4q0ayn77bRGTjb+m8iTwid/E+IY8emk/Mi62n/gTceH8YcNAkdyaP2N3
G3zhzxyf8Ye0FBwEAV2fRZv6P3J8pvnHtm1ekLITrIklB/g/OT6THJ+ECOgK3WFRpwLu+/Ob5YP/
yYLgO/u3e3qAP3yM8RkmqdbtzW1rKg0WJ37iKJlTEk6Ev/EWR1F6PcrN569Rw3tOW+kHyid8UnUW
KkYOyrTfkXlIv2RyKAROadp022lswejcgiRuJmHnLXipSp+KXYReavTrszA1kiFWWxHQEBkeBWYq
/aq8bLaMippwbvHk5yGyi6QT4GyOzN4Pf45S4lg4t4NmKW0nZsOO0NgrJuGlkWMXl26EL0nwx6Fm
m7+kZNIv+nDlZZl7Qx0nc6v0k7JyWF9ZyJQFENaQRfWGu2hwh0/l01gUezKO14YsrslHP2truGNt
+iXZ64sM0dstOvzF2X4bQFtkwgy2P4ZGEcT1fAxLAgydOPLvYexP5Rjk82a9d2jg8N3J/gb4rny1
jC+tWzGMZS/mZYqwiYXd2wLxJDWPqFwvTa+uQm3ySyc9rxuXYetMUWVXOy3tg1XwkwSscQzXQVfm
fA30QfOUbCH2ZfuPAI9W2+5i6FsjhRM/Yq5+iExVt+5ODfKZOMl+KYtT25jlvC8Y00oSOL2zHueE
QyePrW9GM7tfcw7pfdKnzBqrboatX1W0vzaokycUyuhZNBW+4Fjm2vtkLIzJBcr2JZth6WJNaurd
rBuCKZVsiaeImPj5jlg/Opg76tljQqzsKnW0imFJJM2LheP90Je1Os8zYopGRsZqysZ23Bl2nNz1
Nlb7hCzBAuJ/IiDAgww1wk7Het+KqcVzCp0A3mcnkzs4EJz8RIWScywnSBscl0zU++JWt4cFAIPU
99NCWay38/00NjnzBD2cfuiJm/FwH8NjJkogJ6CKVMAWuvLHEk/FOVc+ZyOLsrzMYkTo4IY89arq
jk0HXKwru/ht6Uuc8pqFPZXKJruOGBQFUVi/ReYwodKHw4+yxW3iNsTnu7DA0uWKAi6ImquZmNVc
EV8gj5dQJ/XTSH1ehdX3nibuOZ76+gkX31AepzaMWKswSZfeHzLUrq86/sCuLdrvtDXtl3l18yds
EDnmjdGybmYEOVZUATT7hubYPbVLYb0uJS+942G9UGdB07iwZIr632Q960yxM1n4adPFYn5Rum+S
koJrLDbQu9xiFF5RqHzFShl3r120Do4Hb2NKgjRsjSrAMucm+5xqCY4KixUvzKxPpwBKb/bemQpn
L9JJe0GkL9Q9wrl89FFfFqqgmlzBRZWbxTtTm+lNyVaPr6AMVO1rlmaCkcvUlYeGUCEGaqXVwyF2
SFHuVYtuecRFgn+1XJD7idaYYXs+d4t85uLhM/J0QvZukH7ZNWsqa5dwjNMITGNRXUBFTpMT1iC7
O1W9ypxLURaWV1psZrzNh5bwVJgxovMMbgA8gaqbkOcZrmjUKxE5/zUlI3eY5r7odiKEPuLF9CUh
OQ0KOOaIumZC+k7jkKww1fk2tabSRQ4k1zSIEW2xzCecIXEn8VqBCuBJU8TsBUIBn6L4KhLc1j5f
VaPAc3XymEouuzNT1JRhZqVvTb+R6EFtulv7bDsDnvRMOe3BlNoMg2ai/sd2OUh7X3QR1vgYea0O
yLKE8xMCwnSdCGUKnOrFMvs8Ye0qcM1Wl0dnxVrqi4kB2PlMjfsmVpImvBeQKDtzQRTxmP12vT/l
giFqauuIH5jF3OaicTunP9VD2AvPzcs03lezq57divzNMR4XTH7t5ITdvmnyUZwIOuPpMcK4yXaa
W1r1znIsDVvXglJ2pulhOV0U0VDmQUhA5hANnTPczBT9V0u1dDoGnLaPgpw5XnW0pwkr7gw1Stu3
Tc8QxRFhbQBakqE4SO7brRPSc4NkRjThEwJ1WV/MfZ+8Y7JoO6aqXb1cK7sq7As1GiIOmJmkJ4KH
s+6JscBBp6LaMQM0Q9vaY6ugUkzbbOpPE731C9mh8SJsJoYxhpsPZ0WU23LHEYArkx8cBQJSh/d8
nZF00EXpREKOTqZ0ep/MXt/SR500Vx/yzfhG4rCw54WsmZaZ39oyNaMgjUZ9o24uLaOckhyfTEf7
fJhZWkpvl9kXU2flqa+HAER2HOq48DUxZLj4RwLRu8homcEzgcLZbvFs7TyXc4f/hYRV7Tfgjea9
dCZDeVPcOptPXI74EF3ZfVsGRSbQrcNp2ouEWJ7npGGmfJQVYQahieMOegx9lj/LGMXADsGS7FTV
gMKN8rX6XnTN+DpINCgcegO0HNmF1kVC7/zeNREJr9F20f1R4sLBN9GnWCt637j8clHEqHh6Guv3
mSUHRvh5XhyH3LUkylK+XKDmTk8mzgaHJm32V9Gllc+SIePVQsIqmBxOW8h7Egnmqqg7z0csD7ii
wjI/FFWRJAfHtLTbxShWghpRBWdJfYksIFFxYQ7fi7ldcjpjc37keJL0mxEm0J1jR+4bUNcE+gdu
0etl0frCi4fJILMkWuDGqbJYlw16FJy8LO17VZvyTVY9rm1jsnrgMfpUvzml07VB2LSVPBQAx/BF
6aFkEwQLvk8xBvKVKGqBVIY7Unlk6sAhuPgfKbsd+QM0jvxOEBbpV2tm+c2YpJUGvakcLFELBGTm
/fHEo4+9XAXDFEf8QFpHYJP1iJpB48/i72atbOwWmNj7nWM1SLRrVqk7OOFY2N2V7e1E0Ad7p6aB
P1/f2CMGjErnjwQ7jdNIdylUpLFgq3cY9vUqz+9k2zQFG/lyfCsQSdkCGas15GpSLgYGTDoMII1i
64u7cm6ACKzCPBtZsejs8BxENvnqbNovtWLrHge0NvuTrJrbmMkdXvAhjb9xz7rf126dMMOtNitl
II21rMyMgELwPJzGdI9WPd/lulne9okkceRaSLXuSqIqYKRNUz/rTrgEK8flGcYBag8MKYIBbVGT
sQirFLisgvEGC0x2qxmsOgISBLLVeMUtiXLFf/bkCZSmPEi0uEFhFCbmL1blf9RW/dtm6UNL9dvm
6/9gW2X/lh3ov5fFS5v9tQ/bfuBXVyWsP4T1c6+UcPHGuAoi7a+uyvlDVyxkc004D4JlsFu/9f/p
KOoPZRn8f4ahoKfwX//TVVnmH/w6g9WXJGlgC5riP+qqPvRUPKng6W1ISrltLGZv9tZz/QXzie2I
kRweEW+qWq64xsX43de4dpPm77DSHyksP1+KXeQgNhU8JimdT5zNLFHhag6YHAGrw1VrGb4lS5cB
qxvLi1iP6sPUFvljWjNtr5MxPv2l0/1XbMGPaMFfr69oIQ17g8DwrX/8qMz+lrCI1t5LzCyKb4QR
O6TDuTH2dERlg2mg4CnkNkucwuoChcBoKBL3Cpz5W5Sq8MYwXZYLtfnCo5rMa4P7XLTkfsJMK8Te
WNOiPCgMWD+aqVGpD+GMWShBKioJLS+YAo+VMe3itil/zGHFAVcYqWJ4PjXxA/gLh72gZhO+kiAe
n1APjUfCC+WlO/K8DqYyjx9//4UI8ZGF/Oc3YlpsUgdcJ6kiPn4jSw07zcZX5U2JS309QEF9KUdL
gQGpLYgEoGfMJ+oQ8ZJ3NhNahS9/IgSIy5WjRDbf1wJ30I7SEecgGxRsv0ui+q0T889eCqwfoLfU
UUiIkZUeqGTlG82xJQ4cWv0DNC3y9HGa56/WEDf5XsNtOx+dvq6e58FBP0zscLmzcGYSo3TiedjN
tsZ2ONeBRpAOCzPOTHVFoPEppiukt/hqnLvGOOtM5hjX1BZpttdxRHYnmoaSGiOdC5g5bm0P/mwb
ZMmzidkdYXIzbv24SGYghtjFX/Qch9uutBfG691gKPtyRebWfMpb51soeOQf0TUnStURpsk+aWel
wJe4CYXGOvT3BI+i6EaCtDAonZz4RbXKsEHeGBYpJTIYo2e3iqof0NfaBFm/ERXqDmOsD5eTZjZu
Ez3zUyuhpKdNZmrarKM5wOvDfmF6yzjr8BvWKZMXI7Rwdd6FYccI2LTzuwQjoB4w9y+FbxCcpUxx
mAodEzG7xhsf2LbOcVzajME5kJNbwtRqugwjzQ3hgTp1sk8Y3ACm4KpAa9bRME6hhEvmh2PWGUHP
MLe8TkW6Wd4KhBOc7FMuWV8v2mvDLtmfJnM1ud5kdSXhxXDswtdhNeNkb/aS9Rr8kZYVpBwOTewQ
LrFzlbkYafWycJhBZWlbQ7kgTaNl4ZzQFTv66P/+4v9XDyOmJo5QktiN/hk/3zF9gdsHVSaqlHtg
gZiJv5VFoxl5+3U30FEE66hV+xGaxc7Jh/DH719/wyf/A3/+89ZzTWXCanVhDqvtUPjrc7cXWpTg
OkawSqMy6NvKPAenkpwZZiEOlXDTi9+/ntju5c8vaAnn5ySQk+Mzpdsm8lPVwhzwjGEp6E3cWu1c
khpuK+dlaGayHcZq+r2FQ2NpCDbnTS1fq4mp3H5ehL0rtnWbK9m2c6ml0d+tVvjEm96+EDDbjukS
hkHdM+WnVS9GobszrRZJVi1EPnQXpif0I8GkZ1h/gVQICqaZqBrtDdHV2RCe7E2ySIXWH4Bo/R3a
/59PC85qWL6mxYYlJTfF869/oFLrSp1Zje5hu2sIQoN+RaTa5Om/+cP880PYoj6AEmy6yty2CXx8
IVFn1kQsVGf/yzTexLhO04DHmUx3hdmpdw3hhblSChscUShuxW5dEo5q044xZIphwmyYtcv03Fir
JHBit43uQ1qgY9CQcfyhKsjM/v49//PFawkbKRZXDt8MRcjHt+xYMLvHcHvL41q/CvYqHcI5LPaJ
KuP7BGfJ4fevJz4u7lS6blqOwRp7iMC6s/GNP74gmdNqiDRjMyfn5hd8KC5k0RaupYeEKX27mQjc
F+ir0Dqy7Ms0tagTEy6k/e/fyMeLgrqFykWXQjgUMjo2iE93bbxatahF2nimo023ueOAgxyz5eH3
r/JpVdWvlxEU4OjstqO4NT5+XDERN0vHpPHYA0IDKmJySEVT2HfJkC9vg1mH+75rV8bmWx8flVAY
ZvgD+s5M7SzbwyjClElY7iUasI/ufv/uPj45tzdnuuDoJbhKB5Te5+1jzOcNkkdx4wGaCU+NBSF6
zkV8AGDwGA1ZGjhE9f2wIR2Fz6O7/89fnX7S0S3bZgRgfioik5Z0lwmWBVdWL8D+5NW0q7JEYwQc
R52/zpV2iXAPAg35aQhaGAV/s1bz4/366/MbhoGVDly8sn7CBv9SMTtKjynyuAZGiA+r19ehmHZ9
2mCjqPFphGnOkG7pxuD3H/zTA3J7XUuHIMiOJZ6SiICfrj0J9M5oa9xmUKSqBG0fM3IeNZRGI3jD
S2o1FWgdcBWLNULogzNArn1ikVn1Kytf6z2j5nj2f/+uPj4Jfr4pxenFQeparml8XtrLNaJLoqWD
t4Y5NhQz6k+DzrTPhEF8DsbMefr9621X/j9OsZ+vBwcN8/bPGl5+ruGhC8P9yjjFRCldP2PGGWQC
YUBrnf4eBd8JsK4u+Bncv1vS9M+3Po8g9kj8emXj8/AJv0SZOwyTPMT9lo0TYRaEgLz/5sn66Zj+
9QFpkXjIAYdnycWnY5B4np1bTTt6wNqLY4Rd4lK2MkOKEuXDkKt2O+teh06ovVl02i5OVPToIv1f
motwzzq2YJyAc5cv1mg5f3PvmfrHIuLnuxPM+HgAsJvS1Z1P1yDBTexWrs1e+Xq6iRroRYk2d1hl
9RwILHE2H3B4j3uw3zBlV9ZQBADgiABqByfO5szDY5OdV3jZWubj0oFxKRH5d5I9m2Az8t5+K3A5
QJuNMav5sPGkIroi4mc7JjMeYESZD2AX8wMX/kr0zH1i9Uh0oTgywiDTHMyjg54ojlErB69G4fbD
it342dRmxJySXPsKe7DGqlzA4AQWNdfLG8lN+I/95BgndKMCYa4ApYCqDu+gLW1kKschUG02k87S
O+EUOD7ssdn12E+B9kBMIVrqilH5Ohtkrg1tw8F3tTBOekUigEiEURP1dw1M/E5WW/dThdfbGyZA
Gzu4xOwLL5dlhO+gbBITdAfEh0siKN3Zssz9nhmDyH3KZ+fHGjn6ytyvdx9tMbjTrqFxm/2oywix
W33TviNRq8KTVmGtfp1ryRkDFKrpiFwnpvqhf5gtWT3nYdK9O5FsVnJbRWn5Vtem7yhKbnji2jQd
VM8FHBwEwOmVsi1hDzMV0YNuMpbf2wxxsJjlErBAqodZtE8dI2TwWYnluoRw/Y4VbX51RBxf0RyP
8oEP434Z4aLTAiSdeYnLoKQtroD6IXVX1UQxymTTK7QBF03YF7DkjFnvs8BWmKV2dcQzbDfVK++M
k6FxrvJaJs+4eFyyFmLhDwq/Cz9Jj+uJXaJG7B5AuoIGAC6O1CvKZQV3Y8lT2ebkhAgpY2uF5JZ9
X4Zs/WKGPE9BbFnhCY0PhLA2AaHwsnoZCUBamsvfL+/SLw4z3Zd0JJLsMZLSvxrUpd9pI5YGMGKx
/rCBqzzHWdyXhLlnMZ+WfAHVHENueGi1rIG5BuytMoR7q+U4tn0mfukZFsKoJjbJd76FalzIyfY6
X0FSwF6lITWqE59LvW3eVTTVQmXcY5Upz6zMsUMClsaWjank0AZGbUXjeWSOtIea3QEM6GamQGB9
BBsegCTZoU9SKyNxayUVjWc2z6cU/4W1y4kX8TEGR0/OpJ21mZ+Q4ObaDBsTwkkY05YKu2pe7CLr
O89i08SEjJrgHZ2Rr4WHuaP5YeZz/MKuE8xE1rxN35aE8B6JMViqu4gMJgYlplZZkJG1dM6W1jZz
r8ky7TQuBqPCjM0IZNM4519DctTzTjHzqM/45MCThsWKxCGLFwqvQeoWakw9Q9bscUwh66+S3p3B
PTX0way7bd5lWbXuZb1tdv5A2LU8JB3XyS7TukjucwM+Hai0ynimYZ9SYJKhvMq4WOddCxW1OBr2
qLN4t8fWGWyxXsM3iRk9uAOmPUYlmXtV8TdyfPpoHWMpNzcLJGEhXDRalXV+ZOPXhadjOvzCIjKe
I8RYIIzgyRp6qdT+MpFpZNlFPyAV5bhRn00JFHGnNGfQTjDl1Le66rXN5c3mWoat9a02Ngz7Bm1R
9kFLNAB7xhKW5y0pkSJAfkEOt9uEyYzD+B5EvnS/Gpp0fvSuGz4XVrk+VGwZ277XebvtpNs9LMtq
8L7xuW9BZdLsOyuJOGE65WhfhbUxW3oJ2GIHsEFCjMMxsecYtHrcSMK4ZHcYFBZ75avB9p0zlKnH
BhGhhsYA5Y75vGqdjhQGDV7M/HyY7uuF4wXGm+iWwIQJzmjNsFoukHUsLpJEWAC3nD6ud3xu/Vzq
zXqDmT6/1/WpXHZ1jk+XxGJrIeOAl6uI2uHA8QaCtAzTrJrRZ7/tXehmW1zVVSpxE6giOop1u/LL
Lo2+g7WIcm/OZv0s4Ypw/SJvhXkpQLvAhu8Ld/BUOGra3ultCq0uN+lCs2691SajfAdokj7xG8wf
HYNLgktzU351inbCl71mCSPdMNGBN0mGV/7imAQFmA0xS4p1QIRJhxGM8WYsz+dRx7gLaqi8doy6
D72KDSRAf1rXvpvDZvkC0WBUHm39/DTm1VyfLR0Xy9HssCIGELuAWAHvE6wGrJc8P85itdFjMHkP
jOGn9QdPTnHlpiEdfNM5UwTlc3MjrKnsoYPWOhnMaVYUVG1DZHuns5B3wNdYZZhPWIeaGTiDzWG6
iGO7u8ljkCHMrSobVwGWRuYm7Qx6ty7r4lu5rgq3R868S3nLvGqpP7IgYzkkTVTIS0FkcoPMVKlF
EMxUWiANpn3eElsO2WVM2eG+0oex98xaxDw3RAxbiAVR0i9wPtxmlTXsMcbYX3BPandrxaz3tOYF
cLO54ySMjVjfWC3DMBzALwf5VGkXjBbr5GiGGav0uvYuwWRekjSLsH023WXhlt17kef1k2imm3ak
16KmOcN6xuTr94Xrp0XmW+kEg9yRumCMyoYAd6uk/9I25BW3Z9LmkISNDDxBiSE78iDU1ZVHYiN7
S6x0sD0jTdfr1JiZtUKqozCo44VNloUGz8NblnLR2CE4DanHapLhW1vnpA/6RjNL33J1sLWdvpCj
RKnJh7+p9P9F/0EDvr11VN7NJfapB29mUbNrGlQVQIJuJx0JyWIpcEENtei/66q5NxOLAGcssvaE
qKSTdjDnh0TOqMWjDuD0775SXf5TN4AKYSIOSMc0tq/443fax7QKZcZ8znV5Kp+NOlO84zxV8sV2
bJRXt05cYj4GGTmlO5AZ6jZrHE9MSfql0CU5tckR461bVhRVU6Sjl3Ij284OTeYnOVrE7xYmn8J3
855ZnRs77UKHZ4zL9pIL5a6mxd+nHrNPAE0bLLUxGNwPkazz16bFyHu2YjYAKoRr4Tjo/L12o9AY
DI7jEt7jTCOuNlVL9BByub90ejhLoEqD/IFKq3/N18hMdpnbDMVPiBXRUFA6sx+vZh97Zui4GR5X
rrgj2QcsRXZU2I95MpNojEPZfiXNYd5DosUuUpRjg6EL6tmBvKFBfdf3xDJNxHXtXFYpTiwrGrD4
2zZbifN5yX4kXdrgZkqoBXYT9YTlm9IkMdjBgIKNwtHkjO36ggc9JTRB4K36f+ydyXLjSJZFf6Wt
9kjD7MCiNyBIihI1hqaIDSykjMA8wzF9fR8oy8okUi1abNvaqhZVOQRIAnB//t6953qidVXF180u
pO1LbZfjfxHJxDrTUL5R+5SIEQAsIuIhmyYLZf0k3QYolbRERaZpR092VbRu9iPERk8haJUZ9jOr
17aOaNPfQPkCE8V7b246ikaWIviJgKa5drWKkxSkBHrvjki1xWtLWyjbs4VhpqwRlMDSTzEwehxj
q0vqU0tDw6Skije4Ueme6JIcH4zxl5o20BZ+ftIDly7Ku9e9CQFeqG3QY9x3yo325h5ODPaCAlE6
GTj2iesdn8zoRdA9RYjJsNB+G/W8ux7uKdUaGodlWS+sCxfGwRN8rXxDlgxr/tdr2XEHyGKIxjXo
VuriqFUrSwW7e1B2q1RDnsA3BbqazFTglVAu6GkXa73DmkVglHplF51+ogl3/NMieGGSSsOB+ahp
LKvCu6+qQaGGr6K0qwYb19UckVoF7s4EpyLxsdlQQ7/+uscNH4swMmIsVLEIY8XBKlONszOkLeUF
4//w2akwyReaHDcOBcsDGoGByjDIbr++6Ge/MTGXtAB1Mh8JRfv4JRkLNT2SGajublztMxdyddKq
/fkcw8slZVbulEgG6DzQDeHx1v78Oy+uUfjDjKVcltiPl1egktB6QHfTlphSWxgKa3cY+rPexEAh
ItRu6gQN6evv/JapfdDd4RnW35pJDrEgB1tMavYCFGTfroys7f8ueARM5EwNe8wQQ2bedApeLWAv
KOq2hT0CXg3caPoZdUBR6ct0MfSaSm8KTK1zuKnBvuEUy6S8dHUsVCtdNJxKTHh43SatNOW7arTU
xTp4FSLgkbJHiYkzJp3Waekal64F9RMPIm48ABdNaa+sti9RrhbOWHn4MzI4u3oR+g4j63HV1lNg
+yGTw3aLb6RlDKeStTSoMVx8hHvBqQTdTzpSwkAHzfTRUXkPD7rESQ5gkuPEsJJNETyx76cgr7MC
0PnXt+WTnpug2Qrhn4EIIZkHTR+FK3dA0yVkPA0fDtUs5wgNJTW4yNvAJFCL8CaE9Z7eDKe+4/G7
blNJoB1nBODYR5LvOXQxjI5oNW090rauNQ7r0EycFal/0AgSdzhR5XxyPRPdhUlr29RV83Dqo/ZN
OZtNTqxS6M5XbOM1Bo5iDK473vgYo+QUKyd+3uPbyADQ5Rc2GH3Z9hKr8345ExIiuqg6hvA2lr2o
c5Ai8DwDZvv6Nh6vKLRtIM8ZbPpC4+X+eB1Nlm3bmKzaYmrjG975BKgyB75Qa5RnmdPhsCjEd/Ql
+7WRK8nN15f/ZIMiPVPw/SyKL86FHy+vIvWb1R71RT92zkZK/MWarEi8VtXy+etLfXITweC6DFDY
pejZHqydKhSnjGWZbyrm6VskQz3wSrTla0xQRAhEafv45xcErrTcPKZUqHM+fresU1SlKRceKpaz
Ddqu/Azme35fCxsjlT0kJ66nL1vOx4US7IGtM45iPMT7d/BKlsVkt7bKM9PkHKpWaV0YHBJy7II1
cUtbrdXceZsOcrqv4Ihgsqxd81EBsA3aRdQQbew0iapNYPXyqkX2Cq4nCc1m5VijvEs6xUKaWQGI
9abSrVR/CFvt1Dzjk8fRcpfZNysFieOHj30uo1abCKxbhXSAzxs5ppC3Y/oAtQX9SVhheD4OioGT
IDHgiuH5OvE+HG/rLGom6hdrGSgwXfl400JaabIAtbkSbQC+1smN7Uj63O8uSG3aB+EIQBg5xtdP
yicvOyuprlrESDPMPFyzKxdmY9sQAjLiSiVGOaXVFiXz5Z9fBaUVQ1re9WWWcPDVSiIFsf11Kxsm
0m1DhYRJW1QXX19F++T4JVxCohlSGizT+sErzXslaKqA5qF98YNWcnOB9YEmOGeNXVx1+PqAidzQ
/6Vh3tXAmuJIv+qLHOyPauMyDfusUU/c1aNRMedsRyNT3uVEh67J0j9+935u3DpORxzcoRJcEydV
nTlTUj52WjXJla0O9tqpglz1AA4l33kICk4qUJBP/DbLZQ7eUDgAjOvYm9HTHEZXF11oRAD7OJpK
DBWgHE39oU1zlMJkfQnmVa3yXaTQg+m4jOMvp+lduPhxpL1SOyO8L1PHCddff6hPnniHkbK2DBB1
fqKDn6btWycXRosERAl+FmY47YzWNs6Rjc9rN+ZkiIFBPfFDHBcPi9aEURH9O0Zn5kGx7mSKk41h
hPuzmJNdGISZr5kA8egN1yvBXrCeMfzuI6CQr3/8bbGrsa0alO58goNFORxZkxOCOjlfp+pNxHT1
WtExcoTYDc4mq+leUP2XP7++qH78GzsArDS+qbPsc4evXhnn4dIj49WzywaapiX17oq6BtxIy/4K
mCXtJIGStcvAJqA2lLBGsU3v4RZ1T7ihCcQsKzMqVhMuLAJEQpM4BtORBKjS3R4S2pmVdoXsDL9h
6pi/os5i+TK0gKZMaI3WZq7NnPAtKl57Gw2xDjE5bKfLfA7aE/vs8ZaOwIFNXUUIw6t+2H5RMlIJ
SofeoSLxOjcmHE0KK3xDQVzuvv5djy71dtwU1GauQPF6GAudBgl8ztJBYa5393OtjFso3RiAosj6
0weWXZxW0jK5ZmziHL4ksZNDNh9oc9HRj/1Bq4MdVr9ipSoaXMVWC+D7VO2doRft5uvveCz74GF1
tEUNZhmWyWf4uHQFiWFYAf4p7FKZ+o2wEwwPE/3wBovd2TzNJNQXKACVmVEegxTjqk3a8lbDrevJ
LhTwpur2qi2X5ePrT3a0a9l8MnrnvMOL8Ng+2E9UNzegp2vzCmZHcBk50r6wwtQ4//oq2EYPF00q
fOTQix5Z0P83D8oaK5V6Xpc6tMMSzd8m1lwlWnWiwgmD58x5Rq9fPqsj3uNVa40E4ARFMjAqNUrS
qzAiQk0cGFMSix3RmvFAuTQ/3DF1Xko4gdo6KobCudQ5rRfrIVXVb2RX99e503Y1Vms1CT0qpBpL
og4EgbbhYhbSoPNHO3OodajGZdiBekbGzMSJzlO0Htu8bjZaL51LAkQCUukEXW5PTSMaipMZq0Q9
YokzCF1raRbCMvveahqyTz1vUDOZIpdkZ5fT/EvWEn5sGWXEwDQR8QrnYb1EPA2NbPuFj622uyG1
yYewiYCcdpWrBIzsWOsVDCOGbM8kY1FxlzsTCUFzyAPx26gH68Gtx/5vyynn4izK8wRegjAqdIZN
M0XAv8bK2HBwZWDWoEnGEt/35DkBVv3BJKl1vV4Jc0pLOdKXB2tQw5oFhwZyMQ8QOwsl/GWJkIyX
VsXaxGi2Nl/j2tRLHGi1/E4CtfmbgbN+MY86alGlSSt3bZMWUwBVzIpLBkBacj4nKVYOG+0VCh4j
7L4x+INVpXLKoyU+vXE+0bdIT7WnzEAm2nI6ErFtK/44GJCTWrNqvhUWcCKwtLC0fKvvkLEOXTE/
FlWhPpSd6YA7xSADzoGHwfGY6sCsQmVaB75sh+o6NMfhFXDEqK5hO04/ujlYqHR1lT8osibcJ0o7
hwQ6OzVA3HKkI0Pc1dUAEdwAcm5A4UtCwaylMEL1sDhTESA1ZzQPYMumdQVu2ExULK1CoeAmLSBa
3CXphMEQ7Yr+GxRQ064CjvKSIxJLHMxYxQGRpGoNqFFMPp476OUlojwAmRCIGHjmeUredJQXy7gg
L5VqV3cV6Q0I2IYJnZCUJv7aQoW2FoTC2BKTNL5UTHuNPWhkd6OSGGeu5dTUCeEZNtkbSWw2zw2r
3A3B9E5JdlMtLxEcFU9JBGtUMp0v122GW9SX0DYgheiNe+eSyHGfuCOBdAQYBi8q48SXdu4HGB7o
jJ9zajWbPEhtRjiPuBS9TgwHgiSy2lpg7wRSePD4Fb/RaPuiNFX0B4zlFRSVuX7lACB3eWoY+M9y
yEZ+BMvjlY4qHNe2By9fmHPB5N8y+WH6FtgAvBHh1JuIaTC3eFLKDGQcs1TPdZBDQ+bmlfSivHb/
tkq7fs5m2t2ESBkmShZdqy40YEC/pqEPWQvsqOeFbu0oBUMHAMjr4wKMDL1fWLcGiii4pY7VqxsI
1BauXorPK8r/gFQrpUSYR2841E/sUcfr8TLs0BGo2ohxiKf4uFHEHfSJeKDZi/2sX+ykGCaUaj61
Hx3VbrRdsKC4dF4QeaI5+3iZLkBGxdSSIbHE78xEXNo/8FESBxUozjnPUnujZw4OQbOatllU1t/R
GvDMkFYEPGYRhc16fTZOCGZwzidbJsnfgawpDyW3oTmxR322ewoChbGzOEyEjg7hLX23numuugIX
JYpNqBfiobDJsScgamouGPwlEN7tcbxj4QnuasbLO8Ck8e1QhKm8WHRPNiMKrXliDEKo5deb2ycF
DIdcDPp8Os1ln//4W1KDZgWmEFLI8sR46RZnfWkW7feyjE6UoMcnIG4bBS+6ZcJ0lqHjx0uhoiix
h7fAvBj3EjqKaJ+q00l+0RWxr+Xo1ttSTs6KaVF4ifm9vOiZ8J44HB5v5QAh6Nm9lTIaY8+PHwI/
o8Gmybgzz3VlO0yQup16/G5YnXnVMzE8cbT59HKMPxhGaDyxh9957OlCOoJeaB/1xlWo5vnLaM4p
zJfF2uTGwYl346h7wW/MrAVTDuUavp+DmUDKLqNAzsTLpGCod9K8ajwlL6ZL8ozDdeAG4oz0Beeu
ZRK1biCTpyeep6NzxvIB6G+hRNVdft+DWpH4yWmYR8xUailKP5a5IGFiFj+tJPnVJ/nwDCfeevrT
Z5hrUpbRrzF11DUHX1pVsijX23JcBXGaMEGLq92ILAQpaihOrHBL+vfH8zNnIg0mIDpPDnC6WN6n
d0OewJ2UyGToumKoFcerGPHK6MnGhKg8uEKCF+vb7/QdsnBrJhZdWtKe4v0cBGztvNnmHUAG+RQr
if6tI+6l83CczBIsUqU92IoW1GAFrasl4uVWZdIOAtPK8S8ZZUNDQJkr9QV2momjE43hNqPV9lBU
bvQT/n+IOotz8sXQF+7lHPdOtNHNHvbF1CX5DYlIU+/Z2FCFX2n1vB0tN4v9JCPtYl03SfFzEhAn
1rliVC8WySYAKcfB5MBmopDpFKhIXgz5W18NsN+trTDC/je9Z+LA9Bb6zqob3Ca8BFo01rd9Hjn5
ii6VcBl89TE7KmbCU22Dz24FT5nNsVbnZhweSxg9dLZl1JyIxgxyt63vx5xvp/QDUiwUHsWJR/uT
63H8obHJQY8h1NuU6N2tJ2U+Jne0pIBxtQ4rmhkoCLME2CsiCjOfB1s9tWQer87YgBglOnxBF1be
wWqFb8tSNN4nVLfzfDWyoXlhZZRXKGXan2UXpZsIU74vbG3a0BJrUBkjNhep/Vy56nSGbs1Z9wlx
mwk5Es2Jte3TD8dGD3iH07bjHDQylHogUc3kVFRrY/xkRAz9k64XdLBsez5xzv5kWUF1y7uNzIPZ
6qHzoJP5ECmG4FouWMG4rut9JWf1ApUpkY2Ae7cB+uoTX1D/7I5z0jaY+VFnCOdgYZFlEsWKxTfs
IxdLVD3ZdnBRpHZkbipTh+EuW9AUGzFk+hN559gnAcSrngYNA9AVMBjiaQqMGGDgaGh5TUjaQ+UE
RsYgMKmfkGh130gFghTUEP4xbua8dq75M02xpi8n1z2ZwSR9VUn5G2kwM0Kp9J1zYkk7FtBwsNd1
zcH2ZdoGt/Ljktbz4o4EupFNbsvmMaYjtaGBS57xgjEBxULILsN2haA0lGtRhj0emWJnYq2x231T
u83Z18v5J1Ukn8cBy8SZW1UPzSyNVgUu4ml0m0WVxlSxzGc8RkfhiXM9huTDtXxxdFH7MPXB63wo
nSeKGxRpOwwrNZziM6mpJZlHCGVvJ1FgyrcLRJxMv5LoJywJUiQ0exwgocgcXNKIgIGkeiPageKE
umGWdn6nUluI89qk/OZQ3mrQfsU03tI5Gp/iTFFJWooHoD4m7JkYwVUE3i5gyHiRhulsEnFjl39z
8tV+pfooOIyrVnGHhTfZi8mNbtIMKbFnK0QtbBxCFDUKyKB+0uYK3VYq0LGtkBHZv+FAZfNmgijD
q6En1qnB4Fv//EMPGVUfo0j2eCZZJk7xjw9M2AnQFXFFYkfkEv9jK/hiwT4ZA5KYuUd5KLQnmnP6
HWw1F9Ef0If8HD1xfk+8un2X9mYR3lJ6tOYGcn0p90ow5j+LCSe0XxHjg5SYTy/XogV78E2IhNB7
dtS4+cd7+P9YgH8xXHz3zi3ct39T2q5+5lDaHn928evP4r+YjE/v4QBv/9q/6QD6X3jbTJY91TFN
xBasjf/QATT+jmnh/megaDM3Zan+NxwArpqrMvXDf0ZblN4rFX5byi7673+9/S18lPzzi7WV/exP
4ADmwZxR1xZTj6AEw+6Hh0IsC/e7rbirFD0cyDKHDYPAXN4SVRV0PwOqJzAebXFGZIAYv6lAvN2z
a8jvdy72B4MCOALNZtDvyauNgRZMcSmSm/uifjSqR2t6iIYHdb6K6hvZwffdEvDqJeOWuL3JubXL
V0eQ7LsXwZ2lfXv7/f/oUUTfzH//zxD/Fj3S/078WwNxKj4C/5Z/4T/AP2bIKIxUCjju7qIa+zfw
T/tLCBqxoPuQH+nUYf95+iz3L0Y6eIDYOTBlakL/z9Nnib/oSbCaM+3Btbg0cA8Af18B/45O9AxK
KUa4PuecpR45KAtoIuHQjxM0OAi7L8TcPleh3W4Vbbb23Ty557GWFxfsbu7W0WC0MUjGtC8EzmUv
mgV0XRi450VBNNi7n/DmnyX4vwqZky5RdO1//+uwXuGD8bKyKnPGZsR3WK+IIFGSITNVvx6r+qKg
agqpziE1LZ2llcXI60RJfLhVozxjg9Z4AxevMJvgx/fQVIcmbkfSj8Siw1EbpzlvDKV7/PprLY2B
9/sNZR+jDxVwFaqv5Yx3cBV4xqFTNY4fG1Ldj8GMqIB+FplbiqE/4DINMXjW+k01gcb++tJHs2Tj
TcdE3wYQyfJND75h4Bh1Dww4XBuznf5AgJ0RMl/NHktkT+spM4otIrRh49oJXIrW4UQ3R1Lf5ljs
rzLR2tcduqzvJz7VctWPv8iiV4EZguWUWuxwBxYVpz8jCCGjjYayoekkzmqtbAlDURYbgjtHd8kI
nqyW7UU1gUGOkPGecRRTn9ICT4G1+Hwk6fB+Y4j8ZMtruSFHH49e0psTW9PfKs53y7MzC2cO6Rj7
sOidTQdDAfqU2fwcSzmeiSnVnhgFgjG0Y/iYmgbowyVmcikoS0b1YKS//rkOXwvuIUYD1gzeVcyS
b/f43cexZwYwUdtExAo4vIhJRHJW1UBZEZWqPGPgm66/vuBnT43FqRTOL6cV9LYHT40uCGWOCd5d
u8QUbOZRUs2lJUBiphv0vwo4T2ExAGThFsCmbbsrwCbpGv9Vda5AnnxQh3E+8a4eHqH4Fdismfuj
7+AotfBQ3++ZY9tatZ4RPkcNJm6bLlgy7fD4mGEwErSLulE0uXvipz9cINClLlJNfB2I15bG0MeL
6rIyJGPXZF2KgCAYAzr9bGXlid/7k6uYy7rHVMlB3/3WtHl3gwtbadw4xfk6pmhmPBtb1CqTRn73
9W09+gU1tALUMAzSqYsQT3z8MkXMMoF4GMgy455LPILmrrDRcXopySbbmUHZlnO2ffP1Vd+M2x/e
Ji77hqqlw2UgkzssdszCtWo1Nv0yn5XgjO6L8tvUxqjYlBMQ1nwgDIjU0sxCEKU0Eyi0ooQf3cyD
jg/OQQFGSIcJv1tzm+5bqtRRtC2NQazI/MaQ3VrQbrB7TtVdI0gV9QTutrskscL9Yjy+ToZEu60t
o7XWVcfABPRY0O7BG2iAC6U1ZV6Vq8v0NSjHrcR3tW3VRC+v+Bkt4pz6aFx3hVFtakXvcZuRwvkW
bId1ALpJ9wgH1r5SlXwoNn2kl+c8Jww8R+GCvEzNiFjkNE4x0+tSZN9aJ84AXWt1qPvFIKseBRbu
mNuxL8j4sGnwbw0NAyFzzT770VkWMe0AXLJHADNxgAxOUXpfS6IlRljt8HUayiBeFFjXjU9zi2x2
We/ainAdmL71Y2YmAOPypmj9r+/pZ08Sy9FSvlKtsDh9fJJwbM56gGLPZ2hGMiGq9S0CGXtt46jw
jTnrr0hfKtZfX/Ro01ieI9SAC8RkkUYdHNsGRvjSCCvLx8Zrk8CXk0JcEFlA5Ocp1f8n34+aYBHB
a/znn4H6uxeSnIKU0snlUrwVjK0IcgmiKF1VRmWeU59NtAWVUx71zy7KqcPmmIEYFBbDwY8ahn0w
zqnta6XbXTLBvMZyjD8ZtqivCuoTu2vUP/9N6X/RAEOIgKNiYVa/X1TxukZKOJl80Tg2Ny43fFXF
TrExQAqffX37jnYxjdV7kfDYS7eCQujjpdrEzEvEshY8ILiV7FrNTiX9B5mOO19qeT6euN5SZH/c
xWmr4qVYNLGoETEzfbxgJqy6lOSC+7ndUeDkjvvbmYfsJY7m+F6iGXs2nUIOW7UENQWvtZ7vVNAD
JDFBmRQrXJvl1mZAV0JubdQbQLN4DpktTbu2UJxTCsZPnm50dQw+LJx37L3LHvHukQtatxqUJaq0
QOmwlzLOVzUxsiu7Irri6zvx2aWoRx1X02DjqYc63h5NGCfDELAWI25vcJR4lygKs0VW5RM34bN7
QH+KN5Yz9eIp+/itpkhvCT8j+a6drWAv0Up5M21S0E9tDEmmy5ILLHH9iat+8gXhHS04Fcgey2Tl
41VBzcakF8zClyItyE5h3tDoLXapcNS3X/+Wx081JwiDpgGtBo1G60ETORpnkQElscmtQE+WoHtd
1zMgXjPBqaOlXfaHElSWIwRM9CtthKj874OHOoiMFNcmQQkM2K1Nq0zd3u2wKf75t4Jbx5xgWd3p
eXz8Aeu4UyrXbC0/tomVILVebnHPyivDdks0zrVz4nr8kfyJH4sE1ha6LlhzaGpS7X68Ypa6Luew
AgGQTVCqn8RjgTFIM3t3g2uc2VFRGpCU2ymqztuxnvHbYg8ER43aufccML13At9es24ZujPMsJGJ
l3EPhh73fUC+IfSPFVBzyggVyd5ZGib9I1U7HZJgqrLXOCinLQmmw+8WLMQ1Op9M39SYCAYvM3CG
bnDFydprHQTUa+Dx8dU4580PTPKULVg5OPNWpNh4hdVm3+tkHG3PVMMlJFNt5K+oLCE99BXcEW8w
9OElKCm/gO+iKOZIndQXHNLUV5OG7bji1ucPrZT1Q8rd/p1GbXAV6EQdUozMpDsC6VOXoYFSAJGr
BURmp9XMxLPUsXyxSrMLzl2RwcZN4mC6IfV9iUCz4bBu2jRGkDHlUXNlKg143oSsGFjiKXZfj7hO
cWHItEzR84TjL72rxZJtZOc/bUTH+XqUlX7PYaF/ytJpCldpNmjhXmYEN9HwnMaXoG8A9bQVtmyv
tueUFI0B8WVEBlu16WaDcxzxUjmynbgGakuQ/JxuQQNalE6j0cHeIlKp8BCg5a/kdSh3VeqSVVjW
AR9ksFJ+QtlMxE8S+8pfoSS0XvMmiH7bej/wvdI4lBui2cM7IszQZus18qOG9u4jpVtHNnkQY8Qk
DqVwULzU8BUwaRJJNKSKERJHpifjKjQ1ZDTJ3HaK13cjrmYEDqrYo2UJ5E7aTveQgYdmkCBhEHgG
AX3nnV5AFUtnB8WOUdTuth7t4UKFbIPBSTMBg1euS/qrG7fkH8RJEVxwB0dtRfUJM26al9DfKVRg
/HNv+QdFBQpglQSGvJJO2SF2Vhpxn6iFUvnxomC+HJy83ClWEf2tl7qbbslYDkgwGmw8Vkld7GKj
KCApGWp429uzfs+FVFz5bVM+DmMx3/Fcx+S4RFX/q2Y0K7cp0asF8jk2OQjcQX0N60Bk66+XlWUx
PHrJXcwVMOlsh0brx5c8xhqaaYyn/ZohzbZmXOCzBeuX0laGNWUHsU/qMPgiGBpaE+bu66sfn2op
5piCYbPG+8fR9mAaiQSprnUy2fyqUCLwX/lcQx3VZ9+ZMN7lHXAEGGAhBQoh8hV2gmvXLMW1zg33
HQuvPt626cSp9nir4nVG6rBUKcsk8mCr6hTIjIxIbL92OF2YJlG5igMBlXC1U9bHo74fewdl1/Ll
weIyMzu4lptCMjFFR6w4xBzCsvrJR8Ff7An1MC8mZus/I0sUPv5IhG0NOVMcQEpax2Rf1jZiaCEn
Fiqk/5uvb8xxkQAMEAUyx18mTIxlDh6LzB5QKzL6VhtSIlU5QB0wkIFtSqfqPGwjxaPS9cOJh/Fo
bkhZyH7DRVmzdMakB5vcnFQqea2YnfOgD6+qmAWfNmC1KyTTcfDlcjMjE2ZglYobEXdiB8GhzRdx
efsDVVj+/PWvYLzZMD+8HjSMGdIKCxwAPeDD87nWjCNplLT567mX52aUzdYmtTkWQk8At0DoxxTr
20ZIeUVQC8cRveLx8ZDNGuchz/Df/UTPdAXeWuzGVCNKM88IlYMChSoakQT15Sqw0qbacWRmrSvQ
fpyHleNKBIJ1Vq2q0LAeU6mq8FlSRIaFViPSy1utOdOTKERBQaBZSXq2xjYK1rLFXDdZ9lNkhYW9
Is5Ba5mW6UbAyyTjq0zXoyUrlKG+lzsp8b20zezXqgB5QKZvPYw7w0Y7hSupGR4c0mYMVAkdqtfK
HMKdxn14NioDdiXhI2SmNTUqXP7huM1f67DEJ5pPUkUxN40Z+1qsOBrCHTFqWWlujFjo1xaS8gd7
HuZuo8HVvZasu8YKD5lGLmsyqbMfj3Zz3wpaCWupj7l2Bq1KQTBiqZd52djFTc+agjN4FAZZTZGa
PdYyJOt8RNy37caChhdJlWRe1YREGF4Zd3W4Ggm2sFaGrLubseysv5PSIYacfTHLfwETV7t7otRV
42F2I0s/q4mkxT4xNYm6BsMv5Dkbd7ubGY5eAQGz+z0CN8BIqcHM0Z+ysTR3uPDqZjtFZMNvBLQS
7VZPHQks2FxQQw3ZbehwnIYhLWl81arM2uiaqHkX7gCxHPdqOFoO/QsGDtzNEFzsJBvoCWWMtsZH
fEswW2Oo7WsUBANK+Cl8FTxEaHzT2Hqh6F1iDQA16F5pkh6KD4yNsohUpEORAm4jS5ogAbwZo/J3
piHuPLsdenp1eUqnwCWX24vTlnwMEM3dfdvay9I/Ttm2m0qnxRmai/uyHgTmjiYbNxUoq2RVChgk
SEaDNF13yogpfS54TKG+pBWyU0zO18kUO+RnW0kOezjoIjSpetc+UjW0KpBil4CAsonzyZ95+7RN
k8X5Q2eUSr4m1sCivFP66hcK2jI6Q6siUdkVmo5B106hWkFXypptTVrOPsENtUQ8h46+d6GfDZ4g
XOasGM1Ikqc86RNLeWuDVOtAwoMT7qXPQziSNgHl4SHSCh5AOuTKCyZGIpgLsj9gLs2tBf8YXv8z
jpPhTMlhV6/jwB0hj2qZ8TzjT/wuOwmtpJOBbRLizjDBn9qGsrAjFFddTq1KDdFEnWoeqWL8MSg0
En1jzMbnWUE3ugpdnjQ8eGa5rZtxqWxC51kpFZJ9ZJu6ha+65iLHrVr1QbZd2ML1NurzcTYTNOmt
chvil19YQXH/otkRkWoD2ZPf09pV7mEJAbmmqlRIXzRwLce0ab7xqhN/Mth99j1NHPu51115b2lJ
+nvo7f6yCatEZ/ZQ4bAGzTo/wJEIX7IOFbxHTLHMVwlS3HFFaB4xNbxn0O8mYLskL9eaQ/0MHgtu
iGNhQsWrgPA7CCZheQO6KtdbBk1r3QzJwNCDTIt5LTPtmhCbADwWypt8W1D2/0DylYLwT+vp3OmH
itfCChN9tzgZirXsyDH0dCd2XtvRIoB4WPheF5jqzX4zc7K8CcYaaWBe2ET82oXzAN/LOm/rWiMs
IiNKlP18Di+1Hi8KHC2hTSs0nE6GxaDV8eKnuaiZy0yGdcbGQrTRUEJD2oUEqcdkqQhyp9I+j6/y
ogF60nScAFeGkznaurHJWvQLDb1dVZXlI2g4xsaxawLk0/W+/dtQFNYzJ0yU655VMqSlX5AF2/HD
wlxsErA2ypiqj0OnuNBLeCsb4uHI3VvFuhk9guYy8H3MDcmhUJKmbRkTgeBDD2Z8FTplml4Lsyts
Hw/wOG1n18UfMdVYPYdSKk/cacJ6SxB0FT/BQJltkYlC6HavxQA2cVM/S84IXlWHCSGvTkJrIMsT
O4JvKO2HPijYs0JZZn/H2qwW9DvJzewInritVQYNviaLYl9P8WwQqDWbltdKcwxWnQnVz1fNTmnW
g1GgBWqccnwJbR3OgE7d/AxrfH5pIiXoz6ISPLbXkXsG5kBv5X4065IZE7FhKjlLAMFQYvb+IBoQ
U063VGcAG7XnvOmq5iwqjCWcRM97YGJBPCCDQSVMBzhnePDPNO+Ppuz/N3MgqMLeVUtHgo/Lsvj5
Wr6Xerz9C/9M28Vf8EoWYyrTcw171wJS+Gfazt+hBYRfnaKf6S70v/9M202DIAiNoAdkWkzD6RT+
Z9q+/C0dm9eiBSGqk2LsT6btJEd8PPVgdmPMsLiSF9fC4n/7WN4KzjpT0FNJ1votKHmgPBe3lj+t
5g1YLb8/u5xoVC1Qs2/kup0Pa8xC23grrudpMyctFZZ38Rj2OpCE1dbYdmuASdMz8ajncgNBKdkM
z9OZdd6vu/MhPLPscxV4Gwfcq8d23Xr5WX4m1s5mbvbYUfDLrnNw+fkj6kqWEMrr2CtXM+fUy966
q2gx8MGm1bjpsY+sx00weOEPy5erW8mnuJUr5hF+to129jraknnnlRfRrTGs8OPLC7Y66T1KL9qr
V/pttlP5OkxQNvp5tbe3+hb70PcLxc/4QxRffTLPmvNsrb/Em2Atzx6HlfLN8AxvuULgmeI6FZ6x
J+Y4XsfCU+/67xwUV9K7DVbtWrsGnmR5j+e3j4+ud3mx/J9p1eyzXbv+Ya4gJnnNvtlzuD7Hbc9n
xyrtPW/u70PvZfSrfefLdX5X8hfTx7pKvMXrJLwLdavjzRdEF8Kh8uRjtIGmKfizhfcj9u75rbxk
1/kdf40YsVfXUzx7JRzvpflu+Old55O7uaeWu5rcZBU/aHoBrWQVbxO6DzhkfFEAVbqtX0m131Vn
3YWZ+HRJSmOjcRH+vb11G98AJ9tiO/O0627uvbBdwx/Ur2O+e3vOf23nehA3zfO8yXwkBftwx3Pw
OK4nz/LxkZzT0WJaBdgUIa1YFcNN7WfZTcwyz0DqtnoxBxwSnvxVXWuk9v2yNvWt3Mpt5nevduWD
Pb4oYm6bYe1+jHi4lRUVIaw5n+Pp/Ku/tEjJ2hJ33m5paDwVFbF3nvpg8G344S77VaCvmx/hbsz8
NNrhkY12N0W0+96Mu+g3dEQMIOyRyQbE9IW6M3xj33yffgytN5LZQDh2SVDIWUQ3qw/9LvS1Ybtg
1/ct4bH9EywkK7tyb8GI+tXWeaouo71+aXxr9sNWPtjiRnlxX0pchCqZQYu9iE2SY9N5ehX5ynXJ
/0+Uy2FYqwgN9/S5UIoyT1edFf+70b0cNAFhKXuxIyRutmhQrU0XstRa1y6NluaPR8+aOL+FyMIw
kpbUprqXPyNab/vumr5NU+6G6VwSvBSdGX5wHv0Pc+e1WzmWZuknYoPe3NId73Rk44aQFBLJTe/N
0/d3sgvdmAJmgL4boBIVlZWRIR2Re/9mrW9dxU4cjYHfFN34V/pfK5/W9Xrc8/U3nnyHJcoRUMF5
Yo1OEebWz4+hkubBKO9+zT/miQzCjbOL7DBvPMh+eyjkPGBAYWjPje+O3237ysZPAou4ebhbYXyr
Vi4z15x8iVyPd566hvSnN+WawRb98JlgRHf5W4Quagt33AxbEhw1D1am7RnffGOOW4ZJOIRX9NeO
68XZQebnoro6A0w/PmuX6EUKM//xBtPCLG8YuCiuuy++rsir6d3eDc4Nyxvfo5u4xof5r4lC/we4
MlA10vSosrFGzltjU8ZvNEvq8kwEirLF4xHqXrgESzCmLghC/1KHxuFLcrsTr016EH+zs7nHnGZ+
lr7iZj/4QqVAZkf8kX9hzaZJ/bjGJ+dTY9zvluKqPmnX1HnRxG5UP9Zl13vKTTupH/aR0Dg3JjFt
cL/lnbKe7EuwetbGfo9c6VQcMYC59Zd63WlPG8vDFf6rne3r6GnBctf252YntrDHGleOn6xsR+Ki
/ko0PFbtc925yTbzOZaDz89kK1rP2cnuPdlW170INO8tYKTqnhc/MG5qEnyrvurHXvdXPfIrFyvj
e/n5AXGPkomfzhL2AY1DmHwSFeba/B3Fm4M5yLeGtwbT8ayGincu3fa1YzN1Wfd8C8w3vWJXHQe/
D+xLtZP5R1i3uADyPJP4OhdRF3/lppufjf3k8wXxn7ej4tHhVNu0cR1tB3AvO5kf2U6P9v0va3B+
mf9+WJt/vopz/7ooHjFqG4q1VysYOBdHlyKrOzZHcgdVHnI81uOvIDHGfySWAoP12Jm6zcB/9UGx
45dHZ8OkVaMP7fq9BHLqkpNP5vbKhsDOwef3wLrb5EYo5bRr3szjCYz7O5ZbtzZCLYivxuZDOil8
D47uJwxQ3WTDU+nDaQnIEtY+X4Qr9ndv+0ui/eCrB/Nghy9nPKUs2CN4x5+Gl+1a7k3rpJzxOC1X
fCn+EDY+uWabx199IN2s2pP+cMfy5VvkNrvxc/mZFV7nbLojX5T9XvJJTkdi3k13BZd5cpo/S+RJ
f0fdR81JYm2qX6LgRkUJUsrNN0t6GeOtXnPPGR85X7JEcimJ6nb44KuOW8dXejzM1d50/iV9/l8V
kGg0+c//U6a5+akeQtvu3/+hx59Dqtx/hTn//5HL/DAw/d9Vmt768538m0qT3/AvibD9H/ZDUMAa
lOUdjkzmof8tEaZuRIpJFwwHCAjLf9eNhvIfyIAQ8gEHI12E/en/1I02AWII2kifeaQzPxbO/wuV
Jsvxf58Nq6zTbEbCVI/8Yfxr/8/CcYkzWwKFUnqPLJl7VYpLR8zrljz1F0GOyq5ZkP8uAtlHy2AO
N6n1SZ9lX9NCtoJccoTf2l+ynt1SlFzxzLao1rvjiIWQZY9+WiujPMONO1iF4H2fJ6YCpXW2hkR2
ja7arQzT9FHDstPNh7zttnWiGO7qBMIQoHwrGvfqJJW8ZAn2aaP4YxbydzVFW71vEdE7J6vT9jLc
5EQdw0EPkvw1cX6q+TA6r/0qb41oH09g1NOjQsPcaGAX5MVtwFbLiACjZeMQl9poxrdTf/HVEel8
kslvdSNlDYq0uPbwvGU1C2xa2BSxy1julgxM8RAiLTx0pLNY+uKJ9b7mJ5XdUZ9RzRrSt8jklxWH
zwSJzHZqd26KreQ8TyzSkLRcRPuxliAwaP5qhigr51qc7OO5OgEobE0qc/OLZKVleI2LGiEStwgW
8vQ0a2e13zcy0RV2Scyh8SPF0nNJypVXOMLN9esCb1qRuuc2/rSNh3fci/M7vh8vV8VWwT+zsBpB
kXWdkjUwkHrbrXxK9Hq7yjFoT0c3ThYbM8lov6M53nfamLgjFOhlpmaRp0uytC5Kwe2Ypl9ZG87Z
Z1VnmpsRNgXCGG1l6qvqBpT1bSmVrTNKtNMXHQadF09Fv0MAJ24xf2zCgDPT9tp4bYmyZO/Insqr
p2ve7x82unIcQ+auHHskAOySoTqOkNK9TKI6i9ondpyepVyjEme/RXhV215jc7y3dja4jbFsOq00
gATxv6Sl+Jgr7mFwXre4sg8a4abwB7jo7DWU+9XxZhmr0iQ/dQSZMXzM3pkS9p7KWkJflV9F/tEx
K/l09adFvMpdsYF9RCUPP3l8q9m87Po684SRod9kUtgs6kuH33GM0B5A6yoWi+3bzqFcMvryQD6Y
8MauupjLSTOHX2HNZ5ipftlipu+rTcRFZ2QfeFL9ETY11J9DOnSuXh6W5M5gBkgYfYXxCQP/pY2d
bSzIAEUQZcjjtRN17Vb2sWNAjy0gMLvUY3uXEHKmK/lbrw73KC13DIvArdv+svRnZ3muVgaJqXHr
uISUOt/lurSdtOm0VPK3kxsfyGK/RftOsm7HajDqVyD27U6vXq3W2o+lbxflpTWs+6Cx4J2dBD4s
j6E5bu0sukVj8ZvEVKcNWcngGxWFp3xgBGKch3XsPy21/Xbaap/888MAB5Bw9abkwc6S/hC/NXsA
UB+MUN4cm5dEMrRfMLU/0F9wuNmjE+T4ehBPBiy4D6qUB0Mb+yIursh7A3m2bzM5tCF5CrW3EoYW
KtN8B5f24RjZ6kPpsC7SojEYXO1dUuExW+KFhZUtxeGc5BcUdiQUj+3LwnvUzpwNcr6VWaeW5cda
B6lhvGdRuW2Ib+MQuaf9txIRjtYXq495GbJ+8qXYzTkhGV5lPMs+dwUJnFuE40lIu+RIXy/5YMxP
nKOTr1jLUSl5rdGK/Z1kO7DhebuWelBzq7lXiXRMcW2zznD0TbO8DGXmrTjsEA1ZjJoKmqRKv2eo
aK0VyZPewx4hOo4KMuru5KC7hbmot6IrL02dbVZ58MBw2ns7R3hgxvW6jVqrCCpFMsM14dW0iKdi
CJn+ydTuUNkOyEiYXGMl0Zwd7Upfno1Cfmvz5Yre80AM7VkpgWDoh0GCvVCP6U+fgPqeIp1RofnT
QmYB2S6AnS8i2TqLymQ+t8W+1UntKIz5Og6G9KH1DhUb/IrMW2B7ud0yAFxuRROaDaXlwtukS9Ex
mtb2jMWRae4Yd26tAws2ogZ03zJRh7KjOveNnp7SAvN65gyBDQrZlTVp3Kl2RZdWay8WrPCdAIi8
sxl23qUWIr3Vzgnnt3yKlih67wdAQaY5p6+M4abQQBhy4wERGDfi9GgROUhaAwq+uNNJhs5B+5c2
+Zt5LDUuZszVxw0ZcSsKMmDoAKzWCZuV8f4i2TROySbGMcix9m3IdAmKgE89kBx4j9mNBy0bliBO
6oreoSa5vvpb9/Ed/vRWI58gXNSnLq2YXeh0sGQLEZfEiXVtrZTXZnTM8twC6Au1pB+/Eont0ppD
mt0teJKZezgG561anq3JXlkajM2l09YhWMxnyZhxhguL85F1jTczaX1cf7H6Ry9l2U9s1Xcmrdhn
dT9Do/b5kGsm6k1E+nmWEVxf6oE5MC5OluyjnxM5NCYmQJaTvOUxcw9ZO8ZzPez0xbqn2VKedEtk
3z2yA7cme2UfIXEgmNCwYcLOtb8QY+/qDVPjIc2VzUSQUsjnTllgql8FSU5knSs8sOYjgbLqroYu
jYFR5pGn1yRvGnVBBEvz+LdhiyC1vi0uZal+ako+b4yaUX+XJFscpc8oZi6GbMPDq4zmOMgUCtYr
RguiSOJF81oxr55ULV+qqOkviLQ72AY5MHJnM+Si7tp0/Kg9qTkt8wZ+UJuuv3GfKj6qCrLozfZt
Lcu/oxnfyB6VA6zfnAZqTmSBeNHSbtfFyykplNsqWaGmldveGJ7VliAsnRslWr9nK/tTYV5MpXrT
8rGnab6BrL4x7cFNaYX1I2ogRJ2PmsnYp52xcTKApMy/hTIhio68qUv2a2HTRrUMYmhNmqU5VUa2
d+biEjuDl0+XpjO2ZSmdyV3ZRJoZSCOBFxGFW0eCu5TxauhKfeazp4KA8yOcfZ2X1kcVdeNhHdc4
Bt7E85/II9sPCYhIV0yAO0DIMBYqWofVkaxHOwAp9iaL1TlsS7J6+qSSNLef9DIN+maVi0euJDiy
tWPwgxre2MYWszMprVLBgoakJNINrQNFsvlFFsjsJXIEB6M1My+Je3lT1Wtyw/vEzYhYOg+7Ef0w
3kt5Y8a5E6oFIeWQkoxA61RaTCL52FI3K5FXuvSkJI7YDNNqbAeyi44wZcUfRv/NU1V1VYDgjyqp
S9foTuJCiYRgYaxvy0KDKw2s6WKoNOtNbchbkc/NW6tjUdCnB4VdHmmaF6kst7VcL89iXZRT6xjD
vtN747dQksqr+qm/AWH/NKYSAXgOFfls96jN57iinilYR5wFO6RwsMv0GQ0Dwy2+dReWsHXDY2j5
YoyNXa5Y9RZSCDsRiQScNSKEQNYSovam2fAmZSr2bapye1iNtoScH5q2ZQW+nXMz3o9O+q523awj
iZONNyVXU28dlcTvrEFcHXNmScUiUWPElliJK7Bqv5jj4Ox0Qor4oRIiELcRZQrbM08h5QovONPl
VTjaG+5W6MNal+81bZqgSBUrpSLem0+SQxJXapT4cTh1AymrxXCaS0m8swO1d7NioP8iGI6FaJnX
4981r/XtPEosQpL+j2H2MgeiBglVGvSTWtlPqWNsDPbibkxeRmvaYdMS1SFL+yYeS2Lp52LDJym5
WiydsAKcya591TPiv8miVVl+8yiN83ygfO98tnMIpRZi6oYs+oN9Ocxxez2IfkcCz49QrK/ZYjOK
HqpneypeNJzFoicSVp85nqpn7tW91tmBXI69PyOJC1j7fUiDgn1aUkLWmXXQyBXDFgGUZ8hjrxlK
zzKMFMmbzBhURCfSbk61kuwc9DPSCqcnI7/WMePXKiNTvYguHdYBCkBIY1Bpkr2w4TRmKvROsBQE
ZsX62zrJajCMKh++1XqZan85szlyDyBTMpc03YtFr59VtcGczyL2ec0ZB+NuBVg10fnpQlHDipRY
vxbty5qvzlOWkWVUxgxO+tzcE+3pDySahVGEeaVpB/a3GQ++HWeAMgkcCuZa2seWHqq187QofyoI
32wHQJO1m4i9GzdKYGHK0EtCo0wxy66j1u4ALxDEE3AqPr1RHUKjQpjZ4OOK0TuQoxafHWX8O3RY
7lnPln6Syy3xtzzqiiFLDKL7FMyFyTdMDzAxaVyH0Z/HioWalYHCog7lnpAKvIDx3lbUcyx1OA/l
4Vonk+KmWGw3uYOdLu0SUE0tcVs6IlH2hyhDy45J2Qi81yWktwy5HSwiDA3qKzVOt0aqaW9yy5HQ
JSayRSXrTKLfZOOcs84Mii5vLomWjkC/4IwUUWwfaOV4CZRILUI1zkVYybm+hdKZMJTMy5dZkpwA
8EZyzdVcgEvSrDctH5aNKbftpkfBA3tsnZ23hnDNK8i58UVgxLlbxqBuZchq4YBmIfVsgl7eVAPp
cDI24pSXknMvc4h9eLF0puRgWmlnpmanyGnxNjGueY5zgtRnK++/RuqLfb8O0l7GntKFQ6P0L85o
DZchK8VeSuz8jxlnBOyN2ThudHD4LA6cwjk7k9m/94Ya3bNWxE/KkHIRkTBMnatGafE8aIv2ZzV1
5r1Y/hV0miqIN82p5y1x0JGnAoZ6NtpGDe0ym8+ZUcuHVUlpwSweTNMqlHukNg+3SCud/qGkFq3V
kGOWGir61JqjHppL/0AANuaRQ389rLpO12YbbfkGmivioVkWb5Rb/c7OL3mH94bvRUuW7m1wDPIQ
MP6orwwQ5l0bE3GLWa4KYC4jjETiPscpU19I1erTrBBkQx87GL5aLhkfzcjFbHeOx44/ec2FrgeN
WcZXRx3ZWiBCVlziMbPHAHsdeLSsBL+U0YyeGqlKuA4WnaEl1cshc2LuBCezESmPaHCqMiibTgvE
RBQ7T23qzDtlFp7WrWgdkUtlM0MJvTefC6m9cs92RIJQHURGxKpEv8tFQguTQU2MpnQL0I2lXQPb
RitX5a9TjKargSVsMkbeqAyKn2VI+/OYi10aFWNQ0qAHg0EUOmCxIHOy9ypS841qJSHp0IHQOLOB
5d4EwBwXqhVlV/ZRVjM7nkV9b4viXD8E0oMkx8+23qJ4gYnqjmU7UDdgzqrLdTzkuK+K5HdlVqKj
uhgH+W1Iop0z5MGkK4Ordg+jqbrim4kiv8+1/QwezE2nld+XT8dKzcMxs1g80IBpdeHTjT76xxvc
KZO/STqCGQ3sYcabub4IFLxLzrSBeZKtP9hxybOcsj5ZtaoiWnDdyVa1NdpWQSCuxDR8Sn1S659e
vawVlRa6GjcXxZmpB5P9zDSQcsmVJ01MMqyGbBPbd5xD2oSa2uS8Q0iXOjn+EUoZisL6qQnLeikL
6dTNUxtYDc41pyA6RVE7qmyVfioT9YVOasdH+Zd4MNXVhkgK4o5ohHj+NFXzyiHHGd/D7NPqvwvy
Erl+j6R18UzGJSIaJw+te0z80KMpEyMj5jwzNiYpaRQIA8elJL0iywmQMNOTOvVhaNfhIGemEj6s
cV1kOkFrg1NaswKKXcGQ0CDWS27RvNlHLQ9jIT4aU7nEWf0tJbD+04E7M5ayxUO6YPtFWelMqZnD
tHmZEUFTsGFMGKI0y2N/XBXNFvWyBDO26m7xqqBu6WyOlgLiSveMkvgYDWTDZFn12saN79T2JyHN
aE7KMt0ocnYas60zMJVAxUVsGe6fVgYbWHiJcE5xJGseMXDZthFsh+oI316n1YxbnAWApnzEj2me
ObNJLCi7g46cm/1C5QCXVIXLpNfLDRbQzIECM9bFZ7wKHkKzqd7Wav5Vph6S76PxJNNIBOi3zmiL
9k7sIAIWnzkSqqMem8ehk0oGZ4pyGUrTOc2TNl+yrrU28NB8NVkOVc3SOh1UbiXjVzbRTueWczJ5
DjDK3x3ip161CUaZDggbLnTPkqLOJ3ceRevKSY3ehPy2o8TE6Q5zbvTiBu93j5G2zdaNmca3gqBZ
VxvV14VeG0Woc9bUmM+rLFaZkUyXUfiXYTFmPC3xC9LefOOUAGRNMg5I0Ex23VqFNkrqoE3mq5IX
xnPBeDG1MVzHxbp6ep5Ym6pqrFCtFrFBf/vAR1b2TUqy72aKr8SW7/lKXrkTTw+ZfGHZn05eMtda
VI5Cwd0IPWhnpOjQFCw2M0DQwJCqaxM5jBcN3BCE8m1QXWFdK/smWHT74FDxNOW8/OGyUqjt02Bk
FHQcyCKlpJAFyqKlvY6pUl8oDU5K3x0ecFsflB665UncMkey9mCLfpQxyQLE7d+mAU8URad9n3Mg
ijgYbpLWcki28xDC5qtuOFagW+bVQFaSMtr4IFY0CUZtHJfciS+VpKZb0P5E6014POCXVl6jax4X
1zU3MRKktfmKMwLcHrYv1arrKxfPpmxkh+Q727j0BtKHkjPYMsRFMYu7bbAzH7W/Y73+cyvxE4mI
suQRzbyc0sYvRfNiWHO2jYl8hnAWgl6Ez6n6/dC8auafFD3JBdS2dkkG6N6Vb6m3MUHxJn9KzOHu
dmVMSNvsZq+0K9kLraLfUR1mGxvNwHMZdZW72vNwEaUmAdVizYVK+GQkwxKkwv4AuElhmLavDSMx
xuwcvAipaJmmnJAqByVwsyR8pwgWhTxnvhPxfw5qkh2SOvJL+TKqxrwXD0Zfi0zDtsZAHSUGpU0g
m5WO5YoXQpiaQ4m75BQqDGVxpmakoMoKK3giqEaNbbcN6C99eYDqvLFFCdtKIjCMPhArDTFj1zeM
oN0p6RLD1QsLr28zsPjFhN1y5mYCGXGk242n0u1rxbaFIjzXJvuK96yBUIr/zziUVTf4UTro21J3
EiYGlF1V33UnrkvDtceFe1DUv4lEummVNdgQSLvL6lWEpjp0dHqJZOxRu7GRMCxopH3xDZbvQDTE
cTZjbZcN2Xu7kFc7EhG/z7JpVxRxvRVyYblDtI6ZS5q4z84ClO3QKT+2nPebSR2O+eNjR+IZ00c3
+zHN+0BZ2H2rGp9l++UokaiwrKBmK43pONk85Glk7VnTtGFh66OvtWq8L5Tum/jiDjSR+ZMQODvG
+n5ggjwlpRSOQ8KNFDssHgWcG9LxZIW0rqL7amzjM6sbx8ucUXuu7emZx+A6FGbq11r8Q/WjHmun
32uTaRxmQzrEowCJ99i+Ogh6AxzRMSVHFMh5htFN6G4ySNMOuhtZbSsNZEU0YSbmK4nPFzOO36Rh
YeSgFxtjjcWmYTVcxCmr64ZaIC/QcYhprxcmKiAVtxdZqYXLpBMFg9A4qowAxvI+68iB1MQpGfYW
sqbsucxOaPAutKl4GqwQ2afJ3W/modXgHqsKr7Qky21aPB8F3S8zwxAQx0mXk8uoKzdwZLmbkJna
tyspwYZzgdaDzGWa59DJfyR2xAUPfiVXEuLHIvOqtNtqcn8Ff3Y3+iLe4Qq5KG2zbwmb83R1OQ8Z
a6NG/huRl8W0PMXmkvaxJ/gHLtYDkpuZPSGJhs57pi1+bv2RW/mXUntLNOnDrIaIe7HvDuTgkkUx
8bR/Sz3VjnanO1iUijpQY2O6LFJ8wAqVubW1vvWxgam8rri4z4WU35y4JweAY2t19pK2bMsendHq
dBtzdvaT0zk+H3/qKVPpds1yG235AgDmOMkvDerdsUSWVkybIiN/1cjjoGi7Oz9Wl0IJhclIkdRF
znXJHi8wZIyRBMy4aLOLXq2HYYGlwk8zjhmIlSu3hhXhUUrQvsLtgAimMgDOq11sOG8W16bbs4O0
WhmB6tV8zOcV6W0wUjMgb/EyVgLlqsbLP4hqvUClsXDPgRDPBsvYMVN5B09xq0a+l3l22PGzjIo3
zco+PZmlTWE4Hxr/yoFnenpAk/rh74ghwUJR1Bphbp4dpwhjMwlhP5+aqPFMcAQ5XWM98N4rH7kK
IqAwv6Yk+hNzt5n1RDIVslrleWlPZimd9HnYsw/2bJkUQvTnaRodqshuuIqFoAQk2QjIf9Aya7vj
7u83eqXaMKrRQXQmrXIur3eHxe5zg674XlsLKVxarDxr1T9R10YcQbEz5OpAs7zXSxuZmxMVCGLp
73BtTz6m7pug/2BCTRKv2uBaU1ZpF1dSDFHF/nFKjkaF5a1bqmvu5xUZvWJcJlc0LUbOQvFUfUHr
LWyvfDRB9VDmu6YQvjMOFwx3VFQyQGnyH0lVqKRbNrR7KY9vrUiYp+uXRMqzfZsUGymTyQV3+gNk
vGTv6NIUznb8ltXJZWmznRJDla/z2QoY31luzCDJEx1MwkKeDwUzxBdRNb+yzEh1wceJAY8/QJqc
u8UJiOetZ8hV5voGEER9kNR+K/Tcr8b1qVAB4NKp3MZOF7ekT1igORLfU51STKmOdKyTDpVXf1kb
FYwM0rF0xWbw3eNxk42nsoq2QzF6BrZE6nI2wnkVqp260ZfyyW5rV+3BuWV/uz4JKeu3vZ1xsnB0
7VIhQpTUGxlETMq4DVwdW24zdJB4V6hXykfAD1YBZfSs6tCXtZ/oz2bWXTSO8zhpzqkKZr2nA9Om
+vFT0z9wD3YBInzd64dMxfRkxrhBY3qZCfoBlvSB70521DA1n5N48bL2Vc8X4oYQuOlxGLc7Mfr5
fDSsZKPH3w5tOMnOHrnGNHQ4cVrVNfJf8E/ctjPflRNgqnw3+znU+m+gkLJWv2Pd+IwW6SpPD22B
5sdAE1diM+qsCNr+mGeqJ6efZZJ7Ne2m4BiGFC7MLugFVx1DmdwEZppzXIypT0EPtCLdI6X2awtf
bmOk0XONL58tPpO7TFcszxxyebfatNpuVJvyk8it+N7GXXNFuM0fvDbjrmslZ4OUQ/VUrU2/ZCfS
N+XAEy0NnENe201KwKYeHV/DaIH9Yyrbh8yO9IeWgG91SZZTXaOejLRy2vSjUQdVUeqvZarSvM0d
R73Az+Q7pG0Ec1JfdFEqH4bFG2zUS8/gNo9/O9Kod3LGES10uXoblB4H3SQDCGmFXT/NeWR6ay4u
eazYbpaKB6tHJ09ttmArCbW7QvXInmeKeug5ua8pHYs8471xoq1VVHfRSi9Wj3ScUeoHpuSA8G+2
XjmHaKUOtw4qNJfVKwvzalMRp0xEaRm5BW1CmUoeoSk4WXmc99B/Gz+L8m9VmFeWda/qqO/UJPnF
QkuLQa5n3+aMBenkB/Opt+29EzHXrWfj4kCKYiepXeSUt6VDzB/UbL7q6J1THrlvNTATJjeY/mU0
WAPi1JzdRuZtmZJtzRaDhIIJqlV/WyYc0HZVXNup364O7OhcvzSG9YfU0SdtkvZC648rfhphYPYE
8oWicFilbZyJa16ZFnVhfJ9lMty1/p0svMVd2pUbXE+wSORSyHx0ch09uTezdi3kxLclptIV0slp
Zt84sKZRshOkdZkp4fBlZL+tMkieTHHv0aWiJGHEq2UzqSqD9dvjyOHj5GqLcTtYJJLYDr9YZorT
fDTcRErOujbc7B5rIDkXG23O/gxORuRoXP8MUfKlyRXltZnu21ktN1opbaPY6N0pgU0kKRtNb0Jr
jfeOydqH9FU22vFBRM4rheFZUyRBhZBeZxnuZrKcyc9zl8iY3bQojkLjOq00m7cPTLFpPc5kpfAx
ZPrRtCxuibNqWzV8oxCE3usVDWAy7kF2PhaKEZmoji9XNVo9g5Yl6v8sdXERUcfdbyd30rMlr2nw
go3R06Ctnpyrf8i93On9cOlLdLrMKrAJ/6q6JMN+d57TCu1E15AZCYAbr6mvD83GJiZ4axGjHPbF
rBE9pDpeAgTEheYG9he6cqFdx6LbmaIg6aOLP0FP2MROSH+UYcEn3im/QgE1UIp/tt4Mke3hmszK
BfPTWZXjizRFvtn176rUXcqxDSVrebKcL2cIIeqcWRfWntUT3G3i0cgJtsxJsenpfTJ53MKy+jFY
hyoYKRXeSXlEdQpOSFJOOQtqvWPEUqg72Ece3sGnZbjb1g6r5RZH8m0u7mom+X1vPqQARsyazGjx
Ora0bVG2i5350EAoC5JJNdw5Mdi7lOkDqpcHjRJdRFrRCSlMrda1Yo1EZ8tEmeJW7juMbY21EZbT
ehhmDgSQEFAu8GESN/xXWosj0o+7MaSBtBJEUQ0jER1M6/pOYyEjljCZmZuP3GmeEvfveb3sMST9
jdse5aDyxGqN9Dn7xIxjT7u6sA9jr0l/6ZJjX0HDLSD7NQua9GoDvWszOJ3NLqglq7kHAIfxjQE7
fjgeOTaQlGG521TjcbDlvyRguLgdX8jw+Iqs4rA44w+BH38lKdrIQxT7JjICTx3a794WN8nQmUUN
7ZNNVnEymmSYTSit4qODu0EpsKUPgo3er4zJN9CtH5j6L+2cnSE7PCZehXpu8+bY9/0lmVbZK9oR
BYNTeE7FOTqs1aFKGEFWMxKXWuTvFLk7uWk/8yF5n7pIYw9hHeZJeV3G5rdkkeuqDPAYf0vPMq+2
wgBqsy4/q9EBwqo4JWPV9gbb/GR8DEwq1YcAFNqVu3iv2svVtuE2SPrmocqwciVkqT/ha0zwFA7Z
Cozf2hiLehRlcWFkZ3lJlqBpn+qjVKBcSjKCHBJl+U0Jq+LAxwc72YOfy2xm8672Yyk+tl0NBYaJ
mdup/cJqAxSMNTDBqxZpZzej7JooZHiU530K0M8bdSa3aFOUsDadiwJf4xhlSYIAvoAjQT5rpUpf
a98jiEqeBwl5LAFqZISJJNAyO8G2sfDx1WzFYlWreB6VA6HWwmvx2Hp9Cyww4l3lesDCirZn05qj
jsw//TWEc1/0geG0UJnbFRvnP5k7s+W4cWxdPxF3kATHm3OhJHOQZFl2uTzdMOwqF+d55tOfD66O
OEqKOxnqqxMd3V0d7iokQGABa61/CIfvndV7jvFYVLRg5oaFjpLYs4fme9FMjwZ5QoT29AzBowKS
YZmfIYN6NElNqhzt4M8D+O65iH7gMfanCZ3yoUD6ykv1zPwpFPUfNI2JqdqPEZ8hEuvqmx4njzH8
X7oRoWxI/exa/Vup1geTzmnSmQeFswCaqCbCfV2w+/HGjEeU0PNHOHsAGeILCsHPfK4HxQWKRkvp
OckMr1LZTTo9iQzMA2ISd3OEsvU7N3qaus+xnRheZ1mXRK/uw6U51/Xw0cHv/qJWHC1TCz6ZnQU4
ogcEM2uAGt3x3hLTVzOpEQubdNujg/vHUs13oZs/aNPwhPjGp1pnCQUs9Ah/Mipid2NuKacO/LMS
im9B+aFRwLpV7nJE0kSlE0k/K48+1tSmKcndGZH7QQPXiMXil9DKvtdLBIJ5TP5olfSvAcBhYP8S
PBtamryjKeh/mPd6d1LGU5VeZrMCrUDXNc3eyWORlMcsWg5IfPb09dz+Y0w9YPRTw5sb8lqVJge0
GVjMRzEDNZypGXV5rN8XZq/e4+v8GNlAwhzV/zNyD9p7U3bYAaOF6Yc6sqJPcR0FHxuViQJJVe/1
uYt/odWznPNeKL9SO0v9LBqKPxbgj/+IyOGG0eFwp9xE+RhHT3FujrOnm5qEUc/dF4RCxidQtLA5
HXUGUdAnD7PSOZd5qcXRiYr2Ef+O6DE30+hnUEQNVzp5qwhgn2u0M495gKmQAsUMv/o0+IqX3Q/U
6981ZvLDrukl6V3Z0muB1n6n2LoPHLB6HKKleZdBxH+yRQ6PoB0+o60JRTmgCuoLpfhsY3hPc1zv
xb2GPTwNzfTvJmwOxFw/CpXjohne1FteVGjvyzb6MjsDIDbrcxuDMNXiopZJ1LONRKinFMQ3pNWq
T3ViKR96l8Kn+IEbSI1il42En/ouqdLnOjXvwh6VPQoQZ+pIyomOcu7XxiLO8dA917H9sYmc+OMI
2QfxDvBSWDPdNwClvQmW+J2d9U+lpX2N4+6h1P9K8ASLBzIQOjOwuMeOfnySnlLQ9hM9KsQQvjrq
uzFw0Xp51KzwaNNzCa3n0h7ONMXvah52tvZLGektRso56RVvFvV3kfyEKkoN+TPnFgNwckwjXL4r
SM4fe8gARtgqIERaIDTOvPwQtpRMAXJqWthFBzTYeS3a92idQ2dNnsJEShrQxJ1DAIN6/KVx8Qki
e6mJKqEHi8434OCiMQEcS3kuMWBqCHx67Bn6pczz51oSeZ249wUW6F9T8I1HUfKwhpEzjVnkTUv5
JSpOQxU/lPH8IZHFpAkdF39UnPYyty4Z7iSlnIc/st59DAbHvQs7uNSLE08XfUlCP0SH0GuQYzgU
4GafA1VxPlMZjI5icXn3V8g5uKN6HArZBwC3llYpUFBD2B7ER19L5ZulgUxWO1yt2WTZdxkuMMiO
vkN7/ThM2pelax7aDmxuYZ7iOQSsnLh/uzohkvIKrpgaijMzUg3vEqumNK8sD0o5wsGYT6mCkpIS
p5BHkgkmUKtDnEfwBmhY8Hek0wHswLkq7vCu7qNHu/sVtyrAHIMnkmHOy6Gfsh9cuRydEfRbOX0t
ltIvCyCuDlc6rfL0bnRLGCg1D7Nc+8tO/mqqFhS67r4bbd7/Pf/DBDJ6Z/LIzmDnHCoVva4gyxIC
yej4saiiJ5B0d8RmFCmgzCtBX/qhG36auxAHYkfYv/Kmgr1Ovc1Dxeae9v+7JlY/0+GODr2RjSCu
zRx9nKyFZwLh+l8llzdxK95Xv4o/uubXr+7dj2rNnnhJnvg//yuN9/9HjgWE2v+dY3GMi+xH8fdL
cq7N3/Avx0Jo/4O+ig0HFxVs/Ael5M+/HAtd/R/kVAXqaZqNFJ1jwL74jw67rf4PRQxkBgxdExJL
wN/0Hx12RLJtFMJcqSAkMGkXb+LmrgkWqk7ryP4tua0amDWsRMeEQOTWLczIB0ba00XJnPGed170
p1uKbkd9SKrJvBR3wc4FEgciNwasEejGK+E25EizlOwx9pGAMX6iatDCwMotwxtzzQZoo9B0Whbg
wXdAJNMd1bjNwZFXM1lmzUKH75pJohphlxQhfMbaUOKHQklBKrq18IyB1hKaW7zznCC/R4xiz+T+
lcrO73k76A6hsWPwC6T4zwtdQzCCCphYPB0rEcPGQEvOn5tZQbGqGp+mseKZYE1A6Nuwjk4z9tV3
ITjpi16mFm3gEVTBi835/O+Kv9QY11Z0bPX3D4LbLY3eHOxwVmpDCs3mlGZh5BO/h8fMKGk1JWZ3
Zksux2Cpy39yV28kcrBvAauk6VE3U/eDQ8XgX/8Gznn4q9z6KXLZV3sCfT1Td7DxwB9HW+2/JdCa
nKwQaOWsJO+SglbzgVzDvVhqRK+yp6X+rIzk6UcaxeU3N+uXfzoRI/wPlB40v00a+gjMR3W9BMzJ
nmHQK8czlsp28DCRQknyxK0ISBN6oEBnwVTXzhh/NDA0psgmgQqNY/qNtOvLWizgRNYUR0BusUfG
0D69/XthWaRphAPEKgkW1xvIQS8YFRon8SOjmd7XcWWgMNtkT1AvlIudYYw9myHCNnMIqTeNUl5o
E9JsP2wLLO7t3/I6Xti4ECFniWsrO8cgLr3cy5DIerdAG9Yv2kT/G4Wy9Agcuzt1wCpPt4eSn369
NV4MZa5mXQV4q1AsTX1drSELzKAn72slCL5zhc3PSJjYOyJcG3tRri6hGlMMVBFkCHlxTmPNTZSs
aiGpRmCBW1EXD4ZRiJ0oKE/7alocFAM1UCGoSL6y7zZxrVM7lR010kjuUgH3YzHJlKhc4CJp/rBT
w975atrGZ2NQV5aHCUGIZl5PLVFmJUbRMPGtPMuPfZ7Oz0lLMMwzpfuO1k10NKuJziBiEiT+CzXf
MeQwkWLiso5e3ElDkJtnPCCzP5dhopp++1u//n0EAFteg6aG6oS1WnriFG4AaJz4bdlReKkrh6d4
PFKdMYKdoV5vK9SJ0VFGapb/UqUrysuvjF52NzalIb+yORwUhJUoxNvqp7DOBm+x7XBH2XxraqiV
GkJ1beZoyj9/savyqUTTyHITEkcaKEVtmbCo1OliVarrv30VsTkwmBsXLQ+H66H6tCGKlmHm844E
d9PQdRdJlB2ncdpz0XslLawSsrk8gG+haA7MYnWppUZrxzh3cTpTFzBrbijzfTkA4b5zge8fkrGa
SVwQCnvSygZpjNSo3oUKTayA1uk/da5hodcbLtnYPH7NWp1uhNJNlm+Q/u64RL0+cex9FZNNxOV0
neB1vSz2qGsuwLvUDyqtPI4diYPWh9mR8IargURndwVQvtvfYntQFgiNbJVPvwqUAM8CrQRZ6cdt
SftC5KnzweRQnRtMtv+hXR894Tur/Lw96tZms7D7+c+oa/uQ2tEXbFd6arFI4j5ICGEWZdZZWZBD
uT3S62DJourIzQgUihhutdccCw+IgP/wRZkYXIKu8S4xFmfHfGAjcF0Ps1rGkQZyozngE1Isse5x
aEPTS4Bd1kKayo4A0nGo7RLOi4PUUmUGVJnjacr7OxsNsXs1SusPyoSNRYnU/CMFE/v59jJsRRPc
O7gT4UGb4FWv99YAVXMeohIYFo/bs+ixGak6x/qjj9zyyzjqwfn2eK8ULOW5w7EP+W1OOTndajOX
aoXmb6GlPuBb+2cHifvXPNiynzl1JibJrTt+7YaoeC5G06FbY/TTBbF82sGZmy7AAvRA/TEOC3BH
KzbMPVn8rfVwpZgQZweHMWnu8zLajaHLVouG3Df7bvxjXkZFQQ2uVj4TbNOHwprLN1+nDs9Y28LX
He1MxDOvB0QCWdijPeV+EmrAc3KN+yOG5vKls/mrDuvo5pDgp/nh9neQ++76FnfwDBeg+nAq4t+r
fZlGmjbOeZf7KZuOSsIc+DW+CEcMdMr3pgZwdNG17KCJcLorQ1vb2QYb55zhySV+hzVj/YjQYUfl
LTBUX3eKyMPwvqEjCc8XQM20E8i2hoL3zI7TUKLgZrleYLPkXZx1I1ezXSpeWw7tQ9KhFJRXYxfu
BJWNoKkJA4F89rWBMsHqY1Lit8oepUHfDejOO4XmHNMMaf6FzIFiYIA7RU9X6/an3JigSeaL9ZEJ
xBB66vUEB4DoAWWt0I+aPvrYBnbggcyeH8AxNcfbQ8ndv9o1iJazli5y6Rbi4tdDpUhnayMMCj/o
EwFvCKxHkOm9Z0YRfkhkOYhxdvkFgus/bx8Yk+nf7x5p+/Z6u44BoVzxdCucvmZa1H4tIj06CQkt
QmhbR3jOSf+Ur9+9FGojIvBSQNIVMznVgAJ8PefMMBoDUc3QVwAfvs/q8J8F4ftjP4d0BTEx8W/P
dGs4RqOoQTTgKb9aYtJscpRAUzzIdBQGtdn+ki5L9bmOiuyjFgT6zspujod0hqphVwYzdfWyri2l
FroyomY0de1jwWV11xq8LsNBUrzzbicXfL2DXL6jI1QGk99T/pwXr0l4zKBR+iHyF3RoZfbb3Xcp
jdYlU/uTEjXPKdDYIjLrnWX9LQV8vXUZGL04LEEwjnTXqvsxAt1Tj1ef32oJUoBWloOOAmo6nexk
cj+UAvFsfwo51UjRA6I+IKM4pw8VaMKLnfAEPLSmSsFZncL+roFH/3dWBvjajCJxP9vwMN73oewG
2aYx0v8KO/r6UV2odJRTU32eAe2hxYGguOLFoVC/YzEKYquOZirDlRsaO5Fo4+EBPNvCGcKU1mXC
XS10Y/QwkBdgnnUHdDerpsrXbKMCWzShWObAuB8WKruwjjNvkCghlEpQkEeS96gjynlQ0nx+kB0W
HDWVZidkbVRw+G3scVPn6iFirn6dHo9JPLqYPUMm1Q+duegfcRZR4c1p5lnVIlo6upWAsEc0Vx/H
/jT3kwK+DSD/7eP2Oni6FvU8iklAmZERXG3/XGgzOpNm6FvaaB9QWCkOHQy4Sz5Agbw91NYnsXRZ
DWXK2Div31qt2wGYH7TQb+mRtnfaLJp7xFnQqoNAhZGk3tEwbSWCpIZH+ZeiRNDixml0PNyMnXur
7mp6mTkdBtu0j8gw4F92+ye+vr8o8FJNtZELRz3XFtenc4AKH1VdGPm0xPRDWespjV1MTwHaO76u
hNEdPOO9t8DmoHJVeI2j2ihWg4atMwAaDEK/nziblMwq9LdU3LTumqVIvwKbpqwK/XHny8u4vQoI
FHH/37CruG4p6jjBkyDI0da5ZI6Q1gTAX96+oiA4edtp3JgkatcrGoKmQlyasBOXwrqYC8SwPh0H
3wkik+4OCivThGDq7UE3qn4u2xmxShsnMk7Y+ngt0ZJppRH5WpHBZi3C9CDCPvMsU1k+ugDVj458
2qeFVC8sJwQbSJD3trv8busFJu5QJrJpEeD9dj11twpIXOSPKONcvDeMKTzbcDmerKzrPvBphy92
M0b3JpHm0gGDuJSZWT6OaaHQaNf1d6Y5F+3Oyrx+9rpcOkhC8eDGvHB9u2oWGWaDy7zPQ7zy26kp
wAzY4zGeHBvoSdU94lSfn7qYhlVPWdbb+TD6xprgSCWdQLkEqV1fr0mvTeGgBIzfWnV7HEiwjzlE
yEe3icbDoujTQwnsTj2EWpb8bLEZegcC2268JYgMCgyV2LmOt8KfwaXID0JCi4r69e9BF70e6gZf
QhQ35rOGJs5xCp3PTgg7+vbUN1eeXfm7MonpzWo3kOHlYlYnDkKamue5MYxvA5W0U+XOLeKJCvRT
KPfijK529BQMk/7t9vgbDw+6RC4MY0SWNADeq5kKGEAgiwltBtW/uQ5+4a/Rf5qasT/Tuk0uOnD/
w9ig7HR74K04Y+oqvRPpW0HKcz1wvkSTjZwKA6uVBPm42QNsbWNnZ8nlWx82enEYIcguHSaz16NY
Je0qR2vhikoKV6wiDxC1ZuO5pR1+Eg3YmNuz2grauBfxIMYLDD6+/PMX7zhlaSUEifGWWJ/vzaWB
SV8ENUJmFSrif/K2yY5qnmR7xp5b41qsorBUvJ+d9WqicLOoCdblMKLm+DToNvIrs/reGuN/hBJr
59oS/9ye6dbG4ZYwHLJHJvvbG/HFTCMFMHvIk99vDDX23AVHgDSa7R62vGZ9AVM70OTK3Oc2b3YP
zdbxtOSDmZqocMz1fRzb8LBtN40RSCtyr89L4ZVlgzIpFrU7kWBrA70canUdFkU25UOfg1SUSlCO
1ZgH6ZsAJKjojq1mWzsbdvNDksq4mOnatJdXx4IiixK7Gqp2QcY7uFlwxKkQKgeIAO8nTnE/yOds
PN3+llvryVD0Rnh6soVW4ddo23aE+x/7iwH2HvBefAjxkD2So4878W7r2BNWiakYW2qIwV0fkBRC
vcuzicYgJTbEBuhMzlWY+Lcn9Lunsz73NgRVnm0EN+oAq2E6aHIGS4i0Q9zcz3oTHOlcS4hTXFdn
AEuPg4ocnmaDbrcNAIZuXXX/oAPTn3TE7c88AqGgDJCCU0WjP4VOgGeIfPRt3ax2QvDWJ6cP6KDI
rWvUsVcPPRuTJNzU6sRf4IYh5gPVrWpMAQY5dg5oGi7gPC3xx84KyRf8aoVsoq/0Y8Sa0VgnuPNk
l3hPN7Gfw0p7BMj1RXTx8nmGr31QZna41tfZudFA7zhLdxksfdxpEm/Mm1Y1oAFDAHmgEXr9jZS2
y0L8RyNfj4veN9Rp8Yypic+uUAwkiOwYSaNy2lnsrRSLIo1OhQ2wAqxl+atexK0WpaUwasg2qsFp
ThHkj9Ib7AiyxlIglJINqcSu5fBzu+FJ0QopI1PHyTGmVSt2DsPGueO3mK6gqkosW2c+vaHnEyIp
oV9YoXo0iN3v7SFEOhp3np12ldzw688tVT0phNEmhChxPe0wzHT3t0mC1qWacZ9jIfJN5FauIQeh
aggWR+mvRNjtKQrhjh3Gomkut3fc1uemBMiH44mHKfA6suE/1U19Gfm0noyHoi/FBeO5+AKn5J8a
iT3w3kN/vD3mRvSmKsa0eXDr+iuIhjaRHoNipFuDKcNJJOFwUeLeuUDQy859lUafb4+3cSmiko8B
pS5vRjyfrlfZnoygKkyUBWLwC36IWfzR6tATgOP1V48yz2O6qHuOhhubiLuCA0RZzAJssdrQWK1M
yVTQSuEyxnzDGJEWFmp8FJOZfrg9vVfLScKicuHT4TZtnTTqeno1fbaFLB47CwXsOBlai8Uo0bIw
FLSuArXeuQxfH1a2KheTxgPRBRC4fr7BrtbzOoOkEBk9FAttNP1Agal/V6lpjZKbhvS1ars+1Gft
mPZF+QleFphQaFo752dj6jSydZXr0cDoYH1UWzx0BrWjSlWqqDoaalv4iL/BzXLKJj/eXuZXd6Sc
NYbWLpcxpSBndVKSmqgVok3n4d4MJh7a/Wwd5gqQ+0782ZwU+KXfA+F3LP/8RSwMkZ4hKesUL0mh
ic0hRFGlMDHA0gAsRpBwD7cn9vpaJsNhq0pTCxAZlBuvByxVDYsfKZZi9E11MhsHWf6xid+BjIt+
1S0d3ERPjIdJnaZv4Ma69wZ2VN9yFVnssB3AjxcuwlNhDAW0dopvdWE3j2mplL+Goel3Nvursyx/
Kw8i2uF0gvR1vHJDPHakshEU+6m41xUR/VwGtf+mpWG4HCqEWL6Vc1H5cDSVnXV6daTl0EKl80i0
JklaZS1mXmMviTmdp3bdfBmSWv+E6rB5bNxk7z7c2GugDXmR4cnk0N9bbQFUl1NrRNuSTuoc3vcZ
5mlU2ePPtz/81ih0s3738myZMVx/9yUYSxA3ieI5gV5eSBb6h76q9nrzG6PQZKIBg7w0B8iVd+CL
7ZxogSgpMAfelBviocZt+E4fzL0CztYov6tWZO0qN/dqLjFWW3wbSFuQ0Z1zUSvJ0UE4aCfv2NgC
pFbkxy7ZOdNZjYLPFExwq5M9qzi/hFEnjvASMw+ksLYTBV4NRTkc/KLscpggGqTu98tlsyrbyakJ
ISg6T40/GSL+kkZLQRkuD/+6vQ/kP+rqFSJlxzlPKlVUQctsNdRoAH7OwpGhmkS7R9oj8JvUjHiQ
Y8/doobxHnLgp3zsdO/2wBtzRNqcBId0n0NtrG6uBtZxlwCL9MbUid9nBdh5o+od5Dh0Z+edszEU
Rucu5sISx8u7/no5q1ANnbDVkMBH/uWQdAO6OiaZ8UPvJuns357XxoLS36PxB3TPMYka14MNFoB3
nB7R+MFVGLJd4kwPTQCGB0+U1v6Bkmz1xYR5KmHi4Z6t+9ZMKRuhVKKCtHmFFUlhHFe5hoRX0znf
44CiZR7iQOcE4FPePk3LpFJMqNKkAP31NBeRQJTFvc5LJt1CnhdDLo8iXfTR6PF4O8AUNpDYcIsv
YVAl326PvTVLi2IjQC+hkaysxo7NAXu9wZL4fhIAlN1sXwydCckZA/bbQ70KLZZKyq+7Fp19+vLu
6vkYADwVqMi6Hmog2mVSl+G+V6x2Z0Kvbn3ZYgJ2KqgwGALe6PViOpMWomkppBxYXtxbGYbH0yyK
J9Ba+jmcWuuttxnj8egHRYzCKmSV1RVjgihoygZ1iDyGoW1HIDHplitneBPmzj2zNTUQ96Dk6BK/
RsqlY6xHqtKjc0yt+b4rIfEjV4MSQSm9rDxj7Ib4fPub/Ya3r2Ia2btsnlIncnhtXi8nKlrkdsRV
z+4oB90Nc5kvd9g0Y9Uxh8PHXLNGSGfZvHhzLZwGyqGCpJi7aCjRo/XmWqXwLVgnf97+XRvblp/l
Al0iKaDZuQpDg9KIlvk7XOxR8V3lisfjJhzm0+xMy/ObxwIDINedWrLOmNdLYJZGME8FSmNxWoI7
KKH25EWOEK7I9ePtoTYC3m/UHy9CUKVYC18P1UR2EOYdUm4NLOBjJBXQiOFaiVAJ2rKRaIbPTr98
aN28/HV75I0FZWRuLZ0gIGPt9cg9JtqVMzPJJem0u3pA97sC9Itu/lDv7alXxRlqcCrvcT4dCTOq
+ddjIcdhmHooFftyQJa10WoXBMvHU4ru4AVtrPw4iyE41QZgTN2GMB26RvH2e8whbZYYCKISliDX
vyFZMFysOk0q9gN7GpbRuM8KTfPMYjC+3l7arY8KfIY6HXmeBVj7eqgQW2SkEWvH0w0bM8d4hqZM
9xmB6QS91CQxyW3hahkJwntvf/wAqQV9B32FY7ImyjR6B9DMbRwvyKtf+WKPyKMzMo2WZafctbV/
eMtTZQUoBHRUBv8Xr9PacOs57DuHhwfilAtqduchLX9a4+jufLnXURAUAH7gvHXofVjO6lEwAsyD
7Y/mfZIDICxjnK/NsTHQ5S+tx24esp3xXs+M8QwbrAy5MQbc8vO+mFlvlelcSQZvN7a/msDJzkMf
v59qYzrd3idbA1FYAWUPhgNaySrUIkVum11lIjkOEuashsTUQurD1/beRbI5ErnX78Ou0mm4nlIx
uwJ6JHK0VqYhrhObyIHX+STrYsp/MSnuLFJ+m+ciBubXQyH1lszoGEGVhbB4odeQAm+Exh53iBO8
ff14kMoLgfuYIs71UJCyZF20sjwRJJGXtkZ0QNq3BcygW/6bh4JUQDam8ximHbbaE5VSU3ZeMssz
a/oJd30faOdKL8r3yPaMP2+PtbHfZdGNjr6cFpC062n1sJJRVsCptRrsr0BnJ1yoNOw+FKlACuTk
fHu416800KFg/ZiXbF2aq72R2QUSYBru6q7dBj6aG/gG2Vn81oITgZ9P9S8yi5O1mpRLCjtTgrYo
P9C0zPGG5jM17SVIuvIMDYJexu1pyRTo+h1zPeBqWlBi0OEx2IdaimqCZqCrS5GjRlxsMZ7iEbPK
1i2qnbWUJ3Y9KBAIG3YOdyvUyOtPBxM3mBr0mb2+yK13rjspfmfM2dmZoviIOEFxqJfJvsBCMi55
MY+fb895a+dA1KTuwVPiX5+sl5GLNLBHJ8GwPGVapCJHiqSE0eXHnK96BvOr7YBr5Ed7NV0Hvg6F
A7Jgax2Zy4GTJ2YOoNqY35KgUywE6Efz3smdcq+6tzmYCxHUghsBq2u1g2oS1FS0TG4qMno6Yzhd
MIGZz8Aok7e2vdmsnAmbHprF9NRVYC7sHo+pBauUEcVi2EcCo7xlbD01c5qPXOAoH2E8vHPtbH08
6Dfy4uHeoVx6vXe6UBlaJ+GE1HObnukVdZ47hShdTY12GLpEfXv0JPujSkJDkbLM+pVrOMRmPWaS
VZdXx8GycbI0DeXiqmX04fa+fF34lgsqiVMUgKnOrGNMIeqMuigbxTIUdzoMWp/Beh+W4N4A0vxk
45v959TwMFKBbZwnrel8KPRoG5Nh7Ex7K9yxefg5gN8cHhXXy0y+mgbDIJh2NSd0bNHmK+1I7LyO
tqKPyZmQuEfSFnd1MpS6jUBLDCa6kaHjkVGld2kkBiyo5uFoBebgtXFh71y98hJaH0dKJ1QueG1T
2V/tIKNGBs8MLHL5CmsGI9FBqKPuhTkxPZtuRpo5REr+4kYYktz+wFt7V2YSNkg7UInrnu+cczc2
tTA904lyVLWLGqmoWVrM02UekKOgypjujLn1IUlRafqSq1lssOsPiXeSgoXGbHogjsLjrCP9iVSx
usPK2oo6L0dZRZ0AZHaMDw0lPswM/FlpBzxb3eUQh7hG3l7EraEozwMk4KGh09+7ntAoatVZYs2k
TC7AgqnBghULgP+iMmP/9lCvoYOsF4xmsk7iG9QUuX9fvHGXCZk8B28Sr7GiXvWmSTo7hGbgfEWh
vsAMN430U95rLh7QWA88BdYIcmOUYuW3f8nWV6QRBt9eCgXwRLj+IXEh+lLTKKGaAsrE0HU2Fj7O
8uX2KHLnr0+GfCLSPAUmzdP0epQmD4LQVUPLK7tKN+6ywQoeoNmhRjV2I4YNRh31P1G7zwpsCIP2
fkJjt9x5AckxXv0GkiVI/VDsETC6/g3ci1mVLqnlZa5SeEU3LUfLHsbGA3iFj7SuodNkFSLfOSZb
RxOc0L+SBuCRVwssErPsQody+DShydXQWDpgz1NTuRoEumZ6gFT57cXeGhFoGrhilfsTCMj1RItS
n2ILpXqvKFXruVUV9W4sieMhClR+F0P93Blwaw9JWDEsMpPg83uzv9jMijIEfRN3lkeamxxmIyyf
RncKvt+e1tbxdGSkoZIBZcyWv+LFKHUWGjaKOJYHqFEcMiN0/CFDC98pU/fT7aG2VpCKpQtoHcoQ
79jroYSOJvMwEsitKICRayo6PFwFa5YKBH8z5fPOnfha+4Fw8HJA/XrAUkfpDPaZ6XV1Ojxgt+d6
ojfyg9U7GaqDqE8b7pgeVa113mF8990ZG8u33ACZQ4SWTrdnv/VruJ8pxIOkodhqrU6r1ShN4Vok
W0td1N9jULJIETYVNjSxYua/yhF1JT/CHAXKVarlCrs4zh+RrVAoRBQKPifzgvbezi7b+P44vEr5
B/kG1Yz1GmHXpDkTb/sZaqM/ddRCu8Z6nKfS3onOG/v5aqTVAULFSg+shpEQPvxSNWlxmhbF2klV
tqfDE0W2g5nQ6rZBsm9RBfJEXtCY2dloZp6beJd4Le4rO9trcyjwjTokY7JofXVyFrMoh75X+Z5F
0t2ldFnuq7T+tAhU629vnY2DQ4CntWLLVJ004Xofj4lbwpynImA3+PZlI1LjKrC3s+PgqCfMJNkZ
byOmA8ehxUGco7VurL5UnyhOJXIiz2hDuolbWxxmrVDPUeLUiD+VafqnjezsXpVvc5owxxxKLFAO
1rVbbXQ7eyp4TmPjhFGIsFA71DSSy3QJnozGXHZO5Mb1SbuR1r2s6Dj0yK6XNannBrHehdRLS0Zq
LNhsmU2PEA8nojg4RZ+fmnB23o2x0R4i1E92xt9c5hfjyw32IvQmQ99VCwHRGw1jOaPymfptpjv3
XQOoX4AlP5hzskci2HhN09aFVcHrhLbD+s3gqOFUGFOGH1zZVufIxvogLVXwBLUbndugzS5CS6tD
2Rf6zvnfmi5vIt7xhBouAPnnL6Y7J1WT2YQVD3I4+tA24hKij8UhnsvmaUn7GiHs+s24K/rXlC0o
mNH/5GOvwhsAjpRLmkOaOBQGSRbw98mK5JFAuqdgshUPKJFAGGEL66Tz1/PL5yYTw0zdc7FCGMiD
2R1m9HuOA12EnaXcOikvh1pFuXmwtMHMbB5+C0vp1Il2zrRAu5srAyEzHkLH2wFofVIExVUKL4CB
QJS9FuKpUGWT9xraeaOwf875GJ6KalRbSEc1qvc0R85abfa4c5OTT3eBmMedt8P68vj9CwC2kdtT
ndfFavMUmqJHI+B8T6Pi+wBPV7vHMWavCbpe139HEYbsk1E6WPM8xNDNbdLgOYD6TX4AYZN/A08G
QDmqK+UTONP4rZCH3yNSHIE6xpl81bdGZntAlK/D5WBp3EuyxMGh7GrMpTi8b7wa10OtNg2c37F0
jSbEUCnNPIwPuscKP747WljBx9v7ZfNrSd4Bm0YCOtcvPdy5kAnsIQsClT8pWtv+oaI0+l9MCCw2
9X9UUGh9yVD3IqD0NGsKaE4hHK3GPUVm9VeYhwNi+NhD357P+mjLpSO9kg83AQ93jb9qArEIMUmW
3xyHIBwD9WNRxTnUsxi98bePJTM6IDBcvcjsXs9Kc2IsbzqgmkB+e9oNVHNbWEa8S8v4jVUAOS2Q
9xSHpKbd61pZjqohKqVooxljfl7Q9gBKXmceLmWld3tWWzsCBS0VGQNZUVljRFVrDLUSBx9fb6PO
79pJO5UaMt63R9n6TmQXNNSZDPXb1Y4wwoJbBW1Xf5S2QIFrUaPR6/Ai6rDdef1thApa21IqAYQ6
7ZPVaRpwMx9xfoaNwcF67LJxOQpltH+jWk+OPVnPt6e2sYDgouQNxr0N3V3++YvNToUq1awarUCz
M8b3up6HT2mZiZ1Zre9odgRPZ3QCaLhQbF9L2IAQDmvR4IpVAtM79I0YDhI3csC7UXnWkzD2Y7cO
dp6bG0t5NegqWoRpDmM4smMfXXD0O7NieE6ntHmw82X86UDt30HtbSwlrz2k5bjOpCzC6jndjzoY
GlRBMdlsBdItrotlPT3s2x/sVTFKriXpJ6xBHiBs+9UOScrADZwU2a9FXRQ/cLGkm+wm8EuiycFK
yH6HoghPXWEa91Lf4C7Q0z1Bho0DAeIc0iZEHrS91vRkN4nzCipF6s9mFXnZUg4np0Ml3SIt/np7
vltDaURjiAtc0ZzC6w2atSCYK9wu/UDNm0s1IaS9aNVyaBvH2dml8hi/rDkxAlgeUwJveU9Qubge
SnJG8jJCo9kasLdgmzQf8rKmI8tt+h47COCxQ4lr6oStRbAz9sZmZWy62vwLsPv6q04zOVpo5qmv
hIrli4UsqKcHfRA1l7heIbL7Xyzri/FWD58aXfPZNBgPOeb24CQjIJrQaB70XuwhBDYOP810CnkG
kgs851ZvZWfMUVsQiKXpS6T+wG+q9SYjSz7UsWHjL9jVWLe6dn76LyYIoM4BNyhM7vLrj9lz5s0E
qqBfm9l4z/8vO2cVuFMXYbzL24cifILrQDaHHr64HkptebZTBOLbjfHoBSHyz8hD1KcmTvudobbW
krcPbAggtPRKVuEaugGmR7HJrBD/vtOdujyGWNr40TwY75cxLU9SyGDn2bW1N18OKo/oizvC7kyh
iMziXNhqdW91oYY2d1bel30f3ztD5+y8HzYnSQClN2KTSq6LsEaEK1EaYAtoTOW7HPOdE3aoJ55f
1iko8copXWfvHbE1JNcTPTd5ZbxKXwd9Vi3U7BFxHWMHA1d6VF7dmSDjjQHvi5IQdIoR19459VvB
zUD0CTCmTWdxfeqtVA0VFzl+vyva3h+aITxCvYdw35t/v32PGrKtiIgXQkVruVElKXU3QdbcV3WM
5hOcFA7xJPpDVSrtf3HyYHbLngxZFYWl6+2i90Ez2DXk4KyJw/cmnkAXIIrzeR7EcLw9K7ndryO2
RFtDkyEjAP6xrn32CWDrbrETH05t8QzZrnw0ut1k//X+Z9VoNEnc0e/m/fWEUEKiZL4EhVSX9Bp1
7I+W07uHsFR/1nMsdiLz66SY+pgJzwhcFVWNdbhstQX70KqtfRtXD2zfMudYhcp7s5e2HdEwnqVm
yl2Yddj1GNO8kya8PgguXACZi9P8kOzu/8vZeSzHjWxb9IsQAW+mQKHoSUmUnyBEiYI3icyE+/q3
oHiDZpGhCt1J90DdQgFIZB6zz14v77Wgl48hg5J482Ue9nLTeu3TFHl0I63iDIMG+IPR+P7vr/H1
Z4CEnYlnnu6uBDyt4Id1FUCBiySGM9kEYFfKiwggFTRh3Vz+86VoupIEcT2GUaKTxblkUTHh+N6m
tKL1BIw6tzPIml3UxxSyqzOSj9cRBV4fEfIkphoZfDyVd/Gmitof8T5bM0dcz9hq4loBfgTZZnRo
w+4DqnIHQvNy5i7fui4fHvpR/I3xcjy5y25svUzZbZM60J3vJhN61+xTkcxn47FooWN0lc0Nryzl
f3+8zDLvIxAkMGglXi6f0hy3iQfbpPk4zlfWBLjaDjTcQfzmTPPMWn3zLpmzZA7H3y24T1Ja5SzC
13LBxW5DVGnU2oKCKPECqvX6UItZfOwiuj/1BAzq328zIpvZ28G7COUkuHCXyYa4QGF18PA/wCTA
uRDZtlx1o9meWUJvfBvIYllGTJX+2YBePlFVeeyiJW5g+Rg614A0O2DEY/7giqE78xm+9TxxH0AP
xcgRTdCTQE2KKmqA3zYphDkr7kNfXgzG1Kcys63PmDLZF6vtaag103Rmve7ZJvfxciuHxYGN8T45
Qyx16g0gpxkH6mxB/oGyByQUuYcF+W2A+BbLwmrVd52ZWZFkzrKyCbEaxEHnoneRbwEYzoc2WGJH
bYsfi8oQj5bRBMDmfUf0YAZnFGSG9kWCH0czxAHGQ79Hg/M37eiAPiFboDQfREvUomCPhKDtDJsv
HtxAIdrXXTYna7lysthtUXKdslhmZog3RgCFp5zvU1OL9mqZsnA+2Eo7KtED/yUXqiFuF22l3Xge
B5RKHpjapB1y+2spsFA7KAUZzS9H6LE618Z3b/WiS0bCa8ywFmDlFzl3ndq6dEEb94sGDtXmBeSP
fW85MFWkDjQ7oUrwg61L7fEIr0zZ5y2ssbzMIFR4UD3klLl3sizc31VdQmpRzMsVcVFNg2DR2hBN
QmHQM21Kc7uZAOY4SdBWlXll6Gpu42gi44vXntLlRbaGzSMay0kg68iDCyyQM6jd4RD9csGY/RTA
kPZioGqudaUC92YQYYl0wPZBwGeuMV3VgyOs+3D1zdvaN2fnpli2/DPZADDorZx/dG3ZfHP7fPyB
bdwAb0eG+H8VoVPfRj3ckhR4et8l4Gj8H1ZAUpGMQTjnRxMLuh8SsicETJMRUw7n8r0pDRqvqJjE
pRss65y4qgQeNdlTKw6T6KCymL0m5tva0fgpjK7ScaGw3TgQzG9XYsAGHtDiiKW3oU37nXJm2Irb
loEpUY12gnRxAsZ19VyFBmDEBdKu9BonBBLnq8+4Mmb31lqDgxoHV33Fp2VZYvxLgjwJl6m5E+Qp
z3ZFFBiXA/zzyykr6ydTz3gviH5xnDtb55BGmODqhhg6YadxzezbLxM0mD5ZI+aERpkrsDdt219N
Tue7sWEyvBoPm+4+NVNuiliKbFFJpgRvIm8EIBSTqPSZylajYhSC8I99DWDJz0SdXbdc7Occgf/B
xiWH80uuTDQQjMb6xKTodlNjef0rtDSnGPDrbdgxxhQZaiQ0mAcHun8nMXIIYmlGowk3B5NsSZmb
Cd/M079tqp6/ChN41OxldXNhGpv9UQVtbidG3/mSZwIHauhDSPAsYpg3lYsVUxIMYM1RExulPObF
tIxAJlqrPK7mBOqhde2dQoOWcn2/ldXmp82c++2B1Na/HZtZhzF1KPNHPjMsEo+WFV7Njs1MgT3U
gKRECJlqbVvjBuVZ/pRFxvroKZuailstq4WEIXJvpZRrn4AXK92fZlBGAbzgaUsHavDTwQ2Egl7u
DgC4toyxtQ4mdT8Ux7WC0cTbIOVOunyq1VFrP3LuNv6/b+5gWO77zF6cJR6lKtk0VDDPzRVWOkPx
WBhS4CPaQ9T80WoVBMcBAkD/u7FoucWjsykToKaN06JVabODKV1AB+VHZP11DhSiBv2livk+r61t
itu8m2+DERJQrIZe+pezMY7VV89wl/pisWCl8ykZSG5bcHT0K00pkYllmfw4MRq6XvRjroHeGJv3
HCmQOy5G1IUT57m1vstrQqBEzNKAwjPMS0642rT1D0ho5RgjntTVg7LNjimoXgSF9aGGRCeTza/K
T8y1GhH2ziVc8aiwJjiqIUPkaYmMYeKxLKo/FHnjOGCTCjyOImfSXzw4wn4c1HloX9LyJ4LjzA+K
Y7uWi3XcNiYKj6vV9/bt6kAtfZ42K88enRFq1oceE7ZHlH4cG+A2oT95lW2Xd2BwZ/2rwY2su8E8
CixaYC6N/VXllR3ehdNQgxHE+/HDMBRDw4aQQ8YtCwlU0/EXnHrcta7KC2n69XPUBBp36hpQqLDY
bo7B4E3BZRT0grC+1IVIxln0W9L5lc9LLA1EGMyLqQunyObq6NWwfg9tFuhnvJ5N52722/b3Uvbe
djAGH9/DOuu0fVe1W/NpMBaVXfs5/vOHwS/DD4E2rTall9aOR2B2/W9fBx16461YP0GMnpoEardR
3haqRPMY8XucwwZ9q7pyV2vIr00f2lO8NMIoLxvD3eYbHebsm1su5Y0DwTH/sTLdCvup8za8W6DE
DTHwx9r+IEXZFe9YgKJG8OI0hgCHzHK7D4jEejB9gT1+YUbOji78ofZFXI0upo5jlgfBB2VBUgBZ
LXWbHXv0T8thmtcebaSsx1UeG25G3A1yB2CZJYO9LTI4OTtxOWr/hnLp1F5G0xZEx9JsV7ZNY9FU
0TKkOW4a5lCUfpXOln9T6BskvFoRBmmvPedTE5jzeFvldlg2MfZ3+WNpjH4FsdAv8V7ApcaRKg3t
Qm9LUkGVhHM9h4hD87spGFrDOUZ4f0CWxcluiX5bTlOYD01jmdMXK8MlMq2aLQN8RrvRc45+127h
cZQ+HszwYf0xddbQgE2rcmYcjsBzVvHVzLcZgDsYSKc+GtKY9HLfuUJA+q2qeoAmRhntmaARkR7n
M1Vt0apZXOi6n9VHzBx3g9ZBFOyK7rBZyC66PjyYxQZMzQSbGfHJW71zrEIdAL5rx3GI+xqodxxs
wWB+j8qw6mNmjHzws8UyAD2uArtL2L3Ax+chihQI5Qsf8eJkQZAgFmYHUGbr+XsJRa23amyr9rBO
GZTBCSeLtNDZWtzZy9DfjAYYrEM5iubWimqjvWwDXZqJNTf508TQLapRM6ybmKVWZEkFuZcySaM0
2G4j89ZDodtouVYumxy+3Pm8JUuzyK8rMvuHiRme/MC47pIluiu1CdEtn6+WPJ/dg6xLxeY22eoL
prsRXEfCLSeuFrXCYFXwIJEjgm9b2VI/R/MIPKgp6ubBCgq23BZFMRA7tgKo5dq1y3elCcONfb9u
27jOVRlhTWppT7CHKRvhtmtv7VFJs68Pypg7+7hmDcl0jQMTLAdnXR8kFi4OnksabkVfwA2KO9rD
U0LN2bdZjNuU3+d4DxS/ZFuphTmFKasB/lKV6xLwTgTE+KS3rFJdh9Wx6RdvvR1CT7pXjPk49mXT
LeVy6UlLDRe5kSl+uw44jqpkGdvI/yiG1Rc1IZAG5AAXUgQ5A3deF90JF7773VDhwcJvG+bIZuZw
W2E2r4zria+Eq2L4Eoihzx6yNgK1mZjE8XMeG16th5tptuEba3tR6hK2QHufo+PID4GoC3XlZqHM
xwP/MMrnschbj8p3J6fDNPp5l/pGPfJecLEGoZ0HrRvDDKeBvni43cRr1OI6vEw67C8pzAzGIVob
Z/4Qtr37yeJvg386w6eKF8Mex7TlOxiOtrmGP3p/G7LYUn4fXAqZQ4AllSxl6kRZNt3MbiQ/Bhtl
TqitYNzQMuetGVeeVOPDoBoEmosfMOpabso34cy6rPaq8SQ7kaHW6G4hfK7igqNlOlhjVv70liAE
iRlW3nd7zjyRzEGUv5fEJDYSf9+9NHyzggTdRDTeSG8KdUDZnNlY/brylvWXgTusqsGJIxoUD9KJ
+uWik/xZFxZufagNZf/e6som5KNX+qF05+WbmtvqXjQOZWIIeGtzWw+NS/whADhTz5zRxRSmZKLV
6GtmLwHzYABt1ThyrbRc0MIPk/UJrGQwxgzliD4dp6Z7aEZbzonRuGOUSMK2d2KxoU5WmxOpC1Iw
8WvbVHsT6TAcLpe2mb8aXRTdVWtUuXxyjrURPVj8H/6Ex+VlWQdHWTvGQ+d2mi24cMIrDbH8V+2v
Wfc+nLX9wMJ0gDW7ufGI3iEoCPGa+hrJQ/bJbRG1xzXZxIesznKgzeWIC5DJor8Jii7nMmVoPizG
GlkJvGp1F/mLaRPwYg9/4/eL+0WaRLHcSraqy2plHPsgHW8m+mSk5YtnNXzxTgTL+UKO65hdiVA0
Qby0vJ9DiNf1Q7WKccdUVrmmMgajITY5627M2TZ/ogJjpkg3q3zSHIy/0PKGQIlVVN0tSnCyhXoy
4TpPbD8pn4L7tWqEwlsoNyd8DZTnNUlJxuPFa1lh9+yGaoutvLSuwtHeq0gozI9b5jQyiRYT/Lrj
Kh2ktTNZt33JGo0p0GYw2iUOyYiZg6y7jBCFdQcetO+nnl0Z1+QTRn70+9H/WWgjC5JtGtuSfHpr
ak6YgTNkc7pI3hOJ6S7OO+lZR8kJEB5I7IpnBRixidupqbqL2quzJwWklFwBM3wv9XIcAZi/X/v3
Dnlufpjcwt7TKcNfHx0ZWsSbOKPfDLbk767r2WxilkLnJ/W2Nheb3kHsHVa51Qc9WeZPBgB9neQC
puqx9f64jpNK44ntlL7kXPCtn3hDNvmh9yyC/DrzO4uE3kNN0VO3XBLlN3ZzAF8f1bHVF+UcFwsj
zYgPDZ9sXU4UWf159j9vRuduhwhboh94s49LyrGdSw5mfMBjDDGEe4F20oaZtYhqSrUXdFdD2asI
E6UpW3nBlFlQNvo9gM5x1GHiu1jP3S9ZM9y3ZhOoOB+GKLzLSHYvkUY7X0zLznTcz7Bl4i2PnMeq
UOZAtafcDkWznw2Otp01Mc2RsN6uqIvBmA70B9+VdhFjzetW152g6Rf7leuCNM/keimHKvqyET/e
VmNufceCpWtut9If9zN1EwNTrY3z3u4c3wAX7A8/KtdouuNGVPu8bBzGScNP/N2DoWInWbfgbm7p
OMH/HVR5ySAJFsoVNqN9jL+MrdBE9yWI51D7QH1Ll4il2/zvQ7dM+XUju5pkcg7dKcEBg2GizPXa
AObuIlmmumGj50U20b3Gei+gnEO55WELnFrHSM3leztvs+04m0v/3NbLOiWht0REUwtDoElnucXT
npFwuLFjz0fS3ekXB4FVHgyvKw12WM0D8cOlPHpiUT826gHboc17I7oB5GQ/9GgkHrsBS/zEnFZ9
RUezIGsKgup9BxJ0igfbNyD7qWGfqPYa+cnK3PLJdkb3WS0qojedDf3FohyOKVI2UnGX7BcLCBmJ
6zrcJhmrLqwoncCuz9jPrfWZvR9yaz3q+bvTm0bDs9fgJGxVhw8trgQBUqqi/dljYDHjBhlJweDz
llWxn/v2h2zrbStmXIFZCKNfhXnhNMQCMc94/DGYVYdHwuTrJUaW0X8Mwl7detUMErpjJTyMfdV8
KdfVfi4Lj5n0gIQrXrK2IvaQ/lU9b+LrPNUTJ4sASBIzm4a1Q+5kGZ3bQOGOj2rXulZlU5YXGD4A
qw5GStyx0VoLSuwoZ5ur5nEucS5ooNnTF0JH0yuTTMAEQnav2mA1YgX/YOTGXeuSh9HlB8nkD+78
fJyPfmHu+PnWETUuRXPPqo+KcSEMUMMTBZfAJBbJlw8VwXt3LGa3Zy3NvvnLo7WdxwX09BAIWyOf
WuHWfjzg7ezEy7iE9+M49l4StZX1CIbb+g6qfraSRY32T9VE/fuKBb8lnrCna9wfhiAxFBHIFc6F
o01t0uuvxxUFRmJUyj0WK3ltvBK/z3GN+N1PgyGbDQK0uV3ZnIbyK74OzRcRWfVXWZmUHqS55t5R
ZcP8JCEOfYiqnvqljEDVHrzB879lxdLw0Cg2bTSWHfOpdGvndkYGNycmJIIBVvWU/wrnnnhQkzux
DzDm/c13CuxWtnzCnj6bhbz1S6s3SNTr7dZeqZkljGWhy7Kj3v9oycq9suup/tp5I9RZTJL9Z8It
JoFLQ/iPMrCW4VCYa/2FEm71ZDXeqg89kfYPayPtpaywEQP5IuSaytSovPx5659WSxAsKRUtnxFw
tipx5shnlQZGa6f50FtET1lL7jbIZbpo/5jQ4nfuXoqgzM24qfuVmkgIL/JQZ+O+Y5e59yAaDMOp
lXnhz6UQ8nnqBWrmDtSJmziKYnkSuHb+YSMlaZIVP9efpmTXxauv855XtuXPrp76z6UnbaoPpUcE
kRnMdAAeFgMM67I25nRzLMXaDip+dT1KM6QIQbduR/tOxmGJfLEfheFwNTCTRGlXO+VDZOQwjP1A
zQcGBzUwCbfkEJpJiJ4tRRB1iObOu2o1xgwxaY77WVUId+6h3uO9x4GtAj4P1Y7MTBTNkrTsPcGV
WZaL/a5zA9bQNuEikxTz7D3Q9vTNxMEpA/oY1V6yu953i2uHImOTqqJqrgdnmaZjaxoqiq3W9JZE
+9NgYZZiDHQuFtefYhvbvR+IL0Zey5ppm5JNl1+GFiXmi6iyZifJ6WvM+JwU9U3jZI5x51Rk+YfJ
iYwhDpVD3SbKPRe1Q+1YROVT2FMTl5V4nCezLg+6dxcVqzbSxQO1+/y7sgs7jxtRq3eq9SykdFvn
P7Td0ORXDaf8h74vJjcWBcF/Kuyix/KpWxZ5yDnwo0Nn9e6YbOFqXSipqyYV69Q+jgoeSayXgGA+
I+oYUerAxeijtetoI6r5XqwVdaKoa/UW29rnXPMaLxAEz85Wx62cxRBbVBsf7Y4Zt8tIVtU34iHy
QCMbgvVGRRRl4iBvJRsSPen3eef038rQzT7plUGXvYrcDzeKvkSYzBUZTbJJ6V0HXT3AiM8FTbGo
i1YI2wRo7cXSeuFy1VOp+9ZQAHmfG0FdJoLTHsY2335zMGcLgxvGwPRd7ixBc7NSfLFiXEapsHWh
Z3xj9Dd7KDZPfRTTWr/r64Hgqgv78COfFS9pCLP6pp8zsnuciUL7gxkZRnlV27mDPlcN3Z5X+DC8
emOCVEu/BTMKl/q1cskJXZKIaiKKWz2yygPGXij28PseqoQ+kXfh5pO9XDRd7fYckX7/nt2je9dj
ml1xKhhzcRgzz2KQRHQOdazJuiN8m/iUCqvywttxoEZ6O5KzXRdBD/7Nm5cJnJ61ftedVuV1pCTb
YK6lfSlbH5PemSYGIwSZFz4bwrMecrYaPmGsZeuUEYDo0wCCkDoss8Lf1kwgMmT0I2SBZTp4rOXY
VTDWfa+KO5DaQVyC08DVux6C4qKcbW0dzZB6AKebyBFcAqbPqOehcoudMdByD2PDi6anfHdYKmF9
1K7bfPJy7d7Pwlwr/iuTym+fL+sFugSXPpTTVUMSadwbYxUVxVec6DJ5iR42f1/Ssvy5ljV0HLEF
JEQGDq/tMRyzxkx9hsseOqX5OIqloonj5+5CYZNY0zxMfjG8D2iL/XZtMVUxlRkCkzynzhqHeYsw
odly76lxVfUUBchU422o9GW+LV1923eaTNPmCCB18YPlmtJb68VjHsjyfedQ3YbTPPZnRKavBRQR
UkUEFPQV0ba+sjYzxSh64dOO1i6hV1SYx8GUFgSTwvtY5XL59Pf27BsaSS7oMtQUYoHjWadSTNko
vONts0mDslvvnQzMUC3ZOnOJjVxmAT9Gg+9ctY2cD4UxRUfdVsaZVvirMf7d9wvbOJTd4KkRbe5S
i//IpljsqiBDalF3Z+PNxhp51JGqf5XbEKi0GysiySIXjJeDleL8gWUm8oNnzdk1hv5UaP/+UF5r
ZWiwIqja/Vd5D6dDzAqfrLYQgETtPOtuSeH7j8JpyzOi29dtXNpCyOZ3W0DMwE5NXuXq4j8YbW1q
5mV/Q9dyZgPwvZu824ozOqPXN4TyB/gnyOLdReR0VRU0Rxkzjbo0anCs1cUw39DlMM/0398QxIDn
oMEYIcbB03Ff2/95i32rNidcWm5IjuwBbdA895sYP2IdsOBPspbJaIjl8e/v6q2nSIPDY0xud+l7
ZWqzj3cTXrTpVog56cPFuXSjPjvKoj/n9PXmt/JHxhDxIFmmJzdoNKG/oaDvUrfIPw8aKa8zTTKh
k9fdKtvPLm1moI69b8nPvbONSdMwcPvPa5NFuUsp/v83nHwqORglZ1aYN29LZdKv1013WxiN/e8C
B5YJikJMwfEjPDU/NAMM3ldqISnXoiwhzeqJOrE4qG1yn2jGEA5U9VR8Q1PjnxFuvrUFcnMYkjMV
iNzvRFsRRHpjP6q6tGtcfVsG0MSGtRhRFQzDd2XQQP77Cnrzegw0MWmJSBxM38tlWw5W5BsAzNPR
bNaUSv2cABXy8ZGlGacbdVaW7rzSb/AKGSjnSGHNWqfCMfxqc3P1mi7N2mYoruqVKyW97WW36+xX
9+PiqA9S0p7r8t6FMDzTNXZqY/Nj251C7NJb77rVtf3l78/hrU0iwrzEcvDvtpi2efkcdOc5mJOW
YOxkUH83dL39MLLlnLvGm08brjnqbYQz5OQvr1LoRZEB2qjKNmoAZWT0D7U105kmy7sbiSrOfC9v
bEo7CZGzBX0XJeIT/VHhC+FNpASg6qzoytZaHWlrelTN0HyZmfLeb8HYT2f0Vq/uEiEb4y8sYaaG
Gew+0VttAngAUWuXym7IngOvqj8zFLXeD9ayXa1uM4gzt/l6b/pzRZgBO28ZVsW+T/5n8y3aJcII
p+jTwFPVFW0N96PbRJTOwi1ISjTeSdewvNdVUbazAiQULXqYv6+gV6qo/TfsLjyoZ9FFnkqu1Ti5
VbUaLGwz8DFGhzpXu/uk20S9vWty+xiaA16/otFnjJXeet5MaPDIsYviB5ysKtpojsoq2adZx9C5
ViJPEaLIeFjnOa0mt03/fqdvXo+BLXzN2KdeRU2coCuuem2fYhVX/QgLH9Z4QBr1tOHTIRJ7G9WZ
XfHVOv4jjUS8xyeDnut0jHZpI5qAqLwZY5m2OAt8+YAd3UzZwW1vkDYE9+gngjNbwqvDdb8oMnjM
hFEpUg59uahKPXWh0G6f6iHs4ijC/Kunc4lOsDkXorx1f/vxzVV2vcKpKTk9C9ulS9KlZWA2IvaM
VrSXRc4geOxsprogcai/4yErLv7+Jl9hFXHux4zWRELPh7qj41/eYz8hJEEONKQGI2MfFGksNTGM
jJOmwg+CqdBafqbWV6ViyMMv6JE7uk1Tlt8WaLFoSSDsSgv0HI9FYWVh3Ng0PP+H3YRRqT1GpA2B
4PjlTyT2dKbCz/o0HPru0qCYhk2EHC7CiNpPsZ2FoLy1uqmn/sHe7NrYk9eeR0K1Lll+OsxiZQS+
KY6wDt0bt9nR6nl1bi72lTHH/g44DfeBNwaL+NfLGxz8lk5oq4Y0m13KzjgUvSO4yJebDD+Lh2D1
N3y71sL5pgw7uK/Mrn3n29MI5Gnc3PeDRPT+74/cwn+UeGCfywQk8fIXTWoQk+yyIc0bYstI9sMl
dZcibbvGOgaoHc7s3298aRbeWshXXXefatpjhv9s31QrnC43Zx555ZSXelRP3urnaRjg3vv3Bf/q
mCecMzl6Ua1zyL+Cgm0uLMDcpltSESzL2DdL5zkC137mAb4+C/b1A6SQV7rLm0/WbD7De5i6WqTY
cphHFD5dHDqOcR1uzRw7HvoMkQXOFRnDOcr062xyHxNBnMtOwniYeRpAYm0T9cHsiNShE0n6XKPJ
CILioPDFnNJBu/6V6med2gVxjqui4aEQWn4lQ5qf//6sX79VazcoJ+rw/lD19j//z1utcfuDaVeK
dLPC7NJY5uV3xMTOu1l5Qp954G9ei7iSJJ6CP46YL69FzzFE/8y1QmFC014c8yisaouXda3Tf78t
hioJFgFTETCfRDed9qBthUCWzVW6B5ZYc2Vn7afaEtWZ3fn1Yt2/QkYvTd4jMrKTjYFWiYPONeJV
LvUmY6rCSEILmQ/nrJ72n/xCU82a8T0e3e5ctp8HL58e02JidnU1pnpcP0vlfzSYfjhsUyVTzx+W
w+bscOZdeyAMUZ/5JN96ddwipY/dzpoD9+XFZY/EqNi4y9loouNIh+YKMVJ5WY/bcOZSr49ZPNno
X/FdkNkRGb+8FFMHFrjoYkyDysPIZjD9dyuRU2oClURXQ47k0WqLxjO1jje/yf9e9yQMt31RmHXI
dXuGc+gQTzCS29A62t0gj51XIj61gvGqraKIE0aNj5s7hj86H8nyv38nJHpUiIgJKYacTtCA7hvb
ou4geAjtJyjSzeugZTRXjNG5Ubk3Vu8OnSBcwxSSV3vysNvckwX5+Yi9n9cdqDapm57y9j/6h/1h
FDBfwWfPhai7vHylPg0YzkcxpqAsuothWou0Y9A/XjprOXNKvQ4MGC7efZCwS6WMdArc6eHN56Gw
+UpEM6ZhUw4MBDnd88JHFYfL1v6r/+Ofe8Pe3eQe7N0H8uW9FUAY0IMEI10m+Bkz09SHpvZ+oSZg
+sCrmzNfxxsf4r55YpqP0yWy5pNTOINdbSGKkngk5NjidJ4Ze1SZk5WHeuaLeGtteJBWmDTkdIAx
8fLOkEsHgJNGmY487ffYJGfdIfIrhrr+vle/dR2iavIGXFsw6zvZW1YNTKKu8zEtVBimUabuGQQZ
zwylvPXc8JYElUFZgwHDk4sATaHRks1jOhdRe8ByZzrmgd52D/z8n/MgxMTM80L72TlJp5+vtDw1
jcsgU4yfSe2iIj9mpUTjMpXLXYMdSaLLaThzDL1xf1x0ry/uFdjg1OO/N+pimKpZplZL5h6N83jJ
mMq7YZXW/3KlAAMuDFWIn07tAiymCrs56iTIVnO6hsLDlRgbTuaQpts/rwweI85AO6l9Z0u+XIFy
H/kmfpJps87iHV2oIHaVN51Z529sGRxrFoEJFcud9vPyKn6X+duyuazzBqpPVfTFZUfv7ZD7tP0o
Jf8PYRADoZSDoaexGZ6a7NuZdKxm1SrtCya+tbkEsegIA6u2WM4UHV6ljmTiJIw27Rq2X5zpT55g
kDNygCIWy98sM57F7LvXUT1GaSCY1UiyDRllYo4y0Em1TtNN7xjhwa8xsDmwmNivS3f8UueeR3O6
2h6d2Qi+/tsr3r3eofA5+PNjos3X8vLhh84qGnuzggNiIH2LW+nPORfizBd5+nH8uchuq/jHGZw6
28uLuKbQQzDr4JBRvaSlbFQXC43ceCiDs6H96W52eq2TyLNc1RJpNLcHfx2Dni9xC6yD4XfrT7uI
5HOJVMl6AORMvQ/ucf3Nn6WbJwOtI0ZkCx96XwDyIUjbhRkXNaAm/8edkMeMQ9Ee8+8oMConLx9G
EBmmzti7DtiLqGtmRpaE2W4rRcsenpn9f/0sMIpg+g8nDqZH2dpfXsrQW22GqGkPk+HZ93Plb1dD
tKkzu8T+9v4bGO++sgyNQ6vAdoniw0ngZjCWUGxGhXkwxpnHEDn6FQ6Z6APrZllTuQ7dRznPzsGG
AnHGJeb1wtovHVBNBJfDPnXyeY3KRwQLwuKQKdz5pGUPB3jFy3FVTX34+4fy5qXIaNg5cNLF8PXl
s8yQDTkoSr1DEHXNXV1Q4tgy3SZMVXz+H67kujjnesQXrJSXV9oZuQioe95aZNDa9HXGTUmsRhfr
X62E/rw65uPJ0fa4/RTubPY9g6tN5iId6qrLXJbf2M/UMViqChfWet6VJeeI0qfb/ck1Tw8VsZLB
1JJrzp4xHUzmKhOQyIj4Fqa7ShLifwxvTq93sjy3JVIzpSWuJ4w+3WjiM+/mRGe+6jfvCsn0Xsyg
13haUdjGAGEvtSiGGeYaqQS6lWaY6IvV24IkPczPRAFvXo8uX7R7U3KLJ7sIM23YAwnfRUlWNR+s
VYbH0F68WLQIQckqzrmrvfmRE1VhUUQRDr+il4tSq7Ypp8lhpTBpdjQ9ZgayYl0emmEpEttGkmsY
fnNhj0515vB4607JwfYIgerLKzMff5SEVVVEFQELvksE/HgDG6q7HBdzvLJW49vfv75XbZJ9vdAm
2G2h2FGogL28UzFONkp//MntwsgY2Q3768xDK15VMxMmXqOZmGUcj7PbeAqd7qtVm+fs2N+6ZdQO
O8Scw4Ka88ufwEm6jlaw4Ik8BLvnTsUESRka3pXEx+xqNepz6LW3NjfiSWw4aXLSCDu5Zz1ECF+E
6x00Sq3DFiJ0VP6wpmPW//j7433z1njAqAzoHsPPeXlroil9LQb8pZl0HlJzKrt4CpYANd3S3PSW
fS4ZeFVW+PM68U7GTGgP+k4dTR17XFC5cmsBKrTUyifz/zg7kyWpkWYLP5HMFJq1VUqZNQEFDXTD
RtYMrXme9fT3C/7FrVTJUgZYw6YXnhGK8PDh+DnnoqA4S+NA8zTIQe5zJbJOYpmMd5abdpcCRM1J
t2CXuL1yeUO2zyQvlUaaDxEPoe71yjVAOj0KMCYsp3YILXDEP70qGJuWomsNXGh3KKorRx23/fMs
CfcdyDMIRjeHKc+GPIu0gW/b9i7k/m2nfZhMCnK9lhTf9UFRfpjLrJxyOzGeNTscLvOkjEfVs90T
9gu7A28V/EcbL2wlnc5ceg0XvJsNd0WVxV8Y3Poryldxvr3Pu5YkOoqCIPxY27q8SEaaVSHhSNE7
+oeQybynwVC6+xXS6YNPumeKoF7eULhX6fRdf9JGtaJFUTGlLTQlktxh0J8K4XlJDkn/dk1J74tw
JxHktike1YrRTQleKYUZ9xTbtfbPmmUACa0x+X57A+VB3B5UmT8Te1BofJVg5nnvtCsdTR/9+vZf
yBJ4X4zYOti7HUcARxRsqkh0St24zd61q+gp3OA604manzW09hdnbscnBRh+P0TLwaJ29s/gQDBM
YpKK4VmvP5WWg4cUimH4+VKLS5kxUME1dP5VqmE6Kknt2gLAwSgnJs3tTTe6bjKKMuFYoM0diEqz
H3rT+Ka7a/bp9qfaeZV5j0nfJOUkapEbb9qXaLrYNrFUPtS6cWb0NnpvCXDpXj6src5Iv5MgJenS
VIHV/eAL7nkWoCAkt2gR83cbg1Bd0+puISaYVDs9T6nRworRwyHiKP3HPMuLC0DiLvUi/NJDmY51
QNcl+/v2FuxttrwUv2BlUvPm+sPOFRQa7Uy03CtGr54YbK0fUseEj0JXKRzfNrZ3aOEzgyEVRCQF
x00UZNuQPahhQaqTuYRZMCmArzInACPDOGa+uTbKEYfU7vpemJRH4EWDaI4BgcN4bPquMfb3nSjm
oBex8y5k9Pt0e3W7p4lWJtgbm9x0q5Wpz5Ua5w3p4lzBnHsi3WouM9rxAZBlm4Gf3so+hbPdflas
SRyEXXu2aTo4PJDUZaDvvV4mqhNT1eAw/KpIxJPrTmMQaaI4uRbAdfjmp4AxpH+TqP7dgi7xgcHh
4WmCZJeW9iavm1fwanDmG37Z2urFTsC8j7nOQNq8rMHt/d37lDoSpHgf0nIKFddrZOhJyVYLiQCr
6n+UdmY+F1beXUwnN//gnFI2VmmUw0FE8HxtSWEevxJOZfkFztUfu9F4huFD8ZVFhR95tr/dXthe
kIVqGeJLQoIQUK+9tjcj58pEPgIlThPG/+a4vfu4Sc3HOdTKby4E+h8X4KdMxyaKnyiT+b5YkPPJ
qqQ7ULr5BSDaPF5ooKAqzyMvF79xB4k7Mo9Awdx3yBY8BZKVp7pCUnhtxZe6Xmvm9q3ksYFi+74M
Edp01ULlkFk1vPMZQ7tRjkiNCZff7R3aCf5wkfSTILakWr/FhYaVaTJ+yfOdKcN0BsZh+6rKnHzH
4D/stkv04K5zd1Ad2XnIr4xuvFWdV2MXglKV+unjqbK17gIqyDx4BvZ8olRWAxPI16eidf3tCxh0
k2lKLD+ptc+DnZiXtUe7yVTTJzi4j2i15HXcfl/qFdAh4p8g8N/coUVhThdGAMtXw0pA7R1pXltY
09tEwFURqfUcROmkejpTEKeJWcvn299x7wrLHjDtc5pcgNGvF2u66WjDdIJSHrQcftglkl6fsRYz
icvLn5gCJCd7sKCdNvu6RnSZDEpmfl3F811sAiom42/epcI4Cs53PyFK31Sc4JSlUrhZVZjVtFUR
ZGG0EJGNMtLeNcMkfJU6mm/V1RHCc3cXX9jbHExJMNBNHSIiMIEyoQlK8kRlcQ1cxTmS0thdGmpG
uoQZ87TIn/Li+XQc+Gs6Cnp+1E0hhLxOPntpw3iUl5fN+MY0kqMO6N7iKKZJWAu1Gfgsry1aBQW7
uKfkXzDdfiqGRPMaOhwejKG/C9SRb9dLU5vv1nRuMrAk1KdWZqYSOC/8rinHgyry3pWjwET/hyoy
VZHNQey6UbQpFwoyOVgl9dh1BobBhfuQa5F6MWMCwLx2w8eKWYx/NXfu1oMC8+4PwKvzYspO6LZJ
3oXh0sUA3/ysz53JSzNEsPRxdH9CTqEEacl9t/RROUOMnvvCSbL3v38T6ffCc8ZTyqzL5k2pjCF2
CfCkhxtKuOHqGlYXBwq1v4D3pUfk1burlerv7Db0x9vL2KYiL80Qa1onIDcLp+HdCtjfj/tpuLOS
pDhrVCye7FpYb1ZzPurV7AVidApACtC3oiC0OVOMJwjQO7hz4cK056lT+WVQU+UvAQnmWZv4uNlY
96cWXvYDh7ebT4CwJGyxSZ7QBL6+ObPdDWo7o97mimH9PjLqeKYQX9051ehC+zSzaKVqPVnqOHVm
C+3WatZH3Qx5mrcPjMSCy6478xvbRq6uMDEfgrL3qWExHhsylU3femkOzvSeX0KGRpUjKUw2bSvv
eTpUtBDQCDbV7j8j78Q5rusUjiijD6hUHHFs7q7q10MCiIhezfYIl7mThD2KlZ3Rpqd1pvNkrctR
6WXv6MoIQBJ3y/Lp5nVUos7N5oHEt9GiWZfz3csbmrqowEMN0MI61THTHnDRHdMjRRaRP9j5/AcK
kzzPKpVMimyy3LZZLBQ3zpQIKm2hWKN/VF4ab5ym8kGp7NxnpBDOEWuoz6pT6Z5R5DDe1EN4MOm0
931f/oat01TTJsk6FDVB3KOussbtk+gK7Q5e1cxTESm+u+2j9j4wHoppNAiPOVKbrYeTwLDsiJKx
UVXTXQXZ3p2bLNNft63svW2UGoCKIH2Onc0NnWKqlhI35TNwknyHEgIVF6fIYTRwx3D8XYCofN4c
2LU15t8kbH+zh2Kw+6VciV8VPW2hfQBz9FAncFaenFjvLK+HujH2SqtPI68Hmn5Usd1dLXEDaFuc
AYNr1/7IaKcxV7qW0oI5wRtdQACyoiP34BTzdJC3yI3beh2OJaeVoU4iy83GZtNilSu9G3811SLy
RAb3ia0spd9DLRskuRSZX+Ckuv05d63+6gwD5cYHbQ5NUzLtW8jObQYL4n1lZR8rZhYu6pQUj5Br
FY9lxE29bXNvUynCAQb4Jfq1bX9XBsnor+JYDP/qmzZS109iTHqYOptDJ7t3KWRAS9ldF9Thth9Q
0+cpskukkNu0OlfgfN9MoooOrp7cpe23kxkb+nRyFnS7ojFvjUEsdBjiStP/M8uunPw2h15kSUrD
Z5Aqeej7ZkXCLZ8O8CW7m+mS60ocARdv81gbQ6TFZl6gjjfE430X5wiUsBsPURtNpz/4brzKaIIC
ncHTXF8GVzRoKUaUgd2mLoLF7v+FCGIMmAfrf98S+SQod50yGyXvjaV2moXLTBBKiky8nsapDB/G
CX4Yz7AG/fLbqzKZBafjxUQJHaKNi2FMf5z1KrX8fokSvzeEEkBps7yJM7LL26Z2XgRMIdfDEaHP
Zmy+lWUgUq+n1EiialB+pprNKLymxV+HtoGqoimOREN3HmPaXdJ/SkgareLrD2aLKUtUC5ciKqdU
3k2Fon6sQzdfvHzq6ukhTWrY8GenNd4NMBHB+T1Pyz+317xzATksXEHyB16MbdnDySOdYJnKD4j6
9NPI3GYA+4D287aVnVsAeJ6uiCys0FLYvPdAoItUgx7B70SYPJb9lHxvBqXyQsKQg1xoz5RBWAih
EkiXV+JVeeV2eprMhu/AmnOnO431DDNawozE+Lvs77x+RFKInYCwo4u1rWQtKtVlIPp03Md6DSI3
ZA50aB1Cpig5CFZ2PpPsUzDRLi8CalnXR8WyWmgzR0OHiCSZz3GS25fEpqpx+zPtXACCMVw/HSwK
c9amKGkMDpAS+dqQIveB0Ib6b2eciu+u0n1ztKT/dtvczqeSc8n4fRWJb+KH60W1Dly7FaVVPy+6
+l2pTdOldIcp0MR0FKjs7Z/AMbJ5NnXQLQyJx6c3xUpzCSYjcec04xA0MPge7N++FTm2wlQhIIzN
/kEmDVMW8QCRADNehCTaE6zRv6vpwLEjzWY8X/oqlzTwetsyt7egZaOfEuVKD7PDuJLdjyq8rOm/
v/+BECPHyfM8wwawWU+pSlrzguYV7IvGW7VcYB5e4uSUWXQ4b5va8YUWNDKMkDF5StK1MVWUJb2c
jkiyFLnw9KiGHDiEmEaJ7X90JY8NT+9W9a4d5uQymh3x7G37e2fxf8KY+GLZmr7eVGIs23FLovOy
sNSLO7efKijZNS/W1+XzbVN7pwQbBg+1QP1j21dVwxLq1AaXazRtd2rTcik9o3G1/GBJe1v60o52
vSTYcaYmWUkFrKUbvtiQBt6viwPXv53m58Ze+8tY1GYQK1XozRMKLLeXubujMtdBNVZyJmx2tE9r
a+o7fP4K5d6TljkQWqrrAhhffPx9S+CTZRjJNJO2nWiY15WuSaLRgBuy7K6sWvdD3JGla2FiHeyp
vFubSJL1yL4iqGva7/LbvihWzu7sVHlHry9b6vyHOxjqg9mr2b8RgIYH0NPFW3PWj+Qi9naSpgT9
W5cGBQ/ptdEOmESe6pzNJc102Pppioxl2N+5IA3821u5EynL90VWVtAy4ohem5p1UberPhp+088k
M1k49JekqnJY4u3w3PZm/VxrhfIfejVHZZ29x4fXjcYQoCrg7BvTrabVoxLH9DYzTbsUFQ2f0oar
ijdCDzq1bA8Cy72lEuZRy1DlwMO2jKZAQLZYBOcIKWvmPfqxEA/OYeuXetTJ3qLmVT1jP0ncDwc3
Y88ByFkivijCMQyMXm/yiEZ0s3L1fOwxiTDPceEh6NQceO89M8SyslZHwY2e8bWZpjD+p1sINrUw
/q1aW1zqXCwHkcnejSBkoOYKbQEYg42XaWPEvdEs4JobzXNVZOal7grlwrQ1TGS0EU4pdHN3t0/p
7sp4jjinjPgwbnu9sr7WmRaGGd6nK4jOqtb2wbi6P24b2VsYjxFj84jIStnHayNjpcRQUae2D4s/
LRc4xqHugHeT+LzzkryovaFKjiYfdlYmHz+J9oXsx9nCRZRFqJUKXSyMrsMwenaq1o8tZNa/33fE
jIQTE/KDKNysLYkjpVFy6vWO6JSfNUQmn0RtH3XTdxdD1xjcN+4EzML1Dsbw2OpxppMm1pZyZ0UK
rGHNMBgHJ1D+2I1PZoRVqJos1AIn2yzGKMZKTQfacKadGm/RuP4WMpz9pg51GFin5B2UFl/V2c0f
tRHC1duHZMc1MzJFLwnxKWqZ21aSqAFFFJB1+3YfuY9lByck/gRNlFbMhv0nxjSgWBDd8AZtO6uN
5OE0EtnmKRb3Gd4TO9DMgnaxOtTVfOCkdlcmp3CkRijJ4SYZHrsoWsBY2n7V1JCV281fK2GLP6zJ
keL73jERDAdAIGDzsm7JG4xOgY3XDelnFE0Li60yrd6y1qgZ3P5Wv0rorw4KRSaiZslasx22yCeV
2h1kd77aTuhGLFr8NNaMaSWLPd7lFTPFPsSjut/AHpqfYPDVnkfbqc8Jtfno1E6wVXuZpR9q3O4e
YLDEFFJUML5bVWehdY2yDkz4oEesfM3aeHggRa4Hr5mH8Mx+OO4bydclvEaHY/JkZXKC7fbm7H1u
SoygbGQlFwKP67tapU0z5VkL3IJE4A18XAMEytZ8biftMNbe8axSql3+xTsY21hbJGY46BQ0qNrG
zn3VV8plMYf2ZHHk/p7icj5pSID9wXkmR5cgNCJ5DtT1AtXU6iBiBVSYddbyWZtmSHJFPnwtSGgO
DtreXlKPpgLnQL4FVOraVAvIOTeVEqegOXTDQi20/8u0vCgvQ9Oqxvn2l9u7PjqDteSEjIgBRri2
NhrRkqJIY1PcFFr2nDt1bZ6Nxl7+YEyDhBO6KwBEHJCtRxjacVXovzIjttbv7FY43xu9M/67vRr5
a7d3lJl2avkMDL9ubka95bZhiI9TqQU/IjEinsPctk5xokGZPs2oldw2uPexJFGZrD9Qq9lSLoRh
FrmABi2/dFvrrBfA6BAZG86IoGV/cMfoGvPVYTeS9YHrL0VrehQF/s8PFd2673o9u2vHZgwqJz5C
M+25lJemNqcdgm67ahvX8onbs6C36FNYc/+lhyfGT6bZ9aZVrFDetL1XpHZ90CvZO5KA9aB8BA+I
w92kfhUqfppJu8s3OsN8D7Ftei6QRT6IAve+HLkYoRKlSz6hdDMvc7GcHHpKwVZkS9TeLSH86AoQ
xafJUKaDO7b7dJjU1GnM/kppN58ujSow800EqqgRoXnf5mSxJ00dW9dToMq2vLGJ8M9zRPn4rbVG
CYIGM2ranrVY4guI/vmilc30Y0LApTr4cXu7DaEQYADmmsigNt+6Y4gpF7qs+xtF/WmpwHgA8v0D
0Awz05TQgDrJ/HCTTURxjQw7IiIMKYgwsI3u30ptlLtIwJ/0+zdSjkRKiWBm+LfdBSLy2Zw0oJHq
CvlMYBVtAg2jKqqc11dzD2abd08RpToBAT8+bRvBaWM51yKjzS/MJv6KzJe4S3NV+wjjrHVQmt57
91iVoHKgERNvAx2VuYq4LyRKhknSQCPj9Utnoj6tLYgr2dP8oFix8un2bu45VB4iJofJJiRS7fqW
iKWEKmjAv3HX46fZhAkY11qXXuN2ql934xEqbtcg0YjkG5MQEbnhL65lOCw0z+F19xURqadEEe63
xmawZ+z0+O+40o8aRLu7ShoNHZ0Nkdu2HNqOreIuKh02NIL7t7nem5+EUgzncUXEO7AaRJYgR9GP
osndW/fC7MYjmEy29k3NfYgnVTu1Cbz144S82h98PWI7Dotsamzr/gUyFRrSPrxOJBpknKZYqKDF
oE8YbUnGE7khnBq3be7dCAskl/iVs+FRrj9g1mbdCMqHliWUaG+7pdCDaDLsN5njJAcv4t4mggWF
coRAid7sxhTiX+E4037yzSHJENFSwXF5QwGN8ME+7h0S6lrQGRK/Mgy0MbTQbSpFwXx7B1G67VVW
v55DIenRZq0MPSd34dUYmv6f21u59wzbYGBtwAmSamXzRKHwkUSSn8GPGWWBJrtHhKNNwWLEif6I
zLx1tsBNnDSGa5h7NdwDh7OH+qbrLFlQmBfgpdzcxbjKxbSCwKHD2ESOz4BN9WzGq5p69dSL1m/X
cXrqjbqdPWOYAF5OQOMnrx7Qojw5TlMd9aj3vgMgdNyRDPKQKb8+WysDAw3CGJznKtefwHNHZ1Jm
hF17tUwRd2iErydKdbAPu1bBbvAHDwjI9NoqU/bjNPQElamuyopipf9Mszl9RHp3fVtBHegxXlkf
hCe7m8+7AjSd2oRkELq2SidKMfUlITAH8XXWUec4dWUbP+vWYp9isMNfXDB6TyWPXQADtkWsECZ/
Ox0iErdP4d4tk+NHktUFP7INEBCRska1p6hUjnF4IVeIIFKF4fJPrDB6D60L5dRXpas5B7o7kMYj
hpHe69qUPyGlfkT0K93qNj/g9QTjScwOt/pmU+dU0fVW5gfulHdUXSzrks7ZfJmQ0brvB7vyqjAX
gZXW6uX2+l4RHNJ3k9kxqEIKt1RGNi+pPYh+NWrUw+w+G541R1FPYV4snyNUCIdAYdp7uGSZrtXe
aDrTk55wrudZfvBiNp+NX0Rut3/S7mbQ8TAItSFcf0XWHTbQOnS2TewSLt/0WYWiFeDaIDytXufw
wRBozBJ+G09zK9aD/dh758kDKY1Sxaa3v7nK7VoKPVoHx1fCYkjfKnWX+3GpKe8iI2vGL2ocGUcw
Y/lxtx9fZhUa3IcyWtu0CIitkDGBBtCfwtA132i9bb/XGhie3mtzoz1nS98GndnoB+nMzkoB+OOw
AN3KAV15v15ENLhHiI3DwvFRRk/f5RrXV6xF8aNrlb9XcywPzO08Go6EgNJ+sQVgM+3a3JJVWUMB
inM26NZzjg6bPzNY+hV2KeSwltE1HmGsER/dUs3BlSvmgePaWy6lmV+DBhzzLQPwkrfwuOaGI1ux
Ye0pI7QFXkYB9evaDq4MqZz1x+2DvAcsJvumry01DMxXd6st0BVy2972566OP3fNqF3sKYuemb6x
fiTZgBq3haYq6pjKN33Re5S0Uu3ATe7cJn4DYBwon0F3b7vdnZUucKIsVDztcr20Vg23APNod+Fq
F55lMXrHNLpdnDNUPv3b698JuUjf6OkzN0OStSVoGeA+BiiN6aVIlg9NXzufmVx17sXqOv/dNrU3
f+VgR3Y0ZL9Gldvw4jQXiFllMeQm/ujW6VvCAPenrRUMWbixVoxemAqtIhrI2reowiJ6s6ilqp2R
IoI8sVQlP3NSIxx2yrsixtW1GvI+t3/iznvFL+QkUDrg4dx2ji1liKFGTxwfTaMFsb22L56oHusH
53zPDOUyiQjhP31bDm7MqlCrhDOHNnxc+QsCcmPQ5Gv+1+3l7N0ndhuEl0GF7lUfDj36tHf1HK8F
m1F0QoCx+ah2WojeJQfZDqMPt+3trkvSQ0qsEGy0m3dK6Fm5OA5BdeIs5T+gDdQftjUcYV12VyWB
T4CNWZO9cf9dXRrqYsPiVKzr9NaokI1t47XxG8Xu30NXcXRFdnw/uiIG95IyB7CJje+vHHp+aTrb
fj0NSn5S4dwoz7oZI9cer8i2XyoBeD1AsCf++/Z+7lqmTk0+C9OftWW1tmrHXNyO3MFRsvTjYoTR
R94KDqZWW7z7haBiWCnLgUvYewXo80jqGPqAr4qFY0MQrqQE7fXo6gPAqLV7UyNl9I4BPqZuBSKE
zRlq1fhn3CZufKL1uvxBJcah6kVpC8S4lJK4dhXWioZ9o1AzNzrR0GxSy+iLi+rz4hlzczRVs3eg
KGMBAQIpS9lgE6R3rjkQxBFe9cgPnw0oI73QWpqnMgq/rST0B/u791Vh96LQTOhE92nzyjr6NGk0
dR1mXPUnVEXbu3JQ35lL2VxQrYq9dmiO8J77Jsl1oQMgH9gOroS5YhUUCB2/hV4MfBN06KemdxZ/
xs9/ray0eIyi0TxAIO9ZlaxAQCrYVu7q9UfUcifNllilu6RTniiUWAkUM+rvozV1v1m1aZ1QWTsk
ddn7mi+sboNlS5sTyMzoSihLpz67MICd50Jdvi5oc6snQp9J84ZBo45hJdZbRRuMc5NWnS/6aYW2
vQbliBCi/olt7P6K0mp5W+Zr/3z7Zu95Sri1oHsB30bDYbM1urJEXUUTwo9n5JMrtwzfdsP8u8ST
5A1MKdnyMjs8NdvECMlENTPpAflTNINgLkrjpGZIKRPD9efbC9qLI5jGoMJIe426uPwqL952obYI
ZvZEqsIde39WUCFOqYBdIJ9KDu7P3t5JPaJf+glInW5emcIiSCszB0hvmmfnZgyVc67Z48Hh3V0Q
j/Mv4CYIAvkrXixoTjM0bHRZZSuWnwDykHBs16/Ugo8gJXuGSCeJqjRCIob/rw3VqhjqvAGtprQ0
zsJMn05GCZ9TFhHt//ZHcuHShOuHwgBvyuYjlUhX56OEOlYMhT52OtTeGrjzE6OK7UEktbMqYjzC
G7aQzGXLZ2BomcEMO+D5NUnCoKyH7FxRWv+2ImP/B6bIyMHE0YSgTbD5UtEIa8DEIC9Rjo2qgenE
qJHBatCl4qjiu9eNIf+TczgSuwIRzvXHIg+KRZbWtp8jn3QRWqOckhypr2WMBq+kxnyaM7sJOmdc
vHCJGKcrRHOJkYTzYnVY7jsERg4QNTv+joaXRf9BRkNg2K5/0uKUaIWXLF8dEhSWrJEJrEoQH2tW
cjKnQQtuH6JdeyB46JFaDEdvg1ee7HQVDfCMeFIU8KPCXIMF1aHPC6qVd2HcagdR7N5RcqkxGPAQ
M6W9lREZOh3aw5EoSJnq6WeaVtH9RCQQTIXbHAB6fnV4Nnk+RSRDFoWlAMF2M7MpDwHt8WQpokLE
o+rZ2reKaDtYuOitv08zxfov0bp28BXcaeitRNawvcBZ1TAvmM6jtyC90PuFljB6PHV2/YFYWCDy
sbaF6nWmuz7XExjHU71q46eUKYgS+dicCXfmdZAnzInl41NhKOXbNJeMI6o69Bqyg11s/qjErJpe
lMNjgf5ulkQM3DYjNb2mad/naz381OY2R+W3tqAxW5ZSbU5q21fLSY+b7D1asUN9gUpPV4MU3QvF
t9qi/StNNfP72lTWh7iI3A9tHLar30E3dtRTeB1Zyh4ecnU2eAj+lQHDC59qDJCPmGIEnuBo9T9d
s/RBkZj9pTHN8uLa8HLWLtFtn4aC51D9+LsHV1rndSIEkkQrG+83hNEQ1pm8u10YvZnduu880lHz
jWWOnXGaYs358QcWQRahZwQxPy/w9XozNIQqYTO07OCQ31qgQE6LpVfPwo7roKt758ATvg64JHu2
Ac6IcXSJ5Lu2V7lmrC0jbb4eRQk4TOL+jP5Cf6oQtSCDFvAYMzd1sK2vrydG6RAhDsh4LzCNa6Nu
lkYF+gqQ6nZW/rlfE41a5Gi+DUEOH7zJ0pNf305Mwf9D4ZFiMsjPa1NROijTEpJfxlzGU5Eo4Tvk
ZMyDmv1rB3dtRf6KF6c0WfQ5KS2q5/Wq2A95Uw5Pdqbnp3hUkTTV4T/6k89GDwo4H4M2PJvXBkNH
5MqEhyeD7WGe1tb8BLAcxde0Be/JlOt9uiB/ePts7n42CcKU4DfZI7o2yvSmbjLSQ1+qj7sPloH4
6RCOxfPUHA6n7JmCCowZCyhJqUZskrmqGfpOMbn2g1HCVmKMzQkuScuDHeaI1XjvBuiy3cBxJBh1
5U958e3ILCTxBQCvqEeAtBxN90RTLvzkqFH9xlon07Oc4mi0fe/AUDWi1QLcWYpjXBtN1kZvV42t
RMS8ni6zSNr3Y+5oAVwBTX9CnRY+gttfb3edkkWEVxFGrq3kqQqfR985AAqbJtHuHbUcfWYVm6di
YehHd6fsAi9BdfkTo6TkckCXWunm+hm9k8CBBOyly9WK4f3+6+ASd8eK0p+UJZtOWSmOFrrdW6ae
mV2VoR2T3rjtzdmBZIYJxSxbAyqxpd9lUeQbYRmf6gJZFa1w14PS3PaJ+mWPoJVRAPwnsev1twyz
zlWXMVmDKevb97LndEmzafiahUvzAHbQudRppL53myo8aaKB4+f2Hu+tlyXzOkrGnVfe1K4HOhnW
zHrt+KudtjMCxvQnLWO6R6b8SGFob7UUeZDuxX8DJt7sbk1qusY0l4Io1AwvX5r4Ia1LtTzX3dL8
hXw5s3hiab+Ew5w/9bOjff2D1dIjZr6W0Tgi+OvdLhz0sNtuXAMKFA7UE2bmG3Gfv7EGIdBJH45G
NF9V++XnhRAQPjIKebTlN1d1cmdFaluzvX0p7tZptX/IpOzSDb0IjKWYfKVWNISEG/XREFn8Vwxm
7SAq2LpDfgN3B7EV0hUalubmwZzpanR85DVAYXHxJ2AUp9RM81PKjFJwe393TXGSyA9AaFG3v97f
dYoKraJpEsCNMrw14lw996Vafxrn8mjOcccU14VLSn5Jx3mLZlz7xHS6rloDYI3WB0svSA2mLH0s
MuVg/7a+j/2jYgIjFW8JuCJ3c2jHKFWAb0RqoOVW7CvqCv/fvCjfIsL6tylUk7pXGkV3EBXsrc8i
SSc05Q/P5vVW6lRAtbJgK+1OtU8hLDReSBf0vkmd9uBp3julIIq4F6AnmEncrhAhmVQxhbIGoyun
PWZ7XigMpNZdQePjy6Jn+ffVWWzIeE3tLNbaUSHDgZHxwBftbLTkQ5VjuWBkXs1qmEyQOm2vqEGf
TZ+VyFAeTGpokLKWyzleRxo0PTNbB0Z39pn4VRaRIEJkHkX+/xcv+FqYOfq9kQhIT8RFRJFyjs05
+TCT+R68Zzvej2SKPgKQAWq/25G6oqTyLqxMBKFonMDhn4sjIJ1OCm0JGr0enlw0p3yEOEq/Gubs
IHF/vVJJrCGVu5hB5tJsLqeuVLOKspMIWksiZIoo/idy89ZfonW9v+0HXr8qctqZpEuqSlC32Li9
pGjTFg0RERTAkU52kQ8Pg6qtD3Xt1p7edv2n2/Ze7yzKdXRUKXBykHeY1VqmCSFKD+aE89uq03jX
2f13faizZ1NU9aPSueJB5Ut7a13m/m3rOxsr6S2JNpnFp9y9cRBamIdRZYxS38coH5Uk/q8wm+jZ
7jL1fNvSzjqJToAaUuUQsoVwfVgXa1icxcEVza02B5WrZR8g31/uI7Ok4L303WMV2YmnaGnlG+nk
HpQrfs1nvEyIaIDhayFn4aSCWd1iUoaGznxXjktgZVqsX3QrzFSPjE+DtNyK4jcdxQj3FDF6/t2p
RTedZUswPSVqn77PSZ2Kd+0K/4kXa5Fbn3qE1OZf0ybLY0+sXj8OVtFTw4KsKrnPuzRsvaZxqHRl
9hBe8mIq64NP99rl0JygQ0wbi7XRrbjeULrjjYj6itsfOtUFEbc5ELUqN4+6SR7VSIbNYWX9vP0Z
961yAzVJpwhg6dpq0eZwWqtYTYpBuzBlN136BY1Jdyn7/9qZtB0xyvjf20Z3TilYY0dyfsKkTWHi
2qg1KaW7oKYQmHnYewhq6Pe2Wc7oZ6MC/wemEEiF4d0h29sG7uD79NbqbTVIutq41CCgT/hg5QSP
ZHHwAaXT2p5IomdyEuyAzdl8QIiWi7KKMxVpYyc76Um6XKzQSTxVcax3bugqgZW0j9Tv2+D310g8
R3QHzg50weYbonAVLzW4v0CdGSe0NL6miG37zAsTHVy7nfeZ2yYFy3ii6N9sNRhqPDrgmZQIhKGa
e+B1X5bVbc9FSa8jU+fmrm/79mHWQcV7ZZs2J/CW/cF6d1w6N57sHUw8edEWYJnYkcUYZcvxUfP1
lA7F8JCMafy9BRL2VDWQuxw8zDsGJYuKJPIFIARI/vq86k4UaXrTLMGAjvTHqELMMoyi8j7RNTdQ
SEEP7L2+lHKykYYSkQu90q3WRmZRj6PzrgaOlUSPSukMwNn0EDqG2OrOVT6PH5fO1j7ePkavzy/B
DqUsho2AQgHrvl6lMfS6E1ds6wDg6CQLW6eCMcHPcdmWjwyVfEMcEeCZqRw0BF97A3wBXSY2l89J
+nltV88I6paWF1MzO/d91mc0aLMkf0iyPD64ojsbe2Vqc0WjeTDSrMIbuE5aAGiDpTKPTOed2urT
eQ3r+iT09UiAfHd9wIxUprUlodimaadWi97ENV9TVEb6D8jr4odt8p5MceEe3IzXpsgncXKSF45Z
5m30PNVWZPbdgswkcd9poVD0ZtXiD0ZtK7/tVyn6cFxAdnMNYTa8/mgQaCRW165A/8I2PxUwc56r
zjE8O1GUD7fP5etIQ0Ix8DXceUlrsXkt6gRKRObWMGVrw309jb2n2G1xFnNKMYTz6C2l2TMIUDD8
jmzj5bb5VxBUuIZUA85aKj/AYJjGu17qNBRrtSARGqhr0tz35Wx9jkdb9ygWibeV1pcngqTurszr
4T2P6HruGaT0R+AG+Sma6XgceIe9jwy2Hd1dejWy6Hb9e5CHttoQhvSgqNcJwpZC/URzhK6XQPPw
9tpf3xdH8G6S0uIU6LJtjq41WmGhr2EZRKZeniCy/DFZtfuQjn0XVKO+foiX/git/toNSZtEljJ+
lfHl9fLU3A6bnOAuyJQw8nNX0TxLGZc3S5YPfiKVAJtl0c5uF9sHt+e1m4cHA5p9vjajbTRwry2v
YByjotSqoMpjk8hViPs6deaLMoTCWwmU3v/+7pJe4usJGSTO9dpenpZh1QujCsxicoJEtbMTVGBJ
4KydcZe22d9UM49a7ntrpKjIcLmkxMTxXtvMCNoJ+dQqCKtZO6V2E4MzirlM6pyeosqx7m+vceew
Etb+v72Nn5hMu3OrRFTBbNSJpzW1/aZa+vKiOrV1EJvsLo0iFxoNPJzkBtdLQ2u0q8NuqgKjMUYP
0k+KCGWtvMsgy4Cd2P39Ch5OgfQHUl4CEcaFru0tVZfH5Chs5ZxFd05W/Ryz/2Pvy5Ykx60lf0XW
7+zLfbl2pQdwiT33reqFllsRXMAVIEh+/TizS1IFMyZjSk9jY9Mma6mUFYkgCBzg+PHjXpWroYU0
ZSss78xMntoXH6wCWEHg3ryMuJ1ut0buijKE0Jn1kKDi73tOmgYVvL+CrtGcg9W1uZ9nBjuzL+YH
Ob7YokgH2TU8DATeUFo4flATfc5FgZadkMa0u0Rv+ri3WZ+fQZk+EQwQZ38ZBoyQ42GSujZGbbTK
EGX9FGrOPAkMs+32bpxcx25pbqnDaEhBkvbbBH1ZNMNsm1LIPXzkOK71g3mmTfHUikJ9CFc/1N4g
rb94w61bI9fmDhTmp1GGTcbhR98xBh7kJCOX8nOY5cnxPFwR0Bg9Q6WLFdwJG1amaMoJW93N35ja
O0+1rkvV78eO5YSmVf/69fY8PSKSFpzgM7C4CEF21nGk6Xi1Q9OZpAW2F4o0biLNHBNQ0d1z7eyn
wgEqRTOsBtkQpLnH75iPJvi/tlnCD9jVA+oVru9OXrmp64afWU+nzq4ZJsVhgmIR+q2Oh3JFNUCI
xMXLc6l3MOUog6asnNu4Y3IP+S/EvFGA/Pb1hJ4YFbpbKEtBWXUWc1pMaA8w0hl6owqhktttqqFX
1qwHXbbChd8Xla35GapVZwadN+Big846FtAp/KhQLZUeM7Bzs8krmpBrTg9Ew4wPeWm+Wb0hAtio
yC219OTDqGbXSa04s0tOPDKEnAA44TRBRr9Us+ygRjRJA1JmmoyFXzboG5BeAkF0vc/vHLvV/NTU
zxk9fmr0wikNFSKAQMasYftpossSyJpt1G4AonBth6ikTJAFbnrrBXdjc5NwIx5DBuu4SzaAN7wb
Mx4/eVWS1sFgK8qZs2c5B/O3maMj5KVAAYSR2/FiG02UO1muu7PH5LjJOiHCqW2y0OIwKpc5VEzj
ip1ry1rGZQyKuzccUYHcgBKwlA+BGqxi0byIA4fS8gGzXT6O7dnO8OXi+hgFBCQwdgGhfiLpabEH
DKxnMQRwmLHXFcX8xjyvC2IjEZuh7YuoM2qL8DStdmXvnglQy4Axjw5Ec8aIzVl3YJ74XzBxQwhL
pYPpBYmopz0tja2RwN+7lgCrv965p0bCjQi4DYgIc0PM8UhDWxkSohTgfiPrkcQqAUkRtGM239Ry
Ks/QOU4OBi7O3Dz90eS0GKzxLDlNOujt1pR3vhnbrS9RGc18Q5/Gu6+f7NQ6mdtv/znY4vzuvEmM
igCjvOV1Dcqz264c0GRW/8EoczaI4giuRcuSQmmPhhb3M+MWnTWRnnbWmrrcufl6lJMTB0IIKtQ4
J7D+jyfOkTX8VcGbDyBzyK5jmdyDDyeiEY68Z57nE9Q1L71ZHBPcHiSgn0pRULpw9Kw20MAKlioA
UaP43pil5+MQEbu6pZrfxFDNhgxttzLa3r3CRel32esf3+GDzwFuEzDTxY1A1g1L3Q78fOhFpttB
zzWiao29gbD1GGiJMm0VbsozJ+fyUoBBcftCwwcI7DO3Y7HnuJ2ZVE0zBDO7FgFT2076WYlIGsd6
u1KQ0p55qacGxBV6Li4COIVKw/FLRVtLnOZQfUIFOka/U4PWUky3HriTrWy17Kzn6IlFhNFAo4IQ
KK5aS3mGPinqTJgeRIO5Vq2dmvVbao525ODWfmYuTw6FEwroD0ILnDePH62M+8IrpesGsS7LQDNq
lTSAo6PGRJffb28N4KGzYPfcZwaq5vFQ3WAjCyh6PFXWyA2tk5cazQDXWodE6OuRThwJIPxAVAdq
UrBCWV5yeKb0GrxfoCDQFvb12OvtI+rBKZrZrPIOaay9K+Mp8dVExsC8ZXJm+FNzCotnnEegNILN
vYgBcTs2oG2DqcqArEVa1zYr6eZd0I7Dy9cPeiJyAkwDBAvcCRr2S5IIhTeRMwyIaR5Df3NjKt43
PffqM4fBqeUPKhr2HFp6Z3bR8Yur7dK2WkiyBLyV7Ja3jG7SJOt9sxPuWkPpzv/6qU69PrBA5yoF
+qqh3nE8noDBqDNZKLwWXS9WY50ob2y0i2tVK80MDj60W9m9Wx5iWzSPpdMl52xXPqV6c4SZ9THn
fldswE9Qcyo9G0CvF6AFX00iabWxHzeieAG1XL1vaV1GmZbILuC1bQ4wtOl4CLND7xblXAb3Hy91
HlIv6f+DheUgtYZxwJwPfRJKiFHg4+XkQfN1MiL0z4zENaA81KAieGazzjH01yv7xwyAbAXfKICK
n8hOZqK6GVQpvGBqoD2ASFd71yMVrkasxBIXddYZoWiscwv65MyD7gSe81z6B6Pj+N0jzhpuh6br
oKhoep81Ol1DtKq+bGhir5AZVZIYgz57pddqQhLVKu9TDrd2sP77CfCuKqoX1WLxOQ7NifnARgOo
CX4QTp8lulEkZiFE3HiB22oV4Zi39dRhQDoC6Kw1XqWkhatr9PVOOBFJEJvhMDIDnDOKczwbVt3k
SY5qfoCuygnZgsFDaVk9jISHKfh6qBObDuAJ2B02fGLw9uev8stFVlpgq2sMZ5xMlTaEzTZ4D3ZX
o7k65z5HmrCxi/LebFgRsglall+PfiKQYZmhjRJxDInpsoJVJR3PbI96AQiLxrqFhztyRUnPBJZT
0wkTT4h9zOoyyAuOn9Hs7cmIc5yraJ1/Lq0yuU+wBnewST3XCHUiZIJwNdMEZw1cXNSOR2rSJhlK
hjnswVzzqwYKNhXUVX1n6mYv7yY7A4SfGg+N8jjAkWqiHXVxtqppw1rV6DxwVThDr3p+18HtfqU0
VenXRXGulPxR4VuEB9i9zhVAyPQDeFo8X9cnOV5S6wWipGWU0rSHJLPT+Y2u19uxU6Y1bdyetLCT
JLPNL0khmnsoDCxbT3b2Wlj2GwT2dH+wAaLDe0+emZBTrxrhw8HewRtAXeb4BegC3FTPKzy0VaYG
lnNiX7fMLAiIi3H49do9N9RiLgqcmh0rMZQsVLbJNIehaGekVxakKM5s0hPbBHd9XHnRNoh67zIK
0YSKTEL5I2jMPFmZU4mS76RUZ7bJicWEHAnKkZAfgFrXUlEjAeWX1zAIhcqrgvdaTm5CnKTTwtqU
6Fvirv3j6xlcQsdzuAH/4QNwU0GFWCSAqLxOsW1DsyqG0+695gKPcuLioNTp+DQC/ruA2AIn5ZQW
Z570xKvDLQ0w3wdDB21Fi1VS2Uz3pIUnnR0MXGgdEA/F9AszadgZFOrkM856SxhwNgicJ/2X+ErH
EdCpnsRBD9GddzRgQG2NKmrZQEW6yZ5GK9EvnFaJN23D2+jr+T35mDAUnlvjwDJZNrvM5jaGA40Q
XPIz/aEZwTMaXSsuiFf15xqJTo2FuDeTL6B9DC7v8XNWmWOM9mAjMrhMJ3BCdbdZnm/dCe1Nv/9U
AF7mTBA1ZVzVjkeCMcOAXLOOIYOWNkoIuAfURNGzSvg079PxzBF1Kt8G6WH2CYHiz6zgdDyeaqUw
InZpHMi+AlzpMYt/s/VMwPHLVYky5Wjpie2HiTcFzFiY6ZdlV59ZsCcCAL7DTLlAi/oMxB9/Bxon
JhrBSjwzPHMeofzc3DfIL8486onLDtB9lIcB3n309h2PgoNTqezKAXDXMzULXUYrdNahw6YRWmBC
XMiKFK3TftcXFWEAoAnWKCAN3DiXqouqXuV5aqpxMGmt9c1SpX2XyeTut1fN0SCLt+hltJxqDYMM
Rhej5QSbTa9oErFGyh9fD3XqMoux5h5bKLdD+HARXvKOxbljiBgi5CPb5sngtUQ4vLjX9Xx61hQ7
3Y7KkK8aaWQPiZ4NPih2Nd12blsxwlWQ4ft+rM4tovkRF4c3LgpATwAEgxO+LHIokhrCnLQ4EFTL
VoBwhwgmebPxUtyQojknqXJqNc0KY8hR50r9MmtxR623YDGA4fSExjlp0XIkCGCyqd+gYuZeDT3Q
qgtQKLpz95QTwQgEPlzcsV+A3HyqJpfm4KFTQwnc2AQxCdL3t2lTNDDNykfz928cH3VySIjPvJMl
8qcoTiGlweHWXmiV3+WNCjg4bUKpsXTz9cI69QLnkvw/h1pEAQ3N9W7VSQXSWswIisETEeRJ+8hT
BPdLJGlnxjs1jRYUzsAzgTgG+IfH8UDzmlg21qhADqdBpTzWzDc9HR6ZJuyHr5/s5JaZoXSI6uLY
/8Qx7x2acE3HGxu9anyeDOiDEkNtn0UDaeJBt/XbOW2Hpm9BCYQznA00T0zSqGDHdkCSgEOaTfD1
dzo12zPhFVicgTbVpXm4EXOlcBRVCTrHQwsXOg/7ywbubKSEvsMGbbvid73Z50DozJweZJvI95dE
j7GoG0UdKwWAeM5xk3a6F1P0dQg3rIvJs9h/EBKBdkCFCCAu0KTF601FjIKClmHO3ZKtMybgJ+Oi
/yWd/a+/nstTK8lBlw/2JFjEn4qeuJLnucwQEdE0Ht8XWfUEAosXaU7yn6xZcDDRHIEqHO5bi9ir
ednEUntQgmnQnaexp9et2cogTfVzzcvzb1qGU7ArQKYHKwjc0/mZf7nZjQ7N69HD+sgHvQvq3OxI
rAznZu7UKgQUjNYkTJz7ST8eKeYElAd70LTHduV2Uj6CHhgTpeB5lORomP76TZ18KmDCaMEAadhZ
ZuSK6ohRzlKNIq/UYHCy5lqMGQjpXw/zeUEgkQGbAJQmNHN9wlXUCWqFJSSNQova1WPRgkDs1+VY
Xed0qrszt6cTg+HWhEYoHEb4r+WaGLg+wHazSsJJY5NvcM9bqVbs+L2jy7+u+//1Ovx38l5d/fX+
u3/8D/78WtVjmyaUL/74j0P62lZd9YP/z/yxf/214w/947J+LwGavr/zw3O9/JtHH8Tv/zl+8Myf
j/4Qljzl47V4b8eb904U/GMQfNP5b/6f/vBv7x+/5W6s3//+x2slSj7/tiStyj9+/mjz9vc/XOS3
//Xrr//5s4tnho9Fz231/rdNVzyXb93yY+/PHf/7H4r9pw4QE0jFjCjP/lx//E2+f/zE+RPtY3OB
E+S2WecbixLOXJz+/Q9b/xOXQqx8pE+4GX5E4a6CPit+pOFHaCv20M8yC+AhEfjn1zt6T/9+b38r
Bbuq0pJ3f//jA9v993YGwR6JL4oh2GuzsQFSw+PtDNIO1UwBPZ7USbvrLvO0jdkmd7HL0/k2Fm+8
Fj4UupggGgt250p3s/Qiiwt9m2Z5GWkIMuCO0dtEzc31lNILVzp8ryo8vx405+qXyf357X/9th9N
r8tvi3mBjhMKU4DuFkmQdOsYOmMlxE1irXuIy0Jz/Lpq3bvaqGxJKhOUW5J5G+Ay8E+UpmhuaD9j
1NzJtA2K4uCNInqyKKOGuzbQGUQKWvCKeJ7IKLHSSXgkG5V3SOPyC7Vh/CJrnJjUowltZt3Mpmtq
Q61CVJN1W4MK1fqmpxgTQWnCanxFj99muUaXIMy/8zgebiAQIDKi20p+pekxxMALp9b9so2L717O
gKN+PUMf7uXHM4R3CrbSLBqP9uhlNYbLYjIt1uhgDzrEE163h0tsv+81sGDX0OmmPq1T0GUrF20e
aaLPUiAtlTd17VTMT0rozMM12wkLdaRaWNq1fp02pceIYlksGE3jXPb1kbguvjHyZ3xZVOUg9rnE
XxDqO2DgkFFojUS55WVcbNTK0l954ZYtaVOLblW9ju9TQPF8rgAk60IkP0ywNQ0fvRZa62dFe3Ay
kTTwT2ngXiENdXxQG4M/xKyuU1/EuewIjzt609fdcD30QqC/CN7yZBj7sfah/BbD7d0Ysu9TltsQ
P4FSWchxWrjE4lJrCRYMfROTnfd+1pvgIqiydH0x8rEIumGorycJyYRYqUUze2LnQyAdeueUMn4S
hpb5vU3ZDU+d+lmoeIzMmjI9mLxarMshoYM/MFf5RnUBFwfN7d66ooZ4ylAApxEVa0eInNreAc0u
yhVoEfVlxcYCGtowF7/+egHN8e2X830OCDMkNdfz4VWLjbZANBRAq22sKpovDahmtU4MaoeTYUqM
wo1Tf0haOw+lHlOilLYbllrioVIrzJtMGoXlKwpEnDtw5My2v0qdzDFDHITaXdMnuCQUrtFcJhA3
7nzb4KD1ujLJDt4In0bSTHFLkT/U40HE1bpGo4MkLUAxjahm3PtDJxJfav1+jLuc+lYhTHxI4anf
jLQIKbg3z2WpiIeiryYe5TnurFWH3rMSFFtKEjvPbqGVbLho3Bpb31AzZGeAdqscDzWOoH1IZdw7
TU602qxReYvHKjQoOiEMtQOTs9PhN56w7uCIyrLBiNTrC4hjqAHvJd1WUg4ZSQcO7ZipMJs9ZfgL
vrBT4yrV7Uulc4egFKWga+jf6AJ3eOJNNFLrMYnKOnYe7ZFZXWRXFr1Ft1lbBCDv79QqEVA6tOpL
6D5m3+ymGPYmM4obHbKo5/wtjkG7v149yshwWET3GcoGi+ha6FOOCwXXfVFgcaVjq+5zEJcvGsDi
K5DKIB9jFd1LNVH1DGFrocj6c2ickWjRRAsqeObHxxBLJjdm0D70O70GA1uph28ZroW71tKh9NsX
G5OLZoViEGwCUSgBD70O9FTQg+I1ZujVWCoSBolnSsEfFadFbAL2NbdYzQAUKHXHXwsGZtXgFqPm
e3LG1U2nX2V1Bz+j1BFkyuQUGZAu8LW6bUmpeS5xlKS4T6p4lrrpDGIbvboSbWwEemKoWyWdbXzy
ONlLtRgYwGbjFdeDxm8661yNydE/b2RIn+Ji8VFoQlXg+LuPwmRtTj3NjxUz28OudhzQX6yP5TrO
tdtZk6fzs6z1ntSCQTcjy9vLvK5/UJbFOsktirZqRwonI4D8dfybMfXSzLUmi+yhTsKs0tOLUW2a
LWOVTgMpccKQuIStR6uBuDqmU3dhlHYDneKxDi3M42MBZMjXkH2FEAaDElBaw9uvasfx7S8fGTrM
anCtcpnF8nKyW0X6SODSO53bCV587rWXDPv6m9S0Cc2jWT0cxFTgoGdi2BmZGd9YoEZfsDLFylUh
0YlgRao20XaKPU4KUaTn7pAWmpmPG0Iadaj6rtsckco0uvFJ5y69LaD++8RSwEQk1WkPQx2U0W7M
HMJbTmsNm2Ia7b3K03t0tvFniPN6gTZ2MDT6ODf6kdLpzD3+1JkOPA3hGOW5+fazqO6IzIQHFP7x
DZnGd7rQzHVRliJoy6IPO45ClDV1EM/DMbprsgkkDJWqJE+mZpUKUUUFU59HrmURbWAijMJQGsC9
h5K6Hnnw9fHxoRC92DFwx5odWkHUhv3XvCp/SQ+7pB8NQVUcHz3LH5vGcHeKwuBmbGpRmdl2hNVk
rFQbXZGC2rCUa5pvTZ/LrefKbKVPqYf1Zho+V9BOVAKogKJ93+wmDQBEl2SR5lLzvhkniC46HkAK
gKc3Nc2UEGCj9S3vq+yCM5uumCPYup2LkF8/4OdIBeMqHIyz2RjuzJ+0ZxSoCLpAT/GAWq5fVbXm
+lU1yUd94N6+ZbmDxrJmwJEVGAXpvSENbdA3SAnmJEmE/QYXV3lury/otwif+FIeZCgQoyBPg/6s
41mvXRaXqs00f+aMXJlO2YfK2Apfc/pNDlWnddqWHuHuk63ipNTM7SCkF309M8fp5sd3AIoD2BcF
irm5bhFv0jTjQwPExa9r+Wqlpr3uvV6LmJ5MZ8LyB9HnaJGh6RP0amQBEEKeE5fjxx26MYN1Z6H5
XTIUVz1zvAc8GO7fjoM1JGLlewquWu7z0qqvOmgSfq8cI3kAdJK0QQzcAvYElrIDAJZy0FcK7SWv
xNqb0CpGmgKFczKNKicTK6ZVBq54SdBelWcrhph5gJphSVqjM6EnMHqoa+VV+1wWALqJhsr01oGC
uhuaRnZGE986xkQ+JhgCOTOnHGg2mOvG8VMjievVtIRgrsStJygHlNoBOZV7Sd3pXoymGcrEkTdt
VbibKUsyTjppXla96bAA5XH8dStrDygBwia6dMvxtikUCPfZI+xCE5l2t5pS71TRVnesLbuOwFEd
peyRue1zY07uA+4NVtQrScWJVuS4bFu9IFKDaliYSdskXpOKwNRqz88gVnNpsKl+k62ivMETOv2W
gOn6VMjc3RmK7rzABQy36hosy30O67mKKJWwd6D8wTCsozlk33nREFY6woSOwDem98VTPWhlEXrV
PbK0Hk6+tENnPuwIDKbGQFQ6Pf1rSf9/WOOPmTLxv4c1VulL+1zw5/ZXSGP+yE9Iw/oTdAhkCZA3
m7uwPzbgT0wDP8IdGvVCVIFQ2gKr6V+ghmH/OecW4F5CX2lGlpF6/AQ15h8hZYUUP/g/wC/BsPgd
UOMv4PyXCAFUd8bT528IcWOkw4tjCHxHmll19UPTCN1Mm/qO3WhPc57PfXcgdWCHb/mWbak/7bW1
aEi1kqt87ey83fhu7fs3vkHguCjvio1yWbxlb1pgrYu7CYKur/KBx6R5RgOqX25Gvwm9te7Xm2SN
e+hu2vRvVBJHJ42fbIuguW629jO9Mn+k6+pg7fVnjwaA1bWe6A/tHd93WyUCJnHJgyIqA9xsN/mD
fl3vZRhfw0Imqm50Xw+LK+jAXLeUVCJw71iYrs3E96LysrqW9xKpLCXd9bR3V8NePPBNc6NcGq/6
1vRpBAWJvb3KL6yoWcUBX+ehunUi6ts/sqtqi295YeycdfzAbhSPeK/uD6UiICPS3k/WwkZJmzQ2
gc+Mu222MQblpL30Imut3ifDZbOtvasXcUi3DL82uaBX49a7HB8whXs8ww89LKN4M5F0a/sQCNiV
lw5xSB0Vt7jHbLB7fep3/h3znZCF9V7dGnsa9L4aAUe6i7dllIeVbwZwaFzJ9xLu6yKkT9a62mqR
FyFBX4tDfN1miB67+Luzzlfm7VQEwzXUSrlF4giKJ51fcz+F4ZwK4HCNjAH1sOSl0HZooZU7ayN8
2y8jXB/xvYb9KH3mu9/4LdwiDUhx2sR6mvZsnV7Xu2aVM5JtmjVMt/0Mz8VJgWnJNnTjRGxdrZKd
vi3vuu/KBTu4VxjhEVh/TNSQbnAZdTHt+SpdwQv6xlg3HcneEs9XHvNdfylX7o/xACfK/tG7Scjw
aOz4bXvp2kSjq6knprr28EXRBrtWL9JIC2Fbt8LxHolndztu0fQcwJWE7bRL5Rbrs/dTWl6mbO1E
GqkO+HyQ+pBujexdgXt05OCNrIqg/tYRGOpeI1FvCOXEuMCkoW0btmdrKkirBtrdEEegPCksUlO/
3veR9NFQxF5gUR9ATjiAKEtyuGI+Mf3qJouQ4UfOuniL+F2Ck+VBLwPk9xJtQdvvSOsoccPYFz4A
xVABDo1v0Xxnh2lXRvyyAsGRkRy/4i3DMlL9YTM4UPW9tBuoy5b7OU2HJH2k2U/CabGTf+AcIaP3
o4h3FtxJLH8w1oNx4OTqtYscfxjCYgeOpE9iMFdV37jvr8db654htS9JzXb4/yw4YY1+Vfjdqwgo
Ge6L0NX8dVuF0+CPum9jLRZ71kDAUZABpBwLiAH6qbaFSvi4Vl8Hs/NTrF01jCESQ8bnZjs9liow
yG0SNgH6y7Jt/FrdiSuoTdMytHs8xrbZoJ/aeYaowqV114BsYK9HtMJdQLo05NG4LffmCvQK9d26
h0liF3SX4rYOSnjuGFF32R9G0udkOlgPZoR2Lr+AsSkBL7mMKlyyHaBLALBwPUnNQDFzkjlQqtgk
hS85Hhjik3dQIAj6lXEHaZBL+HPew71PE6Svrvs+cDhIUAVxHZIdqivzzUXDdzhEXefr2yaN6LBx
ikPxnN4qG3vl6VFJlGY1/EA5DY2Y4WNV+R4MVEh+rYTY1BsKVLULufGM+VWfQAfUzUfYdMY+e6/b
RyXMzSBfzUbXEt5na/Tq6u7BKMLyRSoktdeO5xcQBG13yJa7b4DJCAvlTeOjG0ILbLozNFzbQjUl
WBHgn9k9ybVHACl+Xn2nQHKgQSCDIn6N0yIyIuNWTGtGrwaN8H6rh/mDjb/zzdxBmaG8b9iGPYrH
dLJInRB3XSP7hC7ESj2gTuN/d+wVFJS6h5xGtv2AMpSnPnYJqdaSEpX7ahrC/Uktg+lJeIEFLX3b
zzej94y5Hm/hveiu5a28dR6wpvwSq/uC36i9D84pELN2y6/z4Bb1XcsHsFD6lRuN8o26+8S7TpRA
PnaP6jUUl/tIhSigEmWEryCgtUZLYXmvXLk33foNPLkS/oFBQbr6oJjPzkFVhC+emksUtUgXWbE8
aMkNLEMugaQNFim/O+JeMEnSxlnp0GmuesUfXkGXWkGVjxFnkwaFz4P0RoZQdopH3zlkAQAyeoff
8wQh2mvqWKSSETaHFih0C6mL+qB7B/sFXYckDbJZOA4nMOIGQVNwaT8aaUqMVWP3odaE1UgANLkH
ycwA8Y01xOkD5aGwCfvmmcTmRGeH9Ektn7TLln/Xko3DfZHsux8GH0hTv1rtvXdp5TuxZd7eVFdB
EwqCTSWCfvDv+zCUr6yDE5pKsBPJAGXsx2R66w9awZH96kGCQBnWh971Edx9LPvZXGWV4wfXIuKw
Vxr73CZpql7hxCqJ/dq5ZHLLBzM1I1iQP4KTIA/IxPPbOPOVmnh9WK4USbKt2Mig9psX98a9AIYC
04NDk8P8jugv+Bc/FNtxH19aPguaF7S3bTAUXmrt22Gxd4FLtgj19cbG6WJ+pxvxUjdE7sSLcSXX
5s4yiezJYJP8qtq7MJx5ktaVtoYxbaBHeFbpG1rkDCv8DyT8KiAOEFCw0KqopGusVUDiqQC6s7bc
0AEhp95k6TaeUNZYc+tRonjwJjZxGwwTsOywZNtYR7k3qpzVlm6xyLCa+4PJCDhSYp0Gz+6aDkSr
ItuNpL2N+ZVabQvpDzx4U1tfNVcfl9HfupbfVQz/WRYQjwqPq/dqrtJ1y7/0f2GVcZaS/+I6jkJn
2b2PR7dxfOLnbVzHtdoD4IK0G6T5uYfkXxVGHRVG8B3xz2xHgMwcn/pZYjS9P5FB21C8wHXbOiox
4kfQy1NRrwT2OQvX/dZlfFlQgBHiXFKfO7wAKkNc9ThtRY2BD5OTYIG01NvZSpw/KA3c8pxKoTsB
JaUAip0QskxqfvDUrtu2SHRJZaXOGYDiw23yl6QAjwotJTQpIV/BTIDue/xNeMzKzNXLAadzXqVB
n36PbSPdG6Pa/wALBTHP1el3d7QogE4wc4hAFrRqLZl8A4nLwr1x5Na1OeuB8L5nwApsLb1R6nE6
k+ofc8hAqAKlCuws9HJBywfY8wJ27u3OiKWBKWt6kUUKDB9XLYAFXL8lo43P3Phc09MHbWMxN+iW
BsUSmR0wpGUPEMo+bg/pXdRQUXFiE/pQ1IreKpqqENUeqyhBQylsDsVTmttJAEaoQRCDDQJXlZyY
7ghjXtgArGRutX9Bir+12//f5BbMChZf7Pr3lj2Xx5seH/hr02vWnwCDwbV3UbUHvWAmWP+VgVt/
on1m9uDAa0Tt1FLxmZ9b3sKHQFQG2cqY3Z7QFfKvBNx0/gT3atYbQw8HOGW/t+eP1y+0UlVQFxBw
0DABmABd6scbbXJQdjUgwO/HY5w4CensUiZoI4rVLEjNwWoPtmcNr9pQdptfpugEQ2AOJv9exh8j
Y1YAgaKrBqFvqV7myC6HKC+qph2UQWLiUFV9aWweO2Fi1KNAO4bt8Y1wef7eMcHO9U19Yk0D+QTR
a5YJ12fIfmmgyM2u7mo7wyXYcSpoimYFsGzXBlBVdYN3z0eteDdRg9EDcP9xd+e1Vq14988j8oiP
8ytT4hiMnecB6Av0D8Djg6ARFsnxG+jVqoBCnpIh/5isnWrk9Mk0hNwKOijnOAfHuOTHWGCrold4
xlrAsl2E1VrWcuoVFCByFpv9HeqmbmDlcaYcuKFjzoEiDmeIIJ8XGB4PQCiIaHNZbhkgu0EOXKgZ
EN6pkClBTd/KNwXvwVPgKQwL4Amu1hfO1KkvX6+vU/NqIk5CVRaAu7EUO+xK2xn1Wst9pYxb+8Ie
sjjbGoNS4L6WwK7t69E+r2YwMC1URAGNgc/76S2OkAEdcii65UVh7TrWvWXQBRTR7OJj9FoeKeME
akIhy/LMPjoxwYgg2Lk4fPCgS0ngelYfHHOD+flgW7se/sJh0mvILZLsjbWat8nndfX1085R4Xjv
4shD+6k9d27gxrAocw2TKuzCaJhfgxH1AiknrNQMkerMMJ9fIVBLxE60SuPD9pJvUkLK0dXrAemw
hfAAbjSdy5ZieptKys65T32wy48fCtOHYdBfgNgL8PN4IzqKlpfo/Kr8PjOzB3QYoObFNFWAiJ6K
LhzQUZvPdn9IVjMBNzYCGgl3/dEZlBDtbCgaMYqa6pmF9XkOYJE2F4ogWzfTvhYBOocLRcXBb/AF
bYxxB2ff0S+5l8tDmlJv9fV7PTUYdH9Qq8GJ4EBA5HgKUEoxYS5XICbW0trxRk1XVmIAGOhMWX/7
eqzPa2g+3KBRMks+z9pjx2PZiEAZ9kjly1R4KyOTWEOgACXnmgo+70wwX1HkAvEdbxUCSsfj8Fgb
wLhLKogUl/0BjLECBAlpBcXUiApYlJe8qsrA7lis9NmZEuTneIsrIYYEXQKxHXf3xdiog/KhxjNS
APAvjUin/0XZeexIjmTp+okMoBZb0kkX4aFFZuSGyEhBTRqNysinn8/7bm51A9OYTaHRhcrIcCfN
zvnlFlk72aQx/hyrvp+lxdXzf/5c8cZgE+dUwEL27y/NYAa512VeGxfWrp/E3jQfnLzB4X//Kf9x
6uAdDTgC0DfSTMD//Odvhthgr3Z+Y7JqTUANp8rusyFwLjWi7Vg7gXw1eXn/y7D9HyL8m6uTxeAm
xMTtD7n2z5/aK7EIe9FzHDR4cu9I0glOTUuEYz0We3ASMP75calJbkrIXOWB2hov/112bXcajWUP
zxUhC/apnivzv1L///E880Xf+vGgTNif/mOesfs6nLZFbDHdyP0RiWmFAsVz8yIyLVhlv/Oru0l3
xVNGYVaMUb47j9WS8xrv9Z/SD4cldrWLjSGw/2sU578ugX+cbZgyWC7Rt9/OOKSs//zgFl3uAfl2
e4y2IPimpqX9gSrJpB4bcdrzXnXCuC9vHCMZ4D5joLkrbSUbQTtRx4D4zfXX7mTNPoU8pAdYF9/P
1jVx1OznNLsovVF8JDmSqY70dKIqhADRHK6kIvA1evqwya7+3Ssepnix6mVPNx1Ma7p2LcorSQB0
Fjlyg8k0cm3cr54O/iytSfPPmHlVleJEbNZUWpDnkbWhdU8so24u+RbOZYoP0/hSBjRqJAvNXyKc
pxcq5Msnw866lLZoBKHGqptfvgmEbKxr20AttUUeO3wmWVSKRT9h1cf8U2hUEFbugJwscmEimvY2
qD8rr9IPpWHr/5bI/O+HE6c6czyG2eCWWsw///m96KbWRbvghRYPzUIYdAyg6hx6b/4vh8LttuCP
+v8egZtrhYBp0viQDELd/XvlYaVnNYWqCNDGll7xU1gCHYapSWOMLaNc+mhXYxEtnVkmu1HJ6VBN
9lNWqjzKjGwZo3FS9tXTufvgdbmELcAW/0TUQNrUxZXoAxHB7gHSrrRpxNxp2ctet1Qs27x4pA+2
+xTvXdscrRX7pZ9lu0rXqfyxW4sQUUuGcEzqnJf0cm2SUkvj5zpup15jQTVUnStEfvX6WjpLl0cM
POh2+TRHJLLWEo0bIqODNwzPtyOxTCnacU5Z5sunYbeC5VqWdRXLoPfUsZqMDI1xUHD20+1mXzgP
6AbrHKWjzKdKHRC7XuEI1sB/XqVy7wlTjq1aGF46Y4tFlBCKQR5FLb1jUWw6Rdyr+siczf2bnZdn
BIn2/pMv3SSGhPSEw1DoZjyKW2RQNHLzqFQ07fKGmRL0fZ9HcOXaj+Zpq57NReIqIjeRUhfCioQH
Yh6Ii0GO7qFCz/ecGZt8GRy/frWsov1DzsmINrEYRh+e3x3NOJeVPmZz/jiHcgCKaAIlI5Ca8K+S
pup51YT7PVtQJMS9ebNPl7b24wk3EySSr+cngxDDZ9NFxufxnFw7SkZJSrJTT4VBqmxt3/HhGw/d
5qhYOqI6lsE82rEwCWxL8m5wphMU8J8i234gC9pYJZGvfFc8US+FcCWs6Awq3ZdovpvVtD8nYzBP
aL32qGuyD7dbrSdlmKg+duu3WeVdUpVBsEbBLkBIexTAaaiaEH0OBtH7rfUoi2ld90WG5qqifc4B
opcK0JMfpv7qze/R/AhG0+MSzGb90GTyl194r2UFPDwra92Oi253O3KIqYVKsc0PudZdfsxyy0pl
JY1nq3IQqhuuPohc2lFe7r8URtt4dqs8Hql9imRtzy9+Q/FRU4dQt2G711gYNaRpXwWxx4M4HTi1
RriOmU+wQnmbjARKXNAhTm3SZXWWxWWpfMD66q2wKHO5sLRAMJOdUBwQyY1HK5RuleyImL+Netr5
JGu34cTIc64R4TSxbvr5qd2FcWz0ahyQnu33qJj0hTUblYwqPxe7QB5TqdfMBlSfGjS5s50Wxv6h
KvejYnOM+FTdSAnYcp3pZOUeRzYSmpFVrDDxoq3TBqutm+xL6P62KFgA4iKKF2G13elH2Y8L9ZYF
sbG6tss4J6stKRvA/L3WKlmc3HletCkeLVU89c0k4wx0Kl7c4r2j4uHsh/mrHKaboWcofxeL1567
vrlW0/gWoik/YIrnMXV/Sr3/rH3VVNHY1csPpp3focPlRlHTl0LZ9L3adp/n2XHOerfqGATwRYf5
o9j67s4YHPGtyvZHV/vUj+Xlp7n/Vl35HuQhggBTx/TkXDYjv+eQIl9gXhJ/Go8DBaYwtwOJn6Pz
mefhEjeu9WiKsYwnV6ZVt7/bPh2draHvck/f0wTecJv277mgU9bd6r/z5h5kYH2GrvwyCJEhyo5u
OQ/2qZ2H4KaQ+mmEPh6EWm6/mO9etL2/BQYNJGIE/7BMUUeulFBOHfxLNeZXyTPWFFm0KPNlyPIg
Lrh4rz2picqUUDKL9mLVV/mh8MzHxtn4hnbolqLKr4yfTZQ1PTCP9CzqXze4cCLRIlgm5FGkwfMT
6EnUFFsfLCwIEeJRYmU6SrBzu39AQ1tFPv7LaLKlzy5kn0RXi6izq7d89Y6MOrRVKXdINO/JXELD
NjJ/tWzeoaDrH+vNQKGwtkzC5R+ik5wz05tL2/hg4VOrTPd3zeAho6oV+vfUuNN3dzK7S8Z7dnX6
XVJ4XKemLPmraxGehFwe69GEqhaWfnWEmmKz7d7pZbvbfaUShcHiyPk8x5Y7RFoiNIG+3EfY2XAA
rttNeWjW0EkatOOLOX7v6uwyqiY7lrqDOHXmZHIAi266z9h1tX3I1Y2QWoLxofGbd7KFMWVQEMsX
0/pvA2WMh26c36vJTCkwp2g1qCJQCh017vpcV8EvYNol5ozNr2Jwp0SK4tdo5WDdFidi1/kbRGne
xp3APEpJTH5fSfmLaJPLUNTBJZzsPtJN9zcQcxHxs8u/rIdF7FBGmwRUwv+eMsIXEY+2KYndzavj
Yu/es4EvxSL0ZZFURRmSXsppNosDaT7pXhuQifNRrtYW8Uz8uVXl8dQBaszjVt6XdFWcldxeUCWe
zHV5bTt5nWb50o2aeH49PJcELMeiQDlsyeCXuTV50heNfd4XZYFnbRWhZij5zUElWaMVQoYSXX7l
vahheTFceuzDVR89b4sRc9/bwwAjLZ33vma5CEKIXhp5qhpeS7jXXS/PVjFw0M3Lg+XUDxQ5v2X7
wsQJanGq1+Uv3oI+wiN3LXI4c9V118Wa8Y7kRR85wvjrjaEk4Nq27LvShlJwrfWu7kd0yC0BMFaz
XoMxPw5tjwbBWvxzhh/F7nj66c+6GdJvX3g7ffr5Mh587RwFB86A16KoH0hwQ0lreJEVdt07Jee/
2GyKyFEjZHltoQ1SAH88i7szR7m/PQwj2hAFQW7P4ScHuAvzt//IlhKltplzidtexZwi8qtZWsa9
oxsZWZg4evIrnldklbeEmzYi630j7piUqW7JiLnZsX0X/ZbFXValS1gmg1Efi6CIbQdfPa67l9oK
ucldspKVbH+uIvTjeu9+G6WYUMYWYRrMWHmcrohah6rhcbEfO+boeF2zN68brl5TAcrcZIFtKH/m
q3m3oKp8rLN6Prm5Yx4qexwOYhPfFumV901LQ/kss4e+b7MEFSaVQPXZaN4yPz/RP3nYsBM7g3lX
GsW9X1SJEShuYzTU8ZoJMgDroT9MmZ0szfC7XIpfiM7P+e2zLVBLuIbqom13/PPqEuk9kj0U4Qyb
U2U15qEuZIB3xUOOWEL9NlXqKuspMHnKjNfBdbJUDyS42eIjY2vDDRzDlD0xaaRGeFP21PIAovHb
apbLSGbrboijMizcNXMdRnQf43bdUtIYn0CV3402+111TupObgJylDhzmfSkKK9u+7iPMFR7W3/6
lCYP9vreByVHNzcs3b+JszhOOlmqTu2geQI/bVI9L31itdS8DzaUe9YhtDBnvg7IxkPfVeNDVa0M
7N5IoTjnO5zUKaT0iCZY+1i4FIvnq3odhjFB5CnTADwtcpfbwCP6D2NCvORr49oI48XK/QenBW7C
oXxn9lOFvayeLlBKDY+Ug6ytoVjFKbtj7+58QJOgtUp44Y8StIcevw0ZxmSjOQq3p22r7qDgr7Wn
l4el63/5m0vS1FpV1z5gImea/oZA+8kP1u4Rw1Zxci0kB0bA1d3ukbJEebK3TLyXbCVveRB+ebME
LvLPizG8BJ54czMRTyMAofaQ7fnBwhpKN/bi+z+MEGlN6UnUDf5gwg/u9yWMYmxxCTBiL5/A6z/n
CfFMpnyZeF3w5q2mFRWmlfYdamK96+oStPZbnQevRSGQKTnDM/zNMwxp/4CyG/9dv//Ai3RRE07B
wpuLQ2P7L7pZmBvGLEvaXD4JKlniMdMNCKl/Zkg7bhXuoVArF9LDbQ6A5o9lRiP32HtDCt3yTO7O
V62Q9G2ieOxlw7yFwUxHwTj8dWgUb0ei3jQ4EoSf/BgNq8VYJX+Tw/uMptc5y2Cz34VJF7e1Tm5M
tdkWz+aoL8u6P06+Ox2ElS+pm1eEo6M29skuHH7ir79ajbwvucAuwy4ILmbrOXBflUioODjuee72
O10un1PXIMVrN845xpGdI/RKtGCfHSgcwbRS9L9wlerLNCHi9IvycZiyx24sLytuPvRcVXiU/cSt
s6FZEFQ+xqaSNHKQcxT3tVlF9MyppKKa7ECbgxmFVfsx7OPJD7DNk9QxR8bgJ1srumvjVnsE7nHY
5+6dpOg/uzsETwbN5/dGMGyXnjCvlChYP9K9KZLGW/N7exlSo87OxWodIYbEJ0VdCMgacQxbnzco
WLNj14inKujSYNw+8mX66MNyjNcNWYtPkitud2MKkRhp+9pP43M/W01kyeFK50cSuttEnwoCNFcy
5NRt8TKH/ltfaQf3h3oaDPf71oWP4Wyf5tYwzyrgYxIBrrNmpoAuH9+dXbybJX2iQ4BsNMhfiHV4
aeetRHRXfhrLcLQ73rvdda5L0+u4H60bF3/Zd50Eg7zXBh2LJOCnXNVpMWnOqN5PnVkdV7R24Bh4
YyaTi2XsHgK3t8zYQ2V+tZS7JMMSnss2ezadLkf4R5mRseItlm1qt+tH27QIusj01CZLra5RCa7m
30nq27srkfBSHJ34OGcxh2Dg74nGtwx2VlT5ATuqVfeHoVpXLxWrwvVQu2v4zsI4vYZGVjTxYIi6
PZCUW3CqVFUmmwjx8P7gNgzQL9SAcU1vU9iMJ7deEIiOon7WeT/8HXuo+EiokZFxsEv7wWpUD5pV
TlRQZhrMB5uta/0GyXE/xNLqkzCK9WGyvXw6mtrXH/iV5aMsAyOLDbMUTVq6s/WUSZj0gzKXzDv3
dtMkk2uRKswrhZjHGNc5kbP51i/FbF5nd/LfPDkVT8R65Yc53x53K3sLg+0Zg4rxpbV2DkPwk/NO
xtX2RQP04+orG1GXVV28nMRGRKRV1aSoRKZPzQfEEzbaUUh9HRtvsTy7VjunPniWGFkWquI+E/mb
dmhZ6fh7a9284LaOmn1+op3vGSC4ize1otcK3UddNEAfW1/dW1pQIJtnY/blFlX9WFQyIR+rjqve
iLOdAONtcL4GFSALtLL13EASc7b3q8N/tLuxIXh2Y7JH15Na88tuE5PQebp/7Dt62ublW12OyNgG
Y35TvvXZBfLD90tAuKYDCpeF/1VpAhzWnnoYaKr9rgwnJn2/+FbUtC4iPzEWekvNm5rZ/Wi2oHlt
Zf7danlheTawOtT8To7o7YPfTHbE1DdQrdp3UwBwYLJ45kNhI4zG8k4o1ckfl7Owh5dyth+nHT1J
oS2UqLb71dcVYuBy06+FFO1ynfXc/WQvy7+GTgVPjayHVJdB85JLC2S31HG5TcKFS1hfACjp3Qwu
xertRAXhOhMUphwxR3CeVSabVFVUV6PL3Vde8J+j0k8l0/xjF95k0EHY10nVafHOIgzimkHsvG6T
2s9ci5ipuVjfZMuO1+x79eQTenHx9/DbbnTiQofLU25X34jVne96p+uTwg/3D4GtKNoZ2sZkHAPj
venZ6OeixqpbTO17uAMgeGXrvtKQyq/gmcUewWSe9UR8qHa99UnuYfELnYv3y13c5WNuXFz3k/Mx
oGe6IzqseaxywRzu6uoej/HCKAGLHpWo9qpB6yjcrLtALXOspXtzDKO8L0xI/BGpoj/e87XAoK3q
J8x2c1CufF6Hfv0piX2KeGPSVmOwtGqnuIMeocxjkO156ab5HPQNwu4lk6deusu7rTdEfCr0vlvm
ZCUDQzSOv91MnbBFxe1bc1KHbZ1QpZyUQEORM2zWCYdjEC96Q9U5w3sb2/7qLWUR95ZdX3ZjXFJe
wJpcUTRNvssgo4LxO+0Xfyu7Szfc7EnDrBg3s2UlZWGTb9RvY3XclsHrX3NlUFPQ0jVzP8kdxMrG
T/ru3LLsbv5FGeVh9QlIgvpm9Qwd34JA7sgqMo6kUYCfUVwdF9P8tNlM0o3rNeelzuhlILUKWb/S
S7oYcjxtkgR33d5s7tJqxLnfvOqBXit5KXMHNWNfIADqPTsnRy/PX32jdu+7ar6K1moPFFE0n81U
Fp/dWOFiNcd1g3LzjZ9WUauUrlD7D+WSJiSBrZdopgP0Z0gumXOtxsxJ4NHJNqrUaP6SN6SZfWmo
Dn02M6jw7uROrK2i4oHcCDWMNmZBxkVNx4Sdyn1eAJACf+qRvGpH+M89BimMbrPDA3nalAKpEKDW
vN+rO8f5VIU/d2PZiPeXexEycQe5zC5mUar+vGQTAu3dANu9mBjrnT/TtC68vRMGXtKX9k79qPgz
1+82mRj2g1lPdv4VWl2pr8Y+eeUZG+qYJwa0wsfYTv9iJUg3TmaMySKqrEAaMZcEXCRpEgAp5myY
x2HIbPfMXeH1rEBeXr4areN95W3uPQ0s/PnJ/xedoIZ6rM6Mp5vDQNGNp9koZfDcLAx5FydcfDvN
prFeT/3UTt96r+Gh6mqP/0Mv2sYLtmlYfoAQX1SXwtI44Itttm38F5Z29GVVW9M+2IOjn5ptrlRq
z4Z9wv/qhbFyC2JjZnBH8GzVbsZXO7RGjCE46P9Mlhidx23xnDap3NZxocpcIz8M+Sp0ShrqPJyA
5VsM/IVniATysg2xdBkCpGeRYX2xy2wKkgpU9aCEdWDdPpq7eN4cDSIbDF+t7x9taz2Gq3zRa71+
7yvg59D8JdYKoHB8VLVMaW8n+mOSHDehOZwWIObnHbj1EIyFece3/Vkw1RbL/CeYjFup/bp/jk15
IKmH+ugx6BmCwO7YuMAbErKA1sOkV4/saQCX2xJfpE4vCXVtf6hiVcSpo2SMrHw0U7b4rI3oX6vj
XP0uw+C0iBWx8uQ99N6CETfUab7kwyP/ifMKZF6/2eHsfhimrIiG1V/B5HB1F7t/Gpi2qTdqcF80
g+Vfev6uUVX7AV8xMGUyKrsDr6sXwl6PjjH13vPaNAGlCCF27VwrbzuODhU7USc3zSviDbSEUD/Y
feXOimWvrsrFuQzj2hLk0dzo1tRcrWo9VWPJQu+4tQoOXTGxF2CZZD1hb6Q9xbGa8Nj3weZcy6Ei
F2GQBNPEhZJll9jr4Pl3XSnGJuo7uslTHphgTO1l0cad3yKdfMzmxfdOVl8KP3EEEoOs2/EimEtu
eHerNOz+zNdb7hijLGvHoznx9/b9AdkYmhFYWNQc+Zr2w2TVz0zMOn+bmq2xr7WmQiT1FsE/N06h
IDKMPpwOthxJzN677KqcMJtS3VFRR4G3Iw1OlyAnG0LVvX1tzX2zX2t7VeZdOLljczLKZl9PQevW
coj+3zGxBNSa/lg8byifnNGu2vuaOoruYKzzSFKELfNxj0KvNcR9SGJKeeJPzgAwVNHcmVNAHYut
yL1wbmHall9vF7dvuRIxlT/yDBNWoRZ7ItMTocL6MYddmNhKU9AWimI8tYI1sGmAN55qQ6oTOrL1
xvl8DNOIKzqT5CArQkGSnLnzYSfC5QwX9zf0929cqSxZDOB3g7K3Rw7v6Q5j7q0YpsEHEXpH5Ao3
5ccKlmO707G1+j0p9oJEP6Gc2BxCZqPOob9gFEWkbuT7puG1Yteb7d9zUIkUzjz7nnXWSFa6dIrv
7VgWazquiJLY8pWqTkDQzJaLmrZrp2TBUEcMwskd7eGu8W2AoKLxwodWb/pkUa/B0hVWLmtIl1GL
V2/VgWeZyb0du/HtRqukc8glrVUd8pjbQfdrIN8wmZV7zbO6/tK5uT0Lml6el7FckaQGtULGvufn
3TBeZwt3jnCNMkWe4QHkNJg6rGbM4m0Ix1TkM8lGHBHDRbOQHa25+dPkojrUYTa8WspiqwGQc/hN
tn1l/VM/Qr601wL65EddduvBaGjjmTqnixufIMjI6AWf6VYSmdBtwFu7MghKGu3yQqipfvLZVJ98
nruYZoBvTrdbZQxTa301oAgQZ/5kHWA4tvcaovWjqG2ywkz/u70C7KzUdiWtXrLnLJulTupge2oJ
b+FkwNJEj5i8D5TyAeun4LEO5zUDyuN7MjZCSopurJezCqfmGHh1+LUSs3WUy9pfzbUbH+zMwCEA
Qsn27WIBKm6n3VB8kCWKX1DOX6q2mgSp39kvM3xzesB9YNjTQzj59gV5kYRhUvKnX9ZldjAHiuxr
1d0w0spe+hQ20U4ad8hK0kJt52sWZLDHIuwGGrfrliesXj3cVH5d4abIhMXaX5VPIcTd98LZpu9r
E3BN2Maz4E+6J1LZe5xtmCEGjG6/GDDH9AZAmT2sjCIpxbnLb8cdxuduL8YnoeYLydXgRqa3+icA
BVArV9kARWblOgXuod3+LIY9wOUVDIndb93DSEvASRGKCHKJuHLHMlXVx7bCUe8h1Mk5ePbiR5Fh
ghBFb2TRBK8NBSsl52owI+SSeG7WwqIwtbbu9gLMEB+tBUzSWmu8SpdQPXSyJq8KjQC0qPmvttGx
DqCoPEJIhpB6RWYdi8ZiZ/dxwMf52u3p7hjDfS4W9eVvlf1Q1cuf2ehCfNTDfmanIV6aQJKSxihh
nLu21+eBUL3IrUP3zizBsrLdcI/OsJZEDu2Z80yE4PopR2kRobwMG4Yew33p8pXJQ8kmodoreADA
CXC+Z6fF3U/sb4RpGDMRYYZ+QRMi3javm54VrBjja9mnPP/II0KjSoemtL+Npnvb3DLXpqGeJzHS
uvdfshIFQNBXDaFjS3iiFSY7zZUPQlfSTRFgKuGVPdddsX+ipgPVzsEeDbKJnoWDx69g7GejHav6
dbZXE0+MlT+4NWHti20V4Die9Wjp8KPGLox+pm2r4+ya5cHo0RYgxyvikAGf3W60TnW528esqOen
Xc4NY0ZD+CAUxx97zcbfbd39oS90Jb1inn8uleU/DCRxjpGcUaD648zPgdOD7NYxbe57HKwkpLAD
N5fNH9Ogwf4LuZ06gzjprFvOrpfvoKXuxbJWSrr9UsYEgn6OVlUlCEne27b+5U7ITHqyNMxNOhRi
GdfevYXfLDt6wczCfWQMZBwhDGonDJu3+UaI5kC3nozBVfS1Zhsfo13TQDyY3Z02mpeFyXkJSI48
9CPrhJihI0nBCS+9NnhYXZwRp7wVW0EqC+a/cFnyO3QeE18EZ2K4hlzALRhWs+yvu7H2h5pDNFl4
iONmHZFSGWGSz86bb1RfLXqx1A3M/AAhiFeuNN8nsz4BtVe4t7YfkkTTJOCz+SN67qPSXkuHlKjt
fQ/kakayXJEMtuO+tcQsBcVF7G34LWuzFsDS30r+C5NILWdpx4oAXBaDeeUmiwa3E3eNYK3ul1W8
6VFOF2tet7uc6zlSxVyfCGIrAOH1+DgOAYCS3yjyutriLqj9Li4Qaj4EjQRDB3beqGg6gimyhLB2
xV1go/wLFyOuhla+lYZArsShmnQNtVs9t2Dq7FaVbKLFWQb2cp+bHliw0QIJluYYm6Mf3k0d1t+C
fLMXI/O3677Nw7ubscS2IJXfhSfO2yYu/TYb1mGp+v4Kih0bk/pRzm77NM8uvpqqLS8UEpmnQYnx
PQsc804NRnDt82H4DXhs3JViyO9Ms1uizMb+JfLKeEThJbKE8wzWAZoM0ifvYneq2pPcEBESD8/M
2NNip7VdJ1vThallCQLMnNqdnmavEw/BrWqOoB3zTQoZPGUoTpPGBAsj+AMD2bI1/YthyZ+BPXbX
seE6TMdtuRU99V5SOlsVT3qbvsIJlr9BVB2x3HE8t9adp1m97jdg7pd8LWCG9zYfzHgB6r2IBajx
NjLCAPVLkg1mfcgMXx/BTMyLvzYiKjJ+g04hwKpWkM20bjAXeVqHt+COLbj09VTeSO7+x8ZJo0+8
1eGr6usmjyvZ6kPhj+MGkyn606aJcGvLht4b5Gqn1t+mBG0Cb1vpKuqWFCMm2EcQqsNiLPUYgdwZ
d1oJ55KDqVixPQ/+u5Nbxt8i2MLTpJjJyApyjHfpeuPz6jjivStn6151vrrs0/6tGoL2XrNiPduV
qy5t5vUvot1aYnvy1j57/jArYHRrb4naycOD3S1s9obe7oH2m8RlMTSiBRi/PzdexynvLbkJfp2r
BVvwRHKh503GHPeu7H5tdlfMSWjt2XsxTPVfu85COBXBXRAEMA0TNagoosKl4pEveyOMZF9Wb5bc
sCKiiqNqsewHlxnYHO+mcayPHGjMbI27owFjb1yR/PpmOk67D56wI+T0QJjpB++fRMG28NaunH7e
hjKOvCo7eBwA9CoENKYyPxw0FQxPlZdfgq7DQD7Nnn2yOoAGQ7blFOmih/Jw9OL2EblVJiFTzpz/
MaYKP7DlI9OSRX2x7M78ssd1uEzhzvng2hoWw96vMoQDzJulu+9XkX2z9v2r0KT7uS7cd+1yjq1l
ea1rXz/Y2qhTX4qVwlvvtiU7/W8nWM+klxMKEWKZ9ufPkoccNFGXVlz2BV62Ep/loB16eyi1p7EW
1VX3SEl7lyeI0Dj1mLZPZiYGIqdKkKXZrghmsLL+aObtUEZEw/X8Tp7wkSAFTrR4/i9gvDJVQ3cc
XXdNirkb7ykFUrFqcIKzGQAXkt1GPx3qlkq5YVpsqj1bLA2xrYNfoZ8jckBMeWwHc/pWCcy1YZ/l
46GZBnUCjiISIEMIwbJLpfug8yc+b3RE6PHuSMek9qlb+yXdMeKkdbEBHu98SaKY5GGHxRB3obG3
b0vP7nnw2pWQmE509zvBvk9BKG1Q+e1WmMe5Ckfrwx4zQQF6wY86kEFRy8MXJLqcqvOYd8zo/Dsj
GTmkIZBbQnCaGYkKCwmVf55tq4NrrEuSIyxJgf/wPXer80JFSZ1ioYAf8h1EWNr9sVA1Irj8b0+f
5fonNqzp+96V68m0ZcPgEHRr1I1CfrdnF0JV9o7/XbkCraCv/oe6M1mSG8my7L/0uhECKGaR6lrY
7PNE0kluIJwC8wwFVPH1feCRXUUz93JLLltyk5HMIAyAQof37j1XlzdD5GZXk6n4HWz6InpenJdj
aeJbHvuHxKak2ReaGqis6vkipQB7VnT5SnKJSscD0OeTIeKjAefPfyNs1WBinbFbfPaLnH4OyFnD
Fuh52YrCPKIehy0Cc9Zy6hz86EJPwfCNZr1PI3joOwwyIafgwxRFBSNWVQhcmQ3VfUhHkt1YpirQ
AoMtxaYphsT4VQ4QgDY5FMrpH1/AHxn7/g0b77/n/fv/yOxLWfs3WfyCLD5iCnMc+zak3343+778
G/8y/uHNRS+3YOmJjOe/ILr+x/hn2X8tlgDOvnj4LOclpej/eX29v1zHC7AE+iZRFzh6/tv4J/D6
gvBZQtqxchEt8idm31O5urAxQ/AXLewfTtinAn4YXKEyKnbSZMaB+Ow5vMeiH8/YBBZz4++qY0yq
WNswfvEISPjF73j8CRST4AwZgcDxU0s+eqI3PzE7MImnTts9RtQcP4psxC/v1iQ8VkM1qtVohuzN
4K9rY53Ovvmc9DrOV5paCI553VEh9yh+X7mVV35IcqqhV7nr8ZmHhNzchtOYIAKigZuiNlUZZFAx
UpBHH218KSPLepqKNPs05rmiFY84INsk5UD+Qo0bEw6ha26iosqu2tzKDTS8eXAXSKqAf2gN4cGE
WMUw9JjYLxGSHD8YyuOVW9TsVeZoXoN8wwIXPDnVx9hlvP2XFRWVpI7r6nd/4eKj+U33vbyBowud
vIE5yXNr6rlQG8tn3dS3bRFAu0Q3PNlbS4SrQNGpR+T1/mVPDCLcF9oTj0HOOYHZ+TQvL05TOdo0
JRFnI2sf63DaxllRb2XkRzu2/siXaJeemXFP6HqMZK66BMOQ/Ip5Flr38VNtTc+J2BwjQkVHta7D
Md3mBSeDSZfivs0pTK1638t3U07pkv1TvVfaQfnHKD7jXXNO9PZs4AGk8unj7WTuB3B1/FNI3qKN
WCoO6oBim80oE/cGA6EAVmmrlqZvbY6IlXonvKXaN6mN0xflTZtmbnqICT+F44Nx8ppzAhArm+zO
55TDFgfCXFJJqUN92XQWougxB2KKnk0beu9kUje7tvOGdp1RLb1hidE3Lg2oK59yx70y7HFalXaG
TNpqfff7MtuYO7O0OObaHQT/LXJR/djgIAQuZLllv6YVBk+idvuQJkBhKvQNffa11bl5Ls9iGYm/
jdSXJ7YYoimXLOyxYMET/LZc4mWKZ05OuAGaQDarwGs/of7R3xtF7/X90XkCGGCg8HZ8EGcBMAao
sebJtcqhoQmRUUaRHmK2JkQDtQ56OVzbhHvd4xIY1jR6jHWPueTWyI1mWxZt9+BmNRhSDBsFSR+G
vHbtpEYr3GXb2s6yjcqd4VwQwckM+vJLFyY9Kk38VniVj59K4Ocqx6RBR68yJopYIVzrfjbSDRNm
8wg8aKq3f/5wHCy7ABuJPiTz0j6+JMIyVNh6jNd0C0JArX7wKxJlNX7VTRcDrskMJN2tmVCZ1jZi
/ATFGMjTqgfcVtgushEj0hftnELhmqo8p5bmluPHlMYsh/R07MU/+5P/0UN9spgtzwicpcteiw0k
086JjWbW45BFDm+Tj+OxtXtsKLZb8bG//2BezWlIAiwMNGw8sb+RS3L8XDgK5x5CXmYXBy31ILED
0fF+ao15uC8EhKGmUcOZ6fvUt7PcG99EwJQGw28hCBxflMMYFEZZAncwNYqIOdJztqec5NbINWTz
Bd/UPK+m3ofz4DuUD/Y9REzWFA8l9vv3/8ZjJt0HTy5bEHdJfD/+KY5GXEFtz4ARW9MklGVDnhj1
xPevcsJtffk2gYay9XFZvKAGn8ycpVuQyuc2CGXn0eRInNdbwlkkWxU78mnQx47zdUQWeRGJBodZ
HqiSWZA2TVM36S1MTQ77MkDrEvuJuH3/x735CNi54SOyLHb2J6uprmUOaHxgpBXJsHGlaVywxYn/
/CreQmZwhcX+kMXs+EE3cWfUbchpLs6s4d6vEROLhqbD+/dyYj5bRhZft1hOKHwzKPqPr+IHg2fN
iuds2Um5MzxqAe1glYeotedb5eXxwXakWM8lZ5P3r7y8wZOZnn2n6UEvR2D3ymqN7mF0s4GB5ODD
CVgKkzxFhOsZD5mjyVodVH1D6K3x2dcT0ICpibOH93/BCUXlZZB5ji0AH+MKphJ4MsigrJqSWj+L
DbzwdWpUCFKIb18BTckeDTkVh6Yb4n0v7fHC8ZvuKs8secgtzIwzBNlLq5hYWWM6sUPQz+OZmWb5
kk4fEAOMRcq0sPCeht5Kq05llQYxnNzOuss9Tz7EPdsIcOrzeE3ltTkXxfjWYGAdXCY2NlGvlhlV
KTTwtgU2MgDR11K9vULZWn+v4hAbi2X3mxQcDSW+QH9+/1W8MasuHNKFJ0CJg+nleBiGHMlLt0ay
QuWNrVhnMyCbacRo6nQIHnsv2jZ9G52Zy964KgMQi6uJoZgN6sngV4LqWqHouID3pyw9tfEXONj0
tDoadmpFt0ESoTDO5f79u3WWv/jk1VLRpXQMgoOs7FMuRae6cpKAElGSzU6wyQy+hIOHlP4yrurI
3cae2cDLZAd22Ug6cJd2KY2/Sa/AJgl9DZlJO5omJMIoiymExlAQ4xx5z1qi5202aajn72lpzwIO
ZUuSoBuPDdROgg6KLUexedpZRRB8CGKnpE4IiVweKMG5+oLUBE2JsJz7at3bXldf9bnu3Z2uwVMy
4xO81YKE/SgCZWOjAel4GyQFthorqqHOS5jhEmW1rHB/hUUCk16BgUfNgnBii6uoP5dE8MZHwkEY
Zgrf8ULVPlmO7NAopGvOfMKhGK6iGEdyZhUjuKOuTvZ0F+UagbO5SUesHIbr1FehVuYtkibnoPER
XARawlNL7PC2HUxxN9oTB8wzr/uNtw0A22em5bsSpzO5Fi4a2xGrsTAr72fGdLbWRjt+ff8qb8yn
AWUxpjEeB3F4JxsTJ8SBzdtn45U0HDVK+pQbMZGwsqI/ntJjqfW1hc6MWIiBLIo09831+7/gjXUR
HADHPYuAItbF5c9/27sPUy5TrT1j5VGf/GwJQjqyUMRnsmrf2rZzlAKB5juELbEJOb4MB7jS5NxM
OaEh2MMpsJFaJp6eMHLKnXblmEDBbsILlI9i74ou3QWtSu9Fj/e/SXORr0rdVZ8SbHB4OmcsaFaC
vVNnEMrffyCv51M+cvgzHnUappeF7fT7AyF3LU+HnMUVMDZrRGWjpmjM7Lmpp/h21oQ36Th7VoPp
nVlbTzkmLOsO29Rl486VBTkdx1euzC4MibTAipe1oJBF7N5VY1hfmDp2MRSj3/TT0fvbI5xpVcZx
f5mZ2XTb1bLeuFXSnquCvh4Z/JwFJ8LTYHv+8nN/GxmagE1hli2bRiy5m7Ke+nWpqXS//7hPkheW
9dxh6LuuHfDQHabX47sGKd5M/oS7StG239r51G9a6q10j9tR7GEJzPcTB/4vM7KIZt1lU7aKm1Jv
+tSsHaIO7GqLey8s10gjS4CIWfJd+LO/r9rUwRPpBGc+2deHXX7vy9Fzwdvx4R7/XghsGGcHygPT
VH/HWdg3pCkQ7pG6Kh/OPJzXa51DlQ9KIEEIBJGFJ88mLp3asIh55vCQBThtuiIliMn+2GrT+4h3
kG2Fq73vZ97I8rceL3SIh5fJgLxI5KCvdliA4INOmYzDMPnoOxGmi8hldha5ieJG51ABjDKx1vg+
A0J7ZgdSEgEy9HEU0RKpi6j1/V/01iPnBE2xk/ICX8fJ3r2ya7IUOE2hBerNXdwqilBGM+Hen1Lg
ye9f7K0B6VD7cYiUtAWT8slnaCcedYGQhy4qw36Uk0IJYmeqZbeBXS3MD7Uw7HwDYCWcDnEauRUy
zSoD1VqQ/bs2hatgVmMQ3fvenKjPYRGTO1jQ0s/uQnK+0h0duDJda9dLrMP7P/6NyYvmECUYiiMg
Xl7Cdn77Zksjtvxc8tv90ZoexizLDigKQ8xfY7cH41HciEjCk6YWdy7e8fVSxlxBmeOlZM6DO5nh
AbN0VCVCCjN0oc21YAv2iSY39GrTGFPjYTF/XHdZ7Lq/THuaP6jRyv7FMfwfywlvnED5EY5NWZbi
JSCkkw9Gw0RTzWjxI5wq/TC1mUu1JcZSrtyPQd/1h3FGuAkQZFhi7sfPTdHi08wtnX1sp16tMzdk
cxY1Z9OX3ng64EMdSmThUth1TwZVqhsTok0MeCC25i9yGjJv1+PfuUnBus37qQm7mFZcO15Eobah
UXC4aD6+PzjemNB5r0vlGgCPxZHheObSRtSHvQ8qBgFSu2KAVBul43PnkTc+Vk9wOgWq6bKxOJ2z
qkDrIaiZPSaoAM3KbQmZYZvp4wuqvXNxWm9ejCWEioMf4g8+2UlWJahBUGdwrGua4GmXBd+Gqvw8
CWV9+uOHR4GTpwbykTU6PHmBuZ+nrhUvX1YVtRdJBV0gN4v0TPH5JCvyZTWEmCZckC80FziYHb8j
v0hH7QApYyeOS7Br0KCCBujJEUzr/ischURc+Fh/N7oA3jDHVoYm2Yh/iknKbjUOxbdAYoKicer/
XaYxIH7TwzvPX7b0fsmTgsXhm8XTnz8c6h02x0GAt8D0jn81VUUX5+JorApFEzodQr3SZnMuD3t5
mSfrElVC6oUoQD0qACc7s6KEBTvHXMWopLfumVH3KZrYj3ad+NfsY/szK4F43QlwYGcQwwvGblGc
niz1+PVBLobCWHEOwEquWuMZfAvyrbmX+7hDeojfDmeCZyJLL/Jxg3dyRq8yYWtskLddyIkUQzcP
yoOHDWLXBp0gBjN2LmrDvnbCoeoXRkZ3ZrP9xncOwItPHW0m3IklHuT3HayYa2U1fmSsag5LHEu7
9GBoU2///J3TJWWNoVvkkyt5fJVkQPXjFpxta1zRl91M8oBvdec4S2994K5lU1ALqN2+WtDmOE+d
KWK31dcRGmzlQaFoQjvbIH/CL/b+Lb11sYA9KOOLDh/SweNbUrNrll2hDXBUZXKNsLm7qHtqSU4d
h2c2+2+9Iz5x9AVMKCwMJ++ot/N2AlrIzs4NyDywuh62ZumcKZa9sX8kFhdXmcP5cmnOHN8QmhG/
w5rCAEbkvGar3+1gK+Ba6R9VX22ykTT59x/h6/uiN8PnEiyAW056J6PC7dOusSXnvJgD7Sp3VHPn
DoY6M8Jfvygynl/CsdkTc2g9mW8Q2FlUOFjJRmliujR8ojLL2fK3Fmnv+z+/o5DOJLM+8wBHoeNn
KDOY2gZpzWvOMSYuUBREaGLnMxu3N3adVPBsBgS5Uy4Hz+WWf9u55TrR+LBx7oLsMn50BXETyirx
aHrthELXwbNMBOujmcfZ7UKovnIzLQ+Umx1a30t6R0YMoNXJH/mExE4RwXzjiDnDZF5F4er9R/LG
4/eIkKTEbztLg+Nkq0f4p52WIcOqR71CPmhNZ8UfppB2bCS+vH+t10OYagH0O3J22ZEHp3MwRjxq
IgCl1r3pA9Oo6PRp/JJ4KbBvsPR18VMaTIN75hbf2EkeX/fkHsMhkqqGmbA2YuqYbmd/A+MCt8nK
5o0flO6HAnTlHom0cYFS0bsLx/xbmYczNmcjr3fjgENf51P97f3HwTrHQDheBflhS2uJEwrSh1Py
XOlpWsoh4GfPTNrmoSd00fhoNuAiL8HOuNnTXI2iWIs4tv4Oer7HdZfC4tv43ZA1D24zVrjNOgMU
mIeKkZRm2XI+AMj4RJvPcw68+MLfp3EsPiGK1AQp+KqjWz3GnsHOOHSJAs2QytXmDHWBbUkCFwgP
trEOghyGRdaHXX45hjP5gbSz0Lj5ga2AtMyzlW0G+FIcDrBS/urd2sVgz7lqPU+TfKBIRRpEFXfV
j7G2UkSO0sWgQ0OJgJVI2cpd8yu1u24nhvd14VPxZK1dGrdDjVJxhSJEP4NbKRKSCi0fN3E012gw
UcZeUTtsoduEgVFt8jmffijR8iUHCE1QnbWhe424ZfAIFATUtTKBjDygUpl+dWaBrgTnSauv3dQE
Jxt3eUQmzhhlcmtKybbKrHv97LJZwMMtq9WkfBuff+IMMZMSedlIBW2hN5M5hg8TIdHEA7Z1bcMg
Y89vEebtroOGwzQRJ+NsgwUR9he/rZyffd8UAoMvdrI4GgnvKdxx3FdNZWyUZQJvokYILSXufUB0
EcLPH60tm2dvIE8j6zB6J00kVph4OQoKdqyrbrL7EL6S7Zc7t8pQj4qsGxyEBTi4VhY5c49TQu+H
81LSTCDiEodwzjRJgJF0afFIfKz63CPU+Ewy3oNNxMBFl3qdtSVZtvvV9sL6kY9t/RyFxnw/Fxm5
vzob3J8B9AJ7jboza28bOgrlphImgm7HGOv+En1oF6yx4GJg7PFPfbBG6RP85PfWp6roEN6i2GXs
+FkTgkyI8sa6GdIpv4q8EX+Jo7uggJuVxtMhLyf94CHz/GZ2oE9WqRUYz0Oqgx9Z0zmw6oI4ebIB
YFhrrfpuXpvR5HhrJ5/8r7oK/G5jhPV873vVPkKTn6+nwZurrZmm5ed2sVVsgG5X49oPYrTRjPTY
W42uFz3pqRBiBT/Eup4gg8EMUeZwO+q0+J5n5XRbOP4AGgQT/4U/WSRcFWwF50phk6Ue2D/VWZaQ
E9WlqUsqsIa/l9vKutJ13flbnGBgKhq7bsjFsXDjbRNsHnjCUYLUEIIiAzxAKIHEOQP4nc3UNtE3
R834ydxwwH0WzxFtGsZfuUrKJtkrABAerj8S1t3RIDVmRhJNNRVNd4zGN+iKfSaz8Sd2YxQjLUrX
zdyYsoM9WFEGodDVfCrKrKo3RduPoJNoVH6Xfm7E64Z4c7luYieYwfjYjrdXdILKVTOFVbdVXqpL
EEFtUyPltebyYIxuvnyH2n7Ou56w9tLS9pWO6KwvYrHxb6xY1QdLct5cSeGCDwDqNl0CmvX9zQze
DmfzVKa/akCCxco3jegzmMv6utIBtqZwisKvZl2Nn50auOzKnyl4r6huTcRe1QZxMSnHPcAIoSzv
wDvWDhgsMXwgfJOMoaVMIVHdozXHqw/7dRBFskmGefhktujdORe4/d1suRq9/+yKL/6YRPcpszae
8D6VjxQE5odQx0XFyHM4FaXtbOs9EgVW7MjWznjZBg6uEIKgLcTAFnSRqq+LH4iLk3GDb3Hauk3m
eJs4NaYHWIDu93Ys+jt8IDgrGmc0v0+tLHyG7ZTj5TdbM6MQ2jTroEsB13Wu+ayzxYuTO338gJor
Bd+Tur235it2ecRNgP2VdFXP2Qj6Mo9TYFNWtHA0A7ZPe/8S5NrQbZzWkTeFHCJv4zpjO11FhkS/
b2Zp8SHGnRrsqXI5HywxMOt5bZ49QnFJMDF7FNGjyAm+oWXKn1MthycHvN18ACAu8NT7lDZXKKqG
ZzOpopfpB/PJxETR+Z5MVzGYQ8aHbUR/18rVzyAX7PzJs+fiM5N3GFybDkdlEHVN/WPwopxUDWkQ
DjtOGqLW4BUfcV7M5S7iM1X3mL/dYa1RuEEAHKsKN6KYzAxNjF0Ci7TjRK8zRRdkhZqkvLaHqLtu
GcvXU6yMjr3A4lfrLDBKfDKyMi+MMiuQxkQw66lBSPGNenBFqGY2xVdRl/flpcxEx0pkeB4O4tS6
HYqOtWpw7d46CO3BGcjsKL+jX00aEEoiNGEhTifMKtQmyYmqmDo3kviWGwmRyFsB9FF0Vw0tiFos
BehXRQfpqcTlDtkCqzs3DVV5lwSDVW+hlCQfp2DuxD5CvdNleGYLbvMynvjWtNHRz2RKwyojg7QR
tM0NAxsPo08f4mA2bntosck6lpX3vU38cuDPRHtnNfz8LSSr5OAOCMtXASMmXjnKasl0TbqZSK8s
aR/zygrSHdNAyg7Cr5bwrNYeMUQVfvQjZoL9NHNw/wlXIDcPNfnMtB09UKKDJ+ps7UAZF1uWpdZb
VXSX0nUVFojq+sE1kLHM7hzsy8kJPgt/uRvDY+FY0bfw75Vl0YtVZkT2lVG1iVjVkW9ed3AXjU1j
GvVdrJ2QiCblDuZegFqJD9Iaw8+jCGR6kbWdugkYAkSOJ0Ud3haVhWtNYKvfkDmPYKh3K+dOAV8k
zS/E0kluDYLwtWjMmciofJbBJgLmW4KPGNpoh0kvxYufUPTcxn1QyGvizcOfbocLkComCZA6i/wn
cKoZ0XAdkRYru23Lb+wDC4HSIewZ0aNjjivLnexvWkGiXSfs84w1UkWy2TycbdYqMwKm2kiGAiV6
mIlbr5fhnZENw2MTJcmtN7fxXZJYPvl3PZ+rwJRSsPpb6rGrOkB9CtNfvg5GdIyAbnr9lQ0f5v3G
zUWG9wdTPm6HNB9XTatAJLE16R/A34gvOZgpZqlZL2Fz0vNviz6p1qEj4ZmRVb2RTRv+nfUe6C5B
T9OcdeKifYT4s8agviQ4VjHI55RN0s62tXUgR3catokwELd0IhU7n950++j1pso27iDG+JHvI8F3
N8RRjcWGmYg8biP4Muk8KS6bLKuKq8JxxnEVpBKimV8mHToVQo27TZ8UWX6Rk+xyI7FrWuvGbyUI
RDYR7UqgLuhuXNlGLetbmZfb1i1Ce9PKthr2AuJHsMf5mzaXKshyIu7MrIt3RmS62T4cOwfRk9QD
znJJ2GFnZE91KkLg2vQTCsA4hgM/LK66j2Zt4yNxZne02KjkhCa2QxjnW+Vmud7IMcyfUUQ5YhWF
tfnJLf34g1urUlwKXyXYB31rJgQEvtOQh6jAB4bKfQdjqEN1GmSH0LInQGijnG4W6zhtKjhoeHBr
W1Yb4kQw9YzKLyAeeL2/SNDaEMVMOqtDlQds0exQMa4hv/kLAcAqoUP1pX9d1DaUEDZTkv1KYoQE
Jk19+GiVPt5DQL/Rz3EcYp8AjYI8xA771AIgd9ExV3WQ/D36xHkcQnYnN0UFkNiNBBRffxEy4IMJ
xA+WS/WJj8lVaxuJ+AO4BpfaSFPeN1aSRBeNiLovZhNWd2izc1Bt5tTu62nM0S2IhTPbNxao1Jjd
/LaTMV10+gH9NXMJmZ1uY+ryupulEYMhiaxu28D5P0AGyfqNM7ELwLmN4WtX9IuLtPNKgupqNGnw
Xn0J+s7JQVJushI727aJKmJhqcIRGprLgmnfwQ75Ca18e+uiXIftMWsDUGeI3fohn5K82QZmEY0E
K45tu4qstiTtNLEdfXBtzb//v+O5y+1YouapXXZTK3aFuJSG0QCvwz5EnKlwvtFypqRBJNHiKEDW
4p+Ua8g8CfUoJtYA7TaokIefEus3NWL8p1ZgRTyHwKXgPJnf+052l4k59viJVPTL81Ty51Udj4a7
79B0XCShJ9UqjbKr6kq4H4yZZN8Yef/Lz/GipZUD1vHMOfqtU3RgLSIydFHUMY/LLdiK2E7bAzfO
UQxDG0CBqc/6vysDjjJtb3Hm3P6GbM318FN4tHNfJLonT9pu0TA0QGMBCNEm5qRXsVAac7g43dXP
KCmnD56LuUhYZfsxN4LmrtVQbaULJr3F1kwsRBRCyygMpfb57NPcfv+JvFVo8dCxU85FjoIr/viJ
INE0a69vkCvH/Eo1JhxIQ4UZcR4D4x42krnGb6XPjMDXDUsUox46LjPksvTVj6/qx6yOfFFc1a7l
laGsxfIOQ2iT1eG86yGSrNLAlvO6rVV+pub2+toM/kWn6pskwdG+OL42oLUoDyqu3c0ZwMF8Cg49
1mYs4dU3tsHRvSopDiwO7zN15teP2l+0PjYdsiUJ/jQITqVGaNeTy0bGmOQl553y0jajdjtT9IS3
oYvPNMOzM096eX/HdSOkryhwaM0iTIX9fXy3BolCEMleNMCZfYmJhZPBzOaHFMDkmj8o9u+PpzdG
PBNLyMximyglqLKcXNBMpWobpJC9UcO2GrJiGzugtWfFHpM1zYushb7LSgmlBUJdFLacaZByJo+h
2VbYHqV5aSmJNslJw2Q9EZ5yTmDxxkNhGWQGRHxC1f9U0zdlY9BAaoI3ODbeaoJNvjPr6ySzd2Zr
/Xz/gSxD+eQFLDGQDHSkLoiET7oLk2GSeFL5SKBG7OVh7XfGIYME521tIl7Fegid+FnOyogpHplh
viIZpArO1OdfG20o3+D/oIFpobvHaXP8VtDWAUJYJCUi0kN5WYsZuFqXpM5TaXXTo9G21lcVwUfa
VCw7zkZD7ChQW6TBT8Mww7Npbq8bBoG5yJ3MAFvHIq48/j2pHRjNi2VhzDqIcMXsYAFig9HMefBQ
JjVF7TJp9qAiA1B1swa1abe7Vkbjocuy8ctI/W8rmz7avP+2Xo+M5XfRckIEhaPlVGPdCRXaemBk
ZEVJ3PmMpMFPNV6oODAORBCd0xu+noyQtNJnwDGCvJVm6vFzGIzRbBmI9MqrKXjWtKdW6QBtjN3D
ciSINbvrLKe8aLuBmM7M/W+8BJQ+OAMYEUvr8OQleDLL7CbSSFsn3ZGDSSzzwBHtzNh745Ey8vAg
YIrBKvlKWYd/drYWqWHizM6HHAn1fSeA//XV3F8EhafPOXBe9ylYUWiA8aGgUKaFc/xMIU61xGaw
pMm2i+9cjP6bKiPi2xkQmb0/XN64lE+PDYfn4mEz7ZN1bCxFZ+EZjhEByRl3dp9tFWqZ1dxG6tzE
+noi4QoMFva39KS5sePbin28ZmNiskirpLzyZNU8Y+SBKw7PKbhJxlhNq8iY+usS0/1hmsXfYkzr
DaJKc90MFIylX9eXToeospXQ5CnRRDtPOmC2KNFOlwW61zO/+c3HQ24uil+EprRXj3/yGCq0nxDF
1hSrsl90jEYY1ZO1S815vnj/Tbzu3NCM5l2HaAr5hNlJnlwLf1xeBBXARyas8q6TeR9shrpVP7OE
DGDsaWPxpfJQH11myonpIok0Gb+1sBSHbTd3pONBj07oBdCyEA9NEsbhmZ3HiyDiaC1AJkHGV8j5
Hb8I6tvj32gPZh8VsIzWM+1A/RynELXWE/YNstgpV6sNrCFd7D2rSiYSGUSoPyIg6pEI5360Ub4L
iRIRREergil+1zZtjcuvaSWJK0WNeJzOj3EbF4DJdmPeDiSGOJAGVgJDUrNSMqqmy9K1uxsJWibf
DkWsoAaaJM8bMoKAAmdW6dteCTzq77+el2Xu5NYxBy09b54AGTsncw1ufY6rUBDWHdu6/WS0Bvhk
M8i/Unuw680cyDLbUjD0czDTTtHsWFOh3qAK1DcYe5S+btPagPgwef5TT56Z/bWgv/Bkp5n+4RNv
RpBD6MyA0Ade/Yrdl/yalbWgxDA6uthmKk3I7jHT5On9O3s1iVKwxDMb8k3yH/90O9kSG5Kz30zA
o3PQCzsCl5tOT2e0kK+3VWgGOB/ZBHIF7CIXn/nvjWKeVJBasKbWAFWaa9jfodr3le5BmJdOtycv
zJg/6i6qqG0ToHbogqyX61Q29QaMC9CypHJDYxOrASc2lY5IbMdAwfL906eB6Q2BLH1KEQKoWJ7W
b/1sj9o2+X1INOjcqH0sofeZHPC2f34VAkohSLJ48SWdDCZqIm7Gx0oRKSHQzEATSU7ZnKXNmVG7
PNTjQYsqxMejzAzmLweW47sx+N9FX3opCLEm2bipZ60iKiWgzIeq3mcwMa7GziLLE0Zqf9m5ae7u
3r/TV/sDbAI8TyzZiJ/MV6KeCTiM3UKOXzuiNnY9+LmVj9Psmu5sDMrDHhTQRyvcC/qC9+9f+tW6
zaVDZFCck1DE0oM/vnlFq10SK0E/dQLJNuE8uUlJ6npk0rEeVJSXZ45Hrz+kF1GRv9inQBycpplD
NzKR01JsGZrcvFCF81PjsT/zRl+UdMevdDFtcxJavJnLjvz4riJOwuAtSY5MvdJ9zoMOd3kSLpX9
jl1Dss16slU2MBlx29D4rcbtjHVUNyjBJmpLCDBqe7yr017+MGD7g2uigXjlg3CVBzoLxTNqEvU9
MhLJPFD3VNV7Mc2P6NcEwTP+4O/ElPqSOIDaJjaLX/pVNVZobGWegw9aoC8eH48Bp6s1+5Jqm+vX
8q7WDYyFAkEkPf7KMJ5SNIDRr4BU1/GAa8aDxjwpO9zSh41w8aISLja5gSgAJlg5zFsKz6WzAUUS
OzsWekXaECvVs4jwVW+6phEPnEmm+kNN+UdfKZET2VOocSAPCLoexxRiGyzYp0NZAUmN+8+kCGTW
JokbkrayJMFgmnrU7fdDPsOTyme7vjOMyB82o+7pVIGq9B5ihFYEm0Pu+xFif4kOCWkm6ktDq/nC
9RugURwDiRJ4Gch/REP591And82v6mnofv0abr41/7Fc4Ad5M6h8kuE/j/+x/+ef41/1Qhk5+oct
MSyDfpC/Ov34q4ft+J//8Y+Sefl//rt/+C9uyQfd/Po//+tHLath+dsIJaqO6SXMWP8Fl3jFOznI
Kv7W6Vf/xj+8EyH+4tCxBE2isOco9hvvxPsLhyD/OycTTsfQTf4r6NwJ/qKawIKH/ZToZAoK/807
cf/yqW1Q2sBII5garT/hnVjoeI9n38VM7Fr+wqRYrgTG/PhTrSnOyioEMd4Hxlf201ZbPCXRPBxo
lboHW9CB4yxrwjSnIymiW3LJzANJJO0GNL2982s6vDnV502Wlx8jmm470MTU1vwMUfI0meSy1PaO
NXDaUnq1bxpbDAd8St/sIM3u/cxvLr0Z+NQAnnflFt4XPbk/R39fyuhb18PorJtAXkFzmO+phLTU
3CN7LUBxAgo3jG2T9haNzECF8LH8+J7cA2rbgyv2cxZdDA1eFyTO964RAr8mr6dpZsSH6tqwVL4y
xGDsEw+OQSQtY0fmon2jPMPemkbb0TKuiBiMgsjfFcD+94nZ54/Ki9keyjALPpCY1G5NjpFbaNLB
JzUG0cF2M9J97D6lut+hCxYbFMImZDkiCrhF40MTIO9aK8BXLDYxoQA9e+QCgvS0StnRHgLZBdyO
Hxcr1UqTRC4/ND5I/h/L42yGiQ5GYm+lObjmtlJzRNcPESdwvMTatJR9krVl8on7MTOO1ulUbuLe
ddTKSKr6c5ggcfFrY0v8UfOV/DlaK5aOF1i9Y/Qg1ghRdOLRidCTz+hxZEBHRJMiGm4NbhSCXZQa
18iIgQOPpBat/TlNt9HAq4PZS5McpQNVKGIf6Q02gVXSDvbF84jdEUuhLi9IKtIH1RQ/bG3/qosZ
rcnsbWHy678pl1PqTwzZrhFstDfTPF9ZzYMVH7B7l1Ak3GwNmpzWXD5U9OFkhmcrkfqztpL+SrGp
/WZI8wo8x2qGOLCO096GD4wAB+zz0wKMuehH90e75FQaxhflzxfCjwg7iO/ybt5XyjyUVvnYhT43
UAy8VeoC91KE1q8+8ZxVV8/dsvsgnC1OnA0mNbJnCFAS/5e881hyXEmz9Lv0elAGLRa9IQBqhmDo
3MAiI/JCC3dIx9P3x7o1PXWvlbCe1ZjNOjOSSQbo/otzzpdSkbpiOpmFX+1Gow4euAsisFwsj2Ws
kn3AVXROO6ve+YYmosaRP3Ft7dfG0j+XAG4Q4dmSAE0qrHybT3pzoGAKWCiynt6QrK9esYbxz1l6
qW0JbK/OKBhlrJfisRcVcoS585+V6OvHRSHebia0BwZhkfvBLqe7AG7QhmLAYkLoIU91M3UqG0RN
S7pDtGoe2LSmcWHmelwV1fLC1hqWtzPk57FjTCGFnhzcvkoPZlL57xN8iQukR+QvxdhNpDh2L0Uj
P7yRaftyyw8JB+6czTi5XtRgXg9FOYSww9+7GVyfJYWxCwrLj2obERkW55eJrvCODWV6GE2WgsQX
VmFLb7VZLCc/e2L6UhWhEhsl+X8lBZF2o4KG5PT65IetjTqVRm4z5NLeBJWeEVkH592sWvfCCiK9
rn23nJ2eZh1fLNilLHA/MBA9IUXxgAsVT3nWHLXOIkGP2UpoBQTnWcOUEb6GOA2jSHOgWADiQYB4
xrsuB7VJSpNm/7JaGam0i+ee/HEWl/qmWQ+eWlkHMbKSPpSQEsGj/+asBd2hhiWknEx96/hpe58I
/TzqIAGZZS4Ha/W8a449CwKG7x87zn6eQTuNnbL2LmTeVZvc5ZxNNTQLZTzfUCmTv3db8xIY+U74
za7CssaWfjr4jXVJwEMU/fyFY8VCmoxdGdHHph7RKmFQmaLGy86AJjIN0FrQy3gdgzJO8xqck1+6
50Q6EXviX8JnlsnbOU5k74UB4b4Rq4vuRTZscvXevdbEFz4GRKFvKwP0cJf463ZxrfbbWTAGAQqZ
H5w6L/aE+nTPji7jvFkiwgQAeyGhQ+XyqoiM3kiWtKXjHJuJdN7G+FCGzlHheyfaKJvQ2FzC5+2D
A2t4nRmdmz9n9UL8W9Pow0E4NbtirABN4ccITrpQZ7EFYsm3VUS2/QuoQv55P9diliT8DsoCodvY
Z3z+zcXs5xzxXJXsbWd1Q0t9kwqFwGLs6h1fumWfW+vbNI0mtwOwzVmJ8Y0k42iy2slBCNPPPMTB
9FBIBAXpmGIMH7q4mIY8HoDCyGlejlnC+tGrANEBDCKi2LxTLOGhL2gPBjqAh0TkZdgZzX1N2pWf
ZKfSaPmP6WXk9fmDlnQfs7XkbFMzRSavyN+dFBEcjAjeJKdP6CEqMj00NubIw2P1w3Tvaj0iFyUi
mvWYrbV1x3TYItkL4ldQGMvrlIphX1XrwZ9JgQZ4g1Rh1McoM7vxyIg8NmBTluNZ+b27KRpRACb0
O2OXqAAcmIBk03EFp0W7v83XwTt271OvzI02dE91L/1jQ1+B6Ip7EzNHcphl3u/asU44wwHQkD78
SBRNzEBrOKZWs4ODUO2nrtePAwkAz4NxNxHrH43rhCgKLlOc2YUet3isz33xsfrINBVhs96maIcr
0SPOPkHNE0GIIRitzMB6tMbeE3rwMJZ4DCkmuwN3hL2vOELCNjWDrd5QEoe8BXfnAu4TkGp0YqXJ
leWnETZYfk2nMF4IgoLEJr0Xq8h3ljvEwoaTW7NghixyH6T1tzS9SPQV90aWfFV8Fgh+hg9EW/zd
YpmxLRLv5a558i60ab6mPhdfUuhO6CKWJH43W84EcLK5nFzxI2slSbL1KpOYeKo1jwuOG0Y3+b5e
4cJmc4f0DvQL5/e45Vh/m8WwVYOxU4RWrl1xXsr3tObCLN4JR79znYptZx/bUFGdouDLlllXZl+k
GbwtrXpqCucxLX8GNaqYoNqmQfCjllpklJeAcHPPOpTt+G6OXK4AHaehvcdBtRc1ULmS/LhMLH6s
q4Jz0RqumEn0o2iYphss93JPHtwifbPxKEa57l7FlA37bGbP4UvroWVi2UDw0yZLj4dp6qHS7Kw5
2AL/ONr5uxLOdtQD6Fx181ku1b3em1HVmU90UO+dnh0de7zrB/tetuJh4IFZ5xztlwzaqMdEFOPG
g6g5tyDUdOegUbaGjaFyIsHR7BMzkt5VWbpfO+Q8rApD3Z/oxermh18iic5y/4dWzibMIB4Xf+B6
mFpCWQTftWVT6mh8ucnaDVm5pPxbqYOsyTX3UJJ3ZaN/rAICHFFwa5gsyQPMknxvu0Shj1qyElpp
P+HiQLOrqzH2rFxcuxtZwRVd+pVr8keWTUVsmhU3tiydkzO2zS4YwTh5jQrdTCbbXGaXWmm/ssC7
SGfm4UJ6bQn5rbLgopCFB0sWBUO2LQdKMGHZsZVLglNv/y1PyHcKNv4N8tc7EeW3aBNtydR7ZQz8
HoupfudBI/xW696qcr4bfferGfWnmjbmjkXbL6qz7thiknq3pPVY6wR7uyipbvnWrvZk18ajP/U8
SuaU3Bv9fBWZcWUqupMcBn2rbh8iEARnaXaKF9rrpO1/EqxVPOHmXQ558WtEKmrW/pYtGpGrFVUP
no1wtNFMAXKqL/5Umvj3uuC+rkrSC9ZaXPlOPfh19Y0AOG5tXKpEjeuHSZVLjDACcdBkWnYkWaae
YVvAobJtB/BnemqJ+103aIifBs3PdCxlSr2g1/N+Yo/xw6ydy3OC0TK6zdg3QhG25Ap/AKQFbI7R
9xgZzAQYIACDpJ5qNkGZ4wR03XtgSgpCGCaKLM0OGAS7c9uWJgn3NeDctvwYk+TKFDL/IMr77HHT
D90UxFlHFe5mlTjVRt9tuZEl0hj+j0bLALSdR/sTtbK5r2fWPV5iAjzyUSxuDMTfm+Lm4fOKWZxS
+gbNtLn3SeGoT2ZQTacctBc+HhitpnTGYzt38mnJ1v5+SlA/MnitnzWFINn1AIRu0pqPg6VqcOC2
FCeM2+k2Z7JE3KQG4qMCHBwTOf/D7/J0O6Qm1A3O9N06221IyHVPTqQ/AdlsyVUP2vHYVWw7hW1+
kmQTfCu+H8Qbp8W1qZhdFqIoSJcb9M2sA7vxS4vwpdQ4sHdvjnU7rgbJVaM8SJkaL4vhrhE2ZKhQ
WiC/TGL+t2WvTg0hUSA5SyN4kcw/4inQEKDrg3ck+iWLWr9Wse+vauPVE/RH/levKMbQec8C3uSS
cSSZs+HtS6+396M7g8XpELzvfdNIkKurt5kk7Sj1OkSFROSN90XQoeUsl49srasmEtgscJwJJS5k
BySQfZCwycpTO8VJGQ+dtl7KEeCJsXZip/rV+sE4yNyO7jAfjZsoMPRtTmLgOaRwSKCc+F1Cc3Kh
+TBl2pKSLI59EGjHYKIrJsHjxTNK/W2eTCN0+nF+XSm3X3Ees/FYMa1yutc7w2dUjSqOsOwMo4GO
snDd3BRBp0SMfWQ0DQI6LyGAmQDOaMGVdQ84BaueV8jfJmsAsBqURHtbwy43musSvFVNppmboYZg
17afRga1tvSExk2emHtTQ5K9NuIraHp7B+wm6DaJgond4VvbeTp4yEI5CfGqhv2AJv9DBJrz0k6G
RHaKZHLge/amzJvO2nGbc4IIE5RBJzeYZJxLmYnnQjo3v4XtHNi5gvDy6o+h5vlK5BIpWZCSXo0g
xnpKeSVJNDZv30hyd15LoysfR0tfkCCURoRm6MFKESahc4xmq27OrecsF7rz5UFMRhAPY/M+OX2y
g9KenbupHDBXzCvHUTqfPFY652JOiimuSychWHUt0B2q9a5CFs49S61PEPO84wZZM9wV/mTad7Mh
k3d/bGE8Oajo4Lc526DlytFnz9t7NIah52XGZnaDjYt/8agZvJdkcofjxDr9kEyl+2ilgdoLb6p3
raLajRqxOu+mCNQj4anmlULN+Wn5crhb9DEfKQKt+V5wpnMSZfa31mCMsOrpkFqdiAVbo8fa/coE
gQvdA2FnXyl2s1oQtn3N2iH03b01ND8Vd/qxXkmcC9qu3gdeL7YBY3LKzrnQzoFwtMfKBEOYMmN9
RXeXRwT2N188kSQd+QgyarSvZ20EWqUV67WorfSdD744LZZX/rITYBNopp2dXwbVM9kbHKwFOmyh
r88mUTFEYiTLa1YbwXszD/Qtsyk+lilvDiqxih/SRjm6BpAeYT6RJ0VIWE3w/QjhuIUkOI2i+m7h
r9zA9LbecywZAK/kqEY9hnfiyU3iW2C2bjmgGxsA5mkg0tuMXV/Tjd0ge7S7NpC260JRS1+Hv+jd
tlOtpP6vxo+UDIsG0OfSXhu3aR9K3uMOri34GvLQyrOy7BmzCXyYe/xc+iG3avSiwFkIxLedzLiY
S2e9uWBm75bKXKgeDEbFm6qCL00WeDI/jUszr5HFS2ZxK9w7PTeqV60z7ENtaOu17ns6U9gP3UFa
fgu7MCMeLJtRAmxIFPce7LV0fiVjdgOqlopLDFJJOPely4DcKbyTZzv5rjXJSg1hjPsRjaj5k5hL
c6MvibYtBfgYzqUudoRmRcpYIW+bLS1TQZ7V7LXDUe9Ggs6ZaIjyBLmt1UJa+OBnGqwPdSJMkOX0
FnUj+pMpE0Y2tFawk0TgRQmzMDfMfFdGuVB01Ua19jsz8T+dDLLdGMCYH1ud074BL84g4JgRWR5a
Vdtd0q5YDoQcHZeChqnQTk1mPUtphLbAakCk3XagHRnTPnkkZrfb2zcHrWjaHoC7pHNfMYMGUoKp
WXfSvnQ1hvO84oZMzEfexcF0hnfb9bCR2HEx+lk0uuLgy4agydtj8C7mKSw8Y1cHczgmBKbmUHfm
u5TS9ap8r49uge0AeW/pLSS6cK23wipCJ6+4Yua8MSPMGXUs2Zboy2tZuY9kV0ZmPW+xVj3beh3n
IplYDe3n6lfZc6FN9rxxc/fqrH37TGc47fTF/w3PBx4lneZ28h18Z6MFogYt7HpyM9c9BmPphnlR
bH09/YL2/ssylDrbebl3lDOHqC/aUJmYbXK7emV6AQuHwSLsIuL/gLXunAW8teMHJ8wC9IqZc/It
58vvbzUdwMioIdeNCl5HGUDraXMnPJbZaoVFo/9SJsW3R2LalRs49joS3w0sg3sPQSIaEuYdkIu8
zEaIblX39e3Ac9CQo1orVOQ3hr1xXeo83fE/ra6M8sLcMt2L6wBNm7+Wm0VWoNtMAWEzicaSRhsU
icNWpmCEUs9ZmOT9t7l496tvXALa+LELXhqEn6GGJO4KedTd8oB+EuJibW7PY4ttjJdTd22q6E18
3Be64qlo2GhZrCMeNVNtbRIYqV+grLv+EldWG6O7fbKdNvbJ2jZ757QE6Q/P3wtCIlaB0MgLniFI
MxvzTwYwqwABACF1G+l15OBPSO8z/yXpnKuAZrCRko3ooN1bprUbW8C2WXlJC97xYC60Am5sq+UH
5FKQT2q7VB6Xe31XwIvLsmXT58lxruSVSvWutBkSt5VbxE3if4jcmaNV3c709Do1I/6fPMD3n5gH
pVpQ5n4S5TNGHtNeUehru6ZghVaicISOwSCllcI+cOu/wiEOwdT40bSQtEDq7rLCQDYPBn0/PWLU
6tAsaPACVlbUjM6yMuK2LZ7GOk4n78ioBnu1BOkDDeCh1ZpyP6RA1YOW+4xQJKqlNrQ0NpXOFCq/
3c9eg5G03ivrgckjZf+8bMF4RHaCT03NDT4wPhpmYMOxKulvEdxuBlSuoHyaZS8VnMQOsOOEwiNk
+Pcw+9W2Lwe+a6gJhilA9sCcjUHZAWxnyrT9ulr6zhXs893PefZp9GTCZR58ewg6rQKpcVX+6mTC
wN5eh4uO7/JRwoaJvKzjaBVTSWKWn77iJLKj1oar1yWIzEjq6jb0QZ+VOfK1yXi6W+3i1hx41VJs
/GmK8K4maC3YjB4zISLEyh9Svho+pvwguMe3H4o82HoC/+s0llsEhTeLm2U/Jfk5yH1QQYREznYS
ERcVzAamxbfO+IW24ZPiHPqeIWSs9f5D2VjJIXWWU1sJvvBiXE8L+1Ev0R/qQVwKh5Erh/zPRl/u
6UAO9Ty/9Ys86+otMPtrI1DSMWHy4rmnJCB44a3Ii11Gm+J2/FI6xCAgcY75OHDhQvXVzEuudew0
0Pbr44mIy41fI+ki4MnUSY6tz6psDlru7xu5pifJ35vHAxYakrAe6lRt22mnybPNnIoiyD76AV7S
6oW5w6ZMXsR8N7mcKN76ZJgjk/5hmwe7ibloN+DhVS49I0Nq3QuT2r+wUgFzcyrEG0fRhpoDExBr
DRwenrzmVKSLPUfKxdi8Wg+u8+KP0I7MD0f9LPsX1i00e7SD3AcAbCn9lpMcwsbrtr3/3usa+3UD
4cSw12/FwtDcDRozNzQzZcOZRj/5tmi9EcLwPa366IGHCpbn3lbY0VIYyCbbmrAy/eeJtfm2Wcyr
7Y0KtLekDwGsEq7DL3vxjjUxwLY53le0eNsAw/LR7tg1UL9EWuYbpzaZn7uuvxOFdoCAdXuqG35l
WVDTNIJSybx2PduY41YrtaJi9PaZThvKwhqvhv9YrLYbw2wFF+MO9HfKTU+mMf5oHAsduyZH72LV
ODpnO937g6POjLPs6hGj9y+uIKYfHpWMnY1npIQ4KMvbST4o/z4phmWHswUBfMngg+OXjcZ7kqZT
RzcPT0h/8bTmDtjApsILGvaZ5d7na+AeWCQzwh2f7JLpsEtbI+DLeMtqRGuSvg+Drc7e7GyprdnX
kUHVqQ07UY88qPZsmg+AXPEK7cq8VPt+XoItqpA5NhbvGTtJBOv3pBf6fde9znJiwl0/lzBr+mmI
zAFAQKMbx7mwt3PNhg0S321oaqr0mM/Yox3Yz1tG4cUe0xr5HOPaXWx9Afg2dJdcdxjmdlGmZ9eO
QS5jFpQlkDIfa6zc9DLOws9SimlM3HUL10xSM1MKcI+0N9uyXrLn6PFEM0MuqkuanArTGffVpFL6
kERgBGvloxF47wX810PfA3AwZI7jFf3hMYdinvEphKz/vQupAIc6b/GqbYVVsy01/J8tP7ZxzErf
aSCWQ4VGaoGR5Rn7htnqzghmcMYwuvetm1MA8RB6ebtZUwTmlqt9ONSGZaBle4qHIdY81W/YH1Th
EkzLVvgUR/jNdAoLfxzuUormZ/h6Hld1QR3q1dcFsDFmw51hTli8/XxH7t2bqrQ7RgkvpVPucSzt
DXjBa5Ha0aCPTKyCiem+c1wzCFOUdWPPrhb98iYbrDyuxfAC5PehRfoRWutgM/zNh7AmGeZi9OCx
HRvcDl7Z3zJK6A10d7lf2/JnpsBp2w731QR4b4c055PYK28Vjx66I0YOfJ10dSFt+wU46UVj/L7L
LaqmlMSpLb085nPhHGpUhWEBTjSUnXhKiAxGq+Wv1bEfynoHyfWr8lnlZbd0Gm7CVH8iOu3QrKzh
W8jJIYRLFNltA4aCpztpIz0tz5qHaJpegB1CrTXZ0Z2KIyO2ZAvHSO0gBrsRMXBVmNrWrl3XMHMl
f0ch1nPH+QDfSgvXatVf0to3NrCB70jMpbpxuyC8dSjYq3HdN6RJTOxaQyCirNzEIzdtvsk6wq1I
znV3opl/dSQ/bka3aMOktIzt2qdwx0uDOCTlyLuysu7zYh4AUvPMysGvD4Ps6mMqLM6bbhmjZJTj
xuotb+8aw48kW7stAwtwTjLJIq2vt4tmPPHle5A5oxrmWBnVlWnEYh3Y7a5MwhK9XN5dgHx8c9RM
pybFCVhS8e1KmwRbkcEga1MK+2m0meApc5sT3IWhT3fifB0BT7nZfBCL0x801y/4ItZl2JbyVt4V
BsENYJxu/qHIApSEtw61A2RuJkZ5I2KZ6t+kMb5pNTUdOvmdMaE5MK25Cl0JgmDwu/eUldGDSbsR
+Qyjrv5iNzFjoyI0RaVFMxHbF2u12Ve0kx7VxS2DKSie1CiflZd8VKOubW25BmdKQ4JZBlbfOca6
MOhvykPdvbQ0wLkv5UkjpeWAS654Ib3VP/dj5xzkyDwbtxQTZqU/mLdd8tpV961rNrs8GNrvAUvg
fjGlfjZFGvxUc6+9tWWzvOd6s5LIBAk+zFKm/7X4YWiNS6uz3nVudq8y86oRd8FQlv+A367t0yKs
meEnGwsUpptmERitjeC77KwIQnkTe6YEwTfUFD95GSBRoGSoqcUxxhd2dbArEjE8c3avaW6bUe11
L25APVOYPuoCO5nifvEhdDaBeh4W0rZ84m5fcK5eakPPf7BEkfsFw+fGwFVcu3yGMCd2U553N7Cr
ExaywIWKkiUh33VjYehkCEXKSm3FyAvrQzYoI5KwGg9tVmxRdZW3qdelTSp5T3DKZwLaNkb6wInW
r2YfzhllA5aIPgo6eQz0s0r1z4HpQaYZwKuyaLAgzcmZbw9K/IWEkNGyNqxgn3q9H3dtVbV73PrW
74rQ/5H66l/qqv6gsvqnOq0/iLH+31Bf3Vxr/1x8tRs/h1/1Z4Vj8NdfFWGH7//8j9uP/K6+0nz/
LybJ7cia2AxSY9wsOb/jptCr/oUoKJyQSBRv9IrbH/2NN2V4f7lloDsBUYtYDnwTwWgPlyz7z/+A
UoVG2IPggzoLTSwh9P9befbwuwKSj+2fZmo63s2o9X+UkphyMIWgCrsR0WzbRGr7R/lVOdcl5PWm
hF/LirfpKONbZyijuhke9JxueUDQAvY8/c0vjOZZx9i0xTuENNTbF4WSkZl1/daGg7ZpUIocEqdE
qYHTwEOm7rF9yHZkoRGko9K5DlvD+mmuSxMp+1ahqPkHF3+5SSlI1sYZz35OFpaj0SDh7Xss/em9
ATNLkPR8m9kjkUCU+Ju3+FMsFEIMcxa/seTCe1a49KWWG65eV+6mrnpqPA0+LPIDypZRMV/2WRmP
GfjqTU/yA8sMwtD3sOnZHMz6MzpLY2PlnhVVme+/DYGgHahSgkZ3OPbJiGXM/aWGjoAqLH1b/ti9
cHurx67oUM5Y5Hftk5w8fo4HMmfmpIVgl+d3XmfcLXyWF3/umy1pIMdJeGxxfWFGRcIYVBMZwpq5
60+jo+UekQSipYGRzg+R0MRKfdAvpJTddYXxgqe52NRlCXa80dLfAkejSOyCgClBhg8GrG0aEQzw
4UPqjIy2R6BZ45zO7UZjMyiIbEtnVrP5xSYdZ8uc33lRtXpBRW/uxaynFyCW9YGp9W0S0ZAWI9Rg
R8QoZD+qeSCMxlhZ7c0lNmFicD9Qj6hvxxP9marLPfSGq9655PufZis+CQFo7A2uWGoMIpMcfWPK
ZcLcqsaFTzOYoaPUs0cgh8wPM/K4e9LpGX44rTiCWyaynEHd82CiTO7cngzQgCq8M6v31U7qA5fa
GEFyZX7Wz+53Kv0RUqlbfpNPQxbDIBBMPGZuY2mXYRbFsMdmMWzmoVzqc8JQo4gdMp2OK4NHJ5yw
xDH6Z4YTobwFj7mkotkjMUq6t8RHq7wfldlcs7SiUjaXYb6NyldM3N5wXlPHOo/NeMUYswANJSi5
aTwOYMrCUJf+mztXd4FPhI9mqbDuqjdzwPBQq+6VqKU+sqR60oRtP1G1lCevzZpuY4iyJlShV8kY
6pmn1FtHuJxA+lS1F0dY/n6Q08Asd+xp4mYkW0bufSHzBzRAEbw+MTxLjtBWU1aGGFCIQeq3Cz3D
E1VRc4aEnTzrbR3sCs2DMicXhw2FZFgyFv609RxhXstWVvdLTzASZbT1s2L2efb0tbDiW9pCe29i
MuR5QJy/xdHG5V2TvzI2N4gy21+aXR98HHMpKMe7SdNbBJf9o5TLb3pCMpSaCWXwhsBjcDUSdGoY
dE+5NQKOJ+0iy+p7aNHvpb5E2uTpe43dQeuNZGXZ5cFF1bgXsv41LvMS4oRstmLSt3VBxlXdVCMc
V60Ea28Eod3Yy7NBUEyTkJuD0ixu6nSLbI8srzy9M4v+O9Gt4RfVW7cd4YZmiFpIHdCmE+PDTHsh
28jP8rNMtarq70gqyx0Vp3OPo5jtPuPqYOsScXBb+M/d+IoL8rQmrvVlsXb7HpLKfXfaxn1I+sw+
CmGgDRge1lVzwjFlmR4MxABqFOV7IWx4waskB4rcOe+xyJ2vYeDGL0i/YQ7c7RpM7HEF+3OTpNn0
2meJdddoTNd6RdiPS5lncz5e0AuxkWyK4hwQ1/ZREHR3j7FguiR5nV5G6hARQ3FNtoRluHf12CP8
7jVr69CEL3N+HhKPgTTR28vS/CQ/5BDoQQYEl9HW2EGXyJf8kCSsbFN0h32gPzqMHZKOTgpl6Bpa
DplLfbEsW60U5bEVH2JBD2exLEuBYZ4aJfwHWSV5PGbddB+gaN9o7Dtea08fN12lY+Cil2RuYxRk
DA+DdLb6rQdv9cVbNqht2CUabYvis2aGKNevyrEfl+5GliJ2ejp0dWdG4BOt3ybPiQFR0DSOk3q8
nZkg01zwqdCHndU48ftCxevq7SFvcsAiQozE0GXts1uKrYcF5N5n1r9HlLl8m05Zbee+dx+CVBnH
ZcifevKeQo/Er2eLkB/UXPMQdjp6PSVB7XamBAJC9hbaEo+8pdxENtYM+hOBIe116hfsn4t41zW/
Og2i8GIvTb85p7YL5FUMAXzj2kUSKQMN3QxZOK5PgxG8orrytk2TbakOyOyaqrcUqPemtRkoIwtS
4aIr+ZCaC8/jggC1MhHbyIRou1T9IJYc5AQGV/JDKh0xENQyj41xuwy7hHStOGN/cD+gmMU6+GIT
dkarNZFSLMSyxcPtb3vuymdvSF8ImJb8mjHetaX3NM3r+zrN5dPUF4JFyjydq8mp9/bUIxZYxgwR
TdJE1CCKlE14MpKGJW/au3RBPhOYdWwI0z8F5L8hKVvUYTAbdcrYeCOYnGWY2NxjeoLWp50JfWsC
D6Q7iqoeyyZrlAlopdAe/VuAmTeohnVQcl8mxh0rdC9GZjdtS7vAM+dN8mS6yRLWSLJduXJSDWXy
PC7rthjt9xVwskVet2DnuIw9KctubyKmPloTOXnZxsoc5DemMroszphPeq9aRe8NankyI7MkkOmz
Jx3qXgXtfWOYW5MSo6yaV45usnBc2tdhGgxSwLUmHiSlvs2mGrCm/WYMpsMsKtsvQXAxPfHYNgXt
06QuVmtLYhEzbkA6rpLTJldRI9Oo0Ml60/IDcYoSOrLfhL7RbIu52aT5G9fq5zTdFLULE56gBAjO
Y+EjA5NKsMRm6QuK7K5fk46TMTu5gTo0WR4vrcukSX6NrMkvKa7OJ23OHihFr/lkEDnlGe4eNQDa
1r60KaK47dwI88jI/oB0NstPyi/RZsZTN4B4rm51WlaMLGcT58WZb86qRKgobcfgaUZcwx8Ev5xg
bC6jQc7VtNhfS0+WF9E38pHJ3sQlkgzdfVcWTO98nX5vtKcZFUWArBxbeEXhHXcj0cIDGWcgzy5I
M5hoD/7Slnd2b1ks68e+JoLMcpbCO2jBMKMYyxOlHWyVFYjfgzkPvhSyBxyEf20D/kcN0f+XcN4b
Ku+f90uHr1/VZ/P9992ScfuJv7VLdDe0onjAdJOZgYk15L/bJdP+C54u3Q4MuJ03+xg90d/aJdf7
i0Gak0WeNz/lYaX773bJtf4CSg1wAT/DEUNu8f+kXbp5Uf6uWQJgQkwtcQZYabj5bOdPqRdKKurD
sZ1iCjVkf8jWVSEW5M8L7bhaq7DSu3+HXvijP8bhNW/NIR0a5moec+NP/pjRdTLmWF2PQqbPP5Hz
NltjNh4b358epln/d9m4t37vj2/RxcftoxYzXRc6yZ+cc4M+JG1piT5u8B7v+lubho+/Igywc/+N
S+8fvlSg/xUnYJl4lP7YeiZj1emjUZK6amh4Gbzglho2KtSRwF/K+O8es791vv8cuPv7x0i3d+um
bY+C8k8fY1/LllDxtgcJKss7Gqxxl1Nz/xCI4RDezW4kKxNlq+mO8mLTrP+b1/9Hv8abz0mHkGcF
fLp/fLOMOhN3qTRJZLtfn7qbZRZdHRbPdSxYj2nW7+fPP+3s/+Hr3RKXbJMOny/NH1+PjrkzTaJf
4zVJECeuQlzcxZpO+uxz2Vba/9XLoQlBSgwAw7o5XL8+r3mT9sws/pfAqTw7oOHiztO8iKxJEbE+
NRH5+s5+Dvxq/69/nf/o7bkOgTcBKCe++bc//7vX61VH3UaeRaz8xUX75xoP+lwFl9pMxf1sWt2/
eX9/flYhBTCOIeTpdgIBN/vTr69y0GnYJaaXhpXUAxGMxRZvGLZsIlE//vVb+1OKC1SmP73Wn6KL
AoaRRYOYNh7JsDyUZEAAIOiBz5R5s9HSdGSDYf4Xe2fSHLexbeu/8uLN4UDfTKtQHXuJFClpghAl
GW0CCSS6xK+/H2zf+8SiDhmevcGNOOHJMY2qApC5c++1vgUFsZk/hJA6b+Q0u1eJTBDGv/1Jfvel
eWChy6+xJqSIvfyRp0LjsSJgd6cjQcsmMAj2irL8Ei3T9Pz2pdbn49dlh+9s086iDWWvUbHn/vrQ
s2TqLVm787KVpJozaKJMn+973VTRVvXT95Q/FLssBbj49qVpzp1dml4aRmG8joBl/ehsGZJWGaGX
TMVOPOY748a1t8Nn4zDoeHmHIfDqQqx0bG58Fwz+rCD0+359ZlO3R36NxHdXTmW4aXiPthy42gy9
HZY/EaUBfQ28dUY1qs+yr4bD21/01W9sgUlhOVh9+4Ht2WdLwpj7Tm40jPap7vNLIBjmEXvBfBVm
eDja1PoxgbU+peCC31n7fvPF2SzBw/AshWzG63P2y8uKkai2WqiMu7GquyMXYcSNUPVCE3UV5yHJ
hjRbxkM7otx3UoaJb3/v15e3KQwgqrClsYmeJ9eiHY1wUatsp4CK7u0U1ZeTtO7WkUSt7uzKZwzu
aPofft+Hx4by4j0Q0utf3iVqCrctTIw1q+Hsl1dVDbm5b+VuVnI1uhY/chdGeOtn9cEiuBrdbh3t
J8t8L6/n9xcOTbh7wORBkrz85WU+pOiqJP7AwmI+HzXRrkQde1hIVrtJOfd8mvX4EdV5/s7evn6j
F++zBXcL1FGwVmRmeB51Y+rEspCPwagtQhUbMwHoZkhuOfA9gEswKDcSg+c769Vvvm1Isz0icY5J
MxC2l98WOXrRjxzKd3U7p1dThu9M+fbaFogwlinbAoCswvs68vJ3nvDXV6b+DKkOo2DtoXvrI/jL
E+5MUzArcxI7R4C6TEqj+ZKa5aPU7uqodZ3TYqFuTk3vnUji823Qtah26eF7nmOuffyzBwsFKj1B
tgQ0kQg9i4mAHnPxnEsCezCuRsbp7TfJ+s31XCad3FrMCj7i5pffEzaLHbWFMmKmlMs3plxQ3uys
h84J3PUYzhCVEyNANi7HIrtKlyi/DjA1P/fob3dtXpUbMC3uSdLvfjDcbjwCT53euRevHj3ecXIo
2UYsYs45Mrz8jLitOF4niMx8CdzYGJGiuAzGj75bFUd8JuOWtag/vPPLABvhv/vikYfbhzvyr5qL
KnMdAv36DARh0vb0xfx4FZ2IremN3fLVAkRZ/ekyf2xvwD/X85WgBWBepn1OMxVa6uIfcLQ71UEu
k10caGrO1b3K8fp6yBtg0cTmkNj51yEZTPMmchjz3ye06WlvdkoinmgbD+LfXGfqSGOm9r6Otm7q
IwP7pYw52XZGzyTfTM0d/Z5kuQgzR1THwbFMQk9tqfq9UVSVuHEmJ/ymoGn7T0mvsvQaAHkn46Rx
NAbFlLhWCMR9/4yiRNsXRpaOj4tW2ARAVgB8r3nUc4xmLRQMZx7Qe8wOz4Gwy9LdzU61km6J+blr
nQz5q2goDvd1ZGnzYQgn92cpG9C0Xo2bOp2Rh4fIbOiTjlH6iQOSiXpB9KusTE4A7UggqO+WjEjg
k5G1kRnLSvgMahdpXLUsApjKe6G+Re7okIXudbS6IsqKU5uCDEA3MzIIXQIMR+gIUMy1MLdo2HvJ
Vz0hmrtIO2PGeDF3wc0cQuyLJ85CaDoBxcpDGSWSIIE5I7Akcx2jwdRR1WiUR/5d2jv2SjTWhFer
3FbfVuSptXMDo0d5Ak2AiEuhUZL3HUajglbpN5yj483QBP60n4w+GW/HcV7J9YPMhj3JBBaOW0uC
fuLcYIDKzb0ra4HDnfHfgxsbFsENQqDmT0B3fX2wOwaHJzBs/bDle+fom6DWEnoX5kSLJd1SXwWW
mQEgzkzZXmSpaexMkk2MQ0cbJd1biwGorbZz4W69XsONx0Ps3wQV9jzEBX2bx5JIg2IXhWM3wvS1
g3rbZnTr9pM/B+VF7hZYPzJDMxOsLSfZFRR1MA+FmKfY0hnSMlOhmIDNNZA02RZpf/KVIHVhsFpm
fxVl7XCKLGQ+e1vL5CdekwnStWli4o7KbtpBi0+jbRks44MjO51scqJbsljQGWoxRxuJiImOaHCO
IXjcuV1v1ejEHZfpG/rAB6dOc25D1wOp0irp986S981HeyiMKqYVR6a5SZDGjqbvLC5xUOXiIOyi
D2/7Bo0sWsBG3eDWdNLLlnLrHrexAfSuAfmID5E+Je2vuruSC7qEXYS8jSugEQFSVowDijyhYczQ
bnNA8WkLo289FM1h8Nzkzq06Rd80MAua+JL8pq3ZKjp2npCwwWu2PTixc9GzwSA1+WSpKHlkPwND
sGQmKT1OlOA2nRN6gqSE+IAZKnJsUELaA9q3VDfPfqrYo6hQDXcTTJFmemMW7XiHo6AwP9gZKWw7
mhzVh1UObxycxpR7IppQh1d51/T8HOYQ3Wnpt9EdBx/UQlLljrzGOTLfYwmzyotImMNV3llZt7PR
Un6fkboBHJyHMYm9sElOtNuxJc6UbMUWZD7EM/jjNgaJymS6WXpQ68gUIFQmriMx6J0AA4JbDpU7
maUs5j+K3jaXXbqE9rVRuRgN0OVlx1HTscHbHJq3PTKapMC5nCHLIUU+8TJCRjwOTxmm/35rVkCy
tpDIrO4pNfJ1ciwV5iYo08yhwzbos9tBWoAlSIeS2QW5I7I/Nc3Ea45RIwr2Glmx2qZ2NU17T0v8
/pWIvJshYkH7VI6lO1KCYOw9FD2w2I+u13pj7FYmeZlae+FPYY4J+hmfI/Iu91esv9/N5mYu1Ci2
vSPp90MJRppWW/N+QXNfo5cK8IC33QR6AIK3xRi7jpZkI9H6micEQ8VtrWVdxWAsUud2MN3hMTA7
xmepOUzk76TZQxJq/7OoBSessVbK3HAqSo6lhQ4YIwE0o002l7ThFYVhHhPK6rY7P5gnwo5mxIFE
WEMtIcMql8x62ol5vq/z+lOZJszF8qQu7vyuqAkcajONOkcgS9nJNhT3cxNqFlDtW/dBXaffVTTi
rqJApG/mI4z+WWrqyROI4kafSt7zdE/CvS4Py9CP6uRGjB8mggDZ00neYDsK8/SnSEvmEA0jQ0YV
vRV8ioC/IZScrJLRTqgTcqsEsFP8Mcuwjpf0YVZ9feFjBYVX1iT9PYkBzPZVZkyXi3JJrADUv47O
QYMuBxKScWHUTWB87tSy/Mm0c8a8WMDqPg5LEm4ZiNjo1OoMGT4B1mioaCCJfM8jxbKUEtB1vUTd
pNYWuPHTyrz+A7wCLU9w1HGxOAEmvsKS9PLdosB/mxmmfYFVysWtjK23ih1Q7+0+Kdax/6RoYiNI
ctiJVlTzasggEC0Op9WLlvlM9TZkxxsDIwCKDt4PbT9PGbGsZqaiZy8jiWWfzTX0Vcgp7V7LDtb+
3Ai04GWUL89gyw25bSTKNvTmE+QZpKf+bWu3GjJI44/eLjBL5MaMlGXPyXWC5SAydZE1zY/UpazY
OUET3DhOoFBKifLbkFbZhfKy2oyXqWH0Q3VSP3tjJQVlmZteswuqESaFDp4bt1XEJ7ZoLLfzYCPu
JVKWTB9dih4ZHVnE5lXet57aoTlR166VLw9pMLdfKo0ac4OFNOzudUAizEHCGWq3QWqlP4whDf2D
MYRW9kl0S3mLYKyaSC6wF5SuIPWpR40KYQf8l1Pnp4O/S/wETgp5TNGD5rF2IQWYnoeOf22+LGXZ
xZ0/lt+TpMB+LwnJIC4ixKZz0YzzWuc6lD6BS0jKZqKEu9TBMFQn4c74kaclKi/M3pq/TFLbRwns
j1QHFxvStuKGi1jqujZ2IzL7T+kcjHvbZXHZTegifya9OYENgG4wxTTXorsZVW52XAJGM7zyJgoD
aGYoyxnG6iqmYgovmtroze3SmekH/KLcLRUiUtuSLNBZ177lK7WvBgm5YumcKMXwHaI6dCurTg+W
b2RBPLuOIy8NS9U5i+yIKoRJaMsAbWb1qvyudo8tQxgoCrzQCDyWUWd7e0ilvmjTKnqcGol0J3ym
mnSda4JzV8luRpvK6XFw5QuwFG+WT7AE88fazZd0k3YNXLZeBsz8xt6dPxnYrnbumIcP9UJwRxy1
CdTFjPr7x0QhSkPIz+yH2hjTBxwYqqHAr8TTQp67/IGdGNaL2y/odRiIiuuaqDRU9oiaSSXD5FZS
3aZtf6VQUl9hEfDk7eh17UWR4MXfy6CWrGKgWabTAqUiIJFFi+NiCB+zT0nPiEgoZ0alyiCsJiST
IdSWUTydBWNqFfT5Oa+6fZb0hrjpRnPM9iECPSB7vhqHo5xayEtQG0i1IXR+cuAtua44VTJkFJmK
qbJI6RinL1XqkUk2Z3UXXlLy9vmx6KJl3MCQI4ZpsZk8RloggESsiCM8R8dyCRTPVIcy7QSVTZik
R8RlDpFKSmoADnPmIKpwGrZ1/HcDEcmWejacwfou+xTMrU6xkS251znxNCAK3jICFWQkMnp5IBQo
1xufXDpjW/VIDDcLRkB8IW5azfinB7EqSKYbo4UghjEq5IENonYCeeAufLzMziL+g+aiWH1Kqtyt
3aPz2s06CQfaqbL4ULQ9a6LdWmRLKDbGIxAtOQLLirhmre3wR5+7gebx1PN3I3PxRXDXWPkCd+rz
OJO6mNeQnoaKM8vbHFtPQxZDixAFw08VTH08CdtMNt3KF3XqvPg2ljSDDorYSTw1Q1Rf51USkWgl
g9zZNKNTPRV0WGoyYDve0DwkDotO1WSfOun0lJ0upS7lpOVCPiDZyEXqIVAsuGHbRqgyw6ne2kVJ
JFsdzW1NIVx3xSlcrOBgoruNcM6UXn+LAzAkhUL2ORpwVxlUIdNElQ2SMo0Za0i909pAyd9i3n8a
2bvmOOsw3Q/ujHvOsGQF8wmPKTkZJXXmxVyBRd3ZlHqYn6leNyPRpHeZGIKHdDbVRYCiFWfllHDQ
88152qMlMMwd7FlqSHslh1GcGWjAkL/XOyfqqmNtKHvcDMYwPJb0RIJNEMjBRmsO+ufQWFhJtzY/
Kw9msLq5cEZIfydBMfwoJrqPF65RK/OyyFvl/AjDXqMTwJq/K6q8fg7Rrrv7IZnF94KnlDfFHQb2
ijpwUDZNjP42rsFOF8OmrMuNcgOidOB+LIcg6tHU40lM8YtlKSqGuZ6LfW0PqJ0l2rWTof1qOY6B
ML7zm+I/94IapkwnOftu6mqMLnQz64+cYgc28AX/tOX6vGWWYc/FrbEQn9LZIqpRZ6XLZeuFSBCG
1jEmQs4C2HJVMTcfyxEEMzgsD9WMN3A/NhB4pw4ds7vcNh0xXay+5vRpLKgT+HO8FHwklNpklCeP
hl95HVmMdFE3BDFhF3UhzGxrQsEkqnEAwnGdLpS+2ZyIq4HmAWwl/AWfkIvlPCapy/JHf3fYcI7J
7Y1dVZzOZl7b7hhVDhaoZeop6TJZAzMF80XFYiFfmCnPffQdPVtOx5FuiIPKrvItrLHs3hMwBbDo
5eanKhS419q0CXeDViNC7UQB2tNI/i5U7kXRKSQAjkx6YZJrgl9z3vcy6/YDGGZMJTM6h53lEKuz
8QisRu/OwQiRizMFLR6dcoFw6SsCmFM02Wi3a+vZH+Zs2pPwFNyHaqzRGfZEE5oiC5NtlhUzFV6j
oxnCXtjbsRPk7HoObZH0lnmU/+AOi55wCUH9c4EJuyxsdh9tKApEgKuIxsWlISrd4EcCjLzJKyOb
do1GXUf/qpc30E0GfYKaOaV7Bm38dLnCNgIGxQ7xIbVZgKC6yZYRzd/cuAeBChXLdAr1n180Se5D
wn7WAyoxDNuhEK7ae3KR3e3gGyr/WeVF6gExHlir44FvxZwHdZbYDUITpsVktIxOyINSjQoHrS3C
pR5PZl+4ZrtD/eAtf5HzBX03+Gt+B6PioR0TsLxNOOjH0IQfs/esZDolTQ0bxZgp6LbovOaviy2N
44zITWz8tGBPMnM5/HRLtVylxrCwjKBum67yxc8szE82ArCqbJQV55Qd8xXZ9gJLaR0MuGosxeC7
CVmGwX+i3DzJ0CZAxyEs8kNizvCJG3YPdVsb7OAbz8EXjBktyPA+sZGRx1zYQXokqoORaFsaUbuv
qI3H2G+iII8XoyOLKiFkh9LMTZ39OGivjQ1nFn+6lRFcy8he7D1OeW6J2bkw5dyx9WOfIxb245QO
NRIampQbHgP1BflyH+5COAzYadU0wkpEFQJjELvj13AJqNBmNzP8T/MiBo+jt43ga1jScFswo/4Q
aOQ4EEvcDjHTAFcvtlxIswQAQhO6ivzZ/t6IDnwhS3GBdsdqwC7O1grb4W86MEteXljbuWEzByCA
RnzPbgU5a+yTghNFL9NPJhUYwZf12GFq7hXgdkLGe4ZwyxRmB0JvMnCJIoRBmLYGAqlFmAb+OZ1k
wa7EwKk4WnR2iuK3DNOdRel5Kh3+NC6Kabiml4B2lRVkyvF+emBdIcx1GKZDG60ZtAbszEz68m+z
rYabjKKWF7Vx/DXva0TGTXcDgW1GlDYSavA5j5bIOasn1jxfQaVAZwcaKbhaXKMvt4Uvkz9zVt5n
0fvhp86AoLwlxi7nG7gjE5cllN09l/T0Bd6j5pG09w55sJ8lPzIN8PAoI23Yx4yTJDuK8tDa1bIN
bqkQF330x1zMd2iZcdowm5QSvzWwRTLv6o61ZwmJ16yKXt0UKs3gpGFRew7QysL9ozL7aegqeDb7
FqTUoga6FnOI0VrVPrTHqqLrconijHEd0i/vqkBKCzPNt5f8BMLRfOzYcp7cEXc3QrKp/ATuyfzR
BtZs38i2pkU2ZnnvxKbLH56WakoPjWxTfw9woMDhldqMremV4V9b3O+MDA+S7cbejqkDwhDCUX4Y
lMMZtuko7Dc4kpY7H+/fSRe6/OGANIrYGQzrmeVjaD9SQ2f+USU6CDG0UUDE9BlKnneOY9kOABXV
CK0hQk85I7c/UmWghOPUjE+ZDpm585RDx0YFCzfaXXzjq+JoyIE5CvlnoHE1XeYLmJyNa47I0qOJ
IgpnllQxGzkZX8gjDfeoTcBtcshlEZtONdNORN+8B1lJr4HeI4gtKeyAo2u5jLDjyC3/LJzSIIbW
YTfej9ZoPg+Ryw5BC5OxmIcS5b4AYRiStzhPaMbcHg6LVSBHx9PCQfLSJydgn7YDcCu0iYjuzDTo
MTA76zsLzmO8YGMS5Z5ngdleIyt0pLVT3lbOgjxuaHrUrkWq7ORgEx/s7LMiGgxOZT6nqJF28VeW
OgAnPA/pTVlG6c/ASDMMe6YqsPEYdcEta4NhOuA3jsyNQF4PntUlAm9rtNpomN8DIKS7NUbDjok6
NDxuI4pR3FtHq3U4T2EKSqpdO/YRmMBusCqO2C3WLlEFHfCssflCvqC77P1knD7WKzkIcc5CmqJK
kf1tCR6cT1YvOnoOrS/EsVT08biCYh0CtCkfU8hl1ikaWfTvadh00U4sLlmCYD0cdz8ug4cKHA8G
neqoId+6tDKd42tWnNxZKSwy59ymge1kY5Df+smAlaAFdeQwERjH6sBD19+aDQdiiyw9joa5taJZ
lgUqayLBtuklU3Ruw2U14xspaCcavOImk0NGKyrzlkd6OQzPQhOuYLYk9DVMGFKfldvSabD97GmI
htHbeoWPwL7nHEJOO9b8eqPJcuNu0zVG4jnqkY4koNMfBQsWTaXA1QcoC/jCAi9sD1PZtYi6K0vi
66+yS8moKtoE49KjvKcE2hAO5R1YEDjJIGudiboVVdjE+Mzgd3HiQ/tZSeyAROb4XcK8xQ6aI5WF
SWmxtIO1ny1J572mfOZEExbhjI1tQVFgLcIKtkxAx+GqL3N9a+RJEu11ZXlqz0I/NldQJkV4CBc/
io7zaAqqGlTi4JC8vOv3tiXbL/RzS05AC5nqcTrW7VEHPC7biTHVeDBau3rowZOKo+el+KiR/1g4
24bwS0k3lwgmw1QffJwlzSU5icjBMyJw4gIJyW0C7pxMQzaFZCvLjAxisDg1/WeVuFe5TlJ743vQ
jmEygIrc0eXKlk0fONwGUgIABbW2SNx9Regheu80LT9CJcw4hRDe8C0DDErucZ0ExmqmHh/nnBSD
eFmAR80L06BY9mH32UgbjtuavkMCKJZc4DgMvFrFhZ6yYiPBCA7Hnufja6c7i+PQqkq/7gsAbhvS
xOzv9iizlSBSh9/RcNsPLm5tZOH0elF22zMMqCK1y32qM+dnoDo4vhr4xJMPrObgtyGtxCgxcE/K
QOiCDdJPMFZk0Gsg6FK1omSaPqNtGJ/naaJPkuS4Yg01tdVBkFzEdASsjgsdif8+4MuK8/8QVZW/
a+omI4TDYMJ1AAmXX5R+gL01Spc2PAqlvY8RJ6OCdXTw1V3GSdmiHUSeLw3u5aMXqSLb4aJp8oPG
YGZfU/1xYgEvOyaXLhDQ5GPOfELFILHM6c/WACTQcStRP39i3BJ5caUZRR4a4H7OpaHnIvtgCwB4
N8M8j/o2xDUSfWzsrgyuXMCo/VevjBwwAVZBd5kppbqzvFJgIcRh4L8nq3o1T2ZCiybCJy4tdMkL
OZNVuUJqn0PjHDtJPp3mHpe9OdvRjkXO2cM9+CcS7F+pcv+j+fCFRfFNM+P/hzZF1C2/TKxfQeIv
fnbqp34hu13/4B/Zrf2HideB4BYCaeBJc27/f7LbP+gVYV2MeJFXYR936B/VrRv9QavbiiI0TasM
YZX1qL9Nivxflu+gkgyCgL8jOunfqG7XD/Zish5goOQS0So9MEPTWZ+iX9QVRTKwZHYuriqTD0iy
YqOIYzcaudPuxGisauryC63d4Ui+BZwj3XMe3LQWkzFzmuYfqpwgdXVArumxlw/JNIhuI4eifupY
UDAXV9EXt4yCu5BR+2dlTf6fKDK/uSxF3//60f/3+fu/GFXffP6+1f/n+pv++TLYYP2bfx7B4A9E
1R76GSfC/fe35fW/jbJ/rHpvUgosFHp/mWj/5xkMLB40EghR05GshrYKyc8/z2Bg/hHaqK5WPTiP
5pkp9i2T7FmaCDQ27HWoiXgEPdPiNTlXvbipVK3BniVAovtAu3V6KkbLRV0UlMesSii6U1K4xl2H
ceGmTb0hvzQXjPUbqKJpdWRfoWmaJg5cB4YYHKOyfhLLxnCBqdJBi/Kn0aP9A2sjmL5WdC2DfdYn
88JI0IRZOVsmR/LCThnk4qbqqVsXcyNtCRjGzOc/rcuWUQnnTLAXaDGigcPIYSFrpt3Urqy/FUu/
UH4kxXDfo0/qA42tssyV+QmGYcq4I4/E5WSYSxc7zO73amHsA2+DnttOdCq7mHyv+A54EBom0/ot
1pL0Qs7uzCbq43xDo0uENtrM9qAIN4AKbFrVoY76h6jORbVnJ4vbuc2ObkIQS21YWLgKRr/7Bdf6
Nxu2k4b+zMATiLz9bZZF/7UOR3lsJhqqXk9N+7+vYa9X63mAMu0/uy/2eZH/uges//Z/Oy8CnOqO
yXO+ruN/v3koq/9AtsjebAXkUoVrwvA/i79h2X+4PoaEaFV8Byaiu/958wzbwqOOKodAUg/CO1qx
f/P6neUYe1QGiLkcl3mohfmCZeLl8t+GVd57tnIftdPqi5Twu88MJIznWnXebebUyy1nLEQRQTjc
GPkIMXrO4DZRD99xMs/yd1SG5/rs9fPgxyCQalWCYzs5Ww7QF6GbmYzg0bUL59S7TU+hWzSXLu0j
pktsPYbREHFa2CG6CSi1HBfsbQJ55faXm3f3t7bsV0/DKhj+RXG2fhAWSi/g5jhE4llnguJksZ2k
jgbrkX4HBr40U6SqLervl+U/Ogn+EhG+vAz9AQTgLrdy3dXPBHW68o2kB/TyaCRIt1zPKWNavPRj
ssAHe9WHh9nvL9FGLluAsNPPWdK5ShIvgL5N0JNTdtUeWvlwmEVax369pEDfk+RYjxFBQiqv4kSM
86VP+vG+ZHy2R6GkPglSwRE5iCLauXUH28Wx03dEe+t2c/YDUk/gzKb6IXIBW8jLJ8vTvS1G6tJH
o67xZABoybsbcs2umFQzHaqPDDc3vvZistWQOeXg+dFxDAjU5/aYpcOOBv3edkiVr0FhiWZfFMFx
bkZWWW8jjeQApm/rG9f/9ravnzr0iezxyN89l7naSUpsOlLlx8z22yM6ESoe2ap3fpzXDxdXweeE
zJMizl6dWL8WXWJOGkBIdfiovcHbBgVmUq2Cef/2dzlLvFtfbl5qyjaHUtJGQXt2mRT9YmZXdvY0
Vjr/QPPDTw+dnMcRzWGFZ5wWgLl3wiJ/1J0cmhh3RHedhShbtn7pQsPpO/YlsmVb5h5y8UWzQ9+y
vBew/JtfA0USVYbrcagP/bN3oKy6Cl6QSB4LKQ36Pj3JWlq9Z7763avGc0gKHQGqnu+dv9HgsE1S
qgx0XXDBQBDk8hISM4kSNUDEwvIsBFc0eDmzKRgQMx2uvrXvo7asv3g25lCj9sztROIvMRD1jxzl
xxHD2HJX9JyF/YymGwEtzlUklbEn2mCJC+R8ez1g72jK3vwg9DJf2FBv30l//+uDn60hNkP5NfIN
mweHjZdPUy1y2x4Wfj8zqaYLfHTWFuHPMztQeSAUo94O9DD2AwxagoDL7pqQoBZXZ+V+NArLvxhM
kkcAYL23lq9bx4uPhckCNwTSBnwZnH/Wk8cvJwtSQtxwKPr0KbXd9HLOSS+qDBP9dNI2l7pzGgZs
UXethBritx/8s5Mv6dlcmV7OantxfO/c8NI7y+DnGekEIhRXtRX594FR/Oxq5id9QXbL21dbt6Tz
7+lj4PF52djL/bO3jIzN0nFG3rKoAuaOVhF6+eSk26QRKpYtkQJ23jrvbByr4Pnsoj61txMETCE5
n54d29KGYgPHQfiYWL53k0G039boMGkikQTF/Cfg+FY/ERS6HLxxGt9ZWV6t7RwZVkU+/+NMwS75
8taiTy8VfXDWr5TOoeNXXzOzqbeVRo749o/r/ubX9cn7xXYQcnqGxfvyUi2eVa+CBvFojN0AUrhV
/iGtrel5bIfs2DoTSMAwOFpT+xxGi/5A2NdxAbsRY/n5k1ZfS96H39w5uf2VHv1yNFr3C3VVsF8M
lHnaLsdYV7Wxr8jyKd0ov+GU1G4ZgYOXWnuBTZ50pDQ4TwsCzZ2MQMBrbbs7azCCy1xRbOuwA/Fq
mcnOJu4KlONdW0XdqRGG3kw0Hr/pBklkb3roHDumnfhUjDiCZL61EKTFATrtd6qo3/xmASKU0IXE
wTnNOnvzVODhRpRz8EgaVbS3kaTthEjWE4BYLhbY0JtRgId4+0795onEPExm9GoL4OLUs7++7uBE
TelIP3p0nMa/mkffiWk0AgZnLT01SDO3dOVkjEA2ICBpGt55IX7zSIYsNZRQ8KAsbFgvL997pnb6
quQ5yRxzMwi7v5NO+sESTfNOZbhaqM/fvdBeCwR65vzzPJO5y8sCX38WPfr5UtPXIFnHyR0zVkgs
N3bmTfsy6KbthFFkWyJmRTE86ffSbNfy6WwBWE/sIaUyxldMOS+/7yzUNBleYzxWyAzjrg+aKwFg
6lB2dLeTwOkucBY7V8jlyTCY+2g/ZE12VGab/TubzLrYctPRQ7GBcxSNzu57Tubm7DUyeJwV51KX
0nQTFU1zQwzAx34xrd3bj9lvnm1cxphgqSwxo4Rnmx0da5eQUCd87HJQH3IFrhQhBB0QQP6hKrR9
M0X+j7ev+apA4Wut1ic2M5OF6LyOmqqpW1xrCh+VmQF4yOtv3Vy+l6v611v58o4SOYKTjj3TMnms
zt5aFCLM0vopf2oMCa4YqPSuLx19mibf/5gEnTriyZkvUtGyn3UqP2SWbVzAlu1vRDu4u9GY5HuP
+uunjC0Uw5eP44wY2/OsV6gxYJeJxX6EVlzvfEuPVwXTGxKEkupIu8MEp+WQg4ISLG7zcLpQE7r7
dg2zevsWvD4Y4qqkR8S9j6gnOCW+fN6bxqpECp7mKaidjCUb+i5RBSMIHp18pfk97vI5qA+N50ZH
LxMleWOjxSTtXTfS67IGpyO1NaPNv1q36zr4S1lTzI5pz6R6PXlG0TYxoBProbVSjsKqykAErQVf
v+lEmj31REE472yIZwnoXBgdMsXyWvDhZubs+PL6RD21AETG8SkpCRXGGODsJmgJZIuodkt1Oh0n
IxmfMISFIDyX+tAmUXvPMDN8gvc+Xw3zqL56fiRvMXGk94M2icPqq+5CLeyFaNfFXa7wFZIlaAAC
RR5JwmN3bCHebEvhWQeGuLgsSjOKiwqfymxBQXn7Zr+u31zXZkWhVsfUGp2/CVZTZZqgP/FEEu8c
y66yDyHS8Lhpo/FAtvr8zm/6+v3mYE2h6hBVzSH81VEVvYVC688tFSuVpyaewEH7+M4O9fo4hjaZ
lgJIYms9WQZnS7bfVnVF5m/zpH1NU7P1LhC9Ea0EX3rnFNChW8aiO5Nw4lvhoWloAdtPuW1+L8oq
P4U9zb46VPkjQ4Xknc+2vj0v1x5O6MHqseO5oiF7VmU1osLVZdflE+pwByVcU8ZN1zgfTIlu/e2b
+/r9cRleBuuBgKsF5/tF5wxythu7fgJiV99NXSOfwZ4x7BSkqWQqzD9Ydo89KyKD4u0r/2YNYQzG
qRgjH73m4PxbTqEXrpzP6inHw32feiwQTjDj0uqx3eECaZ6xAziMDwMwqgnI3SA0um2qLOtfP+Dr
YY0E6WB1TZvrSOjXNaSdPLhHrlc/GRYZI9ZI/qvvN3FQM0lVJjleb3/x170YFkAPgotjgx+xKdFe
Xs+zBZl8tqifSOWYn3oyKw+KaK/LHrbixguD8UNrAZUcRWfuMrugtzKLdoN9yb4KZqSdEPs52WSc
jutMGBe5nKlsVlm1V+XptQrtgRwA3zt4KITiQqD3i0ARXjq+7D7IlhDGt7/P6xqAVZyfDs97FITY
kl9+HQISoTUKlT2peaoeVBF0e6RAhBW0HUh4W6HYIt3+vYrrddlH18DzWSCYkq237eVVBRFxeZZU
xRObZXmXVMCdG4h7h8L7GvrPnVl3O5B8+rJYxHhT1EH7zkPzepUCTU2TEB/sX73fs3dUYc2awLpV
T+yPfexqaDgT2u13ftvXKwFX8Xgt6caEWNudl99SC/O/mDuT7baRbGs/UdRCE+imAEFSVGfLEmV5
guUmjb7v8fT3gzNvlUmpxN//6K6a5KAyIaKJOHHO3t9G/lJbKcl+4KbraBqu06Sydpo0/0kV/6/N
zzcvReWqQE3gaSpnlWMTrf6nPsuesxKMf2sREKsn+lOCqNZ//4V5o7YyOZuT+sYoDdCPffarnFgQ
L4Xf5XkMQ2ur0hvYkkXc7q1RH2HFCBNBGGQKq7JJW5y7D306kbfTj5HfmDL2IQiMF47Qr5+mCTOB
VcBWdYorc10mfysj4nQSjUxy/qKgdXY5PTxvccSlg/rrL8Wk58V8DRs7P187u8WWGqhY6Mb8eSDH
7QY5NBJCG8pRS57I3pG9gduWzIj37/ar52rrFnMLPJMMt2lwnl204aXKQHTOz8LS/+qNJtoOLVFp
U9h2D+9f6fVRjEvhvqVohuOkmufjC9IF7U5Jy+W5zzMoa6YDPirRaH9DGT2ES6i6YumEF+GavimQ
mtKZwQby/h/x6kkSFspKzkdp0ql49TdgZEO1jVzpebS0hPTdgbyKIjEvfJevniQDCWjeKxyLri7j
kdP3hTZQXShCx9GjAXUlXsK4UaZ53JDts2xDlEZ7GBjJhe/mtBCjwmTQxH1dR8T0j5kFn16USIex
6W2nfQoN80btk4/tmIzkA6nHuMh/vn8btdP7+PfFYHDBwrF4oPzdpxebJVH0kGr6p3wxCPqzOqMi
76VJd4BIyXApnXmX2Z25qYm6951GlfdhTspsCoz4ik1muF7MNoSlFZiY+CA2qtGATSfHNJDbCKua
HhoHEVqOx9kp2dnFbO9qozUgFrTThb1Cnu4V/BZbp5JiZ6cjwojbOVtvYj45sQRLf5wrkR9ykQo/
5B25DTKEfHYda74zEy2lC5R5ZUiXRNf0dj9AE0YcnlnHzsJfjSq+8gtor75trkHGeZEeFbiSu74e
mzteafuQTYbtdy2ESEEB62OJwYhE5IebWATGMsP4SfoCELUi0J+1BC8AvfHku+0QuOt2EDFpdGEs
l7ILru2wWc3OhurHkNbAZY7WxlTpK77/mF89Ze4MbKn11VqrYHm2OGTdqEIqtfrjuIqvErMjnmjk
Uu9f5azWXh8AVR4vLedpVNsoyU5fJi0AudnJQDnOg63x+2e0iFMhN/1QDp+XOUUBigkLz+8aLhwT
eoVdJqbsIdpe4/xxA9OMFNje7DazDgH2/b/u9T2AqsXUlfeC75ae2ekfhyqwmXNz5I9zsNpIdcLV
H/bOhY/3DCjy9z1g5GxBKGPbY850epkiiVo17g3laI9hvyFnyNrIgdxImEHZPaNqfqsaRLav6x1R
Q+VQf1E0YSMBmnuPfHQU5AaJ80Flq5nbG+kdY4bxwp04bRqufyLts7XFgAibNrZ59p3IKB5wUwr1
mCaGseFkZnsiHjXuCblQRk+0U1Ab0a4X4Q9QRmL//nM43aj+vjrFFIOxVR9DL/v0BlUBoe+lGWrH
DMDzobfwG8YhPUoUmN2Fh/FqJaVfRc1qKqsUDL/12fINbHPBDlXoRw4T+Vb2agCtM4OoWmnhbU5Z
fuHGng32f/02jtAUcSsOiwbO2QVJgJyAZnBBDIfyZc6lfqU0enXvqG2OXRBbQTKTzsRgX79CfkMm
b5OjGenT9ANG3Ml9/06/9fPpKSBGlBSVbJSndzpSUvjr3JpjPFbzhga44ZJFZbh6igGu6K3iwvXe
eLK88bS/IUXzvxX//3t1pRXYn9Pa0o8s8Eg5cc6tMWvqHQCI/NKdXr/W/5yd/77T66QVIZOqU82d
fWZG0K/SY95hUmpIoaMxvBlG8dEcQ9Nf5GjdgQNRntFcW1s9y9R97TSaxyl1plHTPGolTyH5phOe
jFNTGNjrokm9tCG9+TfyjYHtQe6B7OT0fphZHlVLINXjOGjyQerFdDu2ZebPFYx+QrELIN8l0XjD
knx4/8mvd/rV3VlBgkB7DOY4Z09CcGKC9O+orHUaIJNUG7eNvTRXf3wVGhgKxSDIJhoL6/vwWzVt
WAAEl1jIo43S3k1sGqgw0dILj/qN38Lru4o1mCODDj37plbmrgOp3ji29Cp9WRaPCCcv9YHfeHUl
9bpNH4buF12w05+iCmCa9jgbR5VoxysgMuFeEhJ+DbdQ+fjndw1psM5nycIEcuL0UnOKJEhfuFRX
RIFfFYwqcS/2F3b8N969VWOKFkRVGVaeTyo4ekVm30zyGFPo7JbQsnZ5STA94T7p9VxWWN4UJtV6
A2zo/d8Hrej120fink1VTkMRzcXZe0/2I2gY2LZHtZ+cyFcCMYPNybvwK3J/iq2ITQVkkFol13E8
JE8NMeEPdK7qA84SxO4wl26rzHSe1QgetLcMavAVk634GOoY2rsqs2EdFNa2k1g0mK4TS+MVWbJ8
y2EgG3CqlPTrAjlb9aF55LanIVCvMS1a1Q26+nCr10PCJgBWAwl9ZTdfkQnTghQxsQHFYBu+bWGL
ZQ3iODr3AaDnbqkmNOhNZ3xHJk+OeT00OvE1OkL+EKyQfhNFQHiwOg7xJjN6KCiq1Zr1dZPRQif5
qVG+Sn2wfgjsPoY/LdO4J5hWdF6qljX2mChtP80SDrsu+0oywwMsFejtLXgh9LydPhfKVdNJ67vD
iJhouwr3CQXjGO/wC9AyTtQ2xVEclMm1Y6R40wMnBhQCbqW7SWuA9m5Ns5xMCKWwXuaR19LtG83e
RkWsIv6Z8Sz5AZTGxW+zidCPGsjXXU0ltquakRKmbuWCSNMymmfM7fSgaibg0XasR7ZTA0LP1yVH
HQSOWoRXxahx/wJ91n8MU0ezi7KOxRcf2l3NCC/eZlUPEavPxwkSvpPg+o3NsmGHBPsT7zX4YJ8G
bj+J4GkxHMNBmD8dfM97oqTK+/WIcsWqquakShbND53oQQJH8qokHFIMmuK2GHqeNPzLBYkkZvdU
1cuY7jq16z/bE/RWxJ4G8Zl6Y/1Io2y50aeWuPSqwmWGjScZEnfpipSyPZ6ju1pFiYM93Kgzr5LB
ciWHpWIcLYv5Q5N3WMkmqe3nhMM2rF9QG24+NfPnoRYaAtU8VA94JUuIH4TQIEpIQkxamRbULxrv
I2dkFf8uXhoDwIcgoBSbf9X+HMuJfpoaZ2R8KMqiP+MqTB/I9UILTniLvOlCRUk3w5xg25fmZN9r
XRV4sJajz2qe4zKY7MHchl2BsYP2dWtckV9W/nz/Sz89Hf/ag9npkQIwPVPWwcHpSiaWQQy0MZHR
sbc8TeWMvM2pJ/JYMWsgpEPXBfFVxtv3L/tGiW0waaeXz4TMRm5ytiNkVgs/ITCCo2mPxm0dB/Wz
U4gVfWI0P+uGIPSg7BM/ZJCHVb6vN0Mmg31IZuhHG2iSr9mrL6fm7McnaR/SUo8v7Iznd4ZZIqs4
/ELkp+y+52eNvgk0HQl/B1FgiO/SkMQr0mgtjIi4aBzgCg+UI5cazm9dFOvJSo+jj0h37/RxAAxF
hNXnA9WulaBoxidcwuzxlQjc7dYaVoj5v5W2H/4uJ34Xa54v8+uPpCvIjHJ9CMa51GiAwjVPoh6O
OI13jc3JfkpmTEKl2uyRAl3Y0H5RDn+vabjcenBbZ5G0PWksnv68WhbmrA/GcByXYdyCMiDOCDXr
PUaiYZ+wM3it0WK5c+Jm0+VJAJZ1ZTs1+spyIMihY3SNtTBzSLPoax9iluOJMk/8CEvQrRPA31j6
eb6wG77xUBAtrNXLr6HauWxBZm0LBTwej6k2m9shl/YHNdIIixGFutfqPvCjUb+k7XvjyehrJUPX
lTEyGujTW0XnZcw6cgWPTt3gqbOF2A8o/FxUp+MGomh+ofB/43qrhtBm80H9Yiln1dOQZh1u23Y6
4gx+IEu6ZgYaGh7krUMo5+bC1da//uxFgPln04BaT/Ec8c5+XbdEIx2q6dg2ovejiKQo02kunTDe
+E38HppJVO80/341m34rbnGGizGd6ulYdPXoDcacH7rRfGA76K45ol/6eN+8nMWzwj4G2fd8Ska5
pkAZ1abjkjS5h86E7CVE0FezqH7QeCovfE1v3EOaZOhpqNJo/J2rF8tpgPi3FPNxtGW0RaJcbksA
U09/vEKwO8CP40aq6wD99EkVprCDAn7sUemMr9gdPzja8Fc4T39ZEzmG71/rTJAJAouRhoTPy2EQ
y9creW8Y2dZUoRkhe2fuCTBJ8KpYYvGHpJUYeqtoP1JxkU80xFfDQOYgrumJYOki9NoMYlWlQNUr
qBHe/7vOTxY03DAxckClPc+7eg5vdWBwNMWs9kdBguW2shN90wnF3islW/77l3rVflivhWVoVQfh
fENLf3q/GckZcQx16NhTgoMXmsVjHQXJzYjP0dfbEqkCGEJPOiCRFMh+h0m2FX7iKrvqqMR3/z9/
DusCnXrGQMxAT/+cTC0RKMpooB8g6qtFY+tFoDHe5ZEkPmyh99QOpY70HqWeFkxyk/fEgvZq0e7j
vhgvSKZetbp/3R24wusbvxYPZ3enIrYaJ72gPYy++loZcFgYE6Wsgwxhs2IQoKbkxe5XUmyVx8Pd
FANfq21M2SC6FK+pGt8iMHXnMMH1bJFq94BCbN+oDHHXt0V2AMGVb+GY2B7CvwkkaZS6XVaOFwRC
6x96ugDq68JOS8GxDEY9Z+crMpSGQSACPWrZgvG+dHQS6TliRVGnuHbkBF7GCOFaJvL4/hPV33qZ
sWWs6xR7C/3A0yeqDHrDDl0CygXNuOFctzwiSqU8nizlkz4kzqZtpLEdjXreteDIdnPuvMRJoH3s
l6p6Lg2ioQQloSdDBT9XbAjXSVXDJ60ZyhDcUbwIDm+uIeHHNJHcmuBfvNI0SKl1ovLJznrbzfnY
mDrFYBOipr9WURy6MCEWvzIlYE5onx+EprW7up3nC3Xd62VTIsjSGOgz/wI0cSYmSaMOuewYz0do
Scl20cuRg2dsXHi+r++yZMGgQboaFaixzq4CJkSBpmTCEDBKUnMbgoMQHxVXdTeKC0vGGz8Ibj6K
CMZ4awl/1rEHsM6JuVOUY4+Oc9cuA6waOw827783b/0gg2p4FWuzPBvr5vfbXhoylOUknqpHBC+2
a+B6cpfK+WDnau+/f6XX2yj6aNS3lsmDYoJ29o2nutUw/6jpvg/qnqS12jPV/GM1GweT5t+Fm/f6
O2S0rSIIQ4ZJg+/V0k5nV22CVj+mZmqRYwHWJ5/N5lZR6e8FXaLs51KB27saJ//4ZyLHQ0ONPJLB
+vkNBSHUc4aP9CPkP+uxDeVXNVKUHyJ2+g0W5vHCSv7G86MoQWjMpJXGvX1WereysOH4zPpRyRV1
ozSxtSPkIPc0YfZP7/8y3ohXq5uk7MJjJ3kr6JKdPULVnMIGeJh1jOAftXVV2D68iPCmg67l4AeR
1iPI4Db1ZCrsTyVcYKB+6pDa3jJCLXS0AE05AdW113cwe1zOQIZOf8DOFM+BUxRxrleSF9q14VNj
YdDYt1JtwCZJzq8gmYHuFP2a0Vo3ODbdrgAu6IVxOZp0KYox8aWgrGATlfrs2k0vD9aYWg/IH9m7
tBU2y6Tx2HUxMsU5LOn2UqoiSRf7qrXKB2LoOzLE4sjAqlIPD9UI+cAL8aOarkZfCn7sEmmfgQjo
05U1zernSNYPozGlcJO1bsU95iJ7SWSa9DsyXGjLhGyl2aZs5xVfHPO3hVMrrjRQ8tjDAWxvyKjn
ONwr3UcjQYpPz2UetL1kC3vsKdR/MI4WH8YpX3rPtqrgaZ5Tx+H8DuHRA/SrHpS6pJyKoiGgFFZy
yzWaBk1+g7jfgQPVVRAeyKmXbl06FVOGGL8wuC9arh5wmOnjXCs05owFDCA9nDC97rNORc5Ypi9q
P4tvrA404LCBVaynmblXwekEnlaZsGaNMo0m19GS/Av6IHoxa9/T8Mp5ES8FEtDHppYppjYzJgk3
Y+dEEdQs7RPt2xHlO9KpT4oyhdedCDMI1WH3qVVsOPYWqKldGxUw7aJMNjTd5Ai7nqy1OgEECUrE
B2sZyadiievg3hhXODHtm+hOJIOZXDjUvLGW4J1BT8GclkLlfJ6h0nuucNAsxyJuvc4ySfKFdrXt
Il1sZ74zl8EVQCAlufBpv94AjDUIh80cF5PCSf50aa5jAzZMJJxjPaE3nRVwV41+0Rvxelle7a40
XteJKNK2s2+6kgsZpGUnjpRn3QFHfLvTRpIhbaOO/NyQlyrh1wsW16P+xea5HuDk2YYzlqDDYnsQ
x8pGtxyUBGIOrX7XYjLcXlqvXi1XXIpxF4YnZ90Kzi6lBphDp8YSx7i1ouvIUReIyhT5itUx2ql1
sQkTJ3xIuri772RX/AyrMCeWd9Q3iQne/8Kfs9YGp7Xh+ues6XBsDqv98PR5MunrKRM0cWwWE198
VMfgxAJgZPQG3ZqUmC2fPtnUMjQOjVnR5OTt9jqg8Bde6LdeLISf7MKcMpnbnBUxEN/SONTC8HkU
It3Aj6JRGfT/hBL+P6rZ1kMft56tSUEBhBPi3AZGl7qJR6szjxrxthtHz8jEmTVtZ1bdtH//1r7x
g0zTkgoOMJwXrwx/gWECvwp655hkvbzSwiLdVBGi8/evciau+vWLzLWNsiZAMt1cveu/10pklgKP
TXH0SC0KXPB17fWU5+2WJXj2NYfBhVlEmr+Eo+q25WJszGgWF8aHZ5rdX3/EqhiRqxicis1c9+jf
CrakJu9XD5voOYgGtPytVQQ3nHLmfJuT8xMiXli3SS3IBVORvnoiN8OqDnwF9hNMWywi79+UdRE6
e6kRe2E7waCvrd6q0z+nTmslDKISUyPUPA02rhPWwHQqo9xEgpByv8r6Tjm0deiEf3xphnTs5Tat
RE4+59b4ULNJDmbdPArV7DcxMysPqToBXmn+krb6X1Ayhf/+r127Iqe/FtAAuSfYDBEsYyQ+/bWJ
6BVzWd3p9TTrf2VIgVdnQ1sfI/CQKBiCetAZITjkl8Ow0qAZFqjELtS2r9927MtoF1G+ImBEMHn6
R5glLMi407AHKzLayC5pD1LgPnj/p77RtDm9zFmHaDERniQ5l6kdkuiZ0xG8w9JxbYHh/mDBMr1P
J7t5ymFz+9rQLRtOLBbkzji6qxoT4x+w1vu5TuwLR7Az7er6BbC0sDUydAY4i+nr9Pf3baAufayI
o9DMcsv/LbuVCtOXPIqqm8xciJ3CkgQ9NG+8IuwzGrrL9EVo9YQXOUk2ajiGFw6fb90s2t7rOofK
c8UGnf5NTe0ESzhMq8VFH3cplhQ/WOtckcH3aueBkUuhDrvOHv9CQezcV5IQSOpE1vxJQta128zt
HHv844WR89uvKRB7rsPidfpnlcDUTCZMjIEGfSQVuob7jhXvwlfxq79/9llwclyLFQ4GiEzOFoEo
x904xeTNxyJPHkW9iJ8wgSFIx7WaKWjkVSBnjJI3Ya8vhZsERb/TlaSH8BnpiQNpsXU+OIx7PwrU
ItamrWID8OKkxD5gGutCt+mtPxfQADcGfwvdauNsHVejwDJJBUue9Tm175aF8ZyYU5CL9gBJgWye
a90S7QPB5/HBmCkYonnID1KxIJWZcHXLWql2iomH2eiJ/3CWmFziCaHChQ/9rbeKnjPUD6ZpiokW
9PTxzRatrkib7GM1L40rCB6iH6rVdxJL/bdwCoYf0dTIlzLMuk2rdtTuRjshAMXtuLIyMOsaJX0c
+kV/JlVfv0EWXIRUjK1od1mvTFdL0gtJYvyxS7FSGsVYbEIpAPqVxKO8vxCdmTX+vhZF3K9OrSl5
cqd3IRYASB1CMI4VTMOrVGtCpr3t6OGjMP2670AElTmA9Whedm1o5Ls+C8J7dAMjjmXT3oH7HL1J
bcBCD7gEW/DEh5xuxEPda7ObUcE8DbXd7QxnVFBEEFVVhzapQxbhMGGYZ8f3f8/r5ZtRGbl8Jml1
iDDOO+/VEJUK+JT0OUU8sR+tyD4QM//1/Yus9+T0i1yFXtSaQNHwV53fMylh5IpRSZ8jCHduFObG
hr5nv2lUe75UZr/eFBH/MBbhNWARQIR7+ny0JC5mEQbpc6VGplv3iraBltncNHkJsZlvYy+oqW7K
qiHLSp+UgxXAcrL1XiVKBLdeSAzYPVZL1bdhcm8sKFZ+S77QzmA89ilUlose+rXwP7s79PuRpzkI
bxHln31XtG6zsCLj4Zmy0UTwHMTZZ4ImakJBRtLlV7kJwa7Sqp6Nnq3YVZw0uxqadkIgI+cec48k
smEqo5sxmINHY7TAPxdGkj+wjkx0QI0lPQ5R4Hwc8yq9FRPrkLvMNC38QquiB3wVCtb9tBaoa3s9
uEmcoM49texg3oQt0cv0N/MI8WXMa9LRdCfEfjY3zsp7BQheHey0AGzKtCD/1AD+z6Cwz2rjmWQf
ZXTNNXxTfLyqQPEwdGTEZ/2LUocFUpusGy452N66nZRgrP+IRtdC/PQFaA1DZGyLybNRkN3uGHmz
qehKfRvTMvK59p+q8FfxHKJ4aFB0XlZZ+en1RADDW5UiwfhjEuJZV/HGhozkSQltVpun6cJB/I3C
n5HmOgDEWcEKdK5eL2GZL5WadJA7Wo3GzWw7z1FvzY/DOBAjSwCzdYuhH+Mv1FQSuuCowe4Ziiy4
FH2svv7YHJrbQE0Y6zNhOA/Z5L9oOF0thmcaK81VQWbfY2mPzpaUw4OJeehA/WF8wDYA1t8Ov9cR
2u3YQb+u9E1DMqQR+srMp+ZM6kjNXLY72qKJn4zLF049+QV60KtlCIEj2wNqBM5mKpnGp0/KRlg+
AcWGgZCvsY20t9LFHfN/KuI/Ih2+y9A8oW3+Vybn/0XS5tr2/7fy4xVp8+ZrN8RsDX8V9Ch+Mdl+
TcP/xqxpK2SNoo8vhUeH1Zbq72/Wmqb8i4+fwznyXg0F8rpk/8NaM+x/0ZsBtsYbhkeKCunfqDXD
+BffNj3mX+d56JjOn5DWKI9OVmE4xZKIWjqC6weFaOjXSfe3k2w6WXNh2Ym1odAofmJPcF6KnGSe
TRn2u4zkvb+QmJFNQKSD/RIsWdr7Ni7K2zWoDm4XkU1Hk5wlTDGUXpYbJKQL+DOBZgjvKpDYDc7x
aQX5WIqvkiLQuqXMsmKD/bt8WTExJIGsK8jBmXpL9Zp+0OCCWCnI9tQICBXDCs75wrAC7VrvaJZ6
6Rilj9y1LnWxSE/fJ1k2YkeTrOuYmtitQiuQyA0iecY5Y4ebiHFCYVInflnH6jaNpDK6SPKImAxw
oH7WM1uSfmBiX3fbuW6YBOuRjgp8EPrXDO4X+tPJlBgPStkoe21MxQFD7uwa7bh8GJyg+EmckDik
UI83wVBPD1a2NB8DI7Uw/uDsnba5rmVf85SQhmcm3bgr9F5xbkGRzXeGRjPZBfM+H+d5MiJ/IiHn
ynHSON/Gja2+zIUxsKeQzelsccwsn5soRHGZOkX1dUrbxnRJjiNNL2Wu061YmSxwo0EQQmknnfWj
GQXRWgu5PY1bUNHfWr1J7FJdZzLcQAbvf0ZGGB9RQxuDnyHVSb2itcQaLRtGmZuBvbtVOQ4sB2K4
wqe5kgg7nXxcnoc4I+2p6CMD0DwW5nwTh2rf0Rpuw2OnJFPoUXw4SJ8GW6ldKzEbGKxmOXaHGM59
h9gLEKdfZFFKUlyqAr1CcWFdjTMiAy8cEvVH3zv6QcesZLujinbeG4a0v2uzKsI9o/FzeLw6oQJy
DCZjWy1Df5hzra8IDO0DbgmIYempEN+CTddaRrgh96BqoGz16mens2sHIV6jo2zVhk1fitny1arP
FcSL9Ok3CnkINz0BOhxjy4K/YbDqcES6Zc3fdGEUn2WTlLwzJEF8k5WSER0jO9H4vcRBsumI6Am8
DsUjYLk5Xkiog1Zx0ygiiDZR3NYfmZOkz1CLlMIj8TD9MQbEd3mQQM0nxismqeF2osBdJ1cw9YeR
Vtpoq87nbiBg0SV8yYTFaa2PviQBq3J1pweaN8GZf5ZznZr7IevDn4qdjvOuGPvc3Ix6G6f3k5Iq
MSMOrag3xVTNOwjUhMuqSPIyz9SaCL1a6LReIpOg2YVNRRpMAr3qWDUJ2XkxJ2oiSYg+qhi9NmPk
RRD+o61IJaf8HDcCOthkJGMLZn8C022k5jdrp/sy9bX+HNhNE+APXGTkVRXTwVvdTlGUqnpq5TsS
bJP8UOZWIa/CsOybK1QTebKFtigRDaBL7cCpwKi+n0faQBTu6kJcSbvwzFURaa0nm6AmMDZzFsOb
YyscN4w/1kg4G2irVznORHwp0MLpQBhK8EhkEV+yspRjtImrePhoN3apHhDtZ8Z+Qh8+fpoIyFO/
xICsct8ifJnMq0ydqk3NEOVzw4sgyYgc8VfmjU6YozYnDVNVm4Af26vgITawzOHzV/dxGhnBRzKk
rNiNAkEQntY1znjTEx6r7vKhkNFdijzvZ2eSWUxl6gwOSw9VsqvHqd7uBnNRjmsfzvadtEq+p+1k
dVtALLa2sfRSD79JMcgvpGiEP4a+0380Ua6AiSx6SbJLP6y5XiazbOgpclNWrCMYiVVh7DBDpc8q
mR+da0SoFNzGNsNnK9fa+qZXldjyi8rongtSCwiSZRa08hCnlMzBqSCX0sDXzrixJNfL1wPNDD9q
5LSh+qsQtBAw/M0ZVDG5zagvkTdRIPWUpsZCKlwR648LIS+t1zMULjeZYonaRWKMwVLDT3/oyH3S
XS7bPtdoBb/pY9oFflPWreV2AUwaN1CxPHhtJ0pCc4zetjcBYXWqb0VmGYO8U4gC7TM1uRKKsH6C
9UXliOJCx5AxsIpfBST46L4xqqxXMU1Ui9cpJdvOlrXl285AxrFdVTlxvNHkxNwfc+z2BOHZn2M2
AHUnQFjjs6+ChsUjMZVNo4mBjMQl6JZ9FKeNczWUVfe9bWrOWlNXL49CDYLHlvK63ee2/SIQs5Pk
KJNll0WheViCZiTkowyve0YY4PHaPiD8TSMxt5zKR44aHT6ZNv/ZEydl75SomPediLDLBVzie5UY
1c9JTErrZpho2UzGjJgRHLnsZGOWQGKqs3D6wvINzdPiFf1sdICEHuHu2Q+LbXbPdq22pTfEU/8B
/zatqnQJxueUNC9yVmWvsBA3qbGziFJq3SiesyvCaGpyiwkaLrdNbZqLW1jJBIc/ZdqwWY0exBt1
w042mfGp7LMp3ORDWqLJMcgQgIgDC9nV8Ky+DFVOrI10guhr2vYESpRVomQEMTplu7UDuAveAOlB
uixHy09+z9BcB4IJ3m5OBlveBGvA7WYuIvJKbFJh7iN6EsSlp+pERlXoVJmrNAWD21INlJpIoCJV
PUPgTyAnL5j/cUj/UVX8X2vdk4r43dr5/2RVTH/1v1fFn7Jy+Jqe18X8K//Uxdq/VvnOqsOD4PSL
GPy/DGLzX+zaPOu1dwJtfm3I/QdAz+yXTQ5VxNp6NvjP/S+A3oJADK+bupjREAW4+Sd1Mf/iel7+
T3tincoxYVoHlysJHJ3R+Xm6naHYZpAsAswZ0cu6MlBBOcqg+GIANehVUKxbN3TMmOA03ch+2Ak1
x9IzhR76cj/G6UyYixOoLQ1ozd4tgZ58mYe4uApGrX6hDiIQOGdDD/NgOuZJq3uNsjyilitdNKH9
pp2q/BEpi7EbB2fysPymf2UdpqBBptHnkRSTh6TB228P4U1uL2Kv1OnkW81QfNfkTJxvMQ3HaoBZ
ateG+BhUnbipEosRkG219dawxhwvCTX6XJvNgdEry9hxWOum8EsWWaCl5fcxKT446YdIHqsgyD+W
CKB8Axvn1cKabcIt+EHIRP5JtvF0PzKMo7nFNnBnVarxLWSS+tBb5fLRSiLzc8HwHBgw+/lOC515
T16j+THJyEpyBrM7JAr2eoxn3aHSbQ/pNq1yjvye0if2Pihl6tZ4nrZNSFaJ05f1fhyN4LMzaPIu
kLXKorBpiRzfDZjltgR6KC7kgIWo9OSptyp6PIKE0sE3lWi6oVsxXueoHLflkHbsaGF0Q9c22AUQ
2c3W+K6mRr/BFD59KCxjuh30vLgJUk1l9SMXppTxBxtt06bTlWnL0p98HGH8aWwf3tQo9nWft/yE
jC4Q+dstQJYGYJTaYt/KK+RB8oew+dlxYwC5MotHYQjj1onIOSKdaNpZhlncTBp5yQZakOdxKTIX
+Uvj1WZrPiWx8cK4z/hAdjwtc+ykN2UYoVKNGeJD96PpZBeroreovwcJxqZxzvV9aizioEV54Osw
Tr/2+dFsK8wIRtJ8NEWv3Y56h3TF6X5WDrJY0sh79T6fgxTiVtndTvxdvqgJfAPmrFwvk0GeYim7
7MEOi94D3pvvrTQsdkQLNaAoSYQfuqk7wu8Zj9PAjRvSWXnWCYAxKJSvFSsPr6F61Yeq6Im9NcS4
CbOSipAKM681hUjFmiXeaEAmaJM2HoKx1LamHskvpLMCnY9mhyTMSrklbR5QVRcvRPjWmi9nM7hP
ShuHnMMBCPh+AupWJNNLoU0E6tGEuy+LNYgZgJi6Gbr5WeFf8ZaJFJsrnEEwX2iv7oO5s/bEGpFz
WsOGbJw1b7NjEyK3diFwjIR3MuByRs6LRkLypFmH3hGmJ4j78xtUxk95FfJGJ+18rXGm3ZJz13zv
AKG6XaUCx29Qk5Nu11wFQayoa1wRibJZpV6pOKJhZ6QvzO0VxkVF4uXkcPlZmDxMJHMMLr425wdv
z1cnEYRiwuc6RNDWNnpL4GcyF62njHTi2grOGlJi/kkpIXwu5pfFjgjqU2bh+BTQKp9IEm3zoa6v
c4KRrkYjVVzDqulqLouZAm2wWIFSfNEjecv36IWaTzlC6INilTiCyzTxtXgYrg1V5teBJgFmjarz
aCZjfc14nF4/bghukwBkZQaauOpRXrgaeLg9JxL5NSooCEt47sTXhI2XqW21NYhLu7a1SvskYk3z
w0zeaEt5i98hfkHa+NCiiRJx2/v42bQ7S4oKb2EYXYk0/LTMy4zK1byPwA8j1WoQPPFJu9o4EbY7
DsTNMpd2DQYNm2ZmkiTEGPL3lDzBckxvAgwVnhJK65tM5/lpaqeYgC9pfSI7nZ4ZqObrAMy5n/Tj
6NZsRLTXHck30YU53xmrL/A/5Wo2lQ+hmnyL0ZBJ0fqzpQH2kV9CsTfNPCLnUDMxmVvbqaq/MWPG
XJBH480c9WRL1HmauIWIxQPl9HKv23PljhWIezH66FqIIBua3lXI5dqk8VD5UaMG2wFh/xVEupa2
8/gsUiPxFSX3YiPxCjBZhpstHIrC5AMcKZdeodjoMGb/h73z2JUcSdvzvWjPBl3QAJIWZJLpjzdV
tSHOKUPvgyZ49Xqye0aYGmB+qXdaCJgZYNBV1VknGcHve+05NczmOGFUDCbZmAd/G59tL79XBu6k
VswmDEBZ3030tT0sU56+6yQGRJNJV1wP576mwnuY6sKKB6eJ8jn50pAA35u3+ViZ/mkh9BAg64RY
RD67BHQbWTnttcU9urKPZarpZ1pcqTtXKaXXeurku1T1bZwu2mm1/F9WUTwIsyQkpccyp9b0Q/dZ
WTRjMe6ok+1OtpP3NK1S9zTg3v4u577YeSPnFOEQad0ZlWGOKC9aqcssMBNHBLWFXo5Wr1+DWX4l
pipFrFibL1ozpLFeER8m1+VnbtMuCHSXHWabQMnN1MTX3Mm9y9gxmWqs/4Hd2+e5S72IrC1w/4m7
as1nweaarMfCc/s43cr+go/uuqpBnVwW7MEyHjlkMQ7qpQxNtsHA3e4Mryzup6oMfKeXRtSatBnQ
+whGlKQGA+/sVft1ZuaOnQ4TOUN79sufk/lVGFZ3QMe+7N3N0u/apfpGSY61T6nDOzrjYh2dbPg1
ZxVlHJk/dMHqt95z2SU2hkcyw1FhpmfNG7X9KN0ResWlhzvREvHUg8vcpchWHtAtIa2WjdrTilg/
Abnpe7AC0rk3mVzZXZy476eO6b9qz5mRqCNyhZTC0VGyDRfaKwJJ5CjtssRKFbzt0FFNODZze3v1
07xoMRF340/bU5gLfNWbOwxYKnR5T3yWt8xWlyrik99QIkcasnwrtml6KOYcFEKq5UfTWW1JMghB
3qwIJFYUpUfLq0QtOl9cs7Jiu3agh3U9pjC9P+pSdTH9aDu7oOa2a+0f5WLzg+WVfax0q77Mlpwj
WvTWKNEbIwC4qhBTVOgodEtL7rHviUPPkIWqxvTAV7z026htjHrekdCX82qqM+lhlENrCPP1GPUS
URrYWEo22TKfqHZtDoNfnCdCg0MIeoA/zcpoIKyuolvoUVPWqZ07m4ShddxZFZXp5VRd6Ne1435s
9uW00pqZdI9oGdzHKXHqeK2XNnZS9Z319pjgld/GJiCDiSKMcy5T/Lr53qKd0S3Sr8CFbLpre9Xz
5s5LqVseNXWWRIZikkjmPalY7yhLrzPJF/atws3RhzFQt8bRQQKWUjvOOhdq5aztTQI7sGaHrl4d
as0+Vmq79bfpu973v1NV6e6ygoeYMxLntzpFFNn+HsVyNJXLZ699k11DOKmZGevV41W2szb8zYOv
nqBwnrxkiJ2VnyTpvVYM9nMppvJ1TqkEdar2xcs8XDEuU1fanj1Vdfu8ucc4PYTovWCfFW2SlLKG
BXHggVSEazTp/GMwCIqxFtZkXWuAVFDKKsvbpS4zOEhEfdTM5Hs7+2/COSmT3lRGb5IH6PXU9Ppp
IHgRp8HZ6m899fyck4qQIN3loslc3o+VgY7CysygQ4QSKjvf26nxUmqEgLOP08M+qvskkz9ouT6v
GX2VJWE7EcTzm7StqNQnaslb1NrVj3lIf5GiGi16cciwWQfdPOyHnIlFlcRxWiJ/TCi0Creuri+a
7nSxNTP8ThQNKiX9HRGlJzs142xy0BtnUx6NC/N1xZePX1x4zz7fNxvBDDplUY83v2dArEFnGP3b
ptKYFtO7VKS8MM08dFvP4Q1dvTa3skdKJ95S1zwV6w7jOjWoopaPa1pQBpseATzbk9EXK93Z6fJu
3q5Oij797lOT1su8NRoKaZo2NE6zx7BDrwGX+nQYhv6lQ6cVGdJrqM8W4VpUxV0jmuGkGY04KHqu
ARJ5pXyhZ5USzFozf+HsEd8q+qBXZLIZ5kMmfr5UyO4+JfAaC1xYrd1dyaPIfrFmO1HZeUBTuENR
d+8OP2fLJ6JswrXe9jzppm3HVu9ukdKJthryRrtbBkpVpWN88rc7wShe65mgLxfR872OnP5Veg7o
b73qd/jKEgajzYt6ssHAPPFUD94ggrKexnejQCfh+vM9dg4jzraq3c+y186aGPTQ3fz62vup8+qV
eg0+7nR7s3XbSHZPCv8d9Zpcdt5OQCyPhRnkhEgBx37MdBBXvgemW8ab7qiLt5DSqSjrtM27Fs1M
l/ctea5NfiK9dK/m4qsaZHtfUKwDATifyuZ2O6m5pA0+jeTi3eWGr59HG4tLNvTGlbnECcSCjBIf
YMy5uyp3+lbq+ObtdbuOfsJLD9nMcS4qeRi3pThOvffAa8Ak3y45S0rYo6rt13d0EOwW/fKzmYqV
jQdalGyvE5A2w/6gLcGC9Y+xf1j3bWZdAcefZF8VMZukw3HubM5J/qXC5iO3ekyDmirO+1mXzpdR
4RdPuFJ3rmaPUabJzyrPHWiBlL9XZbmx76QxzbYvdlW/NTo2FEjyX7PhP5tt+cQbcdfkMKKc06Pn
bG0wmA615zznwUSDe6gqpcJkqXnxgkjRps7n7HwYkEVuj/WCSsFtqg8zhf8ykZnuyGBniPAkMWk5
DZWCtb9hkwewrsKFplG9SU6o+qudZsw14WtdGqWiq99JSoTAto0TND4duNPNO+ZxuRbum2mkeVj5
Ahu+F5Lhf8lMCoghRtZjZ1D95W5crPBPT7OCMsDpcK08ehbMKdlRI+zQlypuAi4Xsg38cQFnuw6t
o6I5N79Lc3pjOLqH80geaG99NEV+Fg1dBEVv3/olD3NN24DnJQmTSWEQ7q3DeVN+VtkNs7lnJlE/
LA3rUPtGJycCrCzTr5aTpwFDb7Vn7Ox+enmtTqPVL/wQadLpRFWz34vpxwTgyFO8dislzH7lHVWj
FV9INJVX4Y7T3gWnpCh7K3jiO+V+NPVm7om+nBs2orKitqROvpCyYJHaO8LHOaTL5XRehylx97si
ndoAUHzb05DqH4dh617NiTOW1KM18RiuJW2BLkOmmg0omULl4erX4h37yGLH6Du/ZIUEGNi4pYOb
GqDmf5W6Q3Om4lavnJeunr5P61gfU8RPp741b55uwPhZMR43dEOEHhLv0MzIwddy2z42E6J3V7bu
o6knbUBIpH7k1stfGuEUMVuedkddBG9eV7r0oCX2eCctsykCT9c+lqSUj5P0mxCdvPil1ex95aaM
q0+a3ks/ps1BJwcoMIVA39dzSAl8KPr3fF71g9S38shhnO85UCbBWgpCy+kMgO3RrpNnQyQaoXft
2EZO1/RPWKqLb9Po6GxfgyC83Cx4ykbtCUZvO3usA1Q/sdcPXSMiq8aw6pSJF6dIt4jFHrWdbPMq
dklaSIKu27JHHzx/vwzwi6ge2nNFM3g4WiMZtZ3lno1pxAtftDkaRdelkXqc+ZduIwdxtqwqmvqN
1zhZeXUedZ5KLHzKHV22qbnGi28NcT8t3rlEDIvHbF5GJhs3R92zulMowX7vvazrI9IsEIY0yTif
cSU6Xx2CZa/0IFOSM+MQchFSn8rU13ZDbYxHs1ld3kdlEiMBLl6hKT568LtHKPMPoYEAtrar7Xs/
G44iIaC68ulXIfzWjsq+sW9foR0JX2f6a3cOWXe9VV/rmyI914HpSEppIS7Q7IYwXCFFg3FZz3zY
7AWxjST/Ndt162T8EBMZHAz6eLtcsR1yjRZZ0XXdHl5HhykW1temn8KioSpdb2qif1KLyRI8TXto
xkz6ob3W2Yku4PwwaLb/Hc9dd4As1D47qKdYtua0d4aMqmOJtPTVU1I8Uzf9s9B8bisXZqtpUutp
IwI6mEFowmUd0gctAWLgba/tjNojiR3L+gNyFmhNglsgh83q3Z9F/pIi9LzDYJTtW3O0npIp5Q6o
DA3wkpSO45Yb1VvTO3fU8Wh8grUhyL9ekuW5rOhKDMH7NZ/xyoS3E0QC3UG9We+WyIzr6vV/yrNs
NrA2KfQj5VDGPdTAAn+QqvJSQiBCZCNS2rsQfQ+pvrZPePWIYalw239d0KZTj56L9MvCawsRAFfC
c+YUogyFp+kGMJOVmhH97PJcWcU/ZPt/ixv4L1H/3/iB/8gi/D/JDSBC+s/cwCX/+T2TP5tR/sx/
7we1+X1/EQQ+RYQ4wZEBwhAA+t8SH/4Szvh/2C4pBrQNmH8xB/9CELh/0P2DbACdNckNiCH/lSC4
5ZaBExnooHS4hb9DEPwpT/5XegB1DlQpWvNbQsRfTMS/OkAmffHZjnqypkyUdpOjxvMm7XsgsXK3
JETFp6Ky7jIBViPtG0K5khxvNarc6frkvLilJXfcEtN1awFrsfOFVK1/anb+xauBwkxR29wJ4p5K
64XcKoK4ZHmZN4rIoRTf0cFA0laeeSw7LAEer0cZVEOxRB0OOjO4Zf7ATdQt6o6q29ktlexrXSVh
rk3bq1a3TF6l6R67gmZpykWcoEm9Jva8ysYtwGDuzdREFXr2QLEhILW+FPRDL3NgWUW+l02DwtBo
sn3SF+6TTc/H7s/H4W+djJe25j///ben+89O1+9tp4acVrT/+R+PxG8HZ/+zvfuof47//kf99idT
D/uPT3fTd/32f6I/dV2P089BPf0ccV7+s1n29iv/b//hP9RhL6r7+T/+2/d2IuuRPw1b7L89/zzl
/8W5mdaf9Se3Vvq72ozf9Nehcf5gpLR5MG8+Qg7CLaDgr0MjoMdgs+huhjLGDnarKvmn2kz/w+BB
RqjMN00yiM8f909WjbOG1puYRISePsfR+zuH5i8j+2+nhpMCo8bJBgrwIP9+lyKqTmSpNaV2YI6o
taxpVZGkIjLw22r43nedHxJRUh+yojYeoc5gQHrNigq9oGvW4C05l1sdjQkxYGijcLHhy3ljsPgU
4yb3m7Gw4MNHBX4qP/La+ejc5K1Fm7+toNU92wDxVr/Iv3jRVbMETlZBSmc3qBCneiibi8yEf3JV
+oRR64dt5/TZ211/XLfexSSRkYLhoR4wzUo7Nz65PYSHfParv3yVxqBCqu3z55X0g7BLiynYUt29
SoNRxXFUAwTB6DmjTuKJuiWxdWMXANVvsZca+i6jL+me2ck/JPiBL/7ACEO7Z7EbZbN3LfXqNcm3
lAX0VJrlY5ZYtAOjlfBCX8w9Yf+qPE0azF6JeiisJ+MbWfqPZlas+xkeyM3W6uTLiqQ55rvVIFcZ
zwIIo+XFTVt/kr9k7XOJ6AcgtI95MSfBMjKREK0mKY8DKukhEsMNUWAIMKTzV/I+FumYwbzkEqNm
Jk8rZZ/nUXrfuhFzAMIq87NFBYYmbnDFweaaPGfFhihBb80gXdzX5iaZAhVQ10oRh96ZOqlc4NIo
eVCKqWo71p52WfLRYDIe+rulVVBuXoFOQ5ExjoDpCXZDQID4VNo1jOf4Xa6VGAs+6AB8l9+U8Izn
oeiGN0uZyBN7Ok6S/sa8+v0r9SYVQipWPH0Sb87Uvuhz4mG6Xbddlc1vXYcdtjTUVSyjES5MY3cm
pUIBpJRHmTIXL5UwrIaaOuQJm4qd1PQ8G/O7XFgsyUZ/Ho0e5Hqcr9IG92ybpo30oebp7VTcNVYs
bp+g8KqPpEvQsxgX0WMSLwzYi55OLEze1W5MzE9dEds69QU/va6NO1v/OjnWxhWuBUjUa0Ah61xB
FwRpyouAYNPPYWYHq2jK1dLmFVFHXLYgH+aK4X8U7xWIeiwTZ42V8GjUnFFOkXk5hKSumVFtTcPL
0ukHzMFuMCT2j3QR4CTN8u6Mto3TA6wxG9c1qBj1ST2fvg5W+tJla/IsCDw75GlhRVaW7TFROjtl
mydz9A685JtASzqHPcQ1Vz45csy8lU2EihRYp1vHI7CrHwAIfh3dyobO9IxADW5yKCbIykHCPM3T
epglucGF5x18Ze070RSwvmb9rsvhUzrk/hlNO+3a25eQZtYSO1qv4nz2vulT+t2b+1f4XJpVQE13
hB4gHuIzBbW/+Xs0SA4LCJ+zmqu7zl+zcLP5Qbejey4noKTZ7LbLinLqNDZUXDcEO+0K0QIg3iRb
FMl+405AEgcqyfJh6khfynegoCrO7RJlwLg8W6L4mudLRGbmtvPA+5EQDTTiZh0BfQZaGu5Gc28T
2wsH422hX/fZvGMc8WJPk3diAKNCsIUnmVhHDwz8IPIpj2HH6yB1dbAJonOflDuKF7dpvB0KvGo3
bRXE4cbtvzMMdYbnPIImDRw1h2LuKtsCsyS2fmK9QRlxNhs41kLLjbD5wPW/PsGdHxOLUmOtcgfa
e5GQ+pvuBgtkv5+qzyEhQVKT1PiFIkl+ZGlOBGbHf3P31fcJWUx7UAszTQizZgKZGveTfplLhZOX
TITUQfPVW3FCUmG1+JDOS4a/30+jutc/N2DxfeU6Pb6rIomTgtM5kBXZahO9Jq4mdgsCCY4Pn8eQ
a0p0uvuzHCYUABXwqWfN19Vcf7QKDVqRV4FFyPDRSlG1ucni/eWH/f+Ty/9pchGM2v95crm21Q/0
QL+NLbff8dfYYjGBEGWi3xx2ZCD4yHr+oZF3/uDBvkXSY79nDLkJ4f+pBfL+uBk9PYq4KBH5czT5
31OLoKncve0OxN/R8ir+lkYeSf6/a4HIknIxfPBB6OJyWUt/H1tWv7KGPrNz3LXzmRjteolssNbH
AvPQHCyz0WuQLOzENOJSUOTSVlBOc+iCu9NnptfFoc0dfSS6P/da8EFikg5CJesTkY0nFNtFTOra
Dwv5YiAldlR9JBjLdykPSsdVvOkGN3NLnyduTg250ILWzU+Kpw3JKPVM9lU4mr+viNE86aMHG1pj
/eyW9Wo46hmdxw+o+dmKgR06RDW+hLw2xomeqaTvN/uUcV0HmW1OrxsJYHe2SG7+L2vRH0TeQt0Y
6ZyXLAMJebhev2jyezvnevZSbkZFxO3UOIeyV6zM1opaoF6+QfB7ayBNBp1gM0yDOIc+UTTczL5+
4IpdkY0rbQpN8ptQ4G0KctRp1XU2+zep8MzvTVMlT4BRKfF0K1nmYaa5dtDka340YNKTwCmcEU1f
n95D8ryadWa+e+lkX1ZnhPRffIN/mKo0SK3Gx5c19vQNWxP+sBI57jJ/VKUSeUCQFHxf37j31VxX
A2UMiRMBIiX3Y1Z3nx4qD+j/27uC6CyaBeEAU4r+5tOQ+uJV1OygBw25hBZl2OlefM0QjyM5L9iI
6Rb4rvNm2jmKLyewtX48JVA9TFilWZBN7ANnT9MyfYjarS4ga+I029g3YSfEAEptF1FPYvh3Vsjy
WEy8YvJhaL5Bi/KCTIlFJmPmNutRIXSeZSkYrgbtXpadMx0XP5nPyLvEgC7Yfk1uH35ynFCmI/so
yrY+GjANPSn/oU3bFEyWZvZdKUXxzRxGGpERbqOUMK/lvCrAyK7PkXP7+WFF9xkWNxeGItsc2eSa
7+ymJn0FQdOBTGIPEScQZD+WaD/H3I/lsI7k/rYqHuvpvLbee+pIhL4qJWJWbxEcN0usLfkUCyJm
0l5dHVguxjPbiVq32C3dIva+liQswQ0EgEelsFsFA3CprdCueaOJVVRz4MTMR6KR3AuP184a0M1W
Jak+BLAbmLCaOdD0LdmJZvsK8Wmi6OdpyDal9p1tiV1vz/Hm+Eso6IOI5wQ3wwYNvkP8nR8Z5y8L
hIVfPhLnLI5oXWsUGMDd1g2vbxIpT15vp5FjTdpJ4hAJ8tJ/Fpka9qjR+kBOlQk8uMqDWKs3dLCh
LWlXJ2KwQjFiw29oA0bDWzfvLMcu3a3OjU6s0jnACXMDBxVUfXs/KsQZa3JJ2gRd7CwXGsZ0rBID
HLsd+Fr16utN/rq0NPMtdrHD3PrqqtK5zD3628ZrORCDSb6yS7l4ZuW/NmrBsOgsn1vnOnE1D6+I
Gs1g6N1HRVRy6s/Vte0lT0i9dQOcFj6DaV0fye3PHpqe/Li0LhmilB7njuN8yhkRM4JANhFSHfOg
0+Sh1zz9za0tTmDTiFc8LfUcpFS4QDLk5ESU6y+SPPUbrWMgG5jm1TzUqd4uO6ckzYPJk1jIEW/N
kuT4xDnqcIGC4mC2G5t2GTVXr2rriDc2p7FD7Iik776BIZZGeUGkmlwctSCgHmsRpTZqCqsuQ2sy
H4ln3h61jSUK0cLPaenaUwVxcNCMnNJW3dEwgpgEDXWpq+7Iml4+LAxL5x7tYdVVWWhSzIUapp3a
a76gwQgaHvg30TlbtSu0qnyWLu4hktjXyuLisdK4qEH1rd42IlOUxSMPitmRpW1+tXXlHVse7mhd
evuxxn3Kty477ySroXvrtCrhosx0S8QIwND/1x3aNs9kMaMcJRvxsaD1jpYBCm3ZqiroOBsxuibj
CO0JBL6tFY+7uo35FX70QI7ORwo0G5NtaUdmBs3q4hoPEg9Z/oYgHQUAyhjSYoQx6WEFYsSA5dd7
fSblsZrXhJcf0QFz6Zp3HeEUF+iIMczYQZ7II7cvEFRJhFqWxXle0gtarWGXDjY+DUBX6ynPXFha
lmVb7OTs5t8ctbn3/Tr5sS7q8pqKMkFBydPGMbyO5fBlUce54pMLZzhYRhNlrZNfoUsf2qlvo0Hn
1xLQvp0xQ9EjswDAa0MyDCHZ4uWuQsCOfNKud97kmDszLRwZNzyr0sYs1EvtvUlS7ZTpY/tQpYaI
jUIlD9vIfZZbVMzyNJkTmxml3Ze8FzyrdXNPmUkVDTbOjqlD3zcjqpqXnV5VvO5IahTCTCOVzVaE
G2dFW9YXcTNNJgMCnaiaIU/OWKVPicN7xxXP+Zp+5rdyZgR12mF0/WEvVlwOxiZmlBGq8KsI39PD
LcMnVFl3R8nOg6X73cmqbHmcVs1+Lqr+11ga8JtGe+lIlPqutqnZuQa+5qm4c7012/ct1iDBk/fU
a/ylA5iM52aGENtg9C9pQ+u4O5qIwZyivuAq0R/YrIsTS/F0pCiEdPA67e+Lpu4etErns4+18Wl4
IKFtk8yx3qLm9wv7mrv+i9+o9qtp9NmBvZHncTLfBm3bEJd0vL9yepEBWARHIksOUzlu3C1d/9iD
fz3D76dvah1/TSxOobksMlzbJbnLuxJ+Gswn6OtpCUi3e5rX7vZHUrxOpHe+d2Rt4X0bqs/ZAmDo
qLQ7Efmkh709jtdGZBerXrww0zsVsqN+ZNrQkYA2F89luXRnBx8M577ZjsgsGZeMYrlaYqojfh4k
d/rO1yrnHPAlgaYSXMuVvZreJbG7Luj09dRCKV4Qt2u8wxz/6EDqUDS+Vd/HxbxZb5WOZWV57Vr3
rUibuBqs5TQb2PVG4TcPpMWvUU5vdiSzxn1dFn+5R1Xn3YNVvRoe24trIa0hJ51N2rGxuidwzenc
Hlrdb88D18qzh7TnvHVs5nmbov40EXvQyri5+dfesjUwFE6H2Ocq785QPM2zlJoWASEJeFWEE+fO
yOt2J4dygehrwI+pAa0+SqFja2sH/2Mb/PaLsej51TM3bzlKwJJIo17vY8Eth1tMjdM3iHrx5KzE
WlVybd9qDJoPasJL5mRiPBHb+groIw4Wb/MzsWugKmumP/q9AYDRjVn2MqH7+Lo42fyrXNMm6uQI
MQQxhyDG18q7bar7w+aty6/OaOanmc6wc9mDTiear6KMf/yjdqf+hAQ1+7Wlzs+inqjBWBwUJ5jh
YggiedHJFXySlpDYhcQSEjbQKnpyyDk0la2nYdVq5kHZ82RRO+VpV4mpSNs5lXBfiur2hRcLl6Bu
VTQs46DczaPvxw0yPBFJwcoQJFpRHBPhIfqRwjq5Y0Zq7jQcHI+bUfM1ajZaucXdXFp329Cb30un
o6HcAhtv5Db+4ozg+7NxMcV5j4yewdK3T86wvq/gA8j/y59ScDe3RL2/SVo3zjx/3cPiyc/CndPj
SkDJpXBbPAjk9Ox6DeyNYXF67UD1YsSeXwmYXCMCjia0hjN4ifeaztDbtn6k6/wknBlArHWTfWYS
hdwt067Zyks9oWhOlT6+NFP63N+SltrsyvsukPDp+jjBP5KzOG3jnVd5LSirdPep6RLAkGTOfm3G
h4YsfljD7aP1tLu8GtFa0aYHCogiV9D6tKM7FTpVx6ZL1lGEvIP52nSj0Za7ph72jCD5sQFaGwqr
2xfjPB7bzC5PPMc1SmVrOfSzlocGv/6sIQJj8qmMWFNGs5t013ukMqeJVOJrcY3A4Er1JEhd7o8x
Qjb/kDtzscsprsYpbHDJZeubWBpKTxhcg7WcL/gJzV22Gd/LFb1uMpuPCByxu/VqitYVMtip4HyW
qNeFwvZvPiI+QXntZuWpHJNfRtGd+gzJdcISQfANHops65OjWgwPpWY67Opyrk6yHElIXhL/NHVL
GpdFru1ayovCbWu6cDXRZVTukiNr107ayvNtQRUdZvj/S9pqIJICmVepD59GpuxbmE8gMBJGg2gw
H1L6ceknC855ILxScZ5H5gb0XkouH6QGFtda06x7buJ3QouG56YQyd6UJpOWQn3hKvtAZ8a64xfx
QidQn5NTNZeOVS8YfFmf0jSHOgKpHtz1YRo9/9Au9kuVmQZPtH8YEAm21hQu3nqEryKHcCjWuMdJ
IblPfEtzLsDqSIRskpsEpoJgSFN03yKzjgOdJPGyaVygVFnsRIYMs/ObT613iDtxNTI918a7GKad
3Hue+uo5VIvCQhN7suAbsCJe+Xi+rkLRYI8dGRtlLVyYbavdJzatp1gNIqEZWzzYen9YGfkx9vnD
AW3QK4jgFNa9thz8Ucaen2WvlVZW3/z0mntQAai4Fo9/E8r4pgSpls5ohkmR4Y32kyfe8XOMw/gC
WX5Yx27mbZMc/JSvxJhbTMZa1OMfEkbzKnqKLSVYGjNKf2iBRCN9meJ18HF98utYrfHolyoeSuut
KgqD47eUR7C26axNEteEFCR/ljAlcPq5O2Cqx4ayukVsljQzIspu4pReOdDP6qVJNaSOjPlJnRyG
ecSUSEjvbmwaGRkgniSRjTtt8Sqc0UO565VZxZo2ZXtyiLZgtfnw3PlH08wo+pENhnEU1zTpicOG
0yNYC2gb02geEGwOh3Kb3ENWy/ZWDZMcHAI1uLlxT5tkAoeVy6xM107aqGOxkrmZF7mEvCx+rJn1
MNpxPTrFQyqQSC6IAA7lKL8MnaGFVm196/m77SoK4HcLV8PFr++n+efCrhpollj4aRtHv0Coim6e
4fpL6cxr6NTfKBRuEXvj3KoWkBwCWvTG+dHK+pvmmjO/hU3YrKdXcsVMSJAyLEd7p8R1mfy73HPe
rdX7TFI/j9Q4VpQcOWcJGRzMBa1mYD00VRuIZDD7a2ZBwlUzbEer41RqXTGQEbvhZ8n09VwYq4zn
qkdcSg8LBjI6r7UJ9mBL7ZkD3SrEKkMXbhPGSvba+pzpOq5cIR+lU6EDkfOdscmvromeye/xLycN
OhRPm9kqcVH5OfYCHTFW2ZKkKmbvkW9njPkpoNkCN5myMo0qbztujohKaMODa0gJfoCreQQEY5zI
jENGOTKiKCXZYp35CyfiLk+RYaDnlCbC3cX0NybKjtoA5lTgGtlHydzMYVGPMBVvnl9SzzOPy4MJ
bsWNtw0ULSILIkYyJGmq2Om92o7IeLWgN+v2bNQrAhiaEZEdDSwqDoVCcGq+jRYaD5w+Ij3tvUjh
t95RuvIwZ+N93S33aTWx9fHepN8UHKBewiRxlxP3Tbpzl/VPuO4835gxf3IiEgwYUHzrJbfMawZe
E2COmHYamF+wqV6FFLl5kaFa+0Aqfxeac/1EXEbAOcFlg+rc7pbygJbq3vc7rLGj1312ZjEQJtHl
d2tXZAdNK37lLkvsZHXdsd+Q+fhiA6OAaQ9XopICS3FlNsgiyA1qvs3ZwqpR8KPLiWs+GSh+Cc5C
sN+P2neDqBwYinYL3Bb+oelQCectDrvWQKidi80i3ckYo8KCBZtyud4nGyGFPgbE29JRXhnjbxup
9cyT++h5U6yILLsiBdSAPtI5SjT0zvVadCEhJS9kH1+XyomSlp6vftyTlvxUs5Efepk/QZIBPerV
05BJGIRKHVWdPnpto8P0oM+VA5qI9A2B5Q+9lmVsVHQbDDB1oV03U1CbpFf3JtehOXnl0UkeB7eq
mVJXpqi6fjRpMme0uyWE4RNYNX2fZV7gW7JgofKuhA9ES46lZ/tf1J3HktxIlkV/pW32KINDuAOL
WUwEQqUWZApuYJkkC1prfP0csHqsM4NpGVO9mrHadHU3CQTgcPHeveeWOcqi7EtQS/RsDrcy0Jbx
Us4ISWft0AI/9m6lr8oOv8mYI4KvA7oAqqq8UKXXbhhJD+BJuYgVUXeM1jUhZmeqDb6qod/NixxC
5sFNGtJCsWaJU024f+YBiugQSkMSArnW+2eqtXt6Itez3t/pgaY8rfiZZMNLo7qJ6hTdET3QEVb0
8R357ffx7LxajdLJoJuQiTgmHUV6Z9uuJxPOTLdDyFMwrOqsrml4xfRIewtz5eRC9Q5DGj+ZHtwC
d2D5dLRnbAvfINLcUJy2PJ5i5PVBt82E5k1OsBhjsrUWt7da2z9QlgCGAohhNeYgbi0Z8FVLlL1g
SViu5sTfJVN+3faostXjVBR/wldgLlJmuiLN9saVebRmY5feGK7UtqZIKyxnVFvIkfOoEuNUmppd
UUIzIQfZ3cpJcMZghxfW0yrQ6nM9ai+7FNefSKqfo9E+BHWzHWPjZcqSBtOOw3HJIuXLjtQecS6l
PQpha1bzygOqMK/7ybkG0vKNJsBrWIwZvip2jGEbf+9ViXxvnEsPeTGZCS5bTJpXCS75qV/nRrsN
ZOqswDQchlH1LPndLW5UyiRAujbFIvQHNXEPuQG6YG4AKp9kt9KI7qPGieBuFBSG8fSigfS1YiXT
6iuwt28J+ekrfwRskJrlA8c212OoKe4rvqoK7b6YrW9tm39X+egFAiK5NFHYCQDf+G5D4H0KuFVv
qh/g+0mBb0t8FmG8rYfsWk5t6o2LT4qSdbSORH6r8QfXkz3o3lAbB1wrZ3BcKJHKifBcLrfO83ha
Dda4EKcmgfszsdmrJ/ranLXAmycnWjWaz7iptB+WXyh66HaGQ2jssOFgVpRF3Kz7nHJKaLSPiWGx
FTA5mPvIWkuqDZKraRGrWpo6+4CPDkKiMnDgTLdpTbeRfPAdJaZ7snpiD/yGidsF9ksTLyYNgOze
UGp/qrg/aFXyE0kny4m48cfkUKvuJXCmYW3MBLQqA7KYGV5PhI3UWrjvxvZcGITJzQMt0rTlOVLc
7q4TjCx7IgFGFu8YH3DfZZ7Kwmkb6o67calgrRVgfVrsLKZqTO6oWax0CGmpJvYQbuRDHKbnU6m/
croedpF+0Y/9Dv/UTRRYX8dkwvfVB0v52D8b2WA36c9JRN8hP5yFdv/U4QMU1UtkuI9O1n3DPyYf
srYuPKVmdSZ01qLC8g9tFcZIXGk9h1OX7BIdj18FQNsDJLwXzrwbITYTS/HatoIQ4oZonl6QlYzy
c4aPwVzisM8q4fMEJnmiRj19a+uG9SI2njhKolMeDdsDAeqsKHIlXksO4Jqh7w3SPGtk+b1kafR0
lXRnaOS5AZKaD1Y1GCuOGvZeigEzd1++gHCqvSqrb6dOoz6ffiHZ8NYptSebjJ1VmWjFxtBbGhUl
2yFUxz9Cva0u/V7jPXTfnKKAMNgvfVjHL9Yq9BOyxDAb1hpRX+Ps0JvVrPqc8vr5mLrnEDgv4GqI
daTm52LGF2AUobsqFKtjpjARrTKt+qnmYZxWfh3iOrSvodPGq8ZPbseupTdjiRXZEl8K37rJOutm
jJmoBbbMvtFRdA7znrSla4ISwFNAhFo1emmt015Oq2hos73DlmOlxQ1etIi9mj2I275DRZyh/zaH
MPaATXu2z7ZJR/6DJp1OddgonDJyQHvrNO5dSL2COvdQXKdV8/qrY/q3Wsv/O8Xbp6LS/4OyN+dT
tei2/pl/D/9xX3Rt+LPO//GS//jHf+XtC3bp6Ps/LvjX5m1fefnL/morK/UHbD4L2ady4EYA6v6f
vrK5qEuRbjoKw6sBivVfElJNCMgUDrms/DkbOqVLz/mfcjjU0X+4NKThENJwVvbfEcMhqnvDl0C2
rDuQJeCUOQ7r+W8JYzEbmxZQD2clO2y+JHyG1+0s5EuvW5xLzL6mMZDomzdN95u/lHZvIwktOunv
r4pMBHWsAV+Dy7rGEQtQGxs/HS2X9h4c0qq7EvZFql5r92KO7yy6LX1921AZ5pvOinoVuKkn4i9V
fm/RAe6H547zU6H0Q1a/1lSAetiWSb83/EOqxkMW9gfWUGoyNNBQiVsIteILw/1SsWfOKWRoMaqR
ZKZ3Ds2iAxaAobXUq02M5YmcjBbAxuc/91d64L/0hjzko5+7vIQ3dDuzrkCLGvxcde9cRle4elYs
GZ62Ldb1NaC32/QBj75Ywxw9AaNeoM6fXfkI+jyMs6b7I1f2ZUefcByu/fopwExY5dGf3ch02/x5
4sceEUB/+7FHRM7CloDwTS5ZHprNttpsURivWJi39s7fFweWh+3955f8bQy/f7zmsZyzIPQFKTae
jUO0Sa8JfdkO5//GJQSqUZ3v0XT1owEroFaJ1sCxOKrvsxNtpH0TVBV+1Ycsfv78UgYf9u/v7M21
jkZLSkOd5GOuFVxR6it/OLvqa70fz4vd8JRfBT+DM+MaE6F1nt+GOzbSJkE7q+Hx87v4RVw8Gjmu
LmxkK9YS1WQd3QWUK3jWcZpgYdmYwnNg2LLfXvUL2QCI8Ip+Nsy3zy/6wdB5d82j0ZqJWuotVnsc
ORxiom63FJ9XNA+yNbDQ7ecXE79fbcHGuhKaNDMf0VDvv8oGEw4eK5HjLtUsTg/peBu4jr9NplB6
eWGa+26isJbjcL20OEd7pmE7L6AZu31TmdV5mbHTk+iVr7XISX7S4Lb+3qhjelSS1COLyXKBvB6n
kgoqf8x/kUa9BS5UjaHAc90IJLk24Z31KS/6QW2fmDLeq4wcwySa2mKnZSqDf8zfwuMERThhgBfv
6JCsCG2ut4SHR/vPn/4yC7wZXqYFadTAA4B4alkZnaMPKp2GPiacaqIFMQk6a4WkthTL3P5S63p5
PXIAPafLQsE8qSWnDH2W/t3nt3AcHoAQXeiEJiDS4j/xZR/NVKIEq2bErthT4SIfUOBxLeqh3FtR
hLTYygriO8pvoSTcPKrc+jwOo3KbkMS9JqUV42gnkxM4+qOZjLA6tOKgcU2eC2/++NnPhdvmAc64
bWvCLtOiuTqPy6o6WLXz04zUsG9DaOQnHsPRfLNclHVYOqR5oWMDUfb+OyjMIm61POSi05jdYyZE
RdG5yVf2tIBATLNG0QxPnU6I70gPrbA50o5ukJo7cw8loBNJfuI5HFOWuSeHj8kwrQUyi+/maPbp
DR2YYTXTY0WQt8a5mZz7qjfXVVL7W913QCYgJS+iYi3gO3kcvOTt330seBhMkmvhb5kCuvTRY7Fn
v0IBXuE5ZoiEa2vIBaMi7eHEYaQMEc3FxgDUwkqnHVs8/cnHr/yi9KyQWxf7GLPkWPmvJ+5qmZTe
fDcEeJv4YBZar7n8s9iR3m4lrGBotL4y+q0WmcO4iIVwsBFuuM/tJrtDUMN5Qrd6qFAmCa7fW4zs
jpci3RermTAwwvwybMSDoTg0qWqev0YGGlTvxF0eTa3LMiklcGCkimTXCvtoRUYw2apBochjDvAv
xrTOaNQmuOSzADZRP8G/NaGWOQoPth0L7VBNQ7FpHFyCgD27teXD2Zxb+4YvLtmNQdudnbjD40G/
3CEZV/hl2UST+LrsUN9syRB3UQOjbLnP6RMhv8+l2IiqmdeiLjl/inE4g8xnopise15vnW3igDMh
RSVqtWoaTixGx691uR1wJy5TL+wkzC/vb6eszJboPl3uY0tR4DbDbEMLbeDbohL8+U//4FJqkbci
IFUK5yunkbe/XG8JfcvaQMHZCX7qNfncg1mrTeZQ8/38SscTLMMAoB3pUgbMaYxAxtF6jt6xGisk
NPupjr9PlPx3bYbH2TBBckRpbn0hsKB66Yi8XcmWinkSo5Sh2+TQAUtChKtVceKrNpaR9/b7WW5p
SQYldFJwiD8OQxhMJjGa7P4etRxtnNS0bt3OPuBY1nB9JMWOSZ76P37Vba7VxlcxDR1c5LndohIi
McXXunOqTdTnVO+0m3qgw5TMTbZrizhGn17bG9HP9eHzJ/n7O+OuSXrisMe5STeORmvK8uUYTYQ8
pVfzRRS5+QqMrb5PfXoun1/qeOO3vDSHwYESmglwIXO/Hx8IVl0CXGy6pKXVfXHqOIi3IcSnfZJV
wsby3wbfbCdrfmL/MbfY8ZM9wpIy39Z0Zp3153dzvBn+dTdMniYzMTpq5r33dzPYI/99T2dy6fzc
I71JbjHbNLdlOJpoOnyLfkMEprDFstxrP3I+LfR+Fu7nGbN6s23nuP1a2KXtHOieNNgJqnAsUR2m
brLt294ErVzHL5mNfWIPxEkvd1ktOALWZTz/3VVtebQuX4JwALAvEs73PwYtTdUHCT/GbwEbZt2k
oDr4LbaSqtvYWZpvsxKxaKNmuWlr9HuBobrd50/0g6HEgdux2P2wtzOPPwDZxGp2iAHau1SbtwT1
zDu/TyUcwsQ88fKWz/voW2N3B0WTqQ1V/XEQUgyjwwlmXduH9NM8WvyhR6mBNtA0Ot5o6eEqaRCx
wSE4lUKxTJe/XdlxlwKKBaHz1xh/M7unTj7Qgqu0fY63ba/p0UtRZsbarGZm+aSEA5TlOiqJtrwm
iqQ4Me998IiX3ZvLDtpA+SqPxmxUl2niIBw7lEVgX/ig429yxh5sevfU93G8YWREvbvUcitvfiha
uQy0NshAPllnX+mhfeh0mW7hSRdej2TdKwSl2b89hNiiYm0W5Dgo+zi2MTN7lg8SSQ9t4PSbttEe
FZ/+FY2C8sSVPvx5DjZr9oFIrZ1lFX/z88B2GS0gbH4epxLPRnGv6+jHFI60MzPzrXtbn7/93R/H
1EfDkiC7X9G2RyuxFQ9oa3ikhyR1wXSlbr1tMGxtBz1zT5yBfv8+lkvxDUpdLTDZo5enmQMs6pZx
0sRxgZRboqAqoxk17WAj93Rqn86RM3Mq0cITv/L3B4uWijxk6o6UF7n2+wc7zmlMR58Ha4ZOftAW
RV9q9ONVDTLVM6PS9/Rxzk5tupatxfvPkg8Crt+yrXeZBI+2hTEWQ2xfToBEqlxse4ZR08SrQY2s
qnnIDuA4KWyAo6n7A1AXcZZOrlZR+8uD52IMT1UAfqW1Ht0POwxMoiZKSJKEj/YnTNEjMjLX3VcO
qrTBavD81mw/ZViBcGcGWTc5UDCMtvbBpVd0lmC5A3OmdTtf6TBB+tS/zRLaWDTkUWyUTXeGVmZ6
ylRcbxrkAJtsNOV5BAH1JrWc7qCIiz2k+TR6KaeuQzsF2Y0YffOyncwUkWAkiF/pq7NxctI1Kh51
YiPx+3tnOjRsxhvHCKAGR1PTYEVFPRv4e8cOILmB2A8hnv2UV1dRb5yYBj+41rJZYVPLOUASRn80
xmJQxVmdB4cIocFl1blPSgQ6QfByWMG//tLMxIB+/vH+dm5czhs4xYEzK1zkLLTvrxmlRjsHrRuA
wvF/lGRH72UbYgJioqIJ3jX7TvkuthZaJvTkFRaGyT/xiH8/+3ALzPwc1IRtsId6fwsFER8tsEYm
EIcmPUilF61D5YGy3NjIITmVAPn7YkN2HQ8XSQZWdnX8Jef5nOP5gjzqgHhClxFVl/No9Bcgo9oT
aYu/r6pLt0AaAAOFRRTa0clhaqduGsI8PIyOPAvACa9ilSnPshoy6Xma7N99/17qxBlW1hCfOCJ9
sDFdylJMWxKAAM/36MGSiWdq/axhhClgUOVT5ByqAH1cAXhnzXif9w2urdemTwkdKfz5Oi+0RxSU
yD0/H2W/D2yLohG5k4RAYdN3lv/9zarkpLGdjaGL7pMeOQ33EfaMNj936WBe1qGpIy+a+hPXXD7M
91PVck04H7D2FeWIo2UJTeLQzBTCDtJMo40v0IqyZR1OjN3fB5OF7xC5vm5L3WGyfv/L0EV3Wl45
2HZy3d4QL2jszXpR78x6e6K2+cFgWp4g9RWKjDozxPtLuQjOIeSk8SEtmv6s9+0veF2S88L3Medx
jFoj5Esv4hL9UZFb04kwqt8/Un4oe0ODoyD1zl/HjjevEN1/ByeqjJHu4p4YfXivlY8FYCzMw9yr
5sSXY3w0ZNiNUhVh+qXmeDR2CQUaumks4kOsk3Q9gOfc9BZ5AJMfBvsYNPGVT1f3TA/qeMtqBXzA
acN92Lb9qurqfNvqZDLHXRS96h2SlTYp1B5AEhEm1exv/MGOz8XcW+uujDv+z3Gw0/x8vPQXW5FP
/fXF7ttbU2JS/PxT+GDC5UEyz9KnXApTx20CHIBh0+VNfKDtGRPAI0ncMKqJZJE82MWqPq/CRj8b
xrbzgFZkmzGa9BObxA8frtTZrdHE1G0lj+alRhs6ogyj5DD6gugZqtteaYwm3rRGEGUu42uc97zc
kBTgva209sLIbedJiH7CSORg2Ciq525YlJ6hRIgiMRbKwLb3joYWAK5r6Sn212ck2vWrvrJpQGqa
hQq7xIvF35shUdnBqdBPpIR/NGignrDHZ7ZZSELvP5EqK6M4DMf4MAgr3rYYDDZzNYUbLQXzZTR+
hcQ3n14+f6MfTQEOSVcOzRHLptv1/qKWiLXepjZyqGRnr3SiPijzkoLu1nZx4nz4wUdI9d1muqHK
q4gFf3+pCKWMiFF9HwytgF/hw7XuAj3dGiaxfQkb8RPX+2AONViSGawkBfLZH81uLgwW+iyMVdEI
sgIthMChXdUnhuPyKR/N1FyCNUowvTjMMO9/lTYDY9WCGb/FIPs9JZFw3UagN5uU83aLZONKM4bC
47vxT+yvP/x91O8VQ0bS0z96nm0Q94jynPjQCKe7FEIrHoYCzdDnA+Sjt0Yvim0845K57Ghbh2M2
pLihMZWN6HQLUHvkHeIV05SW3Eq/KU+sfB9fD5kApxXKJ/bRamsLmdVDx/PsoxgBcVNsDdkFaxpj
Frq0Uy3Ij94emwwanmyp6H4dTdQJOd8BMWPxQTUCTfPQIVvCrbsfExSaMFhkNT4FWlBs/o2HSheM
rxw9hu4sr/bNeuTS76l9UkMPYWmEuzhe0N1kBKwCf9IuVaTbt//G9SRzH5cTVKSOhwrMLzdDKnqw
SwGYfsYw4ce8usGllNkXg3vi0/tgtTdMqniSFjpfxfEyYeZp4UQVZx/qnNp6IAgdzwHbxpbEQiKR
rGLjTqKgxkpk8KBr4YnNxgeTGvtxQnZpRhBCebwnJ2RasvzK5FDy21Z+Z49X+AC+jZ1s958/2I+v
tLAgFAUv+ljvX2RI59pNqjA9iD72N0GEV4MYBoHMOUtOfO4frb0GvUuLvTjHHdpl769F0NAoGurO
B/Ru4WtiztVhmiq1rea4OkQSInqA++RyKHCdshlqnuy+OXniWi5yPN2x8MO/WCq01q+bfDNyS5g/
uU/K2EHXbH+ty4Y1FUo5ME7AxqHqBdagTCCGlAFwyLBYB3haGAYYhNxM63efP35zkUUd3Q8pTvR1
TQ66FKeOC8a4eoUwgJrvo7gSOFFUWPyZESx1rQoVzjtkTRiG2jKxfqQ1duadtPzhYqwG+7lpy5Hi
shT3Mh/ry3as0eGJbjQeY031ZzauwofJGsimmMo2vcH0F2G6S8IJTXQfULFInvs2v6Oo0WHFnTsw
FUhDf/pRPmBtK0f7eQxMEllqgVPIINQc79id0Yn0Km/TZuOzqbjLLAtDK1Jv3BFD1k4r7I4TJlPi
M0yv8iW0/igYBNGNc956PbLn+MIKA2f0QLg31OB/oZz8Jm12XVyV7HnsJAOaFzcOF7Xb9DuqQwcb
ZMSKC7l1eHXKKb3EHhU+WtosScPLQprOcjB9uBCK1nzYFZnhkRcsL/RalJdEI2PHMUFqPRHMNj7V
dTDKHc1G7m0aAzx3kxU2G+H4LqDSonmAYG4rT9hZb68iEtLuW247XDVJkAlvJnvoOdPz4L4bi8hB
2CyhI1d6G91rdlFqO5ptUDzmLijAdcb2xQDKd4hiAOBwSDdjmosnZP/5uDcmeq5XFNgBu+tOCszc
R3pPcTgWXhArc788b3WdjRGQ3iEMunOHug5e04492DoaLdWgS46mRyfpk1esEX27kaw0z1ahBnLC
Wjk9u6KVJKyIxIJl1Efqqpyn8MVOIh+yr6bEAWSYSag9gt+ruS0ad8mozPFNV1Ht73K7cL5HRTby
+rB0xmtNdv4lkS71vZ8M9FZqZA9iM2o+itkIOBFLnRZDG9Mid74nDpWWaecXTrJJWmKX1vhd86+Z
Sfj0Dt15u7eww0DMTeRhDm0qTLHUL0m8L++UU1Pk9ruKhoPq+/6WwOsqXteNm8BrnDvxRfeZTfZ1
2sUXs17rN1DI8JMkKKAxbmlaMq4mOejhroz0YN8t6GFA/FPneKKRl8Ukx+85xH1oUBZ+M7BqFTa8
AgZHxgDO9B/E0CUoluZZd3CwB+WTMZT9a9AkhPyVukLj3tR6+QxUvvjpQi6BTjV3L7O+6F/9Bh+j
RWYCdxIMMejwYLLXzWTbr3Y7wC73x0rHA4OeZ2AYhkj/Rru+76oEUbnjo0Jc550tX5oGPvuaRLbi
BUPUAE9fKPcJk1a8iyg+mivTicpsHUTL35PGeJiAVREAqWPceLUpliY7H6fODc2lwACkUCw0eI40
nkuq6UNkgccFRQH2mbgeLJAAz3oIa4aVfyP5zsBkUUSAdcpoCqINQazmWcjyUdDhrQCN1FWCWddi
VX5SUxai/ndLviQrokVFKGFIMEiXd9O0ScMIF/CAk5u+VyzTG4gWzU0RB1O+MkeiXpkG6u9FM2aP
mhlbh4yETawpWESBa/q4U13MhQ8zabo/BkrA6LiioA/WAr4wtOIEb/d6xgCHoCwETVsPugulArXH
N1hqQO8Jq3KqLYR2//sQd+0D2baSaCSKodYiAjd8QPsdJLgQsalFIZkI0IPbxe1Dk4fZVTpUfkYM
WA31L8ha+y6G7Mehu3SXcy4peSR8DeWXqCkHXmjH0N12dWb8DOvZ/qH7HH7w1QTTTR3XoYaOIG5z
r6l7m6FOauYNE3iAgcI2ZxxqZAi8QEaP5zVDj8gdOCWQS+NkhPiVh69qEujM9R6NCSpuMDiemczu
3dSAcfYaSC3DOacj3BOdGiNcqQEV8kE2OomO/YwLZkAxv6ZZn95metV+t8lDI1XkUYfW0m3LBBUP
BxoQk4dE1aXuldpQeRmq04GQgpoCKOwKRO2MhSK8KUPiP3CUo7ovjLkPziCmK+XRsdJuu9mU8SaK
5/quibrwznV693XgYX4JsuYis91Hjo4xfJ+OxWbdMrkjhc27C93UCSGKGcDPZYfrC2MLYwsXLH5o
GWArX2fkaM4bJ+mMiDSMKMJKbgbPCZiEB/76Grec5fKe5mTyz+agdxWEQT4WVPRO8Sf2AaMDc6Zl
XzP0kF+7BqH5QqsbJSaSUSs9V9PyYOUTfMYi1NjYZs3ZtLGddsUO1rpxkVaJxdgeNTsjvrfFc+kM
bk0mMOQ2BlOYpBFjonVjsJzEGrUhETxTnZeYcBT7KxD8eNfHKmxDqh4ZkPXEJSuY2xvdQ9sU4hmH
RLMbgqHHSyfKTKyLQBvOGcwmzXuzVL2XQ1sBK0CqGEB+HPBXbeciEJ4IG3vOqqq5xjJDCLBhuiN2
KwI2nLWhJSTzDgSKRBuj6sWTFtrOpVPObvHXOfJv6ez/vyno2Ya+2a8tYNp/AmcX8u1//sfVz0U6
nx5L5X/9qX9q5f8wsN/TW6SOwzb9l9D2Lwab+QeVZwqGuqEbAhKszc77f8ix5h80sej8uXSzQAsu
NfB/SuVt/Q/ixGn6s/X/hWCz/o5Y/tfZ/V+bXUUvY6kbqKWjQSufwsX7HTeemGYkkNGFEllpX6bG
5iNoW32JzsaI6KmErQ25O01LDz/kHGeBjN1oql5cHIa5MvSx24TxYJw50nef53jMH6txTOE9tTj5
t3MeAiIMyG75YpmkDrslteR8UtP2zVO/+euG3+rv35/Gfv2MRdhLA4j0WyoUR4UQ3ZqcynRqB2Lz
bG5L+rkY5AKrWZlBS15DmlV3BVCj/aC5yUGfdf3EafCXIvvoOS61OoMT6OIB0I+OuxPB1hzqgaDi
A4gv6lhPLtshkkAG0PyvfH9hpDUBTd4ycbQ9vebJCwPtPiXH8JCXpEbMENVJTtlzl8313CfVteGO
fO115e5Kp6kPCFCFtSkaQgvCvNQgUpnaOrKk+xx3zWxdWuzCQQwoZMX2L6jWr0edAcD+/FGL90W8
X8+akj2TL802TB4LWfztyT6HhdmrBP5qFyXlXQK/7KoZdbvZznPpym1YzOPV4LixXJEa4DAhlmOb
rRPLN9cpnn7o9UP6osj9qclTMjme489jP7EK7M7WsJajmV2duOVfNb73r4eaOPU4OsQQnIV9VB0Y
TIseSkvicUswzZUQ40+AbjPwC9PauEtiW4YQ56x1x3tjtGZkM4NOi621X6esz657c8xTr4Do64kx
rHaAd9PyChRZdw58dPg6h5HzPSD3sd0UMxvu9VRn1VeLZB6cju5wRg51tzVlrt84xPhydrd2vMZq
q7EF9/KyMXdjlFSvydjWl8i6wZAb5vRnYbraXSUyiBARFBHfLyFCaY1GILSlsWiP1NTrpDkH76qu
nSknNK0b8ntl9+4PmkVfayQbD0Cc8scizPMHTaXS64SZsOkkCZBapcsJrZpumjBPJ2j9Rd6QqzOe
ge2QV+VUNpfFnOfX+FFCnJiEgQB/8y9sMWO5d5M7dg3Nld9GQ+IVKkNGXKcwWE0NTnuo+YdqtIkD
mPnL0JVNwyVVkgtqVO0haGYc23Fz3acuxAUbEKuFfaXTn/E9kvMEfhbwMTnLeLU1o91Yqavfimga
UIjlPYyTkbz5bHTiy4DetScxw659t+DblkU5raqa6DInKR8dwhi3vezbm0o1HDB0OtlJJbb1iAz6
xPg6nn6W07lCeeAgAkdncSwDKGUQjQU7gjVBkQMdNPZ/kOMaCNJGWdbYUgyd5gY+YQ17EhbApL6c
pHpsNUPLvDrpaYCMsPaEh3uSnY8ZkEyKFnjfL1+/oUDGT1RMThTjj9qPFDuZrpb6Fb6rBcF5LEkm
39ZUqiCxOSs13YtL+gvuMI9M6hPtdEaQyqL+p/B7Tg+BMMEhTY3nppH//PnjO55QlvugaI44waUg
irHl/YQymloRzgq6BZbQ6otLbIRHuTDywg5ZrVFX8otVivbUO/v9qiwWFJaXZoSgu33UY0EpGxha
B38gmwywKGE/VE+WqoPvHSXTbiXBpw8Y8ef8a5IU7o6eU5YQ9td1/nNfgZdoQ9d6rrqmudDocZJR
JpxzaqleomdQfz9/QjTV3hWBeFfQWJflDVcVonZ92ZW8nXTrAXZypOECjlxSeoguuebmX8OpNM0V
gQP+zg05utbLyauM7GLX9vIcsVEA+iClXg/3Tqy13HgBiliAH03rq8SY1EbWRrTT7FSgFfHr19yk
yqQV0Vnft8SG2vmjOVX62hLkAEd5QytcGtlBVpm+g5nytdao3Hiz4087C8A03o3Sua/90IURHYhV
IyD7YBlX3ZWj8y9rrOwGzFANWkCQQnvGfq5ZGXveyeEcVPXdI4Qn2AhW6N7gdIBL0/m6T8kYRPOs
z+G3yFXTWUEJeBcXix7FDTC3BAnxdYFT2FuOJPK+gXOy16BF7xJQWfjbZQ0vL2dlBrLxbIeDDXs6
5S+fYyGfSDmbqUYhdV1ZUzJc5PTBtLWSzVk9GPWNbVfNLV6C/ocVANVmOkuu9BLcsudb/XyWhR1h
QHFpKHJOtRE2TkXMlm3cFk087ErDLJ8kndh14Af2ld100Y0GiP0s8HN/E7P5O5DI5m/Gok/p0y6g
xYRAmUbWM4m1st9hOguAbfTs4KUeYFgnrJfI9lKh7JRokl6bCpF3G0jOSFoXkEEYm32x7cwy2sGv
HlY1Usb1RFQqtWln2jgRdR0vz+vyRQQFGWxA6B2d1kAWRN3VFCFzcCJ/vIhb50AsbLvNfPuJQCWT
dL7wQQYxGbN4z1dND6EMVfuqyhba5pA3VxSeigtrbtodicjua8Zqs8tlBaKqTwnfw11fkqPbE1Ez
UzO6bJ36K+GW/mUDnPHa6WeXCII8vVR9DkdAlPYOaMON3mjfwiYa7yZwFouB2B9WZd/Dh6qAZTR+
XDPkjV0sYBE0sf8UJGZxOwwScoGc0JyxF/rqV5N4oJhkHAoO/Od6kBxMzpQ7MYENCp1k+pJVKKUD
qGN32EWScwrMBA3E8jHX6NdJzRpuallON72rRWda7gBnytjOUv7fwUUc1mUHXtLrHXhlJa54sQp7
J2eEwc6PKZQupOH2G+9wuE/t9ptfphGJAaNx0/eRfWGTG3DGMqeeqsQGUA9LbEuUre9lgUZJssMF
r00a9IpuVGt3NDkg4o0wzuYKoFYGF34tYx/ebhX+LECfLoU6FW3HxB65GfHFR1NC+uVcXXY6u9Nt
bRTabcsHczuQtP6aF8ElCRYjsMW6+M5eDMJD7y4jCLnvmQmg984Ck7uenbojS8i4j8vAOsuMRq84
XXL+NGwG8hwVcHdwzbde1tnTPuUFXOVaaL2gFHQeNbiB+4K556uTzuV12RjFE1tVItXMeLpoCJRb
KqcaRSsZjwB+oQTluFqjcNjakNlQ08YCVUrihmSStRLgfhxHP2tVm5mHWDS/jCguAGexhkMaGMaO
MVa9aiPhDFUOYq02wIApogjS0JU7Abz4XAUBGZ5pNF83Rm2fK3vUMW7Mj2Yk/yz44rexbHYsjS6p
W0a2FpDXjLTL1pkLKsdPhdx19A1e+kjuCzc11jqAf0JL3UQ9KDcEh9O7ObFz/RwND8roKtMbXVKw
bCsV1ZaSQ3uNDSD4PuHl35iWG67KZkggOuf9vOuCql/VdgPjs2yRNMcTqDS2AldhiGCABzWQn1j1
+T0poIRRybKJKD5UGvtr6pg+dD5YmoAyekEJeeVM4+vUBc55VRb5pRbZSbl2yBYgmGBMf0SyRA9Y
z9mjA2dlNdTSeu38qbsPO42Jf7I2fqM5L25vDZexrOo9H7S4StzS3QzK5c30SA+kB4snl2c9GWLr
IFEdLk9C13QwLyMVYjUsGCLW/+IZzE9nelRd6zPBPBavKWRqfAHLt1+WJVCS/2bvTJbjZrIs/UKF
3zA4pl4GEBPnmZI2MEqUAMfkABzz09cX6qwqkVKLlr3ttlxkmqVRgUAA7tfvPec78EYOZHVU17I8
sZwb10rC7Zg49rKVMzHjjxKh3K4hjKuPZ3cARtEzIntllqqs6xG+AGmBp0/Kp9y7TJl7AhA6vQYL
5Mazql1MxP4DTXMQ4Mtk33agddXrEIJ9w+NrXo0qcfBlihPdMvXM9YJCHQAU79pWa6IiaYWxAefk
5O6bephvpnph+NF6JMHm82qBAW2CeO1M55i7LL7AEKsK38fPsHtFL2sBruBuG8SgzU53s3B20yjb
E9mUGuVcyaHkee0r7q5ZyP0ka7mfyQK+YB8Pn/jwsr1jOJPnX5OZ3LAb4bUnYxHFSEEVbDVEIXSJ
SbyJFTTDBu5e/zo2JnEslbauyH8nS+x0qdD/xbHperIr7cl6aMyqO7h1aV1VA4+xRXw6qWL8WWix
GXN464J46dmqEnaZC6uqwWGo07eXjDa3FXned6TLwr8KiPt+VACOgJHRtF43jhrnGzwMFBi97413
s1FZV9mqDJS5qSVecoip5OjOiw9Pj1Gbtcs5UALULCa51wh95Masy+6gwbJduK6GqkJi3ecmCbmO
sYAf4Ztd8zkcur6NOhU0d3YT4jWyyrQnv2XMeWAhFx4HOfBFdL3ya+gm9/vYNnwEMbppQBMiVDZA
b/EjlUwPtkNJcvl2ySamnNp2rxV1Yk2Aeki8eF1DAi1nk/mF7xrhU5gqbh2YwnXTdLZ+ZawSPi3M
T1rMnYxtqShm96VMLPPZCkdmNMqa52bXKDHewLhIfqyBkWPEVcEOpK2/UU3IA5rNcWBXZw08oO7k
WA1v6nA1tsBKyWPwBa6ywuvLXShJddPjciKw1Le4nsQLphr7BN47TkYN9pTAYrCfc3ZGh3S6yoYM
1InG9U1+q588wDfp5q3I3W8q6y0a8JymIN6WyyHsyuLad/LmFrq2uFxDs48VUyloME53NpWW3E5h
eDqpAeUELpaqXeAn/ldLt0xHnGZSh1aXzbnVL3bsJ7J81T5VR2vvi8wM8wtnCahUmqE6WJZf/wBl
O19WSW+Sc0JQe5SBCFxxT3WW3NVtM3xee0ipvdNY9KiVxQ5C+5u5G/MLiMoOGdpd6xzoqiC0hhyt
u6hWa3lSySYQoQZHntPVJCe2V9YxLwVGI6+xaAZjhoNz23hWcjDnE+NUG/N3Qe5KLEpIdp0D1NDK
R+suF53tRZqT/0GJNb0UBW82dJPlCfz/MzXmvZ+lt11Gqq/RNt25Xgi4K4f+Tjj+uHHJtKT5031N
MTCAYlAuuGg/vW5mCilyfo1bY1qo0slm2S+rcZsxoABpx1nS8Nxlqx0g/ScsdNTb7nyd9uNwrlQO
srxa5wNdhOCLk9X2TdWHKjKnwrnG1VdvBU7jreVKGU1Ll17qskiuvHnQt3XW5o+j4Tw3yhQHRwfq
yqmHF2NM1FPnNkS8GlkDEj+XoL2WXh7CRD+lqvU+09cOIy3S7rWTJDaseG54Dvqu3axQGSkMA7G3
jWZH81ywZ/b9Le4gU5MFENAiRM26B1Ms+PWdVwmuPLSXy7XPSBItu+1/ANRVUx4Id+Pq4IrDC6Co
SZRbKtHHmrITjd21CTR/U8+c2Byr+6q9/i4Y3G92YT3XI2s6IzPCpIf7wsgfsgwIViFf7Mx8/HkS
+7d62P9PBqiZf+2DH1T9OnQv+ldeDJre/wLGGIHzj0UpY5l0aTGC03X+L2KMEYT/MBbELWqhLqEz
dzKN/KsNbvn/cDTnhE5nU2DdO3Uw/tUGt+x/cDFj8EYbETrU7/9WG/ynMO9/+oOcrOnA+wjMEFwC
J+By3h6vsXwNJZ1q6EnLtGwdsFHCrd1zdKe3jgETsPTmmFh4vL2MYOv2OeGkyQypso8jGOwtGZfx
WlcOMy959/ej/08lz5tLQ29CLiM2SUGfxglPfYxf5CiSaCO7F2O6Xycr+VxydDQjoyrSOuLsX0AO
1impp3ilj75azfKChQUzqufK7GgmxnK/yqXZts6gH4xs1KR6KfCawsDd0VjTemODwrpg+pPJm1yt
PVnX5FIxc0Qi8VV6OWv/gIL5O+absNvmGQDhTVIQqGUI8ZEn9F1nmV/BQaZ50qnxC+BVOgGHfv2q
Gn5slQFWZkszvIeZGdpE25OsKIzr/sEjjeleEnB6DIzC2HfGID/DiiQoRi8Z6SwV7LZLo7fza5m4
1h61RvAa8MNHjOc/ah6druTdj+K71qlx9PO/nHfNoyzAsG6GkoEIDbMbDl3VY+CG2y7jsXA9Z7qm
pRc8ztnc7dZuFNdr2ATHHP5/XKierLdksOdjnyh57q0fWq/fyai4jyeLIOIlE1t0yDDi3X301AyA
b87dHVV1f696ulJoR/EgW2V1IHh3fGLAcy3KNjlDWGlduHr6qLnI/Oj9LRIOYyraiqd2le+816bW
WtEo7VJn52vPKC/rOU2ds7QKmm0uik9pLpoYh9Byyp7qYsAcglYErVs/fVyHTsZFV1twx7GYaH8y
Lwx32ANXnSJnpBXAJAVdiK4bFycZxA1VFjtIG/aNI91pPwtLcoL/sugOhiAnjSd6syUTrrp40iRg
RpU/7suJqC8y0h8gizWX7VShTViYVTNZHeRDBpbMoFFuj9CUlP+Suyk2b04l5S4xbHTD3jjWsZcM
2SPT8nJvduaFtAv6MNMoVmgJwkK9sKChUl1YGJt06c0o127wPCTQTxZQfQ6X4VKzlGMT7sLR3IYQ
oXy/mGNtEOBKdLr4NnlV+SWA4HiQLcd8jVgndoh5B+q+zj7vcltO26l0sZs32VR9N6C/ROg6AEyU
3N+p75KN3+RU0qA55ZOZo79KUm86rHPVfgm9TlwZVbmc07db9j3R5tuGDMgjWht1MESrX5JAQ5aV
9UUQYBiH71idDYWtNnBP841yy+5IA+Nqrosq1hjjL+p+zPfKK707yyVbshmNZrt4Y7Ynz6++IG4q
+05cYrEFnT8eLaNBFkNzqOrGT7VN2DR15LQ3h2X95JeqAZXlhfDewi6WnJSg9VBwfoHa/TkIppt1
QesQjYPrPKipSCNGTQ9ympsyJiQufMgnI/hBVyfPzilcvCvHqZhbaAR0vl2nWyJKGE8sBfd+ocN0
ldqZLiP88dU9iMcxXmqO+W7HeWme+/ulIh2w8Jl5WTolP9xD0QPEa6DQyMM4La1liJaA8oQ8D2Mb
Sn7EGcberrVmC9W0lt8t5D0RbUhyaabg87IqIJhq+kxTwvhuZIipSfnIblxHfZkzAD6e4iavhTlt
CWRK9ggmvxlMl1rIV0emq911svRfrda2ozls3CjwmQWqEXxyDlvWZYK/LT3IwGCodSx5kCo92+dY
jW4p/27xLuubQpOk2JFpRISHg+6jSXZiSPrXonTpvSbrfiInsWrSaZeVMviOCPybMfb0hyZiRa0k
cDmtASckzZ1fzJYk66pegi5NKNMJMD+fxyT74XSLvmKtMUP6k5n9eVqRNysI0jsrUcQZriX0aUZm
FskL6XLsJmADRhN+Z6vWG5zUPZoZYK/NwlATRnv/sMC+3FCOipsWdVG94H4O83KMm86tCL6wFoek
xw5Qo1tLc8uuMX+p6jn86lStOOZj5n0yGON8ISJSbJZQyAsy601OuSUMWXSIaHVJPL1TQJavZisA
Au463nXQ1t+WZnlONWc41jv3QjdWSiiGm+wMTnNPnbPq+yxDVZKU65mqquS2mMEa9NXkRCr0DjhZ
ZJQni0fAkmXnhyLMad64eSBRi6ls+FHwjn4BaWMEhK3Y1XWZErcH68nflf2URg5q1EURN2ghw9/3
nUOOqM7n5nmoc7oN1cTrVoqzoVyGH6bLaU+Jrtu6a1evW5WUIEFTr8hvQs30EEDTJ2KNL6Do+oRN
sowFTtJukC+0Z5lXjduqcIrzRRMFERDv8Axuhdz4dpprrEyBILNdftagyQpwoXdGE7RXIk3LwzqW
jLjRBp5Zfkt6GtKXh6le3YJ117rTNtlUpg0P2/MySihzTsKQs3/WxG4qr9NscHbKl88K34iMLWPU
TYzkcL3NsbAyiR0NG6KJ1e3ztfX2yu87rKWa3DhJr5VnAvpoaJPCZKQlHZq+vG2lruIWQukRGVL+
acot+WgWtfmjSdfpMrSrr4ijJL2/sDmKxHAhjpEvA/faPlpT/iP02vuhDMlzC4dP68+KimFjvcuq
qr1MgaUei9rjDIno5rL1rWFTd2NynXvVbbX2T7lQ0KYt755tKjtznNkiQWiYj7g0d6atGnImpgua
jNf+4jrbaXGuGhlaG0Mrl/jTrjv6TTXAE2itA20O/1yk61kymrf1gIBeBlOzUd5EUGPX9cbt6JIM
UngLGQWznGOTdFaiHJOv9ZIQaKITtrvWKw+EtqURuqnnrk3VC0zvBlBOXm6hMStozyOskkEQXuIj
7FtLkZ/XnpgjR2TOwaNlxAsq7O0cjtlRZK1/K/ogI6ahLXdAHpYTv70itLQT10OVt2XUEgC/Yecb
D8xO8MBR8T0uYX2fZ5X/OtvGJf2nxwEke2SRB9SOY7PtijL/sYhquKyFV13miS8PwYyc1e8ToitG
CB7faQuXP/x0mFDF4kDtGrQVdbXMtDsZrs952OhtAQRNxXZrpjSIDPo9R032C7kZac/yZYFpGsh5
m0f6aimJ0DsDs1dw3smxpskSpIgP2nExBbSa0bCYo82KfOEBU51zv0D6P4HikrJO9itBsmiUZW1v
3KFH5kX7JSz3Q+NU32o2p/KyHfPJP/cqB669FdSrfq0cP29i6bYIUIDg++pQh00n9s0MuPu+qf3q
wkrKgfUpBJQ9etiWrnqygrxD2mpCzCrLNtOjac6tt7OB3Ey3Q720DVytme/W+No5X0PLurTElP7A
VhdCqs+y6d5W1FdXPOYDB5iu2es5qy/cUM9XfjVzP4BSc4eWIaFt6WO6uUBmY5PUZi/6WVil9Th0
UIsE7vCrpg5YdBeUGr6swhez6J1D5ytnSyvCh8yOKsDnhW2AdtfuwFBkNCH6+YUnyQbLxHZg7EO6
sU4BKXeOP+8TCPRNZJgjoljmE6vaZotOkekhUq6iHuPWo4862bipxCCQTXvpzZBJUCfLhDNvCs3z
dTCdS5Bg1kU5qeSzLzuOKtDyiyYe/VERWoPENNuEXa4v0/mEck/6JjkzKjMh9dlvzdgTuj7SxUbA
MAIDt4ehY6JxCtnKpGUfOjGQxNoU1GlDTXi2M+benWpBFWdypDZbq4nqabZ2CT38r0w45NmwGhap
v4mUN7adOM+qMZ0v1NrO9tTm/2pg7t0mflqfUAjK/06uQ4aSWWpxj/aEGSrTo0HVTxVyhjgJ5TPh
rgiUA4IO7PyqMNxnvWYApYRDwToywjddG0l+oe/GFgKMqpf+Yp18kmJoMG96MlJyWuNtfQeJWuaH
nHihhkOspepDk4xJZJFDe8pWI/GuBsTrRr1yc8abfZJvhT+M1QVYFXSKSZL1B4vEXuNE8df2rVzD
LN+ssitep1AguqK8fO1Soz03IRTHNdy9I/yp8lMW1pHytLGZ1xNi2/WaB0N5dHbKtD1rRpphwjfD
aySweHV7xFD50kzMVtdlgOLdAYv2nNY1GbaKDMTCukDOtu0aReykvwahXj7BLfOOwKb0BbFmyyux
HZ8JlNFQr1ao/JlqVCR1l33xmBXFYu2KlI5+b7/kSVkdF7tNL3uPH1sm42Padu4jsuN1RwzRpa7n
5hPpcETnzlQLsdcM6sUgsogsHaK6HuuAZS3SXkaWliRAEQiyh8lxgyY6f62a6sYsjfyK97e6bGY7
z4nvQcu7aehrxPAQHe5f6lLbeMGPqiDXuZr6s7Fh/AuH4cyczSwnCnp2LlEFdVv8ff01qiDwXY1g
qiRoVpxUqeWabRjyNkx1ELY2lYiVdtSmchQpmQXq3y9hWZmxGfS3DnN6xDVFMMZmXifPBZoApPt1
QAaA4KXx56G6XlRzIImZcgTdEHw4rJmKYTVk/ZFpKUldF6ieqT4DI26d1EKKFEJ1bIzv5TjM16jC
juy7rHJJ3f+QzEAIn/JHkmoGT/R+3DHJq6KZZKJDL3RKbifxxFZEpmK7Ty0YmUdE6fqSe/6jNuVS
R+HiHhwFbRqJwrYzhNoEVRlNcMWOBk6B29CsbqdelnFRBM8p8atgwFuKSad7AT84MTzm/XLHJnlI
5vIWubx1OVd+/UjQFpmTwi2WT6nkrTwFhKJsa0O4+mU5f2VFWfcM4GNAASaA7YnPK60mypvJ3QDp
t871EGRH9D89SdPUX1DqAhpHoiA8A00HhRcMe9rl9JCodgD3+vlTCfM6cltKTorv8UIR+XGgpCvO
RQc+ru3n6QE35rGc+4vOasv7BQ8207Fq2SaNx2Eu71T92JwigrIZ98MmR47sbUqcQvf9XMjniRgp
JMiC0c5m7mzy4cXCIt+ymmNKc1FfYSFIy9nZMuJJP7PjkJWRj/a+Q6q3U3I0Y6E8/wVn9lNTev6V
VyT51wo9xXlFcNrWbYuMklUf0zK/FwY2oSQbW3dvlqBfws7Jv8GM18/ZHEw76U3pE4Wtca7Cwbpo
qnF6Ib6quyb2Q8fwQdhwubIiOza9RI2na4fyYVX2N5N4gQztdRPsKoiZY2SyGRxFiRDKw38f479V
5zK38+//v8Vb97JfPkqa9mkt/p+Tpq8ghb4sbxq8pz/4V9C09Q9MRKippDkLE8rlf/d3xT+eoKZC
YGyDPjvZh/+7vevzRz4cNGSZHuC+n3/0Xypn/5+QXifaZw8ttQ9n/N9ROb+VeiH6pA1GaAGtMBrG
tvXelp2Q1KImoOCxPRfmN8+wmhtPuSDRDLtBZthXfXXRzoTU/nJ//iBKPunW/qdJePrYk+ncpXkb
BMCewJq/aWeujr+Ydrd6DJQM3ld0ePvMrvXx75/iO3/4mJBb5XAbabiJkzjxlwZxWA9GW2epGy9J
NTyTy2bcu4vRXStZDsgIpWs/OP3kpxEetADNC97B+7JvNLSfVhMZqzBbyn3V0hqPHQ1+c8N4XhFm
NtjpN/PnHfI6ZkFxSSvEjrRkPkizVWJ8qc3KupQLpUGcLp1at3SDzHnnTyMp1h3eoQ2NElY9yx6t
NFJmQaAOeZcET/roCEviOFIrOYlBh1dTykrG+MgHogDw8r3k2Zo/hHQNRISaqkjP6fdN91nHSrNt
M2k+9YEk5rinhlFEq5ysaZUzFYwlPYx5Z5xui3unzCeSCxJExfzKZljdKHqO1X4Nisw/rHg/PQrk
wjrrNDVm1JKLWW6rEeMp/qEyPVJbS7W1mqm7MpYUD2BOUmoZVWmfiug/SHB0kQJ1HhN8OhJ1IZG3
Ve2kzot1bjlx9Bl3Spq5JHXJkRzO/v7Lv+2w/ny+AmTYvB7QL51QvHN2jyZMNItNiw2Y+ntIDIu2
f9eCqkFEJU35EWpJvBUh/vxAXiAMdvbpcYMB//ZJy2DQFGRbELkMHZG0wFyV/oVPbUakm9Pk1xr9
TbvtV2HchWNPoEbKmD7b90xOsLQ4ghZeK+dUxKS35Z9cd8i+Omt6cuB4wzQdfOZDP4ol6OUOvEW5
64ygIUSkIZBn1EF3+qmYkteF1qRGzlN3TMeqS+hqJyXT0iQnX1SXRhty/G2yY4lq2jrpehAVOWGL
2c6xlPGkaS1QUFZhCKe/pY8ABBI+v+tz+mEWmcova60IQ/m3fyoQsWiD8S5BCfv5Dv/6jmIFJ9fK
t6jtxnWblSLdy3I2drZZ9QfZhNYHNJif6tV3a08oQhOPOFKkQLzHr1oIcVxEjhhFE8f/Slcyp8fO
ANoIm+lKo3ypEWHkxTYYZPqA5AWf0YhLAolg2DylDun0fuGi0XO7CcOi5XXdhqnZVO5Lkog+Ocnq
Z1FYKXM3BfxVyLTsg4fb/n319E1GfowEscAAZTgte7/csrT2g7ReEyeuaoXVV6danld1icRgmMeQ
tlJP56CU1ehtXWmu9SYhuzHYSiSUQMpoG81xnc1VE+fJqSHeMmyeN0rhYMOPktHKrVs9aDKamKh7
qQimDdXh0NML6ezrSlJ2k20GCSZaOBd5278/D6el/+3PwzATJwLjI5TjpvtufuRpmlmiK92YVCL7
sidfaEt4aH3AxvgRTObdNOj01gY+e6/tcDdP2uHTjf7lRhZcBs0ngsdswzSGOCvmNaG37FPzuxpR
bDQY8/RK+GPzpV2lPIfoO3FkAGlrfbAh/r4PA2dgD2ZYxJb4W+aAGrFado6Rbv0WrE2KvgbVL529
qkXxQuS1kFHflPUHn/pzA3x7s6H1BrQsBBgTwLLvhrsAyIu28vtsK8alK6O+EicXRt80V05CRjEx
ZxOheS5Sq0j5BRMP0sbC7hTnKvD0dY2MBnswijgPNIk5a1b6C70tRUBTYafutdPT+iDP2CQkB9hU
kVwgdre7SNsJOgm6qekzuWescplp57j1UlLLg6So+LTBGq8H3NntrtTsWmedcuSzm7EM0RYmQ37r
m4tnxrYvBxZTDIjmZmaA/eTTTlJHYRgMhcrVN+VtvgzyYAGQnJkHpXASUgsvf5XnFQJit3eRpizr
XjOYQto+hDOxU82wfjQX/W1HshDTU8fwA5tAzt9zNPtsTZOwy0qyrMfwu+zb/ACgVJ7POYnoZgEU
4++v0Z8/j0EsONbAQxv/9tGe2RZsmxnZFoNtuvO7AL6B14ZGBPBH0Ecq3faDh+m3FxezAkY5uC3o
EXyEDG8/cZnt1EPxRAatmCte18zaL9iwzw1RTA9//3Lv/Bm8uKfPgmTP5Fgg/H9fP1ZWqVVBHbK1
phmiA8ej/SDyBV/oMPTPsP7NgeGOi16bptT9mnmBxpVwGlxiD7Z/fHA1v63HXA02aHb9EMIkUv23
3/zU7mhsQLBb3lWrp5dtL1cTambUqmNx0aSkLKq8WF/nAHSxdDv9aLtesF17YtWAtRNV38l2Xyd0
hz+4sreEm/99n9BvcG0+9HMwRW+vzCAWckI+XWxpgCfFXhfKug0AeOTIhnoX912xNPmmndgfoqmV
yRqBiKm+rEYnkw3jptWLkgUT89Z2kSFHdKPlDZHcTXBAaE/wGPrwsj8vF9/o9n+/9D88Tfy82I4x
4iCCeY8awee/5s4kw7gguevQ+LIljzMx70yj/Zf59tv8v9Lv6g+Hkd+3AfQ1PxlO2DxPU/l3q6DX
aziIc2rEJWOYR8PsatDsafWCY9u6CgQM7MxbvSOTh3U3ajv4KmslPrAc/eF9PZ0PeYj4uagh3709
qy/mMfXom+XsuOjUweQ8DF6V711PM2xZ04Au1t9vsXX6N9+s/qeFV0BpxUMTwGh9t0aAp2sLA6Vn
XMoMX0GvKzOPS1O09aYOZPVYOxUJZ0lZDmTLGgMz4oYcnMHjV4tUTXschNDoe3E6tBBLYOm2u2Ww
2aUa8ise83VYOTg0Jqq6uvKa3QdX7/zh6jkIU3YjjaGFffr/f9m8Fcf604pDoHOPEmYj0eVUkZd0
SBenxMtBOnQNcYbsL2KEKSETtYFrN4JC4Wq+Idczqp1vMiqg3TgRsvD3y/NPN+/dzaU4Y3niH3XQ
a58e8F8uD3DEAhx69GP2xzU5m7puMeKiYWY7JZO0N5DrghuXBHda8eZknE9DIE7tHafo9nMe5PYm
Y4RCYmEW6os5H1EVuCPBeDEywLykO5oZE/msXXNVMqbX0VTU3XdjthgjN4ZDA6y3V2IVabRZ49YM
dYnMI0Sc/eik3YxkayDv3jOzJovY0vX4GerBnF3K1eOQIN28uEq8cnoYdG9/E1VQ/sCfnNGBo44f
KEVs5BlDUzn2rjTDcmWSaQD9KFM3uF4sACYJgOHvNXNIfekinxWMG9AfIQHJsRfhqWmxhUFPYb1x
ZHcjij7BIe2PdxpkuxcxHB0PGrcrk/4krT7LxvBeC/K3v1vYKsytaWaMUvx1KF/QJjRqs+iarc1P
ndOgvatKHuY+WLwNnkvH2PtJBshLFuLOEwOkjb//0n94c08GcZMXiBYPwNK3PzTaHVfQLTFiljF9
KRP0Bq5RY/HNmJws3mTHf/+8Py1X7K5UyaGNn5q16+0H9s2Y13KpjBiQZnePeUXEQ4MlKVtCG02V
GCnjF5+pcenrby4eM4JVWveDreUPawetVcz5ZMlYnLVPd+WXx5tqRuSG1xkxbQSxKxv6qV09EhE5
O0ypl/B1XmR2ZwGD2LQ6yz64B7+Vy7QfThsthcAJvWW9u+dMDOFr2EESk1GKfMAKGAXV1vqtx9+H
7Ho5OoacPliheTP4Tu9eaTjoAVJD/sP/eLdeup1hhKwaBv50ICaRLTB7q2ioSRkgVbjkyMTRaoBA
gVFnPFg5LodNZYruYcwrvHzBnPjefqlN47xgLoKhR1GixZUXzISsr1IgQxxojvfrbH5VzHxNbL4k
ex+Ip2FRW0XHGgAuysR0zDRkxhqQeQduriTq3Q3lXdHmhPuRclQbUVsFiDPD0qw4yFVrW8dklK/u
ps0s/WC5NJw2dTkH11Nq6EfVBgLbd1/d9iW5MRovnLlJg5zRU4/zyNrDzU9uSzU22d431vXVZfUs
4YxNxZUYjOzrUKLDgLY/Zw5G6pxKeupLaJJTktsnZ+haXlqTyb6Gz44cW+q6wGbQxEhr44frGp6N
UzZ96fAOIGGuhPklmQLy0tGNwRZqMzV9NVugqdghu+BuWep5YKKTY0/smTjdrRodWDQ7CpRBIfuQ
rrmWXxr8LhZH1AZ79OB48tKfJ6J9vbwAQ+NjBb1WeoCM5Jnm2sXpbFtI/ct6oFnGYI1UWmUYMmqZ
fBXMvRO8j97glBeB6rohKvD3fJKJzF5b10fsg4nYuyK2uIG7xtyNA43qvzO4Baw04HkmmNl0f1hF
kDGvEaK6wWLnPTIsC2+YoLb32vCnpyV0KtS1p5l+lGdFPbNgTwLdnG1MeYQTOX1eLBtIUz7Caog0
HAlG67S6aFeC+n7OMMHqneyh4kU9xggNzKcOHvLaY4K95o1xKVw8/htrpeoiTlYRk1vlYXHmeYtp
HsDS59eF705qI7LaOgrCVNXGLU69ynSa0uHl7+vY7+smQlaQdpY4ncHBgLxdQQKgdZMV1n5Mmnq2
ZWf0GLOr5crNBK2tcJq2f/+839/eE2QE1AHnMJqCzrvPqzIl8MPBsB6qxmPNcNYbl+32FuFb98Hi
+PtXO2EWqYM4mVDNvVfrVmNZuArKEgb2LniSQYlgaDKsCNZ9u6c/9xGk+vevxniB9iOED+YJFPpv
b6U1OgPuCY25GMxEFABiP6tRHlHpEJD997v4p92HfY6a0WZsAZr73SJoy9QomICHcZ/gKdiQouui
YA2M4wS9bOvLXjyuAtrXvp7kdE5Vq2+nAij6B7vuH3YAqCbcXJMhCWfOd5ugo4S7inwMcQTNePLR
s04rU35D07TJ+jHZWv1QO8R+oDT9v/hoko4cOohIJ7iEt3c76Eom02GXxNlSVGdT5Q07Te/vOGM+
PFurpT1kxlx8cB76w0kuOGUYERxF1/K385DR6clVc8kjNdvOtM+YIbDxQZUBmdS6bAaoZbxrhGFh
RCCX/GDv+8MDzfPMd+UCuIifO+Mvu72tPAt4hDLi1PfFN9n1mHu5wVGgcuxiQ6Obzx88ZsEfCgwm
U+ijOXsFDozdt3cZ0gJy7LVNYoVAT+6sbjVf0mLQuAe7tVsOY3hKlvHcMq3jcA7wyFkZHorbsXOw
24ZC0bgrFuVHuLHVy8qRS0cYRSFfBOZpAa8NyR5YLFgVIhTPDpny6Zrd+NDXv9bDyDkBHEZzSWgU
/UEJfPaTpNpXWzJmUTSpafa7nQpb75Pp2ycyRDCz001mrpGMUiRfVlTp8yZdVfFM0t/E9Ju1ycFD
1J/S0REonHLgq/QcHY4LfFAg3GUilfRnVos6eqOHtGRlnnLwGDgSoCKifci2knbPt1oviE9GaU9f
ptoLmJ8lZR9NfP2eL5Sx35GDpl58QCioCu3BqmJDEzW6AbbC9janBfFsLegcFXtpcIK0LO11nWXl
6QoCcnSFsxbwaGFwPODdRRGR1XPeopbrEwYJQ2a8sIP0J2U1/LqNnldbbDqUqCgZzM4zGGJk/Xc1
je5d51j5DwpZqTZTm6bpvcQ3kcdTljQ/wHgnflTqclhIyHCme6+XhbHFCLi06BcsAW07K9C4VH2W
OchbKklul5669KKZTPO2SuDPxUYy6MNEj5BWBa1CjoNdkZX7dfT191BaeI7hWpvPNSMT2pdi6fuN
oro4S1rHDhGiOE2xGdfEZmbXOk37PJft9I2VJxdIswhGjfCSN0enoWbhYIXdHm2mQ1CxPSvxyqoz
8CwJvFd7E7FCee0sGYo9ZoheGqOl4l+pZNKJC+Y/q3W00lx7UZ+kib2rUHRNGzyORbs1+5RuK+PH
wI2ULfnObtqOX6aqrKCN+5g/AZoP/qdZGghlS2mE7PmU4Aiu8eS6kWXW4nYE3z8fvMmYv8q0SzBL
Gtb8zcxm91sa8jZtGmGEPyjOXP8sgAeg9jIYkBKWuH/bM0mbB12/AvjmrOuMRZ/uw4Vr29kYYe6l
0u9gCpab/+TsvJbbVrYt+kWoQg6vRKBEBVu2ZUt+QTkip0ZsfP0d0H0xSRVZ+5z0olMbBNDosNac
Y9arKV8nvV/uWkuts4c0M/Da4ibNvw1ubf7S1hjES94pzESZvdDm87qGGFU966whAmdhroGjjFLD
D2mtSbjAkw47S0jAj8D5uK9+3tTNNFpXHMSaYvlWglA8ECAwrcAr6voLv6REyJilZenjelmMW00d
zOyO/LJej1oqNv/9wKHBFaMlwZHeJV/4ZDaSuSfK0sXSnYma8kg3aPAlW/qsoO5UJMh90qT7oumv
LbfvzYIoNjhgudTxzDe41j8Tb1JiwXflVppiB0W3LsXa4Ezmsm+Ghs6eRbPA6ezlSQW4mu4Q114L
nXpna+GBU8OftvmY4HgdT8MOPq9BAUIQ1JlVH6yp0R6SeDWBrfy3mKLtKMehDjcMayrHSe3UzTW0
Q584i+kGGIq3g8dUd6GWzclvBbX23mrxt08ysa4s5uf3xy4UchQX5/1qzsn9NV3fmOoIgXF2Y+xT
qsDtMSzNE4lyxZVd4fkSzqW2rRPJHqg3Ttt2cjFKFYqgE+ir2jwUdrIEek21ZxiM4gNAIXAHZmqP
L31eXllN37lJwma3sBxMgWQmnJSBMbgTAy7gsXr2jIe9gZqypqb7deWBXjmZa+fFcAyr7BCJLmGT
SHXueMBY9ZSoozl4gTKUyfTaykwFnwvHlR51OfxxRG5m+6x2bBjrnJMDthXxHPK7YTu6a6sIn4ib
qfElsur+tkhrceXc8c7DoOaJnZEGKphy9+RhOE3DPIKdJgAYOj/oWrHe1KUyBKbXXeuvnW9SNRPk
HslI8IlYTra///P1prk15NNqxoEjsnmnK+AIIFs0u66DVVEP+hTyh8G4MqTP5wyuSimZPDqOIPTU
j68qDbtcpWJ6gUG/K9lXrk49u5QAmDNdQbmeuEpzS7tXY5bVB/XJEWp2LZTvvYfM8YceE6OB5LHt
7//cOc2CSltalWixvKv+1hRTXlUp0T1UNAqfLu8V33nKNMINHUfCFhvwdmL551qCsp9pF40bpA3C
uShdvC2ThMk6jzRzKbnrVP1qDXF3ZVP8znUpLzNXkXjF3HHK8W8Ty+wWqbuB8PImHGw1/9tw9Kmp
AgGw7pJ52GcDKuArr/edR4ushTPs1h7fvLnHj3axY8Xu6J+yaFqau3ckw5a9Vk3GL5uyK2qJd+Ys
7pBiG1tW4o9O6YC16igAeos8zCmsh26tumhPTMcNp0SWv4mdMm8Na3bMne0JJQsvv9j37hQsIXEz
nDu2CsrxnTrFRNKaSepTQo7c53rqx1uq++qDUoKjuHypd94lx3TWOQj7nDZO27OF6xbon1DraKts
tHsDuW4Yly7nyIpCch1WauGAhOjjK2vC+S3q3J5F9RgFApze7e//jN0OvAh5xbRptd5w/jpq13xT
XVI9QMtZN5dv8XxiPr7UydM0ZnCbs07PNIPdo/tllSO/tRBfXfkszs+KOk0lcyt7UBVn23B8S5Qp
R13NZRGSALC5I93+Q03H614hfg8Zs1FGl+/rxBu9bRyIVkTcpxKlQY7tqWJk5KSV63hkQg+FP0KW
vPLA3XQsNG3orGb7GGdi/tx5qbdEbjMOTwVVw28018Q+pvEDCE3RlDyqqRmlCMby2sKsFTcBsPz8
FsMf7dvLv/gkxOj/f7HL+shRnjQFql/Hj4gjD0AHF0pJOomsRl6alM/pDCbqQ0edjeZsPOKKiwlm
G8KZneXf0amQhiuiAnE6eWVd7HFlOi8qAp4hIBVipuzbNc53Ubb0O4wCHt1UGel3Ve+7J3IP43wn
irqaI0RC0zMUZ9MJqsrEbqabVoXpJPOkvmt1MJ//ebaiRITYk3cEsxeB3PGtag7MevT/WWguegaP
r3IfF7f4AfZZ/3L5qb6z80DIs+ESgc+jZz3dX+VE7Fbk0iShQcE4mmH7RIUxuR8HNzceqWWvHxu1
mz+NHJkeTbJywNVngNCrtJW+UxC4BDgKSPoQOzRzLv+28+mFUieCROZrDYngKRh2bWFgtVnGC9dE
vRdphREalfpOTPn6QRvYeWbWml4ZZifohrdhBlhik0jADdAQQx4/ezebJE5ITwm0ScIP8TBpP2Rq
uXZBS0yFuitqrTMxshWaEZWF1J0vVpL0v3UVkf8D/Pil9IU3U0KJJcQRbAWd84JPJ6v25Cgk3v7y
MzrftnC4YurYipgqghX95NcSGJmMDTUOmDhYawZZYQntlhIvyhRn7sEyciIW69HoYed7+SNnQ+/P
5Z/wzhTJT6CuiBab/7yNsH9mY5Z4t3C1BM3mmlZkXCvTHzht67fLV3lngiQFD1UqmZw6Ku+TCRKv
AZqCNSbMMNnyX8tZU0LI61ngOOOgsHHgtH/5iuefxiZxc03qaS7anDfGyL/LTCVbvelEZoU4yJuE
k3NbfrFWp3tAIY1Tt0m1jynqoL0lW0jUFNwERkALoGIP0v7znCbqPcT7Yp9p9LEu/7az106WG+VM
JJI0M037NGKqy0fM6sK2QnjblI5G9v4vaw2aJ1R7o9P2zdJB6WSjkfxdIA7GgV7Z6Fcu/4iz73ML
lMMIRqQcnyeH3eOxJxPg9lUzwQle6hkZXLXeIqdGrDMo8a6aZHHA+peHly9qvHPrBl1EvkyDkzXd
1OOrDnoyQxQlOmjszZ46mmmuXcS+tV53wD4LcpJqOzeipIyNT3oRp39QW/a/7LSaf859DBwfLm33
Vy7ke+wQD+J8zlyXgteGj/yhN2oLDqVbbUIXhnL+68xI5JnvS+FGJKZOT/Nkiic2sRlS8ZywzwBM
i6n52BvdvZstoPLwwSw/ydRr1LAfEu1jOaml46/YT9bbycwd3cebTrhNYWNGNfid6Ud2ypN1KJ3Y
sK/sX955RzDf0QTxFW5b0tN3ZCpT1xqYt7PNKVrLSnwYbCOJTFO94/yWRpyovWsD42xGYCND7Vkz
+C8GWHv7+z8zguwXS3YN3tmODLebhqrxvGsXB13J5bFw3lbZdky67XFW5N+sYccXGme7bVtt5e5c
Q3sYWVR9BZzz3syFGXZu3QU5Tr4bLxUYCqxx8anraV8v/4j3njAbYOr7fAFMgic3i0TM6FzHFKHQ
1IyCTyZD5oPZX2RvgFYzuxskxWl15dbPjhh8eTBt0L/yfGFHnlxVQyeEaHPpw6Xujdt6xYxSqSS/
2mlchin2hb0U/Q9R9+qVTK3z2910ZQg26EKCVz5dHlOl0+ux0HqMg4b3qtNN8gsImQb4g7xag7jX
ic0hItG8si6fzf/c8DagmJD5FxF+x69arEBxLCIEwgpI+ePied5+Mgr1dhoq7W6u8vHn5dd6rpbc
Lsj+g8f7Fj9+sg8QphIP1Zr1YeYVqgxEXllBXOVxt4kmXFzjuDDsXFSOD+6ONOzSGeRjNy905zNd
qOOVF35uy9l+D3QqCps2Kgv75AE0ipMurCl9qEjZ1FkgYmF0PkrkMSFrSslLMmgFChrodpCDcARu
euy6wpnXVF3c+XCx+jtVwAY+kG1gFCEelR57NquDzZbaLpUdM6fW7uGu083WlTX9s5boiQ6IvfMP
hNnI74qJ1J8ttg6UxC4FBsaEam7QLSrb4aLJzPW+J4jwVRlRYuzmDDNh4MbIAwt9lqBmTZUfVY6Z
/SEdy/gLw8Z4AWdQ4AQGD/JVJUap3ZX9Omm0BzToBQtsmtu+QWK4b5MufcFxYT2SRSRloNG+uvFW
dQPQd+g1QywZRhxYXdksv2NBjTCckfLudXoTNUEpq0bXLy86L/siPCinTplBoa6zOW1u4gwu9S27
4yTSMpKBbg2OB8/1rFH/xwS0Eo2FLYtSqjFs2MFpdG5o6EJAiq1K/pWeEF1odhnyucuDcBtjR9oZ
3jkcMzg2W20Qzc7xoCe1miTMrG1wqErCp3iGQE7z9caiWn9lXaU2cH4xKnwU6jl+0hBTTxZWkK7Q
GxO9Am2Pq/dlIsD1tXRrCDdTv2nllFlxfnJEjfEGQYZ4ZXdk6J/rXillxNZI/ZVb/TKhdywbFQjL
JP5q+hArgasqq7wb42R4LiioOrdi0yYeSkVd9HuI3hVicpGDc0Z5Pn2BANhogbClbQaEH6kslEMB
6KEkFthvOxRKu2XhWBpMKPKevR47KFYs8jo+ihbJe7iAy6qwzuaqCDrVwKYzOrh3prFvR39SMWD5
wP3LHjpGiQDKnEcLbLJIBb57MXsfYA91v8usJpWg0MdC3ZXIHZ80KVUHVr0O9GIeTOSHljcqnxtm
AjV0krSB1uQlqPvgKHcHp1urwQf7WgNiZNxZfgJO5nuhDKjMxsEmWc4F9W371mw7N14DfioqFjrR
zDlWwrY21Ug1QWUIUYp+6xyAODDtwAYLZkTxWLG4rWvnUByu5/omq+BK+Rh/tN+Zk3bVi5lMhhUs
g0pZmHKyemtP9oioZ7HydodUETFMoaTKb7YzrR4SM5A8TOXgfpvx9QM6rbXMfITO0Ri+iQpn3Cmm
JeMnmXSthkKpcDZOsze8or83J3o4Rvan14vO/bwU8bBAZsp7DN7qHJOcNgoTbxV9MOsAPzz2fFiq
ZRIJOCLFbkyAM39haPfFBzEN81OZOFpJ4jP2hmDIvZUmIXiFqM/BNQUS0DukFS0pvi5Gkpl7pAqt
FdiKLQNnFtCC2QMCPlLBzUEPAr6HU6+0qZt7ZLGuO6nKPocDS6inH7fESu96/mXthUcrau+1xYq3
TquIM60yU/yl55i7ETZMXOlNST40ECZvofKNdRpppLE+JrGzfupBb7wIRBw95Nwkz9AdedmLpQBO
Cqyl778U2oK5CMQBP6qP6TWRtuXIR+QtyU8b98QWVRFXFGD6KfmdOBN5b/xPO+/AXELzgV8zNE99
QhTjkzHaK3CQfEJLPYjCCPJyli/gaK0vl6edd2aCzeCCvQVZDHts/XjaMTrBSqD3Iwgxe/40e3F6
K+P6N6Se9IkawjWN0Tt7ma2UtzUJafWw2B5fLrG6WpapMYZ1rEPwpcuxBSMoXUH9oRhDRDVdhN+z
vK1RrF3JHX9nO0OxxkMVCRGRjtb22/7dqurDAhuwrsBo1CmFrnT1N13ADXhZlEfDor+UOfjY//x8
OSdvrD8eL1/SyUWtjnPI1C1NqLgVurumtcICBSUopEX/mnaztb98vXdukuuxD8dqwXLylgj6z02O
o7mMNcD8sK6Tdd/aJFdmtgQWnvfDLXGENsW96pr25r0NFBxNsEQMILZsp+J8RQNiZwxUiJQBYHPI
3m7+K80Ok5oDdbxAHlcXB9muVHRQmA/ls+ukdXeD7st+6QtzFv/DU+eksOX2IMHlUH/8qnu1smtp
ZyJ0FC/92oEz3sHFRZKV9WsomuXaV/TO4r2VkPCJ07ykZXYyrAtQWErumGOot03+qesQRCC+8e5R
3GRXXvB5NZfO3NZmp9nAthvr9vG9ZW3qzMaYzyHHVwPkCMKqlv9vELONDyerGsKyy5QI+I1GPwI2
iwE7/jPT3+xzIi0MENy2jDobCNCugzse2EQOwZYaLDe4PBbfObNZm/J5I7M69GHe/BX/DkZbpd45
miSkEG/8FR8d7GKQT2SygKbaQcueXzss5GGqGNZnjyboTQFH7toDO68iWITx8mqQQdMDOx0MWPiB
bTjZhDKpLEARDXZSfakSZAlhicazD7pCdp9TrR/tgFhtTcW1XVTPo7Fq3xKWzc0kXbWPM4LtXzmZ
n4c1N2diWbWS4lQzN9M3FNHxZzPW1iuT8zsfMxJ2TgJI2SkAnRbCmizJartfiYbyFuduRMkaDlM2
3altDQoTTf9hXYvqyu5wO06ebEQpDXMa4pxt0VQ6+XaUBHmkO9DMcjagNTEN4mvTJsbVktv2TZxd
hyI/B3rDMzjdH49jdBM5aIdN2tWMgK7zxa1fRa8nj24/m+hsHSluqq4dojI1uzbaNuj3sRbX/8Mz
phuMjok503VOhStexRHXgnofwooki2YGpy/WVARUKPP7ul9/kxp5ba9/vuhyuKO9TmmL6gnVveNb
R6ThkWLDNbM6L29BqMifGXZl1+e0l5JqSmrKlS9x+yceP2x0DUy72IapIqqnEed5adtjpa4s80tG
Yg9JpOY+Bag/ksBJUUojzWQz9upI9JrByqiIman22FFp/q4Uo/bnys85f/cYNDhysyJuLubTiYEq
QkW4yjSHbpKm2MiYIoyZrA9ldhFo9WAC6lqdHvJC3cy1XoZ5yUxeL/+Ic587TlO2Iiq7Adpr3qmy
xfMm0UvFmsNRM3otbFcE/r5e1d6d9Oxixh6l8ENcfM4KR2chnrpVymrXSNd8chJLB10HXTDeqUKI
19heOpjjWkuUz0Ld4lUqMcZ4eyrEbUE8w3wziSIrOOum+jWMx3kfgzmWtp5HrZ3GAI6q4/FE9lVO
cG03hxiOiJtt1v6mcmnOsb8yeHZSW5hiRX5LCPASNkqmGWgX0eLv8EtR61TBaUDQaW6dvq0OWaq2
oToZ7c3l530+DdtoHbYO5DatmKfti3ZY4HkQFBFa7N1p8ZSY5GuQpx2y2U84BZaPRLWqtxX6x1An
geHKd/7u5SkNqrpD/U57S8n6Zy2iTpYvSMJkaKcT/MMpNwiilM7oxPeV0yiu3wta22hcS2uGf7Sg
BkV+GitXNqFvzdaTL5FdKJ0+le0C6ZwnG+7VckuKfShbWIVaF0DYmqf3hCSPxJAscKf8hO7Yx5hi
7murpKnyaOnz1LBzqbyDVw91cWOnhgGSoZlJRCpMApDCUlsBsHSyW6D1apxqd55SeyC2aLHqt0aM
AAH3YWp0+L4z5UdtwEMFwNKxIyV6pUJuGzcUtrVZwXRdFS7AqSnlLSwjKl8prPSOlMXR2gGYxMeY
Jx0E09Xp46gmtnLwHS/Jb0VZE6vF4Inh0hXp2h+mwe5/uMPSfiUC0PyU2ITWPs+xWdx2HA+6nS3Z
Frs6tOG9dD3z3pns2vOpa6vfL4+8890Z+hr8SCpHD0QSpzumiQwSu5xMPnRbZve1ydGtbHoGud7U
0eVLvZ2XTl4vO2EaJZuoh0VlW13/GWazR+bFpG6CLU/vTBJ4NY6iQYtka9zFualDYaO6UT1qStJx
AE/g7GB6BGz3S+tFp97W9tinXxiKtCwu/7R3Fh16hhiz2DZSuj4tIyNPHLsemCoYxUwhzCyuA1wJ
3c956r8BilmDy5d7Z5/q0FQjF5qNF7u/U4XT1MXqONRbjSkx8CSTEpIxYONZdXIk6yBfI6dUG+MQ
D0NLbjjrgQimqim1aJn7qQo9LCKTX00TSthmtrGmt6uBVawQ/fQRLGf8cULxbV752edjxWGbyFpJ
K5B6u3lShnNgEtv4NQvaDDH9onwYp2gU83zX9mls//eLcSkmJR1VhssG5Hiw9KwtCeBwMEHkXR+8
VRL77FTNXUJb7cql3tmLs8ixCd4mQMp+9sm2zgMezLRUAfW10ul+1bT2m0IVOoJ8mLS7gcvezGwz
IxbNBMdrlj4jlnSvjMHzDS3FesRSW8udk5K7/f2fr8OJoeeOYKJCi931L0QkzpfFa8B4iLR1QgV1
7oT422qcK2vP2yd+9FkaVDqR2qCCw86NY+L4wim0oynuoGKIBWfZYUxU9VH0a1E8WNWitlEqiPfZ
p5RjXvN0Ml7rqc6/WFqBTUctZ/cPDV6iyQu2cpFFSp3DGo8ec5ePbQe5W2T9uJtICkOuHjORK9i7
MSZ3fRKDApEkI8i1smJ/hFFc7kC/W79MZXBfGiGTMSCsq1sPWaUun8SSkUzl2mOLPodf9semcj/t
lngapx3FSRLoesKUn698qmfbse1khNed8zImC/u034DpasEg55rhlHJoFZCMN/ZUKyAU5mkWh0Yl
6xvVxQamzWZ7yLNRTe9MBDkvl3/I2fDgLfGCaMNjCHe8048PBWZq6kkG3pSyYAFxp2pvxdBr5BbN
o+YQ8KYkkTspcE0uX3gb/KfDA324jhOZJ8F3cDw8JOBSTu6mGi76nNaHJdYFyxrOGUT9o1U8t6md
J5BBXG1GYr7IK/d9Nulw30jcUGbSv7U43h9fvkiwpadFz8GzLFlwXWvBlJiTGelSCfvPd0oBjG+d
jwGf35lFF+C2jmR4DROXCuQuFfTCAU0uc5iK2b6XJqcS6eFiITMv2V++9psY/+QxI7sFoweTiVrR
aY8jy1QOdEmrhZCTMJZiDmkozntld9/EWu0GC+3jOlDc2Lops6kirniuKd4CwMmhq8M5oJBcqepy
O8UJ1jmVwKyAAj95b+lixuBsRWl+Vvj55I6BgCOty8njqHK0Rg0GtSELzm1mvfXXoWk/QCi2vmd1
ilG/gGH7F5ht4fkdzwX9h6j6ax/ZOy/ZNFGZEK7B86cAefySrVlrjZF0kdBzx7k9qIqm/V4MJxWP
Y5rQ2QCJ1SRRbDnrz4nYLtBOGOdnn4SMBcJ1J5191QuTsIKGrhBJxuDLRF1S2br8kt75Bjfp7JaO
Q8gt2sHjn4lRvo6lsTUL+hRYAPSBdWPkuO7yQHHWnvcJFrp0B/w0zq58heebJz5724KQw/NxTFs9
2RvPi1MzSw861JpaWX0pM/d5mgb5d9RG5sUiowbumhTvkQg5jxRz+xYwq128kqu1+Nh9sytfy/mq
yS9CqEnBGkIiI/ZkYnCNpMldlRFr0Ez81NSTvF1ZKSCI1jlAWs1oDsOWfbrWbfHkTaserD27vCvv
5FyehPAVdwt6yK3IaJ2qjDVcsjwMqYYFIl/l0KpgF30kVFMb0EmPf7UOFBIfFO16M9XCKm7SAQXq
TsV4SPgp4OWPTGkQIYwO77gv6A+bV37i2e7S4GwHddMwMDc4Z4V9fbQzt2ocMyTLyXxssOT4fLba
p7Fb6+eybMufl4fpO9cDseiwo2GXxgbz5GvCgD+i6pyM0O3MuPYTs4/vckUpXp1kIsHLqaluXbnF
80UC2S4Fq+09GCgu9OMvY27IRUqWwgzFqMV+35PVsVOrArydITFr5LmkGZnHa+TiaVivtIffuV8O
zVx56z5zdNx+3D87p64YW/KjLDNsR6ySAyb4HwCpYZZIAoknf8n01bgy+M8nLIzwFBXomDh40M82
8Ks3G2aXWOFC0+uAJ2msCfMTyp2wM7OI/vP7pMRpbWTITfbw5nb95/6KRqcxv1RczB2pS/eNAlSw
TB5kVv1GENJeke2fPk5Cy1npN/cF7xGW1Mnj9JxkIaunS6LcMiBOwoE84Agho1ybY+uQomq7NnpO
59W3K4Kuw5OwLfFQaY9eIHm5zJ6WqoRM2fYGyR8gEXTNkwrxBVu63vi9O16TjFJp5x/775K7Xdam
wU9jBpQjgvPjy056HTsLuX4h9Ez9kV2s10aEvi4v2ogIbtd6g/HbJOwLdlXbUJyB8KcdPNrAw66P
Y28zw2jqR3gfGPkmuzdUmtpNcVvrefoEkHfhGF8bVuvLXiafutSoP9voA8ByqsX4e4aBSAxXk2wW
0jrtfwyZOn6rlgFyLlkjtrNj7hwTH8SGWiJhzDCENFQhH1e36f6sVenUu2RMnWhGY6IeiC0ZD3rd
OUAqyPT5nmYICmiethPZKn3jtKC+Z2r0jSLYOriwwXeu0pLL1K0WDgxX6acfCYJ+sTXMkynYdhv8
o5C9/2GUjLFfrWyu/ayh9S4bTGd+ag7NnyIVqFZyZlGyk2K55CFJqty4EEpsBuiUlI+k+xZpGEsn
v5fWlKw+CazDrafyrsO8MMkYsRXQ1hwQYGXUDLR4txCh9Byz62vCuNOBlWqW1MYd7W3qdvNoFA+K
mmHtwPebYuItdcy4BJOgJuwJWiX/sVf69RH6Tw6pX+9AeS+moYhdQqnyXvC3p7hKIMl6+qQk4NLr
bbdXZZ3kgNUZT+uMOCGamnb6Y/cumzHA3v1LQz/2z0BqVY6JfHbRsw1J86JXQoJAnWV3h6syLgO0
KjMUl1xL/3Ko0OogX+xW98dx8SSScpKfdrIySdYmSh0aUo6Q4JszqgTf5LWa38S6M8PG1FCxkdmY
tihIhbqh50iERcjUNEPts8ovktCAMj3QGUkMrkbLcAfWRbG+SjriiD0mejN4fZcaVHHi0VvM9XFI
bo1RsxPIWwpJnV49kX4Na1f+XtUYX/qMn90k+CMrH0ak2iDExvVvHsfWbxeRSOljoaDkhqF+CZgZ
p/SeKm7xPbcKvlytmm3pjxyObVJLWvtXI8GHhlKfnPuu8fKfPDh8x5aSMS9fnh7PSrxA/KiaunSS
8UOwCJ2UCsatgZHPoOUx6y8IZaTdo2NNJ04r2aQTu6liaKYnaNntX1BtS8pSJKtfGD4SJzD7ufqY
dRmuX9k27k1LtIlOgrm7ghSZal258mvP5zo0a5yFt8MU5/3TJrRV9FVmxG0b0QDU/KZDo5shCf0x
ltm3KTVfuEn1y+UH9ObqOp7omMbhPUFEoObEAed4omtccAVjSzyyao8wYYwmbm6WolObsM17Duki
3dJ4dY56VWiSLIMOTakWGdT60Ft+L3VSCmAEl1/QmpDLQkiOHX+wu8nez/HC9OjS2UUP6JQu4Tdm
WQX2onXk0IFM6AMXKdrHDIX48GBIb6WPsTQi6IGfrJ/GJjWyD3pqSBw+poNaNM2w2FTKAoFNjQvw
J2byJxkT65uFNCfDjuct8lDoZftjpR0FdjUhnWDnuAOFXXVK6d+4eVI/Zsoy/KzWKVEiCgsU+tVc
IwpiMM1yX/OIP9nlVq/wNOD7t3FfO99Y7OfpYCFwgklB+/V1nCcqaE4+Zw8edHyeSV/Vf0WaqhSS
wThDwE1kHfRd3VA3xOmzrxAOKejD1pQqnlOOjV92iHt8vuLppSWsYQ5SoxjFrSbsMUUPX4J0SDqv
fB5WCBn7GRFZtxu0mECJKyPgbKUjfot9Mn1/6uosoMcDwJKmrGc6tVunUI1WDVQQcZUQfge98AVs
JcLOr+ZOnu6RWF55DFuvdGsvIzU4vqjZY0vTYQFGqtG0e7ens+BKRWIGUJfXy/e3DeDjAQ6jkgou
HUN2LlBwjy8lkqQok1RFxt0JcrBb05ruldbuHi9f5vzbNWlLQtnFbLcV60421i7NotUuhyQyUDFo
oZIU8QcUD4Rj2yXamUl22Qeh2dckJO/sU7Dwc4bg0Inc//TYCb9GoXdD/tQwJXVIAJN2A2XKeKQQ
0z/qcWpdm1HPRLa8OtD6jmshsaUPeeoxc4xO1olpxMhbdaf/Oa7L8Er1rRWhlym5d+d2SXpTGTU8
PgH04QVmDrZwVYPY4Q9dHJdfnd5G0FjRvHksaqylNxa8E3IFY/AIgZ70Suv3g6Y9kwCuD35PP/FX
huCiiep2QfYkkSAAr8ow7u9IdqTgJevCuFP4NAiRJwfqA+VhU+y8WDfqyJWWep8W7bRhUUpz2Cl4
tQhQUas6Yu+/5juy46YGDSMKNpZfVbN9Iy+N51HROTFjLR+/2YVcIJV3iqME9BJbGobqNAy0AZNC
D0vw6t2WndN+Hi25jvsFVNgaYbvXYObIVvvZNoRYQTTS2SXlMneQGMZGRhSH2WkzB6DaYSuQwGwR
BVq2XdGnsMLbRq8fY43YrEBlGoHfUVcrsTQJijbi2Dzvt/DojOxWiy6IvyZe8YsErPqhbD11vLk8
uM+MhSyjb5gIVlJqMRxVjz8ip7MWMtWnIlqNVLd8ZgyCAlxbgctvgSUprVL3BTj8aEzJ/O7XUfG9
sYhnv2xccLCEr6krDzAb/tS1IfEWtzMweuoO1ZDJz0ZsOneeKySlKLXJgkWuLtlRieFDm6p9YZvL
IwjIWhJbGePWacbo8v29KUKOJwlWQXoKCGtoeXFOPL4/Ua2GO0xeHhm5DlSwSHSDE4Zq9rvY7hBP
TkvnQMqZyhvmS0PfaYttPTdIYOu9ntqL4XeI/r8PJSEP95Mh9Opx2ZYEVFts8zmRTY31gCe0ED4D
j72OQfqXvtOLCusk72tiO01sT/PBm5LhgXgEOQdua+SSjEqY7HzXivNnEFsilyfs34ZNOOaVvcf5
RAJVFLoOkyTlEve0hrRg63RqUxYRQaT1Qa5v8W1UkGvCoPfU9ZIrp+TzaZnrbQ53HAuYJE7LetNc
imlquyLSqzTVoBppdf/gleW6v/xqz1cachM4i2Myp5tJhe74zVpaMsOot/Jogp70kDuigSwq+g9S
6PLKSvrOpehOG5tihE4RZtHjSyFtpTxnLWXUI+LcA1dE8d7b7kfqMMoVi8lZSZgPEtvFVsih5k9D
/GS5ifUEU6qbZVFspmN7V492ekjo/nuP87TQd7GZUzlYDOjt3Xy0OcWVWQvlSLUk/szVzm881sDy
Mc5JnAxUazA+ekU5vqW7VhSATZjih2HoBBQCRUtuTXuy/k66N2Lg00YYQNRxxq+dZW7G1mqlsyNp
SA++avXiWTa9QTjSQuHzPu7tq6kY52PV5sN5a8qi1qQBePygO6VBb9sOVQRdf6n9afZG73PsEHik
lIITuOJOs3Xl5b6d+I+niE0sgt6XTiBqkVPBU1aVmtrPcx2RI0qQZj9Y+r7Pe+uuGhX1gDXaIue5
qXdgxcY/ppJI6QuXkFbPqK0bD47bzoLq+UA+KOl/VF857HlViTJaU0fymHojuTJpn+9IMLyCUGV7
57A1ON1jpYR/2OvklhHvztnPA/mr7EKDtrNoCTuiuhucdLgykZ5/Ah5wiC08Qtv+fXqCiVu3qNji
iggfhiBvt7Cs59opUYS1tMIuf9nbmnP8QjBUYntGCeYyaZ/CCU08g2CD+iZa19YL2VGGXkM2pptb
7LYq77FJVOljxVCvbCjP7pE+MHdGpIKlsbc6RTpIm1mrXeYu2vLGqS/kVPXNwozkZHSfLt/i2UDn
UnR7LceGVs5Ee/KVK+6CTWzR2giSWvHHqHpzTzGp+knvn+qMk6zX9G6nHU1kXWDl6DPp0Co8DobH
X5bJlOyKvmmjAfrn55So3k2KjCGw7bt5X1naRttJB/7OgnGg5VhHwNPcK7PbWfuAn2GxhSZBA6EZ
B/iTZkpFQDdkglREaZ4pv3Jtcn00FzYZmBi8qJHN5h35eYqBg9Atd6OKHEq6dXvlkz9/+nT6+G6Q
/rl0EU7lYZJmj7pa6xippE0/jMJbAx6ee6uVyazyK4AzX1mEz4Y0w5lDwUZuYEVkcB8/fm3CFUN+
ZR/FxDbdlDqFTcwy+b5KlvXB8iryVUbY1rToyitwjfNBDbWIRipSH2oAqI+PrzyNhilWSFmEx42F
hkNOHw+NxeGaDVAeX7nNs5mJ29z48Hw7vGnKuscX45tVJP7hPnJ7w/iBvEC76Xu1CTpTnwMPR+bt
gjX6ykXfvUOEnKDuENiw0zu+qJgMWuRkY0UuBZxA1XHjd62n35RtMVzZ27x3KVYn0hEAniCdOhHD
1AXsx0T3+shQU3s3jtMP0HvTN7N3ko//dYKgQu1A3wIzyebtlImCDaWs2llnE5kqzkHOy/CE7/1n
mqfugEqPwsfl650PULRJ2yLIjGtAKT2ZkPAHK3g4B6QNylz+cuLi/zg7s924jTZMXxEB7stpk90t
ybJkW7Zj+4Sw49/cl+JOXv08pRlg3GyiCQVBkgMjqa5iLd/yLrHvLKFrH1yL1u9BnwqjgZnWoCM/
W+7L7cGvzyNEXohvKkGP1K1bxVdx2nodiENCVC13zzHH/it69AWusnHzAUrkfxiOU69BpZXArzX2
hUQImy2tyE9Lu5jvzQUn8knQu7IiJ/s+oi1wvD2961NBOYDPCAjuNWRd7RoZ0Q1xbTO9Fp6N3dvT
g1r2YSD6vj5oraa8KydjD0olP9jFI4owHomPBI8ABIBadHkqCqKPCdgh72Y/26eomIrDPCqQZhtR
+1TjLPI4WqStWeWPdj1EO3O+PikMz2aiOyhV5NZ+arUze25ttjnoID17xtocTRA2WODRRNm5zbeW
F9ESkjybHB1o3eVMo8bRR+p2+WmctOGxzMi/cKFFTzUu3F+oJY0AKXcFlK9a8wD4AAMQftFvpR++
Rm4BwnEWZbHykx2N1cdIamafl4IuCGAo/d5aDPwUEC2lgYGi2PskT3uMZD3rl4vNkb+gVf7z9ia7
PsBg2Sj2SvE4OATSGvLvfihwrqjskf88eYVafcCwHGUMg5RAMwvEqNw2PjqtoQRe1bhv/tSyiIBK
NpwFtri32t6xUpbujBXISa2z7OvQUtG19Kq/TxJ3zzHoileFIBkfGVAQvfzXfXU5S6vDo4+E0sFy
yvHuLAR8nugdLR+kUPddPlhGc0ir3j2NqQFJxAqhOWVa/jUv1T34ytWdxS9hD3hSIoWgZv2iI/+D
sbw1OKDFweJU+vSZLnfyEbtt/KsK09p5xq8+rweBTfISgaAQL65xF3laGmNk2BMecZP4BELjcR40
81s2ZsUdqgThBxP/9V+9oyt3t/fV9TzBF1NC0cnH6NJa8of91YdmsfFJShf1JPrKAv5GImQi5/zs
ZNHPDFPjncO8NZwGgoGQheuLI3Y5XILcq16ltXbqUJE7VLCOz9hz0JYaafIMfa38e3t61xEp1UwI
xLwEyKGDwVrdk4lXqrOtLNpJpQDzwfTG9LmP7ORcxcTDhzkfxCH0bPLkNCu+zXEx+a1qotZ3+2dc
cS+kDZQJlgH8hkxA1td1VCtWgS+jemrxGiy/tChA209qnWrfoIUAQfNGKx4DMq7ORIi5dE84M831
I43Ajjg5N5avusOhP4rQ0JaDItTR8nGNEQCuZwg3h7YUdueXiPMW6D6HWE2VEVQtnBZStN9vT+Z6
r1IgBv4AA1C2oNZ6mWjAdLnVjtqpAl8+g1pynC8zEK/nTLHDO0PJ02OCsFaQ29MeKkRGCn+/ejiL
wDonxqYdADZlzTvsQAz0uFUtfjYa2DJXrv2Q1kO1A5ZYvzhyFCkexxcDhXT1sTB+0s0mVhcfS/bl
39RJfpSTnT91iae8p9hMszZu9rR/rh6c/zso3U64UHB11/r1o2tCQRjMxY+I4wV9CFC5VeiKYDIj
/bPWoJiW1zAgfUBhyUvVgVVevLl8MsuqOTfJIHYuhs1FIHgi8ubNRSXq8qSak53FeIio4CRK7lnn
1Q+X9ZrBSbjIShSDcRaAWHZOymv9cPWJ6dIh8060Si77KuXw14VkFWFTlWG3+Aq+kofQKLyz0mTe
59Ksot+pALKR1ogbtIM6nWH6ljQARXSf6+SXiA7NT0C+xMkLQQ6bTlncoZsIMqvo8m9ThIFGlLvx
zvv46iu1/sWvRm9cyzzPa7ewtGonVN7B6zXYteO3TTM8Qp0PrTRFmr3bjQP/IvdUZBni8dSYmR1g
5+ocHT1VPgOeJKDp0r1C4xUdgf1E1/yVBce1wwV4+f00paJoFOkSJtiNP/S8HfBgmQfv67hU7kOV
hIoaIL2qRUGs9JQSTZRdlENRq/39RN2TlgqJOnZLqqI+KwgMfq3txPhAaTAZDqUF3ON0+1ZZR5Ty
93K0yfJIn4ndVxf1ANSn7IZsBkaXtB9Q/E4ecIsvg96294LXq0fhdSwYWSgBSDLC2ilszG2itBxo
CLp73WddccrPigL4KsqH/peIVPMANCtle9fJcVac9rT09p4g7vollL+BRFPClGSIsSbO2FHLxdWh
vlsZy29FS2j4NXgj+w3Y3+9Wmal721TWIFbbVEZVlL7kGwQn4HJDNGTOUJ65O42lp73fzrGvUFa4
o++JUxc2RZgnVJlzz5HTzwWA20M2TbM41EY4frz9rTfmLnXOJCkOsN1VFDB4SE1WkVj8gsYLM+6W
IErN8kFV2xlRy8XYiTpeSWbruaNWTiigwYWgD3o5dwURsZDxFr9D5OheH8FUP1nV1NLvhwjaH9w2
BGWYKy0Bfl/2qe1HQNd/9hY0woOJqxFyV0baIDQSKvOvIVXQQyn7GHFRx1iU88R1o5wRBGl+YIBt
fozyqWDTRHV3b9mdNe5czVvLB26QzUshk7t5FURFc+tZKAHNICtK5dCOdvY0u057GMHA+0sWmm9s
kbNVQRrQIYfLSAS1jhFFjxUPCuWzL5zsZ++N6glXSwsghCgQ38u5JHKx3N/eIlfXAfUXwlGbriXR
N1pBl19MLBG4MGR68BI03XfDUsAAdLMIRRl9z4n16qWTQ8misEVXhnxvFQKLaBmXUHEZSm+VR3w7
RuTIyxnimmUjslbZx6Vqu5013ZwfyZRUX5TeZfLP/3rmQsyjTSPzygAgi/hJazoO2kZFHldKnd9e
yqugifkhlCfRpmDc+YyXQzUp239CHStwKrv6lqIz69sJoLi9l3tzHCD/6EJztmlfXI5T4+yDeC7c
zSIMlweKIdRdPBY2yJYk/GyEWemjglL/sIdieI61GeQa9mh+aRfoo4SdY/3bicE8ZSiz7KzA1YHB
hB0+FEhm6gc81atYptHFqIfoylM9NLwXkr7pCNVlhuo5I7WG0tFOOX7j4wIkdm0MgUz6imtez4D5
kp1UAIlE5TgoAmng0PDg8aPF2/u4W1Nj075OjyO6vtWzJJ0BTXFO8OMGjJ6C2WyjuPa7qs3P9awp
O0u5NTXycyn+AZUdcPvlR9ZDNcsteAtBT1vyJS5wrSudWrzrHXev8LsucfE0WIisMCcw9vSAV0V1
lwa9aiKhEkBDQgx1RDge1fHJ+MVhMR5bXFieULEalJNQrPSoZl0X3D4460RH/gCmyZVH6xBw3+pi
qDo1dMISW3TbEdN7cB3Kc9kU4k6adj4t85Q8jMi6xbQDp+J0e+jr8E2OTQgsy1Acp7VwELls1Wk2
nNUx7arqaJt9Opzha2CWTeQd3gmV3OuBSgSN3RidJ+ccmsWIzTLwW/NPtpTi5Gio7r8XS25+ETOl
2UO7KPGPCMlFdEyh3Oy8ShvX6MUvXn2uqCiVqCG3DzCVaV8cex7u4ZalsF5NAINITL8MJqH57XXa
GpRGEweNlIFNKY/HX9eo7eB3RS5cBYMXJn/mpkF7S8vQ2yna8Rk8T3+KQCwcbw96RU+RG4NtSVuZ
SxWazOo+Qc2BUqBSVEEsNC/+nngIsvpq24XpO6tEExQsKmCuoG4G8z6P2+xHu1hdcoTkPk0fRvTy
EZbsBB5+xlyCM3chh73c/olbW5f1INQh++eUrj5Glaeg2mLim2EsnBPOfdPRHdAb1Gh//xl6oPGq
MIuTW+d7NrxbFxLACKniKKWIrNUroKWJauZzXuMMZnToF6qozPAhrK8ulXC8YMXPN89UGqjz/V2U
Va5wIgIjrzwGDB20mdCD1jVT/AOr0Md+Uz0WU/y7Uo30G2qMew4BGxOlo4HKD2UIqTOyugnR2ElS
i2JsUER47GlmV9z3edYHuqKY50gz94TTN55Xm5dchgvwcfjrcquPjinCKoxYWAI+/dS7Vhnfo7ey
q50iv9BFsAxhkvCcBJwWFcDS1UA18jChO9KVDQ2JdF3m1D4Pfdg+jk07olszKWeh1JkfxjRUD2PZ
d+/tqYf7X0aFfaBSER9GTU8/3v7OGycdQIRMEfkXW3qVvqSzh6ReryFrCPj/qde7zFeAxt6VTdh+
AudrPDZp9eX2mFtLTjQAg0u2WXjuVku+ZLle4oWCp21bBnmU2+8dJRY79bSrjQSIm0wUoQJ5oZAB
X46S1qY2FkiV+n2Upk+aFqRoRaUSkqwPWr9zMWwMhvwM2n7gIfnErxX4vy7MJKUsqNDZ4bOWiQ8s
HHvZsIKKOvXqQw88aecN3RqPG0jK/ePJQFXtcnJOrbe6OjiuX2HUDo508M70Re33qlsKXyTjLuLx
avcCrJLMPDYwWHzwTpcDLjQoHH3SGVBXoPMoeez8C9Bkio4tZrJYEY9NFQfWUqPerEfIg8WwMHRf
g2fgHalHU1+q9MY4KhjTAgHmLjtZSR+XJ1xd4z8TkE4PL7JIHIWBqPWhTurscUySejjjjtp6ByVy
6j2Vjau9z5xIhBAFAXOtmevugIEIf1nWheu7lgL5TQeyj1wPTMNjOdf6WUPW8mRYu9p6V7EewxL8
UKGg5cQFubrhcqO3XaUHw6HNRgsCcrKxNOtKAziFPno7Cd/VWZODIalnEX+AF15fb8WsIiBuMZgp
ncvu3NTBw6Itp2hPWXtrIORAKDBiKcY7vnq8a4XkXSiF5w8lOFezs8dPVWUVX29fHVv7nk6ONIfm
HmUZL7fhaFeGms8zQGLd6T5pIz5sVZ9X/oKg2n0n0L66Pd7Gt4IsCcOP6jF31TpfbuJ+gH1WwOkq
M+qNfdlWjx3Sx9qh0qvm1+3BNvYj9wdr97onvbWOxwgDKEmx6UJPUmvfa8b8ZzHG9GDWWX/vlXnx
mLNld8LLjQWVSuialLajsLnuOswIpJHcWJ5fuQOEuQnD+Aywq6/g1PlrGfQ9aPF1QZ5+J4gF+r+0
OyQr9PILTlaGIQcADn9BQQpSTFFge0FyLvqCAC9DAj/KcWzpGhoCU+MImLmLd7bHZrhDCnFPFH1z
+gRz8udwca9RMAgYhVWvx6GEbfTnYqggzcnCbhE734jlk9PtL3wVPzJ5GcNR+CH5oNB0OXkHx498
iblFlTK09AfibOcp88bhMUVO49diLuqdaA0XlxKtN3bG3tpdECxNzGVluLOOXU0EU7rBAYOfhlgk
W+gvP4oEFl5ZNO1LX6TjJ4yEpz1C92sL7iLsYcowRtlhgKjptK9uu5YOAs5oeeiXTWTN75Ckyfrv
UIcQ2O4rZWorH+7sjE6A6+Uf3RbYuT8OWvevsrQ477am4kyQCqFonl0H4S1fn0L3UxjqY+MnZD/l
OYlpbx+8LuqEjwmLVwSsLRw/EU6x/msp1PhzOnQl5XUgJINvDjZyuyaqQMfarlACBtDhle8yZWry
Q7pALDx1utsmHxE9G+7KRK3GQ9MWxRc7tFD/ng03zHcaY5tnghBbqviRU/AaXW6LWQ2TtkonVKua
2UYzA7XGP3ZYFQ8CKG/Q6kvxA30bNL16r77XlrQ9pLU3vuQKrZlDHs31nlnIxrEAMwBfm/ACRZEr
rE/vzmnfTrqfhGX/zyJGWz6J6fAuRdhYSixH0U5t56oqQXXr/4GYCUVhNl8ugShrUY1eqvvd1Jp+
v9iTD2BcO88FUMvDoHRUmdNawNEkCGmo7yXwam8fzo1Jk3IQBROdY/28NkrPkJZuhkjofsGq3NVG
NDNkm6veEUnq/qkvZmg1t4e8fl6AxmPGwrGjOwk04nLWFf4rNJdrw6/SankcTVEc8L/I4Yz2e5Xf
69kBjKfUzCB4vV25Ieix3pPZ0OjM05G8Si3nk9Onv1I3TY66lr5VAIsLFfo9dx2mnyYx6uqat5VR
NRL+9oGNoq4wDfG5dvPq66xR8H77IsrY9P+CY/EmvFzEedCbqKpt3cdEx8sOU5X0v/q+tJ0TbSpI
jLdHu96oJIkImyChwXNBR3s1mjMn5BWxQdCYUUGv0vyX3XtYOGSppp6XJPbaoMsUOMJaVle/9HxU
9h6t61BL8hNRTKeBgP3nOn/yGtPpI3ME7ls36rslX4wXNk2/M9GtDSPNAIEdQ+CwdPnnf6U0o4Wb
aZ1DOkqnCl0qew6NIDPgL5dUnb4sHpfu7ZW9ginJPSMFFQzZp4QDsxpRbQR6WUkBe6j23OqkTXp/
7PoWSyrE3z8AX4AymttZ4YtiEP+ENDpIO8rwe5QL/cPt37J1MGFII5JCr450brV927kbxDRCOu3s
GCvGqojvks5Wz9JyYWedN4bS0GyiIAAJlAVfpXLTbBiKAyXFD1MtfzZT94VMPHxso+nz7TlpWyNx
o1PUQWyBBu3qjsXNDXOltDF9Z2rKT5Ta6s8h8U9NRDAnyBcBhf4AOMGcj5mI2ukwJY2DPXkLbekQ
2y0WTbFT9seoF5V9sGy4fb4mYOm//TxLY1WiRAriOs3Fy43n6ora5gNodhqrAj9yIAontCeKEeUI
vQp2FkW+rZfxidxupAvgMbAFuiqAWGiidG1v+AWOJAY6ELXWLxg8aUv8yc1mE85EGjXfp9yjB4CG
z/i/wqUhuZj8d75qjlW0dwzkB1//IjYCUn5A3ikZreZP/6pRiyZVccyL8yMCCsbvHpONE9ZIyr8d
3MsWgkWBLQRoiASvi1I9zUvX7iyMfHpWvwJAP1c34TqQh7VsS1wuUoMywpdjHCAiTqSR98gTpeIQ
eUoSE3YM+Xe6ssVOB29rl8pICNQeAFGoq6tdmqDsqYROofphmY8Pqtml7/JUbb5YXTQ/UAXFS6uY
Kj8WCyFgrkT6j0FVq7t8SoZz2bT5C0if6sdYqfmDVVnp/27vl427F118diflDtLCNYDRNRFALapM
9e0aEykDGXI0SBo73tF3vcZSSNVPUCrkuhAwOXmXh2B2w0rMEc5itdBtVPxGkBJNB6vjEE21gD9v
Tp9rMjdd6kuoz+kCpQ8J2GgnNN14BGhIQfCSWqSyHnz5M0bbHBwnaVSCsSL+rGeJ+MfUk+QrYg32
uwm86s7m39p1vDcIP/Hs8MyuXldN+inXLtYjFmTp59J1omM/5sWD7o31fWc04Lboc97f/qabWw4G
G4cOrCbKQfJX/f3UMZt6IWPybZ68n7IP9lCP+fwZKHZ5Lt0lT5AqCMM/tj033wr6AiagfmneQn6u
PpnRZM+HLlILUAJu93EsKgyWbv/Ere8Agg2OCL17MApyW/71C6uFdhNvByZHihqd+rn2PsCQQ3MP
gQnx0TGXZmefbw3I5qPzBUKcu3GVkiSZ1484mWr+oFcRfrJiTj5mMPYMJCvtRPj6MKBBc3uSW2cL
BKKkitjkHa/Nu78mqbSOWpti1nx1NpcXrOa+4pk5fr89yMYjSAj8/wdZXS9ZGbv1RN/LnxsoVAGE
tgUtPS8qC5Qxu+m/LCMAWaze6LRSbbz8buHS8OqXmFOhPGsUR5LAfjyy/2c0CQXttTbe092Xv399
b0tpMQf2AFytNZlIWUxNKeuEaDjRi/u6x1Nxylrr1OPFc4+50W9KHvVDCb777u0LC18D+hIFDjAR
cuH/+npely6Z0yLUAiIYAqiBE2qXNcMTBLp2Z6NszpFzwLMkzSTXOpspIAnF5ub3Wy+amu9aoYXj
45RiKE1juTTQwUJG6hQZGFL5ujZFb3WTJlAlXoC9AMQMmPe6CplWST7GLsmqjtrVKZrRf2nUpfwg
kHU43l7V66YoY8FIwcINWS980Fc3Yk2vrMKiSfcX256md/aQjtMzim1j5KMCwyLjUQ6YuVSzRnmf
TSba501bksTms66A8DeUX6E5a93Z6eL+a6w25p7e4tZVgSAwHVv66WTuq6sCEFOCeXKIx1MEnazW
ErxClrh9xLDoN3S3ZSdA2HoiJLULeRFVxkerI9X1QE6siRIWotfwHAvj64CL213Y5/nZHYUTQAHv
dvb2VmpCjZC2Bx+CPNNbzbF0rMQYNK6mcmn68h83m+IHs/HEdASYWoP7TFFOn4dF6Q99UirGw9hm
Y3lQYmCKBzLluPoP+4JEFJAlGT3Z75r9BfBAq9h9qh8rU6Wc1cjSuhPwZpF9A9DseKdGOG1+7Gpj
Gc9xlECAI6pPWZ4hN7+lWqEP5Obgow/qhMcPsHct2tu8Gxc69wCvCP4s0H3WvNVOVwqy5ValjCdw
i0hCHWNsdz7dPiLyYlndePzfkRhF1QB397WzLW3VfsDGHSNPkon7qVqsr0Xff1RToZzfOhIXKztA
dv+xgFq/wp4XNk0X1Ta6AWNxTiIXCSIK5T9TMZQvt4e63uUMRU+KzyhHXL+FMQAGozVa2y8cHnw3
UdQTmwkrBgX6waxo42my5mlnJTcHBRko+3wA6NYqCmIxHUiSuMzxLHUUMGwK8dQA3JOHgvVjUpjT
vSfUPVnS6/uDwIU6BkgyXkmuuMuHI8eextCFg7ddAv+UNxgxqEm1ziiNFWenwhHv9tJuxNYQUen0
S4CgJjs7lwOiiTP2GfUdv5nn5Utc1DTZAXvlL/CN2yMI4vC9hrLfMW104304OfPntpr3nssr7orE
DlIPl5Y8sgi4znNivCNHtOhsIqxaczIUfKQeTpROA6IEMLvFQdM74yHqnelHV8X6c75IzSArhEd0
0FNb/FEr2/1hlWndvbeKUfyDcgKCmrE1zdWhHZTptxCu8E5ebroPiWk1xgMUE+XL7dWUi3V5+pgG
FVOWE9DsVSdai2ezM1D08R1NjOrZLrTExf9Pr6jJx/jtgfSeplPPFZYds95IKr+iRmHe3/4V1zcN
5QJ6j5Q2EEZGtOXykza63aqhAUdQTxuIk1aafGyR+9iJO65vGpkPw2mX4DnKE6tRFiwma2VxTV+d
Rq36JIY6VwJTmjfXC2n0zqOzORpVMLIuqQpjrbYp7qV9Ftme6Xt4lTYPdI7G9P2io8PmO3aLHuHt
JdwajiIUYgfItUo5q8slRGlMkrpwDlm6xP1hu2l57MM4+Vbpux4SG18L5W7pwgxVm3t0VfLqcJKT
hhYOSXQT/6shEPa1jpKdOGHjWpHy4ATdbAz67KtrBfCxC6qSQRa1VgzcF6rsRFEvhuAzNYt9X6Am
8eP2Em7dLBdjysD17xhYBwjiDqWDIwccKlAN8RFxounUQbb/RGUzellmzU1xnBynczrF6ruhncZ/
bv+KjQ958SNW+8YKm8UcZk7kjCjlMcNlFmv1ukG2L9qTYt8aCsF7+qfAGchMV0OBHWwLaoquD3+l
0VGeWcIHZRFcUMq07NUG5P9sddOAfwZ+R8Qjc8TV4tY0DWsvr8FNKENunOs4Nz6YVrsYZ08rRBZ4
iY6CrN1ly3in2yOEWmC1YfHmlg2VOQ0YMnkxeApzta3UMDIb+tLs3ay1f0P0LH6StE/DITX0cS8j
3trDHBDSbzC71EVWgw207UuoFAyWIzw4LEb5pI1EvXGmtr7uzv0OX3bre+Kwx1ikpTxLqyU2oyRJ
By11gKY4ihagauCOBy1RkxAI4FD9vL1RX4tY6y/q0GWkwEW+Cnrk8rgglgY4v+eIkq7zT3Mc+84X
XdKD0cpz/SVZktk8cF9htQObpjwPjUHppQSAmXdD/FEJxyG4/Zu2VgDHR+JIiAvwvOQX+esEL6iw
RTE6v5B4zP5LETWDX9NMh5ZtaefbQ23dgsgRsdTsZtNb06VcxPmTnBqon6Rj8yOlqv5Qo6AW79zr
chFXiwy8SbZXySLB1a4WOXRmfCtLkDGxZeG5jWWy+htFX8QsO8UwDo1SqD9S/L533sqN0woAD9gC
KZqsqa2eE7My5oIwwPXH2nRLRCNicYqJK80TbnhLdJhnGxcZXa2jz10z5Zh4j52j7fyIrSCL68KD
sQcXWxKxLz+nWKaqR3bL8+swdRDnHhRtCRoH2PCh7hflU6wUReJPthNh2wwyJULm3lrGwEq65LM6
Lsv/5jyvvoOxZQF7W8ML2uwdJzrgyGu0vqu2EMycOa3vFRGPwFaMGjvetAHi+fajaRGwSgkeaYW5
7oooSWK0g5DKP5PhBbT/8XrI1eW3nQptp/h8fQbwDmEkIBu0OImnLhetHY2pGsIuDugMdI9OggoN
0q05T0lc7mzO6wuOoVxuNsjyDgTF1ebUOier56gBOTj04pzZUqzZNcpzNuNeDFJjDwRzfeaoospg
m2opsNA1AEchp8IfKVX80kOtMcKs/uD26R7I6XoBpdemNLAlTUTGQ/6Kvy4RsSRl3naQRBRUXSkV
Z7z4lKiejLrz3rwtGIoqADx8mUKtAWreNLjYoE00RisQLU3d94BYpEKJa1Sn2/fV5qzkQCwfWI01
PD8cDAzEvRmaU2iHp7yohI9YnnrUa6TNbg91vS1QtHvNe2E90QcxLhcw7aFVpnGm+Lqeo6iXetZ8
TJRwBrHkPBeq+ef2cFey2KSdKkBhgkXq61CLVteEipAq6mXA/JaM6+RAWwWl5C7EjxUPAQQq0XhX
O9kWjKH/Ql5rvP7QdZb63UUIGncTx5i7g9c2loD8lPbj04jntX5GBw03nMNSCSxndn7ydZeQLgCJ
F4152StcF+hDAsmehojiT2Flv9jNNL1kVTIdRI8hIT9tCCLPqe7s1HjQEWN9HyUIJt/+DddXvKQI
oEHE+0Uau0aUxbM1mlSXUD0dbYwpK4lQj4V+SpuiogxW6/cO1+4Rmd/0MW8hU90efqNtw/iUlpg/
8RHI5Mtd4sSY2QMDRaQ/cyUEDHaOnyKL/1s3FCwf0IxuD0WUVt/jWWs+xeaSnCjrDr/xFGhAuRv9
2UKT9lTlwxAeUw8jvds/8Prl5fcBtkFBjrzxqpP5WpJLVUehh+e5RzMLM/ICLcYcKO7PiE3MgdYW
zc6gMkS7fO7pnWlIEvNZOELrjl2etA1m4Ui0k2VZ/4R1VfE+NUOg104XzKq93PdJMvupMsQ7gPut
+0FqV6CuSKOKkPXycwjIwOA1c+RiNQ1lg1R3Aq8I3QfDKveKJxtDycY0gSq6W3L3XQ6lxHpSziYr
C8mZWM0ZM6BaUzVOwVg1xd4+2zhqDEaEBgsTTxtvtc9waE74m0cj0p3Z/Z7UVRfQpuwDtZ/V9Jjr
efQH1RwvPI0m2lQwwi3vEE/lnmTT1qylECFsBmbPbX85a09bMpzN4JliQ5dEvqdNGm6Qcei8a12r
ON/evFuDsXlpJSFiQ5a+GqxqHS3s+yIKvLx3sPJT8ck5DPirgsZD2HoP9bA1nLzKOMsSn7puqQyV
roqqga0hvBEojJJX3woVSC4iFd0/b58ZdwbBPWU3YpxVkkMJt488gC++YpKz5qZT3KVtggXHhOr7
fxiK9p/UupIIY/3yi4XtWKNwZYR+NKUeVhOLEfltOhT/U1J7783cWkH6L3jVI3TEIso//yvogNTe
FZjChr5pRkMflBDKmzOyytgiFm7RvT1RolILkhmBNkBo7JPL4TJD8MFGJfR1jNPex/aY+VWO5wGR
sRHtLOPW+6wDRJV4PUpUsIYuB0t0RHn6Ngn91KSS8Y73sPsaWrbyYtRa+WcJM9Gi2CPMJ1JVh0o5
GrMYuGlujaLNMv3bo5cecgNGEwYOBBOYxNhG9txjfPH79gff/KWSm+witMWtb66ODXZqc4wCiTw2
RY2OQe7CxVbCujumwjE/EcH12iFa4vq5Fmo8BzMqjEel14ZDErb9k5WgbJlg+swNjW3hEe/H5c6h
jLEHKNh4uznW/AVsDtmfNWEpalE5K2eLYC5ylGPrZc4j/AcPsYzROFL+NAO0BPF3FkNrHfIW0sjt
hdqI8ODfIrzGgWel1jSAKClGz0wB9JVt0Z+aXhlAvvMshtP0BG3krXpcBHigUXmW4PrBLVznGY01
U7f1uDqxKH7Q0YryMQUnRGrz8axNbxcFkcPJgfAFYNz1I1wsqt6OKs6Dadclp4b62RHOQ3zvTRim
CCOrS6xXrP7zMuT1P5HjlfdxO9j3zbA4O/mBPIarcABQJaLAlMdB/F3hqtEO6NGfVnxj0JcH6XeL
Qq3Z3t3+mhu7iSSfe5vQmYO61igg9lG8KNTjoMc28S5b4uiDko4eUpRF7RcABU8dP/owdyiGJVr/
VqMYvi4ynEQ88q2iRb66HkpD6V1jBnRj1Lp2KhD/x1JaQ1Guic3AEpZ6cJEc2QkLNu5buFv0u19h
akz78k7qtEmq+pC6Ci10jqBDswB/OucYjvv330YEghgBlU8wipyWdamo4RL3OIlxoC3NkvhgP+yv
phinh8ZU46PuZdOjOSXLAZliygJjBq2hi5I9vYeNGZPx26TOLoElJdDLGSetJ1Dss6MgWUbt3FUE
lBRO8l89gdrejS8zvNW+NaWqBhAWev3qWs06wQLKoaMfw4nLq/uaPvLnxla6c5lk+d1QtOJbnnWe
fFhLrMkh8N6bTQ1TJLfCn72AEj110E12Ep6NSwsui8Q5yJ9EMe1yARpADqaRAqBQvOSP0YIuMaLY
PdrFkJ4rr5127sit9Sa/ITOlJAsrZBVQL8IEAVnrGEBMJa3fESsk7mcBCSamNfof5kbJE+QVdV+a
M6vBqKm2iMf3DFa1Kpnr5D16eereVyX8Wr8xumVnwK30jeoICHOLHhd302o7AatRCgtFj2A0Yu08
dIZzdmC1BqEVnjE5eQYDa0tTofw+IgA51Bh9PrfNoAUtsmwPqYFW5RDViPeN5vfb19nWwpPHQFqi
p0lIunrEU4xLZzczkqBSK/eULvY/DZpsQduH0c4nlnNcb3P0ionWcLoCwC6PwV9BG1VFdXEsLhFq
0s923BW/Oox1KShU3aNXavZHy4Ht7zlK/uHNU6SBQQUMmg9ffX2WQ8U2wzAso0ApkcWbpgWl/jaB
dW8M/yFSBEUPSIXmrCRHr1YT2JHXd7WIgmool7OFOfs7O4a4lLXlnnjAxmtHfcrgaL62/dbV+zlE
jb+Qs3IjLXxvxJHxvqqW+O2pEXrdUjKR8gvA2NWEYAfFubDmKCiTIcL8puk9cUxH7OfbRN3rEmzc
ORxLPj8rSJdgHfoaQwdKJyFyoXJtPXrFwIs2l1NySIQ3NEGomN3O7t8akZhBGsRK5vyaMpyVU6GX
Btf8LKrw7NSLCKAz/oltI3oHbmiP9rE1HEkfqhrSaQa34Msj0ETqMgjHioJWCCXohGYeuYe6Q7zE
7pesdZP/8PVkFoHqAXQoSA+X4y2I+YRtZUaBPRLlZiEVGHvGsR5rof+Q1ILCxPRUJRAkZV9tlFLg
YTiY0hZI1EuQhFXjO0VifQx5nN4ejbBHXq1subKg9F7Oylk6KFelkSNfrC+HKOyVOzXC/yHGuuft
dR7KSwwmXWTAWqyGEkniOeVi5sE8ivbZ0Av7AcP38TFdlHHnjdi4iGkL2CS10AF4m1ZPRCHcAmx9
kgV6XKMbkHVIMJmiKcUhG4ZpZwnl717dxZJxIe1x4R9cIS2NoXcXh8ZYkFmq+AqqRbxro119E/mO
Xo2CfhVVbYRVrnh4gJpoSCVNFrQQPM9z6mKXIZCzGhcXQz5Y5Qen0VBizabiJW6ctxqkESpD/pMU
Nrn3tbUvm+Bz1l46ZsFsx+MZ1OrHPkyKzwiAdvfVlIY7e+VaxRP1AarqpsNwJHxrAPRELyI3NJEG
WdEQXNhdaFIbtsMxmEKveN9RT7xTutI59mYinsEQli8tALzHqDTNxK8KYfw0rTH59/brt/Gpqebh
6wRQgoLe+vXTSt1rjKJKgyUZVDCJCvSSONujsmw87mwjutvA6BGZWLfswpkgqseyhE89Aw8Fuo/t
nk5Sgr7FktnnaXTsd/ZIRONOjtgrBG+cHepoXAakRlSD16EFjJAZiESWB3k+p/8rHSV6jEZhPyRu
uVNQ25onLXNQVxQSkCRZXXN67wwlHxoERtnYD+Ql2T2xgHqkZm8cR/T6H0OrS88EAebd7e+48Xbw
/tK30Si3AECTa/BX+NS3sVpbKXOkj5n86SyrPY6zMeAxbIn2ri/GPQTY1lSpOFPeYQaQ6eWf/zVg
Fy82vCMQzlmvDif6vsOhTRPocXGOo2Iq3I/hsNQHHa3rj/9hqnDUNKJS4ExrzDvJToISD4tsIhJx
QMZ6/NK6849ZnaazW3rO/e3htnYPZQO6wOTWkkuwmugM5MdMJ+QBBqv8NjVW5FNuxhor/j+cnceO
5Ea2hp+IAL3ZkunKtpPabYiRWqL3Qfv094u6m04mkUQJMwMN0FBHRjDMMb8R+r/3h9r6iNKtm1BD
RjhrFdG6RC6wXNT8oI+lDces1P5Xirz4OGh0UA0793ZQWreHnyob5RmIVRT0ecCup5a0S9sNmYL1
arJkAc461Ws3LHvqnrcLeD3KKszAyS4rqxw1glbPtT+HsqS2ppXi4zTSMnjvAnLFgHLjReFDkS5f
T0hT2rmL80XCRmPnC0qtP5Wlsi8eqPWnvBz28Lq3L5js1tN4IXsDJLwuHZqjpTWZGpUHVxplVCSp
nZ9BUntVp6VF+QXfYt8aZe42YUfLc5Yl7U5ccLtl+AketQH6+AAr33B4vx3DOsTyR0UQ6ADCze0O
emnWf1hT1z+GhqeccxRq3i3QiEWOFM2QvRcoH+sodShN+iwuI6p0045ZnWjnxY09GlDmnhTC1s5h
MMxZaXwDwZCT/21ynVm31Hea8oD4jKDPTL/iBeZd2/t5aHk7WI+tw4DagUxm8NMicboeDCSYcCNv
RBDRhPBKP6j0sX1O9sIA+QRcRz1yRjKO4/aibbc6DRlSimj3oPaVNJ1Jbcoe/NwebNrTi35Ijck7
zbOeH2tdzGc3Dun2h3r4z/1jcnt38wrQxwPAQKHyRndJdbLYrVy9OAzV4PnGSCZVAgV5wJQ+DUJz
mh/Y9PNBnYthpwi7tV2lIjbBFUkHEJ7rRcY3fnHCmrtAZO78aqXzv7mlD4WPzKgdYHwyHu/PVKZM
69VGB0FK7PD4A667Hi/NwShHKuOpzvJr1Baz96tyLJ+nWDgBQsy138ci3qGKbi2vxKC8md1BW14N
WiFO0uQiKQ+eSVeoCwmnkERAcKWwspe+17JzlnjJV03po/fXfx1EA6TOMKpQshx7Pd8yqQUtIoRh
lbqPA0Mpu9c5xhtIoBR1yEurCmw7nXfS5A1OEI8xnXa6IWwp6qHXoyqlW9uDh0gmxVkUk0pPyc0g
yW3jJ1dEJI4RAJLyQUE5VPitE2IlhCNvCx55kGKr3ajvgZvkNlp9duAgGKVJhjKAv/UyEAT2qYqW
32K1mt9kzvKIrD7aVboI/72/wzYn75n0/hBqgHmzhnBbddRZJr4mhzyzx0OdFlntxwgX1D6RLA+q
lQzP1Rgv30CcE4WRMA6fZivqz42ZesHOj9m4XWRvh5fPo/uA5+j1l5gzUVBGQ8u6cGIEFMVS/Bjk
r5i0MLm4GNoTdbvFg4UCyaHy9OzU2uYeq2TjIpUZDvBkilwybrr+DZoIkSxX+A2gBUYMEQbcmLvq
8v6Z4p/EQG8erkjXXY/CbVkoYUaaHxH8qS9NbI0vpjt76Ba0GetMnBxXvkUg2j4rdhJ/DfO0HZFe
Mckz7/+WjTCAVrP082Dh4UKsFn1KlRmj6Cg7LFpXP/aj7l4yrRgfywqImGKExmMlhjxA6aH/c4Kr
vHPd3G52kIk0hGmIEAJQzrleiTkxtaYekLNa5gIsNJaAwWQosT/0Snu4P9Pb6/SNVELnBYcolOfk
n//+IOd9PSU43AYg+TyYvFr9daiz+RA2U/Gg4NryzZxsNX//rqaegwIGRGhSdv7v9bCiarUJ0wYP
vxShXzq4PYcMQvoL5K3xgLcqV9ti61/gV1zm0a2etKkrdn7DzTdmYW3ZVuPlBAzyJu7128yVvOty
YWhjMGsJsLIsARSKHkCVw5caFMfX3MX6HFdzIijUt1N5pPyaP7xz9fkNtKlpXZKGkNCuPvSoAK/Q
wfYgQWBFj9ksqrNjNukxThXn09jnnu/Nu2aqNy/226D0ZRE/kDKDq/Sn0zoRDXWNkKFS1WidxP0l
rM3+2M3FNyUKh/P9Od6WSeR4UmkHWiGoinUID0N7MJB2HhHWLLyvVW7Xj60Xd4/1sswHAzWoi/Ds
8ZGAwfnY9mn4CR9U69ILr3+uJtX42URitnY+/s2DLuuJAOto0cu4ZQ2K5DrJUFtspWm54p7Kqtb9
OCpFYLb55FteNgaZgyiZPmDDen85bs62HBn5h7f6DMH6audbuH56PQiBQORedGzapj1An0+D2Wn3
MIybk5QFWunJI8e8PmQFHWITc70hcOxWeUV+UfUh82qXtkjr0+h5yqnVm9ZX6fbuxMSbIzOkzOeJ
8tfCM569lIpXM0nXGqDttVOjvZSgxv6a9aU6V5rbfsLEsg3xWVeNnah/a4HltwWjQD+Xt+R61npX
i9auGJv4ZWiDKjGMv/s5pXtdmV621+m7uT9JSnkgcAqDtAM4cXWCkVaYym6CSeEWdXFehhggZoKx
7pdx7MZzZRTNJ2fuMcm8v4s2hyU2IfOgTX8jp4mGvOG1UzZAoS2Wc2iM9kUvJ8xc0yU5em9GLUXS
7mzdja+KsCM6wKARgGGtb0zw1ySSNiKGXdam2C23/QEXecNvoGXBKhjCX4YzRg9iSYfT/elufFNo
JOjZvim1wAu//qa0yLUBBgE6tqVaPsD4zz64xpj/o9WavrN1N25Harm8h7BXZIdodWiyuTEE0e4Q
EAKiTTNgu4TNRt09571hvpRV1P55f25bnxK5XAq/xLcS2Ho9N12P0MPpmgE3zNg8RumcP+SGh56G
WrbHpA1RDJyS8r1ML7btG9qBEhg3xPpO5j52NWD8A0iseDqFyMw9jnUXPcH4jv/Dt6MTC0sHjVma
N6sKjspy2hzEIWiRQT0naau+uGNbBInbhz/uL+XbWl1lCXJa0MlsKrW0StdVadFZmDs40RAoqdZ/
6JUsBTXLm2IFkFq92EdYMWlPs6n1tt8oXvjDi4bsc2564einUdrDQGsyaCihoc8HRDbzj4aiK1ZQ
jmrsPIq8c7yDkofmd4+Q/CUt8+hng+Y/DoCCLoM/UwZ+N5iMeixBKCcOvicP1eo607KuVuPB4yrt
U/O5N0R37rwhO3aa1z0BC9/r2r9ZVKzWUEoqy00hT/oaa2lrc7QYDSFnC5rCxRoE7/h/KJrllp/m
4Rg9LmLMfjis5HIZyqIoPqXNnI8HiqeIavZOmHx0h7DwfEsvkfagBCvmb1M+TehYWEgZ+0u/DF/y
QRt3ouaNkwuORHIoOb/cxKuVog2b23GoTAEJG5xznOiiX21vNThTJl4c+Wh5JM5OonCTGfF12NfU
6MkVidnlb/otiNTwG2vHTsMyrZ7rT5Hn/SX0St/Z1luDYOVKRV4qCFBruR6k6JZEE51OyBDnvR+X
pg0ZpsyO9w/Pxj1E1RN8G0gGQE1roNlS126iCoVYVBuWC590eDAXIdUDovmyFGiYZ7Hn7TwpGxe7
QQOHcqB06yUduJ5aas7CKxbisKxty3+HeYmXU6g4Bv0GFOB2gr6tGQKiQ9uGfUL0u6riqMPSGWlE
xF/XCbZpxWzWnwTCc99apB/RvUjbk9tG9qf767rxalJPBtNOQxnF0DXaK+1GbaygkwRTpQoRRKWd
fEpn5B8HzHmROMut7Fk1s+QlF6Oy8023lhcUH/BFCL1U+FbbE7ReopUel4fsCh77dlajMz2PbpGE
QGXceVS29ikbVLLswfHf0DNK1ZvALMVT4JSl/YNvruu+mtp7FcetSUnnWZgxwHthZ1/vmcXzmtai
Hx/ghjdjtlx3T8NUG4+IbSDpeP/jbY0lZd8derzUNtdN+onXWZ17YM49Na6DFU+EO52mts9p1nb/
4SxIdXkeLmIdZy3dUSIZCa4RA4JWQz08ZHsEM53ex1nV0p2TsPGlSMe4tOneSuzl6tj14zKiQ8pJ
MFQEyLvaDJ+ysq139sPGhUwBEUcQ+HQSdid/xW+Xo2GWwijmkd3XxHQyxlpz6B5aovCtIa6axzm3
7Z3g/7Z2h1MfeGAiVBQMqYWvHgFKJw1Pkjugs1YnypHTrf4DZcp8Qcdp/hcvP/AVWtrVoCy8qVAP
WRIVZ7VROh02XIXY1Lv3j8x+IZrIm5XA8noJ4iICaFWmXN2UUfx0mh2wAX11HtFD2Zn6xlYFucXL
R9JFYXxNSk7HSU+pcwxY+lb22eqE/WffpAZUuSzfGWrjSrOo0pl0NjnsQC6uZ2VTduvbHksiIPzm
yeuLX0KzxlfF0acP1pKpF7fBtwCNXePju5eTDrUUDMFSUMp5XA+cCJYxNJijZc3xa5TXBuFEMta5
rxbGvCOysbWg5DNSUZ5HA2XC68F6B1pyPyO1UDpd9meWQn5WFcN6BqabPtyf18ZJkbp2BK2UZcCn
rYYyG8uuVQwJ4Ggq4+vcafrpDT3ascMPRjvu4dI2XkLGc2TDCmFY0KDXU8s8vfNqzULjtuyHU0SF
zFeG5k9bi42Lk3vTQ6nu+m7Jk7eKK7nW+HaES5gmroGntqIiYJoMfTBbZlb4ET3Czjdnz36N0PSo
/coYim85/67tR3VT/aG7WbXn27jxSam2AR3hpEDqdOTG/u1G6r1Qg7rHOkdWVvwdm0r2eVa9+cV2
RbIXuG+tMUUvepz0VpF/Wq2x3VpuEpkxeR0G5g+9MVlHKFLDS4or90GKzQHozvf0wrcW+fdBVxtJ
aKm2RDYJUG2XOIYtzvyQLxEs4zhzcC1PkyfFLn8VJL9S7e0/vGA0Qum30rlGmOYmlc1Uq4vl6Ij7
mIdq1OoTdHsFp9iyO90/MVtfEtYHXQmyZp6W1ZdszSiilsTqTvEwX7SSvCuHhXIQqa3tDPVGoFnv
XKmmRc8ajsBNwIHnT9kK1AcDZ7C749LW6dOi6OlTq8XZz8pBu8D30qb53PR6YKX9pa8Lu/ELs03g
MOTWWQbvRNCL/QsnhCUl5+6t/8U9mqr310R+3PXvhIonGUeSz2mv3j53WnQbGDfad3Op/HKmeNJ9
XIGbz10N/RvtEe3L/QE3PgJsCa4sPgRLsw4jwIyXIks5TjDTsKp08+6loKZ8ctpo+fYfhoLbJKFJ
tGTWBgbGSL2vHdQexepW+WyUGTiobC64t5rB2EkkN543HheQ+6wiAdI65aZd0BSlNfdB46I/rRg0
HDvO+R99mSooYpb1pQZM6bcTBn33Z7kRlzEyUZlU4aF+uYrL9Lmj4G1NfZAbtnLB/tQOPAgEO/vk
VsoJUAQ1BQn38CTrV15dv12DTU2msZhsaKXQi0e7zT46TjMeRzdSjmakhJ/HwUv9SYXvFNUmUo9O
uefdtLl1pEeVVNeUFdTrn+DNhtmxELwGKqfWjFzzoLikuOAG58P9Rd0cStb4kdSAwL22wuoiFZpU
6rJLvdm94CaQoeGZaSdulXeDE+TC0qaHRSQFtNdIGleN8nihKRh4tRMek4FykYj16BzFog8E+TPS
4tUeleaWl/k2KsBoxA2lw+Rq1yyxrRZxafTBgJb6aSmc7Ijs4PLqokZ3oXnszKe6MptT5qYG9opV
XgHGDYfnUM3Hk6Gn43lQRpT5nKiPjzk4jkMJumBPWHbjPZSBuew48Q8O1vUXb1o3SqNc41R10fCh
T+aUZ6LyHuEFpl8QYvQONp3Gy/1vv/Ee0uUjoSKC4zyt0SImOglAqdhmbT8ND/BN2h9Zuswv6rKk
56EvMsvXwz58TltkBJS41/d8xLdmzSmTqHWDOuf6nZpSQVknJuoxlMk95507PbUROV5kJv2hUfDa
WHQl38HkbF0jch+gVEBNir14vdSJ0Du9ojwfDFblvkT4lfh9NO65hWydK3ruVIvkTUJ98nqUydRr
hMO5rMym6Y5aXZZ/N0X3T5g2YieRvBXTkigusg06HlKhZQ1A6EP2DMS8Pqi70PURl1Q+1KX4btui
fNWVqKR3aeoHNVJmtF5LMPtq1eEK35jPZVbEP+7vqc15S4ygLJTRf1mFHtUwxkOmy+fBCsXJEMpf
qM4Of9AAqXZ6ERubhyfIQmmDSisg5NWRKbtMJzYPRZB5lRr5XdkrD6WedqaPhvnyIWkr4xMmF3tg
so0JShQ9NUA8bhDDWU1wSb1+qJamDybKcz+1sHH9yRL2h6mYdtnvW1NEUx7EKvVmRAtWMUuMrH/I
PUzm06vmqa7j6U/ETChM6KPdS5Krc3Casgv9UXQC4yuUD09Z4jQP4M/Ls2dW8+S7ZZqax8HsvQcv
oQN1iJRKOY5WM/2HLQ+8DtqcxNaTucvZ/PZw1rnW1snoYYYcU4TNvTg55GmYPttDu8eN2voIJvcF
Va63Jr3889+GmpS56pWmZmEaSHPJVId/xX2dPNlO5exss43rQua4MiJgU9/Ib7VJohQRw9E1YcW8
zi6OWij0P+4fm43oFKiDVBgGzA58T/75bxNq5hFnzB4jaaHqM2K/Y+E958Dmf9STcF9TJWv/vT/g
1gqSfEmGGUETzOLrAc3Zase5Mjg96MJdTFP8oSkKXjdJtyfFtjk1KoTwebB3psiyGinO66YZGQl9
NYJDyGtBEoXoFeXq9NCnZbzzqm1VuWR0KONgKgY4O1wPOMdmpDsNa0mHJQTwqMbfJhQsHw1zwLmh
BVpzxNlB/a72lvGc9aHyqvD6Xoas6dX3V7iI/QlWJb2IdGz1WbtmbAc8HdE2HNvmQx4WxqHByT72
7T7d8zPe+qIu2GxiczgZCPJfTxvQvEFKyzrXRRQXAdoD1mNXIZzoG0o2fb6/fbZuJmoE1OwBrYB3
XxW5JqXNlYXmVVAhBPUjyfrsewMo5VMFZ0scRnuZS1+nC7fzumwdRk9DAV6WDWBgrj6t6XT8zZYp
gmIK8ZEVWXhS+ko93Z/cRlwkTdmAvjA9ugOrs2EkvWMnLaOknhgP4ZiqPnQ+iMhzYQUQTLPnUOTJ
81jhTh1aw14dZnt4GhNk77QZ19G/Ek1KiLQXd0EBM7qcrBrS22wcjUWIh8URy6OwDHH2Jk+hT2uG
O+fn9tMC6uTUEKgDsrsRMmnHqUmFCZwg05blxzTk7jFErS89VJNHZbgInVHxh8pRd67A2/1LtsN/
KQcTlYHnvd6/pWtXVRnHY4DJDiWauVA/dnb7obU4qve/71tEdF0LoGHIqSTBAklIpe96qFnJJyPt
qI9gWdtaxxEVi49agt2qH89t9kNtbf0c6o7yc1rS8gNtTP3RS9L4SdbAv9faoDwjfet+KdVwT2pv
a/FpPSA/Sjom62PXvwwMSWlkTthTKglh+3Qqhkstds8VDlRdjEGka/lJt+whvm63HIeZ0qqE2nGD
rA1oBebWjonnV+B5WdH41eLOgNQ7u/sB5lCzA2QW0rMx1MPPeEEr85QZC2ZU97/K7TvBb0BuigIZ
t+VNg2wputqBDTcEcTU0507Nh9ckEvVXncb1H/Rp3i3jIYuc/HvQ88DdQcG/XurFiSvdTSjzjgVl
JwyOskPc4mwGssXeOVIbW5sZge8A9cVuWyN0etSSnTbn7855joMmHiLwLK6NVFO5R5DZHApxNHj3
5HZU6K9npaSitBuTUpDqxa+VKx2VCk8rn2y937Uj3ByLawo8EHrEhC7XY+mDk0dlTWpNpURrnyZr
rL1LlWFqr3rl/PXd2wNmrmSUAoKmX7s6GXHsJergMVjd4IEQxuZraixhcohHpzho85jtUZBv3xrU
9ChnEWTi08ljcD07XoHEwIyYwiYAjldYjiC8a26C+9PaOPByw0s9AbqagDOuRzHbTLHERDoxIwo8
HWIX3Qu/jpvsMk+O90dit/oxrcNqr92/OTsbTAPxCTH7TbE/0u0ZI2sumlBxx8BLquQMhkPdg1lu
7RGuWEp2XGrgHeXv+C2wVXvoOFSOKfAYLSjaDhBvgexHkFB6O9xfys2h5N+GpqeM/1ZDZXUepiNd
qcCo1SggStIei2H42+xLd6cGulEjRKuOLgkJNyeNgP16Vgr6ELKIyGXhdk3Qml31qyoX95A3ZvZQ
LYr9bArzczSM2l9pkizfcEbaI+NtfUCCFM4Eqhfcz6vZooptCQ+lviCGRRVE9rKcUOpOd9Z042Gg
xUcHwUF7jcbU6ojjiFZUbV6A4JzjhWdgDB8Gay6ORuX2L6LxOsz6BHVYVLvPjeHtOQxtfVKQo7SG
waBT3l7Fe0bdGrE10KzplyQ9TUrWHNAFoLVqT+L4/t0DcBPQvIw9eIKuP2kXT4pblBUm1GVqBV0z
p4fBwu5vMpt3Uwr524k+6ANBQ+c+W326SNB5blRAf6iud3+pQ1f/6cVp8RADDdvZqRsLyO6A9GZi
6wJdaXW9FLMwS2Wp6bORhRzMIm6OyuSMfjF23vvfb1TWbIJz1Ee501ZbZVTDAXkUqonqwguQ6GJA
X1vq37rU26KgzjCRuf/JNipfkvaDWgmCawAb13iGtrDyQZXvaplia+YX+VJZH3tlHLVj1U3N37Yw
EwF4vC8taH+p86kpHA16ZRc6H6YM25BjZJda/7+dn7VxNAGrwsDzJC+eZsX1VkonK1Jsl9shL6fm
pIx21px6MeLKxqVR/2NbwEkCCIix/rWLR/slw5KpD9I8Ll/NFIeD58mKHZqDeaF+EcaU1TvhyMah
lnUTROHpcRCPrE4VQjmTpSYp1RPA0AebAlGALrx59JrsQ9LgssgzpV2GuekpgBvmToNla0vquoll
E5VfA4jt9epUjkVGbjPhOsZ7Fhy68pRE2l9qb2s7ld6tkQyJdAFuBaXAW52z1MsjpSFJY+9hF19V
lD1B3cSBtUzjzj258YzLZJFlldxdABHXkzKItmKEnggm42Z+qttoJoxtXaAXiRGdG33Gebuhin5/
p8m/dZXH4L5j8rjy4JEzrGIih6JqB8FtQI0sGYNRn/IftlWVO4CWje3CKI7EBHIxQtC4nhv2RFo6
mABaNAxyD8Ui9Ke4y4z/eWnqnBRhxidEq+xD4kW6X6md+fn+JN8wgOtZah43C2gMWYdbbZhk8Mwc
Uv0QiAEH7IseQsgJjDkMZ4h2WhwGYQMx5uj0tWIew7gSk4/rRPdPCrMXvm2v/mzKuDlXeBCdhjCM
H0aUX//slCyxj1E2mt3JGGNd8ZM87qgPjVyjx6Tq7Po0Uw2DR2jlY/7oWEp5zI3Iq3bmd5uNEkJI
jLssN1BOWZcbMty+hE1khI2Z9zWph7MX2rKBK9NRT/HoTBWYRM0zdKQCJJYmrzr08r8Xif2pFOjf
WeLT/SW/2c1yR6Gq9sbzJ5havRqpNWQJLUNKSdFsPQnUoDJfbVz1KaLudHKEC5WagG9PY0N+yKsP
/TYsLTCiGYrra2nQ2sGHLOfhCKLZ88jNve5kdgBdl3B2AIRm3c77cXM/vB0cwCSMBUxifWgLylY1
WuYUrBvHO9fNMF7ysC8C4erTTpi/NRR0NSkg4hJzr8EfJLcpwHSaFdK6+SAssyWZ6Ge8p7U91LW8
vderCBSAvh4JoASBXh/XvtStLikG6FpuG1ZQtYT5vyLTwm+QMrsDXpmoKqbp9NrPi7kTbWwOjfqp
hLgARVi3zg1rrFLVHPmAix2je6ubvlunw9mdxuh5ktLVRdPmfjfV7/Yj4lNCsOd/VH2Z9+qOypQO
k5MOBHEKcc4Xub6gDW6PxzBv96Sdt3apDjIUfiYKQnDPr9c3M1ortbxZ4HrZ5T6FxPkweUhwFpaV
H5bB1nf6e5vjUdK1GY0gfN1RoxLJR6YNEKiqoh6LFGx7Y5oY4bhYbdLk26Pzb45HRshawhHhPrqe
HxFXOo1LIi3es/Gz6BvvACuyemjtCIBJO+85gdx26Pl2hgMqB2QO+cx6QXWlaiiHF0RAAnWNk6pg
SnOKFThNgdE71ocitQv3YHhOz7vjKdGHSjXF+FGN+4X1T+Nx9MvOKF3fzXoXC4QSqiZ/qH+Bf2+9
OyORPxax+zdTX/Lh1eqQe04aOhX0TXjuj97kpq9hQtZMYpt/v38L32aZjAVwiAQddW8SzdVJjsak
LJZaoXOiqMp3zmz9PTMX8+L0s/aXaEsYsFrR0vXiEvhsKu7yj6a2vbsTr23tB5JqdgPlF0RzVrlu
OMNDSJFND9Q8XA5ZnMwvptDtb2qYJN9rV82/3p/21nj4s4BOlh5CqGhd7z+kG3PIbC3l797oP0xh
JtC6X4YO15swzQ4iqfdgCDdhFOvMhQVZ0KDiSqnzesQmymrNaRtuzK5S/oAGqX2K43AnitqaFsqm
YDz5orJpfT0Ifi3LMjq1CEZvth+7pviSdkDQrEwhAZgG/XJ/FbcenN+Hkz/nt7qLpoEnVd1KBCj3
F4c40b0gRtb10HWpfbw/1ObMKHhItJJB93IVLbh9MTgFDehAcdv5mZqk+qkiHP9eE89VvjJzBfvv
H5FqgFSg4EIELnM9OTX07JA8XgSu24wXzxWdT43C9svIso86sMKdI3BLnWOHIK5I5AdmhAx3NUX4
bJY1Gbyp8TAZ8dESnfFJp6Zjn+hyt1+UsRYp1mnNlBwxZZ6TIxFO5PhWW4o/Ma2bHR/dCS0PYhrw
1gPXB4z5UteH2K/y2jb8RM21j2ncAYSycj17SPF6M/3BKNJfo4mHsD8gXanvfLetLUKdjDsMPX8p
xn69ih0fxq4sVtFzFmyjKeeehJGpZ492806isrVFqNlSylFRWaQacT2U45a1U1q0tMopm4/tUFh/
USDLgtG2FFSA9b0Md2tqkthDZ5t7hAzwerxYXYxECxfG0ylulkpvBAKZkLNphnt7cWsohFcAz6GA
B8d5NZQW5SZFR1q8Th4m6DOPzXM6zxBhujLZyWc3wiuKCuSSkJoBla476YOl2IM5x33QY3D+T4ia
feXX5jwEtqo0j2Avi+NYq9VhtPom2jlyG9MkZwcQb9At4eyt7si2c7OkqktqBnpR+3ZjiUsGTNJ3
tDE73T/dm0NJlCC4cJpRa48XR5tboykJNpIk+ncQlXHS636gHTWmOyPJb7MKlWEx41pD5wtZzHV5
sc5i6NgqD2xUKtUxlcx/06r3TAG25mNxb1BG5TW7STO4fz2Y2cxHWGiX+nHTjt8boY8DuWad//X+
xeMZo28L6gxw1Oo7zV6nWljG9QEad0mg9GP3mOOP8Iq4t/bn/aHkX3WzepKdyB0CH2FNk56wTLTT
nPKK5mETqeuVdzaWoT9l2WgF6E9rlKbHd1cZpTQxJUbiESoSpFLXJxsJ33apewYF2xI+9zwDCN+O
+mkO4ZkOAM92EretSZKykcuw92Vecz2eHkNycZCZCnpbNMfR7MfPuIGbF7aTU8KjaquHBP3dnURq
476U6tzcKTxwsjl5PeoymZ1FIY73pmmdY16O7oOH8AwWzyjqAUQdjvc/5dYWpXNCE4rnm7Lgatdk
aRJVyEp3QdUv5TFzevVSKePfALn3Ggob6wljm4YrLkbUANeEd9llEJ2jdLxzoJrjsNa/ZWaO+Hul
qlAFHLVVsPwUuvnz/gw37k6pfSv5Q4xOq+16RblMw6aVMd7UGtPBTRXL16a8eqkKc5HmAYafVlZM
A6dodvK3W4kX1E5JS+UzRInnxtGgxRzHa3sMTu1WVJ8zKNANFYdh/CAGKtC4oBiBk6rFKe1FddCX
VnzqvBGxe/Sj/65ntT1GSlr9h1oLVxI/C00A+Zys1qM2JqO3KhJm4C/jUbEa/SEyjNAvPTE/2JGl
nu+v/y0qS66Cx38IoiAprKNEo3Vjas7UBjSFMn3QKRUBUqYXiXtRhn75rM1lZ5761Iseqc9W2mFU
siENzHpu/x3cgdjh/g/a2PL8Hk416rUyRJB//nuA3CRupKv8nnjqCR/r0sL5Vf9BqeI/xMdSM4AW
uTSXBXNwPZIBmptaS0rBANGK+Lw0ZJf+7BgCSKdVxK+pZ+R7sPeNC4SuJEUDiPHEx+vmtaMVVg1J
rgsgyjanocd7aJbaywUP1eclRxjt/mpujscbKhsxPNtr0iPCm3Y0u3oXOFNl/xRiqgOh5DoNj4ie
wlS8W4mf3SRFDilHIw5yg8J1Rdz0ubA6JF7M0DfHTg0Maj1nXSj/ZSgucw8fFslcWD9zyuLksdVo
HcwkgxZo2iQv0+z9Mr0x+vz+RSQ8RjCeR446t1zk37akHi752GKPjsiAHV+sDuFG3Ki/K3aHq5Qg
F7g/3NYJ4CKUnHSAmeA4rodL0G2cO/KKYIqs3odd4wVmlQjfHnfLcxuBFp9KIhwIgJADWh2BvvUs
+MwxBWXX7LB7TrQL6u7tzk27tQkl2BJEF+gpXpjrCdVLgieeRsdPL3XjQ6NgX6IDKPOdulJ9urrl
Tjy+eacRP4IFB+MvuanXA3qJ1aW5yymDzFJyh1AUTCrhHZVWSw5LNvanWbjKAcpbKTVWbL/Xi+4c
tY6580u2Zi4pWUi20VQGt3f9Q4TbwpbQeb81t8yCZsGbXK+d1p/oSh2aBnXs+1tn63tif8HRY6Fx
PVt9z4RGr0gSvmeTR9opixwraD3P/nh/lK0NKuFomAKiSUHQdz2rhNxCc0Umghb/8yPlsF+1GzWf
a1AeO+u3FR3IZihWotLycI0rpazYjoZBvGWjPx0kmNv/CMe2eqbcUVB8SpYnL0NMhtgh+nJ/jpsr
yaHn6pSorXUv1p4yxIUFdZp4KLRvZZXUYDngwdwfRX6PVahOKiwpPuQfSG2s4kkxgHKya0o0sAmU
C73/5EdilDXykON0NMYORQAEny5qMaiBNvXJTvC1+SEl1u7/h1/rxLf1mNiFxyQLo7bpfE/WR8Qb
2gCaW3K5P9PNL2nTaiFUR6jqTcDntztU02NF1xR2ZkvucKi0SD2zR9GqdFOCm3AxArpt7Um4yx4P
Z/MMMkfiaGknvE5blTTpF+aPN7gSpQDUZvVgxqoVxER4wdxAw/8PM5WjgSeU9/cqM0mtRvKyGK8q
4vzVi4vwPA+S+ukW+ZQdw85UPqdLLz4vmlvtPB1vEIb1hiKQA7BJwR4YlPzivy2zLQSgBTeivEir
ZX4YG2PQ0Ktbsq8gH1T9gQzUQXBNV+KPY9rHNu90nh3zIQ6RksATyA5E2qgeRAfAkH6YeV3lT9Ok
jn7XOLpynM1O/eamw9jiyz4Y5s7abW1ImxqkxC0iIr4m8SizbnQpBqMB6v39kYhci/1JXRA2q9HF
fzdbhWDl99FWt+VcpVqZ6nJPIr91mvJMpc2cFMljsjjmXj1qaxuS/qM8gcUi1lKrR3AE99aNHtUG
XTRLQBZWXFT0UQM3n6uT19XxziW9dbXwRWHG8LjzGK52QrQUaTErNG0BSCtPBhqRqm/a86zC5pyH
OmhQwRsPvdbHX9Pccv+eZhNO6/2jsHWJQrGT1Wcg87Dsr3djlsSxYmcthbE8Vp+WurW+2Haxx1+9
BSLwHUnjJIAXMhac9+thdL5eGnYupIcqXrJzgv/pr6gdUcFX2PnI/trhH0WJTxLay3lxSLQ8/scJ
3SahWYTRJRXCiDbKOE3Fi1IaoTignzvM/qgYS++7bbH8rPtaFIFrFLXjp50SoipmW1Ps64pW1K9J
p2swyfOmzA+jK5p3I3PYG/RQqXVQOkInfRUQOk2dtYVkRk59YX8Y3LCGqqtmJyHUnfd24/zxrEue
GE1bKE/yg/52fTRLg99OTVUlayzTR9DCuhBihb6egoq+vzduBQok0hP3T74ZNbEbMjVqogQyLpm/
F6ZpGTh1DXt3QR7lZ5Lqyieaq6njRynyqw/whXrri6grmz1sRWPhJ5aNqcEyp9qLSxGs9VO17pPn
tmvHT93MUp7qCEfondx0o0giIwJAzrLtBk/henkWUMFzl1LoNcEMnJLZqo+uopeBvejdr7mK68Sv
i8q2dm7FrXgWZQSqebKHL+Ef1+PWTm7/H2dX1lw1zm1/kao8W361faaMJAQCvKigAc/WYFmS9evv
cj91QorUd7tfAR8PkvZeew2ya9Fqq3hM7shi0xrzjXYqOWARyIRhCg1lvzVDRQdI4s1GijJTlB+w
xN8LB3njE0EzGQGqAfC2x0O//C3gt2uf+0JWsIWIf3StiQ6hpOC7LmYb3jtL33jgUIeDsIezG8LF
1xQjSgA5hNTgLGVyvqGDjiuzmOaIlg82l2M0fUOW+frOW37jDnFRYNzYT1ABvh6sIuIJ3i7Kg0Jr
JezJ1zW6JGsQIN5b/z9GPXuCMpAAHNcA7/dD47/rDe5u0ULVUi2JmQ5UYIRqRhcd4I36Hq7y1qPc
VzUoySCg/EFu9ZS6dBrR5ZkIhhDgvYzVAtHSKROgCAt4DV7nSfte7fXWo9wfIboF9M+QNL68P29p
1kQIJYMPpAyrpO/1MdE5uADdot8pMN+8FAo8/IfT4A896GiDLjXdvFTtFLWnppjjky6Ered1fo/e
9xYBAFNV6FMgh4EQ4TXNvOsCjsk/oIe5w0obIBOuMP9pDy7aEGIzwlcyXTkCpjvh6qLAhDyww/JO
6/CvpeWrUg+oB+h3/5qVgS/68tkmuQiEgQlrtfutyyPHa30CUNF88krkMPgfKPZJMZCxOdPFQNvo
AiFEOWk9UuxYeXOdhw6zPkB92cXOCmW5gtfXp79v82+UPUgkRyH67ywfKOvLX2layWELEqmKwkkZ
85zWH+I1/rSocLxiRdq8A9C/8RVAJYdAEyB7qAleU0t5sIG0kgF/AjtnRKI341BZsuZGCB+8d4Dt
D/jVC9hlcTAC2WXgiJR/eWso9gyLHVAGIR3LDvGWrzWG3DGMvoycz25GHHsZMoZA63gjpx55yFOZ
kZQc/+dHDNncXiNA9YDQjVcfggB+k3cO8EpgNgQSI+G+bqNuO6TFqq75LJvPf7/em88YfLldghNg
LPFq0xIBGgTn0ZTHxZqBUoYIQMAc+soAEvif6xH0MkWMfQuODdg/XhXN3G1hpLMYIUbNWJwRKoKc
r7ANjpPU7wUc/3lX+6Vwkd1fEFjNqw91QTg8opszVa3B7I4p1MFlYNh6HNm7WrA/1wSgdpBAMHXE
SQqq2ssPZ5P5kDDe7Hiih5N5YtoLhuDtwWeRLDEWkJe/v7B/odCXXyoe4G4iiqJpH/Ls9/6fYwbm
qznHhAz3BjA/rmZDU340BK14abBG7vs5Af0a8bYDCphUJ9d8SApkByS0WWAxb9E6xBYJGiXL52k4
wCkqvuonZn72dIqOjHV6qJVz4Q2eHZIMBfyYPzRw8GgPf7+RNzZeoJQ4vMCrxmgf/fXLG2GcbFkw
EFUNSWJ/AcCfLhw+d5d5guaszInWh8GR4iQR43spKAueAber5p2V/9b721NFdq0zPpXX6vEOnk6D
bAdsMiSLDqTJyTFY1vRkWBQhz/7dwIU36j/YTADXA6kRgh8UXS9vu1BtHJN9V0OOeHo7Ows0IdY9
OYsRYZVjf2yzxN4M2Pkq3bi81vhuw/Rd+6M/Swj8DBjvRaCb495f6yeSDempq8YRGzeJRbhMvp7c
2BqYVS+o3IE8noekfw/mf+Nho9oEFRsAIOYmr21hBBojNy6pqgpFofrJ+XbD4m65s8UwrJB+G7gL
//0r+xOqglkj+JWQ0GLJ/FG02DyYOduT0+RIwAWQwVaNNoKtucTcqyMkRU6dDercRPLp71fea+dX
63T3pkGoCWYnIcrCl+8ZcKATVgCA21qXVGLm/S317xsxvHkZaKrwP9oKmMK8vIxcl8EzV6gqSCRs
JVi28Qtdtq3ULBqWUsMYrT0QWBsemg2wa9+R/slOXVgHxdA+aGpGflSsbY++jek7e9Vbrxt63B0u
B+kU452Xv40s8KmMOqwt3/PoKU4gf1E2H455A5ZLHTJgfPXfH/pbX/Xu8ARxCByXkK348oqSZQFQ
MlyRBHo+TG2SVK2m+b0uBvjPERzfKdCxdy761m3+96KvWvpUcj9lQYtx+zpkGE70si4IKockY9G9
Ye5/dofDE93LMIw69/DR1419ENjeNgOSJbKt2C4gl6lSMkUOCCny5Zo7ewBomZwQ/fxeAvgfd4o5
BOQ3QIGAhaI2f3Wnosu3DAN+aGFIly/nJFENTDD2CAyY+43BcJq9a96Lb9m/4BcLCX0pCiI0cVBJ
gv71Cldnvu3HDdOzaoW6ejpFa7zcpIqF13MWsvdc4f5YTvvFIIHZ3T2Avf5bqP/ndN2WQYuIc3TA
jY/up9VFx0LO+dPfP9M/diVcBWJ4GPjsCPqfo50ACiYUdCDYWNM+dAIDAlAtBRDs3JeoIyCQBIJZ
L3x7T5L8J1ECl8Y+CAQPLWoKM7qXK2Q3kuScACLbFA2/rxFvf6GqzTYYoYIagFIs3gOn4+4norv9
Z3geNUXZOFHcsV6l20GMCMsEFZypx78/kj9W7v67cCIAXARtCc/+5e/K6RQ6ouFppXpdxJUULDzm
1nR1Y1CzqUWkgEJCpCT8/bJvvG94I2OWCQ0B2sDX1VS+M5+LnWqeTWx4nmfahsAKk3fpz2/cHnCP
fegM5BQktX1l/ee7QvUpFT4GXMcF/WlMWjqUIXVdXFm50U/AjdHUEbKaH3+/vze+tH0iHEF/gzwz
SApfXneA4SBkKriubzCknRelj7TjScnb0B8KHxbIuqJJCUzyPYr5n08Wpr1o24BS7BX460GxdKBA
4eyB022fr7chI9tH2enlHXznzx0JxSMqffBrUFD8UQ2vbb/hxtG9L31TVP1ikjPS8b57r825dcB5
//44/3yNYIvhYwGJCz7XYOu/fJxICC3WOME4v4OOeawQrLMch0g35z5O2SNLbXSlSC/+10Z456gB
Dfk3ChDf6atzdBIGnWkKPpeHH9ux4ZOr+RR3VTc48c56+HOzxaWwI+2cJfTBr6mNOjFp31HwaFbY
fP9ouWM/XT+G9z3g3+f/x7Pc1Rf/QpColV4+SxK2Fo8aA8sUJtr5pylqmvaQNR2alTkYbA7i39id
kMczvxdp+OZNogDdZylwn3891dtILBXgXyzGQLKTyJLhmk5TfooBzr7zwfy5/tAYgu+HNQ+GIQr+
lzcJ17SUkAjADlT99CQSiP5OhfLmFMeS/sqbgNNy29L8Npnb7J2J8J8dFr4biNT2DzXACOA1KQqV
CDLuCdZco1Q0lBMN9IC50Srh8N8I/9wlmZ2OjTfqKaWz/12ArAID4XF14ce/v+s3NgOAojtsiNph
32pfPgbC2sE6hjnqMC0TYnEgLK3CcabxO4/7revATwTyv73L+COWvQnBJAUvG99UMqnrJiLyuEXd
e9bPb206/73K/iv+s5kDwe+NgG8OiFjrAMUuEm7pwkAH51roIzy+za+/P74/Rfg78x3MhX+BZUx1
4pdX5AAAyQxTzQoj6OgJGZhJW7Mxyu9mDNm/GuzBVwBsQljmUhtfYDuib8Yi7h4nNk9XeRtDRPf3
X/TmI4DbAZIb0NpgR3z1g2Dk0A07mYMP4/I5I3y82oY8/CrplNcUkdHvQd5vrVnUQDtUBX4TnEde
XjBd9aS0BzDGBtKdLabZNRPbcNhtld5pW9681A46gqSC3emPyZDOvc0oKGISurCjz+fxAqKBrvvQ
pue/P8a3tgcMOyE7BC4GDPrVusgmsva6oQuAqnzM65T26y/dslXDVTrZ7WKRlhyoLjhCbNGf/n7t
N27zXyUn9gg0aeDsvnyifldQzPD4qAzcKm/XTQYPjc2hHIVw5vj3S8Fb942VCdwKpQCKT7Rnr4HN
ZEEmhlTgzOeIbFLXxA0UQckSM1skwcT8UbUEt9lkbeRPKlzXJ0jgHVBsqogukzYfumMIKu1HMmTk
+7Y59pErxrIS3gRTWG8Bk7ZeqAyLEmma23bawrQxdTfmXXASayp+ShUn4qjUqv/J5tm5UnmVteVi
uuVhCyBOq7pMJD+pdMPPULuen5EFlIylXIT7gFiZlZdA0vYivY/Hf1DTh59nqlSGGYGgX+ySm+W0
ed5/2XN0OdjGyZJBucqGxy6JUbeqCLlUiJlf2r6EXDi4XXpTiDMgV4iqUHKChdEHXv00RmXj3ZgB
iAKbFN05qlYkexUIuWa1GzuVnZDLCfeUGEm1x7bwtDuzghXo7emcmxrelnNbbXxbxgPmKLOvCQ87
d4RByHguxGgBqwlC43KaNtk8KNPwL6DLNt9nNa9fkMWZcpA1JrFA9gn3vToxPr1FFC3iM6H2NXfA
hkJSE7auriJF5MJr1k8iKbFJ9P/MqW7JLc3b8BF8MonwrS5nH0MlUGiusFiCI2U7gny+BHPePxqE
wPQHakDnK8d03p4hA2i7Mor0uuGPyP6zd97E6IjgzJrCdwRImWmX29kTpHv4cMZvWtOQuV1d1f0q
5rxBdBq0+02VuMEt90JDDggHMDhoHRsYZwFrJF10R5D90l3B4W2+6/Kc4U7bYrhqUjKlx4ni869w
QCVfuOnb7xZC2C8gIBZIMYezf4B5QL+dJhyo8aELU8wGRtfDRY4lDbrgce4xJ5gRR3ibBMlmDw3P
Jcwhu9DNZdMqZKyCVLtNJy1ipHXNDXs2kw9TUA1gjlMrG/bJMV95MUKYM4vhFrYEIUgPk2mvZBiA
uIa7CI+NTtvkiiQOEDcIQslQLvHUipIa2LCcU5MHpNbrEiFXFVjQFWkZ/QWLJKRciRZoER6oLuwF
spIeoThNkH9PbCHTY8Yg/ylHpCbRMgphjf24unnYTl0xOnqZtzTsa7hV8vQUM4Z/jBC3XdmkSwkM
I3r+QCPJ75GJLHQ5Bmq56VkbP1rbBfBXXyf7Lcsw6q8iCybwCWlc4wBCns7Sq5AyFoOahBYT0fSg
8R/9Qn2IkJ50AYuto7jNMTduvAQZ7FSvUWvPcZkjQeQxJQ2BX2TQaH4cNyVhdrJK9s+a5dtwTiTT
/3AWzc8uRVQD2O42ATCGvGF+3Jot/N32WX+zBa7DVpS10pSJyxX09HmT5OUsVfFxaQg+V75JYGl4
xsPZ4VuE4DJbxwfWCFhaO7QEVw6OwfkJicHoJGcezb+XHvMN0MGNhv8AAmeHkqxyueT5GKelQuE9
H0fAUcBr2nFaz3bMWV2Anp8chpay6AJuAh/2RWH+AUwcr6UFXvdYIFqD1kZN9tKk1H5ShoB1uyUD
+5o5fCr1jCRXdTGNa3+h3d6+ponMZG2m2OKk3FIHS3+86aAWtCBTNdK1eNSZsfMhatqhuZDWWwdL
TAIfo2gWsjnE1AZhHadr4EvwMZLgPMQYch+0GpgsOYcsurIbrLcPKpwJkjh94JEezERD6yXgc1Cq
ue3Bjg/42t+17Qqv96VbN1NvwzyZc8d6x66LmVt11QVQ+5dtjlzEqtHOmAunZEQ6lF6A6G0OjhVn
sjkhy7wNiPvWdo0bn9DhJj9DaluEjIhW8VswGCJA6YPnyj8s+Dn2QOMNgBh85910E8o4dyekmDf0
Gg8fBvXZBuY5qQo59vp+oy7urpknhh0kjOL4zyw22fSlaccZe+K2SdIgBzuj8Hw4Zakq8h9Z1yz0
RxNuOuoAuxq1wc0T9rj5czSksNYsbepX8lEmaV/82lAuipoO26zIKWiZC0mZbgwD0NKF0QKVFRF0
EBt0tspuQcWDIRtOsNBf2u+wSA7GUsee+p8kNEamCDbJhDyzJoVP9zWjBfasKuwKHTxpt4buM2iJ
DNZhIQ/tHXwTO/1zWKM2eiZJv4zXBKdKXMGLsWG/VYxE+fUo6M7gOaE/2voHMGcje+tcuyUSfUEB
onW5TCHhfa2AOPJfXeGjeYYfuubrRzidd/x6cFbmGO1Rj/xuNenmC1zb0kDg8wnW5q63UiQI92sc
v2mA2INgs07pEj/RCH63AOKT1YBEamPRP5IxW4bmwKMh7nFeSc2ogC8D6Kcf8dyCuAYdKVruKeaX
DSn9AndL2NX4pEm2Cu1lys3zGEP4dOiDmW6icgCkXVduDbXsrLNBt3d6Koz4NXV+d4m0MT79u0Ta
LT2GWBsg4gTwv4XjTQDEpv+FkcnSqNrEiOS+tOigmzpi2XRnIqf1WSFej2NUnxhxTTkcZpuymODX
E1eZFJzdwwpQwGIwzP2W0HIWtoCVT98mK+Z0CR/1beI3Udy2Y5435TatCwPxJ95gGFUirbTInqal
w0sBN43YYSi1K1ZxckPRu/MwrUl05jRdksvAXQqFeMCL/igy0OPKZNyLWU7ica78tK5Bg6CBoml/
0tyb5k6A4xiVPp3gQNdIsyVlsK5wjVpIi/liFG/b/bLbcNSejShMxRhzhENFViDFAg6103F1PE4q
aeF4JRFiqruiRpzghPn40IUBFNYz8j1mJDvtp6RnbY3oMZjJp+E63oMBDpNmv4b951aD+V1xo1Ny
isFovC/mrInLiJNirY2J9HPgQ23KEVpAZHUEjb1gRgc76VnlDjOrDskzdTdk8f02uuULpvnWV2tC
QlWiF2LuahZFttWQtKzgeXQy6g7wvIC1UZbrEfwzFuHPB3ZsfkwpLFYqUZhmPm+pH28QNTr1dewE
v9YkDNpbBg3AdvCGtfcG+x4eHCi1n9KdWteWPhoyigML879Kz3LENCLH362mfkVxkPc5WGamBaZa
9QqGfDAAQgxFOQfLEnwTwzJhHKcLJUqUilSWBctFfESSnilOFAYYaWmXWdA61xw7sxISPtQyXBcE
DwTrpp/EpK08dd3k7Q+UjlFSYsI39r9aYnswRhCVYE9sgRzM3TW2jYejb7z1pLTFbOUXOo86yI8e
8dkRvN5Yqg5yyex4kGFTkB+hUcFXoaDfj2B6L7dLYJWlZQb+NdZV13f5IUBSPSk3yHkmzH1opK/n
Je3PAUu7+cogt42WIdzR1ocwsEGA+jvdRN0EbPaHDB2dut6029zJORlpFLb5OuFT73VSIycPAbrh
VACczSbnIaIJjYVZckr9BflOra8LPqfhwXQKdVmJblo1d9iMw+Euslk7PHR6Duf7jcMf6NDHXHHo
p6j7CMM+Np7B1MsvnRxbUQnWCX9KOoBsNwXe4ykZfYpvI0HVe4CZqBseeLbF8aEVkl4tPfG/cgGa
o5N7XTqP3Xw3pJN6HhHNtZS5DFCiSIeBA4i6dspKGncgo+Y+Hn9g1egfKTQYQRlJL7Ib4bVYDzyY
st8ZXZvlEGdWTlfxwPPfxiRLWzfYPG+4gsVb3WQDaNsTCtypClM+drWTxfTRYpt4TBapIXAEdRDn
9NTN7A55BbEql3WA0ws8gKO2hrtJ9OhE1/MS5TH/4CecbpeljXDSirn37ArnsIKTYTujitWq2d3H
8g0/gqatdLcFAsZuB7GbSClFzFBiS5W8aomcEX7RTcs3KqbhAXs59Rhyz9NnNwwA9bAS2o9MpPhH
1wySzMqB0YvKzJBNHWzfwSLMNIgZPGR6w+UXOCafITmweYnRMrR2w1DMc60WgnYM3mxFtch0hBTa
seCh7fq0R1kVIrNO04VfN84E0zPgueU7Y5KDdWhCoa6wJvMTWUE9+pq1Y9Ni3j31fYnsEPbZmN7I
EiQ7v9RFM6qgRIHXfdOZ1Ecii1mUkQHj/clndPI3SyJIVwEF1vpqdKv4YeLC4wdDNAjSa9xSe9YJ
doGp58V6lLky41XW5f4yKLytR85oexMa7IyHTUU+vMLSZPMFaAefykQiU+TGrl4uJ5pghHAc5Iyo
B1J0mUThoE180DmS7r8skR3mL6ENsrmEFdvcf7YTyYqKeJ705dDPEhYlc1wwUJyk/t6QEfwOdD59
l1STXUVeuQL1HfDrCAUuzCQifzT9aOlVq+JhqCbRBuoLTDU3WjZ5x75E2FvhuTE25lPS6/ZrMHj7
TH0iP8stn++2SfjvGG/144Vi63BlZ/Al19GUmunEeDt/ylvNAIF2eHgz/H70d7LmsS1jBYq3zST9
LNusMOdGL8UPyrRfTmnDTPJYqD5JD3KLkn8YCV1WF/2c0gu2cWypaYdKVflhDG/SnPObNkNRVeKg
oGC5ShE8mgkN+xn2N2F811qll7NF/Dk2mZzx+XZc/DqcbSL68NPkV6E+DCHq3RthOnfqJ9cLEAYM
ucKbdP8kXhpxSgi384cJhWl8k6zJ+rsFNVPVaoQkuEzo7kU2UL7wauU9MvB0CuLLbduNEJ2HsEsM
71lEyQCHuZT+DAJXPI3IldMXgBldVNp+nIPbFcFRF9sNlNUpSag5mSVmKMV0Op6meLbNueNB94GY
ybrrbI60PS80ZMcWkIy+mW2fXjIT8rRqbOSD6wlPB3Hju9serO/D+YLha9ZfmjmOn+JGjiguYj2A
Ua9o/BwGHoFqmgO4LYkGkrirfkZgBEscDbg6iKglVNloKjgCTb+slskewTT4RnsRsOggo1A8gjca
zxXOTHItlVR9bfMYoQmJxIVL2HmoX9FEGKo2prsEfOixW1Ha6uRr6twwXSIl4FXEMhVfQeLR55VB
7xt/cMtKjyrKKTulforGUinf64NByKItzYSPqcYOis0N9Z/7J0zabq65NCQoaUO7X7xXW3NYs8xd
dRY+bq4cwyYGdozIVnczcsZVmawaUFHcdSkOFN7P/BhsoFSc0ORpOE9S4lvLy3BG4hDidyi/i1Iy
uDNyU4CkBbB7x2YCWZbas5XH68j36fXWT3lQBsCqw4eeL9IfAXpF6dFgtP4cuyLaKtnDtvMYAClo
rqJ+1r4G9xZGJCzq+l8zgyV+CcNAEp6wrKPwZFCjTGeXwAn2kjR+6677ze2JNdBjJeWoYZaMHpC0
tKJ4R/Is4zY/rVsMASV2nRDSCjgnpceGra2swOIP/S3MNY0+zAWP1s+aoE48ePycA2pW6NcbcCh4
ZUQ8tMDf0OhgjRZNCjOzANjJgkvLsiN5/rEJ2ZyXXdtMbdnwFUgLbRsJudEwM1JFsMG/7wgy7MsB
cm11n7Rbfh6CsVc1cKvwAzbx8QtIDm1SRi6Zf7Qkma7oGoGES6YuGC7Cok6EWWNqs7offPLYQzP1
Db92T5MYkE9/6oFRfIUFSPw0YfWZ0xhJOR7gi5M+z8XWyTKOrbrVCQ6n31YHyScYXIfLAUz8/m5t
DPXoSDJgP4DQtm8Q+iRIDDUuaivbR0F3QxQeVtkabi+CxwuHNWYUPqz9EJBzqxDBdpNiGrDWcHjO
rmeoT4aaz10hjuCzxY90IqoA7zjqVZllhCk0ff++W28L8hMonRAfPQ3Fcp8nSLY8yDVp7CFJFjrW
qwqXjyk2iV/eoFKtYCo2pZd4XMynQMHl/CDAfC8OFMdNiN2fmhsHbSK+fKyT0+CKkXzi87D+8FFu
ea3HNpbHMLHjLtdK/L2WYhkvBkpHXeL8jD9PYeqbmk5ry87xlrAHH3GH5RQQ1MiWBLLmpoWJElxC
odJplxaqgli7xpWr1zLGa23w2lbm83swmoEd4vPRUTlKEFnqDfTKszUwqykjAbr8wc1BoOpkgGgF
1dg6w71h4Nt3A8KtqHo22qHsct4BNpx0+whjejbAhAsF9BkOxMBxhnQZHrSAqO0ItFY9qXQAtQxk
RK0q6Jgw3+xaRX+it3GXnKB/LIEliNPURcAeCj3y9YcuIrkc+RLE4npOG0W+e2QG/i5Up1m1jG1y
w9QoflIAw8Oh32zyaV1Zd/ERa8YDSoa0K1PbImeWAkL8HQ8Azw7tqmB+reRi4U4xM0zjS7z9YX1U
PHL+qCFgMrXHTnFJUEyPBygLk6eCcYeBXUuWz0U8u0eX4egZN+BElWxU+MS31iRXkxPjg9ssCx4z
FAXrkQQWw80NWgF1wsRzuR+hThhLbK3zPfFoHg+JVPOFYggYVc6jhrxN3eRPFiaA6BN8OE6HqO31
cwTu83KBPet4J8aFzWXepNqcQrKMZ+p41F1NO4EETU46cYBdI0fphDMCymhmp58bwPQNkLOaosro
GOW8ZRZyqynzmtVbRN0zRVjrWA40jz+QrGvRDzoa3ErEUOpDHhXuO2rTsa8CjdatzlHjjxUsjdwX
UbD0A5wN++nUDHnySdEEYJ3Jst4j+2ErAANz2n9fTbe/6sinh4y4+es+9mgr4ec+gVpw9Q9zMqGF
g4cFrHd9wFpTLr6RHyBxRWrpZPMVC0FM+ZHahNk7k8miAZXC64Pv12y5WylBxdRQOdyirNm6eum6
yNQuz2xYFoDOn3iDMLPPgxwmPCbEIi0fAzRgX2H8Sn0lYqQv34mtW28SGMKkWA0Ql/fY8kQSlwPy
Mn6PHGO207YpcQfFWOYxDUCsxn3cZfjgADaLso/6vZhurOSnZl6WA0o50O2ieELwbQTn7o8ajLL5
Om06dl5wonzkfo5ueLTHl0V05WAITwXzD6RoI0hyEOtUOuCZMB4KiIhum5WkPwAOpuKCPj699ZJn
zdl6CZkl1F/xN9Dkhx8MOxZQbGjcbrZw7HiJgmv5PMbdSDDDIfY2s5xg6SOYA07Dm0ziKplot9SU
NUEPZcWE9YmlWthDTnAvAF5dfrPRJk8OIczGQW5GbvJ9mKbAJ7ZiHSV4CgsNSiBOCSmjlvonoVJU
FnLbwCNgJMY8ZiGWwdw+8WHVhEI0JVAPLB50WsBAUXPC9DePEceC8gGDjEvabyIAhuqj/gyQ2nzE
GU3CethAVz1krTfdTRYuOHcc6jZ5B4Ry628ML9D+wHc4EpcpbNq4Tvtou2e9n771ModUxqSIUY0p
ohDvkqXHY4M3XUeqQejR37opnp5Nigrs8zhl+vtoujR9HON4QaigTtfwhiIR9mpzSWcOFkkxWFEs
7hJgqXP2cxyKJiwxNOPtbSsCe6uXBXOURRXrl6jp8h4IJMz0kALv81JBYHItMsC19TS17o6z3qwf
ldEdPcBAQs1lEjcCkxvE0Vw1bmjHT8VWROv+WjP49VvLv8a5nNqLQSdMDjEc/J+kcwZfLOJ9ih+x
AhiHfKWg+WztSJ8hRsWP7ib4BpbwFHSsXrlbeZ25mImznFzurkc6zA8bPtDtKhaCfaLIuUueZj7l
smoxgnZfM9GrK7gOggDjg3gi1aQiB3zOqALZktjzNeol3Ap2lBFW/FCOkOLMABOT87yQmNyOHTgI
tzuU+D3r48zBIiJDWWLEEvl6mwNla2tSsx0I6eNv8aoXUoakmJeSOSO7o7SYptU+idVnQDoFOeth
Uz/CGeOMOxFP6memg/5ejyaGcg/U1qjS0QZh5xA6K6q8K+QDBvFQauVNW1w2OIdFT0PaYZgUxrDU
qmFvkRfPDlO04QxE2Zkb2mXLx3HC1OzHkqxrX4lQc2z02bTVI7qADf0fGvDSeJel11GB9XRuDCK/
bzovUgHYEcLCywaH7vFpaVvVlShiZIsBjwecuqDBK6qhNXGHp5hvALOz4c6mNpkfCqv5b6SHJ0jF
AsELu+nUEHXWmBOKM9JKcUM49xc8GtDI0jPoJ/lWcZV2542whNcF3K32ERJj1xj5pOgHurm4hYVO
1oFvVvSwQiik/B0n6DjqeF6Q+pr5NfO7CoU/QIjj7mU/KlcJGB4ynKACqRcZRlRAv7GprnVDeXTe
mV/w/xf52n3AyBV+ZRias38CdOww6ZhygumuzpSvaBaquw5Rnapsw85/x/gXI0IEh6ashBspKhXw
SVGz7gaU1zwzPD4vYuifM1pg55h63/yzTJxNB/Tc+MMWxF4Y4UKb50uxAj0/9hNlP302qV9JJ1Fs
2yHsUKfP6UMCt0d5J2Gash4X8X8cncd2nEgUhp+Ic8hhC3SW1MqWtOFYlg0UUBSpCE8/X892gq1u
QdW9f3SMHeOkUey7spPjk6dndbSY7zbQx9pr46JgY9qDvXvqwGcJbKCvZn1xNErp5479uzvoZTbe
o3pcCRvSXWQdyPLu1KkiI36IK7NYHkNYF7Eb7a1FaV1m60xWycbKApo0mhScWZyD2zBY64ezLh1k
YiQXltOwxgywUC2+JFuwmM9TsQS/p66wRLL9/3xITCB1uiCshgPfZqsin9yOPsx+KyyYjKH+I62M
OOjWaLF2Fo3pH3Q4iDLljxQveWd01kskKRqJZ3uoh33Ud85AmFCwgvBMDjRCRQ+bv4cucwUwv4kx
YkamtcVemyl5hn4iFZEusaXfh6p0zbTK23y9z4jdvG7OihSHw8n8J4egvqsRe0+H2hS0x1X+4u8E
R8oNimy6Gs0Kr3kRYbZKVD/bgmwyBwhLTWN4V3mhMk6OslqxoxJIqntWz3yK2fdZ5J3Gr1LYvEWd
oyqEfrZZTeGqQ1u3O80lAICcGwBz5Mr97h2ngvUN5ah2hbQ7NpXJVk0stVo+SV0YuPcWpz4g+8w3
jtfGLY9RmYvh7MJv8j1Ytwe2Vkue+jmj18lDfVsmTjCDjw1tRmIROAopBGSKSZdsNdtvycQooiWu
2iKiT40LCiWJs/HSGxLnz67uJvXQVSV8JNqSIoxZTNQn87NYYxb12o+tgJEslehRn2VJ1+1FzAFb
kDF49DkQwe3sMeE0fbrJYBZ3ntepZhflWQiA4i35JYqMar0zKIG8a4cZR1Q/2lB47lLg4B/ybmqP
XFPmW2s35l/PXqmoKG4KVZCctqEJvLYqnjcjW6rk/3yt3ZA7wz7TlZSfi6wZ4nXlmQ/DmDfo3xeJ
3da1ewt81ViHPg7xba9xQJ3MiaQQmAV39mo3RrNZvFSlW1v7ccrgshhvpgtU9lwcBsuFttusnP86
H9DhnBZEvAbiendU8UYCdA/DuernHDJqSOomn/gHmYaLdzaiENcmEOWemXkmG9ek6y5mz5pP0Vp5
QQLNVnW3zI7tWVeI+tMcR1B4rAscGKeSTKj3Dn7yPG/j2iYtXH3OyDTN9X5V0jDimmXiVmphqbcG
XOVdbutGhNp8kyjo0K/HNCsHIohwkYvubEBQv3SMTe4b2+CgHl1n6YK/4O4FMoGghLxpAISWtJ4L
C4wHLSJTbz6339XUDwqf7YBnDT9LdsoaQXLcsFZueXKsZVhTdJyc1bDm2frPNzb+Q80S9IJSo2Ze
d4bNiRH/mKxGXRTty7DwAs7TZrWPda2qF5F35Vc+wSOT1dLmCBasSG84O6X4C6dhQTBscHElx/kS
Dvt1U6OdghUghGAeR7YIV+WT6xmN0UWuPcV4ASUgKKQaD02RbpX6ZlNgFNjCoP7TwpvpeClBoXZW
Y+ntslaVs1vpd9cYXewu9RC9qxO7xjTs6hxnQUoXoX+23Zv6QBec5Qnyi5UbzisWmHLlSTOpW3fr
r+1KOATYGD1zcas42roazcFRTy3nddj78hE1T+c+mTa/py9fbfV2nDjLw3gwdeG/iFDZAU4zAYW9
kNZSPMB7cNbBLAPC2YNrR1h9CVqLc2Au3la/lsAsjTWDvNXOO8wRV38zirx/92eO/V+1W9asoLc7
n/vdWZMpGodXpP5ZtbtFYhUpX7P61c1TMN2X0rTFCZQF1r/5/6NsZli7/IKZdZ7y0kFssKhN/FrV
WnRx1Sx47iKVCzJ3y1I4mLA3dVoWRp6b1LoKE7vLiHYZCF75cIEyeLIQhzTJQu2H3FuNy1UV8C9/
d7PnzaDqofnqt0v5Y66FyGNEJ+Z3OwR+ccn6jp45yDt/3FurUq9zvzZ/Q1X3245UJzHfqamZInrN
wo6cUKcglnebSAY+W9aQ/2uMISwSsqMJcsTMaD6zA6E/H8G7c757lixthyixhGeN3N8DR3oiKTqZ
d0TC5X8mpFGvI0r6mQ8gLD8N3Q4Ysnddw077SObzlwqG9oWq+giR0jbk9Z5+ahtdQVH6adMST0+K
SNcRSmRaPfqBrYtGyvPcrSjvhjqwl1hUZG2lTj4A3ndAk3cbQgCURevi/esCTcwv0evdGz1uPeEk
fbi+NL6yrJi7x4G5rohTvNsUR2IabKNPSSnwcHbf9QMQ/9AtRrBTJFrOX5OWppto0U/mPfS71e1c
SXTbzjay+hoO0l5AqmpusWyYNv3kz4bvp32/zt1ZLAYjQ1/17r2fOdO6I+pqLNJtEZG543hTZlyE
Hl00HXTNrg1Vv6VjgcTths+udzIcLH+vV225WKE6te6kIXwfnm+t3w2NPBCIYOI7r2YUgE9ZGUQc
2JPyLxlzwkvmuAi+nAjZqganwXCSdf68j6I+uDKGtJ8QXk7/EA6VOI6mvczHtuOPJhyjrh4st9Vk
mHVKXQ1ZBf/8rWZKgHAN5R4e3r32jL6fkAWtF+OPQWBDEDhBoZ1agjD2CgQQp8wFYTJyIq3/Vk6x
rbFAHQI7OqulSpkykb4MGxSIaga33HWd1CaJsaR5eWYuQggPk5UpRnfDDGoqpN87im65r2nSGZlE
a8ianfSaHAUYdP5zh9nIS8bZGX6ylWPsIkbkGWlm1ZZO1W2TZJUVE4N1lpfXaVia/rWs0PvdGTTw
vd5EpVscuut29EGVh0/W2eEbqrZxHsY6W5oU1Uzm7Qwm17uthUdNrNnY7sphWdwYPUTkxQX4/nRH
MFT/UngeXWI8yRxB6+hx/FHJqx7azaeqFP3FWsd6Xpsvv5m86sx95n3P2VQ+rATovEZD55M2vnqo
3ZFLVG/k++sscU0QV5RMZvgIxu+O94XPxROrvojI6pt8/bOVLpA8CT35dqztorpfTVGikoLLB9jo
B+QQYVeHZ4Z0p0gLCwYkXf28eZ01hdh7FNG9eRWF5uRhl+x/5LqIa9NnBo+k5LRPxqyu9tZIIwsE
Ikjsr1U24xBrgy5n9PDZ+tDO29z/8dptuU62o8MDw31m7cZs1BEaRiP62lTlsRCS9w+qhKrI+hM4
aAV3lXbaw60rA39a4xSMfnMUFQlH0TxchJMvI+wBMXeJ9kvnqgxv+s21O690xjjtsrNHq/2Vi61C
fzSQ73mUkbnkZ1VNA4xn10QPlpp8N1mzEGqZILDaPubRKN/YvRso6aXMrxwCXZAWaHy/1RqIT0fn
gPE3cOyX23TFq8haJ0hyMCM+M9k9PIxVFe6zkJ6JXbCZ+VttFi1pkSOSI9RDdZYjkms5UPNl6J6h
PqI4mykORkk6OIBPA6pWxoew+Kinsh52VRip16zMOBRQDHiPiGMRcll8vqdm8CKPoyIXTTz1nTvc
T42RfwKwUrprlmVLsGikOGb9vBrOjrsta7K0JamOBOYtf0H1MG4S2b/VySQguHdEohEea3V+1N92
kcB8rqa6tZGrLVZBcLrRPGxR5XxM+Cvssw6t+czSZnOncavog+1uzvZUAX79FuG6GImaArYK1szc
35eTDt43EqPFw1Juds4GW8tPbzWCabf4fCWcseXGVlIOrbkL1mAE+ClqMR3FFLVYaHMnP4FFC7mX
li8uvoPyGE685kqt1xWUf9tq+7exuJFxyOs65+NEnX0vAJkNntK5V+lWhA5/z2rbH+vg1P4BXf98
tFkCbut+3z2Gs2EXu8HzeDJDRFifpMQBi865I5GO18Vz2Qd5nnTT5P1p/ADFUUM135vVSOulrAxt
oJLzCfeZI6plky5g9Ngbzeh9Bnqs/5Slpd/JyMB97rd8vcxpxgaCJSIdT16w/dNITaaD7XcGW5uc
nLsazeBHiYqv28/QOAHqjhvtDCk34WWkO1sh8GZqK6Wr1gRxVs5YLFV9GbNglkk/2OLNzRxrTWbS
ZIzD1twof7p/9FODNgruJAvqdxQ8bosaweKLskvfgzJmj3gsvTGnyrWM5t/aFJw2JDiFd5mJwnI/
r3M4x2C1+WdWTSYqWsOzSJty6maNDQHzzvBIrJTKSyV2YKTNR4OQEWnWaNX0DbktiTPDLVfnCEA6
cMpbgw1qKPKnjMcacXlpAFQMvQyRtLi+JON6cuxjMVmmPHaWt1x9KA2RjIh9gpjslEXEBM30/S1O
JNBx7q2QLqYL8PoYVJnxjFwKUUY+jOJNazg6GWu21jNJCZVEXzWXiJ4xdLMyMSpCHBnKPRBl7a7p
2AdRxx+YI6dD/9BucYuIeIyLPlN7wP8ewjBaC5ddQuf6KyKD6o9ws+AveqDg4vQeQLI1M9ej0yn9
KA2jqRh3ubPY9iHgO3gNotJ2d4jgptNEWs74QNNW9WfujMJ8QIzh6fPQLvV0LSwVPsF3tjJRurcf
xUwG2Vm3VvMlEX0juXJNuuMaY54eKDD057ianPIOkcnYUQDfGO8whAW6Y4Tqia18bgp7buqnVhnB
90xybvQHsaEz7gWqcxc+cxb3COYBH9XkRj+tDoGVHJRlux5LKdUfdtWWSahH1zhWqxYb+tV1k2dv
zJbl0AxW06Q96kL3DjIke5xC+P/90ksFDO/kmblfBgG5b3RdRW2BUwIHsbW+mOhf6z2Lhb/v18Jc
9rcuEhwimwo1irUJYrGCdJO7JUQK8qy7afnMh1ZfJz/M1X7Kpg6CwO+7DCehCZteea4LEqANpydA
0PYu+Yz0LzaHqCXsv+b0eZ+lW/XfxLpzz61NJ4x0Q9ZW3TvhKrtnrynnJTYVwwLCfV1Z8VQtU+p3
LLm3ApzSiv0RRpv0b3QXe+y1AUyM8uqHPLy1eyKKM/e0pdj4IKZxveRSc9STCIE0rG+b/KfEGO0z
dAPPXHgunJ2cJWchBKyy0R13XOGEv9crqdte9z3bIZ6jrJ17N/ExrAP6hHoquDW6qnuzRhtYh0UV
dnG+eQ2Qkndjc6Cyrq2OGY3Xzzndu9Vd75aTZKYW8wWNi3pfCVG/rHXuWABWJcea2WGJhJJa58VK
XWcOrZ2hosC9D6fZlIfRmmZ5VG1prqkcmYRBmgCCY4tWJC5s3HPHzkPGjcHYqRBmtVb1zVLkYi7q
rXnYWSXaF6T4BT2rKC2Li1cbcEJFUAiehNBZ7htJjtsOIZrcmaXftqy7oeJHqZf+0x1W9D5KN+0p
shWsMk8EfPjMb2N4GlSOELOvXXUfKW6LODfWwo8RjvbZNdRWiWAoW93osYioudlVE70E94FmF0oo
74ic01jnjWTc8GudFovPNlohXrqDbm7bAxvs9ORNLvq03MVwHVtZaPcnjq1hZFVr279hALCF6H4c
Oci3KJSJh5op23sUGqE7qc3WOk2gE7Q+hJwkmiaw176sq58ggCfbUZbGyxt0w/RhALM7nIYsfDEq
zHzdt0jNaKRTgiyrytL1m10Wc7FvKse0yFnkct0ZhfIgpjs9c9PInHZ4X6jwfUM5wUAe+QXoh1iQ
9s/oBtgnWoS5JfJcILNsgv8vQrNKV501XjJ7q76S8qCWHe70sk+2bVohCPQo63sJeaTiMrJFm1Yb
tbDxxve+8F5X65JCvqLFGA3fOGhONb0fKMop9sXm3jQGy5w9uItWoNOGKrK4M2f9i4jr/mlu+5G1
kaLTMlFI7z0oS4wysddU5ZI41dRsp5mnGTC3WbMPj7/y0XGC8aUZ6IraSb4IGMNAIzTu66BXZwek
5B4kayJT1L0lLNhcHdd+3iqxDwsVEOO/lgsWHNSPfZIvpinSm48f2pRT8zvANODsfDXOFUHOtmAd
nxb6csKW0tm4dFvEs5HLoYDIsMtYsTWiqA4NzkTcTCNeDF0G/WnKPPNO2lMItGbhZBzQPYIdeK3j
X8wAExbehlk809k+wLAFcrgslQ54qUGpvqvMbP09ADT/Lqu4VBPAifFlZO7IYmeMyiuAghfuysVz
qmvgqelllo65/BJOkdunkerJ6FtqfznVg9MbkPVZYf6sMGX9g+yJxEpRv7tE3ltVPR4ye6kONmJ9
8dein8r/ZypzaWOEAQSkCnuwaAwPO/ORSgSAOrUN3svWO03z7rMm98CxZX971LfbI6PWBujd6MMD
P6WzHnFCTOfaaXL/6Du1jcg22JqdBSK27HDpNjXcE/mMpxyb08Ln6WHbM0C7jzyXnC0Gyvp/MnfN
HzIHER+Rz+tfMzxMQO1rjoNRADVFh2kG1k4mMmhGaNp6QkZuCvcX6JnV7xRx6gs0rPZ+olFhJ0E2
iXraQhD9OSplfmV9H/n3fa236dfMRffBNbJFqesTW5eg5sgVpE7jf+OMAabtZ68vHzQba74TVlev
CZXfRsivpZqProIuQhFVVH4quw7cQw7KfOkLOM4DPwxKSBYW9atGEjykoLn2sLNpYxI7FoH674Bd
Ufwz/Ez+VBIFx0EMgTOmLYXBz14J2yb6jf3fATbxRqjmYn03eawpDC6pcE6iaNuuApnveubt7tR7
uQSIuOJZt/oLmKQbDy4E+cKC6o5UEWLsGd/qKbfF86g8MvUnz0db725R8ztrXOvO6WcgoipgcE2b
kGT4LJ9Bk63VtNYLEsR6S8RWT89jIDF6cHfOZ+lqSTi/0SCRhDHkXe0jlxPZmWrOnn4a/cfCrxek
7EYe3g9OO4a3B2aE6TH9TVRJ7vRR8dGINRcxIyRtDLA3FvlCJb8NsqDyS4mksD+NOujQsg8+C0EW
SuZQyrJ6xmTVrHNquDhU4nCy+pWJxWG24IewHxfYpfGgS3N55eXq9VGIUZiHnIvvCFOGkGrsRvue
mFNr/dbQB9mOLxmhqEs6NVqnaVJ3UUWwSWoF7EOnBauhi+KHWtt4aRcbtZiwtu336FJCeLWpuMoO
GpbOvVNLE+5roW1rbxOV+jPjVr8HakKMvYAA7TxxY3r4ek1I42D+/ygWugBrbqd/oxlub1WPlDW2
+ql8ccm7mlOzHvqrsbpre5B+DfwnjbkhjdfLweicjRedFm/0Aild9O2SVJbryW8ZDB0YpNVl/wBZ
KswldqerfTfgGEmqkoeMCafKP4rahERjZp2jpJEbeIsIwJ2TvEWwcp5XcKKpGUBpF0uY0AwKXJ69
UDT1UcBlOY+9MW9XTBa4y+bRXy81OzpXsjkW3NqDWYzxhsuaac1tMFOWoIn+w6IxeeC240AIO9t8
Rhix1KnF7Rzca9XL7rTSYIm1zOWR3LFfLVdmUlHFogQ3ZrHGjQj2S84xGq7ImVL0t6abktwW2Gk1
5vo1FIzMZ6sqWJSc2cguivvyZDr+9EsNGZycQ+sIPn7RIEAbQ06KfWbY5q+5Z0SLG9FNLx6uvEec
8OAnUmf1pzHq7NUEQgaHW8eqTbquz3/A9timqpEYkjeTmeCP6YCuAt0xyUO51utjt62ah77CHHMI
TWn6acXd9ATs4gFvT9h3D2GYeW+rI6TxFgknYxxugvBX26rto2VuRGWxlUxd2lsI7TAlAcuGNpEW
9lYzPNQ8qPUuyLFAspfNfnmX58MKZ8TPBChBYekZlMQz9+4UmtNb7TVBfjLrMb/9fpoCy0ixOAyw
THaQIp5DiXMXlC+AkVl5JFWi+MQeYy7gcLKHP/SwLO05I6S8ysb0HujOKdGPElX42lTS+OBXI9cE
mVzz1t443aR18uCvpib5X9ubjPeToxwvHbewr38mOQrvdoLacwtprMy33qaE74y2eZMv8O9ezskz
hmA3gniqn543E6Yu8zvGX1FYDGqVaSfEkWkEWatBY7wOq+qSBdpZnpHeOuepJ62R4DiUBUcpldEd
7QEgnuk1nNw9KEKJYnxGMQSVKiIY6d79Hk2n5p4hLYtIt2IeHwlAwuUpsKW/DqVp/nGGfD0PuVUB
atZw50gEt+UR6696Qq6Wt8Aa5Ms8uYXbvZWtbbxPTd07ycTccbUG08iOajCMezSe2fhmS3x3KUGl
+kjvPSC20WjxzJTodPz6cm3HGLzNS9i1AbLciCcotkGfiAzwFvMYNFPQHpwyX7uDu3Z62eViQh4a
qtETjxE9peWn00Z9dAUYWPR93zNcpmrxD5FBmsc42V/uJuwXaB1zYOYeVu9QZKZdHgeMDe2N7LL/
UaqRgaEqMT4Bj1XFEVFjea3WTRePgA9hEZebP/8l35/jqcCtvhgxMX3ltHdLK2jB6WS5JUMWcENL
iTssUW7pBod1AWg6eo0XqF29Ou6hGSlL3xc5fRqfNtGRBSFZoodzFmjHwLeAAtJpDXF5o3BgRUzX
uS2qU62m7i9Hd/66OaOhd1YtoKqUM+CTEbQz/zOYwi/I5tf50gZsvYlbzoS8Tdbm7GZbeVXaNaEI
9xsRkLgpFhD7uuJ7pTGFG9jz1kZD8zYWRlcrs5wTTvXyFxqSsMJkGcIVMgBl3auxGvIbzwb0jwIY
JRhgnZSDUaTH51m2bXup884ipWmk0PAwD3i130nrnkeoMDBsuPu29BniPZdBuV6RBzUu7SkI7sY/
Oej5wsouK/TlmJaBx20DcSIeAyS5nWXzo/RLWO4pJlAeymsd5WBlJj4txtHpA2Kx/nK4BCweMBZq
RMgi33sdsbg3hUDwCg1RPCyYcopY1p3bHkJPIb7V/uZAfYfKvbOYzP/ZMlit/RbCL8QdQTF/Btb7
4gQ5V/21Sw9VYq61/uYQUQsae8bQPTa59ndplUGIz4VDJ8bjZvfxumGITWv2Qpw8nswglt0o+MIm
25ALUjahBZPUtN9BgGe6B28NEsHAd8nyMaQSrXf7P4wCaMja2fUiUi5kK08OSolnSUk9L2W9LB44
ZdX+05MZfroTlgeCkSB17XzhvY8Ml5tRDYMKD/1qImnNfbl8Q2uL7oh4zn/Af16u121EenJkmYdg
JHR+m3BRjuYPvjPAMXwK+bkx8ZIghLTqOlkKZ7F2GFgxZQajH14s0Ld6X28RVkMSCND4uVZo/1Wb
FfyaejU9wNMCkctQ6reR97jhLfebC2YYxG5ywiUlGgfOwlyr8joPjmvu1yF3OUryHqV9gbj7bHjc
OCltYf2VhHD1HZaW+29VXXXZVvwA0GVuC6OH6fEfxW7Oq8NeCltK7ZGxL4OR8q1KgzLajtyaVE/k
f6NXzBHf8AOy2yKZ2B55q/s/KB6J/x8kTNSxspR/ZAAgSEG2Bm4kY5DoEEmLFGnRObb3GbFGTanI
PWknroyK9eiMm61Pc13Js/TMskhyQwbuEe67bZKcqEHiI1pzGz482jCsE3JyeHfSDRrESwjmBqQg
PPjxHMjlji2vjM4WK9Jwr5EgP7WL2/gkETQl93nIbLsLTSL5YiH0eu/MNwjGEnMUpPPguvwhRiCr
r3LDx3IAGOcxDyvL6J/JJHLbxM1EdCkM4wa4Zb64evQp/jURkZj872VwMYsw/2ITiLY4mLPaPxHV
JuuLqkGzn62yM8qT3PpySzMU/QhcpbSAiLC5BEKo6rGvZmHFwDTtVxNF0E6ulLCIs0UD4W7MLV2k
FW7zB0yg2BVZK13M2v683OGxhHsPGDzsWNnNhCR1CgimHKrGXVLbWiqPS5Oy0kQNk76zs6H8scPR
bT+DYrF+L/BCUqRm02Vyh/eoeAiBt+rD3K4Rqj4KEKJk5KC+IsZw7D+8T012aYrWfuCcLDicW28e
71oOBAyNNZ/PuquB1pxzRRCVOHlwgte5GPXvADXSj8ku+TySrejulk0MH+FQ5npXuKOcnyWC77TA
dotrv6N1UYZTEJ0py8yPZtvMsJ55X+xKm6zgNEBRne+dzA2bE5ir7Gjdjjh9+fn7hXFrrt6maDDH
a12V4hLw7KzwVh1YQ6apvThMgMAERtVVnVgo6vHkEQj/bs034SNK9OhNhvh4Y38Ouq9cF+6NgxaU
jrU+NXhJBItcxq5X5b9bCSWDegLskz4N6IqUS2V5aYXP+1UK7JixwbnWnzKR6Q+PefUxt+qW6cG1
5x/P6ufXRVC+wZA5OfsIi9aX6MuhSRGPGUdTDtXvsB9ZyCtHjjFslk2GOtJlJy0gsfU+c8uiTSlv
Nj9QPLW/DU8MF56IjhuxEMFzo0ozu9gUH1yINVmcUx6Sxr1HOYslkpig6Zk0ZLWlGPcwpCjyRLIL
2xOSm6CB8I9XiIch7m1/ctiDWu8TUi4qjhaPPVdgFTTvwEiDvsuR59V7n6JRTdyjKf8xuHsORQWR
bXJL2aTO43YI3WPPBoSNbuhaLCH2ktuJEDe1WlsKq7kjfU7P+yoaHRhcWbdPDSwk0JAlQmT9S+Zt
91IwQjPPTL5zkp0dtUwtdpXtVw+gYjcHlr0nsytkL4aDQByXNV1SYfeltbMaV1yeq22c5pkBZTeP
0FOxCT6CooDCCoIm9NyybZGU1F9GfROE2za3DUnSQ4CcKsMGhj5TXCmVhctyxNITRTNrmtIaGjr3
5HJv3LU1uS8xkXP91zwP9Ws2yLU516tcr0OVTQ/MwZCVjmuvyCYHt7vL0I1isTaygSHcMaarjdPf
xlfl6csg22h7x/2/PQTmqApWfxvlNMNsD+C2hRjJeSWel4AgpL3hb2QB862EAREvnEJnEXLbH7yx
qee9AdXIZYuQTuzIMWiudP7y0nL1uc/syq48ZopUEzK4OvnR11lw2SyO+5jBtnnvHNHca2KX2zSv
s3HPFhZiZAPkOTHoomCq2pYkfdrLwr3HGO6z4LY+tHUQdNuPal1UE2rzunQss+yBQJMxvwMq9AqR
9I0Z8bE6/W5UuXdWmLz5VqHQDku9uno3ICKc4ha4FGC+DOzmx54pGLhMAsObjo3SXdpfNRErf5rO
QT1mjNZi42kn8n7WrrfEsnXaYM9Ix/AjCBGoYrIJO+iyakWXCEFv5btGZ+altfybVQijn0BQbzjI
EG6qx6RakJ3jgbNdUNqRpMG4V8vqpcENhgGYcTP8c/jUt7hDiTQ+GCtakauqAv9bjcpBo8+A0O82
d4nMX9xwKjwvFO9tUOccvnGxtD32sMU30EN4Yjv7FXyMjI1Zj8ZedUyE6Wh2nOASTWdi4u3Pkwj5
IvZh7sZkKUP9AF4e8WJ1zHX7vsKnekswX5wLcirKxQEHOiSHpeh/Mn8a8zeUo8Ww93iOsmRsO9KF
QtgtzP3V1OO8xUBYPE6ZrZ6REWn8sOyCYUJWR/THnaewOgVtoX+aZS3up1D7hPqoxrsajufZvyty
kFBHFyhVYgW7MaW3oZ2loKgwHvZ69WcSA+abi2zN/SffpAqAS91QAKH2NAxPTYV7nr9MYhsL/aUc
dmHZuc/ZzQrLxG26zY4d1sWdPCDNwMFUtOYT4gqkcdrM24eb7+i0NEg9gFYaEI6mL7A3dVHZDaze
MigPjE34Ghx/ffEV+ahfa44DTOsobB7X1i3kqciKXv6dDVD/GAsF5H4LTz0c0ecG9+jZR5ixzsbb
EAGrAQNlEW9+g3TwCfafwaa3J3J/fAJ5fvUB7pHYWb31FSzcfeqnfvkuYUE//WxTzoNTiY0wGzZg
wBklG6aAoP5n5fn614TDyeJxm4aXih/ohorA/qZVgTuRXaw0P4Y2yGwnpqIl5NUUfFoNZaaaCKJ0
bD1E+8xJ0LfEHSeCyAwYCZCMnZVTHlQg2h33OIfMc775VtkeODP64sxRcmuEQ8Ts72x0hNyaprN9
oynSW0oBcxieqwoIMnHdfrl0DffXrrKrvCOcym6dF7/uiv4cymz63cJ84IUiUOX95mgtiVIolwdO
ROatoORy3vdFA+zcD2zrpG2gs9ihtiqar8JQnLmTKfroJIbZeipWYhePFu9NHudrpR+MKVqnJCJ6
gSXDG5j8h66fdMJej3UUTmDGumkRPozWv5V/rYLIwbiJKm/cOfI/zs5kOXIky7K/klLrgLQCCiiA
kupe2GykOUl3On3aQHzEPM/4+jqI3oSBJmbCSKlVZokr1QDo8N6955JVBcrbxxfGTDzKX4byTw2i
r682DQ2aAmEAedxs7MDd+LBSwnUUR8NTTmLAZy0dp/pjI3lDeEv54lGFFmn7wgU+aj/bCmk6Ftip
edHA9Hym1DN798sgf/L8mNnQJm1PkDlKQnSIKitWbtZYz3AJYRD0YTSxK3C5Rw+J8cBZu5FwHl29
qTCAD6h9O/oGYV6fTFs6KDV0v3mSnq2qnQ6j4jNhlOo7P7e0DqY3CS7sNb7VnajiQR2Q2EZ3Oumj
+VrWlk7RjOIAYKgGte96ImaeBjjXXuedmwxch7vc4Z8dlRqd+zIf+1Pu+2V914eeTQfNAROzpojk
UBqh8oAFlv+GEhE9+nyHDwCXUEf2VLjGAtLi4orF1G84wYLuCEaDr23sfM/cxHWAQLetfCQAlFI5
shZgk9EKwEvTtwN+oD1qi1JtNax8HAqo8okNBksjXU2ZiZlc5oZ4X9YeTmyWyHyL9zXQ1m2LRmEd
1tNk4CNyourQ94r1JUpyP/qZcrdqYO4QObvqxr74GoyTmx/Q9plqJZrS/xiqzn/pMMHTu7Tcxtr6
YVZ9p1TF7+UEcf21ToSgO4SpxF7hI6pOtOXpCjTVCIjLkEPg7PEWlj/jFkw1MA9n9FZtmOH78HCK
jrs27/r3Exmz3kpkKHZhnqTxM1SZSd+DZ8eQ5ikew13idUafsK6JGW8MfS5Bl6RZdw7u4OIuTGwQ
BBmn+XrPrT16HmuW97WPhq3hH6CUvLWx8ve7JAO6snJCYHAbGbjec5uKSH/U81QdUQO04RrOjr+D
wBwnhzELmvAe0R0bWo2SVdy5QG3zFZ2zBn+GCz8QUZLa042sqpMOYE1fO1WXf6x70/2oY6I2dxUf
zmx6z7V9W4Slv+f1nFf5VqtYpdsi3tHVbVEPDYb9uVYpMsN60BAwdSbfpNsa5r4vW/QaSWikzr7L
61Zteiylu7ldi88F++lcoTQphWJwFMVuaHrng1bliD5CM2uSjYtW/+sIucveJGiFP6BEp9vk4ThG
ik50Y7VqC8NKAaIEaJiHqsLTo9EpcRGZYsvi+BVyURssFITYiwa4bLOYMCj1Mlo14Nh+deypL0M+
wRpAgGSUjz1jPegT/okt8AzNZ9ykPoxYprR7SrRSrQdc6D3S3Ng6ehhU202SBRRMWTl6d4V77e81
uHTCpzQyKHyWdKdWOr1G774f20zs2sSAiQAfR5q/a9t0HpyyqXra8dBz0MxFdaGvcC/bYh16bvue
h9clNDOy/IdLDvCXAkGPfWdLLxIH3RWjy7HZMLKTHNpJ8bVZxjfsXfYndvhY37YoPrnthrr7Q680
/Rk4ALffOu+pc6QoeyuMi7/csp6MdQpOpr2bPF/39xSx3d+FKorgqEvhAz6nCK+te9kW07YkgGg4
AZ2Q4YYDFefgNO+qz1PlmcGq0pwcA7MW6AhYHIsze4wGozvqKm34fNwkHXYyx0SwKXyq+1tlQfWA
t0fwLt1/T7OfITVgvlA+6tvdRGmRop41mEedEnBBI8YEvGbBUrxrSfy21vDG4BwMQz0Q6idMhyUE
weL7qBwik350S507QCZ8Lx2M7fBg+UQ3ER0jwH2GNnyHsOK9SKVl4QE3mfGDZhFgTo5nPRjO1jC2
I7U3fa2cus7pc1mYh+MuhjcX4JNhLxcdgVNWNzOoEQ5z4LPRe2crEMDZHxN7V35nW5zN1lHK1r8l
7cueKX4BPk2+K5dLP/yR9oXDFk8pJ7Bx2pijrUdfRanqAdFaARDFD6b0SbpEQu4HTsG84dQF0g8w
OnNqlZNJLSFmWfiiJWjOD8hja3iSqU1BkfSRDB12ZigPr7EteOi9zk/9mFS0Jo4cTEhO5zY1xHeI
dsScGN3FoEetJHDw9TqAEzBl0/6b0pKdnMVimu7tpM3wiqRT4jxgnW2yBwrQ6qtd0pL7qEGBcbYj
dTsG1JB1AbaYCqxRMommvcKhSq2sDf3yh4vs8S7FvDWekLmJaS97fMP7zqmq7pF+qvfY5ir+IbKm
Dj8gAke3yDs4UqLEacwtopTEmIi2s+xvkpJ/dIdjLow2depzooh5gDkGTwMpWFnnjXYXGJ74FI/E
dx7idog+irwBcdDleY+NIPbxCTlOmNzzw3RPbp3n4ZbtJ09/RDVnnm2thVO5b61wfIeeHPT4qFfq
SxAjLxz4vvls/aoOkMDa/vCYzepKKlDOBwGeCruvIaNdSbW/p+VCA+FD5ivEF/gI4vYUu3Kwd0JL
s/0kuAHh0RUlSAqexr2uF125hofmqm0XmZ2z62Cpote3oPVju4ja7NhLp/oK/bOgRSHpXx2yATLk
tq+52BwioBDbMXKb/NG1muyLFU7xZwdkIHcg3Rs/jlMU5SdjQE635VjjGFvfQL+88YfJ9zaNM6LC
DAAy8W34aLWoLOt0irgI0t8fHAMZYUpYdQA+aLofAAi1+9z1Y3PN7xd3eHv9gZc1r7IPiRb12gvy
YtJ33YistpNNJqa3RX0cuPTMBJckve+z5MAdLq7e1VpZP4lBFt22a/ouRKUQBdZWB3/5JUaZFe7s
2m3aPc2VgHBblwvXUBioPGiSpGyEkxZ129Yti5OUeWHCkbGnZF97g8FXbKHi5d6hpe33xh1QXxUW
DEAs6K6zn5AzBivuEwb3yUlPJfDHuMk/D+xJyD10rUlXGIQyumfU5AdcVmaUgr2w22KFpFUOT5wH
jWINE5JCrhPn1p0RIfA+dlXeh8eCZ0GZAOlrcUIJ2vfbCRXTu9jpfOuxb2I3ftcP4UAzOq6HPfLR
8FevabYgtCvioenGZBypngF7MlQ2f+C1Zv3Jgq4cHuj92tWuTtLavRs0nIA0D3pM4LTWGn+rg/sE
hFWb4pOWWy2VkEk1bP/2SLEHbk6EbVSFDm4FK509ahrRRE6TCXiBE91IKm+Grz/Whev3cMqUbW0L
ON8sCQ2nrp1eUDOCWASYb5Ja/wu1hvUnziv8104aYTuWeT6+w/cW/OIUUqSz7b3ZuP2A/m9eyzdc
fQa6ssHgf8iriPou4g0qgqISMqLJllW/4ZWFP7hk0UDyOO/tbWoAwQm3WE34NuqzllSOJmmfwz7n
XtcE0nsfl3r+q2/wH0NywFi4jfWa6NcgnShq6I4OE96m2unCcjDAbDksGmxE2Bs+BWmZO3een7ef
pmyanoFowF/gNP4bs1TO4mOTbwyEoXYPska9BaxnGj+KuLRmMcOIIlDxdr2vZRAdiNTyn7g20YBS
Dcb5u8SquSfN1LF8DR4MjIJZ6Vq0cppOt49FE1e/2rLHImlU2Orh0ZZ4lxyqD+NB4EYoPhUJENrd
HBD23YqHpr3L+Hb3uJW95n5osvgPFcVaIC4j98xCptGAH8WD8sftcEtRyUPpy/frc/DunFSWW6B0
ubuqpJfu3cj1iYlKKYTcDVGU6DT9JoO6rYVTAdVMET/AKvOTByA1LMV5F3PKVZKS76ZMuDLOl9jO
u3MEjcWtMCY734rKhVlrZfjoViY4WfSZuNubh5wv7ZtZuc2v0s69E+Afgaq5b9CD1EWpzxx5bjac
7VU8bScn0N/DgUb6VLlJ8R51BC3umsd8qEGB0cDnjvhNoH+PN8h4ATtDjgW/PnmFHm+1WKo/PKxK
X2cwuIOjGQ4G1ZoCDOLas5LYumera/09PCIz2OOi5BHw/9kdnChL2JksadcnD0l0TVt+9HgF68z5
HHBGqQ6+AGOtZ5n22xJePB2mrA2N3RC1Uz67adL3KF6pxZq91nwXEIIkMo1m+pOmYPbegW+p5C7o
RPMTkH3wm/vM8BAibXxv9jm2vyzRi0+xo8sXFj33IWzT5ouLT7Ld+prrYJFPTdxavfHZ5yD5yZqm
vl/5cBAarmlTRLo5HOxjjKoJRVwoTLZzMTb1JuaegavdcVD9N0ULltkzPesxQWavsYRG7U/uy3Qv
kz7Uv4doNL91rbS/iqIjL0KPgB1x2fat58RoEUblZPiyTcWqv4ePpeQ6oTCRi6+0xFLvmOe+029T
yl7mOsK8XO2ocmnPkxdO3wxRVdWGgGrrK2VyXnNCibgpAZ6tnkY4BiAMALbQ+kaO9Gj6FMJXHGIM
jkqZHj5oJXrMldv4eb91NZVQOaMXtKmr0GlpqNOBQK5q9L/NMUqeCPf1UDmzhUGq8swa4ZxH4vLa
svshOsHiFC9Nx7lA6xKPINluoHQpHPpsvWVn2tpzpasenMnVoW7Wlviq8Dm8R70TBOsYOSoBpBkp
8rCwvPZARwQbf1ZqzmeSVG19o3EG3FHMhEXUJh2wEUKehmCXseOhG0CLt8YdVUVbPGHUMa0UFNsH
5PYCrxw0EdxnRUvnephbERlNXqwWCf6ifjL0Zh8gK5iJAHXCnSukB7yqLXqDkMMQj92BLzT2kgDX
8rG2I4APyHM0Y5/oA/lKHgVIiTq8UOmnVoHOQtPM2O8rVc/o3JS/aCyr5pcfAtChcdfrxR1nqfwU
9Y0OYGPoi9+j0sTJoEZDKZ8G+TsZG0W7c0YXZXXMBytPlAmnaGPJwmXVlezYD/qIZGI7paGW7oqk
dT5zNyCWTVTgFlc0lthLw3EC4VdGVQMshhNgv0udiWO3J528mnvLfrixehwNGzMy5javZnkvoxqT
P03GKf2PpXPe20Ei1dv7tARwswLyByO/K+kirsxoytU2Izayp8dA6WQVhKb10gdFTr/BMajtR2WI
hZx+UPFrVFM6QGeM634TYnbtVtDISoscekP9TtH43VdjLf7MwiJ/pXfcCVh9qD6sWuiCs+cIyT5I
2NF91lO/i596zWmD+7AuFEY+TPx8jhWm1zLPI2xRld/sU2JfAYqabsL9U5umHyElHeB3eaXvcl81
JiUdx0Qf2ABSfueVcHRWpLfXyaG3LSpa+NFEtfIazXoOwQX/ahRMZBAubv8Yu5Xnry1Zs8J6Id/v
zgqQKuySyhqt1SiL/AHaLv17DT4L/NhBfFa1rH80YMhR1BgcQ/eO6sTviDSj5IHdNn/AzER0d+0J
vd1qlScQSicYFJmAH1H/hNJ95/RN9BH8Cf0okHnVS2GWBHRiB+p+Qugq81VHQOPvysyFtwE7QSMD
4pnz1CQq4HTAagvLrjSjPy6fIPRfo4voOpm9OvUcgPEoBa39MwVh28Gbgp2zSrgK2isoTCwCWSL6
Hsd9hZ/Ope16N5UcN7h6DZwMYPOoX6pG4l1HVeWtjcRj98hlZb9DfY7BBSWS+xlNeXAwqhAaT5X2
WJEjCyD3lueBJARgeYNgZ3Dsuc0WoLbQZRlnjyItjJ85moDi6AKMTGGU1+IXyR6aXI9+JrGMZqqJ
9gK1+oPpDGmzdw1v6tZJRW9zO5KkI/ao7sYH5QwttpXB14dNGlvF98T3w68eQsYXU7kDoLeh4mP6
RZqhSPewn9p6pVLhC8Q2bfs+JC/CO0RVHIdHtA6cqRHZNUfHzHUgUsjHPw9Z6Hx2QOtzfum6AdlL
2kGZ1qfue5hKTutTU6PeS0yunAgirY+TY9oUM8FyYUO0iFqhB9PEwaOm6daL5iZ4gbXYTOY0T2rc
LQQDhVYirRR6YkpO8zGAfOf82WomFsWiwGlHt7Pu6p3qMutr6xcKe7kxyY9qQlBIYoIvthF9apQa
sDUMes8mt1O+ocCCN4rRYoMc2cZ0WeAPXAkaouFWH23KTGYH8nblpyytm4Aa2LaHz9Sy2tCpX3c2
ou8HdCANvDKaQJCtBSYII1wzlltuRdvHyUcf0ogH5nqg+Yh20u228HbxHXgqHmjHec6YHtiQQ39D
OcRMDlKiptsWRid/wP6twkMhAsTYgd3IEzT7Lt60KPhZ3U3yIHjZNPlFr3z10eNu62xlqk8JEiXs
bRtpo+XYoNrhmIqDMT8NxKV8StFD/GjzSsto/TnmS1qPHZQMvNeUJ/xC/wJ7PvngdNXI9FF5vXNB
UVTkKN/HyXhXCjWH6FCE/5Oxto4o3vLAAabYFdTcQWCTq2E7w0vatcOXckLsrjlRjAS5nrr7Khyo
MUtThLBw0Xe/JOjwjPuBDAJ8YZyxZqwANqs9mUzVk94ZvCA9krqPYyFz4gpzfiU0Q9iXgTT26Klg
i2PBUCg5tR0CI7hSDSGIz+DnfOObpWpq5j3RXw8Bq/hPU/eNcaci4NTvNNwl1IpH14lYXiG8UwxM
pfNkJgH2gxYDR7mdjABbZRSMctz4SDCP7ChtApA0Rzlda6b1oU2tlp0sYXMq8JC2q9AotZjzpKru
VBe67ibKAptDCoQYubWHpvs22aP8pAdjZmxqurJkdHWlw2vtE2i34ZceqR5nmGoksqP0frSEFBRZ
XK/5GvTYt0+cV8Y7/MtGs6skNX2fJQGLPe17eODYefMntJ9cUWndBi8dWaEovltfRhvaQQ6FeY+a
x4YrVfxFg/dRrkFWjvauoMf7JQtqNQCf0Ya7v0ouJtyG6DLZicUuI3JAHV1VAjH/qwzcvi+zhCQa
R6biVJEj8kPqQUQVOBX0TjoPbwJo7lL+9BtMp9jQkK/BKej9D4VFR4dUl4hyX5bCaKAMIxqELi1c
wG+UxlvnqayCrH1HK9vgDJ9XvvdRbwcxbYxwMo94jcIUp00ZZKu/3F7KMeNst0FbE93TV3DhhvOq
x7u/9IKKRUGBcBPYnvpFr655yWQUzgcoZFgCZ/Lnv6YJM6PoJO5fVRsex1qBWFFD3UotpEjV7i/M
k40rbC/Z5soI5Fqwed6JmBCeQ4SGebwRC3Uhz8iYc9X4V2wBqGLOHPpHMpYufOAusmjWaJJGSFMW
Ipfd0DeDPAytn5wmNHbfRi8ejw6Fg81//ef//L//+Tn8t/87f/r/kaD/ydr0KQ+pfP3f/7oUMWTS
++Ywb5rC1RdZhz1nGpu1jqsP7g6kSyBpKee599dHuRSbBCrPRNSIwsR1FhGAfjRWRAZxe9IMmqtQ
GP9obVM9cM8Y7q6PNGdonQWfsk6gOjeF5O5j8YOe/5h9FPg5TC0iZSstvO+n1tizmfZrUyMXwkrl
90r1AM4J2Livrfbn9cHnaSwGn5+hbptEvSq60ueDl0Hnx/jwyY7IquhYiJC8SlAdu9pvcAiaXQCD
J0621wd99dvS9aPzx3ACQZ3hLp7gNBZ9E1io3qa6LT4JCRg7K0rtERx++NZMRSbmWqZ0JHwf8ssW
j5Fm2dCQb4DBrCjqXWa72QararMZPFKV3jorU6emolu2CZlQiUXIl+kZXQEDH9ikrZ4rN0reDbL8
Y6Zd+vD2gbhLmqTQ6/yMYhHKlujKQtgELQBObr0aqAg8GqyqO3rguDOvj/UqAI7JmA4hkC45ew5W
3fP3A4ctgSupa65taKOwpEdjFcuchgUq4RWBGN1bP+55PHd+XKwrBl658/GiovEBnTFehRp/D/NR
25rtlL5/86zI9TRcmhSC0oa5eFRp6U/s5g4HTuLI1l4euTsMo5BxGwH8RPbqRi7i6xcetLaNt9c1
bDpCy09c1/DBpgINXiLaem1YimZuCZ7I7J3p05unhrvSsHjfbX5Dc/HAurk0kIbETUxZol6ioqXh
YBfmnwZA4R69avDWddI2ST5Hy0d5gA/MmKf+j61AIw+ADRIVnQaM9zD5OSdyJFRrdu9beYwXfkVe
CyLsQDSZuGMWTw3GQTMbFwDOwAE9EOjCF0B1Zo13rb0RMHl5KEi08/+5vPnnszI8nCl4iOZv2SxX
mhGKo4eAsNIi88YCdeEDk6wZrIVIbVn9F8+rMBAZDgFTqdAx4NDlgt37Q7QPrB7i2lRGb1+lGM8V
plKWy0+5WHvJ+uiTzuVVzEhB3g+99DcmmWH7po7+XH8TL/6GhitBjTjCZsM+/w0x+ZOdY2MMjyva
8lPre9sqJ6A+Gvzq30xKYqcU/ITKkouhfI70ph4OrFK9AScPUsDR8rBdAH6wb6RGvt6tyXcG60lf
DYEimbbns0JKjujGAykMCydDzNxDzdn5nMdpyBMX+qevKuR6jaHRBZnQJd+NruTC+y9+Wkc4rqk7
jnSWAe05l/esGuA8GJ5WkoGE25xiZXUQTh/dWJD//rfOTwj4lwUhFkrQ/TX0xfFE+GmT0xCT62zK
gi9aRQdn1QxEGxWozB5FkMRPYVWZ9zTH6hNheOKRLXfa0mp3jkhx7N9jXHS/kWVnDvd7tFl09+ND
FOoUdzXsLzc2rPnLvPbnLp6PpiFTjZUj1zH9Cj8L6MB6A9EHBF1swbWLdTo2IaxhQCHXn8nf585r
IxvnbwZkFCwuPSPXwBsRPECWS51HReFsXeqqu3dnSQBFgj9eJauTCNPgULbejb/i0kfH4s/zUvPC
5cz/+z+WY8xDZiRR9+D0gy3phTDGa+T+RyDh5Y2h5o/q1XwBKPCFIwNWavHRUXKJWqx75tprvllo
NPc0ZTLaunBkCyBC13/dS4PJOVgUpQf2B2Nx5nGLuDFn/i1tx8zX17luFifNjqq91Q8JtXgT19mN
+emXfkuHSgEnEkPZxjLN2MVjzSmCDE4ALjVsX7IIUGB7xdHmuH4cSftCjGKoHbjA/qlgp6DDRSbA
ltJI9KIZrrofUX2XG/wzYldSLN9f/03mrWHxADAV6+BTHGp9bCHnzzqbf/4chBaqOIyVTone3qT1
tr0+yoVfgW3J5UDLBmUIsXitvWmg+wr2YF2PAqSuCSDFtowV3vtxd32kC0sry7fOxm7wi0u1eHeT
Xnao7Tj70R2qjlOQeceC7s6aMsrcglDZvqv1ABakq51IDqnevqhyoGatU9S8WVUXr1g64PwM+8Ba
u1quvW+UwFshxiI/YblOvlyf6oXX2SLi2OSmwIulLy/QKCTxAJeMhVB4TgGQ5NRSp0NNPZUYy4g+
u/HbXniKip2RR0hAt0U37/xdIUQHmKdFSR/RWn1X9jHsv6JxTpXhuDeGmv+pxWvJUK5ucKzh5ryM
cCalpyYYyGMzTmxaQEkdtiBKwwAIOKFq294UxjuSsbQbK8TFGTqGoyw0N5alz1/LP1Y+RJxVBJ0J
Ihqmix11TlQkBUx0XB354c1Pj84EPHK+YccGN3o+lNJgyWMv5ZA7eeLZLIuIvgG64wOuythFh9eV
xo3F6OLsXMWtkj1ft53F7CzZ6KyBvDDC95tyqwEVewfZxIo2Idbyt19X+BV5hMpRhuQEfD6/hosT
NDh+SsgqCqUR5xybvO5tVSDvvP5TXpoXK5fjGiZxsLZczCsGo52jP7bWGM4sAoagD2sJGbUt4sMb
L8ilDXr+Arg8UNLB67mYFl59odqWaRHyZPvrwsk7C5mAnR8A62swjAOQw0nvZj33tLH/XVVldyTL
p7qbWp3D+dtnrtjLaJ6zqFrWYrmpE1Kh7B5OJqG79qHFAbUb3Pql7THF/ouRXBceFvoedot5MfrH
l8HtjYBS/gJOiwaBAtjDQB0Z6F5JxLvxG1/69u35fkaqGn1fZ7FZ1EOFRKtGTlEg9z3CY6TLRnrV
pqKHcwc4WjtiTXT+xefI/QL/LSs3NQp5Pj/fhvM4As5GUZz4OG2RYaSB0r+OZnooJte7ceO9OEfa
R7bJEQue5eLB5XgcHGOE2+SFefveDs1oTQbPdICoEZ9wCRI5Aavw7ddE1m45S6t0jnVqMccJBB36
OtDtCVpVfTubRtEJNrbx4DL2DysMwq/X35pL03Rsh3eTN1Sx2p3/qpDQTG+A47FWo1W/DBOg8SpH
zhqRSPqpD5zk1Pba+Ov6oJeWA+rKEEVdrnOmtVgORJXZpdlDSsAKM2zyURvXKtEwCNAt3r95KOqe
1GSoCs5FoMUvSsr27DSjd4D9V98EVCtPlJXjXVJ63Y0d8cKsKJNjcxI2d0bOOOc/ZYt9CVNWDSnW
FWIXo6ykF5Io8NfOn+uTmv+lxd6LzY+XkvMT1RixeGiD8Lw6LvR6LZGVPFSEVg94PTMyOq+PM7/j
r8aRXIKxygmmtFhKHbvM4gi0LXqXyj3wreR7NdSK3HEJcGpS9ovs0CwUbIeEINjxj+vDzyvWcnhb
KIQlNMoURaHzH9SpstbybckXL6z+2fbE9AFVN8hSp8t25ZhpNyquF74Fm6xTKuTUuKSzXEFbtIl2
ENNSdCYf51Ga279zUfvrkPY+AJM5nhIJ5Ic3T5I1G/yLlFIILhLnkwR9DLQfrfa6c4HT5VAiHhXd
6R08SJgm3ChvPNO/f7XFr8qmyPvpSItv0F4s3m7Sj7RJa8BqbRz/sILU/jkv8T+EjaUT71QFn10P
hgAL04TpAzWX/zGlAqk21yf++te2bOVyopCcskgWX3wumDnAN4UUSoXSjPeEJiZ/aEmQgIoB4R5U
gmWvRgw25ur6sK9fKsvmM2X+2EKANsxf8T+2SQVfOHQIVSK/kMSxOJtRJsRMHvGz/OYlDG/M8uJw
ujP3mFzdZdM8Hw5koY51CZHTzAD8iI7HPFYJvvhBGzBlBzmYuTfPb/5FyfnCBK8zx/MBHTVTifO+
xv6j0ZaMZNo8T62pjpHl9QRo5s2NGV54jgS6MabNPsKxdbFRyrILU1KWsH66aX0IZQG9nmiHjeZ5
8SEINO84aZrxeH2W88pz/hJT02c954rDLY7r1fksKdDmtJH4VMn0QN1UDYQMxpx4bL0ofqmgLH9F
TU1+ACajG9/P61V+HllxMuA+rpBfnY9sQhYaq9Jiw4RfuqX1bB8r6RgnOD/5jZbhhXeHCq4uqcpR
ymURPB9K84yoCEwTiUMBs7EaxmmLtxqx81Q85x5J3td/04sz4wlSV0JdZ1qLXSVO7UCbQqQnWJyz
Xc4JEpm/p+1A5yQ3fsRLj0+nwOMql7aTsBcvaWQMeDzSmR8zYQDsKs3fmnB3IHzLTzR+jT1Aozkm
YdBunOrmReX8veF8xZCOyzGSX3Txssb9SDJRWjVYQKgvaaQU7UIKHzc+idcPjvsH5WPeS5aaV99g
p8MkwfjdrOs6AqmDKWADhKbYQeqEOEQyzI2fU5/fhOW07PlyRufJ4HS8+BwqUQBJbmRD06k0H6KE
G2QQZYSambIMSW3xqr0oaswCSqSHskxBlYZus206X4L16Mt3Aqjay/XX6fUzVvD7DEp5dJ7ZQRav
E8prHwsez7hOE+gQHYvsFz9uhj2cIPW5aXBiHqIBd+EGHTciy+ujX3gELvdMTn38B9/GYpl3bTXg
yy1p7NfTNx/8MY0XQqZHLE0sgbvrg70+J7EK6bRp+W4saSzbz3MoLkBE0ikE0u4DgVxAduypP3gp
kbkU1uxj7qfAJNumibYWUoS314NtPiLG569QANkX31NCiVQAeGrXThz94kJUvyOh3QMkG5vvr0/1
9QfESBzIsJCydzPf8zWpLYnmiy30NsaQ4Tgug2Yf0u688UJfGIUTGBfM+WhAT2Lx9ErNBaMtPH7Q
ycX2S/jPnWaASr0+l9cLnj2XIOfZYG/hdTmfSw6zFpL0AJ51xnmNgeyOSo++yH6a9v9iJMUJT3Kz
o2q2OMl2QMtwr/QEuyJGJs/Ut+9S4MPwPmRyvD7UhXeR2jmXEB1KNZ315QMKHGJp1MyOIfexxiXR
WjtzMPp3ukG9fpXKOv6Yjvj2arsrP9e9enslGfockiEDgYKi07n47gH0Ut9JkVERXpidaIdP27yH
SxmLwdxen+ulB/i3aMH9+/EtG4IwYLrWbo0eHE+JTSrGTIb3PXqCdnirMzH/bOcrLOm4zGgWsgiA
0os30vEIqdJH3JalnOQzvLvic6Ep47Ohoe9ddY3jbtI8y9+8XTEqyjUulDq1s+XDBNczDIlvdusB
KeU9wUrFRu9d6198BwTcUQec9QQ0cs+/g34kGFqYINpxHMIFnSSsVjlVa7L83l6kYircJ1k/aKxS
ETwfSjdwLCOyRvZkE1liA2ndkoRnrXwJjuXtL8dcS5lFBHTArcU3Z1Q1oUCd7NalV4/7yYWMHdAo
3iXd8OP6SJdWKxpxbDOzvIrm9PmkVCNTd0pI2yiroj02FTfkzEHpf32USy87G6q08NZCxbQWq1Uh
PUp/Ed7L0iE2BCo/KOjKKg9Tk3c3Ns9XQzEJTtXchAn5QmGyOCVNcJZq1ZLtKqzO3hOPMh7KvqXG
gAtpe31Wr76reSh+OUWRlJOuudi5NIK88RWBO4qz1D8gf/ZBEDXBE5ls9Ve3M7GkRiR25DdmeGFY
xSmXeCG6CGwzy1WSVjbvQUEWJlsAp+rmC7GJ+j5JY+M3yFUnBwJllW/9zrgw/HPQxctvgcJJ/WCY
YNnlmNMMAnagcjS7Mey7w/Wf9cITpJPnMkOJhEa8kiKFXIEMmAnrAvDmHYplyJw2eW4IwM0b39mr
c948K6STtGv5LRFMnL/9HuKSUA7xHMyZDESzgXY1JQAe5AvavugM9Y1zWPw82PWNz+7VTrcYePHq
wHRBVm8G07pp9H7HPRB6UWhh1dSnqLiDth5sIHnhwCd8+ERjOb3xQV58h9gM+PDpoFCZPp84kL2p
qVyiTkRACNUqFGAtN36QZCcPRECERaOEDDKCuLixxV8eWFpwp+iiceI8H7iydRCsJG3R5Yu7T1A/
yu8GMUR7rDD2phT2tI8JgXz7hzr3yKkGsv0hBFv82n2huXrm5fNsEfGvKVnV6altsqz/OXWZ9tQF
daRRwc2rn9df5VerK7IibsFUbymgSOR157NV+WSWIwScNfgFbcJN0qKKJ7HY/vj2cTh0So6bLmLS
Ze+N7cIonQr/tKIMNSfqjJV3HwT4Vm48vksTYmmlcsEnRwDjYkJhM9lm4sViZiIT3pqTvzDV3a3+
7IUVwP7nKIvPMohhtAP+EGtwIM3eVh4U98CdKUT2m0siPCEO6/RIMGfSoFlsF3CkyrQLDEQ3Kje+
Btqovzdam24XeqLN9Yd04dW3OdSSWq/m3vNSR0dQjuNmiSfWEN+g7cGshArej8eqE87BJ1l31QFn
v/HALqxwnFeUon2gA99Ui5OEsANbI2RLBzGXVj+pvHyHiDg99KwJ91jws401zdlyrg1U/vp0Lz1E
NVe4qCZQ71++KoTd+U0a85a0qRr32NIJYoxw+Rmwdm5sTpfeSk7tyN6ojKhXYlmXXk/lWyBCKIDn
+1zk5camqHBjzZxXibNjNK8KxUIkfDbuRWfZObRNkJ/lRIob8uoReqRdHue82105x1325WjcaKhd
+gHnisgs7rS5HS/WaHcgMo6YL2NdWVm6zYN23JH8Ne7xNd6qg14cymYBERzXLa6T5+uUKHFC0Wwy
1iWmxC2rJWBCAsrgTtq3JLIXf0V2P+qKlAZpVZwPFYeo9VM7MdY1mZhHTAzmsSA95W7AufjYW9Lf
X38NL311PDJWRoOTGu2t8/FIToiaRjE1KavfMXbFQ9jgmotJyN00BEYQXj3lN8a8NEeuPH+Xzamp
LCUDBYJ3PxtY9ke3EetJL+NoM5Z9muGhJ4cRCHV2uj7L150RXk6XrQ31DIsLftnzaVq5IhBgdFmY
I7cNV0n4N/J6cPVdDD4ZcB3UMNY5ZxcGFjQ6/Ib6zssFNrPrf8il9YZ5c4VH9kWTZrGexrZOTlQQ
on+LHONJI5BFoNFQ/Z5yWv8zyxsL6xJY+q6u5C053Oux+f5ZYAnyo5xPLen8Nyg0Xw3d6BHXlUfl
pjXNIYaTtzLcHd6kelOaQb9t0lrbXp/y69WHYS2dd9mcNVnLiy6Gfepa88ZOtvr/cnZePXIj2Z7/
KoN+5yy9Ae7cBybTlJNKVSqVpBdCUpfofdB++v1RM7urZBLJ1cWggemWiYpgxIkT5/yNvrfG2H9I
0L47XR/l8ojOA4D25iXNTSEvJ5fY04iR3ACW1jcIPAFmWsi9HIayev3jkSydKDC/qcnRlskEvugU
6QZLhZ2oqXsnmcJjbzvVUZl6c2NSl4eTRvoM3LVNwBgXILPAjAwpbyKg+Q6y6lpeoB4uS8hS5bZ/
ABArITXQbAGVLk8nfWdAobx3eYzSBjnfJq0Fmbs1APHB3YxOeoW3bY3N3GkQMG+bCBzxn67nXE7i
Oc87kV7Tcj3zLkka/KeQyQqnFq7vUBMZCh4e9xn4mo3NeHkGzgebt9FvLcKy9cO+nxFEVi0QorYb
tCKCVvPkyeix6oW3bxWE+AxX7416z0oIUoF9IaYA9nxOdBaRtpANYQT0Pum4x9YDNobdTgr1z7lk
4FZUInuKMCn2sQMSplWN47GRqd1GGLz8tCYXJoSqmV1CAJj322+zLyLHDoWsjN5YS86t1I/BcUwt
/5Rk1YTC0LiV0l0eSsajDw2NhQGpwJyPlyLhiASQM+KkozoPVJwHzNBCzQv0dqvYcPlhLZkgoyqq
ybMYIsb5UKjJDBNaGb1nlHWHqmHXiJfIQbNdaUXSQhkejK8Yr9R3AW7sG5vqclkZm48KslmnsrKk
WKWjgp7qUPSejVX4Qw+D5pRTkEX3Sm2Ooay0G5ny5bLOeSONYNIfGwyjdj5XHHMGyYysHkPEiuDt
xIOLnAZGp3L9+frZ/NXyPE/qrBngytVJa23ueZ0PlYa1Q8U+GD2sY5Fp7DPwRG6tY5UK1E9rP3Vo
Zj2aKO28B5U7ovUf0xxxZ4FoPAow2HX7NDM3eqeXF4qlEoBlkub5KluiABGPamVgxKio+DKmg8j5
hDutz8ef1+c+X8WLqcPjMuZEhRLARRyEJ47rlqKjrhA0KAhBdZd3gH6q6KjgOwo2TQPgAFPK9pDr
FJqbjejmXf8RVj40RZd5dIp1iEHMm/6386o7Ptqxic2mNuTknhRBnOTakG8BzGsbD6HVoeinQcEh
5oP8PR+qiTWykEbpPXWSBF5oeajou7BpUHy2tL7dePysBEOKxTy4NJBw83tvMbOw40vISJaghNRL
+a5VFfjSaOrcalBWd51Q4K1rY3SEJWy/a6Y6eAwmZYvvufaFobHSIbKBccMIWs4ZDUFVKQb8hRTl
flQ1fGIiKnd5NqFXiBssSpeq5KUp/H6ymPbj9a+7OjzniuBhsJ+XD149bfwwIXB4ipIYaFAqNJST
Dlq0HRsDeong4wFZt6g8lNjEStYf461tvgGN5ZkUNL8OF99AmEA72qEevKDLyu8ljoVHzW8Nt2+r
duPIrkRILh72MpxQqiJLUkugtLZQp35AJiVBSgMH5VM/APJG6iZC9UYVx+tLu7abAR7RuaWTqZA8
nX/ZGFPMRLfYXlXnDB9NBvBgOIq7uIy2kBxr0WgujszpEliv5U4WrYxxZATWMdFKtbgJcxu5JYzQ
MB64Pqc51C7iETUK7m04rzBsl5RXKx27Mii44YpKs+8wRzX2foEMUdGK6VkYiF4jt+Xsrw+6spBc
3HM9ZkZWqL/QCb9FIHROrT5IENQzg7LHRAyvIK/UZpOgukH8ayMs/ELELedIjx24ESySmX9w/t1G
gMdZLo9YNoM+7hX0znMHw78pl63DVHXKtO/9SBToLmfjd0QZDLTlkVtF8Lea5Wh6KqS9K+QYOdAE
V4t34LPFeKQnqgSHvkVKfkJr42srWxjMIt3GN8I2xpw+SEog+a5RB529R6l9ELexGhUPTDxIUWZW
/5gzyl7RyHdIjxyYDuqi7JSHRZ1aRosoH6qYz3LR3wY9cot4aFm3qY6Vwh9/RehwvDYByRoUTOav
/NtXRNiva9I01Xnits5nW1jBfYFAwRdN7aaNNHdlw8Cgt2GMAiaAPrIYqukrdJbCVvcqLbOfkYnJ
7oRs5CdzQOjw+qxWDsTcyKIqY5KcXGSzbRPCJ2sZikb4cEdybXuKmMLbOKVBB+9SvVcxP9qY30ok
I7mkz8lK0kLTF19Om9Ta8pEk87LczD9EVnSDjQVJWN2DjBdiC2O4Nsffh1sciDydn9TUNbwJvyvn
JOwAwTV5wizRdRquqo4OKU40einvry/u2ndEIhPNAF6flEgXOWaEdCpygxR5+3GQvyRUaz5XclC9
pEk2PV4far5nFoeeDgsvBB1YFaiexRwbBdWTgBadV42TvKeIiJl3q/3EZAcTr0FSdwUGMD+rhgbF
9YFXFpeBLaCbfEwFUs75sTBidLQ6v1G8RFjo8PSq9BHU1M+ilbt3gwBXaY5KvrGuK/vHofBDxZe+
OzFuMdneLpFOthiz82ubiwKBkocMEGDsNiouTfloW4frs1z5ktDE5RkwQreFAu35LBtkwZx2QsC0
RwvpiyKL5t2ox1j40srbeF+uLehM4uZrEsQpc50PJaXQwzIkH5AdFTLqoKLubfHBErlFH0So6k6t
bfuxL2EL/fkcoTZqGhpMZFLGvOq/BbioovSjkUR6te9jISRQSf1YpVKNvJqT1RvJzNqCslkpKM7Z
MpHgfLDaUkUS0Vz38ty3X7ViLDCWiDCNMO1o3MgR186GMV+HIPQBiywRNwn2fQILGMWzHL9u8IFT
ursutQ3UuniIUo6ZIwFNL3WPKkC7AZpfSVAdAD/kGlSHGX2RIBJbp7iqdawNjFLqbkYrDU6Wj9b8
rhoDcGIiVfWnzNfMj1lntD/zhvrU9e+6Nn0qlTOKns4kP8j5UuMLahl9U2memWTItKeNEQ9HvUiN
b2lSyzcGpuP7EOSf14w80jYGX5s+9RrQTjOj9AK/oKlDOxRmryEWFubpfrS0oELsUq2eEwcorV74
yR2GAabHc7XbQ4XfwnutbTSetygwzKpCXKbns0/outcSqkMgOrUcIVwhu1Hp6CcJeY7/QZCAITyj
58kPLhL0UEni0EKv3Mv6ED3H0G6PGR6vN1mJ08n1b7oWARkC0BMPeDLLxfFRg1xB5izWPPzqtWDX
Uz55y3sgyS7eLv1dh13znw+J1ALnhxojuGS0ac4XMjCKEq2weiIu9d1jC2dyj28n5jX81+Fb6aNb
dn2Ol4HQRtcKdYlZJ2mW+DkfEIHx2kQocPJSRY0/g9dA5cqXFDeRsXPK8Et0kWEeNqLvr7vj/CKF
bKzRxZnFHiiNLE7LoMp4QCfdiAJoIBfe0A3KXa8b/rceVvlz6o/hvQgaFLHHMjdPIov7hwTH4+PY
OfLf1xfgcuuSBZI20NOH7nbRV+1QOUUkQqLyhxnARxka8fccvOBDmVf56/WhLo8pWeAMZuJK5VW0
TB9Ujd5wXMeT16K2vR8y1dmH+NXuy6wxPjp+m+3lPqpdblfr1GSDv78+/OV2npNQIgQdVnKlJew8
gCltUg5DFQMRxRzVhgSJvBhUA8mZWlf3XefUGx96ZXcp2oycoAwGCt1e3HY2LOkOw8LRU2ZaRpea
9V5rJWePTcv0HQ+k6pio1ofr07yMxCg4U6W3uWXJNJelY0zKlKGtkCismyh6STP1sfHt4olIKJ2U
PkRzlMe/Z5MMb4SLtZ1E8AMrDAqbN+hiskGGaacTJjLWq+gfiUEN7qQUbH8ikmDjYr/E2ts2mQvQ
Cvx+2EnLwmoj2jrtDQwuNEChAGr7GIX5BCNBu/aLd2ye3k2xmPVitR9uLCUYnyLyro/IreKFKtLk
Qa2s4HR94dc+Nk1LqvXAsMgAFocad7EYMwNCSTRBNsAU1AaMjnFTsPOxt8BcCaHhm9wx0H27PvDa
FyeVoloDXw4EtXoew+ICM6946CevKcv+HsMg9RNuremN3WjZ3+NQy4cCwYODkuj9xv5eO1KELxDi
Ku9jStznIysF+lh+hW4y9X7xbmiUgrkq0iu6WOK2DgN/I4KsbTEOMWfKAItL5+t8vAygbm9F2FNC
H20PA6rUO1I/jCIGu9i4GOavtQjRxCpWk4478WpZ0S0yjHhnh0wkcgfxgQaFjuC86F/++NNRr5nf
VNSlyIcXZ6ZCBHC0m3jEvTMbqh1+hdZNlSOYo0hJeUBykypSEwncRWF5SBv7ZmXDkqnB/iVH5mm1
xAFTzq26hmqVNwVTiXtWVd0YZa++a7Emu6Nc3rqDMhR/HoVJJ7jbZ7ASe2fxCQ1a/kYU5bOCaoOn
q65juYEv9EHujBc7idTj9QX+hRdYfkfQuuQvyB4Y3LrnW0ZDzVZNMHf0aJQmO8Sfkz1WleNh6g3z
Q6m1xVcF5WdvxDNlP8i4Iu7rWjaPeGgmH6O2RLceRUl951Q8ijZ+tJXdTLudaEsVHzf2ZUGSVI4+
ZiNGzyws9TFxpOnG6trqGehb/j3AFW4vj8ipJn0dfi55Nf6IsfyREY3UiwOOl9F+wj/gXhCLTnIS
9xu7Y6XyT/GEvtX8Ctap/i/iGYTwcrK0bvB6o2iQ1in7PvUiZHa+NLImWQdLwif11kQl40cP9j/Y
FUEu36PNjBLBxkqtxBlOoCLTuKMpC4jo/CNmMcXhsKD+b3S4VOKulwSHFoXnu7nTPu1Rc9FuR+zW
TiYeyQieO/mPdhzLaF+gVeZVlpQ/gIvVj5FVZvdJ3WPC1yaSsbG1V/IboiCJFJqUc7Ng/vXf37Zd
ZcH3kgcv9ouBEv2kR3fqWGR33JXOV6TdkdctUHtnKfOxdGUx+p+uL9TKiZ7JAzQLQNtrROTzn8BA
rA/HSJnDFRlY+wXYZd/ia9C9mKlN86YTCG/vceuz//wegHHFkDNtEeDK4h6IRaV2dOzx6pPaErvR
Gpvot7DWJCjUKvAHjN6tTL3548nSH1d06Fag2LTlo9fwFcyxol72cByqy6+BNIanmK5ndbTxCojc
oMEt6hanm/GPK4tUEwnbVE4IYhy381UGhKhji5RTGaqTssIHx8GpRUuqFBazL00nHOu1YitYzHFx
EcdAmc1KrvToSXsWlzz0TxXKdIJ+fWGieqf4fYLFYFveOd34XQODdIjl9nFwku44oLOyowHcPl9f
8Mt4RXkCgh33PKgT5PDO561r8dSHVGo9kGbqK8UiAzadgYBTk6PlfX2slegDrkUmjZ1RGDR3F0c+
dHjvyBOHZVL7prjLCFC5p6Wh9UVv66Z+yKZxtA+OXo86vvCQHHeNjwY3njVZsUXnvswFAINYvwhd
5LfoYp5PvI80pE0gY2DNTlhxm0oJjxOWORun9zLKnQ8z//pv8UP0JdwSW2s94G12gDOp3d41Jc4G
eHo035y40w/XF3ltQA4slSNwAzTEFntKxGZrDFnS4UUHZdIucAzCyhQSFQ6Irg/cZiNDXltHEPPz
56SggJrd+QQx2VQAJDSdp3V18FBMTf5RNYatK/8yDFOqQC1DQ7qJLFFZLCOYOafPs7bDSqBqDpAx
E9N1sKB5pFNVP06G4z9WiaQ9FGWQeWYn64/XV3XlmDA22Q0JqjHjTc5nSWkj1PuY8cOsyT28t3Aa
F03zME5jtb8+1GXmT9VLA/JBICJzWrIfELNu1QkSjYetU4JFShlLr3GmWreBomDtTTseJ5Bc9d94
GSRbVbdL0b655kZpCP0h+lUX7YBKwmogUAUTjTC32OEI4t9ZfZPc5bIwK4SPUKz9Zan4OcQreefr
ZftJVO2PLBTaxyaa0n1ShgMCg511T49IPF1fnLV9ABkXyOzML4Vtfv4dinDQsRTKOlrZbUlFG5Gh
J8kswuMolZqGb7RtoXfX9UgYxZr8jKi7sZF8ru138gBUUgliPJMWP4Fv57pfO/wEvYEDqxv6GYDd
2G42qr9rxxiOJ9B/+Kbw6RfhKcFar1NxmfMkSe5eqkJOcJrEhHU8OtNUHTraxjfXl3Z1YhTOzF8c
jcuufdToOAnkHGQu5ld5UP13mskj5fooawcJgRA0mAgaMHwW4QI6d14UIfEwT4W8F5JveVHWYQ5W
SH+O36FoASqeiglaczzfz/eKH4VE29BCMKOz42PR945nhnK49wOn3MiV1maFcBA1EkpRDLrYFG2h
FGmkOa0HohSl17YVezVUMTYPw62KzNrGsIjrs8iiSgFquYBC1HZpEN9HDM7uVFnEHsbfOWbPsTm7
XPR/DPQnKwDrNeNUAN8v70kaG3nZ4kfk+ZCI0PrO6mM9VIGnYON2uL43ViKfKpNkg7HggUISeP7B
AEBpMfW0zhOWjeSsPzm7IJdiwCNdc1IDh0eCpAPX7BN/41CvvChRJiLkgUWa609LwepQBd9EG6j1
dClsXvJktCIPU07LVSKAeaeqdJQvyEzjgC3joTbuwp5yKq9QPZ8N1jGlYje3uJVxg52CEjKid31p
VjbYjF+lwklVd9YtOV+aYrTLhmZa7+k4HRynKv1SYg+EXri5EWBXosDZQIu40/g84fsQNOUEbmDw
UBHBskQTRrNR7bt81fAEhdtI2gAOio7E+YRaDLj7VmIbq9MkH52uq3n5KtK+1lEStOVcfiehJ7gx
6NrtBpfSpDPAewrK3WKHqbQFWq3BqLSNzbDYTdKIEbCGZujO7nP1u1RmMjoWstC8mJdmj9WLpn/I
tbJ8KqsRRWoiR5uQRfnBXcyz88iJGV6vf+m1hQFFP3fdiCj6UoAnwY7Q1EuUU2JFMj+mmLLutaiV
9kHiUFqJB8vDTNvciMprg844QLqq1G8uFDlR1cd/1fI7z2Yzn+Kw+JoCc9oL7ElvMA/D79WH/nl9
onNMPH/80JngFjAILwoherHT/LiZYNtIZBpOkH8xi+5zgkDmMSpFfi+Jzr+JFAuprLEu7hI/ebs+
+Eq3huyY4wj+cfZBWZJrS7v3hWLO9yuUgsbLmrp4F41W4LhjMRrHqBDpLvPl/jBEStmf6hS4UN/k
gF1pom8xnFZi+vwGo18D5HXGZJ4fBnwu06BLFb551qQ3hNjhXR+o34RVj7fmUDXH65Nfi7Noc2D9
Mmd4QKAWwyU4J0oV3hPTZIifOP3AXxZZaeyNvsKXHQfT6C5AIu7dZJTOxnWyNlWbug8tbRpGZCnn
Y0+aHBdYagtPqUbn6IQyTtEGOieu49TZvq76jc7JPJflLkMLmMtkvlpg/pyPl2RlqDgt45GaDvs0
w/NYMuvikBhWu/FGWFtWyLSUfYHB838W+UacT2OSYabqRZbaR/vGNvChoxiKfVfTnHioiDdUn/Ew
Baatvl7/pCsHeOYxzqBeQIqXPi1qUCRZwNhtLpmHVhKzAxn2wQ82/7Xa6XksbgezsvfXh105w4B3
aHoSPOYKwuJrhkaVcrRrGLBBZOanRJZ7LMskagiRLw1Pg6X11bFTJe15BMuOrkKjb71YVlYdNAhF
YHNuyiHjff6BTcz87EnyG0+yRXJwxvTZKjvsrSe1PcilU94gvh96DZf3xila2VngImaIK1EejaBF
0duPrNrpRSo8KY7sr3jT6sd0VEuaVPmWlKG6OklosqQAKApDezqfZC5Ptj/J+O70g2V8rzEwvqUz
pR7rLu1uJtGGXhiY4c5SovxTiyWiCRkCmMYk63ggJbbfBS70hP6mGwbNywPgiATWHHVnkOfN56rU
QjyTcvN970+RhuD61H3NYHP3rOfU37ZpVO0IE4btUpTCdS82q1M4RlveGquzRDdxLv7BYl3iMm07
xNK26QV+VFLxURr62xRVthGKqVq79NZHCd/KYXqg5lptPH5WwhLoJZ4+hCagy8uNrOJuGNZWIzyB
XdUXIudzpRVBA/gVdIIRqi/Xz81KlkUFbOZ2zPH+QnKkrWI7JI8UntmUvKLhK7aqm+Vb+ilrWxQA
EfOCx4Za2mKLWlXjd3koCU+uWgw28iSLMJArm/G2tHH3vD6ntVgApHa+xVD4pEt9vkdxfY2NtJt4
2Un6+FLbep1/mIQPpbztG+2hpx41YnkkOrwteV3v+wSLvus/wgphBtwFQgp0LhEYp6h5/jNIeC10
nabAr1SMakDYH+VY9CLKxr83pxy8Sx1o9SdUQvTswQpHdbYE7wIUQ4TyIynH5E2Jsv7H9R9qJTST
49IOInEH67gMUGHjpFWq4WIM1LK/z2LsqzthiEMW5OM+qhs1dFHT2RIuWxkVPvGMXnLIrehHna9E
qCYO3pNS5XVlY746cMzwHKx8/VkuVX10aZo4d0nYFn8+WfrGQFYpYGncuYvrtrbrDtwquthdbMvN
LoEtdJ8UNHB2Dk4oe7SlgWpwU20c37XZznKAwJ4pD3Ilnc9WkyMlNP0Jv/LccF6NSh14SOh+DC2g
DsqDLPL2YA7BsDHsr7LjIrsAdUIONfdasWlcvGLkXKkTW5VA5SecrQdNafCk7zQn/T5SQ3+KnVpL
3BSa96kd9dx0lYSOguf3caWCdA8xmrWRxvUUVL9RZYS2gIaZwJrMnQopeLu+D1eCwa+349z85tMs
MyHFSMK+dHqErupcxYFYT51ofDQ1lDkybBvbeisgrA1IGKfNyMOa0Lq4mUGwlRTVUdaSrRKsP2l0
elenZXSbCQQRdtdnt7IDOFzUKeYtwJZf7IB2sBs75Lr3fD82XpvafCnKKXuwcRT2hqorD1EVbGUA
K5cGOndker+q32z481030qjUk9KqvLGQsIeJ08bCT1xO0Z81q/61cvr/QRkcSjI08vmhMJcCzkfE
HVmfhMhqCllhn8CfiCdxCu2BJm4SOeilTYoUPliB3me3/VTpUuzmtap+u77WKx8WljcC2fS555x6
sdYR3Qc/q6vKUzIAxqNVa64UWMSxEEO7w/Wx1tYYOR6a4OifkOItNpGTUhDgOFdeGNfdU6Ck40si
d5nL0PYxn8pwo5K3so+gTuITgeISacBShdbSKXWAQeFFmCrVB+T+cAod5DgckLcU8fuq9Mnw7K7b
It+sZASzYg1EQxJpdMgWt6eWKrGhNrTGItA3+xBNCE+xeRxfX82VL4e0JOVregsacqaL8BzJTmQ5
Sdl4adIWUMz18TbG9X0XOkn15wtJ54smAjnVPOZiQlMxiqzTWuE5uVFVbpAA7EqKwH5iBd7gFFkH
GA7B/o/n52DtCE2L/iKqZ4v5AZiWC9VGidnP6+mxG3G5RSpUAguoxBuxf2VjIhEyK2X9+2pfDGUn
CXL+VUkK14rwZ59l9V6JZfkeCpD1lBfqFhl4bTy6DTzv5iyCyvn50W/TvK6RvBZeNeiW2HOxxtOJ
NXbuSKnU56Fpja34dkkIo/kA+QziMWwpWqSLOUKMjNJu7CjSqSlyB72FyMOhpw6exW7UKUXsVY2s
vSiRNSU3SkdR9xCMlTgGnUyiqVeyryHWVRjq99oYrPoYyEb8ZvtGPR4yNCzJB/o6zj5MnMdZMELz
H4MmD/4ORSmwg5OcAvzmZL+mhZ1lO8fP1eBopzQCN9LGizPPSeAGB0kEzpzq8yKq8nQbWiOqmSa4
lw8xV5Q3aLXspqU+nWKj+8E6vFzfqJdDQsinLDGru8FFWSqihBMIyCQvDK+KG7u7A5TE801P8a53
qRHU00FKSHNuW6A8W5nhRaShe0rvhacrNwiNtEX0bmJc7sYxMLwmRmNiH8xO95HPBvjTsziPQyDl
PUCjHQ+M8w3b2D4eChU2NCib9KM7IiW+66VUux8HO/t+fTkvDgdjwXgBkTiTeZ2luAo6HbnVos/u
xZrvH22ttD7XtfbYSqG/L7KWa/CPx5szTTDAvBdlSrXnc1OtrMbUkjWkoJRJrVuZvvMzDKMO8+2U
LfzsaDm6B9cHvXgezxhcWvt0n0HIXlQ6MKquFcyhGFQO0EaX48abyjjz6jpqvRG4zs7Aa+i9Gmhb
DjHzljhLcxkZJsrMR2PDoRx8Pt0Ch+G2iWLTa8JKeukCgGqnGOmMnRqUm2aUv1K15Wh8S+RMSa3Y
n4vFbdQ2lfGDh3bioMvqNiLU7ysMynuXrCP+INuQHF1fDVSe55WKzLURxtJ7pTDsJ8xksp9qlSF9
wIiZ5sGRmWaQZ96GN0lck/Y6WIc9yEmoIFPhh8NtG0OaclUhA5e0fFHEriwhxLfj+8VfzSIZv1z/
ipeVZxoesgnch7rZDC1bvFH10CBhwyPNK4NIvocqoPauMxhZwY9Zx7XbD3Zr7HnalXetUaOVaY1G
HbvSEFkCXxLNyk7Xf6LL6tL8E81UeKpZPFWXTXW50cOa8mSBbJge9Xs+atIcIi2YpD0qjCoNj2ni
TZI3IBNc/OHTN533DvKQAfZ5uymWzWZX49VeuzIY+Nw1EeUuvGmQdfkQQUNIdlETx495Jadopmvm
+IV6t1G6ArX6ZF9gcvJxVC1UsNJExx0Dg2ZxE029E2EzYCiQeyDq/7g+58sdjXAHEurwV5FkoRJ9
vqPHtIJxNealB/vP3I2Fmp7qTIB3mPqtTtdlbIKBRDuHpxCt/AvOalXDCwlQJPFUu26/hJ1uQuAy
FYx50PZzZR6DG3FidYfR5eKNMKcKCLKcTw5PuiCbUbCeKuJ+zw0PRjatkz2JEZzOLq89qbJlN4wn
Yz8B4Djlo+/vQquI/g34+l9nXvPNL+/5H0U51hF674t//e/35Vv+LOq3N/Hwrfyv+Y/+3996/gf/
+yH6URdN8VMsf9fZH+Lv/8/43jfx7exf9rmIxPihfavHpzcMp8WvAYK3Yv6d/7+/+I+3X3/Lx7F8
+9dfP4o2F/PfFkRF/td/funm73/9xaL9tuHmv/8/v/juW8afeyzSb/nfF3/g7Vsj/vWXqv9zhtiA
64fvpc2Vkr/+0b/Nv6LwK6jKEvzoAc28akJfXtQi/Ndfhv5Pm9/5C9DAtcqL+q9/NIgL8Eu6809c
pkBlYITGY5vf9Nf/mTg/xxigRr7493/kbfZYwOJvGHOuDP2/8AtkfO6NAl5GkmLG5S4RGqicKrVM
BoeFRDlNe0T3ZXGIlSD33TyQLMvNrKZO3TIxncepCs29liTacFRb6KV/9Fz59aPM9x1QZXo3c5vh
fCMjf9lXDY/+XZvW4z5ALGnf1vXTaAdbslvn8eBypEUK2BSBVOYBSpu5ozTHSu4oOKth+BRjK7n7
bSf8Z8F/X+A5tCzWF0VfPNpp+JERLzuPqaWMSZMp8i6AdXOcuqbfDdixeg5ms3ssM1qoYw2wRPLH
O8l2/I37Z22mvw+/WNNJbwGKUHDmvIfRew0NIy8L2u7J0sSwEYjOI9+/F5XGG+qQgG94FSwu8mJo
at8o2EmOlNj3UNEKop6dSCoUAUdBPq0Ja+lwfXXPE+t/j0mdda468ThDCf18yxgou+tGyPRiHmih
K1USF5okhbumaKR3UiKrLq3saeMK/eXFs/yoJIIkhXPrj97q+bBjgGtW0qIsiGxY8WorbXsfhBB4
903Xm/6h0AY8hWsrhyRtoIXrIS6Uyjf1WNvdV3j3mXkyAt4n+0w268pD+pSsxShyO/e4JEL5ASew
BImREV+jR4sXirWxKdd2xSz7StEWyuSv6PY7TBWWV9EB2VJ2lp6oo4tJX3ICh9kPrsZFsrEFUbK7
PAN4t7JUbPGZHL/4SuOkIyCKOM6uQO6ucxvUgRziShR9KOw8pM3UhqXvdXoqpTs64da9RU23c0Vp
lBTXJt+03EAqEFMsh4aMQeHFeK9Iuml5vSWsCgRzrolTB6o996pa6GidT2L4SBNSUVzWvHjpBmvI
XqZIj8KdE7RZtIuBWtgutbOuO/l+Wf1U4WnSnFbs/DEPYQx5hpJTX/asCG7PqNkSCWMJZe8koSZQ
0HGjzOjJbZRHj3VhoeVZVnaPyEBdKelOypPpaw6FID1ksa4aD7XdAiawRCA910anf28zIywPvpZP
vMwSPzIxwe57T/bLiA7GJNk/lEDOc17VSo3HBHbFT8pMH62t1gCjrpCau/wjWmS5Q9HuVbUHtzG0
SvJZyJXz2GqZLzB00ssX3nqy9dB3XfHBSCojO45FWxDX08l6cQQCLDve/ep7q26qLyyTESAmprZ/
U3i3xkOrBxHO8JOf+m5jBcZbr4dI0fRK58O5TNPmh6mP1muUteZn6jSD4hZlbN6Whph+NGqMnC/O
ndpnI8mnd3XcB29kmP2HroDYj+G7n3xNNLuwvTqfJtttAgA6IhnUEBOI0vg0Akct3K4wx+e4zot2
V06F/IwNVhDseW92z3ZS2k+T1bFQaaeOvTvEttBRd0inU2kUaY7Cb9a2bi/PT21oWsKmQmpVDvI9
VlC4LIr1w8wHPz5OiRT9FPFMNqGljQCYX2HJ16eJA3BilK3uvRE06m0VR33pZlwBT9yUVro31Ui1
WrewHH36NCAx2h1NadDN25BysX4b2Z3qN+6U9V18hC0dv+R+rVo7OwDS6uZxn3Quyov1S4OptuZa
wH7K0yxTadzoiBUXB6trzNDV6VcK149io9XcvKA7G9J5byL1HTjpieKL0gS+q9fkiPs6q4YPgSzn
6NpywVRuSSDTdgraAVDhhiL9oYVJNOxBFvP8qUMUfFxn7MTXso/a6iBJ0oROamcZ42lsJoOjolsx
BRphiReNCwy9dNTCtN0kOsTLsAZLrD0JTvMNL8hAua9ATLh9meS6201xn2LIp0rvMKPzjZMaVn0O
ezUwYUNPZW16uVqqCLJ27TQcbATITK/SfLYCgFjQHW4MQDu/M3rDiF+KiiTKFVKHCk1uTpVzHGFU
jw8+dSrpQa3B9b8OtgYUIi8rozpgqjoMb34TxsNN0If8z7Ws3mx3vD6G9DvaazaksD5FuUgHbP6p
Mf2we68KNQnf0z03kHrhoNzpwRg2lEyCVv5QAph+NWTh2+5kjkV9lORAwlQkyvNwV7BZrZ2AHh3u
UP2sxTu2gPMql2Np3uij5EOBl8o63qmK70w3TYj98a51puhpMv0h9TQr1J9zRQ11F0CJhiBa6cgP
ndpIgQsnl5aRiMYmdovKkdqTGaTGuO8UmQhC0CwM5dWAOPxooYb+XTHaqfvsZyWPSOSFfb/6Wphm
PYld0bfIDT+EalfxoFaV2sjufM2vrFNhRmZn7bpOmHmBF2WllopLy8vS32cJ/gqG58hNGqT7Ooio
3t/4UiajHQUS5GPaGi1P7WGyuAFzQy9dLTSxylHbJMuOvV6yCVuVLr/nx0Fr73o8vT5WaOGEpyxW
htJNZbsTu5a/THN1a0heR0OefFcZcR3eSaI1zQPF5eBY+EOSPehNmainZhRN8dwaI0/pPM7NT0lr
dh/NLnfuJaUOH5A+n6A/JopvuZOhB3cg7YdDmJgh+lpYRA5yw7pOXfnSFJr/rIdDV7hB1RlePylm
66ZDln/zwxSj4b5S3BHRw6cmLJsXxK+pVDojteDe7j750ohfVBD4HgKc+1ptxL5HmTINq+FdHKff
Ct0Hf1H5EMdzxOW8RtToYTUpkKHQ6Q662luu5AeqFwoJQa2gzlKQ9V0nu0aryHdobeyrxE72clm5
Ux9/CWIz8HQt5UnXhsI4UfCKDlLtOJ+T1pFcCIUfajrO0SkqjXtKI/5DNEHER9XiYHRhQMFBNu+k
GnbKUEzdgQAEA7D1g900Ts/+aP1v5s5rSW7kbNNXBC28OQXKt/fNPkF0s0l4k0ACyMTV/0+NRrti
SxqG9uiPUIzGkCw0Csj88rWbsA3OPa+FXvK4N/1tGTXV1iF1Yw7GvY4C0ibd2ePZCLM6dvMZ8KCq
8x0hNIc0EC/EkncsRb0K30fyaXZBVzcHzl3TsRrS+lukbHVYOnfeN5KFSykv3EfEnGjkLKve9q76
3kbdS1WlnNG7fKsdwRZg99UfwpZ+F3iqvCpV20NqO+NFNfaOiXgyfXMX18I3iKYknsIg/WCcObaO
QeBqa38PF0TUidFYb6JajUTqgt18LKv91AxmHnflYsZ92r3QwuG/pOPaPzqsegnzZXhnoArZNoSP
QNlOP8u890klzy/GUXxXQTpsZlHfda13jMBH9oZdviDGu10ICqUGhV26Ot+rqiYINauId1kHPUVJ
ag5DbNXtfExzzN3UbZzGwnq0a8dN2s7qkwgr726BrTmUbuqddAXf1hbCSQoDdc/EbNDEyEDM17Rw
5LBJh0zvrdZ2rkscC11MulO5GewFVHKY7TqeK/HmtiJ/aO2ZSG40r8Ijv4fgqW2Q9be1r/2dFKgw
mWIfz1L+66Xw2HFs0d5QP3Si5u7Q9HafhGP3kWMwLqP0ZA+rQbKbNR5D2a2nLgtuCpdinWgaL3Pc
DEkaREbitedlhaQTXaIybi57NCo/mRTDj2Cl1p7KH8AICq8TJFXrRbn61P5Ek01BBjp+VgPM925r
UADSLezHbKeXORntsa7ddEsa6bEv1vXBW5wbCjx+mBO/R7baPnhjmcyd+XNpEchxNr7pDVMmcxsi
UKMKtzea72lYDht3DclTcNybfMnmV+WNxtFd87uKs24Vi5IWFtsujI3ZG93dSv9YbA2q3fhrvXPG
YNg1bbCZQnThwSi2k6+8uJ3WRC0kRReG3DINomz1FnvT1eG8xTR917lDtsuD5i0bZ0LbWutUhf2S
GCYpMDkS2CgNr1KvjmXQv7vRzAHGGB+MuTxKmkrGLH+lH/lRTwR0zWK46HG4b/o8e29K9jdQCCuW
Ir1uamPrF73YtqPIL3qLo1HK1DMhfBkFI7hYujAJhGXuc0C4xEnrcNOXncmx1DWSaLT5xXPmpvus
LJ3zvS/8104HSIu0/gmuV2xy/N/j1KxJMXz0jePF1KUTDeQXSdf3NS+nfiNUf4LbnLarEclLJ9Ss
t7q7chmIl5jFPozrNVueQlUU/lZqY9i3w9msbPrLkiydwBrQqMFoedwjyZQaSeQkktnxNfMywtRz
N9cf9iSAcpXULHsiLUMyJIbiAAmw3hV+mj3gm2hf8sW30zjwCsFdazLCaGwnD6t4XmzzRyBza41L
f0L2BqtViqQufOMMgzayjdlKufUtURUb5hO/PVr5aIexZ3jr9BqJYC32JhVH0RGntbwuZ526Oyt1
u9vKHPqU0qzIOZD4np9sdmCUHql/RkUHWx3Nqo4OhqIqOSEEvOTJwdkexG6UOx+Z5dd14mGFLbYl
bQE/uY11wBbRmqDyOvocdGjN8ZBO7hJXBGEAniIDyHfo6YK3aFIueVWt9uZjjyz3egTh4TYaZvpY
ms18Dh0K7PtQF5R/OIZVXptSj9VmCJzw3Vpai40ABMrmofbGIkFWXQFdFl6ZbvvBFjgEIlPiGQhT
Jl/bW3FrpkTTjJs56s1njr0PfUPPcxIB3RSxuYia0Mg2L+cYazN/P7tzZMWYg/KffWqBOE+jm+E8
Ho0eNrETpoipzSqOljN3b5nj6O3ipfazjDxp78rJGF+WKEBipXTLXQpsfPbxEmHFT/ow8y+L2pEm
ptN54F/n7cCTztYVcLabmmc/0MVzkTU8qJbdBo9WqNjGEJOGRZyjEK8xQaTD29iPJfdKN+tZ2zqJ
pCd75jbXInK3GcHm7A1w3Hx4IOu3oBQhjSmt1R8su9Z0l9mu+JECcr81SzvfIZdZ3hCmimM99Zqq
0K4VzjaoI+9FDqkskroVlA2RvSEZttdAJf0CUBbbZeRLcmkn62POi+jFTSPWo9rLStbdysjITtGD
/zTSoMcgz4NJapdTL/duILrPam4alqVMpHUyKaEvJ4KKzMRdh5njyuR6YlsVzjLvTAcHMMdk7b6Z
Teo9On7Tj3GH9K9Litnr05g86gGIajIWVi6l6553sV0+/amlS3Jtz35+6c/WvVsH8i5LvaY4jXzK
fb0wHcTNkhrz3vVkxX65+HUi83HCbOGE60faeN2dNvDQUPeR1c9pZ4vvc22uNxV0f3d+zXqPhyET
jwhgJSdfPyc8XsgoQqhpLLW9yaZxLZllaFRP5LpmDjmfnvvmkxen+cHt4rsx0qLClps2Ljy2N0IF
5bL42eKoupscxEqxK4Nx3DAjrK/h2omRfSZA2jXKWbf70e7rJzWmFvagtmk/jWlyS1biQdzPteKA
ise56+OQpTbb1nVrfooUKjkhJXwJktHOfHe7kC1H67CmNjde10XLZPW0viwoF1o2Pf283+o5HCwq
t4y+ox8nTdd4DtVY0RpsqC5uqjo8J9JpTlVeOsCj5AtxwqTChQ5NfDb7Rb6UWZA4du3dO81ahrHB
iP9Ua6jh2BpDqt9WisktSg2osj7kvtmKrQGfdpynWWc7TS8jam7pW8fG0xnpyHkp1W5FBiP31WxH
+oq6Uol60bfLZ6OLmiAOSje/C5hbrdjwlqHbevAp/UbQ/1Qhg2/aDARi4GhkDNX6I3TGCeFxRzkx
A+Rs3Ie5qcLYJL8kZ/cYgmpHbtjy5BuD3yXnDD6DCbsVd9ZKMHdcLACph3MSarM3M6e+G6SiOGFV
o5luqYSbCx4sG+B4rqiHjXGxsp6n7OGc1+bd2kSK/LPeD1/SApQygf4A3sjqFOH4aKXV+18Dk1/i
jUAmyVKgRxj/MMjkGfv9FSL0O9cn66zJN3WrzHusFeWRxF08bis7xN5wJh3E0onQq8rwzO1ygO6u
e2VkO4vq8Ud7rMTVmK35f9cc9PfrwiZOVgmw31kS8Ot1FZE3VlWFY8129Le5KCcGdJIWuikrtgxk
5u1f34d/AYXR5aKYAQK3/0jgPCOR/2SIrzIx+JPyiw1NtNXGTjWRC6APB6xCP8ledvZ//XHnu/oL
MMvHkR4PBInsCanFFy7MtUH1EawVG7Jp0/FddAR/PiO97bYuFer6LVgMq3oXM5k4mGH83yCd/wZW
BZlhPAZmcQMUqr/+sK3ZdMCM0AqaRTwO2UdiLX1zj15h+Q1X8i/3FU0gumciOAnhJGT4C4Mx+2W1
TuePUoNed6Jxqo1T0q1hSX850Kb+30mt/gDazz8UVDZVuPQ8fvkeAyxjptcD7tvBwJYOlX7Be89K
bBjqN9/hv9xFlHFnVS+iJ/vcOfXloxxnCYY8r/moLPSTwGSqQearEme1vP8PxvI/8pC/cJd/yWv+
r2QsoV/+zz+IwH/DWA5yyt7rXzlLfsvfOUvD/xtxRrCBOH3OceuInv9BWhqO9TfUYRAHSDV4yUye
vD9JS9c+M508IIRs29Ds5wyZP0lLx/zbWdxBATQ0J4l2BI/849r+5ND+irQ8v0f/7y3nEyDWkTCc
A8vopbXML2p3xqd6dc0ySLKxCq4htou7eUzFLpwz5MZt0cFXogePRVsVV+bk5w//dK/+vJ5/5vT+
sKb8cgFIAeFfIzh+lBn/ktS+oOVoc+DuhCs1noyRrDg52S6f2qrjDAAbU47GfO7Ksbj2GiPghAJE
Q+XWzJjZgbBeKM/vnxvtf0uLnolEKGd5tLNyXvdGjwN6N7TBtlX+78yAX/je8zvMbgRBx32DNrO+
RmsIYEsYYU6Pvq9Vc9Bo6f3dWPScIzTA6Csam6neRcqAsZPpahdH2CyrutDKHtPf0FC/rtZcC7ZA
XLnEQrEdnZeVX9dLo4rGGrWvSpTnccLHhGj5B7+rffp56BTogC4zbPVWVkTLpspNRqO//iL/SJ3+
9Ys8y45QkJ2TCDGlfllGhdYj7m1nIfaa9L1tNE+MWa6eKmKxrbz8gE7wdng5qT9NCeMmC2mc5/RA
IoQ096qnjP7UMU3onW3QCpPUhlnW23rJAKdpySlGHPvL8rtG5i/29fN9Y83ntSSgEHcza+Wv9w1Y
vfItxB7MzARSxPm8tlnSqIgqOaeegYtFF5X5yUzd2bhtXB25IEBTpzIZT52f3ld2vYxbCd8GnW/V
HISNUhTy+Tc397zZ/nJzzxd6doUQ8ghZ9DVkKYwKvzDTlfZ5M6oUx9twejCHrtr1k2lmiWkLSRek
PXX2oVwNO7/uV5WXe5X1nDlscxVqS/yJhTKsFaHETegs9m8yipxf5Q/nW3lW8+NhInsDkuJrIBKP
uY3l2O6SqPOy4QYfdE8VZi7PKKJe/HXj9RqV3xyR1RboBnOlH9agtgau10M79ZylsqUMT2uXTh8j
OQE7kM9quRBe/VGK0uhiX1XDfedJESYINWdj07JnupvBWFJzq4coc8GNyma+gXJIvT36fT99QpK+
PAXAQF5sTueziT81YfabGeKLf4ofHiSSARU9GId5RGFfpqVgre1WTwEUTVb2ZULKYTbFjWkyNS9m
k0E1pIJ2xGVxy+2ibfMlD2fncsDPAVvbccLCSlXawW8uC/7+y4NDogbhgowaLrJ8Jrovs7OgYxxM
TVcQWl0dHK1uEUe6JVS5iYCF2o/SbjjaB2nRThd1I49tQbvEtlywVWkZ3hJIS9OJNavlGPS1gtIw
dmM5DM+TOS2P2oleEak7xzotFgjfZrLysx862I7DoC4j2XI2bTEABHZ7U1gIKMgFkO1pCBu5d8yh
RFgVmo/d3H6SSU4SR1A/1dnqX2uUmcAkWpdbAzEs6M3SJKlYtrCHJOS48qHHILsbav1zFj6MSN++
KXPQjMWwnReLMYwpLl7XPNhDXm8YtJoLHFZciWGau1ZIZIo8LvlnNUCjx7PgenlUg3A7muciM6MQ
3hWO2HFHTFHGoDZNJ63U/Yrocp/hRjisveofsME/AHBbMR4O81Crcr1yVY1mP0zbCpua6Pe98sN3
A7NvQvRafpU2hbWxh9R/Yyk9jc7gkpDuRwfdmdnBa+32pATo+JwFFYC+RNaagFHMzabObO9F+DDM
VWA8INePcKDK9lhblKFZ0mx2TREMVBGQbx7IZbnvO/spSkV1Y+OzIYyDE7E2wOwGYkiMor3UKJJe
B3oK3jCeIQttzBJazCzlap68BXPwKfKr6QfhueKzkU3iqXHLsbPaj7Wqb7EMq60I0+ahz+VbYUdq
R6fVD0fZYtxGQtFpoaoRKFOb/rmmZCg/aG6l3FxBdXpgMmn5c5Rj8Ck4A9xG7uS/DCoNfxB23coE
1HKOfZkb1y7RLPt+vGLusN1mOvqoJA9kHyJ6N9sL0xsBC8GeOIPyPWzPBiCA8cCJNqXK4eVJ4blb
pFyO2TqkR6drmm6/IN6+nnHZxQRBD8CIETTzvHRHZwz9DTGP7d6e/fzZ0UC27epclFm6bKm5dE9Z
lRshZWK1u5/mvD3igKwPq+5nVn0PaUQv5u9zlQ0TX1o7vJN/MnzYi2PzgC7uugsLu33wJHCLBFrw
YXY7FJ4rqT7vUQvpMOUG9m+JaiEk6OwFxRjCZKMpQK/QwZ+bywyTik2/XG4pNgSCRzgUxmKqqSzw
K3cqeZOqdtxVyg+GYz6qYj+VuOjRaLxmhuc8hEBkW2PW4oOFtTosri3ecA7Xt2IGJg5NDlmWLglT
8Avi+RuUFBUL7KMoUY0pHfhAJSGWcHO1UdsadmU/ecW8xPmQsZb7ilc2giM8NmKqLnUl1qsMJA1J
iVkldl5c1R6C7yh3o0Pr+eaFM9MYXKB13RNo8tGb6/Rk2TyxRBXa6rQU/rCbSYNNmsatT3W63EL8
f5OTO++UGQ5HENGcPkSm5O1qW8u3bq2Ku2hGjxktlXUXoq64hxcwjva8tBvtAz8NTRAdCGkZHhVQ
Bk6loHIPDDW3/FPxXJpteaiC2ZvjdjaCIwxq9lgHgfqYAQVfpQbgoPgCB0eDLe9aU+tzsCrJX1SO
rG9I9fBpddVYAOaU7TdZ6fmgDRgjbpI+pKj4q1jWKci10w71U7WqO6cumxtK8fRHtGYSdav8aFzv
RyQEOVy9Y+QXuCnqByxj1fVkl/NPRcsIs69TdpeGm0V74ijywxiu/oHieb4+p1qoXYN6a5OUfe6p
GdfPoSimV5d2tHuS7Bbci054IoxMJfl6vgmK+/idTHXiVpsmTyqUktEmaK1mq0rAtcxLx/Pu4ep9
ZuXZlkBEB2jWKFS8UmwtthR1tM92FTo3lZevsUd91aVDvcDBMvPqZKf9uyXT+Q4FQXkCMFR7KOdg
53tGdT0on7zzZQBcbIfxOW379LJeBvuow1KjAJnlrajH6maUfNrCr862s1PE1Vn+O8xKb2lgqffZ
iEqICWx5KapWXlcDrQ57nzQ4b5fWI5HbuirETYhaIy6GhSyaxsuyHyZxKTOkLOs+BtRrf+Qgsfgy
2hrMUPx/tFNr/QMV4nzVhG27LTAR3E7l3CQ5eq9k9MsSils/I42gbbuTadyNyn9FzxztAJfB6yqB
WmVKU2pxR7N0yMCmEIOD1XyXDXZ1BYOc31uLPRxLGhk6fHk1WB00VXFEOWQ+Cw5ml2ln+HQesevl
aQ5jxkfb+xqJ0HbwiuBACZzxHaHljyLq7GNa2OGJiV+r2J/5S5CyopG5swxYyYoSmp9zwCD6blvB
nO/UENqPvbKMFaLN/TRGJ7oM82ZCIiOn+aaY7N2Z2y2Nfnoam9bae7PpP/aYknZS9dNxrTr7LYia
3RiS6JPkcrV+EHvC46/t9jZ1s2HPEKq+qalfryEnpuvCyxAxZcV49PtzOZzoqZxv615dOMWqb9AT
i8MsxVmTYtkxK4BzQcRZhuSsf5nXKDqRsId2DDdVd9mnLtkneQ3NExbVRVFz6lp5TvZIo9qT2zrz
oVGzUSVpjTe4sO0fve8usH9LvXPPa0s4N8SMCRU+EpjsY3AnQGu/KNvaNaHbPfBm1xcrEjgU+kOV
JSETeOymjo6Fsbpb3XnGs/S0eV1Q8/NNOU1wgB+wii0+mijRqQIrnisOQgIi7NFMu+FZZKbzaiyK
VT5wyuUHduLg1m9XeNaxwdHnKtllCW/zuz27D01YwK2yCalARg9ppYa3aa6zhxl48OeydtUPMpXy
u6JIq50vDf8QjlCPMSIdrNA95G4C2KuOvi/h9/v8U/orTo7KI3Q/NXGhFVh+uyGvruT5O7NdEmPh
XdirqqIvDiVRUHFV8oo42hQPXdGNnCxcpgtF8Pq+VKuVQDDiBXHmIruzbaI1eLGq4pOqJPvCxpHJ
yR2ny/feLODAnFm6W7mk+nmZe+MO8Ue+bAy0XJBXkfZekWN4SUNO38PseCgfukJ73JXwM7cx12xQ
X7ICuLAdsaJo7dbr+pGjNmL9k0a/cWOgm0Dp1OYg07xY9SaKeOt3k6I7opmr7p7ELJpvIlN/Tp1H
co5q9GDvYDGDb3a2FEFsWqDYMeNf+OSic6GyxInKlOhgPtLBRiJ3kdEodYIbKMNnFKbtzqqniB0T
eJG3ncxVl5yWfmjcBQ9aFIGYI23N4kGhMrqbi15rhycU8/pBZAg04xRZkH+AxNS3PB1VdomrPFt2
pfD9aLPQJuftbHRETZJhzDxMo4yerHxqPm1H9oeZw97PTOBmZrZo5JWa1uy2Wa0Ki+00QcOjF5xY
d6Lp7E/wIWamtr3Kg6lrk9yKPgmlpJimdGZGniwQ39h580s6nsyDWZRRlpSKQsv9ZLqp3pijZN+A
xPL3qVH07GIO7uEysoRBs+jkJpVkvtmw83TfGpEFamsFbfrkD+FIkky4rn3S2jXJaPNqBTz7hi+w
O0Zz/SkXJ3yqBfpitQz8wdOZqebP7Iz3lG2rThgxu4qQyCB7rJSbvhPnQmikdoxmjwJGdUmNnPNp
Kaql3YOrBt/aaqjGRBmOlHsr0tGwKRjLh8Qs8oDQWPQdaIKYCP03H/kH8sNAmnlidmN1bUw5TLg2
vBb+GOFkuPMhYu4VwzYzCYFsyEQMYpc2i4A6ifvCzi/rbjau584jiuS8XdeJXoplOVVpGz5ZwlEe
YsjIsy4gunojIWY7Kt9aNLqXvMqtcTJNY5J7xoNp3ZcEH5BtwMfQUJQPQ32x5KssE7SsFG5NQ2o+
h2OFKAEiDj65zgyeV7tFmMzsLrwuwYZKAhz50ogcKSAKigvHbIJnFCgkHRqKb3Qb9pO37AJBuGPc
Lk0+EEsoI6Zy7Ed3bm8V15pY860fkYZIf6iJVrGviHP2EK9cGUQFfMsHZahNOoXOliI5/75b1Snz
c/8Wy6p96u3SeLdzC1+YdFduWFmXI9kzvW/EHbLB/QzT+wDrxtbQ+ASpWIMbvfRnxj7sfNFsO6WH
i2nKnHfF4n3d1f38MwKLdHmNjA7RoytZ8vLBHeOyaThzTihz+n3ly0mei7hhc0nq1wTolyBVO+XO
fZsYo9EaKDu8Ztz+NS7zR5T3P+MyAfneHCqw+eLUBsn9QlMIuLJxTq0xDkSPQGfNOf0UGWqfqqSW
NGpKWLkazQZKU4Lz3ueSGK9ELpgy2KLtSCZBLTN501Eh625xLmZN7FjQKbD0NiKUtZDTt8lWtZ8Y
1dJcmDpDwC7zeYFV5vF3Y99AZZnMpqhPC02JBg5iN9Kc1CbCFMx8jWQsJDKW87xQeUmByfK3rqmv
4BTGX6BtQEeeO+9sH/8VQxNtEXQmZ2iyN8rsu2tGDeHq6dj90AsKOi5lSUynt+7Q9TPws6FXceWv
lkykV1lXCKbKG6suXJ7awlW/SYP9F5CWiyMk8ZwHiOrec79enImSXPaCqW9sRPmUpWRKx4O5RsiU
G9HMl0tGxGntkpq+lWtJhWVQ0wORGK7gbPbXT8uvRNMZXoRmwiR4tguCen/1B2W9bSPcOEcwkMa/
EfNw0SAv2Wa+I3drVf4ugP9X8ufvH+dgTvTJvYIB+hpb4rYkQhWF2cSpdt+lofpn6Y9r0kk/+g1D
+28/iWqRc28truXA/vUBaLLOKLtMN+AmUZ4UOjJPosmXhCw19/jHPfzTmPYLgfF/3W5fjXGPXcP/
vnrdfuGY/iMT9b+QX7LPpMt/5pfuu+a9LfhG/m6vO3vo/vgdf1rior9B7CHFhkBiI8Ft/A92yTb/
RpK5xeMfEvgc/NHA8w92KeQ/8SoQZMi3BsXLF/oPS5zzN/9MyFDdB27Iw/pfWeIgpH7BH/Fvcg1n
WBgfChYf62uQVtgZnJCxkSZ9mq3iAo0X7sq+P6e9+gZ967czQUCMeuA3WXPf4wOvr+mmKG2bEWZJ
iTRb6ceyPnPyf5ojx+eoPEhrtiK6hKym2UZZkRLulpV5StMSusdtF45e9I60poCYqTNL3AQrLVCX
VFGsxkGWjaoZhrIhyx+rOp2MK1S/bpTFTlN33aVXcW5BsRtYh7nsMx8srjsnwdtLPt6botMXXTi1
d85UjOuxmCr3BRei0W8UKZAoP7KlueHYha5rYg4SHBZaq2s+sHBYVL5Lp13SyzSoBnoaIL2U+WQy
vqbXIjR1v8+bqPW3GmW6jcg55QUKUY25TK15+83Nm9Tf2fU8q0Mb8jAgF43qdKuZ75HATJS+b1Yl
EESXKG3xQ1j0eyWhESKDaPwlM3ZZFnT9ph3HJbuqOeBeNY4Cv6sKpMuDGJdLs146m/Gftt2YH6F4
k3KV99pHGhTrYlRWQuSns9ND6YfbBpDV3bllVeQUEYSWRjGZnQWxWOTm+sq1u+UV+0rvs6oPQbGt
s6Gw0GEbzhhnyH5+FFrq54qM3CyNNF58Eg752My/q9XQXTI8BGz60s9Axgsr+2wbt0ITnBr3DfS5
3tTuOL5jpamhGzIyLngLLnOGjheNmjsQmL895LgnYHGM4ONZ37mYBaLhwl7TJ9mm5bHvw/rKJuPy
LmhstfNn8zEUvvlSV2XzkTmrRsGJLG1unPo7kb5MK6JpGwBY9vabgO51xcq6EC1oWZN3YZaqfKvH
gacnKFWK7qxZe34sTOk/HYKgRQJeFDxOuQYGagssESJt8dRVQ6DsDeB894AwOje3QzT3e+p5cDcL
Ugm4Wzy5V6uhZnDmNTcRa84Ck1vvmZOxE+DCIEx2tRRQuJneruLc0mO60hBJyyH2MOBzAZC0G3nP
+RIEjmDm7mWSYkXuWFTrk8s4MidLYRUeMMpcUV8d+O11Vxi2GXMemkAu83l4bEVRfIa0E8mkIm76
ZckL4spk7+jHafQDZFPg2la8CCGNgy6kR+Q+YupP0pXyp4EfHqFMquxun6p8Kjdq0f1PMWbIZZuU
dIKWKUnGGcrFO9F6ZbAtGfg53I9+bXKj5/rbMs/VGDOb8lUQHWZdNLIc0XIzCX+idpO0/+TVYsdR
4fh3VlllTwwG7nBGTNM90ZrhuzfXUbQZxjF8LiQis3ig8O4e9b0xb01DlDd1hgw9nlFafTS5kYFy
Tvy3mJOF4o4H83KZkVP+WNRldz9MwSRRVY/2kao3LHWY0cYXg61fXgZi0ocZ15KB0C2Nrpi7mNBp
YynR5DbTYG5dgVsgcRvfvMEPl0a7UlYYmHBe9dPJFq6qYlSC42e/GMuPzhnW+tjKKspuvV40FXFV
pk63EUoz8bGSQTIko2e3bxnXAJzjT856yenaSBOFGNhKcqepvmNud9UOGB7j/lQYwZNUcxMkNoeI
iZTIjhhZMVvVk+UbOt3IZmpeVOTMEIto4L4PrW5vw4W4pbj2BLYxnMcOfN6Uw9wYnAX58JS5XEd1
/xhI0C3kqqFZ74zUzn/iE0IkR6hs9+pnmRxPHD9hFTgipZdt1qlw13vWiuqUuqd8O+rUDHcSrewY
j6MD3xeWi05jQObwybENUioyUipoUbfm5jp3qjna5d5sH1JVoh3ILFXeCigiimiKOr1La6MZEtdp
xa2QInv1bdlx6HOjKDvwobNKNAfdFB+Rg1je42uTG7LodLEVttPlGxfh53tjLk6QDAvr3kbwcrtJ
n5MVuguWJQX+NpEebmhaHe8YbcssntPOR1abe2xVbmm6KB772jj1btejv2nH9TuVtOFTZ0/yx9qE
61Ud2JBcIx2cbyPlJrBund+l9IxaXLu/GGu2GZqsehjxwE8YEtx+2KyRNQeAvr1+wIzklfsFWLWm
xjEgqgB5MvYpY5gLFOVRmzY7hzggkv2omXzmW5sHhLdd+hnOJatR7a3kOQ4Oi20ScJVPsIMcxYpQ
IztVK8OdXMIyh4ypzPtsbUO1DRtnaJO+dKcjk77dbXxbz/crY+cQ4wMc11gPc/ZCRnF2E+gB/1qv
7TN0G44IiU08MzfuuETULzrEGbFaLetnnWXLqQgAHSGNR0sltJNJfGYIyO+YF7BNsOcGr6JVzjfL
l5mTQKiMGskm5uAYa6L7MtHMem+YrWKVwAmCfnHug8NikWQS96XniI1pd5m/yw2/FskSGW6RmK1j
vpuBC0s2uks7IUFt/NtWB2xC6yTcEb6s7h2Qe1ffGhWXkwwIaybie+3xmdxG+w56PTR27GpmAUBR
WE9sXV118ubJZt8b5nVb5IVDMMhQpX3cNuNkYgNF4b/rskHnGzSGE7/QjoJXtC3Uf4JXGtcRpo4G
yinkqWlEv+gNwa7hT4gnOLBcdNhGnHUCffaMcfrOn5HWW+RD9reMGvJb1AGFg4iit3m/iE46NarK
RRL2eYDHKvSKh2iVecojzzeydRkiBmLl2/EiTbXvQMREHDdzzaIZY6CqPlYcQ9dC2VSFup1wOcG5
fIvYHVp5Z2GW0SeKNuY9eX6w+5rYZCKcQ+2zIZMm2sVhaZ9phyytXi0nVcXGsDxxWU/YeGJ6uFBv
NwjhGDbg2V/+h7sz3Y3cyLb1q5wXoMEgGRz+5pzK1DyV9IdQTZwZnKenPx+z3O1Slrt0jQtcnHva
DXTDdklMJhmxY++1viUVxjt2qNp8VIknpi0wwYnOTKNNyEz7YR65jHVora0JPetiKPhNS5S29CFb
a8ynncoLJ1vavDT1imJKPtjRpMwFZhS/WA5x6N3QI4i6tVO0kXUcDIara8kht13LSnPHRW9TM2Nd
6IzPrTbkghrDx4iVBMFrgzu4vICEDbewyNKGsBm31u7w51bJKnQRvyP/HaOWlMnYcrH+dO0toskq
uJhKJEz7jIFnd6wmd36VRlGsCraE+ChGizZnG3VSXyq3GnErM2W6Azpl3oEVTF57h37VwlB1vJVt
m8WbInOJtY4KxdNK5nRCwaHjfWAY7IaUuUSnN/KSitW1NibqCfs4RV0+XpvW3JnWSNFyPpNxG7HZ
wD9EUzJ51EdqEQ1Cd44B47PwiYI5TrdIvvP+aODf8i6sSVPqrq6Kut9Erd6LfdkTPLoJYyH8L/DA
knAjh9Z1HwDFeOVRmpxA75inmsayEUwPr386D/2Nhux9/4EzhoUshi9GcgYSgNHPtBd+bGh2EVfB
KuMfX1pVgkRWOdmX3/+Ws07C6de4cKR18Mos1zQ73p9yvarIa60pk1Vh4ZagykiHe+E0rJ2UnLGJ
O9sojjYa+Hg5mpSIeoVcyXei6uGfH4H/4/n23Sn4/zelpYd65T8fhLftW/bzKXj+t38cgoVl/TEH
CpGywuCYjse/JZbzP+E8iyLJoAcyA7P+PAILzrnUJ8TB0LYG+GPww/48AvOPeJTgdZGMjNicI+w/
EVjO5JmfpFtIGwE18HTOF0fbh5/8/rEJEOjqRh9k170smgcXDz2zYDP+LKgy3UVgdvlzZDuht9Md
Pd33EyNVRw1msPbiWGLTa8ZqFxmXEQQLJBekB9/hRNXuTH2MruPMM57HQYsehKz910D15lqB++K4
kVwJxQxhM5BwI8fEegxg9R2wfGt3mkFgesQZ5VH4TTwt3MFMjkC8yy++jnU86Uh4RR9QLozK6py1
YXEuWfZyci8yoxjqjWrQxdHm5s3m2O/+YJ/8ow7P/87HG5D1757v+7f8vy7fCNtWPz/lpz/052Nu
/CExQNBAZAM3bVID/tXrEcYfwI8IH9Ox3yDzmtGE/+r1mH/MkGV6OmC7cI7Nsry/ej00IfW5a4s8
/NQh+gdK4pOU7K9euMOFYtIAWQPubgZ2z6/nz/6EJka/ZPcWvRxnnM8gyE+8eRYtUSuuFACKrRGa
axqw3bXGhF6U0d6KGxjTRvKQxsa6zft7GeXdQg5heayUfDIzSlczG9u15tYp8eikJ1WdWe1t5CAL
XKvpikgahRMds6Kj+d9So8fxT6465whGk4PufHeKCKeSl+1cL392KOJW3eAyIG/FfWfrO40mARNd
g0Nfxr8j65ciaPd5+YrFq19gAchWmuU/ZN2fm9Y/esz/bxqZ7xb67Tc147Pq857o/8Ru5ywc/s+L
/H3xFr3jhZGp9K9l3voDGAKPP+1J5JZIjXmUf+C/NOH+MYeHIa+f05vJxGYG8dcLMD/bFCwefXeP
4/e/XwDD+QOSmD5H6CJ9NyUv1D94Ac5QRjTcmYKYTKPBhLsEJZ2HK/dwaYKwjHJiWbqsmvsSZKaQ
tmubyxYG5XYKkhqkUz+KijMJy/FqsGfsf0CsTLVuWj+FnTVk/B3Dl161tlJK1zXqLbdaY2t3rKUa
K5+pve5kUK+yPnTvfrrXf1NJCT77u+2KD2EiaQeV7WA8mAcWZ9tVMeo1s/Tue8tS1N3yS7uCQ2mP
C3TgoAX3gyFzuLCx362FRpcBC9i0hXJjffM9Iw1e/NxvzS1VN00n5RLs8sx4eRKr2shxcHFySnAG
g0Z6a1m1sNSXOGI5do7KXsrC4XjQpbK1NyKajOq+mEkfMYoldcOLKswtfBC7W+PJlTUAsJmkM0ww
xxaGDSJxmTNUpBWYao5cxzZJg1GGJX0ZiaK8QRTtucvQ0LBN6WVcdQtoLUOzmGIfCAo2Q+0xtMcy
XwZZ5FfbxpU5fTs6As0Cl155RXusfHEN1OKHZiCAB9gALklMdV62wLiKSLXz44JpfIvJdB3VjpGu
CqXpBr7x8EgfzDLWad6Pd71eZP7CHIrxRTOQfa6GumuRdJYE0Wxg5no2UlO4r2v6kNEDloKCCVEa
9dsQjaDJeariPmJbzMlmaYZyeOVPawxCi6HrH0JP2dotAsyi3YAQ0znZhkq/i7NSyEuEGtm4MZu6
TxjFe7O4HavHS6MLo6W1W2P9hQdQfWV24zv3YZ5jV9elLKad2+o0SeJ+6F8QT6TpJnRHESyLIQin
m5bYiGTjEnaFKrMUQcDYUnh4nRsRIiXtmhbtgeNcoX4pzTtnKrsIeEnEp2hio3hRBKx7+6T3jdue
CShwbViJF8XsP11bXRcOm9EbK2uJaGIor5qQTLGF39fWuHIDj5ExQnAdN7BtK7Vg4D1dOEYZzTPx
1P3U1jhoVl037xSmbMPnMHfoKaZQOK219Pu83mtBPfSLLs6z8qWPsvi7IlckWKjcCsRXJavhBlP7
FC/bTgESZeBuvYkSS8gFu2rvb3y0Ee6ywf89ruu6jUsOYBji1zoa+PARUkb/mQhW6J/K0BvepHTS
p1XECbRZSt9vjWvaBvywYBD8MAuVzQhmC9kIpBI0etkMyAWlilgJsM1BkWilL0urd8Um9zwyXL0S
VUvp9J12n1qNa+1dTfCyNcLl7IzclR/ajiKlu1ANw81g6AkBwT9eReIQOxSbcdzxIwo26eF1UNh9
d5j7JsRtZE0OyJEaGmDZVws3BP3ihnklGgMtwYMb04EOPe+JKHJ7sIhCRxJEQ2ooXpApNMZ1ikwP
ftvpcZ2M0pefWkzj4Ki0hKXhx0NX9cw8Ni5mOBDS9ZTnRxq4SM9NO03wb9fum0MmKSDkSCt56LtA
fjIqlAL7nPa4QWfcMZeFjOtb7gnCwCgcrRet8ZOjxD59bYteKxdpHFqfB623mkXuq69xkqIKN434
QB+iWne1IfctiLulnRdNugpco9sFWf49wBO8mqhogo2tZcmVw1kZXX+CkGSDgrhFLOU3zDImXfbr
PPb1Zxr0LUs/caPxFENqLVznSjl6/uh1gBTYDgL12qe6d0jHCObTqOVMeNqkNVA/+hzclUqfgJZ5
+1L26lLCYOoXWVDENyYTbFpghCHvAsHkbtbiho/pIO/dcKBjpUicheyhE2h+6xp92+IQ7ZW9qAIn
ZvAma2cWWM6MPVSX3GiVesGq9o1oInQhiOZ+C5EEhXDGuwSwNW16tEc3tsjUUbgF34GptQ/E4DBH
8WsAKs6AcA4KG2ijBpZDIKvobizCZOAeuuP1lLflMegV2FQpIFylzWPiNPHVaMC7iPvq2RVKIdqV
vhYvSbTMtX2XKf95SOL7dqqCfVO21ZFPn646t21fBsBSlHCRv09Q9i6LtFVbplbhomP2UM9Qufxi
snihGVw1PbhfVwDO8Ao4XZ7LmxuLDufAlIQpq1kafof3kd2zYmcBnBrPzhdxQUq6TuOVv+Fk4XXv
lV6yZo5RbQCVQbhILRhZCBzRgCzjMouPtBmDcOkiR/tCnwXB9uREhbbywL68qWkWyGa58dpmUHcW
luaUn0n/RepKpM94X/alDeciKDV6roaXrJyxaQA8MPNc05a0r6Y0TfY62rctK0l7zPrEQXZsBReG
5Za7NHemV7z0KHNbo802JRAdOnWEw31ma0SXnZQN8j0VNzusENVq9j1DQAFlY1xElC/OLs1mL03X
8o1hMUi6r5oarG922H339am6pLMYrBqqqccR1uKLqyfOq0ZQRrQCFvUZSwe8oHiM/GWl+y5OM6cT
IL1qya9KPOcQY3/xDnralXeWxRiB8wyNPgK/im+j3tTf3bgub1jhZ5cE794VJ/HmixCNc9+GEDyr
XmgpZpmJEOTcIpemSo0UqIrh3hbG6LxlaERvY82OkM762bqOguk5Eb08NC7+buUW/qWbJgDz9Ek8
o4lLNkZdN7fSIRK9GIHjox5Uq8wmIPilwfXC+uF4VX2VGeH0MKEn5OhA7BflGP2tbpeYUnovOE7m
kRNJj+E6TkQONzHCToJbohsvQTTZL0CdedmNqfMWkynzfq3Rs6pmPmL63W16RPhxX9RPbmWz97Mc
uCmB0NPEfuLTbgsjYByQErt2aTQWmzFq7FkyZOems+mjeBg27AbJMzKnDrgQIWMHS+adsyp0L93i
o0AgViJcz5eqVI1+OzID35F2Ir9lcaAuppDFfQHQebCXIKLTaRtiLAmXkzFGTNApxpi8DnwH7iMw
Efr9LhRcJKKpo1jmgli6n+hgujPnS8ZylcnBtnY+itF0pdEhrNcUQclKWbxczELzwlsBJtC+4ZoJ
9U0PtwQZZTp6HWYGg3wjb2g2PXi/aRkWXeSx3RWs3UJzPKAmrZHplCWEHxU0gKNV4lcgXevSsLW7
3okAo6gO3uDaZd9kMGGLVLyqyBKvremMw03rEduW0UZlhBpRCrEH6OC/8r4rw3UFoay9samUoqPw
cWLy/o9GcxHI1hv4JhraIF7s1Z+i0Spu2ZHd7gKst+qAXJgFIHGSilmHq6L42o6NTLc6qEJjizCx
BS44mGwfKWHsO7S9WbCNu0aH6eU5xZIoBtRNfS+RwUHlpWolYckWt2lppWIRkeF6I2ntIr0Frr5t
zcQ7ZEXruWuDAq8mmbDXcZdy7mAxiezD6DP7XUbJEO9MP4jvjHZgX7UKS36nOLqyAcGV3EOjdC6E
WQ/Yu4jwAipXePXAIxlpGTO5IT70iTIPcMUKa6u3fpssU0zA1kFlA8+/BkcOgpLW41EPqTNeoOHB
6rPoT10l7KFyifP/1vJDJkp6q3uot7BwdIuhMwdSRDRKscWcZ2ZCERp52VOObmvOMxTruO3DtyoP
mntSeNiWp7pKLivR2t8C4WC50sJx6UuqLRwItnaVpFnx6okArW2Ml51vo2yZM0N37DPsMl2MnGzM
8ZbVkLZhPE2RzTyopk+8yyFddqApAaTgTutnUxZeyHJrOIFhLtpJakdMH26JyERq4oKDT2Mj5Gyj
J6+LCXEPvNz91Ge0liNpjRDmw8h9Kk09zLho1p4lWqpiH3eheWEUrgtrLHN4fSs75zJDUxlPLrOR
o5cP3P/RRO+2dGBrHe1uPt8Fems9ottQL1ZadNsEZ9CrxYiIlyFVw1ejEeWtWwLS5xOHvrVvNdvc
Ayar+72e6nmyZAagv/qM0KGsnA4BYSoGA+tN8oTbzEX0503ltOkmEFW7BnAbtBDNCkl1wZUgIY/6
303ZRwc90gd8VI4LJshtjl6dkzpVahB2VlloTuYKGh7xvlR/NaYRw5yeQ5I2nloxtqgW7Xa6d7rK
qWnQZOYhnUXghomwFCf24N70Lk/YIk8tAYaMxUKKijkA1Lp6VxlBdU/53S2wSDPqRzy7wyjAgTBU
WCa58cmlh/iZwaxWrQvHCfchSnZpI2nXZ3E7L12PQ84NGBRVesaXPAvhw1kSrzHkurUALX2rrMz6
3nYS5YgXVa/eEHr3wegHa2RJJt5ALZvJarMKXz8J8nl9v/knlX4xC/Yx/+fFUoVTSABk1KfltqxG
50VUyuxIIdTHBZhPOHC9ALJlK7ccr1F2wq0MVUMz1QEz480WhPTkRjBnY0JnWPnFOJsV2Cwxi3Om
dBHsNkv/5G+w9eFGp/LYkoL2HEFtexSaYR/oxrJYwLDYTdmwo3obr+eEp0/y5KXIyj48CFVP5pri
pNraswmD/FDgeDztSbAdrKHdI4tiTjOK7nFIhbMltdd7KnVzozLZXdeNwYjUn30gU+p8VSdrSOKH
Oq8oU8iDO5tImg4N+xKEJyFaDIuwEqnB2LP7fIP6Fny1tRLXUyjMtcuimjOIwcACX6CCJeTYkVo2
MvbEkvTP8I5VMsVcw6izLyKPJaLg6WSvn80z5uyj6ccYVlqEHL2tg3iFhpTSFjDbMuPgtyzjrrrJ
oihf4zrvLnvsOsyCvU03Ntq+ss30YMWaset8e4m7NbPWpdCyb25cmOvIqctr72QOYgSOUSg+mYbC
2T9kqbq+hfOZbJ1CaBcVhNyU0CAajlrrhA7Go0CXKJNKgMqpN8EM0jLqa79OYSW7Kr6Aadrd4n94
m4JiuKC8aHbJaFfMOVGNu6ZrXRuEFT91GTqe9eBW0dwiNZ3nPh7GbXiyWwmjaZYVru9+Y6Zwlg2e
z71fVJG5G/Le+2wBZrjLa73hyzd9bEy4XJuD6FOfrKGTRayZ3WLp7BtzBFUN66QHeKwqomTbz34z
p7fS67ooEJtIW3Y3taPxEpHmznKvTXH1FR8sE1aSU/G3ZY35XDWcCa2qFfk2mT1xfpKjRY+pOnh7
QelrRMxzQOExnqjJKyvQwWNG7b3lZtqeYhwjX6hLf2kWTCnYEXW5Lsyc8W09O/pK33ixylIc8lgx
Bc5Fs5FlH6Pg1rRXnT4unkzcgiKOh0Poa8Ee81JL4p9WrKlR2Fur2arizu7DckSXROc2H3dA2MTj
0DgYCVgXZLK2G655sIV4LtzcZ3yN0Z92lJfcBLg0XmWQ2ymn81o9jIP/UNVIs9OTmbKvNF4c7IKY
LKu8y2hynxyY2M37G5wSmn8NIc5ddlXnPeV6WoHx1fvtWAfJxAimt2CaNfpIBFWc3lEPThtx8oU6
s0U0mc2i7ck3qnCQDn2TVCsUPEgBtXTbzXZTKk+cp+5sQh26sljXGep4NsDycyu05CaUODArv1Mc
wabeuDROTleNbuEeVXi/VxySbrOu2zgOSUkrJxjTz2jLCyiIZIjA4csOwKNH5Ph+uBOz0RY/SbiD
N8r2R7HeLpEUud8qXCn1kmGXK1eNM7bUABCmmu0wm3ydqWs/laC4dqqF3HqDzm3cqNkdbHPegqWJ
YCTJ0ptsDPctn3bbai0vuju7jK2T4Xg6mY8Dx637dTk7k6dKlp/wil8VsYE3gP7tcjCd6FMU5Ppd
VcW4kqfEoIGmRy8e+NKdFqAkiDFIK59BekzvYcTLB2CWNoZGtc05WS203s6OUJKTPcfJfGvObmxc
tmKVzA5tQHWrRiEZWzW23w1gbWW+p9eDyLQ2xn0bWtodMdR8htkLnjjmnXBwh9P0C5bziH9TgSS4
9C3UaBiKtHBtTA1WKK82AVJO6CQpAWQbXemVJ178lsqurxW23DbR1MFT3UBvDje7E5rUcPjbRTb0
m9JIoyeDOEwKKx8ikyfji8ELq8tkdssb2OYnbCtLIOtfndlRL+uaNwhmbH5N6tfC6of6qbHyMDpq
bt481ZbULsrcbV7ck79fmlj5bmLqiOE1ly4m885p9XTV+G3crjgP2bS7+iiA7VhkFp+RVh9aqmjK
aKail+9JUdbL+gFpChWgiXAX6c/cCfKtSC+3odnRuCzNgCrVa5SuLSLoHo9jabWo4EMQlwHhLgcN
6BMd4ggzyUgM4wM7btVt7DyiloJFG0gsD8h29x2HkWwlCpyMh6ZRfrhS6AmdBRRKwsPlIAaQ9khK
yFhrKpYZUt84dPGdujSfwNF3PwaWDFgIQPmbpvnfdczlrCO1LZ1phX029yqhEvdkBn7DJDFeMN/V
5Q5MPyjKUeHptVTrkyfjV+OVk2jFp9837M/xPaSgkIRh2iDIbPg580Tw55mba3d1KdT05qo6v4w8
s90GowAOS9N1FYmy3Skzbe80P7GyJbRHffP7X//ryMPFX8QVEHnCxvVLrGboyFAbbDrJky7CcJ3p
uUMD0Yui8YuPk7l7KAhNIDEDTwiteuALn+M4tuoNimAqur4i6GFJzV/Gq1Eyc96jxx7TA7M339gS
Hp1pKyupy+FGTcIlBHbERvtB2uIvBBjGQly3ZKrkSf7nNL//CaumhegHRoEfD5Z4Ym/DKqQPDmYM
IBh609ZYN4kQKaVSwkwnJHuBwj0V86iGnO0nq5653FOFPHclTlMbgjPs9AP0299dJPYVXVL18Ixx
ne+/Z7idrXQgiCxsqOfd1jc1Wx1w0nBdbNy3TdhH37ykYVYDzIybfJoieWDUq7WBRNheh3EQ0e4B
B4ZUapST98FLME/lfpI5SKbRJgoHAishECHAcM9EODS2wwLzfgS9KfW6ux8vXW3UsJtFQY/qinVD
1hs7ol+/clQ12vtgqKf0ysO0OUD1HhswSfWQUD6kZc7jUg8mT4pfDmI8ZPCa+wAJYmO7H2QYniKO
/5pbz1cOAYhEMSQfUgfLdobAQhI4pV6Ix88AumntzGRM3dcUeEe31kZe7LcMfEe66rXQSi4DtG8w
qBVOnqtgtFV4kI4ZyF2aFqQ4VGAO0g0jsDpY9bJGiisrPPFFPE+D6AQALEDPYTxJCcMcoGNqA7uE
nW1tSupmIgUyjhrU0qW71VyVga/kFfjOiSlG72HSa41KZiZANFztrUDy2N/2dWg/eIOJCBzLY6E+
eDvOgiznm4PUaRbQgF/k/51TnSYGE5nDUAdrcDiEV1rkcrRpG5JElhE1k1rnyGXNy7pqOFBh2TTG
w+TZAbpHQhPGg8Wh7Zruf40WIGdEi8hTksrAIprEB90e0aWhgJYaGG3LqFclSTDmws0C/qgxuCoq
F06uQ6xyqzZ23wo7S6Y9XZf4Ew1+ffwhrPqPC/n7xRREC5oulhFrfhjwqpwzfMIeX5aV+PAd3D5f
U0EHS8Id0n2mZ8WFHVX0A3QCNBA9NsZ61Dxcjr9fTk9Mxb8eRa6Am0wAvNRhsaFnOg1nf1qLpnCQ
Yx7j0JvCqFYbOxAWReSE0BTh3DzS4TY71t7zrfBTpClyh9KwmldWERhfZCgxO6aFjKyVQXPWXxop
vcpNZvbtax6zCaI7RuWMBd4v14QkWVvZJggiSg670SKXk5Z1i8zwtbW0aFRuP/hw57eXCTuwNHdW
6GEsgrv1fg2TqCJ1326+cjIpL+m05OkSPhpXT4fAu+QU2fqLSDjmBQaZ8K3Qc9qJjoNadg1vyjfX
vZc3YqHQW12PdEZX3RjH98YAr5qZkpD3XjvGB0C6rCm6L/MYnK6BDFpHoHgZDa6zpCVM29xFnIeG
j2DDgl6erNcE2VV3ls9haPn7T3wWJ4cihrOozrKCOZJFG9nC+0+caspB9o/N2ZznaiZTD84Qqp57
Z6gSckTtbtlteMbUZdoF6GWkou9KTc6xpinNcFj//oLOhvvzBcFoA2cwEz2xBTpn5UJmWRFFBPDw
2Xht7RWm5Ps49nJCgVrhl4S32uNjhwmASS5eq2jdy9H1jx74iIhuU4MXvmdQHS9EIL3v5A3FzTom
eenKMRNTbNoiyb5XkWRUKXEpXLZdXqb3eu8OnK/mAScLTfFiFLV8kC39euhAOt27099FElTQrNch
ryzHoIu6VaC5SbqpCceArYFsf6F3Ncc3WavEXMgCWMlqzERdLIk6I3PBn8woIrVgmLG5iFzpuFCU
h/zI3hqXGatIA6xK8cPS0wTSyCwz2GF9KHcw7QBzMPbnICn9luRTAOscFBIfyZ0Zp6Va5U7mWft8
jOdRO+ibI+hm8Vh7Ix1hqTj74Pit8MB0mXdJCCcphSRWpd7abIj2YCoI2wOgi42kdxQt46bTF/v/
TEz0P1EnNJMif6MT6t7Sz2/V13dSufmP/JDKmSZSOdSWJG+RcsczzWLzZ1Kg/oclPbSUhs7uNrtV
/60UcvU/MIVRylJO2/bM3fq3UshBe2TOgEVMIWxF/MF/ohR6vxISRY1EDoUcdQdu6fkK368LcF45
fda6WI9O3ZO/6qKXczT85Qs1ZJ57FGUZuBt6XiA5VKSnzVHrMuE8/3TD/ubcclay/bgMDJ5QSS3g
FEDY3l9GbkvBA5xxGdDWAKUMg+XtlUuKxAKyj//KgAocSAz47VNb2gbK9MpD5hDbIAF2bVH610Tc
sx35AbduaYVBfWEDVKM3O5ZdzB+08uDmg2uey8i/dkhE7gYKLxLx2KlnKvCJd/fTDhnHk4exUdFe
BNWI5TAft5FPWoCy9eJAvq6kXPfDuxpu9VprY5vNGyZjXFriEHS4OauYgJ6FE/qM7z64NHRkv1wa
14a7AiEmYsizCrjVuXVCo/Mpe5EdnNEeFt4YxOuB8++mbqZb4Kr076mJV5MmxC6amJmmoqWq//2V
vD+Q/rhHNO1IDgBGKNlu33+vCZPrUZQnZwT5gQsr8/NvIw2sG0mmHwW1GwEfmeDeAbf7iEPK2/Pr
TXCoXTiLkq3pnsnHKj/ipOY7fD+2OelMg4YAUjxRwZsECDtkMyQxzHdLRAq//9Bnm+3pU6PjFpKC
dZZun5fx9UzI6F2auwgtCJnR0CssNNdwwWPFDmhwpgl7PXf7RdW31l2PLGYxMji7dRLf+xCGOr/B
7x9T6aCfm7OB2cnhsr7/CuzJreRkIP4yCq0hlMbRyEeJhckupqhfQe03zFguqtiA0jLZQ/pWoNsx
l3ZRBljB/70u3vz4pT8Tdn95zVm1ONUgiUTVwvtjn73m9B7zyU9qb+2WFq1SBi/lhnG4f0kPH95E
j5j2JeJItwz6Ir2KIL48dgAQH3ChbFImWejAu7F4qaxBOw5xJFejB3SsnBr/gwXp1+f2tC4Kz6EA
tj3rbFkEfCcJdu5BcI0h2Wx0feWytOnmQMm8NLD6XlmtZd0DTwh2H9yjX95dZNAIQG3uE10MYZ89
tqqcsMNxStm4E4BIjBwjIWRMvRhCaYX+EmW18SzadPqeeOGwG5QbHpinRJvERWf0+2s5KSzfPTtc
wdxUMWfWK/+dr/WnJa6Ng1gfxmCe+UcpdUU52LyqBEuGxwYV1l2OTXy8MFihr6cR/8Leg73Rkmg2
AG6jwT3dggI2owNwVNE9Cz8gFTOQcDuxcRbgBlu6argHxBEkIIZhZWRDs2XkR/ViOWnqLZNxAAX5
+0915p7h9YTizh7D28kBAIXp2aIUpzSxIpHAe5VNs+vavt2JnCMAWXLRqiuVuaGEHMkfM+IvA5jR
nSsGsmR/fxXzL3l/aynF8fDwFzsT/+f9rWVJDiJbDe3GsIthWtRNCRSu02Nx6TXOYz532n//C//m
y2RzhQ9joKu1KRvOfqPZVkMhRq/dDNbYv+icATaAxawHQ09zd1VSoS6LuhiO5aSKo8dc/4LmDLJJ
o3FuKVa/gkJkVDTZ5YyUjp8KBQOPmcshFCOS0zCrs53U03l0Qw66RaQVVkDb1Jwvv/8cZ42++evj
c8B5oapiIfmFb2tqpjW6id9tmhonwqqy9GZtq7YGLBiUByU6uSNRBXwlASS7YgpINILgf0+Gxe1o
VcXGC+HhAlC07yy2vbWMZD/b291rP2GMWrCCfrAfzAaes++ahitr3rz24fAxzl8jIo60sal6lKlV
9J0wj5hwsr69lmM63s40vR0dBm/fSiO7c7T+C2cD7zhb61Z1UNrRGg2fdnRJLnpQrt1cG4rue6OZ
mYa3dRqfJ0RTqCHy4RoV8aMTaAm0cv9SM2Na0ShVmJ1pXXc1iCn5oAb69SGeXyPBEsE+a/CFvH+I
jQbkVZyLbuO3+nisE62Fitipayq5ce+bVvzBM/zr7yNpljqOHpBpAzw/2z/AB5jEFclhw1k7/2Q2
2leKjohmTdV/1oOo+WeYnPlRoxidrSTsA5hWsF+9W/+QXWUIJVq8hcAvHoF8Jt+0aXAOgBzmMXsp
P1hwz5qrp19IS4L+vY2GBqPY2Q2lFZW7gR6MmwLTyRIhEbPLUmX3YMVKAig654rWn3VftlACrN6B
+9C2uUQco3Rx0xJE+2A2FlinZrA/2JfODwrcCgo5+m+CJj9NuLOSEt2np9WRP2y81Ey2/uiJp8AP
8R6mdns1NK63zmxbfGsaoEKmkX+Et/q7X+9ajNVgflq8+2eLlyozjM21GjeTngyPulaIVwYRW83K
3AaBXGOuBq35Cm+luAhjzfngw4u5qf1+teYZgFtD7gtHLqqX9w+C6za5CXer39SKmmWBoEA+VFZB
qBiZfO0qnuoHrwOh2ATOPgo5nldztqw5SqRqiGVRxbQFA3E7TmGsMWt8/P2a+MvdkZwgQUPO3hIO
mue8czttox7ymrmxKQV2FfrNaxUomHBGWX7qpUlSYlbeMfowN3la6/e//+2/1rsEJvAXe6quc1Q9
r3ejGvO3yVhxE0eVgamPgNXHnsZifxXXvFXQcBRdiGCwi2ZdMxyNadiqaicEmTGE+9bNPy79uSD8
lCjcQAfxqc7KtwA8vZ6RVcs6AeWceTc5BL6uYBMyLnxxoGK0Wv4nD+r/sGfLu8sv5R2h4MfExsNw
NhgBw+DDqBDWJglqk4Oe14nvjcSSMma2s7W6Pvvi0HlG/RTz95RmFB+UFHMn4f1TKvmsQN8x5luU
rt5c1f5Urg1hbxthZ6PLBA4K9RXjQkzfuI/yPZz38qJSepztMYOjYE/4V46h1qn+xoRiVK9yoNvz
w+tn6oNe31mwxunOeBiSPM5E89ciz74Opu4IyIzW2fiAaMm0A2sml56DmBDxfTeFaxezBeQLbky+
ypWdmYAIa0RvXdTYeyibgD+aznDHnceE0dvkycjpwew0Hd3pFMr7KOpjxCJRO/nbujeAkuQMA/uP
7u8vqwCEDJfeBxFGwsXce3Z/K5WlokCbummTOvZB3rojKOy4pOUQdiGDZT8PLBvCSQ0s0ffcYaVU
7uhLxBooPkYoQ82W2XV9LRCng6AAD14Q9jaWH3Hwfl0PsECaJACwamGOOj//O8puZjKvs9Fo/qyS
dJT7ptWfmd17l0Y0pju3FONnWajtaBvR5vfLwS+bNAXO7GTWmZ8YnK3ni/vpKSS9M/STKHI2Xm9q
d4R9dDd26OnHRHB40Cu//ICrdyqf3i3O/ELWZbYGaUCbcs4eLxoMtS1C9Mmhk0Pv1kwyWjnzrrTY
0o/MJy219i1JlHtFPCZOHX2dDInaGykLkaM12ZWanGSFSaY+mJksttkYldo6T+mGZMHkfgqdguzr
saa+giW0/P3dOosUm18Og63eokNCnSH5EO9vV4j3i5TQiCwAnvArk8jfB5GTgasCETxlA2feFEwv
mQPwPI7waX2SU0gpBvoPFhd4L4olOwnyD2pWMT/L72+qyZbPf2aYIl3n+Vv+6VusaJmo4r85O5Md
S5Gs6z4REr3B9AK3897Do52giIxIjL4xwMCe/l+3RhWepQz936CkVFUpnUtjduycvdc2njniF2tI
0WPfAyEGQ/tjGfpk6m6+tPuL3pmoJj6U+j6DJRTez8YT15nIC6RYJLqXB4xIE/kFbpEfdWvt+k6P
MTJobwItcT/AMvu/XDi2SxZaHN9c/LsL501wyaa1djr8pHAeRsyJXVYvYfzciTD/2s3jjKaXlF7a
h94SORmoCP1tUR0aWrZqD+OMtSJJLxXg8QNeP3Fe8g1R2WbfKm7lLMHNi2jZf7rwf67et1iVkDvO
4kJyx7v9Qw+zQA7pmCOqOaJnC8+Zvwd1BJDSK146wrWJcYisb/4ElqpwpXqL+qZKtL11j9XMh/2H
9/J/XM7taIrHFRumx638/QWYvZVTBzX/MRSaSL3cWw+Lu5XXPgzUQ65CiGJKimvU6/jaW/P22Dim
feAfLsLdiz8kuvyzAAuYX/F1IDrgDgXvd/S96dFdMYZnat+fGigedcIoVL+iIc5vbQj3zivq6Qhf
1L4vwmn5uJHjmS6+WjMDvSchKcQ8Mx6G0abW5g9l+/9YgTgBAU9At8Eux5n093vldl0hJht9M8I3
JFc97etDHJIB9Wxtk4S25cH8/Wzt1nwKXEvbx8jave0bclIKoKZtLYzjm+idB/pn9JLzIBzCFMSL
vQNbNbK9GrfzgBWKcWaiFOSyPzampMwsObX86Vb/jweP/ORWTdIcYQF492OiQcNUq1d8fV0MnFu6
E8fQMDpuVWHlhylQ5gHPWnvRa/FmcU+eUVmFZy/O1Qm3bvCH9dH956bLRmbfghcDZrVMCn+/tyFP
Ty6cDI4ybM2FZITusZt5GqlDmvzBnz0nm3eynzukQVkOoomOkrKfo3brjnJcbdwnegR0ylrByaQg
6RU74WSj0g6axJQtWg7UbNabCFbSdVtZfRvdERBSNf9AT1x9bVoRfvrDt+Vxzb8vrhxhXX6Ng9gH
IOrtEfz34lrVu1VPYXx0+cCepFN7DyG4vmPcNfX3lQjzQ1EjrXTtEmG1nce/ykL/4EEMqVG7fJ3t
2j38Hy6JA1bACnfrjL3vUVT9Mrs185ZjQaPofgrVcF/yvh5oK5vUXZ39RHbx8iVmV3pkXdjTjSLu
ANAtxM82hU/GRl3+79d0e7Lv7xLxTXQeoZaQPvfuya/Q1jbbETg39yD8vFdtCY0/6B+o6ddMWr31
0Vei/cNR73+8b7R8edeYi92YfMG7ZwO6DOIVHjVenoI8EHQkZ/QB4lSpFv2QbNs7BBP9l3KqqrtB
2eHf2qu/Q3wjrjZEgXKqo3l6sJq47oij7u4CV4WPFvLOQ20crDeYZdWpb1cH5pHVXAxBE2/96lZv
bDT3JD9M4g930flP0+C/76PPY719yCg6Ingc77vudUP6FFuijUVtnOLE2wwJWDMco7cqdvctBT4O
q3NmIlGkLMIDoZOLG1+2dla4NHaOnAc8sKM5GPQbw6cOZFmRul2F7x7DuO0+7rZnEVOOMXv6tjnN
lq2MI06GwbdKVih4RVp34VtQy/1LTr4eo5eu/tRvds+sX67JiOW3S63RmYdsiRuq98obsfblfCYQ
3qmPF2o3Xz/Xi1PTf5YCwmQo/e1b0BFPcyBtxaGrWefN1VOq0Nnarw4cvLZukygkIyH1nc2K024K
MEGOod80l9y39SNSKGtKdqBQL9w6jLBVNdW/JoQ/FbrSDTM+WohivVupcvKzu0KTS1t3VoofaC31
hQqhfqGRM/1NqIOODzs/Lm31bpqU8YCOktFpYK31anz05VrZ2ApU7yUkZeB+WnRcEtkugpFAps1q
OCt4u3W35PP4Jc99wIikFxD0YCyNwbnP7bhLFpj5jxV5AUDKkEFPZxWM6wXBGxkaXoR+weRAITN7
nbwnUHSWfXV6ZmxZbRoZprKIRmCvY2vnJ41Cyzl5tWpeuXkshxP5OoY4vMJO+BpvKNE+FD9b5G+I
7f/9u/5HA54XkuUc/hDlOkfW4F2XaxhD4oNZ0rPWKZ1rZdfd0RIT3wsglgfPQL897FszHB028avf
e/WF86Nz+cNV3Arr3z4LlpRbs+02+ObY7L+rt2x/MmTXGbi11TBfmjovrl0V2FkTlY/ForuLV4Qf
YKmVdFMLANnbhJpWxHDNK4JvinkP6QOV6te/X9b70xM/m6uixkHJzGzCfnd6GkZW/9EUGKb2Vv9q
6g1A3CKm53Upmi+EaffHf/97/6hdWOE4qbHBulCz+au32/Rfe9FQEx8VTsCVoniL7wEd19fJls1X
0mHcpAxGvo3C7x5xyhUXZVqYIjbuWI5ZDm6RsHaQ+62VNJ/CfWpfoftUHwKSxjVm1vABvihrxIgj
9RCvWKd9Wzn2n94mmD7/eJIcNsP/SIrYKtgzf/8Jsb8FA/otcuydxYRZ74spuozNSCp5RGIqaPpd
ymtOqJw62Y1nPoy8fwVQU2Pj7Akc/UBKmNKnWm+mT52VQy285rL/WqpKQ8sU4J5lV+PixujyvcBz
WCVrV9bgeqKp69PSHuZPU4duPAebf8qFDuR1VAokZVn3cnuRLQJCuAsL0hsziO6LDI1m4ZsVEV80
79ASFYSTkIuji1llPdTeJlvhPJhLETXd/BxDQSQeqI2C6+18HaeuPTlB1k1Fv14w4bY/hqEqhyMY
vdpkOSeJH6iJuua8qYoQ4TCeKBwbPDPqEJaO8a+VyV0CQ6Jpvzc1rTEcBzwvmnbTTxaIZn6jCTP9
kFMX8iSXQnKckmQ2XTvICMh2V8Z6KdDN4JGocsDKkV0iyiDnVH/37b11j/5WVS1LWujo0xLeBkwo
XbriwmwOTX/I2NbPmrkk0qYe42Y5DIhhS2w6RGof1qaM9NkZyqa7iib29wc8UaQgd9oMJ23r/MF1
Wdp3ezC3e+2+5n1MQbSTYVeDQmj8v1iAoucgiNHVzeA9Um8D6cu8sXJxXbbemb7Y+MH35s465z1g
mMSrgjrAl9yoJ221NyxqUMPzXWLbr1JZ2+7XqLTiZ0UYO+YhorXsjK0onliGlXnrsKZi62+C5hkl
JDBTq17XB+xR85SUQE6SXoeduqXyBdUh7wV6c9TlIUGYeBndI/8rVMtA0hg+kJJmmg9iIgeKOl/I
64aj8CScqeg+lHiW28xssHvfXIF261mIvltPI+jSiRggaf2sK86ulwLry5jtRvlhFubd+NEq4N8f
47HrrKRv3UlhZpobHCWrT5dsLsvpDvrn3mfN7oeC83wtEUj0KibwrQxjPT57a0lwoFfuMCQqukv3
SGJrOxV5TWxVYFfLqeWgT5zn5Efzaagqvd6jWXf4H+t6mejqwXc9IlmLqmNvhua1Y5tdU68r9zQg
Fqd7xiYS3vJVFqsByEqSHsEzvLquXkTx0JGnV2W52cpX/HMlHvYlyrd7V3lm+GCZIYTBxbepLwC+
PefgGr1bpw0DCWm90SIYj231DZawi3zO+MAJkZm9YWtOxq0becIvuaaahn77qw6GhihsbUv/2g5r
yDCF//94JiPmZtAqrcVL3HKEr3EL8PbBgQ31kmgasuaJVw9vdovIj3wm2UzHgphDAsYgVNw7CoDF
GQzyyKLOqYVDno6/AStSYdJiAU8loYn3PEjFnL1etgsuHCs45FEZf8AL6ohnFpR1TxGebgXMnNso
RjMFfWs0uV0N0E+VFsUiauDe7JsPgwOC8+AXlLJHx59yk5odOjGCRh8wWT6qoYHE3TgEcfh7/AEG
rO9cu3YPPpBurH8G09KzvPWICBPoV546urpp5bnFTlTDWPY9dYDwPn31XYKNk4EMmRGCyeB0GGgB
WhzYTsGzzHbsYBF2q2XJNP7tTzUZoL+0sL1Pfj11Iz78AGQpTPMiuBsbyOpEBOooyIq9g21QL6CA
EozI4Jk80VY/8t7Wc2YIdfsEkhZvKeIN8KH1RnZmuhaWH50aeJsyc5pixozGGzMnC0E084uQ/NAj
Yhcqxs0F5ppVYtvu4Gs0f1XwcttsjvugQuoQGP/FBmV/1dhp0EX5xtFM2yYVPki/kji0alQ87lKy
TtzydnqIr840Z2MQNmecegJQerPwqdPJ1nFarDMBiUETzS/2uMwfjZrw+6m1nquHeKwUAlv6BURk
esr/m7sbdHctByw3UxRJn6wdZ22CFs3ca63UL8+bFO1ms0ZN5ol5ti/kTjcUwUTRhK9oYa08xSCk
3dO28emfNiriNauarfi4TANuwYipnXeBCLxdrKpqlku9jD0o59h2gN3M7f6wlQB8eSmDsMZR6uj1
UOC5rYH7zBRpka0IEiSSxGTE397MoavEQUAPaSbmcoo2IPxBH6R1bY3FuZxtFyNvsUR26ncRL7BU
hX/1cBN0V4vqNAniFtr33JlhPu0oYTXGEtt9q1Enlx8IeWIrXxodT1esVWZGJVvPVGzz8jZA975j
/Fy87DXfKPEDlfNcyzb8ss6i3061be/Lw96r7YPwFJYg1eIXf4JZoUMCyYRbHWrls8RK34RWwm8B
JtOMpRYprkdJ7XeD6yRmtFFmVCQHXmUoWs0eXbqf5bLcMg6B1Hp3vAdkvPZBM7/qVeQmIbBMRwdU
eM3Eor85InM2bwAb4sxbfySpLP4lq4j7ErkjLUr6w4PCCwg9mORXh39LMPfDZVuD7c6sq17S6LZ6
HSZTsAvOVARQ9ffJQyLcljTf4oXe966R1KW1HvfiWIEN6Y8z/xUu2NWHBBJPlXOd3G7EJaFl82kf
yHu80/S998sUiQZcsdvqFqcI/rpybqh1osbvgkseGtQf1tJAEIGCMh8Et/WxRlwI5rD1IG2DhJvv
dkF+KHUgnI3UNAYmxAQQ4w7shWH0CddquyfjgNmsaablOIDypkG20WC+kibHRtgxCaEqKGl4ecqE
r8iO5jUJAxhFb20jtf3YMjaTd0uxhD/QrsUDI293lgfSqToA/mMxtcicx/m7nH3cxcHi8dc45Zuv
mOrFkK1rTLJA1BsFwsloNSeeZxrISdu4v1Z7aOaMcKTt57IJ+7twmpeCr4XrGiELJKwuNJgWUrhP
QHXr5WD3tveS7wYzxK3LjaSPCZTzYFV2QOpEUVsPbmfRLxcxTnv+Rmy3Zxj7LQxUvwcEVeKxT9tx
hSOf71F0nQXMhHPVNdwb22mLjyXd1wP9zXo5a1/J4kEVZB7wprRbmzhDT0xeNaNqudCT2S496O/5
1WzdYB2EGf1fAoeMc6Tms+wXY02iT/jewxz/hZxfCGWa94z8At5USgqqo85IymGl8irmpG6KPpHj
TMShGaDPI1NtO+T4jrOeO0x165FVI1TZ1KwYUESM8z4RKy25c673CPH74vkvIx6p6cD1E3MS6HFJ
RhZy7M5a37hUgz+keYAf70I4G/A2DHgWA8GIsIZlisz8ncan/dAThIlGnaElrszIqP65aMMlPyFp
l4w1Ha+GWh44GEW8oYSeQ/0TH0vQaEAAm3KmAaGUDE754IdtZjEWrS78QILS+6VyLwjQcvMw6l3L
Jz9agwlZn2PZp3p3nb9pOnn6ug2NbQGzGqxsbfzWzcS8MaBsFdB63KQzUeEw8Vq+0dL7XnPqIOXO
QkOQzltjpkdt7VSW/eAX4xlv3kTY/OiIPuVj70XWgxJoiyXx9hbkjAxl873A3/SxiaNOp264hGTt
+s3oEnytWNOZo6niEFqb+ArIu4ieh6GrpiNWL9Yh0B5yPZfjEhZfbEZlBDjrTj7NS+uOd6zg9GGE
dLdHHbVxffW0P6BuY0RoEpJhdHWsTeEEh7gwi76vfD7Ue8/Q5njSg182l7KFm5O5TBqe5ThSYchh
IvYNKlnPXBu8t76XMeD5u7EkkhA5NPqmU68WED9Q762UqBrW1NLz2ldeeRQtJZJYNFd43DiElaPf
H50er6XjctBM12APReaLAca3k3OIYA+GpV1oe83pvnjR95nU5SDLdxuEWt7gjqiidrjknQOTFXor
sBXbroPX0Rvd/ix9BGMZB5bcOUvARt2B8UphbpllHqSyGZAgXsSw1sneVuaHXdbYKnQpiyt6U1LR
tqHiFlojW7Zul4hEaBROI2ilzrKykhFwhlerpN6Zi/FX4d8YBFtjae8RMpQHmsi0P7xNcyrd9BAh
lJp7khA6qx1/bRP126UvbxCxABogB/1xW4lv7PtyyCwrL1qCHjG7HSD9g/WJhAgOvhqVn6x1DuO9
7WazXGtz08UGrT+93b4GnYwt9pik0sXwiXnl+MHhjS7TwAxVg/1v0x5rc7TZIHY4ih3sqKzUoXbg
k0C58+bT3G8lAWQSZaB2nOJvXU+Emo5gnImW8zzvOjeiDTPbH4byalWxxhOOt8hP/QgFCKbK1U1B
3nUo1mZreS40PtUj1pPuu1Opmgjt0rerO9be+UVzlAgzcpCCn2OnHasgz9mzPxDV1d6Vc9Gd6XN3
RBXiK2YA6dnEJgaGmNONyvvQNtN2LPpKR2/xjNYvjczAvELZHBUyOvqq/zvcdtXBQnSgaJbWADwD
+rx5W4tlWC9MlPL7dginMKlch/RziQxWHR1n5Dw7FWUTZWG1iBUokhHVsSx4Hwgq6OT3RQxjkETO
NMUpAQQKuajLj25FBIwnj1z/Z7lYJVEM7RresHnbB/p28nUae/sv3oqa7GoqpO6AwWcwF0r5WT4W
A9l16RSQRKkcqc7+LhoPHIt1S6mEt72nvtBqe8mpLezUdclKBA8q8WUGzui4JywPQPBqCjhxL3Gb
RfeiG7kcYMdrnJRQYOJ0EsxEkhAC+E2dQpn65LVAgxK2g2ql8tidIN1o2736aLo2nNsmYp0oxxw+
XKzcvH2mCqrvOz+ylntJduY5po5zH3AEi4XqGabNM5kJswsYy4JX4Jaufh3tkoaB5xdqP/VsLeIj
U55uyohRqDFmFFY8Z16xjd7TUO/BaasWECE2sNXyzBcTf/XQgWbg+mM2AYoWc4ndGuJqT/JKmIyg
T4uPEoPs4UZ8HSgxW3GVQDqJCh37wk/IZbBzfPeu0199OZUCuKGJWZ4Y5J0J8DQRbWG6QB40J/9R
9USgJ1WJMinpK8/oo69iSdahtL/rWURWslDpXFEe2Ro0at9AsGSSfY+NMigODsFFO1H0bhO+xqQl
ZBDONGqVwWXVD8Sg5rvAhoxxMoMXAqX0JivzpaPvcqhYMHb7xQFn2jW3ri8qylDgfVm1SEzhEySF
3K+c2A7rCChbQ+sZ5li1j/Vl2Ou4weUW27TJ4w7ia1/m+cuEXS063tImLpMW05xWeb5+k4b+wnFk
4L/D9YBY+yR7mEBv8bhY8SNZndBSaVULeu3or9klI/11ijs2K2osqgYIsiLt5FJwrimalYCLQeSE
8VgUzJep6nL3InafIAhrx197GB0lx/NmbkumhXmto/rgvHyJ6gU78iFslf1p4yi7Z7Om8slWEoHM
cYBspw9qqPPvJNyyDG4txylGDgjvUyvKK2iTUFbPjJ5duAIGehXuFbpmd1ZQevYTN1n8kNCO8yTM
82pP4DNsJDtuGD7S1hjnrxY8EeI9ezfrSz7kpcQ8DBnrXDVlcBLAyKqL2fTtjKjm5lr5Xe0cHOYm
JDAbZ/tS6piUmA2DH9sgKdJFEkte1mRwZJxoGGkyXSCkgLYX/vTZhLIkbNrjJx82NbI09MHA2XVB
WCuPExo5tqZgW+bHecH/naCrAfHh9lb5sJHzBGkpktF4EROn4aeusetPW19X3721JtfKHStZnF1y
0NYEI3I4XlZVEooilZZfGE1BlvHClT8PAP3NdE3BXIFD93bloLMwwIMJkXVb73kpjSp5JYp5tdJy
IRIu6cZxgNhWgFO4UR2rB5w6+R0AJTHc2+3EuT0f18G/BuwbX2cGpuUBJ7j/I6bhV2RtRYj6g+/R
FDm6Q1nsoBc44UPLqg3NOrqT2x3gWN+8DEQUL0eB69dNFA15MGeimu54MTXrsRWu4qunpvaLs0sG
kh2fqP9UWpUJknzeF31xir5/qKXVRp8mrNIIPUI5XZuuHqBvUsnCYV4VrcAwLFbogmhEIRUSxHPD
tfTNr1WEAmuUH1V/c67vu9Mw1CZ/DLadEWxHjsGPtdtsgAuBEz0SWETbl0tzoxPkRa6nLEhxgcgY
WC8oAP3pROeIeFsR5RRtW6PtB8fY0U7aW0Ed7gnLe4F+Igib1kX8Cy0cXIdCt5V9vuEq1WldRfMs
hwD44UbDuOFgqBfqXbPEHJ+69W5qjUu7S0jJfrbHOXHQzj7ChOIXQX/qbzzSfGSofmDyrXq8p6L9
hdDGXKJmcX7QG0TG0uQRFjRsyHATDZC6CmrHF4jYtcupCaTmMwwF92s1baFMQ/SMxAouigjzJW9n
wqXwihhqLUupq7SVX6ZDqP6m1a3FC0E2G7TSSFvTq8fmFGYT8pDuOBkB7B7rrQcqXzGHv9qLgUVA
qRvBArSiVj54HWE6qW6mwkqtkhPOgWetL0HO/gWpIRrQl8+G6m3jsP5B7fQzrtE8bu11kKP9ACC4
/KDBOlEGRHvFcae/8XaM5Z4mYL3wTcuICnMPGove4bBueeoXNadITjXyuRhE6x4GQs+nA20M8UDI
QDleGU+HgMo8u9OPQzyJ6dEWexAcyApaOdIAnJ6/E+kNW2GP9HTqJUrxZrCtb23o13A5ERicqBC7
mY7IMDygTd3jS44staJisMgHhu/X9KlqQGTx6c+rf+tZiCihuWeC04jcWjyB2MOFM5uedKZWbHv4
mR7mQEiaBy4NUE07jmd+cTUAu4lcleX4rNbr2FgBrurcs811dp2lPJdNHcYXUa0VpubIzmlBlCqy
7ku1TvUx0Jr4opwVzdytUKh/eUOwUmnjVB2pJNrFPVl77+Y0K+K2cZ+GUdoX6kpQtzOM9CdN1eSc
desKBOxOTA0e0/pU30aFcuZRN55urlvQD1/ITxQ/UAO7MpHdLO0T8VfOW+5NxcsKxZ2Q3slWHBmm
utrvMHnO3UkVXpBME3v6YbQHxFv7SERhAt122e8Dqr3Pxg7Zm3ThVW6qgj5iuhwafiHLml+nPn2z
rzAIo8+i224S+ZwOVNpyIISa56g9q6mGf/R1K3/Y/VJ8y6Eu7ufIIic+scK2/EmLb7n4enHEEaLB
zqsZj6Y+yLhaPmAXAsVBwReWiebJ0PKVpJHcQpSh4OaFrRJ/DKaLWzni81jb5mddTvN0UZBFNVoP
rPZHvuchPBUlHfLUWWdvO491rcVdH9+6nzSGtXwAqbj2meRXRadunexfNFn9/IsYqz78xux2z+85
PfotyYTO4hzrDjLa64AmyeOgJ7b1F7FoMdjlsoi91NE+wtWKN9F7NqMh2q0mg2pNKeaUf6yIUXxQ
9cr8j/Fw/b2PJXKjYJddSiiqOIGBj8hvN97kQaUPnBM3gz8zOjlHfJeUeurNIcagUOW7AjnNw2ke
pQh1fzTMpL+tG86KZ5xCMOUssdbijlJySUP2nGwCKkeeJH02TegG+aPhOZBr+3NwVSAJwRi6+efe
zwsCH93uICqmYrUT5FKc63fizOoDbYA6fpA0rl7yrg4HZmToPZKYMchn4G7lfp9rTHVnorbKlC2K
HUHTafN/tLywn1TuLENmY7c/xxWkmWu5zIz3vfKG6iwaf3FTLPZ28/cWmKpOwLG0wzEIutDcVcQO
S5PQH/dzxEqTPpc9w7JUI3v/yWm62tPdcS2SxHfOU4NFUnxaola0P9wSA8pHg8mv4iOOh3NZQkG5
7yYPydI20rAnobvu46RtWnsACTarN9WB8T+0IPiIFpBDFGU9UJY4rUpCzpJFboABN7AVCB4jr11O
Fuy99eDkK+E8EWppkdnt6F2tFnx9UsKBICOS4XwaQDfyTuAU0J3aqCZFWvWMv2Et8nV90ZMh1zNo
Cy//yPytf0ItMgcHuUxzfbesA7niLXru8tSQEvmEbSzMD6YIXdLX52JaMv4LMtNxDf8VYWWK4Zpt
/rkmtvGzJoj0BvYyNZnv1pbnHLtcFjV6y2QqAEurXwvJzBn+Qu5drEbD6Mc46hEiqbzisZzbqTqu
u5r1yWckQhxW7nQxmwFeOz6wiO6cFxaDuuTrBuG48XcanSqs0bnopVyQ/vp7GKb0Dq2KMRGS+LRn
DrykJpzoza3OBuyR+PKSk8bU9i+4HR2yDC2ziu+bE6q3kaXvy+TAjslwEI4uA6PZe5AuqXawQTfz
aZdj5FzRA8uakQLxMChhPdvKvEFIdYmWQbbpDObMOQdExP1Fm4F7NUgCdlPuLrCxxi0HfWrbJjop
yWQugfDXxKcZHTPHqb4sAGiofPukWtH/latAM09laCmAWYr8rNEXE2/IIY/EhUhMkCx15N/B8TNM
Yi36ZQdo4ITZDwKaz4mvfYHCGwz47NQahL84CY3bLWOgDzhxNDq6YsBCQpL3FfM20Ks9PemqQAqz
OUuVMVWKbm1R13lqBl75BPUmC2UZSkQGtwPQA6w2aOSDdgpJiTrsR9nk5DJu/F9e2pb43gTyXy0v
um/kvS3gqt8HZTz92sCIjYd1bazmSuXW0LbAjn+sWYmXI/EeUXVuV/o3dNYYo6bSaN09SWGjU+r5
neGJaOTQP0YNM0BmCOV0z/iQPmG35+7fVVF7XI+4ce2bycvLI7AY5Aue34KgLBem6QfLo3+dTMST
2ikcZw+uJdlr4wGotceZCmpBNi4bd7zdgvyqtsEuMjWG9jdihQaAt7ve1j9J1266md8VLbiWiZEA
o4DYEXrE7zqIorY5szlLnPU5PSVFTyWd12C52la54h/si59gbzYm1Q5sYxofznHrIbZTh3nXPYzI
3NDGvS7GhOe6nwgxWWf5ceCbpYAviq+O3QSZr3piRtq8UR//XYjyXnDOZoPJjgsHf4UkJXwn4mja
vQlXpiWQ02GUN65bXqQQMWOd1bs0qmGI0omNvinDuz9ISMR7PSaG4JvSMvAdpsP887u/zZDKRH7d
wycOXPW0BEjU8tl3XFjBMbGxITvWhjqc6Xd1Unmk83QKwz08tUJ73hFzAwiH0m1DOMJDZwco3SNa
+5yykchpQNYsOxTZ5R0bXfGidKvfKuFq8+iUFaxf6lVdU8QPCJg3B+gL84ywJUNQ0KIjemdYp6Nc
84j0RoY/DFgY0gTZlG/t8AjNXH6GCH3zaI+mvGzWijx8H2f9scSc7RFEM//0kDMlNHS7z4hgl2cG
HRMgo2oj30CuAdoTNQvCB5CWkgsibW41DyksXyhRzPhdVnkYpTYwNX3AxVB9N5tx+/1AsW11X2g6
4wy/YRyJ5wz6+mdrOvTpzu7ZzwvJs0zCkdOtr7Igd/Tk+MiuWKHz/luwRTiOVa+tbyhXUJfbhQT+
DgJc9zRZG4uGtlfnzrFdx/FrFcK0+JPi/h+6odtjJ3LJvQEibrbG378Xn14v3XeBvbOx5iNrbHSo
sSNdXG5/5s2Nk2pwOj+muP66hmP5y89bcewK8wDFj3Fz669PuuSa//1D+Icj5PY2klsGBMAHLYIG
//fLkvRMXFqH2xERyvDIZmZ/imU1n3zgLOBER3Ui3IH5YhRPwNCW3PsUhBqiFqLdxHUlrHRXt94f
5HLvxbhcFJ8G98iFDWaDFvn9omZ3GBdi1fej1QzFdYph3XJSGKuLZFE8aA6dlwDFzZ9cCLcv77cl
DQADJg7UabhhATS+kwqGYqZw8hlmqYGmdjkpKs/anx7R0iMnwe/MBI3T8wdrbMrr6K+f+ddAGo0I
XS1CYYNAdeLnoLZVZqaaWunfH9X/ujrwHqy1cMR4YO9eIAcxdM0U1Dmywj5BcFXqUNbt+DC4zbL+
QQj/D5cl1Z4fInPDY8CbgeLj9ycgGTJLbylYtK3Z/7Go0S9w3+4qm1cbzPlOrTaWvZuV/rA/dLc4
p6gZBNPp3GT/vz9bgC3C7olq0hZgKn6/kpmoPO3bxCHlpZ5fa47utJvKOE6i0VQ///1v/XNbiFyE
kMSDuTfz8fulmebkgrpCmqMnBg7mAnnooVtJLjj0GKtYeGr5ZYk48S8UA3/42//QYqLQj293HGEk
zn3x7vGqLcqZOvHOk8p7Y4QzAIjctQULqBqVwca05B9eKNd9/77jpaej7WK5wvVgv//MnEWC2Bsc
ILxL1fAEARxJFiW7z2avpab3ymW9LEVor4j/6hGIeef0JxpYHPE5EtmXLvKpSDp76f8j6Z6DZ9uq
a5U4QIeBCFIO8NYwCSD+kFoxzZuGI1/pz5O6IiNrrD+5Sd7fQzCmDjMJ8mjQfPPSvNOzzvXGWzRK
DvBInX9w3jEdfD/s0yz/3d1YBPrrGI2oLNudNa0VkozQOqabMd0Msmy/wWHxVrrBY2E/LIvlfdtE
Uf2BLfm/LvJWeOBX5D9ovd+90OjD25Yx92npe+Ec9//H3Jktx61kV/tVHH1tnMCcQITbF0DNxZni
pBuERFGJeR4SeHp/kNv+RcqW3Hd/xIkTp5sDWChU5s691/pWngzzg15pgtCyXhndCfPb0H/5/ZP9
yweaW8MjahIjCAnHw9f+/qrIl/TWhvizrwkeO9L5qanMbOeOGi3aLgzMLy24z4d2ZngSTOV6YJwg
fB4YRv/J7vfDnPzzOuuumbRgczmY4hPAbvH+b5GamVQ646d9ZOjI6yrUgWfo8+alA9dZXNSuWSTn
hTNfdsUnIjL2OPBSAdsemeQmE0wxAh9XPPkMie6PFwheGWKgIWuN81jDaw1nEPfo6tqOZVzLOueK
+Uq+7FzL65rjZLKcBaSt6fHB7GowfwkCjsBdOtrGtTKT9rJA5CBOmc06d0qNzIwunIUG26ab6O8E
iz3BR0jozJnMGSwowBxA1zibiTPWBeL77tkBJTO/yCXV0+uqLWnoqm5ezjW5L+7ZslvbujJ7hEzk
NOjuheRRy0N7iPHjVdDBUXEMo/sg8HhHm8kvnOkGaVusQtqXOCNajLD7PzweH5cCl+1WXw0bWPop
iT+usjNYSvqNSoc3zwwLxoBPfih9T2xmUhcQrawG71/YOLo3YnyKLQ1BYO5NoR8lQ37WlTeh+Wn0
dvxDKfBx12MdNi0BhmlFQSCf/1CfYPPUga/Jeb8QnbDpe1ljTM34tMrVqfqHBYSN9MOSCHwDLwqA
EY421B/iw75XATosOreXe5RrolkFYEZ1HVVN9r2wtHreWpgikHKlqMNuB3IhH/3BS7zTQINQXs8j
hpR9NkhH/yy9gfO2chAb3dJ/i0m0R1YXSl+C/M7QJBkvlVbm6lMTJ02+bSiT1bauu1bfOmRFWRtn
0in3uxkW0mVU0W/HyPLjhldAwK4WPZJjOHD3061QE0DkKJs0U/JjTmY8DkBq50PX2fnyIAzk38HU
2BZzPYAmxsHP/HJva1jaNut49Nk3Iu8NojhdFGkIQHaSrhyFXdnP2hZOW/HZLKSx1w03ck+5MaPC
xaQVEcmX4VvCaA/RhNrf6q6RcLcO43Nqqz0TMVCVXTwPLvMoORDpaWlj9NAxtN+79N3z0JmL6lVZ
+lju0CARC+3EdfPJb00MKU2jDd/rqhBBvfhT/squQcengPVdPDOmMZuwjxODwIIkjULKIat9qjNH
HiXHp+JoD854Z1W1y7YWRVV0tESkvlmsrCzxFRb50MqG4ZNnlf50nJgeWhum1N3zuln5QYPCNA6d
dCKxtLJjD/60l1vfjdwk3adK+vmtREV5b+VZK75lmYccXYsbF979QIBGirObTJAg6YyUIQQPy8VM
QzIjzWxSbiA8vKVb5DZ5gwArGna2KErmq62ir8jwh1MM0p9BC00v0aGnZQUBk7NFxBV/haNbbKPc
cfwrXir3LgfWJdSNoXzxFH3gQBDZSz/LraPPbJBLtZZtsZbuK0U4KGhfwzlIlc7mI+ZZHMfm0hP2
ZLTJUYza4m3R9Xn4qBnXsZ4Nae0dcmhHxcaJve5NpSNzx8KQnCMbaA5agACOuQPCtX46N2xAMaEP
ULcCjfNvdaAvIcpzPNSSzCVnbk702AWGrETEKqisOPnap2VaYzWeYMAZRlIUYdYaFdOLcRFLyJrN
2xCXjo2UmOw3c8P4Ut6YCeJ3+jpkDm40a0q7rVY4cx1ablfcg8Clj2uUKjl7Y2ZjH2hc521JSa1k
4KGTVTRV0XxNnipD3opl1bumR44QRi7ajapE+4XTv+uvnamZJ6DovtrZ4pg7yijOOgLHeVjbtsrD
2S5qwYA4HkEejYYfmmVB+TTFkSm3aWslJ9fIjGxb9iNyO60oP/luOh9LZATf0JQ0RzfzEsbCZgYG
u7bgpRxLi3cQgEmO5hKfjFdvNM6xS5ja1ewFTAqti8R0fHbpsUQI3DtdjVIHfyzFN2yF00ha5CPt
2IE0u75Wd7qRC5iWRW1cIOnU2s3ci6a8oHEJL1IsQkR3k7nE/jkdOwLOULbwkHrtYr7ArKaj1iUY
CAMaatzuEtkinjJD6mrTUsaqrZspxfAKUl3LzDvKbrQ8j+fDrGhtIWRLzR6RF50OLDz4FAj9i3ru
hrMkCI18ySrkr3IeEdndRVkn87SFeknQC5GB5S2q/ebZpkkmgmpxnLtkVG4bWp6szsvqng90SgRr
IzK0I0GjsokUGVIuT5432psSK8BzQU1ahjNpk8umrFOpjmPq5c/0tHQV0n2xJTlwRVmQMUPmBVZF
Iu5mk5bAVJuwZYwyeckzDC8Hv2iSF0yMWGgiX06EaOVL/ShTdIFA24Ri5WOaWPJU5Dzb/HrvYUoI
3GAgFKVPhOxg00PmrfLtgvJnt8CoJ+m+yIjcpZWtRwTgpcmC2tJM59veLlp/G+WufVPWkhFHacfV
XRe5jrlp9XKVhyxopcN1ltPD6/aNhP69ab/WGXX7diwWUR8Nu1+eJzemDCEGjcQ9aF7uU44gH7kJ
kqV0QwsfV6LZk4cYjxMD/GquZxkCGDZ3c0QrNDSU72w1/o8qFLVAkBvrTvPqxg41kiLgw9ogmhe3
U6ZYfsq4jz4XBbP6cABRxPIDLf0auZuDx2ROl4cFslcRKLs176nbQFS7I52II6SwVc/u41cKF6et
NgSg5xrtK1MzA6XbWkkyjy7yM7Mm9ZgqpqWs40rFd6REZd/aaSFLTq+a+OCWEDhZsLSBZEYVGc6T
wVwFyHwLJegEf0HDV+lKtiOma09GVuLSH9HzVVtGne5Gnxn1kG6g6qe2js1x03olqnSWKabNNkxC
+B6zby83TanLneYjXAqXRU+Sw9xTKgUIuQ19p9VWweGUKYC5z0dsfpOlPHcX233skp1qEMkcd2b1
huOtQxCT19znuEETgdwmdz0kiWKLhek0t/AXcFcOOMMWM1FrD7tqXj2GsDotX9OaQndWJFqOrhXZ
n+rOsxR662E0bpS5eO5D5PLohXh/2dRAOdHb8scIpLyDAGOTppG8M1PMPDjAR7VvqR46FnKsWmtU
Xsod6Wl9ipoUyZucud+V3yEA2nBrh8/WnGlRHmRSG8UuYZXgZybDh4EntXzbCoU3VFem3rGbNqTw
jCT5JOe4sI0HY5r94kjbHv8X7fr+NUOnVeK9aCL91tPJqRIDYJ8NYqSYjAD2zjIgwPqpdxIyTuMS
MdvOEDFuj9kDhIW+NVsdHn7B8CyX8i5jVX5F+50m3ETLdvdTh4cD+W6Z7OZEDY8i1qNXx1h8dYh4
S7dxVtRfMg6Ky65JiupNSA+RX8snswhr0ng0LAtVQVQL3uKSxSmjFzZNidBRe7B34cNw+iUcMXZC
B58adRYceZgGG8s4HTTygdKw5/DLaRig15WZg+t5ANcbMbvVVCN2/VC5932WFiTt2inrWO5aHT9P
tuWDWOaJxKHUXy7GKoPPCQyoPBLFa5MpCb513/alRNVaOe5FHcGSDHUPw8MuWmw8kyrxsPp5ykT6
rKV9Cpq37uflFjNfDXSwa20iZhNlE76bFTNzdtdPySMBpPhNtbLxgjmpTXufqky0POcdTf1FF2g7
e4/nwJf1vVGkpkSONnQPYz3nCxWjY4eFuXaI4N3HSSjnmnF4kfYK3Rmts5IstUY1O54UPkHS4shH
qME8XjDOab4AuMJ5YCh9dK41hspT6CWzcbUgqGPpWYxabcrSSOKLsi+HNiDLM/rsEIv81rCcOME4
pU51LufRvMEMx4AH83OfuUTrWKXapHWj0pOXgPrcZAWL9QVcjLpeEadpvWU/SOytORl2dMWHfvHQ
zY1q6/csWpcaM/hLo55L5zzUFPO3diXJNjJiYJ4nr+RN2qxHaWQksTcWoaWjLNuZaeuQxKMv88bP
dBsdTlp5z5pUsc7ihAQiKAHDeIdYZjEO4DlZNMoNYECEK6DuLQPBuMa/iiPOERvDNBYvVFPWLNeZ
46qKKLVo8LZU1USUUaBH5ITG1YDvH/SDsUlN1A1b9JLk8o4qp1CUOmaVZ+KDkX/kY9UYbFuaZm06
0+4vQUprxYmkj+TLog8mbeChSV4jl/c6xF0z9BeVgUz23BRW7l6DPHLH750TjeM2Q8Y/Hst0sW+1
NLGdPRVVx6qPwk0NwYz2o9hS2vgvRmyXBxUnuhfwW2w8Th3Qm5ukiz1GEKNZ6lviRPnuVNNwt9lO
2suLxJZ+epe7E1GqLqvXeJy8XMafBGbM1Q5ZW3KbZKleXCcLepLLAlpsvsMdIqdnY5Q1x/Fu9uIS
DTToH5HH0bhniFfJuxw8NvaAZrSMgaGP2807l3TaFImhyj1Gs7GxBl53PvHBLpHUE0J+bbqBz9rS
0srT6lb2HTJ2grGbKbQmZlekPtMvfbJju7pF/YjXfYmRBlBeJsWzPsvE/1Nixq89JCp9dCyGJ1zL
h6LxvoNSysRBHiCHPVK16goIxOcaA98UMDPWN3Wi/gTnXRtnP3dsIIcwJ4Aj4gHsgLj1oTPuc/jO
p3ke9umcjY8diQMhO0F6N8X9sGNaEQ2hX07PcGaGS+rdP/nG/6fL0wAALkbriE7lh5c7eC4dZqLu
yI+ekC8NlQbiorPt9mGy4+7RNzr5Pe8rlFNV0l1olvb99+2Rj9dfJzb0RxBzcyPoz67dk59s67RP
57bFLLWnXVN5AQ4uujDUY0fkT/0WikezXbxqXNV4aOqpLZvN7/+Aj22JtQvCfIZix6ArTYzF+z+g
pprQgbzP4MJQkyO5lictqfUnn5d+4bnD+OKwF/+h8/4LOmG9Kq0gcGEu40rK/PdXlVjzTJLxQM1r
2SMTm+Q0TiSJmGhVk42eYnKQqeedUwO4Ro7s+w60RPGH/s8vtx4KnvMDUwDCmNSh9es/3XrPmzAL
887sY8rQitBGoG5nfRrGKQSA2CznBnJUeRc3dvut8KV+DVKl73a/v/0/Gsc/P/8UVUBNQBcwh3Vp
kn24E3BZysowkImnszPbnKPWmFe9raflW+s003iHbMUUYUs7xVk9cv13k0o82eXAmvrLPu2M/DK3
J1O7yUq/6r5PfZ1jAk5cIc/SFtlyoASYx2D0ewgwY73khKbXQrF4x+iR7NhlwdXaedhmDbKYUOuN
XD8vykNQq5q4mna1rbvRIQVmVTxgv7CrZ3TinnnlpQPGCyeOBnmgB1wDvnDBUx1yMUx2mJFCOOyG
yrdzLOQ4Dgkrs0t9wjDsVE8M3mdjOwxm8Q3rKHGoU4t8MKwBh32i/W5w3IGakp8zkpOdP3TJfxlM
ktSCS3/l+cPGccSP+Kqf3ngdEe0ssglnGVjnjUIZs4sqQhydxkweU4QgFw5pwaeBuKigorq+hiZP
MGG9zs6HOQkrva4Ov38MjF+eAwZhDOA8yJeEPdIc+LAQ9EtdSg0O3c7vPDhPE04z7dSXqaE99nMB
F8CLRpyR6CibUFr+Um4HQWV01dIv4zNSwgp9VCRUtEdkbbO+R71jNIE90vT4hre6e/SwzcvDHNEw
2k6lRvw0MQ+oPZVynuvB8VxqV9E8aV2bE4WYogDOAeU2O1noS3SwTawFwdCYa2i5WSLOgJOB4qWI
ZmpDcurLbZ5ENbrBIRvFGbvGVJ7ofjj27WSlqt7lNnTZe693ZXOk7CTJ22+r2Ca3zpq0oNdS7yKD
f2hvmKQ6T2aztDlC30a1NMuHqHypDUE8xtzbAyddAB7triKYDbcXVjiOyIT9UGf2vYPmwjD79Gam
UBUnjj8MvAFPL+l2Vmk7XLtmW9JBLJv2zk5rnQ0Vec58dAEBuY+DATdLaqmFeAp9hvsgeaMep7Gy
vnSaM9TnTtF+2ZJKacdIYM0o3pUL4xUU0h263NislmWXIy9Lrqa+nTggd4v3yR7t2QmzWi53HR8s
MuWBiLiblNog3hWRRldNOMWUcJ4bfDzEKT4FxAwMw5gT+uOVM6Z+tQHTQMccPmS75V1Yog0ewznb
dY43fKlzSRZ4D3LlpAyJKHaI0243KNJ+Q6o4XkI8xC4KpgleJwIBuwv8qDC0bQdWPrkeUxA3p0ov
eMxJy3XHUMi6ml7hnaLeD3gAYDNDW+3XYHCF9PtCtv56fjU6jWtJN9+jX/Xmmzrr9DpINNE9cySj
EEb6ghKuy8xYXcvOb9w7Y6jyE2ImA+W455LwS2rzsEf0VBm7yMhkvC81ZThnnIC86ARIXEIsaxE9
Y3WHge5nnt2CZIBGVbRG9GbHPX6ofJ4QjE1QG09drkR3mrUWKZPmltNjkXWDCOgE68MfdrGPpRKA
Q+peZw2/WcNTrA9aAojntR4ni4SuBRxPKr+9XVpSXihnlmPJg/ZPznHX61EnrFAv3g9DfNiwKEaH
YTS5nlVo1j384tcZn0scojj5Gjvt9PX3a9IvQ1yuByrb8wmOQLcAg/X9Bik0v86BxOCGEw7GGdGq
61j6uxYf5EtaQJYBajWSLemPVeAnk20EvW+qPbN278V05ZdM6CUHZNfeTIsAMQs7OvXCMpqSaOOj
lAuph6qLrB7LixhbNH7TxH76/Wv4OHZfXwKvwCRFUfDf+odVlfNZFA8Z1D2pwL7gNjB2Al/UxhUL
PVdpAkTTaQNeDNgS9r+/9IfoOebeBIQgqge/xsYOi+3DNLaqBnSRQ+TuygTLDfLFDEBuN5U4yCLd
Gfyr0hzxEyE3RurauRKthzaly7PqG2fYmD0U8JCiEbJTxxkbo541mAcOmXgbwG8tr27u8qy5C40J
nJ4cYkL8PX6885wBMbMkm/uyToQPNof+058iWn959hkCcG9RjbAEGdbHskUrx0iW1VjjTp7TjUu/
57tM4bkaBkZTlOha+oc61VrHcT8XSmv6ywqxR4VGxUjN/P5plLAGwQ/JZj/NOl3vSBI3Q9I5lDqc
l2wEdjslZ0E7otibsnXNIKWwsjY4gKxhq/dJNpMcq2Mwgc7hM9dx2+Kx7HK7R4GQYBrgPIYPWcQW
JqOFYfWjVgzqQZpNIo9IiWjWJ1Uc5pyKdeLNnIIzq532xwwNx2vN6XA7rdNjVt/u8ceD9E9FkV3X
b+V937699Zdf6n97Fy727/8G2vu1qomUIjf63y+T17bCFNp//K53P9T9+48vE8e7+dJ/efc/GBsw
Zrod3tr57q0b8v7HBf7xnf/XL/7L24/f8mmu3/7+t9dqKPv1t8mkKt/Hi7Fk/nfyzvqX/OPnrr4U
/BxxAP3y1uZfShbK//yFx29//xvT0/8KJTOIHvMh5K7oFip4hrn/FUrm/EVlx8rM8Z60S/OHuKes
2j7++99s8ZfHGspZa60BV53pf4eS2c5fnEuIWkLnsaY9wRj8r1d/85/PIjfufyWpg19798wKxpYW
Bzz+Crg5mCndD8+sxZbVGIlpYoFf4mdaFuBemZSRuwuApQr0BkeFny1tOCKJDEbmwtgZNHFD1yQ6
xiA7tjWqzMA2ZEevtK/vY3CrdTdUR4KkjetCVf4503IJULkcL6XXVxiRurS6xHjAPoyy4BJgxNZx
hHmspe8uaI668aSSxcO7KLutSxYPDJgR96ZjacOe5So7AUDqdwYm0hclUmOjRsfrjpVfzQR+Wc6Z
0eM9Rw1cffz0nnqEsWaJFJ+SRbbPPbkWW2xCkHbq+jbHTgAhg9BIgUDHC7UilnsxY6/PO7x6lHbE
erSkMARtjGWxMa2BeiPJ1S21mR0I18UfDCIj6O3G3pPEUZ+AxUz7XJbWDoPO+DrlhM+0lv3W4hfc
MuLUQ84cwI0yPz25yHFpxuX9VrPa8ZLD/EjLvsH6VhqGOE6jKQo+t95YB4ZFtDRMqvhZL2ftq6kt
LGa1Dw2kyAkkNJL5pLpiJYcAYXxZWsP8CipKHPregtleuY3/IrEVn9pkru+7wZKb2R7zw9hl+Cuk
KQ9ZCTYjskDmxMN8GKuyPMZVhKi7LK19z5H/QBe+fpjabgmH1pGX0lrEuYudhrUt68ZDFXcd0xxG
lOcKyG44gLs80obTrqxET3xcqNWeAA2Cn1GxD0FiFYxLFy1xST0HGMkgptsMjvOdNdQ9j+0wMQio
lttltJ1bszQhftSFd6wGy997jdbu6fJ3Z2zdq3Ipc09uNuZ0+XCXCnTBtBvL9sEEEbCJOiMj4An3
dgOUKIRBl24cL3I2jaUZn5DK5ubGBkLOXA3yg0MWXq3EfqbrQZt3Ka+mot53fSa+ToLAJBMoArcu
B8qlxJNvFs1u6l38ESjdsaE11PRysi/LLnJCnYhs9nTIaCJac50KRxwLbymOcdH0mIhhF+Fc3hfj
qD+yDVCJu9gMJ98wtJD5WLzNXezxPZ3HbVyl9nOVD/Gh7cnfCWiCleeIJOU00BnthwUHxIreXWo8
x3lM8EE6jq8ILrCkSMskSmMyabDXyjiybfdNoJdJvJd5G/Evp+fAJRJy6y0QPImAfe7PZLRbZmZt
ByJD82DmvRzxyZtQgNXkrnQR9dlsFz3s+lh9Lc3Y+QSV7nOmgSIjO9m6MtrxTEpRAV0GRYTFWPza
h4+17XKQYVhMxm1V0+EsC25RP7rGZdOsA8WyqA8uQfeMk9vOUQFOpBgdxJwPj83kYwSLEPNglRtQ
QvTLgzkC641Ge00MKZi/qOoAEcbYmFqrh0yhnyuv07eTLaInPqrDBT7n/LaI1aOIfIDjDswK11yf
Rg5s1rWyabwmeRbMlHo7LcmymwgAEYnkJPAEYAuHq4aR47D1q5TyrEQc88g8WB0sj5ghUN7irVGx
cZ69gZEARhV8X2afhHirppjBot5fFLbOWGBCCHZpDv2aviunjhhWKpSrmALsHMeFEwV6hsXRBjkS
DctXsHfzZVxXy7cGlwZK78Kdcc92cahs5MsYC9nXcTS/GVGubXx+317L5v5U5sV0NrN+PXLiFMyz
h0yznXqTTASXBg5jrekEWnP0r5NqZpipNUP21PBRv6roRKZhygT5FqnOpSfhNjCCNo9sZTEuXNVE
+IS6iieUyMdP2Bvs+qjrstyTSdDVtOLVlv2GcKhCO5lCThsF0p+xPcsdqRT1ghnLzPFGaY/50Lvn
hSH9J1y4u8KfPHrKLYCdtjKh5/Lo4ndN95ibNohZZLcZGcPAN4yHCznqLrQCOmRm3dscvcZXqwED
6A9gsy08u1AmmGsrSLZBjCk9zEXnQwgDKwlWeLlM3HTcjkkBJ5g5k2+Xr4RZvuRdcRT++Eww2hXq
23tXS8AAxTKl3Vu6iOsoq4eQ83x96LP6Cw6p+RK7przAt8wfa1ntQU/QrQ4W6DtOXcz764WVkvbC
FbFg1rMGi4dAebs4xV5pBpaK6k9ZIubPSVN4jOJdhbpoyMMGH3pP4FT1YubNsz/OV9nkX3s9C1Q7
tt/6tgHEbsK8YGHcslpMAKmEulpg44SSt/WYO925F5g/Z9u7tRAw7ICify0nLXqCiAk/LIOFQVm/
sG1DvQW4xXzc8wcWM1DgNP/ZGzVi6+7oJEjE3kTMDGPm3eaAI4NuyC5IE8whi7EBM5vRpuJgJ75+
X48i+1JAgUyD3JMihHPCOHQCktYhBmC1G/KnGR7VqcXdvPfcGXMVnRy8c6J6HuqqtMlNHLAIi8o9
GmZtfWWeDaXWLRP4a71FLtTcOd+qGGssGGP9lsE1+gMGO941PmM6CG53Mr10Pk1CRo/VqJz0vM79
b3C6vRoT7tg2YhMjFu5WCsO654Aj9jAxq53semAKjP2PPnkuG6934pdmThx0UbWlvWREnR1LJ1Ll
VgfaJbBwbViXPf7lOHseTB0DHzQxB+vddTbr8xRytKlvmaKLL6WZ34w4JMYdZdViBCS5leQld4yn
ezGXN9MyD4/Alp66ik+U8jqATYgE6LkrGdDKzHdVW8utAaLzgcTu6iCb0YFxQ+kpgszWG6QcFBEB
AVL5BviT+wz/i32wttpzpDfRpWvm9VXcYhJpZaeORpc1m1hrFog8HhoiYAzs3r7SXvkbczswUDay
r4yeuJJNRJhq7Gk7n0wMxg90wp3W3FqyiC6W2LX2ca7Bg5xMQLpB5hcExjfRsiMebq/BXj3AN7yc
vNQIMkCj8jTaWPS1MdaNgM6XC3/QzqA+xVlQ4Y+OtlM02J97j1QnxCGaCugyos5B//ytNFt18Ep/
vqqiOt4vAKtOqjXaT+noDWwhQHiCkUSKcDL05oaGZN3T73UBrvBhdw5x6tKeTIAUfSYnNOsBXhlT
aHJw22Ppk0hyPO0eKCcLVxW5tP0mt35c2rR5aS3OmheoEKM3OpyDcR9HpcKMWQuEqzkWTRj34jNp
G0vOKCqxTQwsiRZ2qI72yGy8B5veN/3c71XvWveTH3lwXfEcxmz7ReD0dfHFtxh1bPQ8bfaZ0/tX
7Q/SlVV4j2hwOK/yVe3EoX5vgOWgIomre9vu2j3qemfXjNly5+A1wm+IpqZHs5MOqyRhblOPWkv2
AUTSYmM7BFz0vOHXjuY+2dSSOwUtBSGaiGGeqvTNQ0mz8ZCmHokEMDYwm7KDPsT1lncCxgiqrIdS
wXEbi88N3aAALkkWCp33RiRQa3wqsYI8pLUlbRQvoiR6QSTJhe0s9xx7+6DutfFL2jtXada3Nx1S
oyN1ym1rN2SP1ldMm97MiujSubxrdP+tJP+Sgf0r8J+9VuniMFWLeeFQLE3eBJdN3GArNrZqNo5q
KWAnlTUDsgZiBKODYytd9h6F5oGFMAtbxI7ZpMOajPcmw/uvKqXFmWbTTInm92kKyMXt7pAwr8qO
pJrqY0qbXbutRO+IWy1LXgUV7K2pWf0n+P7WsMpHVjXULG81CetE6PkUEveabxZlFfdRgRQW3cWy
GZreO8EB5xy+TMu1Dx9CDwAGo7kHMuqePUZrKCRbmO8OjfbbSR9wRPig0Tax26Z3cuBbIuTfrTFf
6lOtHTo/TQ5evXBaiAGx0Qa146Mmc+1GLChlQ6IGlis7H5M3zGCwXROYOwlao3W8PkLISJwb22xb
9C5wtUoFPoPF2HL3A1WOSgj3yTsQmyLXEDYMTREjzW7jrYVRjmqpjg/ZFNFUj9IxCQiLxy/K+sPe
azXntDeRHHpSXRa9Hc5T8uySCUJzqVQaieo5FUTh7ttoAAA8FCLjhAVTsp7ZXFPTu4OzTj7V8FwW
ksa5GO6LZGFSPizFAdlPu/NW5oB0BBzVfjrFuJb3E5i827gxL3K7uXEbcNg0rJonnTbrXZPNqFPN
lOyt2Ywv3YYkLHTsZSjSvNi3qZBHVBHRHknksgXMG13DrzAvY0OZuwa6xN7JB8I4U9HcpgWP92Iy
GUcZCtBsVpejk9ySaWFc2P2kHSfmV5fRzIBER7OWbt2Y2ciuT8bibunBHjKtOUyDPuFO10zw6/hf
qbhJSbtw+NgxfOpoqiWxSh4wLvKRldK/M+YpexoQNJjbPhqlvZ0mvfvUQs3g+EBG/foLCnEh8bFf
EHQib3GllypUbomsovWXTWywImiL4YYyBj+AKOFZWrZ/ZWg2Txs41/HCKRMPsG2tPRPehKG4yHm3
olwHy1EtJxBVHFhz65AxtLhpxlZwjEzlzTJF/pYVDiC5s/S7uNWXsHFrERalq762I/CSFKVdtTKk
m291XVRPTu/gb+wV61AgaTHY1dq1AtFlPSos2/sqdbP7sZl1PIGOA4qDMYsSS3aZpOi9RkHxM/Sz
flq0DkhzW9vFyvlvyN2Kkq3Q54r9OeX9jRu0SZw/7PW1xIFG1Pl1gYrnvpUwzDmldt5zwYNx7iZm
Psit6kvwnjruvnn+5C0OFIBBaV+hiMxhV3bJd6N3vWdXm9MjLjf16V8rpyAQmd4qTgYjXj9dHcC+
yDo4yMJCtFJfUClP538dRLqkNDqcgKS+8aA3fhnM0ldXdepepckQhWhuJdVCcsuxM70ylDHf/PMN
uk8VqaXFx57b/60z9+679m/V2v3qPv6q/x/bd6tY439v3z1k7ZekfHvXult/4u1L19OF0/9aG7o6
/dy1Reat04Xpbf2Kaf5lrENQn7kKPnByOf72L/9o3TnmX3wFFx20Br74rnVn/4XljIBafNek7Fj8
vg+tut+17uwPjTs6hpxdfN/CDMkI7OOopWBBTs2hndDIm/4J8IB9ol32p/Dk//EqWCB5ieRHoBF/
39IWSe0VSY2qVSMVTaO7kfUHBbr4D4Oc90MQwZlxbdELj+kvIheobu8vw6kQX78bj0w9qiEAdlOF
USG1AxLC5ER8YfeggX8/V5mR/tEEvMoX/l/X/j+vzaAAiw22OR1c1PtrF9h8cz2vxk0lOb99hZ3m
LcyNGg8lJlDIYtn2SALVHhV9rjbC8+Vjb7TGS0njJ9pQw0PjglWeq1BqAvl70epkh2CqiBlJ/vR0
/qN9+3Os+6/vBq5tFBhcBDHOLyMN6Kkjom993Bix1d+Zi5HKo6vPufUHM/CqqHl/SxxUJbSeeccF
l/nwdmA08KZ1bLOBT9xToVqmcq7NvmimSw+GfkuKwEAMz3PsEwXs/rMv0qN0M10kEPyDI3Sd6/yk
fRj6PjUaK/U2otPcDWIyceZM3+5+fyt/edc9xL8kuK7CKj7I/oerNNaMFNho0AyKtMN0zsF9dKz6
ERjI8++vtP6mdzdzHey5YGhM5q/0GNe/5KfX48x+XTArMjaw7DlW4AzigDnSVfWU0s555uDw//0V
f3lMWKp4lq1VMQVnwFnf3p+umAwD4Bw3xUbFsf+AfAa5kFtpfxCp/PKQ/LgKKAnGl4w1fuQa/nQV
B2cK+bdcxdLr6C4Fxrz7D+rOa0luI+22rzIvkAq4hLkFyrX3jjeIZrMbHkgkPJ7+X/ilmCNyZqSY
c3XOKIIhjURWVxWQ+MzeazPopP+dM5t1VPtsg5r9/Tn2H/cVf/eav1yYZKI4i7PympbfbiUksH2z
aD9U5bovvV/gF0487/yvP81/fU2OJN4rRmyofqxJf/40gVVpZAtgR2lE4/MxX/tb017n80I0FF74
pGgiCdKY4v1fv+6/Xjeu4bjkxdDWsrf59UxMmNKQeArjE+VweT9CcXxH+euGHL/eEI4gev4mXO9f
bglOQP5n0sfa7KN/zeNqYJl3ZSvljuBVdWMGqlW7wahyLBx+Ls7++t1t+Ws/3xgoKhH18UKBg/ta
yl/FCSDpETm1xchmmdn4EcNyXp+rXPTrS95rwiIS3iQxaVD46qPVMwkPLVDgJV5lNzhJU7fm+1zO
hkRZjANEn5O04Cc4CLxFHJhWtx4TDch14Twr2L6IhsgnNbWM3X3NcmM8cqyxD128brZPw7AtLEaN
a4uJw5DpqCIXSN3ojrjhC/LAzfp8Wuk0XnxyyVvg8GXUrfYZBrPA3NsES/DcglhhnfI0mPvvTtbO
DM39ZWouJ3Yv7gl1R0AGkxuLD1NXtKCYfdRrg41GnjGGXHEMScQoocT/WgNcJNE2SoxGmrtlJM03
HHUwHrNSL8QWVii8Q7tUQ3GVGwFZM4yAEuuYCJnfEvuJ5XH1LH+8JYQ5tQ+wktQr8FIhDlSiUh3Y
3zv+pePhRQ5LvfnCTHwZN77hmPbJTYzuOTYQxTJwSeDzbw31knxwOjqzs1dWgjM4iuOu5aNVk1VM
HcB8z3nqjZk0TdUshBBZ6MJAP8N+Y+PFKAHDERvY52Vm43MMaGTMEKgr0NvEwmBzsSJfOVkzVuC9
wxqFiRdUr7tAQeQ4GosZfGMy2A+KDdHIZshgD+4RhFDOvvkw8bgw75wWNiYCURJxjmvrgE2g3cHI
vBdB0U9wUYPVOqTzOIrLKZ3p14XAK/joNYB6cVklhGzwmCDRrOl7F0iUSV4DiwaCUm4ts6uBB7fY
kyLAPPx9rBEs7gYEPcy489p8yXOBtirG53fRdXzvRCavQnWXMZCyR+ZlDeSXHFw7yvyxffZjbRl4
3PosiGZMLMW1RIu/HBi4xMSl8QAM2X6U5JT1yn3QiFDnMMaB0VxwrlNsVIoZHDDdzmK1omv5riEq
NVGLRwbxkyL/4LXte+czhn65RBXk1Q2bUVZZZFUGhOE5n9tnuHfikdn6XBxsG9cBmO7NM4TC2cSB
neRoyLGgT/kmdRZfXPnYlNwGZGlod3H8TF5IS7qHC4kMTeUMpmsFvtvusjghuHSVLDvmsVd39WDi
cyHVIG532GZwOuLxGuyjR0zNS1PWmj+kEKywks6C/C/wEn+3ExyF11nebGR+y12YH/sFMdT5AAgm
XNfUm6Jpis0fgRgII4CivsxcXhCzI16n/5CVxVaKrAUeRp2DLx3PiV4a8uJs+mW+u2I5ZakZOIcO
trg6LLaPs5M1/DrcKAortG4p5Py9sXDfPFYCO+s9D8E8O7CGSwem2XZ7vcQB9CygY9XbkEzGqxjb
/MZHbeMch2zGM4jKoshIpy+nGQWgsPwny7aNc25d443Z3JLQugrroe6SNfhWWAD9D20K3CeNYJLp
4BtzgSq9tTGksyMczXrlz6mMomNhpGLZpqBpnApIqzHpFxPnXHdre4PuLgBDDg+jncj0zGi0Ras9
9MiYWesXPJQPxGFbLE+scnMC1ojwLhXy9uKgraWzbtsk87r7yWssp41Q1oMGqtYWbD7TgUL/yIvC
nB9Fm+X1iXuzLtmrdY7/Cf4xiw+4HsCnWkOM1WNYxAxucJpWcpBq1dX35Lm5myLTKQ/MJfoZvTAJ
XoxMAXX56G6jxXTBjxmyK+7YJJCFasaquKeINp7T1elBcPoKn6YHeW5nIJo8913TeGsqc/50h3L5
qqkC7KPUbXqjZj9TtwRQtd/ZYKlvsrGnO6tQAXTIpPWfjKGXz4buITJ5XrJZMDgXAXd4/n1eBuKH
Cpr1tZuwHe8WWsR8r7CbeueYxNsj9rR23HkGBWSoDYlFO7ETGGgL8VcnWzFgF9jedzWu2zXyiTUb
D6Cxm3lH1BOkWIUfgo9wtvBVKz9Wl+ih9KNXJJxYIwFdBVqE1dkjfZ5cnMSyep6MiWMV0DuR6z2C
gm7nNxLAsSzH4XMKMFpHVqDFc9IW1i0cRmGH8B1BmnTatsC3scM5WG1j9+d4PMeTn8CUJimk4W6P
e788gbGN9Rm0CPd9KnxAKyghh1dE29C/KgcL1U7ly3w9OGq9Q29LjuOQ4hALE+mmIlQJzNM9QYc4
6EyI2g1fd958otOEmwxUNIPq3jF4a5mTd7tSOgxHRxCmxrE0kCCAfMjZTKF40I+T0UO/NoGQvG9f
7Qe2QJsCiwk8BAbBO8X/l03ZcZHFcDV5LCci4BkO66Ta7oly65JbA0SSh6xqSV8Xyftnio3fhUny
ZKDlm3VrkTGm8RAmjKxvV7G2etd3/eKfRpKAjDAOnJYnuKdQjPVrJr5rtIC4pkUTmLsxnVJ3Xyx2
/a232B5fE51YYJFzeIY8GsvoiLAivOqqngbTxLTnAzU2cjs+eZh2P+Fok4JeIzxNIruW6sPdAkoP
xZCLAMBg4n1BKNNiF5NlwVzRrR2+UbY5ewmRIT7O7IEUD9/lJvYndmitF7A2CZYFkGCD0vHFwvzX
Heo4kONOwtwsQp/lHv7pnpI5zFdTpgdTTqqKiKmIcxJTmux21pivQd005nuXwDdk5ZMZKOaLgpwv
axX+e4lu+7UxeqZcxdRYKoqd2X5aJ1MsfLMmTK4VL9+7gAHOzgn9eBHOCL6XsM9mvLWu7mYWLQiO
DzrI9H2Se2u6o3dRQ+QXQTMd64n9fKQUgv+dlBaZpuhn8ZN2Vj9E3CHtOUv0atlrc8t/cih5vmcc
ivc+D2ewsmzI13D0J8jBui7SDoHn3Pd7DGwcmyb5FXBGfBTch85Zjf5sFL1XRYNfOG+lP+IRLcBg
ozEAfjnsuxgcaBgDhOEBrgZCj73C6k4zW4pH/FS5QfRFOWBIY2Aw74JsVcb1lLQ1GG9V8K0WfZ/e
e9SlYke4o9pk6HrBc0h+1d7WCDEPJNeN33N/JFAlYd0EoMXN8du7PUIQcuddQQZXugZE7lXsBbHZ
FMl1buMDOfXYRsE5Q6yy8dgo8yyDdk8NqQr8htsm6q1MHUIP06oioGQC53UfE/LRn+NrYtAa4BV6
Vqg919CfHWDjwkrtm1aRNHQ0JjdxT56NX3Fv5xshKDO77GUCbPyurSn397gPfW/njJn3FVe5csPO
jtM0Gjmmv0ZZBw9uOQTnxqRwk8+d0s9go4rn3kpsxWkCnAPyaGUe+6Ajr6gJvBijcuO6KnKGRT8z
iB94xnuD+j43rLRq2LhPnVZY/9B2qJPX9LxprTLpRoX0iR70AHojInICf7dWDr65uXDru3qGJBy1
NhBPzHZm+wJUV4FPnY36vBHuSi7rYEKjIYXXexYpqt4QmrCvSQ8AsrHfSHDbtl5Tm0rGG6hHOgtG
rsPiL+VOQ/+980hpHEJSArwLq6JBAnpp2lfweCW+XnRmHqtaUy7R6NEKh/jqkUr0vUFIpy/BR5zj
bcA9aOJRfgCx6BRHwuPqK6RI66umwsv39sxyFz1PQEFnMfBmHL220xmb0folXmJBRdRU1TVfZ8ua
M2c9HVkEzty5fbcQOVBr1iZjWT30hOA+WNZSP/EEqshgmvr4E9try8IzWwZiLlmVsSgstOBaW/xr
P+6JyoWCkzwHawubIUGSFUSU2PPHmFb1tWPPW8/BFzuGcAy2aF4YNBTAySwHasXU59Qi2vhM+Rn5
ZIBYif1SrrBZnHiz9SKcQbKEYfuUUB3nfPgjCPgzybSfKCMK1ruVE1JzSYxNfiDsKH5YnIGHCODQ
JFwWx2pJgRnUl8n/jcOFJIvvWI7HMXRTW99MeUxLMHsBwq+2WyeSovoAr64FMNhrCCEOy2GlAsnm
ztYE9PZGFmWzO72xRlJrGNStvMLcYhOL003NA9t2weFMhAp9Bss4HbYxEX/n5GMQYz5zFD2NRAF9
94NazaeSsL6bmsVvesERWb11i43SjcQb/4EgBdcPxdwM33rtSv42mWzs2bNkE9s08bPPhVCcOVZT
vQTGplHs49zEX9U74lK1C2dolU/BfVnRve4cN4OEQmGLQIjkD4+qCR8oN+wMLjic3Cwjnl1ItBC6
TMxXtwN1K+Fg5KypdUOCXIlEd7/QLH7mmk4LlASN635OjGDe5+bG1VzNBtwOeYqQXgvVN6htaGXD
EQ0bKbSzU9IFeXNlRCsb3w3+m5K62fnz5quRXnqEKD/GrENNG2Fdw+EsSRl8o25xrJ0pc3XTxKC3
0K8gS8Q5DRE2tKgELtAEsTvKicYiOGiCYHCH6syoUEEP09uIOuUR3AKpFDy76usBCkd7zVgw4IDR
BrWHVlZFRYUOiWhrWlTsWSxjWYOT3DMzFmrab5mF/5h3FkDdTat+IGQjnwgOlYNfPZqoiB6NwSAJ
0u99+yEtksIPTVabC50VRSPdeRe4obMM2XsKewPnUlCuqFwC2jO/8jnSB8mVHmZxACtxgAv95c4y
5Zsj5OHA2q741sps/GT5NNcHPME8mvg+BFEsHbRqxo8O32pDeHeBT4S4czdnmXVTLzYgl3YEZg+O
ZyDOLKZphRNNcGF12N7pJ4ibEVRMjiYA8kxDAG9NUUuQGQlEJf1FsSVP5p8Z+dYbw5oSOKxMayVT
LHEKN/I6avvQwnhzafd454ahxD7TGZ6I4F/TcKa+a71bZiUuRz33b2NiZJs6i+MEkE3e37PXxtTk
YzWBCW2ZubErpCz5IBd4OAe3V/F3yoOBjF7Wc/SywuXnyJuEIDtDcz+EALr8a88rvAcha/E0eGX7
HsflypMdFPgjgch0M3ncAFcVOnYf8M/gzQgqEnOuKsix9jEYwZMwlS6YWiw0JT+szklflTQU4Gwr
Y56P96s/JQURgHDqV1Nt/RMxSuDE1v6MJpXyUlu64H0UVB1HNfXVY8EXXREGLOUJHIrTIlsJ8NEY
fdJfbBmBuxQu2AVLCezr1oI/98SJuhIMhXhORAnCpfvJLbCkE/Q3OuFSy/Ye1Dwu99KxYSy2skKa
kawELey8wSF9fGkTClA4gvoOvxygR5q2paFQ5xzeC1ghKqzEKJPjAP/mxhHCegv6bdduKUHxyLns
JngOBsZLihnK5VAtjSC7l9X5biACh+BywgaZIWjyUiBXxJn/XrPnsnbs1pEjzOCrXoBLE0lK3ifq
H1Q0KbIeW+Y38+DLds8QC4NmG/TET7ZVFZxlSx+4Ow2AYEBCPY/PvUe0UOj0o/k+UJ8KuqBlJeIX
bEtzTpC7CVgvYFmKqFsUWMA2x5fIFlKG8Lf36oJcd81/sbFqfLYTrxNwdXwmGTDKM6k9fobaFuk7
GHxepgbVHVzoLmjESTdzuqUFuFxYzjjwCtOi/A2ilLryZMcrHy2awLoKgXP32YGOsLvKUOhWZxO8
EFxgmDWKcKNuBmGv0gX1TttO60FnPXoUJ5E+4VMBwumEr494PqdFaOV2XCt7w2GK8GowrCINo045
mWcx9344gzZwI8xSZNZ5hPQcyeZy3dBtQZFwaMWWv7OqaX7iDl7lwUZBfwfQQOYnTQuFMaeKiaDX
UhkT0hV3/gTJZmOrH5eFo6JfP5zeleeW6QJKabvEfZXkWb3o3NIfCSYSMmqdlEAnY57kJ9NjdBe9
k2Ro3alWloM3WcOPyZthlFOot29B7ZrICxXB0SQX+E88tRoPaTfX6XEcx+aOHYfhXfnaUU+9XcUI
wdhm35ZIfF6Za8TkfghM8fuu7QAzdFskEVq67bkvZh9iud2a6DolIYKkm9JdfKz4MYGpp6wxO2K1
sQLOzSJxFhmJOox+4ny3cyN+ID1ep1HlYUq6Wn2iZA74r5dvnr0Aqzdx5zNq0KM9nQpdlNkt3s1B
7WDnQ9Wxvc6zTlmPDix0t1CAfrJVLXdrXOfst7h/b63V4o4YCld91YTpjXhnkFyFPFLLLALIgn8N
6OdYPYkib56Wll0OxoV+fsRT46Bzsz2qhl7ShJ5GD8gUNxF2BjRHubokuIjj3JnGgFNhZMPA3E+R
FeDK1qICYvp5OTig1RmbIB3YJQJt+qYXBwntMjkPnSFBdd2bcfEOr92CjM9NCBo4k80Yzcr1X4wq
wPULwjMgIqpJRl64yRdKgg7/z7L6vnMiLBkIg5Zp8hIIhjvRQLYI+ehpw8ityzznB7sGbe5KTgMC
WJFUbDHSZf6WweejwOxyWNioEpBzNtZakD9ZruOrj8QjQV0ma+pvg9FTmKBbhj4y11B9ZNyqF7Bt
DSxnw3zIa7+P9+6QTnyZjK+iweraJ07M8doaPUl2Eo0mhigO6C+77IrvFtA3CgE4h8lxqWh79g5B
X6/EvuOiHTCWwjCasuFKtoQwEv6OcXMPkInRiWhkxp/H0hJak+HE8ZlkBMy0q2oEMblLoZDDCjt5
te26vQ1KgSCGkUBMuG2NswrRT34bzLlFbmpQW6fELsbg4JhjdY2kuuqI1jZjsPtO7D95+QR9XHd2
60cd0yvk/31p+YfGjbuUnFpz45d5w+If6Kriy9SohyqSCQyN87xSzWvMmLXF7G6lX0aA1e8AnATd
+0ze7qPDzpUvLZfiW9xLDMQrH0JzUIz+kr03lRjQ7SZAi0Ny2McU2CM8JRK8XgwUKvFOjWbxlI0N
gb8EfLMv6uax8iLi+7yncS5anvqcD/OhtM3ig2UzQ6Qc84Mg+KWU62VTFBLKg7Tqb/Wy2NRImWG3
30fl4PXrWwheISdlkNw2ozTKM9Di06cth/6H2ZL/TT5LqgfSbdnKhJ2YSAtFqmveODbxI+SJTgjy
JSDCede2AcESFlOLK805ITgXcZ54DsrpSzzJ3YtBhMcUOZQrZzbcg57DQzsfEBXhSbVtzNxWuH79
khtwvnaxsfg3uavk/cKk58NgFMY8CTfw97Rr6JQIJsn8I4iDnhGH6akvkhca8o9I5bieeWDYoexs
68RSu1TnoMl92FtDC51QKarUntHtZxCsgvNpENWlAEsZR1VXIn3GiFB8R7Sez9xPTc10HwIb4i3Y
Zxh7g4xKe8ptjtmFEnGMpr6HtkLfBs0eCXTTnxrb9c4F4Tw/coljl3OU3QGnJtTzfQV+0TyQoCHr
qGZk3lLyxmZ2sTA/swgo97I3dOdcLHRsEN0p4rmL8aL0N0AJl28zjAtaPRvMEb6lASEYU/zNIMCy
lhQS5KGPqbKcT6teyYnPVTdfl62NHdMgmhXYZbYlh7TYOu7tlNjTMHbWDvbgko6MPBIuC1CFcYaM
nnXmEi402vkZWzZ5M9n9iClsskemHROTxb2rfSYECPhWa0/toIAXWTw3+VHSKYlIRwgep6pK4ojk
oy2emprRvVCuzuRuCEhOPes7X14DxTBuze3apsTigbtre2Uyki3hCLJPqpBIolCUl9Nc9qyMoO6J
G1tUFspFML+kQRYLd3SpGwuYDgxDtmdaxP4xTVlToliOY46nGq7eXpEVRV4AFEx2WX6j82OcM9O4
JOuOYWFv8Xi8KpiLil3D9G3dVe5YvwHkFSLCl0UWaEyzeUc9Ipo95SbVl4cd+QlmgNyIezLeGmoX
343JnUKOBCaB8nbCzzntfbScMiLWGPDgEisGIHHJaOeA6INY0sFXxMvlCZHBkIpc+OTbjUL4gUB8
hIVmHVh6TIy8In5X8BUEhE4cewKaWYM22jvD5EWnPtKbXpkN7j/iNk2P00stBNhW1miXx5oViN6N
QTxeDIVyBxIMLHHD7ISgpYzUjyTShh03UYC1/NNZddXtMlaCG4eIvvpA54kAFXS5hqeHEQBio9bL
I/dtJfZA+ngoDyunwkF5RnyTlbZzbTR2831kGbBGMzMbLwKwoejs4rlg57tSCkVmmbskPHLPxbhI
2EkdgliJhTNuie9lGQd4wtq02E7xvLFJ1LNpXY0xMDBg2LN3oJShizZKsYpzymAPzMKYGemjwUC7
/8gMyrGDspeU67tCCM58h1ctbhoF2vVIsc+QvmHqWV2AZmL7CawGgTqy/sbBoERbdlBTpy98wh5e
eGb2FgsBDDtRnblGd2CbX+YnDFbDjenKTWPLW2/vjYLQUSgeLnO1JPHGVyQBTJFX1mA4Da3SN0mA
yMH+70qe0s4hY+fg71dccAfK/dmMXKOs8ErUor9HtZR965osYyxbMq4NSTOaOM0zqtVBBtVD1QfB
FZKXJblyEkeprZxNxaFjKwDowazdAg9QTQwWAmh6d1uuQ4E1qVeYAvOgjDmMLCcITaySeJ7SCu84
EMTqTXheZ+yawRIs0dfRfdMKkwebg8zosY42hJ8S0EYQF69cvgWjMIjC6djPqsLIv4KlKV7nDF0d
vNty+AjkoPQPuhjEWIfUyKTz1nBaVS3+AgbIbdT0aDrxxoGJeFlLh0xat5xNFQUEyS/nzMaaYa8h
A5Eu4tVlRy+DoiD0ZvxmrM3ZJoZAMvzxC01zyuHWaQaveGGS+JFVRNrTU036Hc8Y54fA8pqEFtEc
znFK2cuE9Jrkk7ZBvMoIJ5FzSgRhAUySg8zfGxrx0h5WrPNQk6POxGsVw9kceFBupZGXz2sKw3OH
Hq7pLnwW/vY+WM02i0iHtteHJTNt+ASpz20fx2a+7pxVkNUuTFel541mF7nDv5qkzG7B6u60aI3i
UJSDLc7UJINbn2KvAoHWkZfNZAzkMWpjObZJZCWUWO9BQPTls0qIVDxr3BTtOMICBqfU6ZaifY99
qGJtDkrS8Lg3tjE1sZthoGMmruNaMQnTXQ0qU3kDGKDUdnmsyLoR68EEnJtuIyZ3Op+mYUZlURXB
AZSPwFCZOPiH2wJ7I2PCFOdaKYKmsdgRrsMZv9TskwkJ8nQdSoYifHALtviQSLlmO6YxHZzzcRHZ
hYupp6MhK4mRec2yIFRkIv7oeUw9CPTI9ITCXsYIZrhyonJx5JkTT723F307MF+siXPZmcx6NYNc
A/uC3Zn9EhZASRl4kL7VXcha+9OFkKSqRFPQK+JUhiwPzk2W3Ffr0kMazr3SPNQtJNTIJYgiOFqE
eFmEzw0JeuCU0GX6yJzx+6Ct7IgK0eUP35JvnhQK7fyUkgdEdqnZBpqhM9flfNYWpfuBbzb4MNt+
IuoDzQJhaKMnGveK3gGbF05LBk+BMjxAR8z4yVIs5lJ9+TUwnAIyW0X4HyuAs5F5KarwmZ3Avne8
9IYRE7Qu5igQ203BvC4BuVgO9fNC+9owJF87Dwl13c33sQVx7wwgQ+8ceZob7iHTyAf2M66TNOoH
yWZ3s3lZl2ZiU8qvzLeMo81GMb2ZdeYE+9TxWvVq8VCsb20RtAKHGNKPiNEFU0A7c9v/C33zf8QK
/CRe/ktMwf+TCmZ0YX+hYNZDMrwvPyuY+R2/K5iFtH8zEMkjD/Yty3IltIA/JMxC+oAJbC9ggmLB
HjACVIR/aJiFbfwGwgLemGuhcpZyQ651mEVAEwjb+Y3f44O4+uMPdf8bFfPPmjOXipvUCsoq9rmI
by33F/Ft4/aj48Bu369kfrzxXIcJtCbtI415qqM/fTL/Rj37s97sj9cyGcTwjhFnB78IMRfDyOys
xdDs1ayii9jNbnHX+4SKO2AFOMQf6O8x0muqvb9+5Z8FmX+8Mq+J4DRwUTv9QhD0Z7tFbZTZ4GUZ
3+MbSInes//mRf7tR2nz/nyfIQxQiZ91ihXaICDHvEgmfZpsPHPxeFWsu79+K79mafz+jf3pZX75
xqi7SYMNeBl4aNn1UDOvmFotHpWDNwppSjdsuHU6gbTkwAJT/pKtyx2SguRv5IrWv/0+bVSE/IVY
2ePa/rPMlRYYLsLE9wkANgLpGTVXIsqOY4TtjF+xoU8HtBEhdvSo3/l3LOGi6nsededUhmf+31xd
//Y7/tNPs/37P8lh69oAIyRKez9OSbNDRnkpwOT/l9+xxwIdbA/yXg/pP2vGn1/EcRaET0O9WdaV
PAgLg7LKOpvHMLb3v/6if30/nmubiKNd1sP+xk/85dN17C6poJSte8ovZosolDC69d7fXE4IafmR
/4882nV4Hc8DrMk1K5Ge/so4pElfyYDkdQqNFS90aCzXE/Xb0mHfY7F9dMYhTY8qsxkG8jzEoerG
tvrWJ5KA+pAsnH48gzTFFl9ii2J64qexOhpxNRd3xdi25Niie3VuyCJm05jZyswiNrM1Da7TgRPf
FD7dhS7ZDOJ4akosaLVymzsiLLaZASY9EpAw+xOQKBjuXFULn8wZrQnANFzz137q3VWBvETvk1Cd
tJCxQwFaOeqChDgtuApg2RmlL0/e1DdupEfEl7vZEX15yrZfjwpwWHBK9azyB9uqVVTrqcWz77dt
E+yEqoPnuKUtvRlIpQqOTOAljPxFIsaj6RP5R1WvLDiHSZlva9XHRBOQi1zsE/IuyE+slHjGAEHj
lKI92umk7vIj2QVoXOvKT7rDusrUiggad46dgI0dzvlWJiizMg822LgUR0Zsv8I1mMhwZb17NhON
OpySVYircvUahjpN7/9wGgKkMGQnQxsF7EjgmFNBlfw0RDky8THEVQaFBj6S343LfgJt8SMw8pkJ
AI0u0xZM9AEKr6WLD1i5YcsUc1++20xOKOcrVmAbqAoNSlFuqz2l23pfTR1lm0LLf2tRacUMDRYf
VHlX3zLp9e6ADLrfJfdIQ63el/eo9hhtTGmAzTsrbHCA4AbXcWeLpftKZ1sPO0nu5RBqgorQtzrp
9FiwmSPh1J1gOFUpCCjay1abIeqC8oPnJ8LkyRzbtwy9RRWRKZc+Yl7xmXGjqP2AA5VdJ05FEcwN
y+4tZbPg7ZWXJCXrSdohJ6hLE4QJs84I0bf6Kly9XLVxFn8kiepu02pdaX1Y8jKO8Qay8BZVvywI
qNDPkhd5kyHh3GS6OPPZUZr0bXU34l/LxPiADLP9MXUqU2dLPIFQxhmr4UG4In1Z2xn2b2V0zUgw
xYTU1zF1ed0rRndkR/j9JWKsrIxGtxvvLDwuJILYy3RtJzb7XvQgw4OGLgFCwDK6Jx/Sy5keoFbR
tXpMiiZcVTwXDICx2ULxy5ZnNO6ITyOHZGXMHEdZggQRSSfWcUJRVX0DtYMBVVt64oRklVEXu/6t
CyhM+wdu29G4IBTTAE3tr99Yr7XmkcvMv4FFSTJND3enj9geGt+AaWAqNYbM2yZAyrlnjsF9GcMG
/cIt6L736wI0H8AjCEM+/fymjtXyxCVV/kiT1GTPnCwoLtMFQFuYc1BeEx/Cx5Q7sXnfcYaYcBn4
GugDF27qtencq1iibozYHvSvC9nUV6pfernLuGLuq3pWY7QWuvqEn+4rBrt2wXW7+CioMsyRPLfq
1nJPTptXF9JkoBL5Tl6yeGQu5xCypNoCHnZtV5tCmjH3oqcOJRP0B+r8nmHIzlwXpDAWmJBv9iQ9
TgFTjrczCOqZUAK//WQpOQyha7PbYU5nzqR516W8zAqQGWGZThkboQyn5YEIMKKQaSczY9/iV3Gg
J0k2BkJxI9whVq4Jfh6apTulFfy6ndXAeDyPUf7ocJUtCILYZfR+dNDXrZfsfDxEJdVAbkCSjQ9p
B1TjWHc2mjwGhwwQW9OW5Qa40esVGZ0jyrwUJJW5gJEhiae7kQlxLHtpdt58qmL00/tVdbQe1haM
eDKWZaNR6xIdv9N42xdmgErfJa6jumjl7ONqDtIAVykaB0LcBerW2qgN9+hqSCict4zskNGZ83i0
AmK42F7aMSrBpcEYPSVW2u9BIWCzxvHJE6jzlMFYTrtMelk1ITHxC8+b9kVmDO2p6P3p0SmY/C5d
Wk73LtIlA40WJriL1eJzZlixzB0PgrT0T7UzUKRhKJEEGEw0gwjhbLlPjaIiSrTOWoBbRIIHhwpF
jbgAi4H2s0Icve6YH4mr3NTqiQITVzBxLOO1YRrIXJIihxtkGHwCuwa7B6j13hj6kKFkkEZJ35st
c6PcxUdfNEig8L6VUD+N1C73qgFZ80j4MyZlHpz2i5zb2Ts58zQH94J0BR0J6KTzgXwKPUcjiytM
6TEIENzF5rBGiuf2eDZkmU2CUkO3gZ7KZP5h4q+/4ljNA7IplHvmLFZzMoCOPjCMz7bBSiwfyrwA
YaUxMFM0LugzmQWhu2DdLBlxm1ap80uSTqYv1YGS2Okqb1VU8TyHtbfWXX/0Mu10JDURo77bjh0V
Grw3VEi1Z72kvM+bpbDc157Qr+VSpKIDmjQKBo1x7tiXrd2xgXEyr0cTHRfOt/+tqrbGEf7cH03I
7zbOfwLvfvnH/8y/+7lRHT91P+jPf4DT6/5xGOof7z2rg/8vTLfUin/RstZZ//njHxdZnfxoqp87
V37j752r+Rsd2ma6wki72Vw3/Pbv3lvh/8bCwsKVSz9FgwoH/p+Nq2v8hjKYng0zUYCl6E99qxPw
r7Bv+05Ar4tr7b/pWjec35+KVum4TDk9jzxb0iMBSf8aHLtWceP4GYlNh/yBcz68jk4Xdxe7r2B3
mv6m5Gd7/C8vBoYc6y0/OR8Fb+7non8tekIg4P5GgeUtbRq6TPD9A6qJbqRSFYE4LkWJBgL6RLPD
r2M+m8T2HHxO67PSiL0t6z7xv+KiMb/mrm6gp7vJ2VIu3mGuvOwR24vaz1S++mFd1xlvRqtuDeG7
F+5iOa817d2RAS7KXiAlcRw1ckGzP/fZN9fMCW6cFBwRQnzreOc7NYsReFhI5FsCwhAuMWa1j+4k
nIeJMLDgBg5zs4mr8y0Vgzwblt72CNc9SCpisqsi91+twRc17hdr1HuU/SvYpbgKPhVAFoSwiUwa
dqaClXCwGCZxIIyQUf10jEAibYIvZfDYKrDQLYngZ8JzRv/eCshNDRGpzzPTwMrzIOt0VXGOyKnk
4xuSdjdVTF7ravKDp9ihYuSUbpMT2paFlwjm6u1/ODuzXkmNtUv/oUZiHm4zyTn3PFXVDdo1MUYA
EUAAv76fPN1S23WOjvX1jW1ZduUEQcR613pW0a4NO42b12lhnDUdZdzweHFpoE67+JalEt1CGwN2
zmpr1pw+qUagaB4EYaZd5tJAspWEhq5VexsKOLiemu2cTSEFW8w6623S+MvPYb2Z+4D3LMGhm9pI
PRZkXYbTwjPNpL6MEuYv1tK8tCYJH1y3m8vdLNv6zqUO4wY7RwjH759YGCPZkGKdC8rurBLU4e2y
rvT74k787gwiBOOUYLXZD6jE1TbQ6IN4pF13XzW2kZuhLroHdhpyfF1bnCAssp3sdwQwEn1iIGB/
t51x4aBFycwmWBiM8RytInNRlYq/Fn4e1VsytuZgr3rJj6gy+MYdhbW0Eu3wNJkOIyY1MOVrMkTs
piPXkj9MF5ifUxH2X0D42nc+IZ5jH+TRZbRqYRFbmKIoNQm7q01hhyvxu856rRMtnpN56sfULCUt
OqLoLzgnKmromsh96RpY3Fnv0hE+LC2+cG3y+r3FqP2oWqo9sP0bfYyrCW+YpiIcmss6ZZ+BKOcf
bY9Yuk1ivR6oLLWzDS5fwZh0TkK8UBBBii1eY6Zw1iIxA1b1Maws7713xiRg15XReJQFTOy6Kgqn
DQ0++IqViT7zIiAf4jlZ+1SqoDsoeJ/9ziEA+AAfgsO2XdsrwR+mTe1mZD6V76RomJKOXlZ9xhZY
s0NBuGWvzGzuQuLmj8RvpNmboIC2q5wSaJuGRLGhloYH/4qjhpxhGzR31lwvYPe4bb+HCzxrqIQT
s5O/rOn/QWz7u3wQocqwyqJRUB5gh+CVbivoX+QQ4dSDjTcJO4hKW9s+hir/HwkU//cVbllVEEM+
Zap/CC4aeJXCtIM2wUhijY42KZz/j8/wl1f4Y+FNutF4ouMVBMQoPkM06P+fV2DIgK7j0vf9Z1Lb
WXPN5YK+MtKmF/jHvlL/8Ar/gg7/P30FrTGguAQHH2Ru4hPBv0GJcWWSpmeHRkeIP98VY2e/rFrE
H2XuW87FVj10rojTOu67WN5Jv8x2LnUTd06QB30ae7oK9/08ig+QSD6qRm4vuNWdyRbHHsKmc8gw
h8xX22LAlzpN3bn/cCn9PQjNJ+DqcRJy7ET1/TiJ/lBPe4wifdhHtG2tztUefsZJfb4NhVo6HP77
D/53Ler/vBK1c4Fn+/RV8Q9/v2gtH8caw2Fn4y7da0Z/2gXczJPk/P0Pstd/fiEvCdGGXdhyf7zQ
2kiq2CSNlf4YpgIhxjPte5mYL//98/z7N0ehK+XHqGv89v92E9IK1MaLAxDNJpyDDQMNRMZf6bo4
0iHzD6/195j87btjKoCKd/tLwv7rjxu+jKBM2qX0NmM804y07xn5z92Ke+xSRPv//rn+EKH/9WJ8
KEgh2BT5u/OH1k3ag9ghwy3slVicw3eKQXlGJFT69fFndMPbnWNx9ag6+ocXTvy/L2z/eun41skR
+i4wgODPq9H4HfwgqbxN7wbja+RMVchJMGkIm8do3NIks7eFfBD9BD3bnPNBrs8e/Qw78hW9n/pQ
hFsceUv5ULXkF2ghIZy+hbPLsQNXgPWlM6I5TDg+qWfkkUjDzNi90XPI1RJQHfeaMSP+mq36Foom
lLrRsWB06gboRanDSA+zpRgJ3ZZeaJbUzzsiHhVYg2vV4XRu49ugtQ/N9L3pjAz3Ue6at7CLZxpc
eifcMYKJn4MRXe05HyJymXnvQzsg4Wd7F1KK9veh68rHpgagCBsSYRKLvrWe7S7S/saDlPmMSvmL
50NO/yiON0q45qTD5rwwSE2xkjsvhoZq94KJxQ3PuBf7l341qj3NXaD2S2fpn5QeD4+BLNoTth15
FBENCkRAqQspqqVoMYtOrjpMY+jdeb7RE89ghqJblJbW3sRTa/npEEaRvZ+JOX6vbkV8m3VcOzae
Sy3mh27tdYr5thd3xPynzywe2wvWa2DsfW8/JZ6OHx3ltmkL+eIKdQ2D6cR2aptDVMbBFNjtg5vA
NNxPE+fqF9qzyPtUuC3cTViT9rzTls7NJUc4Q9RzMj1j1wEhTGmVWyB/CfSCJaUbzbxQAoKZXZdx
/TVZk3PFencM2jnbF7HyntgYJi9GsoYfnJyMLfojRiki2nAMSTGFTna1VNIPW0HJzbUra2nO/Jgu
Gg6BuplKFlpi8oVxvgJESn6ukq+Gu2ZnMYufMRyyfFxHwKntxnWLKLhSItYcVjxM7527Qp1ORsqL
p7CCZ9suoSoe2TxE254ij3hPeI2BPMdWdTcOE8Q1y6J/Y/Bo1HVpwGufxwFpC6Y01NOL4Kt8SArK
X2GG8fCQNMgtrzXXzi0PU/UIhoUjavYqQCji5HXwy+YW5Vgv9P2Ft1yZWY6BbrmWN6XbxnvUGUz7
7BBB/w40ZZ7pIoITG/SToUMWW5PtPhiYSNWPyfZCh+bubLCOS5A05gUie/WpWywIF+ir0YlYv8To
kiD/k4dKAuQPmPvXASH11hyBAzXtYfB9A/hVdUPqjzrJ0omn+sHnTDbTWDI0ntg4KgJvp+xwTFv2
lx+0HdwcO642uN68YQ++JHkpfIBwoFkI+IW2O3y6sAj3vjVSnLgY9TjbScj22e9+u47xj9S8ufsS
wMCxUmr8RBU3uyAvNTcXlW2ggPwmUbAk+tGgyWXTkeo3640YDQKaNIJwUJWPxc92TOLnDBHUwnEh
1w/leQaXYEeEJSkqYrtBRhVGZKbgrN1uJePEqruHTTp8wagQfyKxOZTzzWT3wS4Pj9NY8T4scDm4
EXtxLkPlWJ+RpswAaa9E+CFoU6eSGndsQO6cWztGTXQ1YsUfp0O9NvqKgPqBOFt8CiXk1YEY8QMP
OE48TIBJu+Mo3NOIIArbHGbLrfCWdFn5tpQq9zZCw/8OqKZRKaNtv6QH0xa/DQaotO48AlMTw+7w
YFMQElxs7HzuQxGRld45aP4LARU1rNfAL208Ula+2FsRzEl/tEqF8waX4PzECdP0d+pGgnhHsQZ1
mPY2cMEyHcrOT8Fno5ePLNH7rMK+QZrMnV953zL1wSd9MteYuq+kTZPtKHyWDqKDVKEOE5VdF6+K
pH8sLDZjGxSs6SB7xxzczDj9IYqq9ie0xGbBZeKqs2C6arYE6tcd6NTS30y2tp4LLCC4rxNZvq2Z
CN7kOAe7pZLdOemcIseKhVMIBX95jzsvRITVJbL5ss7ja69AAWxLTPiPlBoVh9HzIJuPDt3XY0ID
7D6s184DVF/E3lsTQ6+Wc95dGpWr6NgOUF1O0GCN2tWgPpDmmO925oWzX7WeG6Zf7Z6suus/RoOv
BbT93vR7v3TH8im0aTq0xWif4TO3zjdg5o5M4zLo/UfD/vHaYyx74gS2+kenN252dA29tfnk5veO
L8Nn2Y2uv13DbnGBk2QTwbYSGLrc9ctMnUuo+F3vsQ8vdO+iscZ7uuqJm8yGIN37UNOmdsCdRFup
mvJjqwFp3OEqxyXMMVydFtdqX0Q3ESqThj7oSx5gnSKt3JJxyI2b7GYXJswZK0uTb/0oAQHgDDme
7jFTZB5INgHkRDWmjbEiI0xXpx2vNUailVx/hX7xPCXcLUcoXkj9PBvUMUB4EfcKN9ihpIvqQyA2
i02F6GAoG5qGI1Fr8ZFjkPrCyERF+5yS0722YhLqrLbTqW9Ch7skpH9yQ4kRAxFbjY+E16foCqMT
f6APbMLZ1xRD9QBUEu/ZH1bJNzubQ6e5+/KhVLjNmIe8eLQjcSTIGDBXbrZbScZh6WVXcYjELctP
sQLbEYzhDEmDImAFi8gLHop1JQvGJNADeDE5DlCD0DBTcNpMPvutH3W7epzsF1EEljzohN+d5IhK
ovuABO4zTGXWHsCZ/ttaFM8s005FtGpCS++zeay+1HWemHthge0mS9/f9x0DoGuZaxuZCMPZSOyS
U9Qe6BUiwcCQZOHAixOw6u04RJapLMZ81XyebMa47crWilB3I75Zc9Nw35EfR9PRpm6IFpXA7p0a
0g2QXzl8tyzyW8Jgg0Ko6uyjHzRwrzEZAxMuY89iKqMqBwsVMxMyJridFiQbJ9CgPDOQz5BHG8c3
1bsZnJLHmGqS+J4ZHWMeNRMf3cYYRqCgkNkj4mbzR1B7HnxZExsdIs6H9jAB56tZa1VN5yAogeCU
48qUZ13XlJ/3ZsDYLHSdPzs0rEFTQgwC3gHOPhWWzPdUjKzsoDqglpqx4IsdBFunLCmFzVHXJdoM
sy7v2NtBcV/4a33IDBU9eOz6beaQ8Mi5+/GPj5RdNOCBjwx2vF0TB2qFmBfG15o2Pv27J41KoAuQ
vcH0ftANRACetXVFHUUGtORpEqavd9nk1slxDKLhvkhw/FBd2tUsJGO3s9ZpuQjdYZqIB5imW9Tc
edmbUPvNF4N+whi6Fa5mRr84V3cgIQ7E05+uNoAd9y6pfZcE8pg03ysermwMbpR4SckfqZXahJd5
MuFjla3icV6iNgZ2MeWEnW3Zpa5ek4pHWhh9zXLwsoXXrTvM9IbNhGV/tWY8N1uUaP00M58n+yB0
SADciREd4qrdUeYucIRWRezu44zm8gITw3yi8k2Me7J0szxj48y+CxcHgiNcaX3lGMWkxC+7xXqJ
ZBFHaE4UMWP6K5bPocrq5acbyaz/7qjWgTwTCWvEuFwq8UJClCVk6DuCPBgZ2Gsh46bgu5htofUl
O9drF2amEz692dXe67gIzgkEtJYznfDZyXLKVmxiP7PiK0+MaQvDCutC5Pf9b+kTZI1RNjEB1Kel
ri8jXlBKoD1/B9m50OmyKusEN7UmV13kxyqpsoe5tJvXTu8HtvIaZQg0BDFqYmfeIB7WYECpdupk
WTfsI9fbtCvPOG7Ua/SEobf3NmbVRND7Su44ZQT3o71whvLF+Lspg+aNWw6HQFfHF5107t6KtfXb
gULFVW63y8nYSWbO1LD1t1bIjgkW63/+g9HXeOhX3CVvtIN4M4nTOHO3LfX21IB5yt47a7nMcHir
YHrv8KlxCkvIY95MBzsVWNhBOGapVJFjueoGfOSOmYB0tkPfuodMzdl6Ktd1yU+NVfjl1tHCPggj
ewIeDa3MJys0tNqoqs/lNW5oGyZforovpcKTDKoINzmcirGVVyAU5tIWrrecWBaL083t0RDd9Wyi
AWSMfvA0qOS2XgUoHpqU3XPe385dZLx4VTkU+7CZomOVD5Cn7Y4Ud1flhXkG9UAoniQZZYNV03/v
I9qCwXAGJELrhCBxQjba7eusvY5Wab7Y0zBhk5azGd2UuuOBZTMf5ghgNUzya4uKHp2HrKvE6yBj
5EnI12O0A7lQfyFVp+ote5HpeZ4a78maM/0t1o5N2fgcrsDj7eEyBY3/OQvar7Y4Imx5t2LZAfFe
DqqgRhSDII9JvyQpOFrLxZqYwe96357v62iQR+1PytzOJiDm8z7EwNFN6gfZnPGBynGpT6iO9Xd8
7VAOpiwlkpd0+3UhPHdHamr9GjjszwkXKrLyXklcYl10BWvOcYFh89jF6IBG32wIWxPaG3j+DOCY
qT6zQqXSEIobjwBmv1evMiY8VckN7KwD9gwJXveFJro99vppX9bTsKfLsXnunDlnCttHdEHEHtET
acdklYv8W4W69tot3cTNlUGr7wkoP7VK2++KgrLvcrXrB6JV1q6ZQ02eCBr9V1d1EQKd019it1T3
BRmAJiUce4NUFGb6SMKu/N20Dd5hd07mQ+IXy304LZzLh1BhK4d+ATgsLIeHpfVdGPOho99aP1jO
GLLLdHVil3LIMqBLr/H9cCtM+AMIhnWHj2okPZTb8oktaft1nBxfs/XSnGRXzQbI97J8ZJnIO4Ls
Q8BJk6EQmS2cM4dwmvW1LuvmyhXtpCSMqz1vvX/y3NZ5NX7zkkm2CQHqxqbySps+Jb9xdDrb/fqb
hQZoXmKgdWVhYU6YwqlxrVcpP7QaKQDgT/Pv68KryTIoMiycZL0fsR3VGBT79kSvH3x/CFSGpgHF
WSSLqOW+pVCOuJXQqKxZ41r3tMUjoyEjPO8iv+hoW6JSOe1ZD95p5k72LifJL2FBPv7kaotEABk6
eS7dLk6JRZDRnfKwfrLKeP5qqVw8h72TbwN6zy8Nw5qrURnpbs+JnPs2DsVxWrz6WWW40m0GSltJ
ve/DoMvkGNYJrvuYw/tGc94TaTiE5ts4gosgM6PDYzXze9Fr2QfjnsRSjZPIhiDk8UCxNmbmDWzL
XmZvfTjHh5VUUBqSFmP6B1467F3qZWj8POYMCU5qJuxEXtobUmkmfRaLP7+Cpa+eCsdhwmKCGVZi
WYoOx0FgrSleXe9lbEx4gJEzE3EOJ4EDhkzlsXUzFAsy8ts+G3W4aUcH96WhHZ3MU4vVhn891anA
Fbr1lQ3UzSxJxTEdtCaGu8aZn2Ck0UiS9eoKAwTDZsf4EHJZeQgM61rgLJ23YeTA/6QTId6bpXLr
Q836sWycoMn3XrckqeGLiAFqu9NVOglppmlQwa9c1y2FHZ38Rm6eFGRcPWfa8aa7bh2D9LZ5fqOp
NHoRoP5Htq3RWP9Y46T7WJTlT3trjW2CWcHM7YOPh3StM7cdVvi44a+rsB6cNQwZ+t20QfYBc2wf
IHpEcOaqwV6uMneCzxbvG4sxumiqMLQFe/iPijyRakAkLrWN883paV8vsB2AgrvlOSGN/ZiykLYh
P3z0of32W4xcwMsdy0zXceLWiSxSBxP31KOWQfwrXFCmFuFCfhjcYv2SyMz/kunFPCOCcZZMoIFd
Yu4uB7lSj/FGkuyDhzK6DONWBjY7Q6f8S5as1Z6ITLRLHJmV+465dLWh0IFDKDQzkpJxVPQBhi4n
ugYkFJpt7Kn8Cd8avSEdk3h2v1x5mC7wAL5ksA66d+vKIK8SB9vp7JNuGfLv65qDmr7aTVfuEmH9
HJYxI3fKefxXNoaWs7PogN1KjL77gNTgxaibPXGgRrM4GgiIn5EvABhFrZ/2Y1sux2VweGmjPaAJ
lj2pJxdnx8MMNZNyIOpV60RgahFgxEBgDNk98PmEjHrvu/bWBjEdUEipX9tu/IxiNRE2d5dnH1rB
dYU7yypL6ladg0PxVHP5UVU8NEBVfPbjh0gF45e1lPBn7UHMrLakn+/Q5Be2hy2HJnBYxQnYKzA3
FfThO2dDcjKxhDxUm3k65hQd/uzYVBJyTWKRTh2XxsahBSKNUadIrBObQz6pp/eBffD3pg35HVTI
0XFXDx5hoCJuCYFHNmeyOxm3MjkqBV8ew+FMHpBtZ39XGFxle7Zs9M9V6yLfEtq3QBPjfniYiylp
N2r0WDh6f4DTUyX9FN17XtPu42mIbqAXzhaYDgLz3R1NWVLAHI0nt2h0csjY63+CMwtpK5/qT4IE
cZdCGHDO2VrN9p7Dw2IOZZ88cFs+AcMLsS2TJQvAJWanRI0+4UtdNpL6Sw4Je+Kx3l1XQ5Ha5AR9
SabmikKbyd8qrRmCN4nIPhRHnoTwfIxXr+Unew8RYSMmRZX2nr2WYXE2Vf4pFLz/vW1I9aW0obBt
8iZXL3jzMgMyjIpN6+gBtr6jszP+iaD5q3XFU1bUVMvpOXYflgBG2n5lFN/scqrcXiCljIcSxylx
9XoBpaczNp6xBaFSRi0TZ5BFibguFfw9boUix9WoYQRgSmuXz7wj34lpdpzffRJq/SaL6+rieBKm
JIY+B4Dy2tmkEgiPTduYUCG2PxGOt2j1ONS7JoeCSBIdriNgNMF8kmaYKXulHVANaVQCDdgzYM4W
Iop2dhfnCW5IDSxMH2oJ3cUqB9fbJCJf8B0L9P37wgmTZZMrvF5MFJbyh4M4PmHKFOW18qEjpfCP
lujoLUtlHfCpQAskkQtzhZ1TmCZ5Mx4oblrrJ6ja8WsXCnvCnVib6xiNvI+oy+36lJiabKwC9z7B
NSrghT1C0KfiHM1+RPrnK6MiRPfmUxTauMC8+v5zQqZbf1K/21KfxL73JFkD5yN2LipedOe6Tw40
MfirtXRerdtu95j7nqOPSUspDz4vuQOUIh4gx+iX0cGY905qzvm1ll6xnyVlibB9JI1FcIDB0tmk
5q4N3zvJRhWiQDv2nr1JeedPQ7YeGitXT/DiRmpogopjlErWhyGzCZMUubmXnobFEzkzLFUQOvxX
4Zz9lMto45qrgtrbMqvNCfbLCoqf3QrjXzygN1S86OxderGdioz42RXbDLFQYBzu+jwSoBy2JRfx
u1hJ1YGMKSy2Bk4u3tW41Muu7seG9h6IbFxAOfrpZrTy6h3Sh+asgZoPcqbJ0jX09TUfoEhTL08U
RTYxE6B2/uTFaF3C9NOTobPUW0M4m8kaT6xfvqiqR/BTcXpr6hsOsNJjopchFmER60JA5V+7l2FZ
fbNt2tpzr2UwJr+bgZMrGfKRCpCCUhNzABS5ENgFOgSOau3iaZMPSXOcZY33hcxIcZKiBqKooDMf
wC/1X0WwBHfZaNEsRyLzxfaopOurZmo22a+k66wnQRf8vkp+lngtkwCEBYNOlIOZDSgdYNJuIQrg
Y/ylHZP022kmlLuRMqu8Sw1d9YPqn07tyrHhaGYrrmdmyskbquAD1szXzMEbmQJ/o5/L5LrjV2xx
kAzzyEGjqy6iWIajbsMImwoFjJdFIoRc7cxP8r2fYF08d/iRu9NYScnIgJ/63h96Oe0kwVSQY1k9
EU5xVyu/2JiU2h02frAHWYbAxy8Oq4ppet082BJfSicZDKV4WoqMN1nkCPQLUyscJarDQ2nEc397
6OZDzJUXJl2Nf5i7+xuDPofIC61ZNx4dvuFSUU7FCX91X7Wo5AMQMXaCNbojXxWnt/2MNlofyDfy
XJDQNaBRlbTznB1nir44tVte6HnTywM8sRFSHtZTEueFcwbJRzxAmBYyXc084nvt9LLcK0US+aPr
mFlsIFMX5UF1Hg9bVUbtbrIyw6gO1eapM9N6KZKK1IZkPMcni/HGPzpDED+VJTzpc1Mt0BqEjKy3
VXf2g53n2OJtgWwU1L2woW2uNoc6N3TZ6CThfCe6NfrwqFGC2GMNIXVlsgmvXEvZnn2UvU8WEo/n
eXD87+w4+YaCwOnUkVnXGyAYAHn4j2HZaaGj9eCKOB7SKs8r97VnK0a0iAQNRRUY1Hi90Zq3DI5y
aOl2GC+bMLZYrptwst5v3FigojxSATA0y3d+OOcO0G5Vf6v52HDsS9d6YSjaMFyZ6gKQgBV5L2aI
KUCgWIywGjy0ZhtUuJVvs6fpNIgkr49r3nXqkOtgfa1AizUkxOf5bVi8MoXY7V0X5OonpujVNzn0
6oi9VKhTBGOpJm0icYHNgbvDO4hGKbIlUju/0dWLdBZwZ6YjrAoVyiQvUKP94a4ZLNM8D20W5VuQ
FCtn44ls+h4LA6n/BgQTQqLMG1IbQxT+tjC9NKfBdGDehGB93HpJo0+AMXT7vWOIs7xZoXSKZ52J
GtZDAm5nC+YPSR/Go3mbJoAkaTaX8k1jPGaPDNbiRsf1sGoTA9Htfp0Sq3gashvtuyxr/dXLSeaA
kSuOPmwbaKFVs76T/fDxPc71SxF06EqEgTOL3y4kPYHOYeMW78tZQdMxnX0dDNHo+xoOs/1cFAtX
eMW1ReEgj+yTEItTniumzJxJC759AO/u+IlddLh3akORnkf+4qkEbAWiuh/EY5xH+sXj2O9vQtgJ
5TkbQtoAc2cer8Z1JdDkNv8ashHSm2nO0BpBmXgccPTy2dO1FG3HXJfTNlc8XLakfYb5YuGiH7eO
n88a7sRYPnp549GzC3Kn/QAHY+4beAOcxvO6+ZA2DoSN7ejhdQhCOKZh5DEGDjsLsb9szzEW/SJd
AVSLTeJRRL9ZVs4QW0HiCzGpG8UVQa954r1bTur7zuD/qJdRXSYZqEeHsMfO9XsS5f1S3LUBOCuP
kTtZhGY6h8gmdDcHTA7CW6h7AeUD+Ij2IzL45LzBIUTzMylpJp+RrdynSo7uT9/ukiItSm8i146p
82vJHhDtc8EXAWhliI6a++Wkgmq8MnOLvjndGF+82A+Q1RUliLAcs/pgwAIKDoIljDe/sp+m1sXc
X4bU/Ipy8d/oOmCFJVtGOnvoadUdORMztRTaObqjzyGrlMnQ7/DOJruA4cRvHlkOxtVOxSlM7uZT
j0rdYS0sHtu5xlXIZSVBwaD/tam0cEJuJIbZ8bl3e/dRQ17Zl2Ka7+3Edr84anCuQLuCXd/xR/VM
7zMwEToQOwiPMm1cA5hctwtXiQ+wbDI2FcDeZFXxmdHP/IFSJPfsnIHUiqUDR+cV+V0UdNG7Pd4o
rMod7zszJseSuPmSNsygOa84OQI+gzHJnpTB/0/upWw3dTp5rNSIUtVkvKE89Pa5cOwHrxyxUMIH
j1PBcvIxEhg42FyaOzyNBEzhirvid0aOiV/C4HU857GrizRrWI+PbNJxwBYGbG5jMvFSOdp88ySR
nw3CqGZXnyfKeyzKrNNHfHzyXA1+eJwT9rnkRueWK9q2xPOCv4FxZtVXv2w3W7+6OmAyYjNpU0fk
yuWtX+3BviuYAPJd+KLLTsYbcdxCjPZ+edyGhwwMlEq9oYJWL626ec7zGNUBI4vzbNAw2UmhupEy
cie5LyzGnokA5LTNSy9+E3RQB7twGqN+p6sSk9skxJgKcA3ylCW5VaRijDprz44CfmnDjPAom3xt
XpdyBZxpCXN12dfBjKpZ5fYtj7QLvr/ROTSknh+DmE3OkjkeRCDpQIfmpyXCF95+uD2ZmlY+oHPG
+bdpvaEBOWfehltMEdJcTPndWGrM0t4ih+k9bNlmUQ6ggSz2VjCfRnf1UZ1jhDRu8Z5DJCVwKckz
xhVah6QIGemuzTDtwqU7sF5QdzxHdUmV1AB7fZSM5fkpLkTM1zem7bm+h5eXVeiHXn5k/pm/doS6
Dq4Zq/vcCRGpMerlOErYp1f7SFocYTnUc1+sfGHj1mL3nM6rBZZlmQv1Q03gELdhO0zfAshHdC70
hXiE1pTMac18i47hSra7mKmEfAZbxvBykeJCZi+65wgTPozDrJ6oPgcj59qSicUEoivJgDRl8VAT
uRq75Lanb/x91Wo/2hVuII4juNsQuqBtPzM4Q/jt+bMI0wV+dlp42EznIQzHB9NP+BthkwMqV8Gt
XgF6LF4a2hpraKb+2D56le/ezdIqvAveunY+eWGJxBUru320Blkz3Jm4VZj0l5w1evWQKz/g3jDy
ULG/uThZsX5mqjYvCq4HE3i6E65UJKx610FCopcgYoO17xJMnnTUNdMJ5dp9D9l5f2A5B1GYBR5j
B58ylLHNaEfhtsvax7mb650f1FPMFm3xz6YuVfJBW4q6AkSC0VXws3h75YtebNVgEZqKRlK4VGHV
DxWUuWzPNsEBwWykDpmZxhCWmUIUywtOgkZ9YdsD8s0SfXEkMV//1rYdWwdwMlPxyFE+ptCF/Uzq
6SYUW3vyk2ij/DYWu9sYlwakMJ5R6bHhPLMM1DiX7JbnB3UtB7UO7lvkABDJELZ2fOP2V6x98HZo
WhxmN+Ukw4afJ7fhELsGyBHMTBuWZTFVGfMhzUw3aRnXgCy2QqR1NgA1Qt+1Kl3/Slqgr2Bx5N2b
B5Xk3ffsKK0jt/hJTUmijsqfO5BQIy2InBYdlCne8VxQ6a3nD/rHS3gYSajsHStughGLhyFcvVjF
P/NldeuTpJ40uMOdqOSODfxcb4Oude4WECrYBWKzfBmkX30vZ+l99jDIocbXMv5W4GyC09zDV2Ka
n8c/C8YXCUs88xckVBP1WwtPNUsXZRYnXVTioRoArO4cfBnkr6KlW4+kJ5InJExsIG4ely+TUHZ3
X2c0pnAbgimFW2e66UFAtDoThJ1/2DxXf1F0UACtrl3WnZZCe67zKp6/uJ3jvyy9RRqyVVQ4H2/b
s4hpIdLSHj07XDbGlU51xYsGvC8TsQOR3E2GL4rT5KWaixrIjL51XY0s1DBfJ4bJBC3c20qdT6gH
YsgTUKV+n9dbUGBBvVvXDO27Br/87o2z/x0C07SAGAMjvi14tA5nQK7UQjM7n5+G2hrbw/8a5lWO
Uk0s4WR6W5pG/Ol3PGoPQA0K9HM9yvjg0E5xXebcfLrV0KPB2vbX/+4O/XdXL9nfCN+HE7KLsm9N
gn/1vLfGmXQxLkQW9fNSuneCGzeJ1n9oTvoPRltmkeAyPIL5kA/+qOSzuyqzlqFiGk+vt209E+jb
JO09s9zO/4e6rf/gdU1AeiZ47APY/fEfH+gWcG20QNFdC05sdvZat9nT//g7SyKbnrfI4/NAHfn7
dxZ4nTWPNS/hdU9d9CrpX03+wWz97y7o2PZt27uhDMh//SvM9ZcoAngtvDBF7zOUNmlveeS+D+Q0
+VD/hOCIebN/89qHsU0dJE/zJIqd4BZa++sFIPvIg6gLDGyBsF8h65mSmGh8DOcfIj6X9H7+9y/P
uf3Wf74gsaYEjwgu8vAWhfvrC7bgmxQ+W3+jm/9N2nk1yW0sWfgXIQLevALo7ukxHEcOzQuCFt57
/Pr9MIpddaMRjaBWoijpipeJqsqqysrMc87kdCQPRek2qw4hHF/hg+/vOsq9+kbz9aWXz23P9LDJ
Gspk4rJ3XfYpalr0xtl59wJPw02XNXul3V0f2Xu7+PnILJEMuM5ySUD9VOt8ZJA25jSSEEMXbu/U
O/3QuYMr2BAW2uEudwgyXcsh7+iUbueAznV6V3KYdJtUiYP+gu3tDBfawA2EwOWO4LMk0gB0fxu6
unTXwkyQBtP5LMl6HNq3xtwQ1VNAPC5WFAPMrCxLIBuBPJyPW0h8stQmsJ0SWhMab93OlR3ZIRdk
w0H4f+MGv+ZQIXXoj3H/GTW9lo7voiXrmk6xsYOkebbPVmNutgfTY7xL4b3jKk/9TOqLBGIwCaLz
8RhSlPBdKp6ILeiv9V764N0I6Z1ut6zAp8B+/bU16e+Sj9fMz/vuZAd3YtTlsOITRgU2GDf5GZbv
7PjtMXeQMyCjClHs0dsXNz9pZbGRILM/jPaf3o6caGP5pRnFcP4lpsRBBSCFBnadk/78S2rS7sZQ
QeCs1i2wdRF+4M8RuhTVGMDVBxuwUKCQ1X2X67eafAop6WMYGRvynBfHDOAUkDzcMRAmSdCTnH+E
lKegASxQ6qOiPebBrNLXvIyRXsMeAQ1GiT5Sk364viHfIRWLkbPnRVCJomay8RcbUk8sWnYDidpK
hDB9+bnoCSJrtX+uhfx+zORd2+sfqOPORMMV7bFq8zSYilMrKMKX003t+0D7h5eNr1pZD75K0bhD
mAxgJ+dTUdUjxU7QXzCk/8gL9U4kdNciFTHP/MHUW+Q8UFzI2k+WnDzCLU9pSfkhq9IG9mV1QVD7
1U2La1k2FwtiyBR5/YFW6zKlU1cTXAvO7b5EWduUbmIydzSN/bw+8osoYPaBE5OLLYGwDH0fGSYr
HF8jUQbzTU+Ntq36mzzYOPIvTr2FscXaww9OY3yPsY6mKuI86t8Gr9DrI7q4VzDCzjI0SDOVmazs
fCnpox0jqI3QpBg1uNZHaHHozeYJcd3MRTRggP6GcEjj/EZoWF/sYN8QmkZoFI/Hnvk0ZuIfCFxI
qaX1J9hX87frxi4mzoTPRrFIpRgG/YHifNqfHFyyVnW1FsWWneVfFfUOKc2///2JnHB/po0TYeH+
hUVrqZ/TszZO+Y+GlMbUGxtDuJgvhnBqYh7iyRCESOjoZ8GESEsVT1E76g3HaN2GRonrg7l0AEuF
ncIketJVnZDz3BKMaKXQaAY0OaF4kHiQ+Er3xpbfCGovNytmkN8W5ZlbVzLmAZ8MKG98uWsmy7MN
6a2BrJ9+lIwuHBAA7RcDUqfrg7rcpwTrEkC1GRYHQm4xqF7ogsYqfVLWWIVXooV1t4PXKH2OrWnX
ZdOGvYvlMrAnq+wfSeTvy6MohAc7jSUZIi24dHXpQzI0L9mY2Grm310f2YUlsHBsIAZlMYnw2p3P
IxybwA0iHUb72njmV+Y3fgdlbBkpphs04oanX0QgREQyTPoE8XA7AAM9twbRSAXr+5xEaJ1afZW0
Pz1Yq0ykwm7s0u5L1vW76+O7cMfZogrLoWTBJKEtz6MWgurYF7GYRyr851ARaL89lCX+2gpPOBgl
FM498KCLcZHKHWVkF2jkGD4MxVet8sh7bcQLKyuFDZO1QhGLt9DilKBYXJjA8Xn4CPcmiTK1ujWS
z2P7dn0o75RwZyECTwKVCJFqpYVuirZ4mXaNMprIBvKWqwXpHrx/A0VNORzh5YlgK9f+QCiONJdP
Prfospt4BNJYUSHdwa47bHjnxb4zea7q1CPmU5dgfXFs9XWZWIMhaXYkqz3NOfS0mKmqfFTULjmS
YCLZp7bZRvTO/sINF1MAgnGGctOdjp8uprqkGxJCIyChruveue6De/fAP+3nH/u9vT8ebZu/Pez3
e/7JPtqHxj4eDvbLgZ/+9w8d+MkP+8U+8J+P/P2FX8ev3c3/nZ+c+YfDH+78k+PYrvP87N7w4+4G
W+78E385/Jh/yfxL539xf929Pb/d/bor3IJ/u7vjx6+7+f/Cd95t7NZLj1NUEbIV6D1BaUHHcr5b
1ZbUMWVVOnway46rn7I47b343tM/Xne5y1VWVEVn74A+pm15Cdj2R62cqoau4Ryv69AUa0LtLqW5
C163wvpz3djaoNikKqRJhordxaBSBcEJySLzGCfFE0DxI/hqmoz7+04Wbq6bunQjBZ5HXRYZmE4E
MY/75I6KUfPqJj8z7DSJXUTCaligSBBCzV7vsuYnHQjX7V2edVCwslowxFKzZuOc20MXSCmUKEC+
rlOrO7gTE5cWhfx2QCV541i9PMgxBfmqiKiQrhHCnpuaBYpUNF6BJXZmfJQoNthhN6buMOo5Gr+w
aN76sOTf0YbzZtCFs3Hevk/d+Q6ll28OMzjUlfkGO7ffaUEmDgn6Luhm2t/+eVUrjzRN2eOOTzl0
e3Cobur87vfgC5Sd9wqq7dDfoaNrvxWuaP/5ZTr+3nDHW2Fj18xn0vLTYFZVSHnMe0aeV+lk1dEb
5XVZ56bdKjV1ClgBlK0Y69KEorFR5tvAkNWLDTN0cF/Rk4MoRYfspAAsuLy97kqXOSmeY6cmFr5U
SGaLBmaH74ZSdpN3wuhqY94eKxpsnXKkz0WRsl8xgskOCsKPSiuWzvVPWNmo88HDaxVqJt7Hiy9I
E88L1I4vQNkJ2aBOus91SL6y8UuCRPXf26JjCxoo8rE8xRfPCRAZI2UTnkZJAwOfcCtaD2lKtFX/
P+0sXhIoMYMJl7BDh4HbSw9IxyDxYzplshEsrHmIJckz+7PI9Sku9kfpJbHfSnS9lLn0XBb+z8jY
8vOV0wZgM+GORApldvVzP++DmJ7ihFQC6tiFXSsw9spDbQdaubHZpXn2z3cUC3NiaeEJAxQCZpAz
a60KwjF8mnC84HcjqHSMI4QLD2bYfq/p89eFLdMrRzim4aA1KATwD4tBIiA5NrQwcqxIH0MoOvNb
Vbwp66dePog0Mqjhfd7disOhABNcvQTVPY1VrbXXUGjLv1/30fe88+U0/Psti2lQoyaE+opp4FvG
HMrMD7n4zYMTRtHuAXzr2iEcUKq886KOhpSdHu/HcSM0WnErIkNdpqOX9KayjAikTldyvWI6ikqU
qK4V3Nf0q10f6MrG1yWVCxMSOFJ0y8RYS0M+3BPUy8Aa/pFzbQ9W4jcg5V2Jgutfm5qp5BSOGZm3
jyqf+3Dp96VaxAoa3Ub1uQvHZ/go7+it/Ynw79ahfblfeCFAOTfTXJPmX9aVUNmFCFicvVgRDmVp
/lRiGVYH6+vfDgkzPIhlkZqPJC0Zn0cU6IpRw4zRdPcBIglAgHYwHO/IPWxkE9du4fmlP9dLSJf9
w7JyctVZKgpERReQnCOdYD4XVFiPvqwI/Wc0e8poPwueVDsqkeZnVWmGiOaKidtKCON+dKh4hEdA
8fpbAgmG8eBVRf8bpjtrugfmBfbIoBEidfNU47HTTBRv93QuJH/gv4UBBK167U0GlP4kVol1i8sM
SJx3ffexCCogg4OiZ+R3iyw5qEo00AQYhNUnQ5/8jwjLRV8pHDfHKBva354RNUfwYUP014f9XPb4
NxBY7Ndm6voeIKEJ/heBwTRG4C3Kxf5mgj5iV+fi8PH6yq8cEFS5ZYnAjDyVQZXs3JtzFIPi1sws
m7ZJW1eK2yKObVJ+sJ7Q0QRNFH1VHyHZeFFRuDIDsEl5dpcDzTdAvUhy9Hz9ey7Dep2CI0QCBkAt
6M4Xl6pVTVESzqohUqa+qKoPSrmCj6C+iabgizlJG9Hv5dnEuAH5UNTi3YZLno/ejwtdkFvEsEo9
9O6j2vjTT8204fIXm5i6zvxQMS2F0EtfjqkcYKSNFDjxeBK5Uns7IYdimOPfes7CyuJYGqHImroI
K90I1mhWJ4SbZKRqZogbB+ByjeboivrXXBcm+uG8OJ+0uX23gHsKAGoCYLj/qGSN42sv0DI6k7Ix
d8tzfbZFTEm4TumJt/ziORTSlmwBLEIM2HzVvT80IqbTE9iJ6163ZkWnvsEJSMIWGbjzEY3QxyPe
Rlwg+sNzpPyAzvyhyEyCgy09iIsy0jygWb/RtGQR2urlU7JUfZ0+ZkxBG+EO7W2n3HgxeIUbQb2D
kn6YdrpOWa//Ghl3abOxcmvj5MKay4vUTCjun4/Tasn4gjvNADxRUDQOhnkkiiY5tJXbWu6reZTk
m/T5qQGbmrJwEVMJk8IaMUSHtENy/8PgqxsnxboJA0eTUCkkr38+FjkHLq1qGW1nwLABecIH0hU/
/94vaK+ipEGIP6faz234QRuClYfqe9J+mNBfG18B8dliv2FmeUDMs8WSUEViSbiAl2baKIbRs2K2
1Lu85BmhGq5Ub23bLSuLk97qkRiXQqxURXaYwuo+0tRfaZZuJNnXfIwcoMG8GURjS1UH0jAR9FiY
QZI2zH4MCM/CuFWPP64vzUWA/z5p/2eHh/352hR6Awinx07Ci0soD9PwTclvJxKLAOXA0X1AZDsr
HdrmrhteRvdLuwvXhl818Ttvtqs2oL4aJ+M9PVNud9BXqMqLiCjBdYsrM0omkyta5nyS6TE5H2k2
ePS+NXHmcHZR1sxBX9PkoLx5w0akvmVo3nInoZkeCoGkoIVK6TZJX41QkY+07+R3Y1V8i42/VOUh
x07nqyRSU4ZTT1Q1azGuVoDyS1I4JOoifhPL0aUQ2ILqyMgFZQ8KtUZP/VtGyXebXF3cwlzIMAme
DzE2JIE8OILkCrRsfYcQb0DXOGjjrWTIym7jhKfSRDKaZVvW58IODLppcHRoggUjYQbFH10MuQKX
yd97B9kHYncenar8fuGcLBpEyESwtLk5YxzAjvaxs56BI4aVsuGFazcXT55/DS0uycELeH7RYOh4
QFLjGMQD7GsG7cNOod8icInEnlMKLnhrWlnvQmXDOVcnlBQlSweGmyzP+cplVl5OitRlKP3JqMLF
yK6rO0nOX65P50pwYxGB/68Zc3GseGorQd6IGWQRAYx865XyVRVzt5GlG5QYNlJmq9bmGxLaUTqq
lMWgQuj1hR7yeod+eEcs8jtR/RGGv/2udkHW7q4PbeXGtOYKO5U0Fd7cpaeg/SaWdcfQlDB7ElLl
3ii/X7ewukYnFhYHSImirJ9aWDCizsn8zp6k5kWNk/11M6sD0TRoV+B6l6Rlh1gTZmPaiT0Hh+k/
i8bwqoQbNaR1Z7esue2JTDU143Nvy0P+5zRHdhfqwBcvnyjjfzQgg6UJwnwFVip3z4b6YPwWAzR7
0uZwfYBrBzFlaoMPIPagK+XceqbWpaeNY+ZEs6oxKhX9T2R0PHGrZLxyl0GWT3qBYVLTXabjQOP2
kkyu1uF5AuK9QEAcSmwqnXSxHOhgscN064656CaaT2Be/xql1bn1U1y4fDL1WdarsIuS8fgMkumo
h2n7zUiUu6LRHjIYJJxJDT7qlfESQlRmw3kkHSu1F2+9tDxqaqXsi6YECCspn67P+mz5NFc2fxmS
PcR6QPHnGsH5rFeFhsrR6BGawxiCPrqOrnm5L9Lfc3f+aH1st5pr1pYZQgQ6UjjRuA6XcV/SaiHs
2Gg7g3T32h+GsQcAiaT5xtG9OrATO4vID0oRkC25kDpe96kZnrrsKGqDm2o3hfUgFfui3zjV1o4B
2lKRcJh3z0WpIcR5QXcGhOZm5KigPASht+tK2hjWlpl5ek9uPrVpoloymT7dekLbnnyP78Ieet0p
1rYIhWSWafZX+hDOjZgQLYHwDDNHGj54AZyxcJQZN5a4b7JdMP6XiTsxtlioQKzIXiVAaTyS1mV5
h35oDc/I9RG9PyeWfg7VE88yVaNR5F114mTeYqih+xLkuVNCXKjRCt3rYBQ7FHx6qGHk3NtrvVrZ
AkhcLYodKfuZatlDPFj7biycrqRDVfujleXGobfmpXM3uGzRSE0JbF7uk8/imIdZL+BBl6E11xSU
6aU/cVEfcukTvTJC/lCk7vWZWHMg0j4q5TAaJNj35xZRp21gdUX9RirTCBq8RHViJRgeZmWA/2Jq
jndlFHckbvxzU0iG1F5mMbgcoSNr9Jhq8SPdxK/XRyStXY30psoyb27Y05eTqBAlpuL8Kpoy7WDE
waeuCR/q7vfo/VL6/ogydWBrrehoav8qhcNOg1nKFWQRgA2A1+sfM2+NpZ+dbp3FmOPar2uBy9pB
aUIwWshcMkDr9034Se42IoLVk/TfjbNERnSTKvaIFRO1SV8L8wYkeQVUuzheH9CWlcW1rMNhMdQa
VizzODMEFY/o8HX9f9gHoAjo7dN4HFFoWLiKn3RRCDCIJjjftVqgj6GDNcrDMGuFewkIvTluBaJr
W8GauyIpzvNeWW6FMIL1pDI4eYjid1YCMrryd6bxfH0C30v8S5c4NTO778kebyT0pWFKzRxBk41P
YI674sabc+u7TjPGVyiDJW9PsygoVWo8cGAVktV956zq3dGSYFgyzC4RHEICKX8xYQF5G1qJVL/g
1ZYBwqPC1cagz++QdzN+pJDUvnR6RakRll3zFbET63mgUuV0qVd/Lfld4B2jm+5LUprDoQlyP977
0D41tgwJO0QETVx0z1VPpstl09aDE8HFACGkgvR2j2Zgtuv7Xq33Blg3qAwntEgro3gqvBIKgTBK
wEC2RUPX5KAVe1DhTuo3dLLXap5Bs4giA9BQ6hEfLEDBUCTqQ/ZLaI3wyyiirWeHRinS0IJag1sP
6kRIjTwbTYvRzJ4ed4biyoYvvoJVHKKHVh31J8re1rBruqL3d8ZA5zOkDa0rF4pPQ44KmSv0aroJ
77HovQUFbVIPQSobqRMhmPgoVXAEBFD97oeoIzoYoQyHzQostO4A+DQ+9fAZNrDUdMkBFHO+T+H5
ySDhaOhPgY+zv+v8evhOP3IEQ+EgFDuIaIpk4yRd24SnLrS4Jqqpn6ouYnukdHLV3ofWe4EvyDbj
j9d99aKbYQ4HaeqmT2TO2l/UBupIhPRpTjCOw2OW3wTGLhL3Y/nJRFMODhCow5Wt5p/VXXhich77
yfYYwAQCnCUjUgWpU8goPiGx9uwX09frY1udQ7A8M46BHt9lDG6hodllCXaA0N70gXrIy+hTpOgv
RdtvLNf6NP5r6/2/n45pzOidmlPBk34jmT/E8Rl6d2c0v6sFiL9dHT9H1VbZdOWRQWKJt64OMIBI
Yglfg+/Lr8K6JElnPfjlU94/VMNPP/g+5k6kga5H7fAj+xxq0p1cNPSQuWH8pUk2cpTzBXd+2p1/
hXy+nL1UATYO+IouRnLWe6UPxqUFyfECty8+B6ET1hvv1ksHwiKlJmN+4ZN+X9xQGay7Qxg0EIZC
9VuUAuzbJqT7W2ZWkq/YIVIzQIXoMv9wPjKv72D+mHJuwl5/Va3uOewCMPmBdasrIVwncgzdu8Ij
D4LpY5iX5c4EJLzhWpfxxVwopbUAfCIt8Mua/2TGVhHOmdiwrh+IZYMDOFTa00fIoSxY22wVcdu/
PxXmkdOLTLsB+nTLi9KT6CCTYoymJbItv+NgtBE9cELhq5B+78YPo3w/Tlt1m9VlPTGqnk+3mHqJ
X6k40qBNN5GEhGEAuzCivdePhZW9yuDmEgQFCboql1kPkSZ/5O1q8gGgWNKZnPwjZGVm+mjWUDfu
0voBhqqNKPHyLJptUkacp5S7d+GysI20VovOg1OnvyvooKL8gwdrWCb8vj641Tk8sbPYjB5UfEiz
MLaqvs2TH026k/qN8GZehov9fmJiEblVkdVqUspQmup5EhHBgR3u+iC2JmvhCHBsGHQxMogY9Q1u
imMcms9GAissjEPXTa0eXieDmefz5NxOCzOixMJgMvNRMH4JMHtCbK3wdPGk+17y7LqRN0yujY4d
RZ3cUkA5LzviLWjXB+SyM0duVDdIH8fwQ9aFe2X462c2Md2/doxFjrcPZmIB+pQdNAjuoB/ZNbTz
TonvXp/BNY87NbP07CHp1BYBCqcVOg5KcxdAzF6k9cZoLprvqTDMJxEtvFTcACcu7PRlD4WCSda1
CPuJIkrvqXu5aUN0QmCHTB9iGbqHwiwFGDxCqGSqMftm9ml3J9dw3tt9NQ4bC7k2coMOZlaSc5m7
6Nx3CnQUEBBOUIXVhwSZC8QS/bL3dm0h/f4Pc3wydvnckqFUKs8Exo7czWvuSb9qQ3WNfONZvbYX
Tmd4sbFRsKU/ymMljf6z1cAQnIM4Lp/pdghg4THjL5Tt/8O4TBJOZELm4Glh0UfOBz0OUtwzrGcf
QdF/mysd3B16om0s1tqpRd8crbs0AlG1n6/Zk43e1Enj57OptlXuISt+CjPduT6a1YuFatjsp5ZJ
J+BiODA4RM0kUudATg6qSUcZb2QRDp+90uwk60mmSa9pH68bXTtNmD6TxM6c5F6WOwTBEsdiILk9
c1IbUuMk03hMVXWnZ83Gal0mCenzJE0P3wplfBo/z6cQRnXUrkM5o6KY2pPgTp1vS/rXSn5Akymr
Pv2HgZ1YW2QJjbSHeBhOVycgbWxmB0WE7CKv0T3amMHVk2VuR5vxSZAMaIswT5iqBNUJLNEc6Joa
aH8rdcMW3tQaZTEDRu/xs9VD3lYOD15iIIczbnjO2iLyAaSR0Wmaved8ZtM0Bzrcc+EFvLK99GcL
UTSkdEfRCjfWcG2PGxL5MTSHyVwvyQ2EbEY+C2lOfVHpvojj1Fc2qjxGbYsozn3P9REx8tBHZh56
c43nIDHif/iEmTyCZkzc6KKUG066maWhMLe0PCJMshcT20IMzYR1/gi/t21A6X/dldYcl/KPSX8p
NxVVmfPpNXV/kGBDy53B/D5JRLFPaQ2lhBTYSIj5dbCxmisRO2vJu2T2Kcp3i9WUS6h8RjQUZtre
8q4cVfM2EqoA8Q41CncKWZBD05i1tzHK1eeKoc+d+hYINR4t58OEIJGBxgbZ1wwZVwUuYum1tOwh
+6aNj2H8WKiPOszmZbO/Pr3z9C0DQmCE88xy/ohLIKFkGq3q9zoBofBdUOW7jOzIJhpzJedLQy31
O5YPYgB12UcByXsKsxWLCJORXY2HHA6o6Bm9pQ66av0GZlKUfSd0qHpiKelrugXQXDoRfRQz8clc
JsV3SSosZrdIRqUMIY5Myx+hBfWC+asMkUcuP0TR0ZA3UApLH3q3xsue5yfvTg6Fc2tgzhQ4FRv6
h83pRlG8Z7i9bKntHlTQF8rkbbjs8gCazaHRCvGHKZErMRcRN2tKaq62TLCukh20O42uB2NC1y/b
MLT0FZxhDhbJ+ao0ooJqOx8XXCpe7kNraavd9zAXock29oKSf7zukZezhxUOcpSFqDcCTz63EhdE
fGQIfKeopZ8NjWAe6kCDYKBiUBECSLV5uG5wbVgKLW1AULn/aQg7Nzi12dgJSA07Rv4xK9D+CQ30
r7cm7yLhM1OmGOrcAAPKFazw4iBL5KFKcyEJnLsvqR3bvg2I8udnZ+c8b2RYLnYbluDfUAF6sqkV
bJ0PKAB94MHPFTjyoXKBcx4O97Wb2CAtr0/c+8ycHh5LQwvP6xUZteYQ/UnYlt+5cCr4cCJH3yn8
m8Ig579S/rz78sV9sHYPj3v7OMwDPzz9VO171S5dbVfstN1P+wkdEBveKPvzYffq3Dz/+nW39V68
3Cjn87JYARQcYr/ymRfB6CInbLPwkEkFWn5+/GJovbTRDnTpyLM5Dj1AoHQuKIsgaJA0WeIVGjhR
O9xCKboXS+OWuubDMDR7Wug3lv3SjaFyoAuZdymnLE1d56tetHKG2AwpOxiLb+tSRIhk7O8KWXi6
vurLKOSfRf93WItTIPEEozFLhhWY3FTeF6iId3FN/3873CiwSehaItl6oLnXzV4MjzfGzL1AyYmj
nNrL+fAmX60Vcyhjx88nRwd6qcW6bSob8eSaFYtlo9mB3n4aBM6tyF5gAfqGFq+v77UKDa8pRkdi
Y9/M2+Js29AHL9ErTtsdxwEMBedGyrgsRCXrY5gq2hsNxmCOwpu/ni2GoOMLnNY6T6dzE+3kt0pS
MY7J695QYtnX0C2IifH3Psf1Bs6I/kiilmVmTEU9vpTmTv6IioOGSkcr3sfJl+tjmR33bLpmIpQT
I4sHNAIv45gAknKGkDmjxHZs64SmDe5vIEeJ9ycYqtfrJi/CMZwcsjwQFxyjlPqXiLAuLHqIhIcQ
8F/4HPTyXkX8ZKjEn5LkPw9xB9O3+JkKH4QBpRuqW+0wF0cHFXgUYC28hP6HCzdsEYpLulm2qxe7
0m5646dFR/73UmklR4IqyE3KbPx0fcwrrs/GgowOngRIVZad90OPeEOk56FTRXK50zWUfkG1hDu/
Z1NfNyXPEdDZks4dBqQMRKIk2huU+VtOHvRBZGpSV0sUWfw9Gpg2sOddNr15CQqx8VubDFCZ36Pc
chck81Q7KXy1w0FPo30Ri0eh/VB5vw3jqPXHjQ9b2ZqQZ6lIn9MXxEcu9s1UjX1cqnpIcwJ6U+DM
I6IoK6vh6/YlnUTVmIe6o6PlWfEU0dvmJs9l7SlIZGEnhlXr3aSh6Qe3FTcDaXd0dV3ohuXnHm7j
zq3oTkHZTRiEOxM5ctWRYojLHbT8eP+Xaal8obIKCy8cUVG7cX5eujQH6Ixq5XkDUIoNdT7nFRq6
8ZjFpK8hkUfqSgqodx1FSj/T3pDRj23RU652QbZheMWvsKuCxxMJ/S/6macyyDyhgG0ZfR1HiTU3
rwUE0aXdxtLNp+bCp+a7AXg6sbBEOHw+Pr0eLC2tMtBFCYtVBODxni3zE0WBGF0goKtNuCu9W8U/
dPkbmkCD+Vqhyt19L4o7dWbx3Q3tI8DC65+14lDE5XMfE5sKKNJi1hHEKbUQunr0VA6IL9gSx9Z1
CxeZK6qjZybmTzjZTO1Q0m1Dg7pT/IQMhooW5a3udvzS/xi+bgGwVw4mbX6jkoKgEMK9dG7Lmsqh
THJsmQgvjtDE14+NrCKURVP1xitqzW/IzlLdnt8csA2em/INXffRP+IK84sbxE1cP9aOSKhvTN9F
UDhjfziIrNk9uZMXcUXiyd0giFXkFMDl7wGwTm7Re4UjTp14I4W+vnEzr9qD4oALDZKJi8s/rqZO
qnVIfq0guZWbr34oo2K6F9W/nz54AHnaA7ngIlnGS2ESI0wc1oxrLD9wY/1E6/jgC+bH6963NhwC
GeJcOu8BwC1WiXNwCgidIyeJvknar67b68qvItgIAdat0PYDt5I+50vPfSEMRQmgkxw5vnhspl8T
zucPT2H36/pgVlyO5ATZF9wOnPESZBclDcGtZ4VORCR9EEItReBaDUNE1qn5Xbclr5xX79xoROs8
3S/uwAh6mNwI48iRg158QyXV6uwsiKTnYQT7Zo8wosu2SOPbjzrrabuFEvtTgnjSfQprvfGEXGCR
cnbzUj7AtCVCkS3W3q8a6c+PU+AnPw2j1m6QBIW0fexM46sa5dL362NYmy9Q5iKhClllOrTPl6Vs
uad60QsdOntcL0C6AZSg5VnudTNrq39qZhEvZ7IXUxrADOTOSFfe+A3dgXGM6NjbfzA091rqJFdh
RlucBZZaoi6vEu+3qQFlYTao6mfJjMsXkjbKz0kPCAyuW1yZQWi1yKVw/kBKtXxv0MIljWYRJmhB
xEcBXnkVbTuvCQ/XzVyE0DPyluuHk5vhceKdL5RSyR69yEFC126FgAeqZBTFbkerReEMxG9RNm7b
/vkvNufMIk3WM2bw3GbjVd7oG9i0QshrOtz2WEjPVc6jMX1Cx/e6tZWL6T1nq9AgSEfikp4GahpN
zxUEtBVTvxMJEtPOcPX2T9hAt2lsNXOuLRuZFaJzE3Q2ufjzsZUexUkSmonjT+atqIEFN7WdXG8c
ESt+D3mDRAYHjAWvq/krTi92DUEyS0AiS8z1w5xEiNLC7hEfQwF+47ZYmT78nWcvXA6csUsHqako
cKAMkQPWHg0osRMeOER+DFndoDEj0kQIp8RGfmRleP8wT4JkArP1HrCeDE/wTKGkQQq6+165j8re
SUUBQur0xuv/FvFJDHFmahG2mBNcCWVM4jfO3wpktlA4QNfhS6BunFQrfnFmZ7HPQlFsNCXDDmIB
FCfqndGEN+2k/v2pwSOFP0log7ZcxixiKFZqhdIFM2e6rVR98BD8zMJqf31PqfjXIqJWKTTRoWZC
SsnAzv1P6ao8itpZ/yz63OsVD/zX6wZWpotaJD0BFFvgEVvWdgqviAM9b2MH8Vx2arrPET9GJeHv
nXum/psREgoUIcvdKmq1GQi6T74lye8h2ICbSLxts18wfSHNtFUPXBnU2a6d3f7ErUMVlSRLZ9cq
9CYlFZLfdqFNo1vpY/Xt+vytLBCmOB4UBsUcLg6IsMsBf0uYQgn+aI7GIwLEG+fqlonFaEYt6PzC
w0RVDNbL5FcRaUXff7k+kJWj4GwgC08LRvoEJwsrZi9QnX6YVCoYL4qw9VZaOeawM3ODUiqGjGcR
rfaVQYUf3QBUiNXXmYSrs7ybSQ525Rg/KIK5lcdZu3dP7C3beEYT5VPfy7kDC2Rv6irInbzzDduX
y6+eZ+790D8Eebyxb1etgmufE888bJZvTmAGWu2HZeJMeXJLXahIfssge1FgSBXJac0Nc2sPUIKX
f+3NPnTi8TRmGKhOY8/vZJAUoy0gvU0J2fHH1157TMkTawjNRrvrTnNR++dUP7O7cH+IInxRDLAr
IX2JXKZaPo8Kmt2HhtFCJZXXo4Po7b6tj/pWumHVk07GvNgXuiekyHFhm6oSnoPeuzgIT2PiP0ha
j+5L+veJ6bOxLnaIOlhc/Pk8Vvnel1IIC4K9DqPE9Sld3Ycno5o962QlpyLy22r2nNGydoPWfOvr
FikFP4KzcnKv27osiM3LR4YVlQbyF1BynhtLGlgKapVUbqMJBYVLZJhL42c25/pC72N0k7e2ijw1
yoeKeBQpFEffPV13Ov9LtwWpXnElCv40NdBpoBjUGBYHg2ii4ZV4vUarmaW8ZJMkztUT7Y5u1gqy
TpSL23xKnNiTuUWQY921rdfaURv1SACF5n9ZbBO8F0lSGC+X92InQ3EHKIMcVVj/Tk1U/VokyRLT
37gYV5f7xM7CiRVgl6SaWQFBplFmkh2hQS5z+hb+p5IHO4FkBDkWGDYXgZFfEukh9Mx2EUbLVnJ0
rVMr//uwiLcUkhwA5nhLLZP2ZHmGVAxo9mlRzTX94l5LvPu2Md+uO+7arPGkoQWUDidSYIuxGEUH
CQUIEyeO9OyjLo7JsfL89j6QLeVNS+PP182tJW51YJ1Ui6hKsFUWvhl0s8Z9OCZOIsRu1xxJg+Td
V53H3HjbColdGg9J79be/rrd+bddRH+M8b0ThjWjkf58e+Z9pnetL3JXCuE9Ur/qIa5H0RZzrX4y
m9sgAdgEgYmxSQg4/8bnhmkVkUhSQ6Ew56kXhksa45tQaTXbry1S0lNj3AvB8EWoFfRAybTbaWt+
FuCg/dz0BZQc0ag6dRy++IryrZf8N8Ws4g+CPk6HGHEOlPyoI1yfmsugiO9jZuAl43YXl7m1RBBr
YdY/sEvlY1N87rMv13//ywv8/PdfHMNZWgdqGkjkVaVDLLwZMtrZz0l60Ey3AF113dhlvHpubOFe
apSpyHkzGC9xRT+wE/TkVFRqr1tZO2GhrOAHL/SZwWqxqnLddBS8yBXTjGurxpsWf1OUT0I2ANW9
j+VPZX9Xd3v0wGWAUxu2V9ZrzvHCTjir1pDYO3flzOjypFQazZalr1LsJh6bptsZ6h9Dc2iYqere
0bR+Z/WfvJgePuths678jp5dODWfQJsJ1XmKa0uXEfQcTbkOp0YKbYcGaYxucxneNipcutBBC49t
ENtdxDbWnQH53izfD/JuanfC5Pbqk1w4dXBTEoHT3T6LnzbRoUORanjt0Y4UZ62t2Cm1YN+bqjN6
Hrzwr2p1M2ahPZiwDNXf4dh3Y+GhKb6l6u+6erXMR9U6RKN48Ol8IcEIn05r3GbZ1iNvJTzkbj0Z
+sKbw9CAjgUiAWqlMUrioAp5gvkjaD9UilylLdwxetGQGL2+6iub6MzsYtGjYRCEpMdsN+7bnuIt
8/hKDg5n8+9JsW2ETpfH5dkolUUudOr72Kx9zOVjhpzdaIvJbTygQ9o5Ms2K+vhLhL3i+hBXtu7p
EJfl97BoOl3IOs3WoAoCg2fL0FCGk78xNFm+PJGxA/6FEJQm12Vp2BtHNCVb7IzTAF4tRdflNUt+
W9qt1D4bhmDHljvFbjF+7qsYvdK9rPwibWH3mo5+dG8LFL4K5aEfDjWK3QKwy+vz8H7lXu6ufz9w
PgBO4lYvhbY7l5h8DQHXhpbNCZ9XU8yx5xERbX8no2RXibwz/Kcp/JYX0KGmdiP+D2nXteQ2kmy/
CBHw5rXgyCbZ3uoF0d1Sw3uPr7+nendGZBHLCulqNFrtKlaJcllZmSfPKZxisuw5hgqxddcrQNLW
Nyag0Y1xLbc6J11+zmQJ8rTjKJPxgchDivPcYh7DRXYEw7bSpzja1gBqAY+UQKJaNe5NlGCRSbfq
F9Rj++knZCk5s7W6a45iXeY8yjVVUQ3wFSKIlNXgZw3YYNHnnOO3Et5jsCAstEx0poKUnh2saC1V
ARFvktV3uexFzVZRMxLFOTEsp7dejfJNxITjZYx/37WpdEXrbWyAH3nk7A5q6Wx3HH0JM2DwayuK
0uJL2mGBnvamBxyzSGu0JF1ZAYLexpEg7y3IN2J7L4peuFxP85MqBE6YbHoUIJNkJnJ/heZz0Pm4
udbZCWSwJ7UDA/4rRJzx1qz8y9+8EvTR2aNKMzpoXs74bqEDPBrWOGsAdb4Gsm8Yb4IC6Gyr+hNw
A8Gw2B3wBGDdlf60kw8LBsvgNoXUG6De7E0F8WG9HOJFI302gicLndNQfB9+qh1q5pcHeR5In1pi
1iU0g0BVGlhCxQ8PA5CwRF4HYWC91zkejGeJuQvkHIsWpLAUKqIT4KpcKMo6u1V7TtD8jbI732v/
zh57DagFKNXmCG4HFDOOCXFKGb/Nrqp+cfL4rhcSV4ZvCiV7Ea4l0ZeVqzDeqRbCkOfMelWqZ8Nc
8F9+jPMBaXfS9DcFaEyT2i3lZ4Sas3V3eQ3WfRLNIIJ4H6ne72N85Dp1JQtQKcQH60JwPUXQGmiM
u1Ay8CyfFC+VVW8CqVM4G05uWT/S4LNpBGBzg9hfrMGBNjLHO63v/KMPYvzGEqn1BAitRgp98UrQ
uUgimkesfRvJtiVUyOjsWvF27HRixH9+nwJCQnmsMR8StHVOr5FczoURfFIw3YFiIhEOwZC5XVZx
Ch9rQ4QdAyU/CgE8gzgLbQoGOQMeeNKExBZCtBckM6Ty0HkAzGzQCh7+v4EfQOrCBmK1gAjvjOLw
YPKYClauAg1JBpp8QSUL2ginAw5qEPYXqESDrzHZZsboxUvhlh0PBHOOSEbMf2xHObWTKcGcRDns
JE37PoWKU1rSs9Lpjjyhm6XUHoIQzC9iurfEAerH0Z0+SjexqnrakHKKauuTfzRmJlboUwvS7RoW
uafJDs0fmq2oH8oF4oHhjTLajZhfGdq+zzknjf69jGcAPxOdBThXYIGYfZ2h1CHF1G6aXOlSaFsd
pxqwPrIjC4w/lQZ1jsUCs5xb16HxMinbNt+k44sy3eXlFdBrqrwfS86ZWQvvT8bFHBrU5sNINTEu
zXiSlpdACPxMvBKK2yb+yjqgKIBt+fOyOfYTGuvRC4VOcJRgT/eT1uHVqs8YqarjXATqJkdDfVlY
nEcrnbCzJTsyw0xoA/7e2aBmphBkF6MfpW5QuMp0Xyo60E+crMI3uPCSOWYmEWXL0DrHLZWWt1Lu
CckBoPE4/JVFFjINbl7gZkR/0E9JlSAiwIk4Vl3Bv2OFuPzplGZJnkldBrertJE7WuLNoJSHITM5
p4BnRjo1s2QpclwZxlhp920H6sDXJbi/fKWtHrSjkdDXzNGNBmLESOwnrFq6CEQca3sQOBZ4g2Dc
WVp2IrTQYKGPIl+Z8Licwiur5LFh0l3M7geg0oC1Q3MhxSKfDiSsoXAEUgrErY3ixqB1DsyDVHcA
Nu4EnYeD+47rGGuIASjSgHJvg66CsQamHK1NsDK1dDXMXyCm2BTdpi4nW08SXMA3Ioiy6wkxiZFB
WMIXjdY3pwer3/TaT0u9FpWfJZrwFUeVb62ucNqydEC4IxjvJvghU24r/pq7O/lgGvQdr3OCyico
PnCppHJ7IyczMiBl96lY0LjAH4Dktc7j5zBMil00L7EtjOKNGfUZJ7ZcO7bwQZQbG69jQDGZZTL6
UgooDw/ppip3I9OqHVlpxL0UQDNqgDwpyYpxtFUreYiyPLf1cUHHTKzJuOoBZJMM3gFYc8loMgNp
DtDVAKd8z9zRzAhYtMboFI0s2ZsFBnyteA3TjBj1k25u66m1DeNBUAX38rlb2a4n68HMA1JseN+W
WI+oRgpE1jsRj61+2KbQJYYY4lCREHSInOuH+sRLu5Zx0WEum3EnwGi+uAVSaCOYkpu4cIEPs3vo
0IvKk2nwCEHWtx6l46fZPHBeM54a5PtKoU84mRpacNsrcGvDyQDR6ZjXmXFTzM2Xquf3jS5sL0/x
WhaVUpb/Y5jl/g0HJcswy/RR/diPb5L8FVqiU5mPZbPtwIQoLKCA34GkgvQa5zJccXon25yZ6Uju
WyQwYVqHNEA+vI1ojRkKjmddQUWaJ1bYmdX1eghmWAHXExnS1o/nZ4jk4LZ1FPO9MSF4UhDkSI2y
w56ylzRyliJB0u2hSjonjb2ye5UtZEozsiyvnNmnl9PZZvsGEFB1GBD7nnqctiiqvJpx0sv+aZp3
mbJVMm9A28u0bMIZ2MtdDn7GgrPoa+k3zAnFEfzHLHOhpSBtE6wCD8nRQjIxdVP4lTiL3Q6tQ03r
mJJpl8H7kECXtoEwCqpBhg30KJlDPxPucxkcbDZ0nhOkITtz1/K+jy782ayg5QyhGAi+gTg+nZUS
zLx1JGBWdHV0kjkmaTcQq78F/Vibvs0LZ4tIPHvMRhTKMCvjFtORxNMGORwpHkkkeVW1zYSruHoa
zAdNO3TjJpp6pB4Ps5GSJPyVTE4s3ekVV8eLTv+l8TNbVl/0XBoSujzaa9Ev2yZbPAkurweLJIgA
++dZlZFMeaxnfBHH5/4PV//v5LMIE2jtahOlKkVWtUNMtc+CytODQ4DCV47nU/XTiiCSxslysK4A
Yk/obQamEdcLmkrYVosS7fpDpEStXTf0MNY2eJLB/s9x7ew6s1aY+z1rClVMJ1gRk89WctveqaNP
LXXnFNyPPFWjM5fOWmN2sSagPRd6jy1UhVoyG7bW3YqGEw+904PpvHR60CMa3XMc8pLXvMlktrPc
16KgAdRpd70vJ7sp+zWB8Pay5+JNJbNFoX1bSnkNG5YMDsjXMd/mi2/iLdMY6LvXOfkN+rcdHwhm
Kr+7v47CD21u4n6gC5ebrtC7oHcUQRoZJNtFHoAs2U2Cf3l4Z7cGa5FxzJUJ2tEYdHp2tg0mIl9B
w67adzvLzQi4Zb0EOn72/ew9gTL8CnzdxOBsVfbJwdpnPLRmLUEELCM2T9q5oWHYXcE5cnT7nc8p
5XcGawdwXcyTY+gFyhKctLZZPvfR1rB2Xf0cZS4YNi/PJc8QHerx4k2IHvMAhqrZq6Ofi3hVoOYz
Or3Oo0Ck5/fSkOjBOLKkD0A0gVUD57v8LEeiGzYiSFKWnLhlfW1AkAmYKSQ3WRTrnKDFKNPT1k5Q
58gB8TNVzgW9frp+W2BOMIi65MXUKZ8EyFrnuCYjmC4CQ90PpUAAxnPa0eDker6xLOeT99smc6JN
LYosUK+2dlzUL6kMbvE8K2qUULJ8Y7SVqiCbBYg6GF7T+S3uIU+Vtnm90zMDROdFLCgfcr+0n/1U
CvsG6Zu9OE7VDxU9AveDkKgHVG2RZTCtId5ANrpzkkpv0CLYmV8ZOj6e+1mcP6ATF4HCcVKdOUWE
Ys+dgIZ/PQzRoWEEXg4sdEnMykoPxhAOB2RSwm0s6tNz0nWHFjI8Mion6uTUlhJ/DuZcbcGXqG0W
o1V/RSJapOQxzWtbFzQ3UaYHsTJyP621B2USrI2Kvku3EeLb0op5YfbqGUBfC84ZJJUATz/dmUIh
Gw3a6UEJJr2pNVpxQGyjEDXdT8af3t/fnuPIFP2U40PQjJYpCDk8cwIpGwEPbROc92+CCuk6Y5dG
FRFVN+OxXa15aKAwaNs2JKPBqXVqte7HRChUnIkZEoJNm3loDLVHqoOrFX6Esteco6OvE1/+3LdA
Wgxwb0q3obJdBgUQt/1sgmotaHHYjbsB5O3YIO1HAsyFCIGWy+bWbtZjc4wrCyJDEyCn3NqpeDdC
q6Q1n5LuT2EGdAGPjTBezGhMaykHSh9X/kLbVgyIVnZXNxLJyp0c8Ejazx6A3+ZwBRjoUUKrK8ue
HkOcAkDsCtIP0NLJgvcR8F5I1itAhYyPPc4fGjaoWpA1d2BB/PiLCQXnJrUOZgEWxZcJoFs2yw75
A/knUP12DAhWzfFsa84UrCX/2mAWrc5BI5BODRYtguzb4o+h7BgJIog3uf+p8mhiV7cIsiQofVBR
c/YhbyppGWojTnqhKEQEgbL6MWklJx5au4HM30bYR3s6qqIqpCXC5bJ9jgrNKxqL40c442BZdfVq
EYpewDjaKkYKCmqRc2frvP7I/xEk/3vrsCOZg8Vo9Ba3ThG6QuWr00JyMGlrymstEkvYL+WTAaT3
wDtka8OjF/h/73B2eMUcSXJfIlQogoVIQHcGcImQaf/z7X1shYniBCMrljKFV6xnV9N6VNm9KPh1
2cb6FEJlnuIHKRsmHeqRww9rS02LGUb65CFcfHF8WjQ/xdM8CP089oT2o4me8KK9bHbtVKGB7F+r
zI2mCnLZgg6Eet73GLTAUuKow04Ytkr6kGo5x9rqch1ZYy61zIiBaVBgTRDeYuVTBYHEwr052WTM
f27O30Ni7rB5KpMwsGAkqe6C/ka2ricQ2vbl1Rw5LUjgoR85AvJW8bTueMEBs4BVBG6OpcONbTQB
JP0mO4+j634Mrxtjfjfa/C8Cf6Ry0bIC5VuAmhlzltJZcYyyqT1Iz11qy9C0jZfEQbKeGAOvHry2
TY6NMdtE6ZRFLlMYs4aHAFz9QKyN0JXMSkcztlH3hzB3uoIIstCnglAAPp95tYGttDICqW9tRa78
EMyByaS5RfpxeevTb2Yj5WMrzKlOxEQDZBmXVmldB2mHd4afyrfJnzOpnw6GeaD14wQ+7wVmwqXY
ZJ3qt0NPGsUEYwmyP0hBF9ONKHXO5cGtnbTjwTG3pZUGoTUCo2OH8pvVf8ndlcyTF+LNH7MBY8NS
WjQkwGF1YMqdrTkilSm/AYa0a6X7vxiOAZA7zXUCQc04jsLI8m5Qh9YesRPA1XY1qtpbgwb8y2ZW
h2RRJkKqrQzah1MfXHVlMgPB39oanm4gArFuIfn+pYSln0+Tf9nWirtAlQBUTLjkFbBGM9PXJDFY
0dOmsTVzcyM3FQhYr6E9yxnRSohxYoU5uMWslqhAtY2dNZtq6UjDC8tWXgwwgPQuKPIM0AQx23vW
53hOAxjQ0tbJEwO6eapX9o9LAxxhIHxGbU5aM+A0qKz4IzQCyFQBAh3y0II4XSgLgo5K2HSNXRuI
msSATLp6Z4DbJSn23b7SkrvLi7WyMU7ssXdKCMLoQIA9Aby/PUnacpPl24XLbXIGiIHrOzHEPN+L
SNezNoIhqd5W6laT7U5Hf4WbWs9A4chI3mfpZkp8belJ15t4BPJknlc8x/EXsIljPIy0sZLxBfN8
yABXls1NWmwuT+dZdpoZJssBkIc9Xkd0/VJhdoMphzCMReKp3bcAtaVG4vbwJpE0PpR48nCOxP8w
Dn1CkKzI4OBhzkS6GMs8yj2onBE0gs4KdJxeFr8U6kMrlATVCdTCSSJwzK4eFKqK+F+rzJYF05E8
isbQ2EbvSRCHl8FH1HoiuFcgjpSnHgg/Lk/y+kL+Nsjs2TFQilxYMMwGEhPmjTWhSM95wKxOJXgI
JEpbiU5wFss7q0ZQhdWI7SrG3fVkRZMDNdzADSCO60xWURFFl3tiRXJCNHVB5U4teequa+MEsgXw
PHCDokeRcaS5DtWMFMo6dkjFcEPZlpfriNd8tOatj40we0bI0Jm0QJ7eLurQntLXTPbFwLEMe2z8
y8v2TSbCxCXgs/k9HmajdKLVNEGG8eiTG6Lpo7qLtZeoepg635pQyK7cLD1E2Yci+ku/QVfboqBb
HbW8t8sfsubzjr+D2T9djG6srMF3CDlwncpzIc4Q2UQfvvXnnPvgmNAomx6EUcFhzdwhKcpGWlTL
GLGi2TOoXFAeq0rv8nCk1fEcWWFCosiqokzNYCXRcmiUO9P8YYpXg7iLaj/QdoORe4G8j9ODZNhT
/6alX8HygW7ay59BZ+1sdY++gtmt4HkTxw7UDFCydQ3IlY6l3deAiEQG0RvkLbu/8AKABQDAC55s
UCQxFwoabYNMMGBvWazKyVoN9R1Dftc6jfdKVtZiDQDEQVlEdTCwjqeXcpbUEWX+RyhAFqd2JwcA
JTKDAza9RqF1u5DaHd34qk9I9oUWJC/eJy+/Kje/ka9jR/Jxmb1kdrQXN3/aDkNvm6MPY7HXejMC
+DDiw2rzIQ0iUC1vUx5B6JqDkEVKHwDILF5jzLouyjhnWaE0dt481yJ8RLLp5ittcSWZV1hem+dj
U3SjH2UKYsjJTYuC4XStK6Jukcq8siDPAuOC8rrLxnSBhTKfQalek5RXTVq9OY4HwXgXdGHlsTrA
RJxstWYXqe6Yv0fiJlHdXrgK2r3059Ip4PqGkgOotymnEntX9U2Rz4lEd4HqiaZbx3uLZ+K7gsme
bhkstOCHR/s6GDNPlwZwL7wcQJljA2N21Xqtb1lO+xn7L7PTexXJncCGCM1EIBDfbkpX4NzHay7u
2DyzM4Qy19DPRCe1amwRfhqRsaFexcvf2EGsT1VBgYhnG6pNfRSTNsYwoS8X646afOjljSY/XHaV
dLLOJvPICuOwRVkYKVMeHHYiogtho0NEseU1Zpyh9KhzUNAZDoAK2KHw+9MlG+Wsp22gSG2Y+bUg
+g1688znIHzuF6Jo5S61bnPYV03PylyLd9LWzEMHDHlm0Oig4MLmOrJZDyOpnFtbnm5a4GQm486I
XrTpUy4ehZpEi9PqV+Cg7JUbiAZenuCVY07TR4CqAScCsjnmmEOwL23AHN8C2i78NKsazETa8Bc2
INQL9COlHcaD7XR6+3Rou9nSkTutAPSTZs3TjJTzOlu5UwGDRaoeoQOqDyzqWxwlPW2GqLO1yCRL
DG0+lTTmVx+77dSQmMdrsnLKTswxrkuP5lyMF5gTRnCyCSZoPibSDIjptWlzeYW+rybmDEA+BMGl
DhofHamP0+mLTHVoAivr7PGqJOjitQOnhPAxSZ3+qvTRHbiQ0v0wnZpo94MN7Qsbje3OZ+6ke8UW
ifHG435am+ujD2LvUsHK1HFR8UEA/crxr9mIHLjsCGqhQ3iompnz0F97EGMCVCqSB3pHtEecTsAQ
aqVqFLAnScQiAppAQL5rf7av0cZKyduYk9IAJQcnavqWizuf999mGd8jNwPSk5AXsp9zdxIhpk56
Hx0pJNiqt/F+2UBQeoeGZWK51g+k6HPybm3f200QEoWEXvtxXULOypvtwL28IdaiWMyHgQ4hPF2p
NtDpfIRdLKJWiQ8LngSv2odO99nXxHSCfehKYEohgLna+ZZHALPmKo7NyqdmgzATpEWB2bBViKQM
xHy5PLCzVl0s78nAmIVWxFEbagMWps/BUTaqG1+X18lr+xTbwYOGHDAJH9TXCuEk4AjOVeSm5Ov/
+QnMoudVqoVZmHf2bLekd7sPaa865dNtfvh8qw6aP74ENlZacEyiOfPO5Gy6NbTSyRQw0YMlhyFq
q5gCYXOYbvIvwDc3mr4xt5+vpQ/gHgQMhR/oVX+wfONuJj8vD3/t4XlinokepgY4IjXG8LWbG9PW
/eFDciYCzuS7T8mu7M5V7GYivOaWlVse0vRoZMXy4zZiPZyVVnGVL2ln94HbVh541ZEdB8ONDj5o
W+wOQniF0qGY2GZniz/iyJ14hYDVO5iy+0CNE0DVM3rXuTIq3Rgx70uHx7XSkRSsF3DKtlr7irIt
LYhIkhAi43lxvZjXFe/9u3ahgMZFxfg1xRDZO1KY5KVUe9gHsZCZoLt4W1gh8sHPlxeYZ4Y5wyOa
FORWxPoGIG5Z6nIvS/onNIzupS7gYKvOmka+TzOQyeBnQ4MK5EZP/UVURJ2k0b1k3QR250Df9M50
s+30aD5KvrIZdtO9cCi+HrSfiDo8XCVe60D0z25feKdq3WMefQoz7CZpjTEUMLvpjGM74A2Mp2ni
5TYaZybQP9gyGXzRW66M7eX5Xnvj0JgHDCMSGPuRvDidhGmWRJC1JJiEDoRjxuSDHAYCm1jaKV/Q
8T7fIMH63nUKKEJHjjNZc9hIjUOQB0cLVG9MbJcJjVKDvK6z5RCg318Dr5dk7djqkBOhfDciHlPM
3y/OmjWG9IKUoxkijGFVGqE3SWGGXvg8rN3LU0n/NuY6hu4C4jukpiWkfJmZBFdYVBgiarp5m5FO
sB7qxrRjLSNm/GOoeAzjNKi6ZI1xhE0gNaAYp9irIrSL7JA3dhAYTqnfp2NL0vagKpytsm4RiRcg
5WnlmhkfMDtqkbZweEacuW2Dd6L6kkAUqs+Vh7H/yoIQQsy8otpabEXVlBBbotgKvBdz5SZqMnS6
BnAIFAZbDcQWIZHlgoAZXxy3cgaKGchpQMA9fNf6kjTptlY48e3KusrHu4gJpZOwbiHAh12Udd22
aHSvaxV3Nge0Qalkjt4u76LVM4EtC7QnlQpmq4itIYVjP5YdrpIY0MR2P4kZ52W8NqdQMwPvJhAc
35nx0zMfJuUsikrV2WU5ExBxEjBEQz7BdNOg3A1FcRWMIZoP4o3RgASgRd+mlCGJrNjQAuc54TWH
D2yrgXomeJbPanPykIfKAIFiuxBMt5o6tJqhE2XO/CmYNlIme0WRecb4IJU6OHYVP+vnbSFLpDYr
0mjJHt2AdiSU2x40OX3wIyneUxQrtR6csml2mGMTDC5dhsK5wXFeq54T/YZ49ygaiKnZPEqqypEQ
ivhyqX41xr1kEbl7q0y/j261CuJ3Ox29/5c3xxqCjhJB/WuTOfV6oDWi2MJmSOlfgTooFMEORzdX
BE8sbybrIGVQNeyBTvT6v0gLnxhn3GkEuYEpmWG8H4WnrkUnuPnYSp2bZDmZQAmlzh+c4a4dvePh
skevMLV26uhwK2AtkeOLircUCWlddfRQJ2PtKM1GBMOjoiLt0pFM9GMB3vDXOO8M6xfna6irYVzu
yfipgzzKaaIuloXihK8x0AloTftvxLAGGgB3CVLXCG7r4lUEiVGRvtTZL8F84NhnhWdovGIgeQtO
chUyhGxGS0ulpkYnG+ZffmwQ5arRM7IvsrzVdPS1elYKrCGvNr/2lD62yTw31FiSqkkd4Huzh2jw
QOc4CzqxFG+YKlKGHM+04vxOnD1jLZpHRQgtXGqKUb4WLbqirE5uOC5nZVOdGGHuMTUehRAEgUCf
D+E2DGNb1+4akOOjkuR16l+A12ANZT8qyEO3D7Npks7IpwW3phWLriEvthm/SHH82JWmNycIEKRq
e3mf0O9ntumxRY1phkfYJiVDTxGbwPNWcrYJoKKQZn+R4YcZ4HdURD1o02W8gQAq9rFMAOaF8iYo
VoXlhyi+Xx7JyuY7McEc/0BWqlGm2FMxKTZIjBJ98ijsAGxwE7TiZOH1sr3VnQEaP2ho6KgUs3kc
ZYoBICtrDKkgg6B4bXDTxL4JNuxidi6bWruDwfb/2xaz1YfCmkHdB1vGUoq3c1cdrFi/6xfLrwag
oxVZeJDVuIXOcYjLpM3m2wD5Hhc0eVd9lic3nZnnT5xvWnFwJ9/EnAxrqMbBivFNQZ48K2X7Ixer
6yxLP4PxOUcBMA0CZwRFhpYmZFHRuRqEn7Ie8nzOSkhgWUjH4rULrkXQQJ8emSpUABOvAa0Dg+RY
v/edY6UvOcjXOMOlR489KMd2mPcf8hh1ILbQNOoc0EOFbrwJnB7FbKISzX8XDrPT3ixu7oQPwl53
LxtfO6THtpkH32ANyWyU1Lac+lqWQMXK2uagW79sZm0qj3cZEy+UpdYnJkXct8X1QCnvWlBlTs9G
v/kbOxAdA+sqKN3ZDq+lLUqU/GAnDm1T9I0w3ZZoYeMCStfyP98iGf8YYo6Nqg1TrPTYooP5KUa9
r88dssuB8RRGxUbJ3nTL3EjmRJS5c/L2pZWH216zXipsVqlIr5NZdGIr53jcVT8F5Y5/Poo5NyWw
EBO4vOGnKGPfXkVoBqHX3ABUGU0/08xZ1LW9g3LIv+aYRRUEoRcaGZPdzygjdA7E2UpAk/5mRbGa
QDKiRYStRI7iVDRTAuRkXdmRUXlBWRANOLZU4lzH65P32xD986Ooqkz0YJiTFj0TxU9VW24NMI2Z
HmQC+/lTCXgieesH4rc15jpuxqiNgdrFgVAUJAGIaLW+ABEKEBFcnr815wLS6H/mj72FS4jwaJB0
a+0ofmtRgMhEJ+9yu9Ne6sgxzHQ38UhwztjQEB8iykCICMFxWYUM0OlMpgFAoN99FEs+baZ6IhKQ
IUVckUwtr1NlgrJ65ZnaT6jlaMUvGZ3IeHwRsbAcvc/9y8Nf26PH38Ks6qLJNUgqcXW3YwLWFUAx
nLFWIkeNo3Rz2dTakh6bYpa00srMTFSYSsdwmw0SCeN+myy5vUwy583HGRXbHDz31SRP6EawNUk4
lNAznxV5oxt3lwe0Ghscjeg7B390JLBrstIIYCYQMr+P1RehBHhe61whVEgG5q9UAihw1P3JQHl7
SFwDBPetqpJ45PFtrp1OOBoZzF+ajqwzc0ea4tgLtYZt3IajnYEyW+8Mu7W0/dh9xBIYfIuFd2et
RWGgfwFIxURSUmGrzSMCviYy4U2VWXmymj4mbZlkMFrUTq3I0KYJJc5hPRulBGygDO0s0AcBfsG+
rAZxhLSxYELbQtxqyWyP0CnQ9or03Az33J7e8+VFBYHqWAIWLCIPw3bRUAWvYRHKyH71Prztr9tP
9/ohdHjU2GdUE7RQgc4tkL1TiRposZ66g1ColD5a8th+1giEtAnZQ7qa2O6GUx2xzg4grYjQGUTy
E4lPi7mT5UDOSjmsYts5QLH79fCfH5538A4EZvETP9z//ovf+GRL8BNy2v/9M+K6xC3Ifm87m7u7
zdfdxtndPd89/3zmuIpvEsSTkA/FWSr+jjIhSFAQ55/OCUBDmhqUPbRp7db2PC+2v39sIs7teQ6y
oYYAmQeoDbln7KtTQ+JY5mk+Y/KdneN4jodBu4TjjdZWGBz3IOWFDrOOpyXj8BvFyvM6rmPUG3e7
551z+OH5L58qeXE5S3ze+EWHc2SJHqAjjyQWoRRYESztDgcsG4TfOS7v7LqEAVqDkJEKVOBrmKHE
pYUOuRhEV7uD47wevF/Ex3awN5yD/p2EZzfAsR1mINKQl1Faws7hx4+Px8fHkCzkEaruCCIBU6D/
PMK0u3ftzcNXZT98PYyE/vM1o2gd0f/gOPvv2uH5FwGNZ5no5gDlyenUAtyiFRGVE3bocdnebDG9
VO7e3mxsmzP877/skjEmdByNAtD5mhpzsPuJd+/jZMKSs3E4pnTqXs5MobSDzCp8HPDXp+MSpzac
O6ulpg70BHhbeuypI8DwMD6H/ry8i9bn8simfGoztNKpb+sONnNgHPALCvH49RmjTe3Y/uW/+Lf7
2/3e5SzieehFt++RYfqyPjoffT3IkZjCMDxgSTzv0X+zr3lOZfW8H1tRT60YoSRDTIMOzzmA8RPe
89bHTn3ibZPzNDMzHGZP6nHWULA8DL063tYn1zwL59gVakFXVZBCQRkE2qunQ1GSshBSSGXQldoZ
5HXwetfx/NvPyv38dpX2hp4Bzltj/fgfmWWOf6oEOdJjMEv3R0pee/v1uXVHXAczsgCtOziOgVNB
cFOqpMM/GX77AhANkAVgEiE6QS8cTqfDuZiss9wuMx/MfWEWESRs1P8sLb1GncP3Lzg49PDQGxXX
KD2s9Bf8ih97/Of3YcJxwg+HHuPL50mn5+XsDP+eLvYRI9RB3YsnX/X9bZ7zn9ubfgX9FvzEjUB/
8L7gHK+NeQEEF8h7iHAijmHmpSxBeKs2UJmghhFRfP+Ai7wnLxj9tX1F3aRz5/GCmrOYBvys4JhA
Ox8txJ0J3CpNGymDCbtDPzek19FjZKFHJNVcJeMJyH13Ep1MM2OM8cpdUghJZCq4/EpyE5KQgKPO
Hsgv/G4Bfov+L4jcXIyXYNj+/ta+3977W9fF8L++7n5iWrYePUjPd7vNnXP3/Ly72/TkK3RG8pOX
NjsLzxEf00lBQIC+JKjznp5cLR3zAhQZeJCgpw0g4hkZU3eRFCTU6ynoDR+tS/E2bIqM42RXlgS0
ERpeuQDZoV7IOCX0ttXzoo6pPUngJgdaFOxW5fKqzVpylRYgreBsfnbvA2eD2Bm7H/pekso+wpq+
NJphmcATCDxTDUV2y5UtKpbqXrZzjv2ghlD5BC24ZqAVihlXOMYimrxgSEI7oqSjujOBGCciC5Q+
FC8SXsPgqS28qXiRDR9aGbP8kAmuqfuc76C3B7MLT76D3YXpZIl9gO/Qk4CYcuBllmfkt8D7qhWa
s4Ds2htwnJJbF4DWAZkucNitqfO99AHMzmoX9J/NMj5AlSLgT8yQaCLUHTRIwhdi6uZh4Dbgzbk8
7JXtfDJq5kYIlKrXkhFGuylyk+qqAalMFnnCsBGmt78wBbQRRILQfyKz7RdtYPUy5O5TMMGXIE73
K9nNGjRFDU7AwzbRPXM2lUgh6FACNyQ83/HnR/GImZaGGjbQe5usm6WDnvDLwmPsXjcBgWS8YgGw
YdFTiagORS2DRzOaa2DsnVn6ysLXyzN2HojQswHt53+MMAFd1ETBAu3R1BZbKIRD8ENsXUEJ+9d8
ANJdR95nE6aL+FBMSKFnVTXuuwpMru7UC/E2zWKN9xBaPSRHH8QEeqi/LlUMaj87ArOLaDcR8umm
owU7A6QD0Z0Vb2vLi3uk1IxDrNmNxPsAauB8ZQ3UEoEGNPHAPF1ZuUvVxUAxhBah7U6yc8FV1K0u
HjTUS7SYlIJjoX9zhBDTp6ptOetxFqZ8r8dv68x6CLM6a3ONLVyKftRdL0ZA5PjDnJ1xfBHRodp4
bcMZ8fo++22SmXFrTOuhaDBgJfiRpfdzdcjVr8vDWvUB4Mr6Z06ZuLqsxUWqqAmo64jNJ4rcuXkz
LBCp4il98wZD//zoXKp5iSpziflTkvm67H8IlujJ0R+TTzKrxHhyKwV/STNQK4D1RUDFqv5o2gao
b43GNSyO26Yh2KUdybjt0ipSDbAU+JrldhyJal3r+n4q/BhCYd0V1EIuL9Z5CYgZHeOxa+iVJr0A
ewWYWV6Dr5Yom+Uj+wi35Ta5ByrITx+xIT80TjS8tnYK2l/QBorEPggzTtdOV+qsCUortSt0u47v
YQKVDZkTdHBsfGOOjvZHL6dSjhosyMDTABJHKZHRPQtZi8tTuBZJHY3kO9tzZEWGTs2o17CSZ8qj
PCouSqziMKYAzXMO79qVjvgdknFAd0HZnjm8UNRSGyuCZg1Eq8LGyyGMMb/2cU96bTcG/uVhrU7e
kTHmGEuZpk+DBGNjMLp6eJeoEK4ePi4bWZ27IyP0I47mLoAHRFQIIwauPXn4P9K+bMdtHdj2iwho
Hl4lWbbb7nlIp1+EjJpnkZT09WepcW5i07omsg929lOAlEkVi8WqWmvdllZYoPKuRLJQu7oaiCct
iGOA1sWXjzNU8Tz1uMIbjPfUP0bGvcksA1PddK22cZLnAnJAao0nQuXTLpj0+2T81lHJz1hd7t9f
8VnnPFkuxg1YShr8iio7lvzbaN7oxXNEJEdrzcoCz4ccpQVu3s9qwYkV18UdbuWQmh7mOyMPXOeO
jIEjUwlY21Gk1wvNM3SpMJFz/umshiU9x3Auehmjx9yvPfRHeSbhBbossSE8OeglQOUGJHcXL8eJ
q5BQX6yoCvRxaNEWBtSaajBUaC00qRD/weMDPd5uE+cOvXWcuQFygE/17WjZPTDXTuG0vzhBrRSa
inXsav6cJTRw4kL7pfSFmUHBLoa+Ym1WShv2EwS8NoZTDsORMX1UtkVpjshMOqMxAkOvYllnc+1j
AUCNUVwdpb2LOecC05eEphD4bVUtqKJNqUJOzPHo9K/DYMtGmphTxaibikxfuFeaRtVbYmMj2y4G
MDWzfxeNKSPaWGKCeHk5IAmA0MAiISSO/ETUSAiEcvHoqftDCgXRuEokMXB1v1yoai1ysIsemuB2
LKHtPKfQosWsRzCOHx0wUNZogqmglY0VrS0H/XpgNZf5AAA1zm1F6Du0E6gmgCMoPad+ZMXD9fC3
agAVOxXTURqmv4TFgFPVJEWBxQCcj8tpnw0//osBaA2BXQuxQGRdceNsjF0jAWMEt3+6heI70LGR
3LKfF5z41YEKBsIa396E3PL5NtWdVrZdhqbi2EdbNd24Gl60ZUCsQDff4owHLTlWzsIKKLG8vn1/
DS9/fxLoWBODn6PIC99uq29gFPWNWJMcmzV3O12bcEGpfeFASBprA6sWkMmBPm6IY4aTKbltl2h5
sYfLlIFh2SoemoInAEZuO+iyF35nq5GftD/GBTTCv3Qse3BHkIIYVXFUclkWtro8iL0BaWrAR8Su
Zon24xAxmJ2YlWD0Wg/yzP5e1OD+ID+vu+K6m+CeWMji0ccTm1IKisWVtejWs0b3reho1/eTdZek
e03/Vbc703wk2ovNdtfNLmf0YmMtXBxoRysG3u/nPmKk9YSkACu0uuRBA6Cz+tlCfNTJtwYPr5ta
vRHBbvPJBmCAMujcVJsYGmDdCOWkde94qvkq149DnG+um1n7Zij0/zEjZOxFb9B6AFIV4r4683QO
2kFwPqeQLMtoIdk9mS3hkjdy8GiDBR/frPrqFIcqvy2aOyoTub4c/l8uJ3RdMaEIEfULEZW4TKde
x23s4zHyi/aZ3yrUs4sEpWLDK5PuIa+KoG6/p51MEHo1hFif4gWoSkKN7fyb1QZL7FaDe7QDnne9
2gHQKx37lhnRzo1kil3BM2Ak5fkbj5QXG6z0151i1c1xVwFSueSXIkiYTLY7zgQ3yUTorzZO9w2f
MEvs7hz+0XZM4ulrDxEMR/2xJixIV/DIx7hy4VN1RiKt0A1Krl7MvzkJ+RIx9041v1xf3+WYB1wE
OH8I+wL3D5ly4XCZtk7KlMBknTSPHPNIapO+2qDAB0mRxyFYblZqMFRN40X6u+5OgUaNgDrNxu5k
JArre/33pwgHMMKwaVG0uHZck/stwdG7G9oNxURRIcOJrmy0DVVIFM1xM+ClLLhn32lzW35qP44Q
fO+3mR0kJmakMEbrfBAZglBmTfisKXUGNpcVjiHey9b82sbvY6yhT4Mnk3tjyTjhVoILKFMwaoER
EszvWUJw6ZvOnDVOcX2b9hZ1P0p+msOTM7fBdd9ZuVttZHF4QCyTlxegKGMEN3xXssLPocrSvVh8
Z5KbygAeqvc6cJXRRtIYXdtHsHlpYCvEynCvnp93p6RQPI5w0xXzw9j6STUetM2eZhs29BK2hBVf
BFwAFXCgvlwNSzw3pRCri5UGd05PncOIvMIbKaTVTYwiRrn9YBn/qreIgS4YBNhN1wEixPTwucE5
rscoJwjVGde2lDjegJYGxzm7/s3WfOPEzGeH9yS163qtMYfFTIRnUdbfYj43arRw1CSRbC0rAa0/
Rsig2gYk0OffnxhqXZMOzbxwqjUdVGUBG869odLaw1QYj2Ts00cnnfQfUWthPrGq8zDJLJoALWRV
rX99zWvXINqyLtqBi5QYhqrO95YkjlYODtCBc3ZsAEA3OQDq0ZK7e7oeEgUBDf0Ut/123e6qu56Y
Xa6vky2ADl45skRD/j6Sx7bGQUystzpxtsSdH1o7g5KaVCp0WYqQlp0tVcirzWiM9L7SC7/Rfo3N
ZmRbzdjH7tF297Zx7w6vtAxboH3NbM8jyRNyLR6cbrMQVAEqU23QQeI6Hj9S5YNrYTEv+so3puLH
bu+lsiKrbIOFuDr3UZvWFgzWE4H805d2fi3BG6LVmc/LDzXZXf+eqzHBsSwMLOpQ8BanQSgf5jpe
QKaDAuBpvxtsAMwcX2Gxx3tJufqSSWGJB6gpABAOuDaglOfOk8djxEiKtelWo6A2nmIAhE9QJCsN
gJnV6IcRZ80mT7h2AybAZwKeyIDbg+WjAOziEk9k8IG11WPIAMo4aGrjaS0EKJc3bWZWBjwrcja2
2RyMbJv1oUPybQupo+tbrS2fTvTjE2tiRQ+KZ/HQAJYOGNU9VcHW0XYgjhkeEbz8pDYCXmZB1Wm3
bRI2aqD59t5KX5rsiCBNyicFrKMPY0ACNZP8sJWU08aXQR8c5bNFIff8sxC9JyipYRdG9EXztrnH
1bC/vva1EA1WJKCuUF9wgKQ8NwHC6QTkhUu0ylM7DyYArTrIZQFH3s1tGqajOzz/u0UM32KoEWRr
KMkIvsZadMycCvp1c9pl9zTuUSdT5vy2ZWoaRPHQe9ftLSsQPy5eIxhdwYwEaJuFTcTjwySYZMaj
vCdBRPczPDb5dd3G6gV0akSIvhBO6BWewAgjruuNTeaPMdkUph4MGfdqNm5nVFKqzH0cbTcF2dVP
yQ9Y6UKCqevvd1y+80n4N+iQa8jnkcy7mV+33xh9teYNVzEs8WXUbssED4mv122ueicCEzwQh9S4
IHBVSJxnHVyn4CBYKvsjj2RQ+FXvxOgrCqsoS2Gg93xVaqTmMwZrgLTvj0pxsME+om1d/nh9IavB
BghiTPOrYPywhTPg1HrXWvUSbOLqIdfJTZu0z5OTbmJK75K4C66bW903G1klSOuAhRFn3ZUh5kMJ
0WR/AW0deqt2j9bsvF03sub1cIc/RgR/gK4LxJwYjJjmCKxg65EsD1rt23Urq8nOJ7M75h1s7YKc
sUAyW2W5Bb83yseOq37mNvuUJzsSNQgpxo427oGbv2z3P+VZKLfaiJBwPt0RzjUIMBI3Sl08PChO
WfpVBQg76bSQJRF4YMttaX7wetxiSlsSlS9nTkFo9mlzwZsh71zO4slZU0cKdkVzXlIPd1dXIBcY
7SBO3/RJ2xFi3fTNSxcnB7RWAtcAc6RmQEsLKMMMCcpgvxpZsjOogZGeH9e/hn6Ronz+MJS61aWG
iw7B+Q/r4ozVGGcuICpH+oDQOL9JzFrR/MJNszctUuavjlu4e8AFORg7pzzo6ID+NHjDcz8e5shr
IcD6peoa5aGKtCwKQHprLmjpnBpezccB4nGABEOe1dIDW0uanzRjMQ80Uo4/iyqDzlfUpWFvjOCW
4amlfQdDgLmv+JQfptihox/F3fxE3U59aQYl/xr17TIYl/QhtJ378gjVG/c2V1gtqdGv7YyK6qGN
18HaQBlGNlnZw09tiH9tiTVrG3R7903TdXtdr8tgcpxoUS9jklfkxWFf6K0XkirDBvIEA23nn2R0
EjubZ8jND81LVKHMoMuGDy9OumBBuE85aHemrExKFCwbZL1Hi95EMr2eiwi52DDQr0aRDSB2keem
nDDP7vIMq1CPyhhQ9pXZoZ7vJy4JW58uenZbf1pCEw38MgqItYSIT/XMjqcI2QEFodwQLKPqdojw
5WnP6X72m0dwTUleEpdVKcHm4jwn59mptIFZeDP6Y2j8zg984wTztj4Wd+0eNBuhuZd9sou3i2BQ
yG4Lc+gsm8Ggso2fytf0mO/HTeMrT9fjwYrT46v92UsxrTWbNLF4tyQloR2CvrkPTSyHSdIAmRXB
/7IqQW1+ya/GH3MQP0ZH8J2S4J+Zls637DOFP/1GsRaB3BhWsmMERsfkSx+wTRrakk7R5YUm2BFu
FaoaA9ptsGM8qiHbDYdug7jwXmxlScfqsT35OEvgOFnQrNkl8gMYspTdHAVxt4+01+vf/zIrRcKL
rqGKJySiHo7wuQ10GJgyzCnKrMXXBuzMSGVqtpmsp8gOHReyOb9tJaxtSTXrImn7tLo8Jpfz64ro
HTOhkQVZ89KPFnnrdPDSaNfiEqhl53bxLCFWYHmg3124/1DHEjxPLWjRa8CU+b1FN7XeYuzwS628
49b3oEO0cRg4w3tCt5hwCOJZSj+48gWR9Dig+oCACnhyBfONEWWuUSPFgmIa3zRhtauPeuY3h2i3
1Fu3YDyqtupz/OX6V13Z3jOzQh2iyAbVSJrlsdrfzMwn+k/MSUAmWvJsupwpQzIBhAGABsviwGdy
7jwo+rIB3TAUyFkHZfYkSdgt0gP+O6UoRygGxTCylTfjd6cy6F018gaKeyxHmQC6ZDfcHrunArjV
GLxvc/napUb+0BaEfm9cMktu98v6BX4r6pgqHpRgYrtonKRlYy7TJ4WvPdI31ys3uuYlgbKfb+qw
Zp7y0u+uf4SVa/3MoPARoEC1lI1h0O0fdRAS2jIyjLWvfLoiIQ4NRjw4BMmar+ob0FjXBC2RVPEz
I7i+kDUnRhEYUyU26s4XYBLSspamKvITx0L3g+Z3lY5aOuskI0Ar+4XnMdL0hQUQtIrCtV6VrM04
YBI+dXiQEiSeo399IWspCpC94NnQF+yn+IjjYGzkrMNCtAkjxhut2jCqeT3m8jtVJl2y8nFQK1mm
plR0s1C3Pz8aTDGaggGIjuKQx6qPbrwf6k2Wy7x6dUknZoQrgnHeglwMudC0dZ9BKaP59ZN9KO6j
h9Qfflexl6eeBjFsErSS0HpZEcM16EAMHqM5eNuDEu98hYaeD1GeY4Xqs/ls3Bgbssm+G4/fzTvU
H0Hzt3cqj0JV1vPTve5Puwy6npIAtOIyZz9BOGK56aaaMy2bXH21nNtMJpi0djueGRC+YqakzExd
GDB/6Kk3RF7qMc8IUg3CoRv63ZIVWdcSpdM9FT5nkhYJyxJ4aLKntzVgcyB/nrcG9eabylMfyXb6
Aokq/01/GSQp2mqGe2p6iQInyQYhhV4YGpbavYOkdp86AftieG3tqYsj+cNTHv57gDzb3OUInVhM
MBHKinSJK2PlKWQTj//c9BdcVAgp0AG0hnJZU6Xle4tlu7qRrGH9mP89BMsHPVlDC+GZdp6whraK
Q1cHnd74xQICUg2vh65VOyDAXxB9i7KV4IgmQwEdtCNAuKmPs4kWvPNt0O/cLJGEyJVYD9GAv3YE
B7QgrgkNErwUY/IwsduefyFU5mlLYBBysjMbgqflVqT16EOBaSR+yiJ04cpNheZTzHfDfKt1j2m1
V9xv03+4Ls/MCu6G8rlLUmcJFoZPAfugrQIpooMu+1SyLRSdLqkB4KZYXuQ8m819h6lZPQ+uu4PM
huB2Uz1HpTbARhc/zc6uBomnIcVNr0ZXgDlB+ICn+0URkgLHGRuY9vVbUFZTM3DB9AUK+qLybeUV
8nFG+tYVzz2oyyMVKqzFC5FlHqtPLaAGMC8E+gnwdwtuX/dt2bMabk/bUId4eBlWKriIW1CtuSAh
4p4yHgupnNTa7qJRjOl7nITl+XB+qAczsbppKRt2wRhE++b7DEh867lAMsf3pt/cKk/QI5ZJGa1l
qEt/+o9Z4aNmRM+wC+DNs7Y23pVjGHtedxh9+t4+twfZM3YtopxaEx5+tpXPU6faqFCWu8a4BSbV
6TH3v7nuqMtvFs/6iRWRlK5zSwd04bBidu9VExjzrQOtELA992MYle/Xja2mJKfWhJREJe04txqs
gdN9OwYxPll2b98hBcq8cov3j/Yeo16UPD3rN9DNzALI2zGZnsJa7ff0O37Cw0/uhHqkzRBBMtif
7z9SL7+dd6CzenY3v7R9H0YA2jToHB4OMpzkutdibsrC0DR4wQWvnRs1rx0FqWDRBV3XoYzs2+Tp
+g7/f3z0rxHBR/mMoe9uwtqGkAXmjt6hpvitPPIgAtM631FZhreagSEG/VmV4KYURB9ar8KgtlWL
MNqOL/Fj/T7Ovmp5iicrYq7uIWb0VaTuIIYRywWAExhuu+R7aYXk+ThkOy575qyb+FPtFeXna95l
PB0R0owy8zCwPeax1zPJNb4Sus/KHkJizPJcIU6Kskedjl7l3Kmy7H8leqD8ujTfNYwOQwrgPEQW
NrR/uIMCTo8gnJPfI9puyW0iuwBWNuvMjLCOIdGHtHNhRo+PcXZkyc6MwusuvbpVJysRrphZI04b
52XpQ6oh4L3iNfHLdQuyRSy/4CQekC7uUI/AItB3wXzd74QNntl8XDeydjKthecYioBgj7lo7MyY
dAbiCFay2PAgvOFFSQGea6+q7lCagb3RDOZ+09SvI32NZAjN5RgKcf7MupBc5URnGcCFyE9Ztu1d
+1lhmKyCBHasWxsQswUZBpoqp99eX/US066ZFWJeWmQxXt9Y9Kw/9dGxMG9H9avefeiz5EBdfkMU
DmwQj4FCGj1McYSxBOes1Ss2hNhrBRJNtL0rLQLi7ERSGL3cR8xxYCbMgGAHigYXef5A26GaLGAM
K+C26W0DrrgWzGr6XhkArH2ouKT5tLYwIN4XUICBUyCO+Y1NaQEAbud+gXF29TVPnkj/9fpHkpgQ
R/xMalVuVMNEY9JtZ7zr1Ap6GYRn5f3qWOC/AxUUFCox57D8ipNTFqnugCcSIEkzxFx+O41f/na9
5gBNo6Hz7A9yaz3nQb27vrTL4HFuVHD7iTQ25yOMtjawk+A357JIvpLTwAQoKuESGHJCufx8Xe0w
xEnaRjCxqV5YWPhlmG2rvXss9j3GdX3wt1Zv9rbxH7nnHrOte5TB1y9j/fkvEIJwaRCrUlL8ApuB
sHpvahumM9xZb9f3csUMmGqWAiMEHJZgcr5QHC+wE9AUC6SvpnvQx9BWXqhsRO9zLOw8ZIAqDR7i
QpAW+NDP7O3ET5Rec9uyKJGReuVT/qYyL95kqo+yjpfepNsoKDw99rNbtonD8tmVZocrp+HMvpDQ
tMWs9VCCQvfyZg7VoAiNr+rdFGpe8erc/rS3335e39aVi+FswWKLD4NTXZk5MBh9mKrHFT9/Ywco
rm3MWzqG6m+MfXoSk5dhGQ0PFwNjGGlfap/CnZopE+lMjA/jAUWes4f2jj1joN06Wg3KZ/PW/VB9
TJpEPjSBZQ3NNS9yFooHtPKXSq8QBkwyWWoOTTOAtKPCm9voqVDoHZ9Jv1chWi85/2sLPbW2/JoT
Z8ptM5uJDuBglba5ZzTfxqp40eKvzqztpuH39W1d8RwougCLgQvCBCJS3NWsSaK2xYd0a4jQKt/G
iXpW83zdyEpEc5YjqIKAEZpVYo18VMehtl2KvHSZhvLQHLQfkQI6Eq9cM2PpyFbASIT58ovPlDpl
ZhOOJzYK/RCEaZx/T+UdFC5AwwxyREAVxSmB1E1JqeUYdJmrPtDsN4CLvUQGq1v7JKAIxRTqYgtQ
sPPvb9hF2nAHjTbiPLI+LGiAcb7rH2QlI3AMUACA1RXopYsG7ZS4pdqyAWMpUZjP70nHvQyoH7Rp
1RDYMTQXStnx/VQHEmIkbhx0SQDWwqrEvl4yk9JNYuBDdEynz55iRJNfRkr0MOo2/NxOUEnDZjaG
bzuMBi5PuNeqDmZXUPqCuAZ2nvS+wQkq/unc8z3nxHgrox6vkVRhzS5r9HwOmI6ESoHKe7KlvADX
MUNydew7To9oN3Z3rTrF9NDYqfFgzRZunnmaQ22YkoOllcqHNtWAQqROv6c4iKmvqkBwesZsqC2A
LTnpvDZ2rd+lUo/hbDjT95RM5mPdR+VzQvr8SwMg+cEA+WFowsZj48TWoakqLQnK0WU3RmFZ7wxz
flstn5IFb8GHKVBjUt3VqcOCWSmgEDF1CvuGvBuTx1qsQlDHgr95HQcFFK+6YT5gNo1HDy5R9Pts
dKF/xF3dHSB0k9R720ymt4Z2SWinzI29Wh0AguC5tU1SfU7RrK4bEPfSCQOiM3Rz7guwh73n7Rw9
1kOfYm7MNlvQFJEssJuJdzfMAJ8YytFJdaiavL7BZ9Tjje7m0y+t1erSm3levqRUa1A+MxUlrPo+
/d0PLRSDiN1VKALZNs1RbgNZkGbw4Ws9xyzxWOJk39W40zcAlRtQDqwK/WgkParqgxXJ4L5LEUF0
PxhXUXkEUA8I0vNTlSJXTUhb481fzr4BxRSNDNs5g0rN0PhAsf7KiKzOoK0FJIBr0KpDgo+AIdhk
Zdsm8YC4R55RoKqO7zUkJrzy1gDZ6R07QO7k2bzLN21AH8rvycZBGqYtiqDXD/vqrwAIHeS0IDoG
gPZ85WYU20ZV4rDreWiBtZqO0vxj5YJ0wMTyx4RwZek8GmtngAk3Ck3qabeT/x11ZNvTHtwq0B/b
fXrsPHcvu5hlSxPSu6Yq7HrgsBvrGP4pgOWr9v+3zRNqU8OkUrCMLJES56tP70bt8bqBtVQKKQXy
CgwAfw6mn3+eAe+Puhom5I61Rj5sZttfqyRGEbF1KnR93LkvwjJywYdglBabvSGJUi3A2HX5s4v1
DP6b9ocm5UyGfFvb3NPrVEgNijgaeWzgOuX0lSCltRJJc37Na04NLD/gJNFxuiGvNci5+S3X3nKt
2rYu6Nyn5qbS/oOl0ytVeG24ZYWIkmEMsx8/ctMKMtoEXcUxxCKjKpRd3sKmKTWtG05weffTTu1u
ejy1Zcz3K/khABMG8lHAJswL2H3KJo0hmiEbzauwNOuw3FrPYBffGJG6ve6cMlPCvo21UuYTQe07
atIdKP2rAmOJQzAot8k/444MpFYnqxI2blTtmOURGhWACAaDBcE9IyjqN0Npg4pY/vV1rV0GENyD
UDRkWS2oqJ57XhvXjPYutpA3ftqnXpP4urFzO90zxz3PZE6x5uin5gRH79XcmCpIYftTiW4/Cybl
d8Q8VrxdX9VKk2CRm0BjC/IAhmWKsAWoynQJbxiegRu6sXfu8y/0kH/gyunQa0o9favs+MHdNe/c
DWSzpWuOjyQfZdtFmfdioMeiIzULE7YTMniY7XYwJ6LO9eb6EiVWxHfnBAodK51wo2ZJ5TkJIKpP
Fg2v21j7WicrEYsj5QwEUj5hJWZjWlsO/jY0CNVb8KqqaCtH2fP/zZxwxtLJaIu+gDld/1HYP6Cx
CPDZ6CXZl+t2VNneCU6ftaWjkuUVln5zXxTUGr35iKIZLs+jvUFDC7wrd06YfpeYXSbNxcQLnD4Y
A8F/JnhVz89ahxDSRRRYGoYbtDSBe3+i2rM6oYybBkkdDpN8smHtfC8DkuZSKQCSWliqm6gJjxdk
jV5Xjd/M+qGm9JnypoTo+R1Dk5m4kqmptVAJ7QULS1RcGyNa58tEJsx1e8GFEm5QEGM+mDkFd2ta
KfvGad+hgCDrpa9aXGb70UqH8Jso9GTRwejbHFdNPRU25gHUdN7lPFU/tDwiid8abVRsS0BSJF2B
lbwA+BMgJMH+i2eFON2LT1zlFkgT/Cox9zW9taN2e91nVjwVyr0YHobMAfp0InSOYODaMSjmh5U8
LzfmrCSB1fUjJhHtX9ctXewh2JMwQYv6x0IlgD/nXw0AuUnlLq18Yxg8DSqn9GdnPJrpD0tGbnsR
VRZLi2I33r9AD4lfi2Z0sNWaVT4DhWqmDIGe7ixUzCLJJXDh+oIdYUVZ71JURLEi3YZYK81/OEDW
gggtzAv3qxkZN00uGxiUmVw+50keZ1ccFasZJvHIACFakCRP/QQF4hqcCT8SaNpe/2brO4k5QRAB
aZdkHhOQm4Vm8wpNKXRL2F3DM4+lj2b+z4nWspUmPGMp9aDlIxRiZohhaUoJQ33xxSxvSRF2qC1U
7qblqWRNq1t4Ykq4BKpmdO1Rh6mJgKhJ87SSboriJgbnUJ4fzX+eYRNWJsRHPdUTxe2WLQRtXZ5E
h5jz3fWvdJmMCDYERyyh7ZYadNm96aOyniYV5Cuj50w3Q3bTzWHOQePkFc0O/XBiTr6VvnL3yRoe
0KjC9PyL5NcsG3h2Cwm/RvDRTKN1rRj4NR0DReMB4nUeKpIew5x4Yx3cqPM0JQQsMqk2UrHey3mD
xThqksA+AuWOZur5ASFWm8dOP1WY3tK+5kgjQD94R0AE4aj5dnIh+lxhKqj7qNwCuWhUyj7F8u9f
LB6EjqjvalA5Eq9DvBYmnpKFnFK1ADvDaDLoFiv6qljoUJT6jmDOi5XRN8Pq3g1FcjFeNtGweqjK
o/KCq0oD1PV89bVOmVU4WD3jX3hlBZEGikyn9M24fYtcbW/X9qYZISo8jZvYzN85rzaRNRy7Ejp3
191gLXSc/hThmJmRqUM9HBsBvtomTjaK+0tPbpU2/i87fmpIOGBQBFXwJIeh1m78In/Tna2mNFDP
erFQ2yR46rLey5oHPZHqUl/kW5/bvVyd4OtWUFI4324XVLWsdbHdS01Ebzam9VNXHsEVn43mJs/u
k+mu1Db/ZV//2lzC28kNMBs4WbSFTVBVzO1GA+lJEVhZybddkY5fmdvwp+sW1y5uLPR/V3lBecfm
jhYGkkjQnUMTPWpxc9u3VfpcupWPkm5w3dol+fnnpgKACAEKZD2ihlQBwpWaKgr+7cTxktlXlEfT
KLzGfnGs79kixwb1duO9ju7pPxMdnZsWUb/9SMzcmWB6aMcQdCMlpUGpowaey2Lkqucs8nIW9O6R
JAieY3cjmTsNlsr6LYnCbvK1+BaVZnAR32CuzZ79WUawtxoa0YD6Y1PwHHuei0qtYdOC0m5uh4Vi
+CQ6OllIzIPVbudoY5EgVb9JPuhyAMWQeGpX6JimzCG0UGEXEBG/c/fdcGdaCIT+wI8lxeT4EERF
iOcJwByRJcMArMYhvDHRowJxKwhQzs+L2mdT7pZGtcj4vVKegcQawjfJW0FkQvHLv3SxzhNLyy85
OZnDyApl5LBUg+WsSZJAZ2nYkH+msYaTLik7CIMXUZCLATSVjeBxUbEgghK7nWWx58SIOZVhfOQq
lUAa1rYPNQ4dytD43xAd1Wm7UiUKqXyiVT64gDx3SMC+3z5Ghky6b23/Tk0J/qmjCxPraM+grFF2
Qa6DahUSl1bQWDISz8v3+bKHJ6sSXNIGsQBjJUzV1aHXPjT3wQJdYntMmh/oa+kQ9Vbf1GinsS91
/qSOGNTfXj8UazH15AeIxZVqxDgS0F9IE+qfZXmjOEfVyHxHeyhTWTd/2TbRLU9NCTkBayOjd+O4
9vvZ/p0nb3kFcL/FggZNGKdJQmYUksWtWcQG/7kWhd1N5rQp2XJhmMbPjBzyxiNR7SWjryu3WSE7
4Gtu89ca4un5sYvUdsq0Bve/XdU3ad3vmj5Cwvnr+gdbswJdW5w4gFFNzJ2cWyGZRfKeRXDOyty7
PX2lTRK0LNpcN7N63E7MCFmT7iRFqhowgyzyMNRGOMNEOpq7rtQko2orXwnwe6AqMbxoWYClCCtK
i/91Qdvl/aaIDDfgStkBkmA/ZANRArMbEw+Dop0kn1heI4JDmhBRAse1BvuWSCpTNdRKyjKp0YVJ
yZNOSxvEqA6TOOHiZKIVqDjjPYmw7wAueL68udWjutTxMC7bN2gmKelxmr0++nDcyQNy2VNlg8GX
LUiwrKPOjRF/8OYuJFvnFtuageSvVWo/dRpPB4iuoMyjs+1PFKU4bu5cbd6kmuHlJtnrVPVsO96Y
Q7odZpCbx/wurTCHbfHNbNkvSq16jlNsCzcPMzcPmsr1cxBpX3e3FR+w8A10eDWSEOQG5z95zlFP
KIgKXR4baXLhtc7GijYt/RrrLfQEJNYu4SDLWApGW9ELQOEaPH7n5joHBQVtMWeXwNV858Bzox1l
mY/2vFP5htMtMf3rK1wJtIhDNkhA0dwDzlF4HZi14xjFbNQ+GBmCNEaTz97U8V3nHFsjlaxv5fDC
AVxck2AzWqZvzpc3jbxoxwbLQ1c+aCLkq5lXZD/L4fH6mla+mgkwPLoOgG0D87ys+STRsFlF0pxh
TeOwNTXU6pJ9zF+0HC/MYWcj0v/fzC0/58RcrXazYi9bOMavtZt4qnuXsfskeq0488r/8qjC6gBK
X1obUEsUdrFs2nTsFav2QTpTOBDRHrwsV4Nee0sdrzf3c31bR971Ja59ORufDWcARwG0tedLjDVq
jknBa591wQCyw6r4VU0vXOkkW7nijSAz+GtHCO9x6UKBREVQMp0dA1Or5ZnEQO/GLxrpFNDi2WIA
xD0FXi0NQ0DovJ2vaYrHrjNS2LLVh9F4IKOvoRwBbT86MM90Q1sN6ibsMLiV6VuH/bq+o2tnHc4J
02ADxh9RMK+07Mwqp/HTSQflR95+2GaosV3j+oqJQRa6LUbJuVii1cWKT0wKjpoM0Vj1Fr6iBUGJ
eXafS10GoFn9gCcmhAiWWPrETQYTpE2OrdmFJG5D1qW3Zl58Yckkme5ee7Od7qI4e61ZRd84A3bR
bvnPLrm3CwU6bfE9Koo3ELp+JrETuij7DsZ778gyq7Wn+Jl14Vi4tTtMjYvVJv0+bzdtBsan5onQ
n1H85iTHunmGLmCnvzSG5NVxOamBu/TEe1zhoKRE06rJgeWuzQLSoX82JEfTyu47q37tmyKc+NOk
J1sSMzDhP086BoELSTiXbr5wd+S6NdW8webn7c8ieqQtDwbXL7N71voF21czXutfetng42osWrrK
CEUYohITl2mKlbEyYDVRg2p4tvuHiIdZJUnC1u4QMDD9PyuGkDXnWURrYsKKaSBDoshVwlndaeaH
tky/vVwPBiu5GMpGUE5ZSFwAvxBOTWpPlaGC8ct3nVdS5VureZtc8twp4OGsrWNmYnralAmQSIyK
xRww2KiEDzDKalDivEKsLkPJIYF+h3K049SzZPpjS0AVwg8grmiEgi0PPGTiEwEgKzfWOuR/wHg3
g+Zp3X7C7N31rVzxjjMjwsEwS6uMBvC6+/P4MKCOA6ZLSJ9g+yQ3lWwxgu+nxPkf0q6rR26dWf4i
AQpUeqWk0aTNwbt+Ebxrr6ic46+/pX34PMMRhvC5Bs55MeCepshms7u6SinMcrFjfQCzis4COqwi
3s6VaIr0E5MrqGJgQJnf6nmFScQErToHnVWSvtqFZ80ehE1RrhV9nNV1O8l0OX9sFQMQhQxTZXA3
93+q4ckMn/RW8KZa23Mg0sHHB8RmQbCf37lWwwo1sJAqFRmjRbKzlRdWvFnjSPX2cwb6EjHj3/cD
UncAenDFA3LIHa2pMlIot8AiELdUagNoCYRHBWxTavrP0Bpk7yem+JoFeg6JXiWLKRDagwFoK6k/
wJFI58K6v+7UpTjstyk8oRbBOfQEuQy3ARVYOYZ64Uxtnf7Og7D4sEpFehvUpnxqTDXQvalIQ9BO
svSYzrN5NCZQcvuKYrNd0plFQa0xIu090NVK50Uzq3pX1rJekHGsRFE0slWI1QPfjXYTt/qlPo5N
N5kFciqIaqkbo7nXQUaUYiZUKxgd6vfrC7N2YIB6ABRARZaKhv35/gqNruzLBvZYW9GkADL4fUQC
acj3VsQE19+qb2j7ommPSvxFc0MiddFpi29zVSsgmGWTp5rlTR2WmLOcy9skLaItnBdAHtae0dCk
RAtvkfq8fLGxVKsiFDVLjJwbwasF2YhHMyTK0xyNquJofdq+D4aWbFWS6V+V3tm/7JH1XtODWJCO
6PnsAKLW3/BgCScK/hDr0YoTPfGlggyDa1Q9Y17dG8kPnUFuLTO0xo2lWvkKZw31DkUJFWEqvlLt
B8MzZtqgtwX1KB4QHZTgURkSgJ/L4l0lN6oNFQzjoVQfVHV02bhviIeW5PWtsvL5zmwuAfHk1UbM
ue6J1ZSOlKLpmc5uNv1a6qp6mtIW8N0W7fzrFte6j2cmuVM7TkM4mmQxWXsyWLmIDx7vpQermNtS
AUlcubPDG9SZ2mqTlw+l/Xr9B6y7DDIzqCQhZvBpBi5bcDalHVgW5ZuycJv20WrRlwNHMnoP2AzX
ra3lqHD3f+b4BCPByFAZKPiqsQxMo7ot7Nup33WVI2E6bREACIzXEsx/aPIYv8dapOG29sI6s89d
NtBUBTtDCHfDeRdDPjr6AU7qUHam6IVp21F/K8NY4PNKVnBmkos/0OxGU2JZYVV9YP0fGbqF3df1
ZV25Qs9McBd12ffpPMpYVQaR4QL4DFnZ6Giv2tk2m916+bLedYsrQRXsV6AK0cCQBjo8bh2lQbGH
WZtBZmzvJwuSoBa1648o8E3hN1szhfc/BE4IqFbRgzg/lHadYRQnBBJ2lH4WuatDjMdKwGSX0XEW
QWpWMh5M/mC2CXmVYl/UNEgLNh0Q9UAHN0MXMz8iN/Xi+LOvtteXb20fYqoEbwnEtgVZzB17pZeN
oE+V0iGdDvxybpIupSQlzB2atpjp1Mgqo5BZz4+GZLWDm8UYF3KrcMwE2PO17amAvBYCBZC6vBhB
7UMWWPkUY+9UGPIJwe+KAfrAMgW58cpXhCaGAt0GjLsq2PLnX1EmstUqc1KikUpTMCrL6hMap3by
oYkYRNcOAwgyNBmTYyjR8/w5fY4pIwLqQ8cC82X+Wk4xlZs9iPUyafSzgu1w8Qm+5rLbuVfMQnkH
Vk8bwo0o3Zw7Z0l1XVZKgetX/pITHyktVbqIYka/H5NNYr8XxWuovca5iJZ1dVX/Gja5F+lYdonc
ajBMpN6pOpAdSG5s3+vBLzXtaTVsomBvV74+byPbach9bb5F4ftc3DZCJp+VQtLpGvARYWynrO8M
/BRJqh0dm3dQACSCCq38KzYbR6u3anYMZzefaCgBu+wE+fgfIi1eygTjKrjMLiYPTC3QQqJV+Kct
24v1O8bAl1K8Cz72WmICXN9C42oiB+HZA1SzVbPAgJUe3Yhhk6q/gsy3lo1cb+JpX8e9Y5idwLXL
usoieKH8lWtYjvFJalJAOllKM7C0hFK2Iblvzu9hcEsmv21Cr6sfVPnZ0r6gEX7d24uvypldAuaJ
2aZuNSvTAKbV42IjoeZpjP+aMi8WgLuCVAJYVQGGPrdQh0qoNQ3mixZ4oaZ4Sv8SSz6Rtl0SO2kk
mja7iPAwh1YDpndxWIE/4i4ufQbtvMUA91aUI+4wJ26J08Q/CykSBIW1lTs1xF37TannYWNiFpeU
+VM358+a8B17EboXX0Bqb6IXCSa375HWk48TkSDVrB6Ybta+WRBYrUCVIQjbF+khZ2Lx8sSELrdp
lX3LCQ0vUM0wI1AyEt3pQsB97isR7GX145w4xG1yO7HlKgrwcaZkrwAJKZklHSy8UERQApEhbluP
EgCXfYKVi4O9Yr306U3dPJpsd/3wrH0f6KZidm6JFITH3I/xbM3GMjMUphYYUaX3sqwwppQ/XDez
ttMWqAk4ZFX8x9fQAibrMzERGqwkJgc5UDoatkr8ct3K5UsFWwFAdButbwLCex4UJLexmQMvi/mM
TvrZVZqvShqVQL476QkdRnYcGsRAy62memN3oRfiSFll6KSd9V+CIQbENbRIkLRcUORppTFgyggv
hnpuCc2jfqQJpkZrUkCCoXAGyQYJFMjryog28ewUsyH4BUtQOrvwv9fi7w/gjoVhV2lmLqMwBuRD
8m6TmIccPCWQXw8z2QOWF2JUgpO4tmVPfebOhh4MeN+HQC/Z9biJ2o8m8otBc+f2Q/Cdl8B0zTfu
bOi5PUWmAt8mHZIWOXhKywFEFma9D8EBT/GEdM32Q5sTf0HCxiryHE0EhF297k695fJjkvSqNSwL
3GAkLVV9MmSUWH9m/bMyPiZ20wJWmRC/6QTNo7V4hxoRClNg+QUKgltlS5tYAiV0hFQl3oamTe0C
zP3xU2u5MZCUvXt9sS/yt+999Ncct9ZVAXUWCerHTsjmH/lUeT0x9mWHdsIicqjYX9fNre4hHXnL
QjeNeV4uCccobmyjvAGxyM5ypwq9zNtZ9uNJlAyuuoVxSRCSLKhuPtln0Vx0JIKdKntaDkVf+aMS
ulZ1Y4k02lZN2aByAipHBnyAu8/LOmNGHVcIBbLiyOFWk9ys2EzBr0gTFFjXtsYynq7rKjrtyFnO
r8Jossa2gyS3o7Req7uG8tAnd7IxoFd8bFrBaV+7Ok6NLT/m5N5VogT4bxPG8r7J/T5WZIqZo3an
dlor2IMiU1wCliRzRTIFprTh1pw+U+kesmMCG2sbDwQuyPCAl8FkMPeVlAaA8yLGhig71GA7dJvB
4lGqEpCRAkur3pxYWqLbycLF0B6a7QKWQkxMSRowS8Ft379fP0dr4f/UHe4cxVVPZEzuISsmEa1A
w1ZFVNFRSX/Opoo2411Vedctri6gTQAQBAUNHuvc5sNlE3b5hDn/kd2SYlPKuwikO7Fg14mscLsO
Lzi7GytYASWITUH78RNF0H2kqHcpE8FHLhvlUALFicVjDf4gIC1f8uRLMeAGldjC/H6GZKHOQclk
l9SoUtqRLzOVdiBbV3H96Puw6yECogD/UQuu8ZUjvYydyAu8BM1W/kiPJdqA5fITTPKlmh6ALKW+
64uayuYniOwFW3MlVC3jYADXQbUQLRruoKGuVABOKsNhvUfBUdqgAPVMjHFrS8UhCzFtd33PECwg
d5EvC0twn0HO+mJMcVbqsdM0fM1ZNrzBsDzIcl63sHLYLFUl0DRZ6oAgDz3/hIBspVON7gLQxz/L
8BbQFRqnAs59kQ1uT5I0ks0MODsoxdZgU/yZmNJRscbNdU9Wdv6ZJ9y3GaJE18ISO6GOUf1unBSU
INqT0pqCFbtuB+Ma5ysGYhnUx0AB78ikp4V8xyJIJ6MaLaJ8++Zu4T8+agKADeJ/tsmTKqqQcK60
Gs/quQbtK+3qqUwoI4rtBsqIvpdtFazwsq6yvQBUTzs2jMNubMAJEUZaviVRB+zkZKA2mQ4scWer
GvyZsXgDa92fXE7kiNYoGd5brR1kXlLHECKMxjk0aTYlweC1OHXmtoMMrgzdtUbzkrRUAd2axx/B
MMvvcdiERzsqp59jmJrBQ9Kp2jtBb8wtmASxzUE2Q99KFeN3ECXzvZmqmepKVp/7ZVnmAzXGcIjR
0a+7wK+D1uyPdp1IoMxuEoX5ShiyHzVQRz+kutI0Jy8K9l5OlhJRKQyy3LFa4KqgupxvhriObcFR
XwssQNEuFA6AMGD0gPvMJa7BTMGAd5CDjkL3a6SvJdmO1bEkHrpr1zfv2hE5taaeWwvjLgKcG9YA
eKLAWKOnjdk9FDeum1nbu6dmuFuvScAyZU8wo2i/lewhCR777rMSqicva8PvXHSiwPiGHNVGvnXu
TR3ozNaYgdS/+iw1V818jdwlLAYx10GKfbO4s6t7w3i47tzaiwMUsn/NLt6fXEdDy8IU7wHwAGi/
+16nRfaYNgk1ek/HMKZM7hrJayNH6nYCwytfz17q4gifoBYGEPrcsFXNrWSTFnzvZvRJip9zD3Iu
/SHsXzoIBhnh5Fl4EISJvhvb2zkB8NcAoJMV+0kz/eu/ZeWGOvsp3Bq0tZVC9BY/hQyKgW687ko6
CMy1Flz4QGaATEtwTlYSKTiOG0oBAlzGqNG574ER5BHJhgyDRsZTkQLLYpWJo2fBbScVX9AZ3TZT
81QSERXfNzMqt8lODfP6g3qmJANIg1CgL+ZdIKdIdixg6luJtDcYOx0HpEBJfIhnAAf2CZOCgwze
u8gBkoB9BZMmS06bGApENrP+XlaneBuDvqKgREpSlU5d0L6zRB9f+xBi3DQmrNqzodf3kyyn93KM
CzkPRWKOa1sYWSm6LKAUBYshj16Nw7lpWT9C10zqexTBuxvZanREBfIOrH/i1XXyjIrMvZ76oBDR
KBQ7v65voMupakxY4dkM1hoZnxM0DOcf1Ax1sxntLnOM6UUv5Q1Tsld7yGkfp0822iKhJWMGq3eU
pqYKG+8jQP5bPXpq1SfSxTeB8jxiIlXSRHyuK2sDvS6wLpo4Z2At5NcGysoaqeUKIh85SOcqrVWd
yJzvUFuiQcG8cpZpPH2MUFtIm8+g0p+uL8zaIQfzDZQ2QQ8q48F/vi6EmeDMjGSI3EjZDw0gTLsx
Xw0l/ff0AiQfS1UMZRi8Ffh7Z4hHQ6+wradhpgZEXxfND+ZnmOW+7s/Kh14qjiCaBCsFhgT4dk+j
oAOsWBMIfNT3ES9v8gbIYK242bzv5RfSbYKOgoRJq0aaQg0ETIBptGPhVtYccGoJfs3l6i6VfJQ1
IO6KS9fgckQ5BSMpDhbKcTro3xkQNpj0EylprcQMfDkEV7S5LJR0jSXfPrkhpNRGgsugb+tubu6e
lz+PPqXO3nma6JbR7VaQ+V7et9BS0zGDAVZAnGue3bljvamNFW6kEAK5EAEfATRVX8dWAHq5fCac
m+GCPtJHrWoWvT5wsdCB3E62iHvp8lpZLODds1BZyeh2ny+cnk6RkumwgFl7b5Jf8tlNcozpzF7w
z3x43/EHz0p0AIHA4rtJhjEH2AqIP4kdt/dtHkF+u83+HZwEM6fRhFszMHvovdHWEH6t7E1fodU6
SRMobtjtHHzVTbSZACmkM94To6iGt7aY6F/husSliSDPXZlFESga6DYRYfFkjvobtFiX5CgYD3Py
z0DJxc2/tnj0YjQAbcagP+xocwtyBgvkZwctOlii18qqT7qGyhowc0Tl65IJM1DbBuwMDC0tVeSC
ghumm27T9mcu+YLAdZlewqcTW9wpHnvSgDoVtvB4RU7+R1aQk2+NoHCI+TGjwB2RTaFt+vH5uuEV
H/EUs8GxAf0IuMileaptRY1JitwZsq8QrLFqjpuZUDnem3bs/QdbKDMsBFOAz31fhqeRaqizHByC
uWMDma4QX1V9udQxkdDR9t8bqgpmO9CbRs4BaDyfvpbtVKnhVMFW4xugIUtsFMAUzKoI1m+l/3Ru
iDtzpTbVRjrCUJcdEnYzl/6o/VYtDwSNOfrtfX5Az0VWX4tiZzVelwgeCJepKswT9PJw62FQja8V
5bqdhkhGQZKiD66UNU4bGc6w9EPNpxz4PVX7nYhmrldugDOb3L2mIZqpGYHNmaQbO94oWbA1tb3e
ijpqIue4oFJWrR6XY40GPPCgYMaHUxMFOZOig+yQ9E4kbyLr/fomvXwjny0oP02Buxzi4iqcy03U
3PZt487k59wQPPKdMa53/24NaakMQjA8scBwdX4HTaPc1yij4+FfRJ42VU5SHyVU+hKwVlTdQAGl
ESQlawf+1CL38XS9w2yqCQoHSSn9ZgSQNHEGy9hELAMXrCg7WbWm4gWLdosCYhUu8wNQJWZJDf8w
+OROuUl1aHVEU+Gq4WsuiR7pF98O8DjoX2JQbUkykXSdr2YwqEPfdYqEdqsD1msFbIfMUAHqvLHi
B7zYrn+7iwxlsQZ5F0hCIL27uB5YpOdNGsCaZP9qstAZiCAF+r7Izp6DnAXuUggYaasiRj/C8OfP
aJvuNvP2j+ZL+/I1cj56mjhAErlY3M0/i5/AsmEipABziOToWwrjJFT3RWNGVWpKNJfxEkL1ob1t
itcYoLUEExAZJvOHf9at4UxyHy/NQF3eq9ge4fQzRZcTE0VFTPN0Uyq/egtj14Hg7F2k55xBbnXV
bm77HHVbOo63lrrRoISuRP71PXIRKjkb3PUazOGcmQw2GEJyAF3KoaOAqldE4MvaXsTjCpUaFDqx
G7k4Ath/w9QIduryOdVAIi0SNVpfrL8GuLBhJO00Z8ViYHxCRUJRHtgoSA9EPtjnp7fVJy1OWpiw
GPhyQQM5E9EeE5jgZzALBeRK2bJMDTB4JHyVbcF3WF8mMAaADwHCb4TLBoJRNXoM0cKHuFlgeHX9
qBqP1/fUdxjjw4KB4WZURyyQWPK5zWAwQzJ6eGG8qP4bpiZfU9D6+4qf7HK/2QpRwaub+MQe51SV
652slrDXb5Qn5a1/U53HxAmg5XB/HI7q0XRl33QFTqr42tec5HY0aeeEAWCGlQwTN6x0p67d2T70
HVS1TWqYd2xRFQCcNWlcWUSlubpPgLMGGE9HHZCnBFbCxEjMGh6bwU2V3VnNv76hl7Bw8u9zpyns
+z4GWQaujslwiNZ7k0Xl+SYViWKI/OCOVGVooT4tIa6oU5op20AWIQIu57vOXeGxvjXppHgIYQJ1
DjN0f0YP87HffoIgl33lh5Qam2xTvohE74RmucQiCuxoHgeYtVVnenzIvmQnohkywsPw/mNys92L
7Wa6IHf6fsVebEp8OgWqkkgz+BdMJ3eSjF6SRGebVnv9U/Un37qpvlr3+T5O6XTHcBZCt6bxi3wQ
qeZeovOXpT6xvhyZk0sZPO/ARAQ4EpNOZ+YVr1A3rukYeJKv/mCCm+ubDurSV9C7oNQDBAuPOSqy
SCnmJQWIj9VX9ao6KIcfjJ3ij49QfdzXFDiaQyJT0Z5ddXNBFENLHX8ggXzuphXP4zyMcHNMCmro
bok2Q3xba4427UrdjYPbStT/XHUWPLMIcqAYQT2Ws9kkQd+VEpzNMpCAy17e0crPD/ojZgGP0waT
+Q/DdvRj75+xDfimp4a52Go0VVv1Mgwn9m0r00l5JsAtVvr2ejhdCwSnZrhoim+JPoEKM7L6jvk1
9I/+XDewmqueWuBCmmQGgRoA74kBNaei6r7ckPuW0vDYhK5BLfrSbHP/Qdvp96JzsXI9aWhnygTc
MChk8EMr6lgyfa4niVbNi4JeTQUS/N0omkhbudlhBZfBApXATBoXcLQ4s/W0nhHniJejecLqBO1r
kej3yndC0QJj4TKqkkChcAFbDmpT63JIGsf2i20+yEww2Pc9tnx2qlGBBAcwZvehlbQoC50frl6p
dEw2Z8w5jK7lhFv7TqOWH7vBpqLtJjokXnvIHogTeqPTOvPr/eDrtwZeGjnN7ps7xJpD4JHb29kH
49pOpaH7kjrXt9LFSnM/cVmjkzDHrKiVAOhlmB65TYZDYnha8K/HASbwDfHgBpUQhta5Ze5DTBeD
yJc5ZXyU00eiCf795Tjxq2ygp2MAmGeYgKGcuyD1chhlQ8GcVvtS6qeh3Q9sA0ooFgkMXez9xZET
Q9xahXaAcxFCiEHFdNYQ7CPzJ0k9IdmNupxe3qHvXEjTkNVenLF0RllSKzo45BqvIwX17BHDbrc/
SxfACif022O0751sx2h8qz+kj/Yuc5EB+NJz4YmaZhdnBJB1GR0wVO0xnY8uxPnialkObrN8YI6i
frWR22Hg5foGXFnUMwPLYpxswKyNFWOKYEA37+Zgw7JdCUSqCLewskfQdcPe09EWgKQ7tweTIFMC
vV2sVDdp0NBc3S4UF1aKjop73aGVE3Vqipf+Vka70JQRpsb5nhR+1+x7S5DRrnmDasi3YiRGvflL
Oy0YGbpWw0chn6SEjsUhaKA+hpZqItjya5//1BJ3Y+aqMQNfBEsFNPHiHF1s4TjuxdsDO+zUBLfD
7NyS5aIkWK+NqdKooaoXuKXXhP4EZgbEzfn39Q90+aTjLHJbLrSBcUpHWKylzSKzQIlTOfkhPFZI
tcinbjkiMPRl4Zozye2/VppxRRCY7Pa5dFOiZer8sZ3Rkd8gIaBPVMlcyZ38646u7ERUqrHfgWoE
uIRvHrbD0Cek0cE7igpd8kIML64FgOjvZhoXq2ADk0fgHSA6otb58dUkY+7z0WBO71a3ITWptTfv
skfo3Tlg3/kyXKi7OS1Njvntl+YN9BawN4h4ZPTXQMOP6/5evhgwQXr6Y7jdatVZo0PGkTmTE0Pn
1GYuwcC+Ox+Jwz5aL9jkdKycwg0clRoFDQT3/UooOzPP7WTMZwVWG2AtUu2PRWhY6rSKHwvwt1/3
87ILzfnJbeB40aRqZhiaPI1mtLmtN6qXPoNB57HdKtvZf+kdsoGgq0fc9tb27X23RXNGMHm66q4G
Xga8kpDJm9y9a1mDDaobm2Ha0401SB24hnU3i7huViIQusXAO4MYCKxo/ChvF2lqZMxd5OgtMC3P
UfZyfTEvXyNYzFMDyw84uYDqEPW8qIWB9rNBkLNpuosOoWft2Md8K9/pfuhkzPPsnbITWF47n6eW
L85OVKlVD8uNV6S0fyNfnT/fQa4TOOcb6Wd1bCLc66IMXrSg3CHp1S5nIHeJnDLZNNl9W35dd+ty
WyzD3WhNfxezL9K9iEHosalDoE5jtd3aQXtrkbnZtQWAtNXIRPCxy7cQGgJLTwA9Y0Qg4I3Ov1+a
zmXS9SiIMM0ZPKD9MQXXusOvmVpum3k1nTYxfU2eUTIInd8yujyC47jE7vMQiB+AIR7Eb8ywEsJ9
RmKNEnQ48QP6CMFmiXbkLrwfqLBIcPnlzg1xnlYkTlM1giH9KT0ClTtTIOXLQ7TLnB/qp7qxbCoi
VfvGRF1zjotpSZbPemPAJsCrz/Jedsh7h/X8Y91FDgC6NPsQCX+sLee3tCzEmHD0eNKX3lQhkbvM
numVTkns5cwd7XtAIOXYhZIiDURA3dUdhGvSBgEZEGsXxLry1BuxNDNMgh41N95l3uDZHm4OdEcg
SBZ/hc/mTW85EzXd8bMDZ5FgA61cogtc7+8P4D5sZBuYrzbxAzKqbaQtFFCVo/XVHt9+W5tpP7rh
YTxgOsEDhrug+SF5JsATOvL+tp2dKqDAZQh+0eoZPvlB3FfHG2ic7ThCcWHyjAYsivUmQqqMof3r
sWL5d/jdBTgeepUWsliV76Q06dwFXQfB7Gi8U1gDuO9mKO87tdmUw6/rpta2FThmQcyEpyiYm7nb
Kql0IDAJTFlFZz8kuTw+DGlzmKek3hZ9EznqNHxozTQekmj8vG579eDKhm2CARvaJvyYyxBqo1Rb
WE4dsSkwc68RTU0vNz6/kKACXB7zGGUB/PI8CIYx+MxyIwa8SoesnoTcx2xBIB79aM3J6YHcMcFe
/h+cOom7XNiLtS5iZYvIEFX3MZib239GIgNhd8qPwmU5TdoSuddkyB+y8aGZP4vorYW6w5SA334W
ZegXO34xZmsYpcdYpIwRtfMFRF82rOMOZCx4fSMzNCWC6b78rbDNNykFHPX62q1YW9R2wZqz5E/A
k5xbkyMTPGVFXDmjlf2wyrbfqpFVewxX2UMfTCLgw0WiAQpF8JEthS6AJC+OGQv7yKrspHJkjKPT
rkqgXqOoCR1bvEj+3TOQky+z4QvwiGegi9Kwt5lcVxgQKH1W517e97sxMrdt1wjyz4tTBa+WsSNc
vNjx2Pnni9gNA0jWG5iy4nabmaPPzMa97s3awmGmCeECrfmlR39uImCSjLZOXoEiArSAfdj8NpnU
ueps/rlu6LIOD2eQRWPNcIhxES3h6yQLrZD9lmU9VNAvgdKb3B0giuHZfbArZdOX2/o2Uau9kpQb
JRAB4S8iIybEMGOB64eAoQBvOM60rU3hXIDwSO60Wym1PKV4t8dHU31V5y6jegdOp+rfp7vhMKZ/
CNJEGfuFv+ZB5tzFQERXjhpMXhvMXtGmOyXrN0ZV36DrCsqzhmaS5maZ7ucTiwWf9uLqWeyj/QDI
MCCHGl+VrLu81SpNrpxyMIBPHicTw6/9LdifmUdiKcP8X6d417/y2nY6sckzn3VSj5OAqjA4ulxo
4P2UQYSUp9DTvm5mLbqY8GipcwFkSLjAmZl9ig6BWjlRZPvyMH5Wir5F1X6LitLmuqlLTD2WEYgq
NMYRNPES5DKFqLZTMgM97BQQEV4mRklP3BASWkrUugl06a2ucrP+NQHBWt+H/v/TPOeqNUJmKKxg
vulG08syMJyTaEASQSBKAt17BzfIHfKWCS/x8MPU42Ng1R+CH7HCBgQ0OFBlODtoJ/CNygidCmhB
6Kghsfje0CFaP4CfwQ6qX8qk7uNA8zso5HUMQweIWQLc0trHhlqjDoSCAtV4mTu9uVVPVm2blQNO
pJuhGR/LcH6UQvmtmu33646ubd8TU98x7CRGLXOyEEGxYKotO7eY8uwu7lGFMGoikjxYi+3oF2Dy
CzVwHY+r85ikTq2lQUQRNxZ0B7SqfB+I/nndm+/KwVnOhK1rAwi4zKKjQ8MH9wwzJ8j+1BLsyruK
ANeAZPB3l2zTVKN588Za42CEL1O5C8anSvkd26VTpTdSucnmrZn7ZIKKl1eGvl5uBm13/cddflVM
7QKwh0Ee5MUY5zj3vxn1kBR9VDpK5arKTDtA3ib1M7Yf/4Od794MCAjBdsFdcKPdaz2owkunSAOq
g6s4BmYq1fYkF+lZr3oEl5YkGBBavunLpLIOhigtnQmTDO38aJK3KbgbM0Gaf7lxIJWKUipYXsH0
Ciz5+cLZo04GKwDHXDukhlNJreEEAbL+f182nAS0sDHhAu5qbns2naQ3NQPZYl+O6QEMfdJNUauG
q0IgC9NejYAe+fLgLVS5mE9fulugsOW+kgIkyTgHoBurzQBJW+frnekYhSjhXls7AAGQjqLpegnj
RjavJemCYx7NbRb8VtO366u2BOPzAwc3QFQFXzADj5T6/NuYCesnI+tLDL+7WkkDzGQQdlBUHW2F
Hen+XLe27s1fa8vfn0QrRQkiLU1gLRp0b5bDo5GKcFPLKbxw6H+Z04WEkpZalYGuUgm2oW3TbZju
T7IjjZkfGZCLAFwK8PvrTq3sBFVDxXWZYlNQHeHigjWy2O5HDYy4aPjY80aaZRccONeNXBZ9cHBs
kEgtDDELPTa334JxKCZwTYCtX89coxgd05IwgRTjjRz/mGLjuS9e8ZR1k+AB1Aqfk1weII5Z25pb
qaJxtkuOCO7HqOffsRlAThksObhtP0gzIm7rhZDlTnAb0db6kXfFoYfIgj1LXjrcjOMkiCgrS44H
IcBpuIegjMy3l9URdYO4QN8gC61nvNtCB7xhjZM0qSiZWqIGt50I1H0gKbRAK5BSnHtalEoUYWao
hlo2wZip1GIDzfJ9ZYafutHdJRUopq5/6W9oMW8SObgOVi8MC6Jie24SjfncGsy2dvKj+nOpmEbe
53vsgnPYSxy2qT3Qb3jd9mWgOn349wFCC5OYCiZGAFdH+sInj8SSmK4OXe00E21qGt7m9zPMuroX
3vSO9qqlFK+62+x5m1BJlLku+4ZzHWxBGOZbOuyoB3GrHSLtl7QCiifqTXkELmNv7RLnR/FW7JKN
SJ5sbRODnghkDDgPeOLxXYxRC0CG1GKdpafGmbdQw/BBRrqbPQA7trHguhBa40IfS81wNmy4VnnG
PtwDEH2XuhGkG+7eySEXvaRW3q44GCfOcZvItNNKUXo4Nz2APQWDcBSghdQ1/Vhcj17uiIuvdmJr
STNOorqhxDiqHWwN+877QLHO794gXU/BjbQZ70Rp2FokPHONu+gV0mEWdHGtfcPY4i/z0NN+jwEu
QksaPrV+/fKQic7k5XPifDm5N00O2bFBKWDTesi2zAURmDs57GjTDZobldt6ZDP671AG3uT+6/V4
cNkax2gFChBLAQxvGYCez5d3SG2pmWrYVj7t38mvTXCjop/RbVAdmPfFTtheWAl5Z/a4napHnZyU
y+ckN3hy30GlFp3b9q0CymUOqXoH5RgnvbGcXHDFrdzcZ3a5LdsOkw0xTtjtnHIDdsmPR92XZfF2
XfcPEgeANy8QVm7/pIpaMsXuEeH2qt/9yW40l7kAPjq2U3v9r2j3i+27wyQcTl1JfuDfX7vcHrJz
DHGReIAq4VvyC1WGkAbH+qP2FGf08pS+PIhESFcNoq4OoTobbbDvjXVyLvVW03N12TiDNB8xLn5o
cxH/lbYasU9scJulnzGQnUe4LiaHoJvdeHfKbnLuHt8CIOrQJaHmrbq7iV7+GHR6B/6LhhufHSKX
3NrPL9a/Z2I6RjmJBUIQFM34gt0Q6ZEVqypOSvFcTo9p7k+i07HyZELZD9meDXzuolJyfhhn3Uqq
INFrJyWjCw5GRQUrR3AT9qKrcNXQ90AqXsF4ZnCnQSpipUhyUqPR7Uz7aDtT9Z1Q/cGAGMtAG7c6
yuh9zfedLFjE1asDKSZeupoF7ATfO2Wk6qpmAoRu3PTWtrwPkXZ4xp3kY9rwemhb9fHE0vL3JxsU
vAsYQB9haSFYdAD9olCG/A8mIMyDmqIF1Cp/BqIu7cMhxfeq+hcGPpFA21bRzhJlLqueLLwaaI8i
meBziTpHwbqfsPNC6Wjkj2qFhqEziTS9L7uiuApQUcJpVkD1iqN1vmCJhanTwDRw9X2OLhgOaeKb
XkiNnXVkKZ29ds/o7UCLbXBj7kQiq8uO4695vDtUdLNQnQGfxblxe2LlWJnYkabV3U+Gte1aexMN
RPDF1p38a0fjuLiyWYGI1wg70x5D9L3mgJ9KchQfMfJx8G1v1imTAFsqPLa0XG1oubi9SB3iu7l0
6S0IqVFLUJGTaufednnElKTAxjFuml/WY4hH1xHEue70+X+kfddy5Li27Bcxgt680pZVyUutF0a3
pKYBPUH79TfZ95zdVSieQszseeyJUBaAhYXFZTINv9nEP5XZVj4aL3oWN+Dl+0wgXcfZiFWbwhfH
ojqIjmW2l4dEag6hGvyCfN4O44MR1hgG8EwILPyLK3KGw7jwKa/NqYyBE+aKH4PTCBb20qU5xg8n
Tnlo7YlfWDr+d0mMU1vY3FKzA9QkNEddCv1Bs9yyLh1Z6l8b/TNrKkw7coK31QDqHJW5NQItlLlv
gDovXCgEEzPfk2TXmDVGWdFQt+CZQVmBgnrGlLdy693e3pVXGGNwFpg2lhZUjP1fGlKDmL9IixCG
ZKQOBM8g3PvPD9BAhRmdwEgNoGTFmCraaEH/vtD7F1JsT9AXNH6A1ieZ3dsLWdtHZKLAO7I8DAux
6+VKKjlCy0SXtE4OXia/Oqnb0NeO4hf1eg86FdAC4iGuhN0XiMzJGfLUWS3IQtCNlaGLR74f7q3W
RrNHu2l4hAlr53S+OiYs7GXSVeWCldTojTScAXm92xu44kAvVsMEgHLfzjSPgFBZWw0sF0ILUUTe
li3mxPitCxDGS+fVqHeNhb4NMdAfYrfzoDmZeYP7NAXG1+31rEUKmAUBwQT0rRa7YAxvzttMbMoU
g+afOBVMvuQ2HqLRbgL9OP/ggK1EmojqTPRRYCpbVtni5JhA2yHSstaRA+skevM+9C2nwqTZT2js
BdyO/1VzOINjTK9WKmXQ8gKUk73ithCPkEzeUa3kXi9WxFgcCdVihl5OCyYwd3hQg7i0U78xbCkw
3c6yqac8LJ8klV0ekt/aM2c/eQtkrBE0jbU+F0DvnHJJLd396n3RCe+hGvRUfjVO/H0bcOWz62K1
jGEKYyeOdYUNHaz7JPOEwpYVqCGHdqFwen7XkMAEgvYKdB9CoXNZ+VlYqYwjvL1Yts6U7xuQQodI
gX6ViUt5UzTXzc2YtjpHYjyiLMj1LMhA0o+pYA87PdC80/1JrOxqM9pRkNk7iD51duh1vILySpX3
Epsx0LlpDJlawC4feluyLSc8kaD3fndo6dzcPro1Qz1fJmOoNYlksI1WraN+FIf4RDfCUXhoOSC8
U2PskXZ5nDQl1mPhFRukZRBRqSF8BoE+Hi/ZWnCHc1vmzMApjzZmZkEUWjGJROplQbMPypgIuSpo
2Xvjttn8iP3y3TrKz/HjtE+RJCC/yMQJ7dZyWBc/gFksCFrbxhrwA8wQPffNe13eLWOt5ac2uQXo
q4ZPVf2c2zsUcRWtsSEYzlVruB5p+mO8fzeBuZBNPncQslo24Zhupwc9kPZmMGLCVfzKt72N1ie/
t0d06EuYdU18AwNvcTCeLPvV2P7jBujL38IO6NR504nThN8yQyK91x/UkiOn9Serw76L+iI+pSMV
AoIU5shJk9RzIjat0yMtgRAmyO3uLkYME8XIiqobzFFt5nsx4N2dtcQvGPf/AjNHXQgYLW5HAGMu
dN6K+NYV0SUMqdvFxycVtyV5ufe3FsocqwAGdNLkwKOSbA+oXDShLUvgaLa8215h+UM3gNjBd1OY
wNhl4szEyTEkpw33arJbatWoU2uqr8Sft/GuB3YWI/m7k2zJFa1eaQoW8Nb5iHZtbX/jBcGtnR0E
va5od5BJ5QRsvBUuIcnZQ1KWoCKNdKywSzdF5TYq6j5+rmHmwa7y3wYPbi0+PF8fE06ZGkRpNbpY
CvjARHdsfkX0nrOHaxH1OQbzNmpjnXeaBAzMfTrdd/ic7YWP1NbvlH9RFr04LeZtbKnSqlTC5tHO
AeNqLt1lPccCr0kQGItg3sBMV2n0/3fMh36cI+8KNw/Q0kNhEWTb+uiG38hv6uPtTfyTzbm2fNCr
YbIAVAhsq6hWZ4TqBpZmPek7Y6+8Wcget/Z9j1wMqOP8ynmD53QypHbFjehKP/5Fugl7+/cHMKc4
1ClJigSnKEHLrT6AqD9WgpFHV7cWIaLajBZmBe2Wyp/dPzN/CB4awoxcIGi/RIjW57bFHTRcTPpq
J1UDqVTMi4BqgTH52BozsTOxED1AXcxJv2JI9N0l94KbeVkwbCP39tGtR01ngMzOdamZhrEFQA0B
hj0N9tsP2W6fpk25GTjeY91MzrDYG1AjldeEwCo9MfR08CoQW3RGW91SVOxt3Yaw9n14/1k9Rh5F
8YocFEilcH7FyiFC8QXsAKgDQHzxT7bt7BAJacKslkGspqN4baPs6vbayBNBWt4w5hgxr2Wiiwi9
KnjqmGNUDTLT1FJRIqobV9CDhryjJXfuMaDSnWKe/vnaksxF1RGY4lIpvnTLdabqcxOjEU3PxPlJ
p/XLhCPlFWxXPqTRPYhSAoqXYMVgmQhAPF7P+KDB+xm54ehmbe5Gut2KrzJ9p5lnjgfo/s48GtGV
N+AclX1U8xkKS22noNBYflWZ9iY3sme2xfvta7CCglapvzvIxCQdeL/KMkOD4pCA71mVd1RX8S2m
b27DrJgFWHKRsV5Yp1HCZEKROg2ltOhjbCEymX7dGxDDJFATKYryVDeW+Riqdf2cZFy2j5WHG41z
CPLQtYHWDZarnvZx2JlQiAYdzjYyvc66bxDepseafEASiJCH2+tc+XS5gGOeITXC8g0VcM2EWy56
RKi8tG6QX3QlmOltsBXrx3AnSA90WCY6jhivEqlW1eVL+XKutz24CzOIYN9GWIkgLxCY5RhZplUx
HbGcCnrXBYEQ46OaH8t2dG8Dre3b+VKYixwPeBNICiBdfGgHjFFFlTfXe6nMQbn3L9LcF6tibL7S
m2ksRZRfu1moT3lMRq8T6uihmq0HsaAyZ20rVwwXbOn0BpXP8oJeOqkp79Rq0gDXWw9Fvm2SL26B
YG37kFmGC1ThddF1ewnR12TMJ3lGIbu8TzR76DYDgTT6U19wAp61OAu05X+RmL0bQyhzzhWQpiAM
8t+zT/e/ZhRlDE97VJ+i+ypQI2T9blvHmvc4B2V2EGw6UNkkADXTTQ73JN4bvat27hQ/xj3n83Dt
Uv3FQoLxcivNDkQKcQksOj4lw87k1cnXPvjh15cQB02wItSWLwGiwphDicCvz6fSdEQvPw7BuHDs
42sJD/+ADxjLxQcMjydszQzPceVL3CmKRySEgZtEi3zSWxpmrihwKizrIP95KtkPs6HMrCof8FTi
czMgFYLwrNwpJk+oac0gwBK7tIejOfxKmSq0ILoWqViLIf4us82QP84lsfsGhN54l3/dtr5Vmz9H
Y7ygDFEeShKgYahD/zDTkWx1C1Ir6JQNZzCjKIo3wjrvqRRpDphQy4MBseUtZoVaD5rAiTNmfbuN
01x3h4aaHiXV1+2fuFYpRbM8lMox6QHKD1ZWICmVYsr1CUZFZK+nbx0+vrtYdtPU8of6UzZA0ga+
QOhpOZLYH6kyqfZQI+PV/ZjN+yxutoKk7lA1Omki+D0sno7X6h6e/0DG+samBGm/hR+oH0c/BZVS
tMnwhaZSJ9yoT/m22MW42AEmmm7vzNp1Psdl4tEhNuQ6TFETKMkbVY85L6mzZonnf3/BPwuqSzVV
iarCXci4VQp6BmnvGvEuTe/D3rZyTtV07Xqdoy3//wytqHro4mJWCJO/H1Oz5M1fNR6719qbf47B
WLvemfNQV9gxIfNT8qwgf0NceXq8fS5rFSMMG4DZC+Nl4FFiv5wh5ZWPeYalzPIrSBOdpt42ErVL
ZBS1QG93KtoJal7SY21t56DMabWWUpuhBisc+peMPGsZvpaPOu+rZNXFw7VDsQ4a5MvU3uUxqehl
SSaouzmNi4s3u6c2SAwPp+VVx9AzkfMbbPWRV7ZcMw5MaxsoiGFs7mpINjG6PpdN7OhQES+pUYFr
+9e50Dk1lTWLP4dhbrKZm6FIathHTIO5dHGn7X7GpDv4yEWR2KrCeZDXLeVsXcwVFhq9HcQ/BjlR
ZwR7vYpBMXxMHHIldYdSNMDoEp+gTWRbdc+JPHh7yhiMHEOwXhGxp6H4kHQ/SBc0I0fQdi12O99P
xlgE2ShnkcBYkjF77E1oE5mgrjWa5ybuPXQScY5vLXdqneMx9xsNAtQMM+ApT666y3zjXYHk3FPr
z860RX3Rbyf39l1fNonJCViGAnYyzCFilpRtYENhTEvaEIh6JnxP6fCryFQOxNo5oU1+mfDDZ/oV
S62SZCodLLRDqfn9QO4y41kUeR5r7aDOMZaLceZ8FQTZbV8Aw5CdcY9530fBSTx9O6T2/NBt+x2U
iYLxh/TFYy5aXZyJvhEw7qPZii1Y9GYWmSRH/KHNrR/2JLHLtrLzMOQkOq6Zi5BYxkgOvrU0TDhg
QPVyhZNm0EkfB/ARPOlB6UmfwinEjXaiuzhBhsyVXDSqB+LW7Ox5stV3tAHvzE/xM341/YRzoivD
D8uPgRAnGgvA5M1mkmhiRDpE1CjaFzS/xNcGiFSgwGn40h0GSlM7An1Se1C+pW2U2UWQBvoLz9Vd
b/zlT1gM++zEMdU1NaC2B4NHurNkT0Z3He/T5vpFAgQGCTELB9ZOkA5cQuStKtViuayy+uqa35ba
2wkyWf3v21fw2nYvYRjbJai3x2INmAziH/0vcdiG5bGUR3sSeXwpK/W1BQtfOEiWISvPDvmRmYxz
HAIrGtMg675mVd9T+Sfy844+VLYEQWY0t4NhnnxTPXGNqT9aGrQlGnSZp6YvZPdjRJ5vr3/lEbn8
UYzXU6FSHvZiTR18u0B6pPUEdHlP2ylxFf19rjemeKfwBFEW87j0e8A0F1oHsB9dT+yJjTWViow0
U26KDyTXn7LU4IS314/xJQSzLCUmwjjVDXXkQvGa1BmkQCSuUEXbSdjFoO69vY2rF+JsRYy1tp1F
hbgFHJTS7AHTe3HWgpu+5sCsWusZDGOtg15B+C7ExulE2kStX6YonSjL8B4GWLb/YklgwoCXkTHs
xHYuRUMfpz3kVRwJhUStBhc+9TCsfhtk1fwsCF6BKRsElyKrTaMXTUbHHCtqpN8xuoiQqUNgnYQO
ZKrsPHVi3ZblzW3QNfOz0O2IiVRk/KE6culajHnUa1PDYVU5Bm4b5S4bGk4wsea9ziHkSwihBlFK
nWBZQpI6AuaYoFKB1LhSvdxeyppBnOMwIWBSE+xqBZzCIAhrT/iwntFyD31cKnDsgQfF+PxaLiXS
qoAicuHGpl01Mlq5nYYesuTz9qpk3gkt1+3sfWkKok+5SLF9mw5UiLJtHulW9SxHPmFm0wFvLNiG
JW8OduYpfnxJnZfI1dzbP2LNg5xvLeNB0G4xdCJdLLMrvLzwhrn0B/QjaNJeiFxB+LoNt+ZBzuEY
D1KDY2MqTcBhyOlZkGek9DBNWVfIV9wGWjXNpb0DXYm4BCx5lYTshiJ0HXXU2p8VKIgdzejnzLOW
1d07Q2E8lWUlWY6BU+okeTCY/UYAuVMS7sc29yrzPur824taaTPDWMsZHpMJLeq6MsDPTjGEapu/
jcjO3xVXfFDetNyOeruKHOEVLRAb+a72KebDoqfbP2D1+BQFaTcMUqBjirHYXtGEMZ6wXiGF5k6U
OInq6DxJiNVrcQbCmGQ06bHwZ1NDtOqJ8lvS8R6YlVacZTxomWtdOKMltlF6JmAFGUPsYyGc6vK+
iH40UWCMn4n61fQnPd3p1TESAiI+/4v9O8Ndln5240OwRZB4ufHtHLkS5FY1AxFR/ngbZbECNvA4
Xx1zSkLT5/0cAqUu7tTyW50OMhJrKOxFVQGRkMwr9X/Mc3K5n8yRjWVVW8hOwS7anZX+gOph1P7Q
eG/1yp1eOn5BhYH2bETMzDPQIwswUxkoVSg4qaH4GUpFxDz1UsJ5BVZSOIA4g2IOKoJI8GAU+BSC
Up71JPX2vEmOcyAc1fumsfMtCD/21g+J05Sz4k5QBUMiFAkxFFnYGaWqFToFounUodXRDEdbh9AL
lGFVqURC3etKTuph5TZfwDGLpMqQQQEBcJV8yIVHKd1IAscUr2VowfdxviTGFke9GsxaBEajPUL+
T2jAN3TsMrcvINSXeFL/m6p+Y+5F86Hp91px3yYn6CR0cGwxZ3fXPinxW0xsrYqZBYMtBkutCHX7
gWC9bnSnnDqcbPlTdR6TQ3+gm/ix83PBDjcLHbJu7+KXlidxsRJcXPwA5poUoYBKPsEPGEM/HP0q
dmPrR2/dVbHh3HYB3LUyD21Ti0mWaIBSIrdON6KGKVP1K/a/yeEz9dO3UnKTbQQi1OLQ2clzFYDy
+fZP4C2WeRtNsxyNGiKvkIN0B9VVwRjW5F4SfSjp63+HxLyKmVFOtIAulwPWnz7c19luyh7b6SlM
eA/HciMYz3p+gGx3qgpGJDVtgNTIh0b9oIQTUK90JWFoUEUzGdgezIVn4vKBaNUK0iFqRp1pPGnh
CTMuY+bXij8X+2l0sTgliiE2yZPz+cM6xiwMQ+W4FApI19AMzXwsxFHbVmBdp45FFbeBfxtBf54G
KbVsefAyE9xDxIksfZNX+6g/CvEeGtGTtteVu0F714cHdKHZ8gTpvyggoZuWvQey6UHck9kfSteY
8eWj2FAjSc1w34WTnZij10P7nBaC00KGPa4wd/VT7oIs1x0jn+yK7KfmZFDRH2PHwgdTBP55ngdc
sVEZij4S2IIQClwJFyIhg9bOWUMcAA+IDtnSOhLiWKJXa41720hXfPsFFONsy0GdaSYvUMkh0d02
BqMdtGzBoQ9q7orj2VfBMK2I+gr+uyJ+j+ahy3IFYBkos8d89kVBt6n0LgyHsrtLK+rfXtzKy7wA
/QePcWxdO4F6TAIeEV5FDLEo8nPU6v7cebdxeOtivJoErpmq1Zd1aSG0F3PflD9LLVDmOKgMc2vO
vA6YFUBloUVaer8WhQom5BDk2Axl3ewcqfHEqNom88dEj0JRnxLJ++cj5UhCyJioQwIWuXL2+c8L
A7RwkdU5shY6U/Uyobwc6/5QcKxj5d2/wGFMsZKUWG3BoOgU1mkkx0x6TnqOS15xlBcQzLOvzIqV
oNjWOTRUobw7ODpP53F1EWAYRYIR7gpdAJeeUp4VPSpibJYad28UiuV9FT8WKSdmWF3HGcpiH2cB
ey+Zgp6IQAG3nq2g87UsN7dNmrcOxuOnQmzJ6DzqnDr/rmoo3yLXhTTpfwXCTlKrWqlEuCDoAICk
FtW2g6nC83Kq05y9Yjl7zBx9fWqJlYiddop72cX8nnt7HWvJZYwY/ufU/7BQnJ1H05CaauCYwUj9
fEz0AzT9nKEEZ92kuFVSHHKKYkA84GNcBI+d4dUQ3B1jyY37wtYGMQiHJ0p4dYLliJjH8+JHMU6i
QMsQtQTsbt69mOVTPd1F0R701X10lIjXd5wmwxVnewG3nMPZHqSh2BepvNhkMgR9YtlC8pbJQUg4
lVfeeTJ3uOsts62s5Q6T9L5r6n1ePN8+Th4C82yUdWSZowiEQX0Pi0CmEsfu1xKvF3vFeAk9yWYM
wWCvMk18NtMU4tnzAJZla7ofe8GziOmPSWnT9tGKyH8LzjiPOJoxMjCEuBDicx42doxL3p3y+b7V
d2NqgY1lXwgyB3XVGJH1wtOPmgNG2i6to21MPVKFGBJU8Fhh4SVqilYfxxhBHflTfxTp9+0zXLPG
P0r2yDOj/0lldtgc1bYaLeB1Vv87b8rnEbmwTipcUeFuqLxy0c6xmA0dKDgPapJgBPeAJuwmQr9c
9dM4hk8v8mPzWXKa2VaaljDJDAVh7X+WxrhmM1QzCJIDrv8U75JX44ncTd+1BVUH8LYrnqttX7UH
7mDC0mHIepMzVJaHuDJk6NhnQMXXqTf8Ruu8dlS3YPWI7YrHDsY5PFbKz5SqUixGYKHQ6RagPJ8L
h6SPJo+0cO2RO1/TcrBnLivWUgzKpMDJFWurZ+o+HiBBNPESRDwYxhF3UtwoOV1gNNExh12K7Bov
a79CfnBhFRrjfidzMqZuARFAfGcGzXv6XBwkt9iX7+pTqtsJxw2vvnnnm8fcaLDZiD1ZDqktXqOf
UPz9oOAdE7wk6B20jQrf1V5+RvOj9ZC93r7bvP1k/DP8ZtYkDZAV5XMwX2WltWvx5TYGd3mMA+kn
IgniYhv6UUE74Idk032y0wq3G7Ck8n3ejffE1SpbDkze5zbHoWiMQ8GrrcdjDWzUxdExJZ1UFOJt
HYP2kfdDRFuBwYmRVtpvdLCqy9pCgfuHnOryJoRTnlgVlTBrWyX4tj/l2Y6kXqa4GP93k/Rpqo9F
uOm6oJ5cob5LScDZ7uVL/tK9LD8ATdzoFkdhmv2igaJsZGWFipG1obFJjy7MSnMm0cbZgiMrxQBw
rHtz6OWVx0E2lt28Bc3cnNKMzAQNA6Dn1Pdo+aNNDgahDRm2CTkK1ikvD039XipBY7xaEHuSE1so
PUX8lqSfOr5RNFscyYO18LZEoqdQLxmOZh1u5p44RvWMLIksvOdl41pVaregOqTNxxiLDqWnCLTG
arVR5BgFym2vYiAQ6Yv20M4EhZoPE/SkAlWdcfIleZOCxjTfavWuFAqvHraFEITpVi9mm6LB0wz0
KWj6JzIeQ+WkRQUkeSM3L74iCFPloHFEVJGjL26+z9JTIbu67KPhsAINQHFK8206+SJFvFq85uj+
DjepsTGt17J6UCgyApCJnh4yaNlIxDWbjVE/mdTPiWJX/UHTd2n0oJcHAQRWxpuFgv98IM2+VKAE
Q7ZG+ZiToGh/hsMz6iaF9WT0m1K3jSkgyqnA/RF7EEQlny301uhpmH2I+XgJKNnzd7H9URqJg5KI
jaCI6MfYdFTppUifhPKnMrWuheF0BCxUj7BdIHir1V0ruFbyKZeao0Y/xOkuT09CBWJdFFLkHn36
pg/zc9LyJazBV+zP9DeFUoN1EMMT0lh9+2KSX0MDIab60EPAgEJiGISb1uiQ3o9UrxXbrdDVBxpN
gSafMmWwxdIMTPKObiE/T7zc4tWdVqpr4DpD1yam10SUhVhikVyLwkaLu6UZx5G2xrbxKWhTEjs7
tBjDtcV75Wi8NB4s7AnTeRMncFuDxwwphH0sCS3caPi6dA11ppVdIwM+PWSu7AwOpGZPDXgP7bcn
/RC5xe4ThaO31uONBqzMJyJFf4bMXEy9nHSjwaP2pz0o9ORdbc9vUW3nCF2dR8MzjpB8PEybeGu4
lZsGwmiLLvRuOQ5ixT9c/IzlOTqPEvq2pBG0Mx15oSIBdOjqAZzxAB6Gl8LGC+caB2K/W1+3ga+j
oMvlM89cXxFzEg3Uy8bIjfOPSvbaqrI7hbe+5fcz/u9ifcxLJ5J8qA0N9avczu9UR9nHPsE6a7cP
oH+4bzedw0sprRSyLtfGvHB5DGZ5amJP89fajreFX6sgdED+0f1Jj3dZoDkDJ2zmrZKJmjOlAU35
YsaGtVO0IBzvFGFz+8DWXtGzncRoIWMpoJfWSQOMVI9+idpmFottlbZ2O/xExcm1svEnHWQbpObE
hqaEM0mQfUj6B0J4X5h/mPb+70NF0e7yp1hWJlfWUpJHMPhgxdAIK7apS+5C9xcJRnd+xKsGKbbC
bn3T7qG7SZ3B3Wmp/XR7T66MGPpIELoDV/JCZKyzTeeDEE+ZKIcIoyYITmLYsIZzbY0jt3X/6nwB
9Id2F437cOGsqKiVzVmlQ8cDiTfQ8emFXQmeIvu3V3N9wgwKcyflXpmzsQVKk9gmBnsQn9llGhSb
8KncKk4x2iWKVzx6X97amBtaYCrBiOp0cITygabPleYPknN7ZcufuLAXZmHMhUTGUmjFDgsTUlHc
ZqTO32RB0VNvLKfyaHRp9lvo0pGTx1yzDvCjg2oGYt/o22CslKRok+nnbEA5MBBBdidi6qLZy8r7
7cVdfzL/Wd1fHOZDb1Zl6GKgx9uxENe50ujrQbSTfwiWEx3Mp+Kx2mtHstWcltcJef1ZtiCD6wm9
lsrC4s0cXWTM1mAlBCTFW9y6rSHab5hM8JSg3aYeojQepy4XkDnILqq7pOkAqB+h+Y3McGA52oPx
MYAAOt6Zd9x0xFVigFkh41gFbSoGIwZgrYG5pnR6sLnYDSI1v3C4MrbXhftLtD+ZtbPHuCuysp9E
oI2udDKD/hMqqC0YNp3l+2wO9FOLwAgq6D9hTdOG926tXkR8C0CIArL0Iluqn6SyLOQ5H9BYhZbW
fjMsWSxN54Vcq9dCAf8zBuegF8IWEXRqGpWFbUWw1UHfVYSeq3Cod9Wv8N7wIF423+X3kU95gufr
tgPaDpQullCPfTQwY9VFuglcFJY+1Qc01vuhm/2SnzFP6NSn7hfnWi7X7srpnOEx11IT5IzGcQmi
WBmdLJTa6D91kqB1RXcAYQ6+/jg7e91/sJjPGSITzBpdmOm5gBWaHxH0nZCn9gtf6MFrB/UpCAqc
JpAtCdsUNEu/IWHxUe2EA49qfwlbr1aNMVHwYVrYabYHsMmq1iyVxRllB1X6bfJETNYXeQbAuAB0
lg15ROHL6aijy7u0oQLrpKL5WHRoT+0qC/0uKOU3mZ1OKlLQsR2OKHIP8SaqUojwabash1AKqU9D
NWyJqdjS0DyZWo9Un5DwPjCuw/zlTM5+LuNAegLKalFeXjd9q38sIryl7sdP1eaxAo+m+Zn78+Cm
O2U3OpLujs7kPv3jDpjLn2AxgZsiqGOTadgxUNnW4ofQPZgJJJ7eILTGscDVw194BpcsBz7mmPcg
7bU6SVv4rxm1rmKu7sZRDDjXatV9YOxIMqGRsVCEXMZ+Y2Hg83TxyOBp0kBUd9fd+dpeAZ3MD2pH
z9oOGgTokfQb/zYwD5f5XkvDhigJBa6VyFu1mg+oUjtROXkxj2prfRf/rnDx02evQJ9O2kwjIJnW
W5K8qol3eyXLDWGvKLpc0PKC5gEErUxcYrRVHA1RDZOMtKBF0iO8h7rhUATQGL7Lee0ea6s5R2Pc
YK5Xc9xmQJusty7yF8Hi28vhATAGoRuJNkoLgG4+qdIXpENv//214PEPezm+ftCoYzA3WJInRdH7
ZnB641erQXE5aBMf0yxWxIlSV+PvMySTuajlCO5fgwApUcQe2nkxMs4kPebRVxQSP5IVNJdm1C16
621ICtAVFfRV7DHNoJnlXZi1HIu/7tiF4wCDCxRpFq1PtHVfGuIUqbXSF/g95DeoSCyXoqmoBR/q
HZqUkBChIucrdu2KgRES84Sg/EYHDeM+1ERRzbhuBycKQTRhHColx3SNV7bu7RO9CnQWtTVp+ZIy
oOoEnZ3LdfV5CvqbuoLyMOR1ZpfUD3iNb0NcJ5YWDGiw6hqEX0X0O11iGLQWql5soVb/MZ5SvFJB
7/u13W/Q82w5GL3yQAs8gUE9d3lt+OvYugl2NMj3yqD7vsQ29WaUEpNmDtmknT0+FeDqjSEF3yIJ
6QjIfVjfs+7Mx8gfZ7vdc6P01f39i8/SKKGwUCnqCHzkVh4wXN5gntF0Z6cMBm87O0PsSs4TZ7+v
bumy32eYzJkmY5926LCB6D14fLeJTXbQKS7tX8SpP9HMBvELD2yab9WR97pe35Ll6wdCnya+gwzI
WTNWW8llh/xshKxS8maEjphs634zQgXRjOxSuO874oLTutBFtIEHt1d9dWEYaCYWqugo0UQBtGyM
21HyBkn3xv5x5vJaLzf94slggBiLookshcUMIAhDfTX+/J7v1K1yxPSbBvGdBHEXx+les2tcIrI2
lNJWTTMRiOC3VD/Kzeimp+kYPfabzM6PCJYQtBcPop+8ILI1dhVnZ68rZAw+Y09FCo3BRAd+vBVO
1lP0mm3rV+SYDubzFHnQu4RQrVM/y3ezwHEd17fnwp4M5sGUMjqMVIoJgqjM1slbXFQ+FTjrWw7s
xoEajGtvwmRI2wHLm8FTWnTI4snVY2shw0PF1wikEPmSyRp4giDXuQpmW5fH/Cy2GbEugvl+HGvQ
H8R0gxSTk3xPlo3C4yJuNO7kvelbrvJ8+6asburSTAg6NEuEgN4lbjW0RJxVbGqYQUUpDZryNdQ4
e7p6GxFX4eHCtITFul25jnqhXzBqS8fXs2Z9k1k6UWGqNtAP4DzOqwv6C8bej95SCEhpABYr3xoI
2dF4EvE6CK47eZbTOgNhLoERo2dSx8CrowqHUHV7/ZAavVdAqaKRdy2m5KpPlP9unxRnF1nzj9PZ
mqQQmIizC7fJ0qPWgzmHWKXgYbS3/8exwOUSGcPIxbAYjRKN1qLyEIf3NXpqeBEw76gYm4+tNJ6N
KMFRmb9M1VZQFzUijr9cv1gQSgfXnSSDNHT5EWcXS0N/ujpoWIdmHQUJ9HTHUrUpXn9lE2ZbLXk2
hMiJkHSI/Fo7qZmLrgmZ8mr7i0FcuZWzX7Ec7tmvgMpWNRkDfsXYbEXFliFHIDeeQX7G4wnUt/aA
6lIMFXdeuLVqNGe4xiVujAYsqWqBO6VPsu7IZDNXiasnHC+yeiEAAzIxeZFoZFNk7dylWhECR1Ah
ZqpiHZLebMKwdCHaPtrxlDu1KLlCq+zihpNOXsyE3Vsw2YFsDhrmCuRMLtdYK2mCwLmEGUUTyju1
RzJeBnDZpiuIZX4eIstQn2L1teoERD2SjOWR2typBnhgRVRORuUD0rrbiPfGXw9ewL1AYvN/4CCy
d7miEYPM5SSj+T+DYobxXY2SG6E23j5WEKBrisaNSz8vhi0Cxn/uY86Bma1Ed3E7yRGAixRaXoq+
jZLGN+TwsY+4kp7Lc321pxgJWNoDwajDhodZ146QMwKW2eaRjRILBOBnu9Ayd9Lx5VaN3vLvTavc
ESnbwPjc2eSQjKxv9NlvYOLEuhtokQ34DYKRhs+NIQz7XC8EN51LfGeKleQOQjQH0WhOuyqRm1M+
NgE1zYHXibO+GRo0lSRFB2US46WkOMuhZ4IfIuqpE1K379CM8SlQn2hoQEBqDMJa2CS0m4w8D7nm
IlBDAwWgiUk/sOVeGps8WVY+6DX2IPkwCfozvizo42rObcta8/XI94E4xoR8HPIFlyipMCpCWTVL
nKHtOr3cxB2S6NOv2yjXmQLcHF0EkdfCYmKIrC8wsiqRzBRhlNzDxY6h+VoYkIvUaIUCfpfJL6Gi
+CnNQyc0h19jVb63rfFQq6HlSLnyElJV4XinVdeIIT8MUIJ1CC1OjAvuMwEPUwNKVIJB7FAJHxMD
We+5doSBQhc5eVC73NPG3It4KtqrsfpCaKaCjEgCPnu0qPH3ipABurpv9DFIGvVXNhE7p4+zRF0p
ir9Ngs9C6+X/kXZlPZbiSPcXIbEYA69sd82b+1YvKKuqCwxm3/n136H1dRfpRBd1zcNoRipNxrUJ
h8MRJ87pMPPeFe9NjFuor9RDrSdI1FSbWu/Xv9B8osRTj+8CxBkkD5AKChFmNOqybEYEazbEx6S7
T7Vxx3XNDtCaz7POD5ItZto1/15aFJ4NRWfxcQQlo1PEU2lrSNdqmb8zvXF0Kd+In2tevrQleLki
NdOg9rCVIJu2emYbxUvRb6Q0a5fR0sh8Hy5yiUoH7YliwciI+BjHpc3CnWQdAzzkt6js115DS1OC
A+W8aaM8KsC126hAfHoWtw32LUhCV8U7D8rfYNLeiMnrJglwA2B3BzvJ/O+L1cV9wZKOYnVyUMJS
7FSJehgtNIaodQlobevpbSJNG7jWv4dOvvglxBghyz3n7mJZigctRV8K8Yns2CtxRhvP2HN+o9nc
OUne6AQH6zy4GFRx05vCnezgCdKz5DAc2VPwVv4kG994LacxMMGpq1QFcF4XHAkk0foYKQjKqBeB
INW8sHAzZ1t1VvAeWipIHJA/CYEpz9JJh3IVQvI9eVD8/Bh6nYVOi+rru9BP3KK3IbJ7/fiv+e78
UUHgD3JQkMF8/rp5gdpBXjdIMKgxFnfp2PWpmyBq6i7jRe/EYaM/1HVubJF+ri0WGuI6rIJvHhzI
nw1XRYq7HtBlJx1vE81vMqj5bGWJa5HGRCnWBDU7IK3ivKzcDH3G9D5x2vZDmi5h9MysZ2r617dw
dSUQPsAnU1ATFiPoZAwjx3WKA2Kyx7btXuIqss1+8q6bWS3fmbhHZ8VaFRyOQqRurCAI5QEjTdy6
0SOPJqc+A3p0V7V3su7liqfhoUTPSvd03fDq+hZ2hXgdDUob9dE0x1DUZ5P4oJUPebqlVbF2Dy1X
JzhiHLIpTHvsYmSQwqk046/Z6N5iJHPUIjN8VrSKW2bZBjnFul0dLyXQD+JOFsKb3melVjdY3cRS
4AnMU2dQd5xAbgfpsUyRfEp/Xd/PtVCCCPKPRSI8JoImZZ2WyQgleQiGm4vVbvXXV1OcpQnBVfDC
IyUNYcJE669ocbK8KLwL+9eCYph5r0JeDQqT15e1dk8AjKFAhnjmGRc3MtALvZ5iHW7S5Z6pv/dZ
DkLO3tW65sJAjNmQ9Cz34+F/sipuJsH9nnQdrJrD7VTcxu2dGr1U0l1N9kBolGTDW9bOwmKRYkPG
0qw2kTSY6+PHnJ8ijYBJeSOerHnk0oZw3nLQIdNQhQ2SoK0GMWcS2arEoRrgjo03/Ul9bmlOOHhj
aiZjKcOcEX3wDBxdg1e1G1/pK6SFqGAuwT0Ot59pdQQjWhI2ZY1EwmlHzhlw9F34Djld+oNNieVb
uZI9DrmZXMCNXYFqtAql2zSTKdohSdifo5LzU4NpuS2BtZXPiesc/X8wY+syGiOfLyEzs1jR4H09
iyQEUIuCVpPZbel5rp1GsAcQGU9qpA+YFP9spQKRca51KBT2famfJbNU78JUP/EBVPxo8O3GTu1d
5HA3aA2NdhTnk3P9kKwtE1SAGBNCd5QC/ib8AAOd9JTjMRuYjya5y829sglaWvFaurQhhBytK6bM
Qs3cacD2liSTR5rc7ifZNYLKa5h0VhvDjjpMQClQ1NUsJ0k7W84UG8oO+zHj7qCpwNF/M1ATvL76
lSzg0y8TzpNpQIq9ngunVehZ2kvf4gwdw60O10pUh3OblGDmHBI6YsGNdrxGGQGvSrX6lVRPUfV8
fRVrf18DbeZMEYgcQIw8NMcbnhr4+9ACBd1q5uDCv25h1U/BZ4CJMfx8/UtKFk5l0OghHhc5PVnN
fqg9M3e48U4wJgPe7aFHyWWjkb5WH0C96bfN2a0Wr4sq0qnSWRAP0R4txcY0h63Y5B1oyQtIZOOX
+my5ZKP2u3YaQD8AiT+QX2A3539fmOQUU4Akn59r0pnTnYRH26a+7splSJc2Zp9c2KgUOQCR17ys
0lVk1IjcKb0J2LMMLXbVbrdS0K94TMRX9D+AFlSQGH7hhoJYlaHUA54nrdO58vPA7M5GG8QxITPG
zuatjA6+dGrAQbwFalndzVlsF8TA8wtRyOPregxn4QjUD5QjiY7F8M3cnHGcw7DwFgRw/bcNwUmg
VEjaLMTDSN4ZNtuHnvoenFvf2kU2fQBV2kaFaH1JFBEbdasZVfL546UlYVE0YUmmglvhR5/ejM2G
CaBx1taE9zSUh/BywJn+bKSBns2YMCl2uMTKZxn303cI+3UvxEyLfVsE6jdeZ9YhYLF0MbK4Ocap
knoxlGT2QS5HhzCumncyBPJHGefBXlbCyY8lHXM5eNBpu7wLA38I1fYo06mD/KGRTe/JiDE2Gg4c
7jEQubCl0gTl1hi3Nw3j8JGaFg6rW/WmHg3ptioBSLRlc5x2pVKGH2qs8BuatsV9UNTDmcSsueNS
1aIqFRUWkAypNfisBUFXKKvfzSlpYw+zhIFqq7hmn9qWMdwKHbvoRgVOX6azeHIKDSgQsDIYtWlP
+Vi/NDQhO2xc/4ArJTwoeql4mDCLJrttTbKPCvDJoTVVVmemafMvw/hdZ1q6q5ZtloFFKIox35b3
fkn1ypez3sLEOeDYe7QK+gMNUhY68hRpzyGfzGNPIbqJ0cFMYx4muscCE28yOasFpu/C3hpiu6jl
GrLV2ES/TzGKqVeT9D4owK/uuxb6HS2Gdiw/ph3bpZNF39ImAuZAlqWnGFfctykwg9u66IknKZHW
QmqKaNxmjTESV+Mh6TzgqJVXbYIs+hAO9MTTVvnAaK36F8mZfNcbPMZQmcLwpgzUlLtSlvPXNKEY
2w+tnP/MAn04xpqUvsRK1x3yTAGdUj+mN/i/t5jVMzOn4YZ2E0ijggasFh3MQY1vVKaXbpVPkBYt
0RZ6tUqV3vdZaMW21VYapImJyXs/SMOQ79oiUg852IrvMStQ+pgzsTBdo2njUeqz/pvRRbJnSBWa
SqaUh7teITKgNEznd6Anry88KGNMzVpzmmMN4WOYpNlDnk00d+MiKg5tXpbvIaERmuxK1X+QLpYq
myvjpB/ViDdvcWJIfozRkmPQytpT1hZacCB9wvZtok73Sq9lGIQcdUcKJONeN8rggClaHa17gh6+
V7ZloNg0Q/PEIXEydjte18M9L7oRAozcCs69LqV7GkjtPmCFBCLxocy/ZwDqPGnYl8guo0p6DBW9
ztzM6PhTHpPhUQ0b5ZtVWLETcgtU2XERZ0+Z1pUfOkfl0VYzQMjtKInK17zn1n1ggfbIzgpN27US
SU9mPwCg0XaDz/O6f1LLUa3sUKryX0PXD54CxMOTShm0t7mJprKdqvlQeBgRjh61JIjPKdMjyALj
/fqkjqrk50GrRbacyxzst8HQv2hVCC5vnlaWnfWUnnrwh11CrcEBzmV9wCkC51aUFt2p7xP5HYTU
0IlMSoKfrptB6o5dblzSCoUvW4GXHcqASQgdtErGHYPO05FUUnI3xlMLeQUSlYcSg1d+pjeoq+sT
BN3qRh/OEnKvn8Dh9s8FuFkOqcktANrQLMDcaeRl4VhGblHl1UdoBtEF0bB1pSodvxupCnZWokl4
QmZDhHGlAvC0aRzDE+sYXnfWSIMdQNXp44Bw7ctxrc5TDyQ85FZR+qZmJjekyOMHKRijPY00Hcch
KXCQaNR4oZYNGKidOj+faPKOiVHJJmPUeumYGPteNjpQLIZ651bVCAk8SVHr0jdAweiT0QCtJCl7
j8UZ8fIu0ftdQWllOWZKdCh4aEpt2X3OysZVgSmNULeoAF/RCyhz2B3RMq81WKM5RmgkHlUSDvYR
DaXUrB6kCSFMr0ZnqslUgG2sTn5FNINa6ZCXzUuZW4E3alXxbpCg2XcRT/yR8PpdC6VmX4LK2qmk
tvEqoypAsYNNjzJpeiVKK//qSWLahpHk94CJGeewwZCsYZrTQYEjPrepBETa9ZRyNfWeC2My7m+8
s8TkQJfrYKxxk6aWV5YYueb2WLomWN2u21m7sXUoueOZBbA1gtjny7RXY7wtE2SuWnBUpb+g9GHy
jTL4lok5P19kdLI+YvJrgInWfLQ6ZreVK48bXcctG/O/L2zkSdWBswWZqZn/KhMvyW+H4uH6Tq1/
kd879SUxNVtcRlhGgVBR6q9m/i0AdrXaKu+uPVeWX0T48kxRo5DqsJO1R117jrv/Xoihy78vpIRQ
5OutgGCrytQrI+7U+otivlzfq63PIeSBcaJqHS+whqY+xu1rZT0mwf11Exvb9PeTbPHFrSAzqFLB
hEreIl7Cq/4rmxseBpBb1Q3UN/C/xJ7CKLfJKIMWx0mVIxsgbMBsOdh6xK3l50sjwsfoNN4bcgMj
9D79KC/hZdpLDnVbv+8wWVd8yPvru7b6alwaFL5MwgFZncl+MJml4G67m/Z33QnQqztt92y58nnr
kbOWrIO9c56chU4NCGI/H0zZlNTSahDHxhR4j/7OlO5b/SY0b4FOvr60rxPD80tu8S4QqhUa4UPV
J3gX6DYgrH711hxuey80HbqL76hrQFXB7t+aI7WtXfErc3BFPBPF3vcorHjXf8saGuPTbxGWHTFp
TDQziJ1Oe5iYLwMOohjvqvU6z9xh6RLEiEefdP51u2uHAhBlC8h3dIe+PGbBNR/lyowYlOpdOaQ2
r6qNXV59ni8sCME8bAs1tGa4oNWO3wrlJ3jAbEsObKqh48V+gFD0jjRbuu2r9RXob0HuA4gIXRFb
XnVca7US//1pVXBv2joKD3vI5UAM5ZZ9v76Hm8aEM1nWRtwOEowlJmpr7KB3fovDb+o+i/YDew3I
z7j8tWF0dk7xob5coXAu8ypG8T+FUUgCafvqZ3pEWdkhP2QXE8y77HnD3LyGr+bw2NDB14w+n3DJ
ELksw0CawSX31Vlz+eE7c8KbxjZSmznqXeDXBzQhzEt4u9WtWnMg4LL+tSzsrlVNURjMLlpxvzjw
X+FZ/lG9xJuMQH8Lfl5borCjmZWwoIpgCKy+oPx68acds0HnbxOb/kxv9IfoO557F4ww00v1bG6c
k9UqBRA8YDkD7TDAfEKVosajTiUFPuhN/tDcmnekAKlViTTLwcy2E3/L78YTHtWWm77+ybddWBbi
oG5FuRXNrtS8mbp9i7RY2VFXM+z8hxnZo1/ZzK1P7Hu86zLwsWxYX3XkhXUh8jFJkzIkzrFTYhLe
Dve3imHzl97FIOqO+VtzKGvXCwAW0KlFDjvjLD5fL6yOOEY98ZHz4MKY3VO/KXZ9fRNstZbWMpql
ISHudWM1Wt0M8JWqp7Z608JDK2+4zFrwXpqYf8Iio4lLuCubQ+tkHIYUwAVF+4OUBm129JM0zYKc
vHAkcgtVO3XGKVr9qR8xpORZ+kaJeM6CxVO3aGaIAHmlTmtZ6dAykCbz3Jv82LDEVXLmaPGWAPTa
t1+mFsInKfEMjbJoTi3kHcHob2XahN5PyS633A2nnts8X1alg+ALsAsodIg66zFPddqlMBXcx7eG
4uH+6Y5QJ1E97WfwcN3YmqfNPMX/b0tMbFWlCMoMZOhOp7gmuUzE7/o/yZ0NDVV8NBBmfqLPnlYN
VOVKADAd9BB0CzSdW0oZq17w24DItcizJqdmNLd0uues92l0yoMd1TaS2dWdAoQZo4REwX+EA2PI
LCvrdm4VGLs+9KUysTGEff1rrK0EhCyYbgXKAUTuQoDJi8nEJC2gI1GU2SmwRHS0OTT8Yu+6nTWM
Cl0aErxZluKKpM1sqG6KMwrCyTFDQdIzmrq+MypMnVUdBFs6imFDWaldOuk+p0xzWsK28q21k4Vm
HF49QKBCbE64u3ijTfmk4pFgJL6sYhAregjlU4PJu0HZQKutBb2lKeGyygq1RLIAU/PQDtPu+2gL
yrRugQJMj0SHKmKqo3GeGvHcZmnqXZFftG7jMK16CBrU//x9MaHJIBlTDfj7ZfYzbmM3zFDptAxP
Y8VGGFobmPub1QIEhzJAKuJEFxwRkA1wNTtmR10M7iAblXw9TO0C9WbQMgNrbdhqyLwwyc8YSrqM
qNtPdYuqNhgiMD+vTbLNemvfKpc2sFC03tiLOXCIcXKm3fjnBwpO3HR5O7XzXrTSq0nvInpMIy8C
FVdzLEETuAWwXN36hTkhAKBfgGSHobuVAO9RswYMk6Oj5vsQxd3rx3Mt1CwXNv+Sxd2cWbEu8REL
izGxoD030kWWNyLAqp+a0IBCOo72quinvZTN8lDAE8bqOUoU9Nw3wU3r+/XbhOCqI80JGhjYL3Bc
l06UOu0l80MPdN4uvW0Pkpv9Yk/t4yYd6NbShPumm4wIHIawiwk2dmnuVMlG48X+KZ9VV8KgcAGS
r+vfazWC/d5MkQ+DZdzKgc4E4o/JDq+fasPP+Buvz1K6NV222kGmC1tCtAz6oEki0GeCIWk6ayfN
RX39YjmFxw41VFxBlwaKPx3p/8O00Qvd2FdLCJ6BRau+VOEyESv2eczOlPA/uGOXixPuv1pTxyEO
sJEWbXe51qPzkNnc4BvOv/W9hMBRdklFFNBvQJ9FArbFNrLOLhOXdI99zN3rvrF+lv89BSLR2ljI
6thR7JraEJfmzylNbGpu7NvfKOuvofC3FSFiYPKW1DL6PU7yYp3J/eBafoBx6v69OQU+P3YPo73l
DuvR97fJeZMXQSqQFWZYNb5VCGEizNdU9c3Y35QUhTfqZsrO0vzrO7luEKh6JEbgRRdDltJSNui8
xYvlrYd6cHJO7qYjCJBer5tZz40sCPnqINa1vozkFfGY9ITAjgGNl/QYDLcc02Oq8kr7fQuYBrGJ
4gApZwNftBFIVp1lhu+j8aqZX2Yus2FK0JyE6ag+Zm3kyOjyRvFuY4Gr7r+wIjhLFxuJHs1Wag8Y
q0fdnnx2LF6zwgupU53GQ/kYP0uzuv3We31rfYLPdCQbJTrfOpa5i41dldYYGf2TMLVYnXDtlBmb
9EmHjSENgZZH8G83jvRqIFxYEC6YsC8KJkmwgM9oBxI43LaGvr6SPKG6jAEkwFGghA7M/7yRi8OV
BpY6Zc0AJI3T79gDd3UfPGZ7+uLnqOh0N/SN+REuNdOvz88g4tpvPETWpn8//QDBRwadmUC34gcM
7k3gWj/YqTpAdYwe4otmSy4II4+5d90vV8/3Ys2Cc+Q6+EfyFFMAmRk/xciB7DTt6zPkw6ElpY1o
S/LxATCFD0wjHK6b3lyu4DSayoaGlrAN1uQOw9SudQuOsx27z171GyNypB2xbMVjvrHhS6vRBtLh
qJHMykuQSP/8pcukr2Nz/tJMD+9TE4w81lNfl2hZF+euNsCRKd9Xw/epecEMq0ekLW2k+UOKN4eh
YsJDAcMWIKfCldtLaa9WClaexkoS+7IxynvSSfpPixfgpjBz5fn6Xq/FADg2Bf4NGmUYPf684IH1
ShN1WDBoVpUEPO3Z7QRyuetG1kLc0ojgvrA9sILASKT9YAZwG3uOnKitnur25bql1f1bLEfw2mEo
x7Br8ZIuBojk9UB0ACwFGnhHa96vW9raOMFHkQ5RDrwFnpbWRxiCL+TR2JS4nrPHL94AKiPMPEK4
DtW7zx+HAEhRS/OxLw13OhNQDKdn6S/92D+1p2h3fT3z3/pqy0R/EKgDZH2CLVUtS1DDYqIjCz4M
EGAZwLQVQDlBlNz60CS/DL9fN7i+gf8aFGcQTN5ikhFk8Xi0aR4dAPek4GUHsOq6mfUjrf22I6To
UHlQlbGc7RyrznmqY1f9CYbPDpjOsLGV2P3PTHK4LYBm/mcnifr5qxW5rlRqNvtg4tPMI8TN+KNG
NkLV2rW3tCJECj1T87QtYUWr3lKU84uNYu7W35//fXHnGYxOQ5jKKM4MTtyEdh9vpVerHjendUDe
gtxJLBR2cc0h2Kgg8TEeq2Z04uGlkgkgUUBzHdiIdinb8IXVOITBNgxwg64X/GCf1xQ2uQH0Ayxa
ypmB1jmL/SwEi3WroILgX/e71f1b2BK8QDW5pOsV9i8C046EFr+2EepW2/nzqPs/qxE8IDPHjFQD
LJQYvYqPRfWYhw8ViBnLXQuYG6oI8VEJ/R7APAUDTNlWUjKv4EvEQA9RBa2+an7JzIM+pQpkJ1Hu
jxTILqZGNz4TJgE2V8VmDiK9IEMLfCgfuEHTW3AtJbkzIylvFLCZVDYQZ1snbzWkYDgdc9kypAbE
PM1Qw76sAw2/qHuMwTjfHxvLu/5Zt0zMF9DiWGipNZaME6SCsXFJ2gxyUPElq9INT109G4uVCPcY
LpfOZBPM1B1vTroBUeZAUo7xMMtc6vHRtDg0jOPwRMp8q961mn4BUvfvNgpXW18Vygge4cR5gISL
fqt6wTvEGrK9fNLuIRHlqQ8InvutF+zq4VxYFS6gvmmZ3hXzkrWZS9uvksc82uWQZt0apV89mr8t
/V1qXXzDOK47M6xgKYLUT0WgardFtb7hJWKgMbTcMKocFjjBm6rwVaClSbqBrdtahhBhrEEpgP3F
Z+qUFwPSIMPjdVdf/SCmBil3kFBgsmVe5GKbsjjOBr1EO4+hPC/rTgqONn4jBXcYPbpuaXXQDc8z
vLMRzzDWLCwl4UrMoRuLK9Mc7UA7dd0vHoCb/iJV3Gkg2aXtjfR9DG4K/Q6DUBvW1xaKRsc8t4AC
ChVTn4wk0cRy9CH6e8snu/xh2ueJTQ6NdwajMhBF9rlyWghtbwAX1+0CImBCPAjJ9/zviw0OqJTF
UgAYG67CjyrC0OzwDSMBt4P+pIGA9Poq1yIKmHjAWIGha4Ii/WdjeY76hjmPZ6hEdobplMbfB820
9dyJslOXuPWWiN2qQWjlzZLvFH9bMCgVSFEKlEcBpclPY/1emyiDDpfIBLVvED5N6eiG4EW4vsr5
j4p3EpIGc6Yfx6iS2OU2UK8xMgXz8QnBEE9yULvT2G0lLqtGQPwJmBWGM4lINgd9xRZNJdTaKoge
1QFYlyN5V4fUu76WVSAZMCQWloP5YF2EkVS9mtAEavJOyvgNhJunEYX7qr5olHoYxvKjMrojhvIw
xlCe4h/Xra9FF1A3mXgDQzcX7cDP/kKtKaOlNb89QLstDecu/3ndwOoumnOFAecdY6SCgUQl5SBr
SB+MYNrNmNdCkv0QkL3rZtZehObCjHBhyxo3QcOALEk1QL6hYows9dv4kfwB5xRd2hEOs5IrfQcO
euTLyGEZ8HcJQJ0K2Fm2sI6r52qxIOF2ZmZA22LCvuWqDM6bD4CLCH9syG1ruFnO9rX5B8gRpHi4
BsxZCUWEdRR9a8lVifAYJsdxepPpXqn+AJcMFmKA3UFbokPT+7OzSVqMSrWEGqgVx5DVBAUh7uat
FtiaRy+NCJcMTaaYRBmMpNS8k2l7b2UP131ty4L2eRmalqX5mCL6lCBtVqA2zzc+xepjFqgNyPES
lCEBqv1sIZFHFvYVTmVtvso5SBBOo/ootc9xdA9V3uhGukEVfNp6Q6+doYVV8aUWIdfm+ly/6ZMJ
09AvTWXYhelCxO36/s2uK0bvpR3BDcJK7ocMgnSOUtJsx9Txvhteq8m6o9OPFEQlEB/6ft3iWhBa
WhR9Iku0PMlxmBKoW9I6dbT2ISm960a2tk9wi1St1bAKsKzO2k1JZE/ULg1bizZe7FtmZu9cpBO5
UffaYMBMgRcnH0Y7pd+bfl9s0XivgmSXmyZEbjIq3FABR3B01PTD8WMK8MFuguKhgiBumBTQWleR
yf0BmAPtJojqoBsEHjARTm7FIUaV5uuQd/KxyYxL1z5d/1Brx2vuaFkW/jOHOyGIB3reD5iahAmj
vJRzWaCYbBa1dhprGB8vUQ47Glrm9vrbEL6pxR+Q2AFLAjkJjFiDe0fkz6Ndq6RMxSUio1ve57sY
8w3yN51tnLMVr/9kRrgT0eEISWLATNNgdK8ZbhtS/mqyLWXxleP8yYywm007lR2bSWJ4Hd8QEOUZ
mHa9Hwzrpsoh0YHywPXPt3IzGnj3Az8BSqGvKIoYmqdlXOOqj2n5QtTci9pfUQBWsf4RLoVJsO8W
1L2v21xd48KmcBtLROr1slHnkOVW02OV3Nu2BhnSuNkAS61+M7wTkNeC9x18IJ9Pd1FXachmQ/2Y
71oz8rspPZZTuPEm2TIjrEcbqtDoZZgZml1J7+La59H++pbNv1SI8oZsQtoDgFMcZhHJ1ARlkSUY
eXS6HlMozLMqVK0wWp3azVZzdXU1IH8AUSOSM7Q4Pm+aJUPZoZ1NDVHvtnSvDVAt36qXrBvRTfw1
qKKAoPezkTrVMNyqm6g6gV8C3IwjqCb0cOPmX/MzRQZ6F6k4tk3kXAnDQZXCVgKiPVZ2QYTORkxA
PE9G1+ogIsoHFE5ZvvGl1lamgBvBxEsKMUl8wsU9xcO4CEG635iyY1Vp6RpW1/tMmzaWt3J3gZP2
tyUhIk2TQTFOiuVFFgH1EjlDBOMQZpGLm+Zw3f3WFqUCaYWRR/RVvjyEQWQZcCtBEbgYqNfL4AqP
qTdW1sZtvOblKsU7FL5O8YoTLv3SaC2eM5SArCSz2bgj2EXzRA17jP3rC1rbu6Ul4d6PpHQCdRUW
lEk+eBttanzvLK/THq+bWUlujaWZeV8X6YUiqXKI5cKMPt0avbXL82IjgK+vxMCzHUcJMkPCSeIp
N9ASRUUrzX6N4L6yXo3W6/U/cQAw9f5jRQhxLFG0MpqrxG1xl7fQZvaGYXd9r9bm0QwQlaKyA94m
fHxhs4qhSxN5pvVKMcrHfxZn9jAenySHn4a97lcndjCO6Ofegpz/AvTy6X6mGtmaBlnz9OWPEA4V
S1Or7ecf0YyXQX+RWubI9cYn27IhfLJq6CvcuLBhEp+Eb70CluwtQN9a7END3jJA5Q4WWLF0NXA1
AZc07iQwX3wv0ujcaekp0WKfc+7opWmbCqR0rn/BtVxiHpSYq3NgIBIzMR1DWX0TYl2sK8BFc4lx
bZRpbtdV6NDCA3tHv1W7WosYS5PC5+oKlYeFjIhRpsYFiDhH7dMfXaFAltn0OyPdCO5bKxS+HKmA
jA4odnXMi9xpyPARFFJ94F39lnfyu2yFuRcw65ICj7yxuWutK0wIyGCXnDlc8F+fY0ncRXFZjNhd
QMh8jbEDuLUdpcu8zmj2uGxQjYxdECs9dJ3mAz/qmeGHLIV3PNqIBV8jDqhfdMg5QMkHmZVYL+w5
eBwY5NMc3lqgGDiw4ltsvlHDv+5N6x7825uEkCNhnnjgBdY7GcqwkwvUC0Hx2bmpIX0MefAu58pN
pG91VL4uDl0aTBXN0DVQuYhkOeGUqmMhzVdQf8JrTRsSe2JOFfy6vri1OiXsUEOh8wgT8ICfvyYB
68cApi0EO5XeyAl1Rk5dCEDtSik+pcl7Y0L6HaQdejjuQ739cd386rGZ64coXIMiT9M+W6dd11Wg
eMKbKf/RJClOCvPVsEMm8YFBuA3PXd3ShTHhrtV0mQWg2kYtDGzyBX1JpuRg1aGvS3/ymMGf+3dZ
wqbqoK2IaYVljRHYh2TzZGQG0nFj3w75bdzIbhU1tjltzqJsrXD+98U1n+EngRgedqO42INK2Il1
CPGBhgIE1DfDODrAp9+FmB5UY3kftM1jWtBbg/WNLTV8VyatrUA24Q8+8e9wIbLEgXqGV307Hx80
DHjkW6FLiQvaNXv8ft3S6kFdWBJW3xsVWBUjrJ4M34hmp3zP0fwCSCSYZ0W7DdddvTwX1oQQnI+g
B9PmdUEZzZbHtwDlaSXc8tktK0LwifpEl3Q+e5KOARAPNCk2kuCNT7R6myyWMv/7wm20Rm8jZY7o
U9u8aVZzjlrqdsEL5ho9QpnHoo8MwzHXv9bGyqjwvIMGGw0wLTnX3FUX0tnQYGC7Qmo2cpy1zBei
dXgFgfse4j+CGYPXhW5B6NMJDYhXx3QPTqXdn6zktwn18/ZhsIcNoYS4UnfhMTYioPmjl2CaNsys
Hu7FSoRYmWtNbjYjVkLG8FDVxY3SPSiZCYzPpgzw/KfEVz6yNZCEYtIQoDJh04jV1JIWWUg+Qa8+
DPakP3CwnmsvBnkbJr8NbnUouBNQXbRevTWxu9ZQBlb3t3VhPyOk5TWpsFAVhbSc3NPoGJlOX5wg
V8Pb7yANwimAQmCnAiLYe9c/5moQWRgXdrk2+rKt5oJAzsAzHTsTBLtZ64bpc2bZZIvFZ60c+2mt
wp0UhlERpXjSOtF00TuvAOZf73YTq5C+PWjSA1fdYUsGeNWRZiz0fCC0L7ydksV72cphswiiQ1Z1
EDKrvcyUdi2WeH03V+/3mZYZHFQEpVnBkbpRT8dARWlAjzpAEhVPasmO4yEzkTfklv85IQRzPrIZ
SzZkMHqKPdcxD4kukRzvCs2o7SrhP5vS6hw1pMyeVP35+tpWC85IPzFBCC4GCOoKrhLmllnLOswB
+Egg1lqcm7rMXb0JhwNobemupdqPhpW1PZht7moDRAeLYHqE7OqWvNnXfUYqPNP0I4lCr1kMpn1e
aS0QhdwhZu+pAwc/QeJGNbG59h4OxLm+8q+h+7M14YBOndrFcQVrzQR+clX1uHFXDv+5mDkbAes+
IAFzVXj+EYtLSY2SITQshtHVtP/RD3S4M43uOY+bfKPYs7IaOAs69VTDoIou9i91IkUD0mDuWNK3
GqRjLfPoFkXA1xtWm2EUIEKWAW0wxTKj0g49x6wZjjn9zoPDxCGlc6gM0JQkpzx/HV7+8weacT/Q
XEHFBRVH4UKXGxlluHCEyOjoSeZeNx+n/46S0pYmRBxWofa6bBQwUZU3PHwvIRSf+f91FaqBrATI
IoIj9kWvR00bbUDCzp2YW0fSQuuiNG74ZoViJQajdz1v1YwfmuVtP3taE4cdVDk6tAHYg5l9FN19
DqmjsXOAvIwyr5akueV3fW1fYzBsoriNeQUN9PEigEIy1YjlAWzGqaPUj8ysILB0yPstJu4tO/O/
L06RobZxCEJQ5I+G07SPY+Yb021FXv+31czhaWGliHvIHZpYjQ6On8jEwL3ySGRgW56u21k5qtg1
xNyZ8RdqIULELVkECcxmXg1/7Lv7/+Psu3Ykx4Fsv0iAvKhXSkpX3lfXi9DVNSVvSHl9/R713p3O
ZOom0YMB5mFqkCGSwWDYc0r1jsl4FVcs6YkI4UGOrXp23UXE6HxGzl7jflShIel7ltXxzh1T3E8V
pBaYi0MDrthA1gIoUpmW4Y2xfoi4+6iSTlJ1WpVAEFojU47XSWyNM7Q0DpMQJbWOe236ZhqSHsY1
3QIVnQ1GTSQpUDw5PfUurqdm/F0+c14aY2OEFc3CuxLj3JdPXSZHiIH0sUS764DktV34UZ7TyAGQ
Lcq5pmQ9a/uF4jHKt8j8AgxccFa6FtFIbSO3zN07vfonH3TJu/k7c3zqVyMrgMQk0AyALIS+nNMd
sxWnVsce0Vx9jZmo/YceUcdnQfjRbKegoCp9vdEPxsYKMHE607cC0w79IfKRK6DIhqBP+2cYROgU
AV/V9vIer8Ae4dNwiAtr2VJhEZ5bjvnIcioRjnVWTZvxWe1CGgNVCmMslFc3rvtt2ulDa3SbLH1Q
+2aH6ulzpxu+qnEALFcwX0wW/K7cReT2QC+DpwYwIeJ1510eNkDYRIho51fh3F3xRNsazNpMuJbT
LMP0WxMHGlrcShQYoNHCFlQV+AIGB3rGm7n+MTkhsEOLmTi6V+V5k9N00kyApXXM2pVKgalV0+wd
Oo/OcIjALxu43ZwTCqCRqgS7J1lAltO+eQmRG763qt60/MtntmIN8QSDKh1tmkivi2VFYNfOraEM
uZfMu8l8U9NrLmuKWhUB82GrAMNAw6RwxeNe1/js4JXvxycU86bsGv705VWsPb8YufkjQ7jekwWg
bWCqw//i7/OHidNFt671j558dP1DHnFqdYVE5vqyDJheF5M+hqjsrG47s0JiyrP4Poq+ExBlGz8v
L+s8joTSggr0/0QID2+oqaTAoQOmMwwGZZd9N5aflrezG+jNf3Bgj0UJh+ROUR6bHUS5IKWOtN2Q
fKDKd3k5K3fjZDnCIWXdNDSaChksmWiSU9N5nUhBXe3KkFnJFXN/IkpwxzSH8VCrIWqofmnKIW++
69Ebou3lBZ2rHYEhXpw+DRUiWBdBTKLGjdKBDhKRdz5iSS3YuECPQJLknyxGy64T1z4evjKA+xT5
zBn49+UvOFNCfAB+AIOqwD/Hc7D8/chpqqZRr/MWH6CxPqL4n1GymYbPUGlkFHpnuvhbEiqZ6IxC
JC6iMC45/hRdQtxzzfCtzPvec4FOHrRIXI4WmuXRIUq55UwS+3SmM4JYQWdSlKZCQ4NYhpZDoL4n
jm9mOY3LkEZ/DaApyBJOs+QckzUKNjNpAFtX4kDr3X85rn838Szg4SiwpZDjJeQWYNp0GK64rKPx
TPVPVyGGoqRT3TlssWMRAF24gu41nVZqdNeyXmIzlv048UQWSWjZgBOi6cuLLyifPmV5Z2I1GTrE
nW5E8Q7Plfs6G5PXJNl9wWs6NUzSKSKTKhhF1U5iKzQbaER6GMC+UNvXmFGhk+aNC8hRvYnbYnP5
2FaV8Gihy9+PbpkaD46KsihQ8HvdrysNmLHdU1YyX7UUTKfI/KjVEzwSJ+h80gHPmrgQl1sTiD73
dv/AmskzZA/zqhwdR4eZG0zvmcKy0EdWatMEx952q6s4dDyrLwKlBiBKKRuxWd3BI1HCkoCy4vZW
38JONcAT+GmPuyQbUWMpPW7Lcr/rshAVo+8GjrIYinc6GeqixAWwjI7QqfrpxPkBGabYR45tx03p
8NLi05/dgyUM/1+Bvzk5j9TDcpSu7FXYDYwY7dXaPNhJc9VE6r7s3tuY3WGShKKmdM0KFdck319W
ztUnYCkUAtMRqSHRMLMxr8Ic+WYwotR+ykBBO3+GViixw6u6ciRFOMAKJApdm0KKGie+0vV7NU43
HUh3c6uSXPDVVxV4HmgAwjCAc5bXIEBa51EBWUob6H0OXk20U+a+HoHvwKQkAuGHQU0Z3sXqPgLz
DoVsPORnb7ne2azIhwF2ZQIFjD3UVDNS31ZaSU5y1X79kSP20k+xMoSF0nOvylwvNz5ARzuUYC0G
BAsmki3+y3LN4LKKLIdzpqBHIoWgdCR6aSkGROY4MDf28V73hdewj1QrqWpLzk8mTczskhqT1wQb
aQ5UD58i5dF2b2LzCWmwSBZuyzZTCIYHu7TNUoUsu2fBrPjITbUznJHXssfckuZniHcv76VM4pIA
OLrsGWhO0PIHiRr6+FrwXKRuFAzIYUe42ShGvuTJeIcBna/LYpefvXSEwlurlVrSkwpiI/SqFCz3
YyAbXxZxjmW2vOdwJYFcbKKTQ2yk0Es0czvJBO9EuY77V87e2+bKAFGUvgODCC93hbmZ55yG6QNR
wSGFMULryun2BohHo+RvwyvhY4R95uBv6accC+7tx6Kbgjq7QkZPImR1V49WLOxqbqA7bmBYcZYd
DD4GbGr9y5u6ajcxIb+UroBTKk7ROTiqvO1n2DJsodZ/NWa4QJwRJqu3rpqvI0HLhxzrpWmEdcog
aKhbWvUg1zFeNVtiu86FgIEJIxiY6ASjhir6ljzX9BwNwDAkSGIooG6qOnMDZOG/PpZTMYIFUZwk
MjIDZw+sxB5VRRXcLUkrg4I7P5pTKYLtUABs0PYtFkNm3S/SVw5+LxZ+DtbH36rAIgdJegyKwksQ
x1bIWFtpbsP3MVt7CyrkHXcdUHEN7XawdVkm5Nw8Qdgyxgxl06DZgqnXSTbXqERhXBlqEE9PRuoR
x48XPtQ0QOyBWysxG+d36FSicFhFbNhZlKt4z+z51mk4bd3o4fIOrqrd0n3xvyk1V9Dt3hkxwTlh
UYqRf5blYL5lphNuwwwcUpclnfuOKGhj8AYDFhh8xTTi6S3Ka2UetclE01NWgUNr17fGrdnolP1A
mvWyqHOUBUx9g89gaS/FUOXZzGPXVHpGChtu4+Rp7xv1aaT6Q+XVV+idyyjzh/fI6z412Szf75T9
6VNyKlc4MA2hGZlsi3sOfSaH/Hq+b4L5rt88aKBJd2hHy22H/+xE1KXPVjB6/VuzVQLiWwEoSXfp
q+bZVPVdr7qu/DYY3oyvyzujL19w6QuFm0mqioOqbPnCu3gbP9dvThB7xHcDfMFVHQxIZs8HQvVH
wJ7FW4NKAd/OXZjTLVp0/siYziqgpbsRHwB2Rs7fNPtZS/dmcT8ZeCkkyr3i7p4KEx6hRNWjSpkh
TM99zbwxrCACXZiKll++CesnHgZzLTFJq2p+pHrChZqGPi2TBKq31NqMDp0NDojRK9qHO0f2Aq7t
pWFrKmpuuL8gez3dS4wMhH2lOLhSFR0Vg2K+jk494POi3u/4lazn/bwZFdfqWJ6g3mUCIvQU6Bte
mb20aF5Qb4v6A9Gf51Y3yoROpA3pvEaGEr9md5ELxJwHIgeAhQuGY6xHJc7yEBoz3oFZUUlcmkeB
Bmq+DF2U6guR9ams2URz6U9B5hHVX7E87yZAzprAGuC12WbgH071OoaSe3jeRIWtPJIhpquYpdd6
yxW8XJw/zeXsd93PPks+THC/8km712rzqrZyXyUDZsWiIJvfML4hMcnnLTLCVwgKlOZJjM/ASoeh
9mrrk4XlQzFWGw3zg4n+Og8RQplrRUm2vO9QSsn/Nm0tyBcUKqs0q3BL7IKNqRoGSLTZfJu1ayu9
d0YJWOaaFh1vuGD4qrKvmdNgqSqynbwGhYbjG92X0WzgbGfNzun/i/E5lihYusoyUqeZITGbnlO2
HQsvqgqKGqPf9i+NEwUgMebq32daTxVLMHkjsE7MeZE6Oi8VoBxNmc8l20jBwJFCs5qmhoCmnGMa
AYRHAQp6UyYYHakCwwhfS6Wkc2k9Xn661ozd8XYKZkBpwromjgszYICoaHwyM9DqtI5Xx/+k6T75
+6zMso/IkTjowgPXjKAvc4tx11yFakbF99D2SMbQEqQyf40R+fsG/BEjKInOwl5zlhvQzukubKYb
szUDVWeS6GLNIT9ejaAVVtJGamNAjNo8lsPyKBmbsvYcNNxePqX/j0n5syBBPQwWTmmkQBKPa2/M
28BK3uzZ150tmKzArbCE8JY3x75hyboZV9+nZYyXAE1WA6qwYM7I2GjVbEaNN+TW8E+RmeN2QabY
l7UDUquuCPtHpTabNzDnMr/nXXUwrXoIeFrI2JjWvABT0zFTqpnA3FAXZT7ycozc7hKHx41X9KYf
p881wB0QJZhm4CSSUsHvWoDo0h3LWi7skaxwtPoka7Bqh3c+YCYhE8Lm9IVhXIS7Pwpj8rHMq9bK
tky3fzjgG1XR49mPw7Xafyuk2ED997n6y9ViD+PRW2NUtmkSPjKegp0CjOuubFBUtj/C7VLiOkPT
N75ZUf8Zy/3AN7VyVSGJq8piAZkk4YK5oM5L4wKSiBt5lROU9XOlvkcsDirg4lxW/lXTeHTqwi2L
kMAyQUyMPHy+aTmwQzwMEQOZuaaFlXhK96Ylr5clrnq4x4cvXDd4L4oz27hulrNNrb3SBZjGV1Lb
CzlYKx7cCfmljkqELqdzSeMEU+yCdbdrHeypUT84HbTJusqbt3zWggagiCVvabekDB8mQrl7ACGf
RP6qgwZIXQvFYcyXibPTzJhCp2mTxrO0azx43mB3FExFc3qLa17zDxI1mHl/1EbPHp4H92CrGHaV
Mcnq65r15yuErTezqasHHV/h3N3ZPzC8s+V+ukdjs0pNr4X3Rgdf3Vfer5rG9BvlQnWT+comD1x/
/nF5R1bfxqMNEQ5EY3PPYXEab1QAuq8PH0higO+unPxOZXvLbPyxs2Q9kquxpHkkVTByeRS5caNB
KvcdWm7imP7z4d4mNPyKEUai+R8bAO4QirFOTHHtld0oC7hliiCYvkQvsioHU4mXcYrBY2+I/aqW
sfYYixd6ru7/HrQrTFRWSICnuQUpQCIrgm6ng/DO3n+Cp/7TosbX5EVB/RYqlPjJvjz0QUvREPHD
ePylecmm2qNTws98+SWU6J+Yj+qa1iD98lnRqAE9n9e2tQmzWPOqiI8vSk+0Rw1gBoPnDHF7aLoE
g7xpkXT/mFpqgpo0nNxPoMGkV32juTdqW5CWRqVrTg/zGLY/qj5j11rfhBhPc6zmES3a3WaKUwyU
6EPm+pWLyLZNRgV0kXXtdjSOWRgFINNmhyi12h1AS42rCsznVGWK9jCqnf2E7EOCZK3jmLswrslb
0QzhIePRFFE013Y+rhQy3sYw35aOm29TZXS3TdlUAVMUjAWTrrwuMKjnI7mMFrOCty95NQ2H0HZj
b9RZhQy6S8qbnJjuXYUx3J9gtyM3RTfXHdi6iZ76atU79ia0zPJgxGO2sUJH9Uv0nFKQ/phI8TbG
j6TNuvsKql34IIevUYeeS39ui/hZSXubYrCV3Ld5PwFoyORdQ+151nZtTSxM7rWT/UvFBl7FLCpb
ZAg7NfIGt1YNytx43KHrMNyD9MYBcm0K/p7OdfkrmfvpGdB77J6MY3zXqIADQ7+utmdIfgb50Kvf
CdPR+Fxx9Uff6u6+L2P8Ykh4saknh4Gce9LaPUcx6hBlpvqghkNk+KhOkZde7dubmE127TOmll/h
DOr6MLa7cBm6MnYaKWo0N0Y5Nw8dmuhsqsetW26QyjI7ysPQKlBsyrqRohykT5SkOnDxxiZ6MEMd
lOpVnYe3jWvr9wjUY4PajBQfDo/CBiiTEfBaGocraLxjjrtTzdK8V8OsPcSFody4dpu3Xq0C753b
4fRtN7bpVXNattvLBvJ3+vzSHRYiTXNGpjBTcVn0m+QRvuBH6t9nh9D/BQCJrX5X7RP/bbhy9tMm
piCRlUhfLMQl6YK7U8RN5faLpSTbzw5JtV38BDyT+aGk+o85IEH6gKFP59q5C2+dxW7KpvxXHRMX
M8RgXkYRViw/TTmutRllWH1bmbSd2I1tziQIu+FnkZJfGe+unRKHZlXT/vLS133yBRIaVw6gIOJb
nTDDKeoRKPG51mxCA8iOFXF/ZjEzN9zo8TLYCpxOBWlZNWcJVTQkkqqqlCQalrf47ACOvkJ4q52W
V0RF3ctDTeo2VMatqeznYgsCdf/yeleN8pEg4SXu0bqqoLjWeB3rkO7tsp7WaXhtqcqPLiG0l+LH
rXqAaA0Goz3QR9EFKgQ9Sp651mgCprIdrgy8OBPxufOkwTa3EUIbvx9vUhl6/toqAU2w4OXA3UWI
jO0+CjnMdtK7fIHGVPln6eCdt95sblHSvVmyTpr19SETZ+sGAVqmGIhHMYi8G44dtdXnaMSk/ZWF
YWml8wma1RxzkzA/0WRE02uOBVDMNYz4G+iSEIsVvZtEdd+WDYxRiQbX9Cpuk6BGeH5ZW1bFYPwV
hBS/J4EEuxB1U8H6EI50Ne945lJbudHb78sylgBHVH3rSIYQACH2BdOjDhmRU7ONxtt+z7IoDC5L
Wbtgx1KWlR5pRDhNRsc0SOkHDH9mjA4YNxl0n4+RJMhaVwgDSRmUzFH6EyfPErusU0WBKGvgwTzA
zcYbQtjssabaAzDMpiXybDEnvlkbMlO+dmKY4UOr9QIip4mDQYiOI/RhtwCFRSMExkAT1aZG1Euy
KGv2Gjf63yUK5mrW3KxjAwLJTLnGZfMB5fqOyYWXVMk/tBCXPDdp3coqdOs7a9pLwQyzitD/00O0
MkQLGHFtvJrvQoNm2rYHaLPuzbpnzyNlGnisZWjsaxuK/hmQjQKyBLU6wWCa3aRgfgRLdY1HC/pS
TOA8lzxCqzLQsGZjkBD/iMwvY8Fmt6qxrtyOrpi+1ft6V9f/XL4Bqy8deD3/lSJctLQlPG8HSEkw
c6pNMZ6x7JGBVKsxiQcStt4rOAf12uAP3Hp2ean8h7fn+AOWbTi+gzUGT6sCXkabTe/2iPTbnPxS
jHqnguCUt7IAePXKH61XUFKr0PqhD7HeMt62/WsyvrXJa99JrsJK6wwSl5irxzS0i/KTIyhlWMSF
VnXwXeYu+5pV8gXklcByMmo00XVv/uoZiLeBxUQ7IzmYekFJkSUUDLYDde04pfX4VRPtJgGNtdnK
/Iq1wPvo44gQGpaO3SZRiC0fZsqSq5lsO9BWWY2XqiA/keGWrOsxJkcxtuAQTEOeHrCOuf8wWrYC
/BS0LjWfK9XeLEtJsnjV+izTo/9PjKDIo6kNYKiCmLR/a+u7bk79ydyQnADOCPgMyBrLANRlCxM0
d2q1kMU9JKrF7LUkyilB03HVjkziicsECTobxXZtas2yg85LZt2OYCipAT962RKs7h+aK5d2fvT+
iqDOppPVyULYDe5dBD/Z25DeRlPqN+FPTCnigaINQrHLIlfvItD9iYYxaeSbBYcsr7vODvUKtsfa
EEZA1Q4ar5up0zaX5azuH7phLUD8gTdJhAvL4PjNAPXF24uu6dncx8j5ATkxuCxl1b08kiKcUkEW
AK0ZG8is+rrE7NEmapUfTktmquvdQxUBVfCyxHPULNRhjt91QeTYutlgVz0iNOVX21HmXMconpGQ
eYqGcpNB4VPb3FfTQI8/IjYC3N+RNHeuneHxJwgv4WjEeZ7G+ASHFb4aW5vMfJzM8Z53D5cXe7a9
6GHCmAleQ+BzgRJ3OeTjd2LuQ6AnYm5vAiwYDTPVR2vOgSTV9ai0X2XS/bXH9lsglGbp/sVMj6Cd
mNVxxogsiCEKhxVuVH8wumuwrPrOPPmcuUDRKsAzPmzBHCIbG1x+/MT/XYRjSNEkmOFB87EgHEST
GCSagXEx9q7PB3WnqO7GUcGXY1kbpTNe5mQA9gVIc/Tnvo4kZefFVp5JR3vi8gWA4xcHOUqMB8zg
OMTodfQ5xGisaWTdiWdqg/WhVQETeg7iI1iA09PM+2hkRh8CJTAMzHjPtKuxDLry/bLOnPuGghgh
gQKaWgXVUGyj+lrrQfRifKo/Jh+gZGZEp+1lYWdWRpAlvHNjGWutFUFW7+wRQNCE3blEduOXHxFP
BoEXoh+0vqEjV7gFDZ+TmTcAYC2tcYNpm5oin615TqtNW1iDjJbWkPl5laEpPm3HW5A5IBOKp/HQ
FN1D386T7IuWLRS+COkB8L2ik9Gyz2gh5nRABNxh0nJiWQDYNVRpNRp2/ZXDUM/R+c5x61vMDG0n
K7yJneghZn/bvLRsvAUoSMwH4N/iyKqRhIMJmg+gRujfwAulBbkNVeW+cwcgko6SN+vcYf4tDU7d
gueDkEM4ZqNvAF69YPnUGqINMAleu6GBfjRWsR99YqcboAnctdHs3OqGepMSxfHTOZNc0N/nLOz6
EmohANdgn8DEcHp/QovEYx/GADKp7QGBZF8YKrJShfmsuKnuIxXM0a43ZmV8BaYGXLIkzZC8Q9v4
vHeclD+PRtbNtFUc8yfpkXTNFGPGC2IW2UFlUxmjdwe/RJvWbp4rN9H8OqyRNm3Kdgqi2S5edLvF
hGtbac9qayrfrGzY1k0V/dUKQ7bL26nw09icr+PELIA0GoZou0Ca/b5Dnv+v41uUelGyXnYCcCtI
KZ3uhpo4aj9pCa6ePvsYp0BT10c4y8jizi/4qRTBwwzdsrDqHFIS4ypOnzp0JGSTd9mInNtFyMA7
B/YfAvQfcQSr5kUVzi5kMHRuzCCQBbwPUOdjQJldFnT+nJ4KWmKEo+c0c8s2RHM/HhgdvGHKr4jd
uEYwc8pkvT1njuWScgAEjuHoGhK54sC9EnY5ii4wWYCas8q7PvFb56mvbnFVssp3CkkccBbc4H4u
XizgXYCDgRZhYWEj2uP0vszRKw7CVt25L61fLSBbM43TjhibUUZbs2oRAPJjLBP+S6OwIBHFFXPo
HITPmEpwyQMGJMrurXSe4/5n5z4kAKLDe9PIWgTOtRHrhKYgpFq6RkRggSHXJ8vJgViGOtlu1EJ4
KNmdzU3Jdq6vjrguUkcAez7L1KZgBODDgn9VhQMobD6bCUD9V7NLkdYkZqA7hx400bXMZz/XGizP
RRoTE3uASRXDEWK2TmhjWMKz25e5exprlOeuW4VmyovKd5oMOOW8AwhqgwZYFRlbE9yFItJ0V3V1
AVIOgF21L0Xvj4anZn6YBG1GnfTdyDFns9PsW1JvL9/DNVfrWK5wD1M9LpWBYJ2kabeJM+6GScZO
dX7VsTSMAGAzMcVzhlbI26HV8xInCCb4utmzYTexYqEhQoO+JIhcU8pjUYK/lVURUgDAvPBI1GK8
3t4RK6dqkW8ub5psRYK9j1LQt/IYYkINKcXxfsze3aLywukrlnZMrNkTUBMg1+fCoKAWdWpPFhTL
phxavLSgnHMf3dSlrvXAw6cOIw62DMBSX9MHG5YEUSrQvWzRmGhMQWrIWBw80MK0GnXrJ33GyQUK
e2jCVxCzK+ZNF/2cKq8gOwMQEPVtjPERLd2S/ko1v7jCaFE/5fOutP2kLB7/fuuPv0/QV5s1RmZF
cDzQCZ+qtJ823Hkwms82kbg458VP3EiYU9Cco34CEyeECAYnjRZb2AmOF6pMtvkEtGfKYgyUZA/M
nvxYQ7a3LYO8gmXPP2rU7UMvZ78s45CNryUZqT16qv0gT+Yv+iV6X8efJqh5p2MYYVw2gRVXk1pg
8wMUDlC2MtzntNjYqF9lu0rx86jwy/8AkobMM8SDfgFJbzE4YwwITCiz52hHVNE1AYp7NACokou8
Zn6PhSx+yrF70NRuCX5WvC7aj7alVrt1io0RPw/WrgjvdFkS/9ztwVkfrUl4QhmbrCgBeoBnW5hP
sqlp3I4g/XRlYeea4QC4D1KzNrwr1GJOl4W0PVSugrU1sh6ErXs+P8YIW0ztZy6bJluxG3guf9MS
gSzjrOADXmG0rZgQlaRPdsTBhovu7eou0mhmYNRX4s6tnNeJNOG8hlSPcmXBG8zS/cwqUHTHAHow
qa3TwvwwQPoLxubLlmDF1p+IFM4sBY9zafUQqXMjUNvOH6obVaYYKwd2IkQwN/OQpiFfUCGjoaAs
P8APxrZSgj5BWbexvnpiuE+oSQF3DA3Up8pRlKmZm9Oyh/lTMu6H5LYtDbTR+FYUmOVzkppejIHN
8iuxr8N55xjcH0wU0tRlgASQ9W204SFGdroARI3oIkZzUb+BR5GZtIrvBvfvH0FUhv58rrA1sI9d
qSf4fY42DBftahrfOuxzUEjgfF0+6vNyBuhyjmUt6ndkDjgB5d+8eCkh+6wsv1HeEmCzuS3N4r06
BTzZ1Ma1qwV6dd/ah2IqPaY/utZ7XsTbWvYEnY+hnHwNSmOnX9OoeTioKr7GxTYDuji6sTAon6m0
6fd2GdFweO/4uLWs+7Lwh/E/wB9iM/7F9hQLjgpyAg2qc8tm3I/usz6jgao6jLHkAVy9X3/EiMM2
yhwqbpNATNm8J3zwo3pXslJyidfsxnH2RrAbNUgIwH2M7I1B9v30j90/6wZgHQ8s+qzIJlG3EkVa
DKzwcoJPDcEgMP4IXHvBc+vdOR4HzUKsxBMPTbh58uJUQR4eRnPGJNibgZRKCxdHsszfZ3ImFySw
SDiiSowy8anKOIUy8bCyMSpPm9fuZxEYn4Yff1VonaPJnmc0+kLp8629IVeTRPbKOYLxBzw16AYB
o/BvP+fo7mS8ZaEDWNYFUY0Qv2i3/Rhc3taVU0TPtIaJD9UBk70qXM+6cOqRJQqeT5agEoXhoC1a
2gBJR63Ehy1KZfC2K+/1scDfedejNdl6ybV6DKE2ZkrzFCNQyX7urlNDkgdf27ujhf0OTo/k9Cro
X83CRTyhROhKRDJpxNDOfzigYyG6oBt1Z5UlLLcXg37MDT3DfRu4pEyy8o6BsBeQwwscLDRBeFsy
W5kLI4P+ASvwuqk6z2CYUhiSoFoYE/tUsm8rT9mJOOFtSBSEEIoKncv1rwwNaomu0VwJGDkQ7KWM
h1EmTVA/bnUoy5aQpts+T3+CzIWafDdmvqU/ZN33ZV1feaaRuVrQkIDMgodaTH06Vu4ydIll3hUA
L7f9Jn+uttOB75uA7F1PeUk88y66Bh3arfIBANyg3qbXPgwObYLIv/wt5+p5+inCNqtqaJedo4Ch
tmEINg6t2aONR/LOn981CAFOABKCaO06mw+y5gKVoBHr1QEXaXY+wzBw4Tw6yv7yYs6NCOQsKDsg
k0MdXXR/0jmq1DqBHE37zpwAaayZvellSnv7oXAGL7YkD9x5i/qStj2SKGwf4upUC0NINO4+Es94
b4InzMRtu+D5l0vn9+TxV9EEiYf2rASNQ9T0k+ua5ofqKdrMgREgtbeVFVjO7+npJwmqnKtDpU3F
stlhAICT3j007Q/X8kvZFPRKaepYEhqJBKvjqvVQLmo8o8MISd4wTDZOG0Y3QBlKN4lbWPCcePVl
xnb0GGsk3tqdmz1fPvNzzIGTIwCbxelXqJMWDYONrxg8jqgBY/Vu0H7mKr2f/BqYAwmuzZWycyQX
Z3WbTfDGkGUSA1hjp2JD7nKjUJF9btlNAxaQXH8gzo/R8hmXWMJVrT6StNyuoxeksFKVl0ueOxsA
vYjRLQCtqGCfqMxdPLz15oPZSkbbVu/rkUTB1BMzBB+uAYmGs62GYNYdlCPuwvo/VKKgQX+qHiIU
sznG5Tgt9QjV8RIbY0WYHwLoI3IBvPsOzUc1eR7dW1DVXNaZ9bP7U2wRFDeM1DSyy2V9mg8QdcqV
e9sNSjdQB0nuedW8/lmgWATXIg4C5gqSFDNA++ww32vT++XFrF/DIxnC468pSo1hsBg8KwtDdxUU
SGa3cxO4YQLSjJc+pcq072WMySsrs4HGggQ+ElzIbwk6ksboviRZAt8+vXa0+9x6L/7e40D28EiE
YFwTtC2mw4QcVVbet/o9719YhXmLO72TmPGVlOWpJMFmjgxdNygRIhB9z36aHi9pTvtXzI9somvj
lrLBM2n88wCf5645GCn9/lY/ckn+43cL66mDvyRLUQDEOwnANrEwPgG9hYwdisCaBgALam7JQf3J
cpq9Vtv8qoy9+TB+j81GlziPK7fhRK5gX1iHJKXTQy4J73P1KWUeIZ4Jg55Ou79X1RNRgtIAF5o4
tY19Jvl3q7zb/8QDxlgm2nQ3GnvV0psolM1rrdiyE5GCEuWKaZYkxeqQThq091ndcve6lNV6ll+5
dHaCAvVT1swTwcJc7WvqfxqKH7qPLH7Mk12oS2zK6ooI0EmBb73kUIUAVO2GJh4GZBpNJAp6VOXQ
Bhnl14asA3T1hh/JMU/fnWzodSNrISea73TLD+vnXuarLD8hbhsUHhZkyZNbosNWtiSu9BBUFuih
A6LrtyHLNK8LICq4mVU0QIlhpUGQHXBmUGpGmgE4GP1plmI7rooAyvhSmUJjl9hkhcE/a8CiFyv1
VdWPNqihLt+atfNeYMz/T4Bg3+NW08e5LIDKXTyoKKbr2Z2TP8Yyd27tuI/FCGrFU9bjpcI64mY/
l68Oo2kouf9rluZYhKBRcdREGP3DSkj1qiQ/gOxMFCTgpozmMnTW1VMBMg8haM/SNbFll2TmoDUq
6mtWgk7+2msKWUurTIKwmAzOSlUtVeUWTwLyQLUl8cJWD+RoCcvfj/w+3tbI4bloA1Dil8R8NqbR
SwfJiazKAJPQwmiGpJ9YGozCuWTZiBJ8Nd4pik+qa6P4vqy+K+7rQrP9r4hFvY+WkfOoycwaIurp
tiW0c30T/Vz1DVN2Xc18zJtK7suaLdYJOg5RuwB/iPiOortBQ1keWcd42jC78fUKIdfkK/Y17DOT
omeuKvWROGF9reXGYJeHOMKvB22XOK+O4U98B3THyxu5flZ/1iU8nkNPWJ/MENSNH3a6ZYCzNyUq
t7oWFLEWXrKlUiw8Y4S5BUhmkJA36uehfknivRmhFe8pTSUel0SQI3jgrBu6omAw/Oq064tneK15
7fXoy7L/dtILrTv6nxWJE3ORTtBYiIY3z47flByQnzwJXFnj+aqFdsGZAP51sNaIGqeCySIFpzJU
HCC+oMrCCJTagSZS4iGuWpwjMYKmaW2aanEEMbr6oCjvTDbHshZJLGSzOGKCzhU49qdXtUrttAyX
RgE2F5j8jq9ImvlGou8wz36lDrdjWaKXRC8ZIHkayaToSkkEWQIL3e3O4gODdOpUeFoaiUPaGabo
Vrsqtkj5+qpCUbgFLAoFYFxKR4nI3/UH0f04FrlYkiPTBEvRAW0IIvVtuU8en8s9ACy0N9djfv2N
7ME2vtUetP/h7Mt23NaZbp9IACWKGm4lebZ77nQnN0InndY8i5qe/l8Kzvli04SF7I3sqwApk+JQ
rFrDD+oqYHw4yuft/SxbNVB1ozaDBxr+CLPd0symU47NNlj3BTiVLN72CjBfu9thZMcGcBhz/oDK
LNjAl4MM245OjYUdUKgbzf/djfcjuM63Y0ggVjOJ7H9BmLCfwR7jcPhGEF66gNB4IP/75nfd3NjM
hc7glD/FEBRIFza3bEOcRxVKP8FI0bSdozb5IQLPqtTfbo9L+olMbATsbbBKxPpErYE3PJXYEC0E
Prirg4GzgQiKVrmVmRity+BMkHm3Y8ruSwrkpArkPHwLxcxloBOEB8HPd/1Wz0cHzoUxZL5KpXLN
qLU2rNcg2N+U0UlpfdT2xkzd3P4B0gXzd9C68C3RQG4Sax50VXxk5q6yvnO+vh1CftKcxRC+XAUC
W1VOiKEaO2iZOGDmAXzykLYPE0rEje8VCtS4Vrejyi4dEOFhm4c7YW6RX+6ENFUsylME1ZFKpXRV
YdP5duoo6TctX0ispCtn7hCiwo8qP5kn+exoIRnlnW1ztMzqyIOwAgQw28oJUw154qIijPSLnQWb
f8xZsKnIU3+oYA1DyodR99r+NbEWvph07mxoM86Sz2hdCKeIAjp4mqc9PliVwxFbcUzrAw9rYPDg
bhayhfNEugf+RhOVXyqjaoGBwYDGCCLr1vepfg/s6THLyYHkFnIFsAT0JZDh9Q2E63uWyoV3FLBr
jAljLGKQ65GVFG4+rgf9HgznDvIq0PhxO6gk8BPOMm59WXXtwG7VU9nSi+LqM87xYVthze1dVbOF
+L6Sw7aq7QCL0/Z99EuvHsNg4c65BolexLiq2Y8m85lRI0Zj648gdTkZ192B/IoZPKxibUuj/Ecb
jN9jrjgaV3dlsuQ8fZWeC79A2PoQlmqN1MIvmEGWNqANTXNXhu3BaAePITsfo0X/9/kmvbjnEVI1
INSAqZUQHqp0ZgqoeuEqJYD/GwUE9nc+zUIpZOzbp5B15WNFFJatNVZCV8ZnZhAc1UBPtmZZdHTN
U53sY9vqlx7dVzcYftmccaGYMwNbReKHMXTFUFA9h0gd2yiTtS6jf84a5xAGSFgga0jQn52RJaOJ
Kx9U2WBXaZardc3ClXV12M0hIAlgoFo0579CJkP4WNkTWtBumWVbrQocZTjWkQZfhn+XO8C1qMIp
FrA0PH6v5quI0wS+xVBJjWE5BwOqwt6z4jFYuipkI0I5ByoHyJuARhCuCnBu9QZYDHyXjBxU8otU
1bYZCMzumLJwK0m3JLJtJFDAN884i8vTWwNTXA/NZEbD3vn968Amh4RbNU3crLhXileDHzjbZ91r
aCw892Rb8TyykP92uVZHYZ0WeIWdzOqk5jtNVVxG78zwVZ0WbsTrHBGrZJZvwPOCgvwomjHHehhk
IykgBw4AgV5oT2P3YnflKgiKdRm3Tkv7EyHJ0VKsfaP6329f/rKxQk/E1uCZCGzyn69wdkdCOI/x
asgLF33jbyMLHa2gazu23LAm71ishzbQF7aFfMQWdp9mAKkCs9zLL6sMIw39ACMeEvYyaGSvjKo3
qC1aeUZwNNTeGRN7T0rqMv8z0/8DuRbHHuYaaA20KU3xQqF+qJpdi91SNEerdNpmZ/Ug94LEjkKS
Za8se2P765TCKgC+F+CyLH3yOVUUD15AwGcUOF7Fmvj6ru3IbzjBwdDHOzWDYBkDDVX5CnE2GMo2
HXe6fxp699+/NNxYKAhIgFwj27ucdZjEQ2VyvmBA+IuPSVtnsHNryxNqG88Tj+7M2Ifks90u4GNk
R4YN5gA8k4G/vDKSUGmdpxF0nly9QhWAwz7MGO+joXeIGix0AK6SMWQHswgLoAcMLrOiGIpf6jUx
C1BpO/bLbvgG9EWvLRrHbuudiSb47fm8TtbncGhIwZYPQdHvvpxQ2I1ynszsBKQ+zwMk7CwtcwuS
rFSrAuP9obOJ23F/HahLzjSSOb2ILHxKpTDiqlcQufEfej9227xGth6sQRFZ2qva9VJFKFxeOtQD
ZiPay0EqI5TK7AznQzvRvR7FDm7+Y6gEHi3rVZLpYCSE68J6mozwMPXGpiFLYmHSwc7Q7pmoMdO1
L39BPkFqLswx2En50bJTo4CT1D7B4OLf9weQ4wYqfADjwCpNGCm3Mr/BnkSaq/J9bXUrHNWA3am/
lLzdKtmww2Nis7CEpCsW0EW8aUELJGJlSS9NM7cUxEyiHSu2EdurwaZOtzqBF8o2nLzMfGPKMbfX
Wvyq4Nnb9ltm3vOlEpfkFoAoMETtcSDPdF8hxebUHkJlxO+IYZ2WbHT6YrKTVftuEh7slK1vD1v6
Rf9GE6si3TBWUVzh/M+Lzm3JW9WE3jCA77N05MmmV7OQ4P0RzkJJ63Lp+GDS9ZxPkEAhkPVTIje2
+VOuloeQJk+DXT/eHpcsZcFTEIIXqNeB/S6e6w0ZSASD+gJYwBHWqqVTNmuIGDl6ecozFx6afvTk
598iK3IB4bgdXJds1PPY80Y+u8iTrldJDe82MIEDd/LjoxouqRZKHmLoHoBYbqCHoAPyehmia8oy
tHwLAsxAolsxdxkZkQVGu9sjkYhfQJgAl/OsXQT7Q7E7ybjOOshM4Xir7WITBaEOIf4MnE8rsL2O
DekGZDCoyBkIDjBbMwKqGgYjEsOAvSq4bHZdkY0LJ6FkLc1KJvgfsHSc9sIxBDS1no0mHktF0nDD
xSPIP1phAiVOW0uR25s1TQ5M8eMlLZV57wnJAjoOSNEg5EUMIvYEjCgxeIHyApy3Vlp91xuVp00G
gImlm1ofWQP5/qUPIDn0L0IKHzriud13A0Ka1uBV5atdE5cM2UpXkgeQI0B6gP0tMpvBSTWySW3b
7X1toa1zzRLD9crmP+pseQto+eVqy0YkaTHHZqpp5HQpimHw0K7YZ0fbg04y109w4ekfdmSgdlRv
dA6jNjXfRtlDbRnbhLWOD23X2IgOvmVsQk1xhnKxwCvbdQxuJzrFEw8lEmFVdA2Pg9HGrss7C9nc
nifvse+g0+U3wWuslzs9elcbQN+h/KyBLRnHNQSZlyjfso2J7TiTaVGpYeLVhQ0AivyExCeiSutG
ujpsa5blLm3qhaeRPBLemRbwzngDCitDBRw25XPJINa1raWG26ZLV0ZqLlyMshvCBPV5Br5DW0o8
AQZCFSjqZqVrhagMNrAQ/YyKYq0vqb1JT2wAiFD8BK0ckijCIsvHiMVtXJVuUfm+tgojkq0ZqVsk
bgowYtZovqlcVbcZmJjHxmzUo2XU6kHPS7gOQnxv4QaRjBtPXRV8AvQz8d98CJ0d4niLdXU8Qagr
jcb3KEVPTqlPrUJ2VrNEmJOmryCx4b5HTW+W+LiMVSglsFY+GhNN7XTR0S8+ufKltStTf2faBuVM
NIdvH+zXjaW5fHcWch7+2fCimEPtOEFI2GB59RsKIk8/oc2It63DD6CCOg/78Df0PVzTyxaOE8nM
XoQWZnYMy7qx46504/x7RYCeT+Frc9/TduFVILkmLuLMmdbZEP3MJ0XDEUfRUkgIKW5iD64yNDuY
hztUCRemVJa4nc+okLj1FLyJqMeMpu37VA/OVD730RNRvMIHcmiJmAZeA36+cBmhRoEkB2R6OJqJ
t+AUZ7GZU6RuqKyZHAqCw1BvmgqNtBVOBmNft1pFV4Ft2usxa+tvpKy1B4XZI923Zga0d1+qw9pI
KIg5HPW3YK1P4/iojQWgrnSiNH3AIVttgKDWzW3kJ8NHog4FMLBjQFfhFOC0D6wgOTSV3faeVoc6
hC2MrghXA1PqfUrQIYnm3UlzzVfcjBP1025Js9WaPhk9ktlK5HVhnJtuM/jWHVOqmDmqapUPNNDJ
S6Wp6TsjmUWgtGVNeDxC/Zq4eqT6mhMWbbzjWU/xHBrtxFPNsMZvsPhdZ/qUwYFKCT7UOio9FNPr
Z1pRQJPRAuxXPG7JD/Q6caTpJDLgppZB/G3NwkrbB30xZE5bzh1mCJCzELLuSrYrcbzA4FRNdQ8o
OrK1Kw0A4Dbl2gTu+IAGTTzkFU5gMnb7Pglt2DsEsfVZqCCjjNy0v5KgVHcZtSOIr5HRs1OobO/h
VwJtjnbsMG8FJtkJmhhqcJXJOYQRWsN3OdGz31U58pMBncrGVZPY5+vI5yHkt+uYfWW2336oUTta
Ljwz6l9ASubPRVRMvsMq6P22lmJ/pQzT+2QWZnBXqwPoo8GYFtTpIRyjt1O16moQWnGn4erswX3v
cl8b3LBsd1nL4/3U9/kO9VNtR9rB+qiGEposWh5mxbpusMKUeqD5nrGRZqecFdZKg0dl4NUpzw+0
6PwT0Uql3o65agZwFSYKRNexduERrRXvWj36EBqzgd9163GqYMBnMrt4LIc4PBj1SHUXXbhqcvKh
qtDZ74oG5nhJGKzjsG/uFDapz3o9RNBYrLoJauS00NSHknV5ueK9ygP0IGt6HHqtWVG8rX529ggJ
HcPIGXqxmpEtvFyltxhq5dDNnU/zK52Sum6xerIStzKZlZk2YXXS+u9JdEfREIq3tPiqJ2+kRwOK
dbePdFloPJZROrRsXKPQr7o874qutasmQQLURuzYdN0dCz4TqF6ypNxoCAcDunWh9YcK3N4GQJNW
X2LRSI5ACOuAbQDoJxSCxPZUrpApC5Eiu1xRHc3dsCPvdexK4oZRvr49XMnpToGWNJBiadC4FiuX
qpKyRm0VVC65Yxh3ZWa4UbMd/RefLrniyoaFmtmsEDs3Z8ViVjn2ODYrqP37jY4qaaUXe5UMPHWA
dYICPk4R7k2BmsDbiht9v/BdJdflRSIiXGOpApCrYiARqYZqa1UMRuD4xKDkBvTh9pRKxgnBbt1G
hR/EbNinXC4gOox2bY1QsIq7fOVDh8nTlOJZGfpVbGYrC9y2YVgiOUqy9ouYQh5iQrAx7GLETHnv
5DVFwv58e1SSPBmSZcjI8SxAW11EjPmlHenN2KD1w6DfkwOtPtSwR1jQR5PO3d8o4tMwD2PeTT2H
dD+3cakq36IEhie54SpmujYDfdMFyuafBwbCOHCL2GzQ7hc/V0vHJoIPH64x6Dk0hCPR8HdppP57
ugY9KeiVwqEa1Rux7NiiA2GVIcw3YrVd1WwLwTFkVC8gq90ejuyVCZ4ank3YYkjcxNNjhC4xLYOo
hC1S379XQ2KiBj/CLs5tuxTOC6BQ4VeEcTJOjtHrvuGMSEJ++B3vKvg+BskxD1TzEDadvQ0DI1z5
fhkcwqhXVqqedqhVNkbie0nbFw9DaliVo9UdSCm3hyGrEZwtN7HwVLTQWp4SqAUAzmekD5b/pQ27
CGav6UOYPRvd79vhpKfD2bqbs8SzJDduIw0UL4QL/ZM1bAFYnupv+hL5VLpLz6LQyygRQ4mbzqu7
NlFO62NUeZJwiYcsewZhnaG2ogHCgQNo/hVnY7G7KGeE1/CbNFBeDSeAUSA8M/0Iae6o4Y8+m81a
M11dSNwlB8RFWOHYS5o80+oYYTnrV2UGGPO4SflCENkMEhhswMCbQOBLfOK1KW3GjuB126GxF9Dw
PgmWOEJLIYSjVC1q3JUBQmRZgr3hh49au2QpJ5krHDQquugQa5pbdpefqIbrTJc2QKtbpHzKG+Uj
8NN15pcLj2/ZJjoPI6xqHqW10VoIMyNW0/uizZBBnKAKldor2r1lxsJRKkkmMCwMCSKps0SOsASy
Cu2WjKGM147wiSra+3h2MBr0PSxQoZ63ZFMmDWfh34S+6AxHEMLFk1EZXMXL1Ed7Sp3SFasMTysh
ukTDU7nEOZZdTQDt/C+asC6qbhiUeES0Wrmf+sbRtM8mObVsHaKlDROo2weS7NOpBjBCgCTY5pWi
lJ5E2hT2E6IZv3VzZZubof9K4xe7972Kfw6A1t8OKJtMhpYUiuHgVKOmf7kkdTqg0RgkFdRhhhUr
fOgkpPrg8CR2x9AcXW7wn7cjyjYBsDo2gEBAeFBRHCoLh8IuzBJN6yJw1MG4DwK2gfNV+B9GhofP
rNGH1MUQ1ZitcTQj7LUc4iSrbjrAohZqo6uwxrNnCVkmm8SzyraYJFEfpd8pRZJp1u8FIU4RvY4G
GCP+dlxqcF2XngB4R/vw/wP1RHeyOrcqPZ0A1JvuSegGTznqd8jK7uzVdBe50S54sTfw4YYZgoc7
/K7YLdGVrg5K4QcIp0saVIoWqPgBGfTfZu5Ft0TflUihXI5RuDBNhWTKEAMeOKzVNXsOX8LQ6zx9
j3LKoYqdKXTNvRt8B67DgfT0+vb6vPqYf8aHwx7Pork9JOyILINwPbJqoEjjLzopztQ7qIjY+Stb
0oRdiiTMJPQvhrCZYZ2cQPsYdme2S6PHroNAyvf/MiZsuRlQMFPlLnd5C5E62hoD8HiQIDLbu7py
O+sFKpUddsXtUFfbG9P3R6PSpCiuwVz8MpQBd7OIZvP6ZN0qgQtsxUFp077djnL9XBfCCMdyFCpx
odUIo2z9U/GBXvrwpKORf+w9BrM3B4iX2xHnf/CiYPgnIHQF8W7+IxV7Oa4CHXWYNo0gnJkfMf0a
0NWr/PvGWECZyNbEnMD/UYsGEE5YfbzhfVCH+FKBcuTBjmh3aX/QikduLDy5/nQ4rgZ0FklYfSRj
BQ/beU2o5Waq7UPcQi2L5hR9wJJ7agcj+qLaaCgPDk3zWbL3/zChGCGBRDRAcaLeDK+taWrteUJr
OIoouhdUqxaA4+DrdhzpgjyLM1/wZ3mxpSgpJIAIZtQ6xOygx2tlCR/5R/Lyei7/jkXYX5k6IjVA
KuKSR+NR3YWdoz02v0FJbLfGc2t6yqsfOJMbeaDgrW4P7ypjmNfl3+FRAc2fDEaJ2jmmcejeUIFw
qmEbD2ja068Rch3aeEfo9nZE6U6ArjuwATAfVMUlalqj1qs+JjSD9Ad8eA31Kxy9QFsqHEm3ArQH
LEjdoWsqgh6yMeJajCa5m8DEK/4ooxelXzXlPVsid0sHNDMJ54IYKm/Cnkt50MD6QsNOSJWdUX9Z
dvfLTgFtqKuF3b0USdhzdepHo18jUq892hbagG+0MV3IWC4sCukNqp8NSbhBQVcEhs1XMaTKOk1d
4VCjdrs8fkX3/6lO+DEisDEKX7QSblvhA2oKjhJNq976rqO2OQISNRmRa1bxTu/C3X9YP2e/bU4w
zjYkT5Gv6xV+m1p5jb0q9RMJwb96uh3lKm+f94UB3AR4E+gmi7TtoLJ7Te0g42YNP1L+1XUuDMtJ
tR9Lt/+8HUqq7HAeS/isYYZ7EAQw8JRW+Tu4ZvdQVYTjiRe0HtIxmJu4wLYVP5f8P2SZmD5jXSEa
B+i7KXxkfYzV3krmDTLcF+p90y7RNKTL9SyA8KUSqpRjUiFAZaReTI9j66UVXXdLKHnpEX0WZ/77
sxVhakWXGRxxWPQjyiaHgZWX/Lz9kaSnyVmMeaxnMRRdQd9mjjHyzImT96EM3AS+7DF/spYUfaTz
Bs1z/Q8KDcJYl7H6oANZbkSsGhbVCAUeAgEJY6G0KF3hZ1GEiy2smx6KCDj5Q2xZI161wGsUK05Q
NVvr1svt6ZNeM2fBhBsOLrY9VWcPjYicfMh3NlAQXdvqSxig7b6tou+3wy3MoIisy/EE0Nj4Jzl4
58VmAFWTvgTEux1Ffm8jLZ5NQYAkFh9uejnSKaTzvZ0dzHX3TlaBQ2LY6zrjQ+40D2xjPHPvA968
C9mkdMX/DSwWvNWySHheIHCjWJtJTbzKaE9+ay4ctdIT4iyMcLOxCPIYfowwIZzqohC2uG8LM3iF
AJ+P2bMIwtFXUZolOkeESfvSgRCs6m1vf9P1J616CyHpp6h7q1i63aR7+SyocPANYUcMPUFQVuI2
A10Z2biXRKGDx49HzU8Ot64wf+IGXiD29yEKXYW/FSR/6eDrUcUAU+n96+2JkC7Ys58kHJUK3KgZ
yEepi3YMuHPPZQld3ad6qWsh+6BQXYdAIyBLs+3T5cmSlW3WFeBXua3mRSOcD6dpYWVKX1ZnIa62
HosCqwAb0A3uktUAE07HX0ev04avk09UylEYuj1ziwGFRWoUAYAJszZjfORf+c7fd+BqOGgzTV/E
0YCtWd8OKPtU5wMUlqwdJEadRRbmsHsbiDeYj6r5zv658YiNcR5FWKN+jOVAK4xqTH8P8KcKEqcd
frT21+3ByA4SiNLMKFMGCwzxBDP6ookhb4VkHPxhPDiYvp7+3XhvHsvfIOJpZWklCYEOQR6A5ncW
PNuVZ8ePVu008aEpYq+EudrtYcnutvOIwpogWmDDPgQRjWqtBy7XsMc1Z8yP/WeSL2nJLMyhKSwI
y+Yd8NUIphQvCfeG7pUuXGcyEUOUWNHbx0cCTUaEG7WtotcjBy6G1c2LCYuC7TBqa7Oa3u1CTZyk
t/rN0NSjFwWdtreM9L0vKrDQ45Ud/WLgU7GsX9NhahdyCNlJCv0M1LkMgmNc7LfZGtdDUqAEZXUK
KLcRDJp8MDA+YsNpl8ytZdN8HkuY5jooiJIBZumWVe9AKM2d6l/6kiCfbHOfBxG2HVKiwBo5guQw
iu0D1SvS7i5TEmf6T9pTf5x1Z+8SQHvn8Z5llEj7rLAJBlx9qseGxAnzj9ubQPpxZuve/xdgHutZ
ABIDJm5mCBCoEL6E6jXlkeN33wp9peZLCFLZzQK/MNOyTGA0AES5DMYtfSTRoM9KQT/K/lfVr28P
Rvb1z/99YTBVyHUz8ClepCjfBrTxQvOlHZYQRLIpO48y//3ZlOWgYPoZRPLdIt51bOOTla52gJfj
hfv8H8YDRyWgnXAbQz3iMlLaZ4VlzXLdAO27VbOmIEhp5sK5If0of4P86fmeD4f5ndYQBPEhq26Z
G4A9Fg5a2X4xIW9KNSxlSLMIw8hryMkOMa4pWm0nmEXnwIo9xf9Fpu0syrWdL0PHQMM4tGCdqV8D
nNZuf41rqgWuKGDb4GOBNz+EpYVxcM5wvoyIYEBfItd3qC0YHPS8DVw4LX9X1m/YoUm7AUQCMoEe
wyvz9i+QT+T/foAh1OHgnB7XwLTN5dTQrS3HN16L5n1YojRIt9HfcYok24BEaqE2GKeqgrmAuyF9
tpdSF+kmQucMHEvgKcF2vFza/kgbrYtRoMm1b6x+ZtGO5LuiWcVLtUvZLQ+gwv8CiWeCVoxBHKIc
hiqi1p/6/nVUtnr7XmdbfUmwQ5uvF7FGex5MOBr0wuY1oKdI+7gzrc1n24mcMXbQp3s4Om9vk+us
jquV4WzpUp9HuovPhik81PsiztPRROQYWNcJBMAyWrjGpQKn54MTln+c9bEdDAhB73nmNU+Kq9wp
brUJTuaq8qpd6a6cYRU8917+qh8Db+k9K31Jn/0AcfnnVm2Ek4I1Y/1Qn4O74hvsGFsnfv6t/Gge
1Mc998AXOS0xoBcWkLgbCm0AOM1CVC0L4QgN4ZKjxY9V6+nJj9T4V4AfjhhrNl4DtRAsA5G/OQW2
nvL5MB6SYh1pmstNtuNTvW1UG15Tg9PW5YKClfRYsyik++CirAIxIqQztPWjyE+RmhaR61PiQBiF
gkXUKvd+tWOWE/m/kSs7cXWXaEcz8dpFZqfsgX/+C+bFfXYFKVbdqVGHXxAUd9oApCZEPNZlegqD
U431FT/5ePDePkqvoUzzTOvwg0NfQ5txEJcxobjXthG38aiBxHmvo9P8EJUPSn0IDZh/G7DZKRIH
djILYed/VjwhIF6A2wPuGwCyCCdEall5lhsIa0Oo5bNMpgatFLs/8AEo9ryZhXOhNbqpYGUBr/aY
4kGi9XikWhPBL4N2U8f7/yIKODcDwdeDLQOAyZdTwWPYgtdaAJZY/dTQtxQYzwiMiNsjl91d50Hm
o/PsG2v5NLaZH2aurqyscG9Y90iXIMBxO4rsGDyPInzVdJzMTiEYCt4ZjlkBrLqkP7o0DmGt+kTN
SK4iAkse+wxVQ8SA23i4BFCQXZA2vHUBnp43pphsJBYpqrKOM1cJ6m+xaT/UqnJHjeFgGXzTaO32
9sTJ7nz4bKPCD4dE+EkIh3uFsmtuT7N3CimcvH2vrK8SMIjbQaRf528QMdUc0ELUexsWI1bD3VoH
U2Qp1ZRYNM28PiDBAbdF01d8bBZB7we5j3GEkVNlTval3EeH4VCu8wMeN9HRXPW4KqaVcRfu2e72
8KTtbnDRgO4HIgjQO2ESVRRKrKrB2ihCt7MdXFDH5FT1z8ku8eINMAq340mXyN99KxbqWAKry6CN
MpR/4NoT/OLwPEzsz7x8WPQPkC6Pv6HEgp2qj1YfRRjZEKReFE/HaAg9begXepfSBfJ30Ys3fJJF
MZt8jKhjfDOow+OE6+/2pElHAhYf1JxmBL3oQ2SoPuuCDCGa8heFw1ISrvrg++0YMgAV4JeASKN3
DZ9dUzjlMyOtASWFvWjvTmv7qLvBPvhdb8O34LH8icIjfYKUivYJA8G5Zw+YWr5L3m7/Bsk4L36C
kBByowlYpZSZS5rR1wE2JeQBRsux6ek5REZWt6PJCqyWygBmwutEm9HBl8c7oalPOx0j1kEcihVc
XuzoA7zFTQB03HJKHIvPgkQPtG7X4HctbAVJknYRXrhdSKfFiZHU+Kr6WkFrCqa8HThclUvJPVEW
MmFZ7nARTbhlGtgxJEmEaJQ+tSg3TIDdQ0PdDL9xiosdBbij3/6Hq+0iqHDxsNHWdRAGgbMt78ug
R5K/9LyUPV8uQsxr6uyODqhVZEqKcSnKo8/WjbWiYeDp5MT892SmCipO/UkzBdQusH/fwKiY9XZR
1XFNSI9Gh974RYLvY/VidUuiXfI5N5iGU3VeY6K0K5xEsioa8Nt4+S2D32v3waZ1X1qbrH7RJw+L
D8rTi+Yikl1kgVmMTsjcXL9SJaMRK9LQwqSPe/Jb/15BdXpbecxNXqDjd1B31aonEJZd2EySgx3P
eIJqA+C5OA6F7xDGSpsrGvbusB5X2of/Q1tN8AICny/4nd8Z6+zexsrexY9L16d0uAzivVBiQ7Ff
vD3JqPuVCrcR1x+cmH4zIBzRrm8PTjo2PG2gq42Spila36UKoQPYsNipGt2Ywy8wf8egcYd8M8Sb
26Ekqdqsz/K/UMKOqaCUaRkFQoWqlyqQU97a+WY0FwYkubMuoggfC5ZzM6sPUaxkM2j3jbWkmyD9
KGfDmId5tiv7mBVaGSFArLlG8Bp163CJNCDLXGb1OLRDZtzvlYlCGNZKHXUQ7jcjsoIThWOpqyz5
CTJOpB4pDDaSNYSpYKqzJHst29cXkYV7SqEpXITpbBlQPXK0xTNAWX6iODihT1F6NZp0S+UtaUgw
CDSoqc0gcfENptqxn9IOjRJUadLmpYDZFJQqE6jHjdyJITGmjHg/eLcXo+QrzrSF/wUVx0mseExm
Rdx8eiiMB6J+GcOv2yEkl+BFCCH9rP1gotWAEIHlktGpTcfYBZALGK2F2/YPblJ4xZ5HEpt1Tdcy
KOggEi37F8arfezPenAxNIZHTCT1WvpVp++G+ozXRGUcsyGE0BdwN5ZDktixWLiLOgOs99oLjFfN
J5Ar/RXBIgogSqdj+cPQs/sYDm+3J0hyIFz8bDFJibpQZQ1+dod6hlase/WbDbxkvrodRvod4EgL
TKENERqxthnooV+Cz4iyvTHp3yLbzn4EWIYwP9ZpiGcIw8ne5gZE1giY6P/+yGLwEsMeVmcqEw4/
4bhIqwyGahEQW+lzQQ55ujC664WMf9/E5YQQDJqj89+fHUdZB3lRP8a/36BRC9IteNTJ2ibvt+dQ
gi5EGAB3USlBnw6xLsPMgA9WMDjHpNETJEb6ZE3oZgg8Iwig7XzPJq/qHNM+tm71wnSndV3NYeV6
WjoaZcM1wDNH2jG7AIhI1DYs1XjUMNyq+F0kxrEdlc3ItSWk9PW1CL0i/Admr4HGmFhlbNNcrdK2
QhFudNgL2XQe+Zbt/aN5YrXbOuYp+8zd7JDulzzo/qjuXO5lRIaOCoEKBehVIkZ6IoQrJcEB3BvG
FDoKntdfKuCGB9D/Z83itAWWv50VjKOCNo/FkMIyaMrUmnpqFBUPEH5Ajh2kTQQbJrsxPAp9o1Xf
1B0Q8gbPcgfqHgHI7FUSvvgmb176qcC3oySxtpofL93H88K4Gg+w3pAUQz0TtJzLhVPxLDX0uEan
XQ9QmylNvkrtVHVNxbKcSsuOY50iRU/hTIM8awnOeM2RReIGShDeQmh4XdMgVD8FzrzG5o932g//
gzrlUUGN2nb1HRTJ3zuUqLdgoOfOPrvX76DgspCOXJ9xF/H/XH5n21NRIdVGbMQv0q/AOPjRpvPf
WLaQWkl3xd9R/sknzqJAsKCL2WyJYTVPCbQ9anhyqq+3jwDZlgBPFwhbiPvMiuuXH5I3UMovaTeT
gMoHjbNTaNON4U+4ogvHUvyFC/o6jwNeGARqKGdDaPRKswxCGUqgcgwJ9CcYiWuOFi702qURUG9G
lmXM14J4cvqFpmnhnAKYxtrWwbarF8wMpFN2FkFIFccKCBOobaN9UDx2PjQmn0l8sBMIsyxx9q/v
OMyWPfuwotoFxRfheOZ+V8MKq8cyn+5AByDV1g9Xee8wiOEuIs3n97S4pc+CXUm5I7Op85kOVlde
pp36cZNVKwvaocHW0NcD9YrmPovArt9aEPG4vQolRrsXIxXJcL6SzZxGBK/umkcyOMqr7Y6rfvOZ
nph3grZb6JmbN3XrBLvSUUFogWKTk7tQOFtlQOYu/BzZxjufCu1yU4C2DMTXPO+kOtboaNrbIFw4
QWQH6HkIobpRhrbvqzP7j6ceH3YaII+T17foLK4Vy20WBX6l2wKKLBT1KiwmsXQ05Emi50CRukG5
btoHMr1r8dZq7kdQ8NrfFt2l+o9Sgc5xnrgF+WjYPxcdselRYGcmEO54EAjb0q+MIOYU481gjAon
EKfTFk5L2QiBzgcAGMrRYCIJEchUlolmzBBZCm+Y7AThy4VlIam/YRBoY0EPDeYKVNyPdaWQyk9A
mIHjgG8csvFJtbdKcgraVWF4gZ04VQOgG/4stA9lB8FZYHFvJmYXtF2HwCCr2cpGpT/j9k4dX5ty
r/47hv9ikOJWjEccReU8yBJy3834UU7aXgkj7/aOXxqRuMWqPDXGmcwVUuoY032aH/AS8Y2fpN0C
6LwQTbahz+dP2G0csL0mIfOYgL0yfzTtPu6/3x6Q7FaA8QyZfexAZhdfBGXJ6rpq4SNi+TogK3X0
O+qg8NgX07gKh2BawWB2SWVRNolzmQ4NVqDeIYB4eU4NSkgjewbiZclz20KW3lXIa6E6ow35rZfb
45NMIYT8oQoPcXgoO4oS5Trv1EIxEKv9P9KubDdyXEt+kQBJ1PqqJZWL03Z6d70I5XKVdmpfv35C
nrltJVOTRPVtoLobaKAjSR0eHp4lwkTiV1a0p6LRpk2qRyPnmK24xpn8BBVGPOxmIp7zVQWij4cv
9CDtiEaWNEa3QX6PYaZbQSr2BbkNRbIxVITH19d38f2QVkdhzkA8iTEcsJueo+bEl9FUTnF+0f+V
t+/lF5tMtKNtsEfee3cd7eLLMWjzf1+EdgiPYq0tgdaVO0F6jqu92oenqepBuxBbxIg4zpG3OmZP
aTZ1cVQBL62HTaaT+0KroViUulET3w45uAevr+8iQD5fH9snZjRyqusRqNo6qUGe86mq/5T658Cb
DbtMqTE4TLKhMfwoLihwGlP+USdxaFUxFQ5QGr+Rswwqy8Oggbh6gHICJC/cRu7+CE2RcNwLb7WM
M6sjY5SkebWVsJENp0BLbItRnoFLfr76GSGJAPtEOhTkyudmA82ETDZHfMawOGblZkhOcNWWVr2G
vAr8qoEukJRzpF7QTToNQDLlFxSSQJFI0W0FVvc2Mayg55351R0E4SnS4eABQTriHE4R+rSJwGpn
NyWQIsnJcMCbST5qmJr+F6a5gJp/yuLoxVVSiAUBVKFLjwZY6WIVmche21UqT+DywmfO1rmAYnxK
HQuUyg02UQnME2hl0fvefihGzVnR+ilY4DDeJFZQje/DosYAqksmh4JHTA4Lh8I2yvQJs9gZ5Low
kc0LFXhfjfEqiR4ObV5hK0uC5JBs5lZateiBz52eqjyXcjmc+bWbYKaRIEsyb+z5hyuzvJipImtI
8Ay/00Ky0TB1ZwzBrsmiN59myDbW7Z8YpCCJSW9CQ0S/SO3Epe+gVPyqYG72uiHNeGcPpvPfw9bR
O0GnRd9+7TqImcTKNpTOSkMN7CsbQXPA0VPU/b/wNLh9UTtA3gXXPmNRQp6qZKAVvrSYQ7CC6q6S
j85UVA6uFM479zKFjwUuwRizSjshN0C6XWMk5UC6A5gcleimz5xcfwbpaWq+higeXN/Ty4wkg8l8
5KycGowMAlOR9jS6yxpsZOE08WOCMLF1lPwYiNskdmuQ1zXH0dhK/T5sHvQI8dUhCngdn2sneLEF
rMSeIEAYhqT4ObUa/OiT+lOTE68Y/L99HX2tGp2IaN2eJbAZ9ych1CZRDphYR0uGRt+R7ztd39m1
qwP5kH8gGLdnBkTzMX2DjY1rq1YONS7/SbiXkhdf5KRgeFCMkWpmM2u54mBUEAwMs1MtlJtCBxU9
xcOWs3PrH+h7WYyNNnXoZyn6gWw4IjDCO4GAZj6FI+OyDjKTmSPdiJQ/s6BkMI2oFnDqkhq9LHEI
Wn//UBDK+URrdy6YDP+BYdZSRWnul1Nd2xM9DtWTJtRvNb3N02ajISUSgjCcE6WtXhxLROa0TRA0
E+MGiC0F1W2+NX9jceR2LKx9JNgTWKO6vycshVOZRdS+SJtBWXruxRvEoU07YC/FoLmJ0a4l6L2b
NrcYQW4Ihxv+sut2PlcLMCaKKdKABmqE9UUFcQcQ9oYZmqmLyvaLTRdIltRhrOQlN0+YdoUQcCtZ
KY+TYn2PF7+BOdsBnVJki7FgTbNM/8egPIBsMWsgXYAbDAIcfWUZyl2tv18/71xc5sBDyCXUUSDA
KURfECoPYnfKwSoibwowCAtpZhUaKJ8UR0JkcB169bgsVswcF5p1QkxHIBeoCojdftIGr+O9aOZP
x96+KBXBWSJwQo6UifyFHuoCQtDWtjyJDhgT8Gpq2rfrC/mKp6+BMIF9b1aNbg4NGKfNOzCqNfKr
aXqVcJMpt2BptMtXU/bq5tbIfzUmZxNXncFifcw5EcpEEToT0CRtQMkoWhNoU0KMNIBGWDO3haDz
qipr8QxEyFRIiqOoCq7T85OpFjQWgwmIQvE0dsfGtPRo4xe9lZLSapstf/z7oiV9Pp7fiOzt2hly
Wo8UiJ3uNbKr5fdjMmEwLndoODMYYS61QG2MN62yap8E2k1o3UTjETtqi/GehKoDSn65cFMPp8Q/
0mB33XJWrfMbgq3dBy0t83mUyS4hkQSlBqdPeYR/nFWwbUSZ5PdCOq9CRTm/SnInGA9h+Pv6OtZj
QAWSRbPUFXTYGDMUAymNBAMoaRK+4989qTK2lV64sT+B55x4vXaiqC8h8OVxIq+egAU047ynKssm
NDAAWnophtAy087qo3bX+u+k/1GXPN3DVftf4M0bvngYlmhbiPtu3lBz8sg0eGC3d4tctjKzuwtK
zRNn7oWUx7vKWybjp7OhG4g4w8qm8CL4H11ahmDAHDc5+SF1mdvLBe+9uGo6KLR/zbWjRZf5qG2o
ZGYzYWcjedzI8gANyeIYgT3MMKbbWHqOpHE7QJvP0seoQJyNZlpTeBUT0zJq38s13kjp6mmZCbcl
dEaBtZ3xPAp61ttYNSp7KgcvlduHISScA7kak/4DoYnMVF9X4EE6hYAgrdWrt3i8xIlnKBjF5gSk
a29iBDf/txa8Hc6tSGhVPTMHHSEGhAsitPi1qF5hBGVLuSW79c/4DcXcTpiqzyNx/oxds+20k9G/
NhLvUvh/HMA3CGMrVGsmcWywHj0LkM2DXgKacJN0H/koVlEXw+VygOdvzRtl4QIzxx/zBW0BWUys
TmzAYY12CAKKqW2H6R3IiozalpS3pc4JwXlbyvgAiFEmRiwAlMqOjsZ1P/D0uuOE3asgmMwGnzj+
oEXz3EQITbPBmL8bRXPGEBWeMmouKHvs67571eQXMIxjKWVtNGINMEizW23xUWHWKsjRtRZvfH/g
gK2a/QKMifkks9HzagRYOVJrTG+LTrHH4Ged80o5PKDZnS68tBZIFd5IAIrofdx7EhalG5Af51Tc
eN+IcUlqgQsgiWEIoo78R5A9huK4ycr68fo3WodBozVGZzEWxpKblUUeZvUEtyRhGLAnI/LYjwPY
dv47FMZR0KSoApQ+Knto1K1khk+QO/RianKeyas3GUbQ/7MYxlW0kZ4GrWHCx+LdP4We4lNXjbYN
npNl4Ey81ytv7xgHATHIXmlzwGGgMZTtQu6sOOK1AvDWxJxVJGtCUxuwdRm61pxKNsMYehfZzyg1
JrdBn2WNCaieuCSd2qfrX231/GoEbTnozAM/AbO+qqzTRjN9QKsHRMeDVDmkcUhoi9K/SWWC/eAf
KGaVdYqhE1oASiLtDQlGiKk9DBnKb2IbfHRVuiMoYPYFBIeuL3H1Ey5wGReliMnQxYmA2AfW0YKl
CK3XwdBzEpmr33CBwvgmkoB0m8yrMxSnSR8KsKNIKKSD+ruoTJfb2rHqoRZwjIea2q41pQyLSgO3
QyK4KzxS/1C0lrN5PBzGRUlp3xmliGXJZWMNc9RYRkg+J49tHvMixjlquXgI/7MmiQ2fIAmb+ZEB
LDN8jvpdCB7KBGILrT31vpUmj5P5ZxCfcoU3MXk5jj4/ERfATDg1CFqqTRmAo9pA0/qf2jeDjTFA
dgqurEwELyseu260zM5wegSrRQf2Dqh6yQSc1p3+AKL1+zETeZWd6yaFwvj5LUQbXUHdHd+4iZ+b
7qAapyYP93H6omk/koqnjDd/ycvdx7w6dI0wP8oOrBNpLIoqhROqUtGCMkiXD1ZEaotKu4H+HFO0
CIf/5j7/GsmBygFm+BiPMCS+LEcVnCse6Ji5cuvmvSa/Sx5L8nqGZYHDeAChHeO49rE0HdwGdJdF
INL7lVbbrDuNkifJu6H4rNrnMj1hbMa57n3WU2R4C4gonCLpwfZsKK0QNn0P46oaV60OU+uCYNsi
+W2R783GiXWrLSsrAOHIdeDZc19+z39wvyYbFzEMDaZy7BIsepJkK0VHvz/wDuxqauV7aewE5tgJ
TZpKgDAomu+xikLfaohkMQ2ZQDRpbDfauEmDv+6L/zqu3ytjzoVOKbqcO5iNKuj4dO3LVKXe9c1b
vzO+IZgoQ9WithYhAmCb+bGCpGiUP+m4/q+DrJ+4bxDm7gXDsCGMYGG2UeOzFGFXzzwFMrFqfDBt
eGiS/SRsr0PyjII5cWkvZrSVAUl99DDr6d7P6Y/rEOs3xveqmMOmER9NGQaC2hKtxLQ6Uj/3Wu0Y
gY3q3wB9xxPMN4KYVe8rBO5R0TEJnsWBLVPD7QZq5Ybyeh1r1RUvPAhzuytGKTfabHIgPko19JAl
LzUq0K2xaQOMo/EmRFf3cAHH3O5aUUtQgAJcAEnC6FYp7NK4oyrHNa0awwKFudshDKphZAsoXTLt
VLX9lFqZE61fXwjKjudXWCrGZkEjQERl5YSITgRiVcJ9Wm6uf5/V82rMZRhJVBSTlQkBB7fcxBmm
D+UhPwoKOWqZ+KJV+sN1mHVnvsBhjBszJEnrE/gF0r+ilCURN442RLIaNXDFCnJxWzDihWA25eDO
tnzhzBe4jP3Jo1DX7TRfImipqrpy70/EwuPR8elg0aRyQ/NnTcNfBWRmilK3aFvf6DpI7a7/jtXP
ufgZjF0Sf6Kkb+aIJG33hVIcajR1ZcNgyQJvhHle0bUVM8aZmWrR4/VV2W32qcJwqhiPO7QV96+g
beV4Rc6yLljx68SnaMTFcas2QRjZwDJHW1Q4nnHVicx3FzjHQJJjMB9RUQYt1nsYaTl6Sv0bnToF
hiQj0VGb50qsOad79XZZoDHfymz1pNEHfCux/yFXz1p3kM2X3g8xs3CgxWZsWs4Z5AEyXyypfUGB
Sg+WR2Mr0GwqHCUMX1T5bUZcVXMJLx206r++V8g2LKthCJkiOcShN0CLgEzDFDdP1w1+vVVkgcE8
Dfwa7T50wKLEVDyZUW/Ocp4dhlvlzpHS4bbs4zuxqX9VpJ9sXZmea3/aCYaP/GF0F1Uzu1uVxm6e
Eh9i6aCX6cccjOImRHo5v1ReOTCzmuTcuKfOQuWMq/WFRswgYmSnBGX9OvAw74XhqLzYyjGmMstk
H3aNpxQJGDXhqeJ+NzQmLwl0STyAvZol+VSQp6O/9isUX0SdQQGl4Xb+JqMNilmMgdr6G/6BRjH9
Vq2txn0XPxpbfBBuqNc8gzUmPQk3o3d9L9Zug+WPmA1n8SMaAiaPQsBWlKDCHHppkyu2RnSOM1xD
AfHUf46zOX+QBYqPMUMIGcM0YnHaC6gbpYVyG5RQ9v771SxxmDgHYqlxEes4yMjibomfu6WO2QOF
l4Rf905gONJFVGc1ljcIo3Y52tqwHF177rTJqjOnbTCYObpgbxE13iz8+lWKoW0o5IAPFV3t59sX
9PrgJwosJU3sVB+tvL3JUAOGzMQQHnsKecXYEhpQGKmck7LqNhbAjHUEkSmkORo27FEvPSiuej1P
dmv1PlkgsEcxzFSEUtjKwUAIPG0KDVKY+jaH7PR101i9JMEViGkbyOkhgXe+h6AVM4e8h2nQ8EEt
3QgNFyKiUsXFfDQHatXaF1DMrvmD3ImUzlDlSZF6S6tFkDvHnDuEh8LsHNTBoV4z5+qE6MZEY0CE
bk8uee3qRYXmZnAY6wTN/wwIxKyFktT4PBLIlIPoZoTchggqn/rOTN04Sa2ScG7+S0bn2S3OEz3I
sOoqdJTOP1SRdkmW6IBsqJUc1YfxXnuqb+V7fyM6szAZZvy7XfAHQd11A1k71AtcNrKRq4TG0tcb
adoZuquicTa+l4NDKzljzClrXQ7Mni+SrTNAgTfpEAjjrvRMK3D1wArg/yEge5/tM4ixmZP1Klrp
c7mBOHljQTlV4Dw31s7Dcrny+TajiEwiTYH5TMOmjQ/jiNzyk1E5mvTz+r6uFg6XSMzJUzOTyn0A
JDk+wCW3Y+sQ8aCq6Cwh20rblNDILnnzfJecaMwOM4fQMLpA7gTscG3lxwlhPqZCrSGABI8VvjbP
/sOhIRZmWpyfvhvwqtuEZ0zMuZGnJBK7GB4bJHkb/0m7j19rR3cjF1U4L8AHPcWO4UBcfqc+lI7w
owFrhVe/FbDuwq63CJtMUInGuy15rzbiSThEvHfSmmufCQ0g4ChDUIUdNMa015RA7x532HDrRwNo
G3jX1pqDWkZZzHevaNak4ojLg/qWCnYVIfN87qDCasJyicJ85ypVI2War6gMDh36dHp6BNOEEn6S
Fr0UqQAtFbcUnyfR682NOorudevmLXK+3xaRjYKqLhoXAS/lp17AqCHaBzPKK7KuRgDLVbLvoSYT
oAcCe0L6oTI2dX0z9S+aAHH59K2On8V8q5a7cnq4vri1y3mJyryLhGJAv3eGxSmlsE8m/dCnf0BF
+1qPwud1JN42Mk6/6sScUrC+2/p4r0rPY/fY+H/+Kwj2CRS3aUv1AIuRk8mWIxm0r9NmSqlzHYb3
qdh5zckwQ7Xt500DKxuyDwg0WmNXyXed6vbSZywdcskRtWx3HZezg2yIHYRDJ4khYAP1rUIKu5NO
qvx6HWPdq/3zbmLjUNUAN0FW4CtFPZpJO9Bx9cKbYfSHSpU/YuOxNqLtdcR1L/WNyJzu0UyqVPGB
WJVHX0SIm0FihHPxr2JASBYDmxiEvui+orVRS/3sQeQ2vM3NHqkgU8nbX9dXsrp3kmIaCsjNDJXd
OxHdThDemFEgqjwK1gi5p3R0ZIFAouguQOL8v8Njdi4LpjEBORE8RvlQKXd+sknGm9h4z/zTAFae
62CrxrdY3PzfF15QF6M4ETWAjR3k0ZVdldRgAeB0j696owUI42qToOtR3geI35cuCK5sMTKRazDu
0NTCMTvex2LcrRbQWE5EQIHTlJhoz3Gb6WMcHol8EBpONXx1777TAGwxUW/qsUh9BCo6GKDHfi8Z
TlTy+AbWA84FCmMOVMErHy2jEM87hnfVdtqi3r7LjgWUq2ILNZTcihyyo7ZwzDZiZqVHw5U53++S
dGcOyRa/gbGSplVAEpPgCHS/7qB+FLygf/Hz7UlWoehXOp2tero92eOr4bY22U+q3WwUzm/4erCw
udLlb2CMCHngIasD7EMLvgon6231YTjUXreNP8pf4YmAuNNF4V5yrx+Q9XB0sXbGolIqj1pdAhci
WYZgIddyaLbyp//ZEgvVcHEjW+UH+jruCjTO627Gqz+uHp4F/mzxixPqK0qSmBHw1cejCYqOV/+m
j118e3EDEbaH9uA/yLegmQk+ri+ch8tc7LFWF6pG8c1BZh4hP6IcJ8HlivtyUL6eIIvV6QnmEQaC
1UXVR+wfIBaRxJ01lZy36fxjrxjP19W/gJHV2iexOW8iSIHTUP9N8IaALIUlkj9TKOJZIyJHzWsP
XnVG35/uiwVjgarQqQq7Eaht8Sn4ipMmoJ1JQXD3pCFHGtWb61/swh+BynlOjIL8Cx3mJjvuPxWm
logCyNrjvHYgp9rqXiGXnPPwVWU628qZMFqeW0lQ7ccThHkcQJQyCLNZIBCUtaOrHEGsvCMOPaAI
jofRBI8QOoNt5dRG7ZB6zs+9bbj76yu9zFgzP4JxipEOkghlFnocPbC6QhP9wzz4Tn2MdvnOPII4
6zP5fSNbyV3hGJzQ+iLoYKAZX4ghn7BKqllpTxutAQyTpOfcYZfuloGYD83CbkhZGZ0xC2uDGgmZ
GuXHj3ijvf9S98bdtIUo+qm5iX5kp/ypuZ0+UKgNFFtyfc7rf/Zr174z4/f0CYGpSPAjQGJbxvex
uJHINstuciiEcL4mb0sZFxekIoXmE6B0K33HTJU2WMVH9nzTvQh/jK2CJgFXv7+OuQoJVXGIO4HW
FTHk+RYndKCjMc6sKRKYkFvTLkJO2LjCOvlFD/QPBPsVo0ikwgSIPHWkOww8ZF7jCJZ+94R2mF+Y
qf6jPb1WlmDalZt5pdMXlgEG6k30od22h1jg7PKFp4VRaWAtUsDapUCXhCnyJH2sF6QgUJaR9nK/
p4o7Gn9ylReTrywboThIAfF3iKddtAKpadaOkWjCeOMo35ht0G0pmgomS6eqFji6GRrHSMzC28AM
29yp8qy87fs0fYwmEu3TTM5yz4d6QGyVJZK8suanj7JglDdyPEDFW1aGEjRaKnRx676vfSvOwbzp
alE0yuD3jNRHMNrFaBmsZW0X1zUadoRUEniPxYsLBTJAmJ7HqwDsRdBAYbygPyaBX1VYJUlU0R17
6ttKXQu7vpkBywZEyHKveOrY9h5K2X89GDjDGzrIkzB6JaKt7Nx8M73vo6TAXRbJcrlp9CR4M0ZS
IGFT8cZML28VQM38Mah1gfJKY1Y6mLEU0xhKGGmL7kBdotEuLDQDudyh55joGhS+3CwTZxIZ2f7z
VcUFEfI+BZ9zOBb1ITe04iTHjfFhFCQaOFiXRTxMO2oYdwYPlQyWHJZIcsDwbF8XJa4pmz6Zd/l2
cFTJaVNoINWxldxgVGKT3ASe4ahu6sIRvVKPl7leWfDZb2Acn5S0TR/0+A1dfKOqL6H+noCU7rqn
42EwmzomYtDmBjAmeue3d1W4iaPH6xCXzvRsK9kEfDVMdSNMgFCmcSNJ6RYxj/P3EOAxwmQ2/oDh
bl7l4krUe4WWYPvGMwcMnJGm3/c04aziMiH5Nf/6jcE47K4B02YjAKN009CN77Nn40bcyYEr7U0v
tKTCmngfZ23nlstiznEd6SGY3gCZTpVlgqG24wS+l22/zKIYEwuQSM6FGaG60R9DW65QrVAfFEez
sk3v1Hi8GXf6ntoi7702/4/P44d5mvh7Nxm7E8BnZQ5hBWrBU3o/9xHYxrt6kO8j29jpLjpqNuaL
9NIdfZvX8rWKrMhgrUTtSwIR1bmtaGoHraQSyFoeWQp9it9yPbHUwUHBVxw+rhvmykUAMgMw7c4S
Lgi8GTC4FzNtqwaiGNLd2M08SeiVC+xBg8aeN/qYdeSNGKwdaGwtxrXRXQOJe8Yht3GYm0UO3WGK
0E8c9ln8E8Pb11d1GSwAYYEx2+3iuFWkEkC9CwyBWtGfrn4VAycOeQfuorV2rsMjeQcmGmgUophx
jlKrjSGrykBt/1ncF4/abBbypjRQ3Rk5z+iVz3QGxSwo7GV/qATQ+WAERNBiKwsfNRBShqYlaUiC
2uXEqdKt7CCOFlhTVQOEchI7vZiqnYkuYdDgF8VdSXorUZDZRUtUweuJWQUC1xN6OwhGwNmWhkDW
Sp0mHSonmKsfI8kyQSoNwgK3VsqH61ax4q1EVHb/A8U+1v1CycWpAdQ4EzDV9G5si/frECvGDYuY
9V3B72xevGFLJUNMVwCi7wIn88l9gnxTmPCaZ9Z8PSrjUCklM7UtVnVuei36I/ogHTOMXWza6SFK
D0L8Esg7FbocEXoyysM02H18W6T3IH66vsbLlN6sIUnwrVQQEBEE4+fgWqPqSegrmS2fUFZDRunG
2LmJl3jIvY7WuDFPAt6x0ExprWfB8zlne+0rIp8non6IN7zMPn1EQdC7KFEzW8IcatbiSESb6wtc
+4gYcJ9bANC1ARqy8/WprZr7Gp4WIAt5UfP9JJ+4oeIlIcm8hwqoq5HzAIM1qwKnRN2oZZKGt6l6
SHrHtOims4ZTdJxODZobhM1PeVtur69LXjtrIMmGyokBxZOLIcOpUPNGLbGwzKqtdv9Wu01sYWgE
hG6tlVl3nSN75i0amG79bQWpmV1mJ5AWsgI72PB+zGVict6BxY+Rz3c5mbKqSGv8GDQ8SKaFtJlv
o+fAau7jDZ6T4pv+APFqPJAi+/aTsxHz/5u53M+wGc/dYhZCAvUDlK/ekj/j3pECt7SU+/b9l/E5
ecMWPSDb/kbTrfike3luSTaX32rVyBbLn818cUW1pRIX1fwtctd8JG+dhaLWUfVgdPbgCseTfCo4
+f7LfgjogcMl4R0N0yYglGYgcdn3QZVDabbxQPc7uvURea+7unaT+4EDtrK8+ZVuQF5zViFnZS7H
IMmrqUJBvE+2YiZY07SNIGZ6/TuuuALo9aFdB14QoTV7ARtqXkaFIcGERsnG1CAYhzkIl2l7hOvz
cDYuQYQskO0+3zMfqlo1zXUI6NzWXviq9JZ/I7eW+HifvIVuEG+RkKit68taOxpnoPM5XtiGLIQZ
NTKA9nbtBVvJMhD/buv34lU/ylv5Dhw31SY8ZgdpVinggK+EGtCOBgUq+hk1GfHfObhuTkPhZwZE
MxzfK4/xztgHijV8yPcIC0/0JXLUXfSevEaPsde8XwdfcVAgsYX8k45uOUAzowhZCZ2D0A8RG9Kj
H95G5VE3//Qyxw+umM3MCK+BullDkufrfltsr5FEtEkoxhb78kVS3rT0720feQaCXLaBJt+LlAOt
22YEyTYF7VFp9Ykj0ztM017fqZWvhPcBgeWDoIfgLjz/SnLqK1rfzY89DMdlT73h5TqoDXei+uCD
cVHgVlrXvAeoBuE/oJGJ2UN2fCPKuhG0vyO1m8brXdB1/TQ7h1ox2Nd5L6C1U3eGxRwAAR1CclgB
C5PH2W12ND7Djea0G3kj39nggD+KHyLvpbliFWeYTEgl5SW0XyVg5m4ISZAcV2ToJHDH5BjeNtbe
CHjHfMVHniHOD8GFHQqihKHnFoKEOi7gX+JLEtiNNe5Gq3ZM13+U7HTf7ngKJPMymKvvDJQxnL6W
czBFzss0HyfhgLGlXrNJk1kULZbXbXQtSl1isYmVPOtUrRmAhWdY7UIkCbVmW3mkh9i510/1Y+Bc
B1zdULAnwErhQCQ2RwzaTQqvJsJZtqM94bqJlacSrXd/iTIr8sxMYxgPAQkgSxAtir444ZGCFr4m
AS21U0gYjOWxml0shQFhbKMsQKThDwBRfShlQR+YUK/mOaoLk59FfyCeQvAMx0QW+8gTpX7QhgGq
P7EMYydOHxQcE7hw6F8IwIDezSwuwmTtm7YowH4O0rmhNB1aOob5IKVonvj460+CCABiIuiK10VZ
YW/pvCrwjiygkoQJ+LQcMMHxGvz1swBSLwpIkiQRXx0PEGYtQp2HaqWD+JyG5ETazlGp5MkBxw+t
fPgzFPncKYxp77exP6OQZIe5Xk+K2jui197f75gyM66hpqIgDc+4gW5AUl6bwK3epepNM5CjrmMm
OGv/BYyKHLGMXk8w9bI13XESZK1SURavIXONgGYWiRZ4rNvzWThzafgwUJfDLQg5ZaijMLeFnJcU
GX0NasqquunNyAXVvtcHmlOn8cMg9E4Y8jLfF9cvA8lcFrGBAb6h0UG4HyloTHej4mfgN04yIGOX
bpTKgz7n9Q924beRNUYBA2EoBKsgVMmYuD7lWqE2qKgaRo2gGk+TvgDHQ+Fpk/HQ+RknRrrsJpzx
EPEisQXWBWS3zu0w9Enrtxl0Onq/9NrULbR9Zno52vD15yR5kaRTGL6ZAacyvrZKzEUpClIaCJ5Y
YS5EVX2UVUi2kmofhHY+NFYdHeoB8s4dJ8O74ppQ3UOcLc96Y3gUnS9Qpkk6lTmgEATvMuLftGmC
2dfyT2s2p+vfbg1KRkCIyS/cGriczqEU8NL3agdrUbVOxOh40R6NcGxuiroUrCYY/4WngsALpk3A
SqPNpa9zvF5GY6Ev40BUsuZi4sEydJQjeYmYtW8FBSdEuUjGYKCTnKOYZjLCelBDzKVEx+xMoFvo
aj1FUqqgfSLfjJS+Xd/HdUQyr22+3dlaXqlXXVqVxty7of5ORxDzKaU1BVVtxUayqbmN5Dy8+f5c
BGj1UDe5HgKvyKI/YtjYNR32AxTVMZxy0ipevLTi+sF7/7085oiPeGeWaYINNWi/KYQnSVM3OU87
ehUErx+w682komw7KM1HE8q9WMOQyLuSnBp0B2tS8vf3vi4vUJidC7K2SuK5l2cI5Y1Y+W9tUx7J
9CuIKk4nxNp6UGyFU8T9Am5zxtbJBN6QKR7hibuHtDftQBCskOd8V26YrykkCX+hYs5e/UqsjJUP
YT2MEUpOKL6K0auPKiv161MZ/cx0jr9YhQPvqkFEkGhBHvjc7sYhFEWlmG/NqdjryU1KPiu0nmq/
iz7YdeTx+qlaiQJ1SNUgCEBgg11kPH0l9q1Yd4g4EtP8JYBkldCI8yJec4AIzwhKPgjTLqa5cIhE
Ra7ha5HG2Yktddp+/IGaBjoQVc49uWYPiNJ0lJbmkj9b0IqkEm84HW0rsb7FXKOVitt5AP76ll2m
b3E7LlGYy0NTooyaJRbUpEr2KUyqtvcHUt1DxHF8loRJ36K6UnjoWkmRnNfrQ1ygVg6qjdi8k82+
e9QyV+673fWftfYlscUmcjdg7r1gWGjTYqJpqCDBZ/r3JCruh/L5OsLqhySQ5oYDwRuLHWaUA5Wa
YzUjRGUS7Tsxk2JvIBI4p+JC9X82YcfLlK5BIvEGlRMoZoowofPD4DeE+LUKJ4zJybdefJ0ScipQ
T8ccQLa5vrrLHAfzWZmDZ0aj6ocajEeAwl7ae1rrahMGG0JLi528JBjv8WrePbp22tHVhKsagqCK
zDZ3SkJQ6ZOKzqaianaRRnZT1N746bAd4cr8qt0nSuVcXygPktnTLtdGnwaAhFSV1SiaNRi/Gt9J
A99F1yWN/oU/w/tShWgUHpkXk5XdOHZKIMCfNTTyWl18o2KxzwvUZHX52IzgJcp09/oK16wGorlk
FpeE1Dbr1MJyGtTYRMilowCnTGg2zuhByVFnMVROKm41VMZ5m/0nAPHn3EJlPU7UvIWF+ijdkKTH
1CRwg02c/Bp0sKnclv6jLm+4k8Wrrg4WA5tR0G3EslaFaJedEmVuiat1S6LZfdUkG5/L4bMWBSG7
/h8YlqSqNsYAeqCAEavADZoXAUWLMt+E42R1PH65tc+mQkwW3WHQT7sgAA5UQYplCMgi8vc7KA8b
n2bZ67bQDCHEzBLvupGsnvelb2GuvgBkcWjYwtfSWnIbVQ+5oedWkvdeqgYbeUrfhwlDTdkdeIw4
N+Lat0MHBCoSCJyRJGNsRi876gcxbCYp1cQqVOWP2WR7VJZLTiS2diegJw2u+n85AxiXFjWE5tMg
ID5qx/e8NEOLjDwR4NWvpkI/AsMvYJQg82IXcXLcDlmP1qNZanW0MGxk5XGMqx6E2VyauIueC3ho
vPWR4oEbmYmrz6GMXBinfkI7n9Y0hrRvTBKkRwSbxWBBNtTUvLCLa8PSejm5VRo1fJBDuT0YbRVy
8jSXa8ZzDp4FvwQpFIMtQ6ukV/sCUYCNSobba9bog3i9US1KH64b6eXxA5CB6pOCjnXMpTMrJl2v
tsREpt+vb6j2Y4C8UUq3eKqio4wT1lwa5TnUvObFd4SWYUHAk0jBignGfdM1c4RRvBCCB8IYZKeq
dSnNrXAZ5p/rD1PorETlBEJrGOhlgldEvgSzdczpioyuEocA7TIgvHW0tNtmerohAi9JsgKD1mvc
aAayCATV/PP9GiWEC4WEfDOt9Z+gGvF0H/4jKIK/jmnx7vjGYUUEiIB0WE9QKNAyiAgUwqYWBtdX
JY47XF2OiZnsL6IKtDWdL0cwUeGpSw27NvqdLRq5YZlaTq2m5ckcrTheiEciUEXeDpketHWfQwX/
Q9qV7cit69ovMuDZ1quHmnuekn4x0p3E8zz76+9S7rmJS6VbQnKwA+yHBoqmRFEUubhYNzjDGQFp
H2aP5LZvW2icubHL2LObd7OKNrZSu4sIQ34Z9tByH15ySOKi9YMldzLjNkqCGFLtLHuumuZVrXBL
y8CoyEXrGBLGsYTEv358OX5CAUDMpCN3TWQhGRsZtDDJ+iUu3cCSN4P2kc3jdkGsNRsi8nz6S+dp
UBjiH0mslYCHI2ynCZI6+8WwCa5QXwoMf5neDfQcd34tKh9c2gt8MWAySLlb1iXe2YgrkDyjVu2m
TfeClAImBKiJV2iVaNgZx1wggY56h+OHE2Ths+C8iTDbCdEcMgEHzU5APB/WftBG78Ewfl8wmhA9
Pa5aFvcKMkLXN1C0rMypyLoyAFYeyxq1tWONCONuk3Fjqm+xZfut9MUyBTc212LA9GwSDCW5jIF6
S++NqU1LVzGBpooeJnX25MAZLEHcyjsNgH3+Rw5KCednsMEUvSowoRjYR5C5ftPJ4gaJKxlfcvJm
SyIe/8tARIEog+Dg07uMZR6x0IYchQ2cZW0eVZBhaOHfF+YUOrgVsSOqADSsOldoqjMkGnr4r8pW
ZfQ5o88w7XLi1FZVCE41TxnkjsHA9MubsMVwVNQyKVMtAJ/DyjGMe2FI9SuqZk6zQVDUouBStGiw
gU7fyGnaBPBVk9EWThUYRys3uo00J3eRLN3lrW4cAnU8KZJ0sO1mL6nlS10vN5Uahp5UwNe00T1q
SDpi2eFQqpimLCEiC2Vt2Fw/IL/6AC8+FVOVadkV0RAL4RybASC6NCox9dTcVEq+kyMgYE3Zqwbi
xlOE/qvAlafPcDG8RAldMvw1ppiWCjSMpUGuDAkztmzQVgEqkDPGypXKIRwsJ2weVUU0V/zS3VEh
RAFABcl8iy2Z5Vle59UcwhHACQWtvDVVPC2L3fXV/FUUZ1YTHMSqAegU7oyLGXNtpi+JSnAsp42x
kW4/Ji//Bj5JsLLUrbOdP5u3Rwp6L46n9K5xstcn6Tk6VO+WJwSZXsbaUBhvZ7z8LLSYsGF9n9SF
oqVQuJxSv+hfrJm2QXXTbgE5XdP03hw0j0rV2I4hnG/JXWy8Oql0xHDsEHeE3bUWG5CtJ+TbPHXu
VCnHLBLBnDnnGCr+EcNGvEWDsdo9xMQlKk2ZedtF8dfrG8q5P2hxEskINK4ZmGt77pXsulrSXMJ+
ms2jHtwOxRcNIMfp0W6/6PquDwSxIicboZzJo25/FcR3M2Yhz3FSYoaOVza36YxRRe6keONy0KV3
ojnd+CINAqvlJEQhlSZADAqoImxHVzpUpAY1OabS76Ruaz/IfumqX/EeMj3dy/fDNv38fn1deRay
lsjoqSGmyivADFGcke9mrTxMoXEXS1/+XgoKdwDoAuuMJB1z+5s1oVR0eQmWxtlvunlfN62HJjLB
XczzoTAQBccemGOwSlNt17tGxnTCdGrs2l10mjbDHvwZrvJenvRPtMoLSp9CaYzZy4ocIEsOad0G
PZ07c4txXkfwnt9mDh7SovkEvEOmESCpZUTegAEwazgmdlQjnschA4W81v7A2/X6Jl3ixeD/1xLU
89WzrMro5RwSQPOb7bsvKhjNZJRWHVPx0hMGD7rfkD/++3odEC24cVSAafFausj7JWimHswWPkp+
VoyDpvpjJrILasXsbQBQA1r8ZDxoEfqeaxYYjRo001i6xT65s2+eze/qntwuB/kp9VwbSDH0xYGI
z7u+oLyzBXChCfcLdCFcFyM1naMSAAD4rLzxisZ0Qg0ZDlHa6JJxD9u2FkMNZ2X0cxFaUVMNcBp3
5ewMHiLC0rWfga9Nt9ZNeWpezV19JPtF4Dp+Ufldruof/ZjTZlRopaly6Kdu3ycIXu6K0wivtdGe
kP/7UZ1qYP8GDB4H2BaV8zfp4Pe9m32bvdkx9kIoPO+KWK8DcxxNKTFD2cTndK1v7KwnEJUcTa/y
1aeq9NrN5BNP39Wn+C59c0HKd32vucIBAkNhE1aGF+T5JoSmXRKkPHE6zWOfbfMW7d7jQxp5RfCj
Gb1cNKiXY9FAm6FhCg9HDEZko4psaBqdpF3larEM5CN4qUfMzLiP7djJkhitD4ILkWPLFlpyAPEA
jynacqj+KyOT5sGokQ0q3bQAR1Bnfw4hQlVN/eteSNx8SOYCg0afBUjHn8spNKUKolimz+9GOiyj
2qEkbYj4lC+pIyAGmA7UGbCAiLiZo5lEVmjmICh2zRf73Tp1ngVUZXBPYgcI2cntveWAsVHSjb3B
NLbrlsJzs2eymfNaJ81c9zVkq277M39tTtm9dsxrx4aRkgoUOhrosl/kt+ti6a8yh/VMKnNY7bSG
wWSQ2ubHaXgt/3rEA11R5E1g/RhYJbMYRRUk3CXgOKUrNX4lo0CUAk7yrLQnzOlTw+0sak7kxUpn
ApnbqgIhTldVVODR3HYn5WQdlyPxpR+tN3vogJOP7e76EnLOODI1NAOFxBflTzi3TWAKjbGTYZtW
OR16Mm1R/XNM8lOzPvDOdALF2oJASTA5jbtvoF62UJGW8SZj9m0cinpM8SxFCN/trHC8zSXdu64X
1yKhlgJ+Deyfzj789F6LSgP/YQgDEOn6axbvY/mmQxajd5vhRQXF0HKv4kEYf8v67YDgShT58rRc
fwGzmamBsZ11oeNMBIt00KxevdNr4/O6npc+UwX2Dw4aYxNQMdLoR6x8WC4ZQTi1bYUmlye5QDH6
0IHGSb+T5IOu/7gui9rC+XE7l8VsGyALUplT/zz33yx9Cw7NZDop8Q1JBJtHf+hcEFAaq71jPFmj
pQqsA3sHCjdfwv/bodtbseh+o5cnK4ZiQdAmCfQkwqjztZsJqEAnQv0yXpFdZbsKRjIo8V1dlpvr
K8dTaCXpVxZztUtGs8RxlCsl2N2XXa6Df4Ek/jKaj9fF8BQCQRIgA6ino+DGrFuWKnXSo9yESQj5
nUXCj6mJb2SkXtDyJ7g7eREapWA2UD200G/CLh5A9nmmhZClJtWx78P7ZTa3FpgQkb7YpGm3k7V7
Bd3pWa06ZLpVlSfMmTyFrQF+5o8mTQWq8x636+9hl7irkeVue3zPYgRv5aD4eqMcMLD6kKTRfYtC
QgZAvoV0BbAIkTMVf30OEUWgcQiveBVROetHx0Gd07EDSr5oiZNj6Jbigr8J7IpuLuFR//X6RnPs
CXM8kNIGsFlB2x4TUSxm2Mx5hTFfxTJhesl2zr4tg8BJi2Qw7ssIyjQjQVRhFELhLMG2mEOvFlIk
cUz2TBPGZMO6mmSlhSY6Zu12XyV0eGdelPjX10skhfGSUUX6Tu+hizm7RQjU3B75R9V+vi6Fv2J4
o2ug6UE9gvEntrIkFsywwjRqkGroO4IG2pkIXAlfld9CDCY3H039KC8N3XrpptDvcmuXzO7UC0AI
l9cKzBkJbLSQg4cHmNpz11gXVpBMFhZMakF7OHb7SqtPvV5lzpCp7qgEW3UUVR14y0crAOiOQ5iM
TrJzmVlipQ3Jiwo4dkwgm8kJ0662pFNeru8S3WvG69sI69DDaFMMNAtfx4SHBMPyatiCqd7MC7p4
g4/rEi7vSZrmQkQF0jpw/rDFRDDU92qj4V1h2XHujUME1vhozH2lLd7HOenhF8Nc4P8uN+z8bqZm
s7phaNG010vczR3YBezbJHghAdr8H8viNKkCKD6n6AZMGpiFUKAlSKvr9GNWwoiMFv8UrRVuFNv7
MnqTNcNN8tk1LXDmFXBH06ccZk8BEUV1lyurYtwEcm0APADxx1bvF4Q7HdERH3exN5CvuuYH/WHU
33vZ/dsthCCk2WkTJdw6e7vFgaL1bYkIteq/TObXoNmH/WujHhYRCdWlNZ4JYq8tDI2zjGxEZKA0
X8Cd4EzT9romlwG+iuQaIFNIsJl47dJTt9qrVh+WsutMxFLTcenuzWIrRW9NuKvHY6Uew1aQQOTt
0FocY4claGr7poe4rJrdWd4vc7MN4ndp2nWJCGvLlQWqB4D+gRwGAOZctWHBHBv4E1z58mtnJzvd
WB5KrfGlpncAVxFEPJfuiXJDUly8jVmQINc6l2ZIXRKW9D4cx9yxrM1ovwSVf32zLp07lYHuK4K6
HkbtMjdImQz2XI4povnyhzE/1skpmgGFFKQOeTaHhig8+wCFBtKCWTdFqfNCs6gU5cEMYqT9H66r
wXVGuDrwsvvl/5il6uW6Kqo6qdyy8MzqRQ0+Q/1OS/Y5KPdTUa6VZwU4o7+FMc4Iud2o7zNciDYG
BMfp3rAeDKNyLHnfit7nPBNA8wIeJ4DDI+XKbE832mNhRFi4ugY7RrMl4JQ2MO35+upxpWCuDlhc
EEnirjo3tKgpDVRps8ol0sNMKkclj5IlmrXAszQEKr+FMKtm16METwshCw5nuW/jz0U5yJiocl0X
7uagpI+oGCnjC07VoqpaK40hxk6NYw6Glh2yCq2jh9O7hbGSahjkgiPElWigKgl3J6NtgdmjyIgK
Qw5wNwX5dxpItJZbS3tprLyu3F5XjruGv0UBfnK+UYNedG1SljCHedem+xo8l8RA8CoQw7WHlRjm
uJqBUff9CDFB5pvD1z56rOLX65pwFw11EgsFLcu6gGGTJNIbgOgrV1UfhmTTGQeZBMBquqYI8M1V
Bs5HRocRvAPbjxuBy2nUcigztvGmmjU3AXZ/0mfB/c3dmpUY+vfVrZflo20mVEzagzk8wfAtf1ZM
pyv/wZXS5tL/U4cu7EoO+PoyVUkhpzGivdbbr8US/sv2r0QwJxXJ47BAwQUjncNHA1PpyN0yCQI6
/vb/0YI5M61O+tqghtwq6SbCfKF0W4cgq9RLZxAmDqi5nsffiFT/6MM+YEAtOra1DmF9EYG8bqQt
estWMt7N3vY6K/eHRcf8gT4B2/OwSxfy360nGzWYFnqo6xDy4V579XnQt0EryvgLrNxQz81CzcBD
ZVeQkTXEsyLMGCSOJcLkCmyc7bipzXLE1HEIUUKPdP5gbwz1YIlSV1zbQL8vMHbI9dgm/fvKwjV5
jiJlgpSx+gwKp579IXvAcADXAoHzdS/EydnCNFayGFOPlDGerAGy1K2y6Q/xbXlbvqDKtbMWB0Qz
CB7u+5311692KhTNUVgsXFAs4W2kWy0eORXcq/ysgSAz/2GJPDj97guTX4mgAdlqDZMw6zQ7gF5m
8WoXH5PyLSXuYD/Zo+oAGyxYRe4BW0mjxrmSFkRdpmQ1FKpAT4Ux91+LY+NYN9I29shW+35dGt88
/qwe42itAdP4Rh2v6QazgbW496JpAsmGMxofpfF6XdYlvRyefuutYmwx7abWaCMIk+dd7stu/Kq7
mFR2OxyaXbonL5JD/MHvDtJW2zaPsYfBBde/QLSRjIG2YTjIdYmljRpjB1DBML1hPsZW0b6q1c2g
/sOLY60u45YB/0ubUIc0tdA/MGQxdgB+2syNsr+uFSd3erauv4BnK4tBI1QFQCHWtQv9Jng2Cs8C
EmlJdlPvleaujHGHRrtAtgTLSRW4ci5Y4OeiTJFRgZ3DDZr0dSDJnkzPRkBlot2eJGAjS9y6+ZfH
yZ/joTG+uQyWNgpTCO3HZpODTK0eXfAXqO3XMccwn1GQGOZeBStxTIITfVh1KlP3UvRoVALRRdNV
j5lkCbQSLSXjYlSpM5Yhhxi5/DQSt+oOVh8g+7iLRnfG2FvR+0GkFuNkwqyKpEmDvGC+sbrbsnxW
66frZkk/+Zp1MK5lqLOqJlTEMj5N84c2C6Iebhprdb4uUMF2EJrJAAH21L0us/SokMSplOgB/Jn+
bBrHuLirMvQi5qboxF0CKM9PHONIGlut5SSGaMxtfdXy/pRk4REjvw+ZHh8aIrsLxuCUiukbkyy4
H/g+DFG+hecRpTk7vx4KcHf0WofLKJF0N5M/5STaRvmyUZbAy5vkBnQigpwQ11YQQKBVCY9mUIac
S9TQijhlCT1xxuib9egXig72MxEcn3sVrcQwB1vv7YYkM9a0i4dNbttuM8Z3Q6x6ufYjIiKaHE4B
DFu4qrwyWpl4+cV6joxr8C5FDh1bYe7rm2YXgi1njxvokEyO8jXZiyr23P1byWXUNJtOG8A4gbCv
w+T6PHVJv+0wbkBeHLV8SweBj+av6p8CM+O/dCNZWlVCgTkoXyXgee23tvSWdqOJ7lZeOEsz8mAB
MC1QUDCXu2G2Rr8AfOVivMR+ksgRh/8hacybIYpEpsLzlmtZzPHD1ISilAucgUlNt1HojeVDv+yQ
1fGJ5GCKLTiA7X9Yx7VI+kmrO1bPw6rOYqjXZj9z+yj1P6fuBWS5boRxa9cdJ89C6OMaQ0CATEWF
8FxU0w/dlIFfy13SjRWA8+JdtU/BXG5U1bNDISUfz5etxTEGmZeWVvUtxNWIiCx9n0WqI9kPNlBG
CznZpV/lP3rTFCjJNZeVkqxdRllnVRrdQiCapu1Q4nUAwIopooTkOa+1dszFqpXo4e6Qx3LL8T2V
XTm6T0UU3ryLjubnMYMPZcOL2e8oEvWhWcM/lnZ5O1TBI+IFwYUjEsHcpUUpVXbZNQgPquCEyo5f
t6KHInehaCcqyJ8phwxj4Egq1XFhw1FoaFtWoq+tPDmJiHWVe3B/C7noTEIiLLbbCc7Pmuf3pXuO
SbSPkfCdPlrpKYmVBxvknddPE3fpAAhFUdciaGVhIp0CkAo7aLE76fzekHv971ksUExb/T6zNZNc
zINEA8TYNHc2ie+iFIiBsJT8YP6X3AdYd21gFIBF1DRmj8xoiEfwoGCPQGXhhJaUO3HfHepIVD/j
G8NvQTqTGu2tKVNTA4LkCk+K6u1/+4UFLpXrAv5ow8YVMuImK8ZLFwh8MAJkjg3enf4ljgTPMA6w
EjsEUmxsE4A1oHM496eoeKv2ADiyOz+A7yN48KbP8gCq/WCT74u3cDsdiu3spfvAyQ4iBDDXl69k
M861kNputjXoONNumjCL3CiP0Vg2xe5CME0qzXYjXkvXTZ5z54PNEN3RoPgHLP8CR1QYSYT+NiCu
M8yi9/QB1F1OU3oSeb0uiPfyBIIdBECA31KODOZwpWACM3OTAAlo9L4+51spWzZBikb2Ztl1+g+A
Am4NJNCS2TwlhgjlwNMTcClgjSmtBP5/vrHmIo/FmAAzpPc1JoBnauErY0qcPi07F4eo8OQIlJHX
deb4EzSkoTsACAR0I7LgR7XoizlQUBzLAszkIcvHOIN64boMDpAUQyc0mpX+NdyITbMPi9GaeY9K
lTnr9/kAWBakdUdbsYuDNM94Xk/SPfJS1lFB/OGqS/IN7BoAcJlD6sQhhmclf0/gRz8JYHawA4Ec
gS1EV7Mq55MGvQfj06if0jD1MOgJqz47gUkETpvjf86EMU61RxlYrkwIm8IJ0CXJmF3VbAxHiuaP
60vNuZEgCZVUvGzw+GDPSlEjWUFaxHXNPKSYwIjwP4tjyVNmaV/PsbFpMqI4IIz70U3l83XZPC3B
5YSBC6iuIXZgHFMRBXYHyDocoBXtixDcQAUScL2oP1ckRmWOiVLMS2lBRaB1GzV39D50RlGjJseZ
n60jPTar+Lgr5h6cjqgUSovpohfYUr2q03y99K+vGe/Mr/eLKruSMydIVLYYGe2Gc3trIWqsMf2q
alwJvOajaMYtzzgMUAJTujZ0N7HuLeqWRs0mKNW37eDWmgoSUNmcXssC/W+yXnyPM0wAKZsheZGb
Phe8u3lLCjSjjfY7NFWDnftc1W4CnXk/SYCDLlXjJEvT3RtdW3uxUbTusky9QB5vaUGgYFAKMAwR
YAkNwF0whHoKbWuQUQz9K2kPfbBTwpu4ExxvXuoGHai/RbGMBkuZ60asw7/pkxE4ijG4cxl9MTrT
TdXgLe2bPWCvn3Ol7mdZ9FD9VYBnElPK+tgxT48lJUsY0qeHcZffZnfdhjixf19sQEm6YOYiLVO0
H8MNCLQMEbssJxw4E82ckmIwazOmxTNjvldUVx0euvZRTU85EuKiAcEiWYz5ZEOtLFMLWeE0nore
dBpMn9aH1h+S6D4ZCGawDoJ95Ylcbyvr0FoDCXbkFoEmS+4HBYwphnInlY2bDug/XCzLGQzp/rpD
4J0SOuYKbGAKclTsa9lOarsaKdyixz9TdqXgRYlTbxaNHebqtpLDeFFU8dsh0SDHDkbvpvDKAv3u
9b2UbmxV4OO4onArAAUOxlwA6c8PviX1aa8ZcNgliK9DjOcEAWvdeV2j7Az9aItaEbniaFyMNcRN
yILlAqPKjV8lwl4O4129mApY8oD2mvNyviU5UbwsDm6qbPx7Wgd0waPpATzEeLNeIGW0Gh2Q8Yzg
uMrvKKMjBvTJ9fa6eXCVW8mgf1/dF0laaIE8QsaUWB/dkB6DOHbxInxCAL1Hk6KjSSIifp5IC3PX
wL8LHu4LjqIhH2t7oWjlUXmWJJeEX61l347POcqFwmQR74paC2M8StmrQWQhFY16buJGw3c9wQyx
X/Ojv2XIawbjMTb+GlmO0dHIEgBtgrwiGtbOl7SK4kFOqEhJWTaT0h2WLt70o7m5vnOcXmbIUWlj
n4yFBNX8uZwFDWltTYNAdewdU3sKYxRdwU6HdghPDT9R4kJmSsIYzFzUi8dbVAwBoMBRHAeD7c1N
5ARNJxXOuoxqqGTHfh6/yNZrbx5C67HQYkBrBKEgz4v9osVD4x8dr0O/aGWmYCoIk1bCmiqR+tSD
7KLPVT9Ck2FTiLiSuJfvShaL4LCnCNCnFOuqp98jzHDIMQvHBUDvpQljPy7KvdpNtSNX5M6Ww9fr
m8qLMShRNiCSoHO/qNajiDa0vYyLn2TguggeCUIqgOUcIoVuUQnQPSJhzNlYFnRpJgqEDdonCbdq
l3lZ8lbX/oR2xut60Z9iY4q1Xsxl2ywtSF0oJnNQXtXsGziM/uH3UaYHEhiNYugNOrePUO5CuyL4
/ZbkT0o0fKi55P2LCAIYEYawgYSbEVHJjUZKFO3AQe9lYNyWq0gQHnCob3CiMWfmPyJYwsmiknM5
SxG8W3dl7FanaZ9u5/v6i74xn0znW/UT08L90m99eyuNjra/riDdg4s9AqSYDte2wL7D+pOgG8YE
uWDXkjvXKJy5xeQKUdcgz/lT3PL/CWHCBPCYa3ZDyyAaeamtfZ556mKjKVlz8+ku/7yuEdfqVsKY
SBZUmnNtFBCmTpKjgNNPFwWR3DUDiTQg0+B4uuh9RqElttQG2c05BP4OdD+Y3Ja9KEkrsG++HBAu
wCmATprdGwxXxGGlKDnbjsatjBeOn6LxwlOUVpQd4+4QwcAFOFoEjewzR5KTFNPp4P6I3PideUgw
96r7YVSpIxfPWvD491tE6b7Q7gDAxwW3EFkwoqKwYPLV/NYhySmJkmC8lfsjAG2Q555hrhc7z2wI
MMdvFpSorUMkujJEMpiTE6HK3RYJZMzmhiQPmnGLQPv6OvEuwLUazLmp5F5GFQoixuEUJSC+3Ve9
JxzAJlKEOTAGpgipvQYpjdZu8jrdzED25V3jX1eGd/GsXpjsy92SVNKN1AnQGei2E5GXFODi1Pws
yM/rkrgK/UkhWXRZV3FDQvoZoTUkVZgmZGISRG5us1YQ8HHTkWt9qL4rKTWaI+dqxLIN8fJg2JIz
1ri2I8Uz9fRlUDovIh02bkbtF6xASzc4RRlvsiy5bepJ9DGixWUi+kzO2kKnz/f+IN2Rp/kBM5wx
xdZRLIds5X2wm73CT17sN9Fse27gtF4G5oacdaNV5wSLPdnkdUSPbryUmwyEp1YZHSZdd+C8tuCH
8KL8HyCIZ4kD5pRHeOP2OgWLhvHNNH3UIEwcfRCwzaA4UZ6u29T/o6eNvBf4bzFCitGzqbtyrine
ER1cwT6btXyDnOEXKw/3ST0hWMt6w02N5Kkk5CDXc7W5/gEcD43HE15PuKPRo8Y+SAc7iLQSOCs3
LCOczs+xtGFdrjFu9eGQiJwbT12I003AFpDSRy3j3LqzekyImSB9YEfSra4gLjY65Lxit8N0sxQ0
lHNk+rPcOvKc7a5ryjm+Z6KZ45vpTdc2GTTNlZuk8rP6tQgEIjjHBSKAjtVohhlNSefaFWYVxBMF
gCT1Q9J7ku4nZBMMx04T4LG4umBqL3prkK3EGOFzQcOcKkZsYRkHc6fOh6h8Tcbn68vF1WUlgsZD
Kz+USWaYBjFEFLGf9Dc1KEHBl7tMOyIauEAXnokV0dj3Rxlm1ZZmJFNaYWNAvJ7Hh7l6n0K0Vnxc
14cepAspaLGireAY3cq+pLNcGlo1XXDpZY4yOMQtvml+f1IxMPe6IN5bGhxkeLWDkxfNub94k1Yr
l6I4nZURte2b+RA+zrcxCAelfbjPIa0XVVw5cela2gUgFXPg5UiSUSM7RdvkVJ2iTXxjn+RNuF22
xrYRjhflCkTbPqFzLIE+YjyWlRZNtFhQj2CC6oD6YzcKjhHPurFB/5FwgVxI1ZhMSg8JsnQ/YC52
u88D7182aSWDCbNsTBcZgwEy5ofFm28z8IF8b/x5E7xF79LmH957KnjvQKAE50cZh84PE9j+1GGh
pekwlyeAJMHNjzA8d64rxTtIKylspt+qek2uRjwgev1Lp7u5eiySt27ZXpfCuzHWUpiV04O8l6IY
uiQEHOqYUjUds2QjJW9Euy2Wh+vCeKZAWTqQ6aajDNizZPegyQB1EVDkc6Mi52a2zrhUkW+hoVWw
ejxRNsxZoWOKwYTHOLxKUxYMHoMbKtMdyrtz8t6LkMe8DbIJ7RpDN72GhttzM6imcdDbYgB+Jfre
aJ5dbOIWPcYishYeVAB0Qb/lsIYQon9YHQFrA1egr2xCH1OWkFS7NwI/86VTJYL9cFduJY6xiCqN
c6MBeaUrt4DCVyBdpTBxwYkVCWEeLaQjgxo39D4an+pxl7WPSbj/e2NbLxtzq0plFtoxUM6uYkAB
zF5TI/TpC8yM5z4R6gH6BYMGrphZLKnHwx5RHy23j167dMdZFkGXeCcURXakryyw0MOPnpuZYUdD
roJJ3I0wbKcKJrecy62KzG1Skgc9+rC1XLByvGABlNG07wlsFBjkcC6xw0NvDGlKoZ7AdD/Ujio9
GlnoGLPkxIaAcEMkjLGEWgO0LVPoi6/wSzAKztOhXZLNrGDszua6RdCVYoOGtV6MRVAooJ3SDtlh
upVBt425v06Q+HnutUGHzpZ7CU/O6yK5dr5aSsYNNWM6zEOH9x9wt4e0IF86cG9oeiTCvfCMBDaC
IhSmlQHazhjJsOApHkq4LCZgo9X0tbZeCaDm1l6Jd0EkeEjy1/G3MDYZWXb5XFoqhFVhtBuzAr36
/Q6zefexXjiStfxQzal3bEkWdRdyPe4fLVkGk0hORjOhHSylYTt9/TKFqrPENxgbI9i2y3HzILZd
rafKWGUfwOkOVMVRrb5Fit44cmvgLplPVjX5uax5iRzdTfZX2Qy80n5ByLZNWtXpzPFOrZ7DSUdJ
NXZkjMT9B4OiQw3AKow83AUoU5MyrbJwNicz3LUt4oK4+1kvjSAs4J5K1Bl+jXOhA37PXYDSAmiv
SbipTfm5DZ467a4ptsv3cH77B3VUhLwKpfW/YGQYST1I9QL/mSa6OyP9QSx0rougSlxtVsEAo02d
tXlU65Aim+kDvsVNMQU3AOdZnpWHThHFHvwbeyWPsZ6lXBa4MtxuSOKoTiN/X6L3cspdudc3qHre
LMr8HMgvVtu4ZiaabsQ9JCvhjJdLJ2nI0hD3nipnR9t4yuXgKY2WjYWV/fvNwwgXvP1xVGSwg5wb
SZinfaCVkFTWJ0wra+pTJJpZxk0xAJAJS6SU0yA0PpcRVyh7WJOM28/+7OfnMLIcTDFDh/ZtD4OZ
EkdNnmzwbV7XjHetr6VSg1o9+vDAnQkGNMLDYexWJ7smuiOuS+DsEhRCigjwcMxOZwFSNeAL2CQc
MH1SX1INj69YCz/6yQBcqRPh2Dj2D8ClrqAYoeDdwl7o42wuZtfC/iXlO3gQPHNO91Ixe7bROlry
eV0zzpV3JowxfmsKFTUaISzPDv3U4BJyxlFQn+Su3kohxsYx1HHRlAGpmQUgr0V9UbPHFL3skfT9
ui6cm+5MF+b6HltJbiv8c2N1egFVwMbqgDcitdfY5GbutRcMVPLNRGR+oiWkf1+Zn7moZBhph5WE
Iq8JQElegs59f103jo2f6cacLNvuQ6VqoFsIGpTcrp2xE+HiRHowx6gHYGvKQuiRTNoRvTnoLiJQ
JBP4IU7wc6YJ/ftquSLM3ywxehzWYG3N7mR3m6lR6XlyjC53S4FN8NcNbLWgh0Z8zD77ulzJDdLC
uYOu1tPaYx2Lck6/Ou+ZQBUK/RbBvviySsJUZQkijI22Qxurr7uTUxyll1v5bvwanoBbfgb+5qba
Bn7aOOlH/jMVfQTvEjv7CObSNNrGpi0gyAxFTj86RDlNhgvOKQujV8BI0CsuSrOmSCzfVf1RnfEe
ERmkTikhNasNp9Ue8vxrNZ2GaHLCSeBEBBtpMU5Em+K0rWna1cTArXHe2pLo6c53H3+UoV+wMsxS
AqVDS6gEvDTs0ZlCf0y2eUoHomHsy3YUTUoRrR7jOGKUMaclh0AMukBX67Lcx2Pq9rE3au/XvQf/
aP9RjfEeY0HyJpchCUNf5h5ZPcUpFFE2lNZmrp0Dxn/UetF2fYwAQ56BjvbM+K0p3jv00A7ye5F4
s+oMItY4kVEwvgRtmuhg0KGXprz2wbswVSlaNyZmUuoBc40m/H5Hom/SPO7A9fjWVcbm+vbw4qb1
6bWZsleHgXHDQo27CnU0JW7AEteGYOEFmXd0YxZeoR4MEaUfr9p5JpRxGXFjTnlvwhHD0O197MuV
o+yKY7yH/9BVt76TnuFDis67riw3GgBVOdjzDYC9L3PYiHwCFWLtMfTiXN5rSFRY0qeFpqHrkrjW
8VvSRS67UWI573tImht0XDalU7X/cq5WEpglLC2r72V6lzXgXLeGTwxdDUVsbtz7ciWD9bF23SaN
Btswsq8meVrCW0ATpgy8+RoQ5IIl47okOrDIQpeDQdgaoSKNVo3Wd5xh9UFTUK2xvak99fFdJW2v
bw73aK0kMS5JJknfpzr1Fu2jbHiG7JNK5JH4BvBHG8YjaaEal8sIbUYJAdPgS1rnF6qvVJ1TK27Z
jJjciMkggFu+pvnXcnDHXnCyRV/AOCgQuCK27qBlW343tU/0vVxfRe6dtVpFxkEtGVmCfKIaFq/h
+EgUDPS7D3ocXC9vMT2uErU0CAyEMJ7KWIpALzAj3Q1BZGnJbrC4YwjexMgdRKUokSjmcJljoy69
Qm0RiSOJ7teXeP4ypAdDxFMtksQcMQ19dKPVUkmjBKD0MZYiV2kdc/qcROAKrvcD3T/w0mAQRgLw
PMiolxkU4LQ8INtvUodxduZHZ9y3Ijg493StxLCnS42zNqSZmsX6hq61YTyZgSCvyDXtlQjmcHX2
oPQWfTmO9lPU/Zz1/XXTFqnAHB0jqU0Qt2Ol1AIDpNLQk/utFvz874Qw52fWa3sc6Dqpg4nBnzlI
ObZa+OW/EsLe7nnTJB3yBHiX4h5KVH+R/oe071pyHAe2/CJG0ILEK0jKlcrb7hdGVxvQe//1e1i7
e1uCGEJM35iYp5pRMoFEIpHmHIvZkQzDUrJeYtqg7o3YbJY0lma/hub3iG9TGQDfVyL1IsT7u+eO
cFDAWVmlyaKJrTG6A8Csdf9dfwCv04N2V3nxO8BMvbRlptccX3kLgmdW3SgSl7p6WE++QXgIVA46
kJ0l5gP4hmv1b1FfuXVxTKKjhknj6zu36l5PZC1n4ORJoER6mNgVZPHyRwAW07lK39TY8LpB9VtK
varKNhbJvl2XKl1mwUmEQZFruB4Rdm60o4ZBYzZvwM31J3PjwSP7eVscg5vaz9/UzSP/bA5v1+Wv
RhwnWgvOo201ks7Lm5kP383yVQEZRF+TTappKDARh+VJEkkWevnJa4YlOJMi7IPBWYKctgSBUsho
4AObkCmyyS3ZIRGcik3yWhsX1fRp74CYcniXUrrIRAgupa1nU8WdD/ukG3t8ytNP6WjDF8jMleUS
b+EJQIAFnaFGfGzcYqs9RQxtcg8IQuvZ47fWNtfc8l3fBE/xO3lX2bDT7zqXeq/GNvMyWRZAorFY
fqhyR5k6/rV5L2n3QJsnM5JcNusiMDGylDnxdhDso02NoVKXEzHNHQvjXRK8YsL3utmvO5a/MgTb
6IgejJoDGVE6vUZZy6LR3CRjwMqy+Jabsr6U1VOGhhTAOQLmH/mpc99S1WDGywwEHTbGmICSyWi3
6evIq8pDGO9VWQ1/PUOEwreJ9mwMfYljRhnJm2zMJmR6n5o3dGjDRKIjBvsslj2Yd42sKLd6ok/E
CVdFHWD+dLKhXqR+M6eDU+3Dws2c/fU9W4O3Ao/YX62E2wB4GLkzFNBK2TmPk6/eRgej8NL38nvN
tH28jQ/Jg+UG/nWxq+Z4IlW4F6wkRZdJDqmtcUQ/ozq+h4pEs8VNXBxxTA1qKAAAPF58iQ11qpOM
o6iRYjxZ3WmJ3wAjWB+9hm9Ne2Rz8v4POp0IFLx+3elKYijQKXUm/UgQErtBZ6EZR51kYF2ry3ci
SjjNs1Mm8TijH7CjyeOch27E7Zt0lMx5r1rgiRThPOs4ug3vIIWkW8cA/8JDpt5ZskGYNTRYNPD+
3SjR3xMw0Ix0aW6cuYeJ9VStGQnvqtIfizdQQzrRDcbqouCmb56mGLBDG/pPb2l7mcEEJtmCjX3u
SgYTwNgDWQpgqEwZ49GavhOZd1y1xxMZwmoaaFUwLdQglvd6aHhZ9mm3P9rZ14JflelXMkiC1c07
ESesaqPwVq0DqGSaH9b0U9NfCL2RJt5W3zDg5gP6mImSm4ga7EypVeTL3jXT6PbVZxhIbHDV0k8E
CKs2mKEZlTYE1O02yQ6A+JOSGq7dI0gPAfN4ubpQmT/ffKAPKKHD4WiNqcifyrA9UAv9OHMXW4cW
Y3R3XAVpkW422e66w1jbImClOOgRBLaHdYEQM+ajRfMRDoM82fYjuhBH/SaRZVDWVtAAN4gBOBb0
84q9MmChVMoqNJbjpXsBMPe4NYMe3theV2bFEtDniOFsFHKQ9hLLCw2YAZTIsVJXxfQ74NMClQHX
8x+IYc6kCPdGTyt77AikAOnloSyBXV6lG9DvPDco1RDUaq4rtbJ2IBU0AAe1oLaBDuLcNICwnJrO
aKeu3YV+UTc/jXZ0iaJKSjOrYgwk2o0F3eWChckGyQEwc5zU7ePyI+8xNqPVD1SKb7W2RWB+xFAj
jA02t3zGyWPMjkhmmaGSuoGTW75TJfGTSsKPOeGxHxndMQvKuyQm7wWafVk/k9uAZwZT27liY1DR
fdJYMpy3xbEKl/Qy3Gvgm2yLYHb4/JMyq9SiuQozTN6GbADFRjLfWa2rJYeMvlzfy5XTBiQ0NCAs
SIkqSC/OReUYRA+bJM5cTMhgiKLjgRvkuKO1KQlwUzdKK6uHra03unH/Ly0GqOIEF6wFmVIbWpO5
XT/2TI1Js23LopGMU6zBlBALg9I4ekASwMaeK6bOTVAXE0q/ZbjV1UNf+yG9zRU3q7Y89ZBw2Nbq
gZQ1a8yfgeOH5rew3gfdQyTDCl4DUDv7EmGJk5hHPB67zE3emuUhVX9WXgVS2N/dNkEGch8erYfQ
d/xuR+5k4IprlqRb6BBDDyeI8kR8pr7XgbuxWNLS2T/QYmZ5SzRm473qgvs0ZMvyX7eoVZELliNQ
f3Byvx4MJ+cpHG1e5VqWueO4od0BTN349/tk6W4pG+taK3CRL9zI/ydLeA2YEeljYkLWBEj+LNzl
fcyayFXnu3b2DONxAsJRrfjXFdTXzsypVMH/kYDHRTOmQEzKkgV7b7TjW10rmu9B4Ey3ThsZ91pA
rN/BMDrlhrddk7OUqMGeq1r/OExpjqKsroFLWxnVPdX6unebukH3RWl0Wu6mCtV+hg0n/hBxXFEt
JqxGlupGuQuSiL+GuTmlXqW0mAsJektSfFrTDhazICTbFubHhAekVaGrxnJgrkq8tE3vQLUd8Tc6
S8QsVi/6OHBPA0fOAlIE8JnOzycd0mrSgK0OKnVtW4/axmlCfwoMyWatmgiIqzAJp4MTBw/icznc
In0z1LgThwmgCX42hNYfpa+7hE2BHgcbGnWBD4TL9imFC7TdPsccC+NJFsoqlF/tXKLKhopbE/3U
AP4Qm0bmKe4towO1iLEB+HSw1zxg77HR/6l5HE393SP3jYM9MSVlusPiQ7wHx7qf7YCpth9vJj/f
dqzzn/Vj9Zy7/zDXjdnx//k4sd3E0IpBURbek9kC2bjx3NE9PjI0t4N9m/eSfu+1zT8VJtjYwOGw
lGUlACCi62xQavW3BtyXp06J0m/Xj+vFfYO+RATh8IGgrMKgmGBoGggLoowXMADVeLen5rFB5PLf
ReiWhjZIFbBDSISc25g6Dt1IkwlxV9kRF8A8ravwRhJ1rRXWz3ZIcHZlNtskW3aIPNahr93ovuP1
6OtgGGvY5HeBr3p/rusl2ybB0U2RkhRVshgsf2rNfaltg0SydGugFmdaCfe0aRWkbAbIsJ8/In/e
917yHWNB90fNfZh3DwHLQmYeo43h88117aQLKrgGa6Z1U+kQ3f2xX+aP/v4TmOVboHwfHrLt6Cal
ZAfXl3OZe8KgHRyrYPV6aWA8usNlnFp/xvxB726kpM6rIpA2UDF8DFyjr6jo5PLtaBFHQ41gVrWm
bTKoDN0SKNfK2ovXBiKBXEQpMFWW6VhHsAw97RK9+7KMqGDTZH7y/GfWpUe9gYua0l+1ZruaGbtW
luxm8KbyJHqQ7N4i4sKbngTJwu4lqdpqtbEYJ5jpfLCnvqtUGTYWxaxzlcbKNrDMZ7V2Uqaq0c1o
Rco3O06fMq0jPuApFYkhr12bwPfEkuBWI3gZCT7AyYfEWALp2Pjdav6AxsNq3hFZJ4VMjOAEgi6u
Bq2EmKS4C2KvDG67GDsgA6la32Awg6MRiSCME6/nbkiTqKmSzOWJHW96kOnEND7G0/RCu/cwT2/r
tHMrNXrviLLJ03lv6R+SDV7JQBDj5BOWv5/YsqbFIc9MfILNvfDFKVkcsvTP5Ff+va6w98Hjz9rE
mj3d9wOLJTfUWhS7kIYuIHK2g9G+c+E9b7LetBBZtiaI9N5gbGwstnX0K5O1Ma+qeSJJcICGDi64
colh69byaPIRhh1LRpWFSH5F3bAvg0FS9bi4EQGLjycf6FDB3IaBNUE3hU99bSzxKzIjI8uScfLq
zvyH8g1SK/B16NcHMuzFgZgis1XVHCuIEm7yOqI2oM6exEZWmgPBFKouI/oO0A7ESRhMjdhmpSC6
UznwSw/j9NY5m3o+OoBfB4GfZnu2DJJmbSzoTOZyRE/skkcBKCopZOpgrC0ST4OrKX/0xp0RbCrd
m8l9WLkTPJHyUeluCvS1QvXabE+KPS1kuZjV+xNQPAv+Lt7xwGg//xqaN0v2dolvixtOmWX+DsZH
UD8pARv0ZxIAlNPXQERa31vJDWoYAQBVqkPX+eXwLY38IpbcqmsOysQwCKGgN6TABBa+ZyyQR0nx
fLDU33PzURIb4N0OoJWkU5erkjDba2Ic0iAX+L82DXhYE0hq/NQrduYW4cMGaIvHHi2hO2vzMTBt
Y99HjN4prNl2gFVhhfst9AEm5TpsvNH8ZJ/fOeC/YLv2Y0KQ0b/N24A9ll5wG/pv12117Wq2YKkm
NVGVuwgSu6RpRsscEL7hzQfLmaMHRwYDtC4DGGeagXcxXjzni99ETtFhjjtz88na2VZ1axfaTtEa
iXNcSdoT+JAlsYIcKpzJuZghSQueUuRWhianEZsHTb3vgSV+qNUq84y6VR/7Tu8O2dSqxJ2yMH+/
vpbrrzrbho4YOoKRCVaGi1apkSbDI3UHApqOjZ8j8ax6gzn/nBmSUGNtVUEYDMIgoBmDo0K4c7W4
7ewg6fE0GjbU+J5nTFVk0zlrt8CpDGFJE3RRV+G8HBvuzTZL9J2eAoa82AAfh8imPtY6QVCa+KuR
cOegcJyHMYdGUY0XJsRVDOCy3z6KbcY4YBOKrQ3i2NRFRvk4uwfr17ST0a6tXUI2YEsBBQmIJWQ5
z22oA/A8coT4hHrGYej0mMVdLDGT1Y07kbF4kFNPnSkjLnHICBwMR4LyXNvrTfhpZ40s6XUhyVlg
QWCQKqo+OHfCgoaqYpI+6nN3DuxtpHFXtzMvaebNdbu/EINTB4QYGDya/Az8c64QiKujmXQ4eEq1
5/03NdhmMre6ZoinIoSoqyqNCUlyiKjw8FKC40z8CM0fvYr5HQc0CP4/aHSSphU8llElRuPUi7he
d82M3oaj5U/R/HRdzKpWJ2KEI9xVaD9uKxwvQP2Dwcmua5Yr76R5ocq+lM4rLr8mPk1Oc8/CYdZ5
pM/mAGnINLTpx8xtFmaviJ3D8r11/KJQmfNbrfbgd2DX9VwMQJR8eqoEA0HN2FZ4jksmfWmKO9Le
j/OtGt9Hz9fFrC3nqRjBSDJnqDASBwWD5Jk3JksLtzE98FvP5hZRs0SptesG4AfGgvNjAdxVOMZm
P+Y67zE6W39kKHyHIPWMD8HTxNk/NGAAHFRF8lNHXAH82vPzVVstAX0oJKnWjRNvU/2R/APS/6mI
r5vtxCfpk1FXQ7Xs0PA+D7/0xtNqN5ONbq9617+KXKQaIj0xugGKtGrh6l3DgHR23QTWXBHmYIB/
QxbykgvCsqREbcHSEGoYRwsQERlGc2TV07WN/yqeqkhGI2cqnCM6wtE26FdBHR0FhO0MCIUMryO9
5Gwst22eePEg8UerkcWpTMGTkzzRCJLGcLEctLv5seU14C9u1GwzTG7D70D9gAb/62u5cmqX+wMz
wIYK3nYx5a60PK4xwIgXBUbE+gXPN/sdT2jGqT8NGaDZV0VPcBEQhjc9rhALgGaCjYNzgXdRHaBm
4ppu/zyYLMvYhEGGt+im3Rub7DC7+RNNGaDqqge6p9suZ9QjLPbNxpW9s9eScKefQ4TOf1IEQJ9S
oHt+dLbEzV+4n9wGO6bchjfGIXpWn66vtVSgcOPwAZDpRQz9I8Iwn8Qcjz+2OxuixrfATffl9pdE
4mKmV1ac6OdeZR6ywOgTSBzQB84UlrjjId48zMj25yB7TiQnc+1JeLakwrEJu2HANDzkAfT+aBzn
3qUsYQXL701X/VHccfZOau8OW4xB+gbuVBKlSJdYOEN5WBekKb4+oLlt9A1sjGx+8sM7yhqBjdo5
AwWPZCpnxa6BzoZcFZD4KVyS+CSweNrldg9ckM5CdyAQOYjTsynxe5tsWuuXA2T3wfookTKiPMR7
dIOEPUvoHyOebzNkMbtmZ45Haj+36p44T7zLfaVOPRtIp7LZq8vzvnwqdQDSYiP4FX2nGtGpnDN8
atr40fCkZd+QvuhVvNLH39dtb1npM9MDMQ8BexsibBUIjWISpqHgk2lCkrpdUeAtMZstS9K5lDjN
i7tgkUKtpXiEm/PCfwHjqyR5hE4NQHvNh6ZoXkeqg9U+J6//XR1bJzpo9gw004hp595oA9CPoGio
hvxHhozurHP3uoiL0Aa6LAjKKFyjYUcTW4LzVjFS5P1Qmiq/TcZzO4MKC2UBzlkevVnkH1YOSX+k
SzBIrtsiGJqRl1MyWzUqR1H9Zmn86IT1G+UyKPclQjo3A7zTl1IrWqogSkQUTJpRmRM7a90x3cSK
lwcPSeMNVHIEZVIEz+pYoxmOad4iZ7yzpj8tfYhzj9NZclvKxAju1CntfNK0tHXBwNLu1Sb6qfR5
9Q5M/t8aGmYkOySTJjjTLG0dCt/dItT9QyafRi+kOaSyWtTlOcUGIV5DCIBWFTyKz68Iy24cGk5x
66Y8BO1TSbhnTpHM2lZ1OZGy/P0k9oxGihG7NGkBIud4Weds9YW+QFmqNJv/eooWfRBiEJg2qCCE
d0iRZhGwOSAJqUmkmV2lc4PsRwvToPeAGpTceJdn9lya8ByZzS4EYDksYqzbGyPoG1aVTcTKXms3
aFOZGBmAw5RRKsvarC/oXzWFWAqTprZBOdSsp+cy00AnSVk+491gSLzSRSQMPg20Z1E8/cFbCWC+
850z7b5r8whHK3cCRlobb8iITbriJ7jP0OvkZQ51B0MGsLu2sOicWGjrvryiYPxVZPJEq2H87Qgq
G6CjPXNtz7PPsJzAh2RLlLyMvb+0/CtOiBvAC6b3ag9xgN3xE+vOxoheoe4C48EaXqNok3UuYv7/
bqmnKgonry9RvUhTyOTtF39vXiPyBUI791X70ZG9yy7HJb5URGMfOms1Ao98vpHjCDRbxwLBIo1e
LRW1y22j7JOcs9g4ajpuHTSEOJ6N6+a6mpddaIJg8ewPVUCUEoL7ID+q9ffY+VGUr5XSuCCdRD8c
zoeh7KcWoB6k3FIEiIXVbfvM2DYhhkgwRRKUsafmxoagL+T6xy1Ki9cT2sv/Z1EE626rhueGAusG
cDDTg6ecfMSjRMZFzLXor2lLo5iFlKNYJ6nrmgT1BBkA56zZRDE91YRDz3qSdv7U5Xd4fspKe5el
IkGo4Jj6zJ7VkWNaerKL13gctnbYeWU+sCgCHzX6RnuU3eLqW4kKdWz9MZL51tReUxXjwnbv5dbk
mcZ8rIN8e33B183wZDUEx6US3o0IOFvXADhTo7zr3a7vt+n0E8RyLB98Xt7a2aHv9tflrm40ej7B
yoUeKJStzq0/B/55GGNOHqBd+c6y253uAMAuL2XqXZQFv9Yd7Q/w7qBZsgS/hRm2DOVPHOq+ntyg
T9HU1PstctoWCAs0U38xw8Lr7eRxmkOJ7LWbfIHm+/+iBR9mDuimp4sP60h/iKpqb1iyy2B9Ff+K
EHxIPuhJVybYPNqOQDky4UJA5mRq/+QyTlQRXMZAclWPJ6hSIQXiJTvU0P5EO7TQHutdvssd90F/
dhgdGJ4Xu+npX0zlr5KCqZR5y4cUrchulGA4icZ+Shp/mDJJzLp6sZ7oKJxQO2g6u1kuVifaW/PG
KZ4orp7kCKz3Wt11yeP/Tivx3LXUQFcyljTVvGa4JeRIxl/XRUgMUEyoxHEw0HIJj5XiZTTupUHk
6u/jOYlaJpoz4EvPz7DRmAhWATXqpvl9Wz9XdHf9+1djDhNdJ0i/AhpPDHVI1hd22sBHtGpyHBLC
DC1+tsoXYpa7mqQ3/dh8Xpe4mNLF9XMiUbCBKiNqRXVIJBOK9O6kPFTKzip+Ba3E2FYP7okgYfcH
qvIEQ4WAmXXuO0CJmh2GQWV9gqva4L0PQGIUmi86d5JhVmLTqOCABlxvWTruQbxQsFD9UKfKbWdV
sl9rMTAawJa2JxS/gJF/bg9mVwRBkdWLUrvGfHdAa0I3rYxRYNUqAACJ0BcsQJoIM6kgm8QdgqXj
JPXqFg0/aYW7u3E1vkO+iSnF5h+M4q9AcRY6bAu0jQ4QWBVbR7+rQXZU/FadF41I7sTV/ToRJLya
ueJUfKwWzYAmQ1pvApZb8qlrLp0lfT9fHBKioSPvi+4DVCmRPxHsL7MnzqewRciXs9DF+MOBuOOG
TCzaRaxnyd66HTZ38eHbQ+BRt/t4bm46L72xttUmZ1hyF/l3yZG4LEXjqj75JlPI/5bqUNcGaUDJ
e/+h+Pxg7Nqb4jF9B7DdzXwXv0f72X9MVGY9VDccvKQIziWR4WW6cvmEZcwGJIng1hN5JJK6BEQH
7Rp3Ql7wYGxHL/RAONS7rY/RmweD6dtQ0kFxmaMVZOrnp2ZKA2AfOJD5yWcXqHrv6sP0oH5U3jfw
4XiTC8Z5LzyYN1j1nSWxuMvpZkG4EB4N1IgpzXsofFj6Zgo/mNxkq7jDZniwtnjGHtM7oIXJ1nkx
rwvzO1lnITTieN4GZQKxqBN6lW8xoGEnoO1ofh6rF/PeYYpHbm1P9fRtJXFSX+M+12QLXqqdqkGd
DKw3ZjM2M3uz78fN5xNh3YZ42kF9UO+pa2xNb2LJ+3O3QYQuA8pdfQycmpkQTvV5Ww8kwCcA/FuD
ibX+08zGjeJ+Hb18k32UW/tg+NIR/dV1twHnhBIqhrzEaBg9EFPDe6y7zYCXh3Yp9Fuw/sPYAOxr
AyLBm3hCa1RcudkmQIlLEkauxQvGiXRx15sU44kOpAe6ycze1+n0DxJMAB4YKJ2BelscciqVNII5
j5iRTmMX3cZuLK1orC2hiaYqNHiAnucCcVvL0yGOVIhoMP/vVTs46fYTlnPzM38r2W++5y8TC/ed
m745sgVcu2BPZQt2YzaaMWsBZNOkB3aKy3MvROoAFI/Xb7zVFAH68DRc4kA0vaAgIn1dJxVIr12j
Y/NPypqF4vsHR73KekyZVbtgkHWLb0iQDGzaSr3SWnR0Kl4wFJCiRRkZlzWemPVz/EhuY+CbAi4G
U4LMcZMfBh4a2f0vidZrb0Ubc7igvjHQNS/Oh8RtHwfVYGB5tTc7ZU7ym9jHPnlJ9LfY8sLk0JuS
hV69805FCgGnHRlDiHngxq0jljz2Owzk3QON8abcJ7vBYgRczndWggsIgNCoSsY+prvDV9Rurqu+
YtQW3sYYj0GOFu9VIfII6iYLxwpF9ZG8FoVLs/vS3CKnCB42AOvfO7LIdGWDkdle5snR9AVeNEGe
rk9OTrSqdtEl2G9HigY3M4h7PITANnNdtRWnAwK2ZXwciTbLEhul0qiMelMFtDqK7hunnH4APUcS
Ta1qcyJC2MQ86hFqAyAXkG4Va4vZa4f7ftpe12Pl7INTZCmpLWTRmOA8DxNI1cVGVELIbCAVyhO/
gzrg1Aq+XZezlnpd2HgwI4U3g4bU07kgrmVGo3RtDdbtw4jwEHi/vQlgNMYVQLrsnfS2DJ+vy1zb
IweA8aaBTgQ0JAi6cSMu46Tvardxsk0elPvUriVmsJbnglp/Zejnas1WSPI0gYykRJcNwCCN2i3y
krXGpm69eWJ89sJ2E3LJ+PGacSzc8zBy9K7QiyuJ5mVEHfSKGNNdEPyOxuei+3N9+VZNA7j7oGjB
oUJz1Llq6lhM+dT3NbCtXiqKkUUDWKcxbti363LWVfkrR3DLYR6hHNpCDvgmEuPO7O40Gfrj5bQJ
9shBbyMywJjoAWf4uS6KHaVjoC7WlxWPcxwsg67FWz0bHdrITb6b+DxjXrvMj4UW7mtqfKMYo/Xy
mWdP17X96k8XAkV8CoANdJRZcNMLy6qZYLzXkrF2+3TkKWuo3bwNRcgf7HQsf05mPuqASyvtjIGT
LvH6JnfuwiTE2F+nJJULh5bv8OPFNgdlATpoEJccR6cZbFZTwgsWAY+ZU0wHRko5bqOirY5lyNtX
i6ikZulQYmhL5Vb0kI+m9Ys7CX1vJx11znGy3yKK4R8P4B/dYxQkGgy4ZqM+ggqh1eP7oltSVkE5
OUyv+mgDppLizxAqeDQ5jq76HH30D1pe4eVcaZ1+0LvOkSGufbWYC+tHMR9sYh4DXHIARz/fykFp
58mpp9rNiQKk8FcssQ/ai81M513jaMyYgJkTR5/c+qNW7TNAgViox++4MLzMQkcKuk7z+nuic2Y2
A4aPNVTT+v+KLAGu8aWcpiM9vEyQCeaWooFErSzssd5GNwO6U4piPIz2+3VTWrlez6QsB/i02jo7
eWepkEKbcrgDZEsdstBBvytTSTTv1bxJnhIwRXEbnTIgEnu4Ln713IJOBdAZaJ67iOYwiFBw1cG5
RWPIMdXQ/6zkx4Dzf7gGsdUYFFuo1TFOdK6lNfKMlPFcu2Fn35dq72HMOsQYihSnYyVOo5jHQt5C
RSsDnunnguZKG3o7W/wdnYhPuxTVqYkASgFNP881R9A480J39VQbGHGa3Ne7nL9cX9MVn7uwyS03
Cu4sUNacf0PVTzF4vhY/hXip7/7UwBcwLX+U4YfK5AjXVl3kWWmgSdnV9HRDSXVUreAtTp3DAEZs
97pOK/knKIM73wH1zhJ/n+sUBmOZxouZ1gXShcZzDBZscJz2A5iVps11WWt6ncoS9DKDEG/RCbIU
eqD11grbW5UfU1uGcrYqB/UlBPRIF6Ip6VynuIeHn8GsAlY+HfhtOkJnS2m0P5R0GLwhVv56Xa+V
UAakbCguwo/CUYsgA/mYRDPm6HDUM8yhGcNTNsgSZSvH+UzEovKJN+lbs6IThV8dqgIzptqGapPX
9s0/uEYMy2PsEVELxlmFleORoxXTcpzN+rPOcncMnmPl9/XV0pajenFHnAgRzCDjodWgv7V2K/ur
7qImbEw+cnWvaa9GurWcEb0b7tDedXSLBv3r0lcyyVhIvHlUIBfpmB47X8gZUD85euAQUpOG2eYO
pJ3Amr5LkAwNvaaXkbKt3QIa4mp0xy0dMSLcTdYDp2OqF5Mvh30Qm1ttHL+jp+Km4P3RNHOAlZh7
yxjermu5ZpELRhNGMNH1B3d5rmUZcCUhDbSMR+Dr6MUdJm3/u+dfBs3+R4QQGKZ9nBlkMRVLjR57
NXuKw6XBVTbjuWb42C0AjiF5ZVoiuyJyVwk4DHL4wpp6YNXa6OW8p9nkXV8we80u8AJCNLCw52GU
+3zFKhsZWd0sarcLtapgKcWGsRogOZ6aJbW16UOLbJy+Gp8B5tnflWmaeKleBfiPFHwki9SonZit
ho3O4rGtbNaOdeGpVq1Mbh3GAIwEbdutggSon856uV1gD0oWqOp4DHp7PphoSn4fZz3G5DgNqvc2
oJnvhBogQzGWEB2Hpp4fqTmUL01M50OPXjevb8vZYcib2BhFnVv8r0ZZxoADJEZmMY7kxk8DrI29
X+hFsVNyjXp8DIMHZ9Ar3JW6PWxSc8xdqzT7rVGNFFxamMdBSSV8APRztFG1KgBNVLBPCkXf24oF
mPvZ2OSlPW3moaRoU6PTPdXVGYMfinm0Kry2WJh2ReYbeaI+GiPJgdA5msZumpv5baqJlrHBjssH
Y0Z9nKVj2AYMxPCp71hh/zKmo7btqiz5pvBIc6cuIug5UgI0Pl3f8bU3L/qpEFTA0WFUVXyA6hQM
O6mNh6Fqm/YxCqryrhvqdg8SaPMNrW1BzOq8G71SGZ07QLjGORvjqZcco7W7CgiLyMMgtABQleAM
ASAYq7mCr2hjlRVT75rDs+H4UyOJB9fu+VM5gn1jAY1pzJB9cWoOst1NQRPAEHnV8Nz3jmRpZToJ
rgF8uGnfJohf1CxiHcCLQvQ6Z37VSKpHq3JACQfeXYKHoOjLO05bQ2+gk9GGXpF7tXVbmg6ztd11
U1nzpqeWIuxRippaOVjYI8RfxzGxn5K8214XsXZPLPM0yCgBIxvwUufuZ8AzrjGRgUWHn+bOHUDf
Coy5hACQUtLis8AYTxA7+5LIyrdrZgE8EmTKYHqYXVz+fhJXUDoovbEsYa4d9cgtFM50pBvjdIfS
3D+YxaksIWWWdfGY2T2WsQT6OQPla7ZRiPrSplX9hFZ1419O1km0Llg8z6qpSW0kzywafBK8fhlH
61dTpw4bCvvp+v6tm+Lfp4Fg8hPQUioATS2hLSglOatJ4pf6SxDKFvES2c4BtDMGhYBciVcXXm/n
O1bMmppQRcXh2jZPjjv4/Y12Q/Y5M3fBEYBAKKCpN/Zelyh4eQ8vYm0Vw/2AfrzwlgMP+mwwTMTU
lfMeBdlOK8itE1qSe3glODyXI5w1zSqcqk4hJwS+bVO9oqd2T5DsafQJ2TRckMpW77vnJkKX2tCw
so1cAK6+Xt/Ny9N4/hGC6Zh2pkXAi4LpTMZ9FwBK2Gz8ODWPCuEAQnV8azC9AuKvi5WtsWBEfaKj
h76C2KQ2WNMarNRsP5N1HMiUE1yNgaQT7ymk1KnrQI3xFRe9YXxMwY80uQElqkSry6NxvpiCwaoF
SarQXuSZfoi5nNDN6bsqaxhblWIBsmTp+UPeTtiyPA1V4A0g0MZAojpuMUc/dCi0flzfoUtc5uX0
nYgRtmiaAYOeLWLM2/nD7pjxiWtbuYsO7TvZt4/lE+FM+y1DdV9JZEMs4l8Ua1CqAlzp+aEHknVj
YyQcpw95URPEhof6j008W7/vC2an3tj/mGRgyZdXw7lMwV3ztjHsqYRMbdwk8Z/R6sCQ907ju1bK
b7/81PmLEEgxGIFEVzRSh5iOOlevCFs7qxscesu5rfPbLrytzfu2fDPmx16GlrtmKKeyBLUASD5P
XQFZJhJVIfHLwDOLkinD/rqpyHRajuHJzRppZlQQZP2QGUuRAnVYVfyKiL6J85aRHLSJneNflyjR
zFpSaCcSZxC2VzVfVrG8L/hvu3+N5phRVeKi1+wCzeuIWVGaQtZe2Kw6T0FoZKMebNkJc9I7MhzQ
X8vQLodXzXWN1hziqShhr0YzHQsgG8Mhxvug+KHae4v//t+JELYpL0pkViyIGLTR1aMHpfxZjf+9
hg/7/rtkIroibYBjFYBB3EXq3vQR8Nee1ljotAkccq/RQAYEs2p7BsJizBjgPStCTZK2dGpMbkPe
qL/NccyR7Ri9ephu1DRnU2O8E6q71xdy1fpMFYlRgjzwRYBAzVDj9RCgzlbUXrJcJOjzDr3UfP4X
OcZS80IbOUDozq2cF1qNxJ+NZFs+7P8PaV+2I7euLPtFAqhZetVQpZp6Hv0iuNu2Zmqixq8/IZ+7
d1exdYtY68CAXxqoFMlkMsmMjMgzN51Qu5YiSLEKnG/5oW9BaQHMLE97eDPizskEBPhtO2MS6/5n
Wx2QRDtquR3RUtp4KvVlkezk6r46s7dM8Nn2LSoaDcoIe8oclIOjKl7E3k35RCsB9+oK0mMh5gIM
EM/pho1WyktLjZIMiOyYwuFk3wzUlV+zoAqSU7PPn2W3lRwAWu5Ai/rb7oLsQyS1tHqYnZvndrXa
xi2xF/P9przpUCRLHfqRH6Rt4rUB9Dz+qb+gyoPbDV64UZAFg8/lYJVCAho6SaFoI29b0x/YKZwh
G7r7F1bQa4AbHKbV5HWyQFSnK9Oct26dBqN+NKLnZvQk++W6le+qwMhugHXSUFIm4JH9u7JnPjIN
8jwWuLABuic5ia/g/3YrH9QbZQ/UbeSU2xbk5JsU5MJ7c5d4aNk/QPxFcO/+7qn4CrDi4T1BJajZ
8lOq2Sl4FPHbOVCK4M2XnaLaxOVd1Qg8dfmhyy14aYjbEoMVxcAqYLij+gkkQtGjH/tDMKUiG9xm
MHpiMSnDYMg9O9ausbM26ha0ztvEZUG3ibaxW/nZForHACimvr4jW8vXTqL71UpmqeKVmOCJE/F6
eXK69FNtmsOBoFTsRi/NJzgqAcK6NbaRI/02fRqgRHqS95PguX/ltnVplNuKiW6PkDWHUfY5uZVn
OnPQHBNH27Ub6UdzMwXXJ3ttrs/HyMVu2cpILPUwl05H1GOM/rPMBdmJaB75LKirFJCez7DxUu2s
k+kU95IjEyc8vtogeWAn+XT/fxoUL7k02l3GlMUg1L9SfaeSrSTK7L4fRRfLpHOX4qkozTDMYcJ8
VF+RPnqVkzzRrSlwhzVY8rkPfoOKErwhd9OyPrumdGTg4Fx5k2+0J+wFv9xNmy54tnzqQAXQCRMh
RFj5nrdcjpO7XUVGFGrt4o6DH7rxUbthm/S98HG7OowPfcCwB03sRbJLdjd/xjvlFnyLfvIRwlFF
TKvCueCCXEloqoYM3xK9dL7qxcd0Q9Ect7F9tAd9gNrwRdqmN4/xaXDTrejutfLKczkTXOSD2Iqu
Z8tKTHvDD7egsbVBAS4DK/j7qDjWJ57H761AhBVe5pePt6CkWE4X3UCpnYtBlVRPoNW1GtdMyDZn
xaGJSgH0fS0EnJvgIg5gX2RcICJQz+2DqoqCBLul7qgAgbV2ROFwwqMwhD3Acsw9B5hqzljJkI2W
g/4ziyHZ0RbmeCpj/WEYmLWhuiI4SNb2KAptJjjt0UmAw5mP36GFctBy34PyWh7dzLax7Xs/nndx
rDp4eSxE3WSLD3xbrS+LPK1DWOtk6vrldlS+RGXtj3Xyo6cLZ1svQgmsbUw8eyxP7RaAUfzhpHRW
loTLhULWjUMWsQejgFqjVBtP4xA+dMB9lMb0fD2uru6Bc6Ocq7SkrqEvjzzRjOa7voJIZWF9WukM
2vgfE7o5syjZTAvDczlJ90bZ3oDba0vMZ5Kjf0Xr91Q3N1UWPVz/rBXPgi4SOKJA+Q6MH3/9LfWo
seY0AWBYuk/6Uwq0rll5Bi70VuJfN7WSKUN3C6UhPPnIYHflryDg0SF2WSF3jVM0CgOUXUme3FdO
lUybBBd7Uy1lh4CZCorUD1RPBfZX9+rZqnMuXdOkDcMCCyCzeRN2zc2iCV3GtWChV50LIzEWHDLI
grmoo1kJkGgjQkIx/jAYugSmyCUpiFLv5jFoTcm5PqsrC4ja/3JP1XVcgviKMiPNTFILo8qLd6bS
jSXX98X8h/YqpMBEXS+rYzszxp3cNUB/Zt3DWNiimkuzIGuhwuga8aFlO9mKBdnP6oqdmePCXhM1
id40mMo5BAFwP/gpWgXGRBJcAESj4s7pDmUbqQ8RDkY0VEvqT1B6SOSnnL721sGUfl1fr9Uwdzam
Zcxnd55+tBs7aTGFZa44SFe9mv2KRrrLaxHToMgSd+i2Em0Sstz4DfqnBNhaUpysfaLAo1wf0foq
QQIAbZrAmfJYA0CxNDOVbbwsqJoD+N4NA1QUOkzBdTOrpzli9X/McKsEpWtchyucgRXLiBeWiRxM
QySSWFn3hS8r3PLQBEB7q8NgjBa82+ZGNd960JazLQCgtfV+fUjrKwT5KGvROEAV7NIXwDQ426EE
/2aWBFYZ3AeB4lEBtoipIkhUVscFeLWFFAJVNj7O18YoqyFII/AoCCCA8aDWr+YoOXOJ6q/syiJ1
iLWohGdpAlihiU4jvo+WqjNIzWKEetroTtbcNICqldX91L81mkA+cG0SAahBh/CiTQd06OUkUg0p
PvAWeBGJIPDTNxHyaCVNtrTS73KARp6ur9maG0L7TjahJAmwOk9C1tOy1AoWoa+oSf1CiW6maNxc
N4GHP3wzlwsBCAAaMjDVoMuOh2ampVVMepa1roXHrb2epvG7GYH+TWYDmSGelGVPNJQGn6hRuZMS
tfhkpWVAYS0sH/vKip9ChiQimmjrZ1QCb1Ca6HjIsaTjoDb9TcfkgTooTmKaKjWrP0eraN+yfFRd
vZWrN/SNWbE7ypUEsuFy/CCSpD+0tWXeNLkdQnUM6lRyH42/k84o1Jsx1OJdZC55Wj4T448xsrL1
1DxWdtU8Sv4QzfluJjFYhJmd6eFBy+L0qFeoJziQ29XRD9szKIdP42SgY1LSwCmSGaWtgLlF0YAq
mgst9kG1oVKnJWaLa8QQD35OjN7HTbL/00OxpgX/Xxonrp12tuqGw0x3k6yOh1SWimObF8OTlc3V
SyvVz0BR38FUH4wlBdRoIvPcO8y0geyJlSIHTkpRN0k/5D86k1nuLFf5Q4f6aBC1tpy4kwJcHR1R
MQYkPGkqXzMyyHRMBTEAG8pV30hJupNzqvi5jDc6Qx3NPTxJ8mnftDup6eu9DpjKbgILc4+awxj7
rEe/ymcWdnK01/I5d/HVlbVvmJGUfq01JnDm8ai4xYwpd5CyhYgXlKDLMW8g7cLUqXrUmiRF8prh
9Apj46Womslhkm1vxh5Uuk5tGp1jaS35MU4pan1dXk6Gp9nRiL7zNEw3pqpBJKuu+uixm1tmPeb5
2E1ur1PllQ6sCCptrGTXADh0M8jy9IuYEdABjVxVfgEk2PNkY808mYZGuZ1rDTaVRo9fNbQSWHst
qu0nZN5FMEFDTIEUTh2qpxnyL7YDPL9hBVTu2HFUwIi2b1FeQPvqgvOnNQFlT2lboe6olEFnt6S2
OTtdUuGFRx3KftNRqr1AFilDw2dO6V4qCAmqMGuCsZZ1QIRmSAg0eaXh2pQpJnWyKHzSe/St9iNh
pw6Kj5sYkWzfxrQOQonZR3XIEwW2oyz1TMKigKFn8qGxwnmnDiioOvOYyH4ZsmSrjTMAEpXdo/9G
14fIq3Kz3/VNJgFwmoxosIQG2R816SPIufUJ0otegWC2EY3hUZWk/JGY5fAbLC+JP9kzWFyGkgUW
Wlh+Q1ENqL0xteZDRtMQQAxdva9bWXKTAu/gjooxb/S6R0P5LEXNj6iwE8Uxiyp6V9IUtawqqazh
LqS02DdhDl4Vi7D8Xhta+5EpdXRXqHR6H6Z2MjckU+3tPCghDWZTao+xnJs4APUk8guWGfcAQZHO
Gywpl4+M5NWDLjF6UCQj/VPqSJ6cYbZRBtTQ5+BbEQV1mJFZ/fDIBooWVgDN98ZsTh66b1KQYcnm
5F+PmWtt4GBEAss6uq/shVLx8hgYbLPQrRbslqA/Ip40l5DsAy2saXtQ0fJx6j3r9W8tb9B8iOgJ
VZL9xxSVHi1PaGv4EHzMWvw+/xguV2kJqdooW86kHK0f/VNBCy81f4yj6s1d9KesP+tIP8Yh0jEG
DfVWdMFdvWqdfwCXxuSylFt0XB7wIWSQ0s7ravRktorbFBqI0OVA05hv5DGI84BUVO1XwQQsmQt/
gGEx8FqxqCoBkHi5GhBfS9EmhwPMaD6yWPPiNt6otP3R5a8lFMacpi99ZpSRl1exY1ej4JBeyQmg
j7cU/PXlXsQ/6YOvFJIwZg3zrL7Vw+4DW2Xf0z1FxVow0pVOjgtTy6ec5fOl1M0m6xrwAFS1l9g+
SWsf75tOQ9ypfzGS7RjvO0WQC69kcws1KW6X6BOHLg03vRnJ0ZrV4iCkOAf1eXgBYDuYZwICI2q6
VZM9SNPP6wNdyejQ7ACOZeC+cbPl0YlxJElz3sFkAk3KQaudSIldSdqFYIUXSWGu5FiAYqOHDgTS
EAbgJeh6GrcaqPvxUKB+gjnJMUXqhWv+cW5gmd+zRUMYVOrSgoGO1Qm4SrTihg7hW55mE25Lee1d
n7uVG5IMTCJA33j3QM2OWy5NT3GE6zOWq39shpc4fY0MwQvh6pR9meCJkuIJqvTSABOjOoJ5t/Va
EdufYBB84ktDqAAYCix0zYfVB535/C9q1ECLogIGJD6CB/qjLpdFnSH5nGUycuskLhyrw1lft44k
y29UqY59zO7nOHaqehAhGtb2k6qj3wX6KzooS7kFytR8IhVRWrdvZScsPkjhI2eT4tlv86eRCN4b
1jpE4Qg2WnqWhzeD375SMU6SwlCkM35QjylOftu8yjfIonblr5o5k8DemrejC8BW0Q9loTeZm1ba
1V2rLkdjJj/VJfD6H5J5GEWRcM2KDoI6tJMhPuDOf7l4XYwLH1HhHym9bRuI2I5Q3kQK8c8BeCq6
hL/scHtXr2w2JBnBaNBdSUozaOf8WCJRzSkRFGzXNhWg2GihhR4XHvM4txilZtDTGG6BdOOYW/Nx
gpTNPw8NBkoTOjQh/l4oL2dt6omGVAGuIHVm5PQGNb16TEKXKii9Xze11s0qAwmDfQVMGtiBuJnD
daOW9MJGVuKPb7j4GIV/YNva19z5UIE7xXgMN6ZvPqP+7kyl0+yp4BFiLYScfwA3n4PdZHluLh+Q
o8Vk3FP6OxN12Ky9s5+NEuzalzNqD7U6ZjOMSAHS/to/FT77AGHLNt8Yu/IzfGrvhldQhgqAGWvF
Z9gFhZyK+zrq+Jz/66bWNVRCjattnB9zgJ7q5Ecsu9HusSaOEhSZK4SeLD/JZ1nnJrkFVdFIPmQh
hkrcficHUecZdz1zbF92pXcj0B7SvXIj3ZFAVMFdzbbRJ4t/mg3+Ub4gpejVFIO/vHW17XhUnvGE
lHrJNgyAK9iiY6gG1UezHQ4v1z14dT+eWV3+fnZsT3Le1Xa6sLyOdxnRnVARgOwXB/w+oV/D4tLm
2epxN45goDlScEYc0j/0JdnYlSP/uj6S1SPgfAKXaHo2FEqNNks0TGABhrQb9kaPiS8BWLnRt/ae
bbPX6/bWd97XwDjnjOIo6dkEcxHAeuCLd7QaTJfD03Ura+Rj2ANfZjiHxP24MuUeZphX3OgOcWv/
rYfC2C58JJufbZAIhrXW9XRhkIsomjEmfQ/eS1f9BKC3OM3EVQane2ufwIWhioa3luvjgRH3Cu0v
6xx3x4S8r5yaC8swEPzsrd0q74CznKxbHaJigplcO01N2cDglgQfl5hL/2jTtrbnIgIR4S56UB97
D0hHdkzfrF38oGl+d7A27Ge6FfFVrm7sc7ucXybUULMIJVFX/sz8+IV6yejgUWF8AD5bd5Ub7Ucq
OQQUcqKW4FXfMdEvpNl4f4NcEeeiRpLUcYk2T7dLSQ0e3QyP1TqbJk+KU2kXlwOGP9coBFWqXiCu
Wlr6ONekfS4HU/bCQh6DUp3pqWoqIhL20lbiwvm3cX7NZquh6DJGXKC9q0TjroQ4r2DFV50LUM/l
2mMuiMbLFa9JCiYly0ReM2t4A1Qf5fp9UOIgK3q3okAXFL+rClqEeix4rVgf3H8N8+SQcHerTSZM
fJjKm8GMN1TOt4LBrbrz1+D4TuzYwMvfhPYld9hXR/lXi+cXHJPkGeRM0e+jdJp/5n+Io4qKo2vx
HA/o/5lTe3mnOYuybC5juTJ08DFS8sIqJYjCdjubwMCZGqjA6si1auOurbT36+NdC7fndrlAkasN
kD8EU1qAfjX/qKW9WT1fN7E6oxCLRToHRXjwflwOjdbTaJkhZrQAogDvl/qtATw5ebtuZdU3zqxw
jt8lkgaS12Xdkl9WtetEkPjVrAlFPfDcAdGKyhTn9SDRHkgSIWtSwWEYu2ihNW/IXe0Zn/XG3nXB
KKpMrY4IV0zk9UvP2d+XszOXmA2KNLzEidErL9JwzIhgH68uPahj0VwGHgoI512uS4NeAnNUMKCu
gY6cNEKN6r6fiXN9XdatmCYBH8qitcJN2zDEiIQDRjG1D+Xg19NdkwlujasmANLAvQQvF4R3sEi2
WM8GHHY1pIVwF4dCN3HSof03fnxmhvMwkC/jd5cTvE53upY5RRhoxgspBFeP1e1yZoabMDsneJpf
ztNpCorqmJm7TvIy0SVg+Vg+f1yALf9vzjTu7jHYCZ3zCFYUE+KMizJBbno2GMdGH9IW111g/cDE
tRHyuzbOTb7JVsr1XhvqGNzIP63Or3t/3FvQi93m+8Sz/D51rN6DiKcqiG3rW/bM7jLVZztIpk0q
G81idw8NgFvpAfe5U9m57MR8EF2/d8H1ga4u3cLBhG4qEJDxRL8a6YxRbRPmpvIxmXVXT7Nd2vzK
pEpQSV5NyqGt8h9L/PLpKO9YOIexfJPbVRvLOOjVqzxBIh6qFiUeG3YsvS8qp41ESJf1vOvMNAcF
UBt5MEmHQdqg5XLs1/hRfihOGYSagtFFdTGT3PhEDqBgMAV+tOqzZ5a5M7JHbSKC+iBzsxjwwocC
Kmvdy9jdFOlxrEXdVmt4ZlDIod0XChngieap+Ugao6+4xjhb02tPZB+iSLaf/enO3FYBSo4ntXKK
WyEcfa0eAa0CcGFB1guP5tz2V0taZ/oMn2Ve/4rY74SP0e49PtnBfHfdW9eYcTHC/5rinSgdLDsK
Z4yweut8Y1vf6B/Z7/I03UKcYtpoG/0u25Af0TsEaQVHz/rOPDPNO9E0qGW3jLL3ZMd2im1+MG9o
8P4cuuVB6DjrPntmjvMcuZ9Z3vyd1A2EKIK73k1OvWO66kPuRK55zE/FhwjIvKQ13yLsmU3ueM0J
TnWKDkt03d420iEjd83gSAbwQP71dVw9/paXTDSiQmWFZ/HD/Tgt0hDLmNho14YexWB/9PHuupHV
ZOTMCBdKM6NhnZ0i4Eh66MjjA6qU1w2sTdeC+gHBB1la5ziPgK5pUViLptOMag0DJfgc5adytN2o
arfUbARViLVQfW6O84iIqWjVq2AOithOrkWbrjlJ1aYQtUevPvKdG+LcQGnGFLrEmLhxo+7S0qkD
3Rm98TCAavwAcJ3+oztIweDQ+1G0v0VTuqzp2fFXgeoVL+owrW31T2AESmf2Mt/2tdumcu17bZNv
I9C8hz5Eef5vi7m47JllAmlptSswu7b1s4j3ufk05QA/BJ2IcHbN989nl3NLuxv0gTEY0gFPrKlT
xltlSAWjWT0KIH6A3rkF3/G9C7yFaBtbctia+hE06K38EOWvjbbLQ6dLDyR+kKAfBflL7ZgqTxl1
w1jw3Le2lOdfwOWeJBxic1heMVlxm0+PQBA4wLKg6OrYqYhLcm1OgedBOFkKP99UfEySFbM1IjVM
pltF+lUXG1VUNhWZ4DxTatpekRYTUynf0xQPYEYI8YrKve6Gq+CC86Fwfpj1IPQDHSEOUzCa5T87
yW8UPyr/qPoJCGQvntzCvh17QRq4kqfATUAfDO6xvwfspffP45Aj74ZVuakdWf7oIQQNsV9NfhzB
+J90gsN0JZRdmONCWV8mIGCXcf1Ro+auptTTWLoBQ62Hy51gQldOgQtTXDCbcVu0BmO5afWF37Bs
H7X/SizxbPI412h6yVQnBhN9cTvLr5P8aM2P9F9cGTEQyNaCQxMdzXzTSD1A7rxcEoJxeAQIR092
lAmWZe3F99wG3yYiSww6ShXO5cnKPXRKe3ZUOOgtfWdmCbKf2l9I2+ZkDOpkuhc4/vpC/Xd8PMfW
pCijrQ+wTbS3tPKHbJ9XQZm8zLXfxs+RHjD1cap3Q+Vp5F41BAFzJVpdjJzzyEyNNQ2SY8wtIs2N
ya8GtNZZDN34kryUVe9fH6zIGu+UID7Ns+XW1dl3svpb61PXoiCvLw5AdF43tXbvwpsnUjcNTf4a
Go4vtza4s5XeCjEyfUK6XEtHgtLuwKK7Oo1R5g3fSwrAKZMfUO26tTTIXGdv1z9hJXRefAF3EpSF
JdlyhtGmI5BJljXIALg1smvKtYgTaHVizwbLXUUMlRQdoRhsl+iHWIo2labvVRuKNUoOmqBf/2Zg
AJ/ghAUZNf8cRaI5zqmMgen1ThtBOQjQ4va6ifUBfZngYkue9HUojTAhAxc6mk6VzXhvPWb9Ns1e
rptae/PAOn3Z4o4eWYlBKiAj+Zr2KJyFJ3nTnqxfqMTcUYg67LUgvxedqqtqK7hVwDHBPQmAIZdD
2/KYyX0Cm+yp81OvdFgAGKwUOYmLMq+vbgtv9ItN5cR74wZ/OMJ3D+qdUHtkhehgIc//+hAuANQZ
3BLqAljL29x9yQ5gfCkMV2GedUQTlTsFPzOvqh3piT6ru1iQ2q8ev2fGuXhAgPhNGh2rPOVBM7hE
PbAQYrh+Qh8qoxaEurXc8GKonE+VY5PZQ7nM+abyQHCwfWtHtw9Sz36QHxg0X8xpGwqO4XXnssDa
owDbb3+TdMDs1oNCFuVdw3BatBuVxoKHnh3wJJ5yvXV0dOUpEFM1kgiad4pTKpnX6Z/orBPcC1e3
1NmXcCsdx/LYzovicIcesuGk2RTcVuiUbrwhFh2oS7zhbtSQ0/4aNbewiVVl0JHHqLU9PZ5Qlenv
0jsWGE+4SGUOFOvcZNP9krz7FL2717ezaJjcKhNlsJkRL+p+JlALBvpQWOY1Teek/e8YTObXra2n
Dmcj5YJHlULWXa9gbpJex1iHLMiuMYMiBMeV9mQbd6DVcJJaMMbVPBIc2xDuXMoNfNOjNCtGVzYw
GnaZM+G5HsJv92CXkEsqGN/y+d8X8svS8iVn10Ndr8E5tQhHRyg8JaCw6FGpNQVhYN0ImFb+V3yd
T/ESq2WZTiCYODCkwiB0TFtrE5PWu75W382AFAQ9lABfoS1K/dsgczaWsArTKMwB4DUt0CpH0mz5
TTKAerPXBYWBldsMTKHNAJ1KYDrBDeNy2gp5kBJTbVBIY8YpiX7ZebdXSLclcean2R9TT10JbIum
0u1K0gs2+uLhl2v2l/wE7EUGGru/SbtYcqqqQw3j1ZRuklR/yPr5H9dxLk1wqY2SjikpZwB3OyPb
mIB+kzz3yrgS+PnK7rq0w+U1KsUq/QUIp/lRjZ8HIDVH475VvKwGGXXq5uRNikSqP99312J0qbUZ
4Bmx+Q46WtvAs7UMSMoO+LUi3NC025ql4kiW6LFAZIqLyZ1uTFOkwVRsGf44TjgVFhy7fQsUuuCN
6ftZu4wKjXPgUCUApS6748z70Yhl95GOJZOgEZW+MLqBvp0Tms9N8aFbIvDr+sC+rHFxo4myVkNW
gfq/fDKsxqnSnR1Dy0kXhI7v0f5yVMvfz0aFFwVi5hNGNUUFUPFQpav+2KTdj/FrL8mCw1w0KM7r
y7islbzEoCTmJ7l9yswPFg63rcjtv5+el4PivF6hCcuUBDp4/ZTYXh2FGfDD7J6Zw1ukDDfdNABf
PmnzITdSQA6uR8lV4xoBtFBfslMeV97juYnIBYzrSedJlTeOn1ILOvHEKdvHvPoTiR4GV/IyDPfL
Ih8sZ11GvagbAFL5qfnGXvE1sIc+VP60oQ81MmBE6C05iK5MK5WGS7NcohChpqJb1WL2Bfjl2JOC
EKRFw4v2u9jSYMrR9OM2f3B864KduHoOIbQslAUy6kZ87m+AXxSF9qUR82TLzAlrbzIbwWG3cv/F
8M6scKEFWPBElVtYSSEj0d7qEV7QTBdofo80XhWVfjRt69R2EEXt/um6D61ulDPb3PFHwWGcoHMA
yECmHaYcRghEfKRk2yRGcN3UagA4M8WtYgGAdlpFMEWlYSsV81aZANAtLLc0cogX6M/XzYnWjoui
YxVWXU5hTrbfK/m+nDJH2Dggmj0uduo5RCziaZk9qN8l1X3BgsjcW7Ngo68OBXTM0H9DJ+S3BxKQ
5zKI7QDzPtFDLnlN9RmL2qjXz++l+0FZkrtvvBU1HooLS0EqorNX8MPvh6HCdWN+n6X2pNuK38/V
G5XxDl8+Xl+n1dPuzDAXqhNA/Wi5nHaJumnt2i1nBBKw6A9IzA08s6WGLmCGWnXEM4tc0EajIPBu
1nK+kgp1I8XcpNb7GPb3cg1BeI0IcAWLX39L8r7MfevNoSSGQiLOopRJbtVFP/tp7gQeIrLBBSra
oDO7QEuYq2HVkM6GDpmICHKy6u1nA+HiFC6JutYtbWddV3lJT3TIoFr+bMrIGUrRCb5SzUZUBEjA
tBYaZGD4LvOFuq3lSZkwbeiEKGeoi92l4XvYHrXoiamaE06vir7r0rsq3rXx+3WfXL8VnBnnNjZY
lUqadDCu5ehXPWjKKTJe9TSYRifPH+P6KOvA1whOm9XzfGnQ0FDlQDrEjXiuK7MtExilEsQzYnmL
vn1vUBS/0jWnbQ2nMlOoEAhxA4tzfHPQM7vcYMc2tkZjSZbm5DhPCW794H0OrckfyxcTijLy9ELj
zi2tFx3UG/9mps+Mc2lh1+aqOS8pPMt6R9JOJb0x9c8pRUOBue/MbR16UROE5v11u6u+fGaWizpS
NEd23MOspPhtat3X6KvXw3ojmy/XDa3G7jNDXLABiQRkOBad8tiMdxNuQJZEN1pmCwKAYDx/w/tZ
dp0yPR0rfTEz2qFTD+NrrM5o9UWtrBOBMNZ3x9eY/v79zFicaVGV1TCWKn/kyh9BuBDtQjS415IN
coYN6TZj6/TYI9fncj0RXJpsFsUAAnHPy5hQFsAqmREyXgbYR9SHbjZGnpZKW0stHLUpAyVHG37f
7DSS+homWprNxxwk8Ln9Mqm/q6LbCb5ofe98fREXE6umAAN30+MCgGcdELL2t33u0jre6xPo/dSt
1GqOwXw7EiRTfwtd3zftl2EucWvBZ6DTRXR9rt+bSN0yAzD90bg1Js0tC9Ov8EItp/esmPa9NYKC
iuz0uACh4yOYOUD7Hz7VxsdgvS9d4aRT4Cbxvjez1AHofMtK+XebN34UgTiilInTtzR1oIMLxS7z
4foUrp7GZ2vKpYXoj8zAD4iB5D26l3ZR+lkrsqMRiPtMgtVaD7Bfc8YF2CasejtcLky1cmDKYxuO
W1Ldy+xWw51CMh3FfLo+tvXN/2WQi6xRQ3JDG+AdlRY62PRBS8CgMY7+dTP/nw35ZYcPolQr1R4V
8QXJYJl+bblRWTgRcYdml2Vu0XVePzsoH2wFhhcvu/RCHWQLUF4G5BXKrXynfWW3OVMIEuAqObYh
WsC0vQGPx/WlSz8yvMVAz7Onx7HwGrTzhiJlsJULKewvfTJgPlvhmZUM0Aery80wqvGE3OJRZpOR
gwZerbBeRDgn1yzv0Ivf5NSdWxT1VC+Pb8lEN9cn4rsTX34Hd5woEgPFUY3viNlcbfAiMEA3Kyae
RpvbEDw7DlUgMnXd5nfngk0dFAvAgUPxhq/tDbOCVp2FT7izb3ItiOqnTMTcuXz2t+VdwKE6+vzQ
HM35VT+3sgWqHLwNoRQy9dEW2Hm/s0DKI8eKZ4fHNgY6/J8PCwzXaPwH/TT4g7lNKi3ac4OGYY3T
jQG+jmLagGrouo3v6TJOkDMb3L4cDTtSoqXtFpA4S4LbpPn/cRTczCVTnYfjsjhF7PZ4WJ5u6vzt
+iCWj+QX53wQnM91eBmwJQkmTHorgdEnD30jOrJWgJISmeESmGHB4yzbzB3rkzr+KofXsLi3VME7
/PqKQHUVrywQ7uQbQYrJGKIpx4p0yuCwaJMxwZKvD+O/BnjVgjCZrIkszNjV9Ng028J8icNHpRcJ
sX0/YuBZioEma/TlgNeNO5YjM4GgwDJbYR+ppaNaGgLvXIX6LyPt6GukS9mvWavY0xymqEG1eRYK
bhErBWt8Aij+Cd4KNBN9LpdJ0pxCmWuagZRqwEhfb8Nd9EOPnFZ3i52fv+gudY2bw/xLfTS94c1y
8JKNfleQwV33zpVy6vIZmgXlhuV84Enk1RokcNGC1NFyT9mPXvLDeO82UMN2imNWOtS3n6R/3t1z
aVO5HLol9Vpc2wBX4Dgy+idFJAuxFnLPx8StbsOkFFxZ+P1YPTZVYNjPdupdnzeRiWWjnOXWBWSx
Jc2CCcO6kfQdRLMhHi2oCa3uBRt9QwpQWnjw4bZ0byXgaUthY5HQi+hPXC/HEvRU1ub6WNbsgMQF
bUqQ9lo2xeVYSNaN8PKljt0b+daas/4xDy0oa3ZWp3yMWVyWAq9bO4fxVAvVJAJeW9wQLi3iRp+p
rAHQzc5B+d39iQw0LZXwerN3dG18vT6+taClKf/Lca8bwPxfWkMRpx7URTpAG8ttYRm49YiquqsD
UnAEg9sQm4lvCzXB7qoWBk5gWRk9avjgBXQaSBSonxp7vD6av8vOHygGGvFA0gs2lO/L1VZpnrds
aTq2A/amnFRvLJ3xbbjJAL51lE9rN2zmG8N5pifjdrqbbt9B9BHYgemAExq0Ete/Z212zz+H28z1
MJM5rvA5yyKOIRpwppfrFlYoMcC8eTZibj8nZaEqIYMJdaPfhKdyS+6YZwbmTbHv3iWv31cnw8m3
YPcLiiP1WRhc/4C1DXJun3NXBr1H1HBgf2HLy/OjldyEpeSVuGj9c0Mg4oSzYluAkJPzVJpqAymX
DmYlil0AHwritIB3FNruup3V6KXDgGYvIAFerHo062JqZxOvyPEPqwe7YZg7kyF4u1nbEyiW/9cI
5xhGbEo1W4xoCCrJ3Tw85v0LbiJQYRSJ2K354LkpzkHKKJTzWYMpKzwadu7TrhCszDLz/KY7t8C5
QAiRnErqYWHQ3ookGJNb5Ipy9dyCwCN9KwdB6F/L6BGQlzY3pFmKzQ2IjW1Tpjo4Q/LyiaqZIymq
08S/4upTM3/8D3Nf0l03ji75V+rkHvlIAJz6vHoLDnfUPNnyhkeSZRCcARIc8Os7bnZmlaxSW121
6pWPfAdcksA3R4RsP9kOH96+N6u9v7g8qmfUhNCfX3cAQpP+k0r+hzcvRMwIpjks4512yhtnWYGs
YBYTzL03fRnFGXMuqh71lugxwITumqj55T/Y3m9Cq9P2f7NeOzlrE55Cq3LimULhGyYzA43iJ37z
w1P0ZpmT2XizjA6aqJl7LFN7ezB0xjDXYPz/xFV+9GzeOud3p8gqJohoMGPXzl+m/uBE97++Vx/Z
trff/26n2crtm+mE0XGHXT/9mJmMo3U7NZ+1Pj6yBoA3wW2hDnDipvv5Zq0uNIfB4A0WnCV15yL2
6G5y9uE8ICH6xFx/9FzeLvVuO5OiBfGewnPpGcqbtkpZ8UWFMv31jftsldPrb54+mfwRvMVYJXQO
jTslUfXFBz7mP1kEbGtgtgJvN313cqyhkT9Gp0uh33OVBJwmI3R6f73Ih1sA6Lm/FnmXoWqBySpw
zwD0MtaxZTL1KQZLKjcuzN1/sFJw0sg4tUj96N3l0B7V7tJFpBlgTpLnl+Wyy50M8OdfL/NBl/TE
PQb4DvI7SLj/0bR682yWapVUol+RTAFPlBc8lDyIObMa84tDbFFlWhtvi9blxh/I118v/tGBfbv2
u90XriPr5hxdYNraxHj6ykbuJ1n4R/YU/FXAZHHU2IP30aYobNFiv5xmdARMjmmnlA+CpiBVxhhc
5wX7UedVSkP9peWz+aRR+tHGR7aIDcMQUyM3+XnjTwHNAyvhLYISkYPokrkPz/Jw/CRB/mhXntjc
OMBYIA5/T55gagLS0gUhtZ9ntAZWderSEZJ7kdr8+oF9eD3/XCh0fr4etXZz0Z9id+YM7hy7Oh9v
gZ2aHRQ5GpyIX6/28d58s9y7bAsl+u6krYTrAmlPJZ24LkH9tcDJgws1LmULwFaRBsul6e1ncdJH
YQUKkScNChelwuDdo2Otm7sLpkOTHHVYHt30PQhfjTorKppy9/sINsBfX+1HVv9tovduwSAyCx/b
k9X3ZjDJjIVIhCfbHVX0qpzQPVWfnL4PpnROuQJI/4MToy1c7s9Ps6wxfzjME9A/DKOMOOnV2oJq
kx+kD3K5BuGaGcuYSidT9StmQlKnM5/NO374jEE6j9+AKhnqKu/sXJ27VvE/yBAqc8iBsGr8MC61
2Ri6xgvYhqf1qiya1C2+//p+f7SX3y78zpSjGa9Q4kE1Z4GgupG7lqh4XD4JFz86meBC9FyIYQIi
8y/sAD0YAn0fIQMJtjbfOuU29J89+9mTPO2N9yE3pgogzwvNGx9g/Z+fZGVmzs2J58EVVz7QKt3q
JLKqd5M77DF1v5Peeuv3j5UL5REBQUnlHmj7GaDiw2vFUDswHaGD+dWTKX7jSQih9ESpe5qkhnK1
n5WdiBudgbPw1w/uo5MJTuy/1nlf91xaZ4BSS4uQtS1vmCwz5fbfbO6kExXgUv2+ys/G9T5yIhiz
h1wVsJqYyn13Zdw29eQuPUbeJStTOMdmpzvkgeWSXzHWnS8zlAJoR/IERIrdvz1liplxgJ1Q/XSQ
Vr03ROvSDKVeO2T03nM5X03Nq52TZdiAdPrfv68hA4MrAL2nQct3VyndhYiKInX3wy/9sC/Lx0G+
VP2jcV7ym18v9UF7DxfFOYW4KXhI8e/Pe6WcW7PCzOGOoqRsps2Knta8cYtL14PgzyYEuL+nX+hn
qemHJdy3676LOJaqYsSZhhPgcfN9Sa7JbtCb8NsNeQh1JodMP3xiZT6y6qEXAHxz0uNEQ+/nC/Vt
jW4MNQh9a5uE3hkHKZj75JT3xfLJPvno+L1d6Z09q725C+VpJcR5cUTj3nmaq4TnnwRUH0wx4dG9
uaJ320QsAVvC0zrtiElZdzfFddwe2PWIinyqrlSeeHe/3i2fXNkfLuSNYcnn8s97KFERGfNL3X3p
IBEQNZ/tyg8fFlIu1/OgI0/fF/jtEHQT75YTE4KfQMzvbtMlnMXhpftN3Nqk3KqrHsllbB9/fYEf
uSJUJ/+xLv15k4w1JBq6cMauHJ4FpBbEuYg2v16Cnr7jvYt4u8a7Ezc5NesqgjWmDXSa6IM65Omy
D/dDmt92d+6cglgpgXBJKp7q5Iih+eQ/SWvf/oJ3Z68uA8JIjbtrKb2qrLPpG5v4GOiw4dWk9P6P
C/6vl+V/idfu6v9c2vA//42/X7p+1VJg5OjnP//nsn9t/3ZVP728Dv99+uA/3vjufdvX7uKp+dc3
/fQZfPmfi6dP49NPf2TtKMf12rzq9eZ1MPX4x/fjZ57e+f/64t9e//iWu7V//ftvL51px9O3Cdm1
v/350v7733+jJ3f3X2+//88XTxfw998wTDa+tq9Cd//yodenYcTnnd+RDkFAEq006EoEpzR5fj29
4oa/A1B7Ch7gbcBMdQIttx0muf7+G2e/40SwKAL5MCi+gZT67W8DYr3TS+7v6AmC/wj66QhyIPLz
218/7qdn9M9n9jdUFK862Y4Dfs27cBCNV4jWn+aBQc1/qiG+Hy0lHqGeYdANr9nkyHjotHNqtowc
cjjFsqh4GfvlG8fzoJmZVlrGopxqP17aGqImwDCWftavy5BNTX8SWxGhf3bC09islOsoUwti9DtO
UcsB1FQH3ysWzlEyNE1Un3l0nFOQMjRNCqyFSvjI9WsAjfZly0kUgPVl9FJwFGqVmLyobawEpqN4
C5WZeFnzpgV3Q7ne1wsEgHKpLFg/lLLFNjQ83HQYPbAJn3t23zRkUjGmMRcvgVRPWcbror+t0G48
50yAQbIbguGeQfheJhx3gCRBznNMEPUdAeyosXWM8QmUnYjr9QDKCuLsSkbYdcc4f/VV3ZHE5bo7
cEUkstyik01qQxk+jhAyauOIQXszzssAwogtenNNPHtef4ZsoDqETt+bi3odabgNVFfsmK6bJY4s
SD53fKXirrZMHKRj7IJebx1USVCx5qLyT8JsBW73I8FU7ZdhYBTE72btjoFdICXTm65bkK+Vvcr6
qMvcmfaoZ5YrwqreaXxY2plOV07YKy/uuJruFfFhqQoBlBKEaHIAsaN8KEVsghAX0fO1+lEZj58v
3lJdiomzZ681zGxBEORhKLEzkZ92pon0OfA5CHgland4vMbdRY1bp6gVLNcdn0A110K1e08RHYMi
eS58SHeDeuSqBXmxikzk4jkX1VlIuPyCUDN68OnoeJnJHXYIjPF5XMuI4Frqkaxx40U3QUXqB2xw
4JnRJ8yXLISaUJ2RvEXpc8i9PkpHXWl9US0tih6jtkfag0wljWQ3mZRj84V7EvTuQ0NrF9vfc0VW
zzOQusJTqszA+il6oAjFk+PnpkzJMLv33CfTk4TahU2HZZzLTa0Eul3VxEc/WT0RgAxmjUgZFxB3
f3QcW/PYjmY5FxWBYItombZx1VXjDehy8/O5hIRAIiKONLsNi2ZGhCvrfdP6tU5kUPpAVhhrGyDT
THU1QKejT8JgaQeI8vQdT0IL/ap4pJqD7010RMcFGbCCR2BK4gYIwouwJUGZuYpjXq2cOpL1iKR1
qhZHvhbUFh1EtvrpPCKDOIBv3t0FlGCuBZO9kJ/pqlU3h46zfj90QaM2INEt2yRqBUOG40ylF1vD
zlfIdkOli9FrsDI6PJ7LHHjcVfIG4wNQur9upOO0+56R5axh5YxN3EIlKKEKJaW7sQlGDahkMP1J
fvFv+adz+aK7ofsx/tI7nbzY7ahfX8fzp/79O/+/dFGo0/zfXdTtq36WTz+7J3zgT/fEfodnojh7
QLDC35wa0P9wTwAbg0UYDKGA0YaIb/7yTv7vmJRD1uLgBfCuBgiv/vJO9HdAnDiPICfqwtn5/r/j
ncBDeYpR/hlFnXh6wJ4GFCNHPM+BznxXkZLQiokCAQfg63I6yKIi2VR33oEEonuC2qv5QvWMBmHp
F/G4Lt9YBFtc0FFfhtBqPZOz5M85EPhQdZPhvi7W4ktRWrvxjOVnY1nKJi7gmb+6ZTds+zpviyNC
8fYqomN9NneD/DELULGQWnr7yI7kwoMq2A2Ov7pwyxIqc3I2V47Lx/PFNxCHg4wWAtaizGbPeCld
ApJV4ynPiSi5L0fF0350xH50V7BAzlKj4uss6jr0Vg75td5uGanK5y4ITRwUct4zEFKDwhaAwHmd
7XEZfcjwjQU9s4Vrs26wzcbzYSy7YT7HmMGVoG6GjOGmdnOQS1D3FkYzTE6aHvE6Lga3geVPUQh0
ptO52ZIbDJXKE6vbqYg/N/jtQgLuaBJokB10E6itV0F03IULZH5xoKy+9MX9vHY3xKv1rhDefGXg
ijdNNIsodsQ8f2n1tJ61bSjw6834Gs4934ILqdm5Fq3CGnEC+vDz+uyWhXPLTaP2ZOV3nW3nR2gR
sBM7DdnOrgBVAbsoMe+1ta5ur/Omo+e2C/v7uXXWLPCNvws6Mt0Jic6W9nthYpAvzAdMUfrAAgzm
YWQLLMtc1Esm4N0vI1O8GNVkbtl0cRO6ARo8DUtIyMq4Dcb8xRRTsW0UG68Z66O4rQXZ9jl0Nfue
X3ok5yntxqtgGL+SicxxoVgyrxRRxcL3YMFMF67S2SvMhTLLg+hhstfFSURlngMmb7yKyQwp8bmT
0/4QrqWDaVuLMicvwari2eM4LUdFoIoEW1n3+rmgmF4URlRZ20z3Ew0LDepQU5wRNWDyaVTA3cWD
q01KW79LgyrcA+1uHkxQVke3COdjHuLuxGK28eA3CtRhDds4wGmlotQpCrrZrL5TFTaxiewcsxMz
eYBMBcWRREDyJVNLR7ban9NwBOKIFnl+6EyRLe1UnetoNiA3DMvUH0IgTRg/hUbhC/DwfNMpntN4
KIIwnVzXXK1gY+C+2PphiwF/kG9IZyWxt9ZTUnrQjNYkczhSpcLGDII2bms5orkOLExUqgOdolet
3T1ZQoPa/nh0AVaIF7a6Mcb5l/NiWvpMe2Izndg1prk8TtRUkErzcOBYMWUzr46sl+5hqhVg5cTZ
eBoyQSNr2V72jF0MXX8xTCG/XhBOxVWgXgai74Np7i7RzLluqSOTeuzBwDCB5G1wuc2CgDwtkMo6
G3zoJmqnBO3EyqBCzbuE8kUmS+0jUg78NUT5o9MxDoJ+siP3j7oI+bZawag5eSSpxlxcjiOuqIdO
J60bZzvV7vxgoKK1MZ0yt4aCGQ2zaUlZkLTt20MwzJCrYT/KRu41L+Q51AD5Q9VaCvXAyxEouDRc
JUQLQwyms3l+addcxkI57MFbGpUaHcpjpMiGSQCSRk6+Rko6m1ZDTsXRkP+0UHkYZbdt12YXgFVj
SMNOBmdSyv6Br/D4Zadf6qK89lrPXMmBx0XEzwlz9wj7H7qAQr1ElNiTY3+bF/J7uwZPgQE501T3
F4EEtt+v0TlpunxX1LI8eD2UroXx9Z7U1fSgSNOco4pOIMpJ2phaFWzypa5e2BTpMykwfTIvtf2h
y65KW1aDaqX2xbGSwbA1qABDqNEBeg0VyzzpXU4OY+/Wm6FclrgELRWEGfsZ5DOt3eo1dOJiLr3N
UgD3wqO8SFcMiGybdZ1BpS/8zGnYs5055njmnGIQv122AqJ1xxUB3DGaSHGzotz+TXbcq9KgGN2L
yW/0JabZIVpZXedU9W1W15HcCG7Pa0iE5VHYsrh1/eK7TyofWqhR+RXdh/Ui0IN+jarGe13w2A7Q
obl2pxLRXTgvz15JwqcVwJlYQwQVF2KDtEZzTSixhyL9nE3Kc/c6FPVtE8jv4+gGKe8US8notg/d
aKebHvqkD8Pa2Jj6dl9oqCsJQdtr0k0nZdIyophltv5XsnhT3EaQvkH6twbtfd7wLp1LS1gCM3Ax
qeplLhyM/MmxSRQJ6tQpaowGrYGiT30hBxQ0CB0eZFgAC4buTuHEkgm2Wao6kDFtlbpprQ9V5GGu
SbgdVsL3IVnII5v69gzhRxWmVd8Gd9whoRfLtjePAYreO+RG7dUIteN9FFXdGe0w7zQAwiPQOmko
CKwB3zlj5SDmxM01ve9bOKlJUpgB2Zjp2TjhHMZ5O+U7t1L9A8rr3h13u7FPqr6AFudQtz7G17qc
PCkjzQ1g8vqWsLC9QZd4uEUoEsZ0bv2k9s2AsQqRx7nL0CBzYLS6yFsuIdhkzyc1mENR1f3Wy211
33H3oVMSW8w03RGShewgrV6ecD8KOGBfda+r7cFEuhaYOsSb1rSWA7sP1kVMcSkoLCQkQCVsJbuq
2m0HfSbUpdvphhoPgA1PJyxyZCry6LZE+3MonQul8xtSBfDEXZ6YU45iovreX+v8h9Szv1kZCrLD
uq2972HYQrQ82I58Sitpnx26mfKgSotC8jKuony9lHWXn4UVSpFTOe+5Oz2FE1mauIGhgCw06Z9P
4eIRFMLRVSOGEcUDC27MsMBoeW66JzXlJF2F6U/b99xTZhsFOKMzuAdoNE5bYoV3z10zpwgj2LlT
wxw7wGdtTiK76MbYzHWC4XoCe/g90KqI3cS4qNsSOIAsLHl0VYh2eJLaeGBzhJvJa6oyYytkP1Az
3Ree32ELIvoTY683YzT7r34wPENWwt7Xysy4OY3e9o7h373VKzLEXgM8qG5AxY8gDR2so9fZ+hbC
ysFG5kqnevG3c2eBUinc56B0HpDqm1QPXnvRRRqIilLBqnf58ljncuesaktxLj3Snomw26JZDSsZ
tUtsKXceJJ6xjlvk/GDIq9vXqYSGVmPRnLS0B3AilzOLy7oU39VQPQWQ/b6kjZuV/eKdMVa1N16P
gTw0AYorjLfSR6Wn6diSqbsXfs0uZ4BRd36NluPgL27SzwvfIoUuX6Y2yrNpQPnAVozdz6LuEAq0
KvzBmhozN9RT/pb2CGc76G16vEmg7Qp95elyFQdM6EIDtdl6c4CElftgQ/JlVpKivhKdLg62o1DR
hRgwsDWluHTCyTSZtE2fgQ+HpK7ITQb6K2/fUnlt7Bp88VgRXcxWodzjdWsRy8nt7oPQHzqg0gaD
kmmxQlAJUs2MZBxDx6Uj8H80JeW3ea12DIQdgZvfosAkQ8woxWLxcSpGq7amDMFqjxZtvi/RYfqB
YX5MFjXFMZBsPGDYhB3rXqhYabnuKgBT9lr3Zm9NQDGl4zbJhEBYYuKti2pQZvgoijdqCOPQSpmZ
QNdrgtwIgz21l58BZAgsHKZvRQT12Nw9IDEfh4xbzvI4AFAOp5QDOSLoKob4j30uu7X/pheJxNwb
t0K23Vf09jj2xyrnJsXGF6njjDJGFOUWCe6ym9KhzY8NDhqaqpXmDjKPgmUadYE5o/McNdBtjshd
pMlqUeMIBIpZa4uWLzS5dv2gRsg4DRDJ4L01X2at2kSFEDtNuK9XLw6kce5atKkoFoKidWzLGrLH
9ezkuHFO+OCOA2R+QJaS5T0Dn7AvnFPVSVQ3C8aOtyTMg41oLWjnVw5tjtUnDE++oUA7hgxICgnS
jwGlhbt6Ps0dsLK5hP0Xm1IgkBtG7WS2buRlTpTcMOHpJ1ouONCkrLoflAz2qeoATRiFP2+WTt1N
KN8JMG2DYM62CDT4iGiOli5NaK7YBSl2nl39s8aDT2KVbi64Nhr6tn19R5EGwDAhqYMD4UnD8APm
WvBvuDtmr4rKTwtUPpNugHRP3wfeWT6Yx545XlqHI6mSCHyMO/Cb2L1pcpi81vHby9VIulsK9PFZ
L6Jk1CVCFUamA9gog4MafbutITedhrojx5mEIiGzbzdmCJ1jDs+XNblm+7Ys1K70OMmKUrXgAAhM
83VYe29f9qFNTThE8CDumvZBs+7wX3CojkbSsh3myv3iz6dRMySsN46Knhvs35iuqEtOMwS+x0Zk
ZFR14qMmhuRLIS0qFgemZ+TrZREKlkA7iUCOmZDj5Kf9cGsLdjNrfgiH0oMKr3uFhOGbib6zRexp
OWwnM0d72UjEuC5YLZz5pkPGF09sjg5RwQLMYnO5x/6oknGcx6/4oY/51HrgN+i+kFlGUNYpxye/
4q9zWRynVvqJrTH/0thNBODQogA2KfO+wQhyAdZgnAgQMfgJNxQJQzR5WVAC/x72wdnCDQZ7AdGu
gHZCCys/13VgEqT39YVmvIUFqsOdhRZOniIv9s6dwgcDJf5qK2+5H9dOAciOKmjnEGziJcgRHTKU
v9s+PiFzB1uyM27arWzd9ogydsJ0tVls691qC6A9ycE8ABHxxykvwq8whNUO4pPfuN8ykXSkD3HR
0iUPTrvarKedt8Wj79KcDiCDzau7eUKGCNMmEV5EYH+okNDHFBHSDWhlIA7j2nyuMLEYgDQ8cko0
550JfGdOl6du7pdbfFBlNlpuZWlf1lCMaUFGDvn50qTl1OdXKkDxtlLBA5Nt1MWBl5eYGC3Nczm5
TuK5o1eDtIZlrF82AtXkGOLj5CIIpuiGRmgZJDoPzxUSo9CM57Jq6ksPVZsjU9LfqNX4G3/kmefp
MJ4DBYYhhuyIDet5vgZ1HHkIMNV4EanopTShj+AHFLFNPWQLoUcmFci/fBWla6jujUduNek0KoWe
ggsaHsfRn6H1IrBfPTwOFUV1rCZ/2ikuQlwhHNIsLnLMGx0mb7WX7lJ/s9yZkoBNwW6ckIAiecEs
VYP2hZIXlGixX5AvBz2+g4ZyizmTInZX8LKjuEKzErxT0nfT3lsR8DhuiAAEq0+D+yQB34Rhpd9K
T4VZC9Km0jJw70wmB5IkbzM8PYaIGDXgcGpGMMSqKu5qe+2a9hajMXvVwyRBvjZKWenBCHO337iC
n8HfxjnJbyv6TOg8bcGttG6GRcvnRaBKhDLXoZ6Cb8EwHUeE68qF9tas4Yy7yr2FrxguTW36QxN0
KFO0FDnWzI95Tu0+gFQ79XOReDzfTHoESXWUrSi/NnO07kw1oasy+8CKQC++F227L1DvS9ToTVvX
qb1r7XO5rfN83URzv6Z+OXyZI89cDlXroNsSfo04rErbldsqN+jmVvk5JNnors9R0Aa8jMasGe7n
ptwwXZ51jf7eh4AeO52HTBXXtV0XaQ/toL4ySMZcN0NwN+ZeE3t1hzgWzI/blofTRY16QWI9sjNc
DXuk6LqKg25Nc65BssmFv+lKf4wxrbNmpqHXkZYBbClxn5G+PYM8pEIw39B9X7MhpgO4+E8acQIl
GI4wOmuqHudJFGjXTg6k7JTnnRgSVELgnuNJOHsXehJguHfkkTbiElyYMYsEeigA9meVlCItIVZ3
3tdNnnqsvF9yduEMAoN12nCcPJR4okkjpfdX0OtOTfEinao1sQYjw5NgMoKuSnvb0+VpZOBJRecM
go8tKLqEsBUog9CjAwngXupR75UPjZC+zSNUKMgN9dVBqAjpps+rpGNiJzDHt3XAN5aWYHnR66J2
fteB8MBzHl04nkvehOcOAutoWtNydFVSOdVxbtsvRrvljviO3Pielmdu2GDbmGyGRbmgOVC4p33S
7tiCXV40ebRdx/AagYeT+SZaYfpN0rgBOi4qOiwrgxnpkGACqoleU25+FAjKXsO1eAFdlh9P1Yoe
mQCVHEyUhekN10ul2A6T0shORSS3yrQkLaLxxpt04lvg1tfcG2+aEa0zWX9ltFR7S5sGLQf097R7
5pD+2m/9rWbE/xGCZI3LfFv19lHPCCfkhATDNpwlFgULdD6l3hKffx09Kr5F4NJLApsnjNZn/VS8
BHCKsWG4bwFCsq9ugxs/DSLxay+x7jRdd0t5pOOw4X2tY115kDZaGGoGMumLpU5F0LZ3HOrD24Uv
x0EMIRwHSC/syp5U5R+afDxz82/BhH3FFvlaN51EVxE7kE8oVo595uoeMbrntePRM36Q6pBVR1v4
18uExxXNOsuHAqFT02zz0dqsCHq42qpEI9G2Gc030m/upB/t3Qotv65G3geyevQ2l3FFTk+jld37
BfuBsWz3rFhdHqvCYxtS+PrMmI6chcM3R01fCR9Bn16y1NPqe6DaadMPGEaD6lufUVs2aTH3IBnn
c/sMPwt2D69KZsb0rmqXx8WiH1qMS5tq9arBBOz6ywWK0HFQ1S9mWL7S0vPjEUjr2G8Ktiu1KM/l
XNgzV1HvzgK4cUE4x27hX4gpnzo6sV00nZvGmp3qxUvVNRAGUs5yNq/DkppyqTeofyNsGeIomM5c
6RxnA2eyDGuyVlAFsL1/0TT+eWHWLCoqi7vXF0k0U7uhnu88SvQawoWiGdnnw46tTbKQ16HLBux/
tVxBhzObXb2l1Y/VPhjncepoKuEbbVW3acOq19VrN2FfI4Ac2/LKt0OdGtByxf7YTChhFV+GsiZ7
QXyL/XgWwJrfOYTbuMUkx/fCUD9tWuYcAqrtNcqZLC0xyQLGNV2jhE/aA8LR/GzGyZKkvQ3K/GIk
/rydqJLndYAWZj8s93OOCN0rjoUQsP2GkDSEUHWMlsFXypudseWQdZYUR16V9Tlu/7IhxtvlhuOH
dkV7p6MFlqr3zVdDvnrRtKHrkiGs8mOHQWsSLJplunJX3/IGxbQ5pAfh2n2Fk7hFSPLiE5nllTg6
moIHavre5t0Fd7EpkR59j9CHoZ3CkFPtHEkntnUkcMcsQDK0R4HDz0hNq7h0O1DkF/bgWy/EmGDN
NjZwtkCLusdi8UzWuT3/siJQilU4T9iB6KcOxaDjDpjAc5F34W7Jh36DdKpGoN0P13SCSqhEx0DF
vG5RvfXBTx2F/HXwQA+I6ooLdkTMgotN0PPlscJhRwJSJgCPrWDu9yU2Iai9662R1d4tZTbC43oC
CWzwCEWbGO5oExjfHMRcrOcWnaJNP7mYm6jiUQaJs6KigrI4RfyL/W6uTMA2a1TeagMhDt2K5tsw
ymOZE9S+5hszeipl+QyvrIf7FlGTBH9krLWakgZy4YdlQtuiDTXK/TJ4WWruJz5CidUZyBYatN5R
+/BUKILpI1+hnzKbFY1eFBBUgIMQKX5UKMwyeD0JjK0TWN+BZ2zRaNZeO3uxb+lq0G4PwNuF8l9/
vlitIac0WdRNZhiVCdW5OBfDOQqkP7q+1Qm4hGB4XUR+GWghhstxcnyQMRISrxxuEsMyYreGoAVG
sHYXGMJ2I2nUjhBXYtDURdzD3XBOwfx5YrLuovNBTQYt/zLCuW69Apa1zOtEQWP3Pljgp2cTRQnA
au1+Qv+8AdGNXxRpE5j2PHc7GCb4IJE5agy35YrU2VUV1GKJG12VqL0/E0d1iO7CgSTO/2buTLLk
RpItu5W/gEIe9AqdwmC9m/cdOcFxupPoe0U7r5XVxuqC2XySGck4MctJRgYZpLmZAQqRJ/c9qYp6
J1jp1PtLpb/ZVX+lFSyN8srkKDtMPKajzGCQHPPD1PS7wWYbIcsewk048RKzMTwonstf+XIbTCUe
y3CEN8DrZqn+ouWd/kFgnVP7YZjHX6smTugmUcQ8ctI2Cx/ku9PZ+lWcC/2tTRZ375ZqfK3END1n
aM9Y8axqp7I6P8Uu4n6TbJw1Xt76ZNq2cUEScvYg3uVDz0F4E8rkqVhUeDVlsryLO9P9MuhdgwGF
PiFwJDmgc2/FzyqtsApn6bBcl02RXXI2+uzIFW/Yo+ckl3nsWVAmFnkaNXJzUac6qtpcBVYXmpdy
atugWMq3qGlv7YT5QayjJXUsZzjGXSquuSD6nSGZJ/CF6dUDZV997pPC+WRiQhgo6aPxeWK31akv
bAOdKbRvZqAWtq7KUT/JarHPTmYsD1NKPeLmxkTdUaqZR60Z3YicejivInevcs/zNdF6L6M9tR+D
0/VBEXrVrgrdeTu2+rIbltT2DavnsTguQQG8cm9nXnU0zbp7LU1nvmK9ZXWukiX8aE2kEzSgMjJc
dMTW5qouyo9RIGTbmJWCeumelGboHDdEhH30OIR9LTHCPVKpda6m57TLtDcxqZDOyFUHs9D7uy6y
o8BbJmZyZZLvpyxNN24n23MXdhOPMIqLrBvXm6eZQbWKadMRClFR4zVmeJuEw3jQTcM+G1EvNvPk
lFQIIn+v+QBOS8noFYlBTRsxVIr5ZJbdt3T42/9jcyO3hYd6u6SD8ItBludw6Rx0zSXaWlHkBbkW
xRwxdvt3C81fwjF+C1r8hA/+R3DjvxDHMBzSO34HZBy7/Ov/VN/+5/L2E2n4jz/3dy5Ds/8GRyHw
QOPUgM3TV2L772AGv0WkOQtoyfK0XKAYnVf7B5rh2H/Dkyu91ZuwGhlNoOR/oBn8FiwhIDFhv7a7
GrT+CpqxQsf/y2VgywaOly7YoidWS7j+C1vaVmNlLirSyGlKQ4SKt6mt13Ze93xVJc6diHBeTDLe
VjUBmT98Wv+AGH+EFp3V9fTLi5NaQ6IjEiVv5deUQ93UZGGOqKhVzUnXI6MPh3LR202ZutGxa0Bv
faYb6lTE0XCn9TQ/SZ8Y+5yYqVNHqcyeyiIjlpAOBhbRzfKzGvlFkvZeh5kxfhzHjX7m02WaSso2
I2cyVhKjmN7HUaumIMQJ7xedHm6jlrDTVjeT2fdSslsL3H0fiTGMEzqhNcQ7tstHvq0lJkth8rlG
z2jnqzCM5V0xF8lntdhx5Ucagycm++P0vI58XTazvmk6J4GfMk9g8IwQH6/P5GXTmqL6NivDuXjO
KP+x4eAv3ZX/8V776Y787b3733hXSnddtPmfManrFb3lnnz/+kEw50+8FEs/1z/7v8SUZZNOwF2G
bwOm9583JqgvpK4LG6WzucrxJH/mn8iU+TeMJKxadojHhZ2yuF/+iUzpAL2mzeIASCd7han+As8r
vrvv//feEGSxEK+9Rn2AaCDH/OrK1We3MempcgxQ1eAxcoqNq3Q2vyb1NWTna0rEYpzS7lA2fza6
+jWOtaPrju7bomnzvozbDycCTYLSvCUvH7Wlc53qYBXCpwQGsJWfMH2buyIjWzQ07oy5CyynueXE
eK0dIJlqVPE3h2WpaylKzd/6iUOVPXXXVf7Nsia/qPMu3Oa6TB4UG7dulphn+7Gbs+Ihi52M5a2A
hOlSYBZFrwU6va+adkuVEmResa/c9CaaaDqNSfnGVJm72dOWS0zte0mKEgHQRhCIdahIVT7lVfvc
FMtFwdxg7I72aP8MkrVd6pabImH42FeltZ1Fl5FTUrk3DnOkiyAsWy+zYyEppVV47Nv8SUWW3He2
uUkS+91SfIBhS4gKC6HTm65qvkqJDlgAHFNPbzRD1Veq6a8Q3T7ixPhoPO1QOwDMqV68iEHf8sw1
HmGVrV0feYBgpf1gGXAOfU8tXLTaLp/Glxa6aI6Wxyarv1qxNlwxFCSgTXxaCnFyCuaiVmp+lFNB
PWbFwTRrd2USnqtSDv7URrPPVCPdhEUur5ls2QF7z9DNagJh669hqwdd/a3S212iRPe1MDQ9aELi
15euuSz8YSMv4keLMG7fYhP9VvSO6au2CZzJLD9Egcjmjqm4j838MW7vc5NfCHMiVlTSIDazWn6T
y+4RF+Kbyunm7JT5DLRS2vKjFoZCyAe+21hrVrPjkXSpJe1115rqRjAhC4aZ6jcp6I9Cw635USP2
FPXRIW5zlxlItrUqJTZeg4eQkYfcJHpu7KcRHngiG5f8BtFsTbgBXythl/WmR7If489Y1Uj51Ibc
r0dxS428ZbbunTVP89ChYa14w1vDXDBsEKrCXVDYQVGlKPV18SWBjx2NpTtkNXGyiXct0JR7MGXf
MIf93LCBNerDw8hiUd+dBLo+xt224HzvkQB0s4LrK73AJifbb5fSY5VeG/K2htD9xAa/TyLWqsSn
wQRQN6O234cTe17EHaHMLyOPACAD27e6/jyH1p7LPGj1xtzYIn10bWvm/sgbDGsJxFG1uAE5YfYn
LQY/FpW9nRrtAZVwIOJQ6yfWU2YKqA1eYqNpxa1T3eQxS9JydkRIyLRyly4vPcZbGcdb8i5pZ3sz
6DQRXzvxctfl9nwIPQOTfHugPAEC7pfjXCZbXbageEX1VWOPjOPzfWwFIAgmuM+R0MHkVGA4GkPv
5JMzJBxSESIaXwoaHslqW573QaZMGgx7mg+umOuD44jx1qKj3VdTHQVF1+R7azAeQDS2vSTVJ44P
5eTqW70V3+zFukiziq6zdHlz5lBcx7UDB1Bde1nEExseYONGbWCP0W5K5SkcQIlM60C0KQJ9Qd3f
L43mTylwHZ0uZFc2hswEucXkJIMsso4A7ChOY//eQC/1tpbt6tbZu7KpNiUVuF8Vhsf/q99nM7YC
0lWVn+tfhzY59XF8G/NjHLK5YnowvUkVlxAp+SYyB/0GnwY+Z+0cEm6lVgVW9qyLarllopLhoWbs
NTl9xkmKAmUuU0wwnELlarhWWBBET2JhPuvGFy9drtKxgehb9NKfF5SAEAV9Yq3CCqcu6XyPvMrX
mmkHt0wNn19NzmVl4pTF4jjnxLzlGQofg1O6tTHAibF81jMQKkt8ngvW9+lRct0WZboVTjFucep8
MhIROGq6inIYtdme3mWk+5ldMTEyfA/oSYuxFDs5UnpbOYdIdbcEXCZczRz0dT886uHgj82yqd3P
UW2Ufowr4SLcvVi01ykWaMrTcmiYd8V69+Y13l41w+NkMHWapxetkgNd/PRp7ocLAy/Qt9yvkqgJ
lliTl0iQM5DbpXZCO2Wz40oODuzjVM2YbJ2yLN9hnzRmHci8bTG+JQsYkyeXOwEaEwhjQBcwvhmD
pc5hU5oBcNt7N02W70bPRA6mF4vh/eekyYqdm7ovJTFffoVTlfg4zYnsU4+9gBHanJzCmtnikjfq
1htj1LHY3emJjIJZRuVxkoJvMUZi0yAGSptHoes2Nwyo+du+5A5gCfOnT0Ii+AvxiQEkw6CEAZu3
bJXSB7kxWYmu6cl1YtS3LB49I6V/i+pm3ujugNQjMZqnXM9I8ElAW29vmHO91wlj/qSWWKZ1VlAK
Zewb132fmb3v5Iol6yugHNk8Ufvv1LKhIHuzFWW2wlp7yle8uS8N7XupH6SOSLbteqVJO66fmb2p
Sxdm/a2ja4O/JEVz7a4I9RSn2nVUgFVXA6aAaPTib+EKXSt3Lm+JvoTEZrdht5dSidfYmOLCd1do
2+i6ZVesIHdtkiYhV7i7WRbri1yB75zHCCVFBlUGDQ7tyvhuBcSFKPuXiESIt7bR7FNjgbw0BmJc
tzbC09oSe2tzHJVrn6yvLXNnpvl9toTmjadpCUM2L0jNct7APTuHPlH1TibM2H0rrrpv0qskIcj4
IWyGC2+unU54mjrnZBcFQlfRmufFmt80GaqPTGYRZ0zRPMoeMYKDgmN3gkJw5zFoGFverUsXt6Ne
ACRPYwi7SxLTsZmVYCbTrLQL0MdFJxriDMMAUuI0+g32kvgUcVdzrrcM85wiaS56506bMs/h3d8c
MpzDSPJwKomO2OI1uinMuL+ZUs/Jtm3jNgkyftvejZPUTl2tFn+CO90bS4yAmpJCfL2aiXwtg+mS
SxKdNFQLSSwEA6kqDbG+hMka7pon7quaoukmzpo3xfQkwN40fhkdU6PTMau9iuZVoS6tMQ1yhjL3
LGlYTqYIm/ukp6SjGXM+ZY0JpM2piAc10ZZ9hKvqLGLdZaJ4DZgGmNXtrDBweYbJ7m0wJuRfVbzj
N9tosxsw1jmLucWfYuZskR3UU5JPGK3GwPHGz2mRn7UZQcrNxyMWgvSm7wsHWjWCuI1qDiXn+weL
bQsaNzRzEweRflXFjLCW2DzVaiz9scWl1KUEYqjqTlRVf67zZWvn3X1vKYRTx9h6HddtzlNiiftx
P6b5B+wVsvck8qc5HJ67cOk3VmaBsCxxwXwSA1hZRruqkucqMspdAxNwo8nqwobRAz6JpybLaFpz
2TxM47jNBvdOxufR5CZcQq3cOCQxdmWpX9tdDPcm2Z3uTbdNg9e1vRhVRh06hkGTUOMnWl5tOkur
nhwN3Bsd1zbnI8AjVmaxq/OaMGYtuR8jMAesUIz/0d2KJHxeFgXYWysYjNktTmLqGdn1lbybIuAu
1wz3dqZvPSd+tty2uRIjZ2UNM5b6fTm/0lS88pA+p27NTEY5B9P71rCa6EaQRnycqo5Ln//2TSvh
ASYm6T7KIorUHLSuegdPWU69fJyy6AoqZQem023l1I1oxVi9E2cb99/hFcCnBaw/614mWcabhFow
72RAX3drgmcEOi1NUTU3oTeeBNuWfKcJk69yZFNbKNNLo9aHi3o2YrbJWl52KZ1k2fZjCHkWXZzu
yQLTYNY4XHSVXbGf6WQtPQnRFdqgmWcP0oHjl+o0N3QZoiqD0pCn3Jh5PuoKOfhr3sOzjNP0mblT
wlR/ORu55lON1ZsR7/q2V7Lctm2c7bKC6SSa3skeqL15dmkRoAQ38bYmMSjp2okHA3+FNuXU/SxB
LEv3ust5eXu56RbgflHyY0q1ixwsdVkCsdLODSjH9375L4kHv5UFfhIQ/qPM8F8oHmCOsrHv/k4+
OOMrG34yAf/rD/1DNzD+trqsLBaS6GhG2AJ/0A1wCJn8soEBC7PTT0bg1f9k6d8Nwq7j4sL6p26w
GoGFa0nCJ2n2DTYZ/AXhgHThn03xYl2JbjtIXC5heORf/boLLE/DtFjcrARsadp7Zz2Stb6Ljk2b
wjcvtMhVHsQlxHM0VzpOiy5/Fk79EVX552G2TkQUvFFHy60DXY4nuFZc94PFjAWDJ7Nei+E0pQsj
GR4IZvcWJdO4YxcWMvY8M4JkzKs14w3BZcvOKsPnUQwBuZ2lX3bFnWZYySH2Zm0z0vPMK0qnR8aN
2U+3hT4nm2FYmVXNuHhtYj6046nyjBOTgejUavETu4W/mt+fXdi1rktzZq8Fk68g7DvhuwZTDsqG
3nfj8IshxwMzlOsSqHYS2Ss+N+67IjpjILICxfoHQumwmMjsKsQ5zU7E+t7UTbaIpXkfiH7KD+OS
X9NFm8dQy89CVFc4Mc4CSemSJM5dT0lVLqEHLIQHd5ZVtWuy9CbV5nwLJRFucTDeFjj3TzYP7L6d
D+mgOXvbsMq9TIutl3XsJxQGGFQ3YLihsTXdZ9Xp/tLKTUt/6Kc4Q1NJMT9Z1kMUTddNTQacXd3r
ct42fX2gRadGa4/JRHVQW0dPj64G3dp6SX818vCbGvj4gqFDkSKSpvUjGdP8l414kl1RbpLQep6F
rDaIBjk+AmMPN/1kTuaOnks7qMUsL7PN3psUfhEPKuNeix9mZCLfMqURy75ea5msjM1j3NTUVd1y
LAnTLpBUysJZWHSwWBtMwEHZWbRBdrtN8dSJQhQsasvhLbOjhhqAieDQOGSj594uydJ9iYM6iOwM
3DfrznUTncc6xN+VWtLX6MQpA6tXw6ALIc5G+drQbFrGONTNXxMv7GBgwy1bcym4G9rtPhH7MO3f
BxsJba3ZjI51Y5kpNnWR7e0G+qoCttJNBXC0xIe0YcW5TpWX6/Nn7HB7qLVuN/flFQjrs9Zlt4Xb
31B1Blk3POKn8EOCrbEkozhQbJEEwx4ZY5/U6eInUN3BaHtfmpxVh16GKFyajCGNEufNmCR+2len
UeiH0FD302Aedcu9sqrpiJ0E0HKmn8l6SMHattId189zWIprSkR6o969Nzx2cWRjdaUlTbQt2+aQ
TVa9CemC5yWLNsn3OreXQaEgWlKz2NZ29FCX2S6qq62Yw5cRfouPQn1pUL7rJX63Te15LsvmZEV2
MA/2+yLEW9upc2QCzOj4nXGUPJrrVKp3kwe0xOMkjCuL4ZoFy5TNzcH8PryaVwddsk9d46Yt673I
pjupgSh6s7yq8ukpbtK7qGFtdGU9NGZ0VzMEo5TEON365jodk275aKaW4YcZwTb5vHf1JSXoVb5Y
FbNRPIV2F74t60xtsZq7FtqyDtVF1fVhSdH19VQyPdUPRkr6bCkBH+rqQ6j8mHofZs6jV++qh9Gg
RA7hvykYo3Xj8LDzSg6J1RzhrGO9fGxJSS/sd0+0w1HYgv3e07OlR+cwqgLyD2gkWq4pszQf+Zds
k/ViO3c9S/vMT1yiIU24eV0Iu9imDQ59gwOn0bQTPcsuBES6aVKjPLqts3Or/rFh6AjEdjMYMB7t
1O2zCnZL6aoIQkMnTlBSYS51/ORpIxVzsmky+UIdEHhmdRlwegfekByK85gF0n2W5VPsPVE3LpuZ
uXJtxEzFR+tuSBSH/0ItQbdeTOZzRgy+kmHQefN7Ra2tbEh2OTf2LulkeugYxW4NkOl1UORMybWe
Tuxct0tK3sQ9W664FKhzFdz0xuLWxQqyBAxdnhxR3gqHmw0WhbsE140/h8qFzrOOTt9/SoRzb5Pv
U5qYSi331rT7l34d7IYWUlIYtZIgLI61wr6OZyvd1Mvw0VVWvbeiwvKtKr3rp+FzsY6Hx47+u229
p3Ys72SN2WIO4TZcp3gbcRj4dtHeVY2+KxY0IdPhyBXz8DL2/FtnR4ARZZVQekraGxbI95h6Rr28
5SiYWNM0vrjrhHqY4ufOLr+4kXsly+Z9ts3bqMhfOc6Pbagf80Euft6vVEv/rLf9wew7nXXP7ZHC
kbuZ+S6VtrnLa4gLnh3Uqi6IZWMNFdjIdKJz+6K5Gpa6mD5/ESMeQHWZTe89H6CrUKuQe1rruXQL
EcRurrZhWt9Mo82TCRTTiOS30SB7fDaLnlPe6Cm7k2ibCne4qpro8zTqr16anxa72LcVlAkPN2xj
UryTNHGu+vomsXD6L6VWg7TgJZCcDL6IypfSSJudGyW3iTU/F7r2dWDrhy9HdbRn417NboJxVxxC
Ke5GkV1szLVF3rwhCt+bCxy6B99Jbgk+TTxCqpvO2OAS38vEoRoJNdBW5qCY8GoJVOGeZIsR7YOh
mfkhUvOWr/OJg6u9yrL6QBAVezRCDwaq7u/FWBMQqekLtztHBrsjNlU/fZ0i40GFabVR2orT1tc8
Ogg/rLGvzKSBtozlC8Uatcasdok23+UtYtLYec2O+O1bsuJORe3dJVXGbvClN8AoUQkXmyllMkZf
usnL/UFqN5advXemd8JwGPlzuaQXKpqMw8bgO5QCUoGd0Wrp8G6M87aKWQ1ZJ9V9UhevhkUrB/By
GIaSqBGZ1VuCQLaeMQCuUXap/opESiYf3TdNWqy9a3I/xihaVNNWa73z4MXLsagL7q1R39v2MARW
ZCBRm71xSepPLtxIv9AvwZHM2XBUDonISu5jNTaBVMvkC2PheOh2I2tV8hU+AcM8OhHyo5EtnxPX
+zIbrPdmyZbn945+M4t0LwEtq5DvyTVS/uoKp+uY8pVkb51px2drns5Mpch0k8O9hQ3BV2mxt2rP
5LrvuJxL6wqTt72xtdryZQ8UM1XFsGdLFqBM4bxhk88DlYyXnDnwdnCRFzKrWwP1ifgeYEybJX1y
vOI4N+U7iLixaWVyIa6DjfEFGU2tSg6uVZKIpmIbDSt71BL9yoSF33OQ9dtwsGG9J9idqILFhLdD
ZQFo3LU2Iycvh4lRjn3VFITEzB2nRmqc5qENN3EYvYwrELTMjbXHqWAiC+FBKkgB2MUOHR+YC7BU
DGlrE32lUm9DCud1Kcw3owZqh6qtd92srjnnzoM1XHGSzxyJyUV45ZsAz6CPJ+RsXCmlZKbeUmnQ
61gSNaVoj7OkBOGZMAh2WPdny97mjvekzPmehdefxmW+mAWLl7r0TfRC+a3AfA32M2zNmBmeozoL
dTJBNm9qSoEQh5NerhkikfhaW7275VwEJs7mm5EnLtDTSmFjBwhJhx/GG7LBiYBpCCubVoAOWWJs
V7sxUqo3KbEFPnwoxgnSW50L0zoxDkBF6q2PWtjGWUzjw1J7Tx07glvN+zYutty4K9iV1zvsmbvY
rTF5O0UFSGRxa2liCyvLkMSrMOaX2bQZKoypnc4+bzmPn2ZCWntbhH4sx6u51UOfw7T1VT0EiTuv
prDwfpxJjml6GEjZpm/Z1F8ZBiI+sbpjsLCQ2QXa2HRYtzZWvCqRUXnIdAiDrOnvuPro1EPzQzXV
UxiWx3RGtC2sbY14vLGh2gAqQlTe5rEkUGabzda5M+dXTQAUaxZ2MWSORzNkmUpqPeKku/Gy5b4r
+zPXcMHXOj4a3joeMZwvHaSr0vE4RNp0stL8QL7f2Y6tYwSw4Q8qpeISznZOKajA1W6HHBMlSPpX
6MpLUVIMLzWr7oZU3kSOKgAXB0DvKtuYK703A6YSOeQEoAhqk2XhwdEQTmp5VF30LbTifu8Ia5vz
VEk19PqwI5SjKcaXzIP8yIEVey3bOq08anbpXemeKvaFInE0i91r7CX5lk/P5yzaRVl6QexnBiPx
mMQr1Mapo2O50nOACtsTA0CEvhK9EoeEHjurkXPcyCrpD3PPFLDmWD3NsdLZrkD8gwVLv2DdCRvW
EVtoV00i34aewpVNYxS4sguEcE51zxyqzDttl+DKoEzBLu4kjCqV5FLtFJg6uv7Os7HU6uP8yro8
TGS6cxvbYI9zlzLsMulCEZgsVeBCTp69pjwnoWdtw8oSiDPZm1VzN9rEeWzEOnJq5biOyCgDB8dv
rbLdpRrTTS2Fy2za/HZYEpbYxiF5OmOT3LVx+sUw4+Vs986pcKxoMzQciZOl7e0qakk3xVwSurSj
ItKvrbi4jWPnTTmtBXOagv7a+GHaaqeBtFbrK46AOQT5Zot3DctLvaX4SzADtVqz1b3q1YTro/GL
GMLHaGek/JdUz/NndyCVo0ieuF3fQQ9umGnTX7SFSVXefsgahk9b4ge3fJ+t/MW12mLXWsXOpram
g8XJOU/ZuFVaXuyybDE+x0ZVYguu461rkDoLucykG3rxypTGmxHX1HAGf6pIXB3dJX5Q60QGfIM9
SLkXwOvogTtrNBASET812LibBLV7BQrwmsYYRagVcry6pUFSQ1I+LjjUaUMQe1uBuU8wr402uBk/
vGq7zIzIcQOF1jG01W09sNICB4ARMqiLh+zetW5kmTabBv3GN9nczXaKY13PJ3z1J1dH9MacjhkY
3wiC61nqDOwMs30toxjVhGUa2L3hDF3NTHii23dKf53GJjyatb0raXKXwjq6JfZA22tepoG4krBZ
nhvhUsVgkuL0Dsf5Gpao3YXCwvDrbCop9rIskErHuzILwZBVcr1U1Tnp9Avg2EVRgsVu+YQX8rGo
nQdc8s/GaBy6OFa+Q5g+cxQ8m/MjMgKZHbK7FbDkVCYmVZA55tvc/BRWyvD7bmlpdvvXNL1m8vrU
Fg5LFeMuwzc0f7QLg5SO1tSmAgvHtY1H7M7qHiOUExubcHHNjVNPm7zFDqVb5YmUAxykRFexWDB2
fIuABMWyLi18t8yXkQNxWJq7ZJjj/RDlr+fClRcG75dhgP+cYBn0IbyJ2yE/Ol54KnmdtpitDQE4
XzvBznHdY4yM53QdXegOwjOrNmwBUeEmr0uBl//Wqd9A7jaTyspAaMNO1dQkTH83fQdiDKV5LBQU
Qi/Y5FrdT30PeZ8QT+dM8cNsCe2sj70KlDNnu2YYqPWFfj0L+7HKPARhxNmC/8CfQUMO2bKWlFtS
ID+chaBcUS7XOI8I5WEQ0LP6SXeN6xrfphEOB7ftHsEL2l05vzmp8yYaIY7Z9C3Np2OKklCU+k1T
98u1swiYFe3D4Cd6sbFq6Lr3WjZLdehV9lGFvAtvmIfrmfwxHw5wY7rxGIB7w+UlqbnNpR7zjYfG
TmSEwDAHps2CknBdezNWvbY30PksVPcNXm8C4MrE/NbGY8RHtrI1pgr3Jp7ry+B42snpRHp2lUWQ
kIEMMJpZFtihtmy63nn469ryf1SMf9KVf6tA/xdqy8KmdCDq0UP5xUNo2b/Xmf/f/83fyo//gSHl
H92PqV5/+Bf9S3s2DJ2sas/lBHV061/MmiHhTC1YThOO0rMB3f7FrLn6GkLpOS7JWwZ7Cn5kSeXf
PARjg4RCy3HtNZ/yL2jPP8fNQpI6BI2trw8hJ6Tx6wZQu80aIxkSWv9qkr7q+xHlwD01acu+T9ud
/iSZ9Y9eDp2bT5rQAIPF89ClP6TbKrexPUfGS5DSbm3riifqsLrEW+atCHCm+BNc9WdU9u9vj4At
yUIsPi3H/uX1ss5yZOPwyBIa/zOOhroQe9Tf6jkjrbnrcsCealZHSXzKTtL2Hn6YQ/wBLvtLhNr3
j1c6kLKCnwBkESrxx/ebFaCvXo3F3GWVwLHR2VBfpk6+//2r/DI9WF/F1HHpkIauAwb+26u0YBsm
8QiBWY8lg/Ku2vUlKz8LPZm3v3+pP/hAqbM8LhlKTArm9fd/+ALbuks9q54xatogMEpqy7ZwGkkt
UuUHI+HJ40jpbNWoLatDpvqTd/p9J9sPiOX3t8qchr2i2I24RX5hn22PqLLGQapqCKkgkgnvARNs
z7KQXLnZcC6QItJg2+F0bur0Utgx0aR8xz0hpFoTP0zuiB0yy+zsaRmrON1EA0bqoOi16JYkkPkj
CXvxrtcQin9yLRp/9DWBrpkmMx6mR9/R6h8+u1Qyhy7wPNCV1HLrxkW7aXoVbWXqabfFBL496dol
LEMDCDptfZdYxyMXd3noKg1rt4wT5rVI8Bru8+Pvv9f1Qvz1c7VItjVcxGodO93P3yvLH1RZh+ES
aAa9AWui630EP4VoM2ySjtKrSXDft43515K8v9+hpiUdg0hVIg05jX9+4YrETTxJ1hKE5CrshCIo
oyEaISiH6YPw8r8/yngI/XHm7r99Bbw3QveIWnQkT+Dva7l/+Aq6ohqllk02JNLo7Eqzlbd0egBf
JnLe7z/Rf7v115datzw4juuZ7q83JQEAXWN04JRVTZJX6IErDk3xJ++H6eTPXxsvwrIFBoe6YCXK
9w15P7yfJayJComJxpuUCv3ZUM02tekKsAkDGLXLZllE/ydHwL+d4etr2sxQOQh0lvasv//Da2pG
36VDmzrBUIXj7VjmzWWw8RrKrMVHUxrd4+8/yF/y87lE1hd0ON6kFCaByb/c8wV7KO3G5QWTIpsR
BMsMVCxKAsNmeZOas0/dEE3n3m3UQ8FNdSgYXG01p8z+5DD/4x+Ei0fAk7sEt65X1w/vnM63IKtC
swNn0ZYDMkVzwdRtkVRCvlvBbJKhrcakv2N7JV1wc2yzsSS5mYfq7z+Sf//amYmTC4rg4DkG9+zP
P4hbs6AFV5gT1A0siZvo4b6yyTWwSTgAjKr9TJnRnx29/3ZEuLwosaIrQk9oqfjleyc0gwkPc+zA
1Bi0ZF5Ixh4EKbkGM+7rlMim0S730ZqyID2cfQXkScZm6p0Vs3HJDdPyMIyNHkAUXltN056RFKwA
n4n6/9ydR5PjRpeu/8qN2eMLuIRZzIYEyWKZ7mrH7tYGoZaB9x6//j5Z0twpovAR0YpZTNyFtJIq
iTQnT57zmo0NszI7Lp18zEHg6ECSWYSUrjJzC26y6nVd+tGy0HkIDD/7mJbW96KNqOdWqRNujPnm
XoR6gGmFeJkcQJ8LrVTTigLfwdQUpd6qegBVp/AKQvqoIKp+VsPxt0Jho7hO5aNDV2xaPaysDQAC
Ig17wrAg5yw2hF6EU45sDUS/xmaakewQWYkvbGaaXpMa3TFKFe0QOYmLvEmReW1sFqdJRS+J14c4
iLHRgafDqqwHLvKkKLuDhQ7rjjJ+5t3evKtTZcPq4ABJtyi5fK9O0TQVJaWeWfVoFdArGpSaBzS1
Wcj7pZcU0bkKnH0Gj4tUMfkp/0QZSlgml23BfYNHqlicYDtyI21oWKa2bbp3KGKEezLB+r6EL7gL
tIAmKxfh51GUxsZXv715rkdenJ6G9pHeVvB4O5BrB8cgPcOfKz4ovDpvz+/a9ueSA0ZiknbysLme
36pAG7qaO9UDitUeqroknRht5xBoWngSug4UVp/NjdtubVFfD7r4POTc3Da3GTRyUJ7SzNK+y/38
t1k1ny3qybSNKIWC97dRSih/ygzkr0UVBhwe0gcBC2dx9rrObtA34bwXiIl6FaHlUUiZ6yRH1DRX
I7GxidaWUgD6schaQMUvwTo0Ray0wrvAM7PclvS05OQn1g+blHUrZZQ//SotY78CPOL5qKo6x3vx
flGQHyhqrn9U3rLWi5IAWnne0x1qaAe6E/jFCt44IIU+90YF2bzYpZWdq6Akb28qzVz7JXCuLNWR
tEhnscDCVGkXh7rq1Q5EfmTCxB5uO3D7PEkPdlE675WuL/eAdMzDnFPdpxUNWmVqwvdGAmSJ8sV4
X/BSPm/8MDkFyymyLLSqTR2KJQrY19s9nDozigFqeb2gAR4Ca6md8gMwI31X+zNojikbUM/BJwl5
JX8/1TCa3JoQiFXecLj9Y9aOnmUL8GoaybTzYkL2KrTpaWchDd1r3gBy/UiyHVCJLqO7eFLsD2Hm
Bu/9PNsyb1s7esRiy8SICmszU67cq0Gtrg9RhNI0L4stXhSI/N9Z2fSktChKCTWNDrkAhN3VnQKW
vk1Otz9Zkwu/nH+cG2mQ2SSEyIRfD48ZOU8Sh9MQFLl1hjlaPmqqYh3NAfCjAqX+IOiEo6rPGw02
QA2VwR/f8Z/NcKld+otGWR77MrXOVmPiOMOrbSM2rZ1XWwC14CjxuFlOUJZY9RgGnQa/O8dgwI6j
o4ng77ERrfv+9mysTQYEYGiIDEaMWMRe3cYvME3QIc61RPzRu6m6T21cwiogcsepxijs9nhv733w
bYLEDKKyLZwXRuKrtR+I/lOC0yW6DCGoFVo3QI3z8ezDAwKRoz0ByNmnjRZcbo/7NhowrswMmFGX
d5v8Xa/GRV7aou7JQ1VMevQR8bNi3zuGs7G33u5sRgG1aRowK0kEFzFHr5QSeSyhobEn7GcHAsfe
NbpkH6Zme/YT+IQA6TNQ1f7vzug4G2H+7VrK0cn1SezIqZZr2fVxNhQqc+sqoUvWKnQvpMP2JQW1
h+pvrGwE+7fBQweFalMeoZBj8a/rOQV3LVwkbnVJegsPVRW6O4GOIll2Fntw5wKEOyLz7ucXksqj
fExQkHtjQWP4ep3FclAVR9CngKzNaxIk6G+P8vYEEho0lUcjZ4Nbc5mR0z5z6KTCaeOJcNBEAdwK
fTp6vggo/pOhbPysbJkPLG9MTC0iNJ/5oLCMJ0/LIOqMs9p6XfHzxUwuZkpQQjM46LpuywV9dQia
AAEUM4X812NscxzS5EfY+wHd7JYC2ASh6R98GWYBGBABOjakzsHr4WbLn9tewIGqYpRvmoonqO5C
j9SRltoYauWlq4NFZrksHnqGsdyLSH4ntSF63RvzLjkOftEfQhA73qg5cAaHDCIGhGuUkIvSg9bS
76xykhbEirrlc735U5YhVSkrN2vRcmoGtfN6p3T2OEJlR6NVp72j5CPurwADuR6jbw6JgldmI+jY
uhYbk7J2PjHwoxhPxYX60WIT91xlwD4SDcqJHt85MQQJHboTrUmpO4oaHdC62yu+FoG42DWLf9CO
WGbySqC1JRwePgnw+CGJLf3QGEj+q2X4yU9Qcro93NoH0jYXrsNNglr0Yj87U0IrySeod1MUnQ11
9A9Z6qMd1+UfhOQ2YVUTbgS9tQuMHJpiKFxVtIYXkxpZGkhk35QXyYQUKqKc9zpi4afCMOsPNCf6
HY0C9WRVCMnc/trVybVsebuopGrG4gqrQqMzRRnjjlwCJSgAex+yQcsBqRbhgcXcOlNrMVDyDzT4
BiZ52qJmM7RjbA4Ks2tg7HQwso7OtcjDo2azt29/mrGykjwYyAgAtlOtcRbfZviqDiQy4sw0yvhU
thWgDgXGZx0BK67CGjOtEvxYfnZTzQX/prqPaOt8UZ1SIStCfpY3jvPBCgacBbgCd6GGws6MloAx
j/HdoKe4u6aF5fVG9EX1A0i89Jy/6OAQHqISoSLRIjCZq85w8iFwo+nu0itoKBYp6Pqfozi0z5k+
1w9icIC52iD8AkPrjrdnYWXCNcQg8FdzVNPWl880MHp6Mo9srXDIEs8q9eYDVY7iEFbBvHFytNUJ
/++xlgW5JMrUMgh1HiFwuh4zd+oQI8TOIcqs6jyCvPXcuWmPGC+ZRx+g7BHJQnSz4gRkc4M0c1zh
5YXFRb3v6x4pW2To+Z29tTElK3ueKUE30GBSBB5C11cImux1Upa8lQb26T1Mp884cyWXluYZ8X2e
o58/Y7Q+cSLXeJrBk1mMZ9uIqwwygXO73v9Af769a3xXHOsOKxSzGpKNdVhdciqT+DuTzZDxX3+f
EuSO21qK5jW1FjzFUwo2hqIyAuvIe97eXS/B9/rdQx8KapwsifL8Eot0TTHjQYllmSWrs/Yyhz4U
u3A2lI+YN9CzL5Iwek5G2352W/XjkIy9B9E1ujN8xX0XpVX5rdRgVFf6H3HXaE/16MK1zBoTLECI
XCnbpA0b474sRxeVqyKkMla2EMfV2lNGtx32PDFHBNGykS6N75eDQDTP79GJUPIZCduqtC/QaXUI
uqEv7tHwRhVBUzIHssPcDM+jG9X3bppjRgHCqPtU2VRLdlRM7XcBObkEyKTh+zTVU5zIA936VaTG
iHmfMLQekkCRVicNKU1xDG20IWDMa0BOBeZzABftpP3u+mkCb7vo6E1A6jxVZuR+VULD+eoM7QDF
Se/e2bk1fcv0DKw/Yaw+lqIrdO70Vv+a8epJ0bYV+OtAdW4MSIRx+8sAHv+TOgntCBWJ/63RUhM1
M7v87k4RoOaOXG83zP6BehBg1FwbJ3zTLQNecQZ25vdAdFG6o17vq6jFmxzThsfHCSYPMM7bG2Qt
JPA2UnkLopb0tjVDDoHnSkOpkY4MmpvWtyrtooPRVQD+oXohnQlY9faYa/sfnUuOm7TgZYDr/R9g
QelkgjENrAvO4FgREGnC6dCMaMD9g6FQgIIxZ1JrfHHOfZX8iqryHb1vKbp1hJK8VJsT/LTi2zyz
OLeHWikxAH4jZsGzo+nE911/lo6kDLDjHtUUN7E9w23Fg5qFiBkH7iN2eB0cb5hRQJCqozsF2qE2
JncPdlDcg0rL90GERU2VGvN5mJH29/XOPd3+hWtrjcy3KVEGVEFcGXdfTcbsNKMOGUD1/CArgG6j
CEr1G7n6tkVG10+Gxz62N5LDlYqcLmEjGKSAK4CLvVjsoTOxOEP+GgseJOt20PCVA+IgNTzBvvwt
S2McN0ojTr4IB9sqyBRj8KWPnfEyTZn/aagAl+4iHCSekfPR8o1fJyXSFmUhXdcoFZLZkVvRWb6e
kgxGVVVqGJUnc9SB+OvBfUHZqkfUBY3ReegGTfuW8JpH7V83wEXAoI3fhYYBZp4yX/QtB4qIBm6e
PQaRBQkFJrT6DpU+FKNtu/kemsL9APkpQreRROVHpTT2l7GMzN87Y6qtjc9ZuTh1+o8qABlKEYaU
kHq9wEDeyibPRmpsuDgc7Wj6pSk7cz86aDK7jdB/fj/pOq0kxCERi6N2dT0c1xBCndnM0jYqoHF7
rID0q4gc+6H1jAGKtPDhWN/exCvBg+opDV3E06kIuIvLs56dvsKIjddGFQXUa4sGWwMX0DGo8o2h
Xgqhi8uTJiLS26A4bKKI3D2vDgxAWCxiIz4QSAzKoRPwQ9/h6rAHkI+GovueXaBU5Q4zL83MeYAF
kx+VaorRWsdZ9faHr5SZXl50POpANEMEvv4xcYNlhS9SEsXcrYgxkHlQAp/vyyjHIUcdcogboFAB
84F0FXG7MfxbXIjF3lJtlZkACSEM/Xr8wY6F3oYUcA34OL9nWhd9ms1ZoD85JLA7hfEhaR1K2wlE
TwcLoE/lXNKyaqXYeWgNO+SMR+DTFq+YRp02gu/azuf4vsBtgDMst+I8IqCPFikOL1ml4c8TP5n1
eMKvI7xPg3jauMDWXvsg4vC+pOUhKdmLsAGX1UBwnJrK2PilR79MB9SKe0ykZg1a7BJrTB1pZ7cG
LGLdgzBlAnvUg43bTZ7nxf4EqCMBY9RbQB8slkQX8IyhDODuJU84ytM6Qgi9fvfTG8/ghcKthiiw
DQzmeuEtGx+cJh10xHks7UMx6XiIBNDM0r4dj2C+cg9J3/qcI9B77qoh3fjIlX1PNYMOPKkIzL5l
05hOUZj2MGYQvqcq58/j7OVqgc6JnyVHEx8dz8UqZy8ZE2VoK8+3P35t28vKEk8zg+4dkLLrr8cJ
zlajjkpdBFh5l1ap9dCpvfSb0LJj2zvTnewKUI4cHeQbkQ8Xdoy8uc/TMh4sqW6ZApeNxEenHMqN
qZHbbLn+3DJcq1S3SaQWAThy+xmUv6F7kw0/JZx17bkmPTmjmcSGNGAqTPO8VSFYG5QuCgBItj8l
4EVQRPAFKJSFmVKAWUJdJ++MLp+PEe6Vd2k32w9Tu9XUk39x+ZmkucQ83mcaZe7rJYhNV5o3MqI7
GBBvAdsfdWD13pAhHRLaoSHbi1hPQm84zchnSMbK+Dlx619TiSZXBEYGt3fFSrgxMPagGC3lTal6
Xf+iFMflrkB3BRx0hO+bbXUnpS+/NGWNDVaGov/t4VbuPJ7DWOlavIspGS+KMklAwcvAy9GLNNxQ
4lLwRurIJS23c7bCvPxby8kGr0tZxgVuC17r+tME5y0N3NTwaB+3Dygz0jMJ23g/jBqS7T0Ei2JA
/yuuFarVaESfS3gEG9F8bYuRkYHbZIKBXizu+CgQTZMj0erNcGE59wWGVLP9JYcYA9stxmskLn7c
nuLVIUEqSVwKB2pZ94q1qBixWiDIzWH7LtcGzI78GmQJLmweoJYp3LUDvKDbo65GFyKLBIpqjgtY
9Xq2i9qM6kTz2UiJ4Z+rFK4mfDLrofKn+eRUUC6SvnAOaA6i7upD/TvOAOnwlMkx35xQ0lBxDjkM
UKOhcrFAt3/e2jbntifwcfMDQjevf12bzo7ZwPPxoOKCBnGRvLJLf9yhvCgO6Fe5Wydd/sHl5gO0
hgoKQngULBYBja3QmLN0EmMVHJwnqAtYsZYcEeMuT75R/oGh2nifoKn5vkyK5ow1r7sveydHTFwM
mNEHO7LD4Xx7GtaOHy0GRJZpDMnO1/U0iHLoch7FwDEBLaL2BXysSSevtY18Y8LXdiH5HSBTG1wM
ePDrkQK3wT0VrJ5XKYH9aJvYkPbBLB0Xx8yrINo+4PayhflZGxQkD70aic0yl/d7DEQ5CszW9ODh
DQesJE9zi0GVq2k6MIriMxClzz8/oeDeEDShwsfeX+yrUevTOK9jjHcDO90PlUm/u6lQi2iieSN0
ShXeN1uKPjcpIYbyMM8Wr/LICAOBvhv+I4lq/GIFiBgI1X3o4gCr67IjsGVudAh5cp5QntD3I8Vj
rKkn9eiIrn0wYzRZAcSX55LE9pDPWgrol9r0VIQboXct0SGhBIHvAgDjOr9e/DhogiRpWhQXlMmm
LR78mndafR/WdQX/LEnuOzH3O60IUTzVqUDdXpPVeeLVaKLWzV27rEOjZZl3QYEyR+BMmCy3xFwk
BnoYTk15oroIbyxDRtQZp39wulzeVmxBGis0Da8/Oxwodgk/ZeAQNbRadQJYvWhQ8HBo/8lQCOGh
iWxAD7AX+87E3yj0K3Z64+M14ag9wmuhPh2cCqWs29P50ntchjLKiew8KkGSuLL4LCeF7TBSVyzw
mX2nQXkDnN7MBxdXqdDJqye8hOP7aqx+o6Omk8EI5D5wVzilsw6usMPkSlFPbtNAt80NOATEXS2t
VXRjHRV8UDo8BFwXp8DKVMjh/oBMa2VufMVaaEAsmvcmbADVfCmfvHoAT7WSzkHcm7LvPh5D9HEO
Rm5W95Vd1fsuaHrSAgR5bk+dtpKCAFKVICkqhBIxdz11hjJ1Sd4MTB3eug8JkWuX+WBGRruIvJqG
qmek5qXL8AovCrxZ+gJhutu/QQbaxeoRnITNpcwPsM1F1AjpdvmJzU4pFfQjNPDL70vH/h6NMOFv
j7T+tcIlENIIk22+66+lsuuOsa+b2Az2YG/xYqLCPP6Z5INztJKiPaEY1e3VbOLlbSnKfnRdfeNc
rBU6eNpTTFEt3nlvNisi932HYovpQeZAaVvD0NHG/2bXi2G4Y/c5SDLhrolHmPJYtJTvUeV0Qfu5
Pmp/GDZvTIlc4DezL/ecI0xgQ8sLt8imUIkS3sxhMSAN3NqwO7RCgT7YCi8nD9iJvkcCjIztMFBz
PaeGAQsVbbX9xN26sUIrWRAYA5ULmTuE37O4lCP8E5VWVU0EUZ3uYdYIUPNUKE9C6RGdKrQNcNba
1gOEIltRUANeROBeF52KMBUiCFCVVuicIuSrJOc4xEy2owawMdGrQ9Fmk902nUO++LImsKd80GvT
Q+eAICJCQq9Aehop6K0tJkPrckklRfC/hpKT/CqS5EM60R/iQMXSVEeFKn3QG/RCNnaOjKpvhpEV
mRfQCw4U18PYeMk26L+gL5VPuINSCNqD+El2DZDAc9MnREk86M5qgFSag6YIWteUmqMOtCWuZCFu
OigsbPwmmbS++U3sG5umOpXwJXggHOumGuUFZ9EtAvgLcjA0SkoGel0ddWzgf4v8yUTdM5+fBmg4
0q4pPMVDqx9u/5K1jUw9HzIGYYbjtbiSxATfqy7ksYpLSNZZFT/xok53aDxbXCGJ2Ern184xNBTe
x7I2ZxqLAUtD+KIaIReV6rNp4M4q8vGXQBlwMIVSTN8hm5EfEIlziLDBfhrq0D1GY5NcwnoIN47V
6sfDzAEw8tKOWER0xHFQ1y8aNuCMXYbr46rbpFXlVY1dHEVod+nGuq/cnbSBaHxIAoF8SV9vxRJv
xrStUATkxYbZ5YCQUVPOCaYFxXeqg7HXhn21MebagX4BYOMvw5FeEgeUqS9KRCgNT8WZ5z5L8wE3
RbQq7KjauqVf7qXltobmRITmtFIKXQQPNPiDQcFoHjW9WRxUWEe0hLEiIn7Vuz4PGs8qqFEjI+96
aLbo+7TLNGnxqRxrbLOQAhiCg55gcSzasjwjDJc9OiYESIf20BEfMcWjKY9ki6nnd0MoJhTvB0Qg
zLQ4VSIL9/loOMdQsav3KVTKYxjlOlgVe6vItpIYo7wp2deyS/rmTTabKOF1yMYDeMwiD11119PD
0Dqhj4Z5a9pSZsYH/Fx3c7sRzda2LLk4VFSHJgTx+XoHQVtyndpEbahz7OaEPEnzHFiKFGKKfV4n
qvoPjohJMVs1aBHSDF6Mh1CwHekmqt1hY097PRqRUyuQbxalryGWblh3t+PR2sy+Hm9xJI1SnUUI
nBr6UYfkT19jSq6Ej4Bx2nNjDsm7rkacG+3P+t3tgeVLarl1ZS2Nf5BHBVx1PbGhiGmTqQAwwAcn
fzoid+7RwOFFME/IgaGQ/ZSxm/ZRZQfHIXa3MF1rnWLpjGKC9pGY6CUuWalrJUt4OXhz3Lk71S+i
7z5p+H2RuuM5xPpt3zY6TkEjrruD2ep32GZWvyLdVN7bef3odoEmFY/t/TDU6bs+SvKNlVn9hZJl
y1uJoj/TdD1DMUbgnTnhrTyboAitPv/dGCseSrZoTpUEwJe2M+z8CfFPRNH0o9PSe4BcrT42ulXv
BhS9noaqNN6pAeLLPYn2p9tLuNaCMW3yMVoSBj90iXPUGgUXckaluYLNLuqxqXkoMpyVEFE/DnU5
o0VbOV/TILGOhkIZ2LKt9L3qh/XGrbq2mSB8unT+VYLhMg6KpNXaUap2mRrPduTLkn2mJObZmf3g
3uos69T15veZDPIYTSPdw9sTsRbyXw+/SKyyUNQTdre0osbG/OJTpYDYQvkMtRj1y+2hXsCGy3MD
P+glNuBgtCRRRH2suiIsAGYlge4N+oQc+aBCuDZFce5gr3wMHL15RJ0tJ8+Jp1Og5uG5dLj1xtwX
H3nN/J7p8SeX5+Q9WE3hCW20v5EXAtfNFfGOFhAK+KkFZD62fER7DPyWh6R9DLtZ+47mvnbQcnSn
4kKqcYukOI1uD2pHD/JHn+7oEbEE54jwtfEoaEXfi06vjl2qdwddQxDq9nS8tNeW0+FQpYboD+7j
DfCVuTBzrQMryWXVfQhDyL4Q92wgwIG/RxTAeOzLzr7Xs6l6wiKxPKJnNDzMUWvtMduZ3xc25tG0
l7DwrWzb61BvuVSDpb8PujI/GVacc8zj6Y85AVIrenursbK2dSCBaDIn4iZfwgGpRQ2anqHs2fr8
9CkLsaVVreREy6PeuFpkvHgzVfSO4UgDc4QkfR1PEBXvna6nizZlCQ6RoF52Stxl70oq+TvU4XNv
gq/7dHuBVr+PCKHRs7R1e0nMQKog08yOLo2w0+5o9CK7DIP9qwZcbOOJuDYSsAu5pubKG17LbB5Q
CiPVNcKVYNbvfbfXnxPb2MoJVkeiz00nFLAZwK3riYTsUsHTJTAPbVqe9SxHn6rX/INuD8rG/l4d
CjM5OhNUaolt10PNFeU6gHSsmVkAv7Oq9Gg3pEBR6FQbL4WV7QFHhx4rbAioYVLe/PXrMJsEVU4c
5726CdozTlrBSWhFvQeiCvcaj+H9pGy2ula+T9BboszD4Ye2s5hK12wCJy9d3bMGxz2UgZmCxhIj
1r7uVml3rRpIc4cOnjSK02gzXX9gg8iI6090Unq3zk+TBagyAjtyUHGreFIioz6M8MGPilJjPBHm
1S50pFaBg741VJXmhA8DRWA3AM6IVIjHrS2O+BA5jzb28h8LPdaBRhvFH6XeUp3AGuVE3yg4RU35
y+0ztZYZgIehNUf703Tf1GY0HKH+QlrAOiruIjgXu1Jpgsc6RUm990uyYzxOdnaD9CVeuWgrj2ry
aCK6uPdL7L7VIW49PHSMp6bP0Wd1reJy+yfKfbmINRZ1LN64gLp4eS6yOypZmiTaAivHGu1g2tI3
JcTz+vYoK7vn1ShvDiJiyPGgFpyOrgiV+zBEe8xEX+AuCRENvD3USobBvqHhLJUs2LGLZ3Q6UG1r
ec8DeUCyK7CT/tSg0Q4GCHW7CDMN/L/y+KObG+UZPG62cTjXvhTOF81R2gMUwhZ7V+0m9vWECMJY
1xGfG8XI/La/KUPdnG5/6OpIpOVoRtFvQ1Pq+pRorQGGRKJ4wiIoPqGQOJzqLqRwbhjDX3P6P+dE
8b9QB+yFNfzv7Sk/F3nw62u5r5f//i95L2qFxr8gCbJ/HBQdIE2RJ/5tFks75F/wS1yHpaX3qkke
xt+mlIom/iX/a9mPBX0gQI/+P3cJRTf/pSGMIO0qCN2g5NyfkfhaAEUpEVHrF1Q8uVG4CtgB14tv
YzoiwmgUX0aMkh7NlvYu6teKJx1bP4p07O/0RM0/m5HRBLsicYs7M9fHMz0K6MQAkLyunbUAEki9
xZu4fofzy6BVwk9B54HtjzbaIqBkY6kGQaS0X3w1rD2/7btdZVXac2X1CbUMMz3ePgbXAezv8VgO
kPv03uGFXM9E2JtDP09B/yWAjXhIpQ51FjdbBZxF4+GvYWhpOxRwXNLYJTEw5K2g4aHVfyntJDnk
OAjhiQt/7oT17PDR6Waq/rHTPmbUmmh20+xRqLM83/7W69jGjwDOIoWH6HvKptyyBI0lA1L7WGNd
FKFMd42uK9/gXKaekzndV/R320Ph4HSvV4X6oTb9rd7320mgzQR7FjYGUB4ATTIkvapLK6ZoZq3Q
xkveugM2gFm27/TReTbUVntXCAxGOkgAD0bVjO/i0fzWJfVWgfjNcju4I2vUR2GgUJ9conbzNlHm
Jg3aS63rPlrVeuO1tW1tXCLXsVVONKNwflEgsDlhSwm9cYyHSgvH9lIhvnrWIzwg1LATpzqmSHd7
TV9Q9f99A8ux6HwaLhkqlGhS1UUcn8t+0Apzmi6ThlN4MHbxETaM9klNHPe+10VIVQe3p29uq3yz
BjBTaa60d5GSR1/9wNcznkeptXGLyfCx/E0SPiaFOJCMXV6iuCtUcdbVw8UylF86MBiH2s/v4lF8
GJHYBqBt/FT6/NckAOlhXZFwgVW0iGe6M5u9hX7ypRjjFiNKy/UCfYClhmabd3vC36ytJHBwPYOP
BD5A5nO9idtKTI1Ii/5CiRVh3si0QU714WE0m5+DCfBVDAWRmEY9KiZvOQQ5bpIlzebu0il5dhxt
fOD8DkEHvxbiYzHhsqnZtb1TCiStf/4jKT2Q2YG4Yx8vqoVx24WlmdTjJQM7dKe1neJZTZEeJTZr
Y6g3AZ+PpBVKrgXRFN2yxXyOQZhH7qyPF9/0H3H+/aYhNrsbbcweYDv9uP1dbzYmg3F/StgZVy2T
er14dqkDsO397pKMpRtBS7LzfRLbzV05ZeXjHCnZQ5cDQvvpUYHEGNz6RG/kaOQUvIp79TwnU45X
3mVOMv8HAmC/GWhOnYxIV+7wdOLVNSnGn7fHlNN2dQTlE5kFhPnDx6I2eT2mFMXpe7dSL30Q4DY0
+Ml+5g9s1C5XRtFBqmN4RUZBcXVxe+b9AHO49eeL1YTuIRQNxjDG6G/c0Yt30MtBYN4AKZKtIC+x
RJz7U2H0peitS1w6T1kX47OEe21bPqc4JNEY1ozvLf1bPE7C9IIfKk5H091IocsKSB/Gy+2pXYkA
MlOAmkw+RsVjcTgqIyx5ImbWxUHZu4mS3YwHvT5vATNXvxp2sMRBQ3SCJHy9hCirDTPGy9YlDD09
OqPYYjxET86nwTwYH5gE/Vz9Nk+74HcEnH33ZyMq74LXgy9OSqHZKcj7xrrk7pPZPdpwAMMNNY23
8yhV0bgm0EtCD3WJqO9xVlRTKHxfjVFNgeIgU54lNt4qqdjS6Xu7T9mkHHzySo1ey1IvUBkQPQuT
zpUlP1wadXvcWVVRbszZi7DQ9aGjqKJBlGVnkMGbi8ejZsd1hO6Ne8EopUh2YVq0fwRDmiMLH9tx
4fmF3iDiiQvI/ZDiJFW2uLNXeaq2KI2N8MGKyjS/q12GuDNqkRQkCnCCv2ciL7EJbbUZbVoTsjIs
oyRqTxhWYJ6AMEM67B2jnR7Msuqf686CpOJYiENNtQlyu1MK9S6IKvZKY7aAD4w+dP90ighi2u2T
sTLNdLpJMtFdAvuxxLAKLYFIbQz2hbpxcSgzzL7qstmSVHqTxtI2I3bzTgAiShNgcS5yaBo1Bt3u
ZfKJnYmv5QgTt9gA3+tuhLBTZU7tI7Xy+RmeXVIdIFRkG00tGbGvF1rqsfB6IrcBKL98pcyKYzdj
pAQXMejueQS35+lqktwpQ5EfkjD56VcKnChQMRLbRgUZNanrUFCYc5VpdZtgRxQknj2bKmZWyHvf
Xr63E8so/Hlc5IElQTa7HkUfNX9EKhhIADc1xQ+jFEd6df5dMvTiOQ/6+iHIc/9sVCMNqCAoNwLC
6vjyWUrTQ9buFl9ZTwIXKTtPLiCDondl239XMHjGN5kkx8oU18OfE9cMo1C+VaG2xbVYdLnkLcPn
04yl5Mbob3RixnRw8MW24ksa4rCqKieu1/qB1kZ1GI2p/BzTdNjhSxI/dgZ5A3JH6V01aebG3np7
iCxgeBIj7EiC4ZIEoyPgKqjyJRfqbfNplCZfeldslX9WR5G9FHIc4tWycDfMgVtVNjuqqNoMK45x
vAfAs1WrXx2FeEvFF2dMimrXO4pqmp0LJ0kuVqtouwGLZJSO7WYj7i4qvi8rRy6HtA+SeDLDW9zI
nd+3ft+r8WVSEqfegVZ/UgRYySaAPdFF2TMKg7iouJPpfi2GKnxCZiz7YmWD+ht6l9G+8P0RsKX/
p43byZ+22ikV/oi2W+6UOZ/+1BJFP5mAlaUDD6IgaZSIX7Cbw1Oh16q/fVv/rSDxyingY4QOXRtB
LVLG6znTx8B1DL+LLxlmUaeOdsF+9Cm2NKCpcDrRTUn+/5Hl+oeyx8/mdghYoBP/nkrQ8KixS53B
5dOtQGUzKnl3X3J8tQ/MXYx8QKmda1Vrj0mpxafJGO27oerUYyUG8a7o/enj6MOJCxI//AdnAcV7
JI6AUtHDX8wFfRAMQLG2vyCbZp8bNSqOQ4ik7O2Pln/lOppznUimpRyHEtsiV+5dytYt5NPL7AzJ
3k/G8IgNfHbGamI+z4UYN8ZbmWQKy6AR4IYD9KUScr3EsD5rtmvdXNyh/17aYHiKUBe7QbOm8zwa
1jet7b/19EwQVB7is9apKkLgffNg1MWWQMabqgx1GNoyFBYBvUhVgsXXh1Fmp/GUt5cAxYIKhETb
3PNQyg4wJMITu775ysTl+MaZWYBxdHAJo2pLGuFNRVL+CtnQp4DBW4mjfD0llcI6J4bdypKBs+/S
qv1Kehqcqft3h0EFqpTlAUY7dZYfJ5GkP1pI3Z99Rf8jd7NnBPs/TgLp7tsb4wU4/mpncBfI+gp4
K+Q8wOq+AT4Ug5Nnjt9/s7ntH2kVx9+spmlBYyACipqk7WQoTtQNlkvTMImnwEmrb1Y1me1Oi2cL
n8TUSN/RsfYx2WnVhhdnKp4saHTNrh963JAyK7XK3Rz02ufMHCdcUKeweN9aM4LRpODqNz1wAezM
GJx/rtxCUzGmEulzMzTaB8ptGf5tRmR+1pvSGHeGqFRlXxdB9QsKByEmkML8TDcoNnBco22xG3mm
oc9cznG7w06t+tgPSv5LjtHrZXLcUeyQ28CYxzR8ZPA1Kw5/1dUWu056Yxigj1b+VBd18FufGTm3
ktCLHwbw3M+FFhq/t7aCnmOcZPoPQMxRvdet0fyh0Uf7gPAGqgdlLgJ1V5YqySzehcFj1Brhb6Vr
Zzg/DSTnhuggXVSuW39WkAYaqcSW7rwX4YxXYIF6G6iEzP/rCftTzYn/P61M5G799x2MU/3HH7l0
LXndxZD/y381MbR/SewANWuwFcDUZBD7u4lh67Q3SO8R1KGOgHMBh/XvJoZj/ItIet36aIquDf/z
P4SL4zYnmzSLagGVnp/pYCwuSV5xNK5U+XdgT9JSlonHq5JKYbUTESUenqqxq1AR7JwxwRCnxSS4
9PQmIIg8TlmExDY284Pjnwec6auL7/RZuXFHLUMXvwWZDx7oSKnQp4XZdf1baA/HjawTPAGNsfQY
jyE1bO/xMByUL21ml9YTcrcNqI+hjYG+noIJZ+KvUTo62M45EbzHNkuKs+K4ynRy+8hwPjSUZ+fz
q+V9/itq/Z+8I9hFedv853+8mTKqQEjCUrGUWmOIO17/zH5UbX8URvqk6GqKe7LbIQQ20sgcvsJH
iiYv00AGn4ZaD8CUahbtl6aBk/b1538GyqSsHJcfE7aYLWOqONlOmj5lAWaIP2qj78OjDGTJzshQ
Lj526KJZtVfnQek+xGqftvdBOxbOj9u/Y3nvSUgHFgw84ADJcAOqi/nw4zYGpz+49xnC9aF2bxVt
0u6slte3+lBGwax/bqncI4deTQraZXmYlOdYByo1+rk6bbS4134O0A9YD8Dpac4sfXBGVwT+EBv2
fZnpdv6hC4xwwiYuC2HDYsTT5OYxmMGCSRg9PZbRE72pNHDUEvxNPxQN/mR/RcZ/m4gu6HxMDPV7
eguyysX+fUNPJuMoyrFXqqMzNMb/5ey8eutG1nT9Vw7mnhvMAZjZF+QKypbl1PYNYXfLzCwWWSSL
/PXnKUszsOV9WrNPo2FDlrQWV8UvvAGgIQZmH/JkwiWbamcRpruO/fPchtW3eG31LZz9DiZvaGPa
1nPpxGducStH2IzXyAQl3S71+3o7qgYPVazWOvs0z26Sv5IOvEzkeG762kik4JMEs5l09teVjtDz
hEk7YlH+GiJ3c4g6uvofZmjcJboK0xY9KK0H/Zfyir75Oq51XN7Tz9fj56BxlJW6HbSo5yb4/3s0
TVnip1iCp6JjALqTYjeHxG8KfD72oZYXdtUJ/0uBDZqe2hmHDsuVcfXGzds4vJrnybLmzNp8TOda
sUfLw77OeRjgtS64s0/a93vx7u83gmuizV8ezIRcBllObxLQtf8iGu3Dcl/IMvJjYPUjhq4eeA6O
T6+AwtFQiV8C/0K4W7njfRwBqvzaoyWIQh3KXuF0moeAf6rtQfBnYyNRUCw6uBgcFaiboVpX/2qD
lToGaW4he3fhJ1Nt/0VxHsRqKqdYW90rHQUTsL74PJT5jF4IyAYTwP06/dsOQnMq7OSICFOsTxhT
2uLaUn0+Hpt4HSssTXMEp7M52kX/SgnDvPZP7019mtYQbABUIgz95uVYtt5WrTr3ossZ1WexHQjF
xuJcqwKxXtLROhp0arftRq8omYOu/k5CabFfXplSru1fHwPeBUr0MPoB7Jrm4K9DoDxrH9H02S/z
LSn7/Es0elNlNPCnJJC44FrVgNe5Lf2muovmGt3mrPSRGvYx54sGVmUzr7L+bvs6sLN+E3W9ZasF
m8LNFqsoUaNwNcKN1wVBX/i11DqejiMVc4gDi4pk87WrPRCIWZJYLAvIbvyp5qFQ8eHvP+nLYxNA
OZQXaHuGgIEO2MtPagU1ZepqzU+Auh0WZdQhYCIuvWBqeMqOyNxqs72Qi/leu7Ren85SyTY6oQaQ
9FbmjqMxyvn7x3qxDEijjJaiKeJQr+McInb6OTwZAq/aEK5bTp2qEb+08HkYrixnL1oUcYvwTpfc
eKlflFZ8lvHcF6/dJi9q6zwAIoY/ZGoAZHLrv1gAwZqvmJXjYOgA3Va3Ot7BjHfYEP7lu6vd3uIn
Oqn7sXL556ihU10WzYBJcN9iMKUQHFpvCvCHw9kmWNjqQ2vr/TOdczzo/36kXuTeiDJyPqM/QI/D
oB9fVlIjzJqRddqwyBmsMD7hd+iW8LHLabrtO9W+Q8hv0a9dbL+deCGTA8YKhTRWDp55v06PQrfQ
itZyPs1it+M7xJqr8ENeA5J+45fTio2wM4viHTBaX15EY5+3t3IM/ClVbsfh+MpieeFgxj1LwQ+O
Amkm95VpT/z6OLlbrw3csOm0g/t5E4t5cY6zU2FHj5ajQ8Coy+VtOOwjRkaldJAiqee3XU13Jivj
aP9M5pyHj4lVh7fuREvlCDgOZLwbNh5qrSuZYbZwL/WZV1TK+vfiOfPwlKQpVQImRa/3pcCgs0l/
TcQ0npp8jpe3zUofI89Upb1zsGvlfty3cNdvlmGvxPd1GQXeqk0cPP79MnpZUjGPwe5nxVM7pTH/
EgHgK9+2JPscTht2JrrxnLfzSmc0q4tFFl1aFahjHluapsNNW6m6uOZOKhBh1bnW505auf+9HcW0
vtYTeSE78mN26VzaZEoU7k0H6tfZLRN/rin2DSdKPMt8RT9kjbKilfUMtLQcuoMVqM0jVkIsMaOE
NsuDCgL01trab6P3vi9yXaBVuQ3vWtE2wRuw1kHzhpXdTa/gNn48y0/XlxlFDiw8Vw0DCljni2ed
xw0LeRXPp2GKug8KD/LyuLXjMgL1mobmqnOc+ZCT4TnojOYIjHrh5hQX7jBL51O0eTiS0PTpMpxn
V9wNpqA8Rasz62ORO5i/Etb0OHLX1nRJ0zj62mAFq680iuwPa2RL7IMrSKFpQav3qiLL8UW6DNqC
OulGBZ2zURfyXeStM3X4wecdol7wW07t7err3y+o34IIIEoglvmPP9iUL4KIgph/HOJgOmln36q3
NqJcddqqUQb3HpMnL6s9qG4i2+o+/H+8MQVgSq+m+Puy5KRiUaB+ij2T6rsGSmEwyTOSs0V5srte
zlc+1l4tSa2j1Cu8gRcJopl8gGlGnNcYVVD7/XWhRj12si6GhCeU7gL9rquD6FOix+5x7wBsfY62
CCIKZsbonXdcxcg05yN6W//2xzelNj48PSCDlfv1IYTXFr6FHuyprWw5neSsHQLiwKlFNgROsb7F
djw+NF5TvNb/+RczDiefU8ykX4z9iyvTkXpY43hQJ4jVc3iSS97l3yf2NG6Ha1iIVMXORFczTsbX
7qPfUoPQFEXQXaMqDI/6pX+eaJq51zihn6JgxhkUGpc2NQMnuRqHGVcf26rhr4HEEKfCifL2TEaF
iweXZT5dC9tmcP79WYDDgYoLBAFC2hezUE/4PPflOnEOiD64AUo2PLZxl9xI17KGx2XU4dUea+DC
f/++L+Om2FR1aDyCgAUkyRH06+zvQ28PIynaiU4gDtab7uP34+BO79dBkkM20NzabCxcOBLFHFr1
8e/f/mUphy1gcLnEBUbnj3jyxa5HfrIa3X2YTs2m2mROi14uxwV1zejg1zCroLfb9OZrd0BBRMaB
9UZAob4Wq9pxuuccerOoIaE83MhxSp1telWv+/dVaoYHsARdUoAhL59wHuN5sPKSJ6xguB2aJoy3
P3btWJcJNtLTH9baeNUB/MFrMmz/amwobyFYAc4H+cOXFA6/g7eNvxSazN4q38+FKrdDzWbKs9Ch
in3o/V5/ahJFaRtVPpT7aBrchE7hvrW7cEcQenNQPbgJkMH+6iL+Hb9yef2WCjB5JqTjyYh3qem8
uLyGctl3f83lSVV78+filRimBluP1f3mdjY8sMCtP1dM/IO3OfVlCyNlyTyHNtsrq/j3g5SDBNQc
iG2Hx3l5i7qqWYZh6MZTkYSlxVruKIenrXCty94VDvSvNTBW9bh2rMNV4eaYdPnIJDy8sppfZIFm
Nf8ogpCHmtXy8lhJsDvBiJf6zQzkBE2rZvb2Y72g3pmuSbfEh2jKl29C0qVNLczcP/cNcdBpa9v+
Fp3yvT6z5vsPa+dE82tHnpmMXyONxMDYcSMiQQc08mKnl6KbZRfsiDLgRYPU/BK3N5YN+1jadnFN
aNF9mFXdf7BEvA2HwFKjmxZ10J8dsXaPYyW36pUzDzrwr8+E8AgOMawdSENUjTiJfj19ML7RHgND
i3OQuk7eIJG9kzYmq6X5C83uQiAJQ6dq0V8qb/Gj5bJhaUvMEfa6fxMCLlKf1x/5b+1N5M+lv6zk
ls5cmoQfnXGh48yydWHXF/agAOueaYvN1gDcnnX4Ufda1N+9CHzZ+8IWe/C5lpwteUqVNHw3+QW+
xjyALbc4c8DBufm7bl/yXGV4DfT7R2/jHZDQa1qfqsq010meHLtajDZ1uUbxslnjA0JWWQX5kx9Z
O2HL4WS3s2yTsz3XDb++bSPqsmg3NOat8wASZYyLq8yn+NBFWHWvqUOMOMOHSVpT9SlpzW3HoYxN
fo+nRUHhw8uLaarORW3hLpBSwe9D/dAtUbjqwzDZy/Zl7qZNfXJEsTn9lR+SKLMgl56vj9oOZe6d
88Wyap0VoPc75EDb3veztcQDqs062SObjqyD1Ux1GjQ5I3eYATzyvaEJp/BuDKrS/BuhqhNcxF2X
TPtl46sdnnnEYOv2jdWF4eq9tQC7uPa5lgojyssh9PO8lilo9SEw81MRpV6vlktx7N52FiKBu+en
ReiBlsBp33VEPaHWcxCUoLum1cUaYw6r/WO+kTZGcN1LxwrSug8mCms5uiB8ZJZRu4prW0/USwL0
RScrywMaeThOzrVTzFeOmD0WXkmFh6HXXm0z5jY2Awxs6ep9JnsZFZ/YiEZCZ92LieJcEw7196So
a+ZpeC7bibVk0pupwwjnkPfS1N6evxLbvjBACFh3fPrQpcn40S3cNniIJ6/dPy5DP6q7JMyL7yGt
gekDBk3r8LVaelvfDI7GJjslLJ7R9ZbOXvozbPmkZC7nxjJvivQWFWYEHvvoqy8Dab11tspUY+C4
m9ka0Z9q4In2dvAhdCkinYZqW9bDjJz1/DF025pHbp+enNb/Jr5GIu+3Oh3rhuPz7eCuVpOclWU7
U57W8y4GTJ406jQqU8I2JVZfFSTBaRwXMrxLkr1KvEt33Uz1p1kLqChXtt8nqr11RZJ7aV4F47Sl
Xde2AoVVJxRVuuTROt0vQb2E/bGqbIXHT4EkrL6Ri6XiPKWKscv6IBOUis7FGHicCiXQsSTIMECO
gvfr1o3iozM6C3RERSM3ADuqGq3TyN2F92UXlnnkmr3EBa5FuDd7VoPu72b8bwSf8YQslGBroR4Z
LA92OxSUZ/tANvvHAYtSxnrdW9YBQinmx3zJ4iHrhC/uDPexU+0swRbSMf/owP0aPPhsqgmtuzZK
RPWwD7mp/lY9WoIXdV4oFlsUIA5WnYN8MX81i+4ZzslKmvr70y7zUJLgl3wSAfatuyf1glS1tzpW
klI4GZqvM2ZiPCd0o429whFjJr3y0fvkWBMja7Uea6/+w7HyUV4ku+8vXxaOPg/Veoxnk4va11X+
0C+u8XFuKFavGD7DwHi0NW7orKOiMPtCBwNnZ0FRFFX5qlHh4mZDt5hC9VrEBlNQUw95m0gwmh8H
d7absyMpgMVpUlIt2Wh6i61+xwm4JA/O5u18J2q8HR19cJyuuMkl8ZzMnucJ6xvaMSk/bXO0d3qh
Vv/0gasSS+QF9W1nTW7nTUn6f60/zH9GShfzp7EpKhzkAm+lMYi0Za/tNAaLuuOCtg7zcPQL1tBf
YnSkdeuMY9/0J9qG8fhWTQmcx3DQIRo3pTWjej7Nu3XdqLlYykPc1l53Adx7SO5GSkj0svK8UfVx
bC1rtVAWqfLio1+MLg+c1x1Fp+ct4eUBE/Vcn2X8etdKnd4t9IdqjwRe6DuMYdEc3G00+2hV875d
y0QqvshFYerXcxGZqzJeYme7VhFCq18BGJplqPtZBpdFMwVIHeJS3yUPSvrAFVLKyJo5peJoarQr
EHUGtAsU4kFZ3lP+mjlYdhVSFkMc/sabl6q6YcH2uGijhOekjtOShU4skzi+gh0Rs6H9tabrm5Vh
Zc64YVIu15zHXWTBbkv8qaUi9HSx0RcI9HIuBzhusIDAi5X3LeJR67d9n8x9/dzm8J3cHNfPd3nT
1jm9od5azT4qt83j9dn7ptr9fP3WhlHJkzxdaS48Urbm6Pim0/HUMwlUaO6rBf9sfi1SoOO40mZh
9oS9O+YurmVlLtV+ncz92SMawHS1Kq/NUPmR2frPtx682ApLLvq7eeX+d98htEpzbkahHhMLvYfV
jTKbUd+RhX8qeKNX9OOVlWt2VAJxhpcsgs0U0fsYkwwLmW+bIEZ1a8FLBX3LPGVjWLNlg7Asp+Jh
s/O9HT/UVi6tMFvtRshT6Yhm4HT2JyAdRxlbBaet/9RSoj+O3xIJ3Jr022FiD8beVZ3ztbhWSoIx
O2nLF/xCRPmTO8RWAQX8zM4nE1M4T1dfE3Vm3RDXmK1X9X5o6eOCMJA5gZ7eIYK96GPvupFA2ceu
as0FGuBE0yDz6OmhIMoN4RIrAokglOpD447W0H4cocAyDEleWXb9pXRzM+pyj0aOy2zWLZw1cgqU
a0bnbu7cGBZHsCizzD3hmGt56jU56kl4BlNzty2Nw6TbTWI+Bc2wloEcWNL+xWAv3u7cu7Ltxvrr
3ktvdN4UfdAwFKJaAhRzQAhZvHoP+Mcm9qvSCmqMGam+jMz7l1DP8y+VFU6y/fgcFjgVwPBvw7TF
8wdIJR6b0c9LZYpuLeF15nfKHMNVGVXmoQffxISeQUgo3Ax8j34QXlxc+9WMYth4obawYTqeY4/K
HQU/j8K++ZBdmRARv1tHuJkPY4xHt3e1JF2fIz3WmhfEcnTmeYN5Fmwi0ASWJrRK0dl0QzrqHBjC
95GaQpSRiQzs3jRiKumZR3t+iagj2BWX46AEjxZ4k+Int3Lq2CKWLAUv44gKpJ2R/pTjcottuFnP
/STM1BWon5hV8QQIGcou5LG8ziMO8Krlx9uBhuAlG9I4Sr+BFH39HUm4EdUHInz0gM0KMR+zbkc1
7Ye1nhv3um2LqUKY1q4auztanhUVd8T9ovoYLdbY/5GUeSwfo4T3y2ant311TqJp6P/wh9amry9r
bEPr1La7cVguHA117RB0bTB1bBwiz0NN2br5BJVeAmNFCHMH41JKSjYiraYpme9Fs+/bJ9kLr8Og
biz3cUn7sXEJwxbJzHi3pUIqa0qbJBA/OCqItc9HFnRcth90sbn81cG5kGG2gZ2ZNdoPORyzVM5L
p49SUzBP0g3ACDbdTcuCuud1A9KwEiWg/q8KSTUFG7h091ymjE0TOTdqiUU9PMSAcmy8mux2CdQb
P0Gvfz4PC+6wHHYojr91HJJvddEkk3l/dItiXR8lRDa+8ltn8C/wcm0669i57ty9GaalsuMLLTG9
2K/iaFO9R29xLz0HB9SxqfJM+rsvnRN9jnzjjuxrUV/oSdg8Wyl7uqxVmujdoZLdeWVvjdhr9Wah
rCxvc+KhcrM85E9R8/ORPVTwCYijuD9bTuIwNGc8penEWY8qrrf66zQNQdkjmIqgsnNUpEPdu7rD
PK/kcG6LIIURFSSfareJmdkVJ61QpXOyO5gxK6ddwzSwIrvtcOEagsHO4qhaFXZYu8O6Cat8nFya
hE4V3LrBbMLVTowmbfOeLrlac8+0mVtvGx8B9Jz5kd4u/BgRxm63VHugrWSSMhKQiSPjKTcNxt78
oI8zyHY99gG7t0bfbdf3wKD96cSiTbjSWSgEk/uP9KRO6h/3QsvvXM+DZ+56IPHY3qZPma7rF+b2
RgRymVHm2dxc6BNFrLyu7p6PCxrKPTfCPAzm1Cfwy0dHZ4KOTDneTN3kquqBPBFIdRo2PprVWeNU
Jl8Zo8Uc7dtkmRizjjtzAUdxwU7lvIo42dE1dnP1BasEdPSRwmt+xKQ5WkASaOWP3q8dCtIsTGfN
gRevc8SdMQEZ3z8iTL0wpm4/mMY3LPihX07N7NdjcxFiM7TF5wRUmT5ia9XLt57ypMtczwwbpwar
JrDzxuVedQZt9KiervE+rDVn5BaEP8blKY2xpqlwJPIu4dQfxileyoxqt+Jks/eEVZbtZbLzW54A
xHWBZqc5RSviVhKkp8BZFQloi9HyDLighzLCD3RPR54qUTRbzs+Xaz5YFRPSxJbVwh0qOsAQqcjj
nTU8PEU+lcrNmedttgkV3Lgwh6p6CteLvDPpoKDybBKKDTcueo+eKTU40Ju56eK5mrkg4skxgZYt
MW8UIOOtpLxehy3f3C+bleh1P2NhPOv1wAqJk3e2L5UoDj1sl+IRUWOVv0uWTTYXe1Va+Z4ttbV4
OHyyfjo/hevkbxkEjMEZL2j7NfEjZQL7vRS51F/K1TM4qLJgGs9+t1Ro9CxFvn0c8qZbcSravf1c
DMrb3zMnu7TOk0gCXV3B2XAk6saN2JuPGttm+7Obd05/dBd0tSwKZcmKcXzhzNM4pHgSzuKh6uQe
1mnVelV8QQ3PqrjI9m1rjkpo/6uTt9q9tHol62+1wvWx9ncRnXtPJ7K/Qtx/CS93tVjLu47uQv5m
KSqzL6e+qBl0LQnwvuf7UhcJRFssZQ8+7feQnAXZ6eBiE5xY6jB1g40xBdekn1e3JjXDdBOrrr4H
3sLIETxC/Z5OHr0Tp70JSjnt354zrucomzDARD1PRYKnfMXycnPh+nNJVlkkAwF8hAmX1WO4NAOg
Q2myj1iU01OiXvB5xeFp/eunGMp92lV620EKrVSPWB4V4Mvm61PK3eS7CTWf49znLYH4rQmrpd2Z
KNzylLQ/UzYYvsllqyKqxb6Z99Pu4eWCWncE29pFnyxfFw5tN2aFHUq1PIcjJrSuamlOi6nZx/pG
USKr3wg3LmdI2pYtuqto2cMmPGyFNkcGcCyTB1kkCLx94g+azd+IDvH3lFoGqeQgG0cSgs5O0gCO
zJlhgQ/LkLNnmmp2iu+cSy1H1z5sTnJspK50lZGVre17tlRYGi9yVBXWdAroel/m/tatd0zgsN4V
jYhxuKlsb7cpn0AlgstdFXp6hKQwT4/EEnONdDnCbh+rOrFZhtO4qfqbqi3sMlIVgVNouC/C0Z+z
ebdNPlVtq8FwIG3bb1+GtTPlL40dc/hY0w6v6nM+dQs/52+2OQTtQpvzWwyL7bDKfxSPIvqSYgQG
AsKxThtrMMPRS21zkI5EDMRGsgr4YpniMbxTXm5uAu24PVP1fIax42LKE+W0eEQ4lSOdBv+7IE/q
1AkQOe/uJW0VJix8uodm2+t4nPYpnB9tz2Qb+RaZ4ytxdmLRwHLZFBgYTJ2/Y6j3o7TlmqITwy4a
swYaJ6AMEq7uHI7nLbCBYVE0jQf3pg+EWXxQFgTzjccuXKHUnQCwV2cZDtPEm9GlQPJJR96CVGwY
QLfpr/QzEIoicJtQ8+g2Fo/AkiBJ4GMlDeJL21MNoLN7KiaOk5BE46nJ/sl7SG5hljhqU5exguvx
aR8qwHKAxobwLqoGl2HDwahY3xe+My/vn+9Uux9+FE9XgJ7bMY/yYfuW+4V05qMHMMUMGm5QjPUK
pJGPTchthikvtcXJbNnscpHyq9OQcQWaW3N03E1xa3o+xeAsstyOwbCr0YGqjY9SO/dHneBAOvEL
eAut189lABpLJtKgANFwOIzPtTzqsEQOSkXmEHlOFosln0gpujnsdlrkSKnr4FDJRbOA1bKF2zmS
3hITJm8bBpHZOAWrqQ4VExWxi8odVuYFOaIQ80FKozFmTg0OEfwFE59nopgnEf9jDZUdUwcBxNQd
Cis0AX5X9cx7JTzzhVX2ASlAFVVLp2S2PVXUqmaJvBvGXQx3raLe97hXbWETezl6v/NLd13qDFbQ
qt0naMy/RS14Lzr+/89fFI7++Z+gRv+kDknaWKp//u/YB+dHcfe1e5xevtQvrzz988e3i0dx+Kq+
/vLFsVeV2t7Oj+P28DjNrfrxFM8/+b/95v95/PEq77fh8b/+408x99DdHh6LSvQ/swjQvf6pU2We
5Pn3zAf4r/+4fdTVn+K3X3jmHcThPyLEeACAQl+h0WnQUv8tnuTE/4A34MfgjKBYUzn/H96BByXB
QcnI4DVoHBP4/I92kuP/A/Nf8FWggxBhoC/37xAPXnSo4cUCD4CZR1ec7ivq1r/2iGjEOBVQcHlb
rkSFBwkw1nnT+LJx/7TGHHfV1gKcRwnMDaxT3o6ETz+N1f1Ti+xnGP9LdDOyPaCIUFsI0TpJgEm8
6JxVK8weejnLjZgkWaq7jGHyzi8IKy63ICmHK73R377Px1FPVlrXGoXEtvOU6LLCGU3RMpwA6fy7
QjQI6mB0ahSvkJ78F8/l2l6guJucGxe5xOkQi7AqMvjw64LERlNg8lnv3BmT9sgxmk4nlCy9bqvA
sqDvdi+3BsV4aPoWItVimp3XevsGvvJTx9HGSyigb02LGJAuicSLmcOizXcHD/hXRWdmPtjCpjri
DVZ8b2m7G75rXAXVtdMAHT0tLpjSVPtRH3/j3JnHA0XZ8SFp3Hi5Lly01E9tsCTV/dovVXD/ygyb
PuNPT4r+ldGIYtFi+xPy54sZdgQBqqVd53q3dasvFw4841cVU7wrJJC6Yxl2/aMQ5fy2waybNvwq
p+BC+lpVr+CZzVv98ijIMxiuCGLDLLzfSCN9Vea6DZ312s2jRVH5gR96u667F6R7M9fD54rqWVm8
MlcvGugAp8Eto4GGknsAlvoHYv0ndk9PjR2d/E2BbXECVKH2UaKMHTa2TbKzB/L9How1TDhsEPVZ
0NzHpMWqiTr+fiJe9IN5DOYB0DKCgECSEAn7da+T4LZlKYfumrJX02zZPAife1smffkaJfTF4jRv
hSEJ4mccLiiCv1ycHeCJZepXSTuwdq0rLsxwvvS7Wu+pHEQlXsEHv0CRAK/yzR6gccrEmqPx108m
cyou0D2x96oxgDnA9jRD6JShdw09G0zb2BNqXW7U4v1XOv+/vbWP4xGCqnxIuDf89etbW7ireQmN
lKvQcmp9jmFhH9xmcMM3otoZV6sGVnaUxWy9Jh79cox/iJ1yAxhcoxP+BmCh/AmG0OuHq4mAys7g
vbPTn46jMlxZSX+/epzgh8nDz7uHO8wh7uM7IXQE5yUodaoGnQtrQEJSWJs4Fta0fScd3ZYLr0Dj
4Mi+Fn0Ggn3PxqQOj3W7+Ncdoh7BMR/k9saLoE0ujZ9cbgM6bZH0QyIeEV/nNK6Oq9uv2QhZKh2g
L1+1fud9kkm4XkACDR/WJKwyPfbO0ZvVnQ7y8p1pYg5+2iY5qJCTJF1p/CvbAqVrPS5tO2UTIfX3
ROXjt2GellNhOe1l6e3BHcvhWwfw6BzYjbqlXhlnQ2CPGXm6c4FzXReA2Xbj6xH+zDnek/i9pYP4
TSWSHuSq8FM9wOyyQbvejFrIA+V1VLPrHs+1wnJ74MnVByyrxocycpt0W3AbFWjBXYXAAc593n1Y
h2Z/u6yuPoa7GA8LOfRZJVN4UUyi/DrM6nukQE+nq99I1I6aPc1Xaz90NDjPSaL9jCLuQqId0N/t
S3+4I9P0UwdcXQkj1blQVI9TUDnDx9xZKQaFuonTkdb317GZ3XO+BdGpD3LxvoCyctztvD9wPTsQ
n+iwp+jZU58CuXDrB839BKv4bRAr2lehgqULcexhEfbynXalzuIaU80rI5OXNluw9m89mOJpxJPA
5So2e8qCPqSAOAPo+RJA/BcZqHB540LmvdKDMnzYXJ0xGEnOczhQb+y9K1GG1Kd8SV1MSLgcJT/W
z5OSxxB0g3VN336/qemovc/jpvxcL32bHzge6jcNFf53Tpx7b+B1LB8738F0slzo3FACuJahD1Gp
ijFP3xLfGVOJhPWZ7n15JJFTIh0bkO0HSjj1n40Orl20VqbwALGsqOlXW7IOuneysFhcdxoyyXwl
8u1PKmVBpsPJSSGeT1RNCn29JH70Bw2PSqfl2CHkBBGqSFUVqQthjyAS7PYvbwscFM6n9Vx7Enmd
sF3uZGRV6bDWJxtRy2y2JS1XreCpD0H/YfP3CnU2Zmjx9+jUuhUZIL3OUz1HmIa7yCyO67bf+lSb
KFA5yxE8V96lVHXf0WK5qV1akVsk/kIsKE/Xobh0EAp7R8XyEyaN1NZjOFlwa1awbdr+7FTxGeFr
L1MwxW+2YrYzv5rfINu7noEsIjHRNlSlC70cK7cBTWjlG6sOEiJ1azIwEpHd1GiTs+vWYIK6QcBL
26Z34Z53dxUe3Pe0cLebuvDkcYT5em0NIXyxKVpAWOzrCEteYZOGPZO7LMUxiLp8TKOtHZYsL0v9
6FHSDjIxNwm9JN3eOuBGmuu4RIzoj7LJW+tzteAEz4vEK24gWxLV5e2QUE3/y8lr57tk5gD09974
0G8Ujg9rL5W6i2FFhp8SumT5R0DTrg3cfq/q6moJbRfPB7EsYHjdbQrfQduz/xpjml6Eg/O43y9+
XODqUcWTfaBN67Snp8Cst8K5xy6H7Nm/1KXPU01b7R2x/W7sCmv41a+yeFrG6mQaGyUxZklUN810
6U5JLdzycp3aHOObreMVFs+iXWNtVXOLcgyQHExu5/im6O3dzybdV80V0nbAiDIBBGq8gXbhL3cR
J7HvH6WIW8JmnA3JNeey0eSdOdYeaQ/wYM+8tiumo885GmYiEqt/EwxIWN2CpJH7vU8Daz641rrn
jzsajRBfh8b/6o4EjlfDNu0f+oQlVmQ1uXZ4F4YFtxJIjzz4Q0uHsZlizo5ssuDB7q4YvAJsVUjV
LB12OFaiS6m7tXt+8hxFMbrrZIF7YQld5B4T8Dh834WxaI+Ol6zJnLE6l4CSZjzEKRObA3KQ3PT9
Y7+3JRBBbCvFtQtXrLy0UfsvavwV4mqlB28zQ+UxQqxvHHEgRgogVKvrnfpJeg/A5pjvG2n3mx9m
Fvj4urt12glUCO0/jEOjTK564ezilKfPsXmrzeTOvexPGPskPW7eYpnY+wuqhMc+piRNH6tpBlim
JTVrqgCNHf0FOC8uuxSbkqguUr2ozTpG9bRE56BAMl1UZRHVB3/xm/mMJM0ao5ZQxuIGK/emuEp0
5PsfEx2v42PXr0yLFdvDMh0I82puy5U/9Jn0s47lsRCqqm/cvm/mL2pdexCc6KK2tFa2JRf+o9/Z
pg7h7XmAjSRYeZuCoOONw1vqj/Z+ySHpTw/U0WMnw29Hc46VQ1F9GJQLOm2Ztp2RKh3pAbsckd8o
0nzuALpIaOY4VE1IwPtRupJU+X3abiWdePBm9tgDR8GhhF5Q7kuhDmL6v+ydyXLbSJrHX6VfAB1Y
EtsVIAmSEiVZkiVbF4Rly9i3xI6nnx/smi6b1khRM9c5dHVHO8pJ5Pot/2Vei0ngSPr0Xmnc+NGO
Um2rJHgY5o7bDAEI5eYQyTxs/b4JBVU7c3oyKR5/1ObBPdZlTO8+0WoQJJr1QFj+2MBWP/B55W4s
yYE816BVBffkAmzcmO+aXp1Dry6q7gZtii/NQH85x103CJ3UOSldEQJRmNlnet0erClU7lQgW8GC
VwVUZiF9S9gVQ07qh5p7ZeMirn2d2AM9vcS1NsAlTZqdjeahr2HBG3XtftvgTLyDoOUeV/OCbe0i
NOZbExeLU00ZvsVql9+aToSarUKz1FvLpBNwrDQ/xo6TG15Pb/dkm/g4HgAZqQcd4OQ+KTJtb2jI
d6YFHMIkHh80ZAOQm3Kj1ndLq/HUQpgXwyTnowBtdKFDbEEFSOCEWLKrzY65juvKciCI1+azHtV5
YKAd7uVTv9CF68tDVzrNByqHE9qIFeZFS9JuyzZ9EUshb5vILL0WgC21RVAc2lTFt1XKX4cxoP3R
zHvN8Uvh1JdSLUvDm+Pavk5HiTV3aZgRD96i+a7stME3lX74CDRPUgqnRs+bBwR69g2qYepWdqP2
3Q1BH6azMB6gG0Njy8sq99taQc3FVdNk1ydtN3jkVrLZxnFoPmQUD82d7UaF81lIMIVXwzinredw
+ZJ1mm1KCNgiT4jIU6kj8OFIgiG9p9m6EB6Amc37+i7hsT4i6owuSFSFF5kx6gd9QkLVH9xoCIwa
JSLPMfV5n3XRrGxkBb/NSwfZH6eoQ52gk9UN+BwCKr7eAT5E/8WrLTu7LwGBTJT0B/0xgXL9MbHT
CRPXtrrtcPE+xGtivxHz1B7UZqLUIGWbbBdwbJmfJKbYqVZdW1vghh19epGF3zoE2B9MLWkc3+rr
TvV6qpaJR4EHkUUJDrj0GieuvLxPuz1/sRN5zaAm+abtKMRPk91pu172+IG5huvVhsG7NaSQcLF4
kknvi77uL+dEyickUrI7LQcR4blNvzwaK6Me+gNS/jZ8f+PKAdIIh0AtmtGHmZbS8OHYHx1nbj92
JPwfuNAxqtYo+l5LPO/2XY/p/YSW4rxr6ZIkW3zeKMErsF59av5Wv3OLeTpFhhW1+9SNx5H5pchL
YzwzldVgKL/Q50jZavEyfQGra28nmWh3Q9+6PmiV0se2Ltq1ckLJOIyqXRsWyX2GyAiQH9qViTQH
Hyag8cjUNuZmhkix0asElxZaAxYs2BiXmrgtLxryJjxX+mjTGLZBA0Hm8XCF/gwYg0QdP1qJPZZc
x+H4cTLK7uikTXaZ9VlxqsvipDRz93VsuvBk4Tp0TdOu26nTbO5hygFWQ3+QFkASHXE8T6kxZQIe
cpbKy0VN2WKtDpGM20LZ19gBXpvVonxxSFQmP1eW5SuHVcc4wbDKz3ky11+oPI+B6J1vekmAyef0
Tr9VFkP0hCsjyVWC6qhISMcK6SjNhi7OS+Ok1lEZOReyTLQgbfMlmAdNkl+V7UnvchRLzfq57zJs
RyfIfFAAB+3OIgveDEUR78nJ6205my/mpMQbrS0uIruPds0Yuh/UUFfvO3KAo0oU6+vSHa+oagt/
cSrdw2qv2+IdZH8y27C9UlLQpo7SxUElMpi+orYPpoqLTyFac6sVibrJHUrlimguMdLQiX6AODbT
2IKdpaftZFZ+rMaQM9KU2mfAdequpjF3AIutQvLME39w2n0YWgbR2FC7xs4wiagWftDOSYpws6jZ
V2nYMWAyxd0OdNoJdLp5X1phvpmtnnSUtv62cKOuCSbNGL/Oo/hYC5kds9aKjmZaRStk4tbKDfs7
OVZ1N5BHXtGdV9st3YWs3KLbN96GggB547R9fQ0JtrRPc8HpQl4hci7iYlKTBECqY/YedEvTQDR5
tm6S0lTuMStxncAZwiTdpyU2QR5o2vCJ2EfbOJ270Iq0ilvVUPVPs2zaoEpqUBxOlJGUaVr24Ew5
ku1mLjfZ6rukZpijL5mbH5JK/9yPQ307xhNxVBMON0g6j0cECiLubFu7CK0ZlBRxwl2oOtgOV2B5
kkkjpDMN57GxpOODwVauk1R/SDtN31vxTBFQzWOL5n9+6mGn7RzZ2RcN2K1NN9TFV64yWtexMj1W
fT1kACLt/LCs+i5QmsAngGNRtrkzTFeTtOdLzja6soNwL6cmtgDjZc+kxumHjDQEqkGjfyhR1dkg
+tnvp1K3dpEaEZSxT2IKEE12KEAOQrDJk7vUrYcrQfhf7wcQAz4Mr+JJNEr9qW6a5kqg1+BrddHs
86RRvlA45RJf8nLHjrazvaMry46S9ULD3wi173IUnb/Ydr6thYi2OXWsbevKxELxRBqgvjK7Jcvj
ZtyKCiJPl8TwTrPqMe5kdqNnuby1LCPD/pMWZqzMagloMzu5CbGZCqxyX9fDtwSR684fmtaqgO4l
AEbtrH5a7FR4AP9JUEvebfYfeKYt0fAXUD0SxfQ50bxU1W7gA1ZHkC6YrDY66myicU7ToIsran3G
h3bQMWdZClvfD3F4AbBbIIOy5LZPVhMbQPI0I+gSZZy20JS6OwwAyuueTu0XN+84gMmifo8paBDZ
h6SrI7DFDYW68E6onXpVWYOOgzox4WUp9G4nk3pQfVrq1rEOVRv2hzsGoEsOg1prXgT6D4p9axZe
22mL8EjRu5eeWvmaTQ6bchqqIEdnFGWu1HpqM1X/slCLgcvVc48R7zNhTmvvJCHrlgl4ydFSrKMM
CH0h3FuxaDX4ZTvx5rDI99oITV1rsjYYG5keIoGtehRN0+zJVpsvlVwHvkuEaD6qetN9WNHTlERM
k59gX5DSmh8VOU9f0Ford1SAC7GdDLmQRdn15yIa5xunmc3BUxTAA+AJlwV3M0vvvbnL8qd8ycf2
M1oHNDoXzR12WpnxYaWsxFe3iKYXHktMjlnYS3iUKdBNyIieOc7irsfxYgBbpFaXOQoB3Jgw1XBF
dqJxk1RDllxQMgqjy9BywDNmVI6e1TGq7b3BZddvSLvMR3iF48c8M7BV1UheXKV0vVSzuuYSTZ+w
7x4nSxvGhu6/GHSjSfxOc7q6wPIlaVHSIDScxhO1WO0xHXQcC2vxKHlpT6rMihdqJYQcNZhrcZN1
WjNVIcgdeuC1DxlNSY/DjxxGxlQGrqBzkUsC08tFQAWmszxrmVyeBpsw6aLRE/5Uh6lWnhpkM4FK
zSH/z9zGIU1eGnFLwwlTbTnkIPVV92rpacrjATiI4T5yO3HKO6W0TvUoVeupLw09Oy3jOIfb0Mod
e2NDkygDoKArQHxpHP6tuckpIqIfmLmXLnBG83bWjYnOVInhPWvCDyNHwB8gFkH9I33m4g6nr0qM
tSntYSxuw48Sfo+x02gEtCgTRU7xkrhtt9zaC5wIwZ0CidGHBTPLYAGiFF84S7SkF1inDvaNoXQ6
XldGDK2H2oAe819Cg4pCpB85DZfhVKh2dHDmpE/3K3ftKofMsdwsqRkmsDSQviP1Wkge+9lokaNF
09l2jgAz9OlaN1oSf2zmDP0C0NKqSWYAuCmQy20ryhN1A9PId2CZFDfjotTqrrJFSxUkI5Y+NH0+
Fxcgpil9q+4IqKDnpqEwP4TR9GhGaekIX4OKUW3pSoQicLRO7wJCU4oFUTap2mFOkL3w6Qp1buQJ
cy6OKuWFfiNsV2Sn8Qe/TElkTRI0EKEfaq0ENbn0KmRajxpzN3/HdFsuiA9Gi2N9R8cSJKWPwDH7
SUPmj5ZZVTHxhiL5J0BBYHCmmuvkpYgW0tmzQtEmlznI1fSi0AzGLm1C209cxql+QyyUSiJkrfmg
V7n2JYvp+6PtSLYmyeENOWFPTGrMyalpyIRrLKNaM8IA3bAWdqXZh57hKtb3Bj3U4f4v+GY+OCtE
BXzsullMBIcsr8PVjOCpsEOykTpEAyIOCTHvWy2MKA9Ps1N79jKmR72NbbGTYcolpcluMRDfWqpq
14S1Xu4Ik+d0Kya9ND0lspbyJk3xUdnFbZVRWFx0LMSOeRJpn9D47hAtbKPRjInj6JL5FltjzxM4
upcLoa6yXRtf4lQurWg8Hv5F/xCLFlOQMQG/G4fAKyhzOe4ORnjR7Rp14aspdrgXmuwnB7u0Ya2c
ZRGLiXoAkLWwIyLYJYY1FjTH0jLcjK2Wxf7Y1MRWXHxTcywHwb8l7MF2iPnouR1BFi7O0QwhWR2I
eDB4hwu0dkXFj2WVBvyKOz3v3cJv4Ow1BywnVBAVmTIsl0qbW4NXFQg07+a+cPStuwxjeTW2zWoX
OfXKBZtLcbGUFdUBsKstb0WqZfUXt9WgYcw2vocUstP6SKqpI1vuOj38OelY5R7/yEK9jQGdlBsu
QnPZuFBT0yvQd6ZLWUFry9MkSncDVroOdwvBPjFs6VruJYlRk3iOmk0FZESog5gd6wnFXeHKx5/A
9J/4OMo0netnExbVX0WaoWemiaF5nsEG3UQFS7QH7yjbbxgUi4ygtGK5+0gWAOZR/Xy084LzBqqI
ZEpfovqbwVJ/oUaUGfvOnap5Z0247KDZX+GhM3MxhNv1hHFFOyT1eyAybI0uzefnn4ezkxp71FGl
2+xVCIpxBtgKGZp9OWgAw2NLpzAIrnRpj3pamOMO94HS2nWSSiJNIZBs2yxt0wvoASX0O8Poyk0M
vGs+WrMuo2sD19vmIlUQmvcIRVdKXBtXKXlll2jOoG1K5KD9FPG9ZJuyce2d3blZ74MuTi+G2W2i
gw1G7LvdqmP83ahMbaHyrIdWysQJKjtY2CNcR1OkKD4J2XPmE71Z5bZksaJfoypHZsBfDD7uRtcH
Lo7aFnkW6EsRBaMOrXDT5kPnLB6igIgem51dzUcydtrDqxobSN+U2k525BmwspM5OCmgJFNlm+5o
/1JZV8waido6deeHBjv6S33OaIrTiJDcnz9RV1NWEnenckQ/P3NtqziaS6rCFhfJqvbW1ZUePiR2
bDaBq5iOolEoJ9Lmni7C8TpHjTe5dqckrnZOCpFop3ddYgRTPtDPis0J7TY/b7EX8ooaT9rCQ5cv
z49t4Sj2ZlSddL8AJzf3Wpx36YF0w/2ItIuIka6nubeJHLXjvMLVjTfF0jbP6pCQdndtopk7VFfi
T7JxwnEjMGjU/Z9vxM9W6VSAy9viFKfdmYlVRScmyaw+4AkUUrKgmdo91HPcWVc/b0y7gWv8cZBA
HNE2URPTh+KoGwuEV3wBAqXtWTiE92n8ihjaBjcwxrJ7fZmW9KCzlId6iEXqz73Rtd+ghIbdBoWE
tTVv5dLCb1HvP8IydsQGD9n2c63ZKhoKs7Mgb2NX9ah3fjz1FpEyi6wSs0UgcPel3bEttDkkJlZQ
X6pvYDlRPMnnblICtUwm91qh8glBpIp65ynHIjY/iSmzvlJmaObLVukEhvM8i8M9EZEJlpXId7kJ
dQDF93bUNxzfqRoOIlWs4TIvI3W5BSLIH1pAi3rKIOyk5BAqMhZf09KaV54M4PzuwoBq0bzwnuQZ
D4oKtDVHHz5flCvkQbQ6GCFKqXv0odaCsNLr6BxvSKHDafTjAc7p17BAtt9z0PuqLh1pFlW8XlPa
slFUp1riTTXpCsQNzaWhMF6UwEaxITOdaoQpUhjFsLWg8+lPshjMcRMiRsKhojng0iJIXHAonkbZ
nHhY2nE53LUyH+oPJBMzlE1k+DCuzPtR+GmqF8W+Dov0cyZRQGCLQitca9gTXY59WTSOdkX9qUDv
Hi0Y4xjRNKXYDtF2efgrRjLV3iDqmiMoTFiflDxdoDLsjlOMWPZVpGbDNy2ZuQEUS1tBgth8h/WT
NPVOUAuA8nxaKeHTnVMjsblJop59Vjoli6amMFUOlC7qeq8oSiT93Jyy/m5RiWn2ak7Wsx8WW3mg
0dTux1Gda18gEZBehoOJ5psfWcM8Ad1Rohfbpvf5hZxVKT9FCDM9A3xMm68qQF3ywHGKLbvzEIKf
iAHoWcZq5nWFHj1Dwh7jT6M7NeEXcw7ZGyHlTfc7DZap2c9dHA4HOafJxliUbKGGjUEzEVGJHs0J
N1XN2YaD1ap3M/WsGgMFJnaP8p7SXZaQEcqrECwGmGYQ+9njat7BRZ/Bkak8DeOBNt8ZSH4I2ocE
Xd/iOLEGB8x+BZS0nDGhvMzTloyq1eKIeS1uDNjGHF8b/6lg5iePidcbWbp8AKPMs1phftw+F2Uv
Z4BV0ZiA2aEL1V+gqFJXewnGTlubLMlyuchO169g8DulpyCTNyM9OpKe4S6iYBj9CUpmk1AdKc3x
VDRdKW4HTDTFHpIbd3NDhp6dUne0luMw5CV4oBqGtD35Sja3ySFpw8rFjMMW9pWzIDJEq4WIxaIo
UmO4SiiP3uYFOUPfb1GMnbtH21QSd0sZuOjb7V/I4H40JbXCPCrCZtN3lF4kldPKivJtAaZCqa8N
Zeg096SABo1XqD6Bbr9dGBbP8rexHWcowDV9N+Eb2AhXQgwD0fI7iMUkppbWIKdgwAfIuOsE4j2P
ZSpAAE+xSdPO1ei43yw5K/TJzV2C5x8/4P+hpe9AS6Gn/7JSf0BL776gCvavm+RFypd/oW39r1PS
9C/57/DUH3/HX2hT0/o3GE6xSv7QhESQ5G+0KX+EoB2eEvhWUDwATfSXxrWw/70S923kp13MBN3V
I6GtfmhcC8CrAOWQ8AOjChzV0v8J1pRGJ/voFwARYjacYNVikBU9BFzr930mlJ5EteRZjhej3dtj
8siYu6YtLu2E9oqAPuCl2Fduc62LfTu+RVDgYilDZ+cMaRDn/AmnP96baRF7nQagZKSABkpiK0qn
9/SkuBDFcoSBu7bd7/oqfxpl/l3UwgfxctFbyhGWAJRCSqReMqXf0Bw5jK54oAcCXCWcui3eJNAd
lwdXq11//R9pREG7TWNu5yl6LlC43if2MtD0cyZvMOznRWtfisxVKBNAwmoGR9lmKo07WDkf+OAr
Q5RPiarvKzNTseENCQ6pxXmxIREpJSbKwQduABYsp2Velj0UGch8BFJ0KfkFSfrdQRgAkUGqhJHZ
fMrr4smtim2phceO18ujr3CcB3vH+zRtiy57VnEOCIDERttBK+ufPytpdaoeDRWpoaz9Ko0+usr1
VBs3y+JkW2iOT+NsXcUR7P22S77B9wTJzy8BslltSotuUdKpDwXPwI1oQvrQArj+NELC0un19Xb6
DVW/lHr7syyiguqwgNZS91ei0h6LVoGMOT4N1vzQtqxcklmTh2f887jYh8VJax+tmhplvqT22xBM
7VJs01h226LMbxR3eVxG5kk3WSNU7hD17z/0uKVlatP6WD3UxL8LyRQQVELwVZ9EA5bVd0fI8XMz
NrvCdj4hqOhXeT/s8sFCEjnp0e9dsCIRn4nnPBzQaT1x1ePGkzyH7TRTt8jrbdTryhafFUL1ioQc
q/iIspL4YGFCn1p0axNNgfzXTpTH4SWTFxrdDvIhLHjTmI55CDGSIi7KRFJsshXVNNMl9cqJn6Dg
tTCv/DUC+dlX3L7bEo6099D+JkgqBhK0ncS2wKSVD8u28koRHlOpotQxiWAKEYpJBNFlPhjYCXVX
s01JCXOBwc8hWnu4DBwjiwaBXWvb0dB8I3UPa2NWaOXTghAHXU5rFzfaURPZLWWMG1tl9eOmuymg
ekfpjnL40y+3183Pk/4r2PsMfos+pQvWfNVsN4EsmueOSFapViLq7Shw8pryRmUGc2rtkaQhzhT5
O6DQPwS0foyGatT6qIGVP8cdD71Geh6HUWA7qHRakRtIuw+UqvyEqv0SZlejScoI6YoN2X56+0vP
Ye0/P5VL1QI2ZxIin111JbUiCkt6FAC1fTZMtdpYyuzrFFQQsuGu+bEQBU35ML/ElONSAdD19k84
Q6b++AWaqnKlrwQC+hRnl61hCrjeWoTOyXASenEZxdahaQp/Fvm2CrN3pvvcXGQdD/cE3gv0Uyl1
nksX42PWSiCZURASYXidBA4yP8jsmmJw7EnMAqhsu/cAGl0/NseHVFinrn7WGyQz6PxnHe25MNmZ
XYmUKbCWStkU/UWTDg9O5ex6PdsbdXNVuE2wfIMKXPoN3Fh7pky/cB+VvfGhnB2HkNA+gDD+ko4g
8aL2IgTbx220VZ34xWomOIp9/jTlCnghQ7tEvV/6/HB0ZYdumzYaaqAAq+J4/NIY7n2BcBAJgSGB
TC+KP4zim93ITymURk/whAV1r1HxQkk3p5UT5BFKEQgQPegN16ejP2Szcx8v6sOM0o2XSOcKwgFl
Wic+lkm/q+q1aauaP4W//j+Wei+WImr9n/1BvJc8WV5+ZemsG/S/STr2vwE0rwJzwPMh26zR0V8k
Hcf9t66btuWu1xZysn/HTbB3Vh8Bx6WcgD0O9/B/4iasz4mmoTrg5ufaruv8k7CJEX4NmgjO+Qsw
UADwwd8FL+X3c9zrFGMt9iiaUPHBiZ1NUkpy2eWfXRc/h9GIGE1MCLm0VvW9X0gK84JRjb7MbdAr
ykXVqTvqeaHxzZiQkRHZOzyMc43on6OtFkkMtfoxnI2W8Uka6qxt4EisOLFm8ZNm/JQotvRttM18
KertxAMPu1PbSAwNcEB40sICAe3kVC/xYaIIi6PkDl22Z7gy912rPPyyP155rM79In7+RkdwfxO4
0hE+y4q00Qj1CS0PLrSJRqCGPHANzLkmp9vQ/r+jdXjf0MVGEOe2znQaTgqvGhJvN5ATL1UM5qEZ
0nIy81XsoqJVPxXvLNqPS/yXiPrHb2SPobhFWL3afv2+aqsa1pJZtPENWxDSNLOn9XI3pCSMxLZH
1Gc+QaPxHDo1/pKClonxcjIaGyOsYi/j3vRVpf8cy+ZpLMu7JSr3Fchez6aJvX17Os9i/5+/lDTD
RRAVRx3rzOZSWX12cpvZjHSBVWgxtwiPhZFngIvOKtfeC0sDgixxv1xGdfP24OtS/TFNlko2QVKE
KOIZ9UXtndrKwroNcq5psBqcI+Xz20OcH1OTEENFaNWE9WJByzgbAu5EIlYZ+qBQnYt+bveJiSRX
Zb3zzJ5HNeRPjAOT0EAbHK8X52xXAsEv5rSM20C68iUqnfrUop26RWm4RHPFzgNQ3FSi5jzaLAll
OgTCbt/+UouL7bfZXH+CRked60/FXPPcvtMsSjvPM0UGUDkAMiXpuKV2P8AemOddh6gHkWc3zo9J
nSjeoITa5ygzwYDmQJRVM6tjH2eV5GWoUQOgNls5K453OiwzZA841UW9s0ylfZpkeILacVU3dnEy
0VgItGw4LOlSb6jkrqxfON1DrQXoG1/3tdIHBtppmzGyr4es2k3pEn6sqk7zkEe/dFXd2PMzUOWU
w5bOj7kLtSm6F50q/AlkFc2YHsulsLqGZm1vRQIjy8zS1B8laAXAwpdjpuRbfAgOHbVUSPsqyhd2
5CNMozyiSJbtVDcqt5GYnkWBH4Vmgd8JVYVq597QR31rDJ17CaXxnYN1btP7Y0cgVu9CpIRgx0H7
/Q5AetShj9ZKNNeRXqWBlyG0MMY+V8Otza1VjsltF7vwwydnKjd1HfeBXUpxiBtDfekT86HvjfF6
7IH4VexsHySnHbRFhbUaUnP0a6NTO5heJJEw8Phk5XGS/GEtI2j0gLqfaOXOXpL2ex4RcwOcHz1j
1fn+9rZ77YDhmg19BHMXVussnp0jdTKxbJBcIK3yMUf7/xQt7T1d5pe3Bzqvhq3bG+s+FwgU/xHG
2Z06QiSR1EdkUKt5ti+bBU4CqChlptLArUXxudsObf45ZR+8U4h77Rst3RBIVEM/5Xj/vpSqgU5e
3dUyaJGbeIGbcyJn1D6HAJ7eGeksO1g3DUj0lRLIvWr8MVK4tGaXq2EdLKV9Y/YNvKFc3EWEGWIR
8DLqb/94Uq2VM4sevwoAdo2wfg0vNGUIyzFTZaB2Ccgn+mvQ1b3ExNc5rLWTwH20y4t3PvKV6WRQ
mjW2Rv7Dav4+qIKNVD4lowyKyMg2rpVeihG5Kl1M71VQX7uWLQSA1mvRhIponF3LaAAATkcmO9Dt
+iWa0eaxEYtxTZTskBXbmON0GKF1NWpb+m2RfX17dl/9UNiHRFK2jvzw2Za1Gmewpcu+kRSECtM8
WYBI22Z6Zz5f2TQWVMfVkwIjX8b7fT5dzLG6MCxlUC2YweAR/5DIfEN7B/JDrt2DvnjPt/1cxHjd
pxZJJW82mbSNSfXvQ2qIWi6TVJpA71zzkeq4v6Lw48Tl9p3z23me4g0+VPXBGiN96+gy/ey09Xbs
rGpnWuNyiOf/rlb/z95XZ4zmnz/KxZvXMnWQJuf7ykLi2CmjmMUO1R22EqiMOfOX2v2KClcOCmPC
s0Ttb0xXpzyHyNc7Ud+ry+BCrNV/JPdUZX87S3ZopKYcyYTNMb3twMUhDXWpW+XVTM+HPny0+Ye7
Cxl/3cICnUidxODcPGIUlRJF2PoEUTj4I7g0HBR8hRf07WH+uHcZBusHplMQ4ajnuytD7c0N6bcE
Bj1VxB/Bw4XetGDqmXsqiqAVwP63R/zj2BBErUEMdQsItOa5RYRQ44Z4Kq2C0bQODqSDKOtP6Mq+
M39/xEsMwz6m7AHZxTDUs9A3ThN1FfCrgqHtjzDvgyJWeEHkDpjlO1/05z30Yyw6ACrOXZplnwUD
orLGFMHSKsBijfgk3FnzF718WLUyfURiWgCkYjOjuApN4Z2x17/61yDb/H3o88cLLUlkTjtmE9eV
iwizpQFAv9+F9WGEZkShGcJObB+hyB3eXsbX5/c/3+yczS86jIos6F0GRujeg3TZmWW96+lP6lP3
jir/azuGjohDeoo2BInM70dvWsxsqsuoCpQSDT1ceSIJx87p3/Eu+eOEr1OpaTplUoN1VM9uPRwh
NGtBeDXoxx7yzqOe0/LsjT0qSdtMsf9xToFdJLnjWvoQiCMYZyUGuBS2Xucd52Buj5Y6HItqUPbS
yZ4XWUOBYXrhUxgfoyY+WhCo3l6+V+aUQU1jNdHEm9XRf5/TLM4z+o4Vy7cUrmd1M4RWm6K37DXx
zkn884pRqddQLUHrhEvm3CZ+rtHmmGRTBZgrmBdY/eGNVeiD79JI2mdmo26WFvgNXV3r7u2PXJ/G
s8Pxy8jUZX//yFopuRtsPtJunYPoCz90RPD2EK8cA55lppGCEW/0+SpGCxw7eKoVZOruorT2Dr0n
RYAkNt4Z6JXdubYK0YwhCkC6Zf3WX0pFheXKmO58FTiZ/KQ3t3LOviFOtIVnd2G31jun+7XtQdsA
yBuZNb7eZ6d7UZxJAmpj5gDWSvSTJcSQtQXy9uy9skAuTVOsDmFN0vA8O3IyyRfgsxw5NwLggVYU
Uvcf/hdDoNhDTZCKFif893mb6PSpiGlWwZTMJwtqq6d3zv3/bYx1k/yyNpE+YYDpckGBrPOR4/a6
7D1DylcWBAERLkATpQ3etLPziifvWI+DUgadq1KcT74NCJzG6j9PhgyqnrjIcWAtYkD3bLqGyYHn
YjFOaS8PQ5E+DwYNOiLt7dtT9vr3/D3O2ZTZIhoas4a0W4PthusybDBOum+K6J2i56s77JfvWY/V
L0ujjLMx2Q3fQ1n0A8pMH5Qidt+5S18dA72VHzUo1zxPs/rZkpYLmS1Q7HDbh/q+QeH27el6fQjQ
ylSKbS6bs6Sqdmackio+A/O9Y9qVl8PwnqjKKzcZvsEWljMU1vmWs8tSHdwSVRWnJM+gex/2kJ/i
5xUmsLjNP7+XcVszsKvCRhqdrvVrf1kUTYagfxuMWKZVUXRtmqa0y96esdc+h2AdH1U2Ge4w52O4
VYYCrVUGJG5XWIiiN+gMOwFXAmr2O/bdr63OGvxRhgQIZtvnhxOxKtOtVMbq1A/Lyth+74Z57bgI
UmrQQpr5iqWZJgEpmQOLMxeXdLK/rr3Ewk7e6RW/NgyURpeOB5ajf1rPAkt2IqQ8qWyDfsAcAOdZ
SCHSf3tt9FeiVp5Lm+gcF3Fsds9O5QLVwgnRgg8QxryuZnQ08O/WbLhYzcauzZ2Swuh27U0nzYPZ
WlscoMCsfc4sZGgtDSHG0s++YltDDLF4osFdQHcDCCwb4uFjOYo7OFdbBUaYNHpPM66Aob3zQL7y
HP/2BWfRWxu3ptO6RhnkneHrzXMn9CBVq5Mu5Fbo8p138tXRTJVgf+340l3//cBEbq8mNujkAAIw
RNhrCMUoFUJ6rb4nKDK8vTqvbQIijf8MdnY1F0iWaU7CYCryo7wHXtzbnm09vj3K65+0KnQRGCLT
dxZhIGjT4azMBE4Y/nJg/EmN4ZpdZjWxvWW/c3++/k1/j3Z2QocBoEyNon6Aou7ONubAVB5i/Z1r
7fVBbEGgi2k0raHfVykcbJT4a1EGjjJvlfKD6qLyCifq7Yl77WIjYv/PKOvE/nJ55gNKrball8A4
EOt1L5YfTfxpq4n/4+ecbfHajVByMRhoMKqNU3zN9c9mo7+z2V7dBhaFV4e6CjZd603xy9fw1jlD
gbw9cUAbKON3w2qCCrS7gq43ShTvJF2vzt3fo9lnb1yMgkDfjowWiXY7IZSMzK03O+jR9847y/Ta
m+CurykgGAd8+tlmsBq1NlRrZjOoGF5X465w7Hfm7tX99ssQZzuh7QH8D8rETrD1TTIenarfxMBb
/xf7jSYHwSePG7qMv69QWxpJWPZsg3E+mbHqJxEGlipZ8XuF41cXhwcOzhH/+KMFEInZxjeIV7Qz
E2+y4Ytr2C/poD6K+3/6SdTWUP9cTdbZd+fXaanXq1YFoc6KxjKM5tC2mIU2/XVK4v32UH++dAyl
0yniivvR3fh99ga9/i/2zmu3cixL06/SL8AEN80mCQzmgjxe7siETNwQUhh67/n081GVNRM6io4z
VQ30VQOFRKUilHTbrbX+9X+h6EgTbn3F2tBx+tin5TYU4bWShNtMv6TlN4/bMxf9PDC4KDk2FFjk
SsngfrxoghE87o4zp4VkXqvWk1Ok11kznBl+n6cuV0HCTJzIuZGg5ONVHBpKZtgaDIx4XmeoI4M4
Q4X5FPUaWQV55pv99pkIm8mIUkXBefDj1apEifHnYT61SrJCYrlNlWGd0ff85+/1adoywonm8WxE
S4I2Rf94mUkqAec8+nfS2TloVfGEGOpffW/LJSjGLIjkxUXwZEIB4OtSfx4qEF+hsTHaPvc0WpU3
g5ie6Yy/6JQzF/wk/Fjy+b9c8XTZC5wwx8Vv4opF6a9jX+lvSuAJqyzvXxuzxBGvtnL87wsb3g1t
7SYV9E4mL8AqrlNZ7hxM57a+1bz2mXYVVEucbunjLraiH39++58+MjdqkH0jLYxLGr6hJ2+/gXOS
91215Ws/Wul4NejVtRmHZ3IC5y5zMpaSjiZr2fXVFuyNugKeAEsbAyCf1rQzM/HTmnbyQCfDqUhr
J5rp/N9G+ILQF77OeuUm7eRjm43nvvLvCiTv5UWEgA62ryebG/RrLTRSUM+xXqQIV3E7cSTNIeK6
sc0r1U73SpLu1Mggq2MGd3/+cr+bN/COsVtdCMT87+OXG8YoGtSSIZZpOeZb0u7fmmwsn/9rVzlZ
crDTGrWQgvh2wuoCiRYsrHMK1k/ZSlUljbcEWaxsaGZOxsaIsSUoFr3c0ix7xb79AvLlTjTx0Qr9
e7XK0pXJwejMMPlcQWCc2KQpiFjJ8pEk/fj6ctnBYiytcuvD4SXPPQbrebrDd37ek74AnhfFniob
Qf9Mqu99YZxZXU+ls+/VNcqoPLfA2ZkZ+PEG4nHyR23M+H6l+FpU6ZNChzDAz8ETQfZlrJIXo4x+
tlqar1s4oy7r/erP3/Y9tfQhW0t8y/HCoGuH2+D8/PEWiojhxem/3BZm7W/nOv2Bv8Jdn4+WW8O4
cXtIaUAc0ttqqPVDBtl82/YYGUcGJkPIg1Zo2JLbZvLDrQCYETQ0BxVNn27opF3ppcTKa0ySfQoO
pM5pLaiL+ZrOt2ADU4OGt7C5gA3+SN4dChI+lOPoJNu2xdu/EnGytUBceELv1VU7KPu0yufnLoqQ
0gSQg3KlAeHDF5PKPCE6Fkj3AX8hA08Q3evJ/RCmKVAZ41jW1p4aQ0gbKn14HPOFFw7ZVR6U7aWh
0uuvzdG6a4OHscdgokz0w1iPl4FNm2iCn5kHfYaWp5nmaRpE1ZWBpIuWz7lBux+lm16p7mU0afgZ
BnLvz/pNOGKzTB0sX4fJkL+I2dFcnNQuqqwets2Mc1Nj25c9zVmbCctXT5Y0x2sCwxJaEcUhwZBo
0Yf9zEzrLWqSaz2f9pESp6ugcbAzLGrzYpF87wvMev48Hj4dL5aJSG2fU6egUqKezHU/znUno0Fv
2w55jBsQJjphEN6qTXQMnPiO3zozCX93QXQunGeo8S4SjY/jj3PUqMRhVW5BDE0eeUms0UJ17Yvk
YM89/WZtfuYRPykJ2ZjtJfhFy0pJ23wXff0S/Rg17TVYFBXk3LBhr0xQMCTJ4/uCVla3z6PXruIP
ZZ8469Ixb7Ms+1EW7SW3ll8FGkYVfhmme+HE2sqMxukGIXf+ZtBJvemEbNzYTqPhzFv63UpBpxPL
BKsUSeLTg9hkZ8nkkK/fNjjx2lZ56EYFW8ksvLH1EgSEbeEDFs8kcCrtZ6/Y90Y9nGO8/2YDt8Fj
k7pD+bG0NX38VMaAEULbWQW7TeaZKW1MQ2t6HEf/5SiOD0TRgPUQ63+EXidrkg45EfzcWGy1JPsq
Y3ODzuNM8vBThLBcYukOM5baMTXxj8+CSAxOS411TjJoj81QUy3O88e0CLEEiyN3Of3IQL+1GrM5
8yl/t9XJZcuhKkL32qdNhzZwRx9VyhZNdEhs80da+g94IhynMD+aBXj6PP6X07LL05oM4kXFsWSb
Pz4tHjH2rLaCp03M2pv8+b4ys7UVgabFF/JMDvh3rxb9NsWlRWT+KaLsJmCLo+0QK5jyqEDdo56b
eYkuL0qruFAM616v5D2EvDNp1N+9WFKouGcQM3MgOhk15iDJ1Rt0dfdwyESzxucAqgmwUMxbBEZN
S1tYkjz9eb18j7dO9k9kFQAdiGlRJp7Wr5MeAJrJxrbtZyfZG0qDtRgqGaMx3/RkDFxMUaRrj9lb
JNsdqr5VniQXYpI9BKOZ12I51Rota7YJhmn2glo3bSBBurlWCpb7Ov5mGCUSTKXBbxtzt1zqpiea
+t5KzDesdV4szGQhU4ovetKZLpnd69lKAGaB83LtxWFb13DWi5sAiad9gTyud/FLDFexk4Truqlg
5Vq1tlna+lZ9dK7m8F4h+/R6UDDi9+nommWczDMzNWTp4KWOl2nGYcpSDFdbArCyUV3MasyDMeEg
gu/VYVpOB6GiVV+p5W1g98z3amis2i5s1tRD9+ZcxGthYUk+KBU98ZHxIu04W8VB5GyKhaz75y/7
m42JnC+pChAkCC6MZTX8ZZdoAzDk4OjYJeQYeCP344LZEauhGYNLu+Srdrghnpk7vwkaBfJ2pPik
aCVNVSexWJqOJg04ZrFdXNQ2Hb6UnpYi/CrZl1Ge4TsUzVlGBl7xN2UaCSyQiCziOMcJ1Ne/4K3w
Ng7tY9f7dCWq821cAhEZq7RaqwXW8X9+Rb/ZlZZDgq5j/mzBvDidckB6g8rqyL3ic+7Wbfyg536L
zwOtRhU2JsuPuU1MZgVO1ujfq2w3aIM4d4blS3wcY+TJOKtQQgHhiOr+45caYwybfHvIt8qUXKST
eq2quEo307oNcUiZnMsh4ghrN+fCzM/xg866StPwohajiqctK9IvQ8SsxwjANoUbzFIjjGudbRnO
2Ay3NoyutxrjfkYploAdfltnnvnTXnxy6ZNnrnAXCTMVqYCGJSP4z/1UINsu+zNf+MxlTsuTdq+l
oVUlTAKnv8rTDk1rgyP6OZnfcqr88AWXpwHLY7GOLgiak1NnoGay08E/b4fRqPc+pu0XqTDOVfN/
/700Sob0ZsAP1k7Omtps416yiOAISXCBMe5DaVzLKHzrHefYBTTv0UtwUdXVTuvs9Zm5smw/n55x
aVcnO825Uz9ZT0pscggGqFdXpXJYmvg6P/4+JS0+KuVr1WL0DL7Xs+uHHHzjmWsvq8afrn3y4LGi
RCFp+GJLJn5jOum6lkuDDEHfhB9l3z9URvw82srD2JSXUDH+1aV0+byGsCjVkxal8vRxngS5Nc74
fVHTsN/CSYMEFlwM1Q1ozZ1lnNMFLM/y6Vl/udhJTmTGhI0A2sq3GSDSnioDzcurwdQQC6dnnuvc
pU6GrQ+j1iE0zLfYlmK7AaaJ1U/0dxpa6D9/wd9fyRQO2wI1AXmy0mBaW1ZSMEE6AILrUuI2hkJ/
JJSdp2v0nv2/82R0+JBYsjU8g062oYxGEDq0ebLJqbsNzIPAxUyw3Ph1pq26UU/PjNDfPt8v1zsZ
IdaQ9J2W8dHAdR8tMVwBNNlXduupWrv7N14l68xSBGe2n8rXsXTWBCj4fAsObHGMNa6dpvDqNIM7
mJzrYfp0Jl1G/ntjNHU2yIEn360BkeJTUue5JlpnpcThG0ewzmnXTTXv45Q2MEX/8ucH/LwrL5JK
4tr3ziWsKU5mgFGritr6y8frosUpUVk1fvjWVkABg3KvGNllFeK3Fixs5Na6T/v6THD1m13jww2c
zIsOF4pBHZnvVUS3Yyp3BsLw1B7u/vygv9k1GDJEcKSsKR6ctn2nlZyx/eflNvgbHjibVy6q5nND
kz7XzysKSUJ8QVROguK9+/XXbR7ZBMt2whlWasrXKFJ9zA8yueFEgG9Yvm4GNbydynFYT/r0bSpj
emZI+a0SLdJJfqn3iVL9tIuyciNb62nRj+t925FfS6vyHrtWubHmejdRk6oK/SoetVuMHgo3juS4
70XYb/D/UejahhHT9aPqccZXsJEov5Cfai6ngm5/HGfHDfpc48IHsrh0GsLVkG0Co6jzGef0KDk1
beAJnPs+s38WvRrssO42L4s+2vW5cuw7PbtIuNKqkDhMOIN6EJ1uY8+vX/hD0m76hV0+58p66J1k
19dCQ6zG0yfZ/L1sE+MaQMFzQH5rNdJqU0Fed62s7be2oXzR4zS95CN9NVM53rdEx14BBsDV9HKG
qlJjbzT5FvDvIncBt1R7NHf4UCltgcgjvujmcVeUaeo6Gc3sVtpVt2Fs2Nsut/wbw8gEpGJB97qk
tc0wiZqkaFdBSD0z8tWXsukeBsVXXD3Xbixf7BNQMCUtFZq5qTHHpM1Ls17CBRgTmVqDvkeHNB8o
09WUqMMqTGb/Fkv93sujuD7Qo2Sjz1EVzOpVSJRL8nAIk+QHzuKQsbSpvFZrjp6LVd+E9SBWSK0J
+1OLL20TIpCaGftaDc21IVt1P+TBJbYa1H6ydNhHC8cGpfW9PgWvfjbEbjzcR0IfDjixZ25f1oXX
2sm33EjL636u3wizZx7bWenkz13HmNutrmMpN6jFbqClC7TJmLEHJpOLkMreOUJH9BOLXQ8GapGI
etKZdCqIsbmiW0ffAW/DKW/m2w0+3jXR2Fru3BXm81SiInCRc3QX9ESONUAEf5PGLdbysVZQEqzD
w1BHzRdBbyFeHxUkaCvTtiIL5MqajeJgdM0IiDrAASuu6nUcFM+FjXEWjlkJhibDcAswxic61Lu9
0vhXJTZuT4MSmIdAC5Jj7Ze6Asg7ttzGwRx8MvxLaaP59Q1jgIlRx9ucF9+s8TIc9E0Piana9aNQ
riSIx5r0cQ2uQfgTZnEhTi5BuMEYv7ntKLJvMblJWJxl4mHpNXrkc3PXnMvyIqNUsVdUbJ6bJt7G
RSH59eLRwtBMZEPxanay2PuxeUccjZ+4xdHH7RH47qtetq+hXuLugiTPd/OpGX6YYajhmm4MfXVw
tGqwVwrwO/g33UM0iZ1FwgLPxKWPYFyXyoDXrUOBPGzlYdTMFyscxUWlCtqdyxS+iGXNN/Ri194Q
KPiy8k1mvSNCrhqgh6IjYsOgwU+9fDEZS0WlsKQow3CpBcFrqw4SA1L210w3Y32F1+SMewVdvdvA
nujqJuy5trIGVohed4lbiqkJPD2bNVjBBWlPO6hnr9QaOkODoNLQYHZD7JX1aKlrKy7KG0XJ+ysr
c/pDI5gzGxHDq82k0txHkyL2iJwNjLEzI/qGEfKNFdIxMfdozooeOlCv+uqt0lNedYeClWzCXfXS
j4d9PzTXwHEHrNfz72YHqswrwwjTssqZa0+JTHKSfurLvWjMAMP3pB6uzdy8S3QcxlsiaIcszEWS
hANej76xqpTRUxPjBiDikQ7x20EYm9Avn8o6/l5PpeJajnJhpum1Hag7C7GHMZeTa2HWuLKsMPS6
WjzBHiAto9L51tkxmWSsIye6G7dzU1zYMr2dVcxm7ajO1zMooBXxxzMS4GYlc9luElU8WSY7Boio
0psC/WgvtkHQUcR2DNsjObvv+LTSHNRMw6of4FiFxuCx5TxqKT92WusnF+rgTPhXbdVf+GX0Je+M
1aA/9e1MA3zdPTUyewpVYnIMmwiS1RLEXHuf2PqVkuWJm7R4G0bWelAMek2ru7413mDHRO4ghzV+
yRSlo13AmxGTc6u0PlPs0enqxlWkusbBa2Pb3VWO479l47QrnEFg9N5BkahIpMo6vPRz0/Pb7Efc
8wKdx7BwvKp0vuR5tCHXvcdK86cfB8i4m6sgDS9Cs1uPdvdDTfMv+JCswkEMhznRlmQpp3hJr26s
31tCuWD39wRB6RSZdFKp13rwIsY2ZZqHT30pr/TE0jwGZuUNSX7EKnPnSNaCMUjzO0Uw05M5e9T7
yR0meyvM4oZasSf71lxsi76Fvd+zugbXhshWRiReFKO5NYBM7VlnXChvX5lTX5N+8iwLmPwo8jeH
hF8QZhdqXdvbwLmTPvAMMdqvWZFctZm8gveSenHPcBxqZTelxqH1TUA2/GDU/eIYB2G6qgxzXFnA
wBIT3hgHEpABLXCkSbaeYc9bo2ruknz8QQtLf6io3eP/1AyBHLehxHv0eQrHPro1MwPj9Fu/sMZw
TWs6AIAomQ9kMH/++Rj2u7B68RMBcA7Al4PfSbDgjz52jROZslirL0Gr04ZNe7X9og03k6beaEb2
GBjDrrOjczH1pxwd6XOGCEIvk4YeqlYfA8sK83uFYQQCoIFnE9o7fM29RLkv0uHa8eURSOzeV6mo
NlDnEvlDQO6aauu2FdbF3LyqqbJqzykCPh9+EQEYmGigmMGM6NS1gO0Qs9F4yoitNY+M9CUqHrfq
8jOius+HXz48iziWpEsZ61T+Dv1MwcbTzrZBo8I3t/FtfIBeEp8rV/zucRA2WI5F1UdS9vn4ioO8
T6PWwcciK4x7wyxXYjCPVFnPhAy/exzO1xTl6EkhUDrJZ4k5SfXU0jNSmUnt2SbJukgx7/88Uj8P
F4E1JgY25FcpTJzm61o77suxnbOt5kxrUysuM9W57KdqreHBAsj17b92uZNnok1k8DlAZNtqmDbM
jRtbg/PCcHTgndRF8/JvXA7HEfx7dIwzTqtmeVioGqbuXK7E6cl2tr45b0PQU2lkY8XVnElJLHf/
Mc/y7vaFboASHfHRycDANzMEH5BlW2yW3VGA2Jgr4GWYGZrX+MjigG/tFi/YPz/k50TBx6ueJAo6
CU50KvJsy7HYK6OZdAtOcw1+uZn8x+ryP+5SZ9ylTObmf+4uhXgDKvxd9O31V4ep5Xf+6TCl/UVX
Dgo7zBaQ2lHF/X8OU9ZfCHxww6NggH0AS83fxpxC/MUvcDymqMxKwz7+fw2mTKynCPBp9l8K3xYd
2f/7f31oX29O/v1XV773Mvmvg5ZYjj4bk9I/qheaOpYV4peMvZJh555OTrIZCmrseDnjhTagFzvA
vhsLD8wWwpMw1a5r8sdrRZHhipMqsSO4sreEcPHMnP2Uq6HvB7slk4ZpnJfwJV2W319uaA7QRSS9
ba2n0RYPYWPr+1o2zioU5XDMuz7a9jJyLoslPK0m1X/KwVfewjScH375isd/vINfXw1pxJMJLdm/
F6knGkww5p8K0xL9UYMnorZu8XJwQQMrrglcZp9PgYAP63wP63QETFxTDrPlxAF1LBoYpL21ptyk
Xs5mLo4mJ3NvmnX9WfMVc1vVGEHNQHcmmKCbLmzbdBWhGLpqrWDcNMR4VAHVu8psv/laE6yLtO8u
cUq3r8g0htcgEtUDsvwWmpKeYalcR/WxQfpwZ4UFTc+ZZV44XQlfhJieYi/16J/6aMhtlnT+BSjP
/Io8mYUffHpRDJQuKIkVXqRk3XbQjW9ZS3zUF8lXboTg1wyn7xyac4p9CtFNY+heYAV3RppejE5g
PKatrAA2ZONrIoxwM4bXKQwuKl36N0tJXmSsXg9h+WXoW2uDIzcdKnl0lRRh+ozxJ6bYpQhvyRCH
rkVJCItAYcIGDGDdQDFZD03dXM0V2AR98MdNEprNl3zIE5gjebPHWRNBUSr0vQM1AkNXYwKHrJUJ
R239xhkA5BA+R2uzHCXxd/wNS/CxRGSvqDd+pwxENjG5k0L3Q9Iu6gQ1NCDIz9QwdaHjaPAEzAaX
91DWxms6VFF6wN/kUhFh5O9qR3jJMHOQKXZwd1RP6R9LU32WFp+vDCC8Z2EjCQeyN2WqD3oT/kRx
gZ4tbNds6/i7xq26CzBhIYdR1Bex2sjdRHZ5Ncr0m2MvIEkBS8Qphj1ohsm1e7O9yg293XZmVLr9
ZMSuaQ4XGI2HXyDOJl5itMoqnimr9WAUw0J/ix1/04xC3ZPJyVY07KFO0bX0wSLkcxFxXYZpiD15
OX2PyUmsaeukMjfg7ATgVfVqGf4QkHuBVzwnzSzIkvgtoKlkcJsEYKCfmPfBiLGZkVY7S1HJWFl2
hv2odaMTEKeuYtvVHrqTuqZr/s7vam1wcX7wsLlRj2WKecems32HdIc0joEfTLtp7pwvbHZ80gq6
41yq8JCrxo8OfqSKm0Im4zECCJEBXbVKMCKNPOYARC9zchnLSKZCvIZ6hZF4p5VElp0i5wSq4xBe
FKwmkBxsnE/zMkDe1k2vkaomt0olt4q5jME5MRQL6/NCxzPVSqR/IcHGhjdFj62CFxGq0/bVQKhY
gNwTKZeRMqgNx7Eaxa1amOO8q4t6KjaWOXI7xoD/PEFRcgONczSD5Bmv3z3uxQ9qVJqrtg/AJfmd
D7Mg9V3YEsT75qzyV8PyoBuDeTfFc+uBb8k3WoVjrKtUNUbEhfaaWo54ZcEjCWSGaeH6gFBgY1lG
iInFZH7NDF/5oYZWdwuNRH1QYGlc6X5GYc33req7UvizV2hJtVHwbAN3OmG3r5bhVSsGyLDjqGHP
3CDQhh219/0oXFlpO2/1Ic2g7o5htIO2PT+Rg+jcYVSbL1MEwNt2+p0mmmGnDZH1M2nZPlaqoFsO
oll1H+ZYC3t1n8mLoS6j2J1LQUQSk1PrOWonLobj/Soy6YPBKJZurIrA05wYaLVWD6prQzG/yxlh
rGkM12M2mu1jmJA/cOceX+lNZyrxXjXxoX+EFibth1gXmQ3xBKbc7NqhWZc/Zrsal8xTLPzryDDi
jeM0NP3FLbx6Wt5U/GUAnwJmVB0vI20sH61CFQ++lQPh8EmK0IFytM2hrt06iEHYJIZ4njSAM1VB
DqLO6+7bkArQmMLS97GeDysogxiLCdK+RemUOjtWPMCVMYd13DXCs5FB7/XS4rSWd3HGaB+B9Tj+
eOh8KJVLskc8oB6CHlHB2SXDYAX0qan1OB4DM/iqjz5Y+hoiBetE7l9WiZV+oZUJjWgXdZru5UUc
f5ss8z6q6RLCXc8ejzll+iNDZjxaqL4u86IMS7fKQ1BNTVOKh6UP/wHD+fHo2Km5H3xCyapnwVAD
WkQMKgr3oV0PO7TL2X0wZem9JpUj833Yh7z/q87o6D2ffbW+CkwrWEfgjXBTJn8HXSIFVAugIo1z
zsdFF23HumeA93N2J2Xfr/QKz2xgq5Z96cT6vhx07JZ1rN4e6rnSXyZMMzovGx3R3keL6qUVU7AJ
ij5OUJ+0JCzDwq5VsjxGeWWFhnwqWYdGV3ZQR3tesacEaRC7uWViH9ZmQb+qOlDF/L9qO9Rw96Ic
oNdQlMktuE7yXbmqdQutSd7SXC86l4C6FiArcnsdVOV8A1jXohaBG7OQip6uZaKnd7DN1ppdJl/M
IjODnTkVLAP92D5kk3U5Gr2+YRCqC+KqYOr32dpJcSBfqf0ASlYZuu5hAlVxDOJ6vs37QncdiDNb
qCTzZSZK5RHNYwqGXN0qPp6OpLrMgxjmAQO6pHpJAZStJr/QX7S2GDy1i51d4Stg65Iwf2jquHoJ
KlVeIZcojxP+cdexUjsbGRgkjqYRUotg3gW2LTcT20ZEcljvNQ+Nr4UTJpktP9ZZtaL4mX7z5I4m
Bvx51KFeB3PtX8yJ3d6rQAtjT3boTvAWU8DXFp1ODSDuBrISVlO5RKTli9OM9qU/VA9qHpevETVd
lh/LcZkM9msyaWx1SlyEMMU4pJLYbqoNELV0Nw1h8EWKvCfZn2vyVq+rDlIlyLGnGOE6lZ40Mw8m
4KRV7+s+iVSrYO+XrV2vJCIznw01rA9mgwX/Sm/05ns7BsEqaeW6supkY0DGO9azYW+G0mw8IfT8
1oHIdqViwPU9RBmmrt7noDanDJYwl7gEGqTTwWrg4s52dRH7Xbyyg0ndaWmVenolgPuGfXoAc1K+
vC8QQRR1l7Hj+C9Q/uxV2jr+dSmgpHCCU5lpfpJH+0kooeExsoq1j0e3BCZsqMFhHvTOuFKLVHuo
2wxn4z7SHtKuAd8KnKUcnZUT23p77+OU/D3qofN5Ug4sM3Y7HukEaaIvIYqthpNICJytVyRzTUfw
scrsmgE/knLHBtDnVCdzbTy+b8uV1mDT1jeV8xMwBtg76hXf80Z1usLVA0M8JLHKuxUDlHfXqWtR
rHRL9AsVuAVHj4FfPG6yIJiOddPaK1yIhmfyOGiD+sA/hpnEAobUKkaJelu+6ECirnxH9OT4KmM8
vv+QkwYDMjZ1/impgOjMlqF8QcVe96uiM+3Io0GLB4AZxPrmVJwWwrGU30IzS34C0TT2WHHwa4ak
7mSDUAzWwyjGI6Lz8oW6UPncIC1c7N5jpG2ilfyR7MuXae7VY8/Jf1uOFRePUrvy2q5yhNvE7EP3
GbSpi7ro0cAbKgtTMHX81Da64OjEqGnfX3/g9M6NYVb/CFX+2wLz5ULfCiiCURC2hI9/X3hhUnz4
F6rfUTvddj/q6e4HZtntPyPN5W/+//7hf/x4/6+cibkX84L/POZep/9x/5r2r9+L+tege/mlfwbd
1l9I32jSo69Sx9NlcWj+29bZUf/CXYmwDmHV0gz5a9ht/EXcuXTAoBpF7KijFPibhyH0v5ZBjuDk
XZiFpu6fD/93LPmnsJtelpPYEmN6jvBwIExNNbFAWmLPX8Jcy5jHie5EcxP3/kNHE/d9MirFK3i0
edeaiZ/CkjXbdedAR3QbiH661/cL3EBk9bGFXeXJyE41F7YBo7HRFCA9OZTEl0I0AGgkxuuwG4Lx
JrAtP/RUZNsI9NtxBcY555SdRl99qed3jdRnlA/Af26pUBN8OiK5KAvIzVYQUIE1tVG62YgS1cI7
aZUVlvVWt0680swFspdPvYzXfg0Hulv8v+iGUvWnMFJ0iwAlmZ7zuAEJBv5AvQr9BmVuNWfKbVxP
7W0mMvN7GeWVsXLmUCvdrqnw1AO5bmAL3ENTRZjbBFTw5rTY6SlhjOfzHNYqNSPL2cXM2xaqlCZL
V6B5fKkLa74cNZFsKkszvkYtiRSvVVK6h6C2wX7kcAzpFaDza5KZ08FPswUanQ9fCQd8GOeNXvDf
A72FEBXMpV1+BzQ34zujT5i6JuVSS+cDZOgog/Ym1fSaRx/1K4FpQLxGx6weUBxu86E9cIqQq1na
P9XAbB8CyG+x2+LUQHgG5IRtTsNeFpFwdiVSJb7Oy+xoIP/6jm53pMxdy3imq75g8aPqCFXDVFL1
S8Be6+NM0RWvxdiolCl7J9y1OQ1u6tQ+j0lVcpDOlV2aJaXblljSt81Qr/xYe8mMVg9WiHgVlk/l
2jeXBiNwicFPX7dNOh1JF1Sx+JKIGhZYq17VfgeHuXaMr30dfqVCCOgPlpHFeRlvfUupwsDtUzy7
qwEFVMUZVo/KA5FDvhk4PF9xdLiaZHcdLEJhK8nA5mX22PBSMMTA9RxP1UxJp1t/OYuA37LcRb7x
QC9v8s1s6W0zpyGLtiZ4xZYBZNtP8yx08kAxx69yepjDItigxix3rd76sOpym34nHR4UGJNmXAd1
S6QdhyaqhjS+7xH3b0fb9MAiEoDb7cJayn/KgXKqMmr9OmgU5YcpkGGPTfda53Hsql37PGjTbVqg
MYdyhu2HIB0TEi0WMZRRLey+yjErCQibfJUL/Q3QdeYZoYQVoqEuthpSQRVBseuD4YPv0k177Egx
CA7LZpM7Tb0a0HmMrXPb+Al/Pxb5Q1I5P0iFEOYWWrbuivpYmm2yKjgbuEXDOFWEEsz0vuLxO7eY
FniZYhk9LG1FWZeGGHdDEkRfQQGrz7WhzZtAGwbOb1OZbxOpJYTs2m2hJoVXAh8EDC6itTaqw01r
kJtKM/kImiSFmj7qb9jMSNPtRaM/EyaaDCC/7jBEt5PSq/LYUQmnJNGSJo51ZzKbEsVgrE7AIs0C
wb1CK2+LPTUEZQQjtZx64O6KdgjwdV8nvpG6MXBP3Ak1584iSeBaVSHW9WQ4JKVqx52MoNkUvigC
KpZS8V0CSedRG5dUjF0uRFa4omsoyLa+0vFAfjCQxJiruYrs4FqFUbMxJpL+ih7pDZRb684o55za
kOW3RyJtZAdV1TxRZvbvxwlc+xFZL7VnQc09VKI3YMu4XqpTcnCGYTymaSzvcTszIS0PHEmSKAQc
GQi0CnPTFPdB6fgPbW/NOyNpCYnrtlklhkXjllo2q5hVY4NrY+RlEwk7smIJNbgRHzqE5LFEJIIL
ZT7lDp0T8XjTcy65LMa0nMBdcCrnj3NcP6l7u6WkCWc2R/9ALnU8TnGM/DHm8PHD7JYZhmgVuhRA
Gs8Zc/9n5xCKHH2YwE81zbDMYFnK+7yyGnGZWi09rL/sxb/JnIrPm5vODqti26XRrmQtu+ivm5tG
BXIyo97c9CEW3gFcvkrCQ2uTQxZpB7mgPZM8QT9gEx1aGKWWSUeHA0rfonpKcopB0p6b45/v6t1q
6ddUt7nUINGKwp4hgqW/++Nd6THORiGV8U2nhLo3Kj7cuuFxLgbpllGlIy2bH8RMdN3l33QGo1ul
RYNsSnlIIojBuuRIXsQcLReVpFM4K8PMMhc63IOOVpLjbfcTJ8PZRRlzWAbPn2//vfX19PYFjnt0
f9FsRiPYx9uXtdWUgW9w+4TXWwc7RsrdVwGim3dI1NI0JZ3imJJDcEst2kJyNMg3jTARqzVt9Nug
97MdNeMzHRqfaoi81sUQczHQ+z/snUdv3Era7z8RD5jD5i66yQ5qqRUsybI3hORAFmMxF/np74+a
OwNbMizM5sW7uLM4wODgiOxihaeef3Idj8CL3z62rdFG7/Hx2XmF7Lc4ZD4WaWlteofLcoJ9htWP
h9eh+B8rd3+tdv/P/kd9fi5/dK9F73+K4H+Vvf/5v/87amKMrH+ZM+8S485AUO1zMvyGQ73+N/+u
ic1/WItA5PD9XyNNQDD/HXVCuby6kwGSUo5SFPMV/w1FOf/wbfHthv/GCvFXW9l/18T6Px6EaJw7
MUoBYEUS9F8Uxe92DdjHkBZgTfB8850mzytw8aab3O3aamk2XeM4nyiT+50VVx8GFjEnf1tL1P46
vIw1wMBnp3oD1dauJZ1MBO1utfRvyh5VUL5PffPepoPRe9q/JuxvqNuvUNK7JbIOuWGSRYUgDknv
G0wrl7o/wyRtd4g67u3YjyxK2o0wMvwR5uJqyYpk98uX/8MW/H4seSKhNauBNijhWxRtbDunJQS6
3aXUrNupIwd1bKKYdOnN3x/0XjvMbzMRMbhYmKIcfrurOuAXhLnP7a5J4u5gISiEoUOpCbKRzBe1
keYnx+v6e5q5cldVI6bc0yf+0tfRlk/l7O6r2u1MUtiChQ5Ne63bsYxcMz5WTpPfOUPZfGDF+J6d
A3ER7BTpHXOMEVpx/F+uXpmJKU8RJMUu0/orQL7LuexuvCSYYboS65fqYzgiV92UROhF9OWn6O9D
9n4nX18AvQ2LbbWaeqv+UEk6wInxsbo16PJtSbLPT7Udm7tA9aHwtGqDi+cxMLStjwkLgQyXuGNf
qMR51vXpVCdK2/b68g2j4I9U1etP/21duNQfPoApdQP6tbdosPBT6mVCeHaxmUM6W2K3hr9lcXfs
h0rfurXEYseSbUwEhgMTDZsx64NjmljKNy/BRgT0y55CyAlhJ68Kyl+/z4KkUYhA7MppSH5qGYjG
Ms9OChi9kk/pudWbdEU/KlGUX7S4vY+nZQljmq4VEOBERLMksWsxfTCUFU3RV1wFgaG9s7zxflhB
l2GFX3xWSBjI+r4GmZlXiEbFtKIt/95GH6BFiTvZIlKYBE/Y/GSeGWUE5soI3eAyXJo1ZWJERrP+
4sreG+8SqzBe/KrgNkdIOaS7WQu+tI3oP3f87zOwi/4yU25IQg7bxQsry1vqjZobdZNVojQpKuJ5
18mMAnAgop3nd11oYOgIxbiszt40kx+Y4iWBI4U1pNARh7jZki+YPxMZHRO4hisC21BuRaA4y77q
i3lHOUXotPBq9bkbZiPbz7E+uxeOOwZ7RWT80XNba8IiAg95qJZ1NOaa/FHysHsLdrq7qXy/uCQr
cK3S9P4nMXZZs8kNPz4XXV9TO3ftJbRb3d7YGK84xFw3rGcxLmjJC2I4L63W63+m5jQfXK0OPlcB
mBKIr1Y+VZ4bn6HjTleGh3CeiHjzWPQiJ0lJ2mNYSczutz09y3zbwvq6SOle0YC06/lQFbFh7jpa
m4Dy5QB1sUBaqVNo4omfmvBF991EBHHkJ3LcYuroXgZLBzedzPHuRYpUu04GR87HFKuPGfY1lWPk
d55uR61yl2WL0T45CozlRNfDph97UTZ6e8RnQ/IjHT8f3ZA0kGY+Nq1j5EfJcRLGok+dbZ0Kb8e9
M9+OjSRdA65d6V+bQszJwYQAGIejlVunBa70sq1a12g3QLsPduJkehhbnXo27SbDMTKTEKPzlnjD
aFz6OblaukTLQj3LgGrzPLuNc5uo0mEutfuk9hUZzM3a4mm4ikZDPlKEOosP8Aas7GJ3DaG6RrHk
ObdKw5/k6CfDBKVAFD9bb7Z/+H08JbwtN8o89sRh0aELNI7fEzNUZD/bcZSoxv2beJ7U1iqSB/Sn
V3laet+XoPokLdd58KoyP2lFMByEhfE7GJAsuPa39nUsVbkBriUsZmmK3TRaoAZD7N7OwZgeqbvN
yMmDJLThXB/AftUWMmh2Sj1z3BSD7eyJN28J/6HXnJlZEaVLUD90TVI/Y9HxWaN/vzWtuTgUEvvw
EvVEOIzeCyE2NAmUUGHhzgABRu3TTes1aAc+dXLmT3IDoslYk+xZj+oC8wjvNNmNcdDSdAgL0bbH
rHbtLW4wJnQB40wgghVp5nANFnJpmLW8KANg7KxUx0xvjWhJ++WwGP4njD/9jcm9cDNq5a6uCu1a
ry1yOo0kjVTXG6SCeOWxr8lxIqqk2ll0EZAjBMOT6SLZrxrzxpyynyBF5tEQxMo6MEjuNd2Qx2wJ
xEll+UuTLNOVXlnLT5UZ4qFk33xqvTI9oj0ow7GvbiHQuhuLSIBkU7ZBuTVwnNt2jEkovR5yQpm5
WKcN5M4ko8bCtVlimF8ttyqeWxlKTNBEOJXFZ9vRLVAicW3SDgw7WQfBxnFTX2z0vKRqA20KW2nc
TYL4K9Jap+De9GjuQdqgHUaq78ZJkoJZVbbnotXSuxwBPInWX+zctCmN6urkOrlX4Yy7OJ+b3MjP
MWYJJ+ESGw9zqbkY034Ia4F+X5tq72jN0yXdPLWr6kKcq1LcToJG4MZdqCDphLQtK1pO57GYh5+p
5mNi04tur5sTjgKZkp+HFp3IxkyWbO9Kg95eUhzLfkq2DjTyXSK778DSZMqabXNNRresQrvWtX1T
p8PPPmGsIdhkGvkGc1uAmVNWbKRqkZjZj2qNDtd9tVzayg1uqzKYLwy3b2Au29mFl3nWY8pmsUeD
iliAGPNLo0fa7jXVtxzDwOvJgMnKbXI5291yFxDCcfC1YdMONai7aanF2i6BLS6bikol8Sz7awkT
/6mAH3FRVCp4cdtefYWOs5Cy5QAtC7LEL3vYExyegnPFh4NBFJvl3DQ1VWGWif4eC9xlZwzxdO0X
BTwez8qiscErIrGT+TiBsmyFqePHa8b1eEi4/+961dWRkS3WJrbSL22aYBDUDQt+D+3cnTmS7W8g
XjVeCy0Acll0kS9MsBsV8/fTdNkLUeKHYTUvY0Xker0859KDbh5nBeqJXtUkg750bE+RX1Z3QWct
e72wbqzB3BZp2j6XsNn3CC70Lcaq3ZFcqsgY4UQtqXst0+lT1Snz1EjzW2IB/o0mlMy0WtU9cY5A
zDC2HZIT4G26Ig7xy7TSmpe5mNrrNlYBVOkiRC1yYQvvmzDmeF/lwxS5gnO7cKdqy3B+Lec0vVnm
Cval7LUfppfdJdD+kwD2hvTTIpIGZxtWFeKH20jj2Lci3YkgDW4H6GMbW/gKtQI9mjCpexuoF5HG
RpdsVFhFDLtsJgUCGOxlNpvhOTVTWnOz06nzkstgl6JNQsxmtvYT1YZ7Xlhd6XY0WTIHNWTFg9D6
pggDf7yXdAWxxems+5F4+gYa1XAT9+4gsWSyW1h9bnDdJhBIB176EzYh49eg1cR1ZbQ5SUZ1LcQJ
Zo9xOc1p8GXJF9dGV2DDYepBoh9ZCeJYkGzdbgqtan7kjs8UClKnf1pmeF6GNqm9kHHi4Y5MJMpG
DrmBZZVlAw2K0aIvbSw9sCBMnYZaQljUdEJClqHN6nsGOpEAIjTCW2JsgbLMayd16hsNMJMmZNnW
j2sGtx5KR5nNYUFs2WzIXhX3tcgWQne7CXSik272aJUV0lMoDN3PbhgghU2agkxm5T5Jra3Tyfui
Waj1YPdB2aqG0FkKdiGpGZel1dhn0Sy1fZFbiRdf1GVGrKFbts4VIYDZd7fwiyTC6dA6dm5vXSID
8w8ysfu7YC7xMBacz58z9oBtZ/fVJzXUkVXa6iRJkm03rt5XbFl6/GXOCTkoy3g6EWM1HSaaaFdi
7u0XGuFUmBunq4Kvs5z8n0XZqD2zfLmdvCQ+VMjHjFB2DXnYygWcZN0bO4Qbc4Cat/AgMFSLgCFV
LEnkz/l8k5mJO96JwJ/TcBB6yRHoEuTm9RZ/tsN2Ug1eIBHGlZjBUeXI7WCyydR9Rv4f2k1MLWSl
nowJEqPeDE4ahHHf69amzVKK2hTj/vKhwEXxm8fV6occ/PkTYX5QOvtCtkTvrLlxjkpyiepK119E
p9jDKZPqT01SFaD/oF8F+shhdrbsG5zCcx3wLeO5vmsKJsSeKF/t3DdqJhm4VAUSs6mKTCPtnrTU
DJ46/nYa0b8oQ7cvxluDO8KFqNP+rhKLti/mor/0JvrAHR1bQUG9NPT+9VE9yhlqDUXVgPCFnjvq
qgZQpj7aFkZj1J2LtWzLWI3uYyEcCjGMSq7MVyYRYJgb+a/8Ij5ttiO4EdbRWKdzvPFe2Ujs8Cs1
SbzylCyJn8e93hVp8QjKkh3nV1ZToAIYTlig9I/5K+3plQHlrWSoxlx5UfZKkZpWslS50qbmpsWR
O4FHs2R9nG+UMCFYQeg7j+3KurKKwDklr1wsruLNp2UlaGWvXC1jpW2ZQT4d8nk4NPrMLWQld6mV
5uWthK+eTEfYXSsLzF0JYaZfpeGYBDX5W9DF5EocS7Wl3VA8pFf5SiuLV4JZUrXNLl5JZ8FKPzP/
xURbSWm+Dz1tWYlqrzfs/98g/AA0J1vvl1bEuwbhzXP1XP7eHVz/g//XHfS8f2jVmz5xCPQA8IOj
Kfbv7qD1D50KugK0cWFs4Jf/n+5g8I9rr9ZS+hoL4q9GU//pDvL3IKnj4o+VIkbuLhj3f9EdNNee
3K+9CeD8tSfBP+h9swXx5r+2bSpaz50dKDtq+jTdkYhpfDK9eTosZN+Epq/Ms1aO/XHkJmFt4xVQ
CqTrXjl6kV1amp6HJvSYLcTbMYIq6eCpmDQE5il4swH73t5N+TsJ1gWo11R1/GWg/9CPew3gefP2
voHdkw1Ziuw3a216/NLUAORFUxQHVlRorn9TprE4BUFpYqKYzCLsK+dLnQE9znMGnO/lVXoxZ3RB
LYkL8IZ+iLPP/LTajbrYAQ7ZkbJRoUJgyy+6SuJs5A5fu7S+c0y3eeISy6EsOCHiwtNDI7MgHZoq
Q2WoZrVvrHQ8pYE+hzEHblgGqEx7xDJnfSwFGcBaRwaTNu7ywTd3jaqzU1uW6oOW6DueP/o4kAzi
tmka0nTSaTj/OiDcBEty5TojGib+scCDeuiJ4QlrX6idlIipPfIFvWFteYzjo8Z992I25Le/f5f1
Kb9/Figd5AvpNlHd5P+8+SwOeh2o8DRMfJCx+0KKDqL/0CSnOCALfhZW/tToi6k2Qzu+/P3Rb5vC
cAiwdsadjbxgHDbegmR1KvucnBvkFqNlbLTWqTf6VPzUPP/RNsvlyAt85O/6tivMI338nun9w4dZ
e3y/jzls5njoG6+P/El3t6brP5VNe0ei/UcPej+sPIjWs09oo0Fay5sWayXZ3Z3F7SObSEIouliV
7ePa6Xfcae1QwbHjFu6b5K1kzn/b3l1/JJ1L1hgcG7x13jw7ZlIlUg4w7WNSzUrZyMh3qzz0u8SL
Cr29l1WMfLjows5YHteLxubvH/ZPP34daAsUBX/Bt6Pc4Xmax2PbR7UTP+lx/awa9ymzKJSbqce+
06AN/pEt+XupCvOXPjz5ZkCEztvVJGDB6RUMHGj8nXMUIoFwlvvy4e+/7P38ochmMzdonWKN8Naw
flB215HF3EYeyHc4BzB157nvNlUOXv73R73r0hP5RV/L5mQhFZJ4njfmhZ47TXkDirGyBE7QSx4a
w/mhcXfbwtuXmyVrI4oU2gnc282++/zB49+vTrSHq8kJxxtnofNme+rsBbjM4vG9ZX5v8/pSV+1X
T++/WslwIIx+VwPGIjshDj71Pula8HXKsGt1FnhMQqHzScD5Yf8LDA2//P3d/vAVfnu1NxOcFihC
7IRX8xy84avgJrD7Fz7N4e+P+cMOzRAA7oD+sT2xVf++W7gadJ3MXLCmsNUnD62QX1uPxXrB84ch
6rRsl+rplT9Bp6EIRzOu/P/W95RJABIA4Y6JjR7MW2uCX05NQWma1YNiEvhNHXk0O8NJWs0Hv/Qd
4PD6FMqKFaRDpPzmENDrDPxeH3lK5j0ks3ffF/1jxWnbqi76+6D+aVqxgIAA2R6xCHzDQcjsAlMe
Z2gja5HtYUm8J1FD6zeH1N6j8XFWR5z5g/3oTz/PWis7g8YRMO2b7xi0GMqqrCMQSA73SYDYwk3b
l94mjjO1vv/99/1p2WKHi5rRc3gS2Uq/f7EGyY1J37CNihl3ZropCqNBwvuSmbZRKrNpL3sxbkjG
faqxrdBpzXzwNf84b3Fv4ddiZUuky5v1MUyxpmMf1+LpZl8FVBcn0YzZDo5YqObhx8xnwZI0E6FC
J0/deifGVvtgzP/4EjBJ2f/RH3MIvfnQdLLrxkyrNnJU/UQu7N1smFckidxLQz5S2sH2c5dN4/y0
yYGzVE3Z/h867B/qTWPdn34vbBB0c2dEuYh7JrP69+9AZF45JB12O2M3Am+M2mWQY7Gbx1ka9U61
60ieGXOR79wm0DYq6PEDSi2HQGVTi/qepmI1I3KzCeCKGw2uDtJ+JNqVHv79Rd9PTqh+ukVdChFW
x/T99/fU/cpLFwB6Di77QWCwdJEF/t4DL0fYg2Tk7097v3VylID6cu20maNv7Tm7yXSHPiuMKHC6
8Xuei0+OVVvYQ39U3r4q538ffxb5KhrFCdR0jLfOilmGX7fKbT0yGvOoFfJpgXu+navuRuEJhQ8T
wcZJi69rU1ZAu2YQYugwHdB1hAPtdAQqcFGzFNValXtfe9cfD/0EL1ZWpQlBmGLCSNPbdlwD0khL
28DTbUPZz0BL8Ok8XX1LaNL8ffTefisMHCD58FtY2syqt7vxNFSpK9NmiQYuUJHjlP6tSuic+Ysd
E/xTfbQvvy1q/vU8dKHcPLlI6uu//2X3T8s+G3XZQnXkYnCqM9257ZLY/WAGvt2S16fYOMNhl8os
pGb9/SkFRiYlba8lMuOFbq9MXxYlvva2vOxKPQpwR/jggW+XJg+0uAei7jZ0zALeek8rOaU+iOEc
mYhpn2STEx4wNM9ma3wzCnq/5YiII6vt6oPnvuMdrA+mJsZFnOcH7I6//1In8/us930VERuA+Rmn
kFlb93HvQUOcOuvCBN/LnOzBX36mrv+p0sW16+MzRAW01OWTaZjZBsJx/cFe+XZR8lpcFNij8I11
sHJ8c8irKum7irUQBU3nh7FK7CNtYizXcCU7/n0Gv5N08yzf0V8vQJAqrVUw8OuUymdt6AtNKPZA
4uTbpUq2iSVD20PVmXBLiBZk96G7GM8Oss0Zyd2WS6eG7NLeMT3oyU8fEfv+MB2Q98PS4bigznrd
yX+Z5UNjpzwrV1FGx3hHu7dELUSMPU6WzyCaT9kAVSERRbr7YCzWI+DXLQqGEIckN0GUDkQ6Om+O
CHo27Ocqw6Wvy3+CD0NLxqIsL0NIozCC/Wy5nKqhPrmFReMBFxIPcnzTf//7a7xa2b59DRO5l4EF
ARvm208yFHQvUQeOkV1M1ndHxl/yUVxPyO7I+ul/5NPg3qN8cECmjSC5azM5H4piCUszSG81vz3S
1fYvhzGvD6r1CIxAuAAPRENXjWyoRcy11Lee1qbXsEKcI5Re4xhUiOVq/JS+OGXjHGpr0b/2cjH3
sV0H+yEdBi78VYOOoOy2ndI35SzLsMAq8FxPuDiCum3NGSACEMg8QqN4gb/uXZCZbD0D7Cr0hDUv
ie0UmQj1rjLNx2ay1N1cIOr08fY8mG7nnJvayWBKFPV1iafiPoXgEsG0AOEf2yIOEzjHV0UO5IBR
C+0IV2/9k5qM/CH36szZg99ayweL8V0BR3OIXgR0zrVTAG74ZpPQZiSqzhCgJayseyexHxjUl9qT
X4cOurJYwdGlOwANRsmsfftgLrybkZzKUKIgALE/YiH9++qk7e7bedGO0QSj47sPn/vBNOLqUC76
o9MGH4VsvRPh8FtdDxtLw4C8Zr7LPCjFUvmpW4yoxpP4cTAkblrCc0J4RvE38sNcERaovTAc19Sd
O8XTZ7SM2X1atN4p8Wr355iNTMRMaae+RBq+0QqBPBWhDDBavO5mOZ60d/TSzS14FIJvjz+kO52+
l1ZtAO0igP37EL7fTQgZcCByopqGTPnW86ZwZgxqJzhQdptUW0+24obsJ//al4q546bx0SeEMupN
D/HQ3x9NIbB+oN/XMueKz+nFG2Do/HYtp0bcJ7B7+ihOoTTt8gw+A9zh8mjWPvi/lIjsakHUyGZM
lHcEk3DKjVtq5XWMi+J35QvxOcEGjrukEMeqcxArxk5MBykf7BMI7/zku2Brphx/FoMyzhk+eScz
NzCkmwxuTg3WajYcPj849EOpxp0m5vpGNc6XyjDOulcYB9Os7ZP0a8gkU/mwBOWzVSHXxeijPlpd
Z36GPuF9BWKSW1nXxVWlLHUsYM0cpGM2N31helsqluAOFwZ5nmyz83HfG1AFydK2jlpQtIfUz8z7
es18D0fNihbO20PlDAgVe93YZ7FbbQtgNRw4JcaQgmPmKS3r6YG+TRDl8CEQFs212MomS7Itmb4a
ySuWzkCUIJ2Xoiu665XCU8BIH+sTToBAnF43Ls9aPmjP1NnGfTdZzrOjGqBejWiDGggUOUnWG/KL
AqxFIzGpW6wWix3WlQtWDWC9RezPtyg26+0oEVtonenRJ89AFFNcvEGfByiHmjXqQbLxncWJZNXX
Vtg1VXPGMbHHv6+p4m06Z+rKkVodktSYNDvyDAuxjTXNdKGf9YwFiNF92fdttpkSXX5ZVivlrilr
sTEsLTgbwpBX2JpgjNCK6qtvNekJs0jMH2vw4yDBQGwVuW9G1+uzqK3hQqEzrsov1DJY4tE5nTYp
tIcD6i0vquA5YUVbNxdznmUHUzT5dz0ZhxvQPXc75wHBvcaEeUmpsovZhjvvZQJLxWrJtj7WettO
L5lqM2yIVBro2HSYGFpNZkQ/Bi7a187XLgzMY3+ofpYdhYSe4CfBjReItafNtRfQplDxwiPZ4+mJ
1mBuuRQT0rAKc8mhxINPQqjKQKX95qAD+0VZnmrbJMPvBisKC6lqI/a2L4Yz7D1xkWYJ3m4t1BBd
M9MWAD0YkfFNxXyxeHNy67kULYsjg8vcAptbMvGJ9CjjsnEQAfWy1R9bUoOh1kgnqqcZp5BWN8pI
F9VA0lPehE3lBmCOwbhTROl8FYMLqF7ZqtnaS55uVY7WWhD/wPFazVdE+UEKMbXe3+hlYF5MuN5s
xeJFxuwP6FFcjUVmiLvMVPLCrr3gcR7HIEK3ru5ajfpis9R+c9WSlLKrR5gf4+wxIr1x7qukgcpp
2lexO0eq6aaLOje8M4kKZPUmvhG6QY+JL64C/YZwCt+FS+doF/08EdnnZu0nlsmXwWut0IXyQspe
Nu771vSOQZ8HF7ovtMPi9CJcyPa6F3lPiFcSB0/KyNSdSs3lmyz4mGMy+TvJpnmX01++GnTZh1WR
+2fsD9wrz4vHq3ZYvBeTU+BbUGl8urjMnqSTm/DK+aZTl7tRoTr7HAsFFYurWn0yZJCqg4cOKOzK
lqvfLMb+KsYrOg+FhaAanJyiofJxV4VRvMVquTn58KqvtRzPAJiCN0NpqjuUWuIUq6zejTT2d6YX
E/xr+lpUTIFLorHjnxpuwxcQrp4nVwXDpo8zbatrvXUoXOfWLTsOI9kGkSnc7EZwRb2pkjzuNvQa
0XKbi4Ybar1YV1PvZQkquJpiMctJGydYJhflxhmsK1c4I5bexfRQaU0Et3H5JKbMOHsZ85dHtPRN
Uam6WY5ysW1bVNivpyCkJOCuEcskLiRiNc+NOWu/FIjhzhUizC/m0Ganzkrd75OqIN00U32yPCn2
JRyzqKxKhHmizfGRmxiIp1q3eUdDjdUZh4lD28eYQhZwg1I/uR4Dv93h8tFc2LQTzyIv/Fstg+RR
zUNzN/j+8nVpO/HZne35tgrST9VUaz/cxbPZe+BN0EMzztasY3WTkZiZYVpz48Vdahy1xBhmzEOA
2QfZrSJFTA28a5llLfKwsfLvaKZIEqpyc+cSHMjpDCr1MHqjgmSsB6goqyEZ1aGq2uRWFLYKdl4f
DCEjPDlcEY3KCOnSZiqEpKhtpobMnP3gJnBNc+gTmwZ4FwfPZsQMZDGwppdVdStzIu63Pvld2zZr
Hwp0ftu0bd3reorrH5mhqc9FStJNNXTjtBsNFX+2NJtM71Sr093UjfVTRnfcwwVUc+soJSZ71wVt
Dvs47QO0Evp3/JBXw6t+1+fEoFsQxrAjip2rLlPZ50Cvir2IPfRtBdEyyHHFdENzfPxKKE/+nOsl
DB2pkl1ZWRBmAzWZPYRNsxPs4tqCxehYNSFyOl/i/rmUBydZ2G/04jgFVnELPlr/XCor30IQrIwN
4zU9uMqab6Q20hVJYKoii65L/IukdWGkWYNbSDWcRhdMJpd72PVThEuM/TwFZk9Cu6Ue4jiQyw6r
5PQc17b1Q9fFi/RG7zrpnfa7JgvqxAFj5AeF0YwEncVqQBqKqiaXvvewLCbAZe3oZwS4+THIBpPG
Y6/uaZhi1izz4sSRWnwZFnxmRsS1m77qsDtF5dvWySc9H0/cd7qtpTQD96LkVLTZLYkG1SYYiaLW
FIt1RGZ9pOvoW5Ebc8HZG70GzC0nalBHVXezXph77Hf6MAWB/KqypRSPEFu+zMJO9R2HdJVwxVmL
C3vkA3U1qzNNg4tZIc6k7D+Uqm24cnDn2cNquSkmrYK54uAGtknNhlPO6iy2YNtqOdq9ChyBMcFd
Zppi7GReq6BgSGCfpNI51mOXL7BRyuZgKHHh845XlCvdDRtpsfF677F01jqmLYITmRkFhrYjDl2J
2HF0ZycsKk/6UKI+dRucfaimnVLv9t5ASa0VI/ymtDhAxi7ZQHF15pqHHa3pfa7iMppSsKlB8wwO
ZPNnzJw6OE61bKReOhFC0KjUBncn0xLjjLjyV8+tJ6Jx0VDDqcIQS/JAJ08fGaH8pWzSCumi7u1y
30vOTdBQXfvBEV9aBUHR7NDQ+u5xWJtGbZOqz65biouuSNiB2nh+1PWiP9UeS6WGaT8VkNsMvMnD
oVOw+FQNAVT5+VG3rD1pbOPW6iZSruuDkGoO7SS7ZzEX2zxZziRU4liuyzzqZuumd7HsytEj3Pqx
gfmHo7BuUjPZJr1Iq+t8kvONuciu3LWtTM8zFh0nB8DwFo4Wxsxoe87LnF1ztg2IByHoHlK4c/uy
pRyd3KBDpemSscRGd+uoASwVf5VL4tqau8nCCMQ3ym8x5hinoqCBFbqEylyq9V/oRCAlWxvPFjIa
yUlNNdte6ad+1Km8PXAHgls0NuoinZRDPywZHvg7p5HVdTGCtq1de6N/Tsrn2UO4iYJ0Cmtm7cWQ
z1RkmLftG7uwqZPj7NIciNGeOsk3TOImEnF5Vk5lnDWbuYkb00YjPvwQd5jJpV1QbWLkZvzn0zfL
1aoINfB8TnFdgu5nTEd9yq0HDR3HZVEl890oDHG0+ly/SdBc7EdT55JTD7nmhoY+qTIEMFVsn8Z8
6S0mjqOtPT+4E0Z8WVBnxCO40DqwFui23mjWsMvqyrmykiq3NvDnkUHXGrN+4eIG18prTmAkot0E
84yPAn4ILJ5hMbJ5a1R6vgvSMY0SC1rbdkJMF2aatfxwEfVOYYkjD38niUfqdPyQbqD5W0wdv62/
Zl6RfBq1XB4hP+MzlcSTn4S0LMbbTnLP3Wb6Mp2xaoEtVptqh+kYdnoJepFgW7dLeT8UmXZZWDby
h2FxKQBqhOgM9pOEXxMOWIEjc+fTY+mv7tCxOM9qLBHwNI69o5Nl8dH1NjQFoWcFXRDZwUqZZbGf
yGG/pBWlXSSLle2MvMruCMmAlN8YwRd8YarP5aj1GzBhsa/XM99IK8qXQjCoCzxjl4C42ofdSyVo
cwrily+Ta92tekrsRRy62qzo5DoyUoXWnFUZbKvRQV3e61hDdY6/xwtwdVl37+Z+maNybuSOUAk/
3nZ9HkeTsLzDiOdD5M6F/DYzvUI98Zxd7BOn7lA1gu33M5KNJp61G6fEap07grx8JdP0NqoAjLXh
wxlxrWPdULuh2/rGRZz1EmQs9beSPveGC46/65YKEwcBU6kpvLCbHIo6i7wzPYunZz1P2l1h8nFQ
LV80wXxeveQfF6l9Jzk7eRwnS7yMva7vFtKbvg1aCb0DpT8M6766m4ohuegccrFmbWRvh9Af4gJk
bRx7wrBgqgLjU2AneIjLxdnM2vpK+INEyVhc+n1rSIwwWgI0gjHettrYXI6+iW0kNV3fS+3QyLyJ
KtMbLnS613vlBPGFsVjFPtF6XJKrWA8TX7JYWxAnM6mmE1Ec2OjJlvuL1sEeDYDPic9s4YnQdD04
faBG2MWCrIeqhqu8yZukvzfnxU03Luq3afN/2TuPJbmVJU2/ytjscQ1AQC5mkwqVWZJkUZ0NjIfk
gdYIqKfvD3W72yqROQljz3bu5ixodSMRwsPD/RdJFlb7pE+9mpLIIxpNzqYWiGFZfetNoia9DYRk
FkVhHPsBfYFA4FNXRKL7augJ6oqlUumoiqTs37w291TY8nslc7nvan3Xha+TaYQnKBcFshAhCSNK
A7RvSu7TTefUZHe54CEQvwZ95GOIrAa7nJIEFYjxU9BE1mnsgnoXOW4wzjVkefSF1h1ykcFRwRAA
uXtCkpsWWQPgdCq3TBrOgFiKbl1y930c9wmkJiRcUNkvJXdU3Gj2Q520TxLviQ3XzrZzRfczoFMP
qc3/7upAw0fc0jEOMayXYEZXUxkxNoWVWtvO9x9cG8CZ1Tb9YfJjdy+U4jhNNVe2oXwb6hjccvg7
19AX6435EdfjbtDGk7UfplkuyoA2Vrfl0ZgNVXq/ml67nD8WYYw8yKw2GaAmESP3v+Gtsm26BFmm
Pqgog2DmqFJ32JehrRwKFdWDEiGUkFbFJoRV52FB1j84MQVG3SjQx59VMFN/RAlN5DvVhleKRpP9
iGOHuUUE80HkSbSHmQ+tJNSgB4wqrZNoeMzRJyECph99iGMbM0JUaihb8t3B0y31M4vwow3iL0zU
l9FM7nqj9sYBWUKYpo8VN7Kx7+qgrHYRDCEfxJxwSVGm0cVL0gZgjH3L8IKnSHPSdJKgaYo3NpGy
3yBSj6BoJNLxxZnq4YMRVWDLyy5XPhomlLYqiHVsE2LYe66FnIiWf0UKRSs2RtJgYBBQPHEbBe1m
ow22fuRLLx5c4yfnCXbGHPZxX9FhyAi93ZQUi5Bzw3EGIXxwe9aLn1oYDmqd+Npp4tWZdGPbZ1n5
ZALq24Dy+grBMNrZ7piA99KmezC5MBNYzbsITP82cgUvM7dryITQkU61gPd8JNy/9Gb6nMI6w9cA
YTaQhBRaxvgXxYlkW7nRZ31QJGDMsNsiEvkLB7cD0Y4tZ/C4prypv5g65tgRSiGPCI05H4Qjnaco
RBpMK2V8BzYuewrwv5gFXgApp364yXuJtQ2ewV/8cSy4vhPzqQ1b/TFFufNJrWrwklVwUHvxzQk0
XDiwycYeWTcfraHOOFy9dWeZsfHN1obhTpPNtqNR/tSRGgAsbIe/3V4pPxYx2nMw8GwcHbTpRJmZ
/oElqJaZg11CR6qaO7ip2ZNSxThJhKn7t13UGopLEcoqCKgqVNNSAAX1NqhyhZsiVK3oc0uRx6KM
A079pznZXFCpZiEexANZPHWqQUIcIDVXqjL8YVMTua84Ex9s1uA+6Kv8PlfF6OycyW5+u9YYMlwY
05YY2/Yuj8fg2bYhNJncyb+GOFY+lbVI/vHLbHwY0qD83mQi+Qj4HvaYrVLRsjFD2I29qXmtb0sa
/o2+SyjW7EUQsnmKwNyJunI4inr9LdCb8VVDSdnDcrz73GBSA09Qtio6Z1F45/skPkGsxg82PKk9
rfryHnlJP93z3hk2pD7WPazBgPd5a2xhZPaIrofFtNMZ+hGRoogOWi2PcTWk1B1joFsNCnsjUkfA
Arv2yU0ssQm6MXyRvpJ9yuquvqsjk6zGSdA13VcwFWhB8D4aPiJiBVcX9TUK7SgWmT+CKaJQAaLS
3XfZwDJJUob4Xm8JL7pjp3+7NffUZPdoIg2m6b5WFkzNSmTldkoz40s+iuCrQmpjF6O7d5KqwLhG
F8rOqapZO3Dgmsgmxd2WeNF+iRpBGc0egk/E+I9U9LYqFrJIDw+kJp8Sqo8kauahsipvEHUM4Ng5
BhEXmOMgcaOF6lbT2CbSTf9qM4oPTTHYNCGUf9AG8jdqWFLhRkNjmqSxp6x9F9Js2EIRzHeKg3ot
GMeDWyXtlwiNXY6u/FlLijV12je7IrTkVgUKXBazpZkPPa0KI/OU8OkbezSRWNaUwgttt9hPA3rB
aZe0x5Aq9s7kkv2t+lzRrZnpB2Myzd/joLlbE4O7nSTRszrECOPe7e4jZEMfZgDokXq9gqqmbu5q
KL/NxuiwYw3dPN2G/N1JVEAsmDoqfZRgm08SVvyG8lX3WAYECtiw2msipbtXpbD2Y4d1MFluwMOo
cRDGtRpV2QBatdhMg/Ohoqz18Pbgxhy6/xyEufYgBCqeRoNioorn550Tp3hadL1zHzXWCbO0NEQV
6jDCIkZ3C2w7dp26/KRhYuJ1xtgdKFanygYAdOyJLnXvjF4Oe10gQYikjv0jj6PkW621zRfqagg9
4p0axLtYD4v7rBuaXz5dgvucptoRSrP2hNR3+lBNVvniBgkeTGOAxmaOYFA+hl9uN1wutBdmXMRM
kXcsG90OcEbn/bKeZlQSqnq1Rz/IwD4ZxTRTw0cmoSadls85IuCfTH7VZ3ouv7meSFr0TLWB6onU
/PGmSNgHjuXZFU/9VE0/a5CkTk2Bx30S5SH1NdNd+c1XOvAmcR4giUBiD6WFxW82qDD5vUhAbxax
gXQwykbhIEIeASVuUwZArWaOOLosfoWCg4RjoHWPE47xWDo5qkc6oE+So3oFGXDZNzNtkNiaQAaA
X/VmQ/yuCy/UHCatHeB8Qcm7AWlCP+oD2qFcRxWmy4afIMGL3PAaIGkGHJx3zEwALnAk5i4kWgiL
dqttTuzoNqr2U6GlJ7fAtmy0hi7e+aH9WsbiB8j4zyN44q1Txx1PBBJ1k4bBpq2c/CWdyhTUovmD
0kPySCPSeeojozjaFQpc0yxpiUNVAXxWnZtUtUYzAdG8Hc2Of2rAtxsq2jaZWkkYUAP9p19XT36O
PK9Wavs87F0vm4DtmbTnYc/n2U9lhDVgp1gPQQdLuBemgme3Zb1SjgmPajd13+tEm3a1j6C8EjeI
cmFERzaTfXegHiAKEmvWz4mzA4ufArgxBePv24fiAnmHQSfqLvQfwTbgQLxE7rpjAWK0By5aKua4
6+vRwyDZfaISn3iQHKkGVZYdvkpHiQg3ya9Is1Alj80+WemHGsulBViho/MByIcWju0slrbjX8pI
qsW+HYX1wUJ/i16F6F/evvf/c51ex/L3//nfPwuZtzVyo0FU5O+1PmdZkP9GRF5QnV7D3/9r8yOE
7tQs/+i/6E76v8CUETtNiCiAb2bU73/RndR/oWUFFFggZwNsVgex9J9iSLr9L7g7IBQ4sfPfzP/0
n2JIuvov/m80E1oHi00pV/wJ3Wm5eYhBDjAx3JFn5xCa+eeh3ax76nqaWXoUe4qtKXo40bVVrmCA
lti3f48CbQuUrGnia3s+SmBKaYhBlB5d+23Xoi1IsSfDMMroNwPS/xCTEJV/txAv/45t78WQrn4Z
VRhMedjuwO7Ox5yKcJpGwyq9zNCL/VijLq7M8ni3R5kX4iywzp/G2xFXEyCYhILF6ZOQqRuSIhyd
taxCVgI9PGunhm6BVrVLpTjgSV9ujDYKHuB/IkY5BUp6AgpAnbFGrfBYqYh0UtPO/o70Hjf3PkfD
+lMMq1d6eoluwSYcG+WBPETRXyT4JP0gsfmJ741ZY02CTX4ueUbfNQ1CmLc/7sK1RdV10GK2y0WK
nh3Q+PM57IvJJWVCYKWZFONF0XXg90YekqI6of5ZoguzGfsSjiya0oe4Vrs7wyjjw6jlkjJoZfcr
s32BGpp/ECBKF3UrGpHYcJ3/IITnwshBu9GbFMc6GZo+fI8GapCTWoxfYKanELUFEnRKh2mmQ81E
UQdjhflzubFA1GvgG4ULBgbwy/lvMJFQ6roc91vbT/uvkdVkj4h+rqHpL/YV8ElYRZrKfxyoa4sv
VSI1V4M+oGdCk3rr4JVzUi0e/hQj65VZvTidMxsTlCjBhoGMmav5HqxomK2OHCl5mJHl1T1MxeEr
bBRETp0i/6wOg/JLC+ou/tPzyai2AXgeBiWgqKXD/Qi/YmTfBF4wgzfoxAwp5fYmu7u9hy/mEZIp
KY9gOlk2GFvnHxfo1P21Vqu8CC7VCS2MZJ86nJ42rZw//aK3oRCBhhBDN0YsopxfuokxNH3lKW0D
egs+UaPY9fPt75l31/tEDrXLeZ1IFsBfmZeqYrkOfDEuS5qdbrpBuSK509uhe0ZzpX5MpWn/aegG
30UQYCgHjyjeAefzF3F5USAYqrkg/qKL6GEyYiROedtnWDXSAyz/MJ3hA6lLMSTXEcJcxnIWiYJT
Tr+TV4EVoLAT+yhY8Ya+PY0Xh/htFBgTUFWwv1uSN2yZ65lFc9/TYPCS7ctmr0G3+p+MwkgAMpEc
NN+4xu+yfTtqmdHUKLF8qPz9GPd/D5q95gd3kYm+zRgnmLQA0sEFB8THfrRiV/ItBjoBmHby3EXj
AoMn7UtGueSBEmdyV+lTCMJQRjRcwKEVIDhW4si1ObV505jzRgHoOP/7u6/VcSw0dZ+Vo+VSbpvU
FYcpN/2VDXmh+jp/LoxWTrQKvB0Nx/NhQFVZTqPxufCcS2SFqVPGYbfXs/7TmHWvYVUC0xBiI+Ch
BFF19Evtr4HCNTwINAoLDQaKS3vjz/eTTSBj/iGRqW9pwrtvN1B186FnlN4o5Kvi68rBqMa1NOra
BKOaR5Bm13IVzrHh3SDo40VgcxmE8iJ+ssqM7TCMYGXTXomYcErIGyyuOF1bCq02jZMUFM9Kz69z
9U4mZfRK5bg6DY0drwTnOTlaBLP5Ilfh8/NSJwM+/6CRxUCCTpZeV+CBQls82zuqme9KUBRbOSSz
5hoWXbU6lisfeXlooANpxE8I2TM6d0kI8q3AR3SpKD0L8Mn3WJqIR1F/9krZlBRRIvNe2n3xmzaZ
+dhnSXpKDRw+LN+MVnbOvGhncwCFTNjwp1QSLJL9xRwoKJUWLUIjnh5U/6iqQudi7FJMon2xSYCb
rxzSi8t+fjKYlACQUoBjs7zsG98JmgzlHC82MkQhQZ8HVCDZvk8YbyHKkRWAujJezZ//8IAwrksu
M+szcHSXaoutafV1DLXH63ktPWIXiJ+MG5grt+Ob5e1iNnlegPXlPYNQxAXJAzq6PSBU56VSaT9X
jjNi3JbKO1ztlPsRFOzWAbJ3DLMw9FrFTp9snP/2Ga5tW0tm03cmbjwaTmaW29TsLSgbfYzGOzDd
V1sa3zIDJfkEme8H3i6dZ+kNi5RUFegbMDADDZ2ToJSNudQgd4piyg8CyfQ97dQEUbpOvc/RLLlH
rq7d0eCJ9gLt+C1SO5GHTER9SOj6e1k6JE9lNlm7cSKu/fEywBXD0ZHXI/9bJq+K26Q9cha5FyJ1
uaNI1++quPt+e5ALBhAu5TMjjXSLConGC+n8XPe6guJ+MuRe7ac/gzJ6HiygyFEUKVsX2axd0uUv
oVCg/kx7KjUmrveWF0ok9ESCWXxORxu7Q/pp7lp2cRFx5l/Gs9m1eXMTRBfZhfSjDgToxPbXB3mc
tLqGioU/ua7HGsKQASdAJwpA1nJWDt5FWF2MvJgTs8IpR8Ke97IeFW/ZmT18duCnWYQ40+35v7gn
5qGgBZIhYqYJNON8+oNu0ntVQiBxalpWOEeF1KJC808TtXkUd2bUkBuSlC6mMhGlAN05n+hGap6A
TrYTk//lzz+F4qCAYfuW9C6io6qYVaRSWvZqzal2E2irTdH32sraXNsV1CVgZlDe5rGwWBtL1AGt
75i1IbkAbWEk30K/x0kdXNQjzXHr1ActnuS1ghTBn3+gRb4EU5tzCaX5fK3gxkYSIb0Mw2Aj+oLM
Gb2Xujfvbo9y5ZLhtQofdS4oUQ9f5EwTIlagcyMMmLPKukcUpad5L1HGDECA1IERrvCCr0woC0bx
hQHNuXpw/lX60NPIsuLMU7pG8UyBl0PdodkXFw6gYEkrSu/Q2svysV6ZzyU1hNBjkG4TeiDb8A5b
jOwijDa7m6XehIrtzsS+dDvJqd7RCog/WSzqPrDzegdootoUZan9oTv4cvjF0ZNsolKRTephGjds
swKM6mDVa1bnV5bTwPEADiOrBk92MUpC17fEooZRXMO8G8g872IKTXB1dXkAPNOuBJTLSSVYElDo
X5MvYXR9vpyTMpBV46fqFfzbLo+Lbz1R4buD7/nWlbRTMVs1nhXah3jmdc7x9ua93EwazEWyUQiE
lHScxeYF+qd2haWWXlwlz8RoHBGkrTxXEkBPClEZW9RGfQJ1thIV3lR5zpMJDWUZUiWdbQxbbBF8
NFH1QRT4BUS8qG0ek6yGsUI7yVbuB+iEv5FmRk3OqZWq+TDIsHnkGYCPGzwHqvF4frlfh3RyttIe
CBsWHejvdaN19o4al/IDk0JI1RpOeDUqoU5tzjYwVEHtaWw/qoliQ8sBJon7S+CDPhjw8dAOsCWb
L7nZyiMd3OIvGdgQSEqnLEtIGY3zzDtnpyOO4HwXGOvhi1L0eOoAJfp9e0nmU7ScGV600Ht578Gi
mzfMu5cIENgh9ru49Gw86r433NjgFeri++1RLnNVZGAEjylBIjfrcp2Pgu+eQNkBdR2FAocfDA9a
7zqIveWvCMGj19g47kr0uCwwwo2dnySMh4MB8fJ8yEqNmtCBC+RBIZawCXr/NKJEuuN8BCdX95Ep
SBD9w4wHUlRd6/FzY8OC+9Pvnn8E1zdJyvxGWWz4DK3TRG98+sbunJ2n4LFPspqcozYEGIdkNr7Q
qu9Mv24Pe+3juQDZ6HPnlNRhwZC2LD8MAKJlXhvZqMaXhQqux1GgLdfxbujbFkRN7PwFk7sBv4AB
U1zFk3f7R1yGGh2GtqsK3eUmpstxvgCuEtaYI0/cHLlAIVPY0YxoaPcIJ8ZbgN4wsKjlx/eoZvfI
Zif2yvjXJ+HdD1jsgKIhk6l8sLUSuYwPVTvFHwaAVfuo63E+Ns3yHt6VfVDw3wTwUyibCL+SlW14
ebzOJ2FxvPx2VOHWCPC9kfyBwILz0TSmZuWOvjaIBhH+rbrHfxdBvW0obwMwnneZCF+azkDrAf+w
u9vreX0UyK9vK8rGOl/PMEh6WWJGTrXcUHetlukvINSdlRNzWRRCwAfopYkojKrRk11sG9HhcWU4
FWlUnJWbzOjDTzgYtTu6CMpja0Yodsqhe4GPYD7mmK2R2g3Jb8dIYU0OioUxGhg9vBSTmQMS/3FS
cP7jFnMgLTAfrtawnE6BniXi5B8UwEq72zNtMpPnMZlRTNtGfMGmrrEUHQnDXlRSYwpyo0w/C1Hl
D1MFdjE2wpVX9mX6wUjAdm1U16jDLUv3flljzosciDfiMA9gIAddbrvhvozqv1o7X3sDrA23CEuK
zq3G5cJwaupj7C1mWHPgHy3hxEcXuufKRF4djw4PzCxa6+ATzrds04KQi0AXeSr6V58z2AOe0oTW
Lqzslqp04a/Uoq6Ph/YYvV4KuEvblt7PLBxcGQ9MBMD3Hv24BM7v1nWa0dP9fs0368p4AlU+BiOr
miXszr8vx0o17EdaSxhaTxiGynDvmMUP4In47U1Zcbi9L9+q3IuNyXMUGAJaeaAlZovM98mCEmAC
7hdK4nHXdTMv75+2dLYBQNQiyJ8VNQKvgdK1FiUPsVKdAMTukJHf1RgsKkXwUNDr2yUyPkRWjnx0
eRApenu1vwtTNVxZ+jlMLH8qAr2gczQUnehNnf/UDoePvCvpIBooWm4cyg9CPNOpLzHxaN1dVoNS
uz0789m/GNHivoVEz8FdBi5EJDQIbthmCbXuPWErc4UqSnDSjB9RCrFOgT2plE6sNYmweRdfDIz4
AuUVFbXR5ROtC4oJ8Yoh8cYeexKljCvggWG7cpO94awWwxh82JsSEt0jc5HLKDZkj8IPE69NYBKl
NLQOdh5CK29d+66vp+gEbnP6gR2H2LmaVEEZD+7RTOsES4AODG8KXP72lF8JlMbsJwUQgaYg76fz
RYZWCGFrihNvJs8dZ/vtHdQhDWM/Z63JeXUoIsmMnRO0tRZDVWnnUNzl65PWiLxcjXn4Bi1mDIn7
9fZHXVlO4tWsRcYnUfpZXICZXqmG0zgxbxU/2xWiquFJOvHK1M2/d7GaiC7QgeBRD4JtWa1o1NEY
sxIEI5DExHM6zf0EfwxSg+/jA4N7++vtr7oyf67BRYO2GIVS6pbnS0VfveM9KGLPDeAV0wAZDnZU
jydH5sXK0b86FF9G3wMvQXqP50NJpciQsW5jL8y6iVsGIZRpFPrRkrGxcn++7bDFNLqWQOwQ/RFk
jS8Wq9EKKTsX8zxD61/x2DO2LsIynlniPVLjcnFXq7UKEX7EF7tCXg6MXY4PRdzfCyf0P4SRYexH
KmK/hB2Y2NgM5u96BJ6aD6DWgeInyHLSPxDYCd1bCYyMMfe75wTNPMw9gEI2OEn8KSzCofAubDQU
qaxSLZjn992TUKpWUjXYhXgDzY6d1ZU4TZoyWQmXlwGamuOs0qjRKUHNaLHNtczHRqaDk11UU3co
zBLLGtORs8VQ4Vk4dx7wc1MPf7oL6TXOojp8FY2xpSCZGMO2y9Iw8qi2JIcIPwpQpeB1bGyebo90
5fXBq4c07t/9fWeZlA9KjNilDU5V1oXi9dIxDppo9ZMsKgHHVAdVWFTts9nTQeihEm+toF4T8LoM
JfRnAITRhBHcbUvoCSb2TQUeKfJqIEcHs0jbvTmYxcpKXiB0OdIQgijuElHAFC8lHKVELgTJ4tCD
sK2RAkDP2NcxrkXK5A80a31YVSBEHiCh5MfQr4Pn0c3/CvzSfJjQMsY4eazvxThV3soazGWd89Mp
CNkAOIT5Juy4yDc1ei9ALVG0l7XiHyGSD9tqCJo7dPj1zZjnw1Ou496axR1aTfpkYyOEOt1UR9Pe
b0BI3f45l3GJXwPog8uT2M7b5vxcmdbQGxV2zV7QWOZ3qCrqAT6cvgsH+Cq3h7rMRWaQN8ALCrdz
wWtxhE3oaZbAFdxT2d5UTBsYgpLO1YjI5MbKDdw2AwjEFEDWSm3X9j1vF9C0ELgptKmLOdclTNRR
VImnx66yR+Ifex3mhbpL19+1U/lgjMojEj3ZZixH3XNCUX+6/fFX5pk3jaNS4jQJzcuaqt1LqGYw
P8jCAfUKenTwhkdUltAEW7lqrgQxnYsGaCKqmZTPFleNiOLQGt9uNV1vTgoieKesy+EVOA48a7Or
YCKgZXr7+66carQAQQjT/1XJNhf7yLbwH4sTrtIRugm8Sq3e0aRczfeuTaM9t5epE1OJX8ocihy8
+FQZscfF9zQNsfM8Zo6KyrgTbEstaVGbLNseXxyUIwSe8kergTgssYPCjCeoaHw6ygOtA0RLtPLL
7Sm4+tsAuFFXovVHZDs/SqEIUgurpNib0vEpcYzqIXZg6wDWNFYkLK9NNnfF3IIGHara87+/uwwN
bKhKK81gelSzw7qVIZ1pG7IJV4LDZT4Gio4OyyyDPoNcFyeWZExBgiMnFRPIqPoGbGkjan7HuvpM
3FpTHL+2b+dOnwZmj5th2VtBzkYNTbBEGLao/gFaFTlzVCHObWTVIbRxDoNRb6zs22uL9iYGCm4A
lP3ygRSnrouClEvKmRcRxDoLc2uX7FZ0Yq1veqFmy5U0vwkg59BnYLhFSUx1Iy3sVZ8NomifQnhU
Ud0+kYA++Ka+70L7LjarI/p0B2RXUSCxP6pVBYC5ecJRfpcHVN37+snwh892+Z9mxP9Xb9dLLO78
2wyKW1w9LtjXRdCw0TEZSfZiL6X0uU0iA62UoYSAp0X9zsoS89DHdfk0mXpx5BODvfSnzrNRnQBO
E6zVEK686+af84Z2IlmmEXC+w6uGnCipOUtxN5b7CNrJ/ZDVP1KJBXjQ9B/7GNY3aHAaA8BWt4nV
Die0TFCkrtoGJRkaY7cP9zzg4tZmVtQZTgr4jNrl+Q/Ct2NQ9Z7AgxqOcQTu4W7yUq2Q18LWDpYb
3ePQtb4WetjdjRMea7eHv3biXRoViHtz6rmwz4fvILiEasfyuD0ev0KrsPIDyLWSm1z9SJsKBQho
7FN0cT6KX+BFCsWZUWibbEMqnl/w/NV2VKNxxOTYb1H8UTdxb2RPDZoyK3P89hUXk8wzk84qXDCy
/fPxB8yBFLfoeGWm6MsZ4QfZIRlRWUfUIhEXcPYVJDyTBbak+yxyIpBbxc/UBF/rHhEczT+Uqr1r
G22TaUAtouSkO+mpNZL7BkyKkcc/26R8sIPuAeAiJkjJB7Xs/zHH8gHD1S1248gBB3hQDi+jGjxp
yGOCkdmCmnGRkIk9CKXY1ekvw5B8zari55y12rgC8Tg+Adk98JR7FA7nY2yPieJ7SGpsKgA5fT6/
kJxjgh4DcnZ3sdVty8i/HwL3hKIsclTygALWMVO0l9LKjuoY/FSS/j7sjb0iw2c9GXXongVBEF3l
ttj2VvGtVcRd55iej8uLr2Gj4vQVihHVp9sb72p8tNnwc/kQ2t1i39tCBlXfcxBRAUfgQAzqIWvD
iJ/huq+3h7q6x2edZKCmJhK/i6Ew2Jukm8z3p6I5yIiOED9lugbyvz6KwTiUGMgkFqlglbgxKDQV
TmPgVqeenbSxFL34H9zQs/0Q4tn0AIDCne9k+Papjrde7BkSIlngq/FOwdPreHvGriwOBxG+PzrW
5JRvHeZ3eUA5mEma08T1ZiYZSCPkFZwk9w9JudaRvZIJMBIdelo6OHQs8XVmVxthjE2XN1rO9ID8
irFFkMM5iiKBRZqUxcpb4coqkd9hoMyLmIexWGQeGaW+VmL246VU4e9lL+On0fLXsM3XRyFOUq2e
O7OLeEcRQWYqWaSXyTrboAZkoRLCnXt7la6OgjcPrlNz4r/cCzZZap/Oc5dbY3VvRW63472XrVR9
ru4F6o5wvUDgQAY733Hc2JMuQhl7MtaCg9FmsAaDfBZgLoP97Q96K1Yt4jQwt5miyLSB9FvOG/5N
vYLZkoetYwCnqEISa+vYUdPfoa8SPqPYUkz7SLcTDNWtEOPIiSJxf6qNzIk3dehP97aiGqhJDKLA
wUDVk681elyvyeT+Mv1p2itDa34ZIgt5hwTV43qTj276qI0AHDZVaXfGSZqljtGEVbWfArWX6P5r
PQ7Xw2jF5Pq2NqLYxMvupw0a9ZBELtQzNTDc/MSJr7QPvl67aGR0WffNqqMY78o6Q22lMjsETdFS
r/ptrnUWXEvwxZBOC/27yrsdVbzCyI6Z1um0M4X5E0CKOWxERkcht4vsua7Gg57j1IzgsoTWX9BP
e+kd4BgAD/X0r7JFsoPfNw53Fo6tDVpvZpdsGyezvqWlqn5sLXyyNg6qol9nu+q/p4kO7TaUIa4h
3NnJN47Mkb/M5cZMTWMv1NSUG7c0Y3wq9c76LpJYzPrSrQkKqk9wZu+sPtxUiZ0Mm9G2ig816M87
mWllvGsmqT0wZ3I61WUcfK6wKDmOlHtfMuw19nKE42oXk/5Y9Zo8qOaY3bmRHalIeesDXoylRjXT
tqrpKzKODs0FXwnXlOavvAvm5hUmGDTtKeksdrZSa35VqCZCXial4dJ1fktUozYwiV/UupSnonGM
lUTo2pEl8bYJPSAcadOdH6Yau0feldTU7TZTdkOjTPsQjZaVmua1oMopUh2boh8X0iLISYT4xozu
sdfz1iOX0c3Om0pzOOiaPz5OvVYdbh/cazGCEqoL0gmSm7nsrKpqr2KsxGeJlmqYk7D9EKlJvD5z
Pt8e6dqa8V6EzT+7BIAFP5/AvMsmilVD5KHE2R7wmnY+orBKeT0be2TFdPVvpNr9lbh0bT4hwwCr
oQZM+jr/qHfXYSp11HSRrvTyHv0/9md3FNlQeIik/KS/pq5skiuzSZF4NvzgjgKFvMhWa1/aWm41
vMLR3du6iVnsyjL6NUE/Wvmwa68zhqLJQ2UasMOyZ+zoU90kuLR6llNnrz6uNJ7q1NquAkqzjYzK
3mjAAPaiicNd7wfWfa2XzT6YSD6DTl1jo1xZ3LNfM0/Mu3l2srhCWpxexjD0s6Vui5ChgU13gKRu
lSjZEXPoteLA1ckWYHfmJi+J22LMtiVO2jXnv5GpuzdMvLtlOZqHyUa5+fbevbKNZt12VAygANGo
nQu47z6PsB843G6kvFOCITZwb3zR41mxFbcZtaFGf3u8K2SRN6H4/x5wcZ32TiwHHYCwZ0/g9IJ4
AHoUGFQJaxTazLzptvQ4lWMR5/lBL3uxbVPbRcRtWEm65kO5uNZnY0cSLy536j2LQ9vj3WIhQs7e
4kDv8H4rKUrnf6GLo+5jTBX2bWNUnlonyp1eyrXjdKEDQnnEoFJvUnmlCAGL43zegT2hNWujWw05
NaHpVOwL19nin/bQWvL3ZFt7Y4wOVlJ/8fv4CB7lgQQOC2AXOWTUwLXim637x9TKnm0Vv99UvurS
HVcO/ZWbwYA+SHNtrkKCBzr/kR3UqACfbWK2hYV1jQnyPpFF/+cpo4vl4NyIAisGNfJ8lATIu5or
AT2S0ek3Uup4HjmJtvItVzbezDMmPDsz05hzdT4MFuRw1iOezbUChLqv3GxvJW2CU8HgH+kH2w+u
EiMylac+mnIh2pZWrXpZE/1z+wRcnri5UcmjzyY20hlZHO7el81o+xVFv1AvHhKzKe4qRegeT8Li
R1UhW/j/Nt78e96dcFXqQY08qH+wxxhZyRgk1zAlwb4KMWdGRKpaYbq/EcfPT5ZB3wFjNhJzSHxL
EzrdZdPQUDEOsKLCj6UIUSb01QQStO+0iGNOAG3lU1N25Ss4DdSnSgQOXyO/Ee1GFL4Uh0pDGhFV
zbFGW7PIxX0bNs64m8BUNrsysHpnH3aIZ26nsbGzbSPQlt10ia999EuOyyZtogGZ3LSI9QenHquK
AqtEYDqUtYqHJNJIP6RrFi1a2TlavipY5F9unvQ/IDhn3yK7aEl4wVPgLW7Edbdrp2Y61qGho4vf
TJTcc7V30i2i/6m10RRlOoxDqn6Ea6miOZhWrXNycj/J7nyzqNAAZ6oeuqhNJWa1SsYrRTGnjZYa
ZrlD2nvqtmYVFCmCpKKEspYNVrLDzyX9MCS2RPFkjL4mJvqYe9X3h3RrY5b2bfQ74wPmCxV6dfkw
pPe0zGbnqWLX212jHVJhqXhnuxNi9xryWo/8+vihq7Pa2CZjnvjbRKpiDW17BTtIyjpjTi1Kmg7n
7Xyz6Uoag8uzXRQM9GMipFAQKazdeIPnQLw1xhHHvmIc0eI1/I3WJPaG31Vy6KPo2alQ/Y5cZUKQ
sZEVog9raLS3AvdiawK2oC9mQ3adqy/nPy8eavRGK8c9NHaD80SgbkE3oryUm4hw2dqWPPgj/EaD
hlmvgMZLNmaJbwCCZNP40RpBLPvNfWnnn9iZ+z8+ppCa6SYhrzE/N+dY/O6Y2mU1aj53EQLi4UM/
CSSfakX9kEeF8VVTOL63h7u4/shVKXLhCobiDcWhxfUXtFUchtWE+Cqqnvg8qM52CuPu0TEoBA4x
Cpi1j4Zwon0fyqldSTrmaT5bhnlwPpE+C33rC9TcNGRCdmETeXD6w00mgherz79oCSZqpSz/MY3u
5fbXXh2Qti+pskmX/NJrdXKqvsSYoe9K30uTvP1kjVBX3JE6q1GZ6Lo57R8XXAD10xzklmeSydCX
qZUCNy7s+EpVWmQwfYqELVqzK3N5cZ3Mo5DDcJeghQUD/3zfuMkAbyDg06pAK4+BqVK2VdJwHzaj
3GNStSaRNF+Ti7WjuEOTggYo1/aS9JoPWH6mIUrTvWnjhgTrl6KSg9VDPm5o/NrbTi/NuW2x1rW5
SEbmD3038CK0VKiyorLKgyfG+22TTUF38LtmDfl7ZTq5mUm7we4D/lpi7AbLaDo9GgEsIDnvKVNi
H9oJtX8LV6DHxFxl/l2mJZCVyQTnivOMS1jCwJQgUPTYr0LPL3X9zpKp+FgGgzj9B2fnsSwn0obp
G/qJwJstUJw6Xt5tCLW6hUu85+rnQREToaKYYqSNohdSZ2WS5jOvqSJ2amsnSD/PvbhDZS98VHAw
8sME99bUSaUPt8/IzvoatD+Je2Fs0NfehGHVlNZ49UYxAfH8ozC06CUxEIe9PciVySKekxejbA4F
okVGI9kwhkMcX1zYMKmnSu1/VGlg5/B8uPRh7p16CtKIhgQlPn8u59Sz6Gi6Tph66C3jigocwB8z
GdeJlUI1x6c5oeOQ8KJPsvx2bNM3XU7TBMCjm9RW4wJ/eKSoYp7armsPwte9HQP0YO0lgvTgDF4e
wLqvhtBSs/iubSXdHUlhTpkpfwSWNviqbhyR8q7T43UFUWmEtUZ5Q9n2wycrl9Kls6K7eKj/tRKh
+umsa2+wzkZLPDTeGdqcncCMxU9cwB2Vo1AEswnPali9Qm9/zp17lXcU6DpICK64rR9dodldCdM/
unMqnHYkbYxQCWoXL1RHyh/C1ANbLEcFgp0baO0AoDmwgtdg11wuOBljlCsdGzVpu7cFEr0fnKjP
3ytgBD4osV57RU9x2BWVFR7t3p35MjQlF84pHSJjs3sp/izKnCRIH1rlY6QssZshsQqKR9DHtigh
dlkCOX36MlloAefhW2FZ95pZ/6Ce8W9tEHSN9UDtffhpxhntXEG4Jw3f6XqcIxz//Lbpn6FQpAg+
1d8to2xPfV50pwhnoNsfbuewmyR0vExMZe1/Xq5h35emMTus4VRg3uFYnRUgzHpk7L47Cskj3wlQ
hbUt01PkTBLYBdEdctKDz45W4RfOR47Tux8FzBstIQgUHIvNXLIMW5IR9SPAMIuHHAES6ZlQ7nOT
qWF+QSZBBe1gK+xODd7GqjIB/mXbWctkRKoHS4vuWt35UXeKcjKiJD+ICa+rBATSnHIkESkKr73C
y6mVTainNpADlB7S6lWvTQVHxUXG6C/ugyLShE81JTsB/5M+SlXdeXUj5BPYzeQ94LTRG4dJp+Kt
G6/D0q3OhplCDNtYC8ZshXCnrOdPCenx4C+2F/gSBAuoYlN+vfzdaZokYSfJfBJsCV1TReIIHdqf
fzMIYoAE5OvNuzmMVVaGjV0ziGy23Z2WYg5iNkV1cMXtfWiiZBgXlGwoxW1G0bB6Gulp8aEXBCqK
2Wq8fo0Kbs/lOnHiS69QmVXsB8rkNkLN+8zRQ6vjJo3k9FM9Lvq9kOku4YWABA81Gh98GNSJEVTz
Uk1v0XGxQAgApcxAwp/HCauCMmtAsxSHpr57MQpFe5lRkAdGpGqzBmpEoz6CfR7wlvTfQZMh+gzx
y5PzpX7AGzElkeZtgWSgI4UqoBriz5KmVXu0SutAm+CT/gEkwFU+F02+TQ1nWUrczrJOCua8dF6x
PXiqI8k+L3KuB0aq5a9FNa5KxuFPmlL5z1CPCACWYXpbGaXy9vYn29kYyPkR2dMxWQUnzcs9Hjnt
2LR2KQWVmGsfgS3FjUOoNX86ytpGJdoGQrWKPm4eu7ZUYFgsKD+ZQp1c7FWa+xgTs4NNfn2FMgrr
ud6gnKcts1DHoC4rlCUMAPypflPN8zlBmQ9/uGQ6q+BLPLlQp4NBKfFdfU6GpXXBm0pfAT2byyVs
k1lrjKkLA9EjJpUoTxXi3j/oBdnyCXVujOfBJTtu5ZSN5vV5K94ZoYW/RJMbk+KO8sIjXFnyO4B2
81twYhKPsPxqpo7zPhr07NtUgko+OYBs6QItav4hjjX1R62ZGBtUVj+b3jIk8rdeKPnk17o9S1SR
uly/n5oJGXiHhi1KuGGm9r7QlvRDurrdwWpMnNlN8jiMXEsDM+i3SupMfmKUUeiHg4HkuC2pTQr2
RUTPw9wlT03eh1+nUYrXgk/1PYn6WbhZCpHRVcHKvh36SkfKecp/Fp1a/JNWEUrgSyQbI21JY2A7
Owl5gZT8k+md85IgcGT6bYHJJEhF1ZrY5eZEBGaNFZAVE8L7MmTxj9SuOQFl1ibfpdFRME2UJuw6
1bL/ZC4zzHfIH5+UcqkWt8FlI7tLY7XAKqfrQQiBa/0x6Ur/aiaFA/DSMJvzDL76ba7Q5wV1pEpP
SqMn4UkDvHOOe40etSrJ4lss2ePnotLbt0JXFhxW5PatTfcIefH8KetzjGEau5cLAEMVBZdiDFeX
JOOR28X6IKiNvq1xY8fTBXqy3xQOTuK0vZ0zhlmJ7mbIoUl+Y7eV/E9lZRgY6qOTJB45kdEgp5mR
KqDXJrVuLoXOGMDzjr4pxTLUfq8o/Us6xNl81xiVpHv/E12KuE6tgiNJrBgudqU7b6XMLFD+L4yP
ApWS3EV9M8SR1OneReCvMNOzM9DTSi7ZFIgwePloC1N6OyZ5/un26V9P9+V9R40K8jjtMMRhrugD
UeNYU5ilYRC1SIOGMQINfamod1ZrfvzzkUDurAxUNDDI7C+PIpFFrTZRTnUcsZHHqo1/dn1Wv8hO
mxyEnntzAiCmygZBPOj0TWxQplEUD1PMSKQGQR3lzeNShYbX9tKX23O6RsIDr0WZDMUb7k66s5uh
MruybYkNGlRRi0yThiGSZNHp527Qzjwksx/rLZ1+AMZ+HA3wJLP86Gr9NZ/NN+RH8AOwMV9bPZtL
bqw0oHRj6AR5ZC6BmEysFyecp3CL/6jO/SNEaYx9Qnv0jLBFut6muNE75WMjdf9FzrdUGh+7Lvya
2OYjPrrmz75aonObatX59mrtfBcKSQ4IF6R7uJI3izXV1qLLmEMEnbQayMX2v6LN+xP86NC9PdLO
a6PT1wWmBTOE1tsmY7ajEOCWhm8o1lO47eYG7b7ewj20mGSUIIQ2uTpIkD/fdzR/VrWqVU8LvNrl
Do9CnC0ZhtK0Fclfhk6Z3UhNxzN/1/yLpYTlRP2Ig4vk8+YwWUqnO3HBUJj4ym6f4DMBYKhGT7Jb
Dma1u8eJStnfNhwbyKeX03KMrB/R8nCCocH63S1DDMkd3PRO7aI6JwHM4n7k8T1JhjL4tV0V9zWR
xMFTvq7ddo8joUOOh/atSuns8keYURLNVCqcYEkVgQ2XSoM8nuwgWWhYo4nbfKgnshNhFEdfdXdk
2irIPXGhsHcvRzbkPE4lQdkcD7ThhA9n7WKFaT9IA9KquHpEH+cyxaQUj+GDj3wd/wGkw4kRziE1
ZWUb/9kRcipNBAe3B+V+mqtKob/hHKlN7Z1KheCbj2uxm7Yo4bGmTZMU+IriV5P4bWqG32F7PYGu
sw4a4rvzIQsBMUNR5UqgWicIqrEJcAI9MesXuoYlOzc5Ahut3+Nqp4C9N3hkFEqN66/4rc1hgJhw
CDgYpUDKaWi0NtCUSTzLVdo8F1ReD+6a9dbajqeuuuUgc6jNXbHQcUucQBk5gVTE9aszI3oTVV11
KktMlvRlwDGs0/LVGTN+LZrxqM+/d9Vxm5InsFdUY4sySIxFxHLO8KFmjfdWPDlv1NTCHkVFloV+
F2QwOZk+375f987Eb4NuJabGSglBujFoS1fyR2uGKd67eRLAw8vfzo7ewGludF+yzA+3B96dLZVQ
cJlQg8jKLz9uZ05LAy6Jj0v/DNGQpvRtTYiz3NWNN3dx+R4Jrh+3x9ypKFOCUYHqrr0kMonNDdDj
GxUi5cQJUeLvpSB/IT2P/x10PG56DbMYhFKWxh0KXQ1wQi4eGjR73UjCWTPsDO7oGSc3xJFmmifW
Z0Nq6jet0Zkv6oJAQc4WCSDrmudad8D/0B8OaN+r94LiGrBMtFWRgyv4p6ujT5FH727Pbnf7IieO
3i27F+jz5Yrq6VTG5ciKGoWUYTgH3uqxb1f3c5wSfiQCHdVMieJH2Yo0V3HC5khuZef+obrL46JT
cKUMtbnZ42axyLZ4Xrqy6Z6x1RXPyWT3z42l596iFeWzbAw5XoNYjbVI1+NcVI9vJPI4v1Ay2Tcz
S9zn/WSfR6TF3BnDu5PAgJsmdG14A/4jXrfY46MqLTLG8pMfIt55RmULHcklN58TfM1O6FvIHw17
mNy2ajGTR+TvJEctDotYT7sTv8UzF+y4kBhENU3RaC1PyUKH+9RrNFF0FL5ooOpxV9/Z+VI866j+
f1GUKLu//bV2rlCUD5H7BfZA4WsbRMu9qCW5YU8Z3WqWZONsJSexdnCl7RzvVeqdDhWK1/QzN3si
zo0kVO2agBL/81OE6y8YeCX1I0yw3WTOhK/mHU71PCbB7fntxbIrbgWxSm5vEpPN7V0myjAOBq8t
mNwcd26tHh4hqqu9Z5uTHKLCWc3fhJEq91XEgVDjDF02gVEWTLBpxpmw17/iVta/7ypcELBXlOQn
G+erApXptkWCefVsjbH8+mNG08qyWJlM3EtE4dtGRTZntoSPKGtWKNpZikTnWSpef01clz7Oe1h2
GxpycyQUgeT0RyDCvVOkgejlvVurfFssagTWY5qbkiAtB2I7q6HudlUrzoYSHlzBe1sQwBalIi4g
wLza5YWBT6+FDB4TVZIhChIbDb1IjuSDLXhNWWM9Cd7XAMgAOrxVm8YWOsnbpSHCa8YxCZQ2wSUN
vC0CfBOhmvCSIR3etw226C0WoQ9jKBJxTiSR0P4A20kOVM4dlkiTk7y/vUl/IV83T/5aMANbRUWJ
wtL6Sv0WYpSOJaWhJZxg7Ey/lpxvUwrSEDPqUxEZ56rMHodSvDghNZJIf5eP8j/ZsDxXc/4QNdXb
vh5PY5V4eC2/HyiMV53mZdZ0lpTypCJlLDnQ6iM2TK8NPhyexlWRljlY352HlKLfChtAkZJ63CaB
SHDSzaA42AEJEkjXHnxKXvW61+rGk+J0nW+twNCDdVu3xnbd6K+DVyBXJpDf3CtilrN+WUz8/ay+
/RAmqfHqAJsoKHpPGdOtO8cle2/+gbiufgFxPTZu2zvfpYaSlFsPyfyKFXn6IwTb2Pj6ND2nVOdz
NzaS9KsqKQhcziilfhaZ0cVuU6Kh6s1hqH7JwlQ5YvPuPJysIK0TVBWBOm3zgqlHwz4uZjvonO9C
5Msj0rf5fVGBKLMHlJobOcPzsW4yfBVhPtxeyp0e7arNZADXAVELoXjzaopQCa0KPkmQ0g92rbR+
VMIWd63mgxzZtL6VIpB68R733nexKf3UocqoSXskxbu7iyxaR+RHv57vy4OgIIccZYDRgiVyXjAQ
W+v3C+9lkUQnJ6xxZw7/uz3xvdsHtD3p0BoFAme6HHF1AQVYwL6tlBENoty2vDLmCro9yi/kzHan
csPhwQC9GCbz9oQnMkouPc9bF83fIO3aQZE3EFMAiPtqhuVuldEMr2io3E9Z0ZxBHPeeo8TGRzuc
IK8mln5nKlF9tyxr4zYpxjOtbDyWUWx8RIxQC0RF+XYyY/GCqvufNyxXUfUVE7SCTPAWulyldtGk
oq00O6gHNXukxacGsjq2bhypzZ2zpNJzJEnTwZWy+2mIkWE8wzAD4XI5KPXwBWWWxQ6ozKRUMGsT
sGVtHEQIe8eOQiVsKdqVZHnq5Sjm0lSNhkl5IBS7DGAtmZRFRyeolzL9aBhJ+5QsifOYF4P9vhG1
OBh+rxpCEWQVmEGZYCUPX44fNkPtCInxszlFaoVwjFgyS+5LkBFeF8bOe0skI1HAuLgYFFM9N3v1
4EfsrvQK+wLJx+u4bX5KVQL0aqD6Yce64s6hpZ87JDf824fg9iiOvDlqWIJbE5VzO5C0pn3q2wLF
AEfq/mYu4OUUAGbwBOzNelK1mSmwtGxVpcdqoFcsDMERcfmLuYBlQe+IkBYo2+VXE0am5Xo/sDeT
OOJCNt8XqCEeXMp7WxMQHnxBeE6rBvrlIKqNaV2rcBtOcaG+CntJXhaHQEyabUyNhYVmyNQi/ICN
7MkBbXYwx708lV4XvwB/JrilW5Z/aGlZqaO2zNGILXSm0maB542Pqi/Vtv2tM530i65lU+liqiQv
mHEbGDZngKn1BzLOzHGx7qkiXHaK8Gc/UHNzHakcbB+gkUWvozBQHlVm5hHVJcbvWuPA9DVTXQxe
VlvV64JPHNbLPX/i5lqvnRTLyd9xfUbvNEe0325/1L00hVibvjExGMj+zRsIKiOuhloQw5TQw4G4
G0QPvApQNMdzSk596rTe8CbZmt/fHnnv3VtJwnQUuYNgWFx+6UxVa5OGOq/QEsVvGuwg/NrMvihN
897u7XextRyBIk3+j9sH6fcRNxtYFzYAF5l3CC1lnzbKD2Gpyxnml7eMi3RwJveCb7w3wIAh6wuv
bUvYq5s+6bOeV1aMUvElb8qpdit0vU91i1ZFTOTxtGArfS5m6VNsds7DiDqlP2l25vV2/y/o+j82
CIRczrO+svtASoAnvlzxxpHsXqIJEkSovp2LQh8e/j+yjp3vejHK5gQvQ9xE0XqxzogS3KEmrgeo
App0Fdv2TRbNyask/0U+hQabDYKJohZpt3Y5M/buKDnrNauVy0gisMyeuRY3bu/YawEvFhAdnVXj
5hfOZ7OBTHwJlRKoIsUldXhr9E5MvJLX/hQr8amNFPtTk3ZzMLdh47f6rD2UWqF/p/84vCpGKB7i
TJK8pQd2cfuH7VyaJAIrKpTsWaaoeDl91GL1bihRqIkXE79hC5A0npNkSr1seHmW0zzTJCUYDO2z
LTfDx9ujX4vIOEg6rWuCRAKMfHmzLDmJyEIzIwxIGYfGc9JofI5DY6i8BP4GEn34G/qZ3UbvlHrV
TllJ/bGbSJL1uHS1gdMjmGHXLkhQfImu8QkzJhEHaZmI9SxwutzMFvrBz965+SDTkhuvpFCAkZv7
x5pUQ0rHteLkqOPz3Pf5Qy3V/SdHxMiLDOilWBS+ArkNzQPuzU5QQDuCXjFUdSAj295qJisUznpE
Eagd9f8q6dR76bDYB+z7nVF+QSA56fh0AU+53BROKtLBXGwrUGa8Wl3HrrTWNfQqd29//uvzDt0U
oOXK0+OW25aTZWE12I8PVhC2jvBlKYvfxWmTeoY+WZi0K5abO2H27o8HXZstoIuAwqygmMvJsR2r
KlOwLtFDta3dxXbmN6WjfA5NtXkqq6X40ViTeRAc7FzplA3hRK4Fi1/Ow5ej4mmUUH+KrQDx7OiB
gmv7bjaoLdiRoqGtSr20VqrwpXHAnEyT6bwgH1IFpUkTs7XpXutW9ecJA2Uyjj61zBXqusUExb2N
/XGrmYFwQnHWsrq/w+G2Pt1e7uuXk1HguaLHB64Lmt3lxCuhxwneZWaA4504N8QTPkoiPop6E0lK
eSQiezTcZuu2mtN27CozgAVkeq1cNSdnAMErW33oq8nw51E6x59kj46ahhDlr+/+Wy0qEVIjLdJs
BpNWNXdTRw9WVNJ4sH2uLxxGWQN07mjMHrddpqY1NSwdWjMwQzXztbCd3g5apAHBkxgPS+QnC8SB
tyTTEblwXa/LwIdCI1hsXn2KwjS8Lz+fiConF3NlBiCgJW8WLXJ4uqjvk8wajloR10MxPeAcLCjE
oW1lsxLI4xBAGkFSjuo9jLzwXp6yOj24dHZmtAoAYZNB956YbhPKUDPII0hXRiBiKXrMklQ9D8CI
grK2yoPbemcoWLU0alYkIyyszeOq9zFiE0UMrzuRSqTzltrDecTxq3I5KgXtDrUK261eZcCzNt8p
buOkbUZHDwojKQNpRAI3GtXxToFHeLAZd25tPMFMGdeLFRCwhWPTSGu6eNH1ABdseLZZiPhjHBkv
8pJkn5VGke8o2S0HX22nM8Eycgp0GNWQoLaUeVkhacKdWkPHliS4HpG2myrbD4WlPwwia9DBHPR3
Y6T+SB0teZ9pwAjxgkmCaXGcuzgzlIcFLRHfFHoXRHYmgqptZLdDzOjJCsdPt2+9nTX6VSQjXsY9
DqGzy2NDRhKSBC70GnLd5rLjbgg8HSTaucnD+Hx7sJ07j7yT9jNrs+Kk173x2x1Ej86xkX/SA1zR
tUdCD+NOmqUBnUMMUGYpHw+UPq7DA8Is4D1ku0hzgrC8HG8U1cgRBpEbLsA2GwWWc27nycGsdnb0
L7YShs6rLMX28FjpkNaVSBjFnPV3piPmUySWDrl/rvPbC7g3oV9EfZpHQMC3MFUcyUWhpRZVwblR
XkOnjRAlSI5C7R2wP+JZ3OKIcNPMpqV9uW51bk0Gkq1qgFmx9CA5dviuzaKKrhQ6Jpmb6FJ5sutq
usd9bPovL5s5KCZ9um/Qh3ilRWM8OibtUCOpywXRHSHQp1AyvFeS2O2teGk9QJHmG0PEc/CnC0Rz
mHLmWvPl8Fmbi6zT6rIzK1sNMoMiu6jCH7bdRH8zyCrlghiotkaEl8uj1EveI6KsBvh5D0Dkyvab
GdXFh9tTuT4s2CST5qEtRZGIvvvlKHoeZSliBJSWUdhz6cPE3tJ1pAnAKFCJTo6c/3ZSnMsB1csB
pRGSdzqZFmIXUvcwi6akdhnn/41lljzETzFcP6UfPNIzC6mXnkwsmeIAWajxa47TFWxwy3nXtmV9
shJqnOSQxV1bIbB3e12ujxs/k7baWj6mobJt+GnJUgPas6xgTrLaq3sCwWqUexcsgHbwoXfoBoyF
dgBFXO4rnpLLJcG3yAHDhf12EiGFCPWs8ZWyVDypTqcgLCoq5ch338tV2fooNc3+kOmSZxZ1cXDH
XB98fgjmBmsll4RuS+3THTI0GB9WgCPZcB5DtOW12TkqHu0UrRkGJgHtAAgzVxilqFhEG9K+pusQ
QfeHrHSOwrh3a7smuzIq1F9mJBsFLmSPFWhoFCIV5eD77k11NaFc+43g6La4rDKNSXvo+QdxZOl4
rsalp8m9/sc3KYH+CjIGvkBqsW0xypWtlKshU5B0o+WH8zif08IqTrf36hqiXQaljAKJFwmhVfBj
u3/kvplg0agrpc0CBGgr01lZrP/G2CLpVhUYT2OWP6jEAAehz94hWWXO1xLvqt2z/rDfXlokZbtQ
1DqLuFTWY9ca4akNBVbhSnE01N49xe1E6A3EFHES7XIoPBU0qZr5XmM/Ff6Q0tFSlCTFVbnjUTf0
P09kfqVotIhA0K4EnMvxFJSuW2karcBU5/Je7RPhiiG2D0KH3Vlxv6+nfr2AN7MalHkF7k9UFgrL
9uiaVKThSXFO8vGjNtXize2N8osidrVT1kYcpRrCx+0BT6j7xeADOXmAmk5lUU9e6PQqGOQ5DNRI
i+4XbaCFRCUC8GoyPah4Q0L6qMQ5n9DjJVDsfEXu9Hs51VCNyAfhd1LyL0xE9ZlOngLk1yjPSqdU
D102fF0E9ApHAZswhHn/WhSWdoL0ELlogUS+ghS73yngUKI0LED6L/Hd7QnvrS9VNIKzleojb/vS
Wt1r1bxQUZEaoQZCZGFA2YHx4ATQftSUI0zp+sG2C8y1tnpr0gdA6v9y22Q0AOUwts1g7soCnf3e
8SzW0Y/x1PCiSKvcFnrMGc1d8zxSIQ1gnmAMMDbxa6KP9rnuB82VomUOjAVDHdHrozfLMEmGNldc
tPSH5x7Tn6eI95G+id0+OKE9nW1zGP1+WcGeYzTfW4vTeEDA5NJ1UBM+V02IPzLOHlqLaq1Z2i6j
2GY5YbuVGnfqrKWP5YS2wP8qpemipGmsIMshUFbS0j6IlHdvocn4+fbH2bu2fl+rzeavlDpmj9Eg
ah21dpsu1z4ZnaG81mGqebWmmnfIyxmeA2jKuz3yzuUPngshOYeUlyLCum1+u7emqHT01kq4lgej
fuontNUV0bbn26Ps3I6g43jS0TNd78hNaAVKdspM2M3BIDpsH4VRnROtfJqMqT24Rq7TK+y4fhtp
s+vyXEPqXERcI1FkeJpajFhiANKWFiBHloRlbiNLzd8sItwJYuA1SN06m0jwObq6TXl1jGK6K5xK
omeQHuGZ9xaRajztsbUBZGzx4HEdR5VeUSjMmh6FGlkq0Esb1YdOMo4wc7tDcVusABqwvFuj41hq
kshQhEWwmdV+7ajvYfum57YEpXB7Z+y0P0h5fhtq3aC/bcAyFz2YXdMMJNOwnh0rroI2LLMnHQ5W
MDlh9U0qxc/UnjrXHOr4IbGJ9fqisdxayM1jX5g/BID/g5jo//Gz6H+gE7dD3emGwkm6POdcaIUs
31kKppn+bJeqekpK2XRtuF/IUiTj/Frli964oVG3j/aoV61f44BxNucS6Bk6R/WXrJOno+LpTspI
9X1tcgIPxktqKxqEwBUff+AT6bGJ9EQcVOX0uDjWN8VZXmMJVJWskMDoMN/i9I3WT+dBjZ/HFfHc
Z8mbuZLuTaX4VBqdN2vyS2tJ3rggQHv7815fL0R7FO54eGDDIA52+XVb2o+dWhpLgKB+eI/KW+/J
6AAebKLrt20dhQx99RkmSVxbWb/tITuUjR4xsiUw2rgmGxDPYRa+KENrepYM1fNP58RrRMkaEBK8
lqsKTtWHiQFRSQ16VasDyIQCEmsrfbw9yq+we/N+rukHDHciIioPm0lRJLKWVlAetyUpBBnQj/Oj
Y0TDqUs6lL/wowpyta3OEc4nbrWU4xl7u9onLhanedLGk4RlwCnL5/QsCaG/OH26PJmjCfad5/WU
movy+X/QMRRQ8AZ27RWm13JhjSdwLboLY+oI2bgDjWPLUu1HH2xFEG9l+OalniMr081g1dj7MVdt
6aKvM/iprKPtHk6dJ2mDeiep+fImdgpAl05C8SPPjTON/UPe/fXe5OdQpFqZ7TC9tj4c+O9Oc5o6
ZhCv2Ja2yVExUiP9zgj13E3FguCvLSVevuoTysL8rxmKAeK5yFwi+8EdG7kPGmisB9tr/a5X351i
ClBy8k4ezMvN7EigegTBQtDG4RMhUfHezKL6fTcgZlzJ8n9mYlXnHMpvoC0oVN7edXtrQpZGew+d
Lpg6m4daHYcsNdPQDEgVZ19JpgWzouTIH/r6vMJXQ3qUehHRKKqMl1PslXBsKX7TaCtx5zXCfnwq
ZvFRh6dxSjvnz5FMDIdLHHhMi/xsC1FYqRp90lhm0MehdQonLfFrFSXt20u308hjGDwrdGrRZJ5b
0a+8jTVFGmkwFVnWu8goCY+S++dFrR1/5r+/jTOSG01jPGhRie60/WxLhh/306fbP+R6dbGYR2YS
KSQYagi7Xq5uo7aKGYlRDaZZfCVZVT1DggAdOcIGklZ0B/v1OlZgODhjqwmqSQFwU7KpjUGnl1qo
gb5IUu9SQOrdQeTxo2qW+h83gi7H2m5P3lRUHzMKgaE8PZnm8K+lIqf5F+uH4RBq1Zw+zNsu10+U
YWY0JsjMeYajaveOfNLmqjxZTUdOas1HlZG9BTQgX6+LCHBfX0Pa314vLHnnFTCsBJNVdW6JXt0r
YWRxag1lOt2e2t5QFPBkCiSIrtJ9uByqkHMUJdD2Ap5QyKc+AUImdzbWa1aYHQy1twvNdVpcIlAl
t+1PdH0hkOMKQaqp669aWVUPyPxWpwgY4GNYFfXBNlx39eW1yVtMUQSGykrO3GL8uK7nLE5KprbI
lARHynqnBOtXMr4uP4VynfsSrER/Es7RCbi+NBlaBcUDE5f4Y+tDCeA8UdtIKAFG981diYOJW2Bw
c7Cg+6NwnpE5Qn1vW/ZZOmmuFTtRcPNVdK/rqTChfXDkb7a3Q+iBkgoiOwS5bbNDqr6pkC/ls62u
ALC85gXrzgoTGb1uDia0t0MA5fDykjiBWNkcZqS0FZhltRLIaSvcNJpMv4l71Y/I/N0OEvFBargT
fwAPVrBVQ8bLQHJqnftvB21F6S2jhMy1ULrkjWQjGKTLkeFmeDKccjZQ7GroifumE6pnuZaXe12t
a68prNYLx6o42LHX8+fnkPsgI7OKum1bJ2FLmkpTWw6oJJmnubR7UHwZpm7QRk/Qrb7/6dm/HG7z
LBRyqQxcQfgetjYUKLlOgpH3MoBl/OH2SNc7lXifg78qxhCXbS+0FiWFPC8YadX7uHPqcDwJpagP
rGeudyqtRF4e6q1kkDDTLr+m3RZI7JbOgthcW9wTkkdBAfzzntLbUYv5F0L+8nIBiYb8EPqxwIJo
QV2O5RR1HpFtykHft6HmjfIUflsK1dD8ekT5xx2kNsz8UYQLURmu6o8pQNMqiJoy7h/4K2N0Kls1
lu6kMKsGhAml5u082drXQU+12ltKa/FjPPte6njsCwxUFrDAndk1qNQWid2+U6X+h5EO1Ue8wlLF
Dat++ZwuYTO6XdNDiYwHSaVDkY5CvMb2SB6QK2mtoP8rsSxZA/R1ssqPshgV+G7aqH8z2p47eFr7
Lf6ffn6TfB4oCnWDlbm+uUJwdaJnag5yMLV5d9dMiUyOGsdfb4+yI5vFnbvWM+lYUBTZqh/EBKdQ
0dCQDyeJvm8yxi9FsTQI6KGKkD4Z1Syl8BwKI/WxMquhmNpD98ZJe42aa6jNT4lkjI9ZH3av3ZKF
MAPBWR0lpusddrlx2DeUvNbGCnZPW/DFAulJNJXSUVGe0JY3q9ij/2GjOTzay+RPpS4triGptnxX
DwK7zjB0gPS2wjRG6iCj3vkOuNBHSiLhd6Ntknw1x+rEfWWGWn62nI4YIe1qDWxD0p6M1kImVKur
5DuN4sG5ixKDAWJEZBe31XCOhJJlQ8wswV4VLslMobhAEKra09syPGsdVUCYz6r6As1neUqs1non
6xMOZHLdFa0fWjiGuaiVxYWH2mR/UlTESjwlNJzJTUt5gN01qO3TnFbCS+GrwhTOs+J7axSYu7ay
pHxNCFCekxLHlfOcz1RvUJhXTzba7yWQEZDqXpiiR+y2caNPvrCNfnjSnLwl49Ji9FJi2pFUginL
395Q1wEESBwCMFALIJr0LbRxlLNEnYpsDrTJLB5XTquvjXH+0nQSgJbciSGDt8WrmU1HwrPX9yUj
g8+ggkjicMW0wC2VNrBDa74x5OGsAkv1NbsYDvbizihkjRruKrx8FqoVl3cYQaYujSlFkq5PR6Rk
F6wP9Mn8Y4AophXr2V/ZlwR+m1tZMWoLYb5uCaKySx5NMGJeYub2X8zl91E2oUNWQxXXmmaBXFT3
fl7PZeBo8Llu74jrF4a5APogVmDBUJC4XLHRzkYJ5StWLCtqt2wSzdWzYvEibriD5PGX5eDmogBI
B1aQO1Mjb9skHbVotKGeVXAdek9xIZ5y8bkhq2oehKQu3AiSqJ/aSY6KRylrYE3H2ojPTCTPpeSm
mmSbp27Ru+9VFQ9Pjq3H4Z0ezvVHh7p37DWVBPetghSIllftSK7TLD2mfWWhvnQhnFl/qJX0qIq8
c6LYbWslYTVeAO92uX5ZhkHUTHU0mO3MfpjHLqKN067EWlktvMJupZOUz1Tk49j64zdoRdUxMBgr
gpgtEUsUY4ojTsqni3TZFyn0eErI8t+MsiIGV7CbTap4OcEIXK+VzPYckAhRZzXy0Ze08Ci9uI4T
V2IA+dr/RaZcjtLITQ6JUYcCMGvxp8UYujtwiuKuRADIyx2E525v+x2OJRU+GjVrFQO84DYw/T/s
nVdz3Ua277+Ky+/wQQ6nzkzVxQ5gECVS0dILSlZABho5fPr7a45nzI29D3E593XeLFNUo/Pqtf5h
XOy86anFHguQz7d5pw/VTkuWT5ERIrzN5vYnQTTszZr1EbaUd4+LvAgcsJK+4Q7l26Zc2mu1igas
wPBuUAYV+bekAtM06vWV2dRE4CL9bnZq/AH6ULlxBJ2Plzx9OE3JgABbWFeS7VY4vVqb07ExtfE4
NmX2Kp4T+11oTTrGvr29EVhfAK3IyhacQ4QpUX4wV+cEwc0QouwyofnkgeBOk+gmidvwZtLVD/Zk
pEdESiCQoHl4xZuj2GmV2d8lwvjw/Lxd+g4KNjLolpV6spqnC6Wew9RWp24EsFqK34Ft5ZCDqP7d
VyJqfioKSRlAAmNRHox6nB9KzWkc/OCcr6U5FltSFeeHJ287qfVGGCi5kKuQecoTi6XxqOZNTdFo
nP6VhdDcvphz/cW3AXAhUhrc2hJRbq3uHCeNMY3KaWoYxujLMCv9vgW+s/HeuDS8ZK/JBxEbSG75
anjxwfLswc7HIwnu94jqhLt8oFo7LwjGTPmrpbNuJmc0d4o+XFtd+gfphi0g3IUnLE9FHlU8q4it
AUWfTrE+W86QzzHLOkNDyWIl4bGoR29y06h9cnsVRQDPOE5lX+y6cW5vwhQvhyqJul2RDObGSSEX
9umlxdeQsaK6Q/WFZ/Xp12SC1MegWMOxSGzjrWjFsh/7KtpgE15YSWi8o6Yma55k61fXiFa70CNa
WlFqvUaIP2rfdYvdp76qGO1Gj86qLpKyKJNtUpKUp+s6lzOOUMKJp2vobEWN16hXJJ9yYcw/bT2J
iZijZql8GwnlnpBV9Kjl4z+jF0VvHuA+p7zl6iozAe5FS+H3kTF+bMpBU25wE0wblBLykggWJstD
5arVWweFn+/5UGHvVGKImw4qSwbnL3vrsbS+imW3yMFxPMlyB+Dc05lSRamY6IZhYgPY7MCr0/08
Ic38rS8NbPi62H3IQyv/4ipZdG1Wo3NnCkX4yDhTPEqQuRbm0Nw2haPPfpqpHp3SnCvgtyCkYzjl
zx9k62UlP5Y0KBka4EYSMHD6sY0Qih1OfX0czdLZxcviELWMy0Z0t74maIW1hIgJSWvko9ZF+9Bp
pEBAWh8BjcES7Xnj5LGo/DCZv5QASZ7v0xnYUzZHfhdiGRh8iYI77RTBmNvFEtWEfPE3K7K741IT
mmiaIm6MZsqv3MVqwVTWxoM5xeaVqmJq6hWpctVa9R9pM3Kb6lF78Cp4Hu1UOLfFpF57vTJvnXMX
hl+nqiwxveh4U/8//dIcgF08EI0eq9iOXztznbwy8th70Du7udaUiuJQZ4QNRhRN9RY65vw2dSqZ
9J+BqKRmKvTd0lbGw+KZW6rolz6NA5h8Ga8L0jCrA6ecsUO3RFEfJ1zaYfEZ8TGroi1bhwubhfCH
VuAVkF9aJzCcWsURJhT4UM9N/hp19vYOm6lh1yeldSfC0r5DhjY7xOjqbrxBz/CgrBKcBHBRAm8O
GHzNvAoLHfE9rE6OuVV8LOzK8yNDRYelydT+3YRD2Ouwhf9qtuFnkdmIM2fTuDH/6+MWHUly9qpL
Ih1KERmW0+nHw9nSR8cYjsOCC3nS2O1N3ZC6Qkmj3tgUF5uShSqpWCSB16dNIYGqJJ2LzNqSuT/a
bDau5yr5ZBdiiwdxNq6yUzaPAR5XvAiQhj1tCanwqhBOMRzrEB9SNcaVx8ky4509N9GhzlBqmVDN
24dj3rzP1HI5mMaLuQR8A49iGZl5hPLG+mqxI0ZbG7z+uLiALoyk6Lgsuq3D88KYyqe3a5J9VfFJ
Xo1pai0evMmwh+laZuAo23DHC6m/LXj8758/0y41BScLp2fgSOA7VoMat6DxnMrugZ7knGRmlN9U
1VzfTOOWFt56R8qhAxLKviBZjhnCak0uljGNcUS9PXbUchcplFl618quGlyzfWMx2reY93ZHQEJb
JplnvmGyafSkyDRzVVA2W3USvzajGUXTH6Nk7vEMMzTfEj2cei9qfC1eShK1cVm/a2P5+FaXwO4B
nvVaI27n2BNXoc7jlu1mHQ2jyLA3NJf3dVimG4+eS3MhDdgl0EZCbeTPn9Y2KGGEMXjSozqCSLBR
qA+aSAwHsMLWxrSvD2EQExJjTSzBEUEZf/XqJZSfe7zl66PXCXU3mwRE/RhuXZiPyh9Pg0uasciL
kTeVcDd4uac9IuEJPiKqZBZ9yuJD1XjiSwiwfIG3nWo31Nfrcpdllhd9Lme90Xxy2WmCpqYxhsjg
2sY+rrO5QCXPyA5qHuvBOEZa51t1D5NEDFDY/aLKB4hq5Ngn4KG4rvhK4ZQK3Ns2+dRZIa+iFKH/
+yol0Ux6vbPAWqVN0u5yu3S/82+oPyyz7z4I04iifTq0Q0lZFQ6cz2rioGkV9WNvdR1hRWrFgE3N
SUkPetFYxdELLcQ73FLrH6xBw1pXV6dB8xUtqW5rZWmObVlYu5pZeFX0LYaB1AqidJdAqxN+wXZ4
05kDph7Pb+p1WMSwI5gq737J7Dw//r3UHM3UEse8Gqa9amQiGD0fHyahJc5GW/IsWk0x4Rfpex7r
AKns1RSjETIDzS7EEYhrsy88Pdwj45sBraFELRwl3KP5uXW7P+p/nbYKRc3Ge1VmiIj7VkFEL6B4
Au1O6GGrAA9NzDzbF3YjjceHxXtj1bnXUxQcU7C+IT9G4bBRv1lOjJf0MsNLSew5/IIIzzIeZjuZ
X9d9VlmBWXVtfDR1FG7DJrQzClP5Ig4Tmvnzte01ydsZou7gKzEs7kNSd6Hul3g7HEIvRivN4H0+
7ZTUmPAR4vGn7ynTwrF3ii6CFU3E2B+dMUoyhCI0FfV51n/mYw42LYfRTYz5usmm+ZtqFgO1Jbu6
NqWt5axihUUzZv9eYVPjJL8MXsW9YMEyeX7lPNZPTwbWIzBjlyDAxxVLBHm6Y8u6UwtFtBn5DqYz
VVLqpkXfL/fJIrICUkmV+braGCV7KIu7q64TRkfGrFO+LDmyVNfqMlQ/jH5JwLeRKvX7okCnaY5T
x/HDeujf9kCH36jaUB+8dmm7g6mFthageMU4FYORjbC5pX3DWM5Vcf98987e3hxDLBZpBWMAAGQC
TrsXx73RZX2THDv8sCEnDWa/7E1Dqe/D2VMcvCITT+wyJeaeyGHNNfthEl6+ExPksUPlmhqZ6rD6
R8j4X9+m/45+cLLkc1SV7d//hz9/q8QM8DbuVn/8+13yrana6mf3P/LX/vXXTn/p72+GH03XNz9+
ufsq2l+Offn9a5dU5fp3Tv4JWvrzS/Zfu68nfziUAA3nh/5HM7/9wZu0e2yOb5Z/8//1h7/8ePxX
3s/ix99+/Vb1CDHxr0V81q9//uj6+99+Jb3/X0//9T9/9PprwW/9n6b/g4zdP/6hP//2j69t97df
Fdv7DUQo6Rr5lCd/L+mb44/HHznqbxRDSNsR4IP0oTLy6y8lOrYxrem/yXiUZczVDxpFitTDj/3z
R3j1EUnKrAf0MArF//yuk5n6a+Z+IdNyjzVN1/7t17Okv/SxwR8LwiewMSm2crqiFDftZkfJnH05
asWDpY4IE6J+fzWiThFf471SXNtYS7zvXSW60ea6XwKL+2kHFyF7n7RiuMGLKkf9VT3UZp6nfjLV
2huIDKLfw7GzbpoqTF7bbMS3+ugiaulymR0xN/5T1v8/i/DpsiIo/d9Xof+1+ePr96o9WYj8xp8r
0fJ+o6oI8gpqGNU3kjD/Won8CLlIRFsI2lB7Bsrw10o0fmMdapyqpBvRRvMItf65Eo3fyFNxaRJ/
U7Kk0PCilSjPrqdHNx/FGYmZABcLdbt1vaRMKW3qFAh3qaW9An4UdfvUhJG4ZKAzD7ZXmM1BCVFq
9r0ZGb8dhoe6sovxOOx8zNaam7ib25/WMvT6Ts/y8ceg4G28NJWJKpXl1JrfGdr4XQs5qJtW2B8q
q0zvGjtfjOBx2P+zFJ8sRblE/veluPs6F1/LX67b/Gv5/WRByt/7c0E63m+kAZHyJdHweDL+tSBd
Ta5VipGESNx5RGh/LUh+i1oXL2kiJ6JyGbT/c0F6v3GKcS6iNkCeEdeaFy3Is0cGmSewpAgPyq8g
R3d6NJbTMJaliNGXSrIuSMmKvNGL2J8WeI9aO0VH1lPyGVmt7+6oR/eOOuHrs7R7tdYweMqGkIip
8pCfnys/aubU8EXi6oehWML71hymnTak1709fM6xJ/9G8V27tidw308G/s8T/+SE56o42VeP2Ecq
7lwkyOueGVbG2CokjQFwaDG4tqPsgyNm4ev1iC+IPcX963meg7ieO7ZNLHhLpmIydlVUDVdgHZI3
lU5lLdcm+1WtTMaNqpLIF245wSzJh/5d42bi7bSIT2q+JZfzSMh9eiRwFlDLIolAfVNWb+Wb/MmL
UnezpI4A8x9bXD/ig2Y271Hbmj5XZo0Il4eax86eRPW1ms3yrajHDzgDq3dlhM1SUpSFsTONMr0f
1EJ8TOsln3299UJIPHav+pFXjD9i7AKuy7j7DKrXuC7UePgK9F3nSTQX5UPn9tVOUWdAJ+gEXjfk
PR3fi3nj+lUHH8LMS3Gc4+STaudhtAdfGBJaz1aMWGJC9eU/p8o6ypL7/JlTZRVlyb/9z7PE/A2D
N4Arj5rH4G+fnCXmb2BVdVAALnJeYC95bP0ZZunGb2TfybJSsOT/U698epaQVwA5RpJM6lAZLzlK
1icJGRHEHNBkA9RKMxbNPF3HVd11Gd6/Q9C2VOobQ4v2SawvG0kRGao93S2yFelGKSW0UTtcEyeE
UjlitPMhUASE0okiENTvON0nirGl1r3VFKP9tENQVkau8GII+KJvVocMXuiG5g4hMXUjFSxfwqtO
yeACJTuqqsS8q5Zcd8zNXNf7oKoUOMro67wqhrHF9baLRTB4ngiKVm3B3mjt59FrDOL0f62wC8fn
hamjHIWtAqLkUpNtNXVgy0Ip6duTU9Ntyn0efq6hUb186jigJR6e9DBreJUPaEXcaqHUONOEotwu
aZ3cRIWu+E33cuoYGgtUtViHlJCla9Hp1BHQu5hd4C7eToPLu1XSUWJvq/R+YdgAIrAY0UPyrDNq
e2n0InKdsAt0NfQoDXfOO1LSW/DlS61IswuWveRvrp1Be2dMklyYXSDczrydqynEYKbdEjtYZ37Z
V8wLQhycDyCK1yaYVae7kuTaBZFeNte1Zna+oD5zDQbSucE42dmhb+Pt8YXfUu291D8Xb0/s0B7D
kNXjTE0VMi9l1wV9z4Mejq84jCR+Ds8v8fPNTBGfnC3FFj6WOvrpinAWFe3PQhdBGWrVDjlXjBWn
xN6hedO8MEVMroujFk1F5owdvVbnCmF0qa2YRFBrhXOz6L1zXVR287p2rPL65b1yKHGQLTGhLK+x
lF05xOZSJICCyOnvS7h1uwqv+6Oy8Gp4vqnzaULC4UlTq0DRqPE47oqcprrWuKrMzLqdomKrQ1ut
rE6iYVB6gStmFRRscFLFpgaENcqunu/LpcWAaLJMV6C2A7n0dDEkRToXdRTRlyWar6xYH9F5thII
kkWyf76pix36q6n1STSEcRdi314F4ey418iXULhI9B/PN7LRn/WlaPcgkWGYVoFIgYAClHeQ71E0
0DlD5z/flJzm06tKKnlIIR1SdDxpVtEq4oHhHKpuFaSt1QRRB2c0UbHCSdziG6dhvjFTF4fPk5o5
+NBTzOdh/vQOjiNlSSFOVUHuJMpRkXDoTHGyF0+SxDSBeyGAQgp1LUhaD4pTwkEvA7KlH/tpyA7C
M8fj8yN3Nkky78B9IUlaZJTXktlVl+o4dqt50LnY/tpIanw3sEuCENzgV/l8W2fD9tjWIwZF6iqt
OUzcVmFFpJgHYrCnr2FEyM4jJKk2mjkr2nGbIwwHDUx6JJ1T6ioSLUVcdnmguln8mjxhAsG0xd0l
w4V2acr+jWbH051ijPUr6Xz3JiM78qnvyyXdaYpbgZWPlzunV2ICjim95QZo35WwADcoSWerVn4n
gy6ZY0hBrnUWQsR0rKRL8qCPeu9L04XWa82u6kCJTGevIrX70sMSUhdvOZYS9BzJPTpdtiYyp2Ub
OXmga8rHWUWSPSdh/tJVSyNQJxGChIZK2nUVNWYLxJxMrfMgC/Pm6BT1cEC3ud8YunMBBElQg5CD
qpQksa6VS3IEbVSlV7IA99j4q8hjY97bilFSVDFdCghtKoadgKW9K5di+t0wYi+okUl8z0mu+7He
ineuFumvxrl2XhUGA+HXyjBmFBLa5UBWojqOotIqvAEG8fDSfQCCDzibhJkReq6jGh1aHcLCJuXg
fHYRtAO312BGsLGzz2InEssSLAOvABAmUMzT2VYiT+1dalMBBcPw8yzQJKrGOTrOg53cNkPTvArH
+YeDus6757t3zs2RLWMGxk4nWU7K87RlQ1BEde0uDZw4Tidki1PjnbXM1tdKNHOyG3vHwYzHNqaH
OVWzal+LucYRAc3D5ZVwUYHzw671vmTAob5EsT1Pu8xC4H7LKeh8+/G2IL6DP0SO9Uy7HsC2Nk5U
1AIQzwb0rfSLFZeGX3bFvJsXY6tAdmk+SNWqUmyN18YaJ5zLjFSjLmkA6cjY4dqATYl8euzsLgkD
OxPmlz7L7EDMdvnh+Rk5P3ipMXgyFCNWB6i5vq+wJJ/buE+DKbSrQxd39g6L3ix4vpXHrX1yC+Mf
BQwa5jToYymDfjrviOdSr2jyNKjTpin9XEWk2h6KCZXCybxxSIXdzLMWf1jI4+wqPLiux3oIzf1Q
dtM18njeS69p+T3yTUeqnBN8fbclqOlqlbCToC3UjMWP/HKT9FvL6MLgguhD7Z1cBdf1GqDaLPO0
9Og3BX2sTAeAo+KgpeBTnx/crVZWU6gl4UzpmlbG2SkOGfe5r5fZpsPEeTjwCLkkVwLqhQNc/vxJ
2i8kvef2sxkH81C8cUvVeBcnUYNpW0xd3I8d9B93op5NNEcUO3mfVyqomEqv4qML+vw6QYi05D89
/bvOpvopJifZ8tW+NBKwtMgrcYCCkVudLl2VKBpG0nGQoolyVSzucm/mRnp4frwvDQT1OZayyVud
4TgdiKxetCil1hEkWTHeWF6NcYvXxwci92FjauW2WG8bwAgawC0Srayk06biMW9hfXVxQHbl55Q6
b9rExDyxcz4IER5TV//j+a6dQ9nJDpBSwdqBXD0UbDnCTyY5drVhaaYyDpSuzoICT8zIT0KKPjVP
+DeatoyB0tjd7ZSim7ZYUQnEy4jvmUrr0/Ofcj7KUiIArDXVWBBWrjyin3wJCsEqsppJTESYL+9t
kD37WGo9GbDGNg6D89P+tKnV4VQtRhenA03phNVH/G+yKwsJ0WBKvOiV3SMO93zXttqT18HTrpnt
oNYh7ZHEzo52JYzvSZZNO8rUKM+BfD4+354M3k5XEbMqYzubKiKjuTogUmKdzlOrODDiULuqM9XM
/cQBT4BP7aDdKSBrdqODBUUYdu7nPA21n89/wKVlxRDDeuKuQZx5beYUG5lStxrrOKr1+qGBC/DR
of6/68PQuB2Z5UPtFHmQz2Z240V1eOjd2Mt8Mbw0/cBxTG0fOfzH/NRaxCCeKseL8iYOplEjj8e2
2/VD3/iRDU7x+T5fWr/kvwDMykQpCbfTSQ6nodGiKooDdF2y3YJErp/Ns7vLdbGl/3ZpPcE0g3yL
iz01sdUp0VUpiru5EwW1Gsc3RjyNB3Bk4SGdE8Wf4zzdWE/nxywpV1kFpNonyZar9rKhUbw6MaIg
W+LqtmwG7afqlFtsrfOzj1aIGcgy63Rtzaqpp1R0LWaRgVqFwycB21HSJrSj7gzxbuJdtsePbyvl
e7FrrFCCAwsY+RqKG5FrJNQsowCcjni3VP34EGvGuHEAXAiHEI+DQgeVQcpePe6XJyeAorjTlCtp
FCy5WTxkSzZ/izSzvaEcGb7Wx9q5wVA6PpiU3smPpeVuKJ3pHqZT4TtVufjPL9VzgSJ2BWg7qDQy
DU1m7nStxvXCAZIWDLXhVW8yIriPZbwo3KBtjcFOZrxV3dJqfGs26h9VqhkHtZjNKzw60zuhR9G1
UWbx1t13aSpsaBHcsFCgybeeflShaqOSKHUUgL8zfsB6GHaFPUDG2Oi8fOysT0eOJDSOCQZJDqza
mUdjbu0ujoKe9fBHpQvvkDeAdL1isW5FD15u9pr42otgpYpCiIdlmqetSPEMhy6pHzz2KZPzHCN6
kfXipysijbw+dBT0Ied0+b0cG3MHTrvfd3HeIq3duaSAvWzfofLwGq/K0i8Sr/r9+aG4MOKkHB7J
QOTT4W2dfsPgcGQBr1OOBTaID+ihWAfXy5qNxS//ldV4U8CTUHSODumEetqK3HaxXY4KftHdR6Wb
2rskLo5lbU2cX97Gg/NSY2wvYFuqvAK91dVuQKZcsqFTjlOaAYHmsXcgnrAQvC/dW079LaegS0Mo
QbIIp5owDo3VVQvQGFmCvKdzhgfnTcvGnZI42YZJyMVWqJwCCZKM+rUBe18iDmP3jXJ0+ipH8S8l
FgynrXTNhQMYtgvPX0Cx7I+1fhdFjnhpaloZGiu9j2a3AFwp9z426wgR1+Mt2MNko2ty9ter42mj
q30QYafQo7qhHFNY63edGLvbupu9YGgr8w8HBPdV67pDEIpwS/bvwqACmZIMWTip6IasUmBZqZDP
SSLl6EWxGagDp/4yiCV4fo9dCAtYjJLRj8Yg213+/Mk+TyQ3x0KL/KgVdr6bmiXaWZWn+9iobwE1
LnSIe4wMLjx31FbWr6EhbLR8jBvvCA3Z/eCO9XLbIEK9EVI9oqJXM0ZYCb2KZBtPw3VJR+8qtVkQ
JjzaDZRB8MVxcdDCFKmrZFK/Ae4qj0uqJt/t1M2X3QT59xs0Z+21vqhZ4NjZsMdkOrpve0OJfDTZ
AeyD8FZ27bCIu7i03D1uaeOGXpx24WAAAYoBBkKD8iW3imFUHjWhEybe0cpy8drMxzYMFs1o3MR3
C+DFV6nSx+g+Our8NskXc/A9NU6+ZUqVvdXBvt3Hs6Mnfod9Lh54TLnwbUQLy908Rn10/+JFI0Nn
mY0i3U8t43TR1JnX24rW4+s6lNrBE16CHLaSH5wGTPz/V1PrsqM6gidvOmlU2ybTG66J9lrXp/Gu
npZwYw4ubIWnvVoXMeZhDEOnwnw1xq3vPVpE6pVD7eRVHffjv9Mr7lcIbOAVEB0/HcC+yqLUozp8
7NWm6feGSON+l+GG+jZ0C/vw/BBe2HdS2oeZ4niWGsGnjWHibQ3T3GAXYnXLTond5eCNyOz8O60g
PgKACWGVta9ATvNz2rAmyNz3vle2ii/ickv17VJcQmf+ama19DLXWtQpr/G6HOr6I96/lL1DxXyl
CfVn2kXaVyO0enICibVTexxWfdsG5/9vdJUYUALPJJVJ7uUnZ+bo5FpoqhgOK02h+CryQj42Edbu
32gFgwG4S9ht4FZ92sqyeJmWZIKVr+EzzJ9iRrWINqKfi4uD2AAqhPuo63PaijunuGsVJQ64qvcz
nuoIW4N62CiBXNxZPLRlBYSH2prU2JPE4b3Jck/q3nwdx0r+EXk7K2hFuJVy22pqdV9XDYYzMFAw
g8664haDDy/ozHHZpZMo9s9P0KWmwCnIy/NRfWTVlG4P8T98vAc1QiKqS9ubaS6TvTd2zr+xhalO
EAeAjOCZtiqQtBTdyG2yhSvYo0RwVXMg6tA3tvCFAAs9FeytoZ9Sr1rz5cKyRT9oSJmmcbBu6jlJ
bnLQalcImBh+orvN7VDG4tPzo3ixUUqfwJoggwLZPV2AA/ot5ZDhLZQOozjICtgBx+vxtuq65Q1p
445Sg5FsHPWXblvkL0HtwSIDR77aW6LxnMGdWfUizezXxTgaR91VxMHKe+fOiY0tz/cLuwyhGpne
J7svSTmrTmbWItSOvYyOZLnvk67aW9W45QF2YSjJg2MIC3oQcMHavMDEGGVWB1qBdTUcxkh19yVv
ir0mICA2WVd/qL1+64K+lDugXkPmGU1hyVxerc0UvnIzMNLQNcy0oDSptw96lJTV0e5L93Ofc0aa
wijvI+D0R5HIitqIJM5tmUX6NSSkLbLehX0JmAxqOKhMYuf1wSktgWasYDA5gFSCjEvf7FQ1rI/I
l/8784psLGhyUH9Q4VdXqwlIs8nwvjkKMNAPA+r2vhkN7kZIe2n1WAhDE9RKzuOarmYr1ai2JKXh
c7FGezUt9knfvtgfmx5wzQBARQMQCOVqHqN+adMwpRUBbv6YOv3XBSHx4PndfqkrCJaYPGmo6lPx
Ot0IGc5+Ii+AxidtuhyMGaXnBiOgl1+d3GcAx0CiyDe03ChPLmjXW/QkzzECMrwGR2Yd85TRjfuN
abm0zkCjwCyWzljUrU9bQUM7b+y4xQulnd2rUYm0m1CJiwfUCpr988N2qSnegICDZPWOLX7a1IKK
FipqOGo0Tmnv7chODgqvkGMZq+bGDF1qCs6EtEsF8MFCOG0qi7XBWSZ8SUAsiP2Sd8WV0JxiD5d9
M5iTN+TqqUYZiWiOqifM6XWiWNNSOBvAPI5aY10nmQLrslIOJKl/d5QuwlPH+VB6ODHUpcqZ0epf
xq7+4+Ujy1MGsW/wDbLifNrdcEzCLKMWyOnVlxhzumT1MrM8NLU3bkyiDE3Pekt0TOpCijs80n2f
rEprcrusUPHZbYWu3EaVpe9FpMe7KtS0OyvRkXYYy/oA9W94cOt2S5Lp0tbjfsWXhee3VAs87Wnk
dRnEXWwactzEfQcnmN3AWbkRQ5yXVqTKEmevvFZNFDhWAXqFE/2cDDU2KRj2wG9NwtKHlOl8VxDV
urUWDYciNK8OTZVWH/rRHI5J2bf3ZrroL3eHBrJCKkBG0GgVrp1HllrTJ0Qw7WPnqsWtaSf5DWqv
n55fQGdkYlAZKKohwAgBjnTDujA4igkzCHDtR9Ou+vmw1L1WQwwvgF+qQz8d4c3P30MjI5qqkRWd
yCagADt7i3B8x4jzBlp/ok37bqyKKRg61RuCwWrLn6gbZXjrTQ63ahOK4Vbt8xrOOcTu4d3U6OoH
p6Vsdxi0scIOz9KG0ldAqWwcc/KwfLpsYdZQEpBXPLUybojVDolmbxRuPQwBepnVXctrYVeWbmKy
Whf1SgyEFWqqKz+eH9b1MfTYKkkiD/wJQLs1TFJYUVboGmQIu6nbQ5rlMGe6QfXLpm0Pzzclz+lV
BzmFpCKbNKTn0jjdGDAuQsvlrgMLUmB6Zurx/bKYzg69MuU+FlIeGgHFr93iZhu0hfXQkhUlZoJk
CbqYs0ey3p7eU16sxJZeLgP4AHP+SV72+6LipFg0UX2V2W50NS3t9PX53q4H9rFNMs+SAE/Da2Wi
2JnLRh+YTjNv9P0STciTxZW7A143b1zD6yibDBx6vVKPBLUgdO9WR4HlpkpklHYdhFyjaJlLk8hK
Zf+DePQVu/Q2hnN9wMr2SOWzVKU/AQn90+HU0eothqGvg6k0WuTt9eV6iNJ68vskmw5aPKY+JXT7
euLevqXEjlXm82O7PmIfP4AkC3ra1AhJJp1+QO2luRvaeR3MXesgfMAF5xfqVCQbh+z5uuH2oDCB
DoKEza19QtweWTJOXhF4bhLBsi714dtkD5JyUJXJtav1xr4ARxo8373zpUOz5N0lG4pre82yMUPp
qUxJJsiG/AtGdumuEfV7iI5bHKUL40i6CMIVKTIpkbmaSEO4o1JrcxVArrSui9qu/DlS5qsXdwfK
/aMVE08yKACns7VEo2qLoakCFKbGT6MRKtfE3uVeLWG6b8zYeY+glSHaTH+gUYBuW7WlZY0XzmkZ
xAq+VqbTaj5gyHz/fI/ONxyYPekdQ3RNhn1dtFOrWU1IIhRBHfUocWiduYMBG4ymFu1aJdwSor7U
KV4+ZPx49xHLr5b7lDYiK3npBUo1eDtAQ9Exz6YtKPCFTvFwlRqSBjuLU/ps6NKliK0q6O0Mya3F
2KWZedV2ReqPKFhuDOGFPjHJEI2x65YR8Cr8RUkCcR1Lr4JmUpcHo6vm4+ipL4XVygeWIdGuUpmB
jL/8iiehoBmiRanVWhVgD26+GuHNfjQqdctp5Hy/0goZAeklQXCirm7ufC6RhetMqAaLGh5hQJGm
x1ohmApjU6uGD356h8oOUWQEgMZLCHWWVYdS1aqzTFGrYECBylfB/1Gn77eUEC9NDqsbAIsOkMVe
hyIKiWwrn3JoGuOo7XSxdBAOlK3C26UFh6cVYFvCZA+Q0unkeBME3lJ4ZTBmtft7PLfaoZ89+5B5
Q7ZrnDrcCLAu9eqRl8atQX5+jUXNe63Ian0pgx5HyKPrKPGuwNjwxXcTrr9kD4hVpQ/3Yxj7ZMlN
vcCha8zLoAJbdCjbHNy+XTkbrVxYchSEIEyAHeAy9lZLzsCmpNFwzAzicUD13yyLw8KwATjtXixB
yJrj4SgVCKU6CUf56TyJvEsKJeWWIEPb+W7qAlI2PlGr/aOJ859FPtzGffmumr1bkTQbZeELcyav
DhC7NC4Jmadtj02YjyQXqsDro3mXaoMAcVpudfHSaJIJg43M4xhBudUBq3MstqFZ0UrVAgjuOGBx
oHlI3Gbr2DsPnUj+I+nBe+nRdmbVkrfUtgIZogqAocfHsO4t322NPgjzNn1tLJG+q8B3XAH7jN7W
ubllu3ppOKnpU+2ApAlFW/78yeKE0uuIuk+qwKm8edcounWkGPpSfXK5YKSMDalYalRncFwCjUK1
BlhKcWe19+miAPJOMJ7kJZMZhV9m6rCxHc4DNVokxQxdEqYcz6jTfmVaUSrIIJdB3s71Le9DXn9R
Zd41Gs4RPtrAug/AoN4yszyrksme4ghAzM2y4fG0Wp7WFLWlEsYcYdNCcapPlA8R8uI3bqOb3/Dy
SPy+j437LimbG51I8WMPymcj5LnQdyS7JRyEYJH6ozxmn8xpYhaj1qteEWidp9ykU5rfmSo579bq
4I+m+nAHIuClGAM6DkZP3g7IV3J8r84ECO9dM6KfGTQgx64w2vLw0o26jcjxwnK1iPElOQmuPvfR
qmuc1q5V6EWgYhT5sMQCcTAyC4fno7n1u1T2hUlEbkuK3AMMOG0FW82yL/OxCMK6Q2BjEfob+KoI
OrZdvMcFc/TTOlb8qu6j/fMtXzh3pIykhF4bvIvXWNGu6PXUaOoiKAS64SoPJT8zsK5YdHVLxPUM
6/fYSx5O7H74JgRDp73k/wIeGkURKLb9TRPlK0vp7rrE26d5c693w5U9Fh4RhXtdz/U+Q5SwNqKr
RlSfnu/zhTklLU3MTCKShOA6/a2XdVR2XFpB3zecgAiD+F2WLRsr58LIwgHmtS9fUsCfV+dsZqGr
j+J2Hiij3Vxhm9NelePwScFeYmMOL0QxDCivDolzJgm+GtduzpUyKwExT6WW+K3Tu3tQLP6c4JZQ
vrgkzixKIh2LlQCDOGYVpBvhpPWdcFD8bQQ2FnXZfDaHcdmwar9wpMhHlJQhkyIZ6yizcKIxMbQs
Cywvm77Ek94ecIpv/GpKvZu8HrSbdIi0LS7omcWy7Bw9Q+ERPQQCw9VJFi9eWsbwNgIgqdWIbVOW
BwWMnSsnt5H8SaPxEBaz/rBohYZO9kLJGe/649ia1GotN99FAvUoK6ydjSjkrPbGl3GbUfOVL29Z
6jjdPLPyfzk7s+a4cSxt/5WOvm72cF8ipvuCzEW7JVu2y3XDkGWZBPcVIPnrv4eemi+cqRzlaC6q
I6pdMgQQODg4510QQwfpmu9rq5ZhpsVemKcV3il2cOPb2V0cC7Ez9eSDl5Y3WaXuytY3w8yZfrz7
8ID5oE5IgknifIy5yrrKxo8JfprmDsbV2ActHiCjPBMQTxzR9Z3p0tpjD3CdHs6WUuM0OpWW7e1W
9SCi3e4qHpznt6dy4oRCaFw/9aocC1rtcJC+KvzGnt1sH4O220xpukRBD0dqDMYzI504obR02Mh0
KTk8x6BrawJ+u2RztnenJY8SQYjrvYSvR/K/fF2S/Nx78FVtnu0CXQqT69XMEJbaq7mpHBlZWG/+
gvWHY03oOJWJJj7heOPsm2AqNtokuk1f+EE4zXN63c11Fi2uKM/s3FOfEtWclU/srD2t9c9/Sw7W
ZGky4jLbG7rstktdapEGuPKdQhLrfFdvD9CvNN7B6hyO4ntpUqS1nsG8rZPdWGIuG4Co2SAEpZ8J
Ta8n9KuAS+UAmzdKkEcBUJ9TW3lxWe7hYGmXdjx975WtX57Zm+vz6fCZzSjo660XM83t4wlVbWwF
Y5WW+6ZC4SNScyPaB5tcbt7CM4v7qFJoTm3zdPKTUMmmb0OuVPPDiqgHIxur5Tvl30JGPchxk5oQ
DbFNak/dg97n/UTwqJvvTu0lP3IcBmDhamU8XC9uP86bgHTVjUrg9j9QrxaPquwmZNDLeSt1s/uQ
Z6qz0AS2ekzIiq4q98qblwR+FLYRFxoR8Is+9Kre987coZfl4jUcG9afrQXgBEUCq9w2bqs/CaTN
X7TZ1ueNNyg0xvwu0L+nrTYb26EY4wtbc5Z2azZ1uYQy90Bvmqgvh3bVeeJMwDmRR7PePL0IBSsU
97jQOuttlg2mBUM8a5avsgvcb23maJFv4IvYlKlxa5S2vwOiaF55FUZshp+/tyFLJsvvQN0Q6B7J
9PEbgidoYWInwJXjLsluMuXqaoQDw2B7554rpzbxurFoaDEgzi2H52VUWGz2AaoHZouQWj1jFclD
4/2PvYBCPX1zxA0ggR2bUQWN5VRt0BX7NI+tC6dU8q6AWnfm7J+aC/kktNpVkYkm/eFc7CRnSRcF
iaupH7H7S/ZxXGpnOg6vLwuEY34b5GjBUnMWaT4zSC4y2pyZn+8b4aYRvfNzJKeTQ/GQXFXTeaIf
X35Vsoy118liLxO9hyCGm3QMYDUcp3k4M6vXFxOzAq3zq6ZLk+IobC6gdWbE6vhAeOxe9c1gwqet
Sz0qMN1Nw6KazpFeXid2jMidTkFnfVIdp49Z3ImgyxjRaXvr1qPqHzmz8jadX5vRKs6yk5n1/loV
g1J/XXlPwF2O07o8z6hlBmmxd6VQV7K2BP1Y0XAJz+caNic2IwQTNjzvudV6/ags5k9KLlUV5PtZ
lOq2KE33KW897f1VWLrQaxNstQOENHZ0CXl9CT6wsxjGMdWd2df9t6FKyjO30ImPxYkii+BtAXXy
GI7UlyX5P1SSfVYXSZQ2rXGJoKIxRdCqjVslhbuRneefgeydHNXhMufRBLD/OPeHFTm6czvn+wR2
2q61caM1him7c+Nc39WJnX1xl8DZv33hnvpuzJEGkI3IERTDwyCCLLK5Fqby/dAY8kIEQxy2nniv
QBkR3qANRdEUWAiX+lEUYSlto6+HfK+WNrmZmrgow9qR9ZmIuB7bo+ThYJh1sr/lXPOQuvaE+N7e
Gfzs0iXP9cJpKJ/Rlcl3mLK6+yILIDrMZepfWUN8zj7+xBfE1YQ2MMA83r/H2C90e+c4beNsv1T2
cCcR+YomO8HaV+KlLXu7u9TKMvny9hc88USii0jtlIoQamIk9IezFv1cZk3bomXhSNFuuWiCO9F0
3i6Ne+un8v3uWXa6d01aJRF9z6aLVNPMPVrU1a1e5vGZHXUijNMEBByDeyrZ6THyvyR2mpPWZHuo
7SqCc1lsq9nQN21qpWfO6YnNiybhqmzC5gWiexQNSj+ezWLiUUZWMYQZJhPbKhvP5UinJuSt9Smb
hHQFEB6ury30To9hXu7jPIXRvSzNrtIzHyMida4TeHJCa8N21QNe6yeHQ3m1Hhutw1BpG/yZuH6F
qnh6jvB1apcCjIBQzB0IVuvoMI5TCunFN7O95ccC2Hg7bZtqTm7sdEZHOnHdSyCf515mp2a2GsaR
FDEvmkGHM8vish4Dlg1xgViFhm+qj5Os289vn4UT9zrtQC7ZX0XS4PjRhbRZbJslD07PEepDjkXc
fZXF6JuMVTBEQ2w5ZyLOqWkFMFnppsGbBk14NK25bQaZdBROjNrfO5rd77RZP6dMeCpL5yWJuBlL
Bxr3uPpQaHop7Vxm+6CQ6kpP1XSpSgMzsGbM75MEyjaJTHEJolw89f3i7JK0XP6yNzhwN/hdQfnE
OWBp0VhDIYsyyLHQWp9hU+4vCXHGX+wvgYbDS6sjXNHF8hyd4sSyctgcGjZMejV1PVzWUY1q8stZ
7Ktar54CYbM7+6DavL1bTo1CNkbzDNsB1ICO7r7MVGC45xyxGM34sy0BZlrYa70/HILWWYWb2fvI
1K2/xG93EpVl6hxVKvZTnmgRZT0ZVYY7h6WJ4cbb8zn1gUCDg0RfUfiv+DTloiqsU7x0b6TatzaZ
4o1Q5r2Gp3D0fxiIbc8QqwHRq4p2YDVy9hCmqT03ieq517dYpaShEb+bF0LmAHXnV+mNfvgrPRbc
EU2EFUw0cOyW+l8HhNXWEn/79oROJA6IT1FuxdFzFWJfQ+bvH6lzZGkC+dvTB0Q2AvZELHYetm79
lm86bdXsenMUA4BZQlVA8uAxrjlnOESvghdvn9VZYL3H4cQev01XCOmQ9JwvRDTrD0JmfSQB74Zk
it6mLKv4TKX+1fZfxwNsv5ZWVw7WUUjGr75D8qrK9tLzsEDS1Rj69pCc2f8nRqEfwFD0ydYq89H+
t11UdXlwi70RqOdWG+VGN/7b9OJ/DE2/GH4HmR9pKjU/3gXUGUEfrZ2m3z6gPnWUkEUr9hq1hIYe
QA8mREPurkh766MvgvzOVXhrm3an7b3MGEVYdmZ565nIDCZ9jydOYEj84PqkD4sW1dfOUtN2AkyI
/5+mbTqROlGK7YcWeVY732vYGH95exO+Or7rHHBeokXDe42+1OEcSpQlO3NgpWxsZ/pN21aI4Ne+
W4hwIqHdvD2a+ar5ZkBV5kDREvdoGh+zWmxh51miKZRZTBONh2Rus60fUyK90qmdxFe9t4Jui26C
WhBP7Y9umZO7oFY1yjWr07kfG/4VpO3qR+pa2r6ezakM+8Spb0Xlybs0x29iHGNxWy/KA9U6VqFE
PDCqrMW+HIbM31dS7y5KZVuXbaw9gao+x6d/vfeYItIO0CmhXhHlD1dUGHplgIxAzKkunLs577Mw
txtx5hz9Yh0dbj6U1sg7Vr8F1vO43OPiBWYU2ZjuY1ME4biYO70xP6btAPA9+NKP5rXtxfco8RWh
Xdo7XsWXgY2zfFx1UVrN91MlH2NJZ0PpSg871e3aYrTCGbme2prOlD5er8lakVq5KSSYAA+PTgrs
70CzaTbu7ErOMqxqu8Q4eRy1M/vrdTRjnPUBAIAEdudxypLkSGYgYODjXL5Yn7Dcrb7XlP1LevVF
+XGhintmwFMTW2kdNDdBg/HP4cfOe2/qRq6GXRxI7TLIeHdZU1q8N+EDN7eiHVZu3do9PtpSTiBg
JdLsgOLQqUv85sRmVdr7v8wFrAgJ+loNOOaEu1Y9LE3JXHAlSm8TvVVhU+bizPPpdcAhyQJPvD4b
ybiPiYmpb9YyVzBDhrZpN26bhtKvXyoAKmemc2IvrNkcAD1EzihXHr04BisZ6rT33V2VJPO1ague
4JbH20M66nM7u+fO/enxuGtW/CEI8KObTdjOULZkWbsSds+fakRoEyfTORwQ3tyq2nDORO4TW28l
4gFI5d6Gg350ppa8Ggx0vdydbw7mdZw62Zaa0bR7O2Kf/FykQuBEIa8hHX64wSHvB8iXrbOyQA+l
YFIuemue0AhyzxHqTy0gdxGBc0W6AVc6HMqafaQHrQWKC9Xfq2VprQ9yot+x3Dhd1pzZhq9Xb5UP
RAaIzjpB9FjcahBOXVuxsHadObth2nV8KKVZZ1K816u3tuFoqVIM5bL7dR3+liHUuLFODGPu/Db4
vri5ETnUaXcdlJMzdbxT8wEAYZMd8ygEJX+4eAPO4kQEjC27QCsAyjvjpkyK+N2BiPkAfqUnzWfi
ejscZbYSXSWJZdKGznAby0fjs9Yb4+N79xwwINozoNYohsIDPRwlQIIyrWOFSeeM/CFaNGKXNY7+
qTed+MxQJ5aNu3Ml2YI/wA/8aM8tNmLItT+Z5N3tZS9t53osvXNCgCcH4eMA8sfViL7G4XymNtaR
KGYQt6hmqv2efyWUdq7L9Lokt2Yd7GhSjxVWcVxVrWSBxmtZGvgLV91jlw4FQitYWacPOBPK7N6I
Vd+Hud7gT+/FVaOHDdzq5LJe+gWhqQXZz+3iOrh+vv05X0+fLOgXPBBA58o/OJy+npSDEnArdnbi
5i8FoEv6/3p7plP8OnpQNtepZK/0V9r+R0WRoJzLvnAqnUWmv+b7MzLzSXEj07aJnLLozpzsk8NB
56QzjbYVsMCjSWUmTJcy0XccmOWyamxzJ1y0mRK5ulThg3kmDr9axJWDQwKwtt5XsZE10vwWSWQs
7M6ubGdnSxeHIxwot/qCf/zbn+rVrBgFmCi3Mk8z2IZHUQT7YgToRryK+1n8sOXgRV0/28gHDM+a
5pRn3p6n5kSRgqeAa61ll6PDN2FU2Led7uymxi4iVOibbRJYxZlIf2pO4M5IOoFOU6BYf4vfVq6F
qSgazbZ3Qeom+ymgC2DLRV32jQds1E7PyXC+Ep//RbzFOpKz+EtU4mgnipG2zYhe6i5rYzqJzSKH
GP+Qvujw+7aBA9h206SUpk303fulMJ2w7RL1BTMOJ9sgPVc3kSVNc4z8VA3GtqgNzeLiaOsBo+UB
UHahmvlck2sN3QfvCVoHPFzAskMIoTl/tKHHjEwqM1p71yXF9LUCdLGdK83dWA1UNnST/JsJ2ED4
9n57HbN+jYrKMBWQlUx6dKGMk7/oXsL7JFnS4q6eZXAdIPZx7Rc+Dmgt9hFh7tZq4ySNVrEGrr+j
EFjf2XUWf0ceYbx4+xc6sSUpbIBHgzi9ijkfHbMEnQdpZxD1gyq172ZUhEK9mPv3XqPMGsFQRE6o
q67eJYdbknLZgL3MgDrGYM83tmpcqlie+f7jBcSC+8BYlbhfWeh1likQ/8jt3YwJR+RIFLBHmx32
9oqd2jeoKABS5GkPOepoxcxKzz1L+dYOY4c6jkq/mDZGAFEq7Ny5u+BJZF9S0Xt363ctfcMvhxSz
2hEeE8yn3JuNwiJ/02gkhoARIOwOQXdmCU9MzjfpYRPhiYYE3sMPpSp71NtRN3f2quwdGIyzRWzN
2MSK+zwUBEV8Bd3hy9truobZo7OI+gE7BFQSGfWx8J87FzZ6mzMJgzEl4ThPxWOmJm9rNLNPSQtH
ztqP9YfYn3++PfD6sV4PvDZLYH+sqpyH820ND91yYg9Z8dhvB1mOdzna9Jfz6BpnTtor81vCJC2T
tbe1SsyiXnE4Vt6NohnH2dhVQodn3aVNEaHA1jPrqdHyTUzJ7TnFinwDYtvf0qTGiDTzMjvCcX7Y
IinXXXFleFE2UPTpM9u47qy2uyqSFO8Xb0DuV6NrFoy1uG45JWE6m2U0CqPpz1SmTwQNGq+gdAkc
dPCPaWcBCl0638fYBU7nXmhTnkUxjZMzB+3kKMiImIywkkmO1qsvbZ0qymDsNLf70PWxdz/EmXFm
561/ydEG4Ipcwz8jcBccJQB1T0Fz0kdjJ7SFqCvk96ApTSTH5OXc81Z/e7udnBI5oUdXkGrAMTi8
ElY6xn1j7AaMUEJ9sLzLfMGg6u1RftnEHU+KEjs3MrGQev7RpCq8gbpiavSdXjmVE8GQ7r5hLEZZ
kGqI/13Ly/RLnZqZiCYLLTfqiZPqd4WkUBkm2ahDjfSN/mdrTXETdsh+vlhevzypuJN5OOGTaW+h
RHQi0jrbKaIOnLXYI+bH5VXgEd4guB24T07ZBMHGtmZ0zfgfyLe1ZUhBEh7jiC4yu/qzVLH/I6Cz
92LwBn6Utq8+T4OGA70zW/Y3rBvyKYTl7Xy1kx4KATSYwQh1WHugW00fCFthJ/oUlUjdfvRzqfsR
lia0R+B31p8KofJvSddOSWTZpSkjqddLFxmNP1UraaYYQn7x2dn+w689L/X7CvfVuMjc0E0ACYd6
7Vffz3yaV9sNLCkBlqITly3s6sMYEPhFswB+0nc8zbytORVNiH17g0HUdE7F6TUjgpcktVJQ+6va
MPYbh2Ppztjl/dIuu5THUBvx7lsuebZX3L1lKbrLqcukhlpgmo2bYkzcL5iPNN/NWpXXo6jiMZoL
RZXUzqv6+d2rsIo80YBB6oiNerQ/p6ltshrqEnjN1owCSJEbGohGaDbtuQL86wDPXb0agYCxIcgf
K2YR+5Kgc9Jl18WG2qKWa+803VdgBuW5BX99dzLU+oDnJlsByUdp8KgP2uDXzoz0Zsy702jj5sFY
bPx4bTvR7mXuYMOTzBY6Vm8v5+uoQmVCp29NQ5Ja3DGewRmcIo3tad7NKliu8jr+GThKP5MZsGte
710urTVnXakZMI4P91Oz4GU/GUG/i2uVBxdtMMzatrSNJd9a8Tz9aTst+GG9Tqw6dIfA/SKFn+ms
g3JB37Z9HG/SeiqMjXTKzAwRvtXsUAxWK0LDUEa6nYLGMbdc/pONh/bUPk7BUqeRisWUgVFGl+EC
60BqVm0ZTO0uKXr46A46xNuqiGfrYlFpk0dTT7k1JOCjiIJnQJZEIqbwddeUJUYo81J4WVQ6ZvJH
O0tfixpfpv4mqBr/BhhaYl+4SQua1OvqIGxyZT7q49gmoVSlRhYSZ4ncSrcr822clOLBBUVc0nFJ
/CH6Jey+iUc9WSfdqTxa5VfXPqcRFxvLmF2MkGOz/EPMQ/wJrH7xIP3E/dHGo/YJVJqeI3rWGJ+8
1jC+jtboa+HU+cWInVPNG7vta8cFGGyqW7swTBDDzhR8qEYs78Mg9zInmufam3Y9HsyIGXvaUt+U
KAXRV11qyCxSaGNC183nQdY2fiDueH+VGDVLY7indt3D+VhS/XMr/UJEeWPJHNmLpSzDRThlHAoL
qY196zZpCYvLjLMN/UDjo606YW1VYfbNRZl24xfLSa0nmqEDAh0r6lt0rrxzNS0tQj/h1HyORdNf
i3Qxl21rBypdiWG1tR/qpqoiX8/dTeZPpR/aTmL/DLrYdRDAcWawZXaaWLiEzcYHqQixYS6U/gUv
FrvbkYMkwZat0j0UtSZrNPUN7JOMxRyoi7hpMITenGkXfUsHMkTUUYuJ8sv8Le/zlkXzNc5pOmoz
blpNz3tMBg1nWAjaSUFsjc9+7NjftdEdEMcoPXG18NPfZdLOfJnOJ2lTS97fUCFZrF3TS+tRyqAY
ycH0dODUJyqIXHMyXYy2xvRnZdX2jekocU/vECUHrfDFfUE6+tFP2oK8MPAquRlan6q9nhnNc7co
fIxGr1BMTevjOiLYKaTFR0te1WnufM+BBdDcovjHzMpgsbdJlsw/my53PplKuh7S6qZBF2pwZ7VR
Hpl+hGkqVUcscFKCVO2PywU4m76M4iHR76WrwVN3adlzd6hEbGso7Zel708gXzLR/DRrJ/4TtZ/2
W+XDMAx7XkUPPQVvKzIDnpIA+o3utnc/eDK5aUUTP6qm1X7yYOrzqJVjX0UIr3ovCuLAtywbTWPf
BYU970xpleV14dosthJZ9ww7yakwqkv9dGeOaS7CzpfZXQXCNos8e/afmraVL4IKywOLE0MXYA9N
kY726UsdpKMXQTLXqlDhnvmE9vz4OM9Kb/Y1gsn8v14gh41VGlYdjSg5x+HS5Nkj5UNRRDr9LSOs
INZ/7wNqHVsst01nM84xGyQvnPgPfkyA6xqVG+aJytJIOK23BfjnkpI7mvdx0GZU45ws90PL6If7
wmoQ6MJZ02NX9ukq3i4CPkFfeWkTWsBRrwNlxu1ljBy53HGigg9uYvu4hE0zvXHbqLsk7F2TpqJA
/M4LKY2pR1KhpQv5giojfzKsa792549WmemRyiyIuUqf7at2CQz2rJH66qo3VQOzlSfQECGsmpQh
E1SYxXluf605rniI3WGqNnlVOBiqSN3+FKdx+eCmbe/yCWsDLy93MC4civ73deDC/PFolJBeIV3T
bnsbrwEtGCoAcKO4WRBBfWxt01h2rtc47VWF3VwLUkeDF9IpQmkkZJ7erPYt7A1budOu5rTJ3TIN
dbWXY9ZUFLMqv7rIm04CGxElmM+p7v8oqOL3UUpXce/HiU3AbSr03MteOTf+2EHJLszWuNNBObmR
KrPx1mh7NL1KjA/3WFkSRSsc9cQVnsjJgNFIqoy940piZgtT5LHLs+I5NTWV7B3hT8lukFkl9gXi
VbyDyGutvXBUQI7apISmLBHNnwwwUbZMSU+gnwbGJxwwcjrSnUYm0JGJVSBXtTmP0GM3vy4lfqH7
bpSefoHBq5mGDl8x58MIODZTUE5OaI2xX4dwG4c/Sl/oSBVkOuSYyrOXP7CoxuVsKQfzwTfz4tIa
afiHQrX1FFoWDPxt5iWiv4gJxvrGTEZPQ1Gt9j4lKIC7YcCdddtx6Lwrz2s0HY1wuyhCM6uKl0KM
HUJdqAR9o+PdXdfot8ZgrYyOMmbjkYfPSzPfx8GiSexgqpIY3sXOFHpZBnU60+yqjXo0qS+LKXbC
mtfAfmw9PVqS4QbaUX8v+frcReRyWWhi+NXvnKaRLAGKD/h+JatHJU3h8d4WU5KFoL2Sb72jlWPk
dBIAPC2p7EofneZHTYmNB5wzOlmY2ToZNnmw1myKrCILjue5NcKkcWuxmWdPuxlL5D0pqjjpN8se
3NtlbpXYEyitadNoJvdZamRa6AUZJoljabfEyzab7p0x67+VdVzUkVV7YiaWOjlkKWU08WYBp5GH
tVKO3HBgimCblHJ4Wmg/7JGUnv0rlYr8ou24OjaZR5L6lDu5u2xFrhLjMq209E9Pl3azaZQ0xojG
lLio3WzcDpOod71o4F7ZVt4aUTU35Q1rmfEOE3VfR2LRkiYy0aq7Wwropt/teaLAOuaD+9h0jvWS
Bi4MV7cvlL4tBh9N+IrJjmFmcF2Hut8RHoba7T/kXde+DC0X3R4xQRBbVh/PPO4Iu/1LokafW0mn
LlvF+vzVsKbyRS6GSXbQdrP9mEtNPQ/dj7TYGVm5/MCI2f82FUtFRtdQ/Z3iAXSGCYzADzXpue2G
7+bQ/sQY8qEd/eF5GAv5tUbTughbOLtfxOTJH7xPSO8a12hUOJs96Z2NSmDxaU1PHtJx1tK9LFIk
IAPcr2QIoh8+RucMo4oQwZjSaJkWODZ6IORj15ne18Z3hj9yX/TjHRT/6hnmb+5Gfm94XVjGWnfn
Tb346QyV+Ydp2U0XJXYc/ySwcTX3pk3ZBRfVMgn5e6qPo10Zn3O99D7JdtYBwpQaiux0/ot2MwlS
sA2nsQguyaLcaZvXxnTpLmwnULTr7smhCaA2ksIY9ZPBe8A9Ky/CKW1S2JOIZD3odWElG6UN1bcm
zp2XHD4eSXQmg8+aY6YWLH6nfOnjQPtQdXN1mylj2gpp5PO2MrpyNS8Q41NZ1u3z3A5Qsso4bpZH
BSONLSGm9FOtApJ2L8kND8NCiIKhjBEUZA75DCG4qvPPLFguryTKKF/SWhMFhIZaa+6WtjO0jdQp
UG484n0TUrfiQspy4Xj7xjCoW6KrkDibIhlMwUOlL7MPunLn+nMvCBpR31n2ssknHagjkWB4QEi8
a6Iq8OYhLNmqd1XX6Q9Q0l2cJXRFeCPzquawoRJahkaKR2roj1kwh3mA8F9IE85JLswAWzfs3qZO
hDR0m3GbD37yBcPY4EdNjwnUnDelSziAffuUty4uOIOra3+WOJAsZNJF+lGZ3KKhEFSips6Ol9BM
QcmEU53UdajFfE6OY5VUV85gTCk+EdK6KxHINfe9O4qf01CNvKzNPN4E2VR6ULym9e2RWcYQ4RLR
jFGHpqZ2pfCfEogy+Olj5hXSJv7N2vQFB99ZXgT+Mszbklcgdoi629KQxmOUayYwNYcKpjs2Ozde
RHXRgue/MbthmDe5lVEuXoog38XCrHuE5Czn5+qyTCqqKt+5rMd6+gHQ0muuSttKurDXvJjSjJmU
UQ7N4A/LqjlJ+eBxkdTdOPUfTDx7y4ukG4sg6pQj8o0xLdOXyhrGpxgIYhLlo0z7yFRD8yQC0SUR
CEXvucoWbE/Hqlrc0C/4fpHAxtoJbW3ovg46zTGgUqX/VNQjcntwSak3laWT3CC73mpbfXCNbGv1
TYqxGzezFU7AwpNN4WZ6stGWRLI8i1j1+ZJ8KffSLGEsmJ7MBL4kSHnsXa9AjkK5I1XXJKstdYdu
RKXuZe+5nzUP6ZjIUANRW9eFdyEHa+xDPfapWqEdi2Ad/JAZvCh1sMhJZKtftH1hmd8KzELGO63v
Gz9Cpqi6TeekrS+DfE7vSvIENxzzyq5C3qHDN2R3hvvOwII8nJbayaJAIxmNONnQ1RbHHOOo4plR
k7DQSA79ds7I2rMi/4TiUmGFo6wCTDH7sVehi9ByRQ8i6NV+4HP7exHgdBH5SSrTa7OygvmazAgn
Ba8x/MuibXTQaBWaqlGRed2nwsjHn1VORNyofG4/KjpED+WYk/NnCc/D6yzuC2IHrAIsupp6SG+0
Ruum0J+7RuIPWeaoYouJEzelqu5C1HfsJ6jgfbrJXae5nyY8Ri400oB9ntNB3NZSj/+cc1Z605Ha
5ZE/tPpDM7YkjZbS62wrR6l169J44wP15zrYDPk49KG/BK0VZpXFwg2WmTTkk3o9ksNMbCRqPLTB
Ab85xnUuCDxXqeyGmgwkab56mj6IyxzizjdfR2VgsyxJt2zKoMKQu1AzOodkUMN+GKl+IhwcY645
zN70UqJVcNVLh8erXPDMCuGGIb6jN20ZE678UoZQ25PbHs7mvZ827oOp+YRso01KfTv7bWyG0iV7
poya5R6FEpEGjDXmTRSkfkBFYFH6sy875NXMZhp+tBl9pwsYYvGunpYg3rhVXz2PvdXpm39Yqawb
7MPULl8fxHVukjy22qQ70T8alyd7W9KIpzzvkbIPynr0GipPiYOoWoSSLPZayCkEaUgROrH5blbx
id85OKdf+brohmAnmFCk/1HVggRzWCly8ZOWvllQkEpo4hI5uAvc2u8BiTnntK1eF7/oLcI1prQH
RelV028EaaKMrJl3opbczaMdfEhVWvx4b4mNehetdB90NcXU476YIeRcW3M17Tpp36Kn6ZJf9FSM
313J8zwAdegdu7DyKZEeLlw2j5psDF3tdDilIIChPlX6fE5q/3XPA8NijBXh0NEv5QgdjsIt0qcJ
YvA4Qo3ZbZml5X1XBsWVETvWrq1964xIw4mm94r4BxC7CiggsnZUGV1Eay2Ok6idsnH6c4hMZSe5
r63pi4YASuhXrR21CDmHzsJzpMweMpd3QfdeF0QH8pC18vestXsFxO9w4t0gyVESc0CAKFMXqsG3
qULp4N0fkVFQzAGrzIyNY3GF3IRYk1hq2EHUhFfdeT0JDw4yb+/IV2cMxUyaVmDx9RXFcAxepdJX
iDqRaI3HSt5mBTYy1JedPQ+EInp7qFdHDE1GEKX0hn7JphwPNUxDkyyyKHft4PVRl1bivp+EOnPE
1qL/YdMKRg1gKZTwqDEjknD4cfjl7bLnu/BxCvo6kuTVzZ6nWFJB1L7BOAPffQ5U/moR0fbS/ZUt
B2uIkvDReStG/B4H3eFTVVkeGWWmbTzwcBE6/e+m5sE1YF+QXHEESNGOzoC59M4SO8O8s3GrCQWP
r/2CRPeZXfHqU/0aBaoHBA0a2sceTUVWVmq0W3oQjbZseREs4WLU79b1Wkfhn9Vcndh7jGNKSk95
xlDNtFImN3Soy+3EgMfj0mt/aT//xwHppP/3f/Lvz3Uzd7jzDkf/+u9b8YzjXv1z+M/1x/7/f3b4
Q//+IF+6Yexe/nb71PR/243Vj6dB1NXxzxz8FYz012+yeRqeDv5li0/vMD+ML9388QVW0PBruOSl
Xv/L/+0f/u3l19/yODcv//r7M/zHYf3bEn6tv//1R5c//vV3l235H7//9X/92d1TyY9t6lJU4vmp
+tvHl2b8Xojn4599eeqHf/1dc/1/AklG5nHVdoE+uIIZ1MuvP/LMf3JxwWik97hKxa7Yg6rm0f6v
vxvBP1e+HKgcZAXotK9XW1+Pv/7I+yfQIHNt9Nsr7A+w/3//lvf/dXL/60uxKH/9++/ERsBnRycc
ljtyIJC2uQeAIh9DWBqtMLPZKtSWjpXvXWdU5eZdPSBbtMvzIns06WKoLUIh1NiWuM/krgfV0P4/
9s5rN26ka9dXRIM5HG6SzW5FW7bldEI4aJgzi+nq/4eapKatEcyzDXzAHBgYu5rNrlq1whtc0TX5
VafIleprUhZVl52Rz/xFRx6OQqEz6GFxn3xdhMp4YMkr7QeDB2yaMmbRhVvXurgvUw6LZ40ACFy1
j6SUQjlpywumZpXp51Zr3yelUtHtRdeGDL/X+tlNSlvPkDxLG6TqrZkuE1Q1O7sp86KL3HYYHQzK
hBWmHsPsOTp2VWpJzKIz7TZTe+ODYqZ97eFvh3C3UkzosbZLZ9WHsLKGB0cYFl0qqZzet9QaxSmz
7bXlpJv6cNvEBWJ84dDVjSc5Mbo1jhP+WNXDhAtvSdX9gdLqHXjP3Lwpla52vIxU+GZ0BkdcYjGp
zu5cdzZVczsVBYdlUSFTjDSnEWqCyu4plOBt0Ct2UtyyX/vR75AgfVek9OFOipyLtSYeAF4yYHoz
GIhc+yMmrV+VCTU41zL51x74zKk7oIaHwo9mhpLqjXJSjn419SL+Evel/JrSWK7dZLErWrFc/sMt
ybY+HrtkbD92hTEwjHLA9Q8HKQEyfmrqOntPvZ7p3pA4xbWWxMPkMgAsbkJrkL+Olp2+xs7A+oZi
tN65IWkw9H/8jCcX93pdgWQzp69z3ek/1I2T2Z5W23LilhMMPT8OJe3bYk3R7HZTutxHzElHuv/h
xMTOBJ8TNACxad5Ki5R4c9WBGWhr9IGxPW0M6y61aHS4GDgOxnGRqka71PU4VimdxnDwKniA+BYZ
SvcWOr7VBCjPhTe1MfSqT9/IeliH//kt/Sz1bT9g532d6oNqnmqhqZm/6IuNKfEUZoVvF1OOBnYI
Y/CqQmFlvCglenHeoM7qSJ0bdr3f9VMdeXkfITKSKig7esrQOHqAlGQs+aIw8syvMy0Pj1Jj6ze6
WaS9F/UdAIgWzzTtOClMnoIsmcHKxVUn3nZKbFFNhdb4XSnGaXBNQo7u0h2Oh+uyZ8wDBhjtxJh6
a/Ic2s21a6mtbXhSNiwXQu86RFbMUUZvxdQGxe+VEuo7LfDG8e02q96hGxUyeiilyPGQwFOgEObg
wT4LQwptBmMIm7vGlEkf+w7pXbczJulDmwzj6CeFZXywx1H+6DCJDV0qn9LiF1/dMWhbtgclYfil
2VPz3akatM/0VMaTpEyTmY58O3yzymx4I03ThHb1MGtMBkGO/0FHDMXxOQMKgxTO2qDvi4c5BAV5
nMxlnrwlyULFHRwbhbEEyxGCaFt4eT7hfZ7FUfe9B3PSe2O+2Nd1BJLBrdKGY2PFyfQ+FplxqzMb
p1NZOo3igwsqAgvdE7p50WwxH6nq6KLI+ba+0vdQKgXSdIVf1fjK+2QjdeWrRusA+lN6KsaCQI2d
jd7iiAK3jRmQg9vSfKClaN0w4lBqT7IMJjPORI/XK4dkmgC6FKN2pUYG4hCFLH8v1FB8LVudbrMx
4jwHHTXXdXc2F6EcJyhk93qalvRucAJ5Z7AJa0idccIcIzLER9mk4+hGPfIj4H7mCTEfiOW1nwxs
XXfUYyb7tj7SRUr4CRRwrFH0LQpj/UbuM2N0ZaFqONQPmVN40WTKjWtXEqJq+oC9UmALLUtfQEP9
fOto4EFRKcAEG22grbCECS1qWYwebcWlVg6hGjoundCXrAYe4fZP01eEMVYCHsmdBegG1/Hz9FVt
5Vh0UwvGBLWgnhlPK5me3HMYhFjSmziVWwbAafhlzGLjSlkYmfo6/LPgSW7wi1t2m9GafEvIB7DZ
0CWmgtykmXGnNWNjas3BrArlkl7o8Nmo0+6+SUqdxOKfNOQXH7WCds+/MXqgQFIhX0BeAd97/o3L
MnSULk9q8NoiKbxBn4zukCkjv7LT17Zy3TY5ALC4UMHRUafLwuvSKvlL3vZ/GeKTDHHVP//np1kT
0LMM8dg+lF9/fH2aFq7/4O+0UHmF8AJmwGDAyPAA2P6TFprKK7rUlJBkYxaAtJVS93daqL5CH0mH
J7/+yOR/1Mp/p4XKK5CfOF6u/ijcVgCFfiMt3G5Y2gLgwelFrB0CmCzr/3/CVphxDSprq0l9LZVS
r9Mb8yApQ3cypt7yn7yVX2zYn8jY62fxuOqfEj584/PPUoDRKBNK5H5jONJNTp/RDUPd9J1u/qJm
a786y+PDSlzC7bh+k9Mfw/mQkZc9cx2CR0k93A+Po1jordLQXWGGHU0uSRzHogqKoUq5c1uHwRQD
x9LOOhcHIMwzcoZVZlxzczjVQv7Ya3f//dW2xTPfjHKPZg60gtVIbgOwt/BndLKQj18kJQ96KgBP
mbrqwO3RuBpkEDcXjuku5AUvBJxteP3zk+nrrFsMkOEm7pG8A0NH3wDB2jI6oPBAc1XW5xfq2kcx
sKfBho+BKYh4NfUIf9oCtZlKKYlwnMQfjXRo/daQ60MmYuHLDtQNrnit9dXUDnP8Q6LwO0jh6POM
1mIzprPlKZlkvgMRdWlx1x9BgjG1MygU/ohHO7kDZtaXrgKSSXCPVREDayHSq8lW0i9pO1k+hCha
28CltCsN6NCFGI3p4+MP+L8o9iSKUWM+2dU/hbHT16RPngaxx7//VxSzlFd0M7jFV6cEdts/MczS
KVKpd/GiYAoOdoSt/1cMU+VXdGshu6qAI2ldrWT1v2OY/QoSO2quqyo64vKwOH4jhm1vwlWITMen
TkHfhof4yVbRbjUJY0hwiAPJqptUOBAk6EZeVHOih26kOhVihIP0APCpf21ObfQSKWUbRf98AlIc
UhC4vVuhfjVtsgowgXWIGNAGbaNpnh7jqc7E8XepPKvaLu4Kq6vNSpjb3PpG00phwdD2UDDQ9eV6
MfyYgviFUP3zG+UbYXhAbwkGAHot55E6tnOqfaHrB2nI5NcthkQdDeIK2ZCUnEoP1CLvT2h3SLcm
Ws4fQQCpyQuBbW0GP404K5p2vQCBKCP+SVP+/BEA4AGqSFWg7qtzXG125k0+h47PBVJQHYBH0+RQ
Oj3Z8b+6oh5F+s4/FiyvunIs0Vujw7s+1pP70FGLsMnl1jjIZZ1GbhUnsXwh6TkIrSVWa+fgTEob
XfStght17DSUQaFsUAQ6dVa9jnpJv68XeZzdAWzadVmbzJ7kwWy+ZknvgP+sooiCkZriqlEWBuJ1
ig4i07YSVp6jLVPmJnG4mIBJSwIhT6r0x9aO9feyvfoKJsakWm5rpYn+I407qfFsiGpjALo6vI+1
JP3Ej5W+tXJN/2ZnTTYEMwTw/lSkCpRHs3HMt9HsJF+owg3zrmewVtzrTJk11zHQRjnZQjI/R8Yc
6rdaDnDvPtPn/Aj7bRlwQMwU1VMeKxC5L4aPGCBSlyiT7tS3CF6o7yLTonKZ1yJmeaxnqJK4+6hf
qHOqx5qnXMsfZufKd+aIMt41a3VUPVZK4WPVBMkUGFXzWE3pmJjeAIukxsJ0hHrLSkFauyLtjchN
7TynJmNTaEH5WKvRvKBuW+XFC199rOcK3JljH2hrdFG2FPhkDGv1RxlRBIlttdSEYl5GNw+FcWuv
RWMENoYKpcC33QUtY19bI2B9Dzcc+3vxWHdCVKcGVddyFChfepQfa1TqN+pVk4NCMpLXDxLDg3fL
Y2U7TCnoU3UteBtUvmLgqGsdzOsc3pTUxtVjlZynlS7AVRox1fNaSId9WHgLdPdTK42DdQgxfrrL
eyu+djrT+dRGQ/wA+Bf0qibJK77WXjRgeENzrLu8P1q6ZF8V2WwNV6nk6J8b+n9v1Ear6AeBm7lk
pmwtrkVj5maaHBvM5aI4dwOc8tYHicKsFS4YU/qsSqiIVas7hHQfwO6Vsr54A0Xm7aTEovH0AmsC
36EISVxDleIPdTbEd3We5dIh0WtHnNC0NhMv7/LogL3PlH4oBl5a6UZYJZqX4M9IkmqoquXlpKfh
co0rAN7ItVo4bxPLaYQXM+hOvarLliM1Hkx2dbaNxhdhSYa4CGlZ/C6uzOqkj3n0TR9mE4KXk6cr
4Lu2Ta8fet1tnCr9XlsVKkhav8joVNMaqjy1MCXtdcrAKPRmnDr6Q0bmdgs9pp+8BF2Xt7S0qs82
Tb3vKHwkoAYaKbxDUN1+HWepBZ3DqKP7RljscfA+3YMFb+WNA8lM9sDIp3dzovTRIQ3lnBwpKdIu
sA3J+KCjd/elVafyDzpwgLCcJh++dIsdflPg1DQEFwXgq4HcGWYrOpazJ5qTRvh6yNtZBrjF+NiD
yyqEl+bVpLjE8hz/R3kaaY5WGedEsVLnjcn0vPfVoVQ+hgX+pZ5SCpDZtG4qED9Jqd7Kfaplrmn3
ivAzMff8uWGy4MeqWLNXBWGLIJGrWvfVkZpl7QwunxvJlJBSyfvyqxFVEHrUuK/SoCwEIwlHk6C0
VgNpOIcVtxo/sbUYtxPRzoq7lJ1DD0Ja8ui1VqO452lZMdi+ade4pIhBQ5xYGmUgizSncuY09dTm
bs/ZAeeoNDFoQwW2LDVtohJcBnv6OolWYuZeWbV8kCc0xb3e0qTFJW+IokOTttroY0Iox5d6mGSG
VwPIXSEXdvnVjvTizcLuBd0LRVpztbZaXpuzVCoepODwO7yqdGUpD+JzHkny+0aiK8OJQBQAySoL
uaVWVoH8dimWID5I/tameYP0i49rdeb4Y1ca79Fb761TWWlp65emPVSXo+jZmVPWmvcCteHUreXS
BvptdtlL1EdGCGdXKXq9jEHh2WHxR7W51eqwKyIQAHHjIDXCuMu7u4pR82W65PVb3eJd/fcd+qtP
W+lClCMkZGSF5zfoUsF3MLvUOCQwAd6A3Fr8cZTsYNBynT5M//DfH/fI63l6Y5urRAEdU7i5kH+Q
dz//vLYtl5YQoh+GJRJ3sZ2UsRsbwgJ+3jqLcA0gK603xinDjRTdyvIecKYU+rQOe2AmDhAiv9HN
egbv39EnE2UHRDbSIkj0QzmPN5oDFMdHz6ebPeYMSf9QcvO9ZC35cwcL8TYIPtzoDCpxCiNbfpp5
wI0UTPFQ/csFJuSe3lmO8k2Ph46LaMkc84pcaVIvmrSQEbRQ5K4F9bsizxqitfgzAfxfPfS0Hlpb
Zs+3dW6+thhnJY1gQ/45R1yHhehl/9vakV+RJVJ4ILGiMr4zOAp/Tfxo7VAusR8t2NxM8VYoyd+t
Hf2VDZWcQZyMNKG2KuD9XRXprwhI/C+KrFV/lCbmb1RFj64GTw/GqvEIyGIVC6FwY3edb6i8E8C5
qrikQGjAVDqWFZ5SQDTCNed5eV8MsQ5IPbOCadQWP47E+NFcOv2hMOPway1ZJ9yM8alS69RBwmJS
G0DG0rHEswky3SS903tEGhZy2fdJioy3Nab5UagjKXpWl18a0cnvK4RYHrrauIsiqzHdWZMHHyG4
5iod1Ph1VxjhJYix2DOr1tJcde70W3slVFkFpAXQhbbywyyE8Ym2WvtmHjRi/zJ176Ja7cDl9oWB
+1qi9e9SqcR23KjzPxi7QQJoZqU3GCDq8geFnOfHksJicEfC7B0DOeFGWt2DrZ90nQQAgB5AZQNo
TN4PRhVoQwdUr1LmQ6hFyyfTDOEK23l1U5GVfgmLxnKddoQNgOq8FYjZYp6Vgem5qJxM/ZFXQ3Rs
MicAyvamDkflHgRZ/UNLlv6DJpF9rBhY+WSp2AxOS83dmNcAwwjRzQVzjlyG77Dol9Di4CHNkxjd
GMLNC73jtXg63xrIAq27FinG1bl0U1yBOFR06ovSN8zO8cEHyxfyLP1F/vytIPK6fijf9e3DQw8u
YAsGOIMT/P8LIFgbG8/Hkf/XRmv4KL+ehRH+yV+tFUN7hZMAol3y2luTKe3/iSKW9grMwBoRVogM
OsHU4X9FEUlVXllcfDKaLwSgFRj3TxyRDOPV6rRrcqQf0Qao9/xGIDnfLHwQ6ANC3E/amY2owiqM
80OUi4+LM38LxYcnL+IX5fYzK2/1SHIjkntdsDKWnG6aMCRr7Rc6ls8tvXZqn9TvCcQnvZm0DIV4
642sSW+Yj/0e4fefF2JuegO14NCikZ4dZALmDfbCE3yW3PT3vZRNuA4hkzPOsbODMgRyZeAk9ZKG
1HPvZO1ePXknFWoR02wr2WEh9l4upQzhPJudd/uee/3UJ6urYYsks1Xlh3psLY+x4+Kbkv5nf/YM
hvQUvfLco9PBfLq4NcfWqJtTdhBFZp6w9vs6ytlLwsjPLb7pci12l+iNJedA2hs3jJZrgPIvNJSe
W3qTzBnlNNm93OeH3Dk63dc82XlyNskuP1td003NDkj4qredUYrvWpogwbDrt9yKMoG0B+CRiPwg
Zo0e1/weqMfOpTcH02IuOqJHlx9SW0xXVSqUm9CWXhBle+Z1PypyPNmDRg+ku515LbH6vQGXYYJR
3/dGtqeS23+yUpUfEnCEWduo20rFS745zz325mAmA25demVlh6RuXofqEJ2MepKDfU++fuiTdwLg
rKo7pc4P7Tzn35e2iC66VHUu9q2+OZj09bKpGrr8YHxakA+rd77uzZEM0YmFU8yyYwfVtFWaFPUd
5bDvmTeHssSSorFKdkk0pUcU0FS3GKa9T745mUOm9DWYtvyAGgHq2lMSeqMtmn2veztgpMUfggHj
crCdnIBiJx6zwJf8hp/Zhtv+ABoDyxghDHeAn1r4aHnAU7D6fuejb25NUxUCNRhWr9PrTryv6t/S
ev7nNt66IOoqoOFFmvNDog43BboxblvWvzVt+XftzcE0NZQYoPCjFY5uNzl78TWuDO3Lrm24nWw0
pt11lFzpAVBk9qU14VnBZmjLfede35zMpZCRiNfN9BB2SYAEtX6aFWk67nv2zfnMq1nQneTFqHle
+aFRZqfBRLZx3+qbA8qMQu7LtAj9tq1dWR89dfixb+XN6QSV0aRxQr+nAycHq0//oUE92rW2tg7T
ngTaElymlNN3Oth45hZT/QXG8rhz7c2tSZ/OwvMR0XoFBIKbtDBGraL29z345mT2g9UjE8GDw3q+
LDR6kJCk7vatvbk3BzsuC9XgwVOWRfXonvHHm31Lbw4nWFK0o0uWbq3eukDE61IGJbDv9Gz9CbIc
B9C2Y/EiThEA8Ft951NvjuXU6V1bcJ8dkHXyYjRTXBOLhp3bZHMswXUxEzBjtkkj6V4Xy2BjnPl+
3/venMo8lOoyE0WKGl6u50cIprPx2cIjod6XvW0driyr6mvUg9NDvPSeLX2M25c0Up+52bZcIAQG
AMtqrFxJ82Uf1YpbdMv7Xa9lq7WNYkEqBmuJD2kxfpMkcR0a9e+xVv65fx7hOE9CSiVbYpqwEjsM
2mS+TeXpHvST+lsS3v8uvjmaYdkkCf6zySFS4hsU3ah75LHbdytvdYMdtZdkPSliqsEH5uQohex7
2+sv/OSNdBrk8iFi3XCU0ZWR/Elk+7bf1tmi7HNKSiWLD2N5oIeJlsXOxGpLB1IjXUnnBkybjGSJ
r5XlZwra3xM1/Pdn3BzLsM54bCb4h6TPyoMtMSeoinZfArQdqpRMlLVEYfE6+ezE9SEGBbHrh9y6
kkpyjdO6psfsPkxX2lpxaBco1b69rWzuSzmVjXq0WT2En8wBulP7St0XZB91mJ9swb4dQRpKHMop
+sqlnGHyke38Mbdim8hPKaMo1p2Sq9UB8YkPCOfZ+87OFh+FlWehqlhoHyya4qlxxBFj5yvZnEph
qNQOCDJxbnpsv+TRFSZqpPt2yubGBFCmIyHC+y7sRnbTAg/ZyJHGnftwc2Wm6SSls6TGB3WGC4vN
QOrVSITsy5PXDvHTcGUMgxgwhsd9WR5v82x8aBbJ3PnSN7ksLrsh0xNCIUSSlYigH7Kle8n97Jkb
U94ks3pkj0MTYxttNmrqM/7q4WU28a7jCYbt/LWgShj1fdFzhOpQYDU5Y18zAovatWG2FFa1jUQk
Y3tKMKy9pX5j1p/2LbxJlNsCzjYTrPigJVDXQPMMd8No2ztX39zH0siEDcd2Yta8uHEOYNHel4Rv
AddRhbZG1rByCsAbcex8WXa+6s3Bb0HijQBqOJtSxbhd+zYJ+mP73vbm3EOtnXNpvTWzEYBWPAP1
ExDQ9i2+2YE1ji95VXUcTOFMiEoMPuyinTeEvDn1cZebRSw1LN5fJ/OxGPYlVVtfbUuFMDosIj70
1Xxd5/nNMuxqicEOPT+QYFWWyYZLdqgQzUDTblf6AEPlfNlSH0UXQ6s6kPdcmEp/pYWxv+cHxPz9
fGmn6UsbRhxncTEvceHW5uQFqdVfhz77JzY60+lx0rnMGrAib2OtuwcOlu2MfJuidSraKMPqYn3R
+rvWvqmbcFf4YCR4/kIm1Bb6Vuea1Of3kTiU8a5NZ2/trJVch/TYcQyhPH+fFZjsi7YvMcY/+fyZ
cQrKOnlat10ltYdFrUIf5OmuvAEa8vniWmFpMyREFo/K+qtl18p1bACk3BWeALifL587Zjuk2DUc
RLPY7hBPRwjN2r5nf8R0PMkx66iX7QY90IORtc3HJayQSNQsYUz79vgWqA7yIJNQ5CF3yNO7TJlA
0c6nXQfT3lxj1WDF+dCxw7EEOsX5XIKezPZ113FHOH/pVWMOVjuux6cA2Tq/nqd614UAWOZ85TnV
jAT5DeJJaZ+ycmmOKI6mu7pJMMjPF8+KLO1MjTg49yoaORaKtx0gZjS89m3G7UhaJqg0oEhwtxOT
uDOkZjrlsTXt6ln9pIeTEBQQ5SnNYBRgFdOhtz8VuhD73vwqw/A0R4YEGk+ZyDHMm9X0JGWx9mZo
+n5X7oOj8/nq0HydXu1Tc1VpQndPzoqbUTWknedok0a0CJdQHfPDtpK+XGW5+JE2qv5230naREdR
L7WmAlY96Mp7AKYAsfdhDBDJOX8pIszVUV/vCjV2vFgLO890CnnfXtwaJltNlcDwZnFEkk8YukPi
31VNgZ47f+wcx0FayFwXmd29yW1JCcx4fome+My1v1UlsmZEM8NSWIfB6YdrIcvldcMMb1+CZW2i
IvILCCH2mAyioxz5yFeVF/PYGDtX3xyhrEQbtW17M4iGujg6bb9coB0973zt2yNk1f2k9Ak3EBpH
ngbO7RCb6bTz2bexUbKXeXRaM8icTpzaaFGCifbKvot06yMph4XktGWDW6Woi1vHiBY/n9N+57Nv
TmhphMmMzLUZ4GMgu4bW5UcpVl7a7uve+Bel93dnDxz5+XZHt3ooDYnQVaRQFiwUU9+knbagmdKk
AV6/5s4AvMlkzCxGWgpIdWCFrXJF1iQj9RGF/q4o9pO1yxyr04i8S1A4ZnnX6I12kSGDuS/YmJvd
I5WS1sgWVxNS0mgT12azIHFgSDtvj018l7sQYWiJ5W1VqYJGshW/QD5/58Nvto+lzDaMGG5t2El3
6AcW1/Vgj/tqry3+PtfoHKYR12qWFMmlhorHKZTNnQnHFiEESRjVxohzZehT896oSvWPuEpeAsM/
E4uNTaBPhijBLoYXg4RNgSOTVZ1Qc4v3XdpblJAjdxo645zawp57UM+V6bbmYu6LlisY/Gk6U2gz
vj5jiDg/jKbjZOcwErBTuNh1mrZO0zp4vbRFIDvo00wNMDjoUXcvdm7IrWdhMtKQFyCxA7QqJ7+X
Vw8a09gHWoOqcf5mzKxputQq2DPGoJ5IC2wPhaRsX4695apOS2N2tpA5TGhIv45RPPEXTan2Rfqt
1hqKvDZAp9EM2rF8C/VHvxSlbu4rmVZqwdMtI7KsrFdviEDuqx8ZMlIXWp9W+xbfQoaiws5jecFb
U+QYl0RaJo6xJO3Dwv7EKULcPlkyczKDuZTjLw0E2SNC6smukRzY5/MXk+kwtvJCMwMFqs6xCBHF
l2YN/5hdh2kLHSrhE8Lp6qgNGjF7oY1DVm5Nxb6junUoxLJhzpXSMQIVqo5XlDN6wEsa7gszW/TQ
ENbIVq+0HyiB0rsQoKmPoxYMjX2vZnNWbUvo06CxJVtG21dYLECjKqaXvIOfie/65lpVc6cvpozT
1CSq6cq4vQcS5OYXdvya9f4ib9oaEtupmlRYC5kBjgadO3VNd5UZ03CRVS/6Wj33BTYndrLiYkHb
zgzQ65s/oRXb3jmFA/37v9/+M99gCyVK9FUoU/ANWqcqb9swLz2aWGz+xqqnFz7jma+wdadDcNhm
05hGoNWTeeHEUvSJa3z8/t/f4LnVNycXzatS4T8jWOlspxpdsGPXKzubv1sd4ALeuyrhmh0sC5Jg
U6sXgTOY4b6bRFt/lSfNNzXiwbn2jMCGmUwxElpHcAG/55z+T1a/RRblRiYodNg6sS6ZB3wnkwNg
btXb994359aIZQlDgcUIZjMeDyW8RVi1ze+pPf/77JtziyBMbHYLlaDURcWpSlro4ka97Eu2tU06
HK88FivJrWA2iJWgFe0TrLZ9oyp7iy5S+nBMsGJaL9mi/jHVnXk1RuX8ftd73yKMeszm0H0j60MS
XT3gT+OcoBVa+zLWLcZokDEkZhZmBmk/zLkvoRn/UEeVug8BiA7V+Y6fLBP7AFj9QTfPcKntxbKO
4aBLO2ONusmJJ6nOSlQ8jQA4Rv/RljtMiCDIvRDv16f8RbzfYo1A0Q6Jue7KTsuGVYxxWDzHqZzX
BUa9foj7oisYJkb7jhjszLPwMDChSFULvqTGwNbv9La+rdA+f7NvI20OMEXbYpcof+Cr1zTY/ugx
UkrM9vetvjnA5oSXk1yTJM8AEu651dFTKhb93b7VNwfYYMPM+kQ+1cnjcMXcD4nvtt8HD/zJ2JHp
UZtNkWEGJggZHHcQK248YpAW7pt0bSFJCmPxHM0TspJCXT4IO9T/aB17ZxN9C0nKSm0cBnjywThM
07uh1JXXOsqxL5yBZ+7bLSipUHE1sSSbV6/iIzhIs+JZRV7tuxG3sCRbNqRYKjsrcPqxCi9CW6ne
9WxUad+23CKTJNhdNTKoTmC0wnFDCHCBNJPv7NqWyubApo0ubL2unAB7CPxg8kJGOiWzPu1bfXNg
9cywyzi2ncDuINRJ6H/cR2097uvNPWr6P8lFOqzkbEVoTmDpTXpRz3GBa9Y07As2W3hSGVaLsCXT
CcIFQrJsaMV3vB2rh31vZpMkz3AOnEGovHdTmj8ACOsLNwW8+XbX8luIkmnFmZNYsxNImdr0vrHk
ZuY5oTPva6BtYUSGXHZTjLd8AEteuamyHh0mudX2bXl5c+Uamhh7FfHOAEu/6djgouRjQtP7+97N
5sJFnsapMLJ3Ag2LTVcUsnSC6e7sfPPG+Q2YdFqSw1YO13lgfjX2sXYJfKTfd1zlzXEtcihrUdaG
QVyTG5toJNzi24Ti7r5XszmvyGo5hR0PIRYbsnyQNCn9WpRF/23f6ur5q2m1bo6EWkpBMgInNIdU
DYyBOdi+1TcXrDVhkkfDQgpip0BQQKtynOni7se+1TfnFbNNlFV6nGvCYp4OwlbC49hLyq6fFeuG
8zeDZ3ibdk4eBlGHooHUztkbS8u073ueHeLH+ep462XTOuwJci1Xb2JFat5Tov+eBcffdQ8ah+er
L3Jc9CYWYMHQDNMnFVury9CSl12NImsLONKttFYzUYdBuSxqMNbpbRIW1XHfi9mc1bAYMdisxjCw
DKk+KDPy0NMSx7ui2E8CEiGmSjWy45gdDUZ9APOfHke13QcPsrbQIxXD38hYDCnoyzxaLpq8bt5p
uLzti8GImp7/rFHRM7GLNClQrEwD8DGOteKpIpF3HSh0es7XT7GHUBqd5y/QsvNpIYcfNT1Jdh6o
zXHNDIHuPx6VSI+0zVU8z+mFHk0vFVVrtP25qOKq2Dz7EKkW6mpE4VnkFyp8uQ+ZORYvVYTrRfSr
5TfnFYm+IZqrUQrsWBiRF4pJPsJyE0HWrL7CJir+i7frBGyxToCN7bzQJymYO2tcFZ1UCEYYIexb
fXPTJpUp50m0EJK1SbuU9Uh3W2r0XemftcU7JWCpHKmIMLVAz1u/xNbGvK9ojLS7Ent8mc5/5dip
5n6y5QbLNSUMDM0YT2nd7YwOW9hTL6l6VVhVd6yyKMeqGUs+d6mS5Y99r35zfHVhxIkCuf1oOVPr
97HR+QVSfPtC21aHK41nyUzUQjrqguwyrvLx2KTGPmaXtUXghLEj4YJhhEdjLvHXVVPJfNCHNtrV
MLK2GBwZ0kGMyG10ylRJLn18rpcbM2unnbt+i8QZOlRgQxuZDKvWZXdQB3Hd11m0b1duoTgLUkUJ
znbtqRO9Lvl1HtWIicTFPmo0Ajnnuz4TpVZkwm5OY2a0Ho6xmF+jV7Jv42ydDppVnDjESPZUp6h+
gB+o7zKtH3cBiDF/Pn/2KkMVDl1O6ZQ09cd5NMqH3Bq7z7tOlLXJjVc3d2ROi/pi0PT8i4Gh34+6
L18Cb+JV/euov0XjZEJWZ10V9UU891p0ZdAtCpWj1WNuVV7PaiwkRL+LLpWvaruy9JtsVQzEBVqb
w4dRRW2QAV2Ztmg0ynh2iNSNsYjpbyTcN4cS/xPUFgMLQcr0W1OOM1aZqjzNmivNhalexhV2j4h+
LqEjB2kyaNk3adJqeGGLbo7KZ2v9JxMJZNIsb81pbvNLvBWS4saKrRRL2ciuo8+iFHhrunWFAOk7
uWkE2rPZ3Pd66vIlwuibpI4on7uZrFbpDwmLYPSBJ0dM0X04x2ODfr0uxWy6am7D15Wip9N10U+L
2XqdMti9r+hFFr6tB0Qqbirmtovkp2BG0fJtRKYgXjahCmr5cz0b7Ye8bfP4CCugrBENE7aBJciA
/j32v3le8P1jsTQXS6ujSarIUtx8UutcK2/tSnGaxBtbHYO/yhlUrJXGcbLtH4VeK82tFRuN/KnA
GVqV/UEpEqqvCikbq/VKNY5w/tZ6O5vFxcCaTeN3eNso35ZcNuLGHe0mTWpv1qZQxvt3VSrGK10l
VWxp7YRDfYjCMURadS57466NjI4VkEKVkD7ODawQ5kMEeMB4nXZllt46KqZ3J4fapOYLhXo1B32n
UHcutp3kd/j41qPqc8FXyzE2ZqO76YSWN7mboI81vMMpVO1zr0e3PGpcY1qi+hQjcS99xpR27ko3
Ad1mIWE6FeVU0QOZVjOiHg3STvjg6rR29KDkzf/H3pks141c6/pVHGcOBTLRD84ZALthT5GiJKom
CFEigUSi74Gnvx9YVdfSrnLR5dltIhx2WOQmNoBsVq71r/+zrEvgryNpNVMs/RrGc+k54GgsI4dv
38BccyiGlH6Mxa3A3q/+OlqQnj4OSvrpxyZ2mrHFGQC/GxUBLASrEBlWYqXn7lA57i948ebZC5wS
Y80OCMlXiReca/CxyE3HbD6D5Gzl4rgUkGCNMMMdQUBLKj2uuwdEC9uF5rVq8F/MLkktmMQZ0Ggd
Nv5QGo/G2sNhj9p0tdZvoEsW47sNULnY0efQYzGb1bCMrXpq5vKyXPQ2wbymT5s9/eRVgAVsCaBn
vrRVZYn2kJme25d7iFi9ZUbOYKVxufNAWE3PknzDcO8X4JA6/Jb72AVBnHzBa73y9lnX+01otibD
vG081X8THc8I1mon64SHV4jlojTLwruiib2T935DvVOEnBvzu8J11cUktPke5k1uf6+msQK6OnND
QP3gVtiLh+2PSNYHG/pJ8j1xXcs+Jh7mfCtGf3PaxNdzXvX6aur1Yk9DNNtxoJPHAS/pSl/baxqA
w8bNZkM3Tjpo088dq4Nd7dts9lS6k7E7VRd5lixjs0OSl2TNzs4XF79Ew+zW59lox/ojTnqGl4U9
wJXVDAdo9utdKmK2413OziDKKJ88na0hq4cxNwC0KTPWh5E6fivPPHPE4epIq6PbwVPAdah5oX2r
Bl6U4MjS10jIMWbxw95efDmG3pBlzRdV9qgXDjPBHChoHIT0WIVdCUosCFfDbuD7mAsWV4+QSZbg
vpXl5H6xFqNPZBiMRWvz3aZxsl/yvrWqO5V2fvM4V0UlNsdHux5uYjOT89cpGUFqhdli1uqYx87Y
4kDV1DhFQRRKCyUOE97fyAT00lpaXulRYOAd5nbZWOOu9WMLHUEuMbN+xNFwMfeerV37ZTA4hOXn
HcyHKj94mkT/ASxW1940I461oGvVPK4Hh0KI9yHFmcF84rUOUxz6s++oImRrmIL3mDbjS7wfYcqt
fMYr5+kps6oWm2NA6KZoQ8DysxyOuql7LNNtBPPJrZtauIUDilsxP1R2z37hYSYM4KmZ4u+LznGx
1l4+DbdV3EAS59kk9rfctwtBDyAoguQjG/2Q6TD3dZGMYdpBfzz3G3ttcAIP/MlMwo2Ny8Tv7bGU
U+QN+ZB8hJVQ9WdmK7vpscsnuzSixlGpnvZ5Pzf9hDvxbI53Q8M6c91l+EBizGMqEQnCSb1L8jXA
q7KrKnHnpXYPZitflMRA2J7m/LMRD+5a3RHbZ/kCqCNws/py8erV22NOXc+XVPoMBwNpWWJVjmxY
QAuJyY3lPmzyaimenHy2sbkug3QiOZk2rV1n4ZDiCAQt2kjS28wbWpbsOJ7tr5iP5WWxW8esF1NI
701buyFm9vn8ufO9oLsttM6q8piaWar9YynG1jf3IhGGupRVaXbL7eSP4MQiKDAyWa+tdeVdhY3o
8xYBQb+YsYnbslFgCV66vNwyaurtcB32q2XUd3XvgwgM6Z1cZLNfJ5J8Zdi3TlL6t3kzJV9io3II
Cea2l/Oz4N5X/EUtmY3f7WkKEKXNnSixgDfmsj+zpT9ZETbP8dSEeAlO/r05CHoHkqCDsQW1ZOFI
/6LidVyaAwTbNfjICmhKFY62CowDnq/D4B5btx51Buo7lcvT0uDzeRlLvZgXWeOt00OZr914bZtL
1ZtR32jlWMQWK4uADmvm45p+nKeOAYJtfI/zfWQ5FrRN/EBlAbR37TPjl8FbPIkNPsQC75hkgZU+
Z0Fetg8tGK8qwbTfSn0RNTmu/1eO2fhwyYeh0mMH9b2u1BlWsMoMdsEoynrEdZTV6X4yvJEl2bZx
Y39vuZM7nMfB3Lt3q6nNMcGzBOZ9FuGun+D03/JM/NAQiYXKg5B0mDYqW0VbkSckcOugrNjK8VZN
nf4XY57G5LnOYrur6ccopgFIAtX47Euga5xi8PzOM+uzGIMMPlzTVhxgwhj3f6MCbo6HlNh3a1lr
5ttCQOhgPg5p+9Jxx9a9pzhrBR/U6jR5z5uQoiEJ60LdIv0FQysN3TXR9YVvx072KV8Hp/zmSVXD
abRLaxZNmAetcL8pvMwBHkrl5upzsiQxzIHEx1w2DefaiZvzoksz7GBtC3Xzpy5vlAmwYTRTgwcI
NJ6hFYM/SI6OIo6VkcK2M2MdHB1D0F+AB8xABIU7exKqIq/j8zQdOp6gXmZxRcxh+5+snLXxUK8A
6ruwXLGIe4R9rfVhbuTU6tDuCiv+UqxB1d3xVRwWOdgLRXcJvL2T710wj0aIU7QrcNEthwqApe5F
jkk8HmL3VWzP7TkUplweVpv3Q8A9VsFHsAJzS1Nilyxf4tVr9RDCMbSKPhSpWdnXxsqcuDOXDPFZ
CNlx1VWoEtfJFUts3gPSbeCwZw67xlgWJSGJrWy9t4Iu8Z47jTtajcG5E/D7BZgg+8wp2KU+rwuQ
xYs58yvnMRGsJ9/Wigd2p9veGW/TqrDGmxlhS3qBFMqj3Y7j8+Rf9GXX9i+iXstxb+Jc6gzhOIi0
OotHKxsedY3txgcLUWJ6P06GNVRhRSvx8kmrTjdn1GPTSYSAt7zqE9g+Y/m+Fr4A12K14+xOoaRI
OD3ooJEE9GMy1c45bIxJeWdFkuW0hqrUGOBnx/XgPItBZw77q06KTxOLCM+HjJxyeAYz+E2xzeem
uZzXIl+/moj37haOWs6VNxgtDcg9LsHwM2l+sFSrgo9KqWwsIk5IrXNt6EDrLxJ3qexWk4SQhzZj
Hn5NuoY5GWknDhy6g0Rg0UMp7OcxrozgbsEhYObwNBmmc1aaGPWcU4T2+4cql336tAStz+2z1Ovl
1puAxzDb8qUvrxNjyYZQJulUPlozYSTwVhdr4KxO6uYKwt5sHcdBaf3gOHVaaBgniyzO8tquGlaB
zvo0oMaqb4d4HPWxy2ASN+GIrb3xkNZNIp913k/DkZ2vmcMSAR1ox1J6jEqRyW5n9mNmXrX2EAef
yrrMbdZsH7Yh5Cm//jiXNvlInvLKJOhWr6era3AJye6MbupJPQ8aDNZ+dBpD70Z/7L17I+lmedGO
ie2dZeuU5/SCzUEO2WTVaxIWK6vPwxwssxNVZTtU7DZJjMO0m3XDpWlOqXuPj18x6iguPVCfe1/4
g31PGs7pDtk8albCycbJ7WCvnmPC3Sh8b2/W3Zh0O5qI7WmPUUNaXhF8euOF5ycCbk83JMkhs5ih
F8VauvHesdeMw66nRHMVw9vZzEiHSulLVcCzQAsiJqBX5tIP/k5y3s1vRsRX3fmQrtRY3TSviiQc
+IbuGSAy5d7MwMKsq8KkJLJzXCOr+bK0IQHoTPzVvIxbV1ffErfwu8fBE424FeBiAHVOtMq4t0nd
6Xbfdn07XrmTdOtzO2561nwxjOa5slsxX9FBigNF6Ga9HfwCIaSeD75ax/JBM4sxXshW0Rxbi0PN
rTt2dk1o5WdeOpIxkkFxnetSrjewRjjp5dFgzKbMzp0lsY11h5wPV/YoNhaAGvtcQucI/7Mkx0lW
3ikaYVSZnZzP7Ii4txRVgwqGuvEv/9nfP8nLNzJmXo1tep7PZnNJed280eCg/rNi0alnsiz6wSNO
Ws+dChf0qRPNw+LX8d1/9N1Pm3U8Z22b0qqm88ZV4kKmefZ5i5jf+O6viqw/yfqftqkmE/CeZVEa
W/U8rbM99FP8GoXdxucOWiRaqDBzTHa9Kw2G/VKgYzTx1H5WgeaslVWJc6MYSD0JU0KvdY7gyrTL
hmJdLDYiSHHGzh4Kn1/oajuJj7KpgjrMdA0tKc/RuF4bEKW6i2RUImVYd9TEzHXJ33Jy3TKIf3aD
J5lFxNJLn2TzdB54HB8OYxv081kHlemlMnuhdxoTlbdqwf+iQnPaNzs32jLGbunOR3zvjItcVYHh
7CwlzAoMz0oaJnTi1XZ2ZBMMH3oOOLElRCInDIeU2GouITvG1O2F0xvtYc7jrj0LCriNV+4YGzqq
MdOfhr3dawPEtte0edndKJm7BGR9Xw8bXzXpurq9RTA4DTeYuaQcHrrUby42fVll7LxYc6req8wA
wrvPZ9DcO9mmC5yUiXVHHrWbyPk4JnC0gKN01DbC3B2LFNp0HmPIxWmW8/tybMDakIhp1qRLIzNe
GpC8MEWKfZEYczdegEoKxpvCdxP8wPTUTaXavU6Jv+Vif62+oSqrXvr/Wx3st36if21hf12Vfffc
tl/7nzzstw/9ZmLvyneIETdkKScRU3qbuvl3FIZ8Jy1Idb4r3MAmGUpF8XcUhvvOl9LaTOxBrbnb
qtORtEzBbLjvwHWbYvtHhwKqKf+Og/2rCu6f0xIP/cATGCHZKEgsR/7B5oTmug52ip53g4utRzbW
65dUz8fBzs0SMPokLiZjsu6Kxq2e53V23ytjnS9KmKgX8MCGL26i5aVWeriUORsIx+383hUQpn7d
mv7/WPuBoCJ5l38x1t4Pz21f/eNefat+HGyvn/p9sDnAVTY2ocvA4n9+5K5473jPkBIsUvywZjfd
3O+DzX/Hrzo2/bSu6dhQdf852rx3GD84YJYwF9qAuN7fGW2vQuAfRxvcI9uzXQsGkgWV9bQPpaSN
ccyzrthXsWvs63WYdpzaPBVKj/PPUKYAh3zTu1ik98E3hw/KwsCvtrL0Is9JHWrbVWeeapsw7X0c
RjLDv3JzAveqHS7SFFF/VzaXnDtmUt1jcJtIYV5sEfwbdayfizVMGsf1pYBI4YOPgeF9Uqqfaluo
WKgCwHTcRsYyUGaN1XsH/lBkNKichoyUzw/v+v2vD+lHn39WkB/2z+2avsXFXCGhitmsGPz8B9lj
QjWgL0Ef7uOaVJcV5C/SK38JyBb8uqr/m0CBP17oRNmD+dOqwNUme5uCV5slReQXwcNf3wxr3h9u
hruhg3obXSw/P99MP1iwqHqV7I0avlvL5rQz+rZ+4zW9ijV/HG48M2idAoAIY9f1Ttta3bQ2q7Uu
DPKsQ0B6ML+siuAzqYFjMLSPYzt8bDux98gCHIjL74o3lc0/Bz2vz3Kjddou0ExIsKf2VG41Cvrp
lLELdHWVV5O+XnvZhHrsxQ4g61tNKH8gZb3eMAs5u4MFHfS0TEwGyiITFJObHJolIuv7lBYJeW9O
N0QP3i29d13YOvadM2QvsDc//PVrdTZu7umLDQJ346NaAgDUqUbGKmdcPyDJ7VVQX5C7usmp2xDU
Zi8J5h132nXulJ5KDMA4+bRe/mRb2QvayasaR5IwLepupxeFX6e5pgcrXe33g+3fNMq5w935ipPD
zZppCjr2TQkQZFct8DmXia6MaiBPJjj3XxRBl77XgrQKPonfx9xQUWvyX9Aw7/CmtEgdqQ+OaH7R
sfvQ+fZd1Tokhbmy7SUfwR1CA3WyJ6/GX6RZW07fXA0GYhluXwNzrC6k8exhqiqyALO4s4fkCUQJ
nNDB/OIvWRCO248cLZ0PZjz3e1fmbYgNdnvmcureSkvdLu/KOrIXqXdw19Y7u638ner40/VYXKlM
3mUdydrXO6Ph4ZryynJpN9uapwy9L41pvjC9Rl8r3T1uRymOkdkMwHulajlP/s6oerkPHPemsSZY
mY77xfC68nMfkLde+i6IKk62oYGVc+To0eKOuuAo4XSHZVM8ubl3A2LqBvVtdaY7yOA5LVo0IfkP
buySm8mz9dqv7THy0rSOHCtRh1KV446d50Y45QasCqBUGR4AG8+6q3XxRCX6k1RS7gKve4wLEDeF
x1egJW75uL3X2Cuvst7zAQTk6e0QxHAlPBENtd9FTlVQdK1tY2/jgEyib4UQtT3k18c425AGM59O
xhSHj4/eJmcit+PvOAEFh5KG0+OCaX3kK+8mQD10dOA+HJvF9cM6VU92qTI6wvqaDDUPOAkmue+M
dD1MOEucVZVzV+Wuc1n5DAUiIOdy4jGkANYPreZKGfyf6ziJZ/LElt45upEROEmi9ZItrmnyF3+q
H2Xqnb9+9zzxyqNZeudlsY5RNa9fp1G+uLHx0MxDfUgzpisKdyvEa/LFXZL1oMExREm3BBFMs/F5
UGMPLHRpzvS41QAhOvvVzIHC4nsj/14PQdw9rllp7pzM1TslcPPL86nbCcT+YZCq5GBl5XKEvcWo
KfvH1WEAGI56MRK7PFKFf6T8q/ezD+1gMqjmwxwrw7Kd2V4Dyth5IO4CQX+eGvlmRtbw6bi82iaN
CRbwOA38Ulzzz9t0H1INjg+z0nA0MJi3UyhB8xD44VLoF2dkkuVr8aRa9yadxLWMp9vGDB6KASkD
uFF93VgM+JV1+6hi2YXDZN+t8RhETTf7O0Lrm7IUtPXlOC30ZXAjFusuz5hI0k2erIAHs1SCa8Tt
oyOrK9uoHw18JfeLpz5TKQbTPvHCBMTHSNLx+ZApd7lOvZT0t45VRFs+U9Rbv42WgEnp+w/muuod
stoHYv053P7FSjgedflTmTBlPdt76BDb7rfFt+89vWu69jEr5F1LLujClEwOElJWaMYpINk23oM4
naNeTs6uqYwytGyWDPLM80Wt+vmCWr6/20Cs4QoaCnCpnd5Y/bDGkZ3wOr2OV+N0fEnTMLJrE3px
OOU+U7TOn5yeyrtTpCNg2zU5GGgzonasim/4S51rG1RGUDPju6x9bL30abSGx7ZoH/Nqe/Y2prI0
wbEoe4wTTOutsPLTlxwpCD13zFOj9h5Qpq9HOKYKcu8QRG3Vkir0R2ZF4vDcRgaJPxoP86IZXEZw
Eei8PvjkV+9HO8s/jV68aM6u2XLMg/jZnHi0craMvWHzqdiUd7kurJAtM/4KNxOO3Rb2xXjch0tD
XQDTCkOFunDEkap5s5eON91SHsPjNBnm977FIphRId9DlbbON65bCIlJ78nadQuyGmmcwZLyd3lr
fF3mJH1v+YXEzavCXAPno1A71aMLK49pwxnuyo67+kA5Xd6LVaEuID/eXo7ewkpraaOgwG2YVFlT
MtxaDMZZYfOVBSrpY2IufIllZKUvrLsW/xdofcMY9brWLtYyWfcZ2Up6qw0wQE7rfA0CUiO2KLrd
BNNkJ1PLfITJ51x2c1Mf4sasv5BsnY80xi3XBq0Hzo4y4lOXGPpemcZX0ehBRSrb3l9m5kUY16ux
l5OQe5Lu9nfUptWZEhZ16YTJMuaA9sokyffzQr6Z7Ix/8JrRfMT1+2me2Z63xamuGMEWG7Y/83fr
sX183RaJW8nct3JfAnqNOnPbF3XcXhZbsFH4zg1+lCoqPaYBuhTURhBtZeG0l7bojajrpltww+qX
qmQFf10jNJlaE8rNB6PMnhKKQRw1Af7iV60OLPHbnpI/5CPGnJnrJbttPZ7XQUakW1+GWr6vreEa
dcU3O82/lJ6+1AtA3nUlSqB9hdiipK0qG00ZtYoJRxGhPgwKVGFl5m7oKMS2YHeXy7kx9dUyexxU
EPbtsJ6PQybdudTjh6wbi4PMaW/qZ2d+Lyf2kG7qOBnXLOtElI9+ud2mNDsuynzMdbP+MqjgYanT
J5Xw/NCUvNQJvy2abdJuAcZruFCK9nFx9VOT8TR9Okv2DoWoN7S52wnl58g4eEVsglXlVOidytqs
gqNeiep9n/usVa5nPOARwrZNoDapVkar8lQkTUu9cV13SyX/dGG6UzzbdCjvYZQuTgPEeaG23omE
PJhHGUt5u54SlmWPd7FGRlGLMicWUSaamBx1SXXt9sYn4TWPdH0ePVpmw8JmP19ti5ANP22zbfbo
zw5Zu35IJurKCQe3CJMD3L7Mb45Pq48VG5/JrXxwqDQ3wq8PzezA1kw+ig5vOpmficSjrsuwHvP4
pW7x60a3cYE2ijAtH+cbx+j1RbEwl8uYhdvy3PNpi90pezHRGXNOBhO+ZNXJEJDsi5wVsuv1LUlo
Nw9bxb7p2BZRYx4wJaduBX9E2b2o9RwZ9WrtB0O+IYD/wwHVNaWQoFc5YzsuqNWfz1dV7dVup3xj
51Il2I95QZAm3PPVS16ymtWTjfXlr0P/V33ryYuVHlRCLrsllKyTY6McsKFr4tzYlduT4uXY5zAa
1zsrDZJ9161fBt8D0cuuUuT2cYz9my2clEjWwgK5XdT3HADEyp67xUzmRAi0veWWYGCx9NOcspWi
oXgcS58s07jDN6c9r2T+0tTto1UT6Qwr55rMupt91nnaGetIKbgz27YvUwV+qrfvpE3ouIWbxkrk
UBCEdyazU0k2CRofljAdzZ6ojUPLa0w3tnWAJY//4HdMEYP9SevWOBMTbxt69U1Nf8qeg9TjnInu
oQokaoVuyspdkLAnr5QbL37dGTlzJegAQiQ+xh6CxfJKNgoiOdUsrAV7cS7ZFYJgMbbArsOpRz8N
7oQMiXALAeajdtd+T/AcX1BNXn+tzPyt9NpDVfCfv8zj/nvZ3uNzdfO1eO5O/9T2bb5V9dKqJO27
/3n9cfJc7b72X3/6P4Q8ql/uSHct98/dkPe/Izq33/x3f/hbXo319Pm//+tbhdJp+2uJqsqfk2eM
03+d3v3wFZ3YPy5V33f/+Fp+/8fN86i6P3z+9+SbfOeQ6IUpbHEKhCZOVuOfmV58NoVwSdqihhTb
hPw9+ea9g2ltksXjE8IyN3fY31O93jszcPjhq4xrI6D+reTbH5IRXF2QxZNoOYXnnto9ZLVahPIT
c5cZfXbtVra+t0rLXJhWiXyfzTo/0tyZXjiVEsnecoDYhVkXo+2dPJZtzgL9TCAxCZ52qg7mLPQn
tSyI0RApLDeyFy3jW64ITAqnMC5zgE9+Ms5PrjDdelemjUYqarfPtrB/o3L/y6TVa9fvz8sPWDdb
kGK3PR7vqYA9cFHKldO87miHV19RuIqXWbjGVQZaVoWBYW0H9FKcG65tfUAlFogwsFb1uDbjuY2r
bv/rRve3JtT/C4RfuVUy//UEemgpSX//+v119jxUT1+Tn3PX26d/nz7mO5tpE2zgcMoaP+Wuxbtg
e7GewG/YsoKtKef36SPeWbx3NyAjCjmcveef08d8Z9qOaZvMKhcJL5WX3xeS978OHdagfznCTlOW
AWMKSQd/iAkOsOMkZQnPPJmbxMEcdkKpMY7EZdM8v9Wd/NoA9MM4dk0SZzDQTelYiPfJW/68c7eT
EgZU1zgy4ix+UDh7zfu8G5029Kc2/aKxyDHCReF8skNzNIv9OiqN7Lmf51t4AGo5rLFD/OTW5tjt
0Tu63WFRQ5aGlturDYAl56vasofbgpxSvmf/nZ/sIu6p83DSPiZz0X+CdQ6/m6Oq6ezGRi7sdbno
vqCtaN+3i50kl527xl4YO9tpWw2kNNFvtiCqYGu1oSOMomBjZZ86j/PeH84zDhPvM1oLiYfGer4Z
/SZw9wEwcOM4u0vTRk1sl1dFmegmzMoS9Wy1xqkLw4Pbi5Cyri+TNzVJJEmQcExK1Sdl0iqACtAd
PjXUnqaoJZPThrZRLldD7mXW+dK19rnM9HqxEKutoVvIcaXq4DRTWDQ5ikL0iT4SF52OM3mwarGj
kbsJRxjgD8Vrp0FFveQmtQbUL83kpHckoSYd6pWuXahFTYLq3Y79yO5zUqyq0cUY2XTf3xgoEp50
4ls6KtzZ//7DJPptcP5YDDgZjFsM7VAHoBAYCGlS6fl5lOhiRte7tAaHqS446+YV0bKVDoe/vorY
dBk/DcbtMpSDCCF9kqWnJjhLGft9MHRGRFfAdK6Vd9+NQu6q3u4ufatGLhnH8aXIqiFi2mZXc5yp
N77Dyab1eqdWIB22QSsgsX1SakmyOp6DojYiz0m763xurTPVqa1BBfbSoFy5++t73p7c6S2zyHDj
TEUWlZPr9bY1a9vMjKiGV4ge2ul3ed/pqCw9cfzrS51Ww7Z74yjEdSQ2UY576pDU1GmsOj+LIyRm
yjg2UnWPxjK6clMY9j3tM6WzksrNHB26Tve+wqT+eaoKpQ+Q26yredWpH810Itw2I9/7GK8Blgy2
NaKrnnr2tNhKGkVDPMYk0eJm/n6eVoSNyPju0jLwrjO3an81JvxbG9+/Fyb+n4u1R4r1w6veotLf
os0t7P3v/3oYWv1rvBh9pVjb/eO8y4kefw4ctz/x287niXdAKl1q8JSqJBJcfvRb4OjJd7YvXaLD
bRJss/B/73xg7gOX32Yrom+DAfTPnY8fSY7Xku3Dd32Xre/v7HynuQIHmajNpuTxp1yM7U/UYQt2
v3Hak0CUqO0+LQWdT4Lqx86FdBx2vXoZ26z+hLHo1x8e2p8scidT0Xm9buByfxA8qaFxfz9WPNeF
9rPaMJMDT07u2HDb+4z0F9Lhcvh7mC7n9VoOYajtUzpn8z2Z9jzKYRzHJTnkGG1Q8CRJ3rlyfWNx
2b7xD4vL61VwbOPcywZPGHOig+s6G69XwVU4JRT7vismDKaFPiO3WV5MKW7HRhXvpX1su+ktz83T
lABP0zWp7kvWUQqD3slbdKYhWf2ca8+OY+1pj7hqjZV+ukEdZKvEvkWr+kay509eIPklgnEnICng
Oye3S/Mf9SMzTw5TTGtdXJoWjzdbI6dx0jccaf7kyaIqoVtbbnGaOO1oDyDxtRMernujq9V7Gc/m
LlhLdQ4lVl8a3fKLo81Lf2uby3v3zbLryXa8vVdmIBMOKbH05ClY2DU6zbUdEoVj5Udp7a1Hmoss
INqpf4bdRLuz5OqFfrkMuN2v5Nn60dgJn7aQVT9yWOFDpnLeeCZ/9vipwtLpw7iWziljcQXDQCsM
2XQK+ahhG7w/HOo2YaJImP31VH01jDoZ2QhENtUJwTjJ8JP5A711Urmt0sNIw9JlNcbOU1r5+S/l
2DgfSSSPu8ClfcfMyvNBXxkN9q/EVNkeU+vmsI40hGkRQ9L566/16qJ38rUCUuXC8fHEcQiWfl5C
EGTAjelslq7Z4hzb5h7tLubiVztV02tEL2DuP5D2ETfWuFpJWE9LGhVxvNwElTVdTHIyPg/uzKcW
kae7DnVmlJQlmm85SAx+LS/e9UWy61rfvlKJ8VTo2YrSNCUzaNA0d5a5k/OBIjDHzb++tT8It9CN
mT6N2sxmiheM+59vTXtVylmFt9uSGTs44zpcegGdwrQ/mbMZxVVqvswxRt7+AnuCZsA+nqNgGWU4
zGXthS05qOtiNogS6rEOPhdF5y67JklwQqEl7i2X6FeD1p9fBZuX6dnMT9ZY79Q7CtG8s1SzE1PL
i6td32YDVnUlPTBUAorLLK3EPUglUbH4lsP1mtn++0wO00hrHcrLUDQxva621Vt8f9nTP6a7PkIF
zj/0MqB3bcb/1Ax9O/lQI/V8rxozvWtJ4qnQqGbvkjYy5z252Pxe5U6U5OUhIfjvd/HQ28eG3soL
xCTOvXJjf45EN1MOEAv1orVcP2rLsz9mxIvferrKDmJo/x7Jcdt/AnLibNT49JAdP7X/tUZndBLL
jvf0A44f83oxj6XfOG/sP39cp7ar+C5WucQSwekuV6+06BiBGe+DxKeyJJfnCs/bN1b9P4YLXMTj
XoTNcY9b+3lgGluvYeNM8V5MLh5k2eo9ttLCpC0p852CHxIO9dRGS1vK87+eE39yZXQWBAMC/Yug
9vvzlWmmDdAfdgGtDhbNh+RYOazrNVxampoT7+OUtOknwy/fgrKfiLdf3x5rDMObCMKxvFPTuDZ1
FR32VrC3KhPVtTX78SdrbLuvsss0IMrWMXYF3eaAB6aC4yySj7OKyq4TDXSyY8jsezBZtbl8J992
1UyU/SQ9hH2oy7x9iLHCuBxTz3pYjYSOb5feuXtDl8U3NzfsW6sOsvcwf9+y0f7jlvrrwulZWwKF
wfnz05xrq8GF1wz2aR2MB3vygw8Ieu7x0GCBB9h2ALh2Q+0vPQbGrN8YRH/+SJlwLnUiC5eXk3ep
V0wBbLMN9pWuh2PfYvoZGyXN9pSdj5luxtvcKKBbLAhaDCDfO0s4+kC/vfW+kPGyb0r/k/birUEu
Xne2XOm8g4pxVlc2iQeKxVHR0iRfm/VzYjl1OBTt11zV8U0vrbec4P+gQ2N2MxtYqzlXIl885Sgn
8yzGdPS8Pa0+3v3KchLGdqAu06IXPSofCm7UVoJz1cf2Lnea4BwqXvW/2DuP5bjVLc2+SkWPugdQ
wJtB1wAmM5mGpEiRPNIEQTl47/FG/Rz9Yr2QOjoikxQzNKiIqq4bcc89hmICCfxu7/19a1/7dRPc
vz1FXr0VGEsyTC3Ui0CzT95qnipKlBTMkTqBuSB29WPfYfnRla65MGdJuDJClJaVGmQ2yoXeTiZj
Lyl1e3PmRghcTs7CFENY7NDH6SjWToeXxdtElBJyI1W9zzv5Yp418UJS9GjPCa3FIa2LTqoE+6kR
1A3JBmtNogG6WyRrZwbbKyOdZBvTeEmQSxTNnj+TUJHRc3Cw88CCKXcBblzIMNGww/1auaiajbUR
SI8WNYsdKqrqj4A0x8VD4Y2wWhLDqfppeFVUfmvEFVcfLd8/+I1lrpRM/RsY9q+w/O/I++Lr//4f
VFCeDMIXYfmPYs59lH/5RlFnKee04bd/W9ff8sevUf6teVbXWT7qZ2Ka8Bx5NOrNZaAujd3+Cc91
6R3DEKElavxjCM6O+zMxrbxTTNkkpW0psmWSfP6nrEOdCPkz2Wr2KqC9vPGTPPRbeenTLBKxFfEx
lVdqyJSc2H6ej17fEmpTmGEpSH2OlGPIch1amNU3hVNaDdSPuEnkOzVRlPsYVR5GoaExr/s2be7E
tsKPKmOSQ+3jr1StrmJUgFqMYMkQbWD4xZ6qUQtwWZCDD6ae6W42KN3t1BbZ5HWGbG7iRj7D8ZFP
0o7LNyIlRsxNOCLyv+UY80TqjFmcvFmcJy6ahMYNJjO7VsuhAPGhhPg/m8b2mwaZldWqLkbx9KDU
jfoeK2SyRsdV243S9g4F2euYtDB0CmrOXSjdYazRPH9upk2b183myVB6JVlxGl5zz6jrJQaCoSkq
IdfzezZrCSLwlCSIDrNsBeJm9IIB3ytGXLo9VoXd+njW377maX52eVCU902CPOwjSwHk+UV5SZZS
mHSjtqBq3iXxdF8OEGUlCLMOsKArWaeJWEx1BL6KEa3KLrfOLF5H2fnTY/1yCyDnl8BX5+x6HJ1P
3pVRETIZPbdQ5rXh4SeP7EmV8r9GSemcVAuNg9ggnglHfV5LQix4GGOXOKRFdaJP4Q5eGZKKMvlS
ZgMQF0UQzzykIwn+5A71ZWkld0XqAzHE84c0G7mQ4QHlISn3UX/o0NLUSIH6dvHYdoud3knjK+QS
ziyOWznT96nyFSOEHQuZk/iaO8lrIcjWnDecGaOpYuTI7z9OJr589aEcDfZJ4KbWbd2pZ4K85f29
uHXZksDPyxRuT28do2yeZ2hy3EYoJBRjdeYWuRE6VjIPqM/m8swB+kUYjygI3wj1TvL+VMxO1Tmm
1qtWZ0kxByZhWg0ghcSpjNdFP+B1gMJ0QObxuWtjwxZRs3tmMpe2MdD5u0HvZpuNrq9bv0/P3NbL
x8BdGUsoIZmSyt+fv0HEojVKK+7KqgGpkPmXnaJs6w1rbOFOAu6L47z6o73yv0XtdsnI/b52izSp
jZrw3+6jmv4eryaxlw/4uUuq7xijbGhshIRA4tJt+af6QcXMRqtrtEFkYo4b3j+7pPmOlADpGexn
LJqkBn5tk+Y7RaTiiz+ObAH76B9tk6djCGcEGXY2a7JAR0HF8zE0zXVdwuG3yOHU1HUGuH95o9Pm
fN2l0/cnj+mVvWAZj0+n7XIthFcmzj2sU3yJ59cSm3Sm329MaiiHvzADB/P0Siw9K2zu377SMYf3
4lIU6MgGqUsdYDllP1l+xzm3LD/ia81D6OSKtevN+zwbB1eaYGVkdR3ZY99f6IkvuD469MkYUSWJ
16jAi0+Z8r0PbgTKqJ4moLD3J7vxyXkogIqcXlUyL4x/TK3fVtFPt8nl0VDkX4Jlcu0vmmPFZp0B
E5Ms0JcopeamIg84FMsiQn60lPzJFdhjvLef0jF78uwpkZhkhOFyxMam4015/pTSNNLSbsost4RO
5NBG+n1Q9d9TqFnv4XAdBj9EVygMxSGM0GKPikTHcN069OrSHhe7cEVXiygy38MUojggKo7SQJMK
qkPZ349CMqwiSZpwjeiaPc242UB4VA4qtE+TpqP8LIvbodbfj30zeq2KlHvC2OJ0ukkzayNaJ5oY
oihHXUq7lMmpaws7WVB68PzSh2Yp8tLN48wZ6xW9DMdGhRdBDEjt6fToUAPNGyIA7m5odqNbG5nm
0KbvK8yLyI6IZd2uCcDdwdKQSEmIvrVNazzkZRmc6wooLU//5O2QnuatcB4mAXZa55mKxFDxA1mu
aEWFzVbTwPIj/xZnJjtuFRMLpqQhItlNQkm1paZtHSAgzqBVD0Ov12eONC9WiqWo9ut2TnuMWmpX
GMDCwP/QowVMWhW4vVJb5Kvv6wGuxZmx+cqXX9y3nBxF2aIk/HxoRmNAI73eMt0K8aRtDW3v0eWx
PzMDWCtfPmNNtFiZFVPEuXiyhcIwpPMamCZXSP0Ysl/7SUHW7RhRd8iEsbeDeHan0VS2Jewv25e0
LWCsyUUzAfhw0+ip6ISF0az1MbspFZhUgP821MS/KnmHfNw6dKnkH2bAXjD8upWfy70HSWkt0NGJ
RFwDeKdHBx71ThVad7UmgUJp1B0C2coldintKghR2Udl4ZVDbE961mLlcE0IJxdVkNHxMiTHkwkG
adEw82ipUjtG6j+C1/6a5MPHIBCrPVBjW7DoZ2uOIioUiyUlie76qJhtU68kEMpob7kO3ZJzXEVW
n5/Lcr86lgnEwLFKFKF43M9fZzgC1tJp5uoaaTp50+jAxJtt6vjFptWAvfRhsZPEkI4tlPhtxOsY
TUdSPqbT82tnjo9L3uJ0YrHgIWXg9KvIp5kFwyq71vR90zVqE/1PM+gLxwxt9RdrsEvk6vifoGy9
PaBfvSjpDItC46JiOim5iPOQsUhw0TwgyGytVaD3ra3W1WGOampgCSCdIP749kVfXc50yrZMIEtk
SV4m9ZN9MB+oPPRVzPaudRcNNWzPnBBE9DzTohcsR2i6T0YxC3jzjE+TmES7rNc2iHrDM1//2Jjl
9KGjIeQkRK4A2/+SbHpyJz7UPDisAXbTelCdKRN7xxdxP9HQJXPECrvcTIrBqYKx3vpgFPEHtaYn
G8LlQqnbmjqCD7BMIxaLMyHq0e56emuMS8qxSyAkLimJp7eWRGkQQBM1XSv7qBhVepVOl1PS2hpt
B0WaCTF5xHJdqMqFojizjrNEBeFk91rUeXGGEiaB+oTts7cnGaxQUVofQW5pTtqEGdr3m0iuG7T3
sbUerZlPk8ng0YjYUczO9vv4UJmD6WHH/ThGkxtYdWnryaMuAo8TJkYHNpNkiDdYFH1bgUvogPqB
GilUpT3o4SNyKNEO52kFEmPeG8FVZeQI6LNMxrnS7ASx6twhE2JgkpkTBGPsIiwzXJxPCRaLFN+p
eqbA+tpOYSBNWlZVjnnWyaIK2bXMaYVnukNs9a7SCU5gtp7cRnf4HOsfS/gfBSX/3+tqlha1vw9I
7m7fjEX43V+xiKYvqTBRJazgaPwkFtHeLWlWGlYoLIkkwnlpPzN2JkpsxVrcC5yoWbqYur+U2MiL
ZV7x8biEVutPUnbLPHs2D5d1CjEb2V7WSCgez+chJ1yZPnuyjyu8X8nRtJ5M/8do+e05exl6b11i
WaWfrEIslQvIhkuMoXqQy3EdlSRceuv2yfO//vGBT3WIL2bA8ZuQyaTupS/yh+eXaVE5Bq0o+q6f
DqtCzfZFMbmJZt2zhp1JArzINC2hAzpfiSzbUkY+7dpraUVdASbyXbPvd6HU7gqMLIkkupWPmzdP
nEjpd8UE3jFMtlE2XbaTupkCZbM8XWuY1qKgn/n6L/a65ZYWGAsRJcvPaTcOKValtJhH+hSFAsei
dBMOgYf1bxcsL7Y274J0PNP399wlT9ZwVQ4mZD4UvTIxeMgnLouqd8w7J+9ivLgBPGfrTKzw2nB9
+i2XsfZkLIG11kkM8y3LNHZiMdyGanJma3pRljqG56QPmRiGqeinAyk2JpQzQcvL9YvrWcw/0Rtx
I3AtSuYHyI2HXu92Daw1qy2uRfVcX9yX5wfeJDXrRSjCrkS26fl3rFWtk3H2+K7efyrV+mpuM3dq
0k2SW3vTj7ZTEG1jzboZrHRTZeZd2LRnNpNjEfB0yi5slIXIg1Di1LNl+ZMZKH2GPz9DIDbHH+U6
25eUyyXRvMNW6BZRAFN48GBkb2my29gmcGYTZAqNKrwcb28A0Bot7gVDYZ9a3S7BG9yLyaYvB1vr
iuu35/5ykHl5v7yz5XjJtDyZ+1Vd5roaFryyST+0DfuuADNERgo8WLdC0+xIjhzA2H5++7KvrWyE
MAqqRuJFXT9JtIN0ZcINOaMxHz5bdXZdFr1X6+HN25c5HoZOvx5pYwJSqCtsCycjAiCg5NctSZxE
/EAN+jpXTdysuPXKtliJsbaNe3WLXGYlJsJ+WWLiIvRwb+1BH+xhR74v83lNTdMWotkdjeC9DsY4
azUONHTrViAQiBP+3RhfdgHMvayuMIO6+jy5pPBdcaRzitR7XHzSwvXb3w3o1CvvjvCEtNqC9UEw
8Xy4z6FpJkJrWODcrQ+hkV3LY7/D3HAAse2mvu6i9UpsWelXc9RCBQR82yaPpAQ8K4u30FjR1EQf
xxE4MJqVEg3RMF5VDD/wH045IRfwNQd7NATWePCMOtvkRr9KEW+Hg76Z5/hmqhmXdWHPiQCApQP1
P62BAG1GAkcI5m7QBOs802y8r97yJEUMtr7MytowIZrhs9EM3lhptJSF8M9/D63hUquqKz/7VBkj
iv3mAg4+HRRoBjSGN9MAe4CI0PWLrIO/EuN7zvaW0Xt+ozlWFX/ENegtF1Sz4ppZvu/ojmpA/gjG
FPpe+rGa2l1mmF8HmiM1Df3pIhryhvF2BqQJ/sAGvuei9N4sGj9NrB+xHW2jOL/uoyBz6G9wRUrs
YAbTutfDtTZku6JJqSv7t7NVPQolJ+6yHi/lgWkL6zaTohtcxFdRlWpuOScf+qks7DpPr2NL3Vgq
5Jwg9LqgvTJNAUld9NXEOctmtC6CyEvL3osM+SGKeaO6eR8v+4KGEGWyPCj7ekfCb60ph6Q28Tr4
3rKQFPr3kGe7rLvLsy6nEoODp1afyKvipMz5T4r2dQzUTb5Isdj2NoZe3khxtqcbt5vNxq0wDLs0
ElZ1LuyXzyrIrgZzc2Ul4dYIfa9p0/3YB9tsaAvb0KZ1J6gf8Ap6fRBum2qwF+JCJsx3vqIddI2B
J8wX6KEObdA5gooL3RrXuWzt41zfVPBcl1VHiMR1ICkHk7YPMB88YLCbAIqw2oU3Q06aDn1M7pDv
+jzRCy02++UvuxQgaY4NzpTUukUYcIf2zBvbhTsrMkAGKdvHFdzSTrMzg3krNRdNpYMqUCkWhVt6
WKzoxLDVtcAbjH6nFNi4m8kt/fYCpDFEo9ltWh4sXuEo6G58nCpmBRWQF1eok6vQsjiowHYP/E7A
IDSG1sEV9aXJgccCCsSRWl90jbpdXnWY8u+I8xJTuBf69gKyqofBfyMGvZNWwbop6DYWjCs0Qqbd
YLfN++6iHYIbDsfbZJqRwvrHMQAPYot95/uUzGugnF4azi6k7FsdzZ+asruwseryB1Pq4MPEWw2w
RsBjrZdXs0RRdfSxQdmoZvhnGCd9lm00yb/L4BW+vUK9tsgjbidtIcIrQ6x2sj7VlZ6ayPpcxayv
DLNFdAmTTpPPHDteVJqP6Whq84hrKO5TQ39+HYjbNFADigdlIflOzwa71sFap8V1qk1uI6lbiJub
bimoT0XnVUJ+neTBX8ueKmr+QwhMF3d/dqOb7YNB+OqLmhOPk/v2w3iZVOJwgqbW4mgEehlj2PO7
bOGf5ZlvkryTgHuXkpjakzV/GTR1E8vKduTvgiVtIU18nhX5oGrjmvYs5C6Lc9nKV89JlmUsdRx2
DWTFz28Fev0AO5d6wzSEN1FrflDz+XOXTOuWHJ1uEP0q7S4fqsfIaJ3KYLEA2vP243h1bDy5hZOn
MfaZkDVkkV1NGS+Nis4rYVE+xggC3r7Oa4MDr66KVhJ5BWPkZBD2MMwFuVWW2kr6sRTVA5gESB/a
pp2t4xzJe98zjIlUeexUSvjXVF+pgO4VViHLry8EsV/VlrUv6mibdUzbsDuTqn7t2Mz+TS2FqobF
P5w8CyDPSJrrpZxS0J1h6r2wZuFBBh8ng62n/WoBzNBC6I52EiF9rTX77Wf0Svy3oAQ1g90DG9pp
j2W6rithNYLKz6RPdN7zTF/+EnEOSvNz4d8rcQ9VQJQO2lEodZpYFUrVKJK0slx4yFmneHosuzFZ
xlKe1kqpsiKfYRUjRmMsn5wAuaRF3ZK4H3jcycNN9XrM2ohLArryEjaOTqN4VOMR4aBbS5DvjQrJ
Pz9cos6FsNMpZolBOtksI2IiKFMrEunK4E1qv8pmeaNN6UbX0z0teLbNXF80bfAXiS/IKuK6y3qv
Gnov1mlCw+9kY+8ZnILqIDigvNlnkXBP8ux2TEIvrporaYqd3rT2UcLmF2pbqNROFGjbpIm2TYbq
v47fZ/FgGyQ6Kz0m65l/gmZyL6YQy7np5ffbsV9N5MPbUtmgk99i5LbJ1nmDyh43hn8tp7GO6wHt
2GlV6JVpe9HnwWGMY0fq2it18r2eU+A0q1sJFJBJmL3Mks7i5019JbJi0ppmsxyWBvrLdDSXgWVN
inPhHsVbtHbfezPZKMTKajfegM+nZ8kI6THuV3rJETFqLiTOwctJy2Czbfue3S3d+KHghaJwYyZ0
FJCCNbvdVp3GL6rc7uZgvFzW76lWt778Kar8m7lMESsIu8ZK2KNLQDAcRfze3CtxAJT6oIf5J6kL
1j6cuKrw78WGI7hu7klDOFOPXJz34M+t05SMAit6H3D6rDj1GgVsi9baT4Zqp3W4HRQ8sDzDvq2u
xCy4gaDuSLK1Xn4vmjkYsqOKo7bpRwXsMn8Nwu1QRd9Hnl8Rd7vM/ECrRCI9zUGIsWpFgCFs+PTH
oGqbvE/QP6I3u5kNy6tbzk9p6g7itF4OMmps3dOBRbZ1Xzk0wgiBwqDBlrD3rfbKyKfLPup3asKG
H/NOGWsBrQnEJNtrOoiT7Go24pu45tDdfMJX4CBCvl5yRqbPsUob1lKpbIesX/ptb5cWE606u2GU
vJ+nyAmKYZcTnBZa8j4nYI0tmEpCzWPjl2nVxCG5DG+XXMgyRugjtg5YpvqB5YkxuGyxMPsuJgPa
TjOvVTFjvA6epbYXOqtr6zM+TdWW63ldh5qzvJta6DzEaODnhFuj4AEJhJ3YLbQx2Ug1J7nhA1P6
7u3F7uXmt6gHljIl2nlqdS8qg5IYd3x3KoOBcLvEA7La7WZOlcswyGN1EyXBrYH5J1KndeNzDFSs
M2HpiwWXWyBpiSpag5+Jq+X5/luIFc2ilJE6B4DOPm+hhqjYsNPNlP1NMPhtCpFI93QBXJIxmAVk
ES39osJ4fjHAeUKeC4Hpqlq8FeDcUclraxvNyA2tfl1l5hjfqMl7QQu9inU4rqT7Khw/VVV4U05V
h6hY3vqlsKerxIpABkvM8FlXI8cc6biiFoScrA009wgBxHFSFxZeQxJt+znt6De2HHOWh0uQRkVp
3UXaRpoICigSm/KwpgOLsyS7Zp1TGGC+tV7CnhtU3y6yZOP73Q7fzLYwFBqVK1tNIX9kRDfEHzcN
Uwf196WFJq1GQA5NdrBnk9YL/aQeijTI3QjvOWDaGeFg8BCbM21S9PkylyZIkEsECsjeVuQWAFzO
Kjhne7XWD7T9/itXovdCUly3Nb0+zNH3ao2gomS97DKDNZaxSkVkkv2bWvJvRehf+SB4rMPHb9/S
1CrNhVv6UyiOnIU3nUw/qklMN6rafhbq8Ns06nD1TGVDm+FrkyY0PdNXIBUB+usmiRPKR71/W+ia
Iym8gaAS9lkSPLQKESGRI00SSvBnvcdKsA2ibA24auub+XWrEdRhzNuGBGtyTgxc9CtUEqPTBMFN
1dIfsKd1Ontda+4F2bpNuCYps/eS367EOd1XorLFq3owiadTwfKWedFgT1JydTNSymWYbSeCfUVn
ihJndFq/astwW8bDKqmDm2WZhbl5Jw1A9NrO6WtKTGopuMcPt+IN9SEa3EA1M3D/0M1m08psivNC
1eQHHR7tymxv5VJbtmCwlor11dDbwO1M7UIKqUDTvU2hjZFm2gAzKdV8hxJQ2g2uGFv1IQwLCazL
8VIxJ1drNfgF+WOSmLdR3dEXY1GKJBujLfZL4B2zKM8EUqXYfg5r+kMJmVDbiTBPWwrt7+H+3Wty
eNPI5k3F4uxZXcaChY41aPy7JcQO4zRxaKFG12/8RKxodNB2BD0BNRZ4espOWWAOGZDYlcTWheBh
2bqgzVAIZfSTHhHGc95OJQulL2smxEh/V0jKlpT/NjX0D03D6aSax8vEGDW7MAwK9pWSsrfTU4ju
qhAgM7ejRLJbdvo6D86cnV9ZOfA5cGam0srp6TRX35LeyqZGNFzTGjgd8TDZeLEY7BooDwnZibdX
5peXW4jInPkxWKDfP1WQiJFOAxboj6gbut1yPgmJms08f1xGejkOZy73ykYA5wdd2uJ0RJ92VFs8
yYhPaN0Qmw2GS9OMTUqAXUcGTolZBFHWOpGUfBKn8HYwk30UZvAKaKxnxe+P3/k/oB4I1In/ncKY
2Af+YTH9+28Li8vt/PPH/pMgm5bM+O+LhOD7HqP62zMx//IbP0uD5jtg5hgnYU/zD8rybn/KFKn/
LSU+GOWKzHBabPg/S4PyO/4kQ/mXof6f0qD8DnQTpm7M+zh8+OU/KQ0qp3EOPgJlceYggSegezG0
ikmO8admklviDXoI9bRwxha5iz2DuCNrOZoVXN/Zseq0usdrKd7WqupfNJFu7jSLUjnMtb/8QYX0
WSW0uBCRb4EoEKWQRnVoM7whlTJ70JRw1fTCAO9k7rw5F1uOzol+13VBmdoDrNePSZqbB9RJ+jch
ormT7VdmdTGOcow4ITHZ7SZdX01mP9lTl4UrHgwYmKEY/I9GI823T97hK4XG1x4L2SCLHBhTDjXo
86NITbN7SfNlyW36yie3qRRumtM3VWuUyh2DvLhogK15maBl6/+oefZfl2cBDoyCE6oQjGoLBAHR
0JPX88JI42CEK7/Ri+CnKPjpZHv1s/6efKiCmX0oeSnAm0t3gl+Tb/kRekQd74RlAQATOfn+nHwi
k89iG0HKhJ9w8cv8M/lEQBcUaJZ5iYdqIfH/gZWGKf78xHv6GF5gBIIm6qJOjS+6bBeCfTWkbxk4
fzWnow4aUY5/Cd1aBneqnGm+qyj+5J5Vu7HmmThT/G1akIyyVcNpVYyLG+ML5ztVvLD0m6q61v3L
2VqXQETTjTE/mN0+Nr5G2BHySbJp/Vqp7yV17wcferrfBW5gOBI5V+0xCm/N5FLoLo1yW8mgl64L
ItP4um92Cf+/E/zdHF1RkjBNOqnC46Erohxd1nQHNKbZmdtLg66vIFDF5DMOSN+ninmvRVeF8C2B
2Napl/WM8teq7bynceMhi69VJMPSqvd3WuHp+QfOEAnn0Qqn5Ya8dDg8yn1l10VIp7fGibubbLoN
saeKF0LyIM2f+uTCCLGybTJCuGkXDOuazxmI6DdxutasvS7RGTi9tzRXTkhC2EVyRVSoR1iQrkJr
T5Qcp7um3IwEmwP08+tJRJrshuF27j8KxQrut012TYmvDdSKysboN/X8l6sFG2EkcbHlj8zqQzi+
75IP5SDaQrzLsgO8xlq9rZpbPz3E4UYgWZt4oelFsG+B8s9uG68nfQvfkXOhnBxKaSWXeMN/VHr/
aOd+fU/+T7nbkvb6/W7r4A/98lg8XQCO1cZfuy2AAuY67DRkEk8nvM5SAH2U/Y7w8m/l/88Jz267
bF1odPCAYdwhyv0pxAF6wyIgAttAy69CE/iTCX8EczxN8SGYR+5DDx3kitCYToEsUySqkN6BSEE1
Fb7CAgwvk3poy11f1iIcTll3C93IV2Wp6k4+ix9n3FY7dNwGeuC58mmjrFcuPAkJfXLTK+8j4G3O
LJX1YKtDk4e042rq20Dq65VK6/SQniWFsZFCC21BLjkI8HsxusAk5mteYRYkNLLI62P87Yc2jHYJ
tGq48tH80VSrmu5V1tDQR68hi2OGBDOFhG4bkxtH+6Gn16VLJ+Y6JGVFlnJs/e4MVvY0+7AcTkh/
8DAMcC48s+e7cLfwA8Q2l12hS7fIb2g/1ev3YlSOpKmG8vCvnfcFf9RgbP9+et0+fn58Prf44z/n
lvJuMZWjgkDX/ber5udJlh8tRhsUWT+2We3XZmq80zWsZJhF2El/eCF+zi1+JAFMXPSzC1jkz3r9
HElpT+cW3KmF5Shj5aRuxWn7+WChvbNuzL4pu3ML5W9KjI1S5ZZtdsN3eZ6h5H5AVsDuoQxfmkC6
sKSI7WMuISlnplvM9Z4DnnzA10G+XVEPWvvxX8Pr5fDizb8xvCKM0F7XtI9t1DXPBxq/+HOgyXSO
gnhp4DeFFI7N+FfIpLwToVTSdQAZ7NH19XSgoaFcwuTjoCLW+rWIg7xlENLbjD9hkkz9I2fXC8jP
Emsj2KR6C3iXYX1Sp6EuMiVxLhEyVb7hTAatEcbHYAzaDY10e6fRMO9QhamjB5TBS3JKv5W1wJVV
LE8xIhFy3epfEO/jFf194c3j9azT5lri3NB2heCaRnEr+4q4VuLhfTHMThvHk/Png/G/g+UQxtqb
A/LIW7YfsRL93/+Tfsump2Py+Lu/xiSyAKpzlKLxHR9blv1c/OR35qLHJt48jtbFrv/zYEEPtIXR
tXQoWuKIRfz7a/E7jsSFlUWYycHkTw4WL9Vjy3GHz0ceh1cd99nzxa+pu8gQOgAjkxiqbh9PrT22
QsQ/3bEKrsVAXlet8c2C8arT79qm0AjJCVq40bWW08rRB39v1qa1UieLJgyy4eaWcpFPtMyOu/a+
hWvlJFlxsMiqGwIg+agVcqfv/c6NZ3wvtST0a2M0KjuPx9qblDHbiXOyxQf49V8j9zVSOLvs0pz1
zGJ6eGTsfnuGGP/7F38OXFZMwl/NgM11jGV/hcC68k5a7G8gXck9HYfgPwPXfIcQBoIecKPTEJgf
AUrg+HpkJjOk/yQCZgI8r3nrGK0JwCFpMQvItTwft21RhPC2VAUnRQCrV9J729IqokUIEeV9S3sR
2y/yD10+DZgpA9VJ0ih1StLbZK/jB7aZAdZAeE4C80opirIXFFok/RiLXpAOaPY8irnWK26ZDIPd
Nn2+0Wpxh3f3My4MwRNT/xPIVMkO0/m6LGt0OkZHoF3cL11dLwykdikQpro07wiPRXtAEksJ7YBb
LMVLklLN6SjYcfS4nme/cY3BoBFL0lfYMeli7QaJmjqWudjd6Yzj0EdkLdNCRjcTLGflPMHYE3dU
ElL3z2fXb5OzT3Oz//5fN/u0lAgYZ2/MrOOucGBmYUP/n6v6EYLL/3q6M/z9CT+nGOcVmu2RQ5XY
IY7Hi39SvEwx5h0xDJJlnOoLLOLn3kBiGHY/NkzJ4igBzO3X3sAU48Bimmw3iMQpiv7JHHttigHM
0NF7YggmvH0+xZIxadqRU5U7zZK8KapMdUJlFimURaP95DG9kjV9KWFapjNXwjRBngwz+vNrKdps
SWNsKW7czMPGaLysBhQjQxF3lGJ0gsGYSPoEsVPrVu6WLQXeMV2Z9Cyx0f2o6/Z7JAYInpLZck0V
tIgYha5a53sjEbXV2ze7mHJO156ltE2Fm8aQCy/0+c3KZmsQQiuK2xTGfZDMCdZ1M92bZngoMCyO
JXi/igmsLzPZqDaiOOXreKQRU9aYNMoW6GZUdolkV4r5OYmqDwZlGaekx1BmVKI9ap3iyubSNXsW
3ISi8GpEXLEOQmNLeWmEHI5KRBty040v5bbJnRwTdmDWlTPQDodGWkW0kuR4a4rxrgbKoUTR19D0
b5QKWaqPu9Os/K3mF5r352vAf4ez4TIjKKqBUsJNAKuF0ODJCHqRhb4s6u9FmvzNpXi6HLz6QT8W
B/aQdySgVXlpUbPAnP6JZY4/WWIINmfqd8co5++lQZBNfmmpDC/6yx+dBH6eGyl1s2sDX0IoBgZW
gnz6B/vvMvd/xcwmItTjJ7EMwXRnFixlkCeFReDDpgosN3zotnD0U5tGfmdSOCfMoJeXYJl7eolW
UtpamrmEiz3psf8rveppBG8Pbn6Ovvp8oXtxpdPkWmqg2LNMrlR49eY6/REx/Vae8voXOcJPMbYj
CzwJ+4K8yxM1HMIHyP/0Dr6cH/yV+KG8PEegP5JUX7yUJxda1q0nL0WVRjMu5TF8yFk1Qy+bbWNV
0z7kc7i66G2kJdt2W+78a47edncxufWlgl7N1l1zlVyQQFzRbkwyfiwKv//6rz7dJ3e1/PzJXaUx
Gpo5ncKH2tygTEs2q+Kb5aEZ8wa3fhzv+0+jauvSuae+jMC3HsbJ7hXWvqxWBpcVt5Jbfxgv5n0M
COmhuet30ta3m+umd2JOUtvtOUHuibX6x4AC8bwckKkFIgx//pWFSoh1NW7DB+lL3tsmDuRPhdN9
xNuufqhR/F8lq0hmBbeTz08Wllf20eWDT7/00wufTEtLruValJahNnmLIau25/svxebti5yoCl5+
vZOZ2Sjo92FBhA96bQMRKT+KlU2tlnZ0XBAUCbahSHB65cwhQSHieOXbLeEy8SoJ8eXnT0YSfITY
xAcUPqiZV+dNuwqCafYG0yrtkvwOiWwFSouhv8+0OHWm8UIR6QyU1Xq7MyQhdQh1Kzvou9oRw7E4
pJJ6abWQ0JLRuI2F+pOwoDgzM/Yy+qICF1k8HML3YjLCjVEYli31QrQaFfAeefMwT3PjSXMZ/DhI
/36+PD9d/Hy6v77lyXKRS6ExjaIcPkDzumqv0bDeRI50Gdj9/fRZ+kh3y3Pi7OUTX46aX1c8WTdy
cvF9L8/hg3Krmg60acFWvcwLbPMK7ID5lymfe5PnvuPJmuBPad3XlRQ+VF72WG18bzKdzhtX6R4j
fuMAUemvZxtBkUdfyslRUndxdMGeSDZRaA9AlTfhOr1oNumaf0+uBFfenXMmv7aAHKv4ACmUBRL8
fLTNZi+Gecs91vt5Z11Ssjgj3D6ia06f+8Je4vSvAdo/9SjAJqwUtY6iB6jdjr6GYXpIboqb+mtb
2rNdOYL3BcRIdWd+nHehO121DxLieS/61O6m7tCaK/1iupZvSQ7apTM9BK7vjbHtB7ZxIayk2/Ga
oycA12+YUT9irPxaq24iee8xIl93X5Nr347tYTfZpY0YN7h+HOxzLoxje5e3vuHJWE7DShJpNho+
aHbnhRe9m18J9rwCqJ3auNC84UZU7WRL3fhCtStaAjm+LbvZSv2s27UTfhJtn79X/4+680qSG9uy
7FTeABpt0OKzIdzhHpohGOQPjBJaa4y+FphZ9egIf+HGrK9OSUsRF1ede8Q+ez/SQWbTO3DpjVgN
1Xuft9nieZ6XQpWC6COQ0Ov5KEZO+wImfj/4XelS0DK7/XSUjuI11d176xoa5PctqXbuHvx+Ajb3
AGDIKA4BJyC1q2v1GH3KXAiXneZqvE+dJ8NP3OnKdFPnY3NsXfT9OBT1sXa6Y3sT7Zqr6aH4ev/l
2/SQefEucxLnFTiiq3wyc1Yrmuzkpvwof2ivSBBXN+NVf+Eab0i9/jJVJgBj/NCVP2xlUvvdIEdy
Cg0VkoUfO7dzi0Mju/re+qbtJLfYJTvDwyZXnv64eP1d/L1zuufQ/fn+Cm5ajv7+BNxa6AnwlPmU
00+Qo1CYTT2JP8Yv8ov8Q/igftcjuzsWuUedXAUqqsA0emHim3aWt6NunIulDVON8k/8MdlVd5ov
2PftdbcHVn916QpdHGrjSzSVUUFBzFDpbdHZ+Q0WIdjFh8ILbjGcl3iB5LMn8rf13HgQtWLBclUW
8Ud1HxwnFwXp28Dp3Oka/hdHuJ2+Ct78STzAfOU29nhoH1MX6pKPF3b17MX87Ss2HoYx59li5Eya
S7kf95W/7LOv0V301boNj5pHb/PNgJT6TXArYjv374++aXD/e3dJfMI1SmwH+/PpmSqyYpLygDUA
cOZmbnIHHfxV5kau4MRO9XP8VLu9G9jVUb4K3aZzb0xHDC8cMWPFDrw1TiuKfgUYQNa6yczPvRXC
Ac4avB6+5nZsvz7efH3Zxbdkyl1OXOtAImF/Pdx8Neyr1sY7cXPHk23vuK/syL4/qE7u3MmO6OTH
3H7V958RSdzl+ydsSLT74KWOfx25O2QN+HmHe09lfoP99SXcPeb2HUA9/s/dlUNHqtvain0TMkRr
f364MXZX5f7zQ2rfLfy/mr0zbM1V96L9AD/U9bS7uRvc0WudwHUy29nP7v2P3f2nD9+8+Q4mUtlb
drF9cyc6mg07pn01uPrx7kb1Pj9FjmL/TJnpzctnt7afXmp+/a1xZ+fuZrHVQ277pf2U2YxvSzvF
ft0FB1Rsfy2AtNOdyOWnoqeOmfxx99ng4x5KN7cfb2f7+83nhSm4V4LrfbizG/saSjFbO7i7h+NL
aY/2DfP5TsfA7tn/Hu5MPo5kse0/907gfH8NvJfPwSG2S+de4/nKnEd6X53SuWMt19MxXX1lP+hJ
tnPmXDqCfdDsh5tHd3BvDp39tJ/sz/P+85XzHX0L/tHniUmJDjgel7ccpT633d99JlLD57KcXe7s
F2aY3nT2B3iMnfle56fkjupy73b8/M72VBvS/fUX3zzN8/am7UxHxXEeveOtbqf7w/1usj/5z3yq
4uwH59Da96TGObfXH28frzLn1r6/XjjO1/4R0imndr3j9dH7cG3aR8t9re0rv7cfG++gedcM4uBp
2Q6KP/bPL6bbOnikC+uz/6TaKifunn6no2lj3m96+7awPV/DlyjZit65fZRt34vs78tOY0GV47fI
3Y874agcbXn3xb59pl/4KbQ/o2ey11k47wN/q+xjuO5dYr9YNjUlu3Dg9LOvfxiOd6z2wZV3lJz1
y36Uzs5FRcQdHP3u9pqB+E6ncm7uYtf76bnH/Y/V0fFuv9/0zhGAu/2MQSOvfu8V3v7H4iR+7d30
x4fZuRncYTe40q5z/dT2b1C/ceTjC7d75ljd3D0N7m52Zq9xn19u7jT71Te4EYNr7sW953euYb/c
XD3w5amLR+ZVDuLv9lXv3b2krl26PxX78fU7J3m9Rob9M3c9//nF8e6PMwfwdv+J5cvtny/+62iz
ujPJvS/XqCnat59C59O8m7yj1z1ANWcv3uAJ+9KN7OQqsHnb+X2PPrgd7nwWuzpGdujyU9ef1zv0
n7rC+kHP3jNf13nHwHl8eP062leT27Ighs3N27V2c3h6EdkxfW+yhA+Gmz2LduZXt82xcI6XeKg3
kKa/rexv9m2T8pUFU4/VGvtmYF5ehavXxf1603JqXtgpLuwhcm5UR2bpS+fr077z8sM30gb14aNp
X6++K12IO8V5/GdeIRhTAmmSu4a6eXGrBFZBQaAKLx6Lg+iFKELtq0NIT8djsutIQI13um/CuOkp
TsGBe//1+dWK+sYp/W34zQtsRVakq0W7+oTyw+fydjoY2MF97Cm3ga/f6bvqmN7VF2L6c8EOaijo
+1FOQxppM2cxSuPBVMb4Y9vElRdpwb2FgKUtSPWXgt5Tu1iq0oEJzriU5Vvf0u1sEYwDGkE8D0GL
fPrW5rlZjpLAwKO3HMSf5k/10/gqvxKRVDfGPanqv1zuP8I0/j+AJKtIxpfiX3bf/PjS/6v8+a/H
FVuCCNy3/x/UoFUczv9chnIQCf/xe555/c//u+akryrOuOt/gQr+hiKsoGa8Z/jHlJVUCPzj/5Sb
BAkQzK/jSKp33SXEnf8np6zp//cXnAUIAbS+K1ThnyeVV3Yq6Kk4CWS9DdAx2yZtxciURJCm5UqK
tLbA9JU6LUqNmQXPcpGX0nMUJuXX31bm/q+T9jsx2Ma/RhOBejTZcOpPBPkk3DeufDxpYR6EmXk0
7LvQ/vDx+vYRX+D9QU7d2bdjbG4XYlZqpWupeUzt18+8dZivP7tHb4fYWI1Zr/J6sRii9R5eb57u
E/d+cT7Rn3xhKpts9tuBNq55rTbZrM0MdLW6nE+Ry2TgB7kQGW9AeW+G2Xq/gRzRxFqyLWlAAb/c
G3mPEYp2ukxlW24QDM1dy/Qt41GiR07MaUucNCdoM4caoK2oxzS30G/q3f/VTm7rlOr838u87O7u
LGd/2xBp/++G2FjEeha1IciYeb76RE+dfQtv5IXlXaPif1tdaK0RvFAA/MD6CRklJaNTqwvt6TLl
ltHtEV8YPSENIlePFQVyW8G4f38669neDgUdnkKpCGVcSruboYRAnjKr7vYCFcenUDOPxTIl/iiE
6XGERhi+plq8cEjXO/v7mECnIDOnMIeE24rKXh+d3xLF6awmC1xwtGe3UrtbRPhkNdK+bi7LxTGX
obJ+f46bPBf2igFX/UKMiQrDxArX+n3AQEhqUu8yA+Ykv+UG6Sa1aHSHRnMIqquxdtO0DvZdgoxQ
1NXGlaY1ld+C5XNSK6x3YdqNX9CwgvG9kyC1CSqKu1kcT9SLYrTiBQSLPwh6DmuOlls3RhDqCEHF
pR8CFNlX09CtqG7joFpSfiWgOuWBk1Rg+qzrnSa3eLCGGHl6qkj8Ks+8asgvVsW3a67CWm9AskYu
c9V03di4sssJ2IlZd0oViTsry7JdWdI5//5KnwbFLDQAfQi4IXEET7ty0J0u9CxoSpCKS72DeFmG
WDuAuUTomwujbK8HShaA7AEkoBlC7C1uXNOlQRhbQz92By1w81KZhXDMUIp77OFfueB4nRkK1QwE
6HiVeWa3BEJyCp96lAbqbg6R60gZ+ZkO+d4zF7X/8P7anRtqxZKgCw8GFnjJ6dohhGOWsSKqu0VC
X8aooX6S4ljaRXJ0SWj0zTaBvef9hpOG7aIOvVnARMZfDGhN39GJqCHdXo1ul9HY8/6EtqYFeAxE
4dw9jgKqv1scRtD2OHSj1fto08o/i0paIqdB3PNnFliYtaU1qkerHay/sU7/sURz6ixzzPFz6ORC
aQkOZ6rzm9lRmxHrTh2CfRiGJbXLIWteMy0d010hksvtNKP5FONr1TZi9HBDvT/rrXHD2ABSp6lk
7f6E0HNz0aARjqpBpS1DSkV05pewlDR/AooyOkaTih/kwQoviXhuVxpNUpxzpMeIDgAjbCkUzRxF
l64Q9P1Ql7GP1Q1fKx324rYxlCvk50uipLK7cDW2h0hFzJlHg98wLFzJjVHV8mCBtNks/byYQzsS
tfKmLqP4r+aN/7iZ21vxaxR6acFYIc/MJE9vhaRL4cwFLP0ameMr8n4lfERat6PDXrjw6p6Z0Kp0
jYON8CM1zM25CQdNgrqeCekNBH8jNUnbWJZLPeZnJrQihzHFq4CmuAqV/P4WJWU9GUtUVP5YyCVO
Urtk8S60EKOBuh87dIEO9O1wvOlEjOT/EWnQ6So+Ga43y2BKIZjwR1El90W/7pWp5DE0r2N2gVL2
7fpBOwrB0SqBpyPXvJnZ0gtdGWn67ItB0NxqQdbsRZj2LrjS50aBSglYNu0lCGVu/C+BzEVo5Ihv
SfksIJAVN75QF1/fv8RnBgGex3NhKTp6i79aBX7zUFCGaHNLSEZkHqXFS8ZyLuwkjvqf7w/zxlaw
WpBRUWLEPSG226xYaU5TDfXv6AucyTujr4NrWYThvprNxWnnaf72/nibQIdTAP0UuwOfPiLsRI2n
h0HSsirsUc+F9ENdiUQRz5KUtEEhI6/d2hpTt6s62TOTgIymEpcXtu7MWUTQB0gl7wLx41Y8IsVe
GpE8jH6rgVIPqliI7TESJzur9eH5/ame2cGVbI0rhkmkE2kbB81iTt+PNPphEUPeP2eW7FihGF9C
PZyb00qCT+/Kiu38BYr47aQEVasgJ2fN/jSr8Hx0CDv6JukhaV8yWHl4f1bbcFjFi2P1oN1fX1VA
YpsTQ1txR9N6JvhDOCrmLsr02rwXhbB8KUJBuF2WIm8/JbllPo2BaX4omlIxvToSqcmXfWYlF6zz
hkx7FUKCOJnuHBHWbjhut1X4cNITNRlF0Q9Zh8GW42mw9oJRGNkOxILauHU3a60Xyzi9LuZdJG8e
6QPKSQjWGvsUcdpil2kGQmoQdiZUcZJOeJHCmMr5VCiXZIPeXAA+11ib2XSgP1yBzfJNupH0ubLM
fmJIxvciEMTRieS+c6JG1q5GOUx2Vm62Nz24bU8W5/GCNX7zUK/jw/fBiWH39G1gBx9Npal5Pfuz
UlNKL6AFk8Yh3qP117wGgxpfF8z9wqF5c0QZlMwNve/0Sq0Uy6e3fumXbpILYfbjOBk+p9YALUyY
tmUAZ2uBksn7R/TsaCsNJu4fZIJbMYNqTKdm0LUZiqB4OBiJ0cZ22NaGI0eyeOH4nVvOleV75dnQ
eBE2M+PaByN9LrOfdTSp94RcmOk57n2rjOGLMeTJmwwjvCSntwGQ/XXqsSxAPdHawXhvfLxIUqLF
QNrbX8qugR8nyvo9DI/BvRKbowq3eQGbCz3wlZF+FMOxulMn3QsLJQX31yh2hg7TjUTYkjlCFnaX
2EjfvCrsN24gXFvAVsCBblZFoGMoG8VE9GcV+qGoaOenrA+F0aaxoblSxOxS5HJuG4C1GhoqvGzF
luAyMJLYFMdc9LVMz2gnKqybWmnL50qtQ69vwH+Xoy5cgEWdHRRDCM4eiRT8jdNTLWbKAF+YvPg1
VKKwXyVq42mDXD/KcRN9iBQxov5SlYpxIao5c75JXtBzs/r45MQ3dd+pXqWnulj049Gq6FuhBVvw
MjgAvyNa2Xx8/zKdmSTNPTg60APhLyqbB1tAyjdLDWP2EfUWOEVdltlarPe3Y9QWHt+BIErVt3/q
yK3vGB4jhOU0Z9NIdLq0+qCUmdLoiy+SF63o3lHr2hHHxAi996f35pH+NRDWeF1IyNg3e2hGkaJk
ZJT9PBF7GgOU1IcQ7RIO5twoOveUSdHkR2fn6XREujknqSsl+FabcnA1WN9FF3Wb/CLuZN2O3xNb
qwNAvxU5O2DcxEWbm1fomSUEqSD5dSOKk7c0c1+7FdTLi6OE6/JJ5IGfIOtU0XpZOgjoqkZuIeyK
GtQ4uzEDDyZWWhr7sRlrf0s3/8dQ6tw64KGvLdl4WlyZ03UIrKCo4ryS4M4wUUkrk1Rrd1DvL5fS
C+euyO8DbbaVWDULZoWBtGIqQnspaoEq6FRnH6SmVi7Bw9+E+5g4iJdhhjAJ20hvnU6rrmmuHdMC
6yMIBrJcivBRTzr50E5T/phrrXEXA7tFqwjB8gu24Iw7AYHXquhCJxBKLJuJzlC0zpmBLUATsHjS
zAUVrIYujg+8C2poZ50lXodCMB/hBgYCOGRVcuELzuwp4d3KigF5ri5vAxVDLvva0lvR1/ME0hhk
EtrxSI929WfiHb+ePE428SexuIrwzbrnv/m5xZwtaZF2BmThGtryWUVxeu7yCzmFM08XEcra5s8d
Wqs+p6O0Sj921hQYPm0wOrn7fISichjj/BuGKEodyJnU1/dt0JnDSq/WKrTFPlJA2wwpp2VU1VFm
+KUAEVsT0twE65x4JAQMLsQ/Z2ZH5/vaq776zG+IoPGMTCnrJGhsEUT8DJ1ica8AHhtcq84rOMNL
o+kv+H7betDqoMNwwgFdu5tX4qvTFUXsppolCbb9XF5qY9fOiwz9Zp2n940U1VfLWFQfwjrsf6qd
AhBPX2LpoRwyBHHfX2Y4vRlpYxyJpkk34ieA3doGuyThtVxcEt0fupXWN53wRnad1NUPghiqOpyu
jVLsTa2CPSfuLVgb00nWvnUhBGc7Oe10qJCHYtA8PTbTlySM6tJteUHKQ5zIdLl0EOeacJ4o3UtR
QLboxHEgx244qKDNxWKBzVKWso+SEOe3AMzb+lVZUpQkrFSa7nLdGCvHbBVNdwcSW/o+CiH43QlZ
gqLCLAvqeBWldWc6i9qoI5p/swE3JARr35tm6H7igNbldSRrQotumJy+1EKUI1aYd4bhxVlbftD6
QUULuhXExa7aFjLSUu7Ub4MF17ETi0GX23UhsSTjLFivvZUbk6OpU9q4qTYI5m7iZoyOMNCG7eSp
EtxRHxrKDwkdigGkmIO12LB9lhpkRnWb2SpBoGTntQk9Pyja6bME0Le7S+K+uRlGTUltPdKaz0mF
g+5k5Lq+tEEpmoc5j0ewg5Y2v3RD1T9VXVEkttIu0pMSJ8KPuZHVb2bbqfWeJrvxQbeySmYzk0qx
l0C2ZjdIiexwwydNecgkvUH2EprShyYWBSjeIPG479pKkmypCINvQLgnAzKboLrtxGCA2XQoh+ey
77XgTu9DXg9NT8Tay8omv+0LqWqdnHzW5DTKKDTeqBX55xGVF2WvtGb2PI2alMJLOvbfVXGYQx8e
OgjskV2IJHi1RO2bGUpANJW6KoqrKO/EwjGWqQaRAyt4xmvYy7Ed9HzQrs1Ds97FBVHpg7iMZW+j
xirBizzAxOmYmSKCb8uTeaDNXhxlO1KGFJRZHsl+2qxE3JNslYFTynmrINIwimsfYqp8K7VQsxCc
kkbDSY1myI8mDYNfpryfvuFCLiuBMUi8QpKRNdHkulF2DQSwX0NTLL+qSpdLu7LpEdI0AmixYcU0
hVchFPXWTduseahwI/AiepHP4JzBXyl2AIzpahxbTshEnW3Mplz1Qh7Jn/9nSCc0jCH15Pls1x89
k/20wzmuLjVanXmnLd45eN2IRNFKWP/9by9IolRWLSDW6dMH0kR2A3946qUT7OBNOI1QzGpN4TeC
Eq4if11wKfQ/Z340HkiU3PgEnMHT4XMFcZVRrGS/w0zC34XcXp5l0QUzt5rTrZHDxjE/wkPKOJtJ
TnPfKaWSy77cCkM52/gHvPym2NPtBW9CQZeLkhlf6SFpy5/vW9hzrwvP88ogSSGXV/R0girU/aur
IPtzltSgRmOEUVpFXD5olWlA7a1/en+8t1Nd0WFrG/0abcrblyWogkKQolHzlyDvUjsaBFjGrXqs
+ishXRAsFlptmXbRIuD+vj/026NkrAp7NPCT1nhbz6XoJMW1MCWwiIeJBZWwoXwN41REPkEczdrO
S6PovZ4u0dGWo8i6FHueScORuKVUtwYtxGbbwKWbIx1l5yQ/6FDGhv6ABHPtFHFR1rYS4md7HSGd
ZDdC3Co+dYBK2A1qo+TYf7F7VsUCmbn3l+StG0Mpj5wWaAFcYI7B6e6nQlwrUxanh7ppqUNbbWNd
za2kHYcmNr+8P9bbk7bKRBB6U2YzLEKd07GqUKuLUszSQ2Eq9I0ocerRkN3DljtaO4SWLmmhvj1p
xCxABlhyMteqsbm6wxCrZpwtpm/GSboHEWTaurbkN0oyS/u4pVN7FpX2wk0+s6BrgpBGfeYIHGMz
qCJOa3u/YvlY7uyWhxzq1FlfvLAXL0ndvjVNMFJiMDgTuvi2cNKEkW50Wmv5pVbJOwGx1GOXzJeq
5md2DQlfbs0vMiWO3+muScFCsFD1gHLEROAJCYTHNkInIh7FkVsqRReyCJv2kzVkwJOnnkZtkKtC
Nv50wGRalHEiaiM3LJcZqS+kpRzyGUp9NY218lDWxagfxi5tc2eUgiDYJ5EU3bVjY9zHgloqtjlO
lBaToBGeghkNC1dqlRzORVktNOgaoZxFEUHrHhKxG4JbxAnUTx3C889LiCu0e//QnzkPAAGI9ijd
QRK1rWbHs4xrqXWBT/PfJIEDob3aQwXUMOw5RC/gz48fnQVAHND+hZVoGwkJLW2TC8gfv6p7c7Yh
oUaKg6xx86Rm8Hj/cRgJHGctSEJOLK929XSr6llqBCOSAr/LEcTOw0H/1Ot5cwFrdOacMwo98ysh
DB0VG7thNYyAnHXgl7oQ4YykStI/i5MumRcGOvM+QONKYwbwYFLQbwpNhjrUuloF/mLExuLiLst4
f0h1N22Pdk0TIAtRmVN0Hc8LOvV/flDWdADhK8cegsnTtczIFwtDKwe+KHTxEx5RJ7+miVI8y0Kj
Vk9/PhipQYI8YlgAY5vkR9ia4WhNg+ALTYcoNcrViV3WtXgY4HS/cAPOGBAOPvldgBV4GW9gN9NC
o7w0C36YWZDGD13nwj817rpm/jpzPS68aGesPsUKcJ9k0ij4bsvJmth1k5VLgk9pPLqTxbpB1RDN
mxZCabuoBuHQSLl+4eSsm3Pqv4FTIaXP8046h6a1083rhqibeLsFX65yZKLDXIwCJ62lVvN6HbYe
V89H3bKVuBi/CHJgwt7Tzuofp7aRywBTAWhGJre0TSOmxaTnmt4LPonLXPLRxgQYNoTaOO6UbJhF
d7FCGA/NYG4e3z9O524o/M2Q4K/ZJLAzp9PnKkZDj+iPn9WLfpVDcOKEhLMX5nduFCQxqcyu7iop
09NRWoiOtMYs2dl0jgwbEU5BcYveao0LA507sfRv4qBR+qZAsZkOOsVqqiHx46NlQJXb6irHiofv
KjI8ThOikPf+6p17IrgWK+EGl/yNn9JZcZJV6LKCiGlVV1XKlvJTp9tzMvyDy0ENfa29AkvjqGwM
tqmBQ5X7LPD7tAMe1ptJ/yBGuQqSMe9XJXO1YnpJbVl/bgSwp1CU4PvSgfHGCJQc/W5hjn3QdT5p
WTqFpUV/zgbyMyRbC++P15S15L1FQk1eeZVOz4qWkVRfg0k/k7TJlgMpcefIhNtnbtsL23fmWFJk
wYyu+r0kOTd3n1J+oUhIg/lVosW3mVxEx14fkv2fTwgXDO8I6CJnfzMhmMGlscSTR1wym67MNum8
sJbCH1aoFe77Q22YIH55YLwNUN1DxQZ6f/vgylnVSGOWWH5iteVBJb+ymxAGWINvPVxFKDM36wLI
vsMelF47oGeJpsDHRlmQqcoE80L+88yzvBKNYNDW2/8GhpuR2MibaX3/2yqlUGiW1b7sm+EYkkdz
YiGkT7rR8fh40OoLa3Hmbq6qHlzK9b68KRXHwMeMPmdsai1Ncj3qE3Aos1BB5erChGzO+0t/djhi
VMwOBvxNMB4rcdUXioa3KFjVIdInBfUjVR/vx2rWLjWjnjFzSFEQgvNXlYuyfsxvmZUxWKzRHNjm
xQBKLU2TAM26rKC00MHHnonWhcmdSSrjmVIZBKQs8/vWF9aFYcwKrbP8Nls62kw7WcmdXo7UxZsD
sRF2ehmEyRVp/jbd52E7lF6EoFFNPnSaswsX6lewvXmz+RRyETSZEyhuTUQyqq2amGrgt8kICZpF
EqY+NmVeRndN2ZBujbLEDLxgEYYJZZc0vRryZPqhz3r/GlVm2dl1n6HXaU5xIvEuSHm+F7veQOJU
Vka7D0akIt4/Hud2bPUufqXm18rk6Y4VQRxO4hIFvpU0zY/KUuJPYpqWn8DLZbNbJIMmXzj/b+8e
oRiV8jWoIKTdmgKDe65FUm4CCljGeq+2g/Qp0IJahL9WyTqvreImdQHlqI9L21qXKEXe2lZTVCiR
8XSIa5y7ea96rU0Rj01N/CqlsRw4hxJjl04A/C68T+cHUgE7ArPB2GwGikD+9l1oGj6S2uZeiLLi
0KN7cuEGvL3eTIdXAsAayRbO3On+wfjY6GnZMkoaZTtpGVQ3b4poBy7xkoTt2QkRAq1CcasfvDkq
EYKxEThlw88CQDQW/QF+JQ+XuirPTgg3gsQhWR28stMJAbIVl3bWDT8ymsJtLQnCykFUDobQ/LmX
xNoRSpOMhFnlDQBWVkItnqqRVD+mwjELcfYqK4Ltfi4vsUydnRXavNSboFyjg+50VrBwovkBItFf
oumjBFgIIPbY7s20Gi88bW8v9Iqwgn8Sn5lq7NZljzVQhos+GQC7kBGMpcLciXk6OpNVyPQ6KX9z
+f3HWv6Z8QARA+YEBgicbJtbCSJFRsmL+1SUungsxQB6/wzGo0KBNkvSx0sm/9x4eJtcKlPmj20f
RJEWEY5Dh/kwEvG+p9T9QNxWt9dBPmjfxKBM5AuR2Jm9owcC8CaAvbUharN34dg1aS9Uph8J/WzH
5VjaVPANd0ZR/IJtPDcUG4dzgKspvYFzIcbWgR9T4D8rFvMYaV3rUgKa3EIthgtDnbnNZA25yKsL
tLqApycytWpF73h0fGUgS9utLJpTg3zSnz4vUNv+e5Rf7/dvDoEiJV3Vza3pczUAX1ryTM1vHp5m
M+78Kdd17x+MBzwfKjVMO07P6axG3LeZai57VS7Iehel9TAjz2mHU1nsVDUR/zzHsnL30t8BvTF/
bo+/YA4GOb7S9I0BnTujReNUB5BHlWu61E2y7sipd0ESmN7XtYxOFtja2N9eS1ocgoK1bETZ6SoK
U6nKiUzzJXUWKM38yqT6XNOp4GpJI39/f2nP+PCMDzyBLAjgOuotp2vblUsaKTprOxqJWvmxFKY/
rHrpIYuKTSNzcllvy/u5Rm9kbzayUeMAKe1jrsvtsSJFRrV5jFDpe/+zzrgT2AIQnvS5gKna+lxF
Myd9MykGeSdtrmzwAtJN0gTGl76v2xEFRdlqbVMZ+p9SrVECfn/0c7eIKheNLqTY6CTcnLd8hUbX
Fg6v3gitO2V67NBGLBzeH+WcWeBwKeDGaI3kB5yufBQa6hQLlB2MtJ5vm75I0GucTdecqm/vj3TG
oV6bs3mpfnUsES+cDtVxpRYSPKYP5GG4GwvAGo5EnUN3piLTP8E3gFpabIXjQRQJti1ppNrbCZeK
SGfWlRZJqFOp6RFQvPHSlFihwWa2EDyI0ts+rQaUTIs/huZDIwCXAaTJQNnBjW9OdKOrqTwiNu4H
RRIHv7IjoLBns8sueGnrqm2u7gpMp8WCKsOabjpd1SgPV1xFGPg0GZSBm7UCIm9N1qQvWRbo8XFM
svpGkTrxUvL+zGuJaArASSTQeKS35mluqLwXZcb5zFLpumO1j5MRhTdq2HSodJn6pRBoTfNuZ7ri
DYH2sarUnU9napQyPmIqkSVRleFTagbVjd5GJjUSagfRGEyeFuOj0u5q7ds0yXej1F06POcmTfmA
8wM9gCpv0yeT2i1LG1PF6hst/TQlZWuh4Z0nkIwViIF4/IMlvfDwnLmiuODQJVBw58XbPjykPUYF
zWcqg52BUuESxbZSWtUuaeZL1FvnhmIsUjerGcZLPl1iRZv7otci3jiADM9ZbKk/WoyzZke5FtYX
Tu4Z8wpW9d+DrRf1twdcFMep0GaiGL2PRNWB7iT91C9Ze5iAjxV2tITSPWAP07BLEMKT/745OmcG
CDfWwj4UK+LWGsnUHlVrFkxfkMfyNlbT8ZpOAfmCy3xuQYmhVkODYB97uJljij9R9TPmddYaT1Xi
0JlmXfXg4Q8uLOe5CZEppYQMUPRt14wahcsiZnhdQZ/UhzRYYtcslPIfjAIEc42u10LuG1BAl9Bj
V6S6H2V5tF+Q1XCXuK689zfnTMsNpO+UBXGL4aQkfX66biSwp2pBtNwv66yi105qP8yKYNlccHJ6
aqo7VTBH+0qeYretAkTraHW7BjxG0VLt0UEWRsk2jLq5zZOwtIMl0S7s7Dm7S56Qui+RF9wjmy8M
htVVjGh7tRIZ5dASXRLJ9cQiEr1JQjb5woKcM36/D7e5LPRS5rEYhrpfDYP0JehU5TtXdch3fdmM
upM3auonVVQ+0SigVkfAM4PqWcFSX4KFnDvRdBdhzNYiMV7R6c6UqgzPhz7ovjAm3asVSbEDfiu8
S7UiunAKzp1oE6eUMtXa7bG1Rux8pBfmbNDWKSgOqJLFDSMwj+8v7TmTTqIfGVm20njzjgGjHmMT
M+NH0WwcohYRLgWwFmmOsriv1SG6UK85c3AUDoABVwM6X28SxDS9VR10ijpu/dJfBQN0DA3637es
wORMmlaAX23/gWGn9K3gWpPSIUe2Hq/fbK2cWkFoCgyqdFlgp0Ulu+MoaL7ca/H1H68nPQgAZ9ba
CZd3e1KjZYBOI2LX4spy0LtCyKcqw31kojpOE1/nvj/emQN5Mt7673+bWib2SzIkieGHehzDbi7L
t0bZTkQIdXLhzTg7FNUMVBppjsGFPB2qmgwk1QNZ9/Mqye0QyOvdWAvjc6kHFyZ15lDS0w9+gOLS
CizZWBey/G0NsCs8jGU82EE81l7Tmt3VgvKWkwC/vuBcrV++8a0gGF67Llf5yTde5BDngrIoXXhQ
GsPIDl0wFM+rTFjppKUyfjb1yco8MkJmaFPml6+6dEgO7+/jmdtOagN0BrUpHNptdq6LJpH31wwP
fdVKnlYR/PEG1Rdu+xmnA9NFNzIEISsWZHNaNBkJnrpWQpyMrrqGJ2S40c3FuDEaXb8Og660XFao
g7+4s8IP789wSyhE7YMqHjVadBHovKf3+vT8dMTzuTAV0SEySqvGEwB3TTUoN9Xrvh2BGEt1SX5w
qogmYYtpIyQysoFK5yDkVenKQa/um0lXl93K9wATr5kY/X4UTDN1NbNqYGKQVqSyMar1pRaCcwuH
GswvHmrWb1vP7kGR/xdn57UjN5Kl4SciQG9umZalUsm17A3R3VLTm6Ann36/0O5FFZObRAnT6AFG
A0Uy7DG/MWrLAxhBGTdG/0hxzmEfx+/zZOkePAyHfDdr1RO6qe7p/rxtHTseATpNEth1000MnSrM
3W5SrmqhjkevX/RLWFgIw1bTuLMJt84B8B2pxEAUdZtjcOjUolzQtu3jzLsIEB/LAaRz3v2wQ0P/
4Q6G9n1STBAoSWy6j5lGBrTDn936XFTIMHfh37edLiP3usZM+jhwtSlBcbxBmtyJ/m3neNm5ZTae
IlADpDK6bHIjM/NyP6ZZGqnmnACs8ere9uMkgiaV9EqzHOICcKQ/2F43nhKg5nuawhsXHPUeEiiq
GxICthpaH6mLGkOrXA3q1/3bYsBrxm+GipwfMT7rY2vGvdh5mTYm1uRSlZBWyc5Y1zqmONFrL82U
Kxjpz7noys9qXnwuOnfYWcGteWU2CQDBEiEFIP/8+ZPkWL2i6VV4zfNmwkpaKchm4HI+iNEZGn8A
WlCCmqiKvZx86wthM5IGsJx0HlbPxqxqXd/lI83nvIsR7a6VUvXh8qWG70zNnj3KxpUAVpDVM3g2
pKDIy890eiXnKaHd3Ey1Hl28zoGO6s6D212r1GoqlL1c+1fs5NGnUona/7OB/H/bA5vDU9FWZV4M
JXG1hTJliDmubghAQ1c+a14Bnydy2hknGMKM6bGHyVtdTTetmkAs46B8uX8tbdwVUgGH6j09d87Q
6vOROaq0uUnjIC0GZ/gJn6KLHyr233Bc9BHiQ+06aQn9IUOPqwf5X/ua19Z/UNiXcH+AqDauozdQ
PIBwYs5q4EzK1EZvcrdPfTfvoQo5UbFzgDY44a7p0hCWFAd29jqdrUo3zxbFUa6NsJXorVcbkXpG
vgS792E2zKByqhoCYq+0aCPEtlq0X70iSqeDqke5cxZD0aQXB77kgzUpSv9mVJT5aerp7+xkZ1sH
gZXhauPBvc1SrGKsVa+JFNDUY4/wf51FP5RhaMxDmDXoJd3fCVuXGZuQ1jOXKYuxOnZFFqKhlQFQ
jEubxMgSleWbbrwYQWTU0d8J52c+3x9yI1riRQQsrpN7UhNaXTHEOOgdIPURmLNWnNvawcR9tPXT
/VFWMuQSXMMNRjSmIsgKMH2Nmc3cJZkq1yJiwYW0+CmiTEvetJY2J36jL9nkJ4YeeQ9z55XTpVed
RQmqfrRgtwDeSoNIN/L0qzDNOPXnxmjGN2E59E/xmNhI8RtDbR3mJZW+avC95wc9dermY0K2bv9S
iMIQui3qiagGCsSeTssGvQGGJ4cGlC7d4JvjO2JVlAFwTQLFyw0v0OzFmSgjAHXBBWL2ord9qtbN
QQ9RVDn0S8sMF5bZ6mfDUPKn2sugvt2f7a01pVbEWUYalTRNbupnz4atKa06GnYSaE5YB4mw60Oc
A+e7P8rG0SCuAZ8MZp1e1rpwIYTuDo3tJkHhWOmDSjj8PuuW+uIkpfb9/lCbHwS8gX+ked/6OVqK
tEmahSnWo2i6TAAvDhr0w51p23ht5d/NMYcuQ4S4uodzVWQqVcsk6Hpw3YrTCBy6GsAEVQ1frDb1
7m2kxfXlT76NSURHi/xznQvmy2CUouMA6pEW4XUxm0p6rISb78zhxisHtlNyC1CdQJxP/vmzTRGO
blvZUZ4GWRSTEvGNFCkTRzewTMnKcLp4oZvUT1T9h8+orqSvB0ST7/CBliQ6AG1ZXTSRWOrJzNBr
MeeGtMzTzYMoRP1UNmp4Lbsuvt6f1427lE9FawiSCMWR9auO5kNUU0mNg8Lq0vMCLPhqLrVxTOZ4
/qpO6Z5wwsZ41DORHAZkQGN3fcOB6nIgIYgoKLK2PuUxdlxjmpQXlJumqyrKP3iZ0BWGzuuCL71t
6znGiNBvWEfBPDTgQbq8Ps9c5Wfoo3vklI2TzlC8gCYAA7TrVs8SV3c6xiKLgtZOPIBytv5GqLUW
1OiJBfdXbXMoyrVsVQlEWWcSqKlqeaWTHQ4jbNMlbfM3oYjcB6Xoxx3KzcZx/+3uK9EF7Mh1cL1U
WjEOfRYHCxrA5ZuhDY3Gr0kI8bsVCwzjOU7T8JtVdLhJ3f/KDRQeXTZwZTRlifluNqdmZUK36E4H
1YLW0wUQCUTOyfWqn23c6W+yicDz3C8ixBPYUGeEgMG+2WfHTuL8YKd9Px8Uoza/Dq3kYIu+dx57
m//hZFtp8hRh9hl/uf+TtxYGiL0GwYu3nArgy+sjg5sEqmXwrqOwokMEce9KFSh/IPPZkxbcavBS
4EAnS7bwb9lDCr6gM01dT8KY9aekESaBcDWeBj2qDoWI49NYtNNJYDZ0FE2sHkSX7Ikjb1yXqJ/Q
NSf040VYX1dt645Nqjay71oP/1XVNDygkWEeQ8RMD7OZjB9dq/gVpmLY2Rsbbx2xEvUJMKOkfOu2
8hJbFVq5NHyzIeyuSIPY751p3FMd2UJKELF4nDPkzm8pU9Nc98akwtgj3M5KSPaKGR7npOvjs14Y
zXdgMOnXrlCGr1Y38H8w07gk14yrqjorS5zZF6dbvHgnGt24RCnaQUHHxp1ttsag5VrexnTuwco2
TfY2caLlPxu3aCSRZiwz5rD+dn9Xb6wyMDQmmhVGz/kGLzg6EdIv9LrGhr6LZ//naMm7uLHfisj+
2mjG31UJXOX+mBv3jiSe4lCP9C+EtVWY0Y6QAppsAoAcGdX3NiywT3EREowmhzLtUv9UM9vcues2
Ti9Hl8SCgyspeTIFffb420YRd4S+kC289DuVpu7QIjyFoM7SHO9/nfybVgVgQkEJ5qa5Tatg9XV2
Y9kIRZs0thNzSA5KpyO71NppPflCcNr8yu6s4VjFmvgnapY2PHhFo7weDkcczuyypLTP1pdV1eTK
kAgKClqt6AXu4ar91DpWCDHI7kT1+kCY5jOZDWPC9VoHwlY7AWnFQZZGRZ+DRKmiL40Vp4fEGMSf
fNizoeTl8Wwdh0QZoqkYwmvSpuVF9Mp3o07H86xl4x+cRAo6kOUQP4LjKHfxs5EKtCH0NOzhzBST
EtR6rD4uDZeDO1fdwZ1a83J/32ztUMiU3EWehLmuw7XaMCim5SK8GmqGCB4Cz2p/0tuu+GVoi76H
0Nw6g+RGUuaFHvdN7ywpVaG2nQ3Xw7bayO+mpEif8Ae28Ome55oCS6prsY/4BA4ir/9QwnDAyVzy
sh35cmI9Y7LHGNWS6+Kmw0n6SDyVVYHXZ2WKPxiKCh5tZXzDOY6rs6hMiT27MbwnUUXLuafPemjN
SL1qvbtXAd5aPvDBVEjAhYJWWg3VxYNaA1B3rlk15u8LVYs4e7NzGJZa7DE4tq4YAifagrLdehNp
j45XZotKY7A2e+e9QDEh6ENT/QA0H9EArRvbt6RZbQCxdPw+0prZy6+3Xg2wlDi8wyEliFvFQpGZ
KctYWCSGcRiqgS7Csj8vlE1+qXkU/ifQtG6P0ZgbX4kW8j0839ZUe791Kyjs8wvWG4geHm0Hz7k6
xVy86wp7OtduiysAGPKvr9+rlB+B8cBxBIErf8qzS8CpRJxYNHyvVT+E5yY1lqMYkuxBbfU/wGjD
paR+z0Cs6frKNvSZ3EphqNZzl8faxla+A+R2iEU6+UPW7G3YjU3E5EkwDTiw2+ZIZKVlnyyue5Xo
3xbsl7V8FqAY8U0zquj7bGW8Xk2JphJJRPUw623y6/7kbgR6gBJ4krllJfNpdWTmqGsWowI4pNeW
c2jaLj8O6Oef7o+ysVvoFdKnBGEB3WndbjNcZBD1GLh2P7nOeRQmJrilPl3SJrN3Apvfoenq7Sds
RxsM+sCG9ERcuH1l9Z53HXo1G67WmGRG6XdUBv9BNGz0vmp1HuIF0fd58ytSOutxmczkSatDo/6y
mIjxnMyhdsanEb2i6Tx2Ys6/KOPgNEHWzY6GoFMVFW8LLS4+VTV9Fx9C0PJkD22vHOaxyZbHodbU
TzSAu+akIB3eX5Y5nH96aY3ORhK2unHWxxnLQzCh5WGcuzgJqhwLAVl21pBygmIcP8wjTq1e7n3T
nHGePiDM57UH3UhM7Vombf5JwzPT9ltI48NRb73qv9bsc0DOdVt3h7QodTTu7KT7W6mEHqKS1rOV
XNHGH+3MnSe/tjOzDPJuEAN9BrNOwPx5uGWofdoBQFJpk520orYW361d8yn15jT7ikaeoe7sjY1o
G24fyTangA24Pt5zMyxpL88cVS3lMI5pHShGihBWaS3BoJf26wMlxpNAJ0SNblVCEkLQ0Bqhp1qj
6nyo8Pd46GqAV4Pq7ZytrV3PHQiFitIz6gbyz59dXB3m1gKl2SiILTOrzk5fRtFByyK3PetJWu4h
EDfCCV4+ad8AbYtm6/ooC8AO5M7KtQcYdOZ5jP6y5gmPSuSbj6lpmkcqx+POcdv8Rv5WKSYLtml9
soXdiBY8Il3IYWwDFi98QkPLfgfRuTvdv0S2Lkv45wjkoglFo2714LXOZM5j29CXALAy0BHSI4oW
VpPgbKw0qXs08rkyD0mumg/QrRBjS2PH2PN12/pgcEey5Qrl+Obdh5peQJSgWljHY/QZtGx5MJfG
/VIoeruzU38/ouurjF1K7RzELNjk1RcXSeMYHera14ZAcP7Ue2X1g36ogz1hnpjxOc+XcT73eljm
b5ZESR8jDLCFn/aZ/S1Dj/+pyGuvC4zcUsojomn4+KoWiCYoSIqZfkgi2ysP+HVhOa/EffNZ5GXm
Hsa2U1Ef6zKlOJT0Rv4Gu5F+IVQtlTNkbO0Bn6Mcz3AETt40UZj8AdtMis170qoCWOZ6H0/U5BTN
1hVUb4rPWWZ4l3q2kWBWJ+N6f0dtPH5Sg4NxkNrmCZYn6sUBTXUPwQZOTNblqNsX3L1Vnews41Yl
iVIzrUYaM9wG69SsqmvTawqTZUzM6VFUBrIYltTy9jSmOC1N858aLv5psrNv4xAnCBZpv+5/6cYl
y0+gigRod0MtRuspZJaewjFFDeCqmFk++lVSLyeAQtpZy8poBzSwcUy49ijw89ibEn39cmrbxc7G
vEV5JAPe7pfhkB9MT0kuvcLbe//bNleRGJhr73edbHVKxDIZqdUbytXC8OeKutd8Hb3G2gE6bo1C
Yi0BXVJVdV0USkqBS8wYKtc2MnEvbQDG6x0Y3vvfsrlXJEgOIVVK6jc5YeUqiTvNFPDVsHECD0rs
tZwM891gU/m2vGn5j561avvm4NmPRmEt8REEmP3h/s/YeEoQVHERw+NGp4axekombyxwF0oo62dT
fJ1hmR6GvklPhKYoP3tTf6FtuCf3tzWoxCoBPwBbDhvj5ZYRdKYKMxrpcscR2uuqEj4YWlu+zVHx
xDyhFB/1XnQ7FYaNRwXVGDYoF4E09VhdAU0rEnuaEDaJ4qT+oiFOeoo6AUhxMZLjpDTFmwmi+iGe
eDm18k8YGBJvgikWCc5t1UZFo0pqs3EuaXK+Lbu6PGpe/St0qTRK0u2rjwp1DcAd4NBh4t20v1Kt
02pdb8NrvDj6X44xx5LuOu+c/ZvMVLIgpICLBDrzjzxKz67VWRed6OhqXL26dT80Q1O/6z29PfZ5
7zyJwnAg4dWAEsEvvTrRYGhIJVLLkXIyMf3LobFLC1P8HPrrNMS96i92LH604bLMvlNa4R5F/va0
Sulwkm9aUrRraUu8HC6aXXOBZIsbzEAcjShBpeQocaZL9G5wJmEftZpC6GEp62yGb1jnup/rY0lM
bVlpuoNn2Zh2EmSPniWnRwr1vPwxadrZapSWA99eIi2bAdwvThGz8TUVvfvNVUVvnqPWcEaaShbJ
xP07Y2N4KsrygSE84jVdXcP9EhvDSIf/SthiHKqOwpLfLXbrlzjhPrYlqM46z50HvS++vn5kiM4y
s+Qtv2lWeDgmUWRpRh6AsEGjpM7fqKUpJt8syvGiLZH7pmlEfwRaHQb3h/7tlvIiREPvCWwjATct
IsKV1Q5AoQwPEM8ar+niDA9Z05nZcS5D/agP8XKZtFZ5rNPe+O7N/UDXKGnPqWqEvrDbRfYwGx81
vPjfPiz3VH9ublMpRMWDz79ADtmGjAieHcLKgBgdp/pw7UfF/uKWSGCV9eJc4CAsfzVebHzuzXz8
fH86bsIMim8WxQwY5yQ+PMgvB60B10RWq/fXOq9V9YS8ZX5tnTh5N3qV0pwhK5p7lnU377Ks95kI
nNGxkXz+9a5Hzx1f5Xq4eiV5r6Un80mlDH66/2Gbo4AdQgyDx+IGKta1jVmGYTtcm6a3/kHvv35H
ecH4g1HI0XiFwAvIHsnL6RNm7pZNQtGiGV0LseapwpLH2+sUbH0LDXtHBSWLfMQa9tbOllnPwzhc
zU6ZD3UzxzinxbsaL/KqXZ0M+tlYVwHo0ojlVxFgLahU2GgNXM3RcS+9XkXNsQxt7X0aCSs51oDj
PZ8CiPW0JFX1Hp/Pyj2ifoWtwlzn7t7Td7M1YW+AI0HFnICGjoK8vp6fBwcOv6OJRYoTZLpvlFRd
ECBXq9i3vUpXaHxP889X7ho5JuU1nOOged402bq6iocWANhVITx935td+1TU4bizaza/DLIsTBje
dR6kl1+GBaVlobe6EMIg21uZ2DemfSI+0r7VL1oSe3tU/pubnn44R42+GkEaUdPqlEcTGtys+nxd
cjM9ecDZHp2yST9NRlz7kxY5F12rxDXqkui1HUQ5Mr0E/sMbQy355afaCc0gUCDqVVFEfTYLI/lg
zvQSbE/p9i4W+Xe92L9yLN4zVk+CYtfJoWvA1exqZbkCbTZPTejNj11jx5/Gxiz22I63gQSDoXoH
z4jglwhmdVtPdAiRncMaZ8wV8dUY9fgN8aibnIuxGTx/MNEg87vW6v4dI898cgdvepemVAR3Yoib
u4E2jVT74m6AzkXL5uUEu1FXD9ieLFdd6OV7yBrdGSQYWtGvPRgaskZk+LrOv2GuvBxmKLrKSh22
LBssTP1IoHxx8LRo2su9t77n+UCr1yHT9EIRubFctUIx36TNIE5Flr8adcWsPRvlN+702d2Cvyjx
YTovV8jGrR+Xw/KhNtN/Q30ZjujPTzuR1s3TLofDP0tyfiSrVH70s+GaBanHGJmIK3pYy6nCMCVI
THO6jOki/FJqAI0FReE/WLJng65msixnzVrMYbm61qRdUB4qHiIx6jv77/bQaRRIOHeyIMwmXF0t
GdY6pr1wDvC4nt/H+ixOnZPiygzVYWeo261BwI5EB1RMZGRuxNAVJY271hyMa6lk8dGMQfCYfbtH
fbv9IDmKPNJUnOEYr24sWbEEc4hWP07V4qDP+XgYjan+lPRU3++v0O07AGCFjQGDAOjoTSqbmnoe
ZolqXGeo076Lq/NpXlr31BVFchxB4369P97tNpQWmATekjMBo0l/uQ07dncO2R2fEi8fLpiJiR9V
laLdG9VRckpzbLh9oKzqTiFma0ZlnwBFQFaP+tLLYSsowg46EeYVIGd8BKk3HHKNZnmlGOrOnt+a
UWoxEk7BtALBejlUSSYnVGzKriLPRBB3ffY5EvbyuOBe8subKdnu3IvyEL18c8CaETTxGvDy3Mgt
W4jnJnUM+3PEEu1vtOEd8QDZG0KCURcVish4FFiXvCnw5qPSH5SmXv17f1U3plf2c4mSCCeIdFcv
UaiPbV4nJQJcIW66vedg/JiF2sl101frpNET4XSwaYkObxu78xzTpYqgxS+VEV8gxdnHhbk53f+g
jUWEGsOhAKBKLX2NG4UCahUD1yjRinBozVlIadRWf4Q4Wl/w1cDR9P6Aq4uFTiwPG9olxJggfyiA
vNw1DiiAkg5THlBZcR+tELnqzoz38ruNUaBA87KAIAFgvM7286bHwrTNc/g6WfmEBWVzXCp3j+S5
OuPyW3Ss8yjj6PA8b5pzjimyrAb6GZha2ft5n2knRC3+cQZtqX1zRnvGj0BC7Mzg6hj8HhVADEkd
NWT6uKuItu86DZZFkwejlZR/4UvTPgwhpq3oDqeV51eZkDTiPgE1juSO8T5z6af9yW+AFc3elByG
NfRSMcx54lHNA9Sb3Y+WQcCFy5XjiyhMD3ayNG8VxRO+PafFt9xs6s/3N9HWxJPr0M4jmSbflH/+
7I2vc1q/Q9VUAW1mFC7n0fgeOrbwic+6g67o5VvIYdx6rx7VgFKPfAB9elR4Vlt3GZup9WZRBQtk
sw9Rp+oXYU/tl1ad3Ldpnf1KwGB8uz/mxkZmf9Gxd2hy3VZvtKrMu6UZysCrhPFOVIrwY0XNr/dH
2dhSwA94gHVqNSDuV3UalJoAyAmlDFDedX+4Ik2z0yjGrL4S2aB2VehRWeFqFKW2n1Ue8iZ1GzbJ
h/u/Qs7fs/tdbmxwbJT2ifRpY61bW2Pnej2WzlUgiwnfQnP4dy5ny1eSXv/r/khbs/obdEiEyEW+
fiVjrV5wKyyqQIRhd/byyDovxpRd7o+y+T3ccb+fCkrLctaf7dK4TeLGbJYyaFNST1qQjV8ZoUOm
orwS7vR76nD2oKQA0Ue6Yb8cqrWsKi1xQQscZ9K/jEYOI7RXOLtvEQOWEbBeDXYQpXFaHylEWsXr
jwalGSoZ4HMdyvWrOwmdGJC0SVcHS58px7Yf5gBPxv40VmZxRL+biGfqjJ1YZ2MVASE5hkoVXer4
r+Z3TKsIL6+hCsZINc5G2Fe+N417dowbqwgrhh6I7OODn1t9moEwP7l+WAaxlpt+ltT1pTZ0VOgU
ZTjd3zBrnppcRsaiIGKSVMvlfLmMWU7tXlU47a2Im+liNKFofYxwivf5iAXduQZ4/hjZzTAfB/Rw
skcdxp5yamZHjLj0euWeWODWFKPNg2k89Dj9Rt5xKuKoX7SZjx+m8l+hjx1kePxCd3K2zWF4P0FY
UXi70TXtpzYTxDtVkIm2+RCNmRNgQKsc70/vqjLze3b560Ekyj7Ijay0SHK9mTxRBtbgZYZfUsy0
j0bRp9q5i+LxwZxjlKbTQUkvlY4E5M7qbnykZ5IOUA+HgsSGfbm4Hv5ukdIuTUDrw/hLsarxQfN6
fWcqt/YQ+ssE5FJ8gjLpahg6DSN5SdEEkWKqnz2lCd/VjepclEZrD3VmKoca57zDMCzdGfNG76Bn
k/jLUopsJ4XcODj0aCFM07PUSEdWd1Iy9Y3exVETgAIpnwbbKr9SJhKoKEbDzk27NbVgTshWQRLw
j/wpz27atE6WSUttEfT0tE5DCXmOPfTKFqwEKxGMSx0oSCdEfqubALpzqJApZ4HqlKi35uw0vmb0
Bs4oz6d6phTfvo/0cHylr/DvkYl0JDYBEvANWD4vCYVSATGQemX00ejgfUNP7XeI1DezyPcBHuIB
oRhLXLlasNBrutLVshQOmdP7JbRHv5zF3lm/3aByGLoFsF8NEtT1Bi3yKCFCDZMgGgRnfC4gIfhW
U3j105AVY/hZj7tFfRhHvTXOgzokgNkLq1ROdACWzPUR5Ej14P7VsJZr+T3Dsi0qCbkkKOvYLqzL
VnfiNg3KejYm3i2V8HE2o4Le6MSGO6lFOAd1Uy2OH7up969B9Bv68MPU9E0YJ7KR1WWZrzb4cfqT
bbTftRly0hkzufivtqmzEkGkLNljqtwcMiYTFQgw6BBGCTFWa2b2Qxnj45QFqMBMb1K7TIKpynGn
zAtv57ndHIrgAjQ1EiI395fi0SQuvCULYCNl16WNdX+qMueaLPnn+6uxNZK0oif5Bah6w7eNigoI
W9SlHLTC9juj6YI8nAyEFXLldH+otanX74WH7koaJwtR3Jovr44BxeIIA7EsINbUf1YmfTKoa4b3
WYHRNWN5nBc/BGvwI03VLH2wYd26vhb16ndIbk1+EE1vGvS2M6V/a9WD9aHLO0s5OXniVIdJd8t/
1DA0NX9oJ+NL5eLF6ut5Adp0jIx572s2J+53ZR500e3drwuQ/DTc08AZMSgDQ5z6Qm3EYaCxshPx
bV0WpPCIdUP45iyvQhUcLuMS3HIamAkGwEs/J49At6Lz/eXZGoUnG5yb9CijZPRydQDkdl7uOGlg
p557TGNkj6pkto+vH4WTz9sM0OXWvQDv2oVifp8EVjFbR+zmjDO8w1fascidxg0O9kOCXSVr5+W3
JPBV4govy2DM9Oj95KLKbdl98fpLnFGIIwGUg9JfN5lnxR5Lo48YRZ2bEzyk7IxOvLETZWxsNPog
VMCkaDsR6+raaRSvovqXcReUYnZOTpS1KC9Orlv6do15z842uIncmDrJJpHEVmKo9fueFTESjN2S
BsBD5ms/uCUkkhxWnodN8NdJixEFV1PjbzVP9zIrucNeJKVyaBJv6/e1d6OW1saOLQsqaVB5jXFs
jEgoMJ+0xbhO+Ne+1eJp/FICdfsP9WLnp1Ctn/f35tb4UrLZIjGH4b0+AXZoZWXZeFkwlEU1n4n6
3Ab2cN67ge1lWYR5oGg+tMDv+hM3FmYHxuJm1U6AJddzPQuIzwJaQFDwNnTOkQg1cF/Jglgdiosx
tVzEJtCtj52Wlp/iLE30B2G2eyXmjW1mUKol/SCSZJetthmC6CPqtxa2pKNlzIfQLYXlJ1S/wd5C
Y3j9A0cSyUUjS0rk7ev4znBAY1hlGVRiVHVfwxn7o3BF9HMyZnsvpNuY0ReD6S9vg8wMhWU1IRl7
nxVvFDeNjuj0q36bflZS9VsVWtXOIVqVeuX9gzwArRaUcLlS14eoT7pReLWZBRaK0YOf5en4V1ui
NowDdaK6UkmpmN7e371rDvPvQWnuW7LRT3FgjXStWuQ8B5zug8IVywd03iOkx6b5itYdJtJ2OZ4H
bJOPU2pr2GpWwwH8Q3Mifmz+aedyj/6yNek8jODScVEDErWqc7F7kqnVXQILK+WD1aF/mDy3fuyj
OD2G5E3AxTNcju9PwsYjJi9KwmpKtqjcrh4xdJyy0laqLMATffnQVQDAhKq4/9wfZWt56cRAIZQC
KfY6ekeiB0f1jkBmiV3lXOJMfUaRQHxqQB98zLBJ33k0t84mZ4RjyXnhqK+eM7sjPG89hbk0qDcP
y1SdrKjHosYu9sT5t4ciLqcOyqOzblKokz1hnFFkgd3olm+J6Z/a1JbD7Fl7BiubSwXtBZAgHdab
KyBtE0XJAe0HcZ+Wj6qjjA8htbWdcuvGcyYVRYmiJavsRljZU5u2d0YSLUztl+FdGbbR5E9esohT
gip/gwtzZOhHL5yE81DGVfzf/a2y1vaSpxLdDm4CBJGIrdZZw2K2jtMuhPJZ6SLmCHJcvUYKWgOB
sjTZ+M3QEif/WooKW2eXovroJ8qM+rzfeU71eU5S2zymddq0h8VKzfJU4qRpn73a0/Z8xzYWhF/q
QQ7gDbjlP4EzLo244ey0LVlNlifFG4obO0dnaxD2MW1hepkMs9rKQ2hS/QVdHSS07y8kNplvLXO9
Uw/ZOKAyt2QTg1+nVrp6zFAQKgcpCxpYY+N81MI5eddaU/L3XLv5Z0GsvmcXsDWg1EqiXvC7Y7l6
zxwQjUpcDFGgVJU4dglamt0UzW9dZflu0Pw+3d9Vv0PLVZBApE5vFKSrzPBXlac6xK5jrIY46ApR
fTDsJTZ9qHyxdaTnXX7SxnCo3rqhasMVpON5HftloLxvjvODPS+6dTb6zE2PpWy5/Z2mhVGAC0jj
+Wh3xWD46pxF4aFLy8k89JOugSXWjDg62V5iZFS1XYM6DBwfxS+LVFMOVRNlCOhKCZ5zrhbV2XNS
pXkQoWt0fjPlqXEsUqehaw3+0jk32lQlr78jKYgTUPD+kV+uZ6TSS9OFxoqGzGzOp9HFQAmyjXEM
u3beGWprsemqEotzrGWB6mU8kfNHI+VV+AGTNwdhqZd/dV2V/4C7qB6STNH/ZHdRy0QIBM0oHvbV
dg7hVZhFhKnrqPXOMaqMp0gzyTdxYntYFmVP+nDrjNLwpNbP5SVdqV5+31Jkag94Bw9ZVW2PiWFF
xxpznp2beeOlASeNFJXsUN92p1V0yCPh2cpV0zsVapfQ3rRF035EECT7dP+4bH3Q86Hkgj6rWUIQ
Q53ZRUapxa7uYCpZcXEqxKj+YBSYBhQFgEwgovRyFNtepniQjJkobxo/oy5+oYu35wG68aDRNAR0
iPSbZDKvLtA8iaccH4coCB0DQ5BMU07QwZMztFr9obCb+BK5uXqMcu68+9+3te2936g8E84G2qAv
v69XOx3eESesn+bk0HLkL9WQa76X8bnjUFiH++NtRJCULjGLlFoiBNOrXe9BCyMPdZAsM2flg9lq
7jmj/HeeIxzm0FDJIc7Oe4DAzUGl2QNdIf5rXaPqaLbmqeXGwajp4Skbl+HQN7EVIEnjHIfK6q4e
NdWdqHXjKCDvhBkmenBwVD25f5/tT6e1RagoLXo3bqk91Zndkew6/Rdl8Izz/UndHAoeFehcnnmO
+MuhMGy0Bzfn/S2TxD33dpj7hVJET64Yfv7BSOR4QMh5gK01oSktvcIqahTZXEuI/qAlGCjQYKuK
7wW2mHvY4zVwVcZZEHwI8Dh7vME3+gFTFNddFsdB2/X9o+kq2dnB7t7wXTeyP7Ujan4nq1iW4mCG
rfnDrAzxKJai2GvP/j8/RDa/OCy0FlfbNqqFI6ocNfJEE8Yx1kR2wfirP496jZXp4CnkgGJgKrTK
PaCaxa0U9s3p/uRvnFV5O/BGwZ4jCdNfLjOsnnK0JvTY26xHSi11fhaG3iLplFkUVmznDzawQdOP
yi5Afip7L4fLq9HUw0paycv63rGa+gR6Yhf/04GP3hOm3LjN2U30uagiU7BeNzWmasHlpaqVa1KM
4wFmXvMwZ6oa3J/BrYMiwYtSnRVc8PoRnAth91YO+Xeqk3Y4WuC1rnMGrcsfusT4fn+wzeUiD0J/
R4qdrdtd8ajaVaXDOIyhb1mHsqtYuVCjC5JW2nFcyAt2VmxrRCgICG5R6DJvjLRq05l4W+Cww0RA
J981ix4YQxqFT7liz93RygtH3bnQtxaOwggtfAkKvYGgilohUcv7KEiTlGNYmB4kAXtvlK0bnLCM
uILKw20dO4RbRGuPULwplR4gho158KWBsHZGZb5709GFwHfciK3L/TXc2DCy1Yy+Jow/yE6rqNAb
KS7Fpcq2tFLtIY6r5JQZo+OHwAZ2Fm/t4yMvO1sCF2QrClazLVf32YOB6vcye+mQBEMcFepFL8JO
HIsyD5dDP+qN8iUcLWGfjUIvkmtpW4o4hGULMkZfQqAxaqq6n1Q3po8aZUZ1zfpi+JwXbWqfUyu0
1J3AYWtmnv/a1Y3YKHOad22BtgjAkaM5D4jXjZ3uY6n5Sm/7/50Y8GI6au24Na0Tv7xN6d/Ro6b+
swx/qdNSHaqS1rGhtOJd1dfmse26fmfl5cqukjFJkiKCBFv9P5RdyXLbOLt9IlZxHrYgJXkekjhx
vGElcQyQxESQIAA+/T36V7cdV6d6k0WnK5Qo4BvPgG7/XfMH6WUzK4OaoZLN+Li6JJAySlhr4aTd
1iWPOmhg5N/x88TdZhvx+O8H74OrDFTOWZgBs8ZzGvznYdgUK1c3UnZZpjKTHTUci9O6WEV6oh7G
HCTElf1bD/RBGYr2ACAoFLroSt738QKCZABiwk2hidLhOrFqORbOTWSPeIJDhBFrAgtAQAXZf6Te
/O8nRnGGKgk7FwzJ331dT/U4pcBgXka6L+9VFWss/FjSpqOp/vLDfvRmQbqB5uEZjIe1yD/fbBVK
YPXEeRcy9ueSfs6Skyin9FRqTC5pPO9/uSkfvVVwKdAVAX4AUsq7B45WjBkQguMloxv95pZJA3A1
jwdTJKG6GhbbKIKQ2RzRvUfiLw//37/+7hzDrRSFNno+gF3fj6oKm/TYas94s5aNFsTRKJ87Dh4H
u8ogemIOdFQb9p0bZV22ouXFFoTFKTFZLe8jtrgnaiLAYieaLvIelFNTtJom/VWV2XV67PthfWxM
bW6hyQs/VK1rvR9NXSj5lxvxQaIB3RQ0JkRI2Ci+P5zesDmHFCm7nPXo72EymlBiYUF1/PeL99Fj
GuxM0J9gYfTHlAm0pwkKhJxdyi0KN7WFqJLMq7+JgH4QPSEdC8kMHEFoKb+vJ8ul2G3pSnGpC7Be
ugwMFOhiRxoIuRxj4Zd//07pB0ewhgYXAD5YngJB9S6NbTB50tN5WdJnS02P/aL9RoDQSj8PIne2
LZmWlOCYrukppEGPBPqcDRjWiw/8RaTFuB/xPQbehTHY1wyab3ub+9Twi0pV+Ae8iKBAb5u6X05q
p/7RgZrh7vOYUfd5LUs6tbmEn0dr555GV1C0nZGxNsuvc2rlI5hN+/yXH/KDVwwmH0R0AL3DkOX9
eYEQirCVzQSqZSn2tp83d8pozvSlHfHnX8qg91TtcwSDRyrAP2D8gI/6/nE7l+sGdz+84mFL6hY6
VzxprYiNILLg1LYsXcXLCvNEfRODOh6fNI1GR0paYcAEXOlSk2gzicV8PoMuo9uFnrt/PwcfvRIw
4oDrR00PIYx3UVbGidj9Bry9HGv8/rG2x8iHhRSc/0ety/+9DpBGAfsEjwyI73ePWnPFGBxd+CWE
UpMjxNDWX73oZWvTXb79928F9WhwPc7bVeyH/hnQ6Xm7rSEBcxmvqj6GKSu7FTonbTnJL//+pI+u
EfITAHIYz0JS992wxPWTnfZF8EtMY164GOpDA/VJEkM05TFv3NbCymXqXKLHv7QSHwSl/7n/nB1k
AYJ7X4z0a0FjUeBtKrXqQxZCdRsA/vrv+9uzKgymMhD6gmrIuyjBl5zLxSw4HrBru9inSB+Yh99X
ZJO/Kbufq8N3WQmPwjwSmQkQpfcl3bDGvUjiEV+opuyKCSdbU6IjG2xIkIAi1oLir57+/ef74Pg3
QEDghACO8CfeuV/PBigbqDNDMAvAUEt/PSYwbFPV8BcQyQcH5cwzhIESaow/dXbWIW0MovF06Xy0
7ZdNCrneK4Zgqts582B37KPy/m4D1LT8TGmd9n8LRx9UOedtDIIyEsyfsIc1GBFTFYPAE+fDrz7C
zB5e0mz8kpScz2SpSvEFYl2Y1EL6byw/RUGDaGNQ8ZbEFvlwn67w8D5tUGS4BsYLxrLaUZoT3oNe
e/j33+WDw4CmB4tJZEQwg98PlYYq3+w4YZumUZKdROpLouJpv1BFtrdcoL7vB7/9hez94U8EkCa6
ScyXsGX4Z9SotXJxX23Tpa149j1pFH8KSjr05Tk7jcs63Qi8X6S3uLj896/70TAJFQZuMdIxOub3
j8b0KEiYQU6XaRUYbLwFqNgETJV9bDmk2OcOmYZzCIooLdttm5IMNnd1Bor2Nkef/v3DfHQnQAE4
Q8dRHGJR+c/XsMoMvXNVcKhPlnNN0N+nzwPN57N1S7z6v/zSH8QxsGRAksEs9lz+nD/N/2tx0WUL
pjQSEKB/FWgOC4QYoS/X/ffvhHoX04gzfe0PHSKKegWDQ4un8KR6BIg2IywO8kCRF//yhT66ZihG
MdAGDfs8Ev3nF4L74DRHawkGW9FPp0WIamgzz6pvfnIsw77Ayqf/+uXAwgWOCHgqFHOobP75RIgC
g7TfjOIy5RBvJ3UOd0NIL+q1IGqHFfy/P+2DoQQqYWw/MVguEc7eE1NkjjFg1COO1FsNVXGrRmhJ
S1FMX2Eqjk4mF0s9tysIgvqxUY5R0vcN4OPBFFE4lUjEAfNhuvUH6cqRHco5d/Iwy3TtCWwo5vw/
/yBQLIY007nqALntfXeXLtA1kZD5vASd3ByGxhdXkFOBLXKdTvdrs+5/eV6B1/3PRAaWMLaTwOiA
OvSHmQfwdBpzFzVe9pAOblF2mHasYesgs626+Mtvcc6/75+F6gMDUgyjQPN4l5+hHAa/tGTllwgq
YemY3SDIXp5lqQlUJOIvCm37954vszrtlRlsG0DX8AQc1ZGCKz3ricyrYOU1UOn+invavALEZCyE
YH0MHgN1jnagupau20aHbPyXz5/++fmxEPmfviZgolim/vPoVjs0cKsZAKqhSsxDj3HbT9ejrgPV
M93L1vRF/huNYwMWlGgQgaYqHz+LaRLhppQcGskMfJrhL0XPnzcYMjU43wDGYPD2h1Y53qeF09w5
VSdKf0mGqCSZa5rDJrbkSVv/7d9fwgePO0/uEXBRY/2pOT9EsXN8GziYc+hHGFTL7+y4A9DUlBjq
5Pv4N9bMn8kVVxdVMQAB9QdYmTFHiI+mAtifYR0+OQZMto/jAPJ+XsMaNNgLyJ2Pf6l//ozzwDRD
kB22RChYsVP/5y8NNoACh23aLvUUz4e9XvhZZ7r6SyI9X7E/jxRWpmhqUeWAP/d+81WKoY+3iTeX
CzUZO5ZgsdA7Gari0CQhYkQ4mJu3jvnqe7I6tRxY4Zeqg2zCFoioo+0VJiwyPdPSyufVF/Re95yJ
u2Je4KVmErHNN2CVrEvrpA8Ka2bDKCA9KV1OfeghdjbT1W8Pi5O8JMMOn/HWTz2H+7CNhYHifdX8
MDGPnvO5EA8CWZZijJf2zzWlbCclR1nVAXYYve1QNgud3Dd1lwi6/gjBc3HT7N7/KpJtG0GNKDbZ
ZhN4HS2+CuMEinvQDARgbPl6vsKMeIxFi+O8Fiy0e1OF6QFKZfxLLMX0XI2pek78PpoTS/nyldWY
ax+SYd93wo1zcAOy/TT9hkQMU5cWs6GI1A1njugCnq6fXS9XGIiAGznlJ+dKrE6ayAb9gw4ZZoQh
zMWnKFb1z8E1c3EYUIe7UwpntgkyCtNqbqYIq9IbAboU7Wzh+XRtRRTia4DGs+znxpshIhBXcvsv
RLQJalszTwFXT3bZt0MT+K1IywgZzxidPHDZz59FEfV0A1vEN/Hr7udGXkTp7LLbMVPYzcIK2Mcp
QnMVSW4u4akNYOprWjNbtsBhSY96NytesVmQ5TUa+HCawj4vrT175Vx4TJy2C15v/JX1qX3GwhiV
igCc4cnGkOC+8Bz/AwHK0sluXEPqCRQWKxgHAXOv4YXH3NwCQETfaqmzvAXfcdyJlYK/qEAdyN2C
Oiwt5rr+BGHjhAMRJti3uej1DIqZ4d9XKLryNq0X1OQBya4Bxg3AvQPMR8RMgOZJdiJ2DqgON7IB
5gqM+deeQn6tTRKAPQDHp4F2wKk1vMO413/tA0vuUMas3wEiWuWB6WUyh41TZ4iB150lJeT+eVs3
kPptTbEvb7jjRbcBXvEYlkYOZAhreRNJWwNqV2HxKFQyJS06kakde13admvY8BgtBrK/BfSULQHN
315PY80VzDaV+UrniV+PRSZPkRT6Z8hK0ZzSKSS6W+CbwdsGIsSPw6rKkUQy3XyL4z+NsEmEogsx
e1H9Trasf97hlHelRj/4A1g18AaTMc94t8bIMzdsnlOQSyadXzHMqxWJtVuu7TAGIHcr2j8mezw8
N0ihHLLqA/2spn78Ehfz/sKicdnbYmBJaMe0p7/ghMQiMqQbH9oJLEtKItiQha6fKllf6GT1X7N0
zh4azTNLBkWnr37ai6eG5ta1+xzKOyuALO3YULtfKo9CSuymML80da0YGFw2A/V/0SMEvCsxxB1T
W7CkUfsW4b/b5jDW1vRwmlDjPQRaaYJvNlTz2NlFFXOXhWUIv0Dbw1VemqFgncL+j19E65zfCKzM
7veeNZ0AQx1KJjCdDASww3xv1w30305huSeIgHZfK/jiPkVZaZYurC69z2nG8UchTSf0XovW765g
rWisfB4mw99gm5uBNix1gl830GrFKZTyYQ5wtW+LMNhvjPKFtrOnYifwP8EF2YxfoQxdyPnnVMD0
ivQIZqJb4FDbH1dWll/LeHRvS1nzr5m0kz+s5bYWbbOU7KHQUUlPwJODCBTkbGnHuCksIFoYBHYo
+JsEVQ7tF+JolJ7yZRL0mCkskchGF3PrpzSeEOmEe+rTFMMvmaNuJqoas19DPFB2CAaCUcdpCjVG
O9i+fM92ObKuxqgMdq0QgXtaItbbVgxl8Q3zPbMexogaRcDL3N8i7HnPNDZf72RPovANxtvStA2N
xIXJ0VS3bp4SiE1Al3XqSpyZhiSRlg/guI3PAFgAA7Yt6+ZJ08TrC6X9DPMkqeIf8ItYv3FgLSBh
sKTTCy9COR8oZP1K0rgVuo/VgGe14zCcORZgmxVk7Af95gZAiDpTlKM4bJuvqnauY36fgg7wmICV
4NvVM7bCdI1lX8HkxgwyHmytn/o1Llcg0jb5Yz8DTHAdk8gcdiphnZhWcBrME7HGHZzeVtPWFfNf
NVg6KE1hWVvA7UnConqCtib0UOBikJDdpBDOxNAWGr+l3PfqUEeuAganigBfAE4VIqo59AMvVdwX
/WlR+sz4q/IBLyX1mPi3xTSlUSt1mojD6KL0K8YDaobYqwNAzyqVvS6iaW7BPgLdsArguJBZKCvh
bcnDY+Y3fVNMbKlITg3ATUiR031ITXjK1bQ/KT7jrEIorHyre9RxB7WjnEbsmNIrP07QfOWG1vMx
97CtI422awCsEnKgJBpFzm+yecsvB2rZD6oQFuCOyNjUhnGbn5Y8Y9Nx3EBy2TDmV1eQ4tlnrH/y
5dLrJfkB88ER9hga/4KF2vuAMG9jepCmcm962zNIaoPYg2myWBAG40U1tyA59LQLNlSnJJXL3GZ9
UcoWmp/r70L2vCC7jhk7jmGtBG4Zbd5A4jawkEU0iciukC1bARggg5nrACtQ7KDFmx3KbUdtwRRm
0YrngSSAFaxtQg3lJHGyuWeUQTQlDoVvA4e5FcmzeXzeuGW/lU7d1vWVqAOm2lH5SLNY4f4XUS6x
ceIFCgyomgKghMQ6zfidSW7lcr/XqV3agJL5Ux+BDndcEPsvben7pvOiR3GskYlSzAqDrQGnHqB8
C6oesm5Z9uZbmqt0BwiHTl9M2Bt+kAoAWAI3qfpeQ29g6yrf40yqdPXLxQS22u9MRvJhiiQMdQqR
C9fSutZT68Zm812YzlELW4zw6KkayosxHYdbSFXBvmKBXR/wHIXZHiY4SIRTUCD5HxEl4ocajvAe
RUESDsoK3dyhhR8fYW+B3tfkcyU6WQRA3UJ0hksg3wRE5J1yfYiHmK9E0xhpB45trIIgDo+Hmyii
WpHVKK5bB7IF8uPmNa4oov1vua/jA+TS0P0nOYNnLFxJ9vRiX6V/bRJLT0spiwb3ZfVfVBnUNQvZ
+iWOBdIgJPexf5DzMvdEpYiwLfwkhCMij5H8o2mCTEpdAXdQGld+5/WIGxbvJrvqR1Gv+AYYfZLe
ICi3CXca/nkR2xShqSpv0csNnlQQsNVdPmY2PuyTStPWsxlx0WS+KDqAdAAj4lBnSHFFmvoeICA4
c1Q96ycSudBLHD8W3SwQpRBEz8uGvxy25l5x7O2QZyq4Cveuce60rdgZYn/GUXiNcA34rdPCDmDm
o4gFnFLAqJQvKc5KH+z0Cv9b30MqmSWfhdD0KSps81wtMZI85YjpdoTN08kx1pujgUsmpInKNDGY
UOtIwcXGlxEOvIywQimlet6aeNOY3E32Ar6vTF5wP2RfhLE8Q/+RDBnRJgWmsbEmkcd4jnIAugtg
NDpsNSB+GDvZ3+f12VKZ5dgUA4tUQOoSHRaHWWdImTsyrGpWaJBFkIH2oJdZEpXF9NOmcjcXMmfR
JyFiiBQtAKo/JWeASFsYCKiRsQR8nAAdkV5IEXns76AAC+sx7+znZtBz3E5rvb0scUJvGLxkQjuZ
jM8X6JOTsQWlApkkQrMzoTwU+Z3Je4ndYM2SKxeixJ0EYHcL4bWzXyCTUuBTxwWH0Vco45dJj+OV
K3s3tbKCWGm7ztp/mwHaWwlLltLBCDjzvmXWbCuBDEyv4TjuJnZILArxtpHobDoc1US2WCWZX2zK
N6gVNUM1EmSZKL5NIgBBrtEcVJykkE1DK7Wl4tM8DGohkP5Jf4F2XqAEaSTEqqtZi4MbJQ5ZDqMW
RyD4MT9QQBoVgfJA/zOzyfp118L4zqP4kHhP507ACC9Mt4VpxeC89pMhPZaWQN/M8/B5GffmHoQF
5P+9DMYdF5RJORnnhv5a56z/gbVnItqinuOtLftc47GQEb5T2CO9mrxAhc3i8pOAYKAhMjLTHdUx
FrBBFv4HDIWgDN8k4EG3udKL6wIqr595kZhvZ4Wx6OhQjzxHe2LfoNonJnBIbX0O0iKsZEL18kPw
DV8vXcKG6TJ4AHc99jHumEZ8+IUWzb9xzdmChQDHEc2FNhO6iW12ZGQ5gnDvC3xg5xKItnD0GGLB
iKnP1lsgGoq8naTmv2AeZX7ltEHW4DkE3sjMln3o1jHKn3OL3qzNfeWe0dAikCFgASdZIzzfTFTk
QxuSYWMdyjx9fj8CkiLrzsNL4ctZE9j3oLcs0j17AVEUlU80bKvvpqLhBvylTT0P/eBeCysA5RgF
WicCcEp0j4q9QPtqZ96ftlkkjli7evzMvJiHA4zmF5AXgLNckRV9+C4GiNCRtTJx1CLBj1c9zFAQ
bcwUfkaODtcq9cv4KBNAgVQkyq8MRPHpqF1oQEZQusmuIYA+6K5eBD3VvVmnDnWnBoAlCZs+iQ3y
DMSbkFHU2b2SgJ2kFp2zyFNca+F5G/fleWAsKNI4nFnMb5jm1hNxYR/QA2L2xw/npP2yR7lfSQlo
0NQhRvd3fs6Gt7Jc87Erloh/2tJ4kN35UF8reKmgcJ/LeG7BK0hh6TBWGLQtK9BzDtXj5zqU1rSL
cz5uAQmJkP6iyb5O/Q5OWhPtqiBocv2FHJs5ISitzBOtQ+3baoQCBYmMiX5wJI2fvS/Vy5TRHarL
vLGI/YUq0BGXqLqS3Cc1wp+OmnbkevkWeFUMsNXxpjoi74fPY6yGH4DJzI/QXxIvptyT6uS3ZF7b
BmLwlCxl0MgYQlrVsl1UCP8CcGAi0OGgOZ5Y/sNas95lA55LBjiCvHo9CY6ue3c9dATGDKkGubpo
49m7B46/+8SHqIlOpUjC916I5lO/rWPT9RGAV7gJs0FmzjHAJ/+jCBEGWMPlNvY7ayNuM8DB6r1I
O+fk8DSh9j01om5e3F7miOONHAvEO8jUE6375jc0f+aJoBg05tCYPudH6CLUY5vVDAE19E58Q9WY
3Djop1uS6yKBG3uVLMtRxXP9w/djeMldul4VyVmjDtat4RXhGmelXgs8sBFWIkoCMUhJghHA6xqK
+t5W+7y3EI8dfqI+anIS6khegZSxVphSWCAOMA+Y+0umd8yRljne3Wls3IiRfTwie5S7qRo0tJk4
jejM/YWBx1gEUnwRJQe28OUWuJUQ2mGtB4XENGMEJSOKX3+creFkSSVHOsuCq68j7eIny4y9B+Ub
xdCeC3aDohntWmCcSqAklg2G1FuKgd2wRxnqQiD9OGEa+vsHUaT0MYZvyIVMU/XJ7csSwcwCtjOk
T2qvOtezSpO93pyEQERdDy1jAbfDglKBcdmWhkOdM/5z35LmJY5WM8J3r0mwkJ33xpKtDiklusaQ
vLVWZ1+yeFMv49p4mJya2jkMnxcdX6JvtA4VqzNDC3e7OGkZBsuUFDVkV2mu0W+U28zu4qjhc4uK
jkVHEBOx7QAPsvg0sjKRHU8ttHQzDLgCyZMSgidj5dVryTfY9NGt2pHrm3r5Oo2+/+R81vcdlgzp
7wXf5m5qUvAJq4TXj35YPT6jGM9s5LR66QHJEmQa0ZSRpcdQm+SmoT9WyDnSVqhZI8NQVs8Hja79
d5q5mnWQEVdIK+uW7aTQGWihCsDiuz4TyKkzBjTLMTkz7K7Wfd7uIz4KBjzg2jzo0lgE6CjeMdio
TLZ2Eaat8rAXKsJhwMY7IbHY0ytlVZnjA/flM7RcwGar+SYeozxht7AH8SUmel59q4Jd8jYuB//F
jSnF+6KhvIqMiqorwI/rBIslSz1EbmlVXsHH3L9paLPB9gH4uTedB4xlaB5DzloAjoJ6ZeX2VRfO
GhLWKb1BZRbsSZypfqQZMONpvdT+3qCMfZFNaaFTg2X8UwO7OIaGfBkV9CBt/QLfOv5lg7cCUoWH
TCpwkDV6sWlX20PTqJGh01ZpcsjFLkpQqqr4MxaCkbmUK3pr0vRpeceLPruC0HCTknqj9sXTQvxE
BZe+ZSJgF8DgIwxzOp1ByEf31cRQse2JOfVyiK/BIdUGwOpe+a52VP8YMhtqrNAaukDEoSmXw7pT
83XDrC1F8U4nfUAtgNFiZfcBgtGCzW88nuMFO6Be/NoMRfjkmNnWnatVhJu3e/GwTAl7A0IHPXY6
2+3Lniz+PuTMfcf5yD6VMKH7yTDlnIhfgA6FNGY/vwjoRdxSqmh62qeN/gioGOvWjAF7wKZCM0b2
KVXfqNvk931K4udNJvqzgVbQcyQWU54c8IP34OtXP4aB9hqyiGEauxkTONntUeJPwKUBVYgiM/29
AwX+fYGI0TOXXvgWUkdoXFGppq8iYM7fQUmqxJmzuCS2ziYI58XJ9KXMe8jnTWkPUEmO/B+TBtLM
DQmCN6YtYu/9qTGYsKBsUetXLK7Tx7Fq1GdbMHWdzEM1Xawijlk3QRskbx2SiScry2K4oKTwSSTB
5fRLH82BYg+Xjt9cwyKETe9g4aCUKX7LqAoYp2Ll87wPFoqbjA86x2h7ivUBOx93pUvnK6AeqvVr
QlM2I6jRrDpJSEjXBOcSkGd8O0gNBBvfIBAhvA296rF51cn2BighokocGPwjsVxS0RHv67ztwzH/
EnTl0S+s6HIuM+1dQYLCHpHoZvI1QemxvcxgDUgC2kuNWdyIWpZwbAUkmfWQw9hkRYQhAgDsASsT
i4OV0ZT/XjBgwDw7iQHGNEsmjzmwhUmbrzBd7wIzoOOCJoLQOEccLfGuoapCCgwKQ6cwPaWAknD+
YKcZltXMiVIh56qmaek4myuXQt4NH3Hcxk7AwPyWz6IpW5g1xV97b8q3BeuLz5JuqDHWCefTAulr
MCcsVI7wtEQN/Pq4/JauECsnfqiGp81mW/YEI5f80wwomZbHWmPp/Q076+W3ndMIMX6pLZxRTwty
XXGCH4C+ndLGop+ZhblJBuA5LiDAt4lD2FT/YhE7LlEZenEcNTAULS9X9ZoP/Qjd9J7XBvqtJUbP
sLpr0DqrzT7Ni2OYsiJms9NWrfa2WVdwweECv72x2Z07NjSIj0WY9EMYkkpC6cBkDsX/KG6dTtKH
afPxcJhB0BpIrZbwNooyu1asCl8KnUzfBE5pAaXj2T0En5kfapzLrxKLdkzQhhLtpsxG+8QBt1Y3
FXxzDDoi7tBWzimK500kI0ZC21agl0AgHeY7jemqSS64qrNtwhCmCEWG0X4c1BoDzVSlosSwwCz0
gK2ArFDljAGVewxg8HRgJunRcyXZcKXh/4f/LGGjRqLaJ3FnEF+fxmjKHmpMTlFuAIrz20EE6Jud
lujZ4LMkRELDP2AvtCSgJ6Jbf63WLMd6BS1y1gJxMF6tmGnpji36PAdElLmDsCxXYGGlbj6MPT4O
thq+vAI1QubHmIEg9MoTsJVJjuX3CtW5fkMl06CghCIXOnoEB8DQVmi49eXQ3xU+j327BdF8lm72
80UKqd5w2gRUXs/DhVhfpA5N3KFIhd8OPJP0m4yAk8X4wmCkAxtFVrYxZF/HjgW2r9dxScf+4LO9
ajopy3olw6Ir1ylAMWqUJav8BMZGGLGYDzOg2JXDi5ga4z5jEKGWdmx4XL+ymBfYCtbMxFeLTfaC
VMierF10hvJsrXs+4TKhTD9hMQQzhMWicZhLPYtuFmIOmJ+CunHIEhmjARxoDDWuJgDgcYRdrE8e
4IazAbqJHPctDX2N4b8szqqOOs9EfCjF6L9ulV2bzmXVCgZziVUWyQG+2O/x881pu5bYuHXrVutr
JG3xvBmXXTQjn39NyGDsYgMydzrWLojxWM5zcy+2RUwdLgtGCGNazQxtRjk1B5WALUoGW6BAHDBg
18dzekwuqRtUdTuiUfjV8xzmdfOWfVcrC6obeSIl8VBnUW3DwVWB6tyevBUyR2VDMA5by1NS6XR9
CMVg92cMPfxyu2MEXh5ylDGM9NzR32Dx0XBKsLoT1wKWR2gJLKvEVwUN0vSYzJDC6DAUzOdLQItH
etwqw9RdHnTvCXV7JS8dxukGnWgOp3DcCxTBmEYP4Upk+ZI8I2yho2k0WAgDGZyxJeEDcvCdj/lQ
PEQNhE8yEjXBrweQR/kXVFV9eRl7ocy9Ss8AsakuQtqJWO2vasAo8Ic9kzdPKw7aiisfY3HHhjg5
ZAh542Gg4Pu12wrLdERdKZLjXFOL3hTnB6vUxEHEbYB08Ir/U/X5FdSoyvW6ORfdT/ANqf2vkUd2
wQ1G8CET2ke8r2VY/B20Vy1Cm4pHA61enmW3lfflcIVuV0wt6BEjBunOMSiH9sj45S9VFro5YZQv
aMvrBfsRVtBmO2A30XxloYmABZz39FcW8sV/4n252INy09TAI3lDibrM2OS2IlFDenI6zO4WArNR
corGAUu9CG4q6og4N7/5LDIxfKF7yDas2IUe+Z64V01HzEGmPniH4qVJ3jb849sNRnDzdMwwxFyf
KoYYdAq7RPOI95Pcqxjss1aDoYAKFzI8WZtAXmS9SSM5XFi9wWAPcj32JoGronlFYqldi82TTB6i
fq6zltW6iR5yFHAaYg273e6a3tVYUeL+u8dEWeNuMauu8ucEgiDVYfFLjk2LCqm7GkPt1lvcgWRt
0WVq6HSuuBBdrsCSJ9u2FPGvBHtu09UDRvOXmeNcX2KsC3UB4O+RRFbwERbELSSLC1OsmnVFObjl
lFrAiQiYKyH9wjEeWoiYXIzhToxRejsH5eWtrBbkAo4+dumckQCoe2jXCMKhBM0JgBLxdZxsI4ZO
Q2ZCm+q8WdEaQSD1qsHg7XXXATtmYNOX9YDGtc+OdO6hBEgRL7Yb2cw4R1hx775bUfqoz+OZPIFc
NUAWx1tvo07BUnrCx7T92ByACSh9+3+Endmuq8qybX/oIAFJ+WrA9vCoizmqFzRLSKoEkjK//jTv
p6ujK21tab8srbk8bciM6NF6j1xNy7dbm8VLYozR5sADNwXnogmr6ahrE9BFxOyrz9xu6aZk9Nhd
m2o2FO5ZTsKcm5aTN+wfddS6NsNKbw7efN074SVmtkqTSK5hIqyOD87mu+nHOGw5DhfWVKtkwWS6
JZrdziaVzbKw/Hbap2m7XHO993QznqwyXDUuf63A4KcprXFVD/Ha+S/84VyQir/cu55W7aRmmmPi
LZjr/6GT0g+EIBX7mSFf+eHl1+uIzeKRfWeXm70e+3ilsvBX6k0mdhZlXhkUbX+piol7sS4tE6QQ
IIbp9xSKfk+QUQdxYYeR9+rR3kLfVRMBdwfEyrqjbchn8652e2gPLF6McsYLHZNfFc95frQX2+t/
MIjQ/DBL1Ra3CBlQAFpOExoz860ga7YSEBHuTDPKLhpneUeGL4uj2XLSRnFKBEPas/sHztuPpu2h
m0Pr3geviG6QE4L+YPW2dG59tI8f85L7iKUlQBgzVG1xgo1xhzTn1R4bkkLIw6TZBdH42m17FDqn
zcvjFBZBe6gk3eSlNz6ZwGwFdF5QZmkx2mYkW2+KO5TUdsz1d+k5yqRqNTJP2sD0mlV5ypNp1cHv
fPVtS+UrGE9Vh1A0XXMeldT2Y1zjoTy2SxvZ9zZ5d5zgC5IBM03mJFQ9WAOEn1FCEOrT5GswnXgY
DWvYR421p6waRF4H8td6EDn4+bN/TeT4qKeyLBkGL0xrs77K6Xs9yGv/tQ+kvaTzQsDwn2rKo4Fh
AedoQ32OfoM4a/OgDzZN2MkbkSwfjOtUMrUAX0U2+Ws8nbvC0/Mxhg8sX+dxGykncMV1x80iSbxv
ll2dV7Yxv7XkUd+OrLgeU1dOhqkinEcqSsfv7kJRqf6GW66FNNwkEomcNIPCUYqF7fVCtp/oXXmQ
yCHKS9bC+PO/1kyBJCCgmb2bvhgJZVqwgvzpe0c/rgy/PvG2b//RTWwGAdO0iyNSseWyZgh54I3F
bdHO6jYvHFK3r6ycLCFK4o0QZIZe0AXi2HVEB76RXQOyHrKL8G81681cOg7BNbNWGUGBcOSRg98z
tll53dwX+Aul7KStkb//qmZtqhOO07pNRubYYep2YbAcB48xPbayzZoHdQhNVbP+27aXpb8viBVf
iCtGormDeZXLMajU8D2NsFFoVLNEWYztjvgMoj1zTsSCdezaNRj0m8WMH3QT7fI4+nF5h6t4LE7l
uC/iqBCJUQmWmrmtjo3Tgdl0ImeBXV2zeXydIuieYEQU1IPthQcfV1p72Cyx3ktm9vFJrhwmiaMZ
GSZ+u7k7y7VGurnZ0nI+dvXQnyZgqyIRLKoq71yGZm2azziGzxEBWVC4e1fvKauW5z5R7u6YdCp8
NSfMGLixuealYK7tzVay+2Fxv7FuiCD1bo1Q9uK6fJhAOCGJytnnLyYdkwXSmcRpj7vxq+rG4mHB
tQwLI/ncDoHA7dHQR72X5RA87HzuLonzaKb7LqT6WLfG/UkIQv3i+U3/XeROC3mxGM88Xcmb6N4R
C6Ir7JImxAbRu2edX6TMYSVB9lvWfl8exBQ1GgnEYjVdoYPYnMxmdX8dyYt9bLZ86o7sQfT9Ey/j
FGVuGS7NkeQIIKlJ7Xt/cq2g3k4BRIFOtCxC/4ghSOdvy0yznI6ed70Qusn+4A9zxruJgtX5yc7Z
2D8pZTluqsrVlMc+CnR83CuWmbzM+SJ/eJXHqyvVmH/VUaxRMDZPfDPugeOqiA17nXYEw2wrVv97
LLCQHAYaPGbFFC288hxM7xrNrUzychz+raz9bVPJbOgBRbAGqwmm8IlogBG4IfKX6sh0feNNcsvc
PthCSXgjNdsdYYFFgDLe2t2PUm3xj2oP+n9Qw15z7+22BF5ucT64i2raJFQlGptvyx5P28Ane538
QZVn0C12G24LyvXbHF6HFlTa83OwDvsvBxanJWwyomeNLDX8YUBXyTuWInLh50GgvVuxT1p/rvCS
4TFnL5d3GkvOl4trIfGeCqPFnA5aLDAz7tpiQc1pbCokpe1mluH0SjQvj6hlBf13i5ft1wp5/WzF
JDknXUHIDG8k26TP1UZcQFoOC1tGepPb3pXOEmwthYntTnm/LC9mWlr66bEnFGZiQh+nbrQzOyqs
ZkKuKyW7Avqe9haYY931GZBpXlNrGewnLEaoZaocRnJF6XfLY0s7+Fct0cZwag8ZRo8Fj97vutvG
4iDczbiomMs23AD98SVQSPQHzYqQ9ijKySnTYJu8L/oLkAFEtL19n9W0coPPC3cSi2iZah/whijy
kXtXl9mMCFvd16qS7+VaN3U6qNixszqcR/UZDnkX8KMJpiiCLbnT2XYmbyVZqLV/TfkKuAOM7xuQ
qnX5pSfLkKYwyHk6QwqxMiH0fbapRyvbeNLQrf1Hm3p4/dOwh9g7zILxXLLaGgdx01mlgvAaA3ks
vYps2ZjMPdL5RN+/ry5J18dxHdmgy5lUi4z/b5ib0MJ1zHUcnmc9tNOKH1WaT6es8u5Ewi/ZZ2B7
3pTlPKjIvpD2P6qmsMP7IcgLWIVicopsKyc0dDu2gstuzT1iURkODTOc8VqhEorpJ6yCAxgpMJ4j
rhZ2DpHEAKa76RpWwqRLFxVbCvtWlmAmPTLW0hcT23P7CHXQUaH1vnctnRRf15dtRSzWnXtsZEz2
Gf+m21IyJoK1tIEgOKFZ9FnwK6dmbsLxLBmu/zRaIp+FaMcLdVxRU2jIcnhbFhkvN1u5OX8DXQZ5
NqJ/P1dGAxlxVZY4K/owuI4n2znDlh1gKdlKL2We6L8N4DRBhqUh/0sWIWzONUTnyQRuW53ivLXD
C8fnUqeU28LliugHOmLf2DBE9PPlsaBsjE4+P/w/m+9roL6dQnlqAJWbn3okKf9AycFM+iDDzj0z
FiguOOOt+QZTaVxfORjTJ0G70d+7SJDDiwpQ0w9uFyHy6SpytlvOzWpN/LiPsujqHTtMTBScs09w
a3uiMSpx+xV12Vwgl+sNKNPXGNNDlLYjT3hX3zsApi1vICpHhmE/v3TjPt6XEz//0QSz/crwbHmJ
IxF/u53L1LvU3I42+rTNwwOoaP+TY2zVh4nBZpkyCHLEsY43hhuo8A1E2IYQPg9yfAlXz15TtuZs
WDrnro8OE+DcCrisVzdDda8Z+jnShR9Ho5e3NTtNRuxyzlQwyEfX+gw7oaw7KSgE0nhgDJx4dk1c
nVu6lnmG2UB5m4Y8DtK1sf37BgasfNkV2UYVe6xbPSdQKfK+mTanexRmHRny6b2MT8KS8pqkr50X
Gx8m4XyWdLfnIVYF5mG7n/5uaqrW2w0NWD1SkuzXTIMopx7ubGWfGL1SjnjBNLhPKFNqyiw66Z7T
Nao+lF5r7yBy1x/fDPov5VRdoA1ThG/WhzMM1nK3Nw7TOYO5xH9A/mqWI9sEfO+HpRojUrCuDek4
kCK6dikr3g2gpTLVFLbyUK/VZPE19fFTRYOGfM1g1D4DNMdfAvq7Ok6zx3MTx80GyijE/nte4p07
sB4YPReQNDxU+VT8s/oxXl5Axxm8eoxVxyevjHYoUsSi9cmIefkGqK1HkFbIvcOwmKA9eRMwVFZM
saVJdd61TtQWLk9mrtyFQjZXXxOFUIH/RFlfe29RLDa+i6spFu2yvkX4QKbfAaIwKLm3TphjlOm3
V8PiEPtpQjACmXBnzxvOcl24oAqIuGc33D0PHcSPPzqnsX8O8Ri+C0j9+drnDV9t0VTxq5tXwOOu
aav4brX7onnajLgqVpGMhpMLdgvjK7itkt5l2PtsJMrS3TgOQ3zn9CHzBW9a6lcfn2nwYE2zW52o
gHI3c2sGKWwqihcLncvKRzrboJDbXeWjR2XrHCy/Y67aJdFl33NUa2V3LIIdaPVzx9Fo/+S/PVYw
ie0hkP0MftHRCT/tCEgqJeuryw9UGi27W3vTLAew2JF0TFbSod1v1zQD+q6FqqU37D0eKcauG+pM
PiXhuCukMOXOIin43omumodVUV0EUZ/YHLjXEhbfYKp2Zt8I+zCUl5xXME52iYaZ1EMbKeqXfugS
YpD5hFHc2+M/s1XCLa989LxnY+z6buIgi3/Jem3WAx5Q4WZzWIbevR4Vv6OnCW++J9cChLqP3V6/
NWi05rizo+T6NMaIcjgzqiYxge6aoweqsoNi0t1UJHnARHFfcwkugf/p9AhNCZWu055qS/fj7brU
8s0Z+1Yni652K503KF0msgJm2UO/fjRs4LCOLDtvRdb1RdFfVmeoylsv6hcqVbHAaPLVUH92ct0f
OkITiPgaGkW66lapiqZTd5rSO94v+EGq5hPHc3gmMXR+GUQJPrQNff9z9cPmH7PI6I3tNEjis5uD
37MA9d61/fqxwfn8tHZqGrONSQWE57y7Lw2FMDNvxt0v3sIlxEyTCCRqo3WckrxxwZ/tWS/HtdMi
vkOmdMJ0jkr9zdswcJUiATAad1a2Oiiq0K82WhbMEvsIDrcXfvSv2GK3yCqp6y0BjNP9OS4H8a+1
wFuzoAGqoJFk5x7RuUPVB8yj6+3XjAXgY9PcEdeZdqCPnhlq+9HZOecTxhjueCPknJtTDbL+BSWF
CcLd2+jNYfPx+NgD6U1IVqGzorNEuXqco51DWkcLMXbLFvk/S1lX4Qmpg2mZKrS8iHCPMTWQYN+c
udQn0NOwsLPQD8c2g2kFntN4MG8NleUOaUfA4KV1YudZTVqd804BNLlDzl9ql2tOIaNs7xKFLaes
GJX+WlrLtY9hWXG+07dzyPIhaZJq2QTDT4cL5cdWBnpMSuJxRGb7pYjOraTAz3BDeT1VTueTDZUX
KsT30kOWVcHa/t6aaP7Yd2uYL1Zorzf1VCzeSzSZaPcYLEvzx+5XbD1e5zIKWMkS+xqh8/1bw8GV
AphXHa7cfoiPZvbpv9But7I9OtbmSCwM6/xUWlb3h8QP+uHdtsdvJZtKHUG14JWrZUHaV12vfOrz
zv5gdZou3/DhrD/oUPDUbdEep7vh3oSaEDbumpF7eKdU/8Wqw3VLLTVzkLEgGzzLFhH4c0uL+VDB
XP4gVIBxmzeUw+8QVm06RHXc34ZCsUU7ymfEHG1qeYv0wfND4u2mk6h0/W8Wh1fvu4xkeNAMTMrD
uIN54L2WZjl4TSnhsK7Dw7uI3TNb5uSaujKcHEhxTNegHKuwXBQUvZP+NZGk8eaZtmBuASfxO5xx
O9+Ey2rwUdsmGI+hCyie5PYmhpOgTMuvc/1YJguDjGywSqovEuzVb8mLWF6mDtsaYqLrNqm1Cg7Y
2VLeyMVMSXvXtow0IPkH2BKIQgD6zqUhyBodWTrr42J7IDlpDX4ZvklyVqgY7ds+9FpcUtXsLsdS
xrPIglXs9bkJN2/g+/I5IxrTTDh+lnKTKW0N+fWHjUJSs/OEWQgifa++yd7C9MVPIWTKbPQKHPV2
/MvuIa8OkOONfDC2bobMCiLYLioSz+PL9TrO5m5Y8vk4YpbR58hCdGeUa6Bmx8lBY9awrzplo4iK
IW52EF9J+Y1xr2CNWEaitwvaUk4Pdbj292E46SINy6kI7wKxO7/ERnYxk9Vl9U4IS9t+0jJe+5+1
DrWbyAVG/nKlxfqUtRhoIEh80ZIGVoHLi9Iiis7aWavq3gyO+k1zvL9wntXyhJNG3ls6mPvTuhXS
vwUSj9+Ip5K/u2neCTmDcvbAgruR9V+qkyUtJRHehzZcuJqhqjpJVwJ2mmA2wI7E+LZAZFK0iUcS
01jnN0jB1QyI5xuWai+T94SxypHH3J2qO2KYzZRpSt36QdNhHLtZkLsVW8PIackKxH8s8fGqC+Dh
8hl7uXzw6DS2FBxx+lsEdvjZC2xXD1G8jupsRnt6DptN1F82CoT5YYplbc/RtBcTzygukrQLhyWm
RKhDfVMVIXcLh5/zY3NIvU0ar+GUo9jn2OUGnMkVpWvSpNE6nXey1tmzUrwK3QsCtvynrMX63YPx
0dfNTBNBB+f2p9V2VIihw+6CMzOjQGZ+2dSUT9VWZmxWvY68IiEBlKhm70YUhS4dbDBdvO2i9rLa
CS0f1d6Ev7qtZHjnLDiFqF6G2qRbh8s0a0IJT7gQwybOgQVBcqpm436FM0RV6gBmNyc7CPNfwcpH
Hed8JvGIedwjrhFQq3kDi7mm4cDyTG23Tzc+2vexDvZtgHjgWWoxxHXjR1ktlsuY55pAOAp/3U4D
2ufAodBGP/EQi2fwCvcXp/oSXFmqujgiNg7lq1Pacw/bzx09PZf1qpjgQJnmWdVu+8r148v67LiF
S50d7DSXYO6dSi3k8U81lN58EjutFjOtQrX3pcsSFbx9uZqf7NLvdboM+3JXL3UHbwocSeskmATe
Y7xQNlisNAz/W9GzWdKb5LydLQd5+4DC6pzdvglsOK8Ndw+mDV2lBAJ1t37VDd4jOyfK8RhYVxlG
L7F84gN133DGfD8Hw5yMem13SiQFNi33ryLfGHrMZpnAfIm0xxWzql1fqlDFbRbbEGo1fjtYfMLK
oxNnnL2crRKAFTgi1pyOiOVvAOo79bM/uMV9Mc7d9LDGxsz4IEMDvWBjh2B0MeF50TNW+xOafh6+
8KE69FusO3my5rb4kSsGu0nvSNrdsCzjHBiv4zCOS5DB3Z6xnS/gA3e5a/nhscP0cFvXPPTPoU1y
0pk+HUCfHguILhgcK/9s6m1GD+3U+s8HRDA3tF3jdrIY84oLuDyFZtDV4gjq3vAgVbK+n5WzQqfC
yL/hnoL+4jlVzQvFZ/wb5LHGNxwW85Bg6XLpWAkILd+CoSx+whmF+7EnytOnk2A3H44tL3SPQ/uf
tpOkPMF7h+b+2137cT3A01b3aESjvLDpoV3I46r1v80tUbkRg+D+B0IDeYCGjl9bUribo+3Pvbko
XuUibTwpn2TRVjg0Ql7ld27nDi8AZEBxX0JLRxfAcinSucaOCizJGDfN92m4bRtR5QkKXvQxEDpV
n/AOUsnMbV31N+Ho1OXFcaViuyaLITDoMGIiPZPV52izOXPvZGw83X+squYtc92KUEvi0liD4Hf2
NGWo3VHzCKhL2n6w7bhTdrcvHlkdp7h1l2bLGAJ4edZWKxJ3b4noB3vVFUTKsK/5PS8ZiMW1mXu1
C8+Zz42JqFzyMOKICHyMSgFm3yjVjubqj0Wvgrt5C7EdhMgAHL7OGt6vdWA+5ejDy2lE+ThpRc7U
La5tehq3Wvanlv8O3wpOBckL3NOJ1G7YycQGH/AzweaNNWsFvsCsczwUClWg6x3mEdIqCQrXq0/g
OHV0dGXUeqfNYlhKJlc3nuxIgtcOehfy7AW59I6LLMWVH/Orx2lacwXjVgf9o2lH2T3z/qrgJnes
dbvBSIFc3HjzYxnipE1UXy4Ao3yJ1OLEV7l278z3JARt0SXux+6h2DG038Q7qSPgL7Whh5B7BP2S
V/8MTtfxhvEm7ROSVCztp9byo/5AxFrt8bRVpknbqfRVOjJG/aVbRvlZqC01JkOIhkSJZYpnjS9g
+zlMghmZpGKrsxw4JDj1C9Ouc7+MIZUj6xH+Ca5IPB4h+5lSO3Cr7rTM3rI+TY6qA8x9zf4eruT4
858I2gjDghhvI7UV9sme4F4PsykYTxD5wMHeFfgV0aEGbp62BoU5bHXg8EHzirkH4lwDrmxbwZ+4
DIsxKdytlEk07oOTtURa32wxx2cCbUnMqW/cYOT+2kb9Qy+FCZhTsV1JUTRRWo/FvP/QdR49F4x4
HEoHkP7U9iZ2ejuASfDOqsT23BHfjKuj8fV68PNw+MkohLF93MWCHtYrQQ35ciSaBXVhfQYmd+rM
FaFBqglmTzIFw1ScEZ9ThEdnRPy/2UFpEK068FNKsNrWiIHgdekQrtJKqlpzt+UkP3o3mwEoP/tb
G/1h5oAZCzmoKjKxDZvIjGr3H7zFjBMxY+6HyNmVcxIdWbQEKize2wB/qO5UvO7TpRj85Z0X/Lqh
b5mLrI2V+iMmsf8D15U4yAZrhwmLKJ6DGeKTSyPC/9RX6O12rCYm3pjq4pO1aTMmW5HnJhuFoH/i
cX9SMFL/GKLHKQzg1YuEMj1+mn0xFR8uoBZeaTewlizF8MiQaqA83GBebqjc14i6fByjg8oNp56I
iXhIsN50KmOJhw//MnAapVtJLPyBonb/WGJ/ehWDo7+2NtzPDTFF8jKgU9+GJKVdTawr5puGRSpw
vCH5/2haeXU3wMB9uuUYdZSWyunBsDm4eeTDYcvItMpRNFm3Ep6j1YrqdBcl1qB4JXmjjIAdTj2g
H5EO1hBBJERF98SisOGLuNvyRe619eXMHYOdNuQ2uSMbqxEZQuXiJ4Dv0V1YbRhJ2LjjAULZLPUT
dQgg0ebuer4OQRntAd2jq0PY3Wtv63/ZrD9es3nzCCIgUAHPeBipIjht7O+IUQRBjl6mPYhp8Lh7
DjRL8buGxZP4ZvI5IGYo9998aOaKEY27vYWtGT4Cr2btlHBU+XPi1NuyBv3512BBfB2AjIvtRCq9
/ZNHguRQ2hSbvihct0cCJrxrYp7xPfaIjHWd6XjW+ok9LyNQtTDO72AwHd0Ic7guVSFp2mlhwv5V
kv4jsqGfiydJhNQfLvMwSK252V0aaUdA1nZN86tjUreBoA8hfY1ZPSg7UTPSGhcFTmQExbzp8azC
xka1fw5dmrOkhLtHPHLJYD4EI/kUieuUTDS8rYjJqJDEGU0MaOZTXagl55pfg082sa/4W0TrPxZh
QS/kVLH4XPLQdU+zCrfnSjZFcxsArvwLwkV+aqvnXW55t/4jkZo5JfGuDROikcr3UKlqOQ/S4NcI
izA+W7Fw1wf8Yez5WuJthqd0pdgvUQB1SvG4oIaomh2mh3ragq993cAEtjme8lPNWPrWwbQnjz3b
U2xKI32VjTFEeidjmf1uHqZ1vnGx4MVpUNO04jhc4/CWKalueQkHPoU1K4RofJpVzQyUTInUd6aq
f+iKnIgLnl77R81p0Z1Attj1ZIl61y91MFdPtd7Nbwe3w83m4Kq8zslZSD8taijYGr/7BnNShGAd
50HsJl5PFXDTBYNng6JYZM55sqyLk082A0N531NFunnUlycU+dL53vS2vilvsfQRU2Nwb6aiHU8B
kRBfcqazQF7t2xeAzm49rD5fHI8BSQUJNyZpG2semBfVzP5+QEjYoXdHixy2wgmgWWZrp+Wh29+L
c4FGmbn2xoS/kq3jUbgsw5/JjWgSJtCC6TCtwebR7Zj8uZ1bYR0FBoLfdtOI4MZbXfF3Nr3fIq0E
9lNu6hbkXkXz53WFNLAIxn9KBa+L/YsBtGTVO6khjx3ZVaDMDJPmy94vvjliNu+eIgRwbg0SSH+u
GOgRzSNf/4yDtrRuZuS11wF/QnXAEi0fJijiihlQ7z05SOE8ZbtgFuDuSub3+A8lPs96jB+10zTb
CV8mS3jd60QGgmZ4tZwJYcru3LjM/KkZeH2scZof47XYimxfG1aJaZLf1ZnjiYorbh0W+vI4NqwO
2qK64XkKyRKRHexIWTAd4ySaInHqXc+H3/mPQtRenaFoG1xTyY6/+9ZX28IT10IxUTiVTGLIcJlB
Ax1mVr/qsYwfK6430mG4SL4D7F3jRZZ54WbWFqI/IEisIgvJGJEp1tvwxc2NA/Iu+rJlXcUYPk3l
wCmvZ4o8qx1wxxKJA7eHcMFA7sA8oRCpqfMefc3tw6PNXArGqSuFn8zMXtAfbVu9UKRRyK3KdrC6
aY6pk/HF/tg4nKGHZWeMtvqVvJbQI3qzWYIKZUzJMpEbHPBhyVmmdCt6u9FXOwql5C96mjAkEcR3
H/meuUt832ZjGH76/dkjj+sjV4MmfKEUcPhGcoIcSe2axotNB/NSrGGNDd/vJYgQhqrloCpw9Htk
B4SwQmnvPY/q/GkqTH5vM6nJbz0VmDAhc8NaszhenfZgdifYb/vCIz9tm+z2H9sH+y+rnPP3HXjU
3NQkcv1j+CFZaNaBQBxQFRdSwYcSbczJ4/aOeGgOXeEt5S/yjMrwRKgcyxL3vdkD2h9iEW6ssB8e
83JwUOADGq/MHxn18TOUHT4mP8jFObSA6PHjBwaacRxGZhAqclKva4ekZtmgf2YsxqgCOqbKU8+E
EfAapDO7N+pm7l7wPMxPezUvz6JVmmMaoF1D45fbx+hd+xP8I8uFLAawsahuw/WWMy63X3kaMVIE
u+gWkDXfd7IiRyzBCAq/dqAxvQbv29N6m0cbrKRv+aRlMrxrkyAqHLs41KxY+jswYb8iaziND4j2
y9fsRBDg9CnjSzn1IPuk4dwqKCk/y3dGcOQ2FfjRclHIP8UwO1sKMk70yzUzwz0YkI/86KO7TAQG
iPjDz93ynah29VpvkhdHet103gNl24xhSu8Wg07hHioeGqL/qXeqzK8FqRK7tOOTiitxx1R26tjG
jcz92M0NTA5Ctf82xdGiD/0sRl4E8J8cOaHgxvQoH/WDyeUQHwrCqvxEO93VxV1Q12RW4VSfga4G
cxwYtMxPfNTtZeRyIpjfGmIU1MAXU2awG8BTcncFfF0+E87WM/qdyCemP00T9b91vITjwSmCiKui
mXFuAHHAjHjjBAlYXJcjJJXIW3ka7Q3Sh1AcVnegBgn94JpYviH1B/4DD2JDZqgbzHnmDD53GuI/
o/NihrZGtPSHIrPrlUQY/tVlyIg/JregCg1RePgZCfnnu8VzhXyE8Eq0Q1il47JO1VETaVvSYJXL
g+su9jVEICrvjRFW9Frk3v7WXl9G5ImKLrdXcfBmQ4AQb+D39W0xRo0gYSfWnwtDz+3U4rF/aLkQ
WKfWsRa2YOykuBrm9XsiGvoviQnenWe1HtFGYZRHSeEBUV9wstkkOPdquyGdyL+MIysXDxhboCIM
lRXPK32+/+0giH44EJqUTTBHCJrYN8PXwG1Eny3jEpB0w4WcaExGNwRRLMOJf1bWB71umG8aN+jt
VOAsao+RN+/fTbiibJuljIvUpQNuvxFlowyL71XSESN1M+2dJc4AhfNlEQs6khUNPnVJ6Mc/mZ65
DSZ8p7zeD6RD45doVvFGEpv9umm3+W3xnHzpdlP3pVfsV9tIzgnq53v3G6O+fXUoO8hlMSF2f8vW
Ypkd85dgO+zcX7cxT/p+23ht82TVVe0nBi64OvghqMEnyRgFbjf2EONOI54Z3d7QKXLPMGxOp61f
X7aqMtOLYlyHbyoep/cWTRI0lCD6TwiLNTqBj4kBCqjjpGQpZOgfhoHG87zaytLfDMbtLnFXOfR3
6BrqoqivzGkEi3Gz0i4sLA0gXIT0tFv5TB3ifjtFTvXZGbARmO0JBs7Y1TARp8Pmh8PAXEkhK4u+
OhkT7zjKuobiuQ/smGeu7DzKZA7A7djSwnEKKO30j2Cu9QNmmrG6W/vGBwWyW6CruhAdtHDlFZmP
ltxTQi7XOehACuMzKWhY131HRt0NlEwgEris/CcJXEX11M/+WB1ZheF22ejGK1Bm5A4PLHAehoMj
bT41RhvXvbgR+DeUdtScGqdtygsCqaJuYz3RApWld/tzinrrD914x7e7qvB5D1oP9HKvxuBAbOQs
XwfQr6Motn3OGnej4zfuogFgRa6OUHXVk0PSEVFRSvXmQQ6DYO0sVhsWwEHfFu3D/0AGBtYkp/Um
iJbyQjxnH94vrszjgwn3zUn/x83F6AHFtjcmX9iU5bRd3xG543VNtpIKvB2h0G3FH2WAElTV7+d+
3Lswa2ZurH3mh8M4Ua//Jd3z/xMkGlDgEK9Juis9yvWf/z/RuAw/dwY9/XxDYLSdOL4ScCHwuy59
5n8Lh74Gbf6fIFFCQtBYA6Io+d//CRKtrmmhOHrmm5mYhDQn9CiTgRs97ITDJChE4beVG/qJmDqQ
mTbsmaIaxwhYif+Svvm/pJ3ZjpxI1K2fCAkCCOA2Z6pcdnkqu/sGlctt5nnm6f8PH+kcJ4kS+T9X
bamligRi2LH32t9aA0VaOtbxlIUsbJkWSFCFKU26TG3d2pqaUwsPE0x22J3vQzdXGJjSAg5nC312
ddAXOErFJ407cg1xW6/6zAf0v+kozOfaouKSP+ASVSY0ZN8fVFt9ywDwNfTMmActPU0yWiB7j6Sj
23ed9oyMwT4bQlP2BgWZE1EX5CL0Nce0ltOh6ONyh7mpsy/6fMuUd21qge36vz9kZpL+MbWgLVVW
JXnJXZpC30NmZdta+Ei7aLdh0br6OZFrYAg1g91vCK9ykIllVK0rqR+fdVs330uwcRvM6tVRLMPi
bek6wrbF5+zQp7QaClFX4M5KdsowL3lfmcf732910vwxyoKMrTe+RIU1tG5BU7SLQ4V/tKkOfYPE
lT1EFUJKYr5uYz2sfCosf1RMTDXVwld48WgYyDskGo3WteAhHs1ibN63ce8Bb6Pt7/7zrbxFtKCo
aiRyJWj1CwB6C2wJPUjUuhjVCfpnG2mfkEpSPP/bcQSzQdVxv9FA0S43myBjO0fEwuyLav19Pgmk
otPgb8yJW64uoxBG6oZFj+QNcRZYI7pwk5nngVs82XkpvnrOoAwPUxgJlzygJzas2efvf72J4keF
pSR7lwVAfjnXBVYnFjyi2iVEaF8Ck2uGEiXxccikD1J5Zv3HMof+5gmxAb79bdSxGNvCNMGRMMfx
W7Xmb/vniqbqQiNYOLlNp0jNjRH6gl4yFIcLcJGJ3O0sdIdu1RKPXagKyJJrimY+tC3dCadYdUru
VR49xdTo4baYiTWme1oiPPOS0U6LiCCFA0ql1Xb8h9QyqcIXyLt3CS356RE7KBSyKcwTlILJZHyx
qkkvNrbP2+kJ5ZqDwUAxY+Bds3Af1JwkD8NQjG5gx/ILoCh0DFOgfrw/OW/X2zzKPF/YoTFHWqy3
KlZig5rGSKkKzECg9A3NhYFw+2Kqz/eHWn0gRzq2Y4BQBMt0/c1UWlUn27cYCr/sY2yQmZ2lgxur
eu2BMLnAQU6XhiTRfj0KACmnqhwDk0HERPuxNkEfTFzq6FnYchtcWQBkNlVyq9x6LKpy10Ohbc7o
W7QH1+eClO+StIcP1fYz0giAoQjegVkNXnunRXYrEmUMNjaW+e8vFoHN8Jph0bJKXWCxgZFNjdLW
KAeXdIlCCjGlXpv3yPTIODyWpRodpJ5vmZCvvF+bDKCJUxnbDM7N1w9deEUYWU01upESYukh++Ro
VW1/1MHe/P2nZKjZJ8HAwQMjyeuhfBkBkY+Zm5ExfDfE0NLdRa1X6ka6MdLqm/xjpMWkaUoFhEyb
jm5DEPoJ7ZZ8nzn5SGuM6NwSygk1WVue7q+H1UEdqok6RjoqEcf149EPxwXapqGjRrzxgxXjv6UF
lxc7E9pTqrXidaTy+uP+oGufz+DMM3iphq0ueeG0rfkUdeLe9elxeShTeqwUg44HUtTVxktdG8qW
wkCL52gCIuH188Ge5oraF4PbG0DBe6Ok+Sjs/muH3tk4iVbeJOIJ1aTswVmAB9X1SOVo5Fmnyd6N
6q55hiKqn0bMQ75S2i3f2Z6PfDFU3+6/yNUxsQqi54wzEGXm9ZjhSEZRm8ujHbLglKpvnTwmIOYP
4QA4CUaACv5nRE1uXO4PfHvQ65rGeYAfrSpng4/rgdHCZTFcpJJDzwxon6bYnuCB8TNP2/w/HUiJ
v/Edb/dtBjRUk3MWow+5NM2qWHh9IOoSlr1Sc2eEJZfGYb3xDddHIaQleBbs3YvZotUZdMehKd00
H5CPOMj2PzqRFBsPczspeRi8aG2OVnH72TRSp0bnNZVb9fDMUO/U01mST+wPAfTiX/c/1cpgcj69
ceUC6Wvai09FdWu0yjBoXIA7ymOD/eApGLz0/agWW4ZL8xS/Pgt0EJxEQ1KbTRWWzlxOb5oUFLza
LYq6bH7Ca+YWJdoxeQ+gENV0R/Gxe6DJx3vGwSjhpqtx1N9/3JVPCASJ5cfZjhnc8loCAXLyYlKq
rukF7Tu1aZG70G/0cn+UtZdKtOJwm8M/yFyeenY45dhL5a0bpCI4eVP6SuduerQM1Mb3R1pZafPa
xuzb4vIqls9DcaEPtMGqXBlN6rkdbD8ihw0Mmppz155BrjZ/bznNnRAjX5UrEEff8kwocswUdNAE
rlopwzOnAVQhOTmPgsbc0/2n+x1ALqYMBzjnDkt61q/OO9wfMTSdfgE6GKBIBr2f6cNsWFdRMac9
Z0dXhfFQm1X+H62x/StmBOLIPqh+EWC+N/azle/JhBECCxKduG15IqFsHkQpZt0Cmt4vsGspU9ph
rVzGFHn9/Wde+aKODnCY7QxXJI7B60e2rDSRbRi2boi661HpC/OrV7YpDX81iSIwkHjEHP52SAMB
OVungUAFI6HFHoBSJ8uSMKpdLCYgOZjySO21Pqhgz/dZT8f6/eFu1yDDYcKIuYpKGdFaRDJTT7or
aOzKDbSgdQFe5GeFZ90Y5fabMQph72xYppKrW7zHBF2x4fVe5YaNM70Ht2OfE99BXD2jXu4/0HIo
vpRqSXJ1nDwS16zFuaCUBuT+VqGAXnXlQ53rNUpVKz/5Zvi3AcvvoVjsug1z0LmxbKQAg4qsSlQX
J5HsQtDyncbBfu7K8jfe3/IrLUea5+kfS08D4BDHTY5BRVD0p7715MFQwHfcf3XLM2EehRYalWu6
xq1reT/polHjpGg1VyMagbhqyhdddyyXmN06do0WHaFCOk94ptTHAcbhxmJbeUicunTWtkacwlXs
+iFjrJLxLgIZKRBdPGSK3V7Cudng/kMulzQPSThkIXih0dEmkXM9CjAvaYTsLG4Wm/Smp/ShhmA8
8ZEJUXVjB/OXzj7zeP8nRhHMSdpwrsdrJ4VoyFNUl8Kg2u3TKY6+V5UFj+7+c63Me94ccZCNSka9
OQk61D6jkklB9woernRNRxOMpYZELj028A02hlv5WChPeYGkwxzawRaHgZmX6MbpP+DabNKEVEbR
Oz6u5d5/KH1+O3+eObw9NnquHUK1MMJbbhyikRGXWVR4rPjaeQnzLCDBYeT1l7JQ0IDZuLuF5FT8
4JQZ9Yj7RSkEx+0EJRP9aif2ih9qAE/s1gpPvqNWF+a2Vu8r20HhXE7BiAsC2ypt6dTzPuZV1igH
gDryeUKrQ+omUXTjJPs4dP4BzDxCQylEh/6afgJBUQyjk4fBU+N2D0EmC/a49Khox1F8jhvn79oH
tnFq01RqHhYJi+uJNPgC7gzUUjdQ7cid6DfcRUqSk0yg2ez+a19ZI6RNee1Yua+kkqIIkAU8+Qls
VtB9s3CwcWlH6w+t0Rb/DWO34bY8nzGLj6xTOtBZKHN+ZHlhsKu+zSaV4bDpgys0+ekvjCbtrz5O
FXvgt+IDbA+cn1P8Su4/6O/g72Zok6sKNxbSoMvTNk38qC5L5Fbkdn3zsciM8Dt6COdTp9jm7LVq
w7QLWv/D1Crld5G25Qldv/xSern41kNC+NCRMjze/1UrX/p3/heFOi/lJl2fDprmh7GBDSoN2he/
auoHuB/5VxR00cYLWB+K0hbVVznn9a4nlWNMoAwUyZduVJiReYVaxwyzp1xBYPK/eKo5Sy9IArG/
Lw7mtBMlvuqcloBM6F0Ckt0cEiUIPtFx3jzfH2tlAuvz/UmS4jYwml48VjkSgkS1PbnoA6b4xSe2
+zogJnhqE6BAb0KMysbhtToinYxz5knnP4sRAyUNfS3OJlfrC4see5CSqN5weml98rCJv+VMvUwn
sDFyTuomVQKitpv7W90phVXGzejGgS8Og6DrsStQUiHPSFGK+m+qo8u/jLx/j8mcZCMm4qH8uJgs
ATrO1DfZgDMr/4Q4hH5OJMDnvE/C/8+h5uPnj4Cnyalf+509upOwo/CYYT7wMY3RBu2URBXjxtRc
fZkm1rKW1PE0XMYEoIKlHSADcZ261x57AP/n1kiSX7N4/uJPRfECF7fYmKNrS0/QxWVQw6astDza
ZlFe0bdkK02ajt4PAAbPTVGF4JDo4b6/HNY2WNL2NoMZtrSWqzyqK/q8M2egTV9QpPDz8kKboka7
ZAz5qyf6wRYLl1IEuBtZmq2R52Xz53cEfhopY8ZDokzcl6mF+skZgYoOmXMxBq392QU1moJK5tnG
0Nra2HMNl8WGta29PFZKs+gowMd81a6qck7yxutQNI5hdwATHNl7rEaC4ZBxLer3EomxO9LXGoHg
95wHOFq2tlNpAAj2dmb4IK7pjoauNg6evavMssasaBI9fdE93J/j/Q+2NjfIAhH8UJcwbiLxNEg9
bQR35paJnZx6R7EOoAMSokfV3pj7axsXAYUqiOPYt5b3JbUD8Wz00+R2VTme/DyoL9jl5AfVH6d3
QZCP5/uPtrbWQAVSBiTIN0n1Xs8I5MC67wN/dTvHc8TJaPX2CW2L5z93ei5sN/VmqoQW182n+wP/
rhctz3oUI7QfcNQTKS9Glj7nnArgws2VQRSwJULjtXJwgXEbq7Srs4EOwj7h1BWHx76KA+gGJe0v
6CwH83sPNiH7QNdJLEDLh7QzebnR24diDEHF2+AF4lNN77d6ycsu+ppCQptZOV7R0sARVP4DGvzp
a1R2Khql0ZRISFGvGf82Pu3Ye3qSmrepmSZ4ETYSoQPdM+WXsY8sFM12OaDKbyHePULN0fENuv9i
VmYA2VoYYQ6nCVH2YlsfoqyW9OwOhPLtjDErtER5jOKg/xe5bZSc6rYNy9Pfj6lZpMjI85PyX8Zd
BZ4SQdcoZOBzeusPZZGNTDt2hiOCV0+jWbUj6fG/GZMKtGE6OindRQBS+WSHh4oxR8Py+AgaguaG
veFkKsPwuVOdjQk3n1GL+YbggqNS1Um/U9e4nukACvXOA0Lv+ineDTuvwcZmbwLu3hLOrCwpg9y0
yRVJSuKCxQd0IMTSeJYOrgHtIYAwoWoKbJ8Ut1JYrTGY/2Ca3kX1GL3ef6Mr25RhgFgmfuY/FIWv
n3Dqo1qqJrU9AWYcewgZjs4Ryx69O3bCFBvly7V5yhzVTEMDd0M+7no0Ix1g1tJI5ZbN1MI2agCB
GqEihoPVTPBKJADzjX145QihhGEyRbm8kuRZTBk7D/xGD8oJRRJUzacmntuDZRBLJI/pq1SUJyuz
9GGf2Y23cWbPs2M5eyiXzuG/ZuIJvBgaGlqm1lxPXfaU8sLmnxzTBoFeZRuRi6OscZHYVh2yKlKm
XdGV1cbbXvu20uFyjVGBTu5uMXtJAacE5xq7QpN9tLEScjE8+DHhwnK+P4m0tZEsGOJz7sch/pr/
/x8xQqxB1cr8ku9KmCQ+BJFJUpXGAyU7QOmhIrJzprR40q2W3mA8X7J/y7rMLoi07Bc1zXRUiHQ2
/mAVlPIhRLfSuKCVySPd/50ry5njCtcQQxBFkR67/ploVBrLSYfJNQJ6N0XbQAKv6ULeGGVerIvv
Tr8M3fXkFclyL6MWRWg4CIKFdDVO/eTsdWlbPCK79h9a/IFoVO76SqevRoseLYw4oT352fQPedwc
d9IhprUFAX12Vq0Q0b9FQ/HPWkXZDUlZ6JicTMJq9hDFoPnB66HFhCsmVl9eOtLuETlOZP2QSg3U
FiS0Kh65Hybjxa5LTJelYcU9INPUghJcNCMfKYwLAPwNm/W7bhyjH4MRFB+N0Pd/iUKmzcHrNZ/u
XQ8Dtj1mpRjVQMqvHnSodP4hVeSY4ZDTiwddrdPsn/tv8kZOyHVFkr3X5psgtcjlJTABGAsswTe5
RreheCMqKPr/WmA/3+ivDupn1agN7rxhJ/vHsh0ghmZ8mGBPIm38ZSESTzcOoJWJTkafpUR+jqB0
WU2wNQCXSakZrp6jet/5pvaVW77xjPfg8Pn+w6/sldwJqXfZ3Ed59Hlj+2NNqU6V9Xlh4q2psLeA
cmtKUDqRhcew39A3+okyQ/D3FxrSKOQgkdEw5HKz9KdQhKD/dWgQqZQXwgYnPPUCD5rvo6FZW9W2
eb0tFoqNKsgEoDff9JchRFCPFBcnTXdTnR5una6FcyWxAIC8nn5Dvt2fUrX4eP+1rpwHzCeSx9Kg
lqEtxUJcHa2uyQKDqraF/hTQkcBa3E7756p0iJ7LjjSVP8WPtED7W4LnlQ0IQ3rEjkh32JKdxTft
04mee/wWUaVC6KbVCXwWSPW/3+Y4yFEGUimlkWSplOtDvFPiMZNu3Jo93pQWNtuBtuV3v7IU7FkR
NEs2KeEvs+JRYzqeQUDmDuDvDw4sL6zWGuWo51QO73+zm7ol+wB3QBNUleNovL35vf6xFtDh07mL
RbNbdRbd5TI13xl2Ex5DxZwu1miNZIrT5rvRdvohUOzoMOF7svFWV9bjrDjhy5G45ZcsfoOkBwGm
VGS5Jm1H35LIbICaa94pt3vzGz7h/lZheO2pERUbc15PII6151/0x1PbdSILmn3kHO1mGNqbtMtM
GS2ajlkcqCXh2zdijxP3AxRWP+wxZ5ysjQ1v9altonxCRH7McrnEozoOQaJaoDkd4xTTlbvHLQde
FZKCQ65b0daVf2WJOCpJa8GeP+u3FxpIGt8TGXmt5dLzFNkAQpwYUq2RHRobaxOrMGbbazv8hPAB
cJSt1tjak+8fzajadaR8D/Dn7XMIg+bl/iRc+2HkPQ18pASUGHURPGg5CPpeVUzWrm18sghxd2bb
+RvPv7Il8qb/3yiLHcIEkIQZeojdRQzqlWPvX3zpxbehN147AMAPdd/oG2Hq70LPYhvmoKFiTWWX
RhpnMbNB0xOy25yyRZW2yq6wlLY65dlQYIeCI/CuwcaFPp0EaMCHDJ4FvUoFgKEnEcEUfherTfcP
sNbxgsuN1/0TJoqB34PIAPCMkFKAhKDUArFIu66/r/o+/uTJHjejWHRyT3507pZXkuGFGo6CA6Lv
1ybufGZtHUIUK+cgbmCw6Vj/0nEIxh/LmCrSvAPOJKb3yfYGdEm5PucVfaT4/qHuYTsA2TWNrRLu
6oLUSfXRj0qDg2qI6wVpAceCI11LUmH56JyiiODtXJWWGly0GM/XXV0ZjrLTxtC6aLIdATAI1K80
ZAWePN+fjivb71zaYTbSQoIYe7FOnLDVZtcX6U5UGo6R9LFHiwTmXk6qbuwBK0cmQ5EZn6Xmc8Xw
+rFjM6bNyBacWn4Y/IzpcYJbXOBP6FfjE41vw6WFQ/BASd/cCqX5y8uZOasaSJ+xKVB8XYycgv6M
xkm69QT8LTNFtzeGcKtWtvYqqYFySyTKwvZrMf/BL45xaFum208DZom+lrKzRfo3QLVf//6jsbPR
0mAjlyKCvH4e3DLwiNFTTmYHv+c4DvNXJLf6U9ggp7g/1NpGQq4YQ+k5WKUQeD2UkkEYLArmRzpY
+oNvKuUXmabiXcil+50YwK1bstqIrdZepMPtivwMi4Mt8HpMPwK6FuFG6lq631pHhSAs3YdmVxzh
q0Qbl4P1wbgXoMYmaBWLxWhUTpli32O6IW7m7Az5zC/XoguIJ2NjAdwOxbVVJWCkIY/wWF9MwzEM
zdjo2JQdkUyPZTWCq/bM6XMxBVu53PkVXc/4+YasY0pBQpdQYzEUvIeYTVWYrkmfPd3RHPIp0MPT
/ckhb5e0Nm9jaHRn4dlN8s7pAi8QbaS7vW+WznmgaiE+mm3eB48YP2cJtnxO+zjPq58ZNhXQizlW
gYXV8RcsDNUvjoGucF+lUQm2SosEZXNwbRbYV7zU8FqoG606RF5jvwyWpPdcC0T2a6K34XNXoM8/
ebk0yFAOnvcmE3oZd4oZ+F/pFMvTdzY0NHsXteQedzRZKNre7jz5lrSxqZ9DIIFvlglrAUq2Yv6H
U6/+VmHc9wFfVftHA10333OF7Ub60kWB8WFp1efAKVrrC71mpLjiaSq7T/WQRNljjEPDxykz+/jk
dcX0EwfFKr14OfD+w9gjCQKnWYovPd3xaJBKVL57lF2ZdiInh/OLkWS9vvPBBLwlsRd0x3yMGkgh
BMxPcaFITPTSslEf8GGECaipqbprrRmnnki9lRvH+MplmcI7R7g1XxjJcCwWRNioKq4Jse4SBePQ
CObK8X+oZcBpiEG1Zjx1hd6jo4gjDC0D6STwOIXVP3Nkad8mu3CqjYjpd0i8mMwIZ7hGakxmzVpe
J7um66FFqhQm0uCzjRszmI8IIBk866F6skerOeLvDPoionSVK4ZzCIwgAjmk69SYFOBBZJW/3J/6
2vwalj+KRDmdWdwlKMAu9uApzcFKJrlwjWRsY7AhtpK9CzN4HMw2x/9mTWhYLkMWQmSpAZ9H+9RR
J+WB3pwmeUiLdIhORpjiUbnxw+YdefnDKCoT6CPyJlW5+GGUv9CZjjm4qiDPO6hkXhEdk7EvnafR
UdvXSXHicdfVsZ3vwTmq+AFQyMJrxcBH7EWkzaBeFFhP+kHHKbcAC9E0r5Tnxw9FqHU/7//alX1K
oOuxZ1U10cfyNmRi7oklaqVTLE/VzzGOpcN+1AE5brwV5/alkIBHWYz0l9Hk4hjrWhqx7EDVXbXP
nH+SzsfAARHnB51QFbYNdjUpiOceANFQJ0CPSqwUtA1hwO1RyumC6h/4COlDtIL8xj/uYQq932CC
SvZk/vGZT2pDi00FuBGI8T5o29G5JMgiN64Ca6+Yg4CqDuJ4Df3z9bBhAcWpbiaSX1MnsOBNowcu
DmJjka6cbcLQkQNgsKVTx168YC+hk5+eFMOlCoBNPNQU5611Cv+jgUI6Ov31rOGiQShJQpres+UW
RVTfDRlQbDcvUtMdMQT5ODWRv5H3XnlxXB4tcrzUXhE7LB6p7O0sgqCru4SV/oOngrihmat8f/9Z
5r+yWK4oN1DrCYdULzeC68+TTY3l6X3Zu1noec4vpxcyPtBXYEC/rFmATxk1640xV2aiQS8DjcYE
B7f18GySg23ltH9ppV7/26uzOgXcyM4Cs3MoYAe+G3Oc/O4/qD4/yeJJMSowSX7Qf0LCbl6jf8z/
Wse2Ohz0zu1iLE2eUlGilQPNT+0EOVP1zOvByQqr0WYGyPrUuCF+mUffrINihsTTm9MXAc4hYZpG
2sGHqOh/GOgu/tqHE3WuWajxZCVlhm9BHBTal8An5Nkhxp89l2M23Fcdc5X4n4Kj6lVpAi2/xGwY
NUIuEVqnPokBxaZE1/6nxO5SuQvy7ebMtXfPnEKXSfpH5ctfvwUrcHTLKJvGjSJ9/Oxh6IJRCGBB
5CyNOA3kr7FG0cr+0/23vzLN5tIcan3qc/Tdzuv3j5cfZCUANwP9ukYT1XPiQz+HC2TtaXm1P7JZ
NRsb7ryrLD82OUpqkVxw5ybR6/FIgbUE0AjJsVU1P/aZVr8B7gr2UBMAj1bN9IbQptxDf8o25tnK
suVuyR5kcnXgTS+mmVmIuvAqaqCtUYNBAzJ2Nn1zON9/n9rKC2UEVtG8O8AMW0TY5WRHfVlIetTC
FmRJY3pqfZGRJlxZ9NJnwubxtMOsSFEOCRii6dGsmROfW0xI4x2Oyl7zs/IxCDix0XXAzUQl0P3k
Sv9VYEdtbPzelWnHbkldbe5dum0owl4E7+IqoogH7oHysCyexyQBvt81etzuwspL3HxoEudw/z2t
jcsWjZ4AybMQS1FJEemAY4D8u0puFZekbcKPRpXjCdzF2geOyRogaxW+3B905dv8zo2T+ZvbI5f1
/a4bIKrP/YO6PRUQElXcnezOPg5t/uLhMeXeH25lxuHzR3GW81WlKr1Y0lUWq0aHdaVb1y3oD6tz
sGEwimRLnrEWmlODnaNNmgwcNorrRTWZJeVATCxdEy30dOh9PXzNyDDNaN9sxBY5qAxXg9/bIdWI
w88qvHVx7ozSxPhcGOPr/ede+bYWIY3OZyJ4Q3x4/XMGL1Pgyaq1G2KxiZ13ElofC+bxuWlF/hiD
GRNHLQnyv0+0zJEiy0Kfv+1NvWeKYzWkJEFHYQcI3PNwT0xiv750hAXH+4+4EjeCXib/wd2WRMvy
6jE6I3fVsKjdfAq0velLbVdWqrNXo7A5DXrhnTVPbU4ha+kUYKb35f7wK6lCjUlFNYm9lBzFUtAR
TWjbQ1E0LuiMyTsIqwVJlGFT8BwCq6ZL3QKEhVKJ2X7Uw8Qgyxpp/jc1gPy7saOvRHgWMSQRLP2C
qBEW++rALRvUI507Q9yOB4lGR+4MZWirQ93l1VaNfWUJs4PTwcC6Qoq2PCa57yLdamp6u/ocxV4T
tBeuWe3OwUPnACI/27j2rj2dxQZJMoOvTaR8PZcDnNkK3YkaF1AzTdtlpeMlNGSj/w+eHLX4cP+7
rpyOFGW5nnFQMbWWo1HQL6AoVg3dZG2zbxUNKL+p5W4bacrJGiAED5plfiyhQW3sx6bgQa4PZtIt
c9jMY8412sVnRN4SeXlCAxEdfjFLtSNUx+ihTacdaQyVEhitI++nxO4/O1GAkWJu2OM34N9Kf0DD
55Flt21PHv1psm1I0IWKZZTt9QD0+qbG5GEqh3A34qGgHaBBFdWx7hPgdbWPWOZsx/kwU9QniKC+
7mm/UgfvGZiO/mjtLK+wPmtFrSS7CZbZe6/VzF+xpSnByRyoGrg6OZMvue9BAu6qrEXoUbefnR4A
xcmhUQMMYGMqOh9vxJyys3qng/onY8S8mJEdTLoSoesEXv8rDwDcuTTtNdYe3xczO1SwJr29JkOc
4nZmCnR575eBNDem2e2HZymj5SRdpnEnWypcZDTS6AeKzYWdXRifZxCD8wt7rTY4w0dHTRKkFb0m
EfuttyNkE1vSt/UfQFxE2kLVbiR+pR9g6WYpnMfSaKJPU422BkpxXT75RHNnakbRe8Qd9YeRjtLv
92f97ZomXppLHsQfbGrLmlxYU2ubYn2CucyZoFpwRlWM5HY9EJXT2BMW3R/vdk0TcBAE8qq57kCb
uV7TSWwFJW4/9BkYdXYMIZgfzUr9r+nafn9/pNuT8HqkedH9EV0PQmQhrhWq22CEfmwGp8WAqQOC
z5l4EgEWQOYwluf7g96GHQzKKrY14nlSUYsItIlG+tEDHk94JFH7ULcfuiGuNoIbSsS3OwZR9O+c
NfXbm40/S8e+IX8yV82jrH/RO3C3/zplHuuvhUVTxaNqBKI/022GmXoTVvDFPTjXYOITGItHoxZO
6RKqxKSkEK9Fu0KOzXTAjFdg+Zunk7nTtaYodwnGYDNAryiix8hJSIr7Mi5a+Dtoaw9sNG3p1oWR
dM/EFpOA/293PwvDozM2CMsG9nTgTQr4fw17zDIerO5QBjV7q1ZrDeTvxMNj2MfNrqOLZtTbZyWw
iEIRdQfDFyRBylcZRrAx/cRv/UezszGVw2Te/+VJK7YORgGt9lC2IZVHQwb1buohD+4nzK+jM3n/
4j0V7TA5ztmlCWxLKD8Y1EoCsCNN9pYTJJ4M09M+2ojfnyt+/KPoHZxL/cBXcavEJKw+TBOpCHjc
UVS+o6HZJPEM8/1FazQ73gd4kA08XiPe9402Rd/rCXu6HZnxhky7RyzA8ZhWxb921NrVjybJSYqC
/HKCRxNy4Ph+UpXopRnHwDuUZd3nJ5CnzrkTmd68YYoTfgYcmsZnKaFDX2yMu/JnNWfJvGXkBCqe
Vyl8bBlljZKrmcRnWP6wvOq+jZJjMRRt/hyVtKbt1cG0w1dRkx59qO2Ko0Xhxeh7La0EVEMz65wL
4H8vdFm80EMm7DboIi8a4PNxpY0PWMTa9j4LaMH7kDTIstBFZ5hI2Hh+eP/IIpIPTSPw8SI5Tnpf
J937XTGruiMlrsXDl2QqhHOw6X7RP3hhZBRHuh7SeG/Bb7Zfeh8B4bupREX4ImFw569+HCvaTlhV
c9Er+Guk+1Vr2BkRlNB3SuP5/W4YWqKriZK18VhNoRFd/DSvuE/VKMl3QIEVDSfsUYZ4bk9lfQKY
yKmX2BU1ADUy9eJbV4dW/602lVrsklKIV7/Ug/oxDzO8P/w6AGg0sP+qlxG30AE3kTmccxo9/2Ca
km2S5ktLPWFJoQJ0lAB6hxSR74EPkVWHhkx8CIBWakZ0bCp80lHjTcmDmuN9vJ8KU/yLtZ4HVRcD
PdSySTN+xEYLbz3bx5TKAdus8085POVpPJagNbOg3ccILH54XiXJDcVpVDxmtjP8dGor5IzqCz47
iaoBS/TAMhXXamhV2CV4tIa4jBLjHBN8IeSOGwR2fBzNItnXnd1oGGrb+o/KRAdxpPJDhR//UJhL
adDU6cEXlRoeskEJ04uWtlqKXM0D1x8WTvSSY178KPFzoyhue8lH1WykebQjtOoP9PV040PhaGF9
sibLc9mD4/4DN4nwCa8RNT8nvWyqPbbdLCwrGCkuDsGY+u9Uren1S5Ko/ecE8tIbze+46hoJANL9
ZMo2OPR952OeUygR1EdZtfHeq4GEnvEbmJ7Gyi4feWu8dCrYlLJKSlDpbrTVTDtOkYPJI2IU2b4M
alNZP2n3aLGgrVvsvjgXPMyqK8HZO5rZbJqHJIQ2Lo6snxnuHtrbINTuZQib7FlLhPbVpE3GP4dB
Err9UKfaYcyxNkO3WFbVmT+hu53NzWuXVyYlG0BBW8HrSj2GXOVcwZzv185N+tWOCzOMktB2vSb0
S6K5wD4ZqTBeDQByn2Nj1P8tTDN5qgq9egpD3z7VvpD9zqrM4F+/ywbviCMojHpsBrSNO+lKjAEy
CMAATf/ittSvyFDYQ6vQqu555Z5pX5wGxxkeM7UaH9UuM//+5AcAyMIj+41GWsy/54+Tv/ExtGsK
3kXEvfBjhY/GsOMUSy4ecznYZaF0voy517789dmPflTjQmqSS7wpy+MxBCI3Hi3XAUpx4JLavfOo
253uj3J7++UVkrxD906eS1uWDlrEyY3jaZarJLqT7LgUethJR73+PsNn/qUqg+zRMIvuHZ6C/aep
msq3+z9gJYIDcCVJeAh6Q/RlCh6GXySaireLeUxzqHV0iIWPRHbAHetyf6i1iaOjQSQ0nu+3S9GB
SkuqOrSCZyU5tvMw7OZKxqEAZt55r9ECtXURu42q5gS8JHkIgOAmehNRXWNboFuuJoJXw5flw5Q4
8lPiTerGk63EiQ5LlVIu6hSyU/OV4I8pSolcxGwnaO/8gMtR0mvvza4fP91/f7chMLgI6hd4ddJW
BRnmehRvlKLstMF2zVpRH6PIV/AZDSxeYlNcqAjk+14we+4Pejs/aBefNfJzY8TcmnE9qJwwPo87
EnoC1ySAjJg6UEA2EaV32vF/MxQ1W2YINbzlWsC0o/TUviLNNeJWDwtS3wWGOZ7TyAs2lt3tByPl
hFSJmihr+0Z4i6lXGBDY2W4ZILCfBelPRL3lRg7idsIzCqUA8DSI9ciyXL+7KUFcE/WG5bKTe+oR
0aaf7HTftLCDUjBcB2YJrfvvX6KDAp9sKdloTpHrMdWoZjVg4QbQVMwxFatA23MQK3vZlP3GXft2
90K2LOGLggcCG7ksSdZ1HTS46JhuO1sW7MDB+MGlx6Ad6WuPnPkwDLqNvziRHe66qAAPVPyGamOd
/06oLBIuvxUynJfMU8pt18+cWlYOzMuWbl/avrLHysl8T53WNPbUJpwvNCREv2gJNHFnRDle7Oam
jWpfV30mcfpAqrijnGAVJxiwSn6WXtdrh67wo/jU2S0mDxg6V/bBd2RRPfdpI1ouFKOfffYVWjie
xmkCz0J/4Wy+RUYVtwOoOP0eeYLtdlM1UgKKYv0NMUsrNnbv23lMngPaFluOQwfLUnZX5t00wsGy
3KbMokuAm+fjpGbtxgu+/cyQR2ivI69C0+LN+3WcsCschY00h//8qR2r+B9sOfNip4tG07HTtIKH
LMUTYSeqMj/jE1d+uz+rf+O8rj+xjj6FzZwKOAmFpeRCrcOo8qD6uXpvZeLwP5yd147cxraGn4gA
c7glm93TPUkajaxwQ0iyxFTMmU9/PuriwMMmmphtw9iGveFqklWrVvgDuBMz/zSkZd3d2zktUg9o
tZN5ghLptcfOtME2SsYeGuZ+3H6L0JQdDq2EJdUdhDb8wmT0W6v7KhkszZ+kAZMiBT/JPVr09efh
mzB4pg+5zIHX50PMllSyaXSaFsrsx4mS4SSGgcbtl7MRopfdjOgTfS+O/fIr/nP7DDh+OnXsGOd8
cVxuU4YEbhmzw+dKqHu6RctZWn0IDY0+oiZt44VW8HaxBP+VNpQhRkjUxF7njNPXfh6sBLOVaPqg
k6RWXhdZ8kOstbuyFhvvU+MJGczIdEt4pW8X1+Q+1FITnH1l0bYLJzP12snYuxw2yMtgO5FMgy+L
4APo9rfLoInSWHXV2WfUattH+Hg83oRh+sdGldCkoy6ZJBprcqtWVOkcCtgvKVVBmkvaANFfDhXM
7c35ByQugG10XkNOSZEohYvAQpvhozPn2IfQ0xe+nSb1pWyBdnuYpsaPFbN0gMhpV38zezIOvKUi
u+sPFre/7EPGc37ZSovaFt642pOTUeVT/qlS4aHfgxO3Nuco3WIa4bw71ixS+EtDEwA6LbF1lO2z
gH+Y2Ge7a4SPebV2pwHDef/9hfgjMxAuFrqn6irJKRw5MMOR6iKGl++NrZXiNJDjq1RNe7fX1m6C
0YSomPxX32PVvOxVwS2KqyX5YSMf6IEbh4hkfae7t3U6/7vK6oFo6CWVrqe8NjWeQe2U2TEcg/41
wVBoZ6mNBJEsFFmNBYZN5rH6QsEQizINI/vcycqA9fKEwSSxG5dLekMPTsWwHqq8tZMhbmQ5MJg4
jgvE3VbXJKZgbrEfU2he6hEmNIaYh6M84BXJQGH0a5yUPtwOd1ufjbGOhY0Y++sKFpjJ9djrw2Cd
U97l04y7tgf4zN5Jbbbe5TKCI7KSurGP38YAR4AYinsE2ehAOt8KDL4dLDvpq+B5dimbQTpjINXv
6YpvbBYodvpCtSMpvbowbFp8oiaTOIsRq4+4lMIzJm94xTmRvZNtb3w2ojeDOIpc6GfraoLoDk4v
lx3UpqKcmjM11F+SJo1PTHnEI5TKbAectzFpBSSHBDC4fW4Ohr5vX+mIuUOID2FwpvsbPqKvZf0L
UFL7Qn/KeR3BPx7ytCUgzqlzSNXM/FglRTDuZP7XuQzgHyS5UfowAU2s7y+S2QJFuCK8FCatdTzf
k+F+TqYRnRI0Cv6JSKgcPKuiNPIcNQ9J0pW8jHeC3Ma7X9Rv8JEie0PtcvUmrCiDSg0I+9wq8jy5
jixlEyhQafqTzwEhNTKjYid6b9zbtGxUdL8AFCD7tdrPuoGAaDQ6Eh46c3wewW98KPDK8/p4qu/i
qBrd3Ilmt6eiOL37vMJrX1CZ0F+0q88+hJlROjPNS8NqrQ+DiY+akzti57z+DW6rxAShNgSTqFaX
LHF1aScQScPZqSQcD0ZZwWkdRapewe3TTQcwBi5wbvm3LFnphwReNKZWzhQ/y5iN/lCV2ZhfsyhN
AtckOYyomox5fCrirMhcIOZIy5ZKZSqeI/UtziyhFCvHtlWsAL+mRMY/qAsdGp2Yy89+D5n1oYFb
iV5JJ5QBgpPAHywyJxsz9Ske0odeMGdwe3Drxl0ZhsorTAZnuFNAVzPbCHvtpRma4As6PfFLW+dC
PaRYczc+o5SoPU3wYD/O6F9hsDQsDuAttTtI9anSsZ1NF4fhPtbHT2YKf99LkeAbsU3vlGccJ0zs
yoxMvPR5lJkHXFPz155sDYdHuyTTaAMJxyojBlbq1WNWA8esWqs5ZL1TZl6LDZ3ptqGC25zBfOiF
a6YH3Y/kSudG3VgxyynG/KNRRDg24cWAebidi1H9kCdIDgEZ1zBMTVJ7uuQUo38yo1X/dCEA73Li
HftD2GXfEaVMHXeknd14MoPrn3CNtdc6i7OfjDSDb10d1r9sgffCJemS+TPcKkzxbB61Rnqjsx+g
0kLkSixJHLELo+YL6A9hi4molIDaltj650yyzGjn7t2I3Ev2DQCLwfNCA38b3KbObjSl6yT45vGX
aVRNpgO1Yvu6nsc7F+DWUuhII5JBHk6WtMooKgyO+RkkKnKejx+RXyk+5LhsXWL8XXcuiY27doE0
qjR/IAdc3bUM+JIAEzn73DIxuUsx+XyaEgyzbkeIjXBoL2wIY0H5Ucmu3p2JsRTG9ZZ9xrFE+soH
rO6j2JFjmCqaTclU2EV/uL3k1oOBQwH5A6pKJnlZfa6kCRMGfBToE7IbktX3j0KFu3p7la0vRe7H
e6M9uHS13q5iR4NSxeDFz0OjzIe0z8aD3g2/gJOlO9tv83mIsHDWF06utlx7/6kBdVMSphnxPBZ2
1Hf4T2JwWgZ78/Dt5/n/VfTV80gQQXORA0Sj2Sm8FPWLE4Oj2GvhwN7dfnVbD8R9Rdt/EbtB5uDt
A+Fvb6eY+dHHUnCpb2h3/dtIVvLz3atw/y52eAs57ap/gv+xLaQ6cs5h02e+1hXTUSmK/P2nCA6h
zKUEpo6UcvXaEuQfMkzuHFwBYluhQhsC5w5X6aHdeWkb34eKiSbTIlm6yFG8fWmtPAdZ1tTMLMqu
e02HBKCAqqGexhS9CneSmK3FdHYa+CowXVd8BDXoab+0FDaQMYIDLHtQuE0/uriK7XnCbSQvDlBg
/NEYUVhUum+fKzRzMheVWYyg/SF5+HsyHw9SO9HcqZDKFkBAb//MI9zwFOruj7c3yUZ4QiGZT0eJ
Q+q0jhWRhoJVNtN3x7w6c6VJwhF0iEodlm05vaJrEu58xq3HBY0IDZeREH+u9v4s6LUmgDPOCEKk
v8D9YnjbN8F8YNwnniQBBhNGhvzU9DX6eLcfduurQpNgQIrQFB3/9dqok8XdUl0B750vrdkbpDpG
bT0C/9DVnfi4ccihd2l4nVARoKm1WqwhgASzVVig8kLTrzUne7IzVeyscv1IqFIwNWGAsfRI16+z
1zrMFZsmODvAHe5ANjRu10TF82jt+n9scNZQNEZ/zICl49AYXz0RAFOFKXUUnPOKRs+BKn2KDkvb
KKaNodmfKSnqwcM41hwOTZs1o1dkuJ67eqnn2OLqOvmhb42NuQezvd5Tyw+jSQwXA87aWgRERmHI
bPJ4yU/mMDzS90x/IjCqH3EgVkpk9ppW99QprGNXFNii+re31ebyC5CKyQTBdn2GRrvAcENWgnPc
dUbmYZg99cgbgf50pbAp7vtB1r6AixSx3w4om707w9Bl0jwaI2h2E65WAaSoMcXEayNAGBzWjy45
ziGXy97PA0d7ycJ0b1S3UetyoVBX26jHUO+uy626riomq0VwljX803u9hVGK2oF5mjq8TjullX1D
SXABKe3hA/7F2EvqQ/ly+6VvbXwKLhAkNEytq/kTTgt90zi1dI7GQfMmZ4Q8K9rcV3PL2Dlj1yd5
uUBpmRIzFir76gVbaWOGxVBIZ3XEokJPqKctNdP+h13EjBqdNC6eRar87T1gzW1X5rm9vNVkOsqK
wMaxzRN/TJGS6rBOOYh00A6xhYjj7Ve5/JffVpfc37hELGKaIKbWTa6og5gXzHpwRvfX9CpT0x/D
rso9W5byZ4kJxN7tuqGWrcP8Xs4qa15Pe3F+0zH6ap3zDDxkqduyVP2OQlhYvRj9bGbHPOvyL1bb
ap+bPteFZ+Fob3l5YMcF/tRF/aeHuvdRKxq6O7dfxlaUAw8JqHrRtQDJvZz2/2SbRmrPQq5LIBnC
SLNjP6TpJ9lMVMRaUef7MkyyUh6hj+ffZckJdRdp/PyjFltqfRg6K5m9SiqVdGcLXnd2gKCSjnDq
jKXPtPpRTbqoodSWdU5i+WXqsocCGfJT7DTGZQoV4ZMe/IvH9nwIRSW+3n4j191C3gN/UMMgGHHl
B2jmaqSZGd3CUDEfuzw9pFHtAUQST6KIgL2htnl3e8WNsw06CN9brk2baYj29hOEYZ9KWlU5ZyeI
AIA7cu9HQpH/LZXp/egGOrsklVxnqBpzg7xdqisn+F5MTs+xlameJtXdAcpXu/P5Nh8IpskyaUR3
a514pLFGkkoL5gxMDzNTCj8qDKiGn+ZBo9h4/9szoLnzn2FSSFr+9pHQoFL1YKSEDk1AhWBP8wOS
OAY+z8FeDbhsu1XkAIxNwOLeY4C5HpvIBax1W+qcc2YYXXzX9lDI3GDEGsPFdGosPNmMQaKrvR1+
krF83DusG5GL9UmzqAn4nzXAh96HTYpFHJFtaT7YEAP8WWurQ2H1woO0tqfvvXETAATngS0GttBZ
VjEa/qmqTEsx3zXG8EgxpKOqH+/NPLeeimYLJC0Sci641X0z9RJzAAqTczg5ZnwxQqX4lMUaYVgu
raDzERt6P9adKGwzzEWSYANZMWAp2aghVZw1aL9VuakfymwOHunEiT1q59ZZQF8WRRgaLxiarN7h
JGWdM7BHz2MpD8i7ondc05P0ZMSNd7qzG0sxHUS1m/H+ogu6WkqeQcBok6mdIwsUvT8PTD5omRnS
nzJq0sy/fe62bg5as9CslsCFusZqubRS5mFGuegMsrP6M2QaYmDgjuXUTQQ18mmai2J80ephRm0/
rBGI6R3Y04c0VWu6sA1sVn+US1ns3O8bu9YGGEMLir1Et2YV4xBAqdIshMIvdKn+Msvhl9HIpZfb
T7+xiLOUdZRviFNdTcrkKNAU/JrNs1KqoafQKTxLE+j+26tcH42loQUaBxw79/M69WyCSun0BbjY
2UX5UTI7Z8KzKzYBv8zJj3gK9Z1geh3hWHDRUKWRYqB9sTqLKUqXVqOgtwePL/jYmnp2HGOn/FQA
DXLnKeq/wjXKPScxmp2m/+ajLhc+PTyg2esw3ihBqyVybwFyH6cTqLGSYZJmeiqEWyaR2vtVEVBv
Nxhycm8wCL+KOqljMuGvgOUG/XgqxkC5q/vBevfVjtzP0oxSESQmB1ztxU5FaJMekXWGvAzPS9bC
h7yefzpqX7z//aFaSqNo2fVM3FfXoG51faoOIDJRzVaf1M4BFt026M7WknKc5djY6VJep0lMGiHS
oJvHxBjF3bfXbm31SWTCvAJCgPh5Ysa1P6I04fVSMF6kRJ88hHve61qugxtaWNkmtxHX8HriBzDD
UeemZKZaO+YhLrAHYUOV/qIA//n20bs+4KAWgS8sEzaHOmXVhQXs07H+GNyNZhx97JuhPtulMuzZ
al3H7GUZrlgU13iJa1bwpLVoXMLtuytsXSo9SVGKA5REPHhlNd0bAWwuRt8LCO1ywtcayUgk64TG
LLibZFOcmq7Ej8msgrtIqfaQ3n/nnm9yJWQrGeuTk9AsN67oawpmZ3Zm1tFFmmxwmRHyHJYvdyky
SPWkt7+mrBzGQ4HyuunKtUCLqDPa/Ec+O0nuh5aRo+A/jtWX3Ciy30NO0+nYzd1U0GkQxc+IdeGK
VUMVeLrRWcJL5gq886jZkvWshXwz1Q1D/GpdMSe6hdBR3AmvyAsUdjMVdbTD3KVhcOAynb5oVVD9
HqY0AU8IsKtDQQpAB5F9Qtt4YbR6xHoLu8R0YrPlndX2XjkE1bMhzbS4sjmM8KqctezLnA+IZM11
3v+Zk7C+A1dkKIcodxSc2odOQPiQ5/RlnG1oMO/csMsLX0x0mMzSaVzXTDAQszzAAekSjE14YNST
n3MVgMPtVa62ECBbTiBnkIoLsOgqzMiRhERBO0rnBkzYZ10utYOYle4pCrjTby91dQL/LvVXLYKV
ruDKdoQMhGGAzrDqJva1vlbv5zzbAxFsrsI9QD9paQusc/pZdJ2JvgfNtEE4J1QkJT+Hv7bzLFe3
G3ItyJcsOp8QLa663uXs1ElvG8GZ4aLqB1YrPEVS46+B0yUXvR7jPW+Dje9Elxvd3AX4xoW+ungY
hTXmjEfxBWNvJGsb2ToFYPHcKOr3qqJrQCcPh9U8UwqmmIv2/duroFAmtQKWKZ3nKKg+U1lq7WFp
pj0obTL3Ls2Nvj/EohMDVMd54KhEZnvBMjB8SdRkfFHzUf40Glob4Ug3Sp1bFGpi+xzc/Cej53pv
9LXxyYlK6Kws8ZbPsXo3ymwmYwuV7WxlefJRrrv4O+RKeUc2SNv6BCzBtIMxKPCc1Q2phKkkKtOB
WGVLMUP4KBwc7mSNEmOq4crdpf1oz24TxEi0TrheSXchQ3s8wpXW/pHFjhZ91PJQ6lF8742vOAHB
mIqQitLu0jytJ5f5Y2v5g0zwvO9R7Ek9IzLq6KMSjKmBWExmJsjIqq1xkuJYajxYB+mPfNT7yWt6
A7wiypg5EQ6FQc03rK6qjpFmBAWtbhmsBTij+Q9d4AruWxCoew7RW1+BVFPlL+oilKbf7hrJSBQD
9wL6uIkeEWyr6aIFFYTS21Fk6ysssGrUgxA7v4oifaMORt7lwbnSpfxXZ2jRY6mIUXdNBOzfjfni
JAAwW65WtDiddUmk9Ih80J4PziLpU2iHs+oaqsgeQNL1/u3nusrUl6WgwtCpomd4NfVGSL0LtIDp
xBSPujeY6D5kqbD9SZ77h4bG1knKsdKpRtP8fXvlq+YcKy8CdAQXGrhX/eE+QqxSsgfnXDlAFN1y
So27OKMtgHZj5Uk2koyqKYDXZcbsg8IvdjLPrY0DWoLCHVEoQs5q4wzKLHOdNs7ZyIPoMkTm7KEG
kB1vP+XW+wXBINO0RXoAhtzb7Yle5twbgeScdatG4g4/mv4kjEh8W7h8d5I0/KgHq/EA5b27Y8D7
ZeK0XEdMOcgN364sFYC3cNoOzsYwa6ey1uTTCMoJdHGZv7djQP7OWeZkMEuj97K86v80fxu9R+Fv
2a+BXacPuSrn93nVWce67Pcqy42vxlYFEbKIGV+36aalRYfmSnhBUbz5p9LChfGZ9TvyfRtfDVrV
UpcwXqZWWL07s4DNMeoI0Gm9nf4J1X445T0MW7+sB+f7rGQacc3Io1OWlsHOjtl6woWo8xeuu0yK
3r5MK5Vsu2UKdimLzjjBv9eGg6zDuDrc3pnLM7zNrAE60wugQGcmRa/67TpOO6c5Y4PwMsPu88GZ
381Z7ztxO97habLnq73xRheqGjRRWh3s5tUbnbQp1tUojC+RVla+EJZzLLvJxFTHTD5rlVqdVTur
v7ZwhHY251WFufCQYKhw/AhzDP3ePueYFg4ilHV8ESYYv1HpjVMrRPoKY1a7F3P9B358sNNw+Ruh
Vy8XMCcCXJhUMJhaR/ApM4EZWkJcoCaUgU9vWUJCyC7CxrUGuxv9timy5NjGSaHdBaPS9JcMRBuw
tT4Kvwj8fEd3QiXuF0x+1XB7Pc5Ln7Y/ziGq0xmuaIqmdbWebeo2uhSeFGk0Nbd2asMmjBny8xhp
irjUvdmWlyaqg9YtrBbT9Bj1y3/tbIJLIDnxuS+7WnXLwomfwNaGX018d78GoTz8iUMZm66wAuvl
Rq2j/gJvIb7lmBWEvokYUPRkGPjxtqmhvzCgnZ8sNixk/Vk2Jw+t5er19n7d/I6ce+pbEKtX/d3K
yZVuEGgW0CNn7pXNSqu4meoMhttkYWmehgnzNm+EE6ztHMmNq4qimoXxTaVH8Zcd8p/4hl5LjJR5
Fl0SqxPtSfRpCI6xCXXjpUib+pENP/yUwEs/kxZ36gParsy1bj/+dZ+Uffx3Ty35OMFpdV/Fiia6
QYvjy5SkbfpRGFzb4BmZ2EMkISy5HYqqsyfhnvwThvr4YcSvSD7A8W0iT6ms/tPca4m0U5Fcj7X5
WagbgrtH+g+KzCpcmeMQhE1LqCzypul9FmpKr69KmC0jQ0jFdTIlNk6K0pet10yVIVyjMfXctYWu
7FSVW98JSDGCUhqTnCukit4BmKAdEF5UWHiHZczpJ+UUPAkBxirITPxZpTw/xCOEw5Sh8a/bn2h5
1PWhB7DI3A+9x+sCJpj6YqidLLzkel25tjQZDwFJ9c452MhEERjHyASUGptyPVefbCpAiFasElJp
AntCE4VVjkM174XO7aWW4SmjXdDaq+SFMrSxAiflikhVx2+7Uf+oJcpwQMOi2slDt5ei2c5jwcFd
189l2JHFJGF4SbKhxdlK1g9ZPs9u13d7U+HNLUs5i+MWFpgL2OjtjVAPIsoL7A/PIk/Ne3Rncl8K
NONVk/LmaYwLFMLkXHgyCqHHdlRgemmB+Of2Xtk8ziD+FwrlwghcV7sVzmJxpJDIdMpkfWPMGZMD
V3X53MgiQckEy9jsNKZ6BKY7Jbw94qdRzIci1IZvha5IjquaubZnSL0VZNnBizEFTktX8FQ5zWaL
KBJeuNv6n0ixj0DZRSh/toK2uUdSE0atOmAEd/tt/O1Pro4OolFUIuTjeJHr2ttPgudkzwRRii9M
XdCgrzBO+VmAS/9RjJP8LVe76qWfLJG/qElfoFxSyZ3swvZL0NcRNUWp07bWCwo4yecZGV3hZtYs
/cAbsM+9fO6UV610psiN86rqXVkbJN1DxUbpDrYZTXQVpLI+9oWuwvl2uFiroWxg43WJ9QlPBGFc
NLh/WE1FNb610Rw13xlf5OI+w/TwXyx/eyp/YZU+jnB/oerI3HgoAEXA1ieRvCRTVf0rJXExeAU8
AADy6J2gjZRFieaneRE0RMap+NHYSqG4CNhX6LIlWvaB0lAqvja2UdwDEG20T+E8pn6mN3NzXzVj
8quKhPE7DqPh350Pch3K3nyP1REpw8meUo3dORjpD7WPLX+qrcrL9XS+e/dKkO6BrMPiZMC5jjHd
ROE0kAddJh3Qm9Hj25UPvXXI49H4cHup5UevNtky11i8MhkPWesyJW8qBJilNr70hVPctzPKCGZR
F4fbq2xEMtQ/qYWYeyFgvb4QLUCwWA6MyYWWePdFD9L4KXeC+JjjnrOTZl5rkwKUJMkE2QKYgL9b
BWi6s+j5GmFyGSSn+tEM8vx9gln4j4z2y6eubIfnoS6zH0rVx+VdLEcDPkuD1pX+oNvB99vPvRE6
uHd5s5T1SGusJ0eRAcK4r8hPwL7VT3Y7o0GENcuRia/lG0WifnUMYe580o0ixrZpxxA1QKheCXrU
jpDyqlCiS4XWlg8ZAXIHAshPYVe3Hh4m4ef/4SGXQRxtyg2uGMJc3RzylJckjukxLWrln0Ilt/hb
EQffmP6Ps6vThdJ2IuTW3rWRr2QGAmjkCnFDLETaiZntJaLcjV0tt2fsqCP75fbzXWPM2FHUKwsu
3cB8Zn0PT/iSt5Y6RZc6CqAoAxDsX2VdINrdBjqyZ2UoPkhwMH9VeTCem74USK01uLP6QzZUXtvK
iXKs5r7a+dBbp2rhJkJkYLNfzQlDFapE3UVk/6qSPg2SNZyGwHYe0jndm6VtvOpFcI9ikTxk6U69
vYtE1Jt5UVbRRY16+btVq9qxnWFB3n7TG8fFQWAWHgPBAs+w1dHFxLpyZkcPL5XKhTNq8yHuAm+S
k8kLUihXHQoW749MwDm4Zmn50WJfh9phzFHdbLEyzQ0hDroZyidTYSBvIuSyE9U3ziXYWoTn8Vxg
xXVzATGxRJLFEF/KqZHu+8TunuY4kSZPkPW3x1wq1G7nhGx0GCgKF4HiBf3DUPntZytB9CqhwgmR
NVE/VmTenxrLnu6RFZUvURx194bZ2BITvkTq/Nsfc2N3LoeGedZydK7m8706m1Ymm7QRSy076Vb8
ra+k4oNaVb9vL7S1N3GVgJsCeh0owGpvTikoo345ngVaw8/AhX7IwA12yqitRUj6QSsj7kEXcfUm
A1wRtZlGxEVp8NkZURCN/EjT6z0a6NYR4DJYADCg0K42iWQoeRy1PEzX9p8q2tAnZtfWUW9FXENk
lEsvruFW7+yTrW9FrQpSjLnjNQ7bzFFiwamPSCLpwYe6HDLPVvCFMYtpz8T5b7RcZRwL/51WHjQs
AuuqZoexoTWhWYoLJN4xOKpdUyXPyOR3f2rdQPkR+ggKbWMb6geNfqPlMsNoP5SoTQCenaNvSdKj
JmnFQfmjASr0Sw7D7lMuWjQXs9woK3dwSmsvGb/+/AZzmSWbQK4YWIb69iBxhPRmyiZxKTUbK6Iu
UHy0hsudxsHWKsvcTF46ZNdzG9vpSHatkA7ZkMeHBF0Uf6rS8t0Hk22s0bXhU0PkvgoKXTRGbVsh
yTib4siGF6e6VspzWsO2eO/RZFgDnWQZAjO0uSroajtRm2FILpYElr4UTenXRbYnIHV9ZuBO0QHi
uCg029fTwGxquyxsk+Qit+i/umpbza2HPob1HLRMZl21HJXa74Gc7EEx/tZgbzczEynSgmVOBEly
PQs2KaZQloyzC/ggbUlEGtX2erWrx0OJLUjkJsqsOwNFVlg0J/qxpulK8ij/KIXafc6RB+0PQ9JB
qeQ2NRk29U32q8paBROpKkTTMAITED44RRwBfgUm/ps25PhsoJ9qepAi9GfdieKXSjHRS6lUpwZJ
UWTaeJhbRWD717a26aNVqgEpj0J1OvG98smLxYxyuxH0toDB3Og1DG0laz27XqRZRJPpsVeUsv7P
rBXQpXvHIOQkxUQBqIvaRkzI4B/f3ivXMYhXaZC30ztDyXA9XwAWD55SU7ke8zY5CWy+fbUoU6+w
UmcnmG9tmIVrD/8XrM6VQE4ZTNEgaWN8GRE4dUGsmj/1tAbna/X1JzgpOLSNzbuxuFyCzGOJsXTh
UIJehZC+axWtSkmTQY4od80E4UUuHCzhRlU6AOesds7edeMPuAoFnUlxB6b5qqPT1C1KR3lyUezC
EIc4jfRfSW0GykIGTFGK5QY6WpOTDz6IF+uXGlbIlN/+ptf5x2K2QbqDYdqW8FYSpVIT9OQfZZIH
Xh9M4Su9aHHfTEP2YLZyddbVukNWht+/s/bWfqLcZMzBa79GlNcAsSZ1YO1cCMdb8I+LhrKOKq7Y
a/huxe3F6cykDqETv37VqVRR4mTspwARYX+08/KucLJ2J25f54/Ia5NMoXpCRwhlp7d3kJi0mXNr
phdVyrxCZNkpoP/uyhXSLsAudnJxZeP94Tm0FK080rUURpiIVDIKMDSh2qkoA0yheZeAfnu1o7wJ
/CUajAcjbOAd2z3dHLeuUumhz0AV1XEsvFzCuvDOHJAN8wKI6veJHO6JpfyF1a3iL53lZYIFBJSL
c/VOxpCIh64Zd1mIM8BpBv4CEoaJALZMLfLgDwrqgrJfdWX3HAaj3nrgvPrCj7tSvMpYMP7BCjib
7005Ls6GKreLrHWtY1IcJ5ZvQrFLDnIf2xAQhVwWZ0H/S7rgkyN6z7YXP6gAIZbRzwKzScFmJn2z
s4039hZAIxRBrKX0RJ/y7Vc36WTEU8dnUFADedUz3XE1dKR3NBitRcVp/SIZr2LWCdMBxOTqRc5a
XHKPAzRy7HqcLjF68YpbmMzHgOZJeX0PoBPN7S6uDOWjURa65Gkp4wu3MRYqmwosL0PNaxoCL7Hk
/FMQzjqiHjDSR3fs5JaWbqN3CBv2duGq2B5kR6cDnOglYS5qLxwn+5F6BAjjZJby7HVyGv9KW71j
FDmbP7Nu1l6MYho0VwEiF7tyE8WJn6qjbR7CTjKaQyOgdPlKV5nqYegZ79JlscZ/ilrLdK8fpvCu
KIyhdbNYkb9XZRz8zsrAfFLMCRcHC1DsazwI7ScUeiQS29wpnfsgR7zZLWl8Bscpnftv9RxlkksQ
R2lBhFIy+FkHofbBCukOusUwSPXBwUr5MxmWlB5njMbOUyrkf+0gtwZX0uv2Z1b1E+cX7GaIFgqq
6C6djVh5TPRq/EepcV4/2hDgDfKCSdsrdze6Y1QxQLR4CprsV7fsZEY4EaEFfq6bEWlmeqWHRK9D
L5Sz8XnpEz45TVIwMWvzx0xqu0PLDMWzrE7diWZ/K+v1jgPttBRU4LiuAfihqmXpMNlnREs03XfC
PioPVdJU9dPsjBUnS43i8D51nCE5ZS3ZAQr3UhrfNclYG27bOoNzAqYVTEdNG9CgzyykVVJ0kA3X
oDVvPzA2mbrfslLHrYdQEm3vjO3yWe6MRuAAO0dIxoc1/J5R6uXipezsvjwWbTr8zISFPQC650rx
aNuz82jOk6kf6sisPySGlHy1SwxeIWPoacb/bWz45W02TZ7UWEPiSqgJfIuLWU6PmSW3wMWnmMJk
jvRseIFUzoGZEEbPL/3UFZehiTtshQkw40E4k/IsazN2cZbDPtsJJhuJD8XFAu3hmJMYLFfMf4a2
fYV4zjwWzlmVccmt1Kxy3JYa6zAo7AEpbapDRKa7s+rWpmNZBCrgljNgWo/ngmIB7NaSfY6QJ3AT
E/TGkGbFIS47plldITw7awKvbUhHZbUc7lHdqk9aM+1BbDfyEa5nyhF+C0zfKxwJGusJow9+CNSy
w1Cl85Okjq3PLMp4ajt5RNU+s46GsdcI3rhM1UXbAjFIeVEhXUVxC9yAo5XLZped/Bg0iewllaMf
F6nG0+2ca6NdyUXFzJBOCJ/6qlUx5oxadXwAznY6th8R1sH2N7HBYLuNNjMDNrN0/pjEPZL7ViUz
yYQQ1sWv3SDN3zUV8YQKcUbYTm4YB3L+boQZuH+ymIUhSSV91awZsVwZFikRW6qFn8bZfNHGIdtZ
ZWufL5Mz4hskkSucF/8iyyZI9ngbJhLDLYCzr1Pq1Mvt0TmXsUstHJmNKN7LBJWNrHthNjBrN0C/
XiHoQOYPVltF0jkMRDP6Wh0uoomZY4Bd4V/pIPTbEl1oo59+jkY8/iYWtS/sG4areTopmPZGWuv4
phIY1R3ZZqoeAqvsv0wAzRjmWYl0tMea+X1CTfqys3U2f/1SzZJuA6lez2loJw+KGsJPL2ciFThS
ZtpGIhpAAkqmP0waNhaQP8NjWSjy/RiEau1SFxsefDD9acArxWukXnp2tFE6znYnfwqnZrgDiyJ9
1fRmPEVC2tP02UiLEczjRqN2Boa6rv47Z7YaJwJyTBwR52TOotNQ6tnvZBzT1ziTlJ2XtHGUIcgs
Skx0T67bjVFawSlpWQ/6lPglYJhUXtF39YeQS3+PebC5GA1xCx9sFBnW7ekW8X6M60zpPI1dcqAF
hUsLOs13SLEZx9sffyPRhKtOaFwQWtdSjgX6b4jE8FwMkkdPmdFvLiZD26lKt77WgnFmR/M4fLe3
NxBPSDoV5dQIAuhJWc3C12kRnUISoUNUqHsYu60XyG1HFxxK2kY/FSpKjT1IcB4zszsYZFa+hI+6
i5rG+5uoRPZFBIxpjIIV96qxqQeBNYpwebR4ah9gpspIL9uYfok+3olvm08FUJf23cITu4IGtANj
1i6VznrZx4+d5IxnupbN90yJLPf2tthbavXBMJtRojFMOF6Ishwt2aa1Bpf4cxjE71a2p7POtWDy
F9NSsA1v94YFBnCA5hucEyx5IrebtNrD7GW4Gy2CyO3H2rghaIughLAU1MzPlkj4n0xIqls1AVMC
3zztQr/R5+QpyvrkYBnz96qLfuuNMuxczBtv8r9L2qscYMhnIx2N+f84O48lObG1XV8REXgzBdIU
ZeRb0p4QknpvvIeFufr/QWdwVCSRRGnS3dHq6JUs+5nXOA+KmUAPw91u+lShnSoITrsjCMHe91Eu
ALPyG+28DbmaFWIj4/fxUNtm+SLhUPOYNZ3+WJod6rNjNPIILtZBXW3vC1d7jLXqQl1tC2jlXy59
N4Q2HqtyFpjxQO21WtRzZIzVwbbcuUfwwlyFtWhuoXO72ZYz/q1K1xNSVkLq/QVZRn/Ueozz9CTx
SNXN0/39sjfeKsq6YtgwDtj2gGEHh4MoUXfIBpGek35c/h0747ve92qQmMI5yMd3ZpLsjEoPbVDC
1S3fPFGSUsrbFWsSx2gSG7hWFBjvXJCWPPIb2R2Ktfr9ft7yaKcqgbcI2yDg8h2ftNKYX6j6mO8H
G67R/UncAXgZ6KAh2IUSBy31bT/AMHNcz8xwVR91lPM0F5JXT6XuT+AyLpJizSQiC8RaCGovrVb3
/xRjVnqqUkuPUUTF+/7P2fty2r4muAX20k0nSmsYv3JUyFWonp5mCHBXYjrpFFGpPUCl7BxH9GfY
Oeuzx/Onvr5uRCvC0RJw+/BCm5/qroquSiLJ53aJ8lPbGe8nqUoPwCfrEdgk2KACeIdo11M//V3y
+eOKk7siR9h+lh7SroxOzlxmH+hFtAd6xbuT+Mcomy+r5aIy8X+QHoSZJuTj2Fq6qdMkLrrQgJfu
r9heJgk+H+4rq7W6eW+eiCHMF73H/u0Bmof1A1N042FEisIXIQwBQlFHe9/g2PbYh5Pzj9JkuuUl
iwaUrAnfzHInu4BwsXYrSDNucmmtJXlPNUKzepbzoDetPHAi58hUYnd6kbhb5Wug7m8zVklOrSgt
6ijoNGMK7BwQjW3E/YvjFH/RrGNOoQQQJq186c3cjiAK06YBRGtPMRBM1SmvuSg+3V/B3YOwqr5R
fqAwv30iECJwWjsEGh3iwuHO1owbiJnhNJgigyvypPOGLD6w4tqbw98XN/AdnqetTgjgJGWyEMgN
9DnqqA2qFeawzGYWQhq+/3m7Q62iEtxv/G2bjFRcnzn6ZehHw8Dz5jnDbKOTi4cQ+baDeH1dju3x
BtSBSDcEkltgNx20tpIbcjUEWvPLMNgykitDdkZENfWLYUy/k4AZX/po+ouSNOBEk+ATJMvK5nh9
mY0TAjqIRXOLx7VzqZDc8q1kmA8aEHvXFwkW5RLC6bV39noUFPqV0bA56gCP0QJpJfkhU9Xs4A1Q
9jYkieOqRIDbFqy/18NYg0K71UGyTGqNJXKRqGpA0fZiVlwTi6r2GlqL9l8aZDRS20WZar/tZtFe
inwx1rrVJGqXTkDv+JZjAadd90bsVvlS/CuXS9udKG+qR62gvW22iiiT11BJIYR9/aNVdYknDNmk
h1LIc7DYbf7LKVXtZFqT8hcH1gK6TxcPUcIbNCE6We0o1zkFjaqw/RVG5SamPFzqvhTnLJtLt6iq
9IBrtrcov5390G6jSm9vdhjIRiduZeBmUjgKtB8VLDAxgjhlhvTBtGfoClCy/uLormR4k/SUIt22
MuWo8GhUPMsDS4n0T1nVJh5K3O2v2Vq+378kdk6u87vozShkpdudXaSLUncpMDepRCmJdoLePmpJ
pLzgfedgL2lExSez1+vlArT0KPHZOVbkplzwVCKp9GxvKCvF3woH2CgwJsC3rtLKYDZRwJUPpnN3
HGpgVMJWnMm2cqFXoRk3nQFLvs3q0RXGaJ1HbNt/vn0uVwdIsHsy8dV2LuMCJYlFFxQxUUoKaDYj
ajUDBqXfGwbIzveeE0ETxPLjKN3f+0BKi8SzDji3m9KMSrPL7ELKrO1QiI80tBroJu3Ro7wX8ZAP
o1+OAI3FGdxcgyG+KNbcQFmN41WSdUmazvYhK6wau/W8UMYcy9o6FalThC7UlHGiehuPNEsWbbA8
rS21+iCY3fvylUgLhgG05k0xu7KnyEgr2PeFLs8vHdUHGAHTUXS+++UkeCQLKxiU7399yRk5Aok1
ZJUH2BHKdaIyHWCLVvmRCcVDyyUVPGgRvYC+mVwnHsSD3DuNP4x2c1Bt2f0la+8d2wQghjc0u9EY
JMGhtR9yCSUTv4iBMMALN5LGL83ZMq9IEA2IOMoNjtMqicqpRqSlPWtADWw3k8wxPfhJOw+AA5oe
6Mqai94okhhAK9vZyMKHbE7ycwtK50lLJ+W8ggf/YrXBpK1qFwD4b3SBi6UKERdL2OeWHJ+MvklP
0tQcEZB28mukE9FTJpxA2HD7ok1zGWpdgy+FmYGgips6ugpZyYAAtaFfL+mv+9fG3vyBfGPqVKr1
Nww9h2S6yqvVmdeE4i+3SEPUpcBBRmT529+y1apxhRmt5OJt5YD6RIM2VSQhYpaEl07rUsnVzbZ+
Et1iaESisaK5mREv/9z/xJ03lDCbW5HQBKWlLc6yQky9xyCXVAkfhks7SG1gW3P0GKY21hdIEART
px0FJtoOjsCBUMLFwJVPurV5ueMaejtGosT3tVTqp6RGfMlLYrRY6H+UpGMQOYdgwNNbc1Mtbn8N
rY1Vl9UAkoOKGfLQy5ku+ZBQrPnaQ9XI3AEWdOU1bTsPJzvOxw/z4khgT9oMpKiSDFPqYsWR/qC8
ONFZL5YiOffIH33DfTOLPPi+7Xe5h3nyvnOEwGUOENQ1rVvb8gRXWHQQUu4971xZ6M4iZgkCaXNv
WVJcJ01dU3KW4gpR+cnKnpq5ds6NlVJ5LuKueoidzKH/UyeX+4u+dzUDobfh53M93yis5gYk8lJp
EPFW1eQ0NFp/KZLwCEWwd1gdjVoI2Kp1qHXr/VFZqAr66/LI0yc1aX415FYGp4rpc1gbWJxUWnZQ
V/yNrt7kOjyy/3/Aza5qa1wTIR6gempVJvX1rvBWge530QRAkH9yXH3GGCkH8OaqITpfVkKn5P7U
7n40JUBuKeqNJK+vPxpncXRU4KVxZdTNu0ly2nOyRKonNZrhRk511Cm9vaLg79BMIB61kQz83Wn8
Y5KlpktFjGYM/iUCA2mho/wDK+FkhvlREnR7VbwaSt18WpUCMHLSVbbZtsqfS7GMnoOakkfvTnvp
6FMzx8WRVNBaYX+9pnzUKt1My261sNisaUOETXeTNZ1SlfkMHfCQgFBOdhLmws3NrvqQRVT/HKnD
gCo33+x7vDKGQZQqHFHI49vEL+sMe5nUIQ40rYjfxdNSPtlDUy8PKeDW8GAH7y0m5wT5A/Rlb6Ww
OtGNqoSTfZBFUf6ihV2Pm0o4vc+rPj14r/eGIitEsfc3+WJbapz0aNbTNgfcajq136c2JkNIFZy6
DPXr+0dibyjqX1iV2TDObuhtclvWctTDjE3mRHqcFSn/t9NE71uzNn2+P9Tt6aMGRq2BEGwVvtvW
jfKhkGaeHSDW5J5Sx2thaGN0zsIx8ymSLKf7w+2EfIy32q+tJmjEfuvv+eP0tV06J9GIZi5SifZn
0ZahOy0haGSpUE5iGGYQaKZ2xpFh9jG6yp5qbKy8KVO0gzLI7WtCqQXmAZUQAOa4o7z+IWY+xqIW
/JBw7NP3TmU4nmaSmyJbYHn6NBtu0khgv0thHBh67FTrXw+9PjZ/zAEiR7khhjkLmkWWO5A6Xd0b
J9nIsufFRqPPrdslES6lZwjEhdJqwYCpQB0MeSifOx7mntlrtKOLY+c1wIoGzQvEDznCN5IG00AT
S5CfB2qJbURZduall5bknIqJdK/I60dNdKnfC2GzaG18SatR/outv6ov4pBHjnuTw3e6gl0FeyTI
esPywrKVvyvD0Hsm7mYH67C39an1rO7YlGVvICVCjhpKSBCpsnr5ipRCKXs2ajS+1NXWp5JKwsEF
sju/BDAEq8hO4/G6eQ60WEerwpDiIEyH/KzGChWuZC40d1BC06+0UD8ZLfdWpSrxO6OhZosFUXtQ
P9j7aiKZFdNL/EqO/XrzoVNvl10EW05pUvs/ctub78SclWdkNbpHnQjuSGBsd0DmF4NO8EE3VA5L
SdMwd7g3FZutZRRy/nGW0uLRGqX4Q4429EGotvfokuggt4DCAzfo5oap4iHTaoxug2JAqcIaR1wG
ywmjunJIZ1JbEfptqmsf719su18JumPFf/4u87+e1jgi8k8FmkOtI6bvUx33binF6ctohDRro+So
Sr33ytOq+c2Ngdq0fWXVpi3kvrTjwGpM3PdGpGKUQnyfzdBAk79YMA6MM28mW3bLfP73/sfu7WRU
nJCUh1nCfb6t6RmiokzvYGMZ0qfCXTBSELlUFNSGLlJvLucC26xAbVXrjFHA+Ey5TPtYiiW2DtL1
9abcxDoK9VjYdYiCIf68WWuzMaY4n4YoyOlnuzkCC5/qUZIPgozdUcgygXFrHJotestmhu3cplc0
J432L5W5Lw2ShF8P5nTnQSJPxzmLNj91xO2+1ah7NMNqkSOX0mK4lIkoIyZL0j8Pco2P80yFIJDt
2PrGyc0zsK+IprqlAF3q5gOYX1eKw6V1Z4fN6GIbOkTeYuI5jhtEY/T+UIrVW7LKMunoUV/fyu0y
rKU6LtE946+cONtJCoVU3NQbx5PGeHlKp7izL8mQ6PI1JcapCD3V/ltUyMLwLXuSH5Uwq39E/RA+
mVVuFz6xQPVm+4HV/pwoCsF3gGU3ZcwRHkZeGhKgMikaz1PTa+cYLP2/al7JH6ZyORLC29sqRC4U
FNFJWHndr68BtoolCUSeAxVeemCoIeJDAxza9/c3yw4/Dm1+AihQSmSLN/0w9H6kmCpYFBR5mtsu
JLn4Rxya+pduURt2QhGiZgg1KfqhDpYyPUuzVlzRLGqFt8B+7V60ucqsk1qsOQn0zul7bJkgBGpb
leyrZeR2i6iQmL+B8rd+tiLt5YsyceJ9004bhA+WovhU2SGGoi49Hbu/jiiKOadqqPB7M6Ch2u6C
+cR4HickGq5zb8+LO+tV9Qi6z4ncUSjZp3KuVfNZjtOhpgw7RO1FBSvxH4v/Sfa/PoafDrS2jaxT
VxMineDLNNGng5nc2brEvypejMDmbm4yS12yapl7GLryrAWgt82XsevK6/1Rdt4k+oZcmNxWFMe2
95RwkgoBAPoudVrJj209No9mmXRBvmTFC+zDL04VKt/uj7mTRJAWcZWAC6GduO1w96Lu1KJi66Oz
UHtToRcPDT1gHwZJcnAB7Dx+QAcgHdNLRzJ4e3Xx6Kd5swAampvqV+3YgjXN5k+YfTjvwsgph4Mg
cWc8eDvUDNYHkKb3epX+EUDPoR0BKimACITaDIFyhQycm1yiYBVJWjt50C3l9Mv9+dwblKbEGjKR
cN70BnHpzZt5EOFDn0jKaRnVn1a8dK4510gz1suRJcTO8sHfYC5hjnKxbqv0jZV0EJToTwxtNRJv
R+vtzX9t6F6VaOnBCu7cW4A5qdzyTv6ODV/PaKRrdSQ3K/6jalCIkDHFAzOoHTykO1OIZCc4WNRF
VjD3NgDWIWHXJu3VVqaJcm5UqhOfzNGJgUA77VKd6raKTP/+uu1M5G+EELkm5VqwEa8/DcNYo0NN
UHpoRr1B83CRzlmd0h4k2T2YxZ2h6KsAhVi5EDRYNt+Xd3MaI1oGYKUR1dkifX0WtRYXXpMfXlzq
zpKtYS7JyyoudlP/hgJqSuqi5YGF7nJ5EqECHdNcZEO4hiFa001II3+1g5X8JymKoXB1RUwZNK1c
/2+Wpc0zN269+FoLc/lUZyoaz1MU22d9tpV/4PLYphc7tepAvBrgCElj3/1UhCr/q9mRiWFKlY6f
bNy0jtzJ976LIEulsk9J56bUqk8DFYJJyoI6cVrE7ufaD7ESObiR90b5XVuh6oH16vZ46bxExhSR
gxv6kl/rEYkbR5uPamF7o4BqhBVGgEr4sb4Lf15UkRIltibyACRg/5TAy/K6qj8yVzwaZXMdDg3D
jGqXB4kBlECbzPismo38F5t7vY5W3gEhzvY9AZ4Pkx1ySVAXsuSNGvUi+m/VWQecenBPrD/4dTwJ
VoBLAjHc/ydu9XraQI1MXbekWaCEUdJ6ZBPtKTQL+6NQzCLytdGwzij/XjUriw+S9NsjTJRP2fR3
5RK7lc0RdogLTXnSs2Ap9RJjp0R2NV3MQSwN80HysveVoBZpYFkr0HaLC4sRnyvJuvNAiyG5XeIu
7YZza0125OUlBPpfqiXQK9ALLQz6aYaAe/9i3B2fPjOkZyJJyGuvZzlps5FONLPc10b5qC9j9EL9
VHbtzoivRTylL9DY5DOMsu5g5N1JRtQKTD9Jww2vu1etPgEnzsiLrCweHvH2TwPGZ+Taan20b29P
B6pAHD8MZhjyJg4qxzofOpT8gwQyNh7zc/wEM2+43J/M2wgPxgAQJO4t+P033iGpVo70eUsI00jq
laj3TUbho0PQVa4IG+7WJu7DZ5PCy1HTaKekupIV0ANBvY7gcruPWjkqh07LiqBCguJLWLXTc56n
pnwqUAv7FfeG+NB3peWjsD88ZpoUZV5W5lXumjauYn+xtJTtYFWDobkl00cgqlM0NXJqm/XnJi6s
h9iIVR/Wcfz57TMOWGJFia5x4Fb2CZSx2g9mXAQg03O0hR35wwxl3XXyuvvcOkN5tkBBHjSddyof
COyg/LQ2ApAR3N4PnWio3RZREZSiqs+zGaExoRjT+5FKsz9Y6r9zMziXrO0RZcy78kTN46gXvLeh
WWl2GnWTNW/ZnFtpDNErsLKgpUB+GRpb81JwvQfX/e6XgkoASgoS5bbjLOl2pMihkQWT0+YfMDoV
jiurk5O6uVLHK8p8nJ+qPopPtpkUlVvW5vhlwcHwCJx8GzWugNbVxh7AtX1zW4TqCF0dm7sAT5Vs
cWvNGn/WGbRPpDOn6FQq2d8cZrpnXMoKUOgbGlA7oCU8EBesFGLcc2we18exo+nvZWNoNu6QJSLz
WlW0xsHx2VvbP0de//yPgIHyN75GXZoHdiUtL/rYmAHmxe1B5Xt3FLJdShT06UA/vx5lokAaFU3I
0naOUQaQAEN0TpNocPz7Z3R36QCdIPIE+O9G1DeWR7INhycu1NXmbGj/okT1E6Mv1SsdpJvvD7Zz
BXMbcA9Sg11TQ/X1Vw29PEVWpqVBNqpq+pk+SfZVxTFDfZeZVnjBCKF6kOVhut4fducbofbR0uJe
gBe8Lfn0+qzTpTbQfO8GENBiITvwwpQSWKJm3aNaDuKg+nNb+0W8FGFIFGzRDrwRfAfWKeqkpdZs
liPVdXdsRrV5sqVeAhVrV+LjIqtCOzdlksf/61Ck6s/FGPX657d/OGDZVbiQ8v7N4qKopGYMnQQ2
gOhnKK2VX6utACZXRU+xNRyJQu30zfhugPToUcN3v+EKCS5EWiMoz9jagElWHNa+SGb9qbWX/tJa
JtYhcYbk0qx2Hl45rYcV7mMmRcp3wjpxsOx7u219d0FXreCt7auLSPug6xR2girOqGjmgy4VZ6Nz
5n+a1k58Mejdg1Mr0dulB8E7w5cCv7ACrba1jwgVtzAr6FpFUVj4+lLmfmuflQK4fyKeRO+811Kr
PHj2di4MglQMadbawG1DGqAQCAbh0CqTQ+Rb6t56cZbqiAu2ExYyCiqAq4TCqpr3+gDHjlo4JEoI
nhpS4kHOaM+LMof+XOBZe3/v7g0FUW/dRSs2eVvSLwG0VNaCiJOzjPCfmr7F9SnrnRA1Z4GD5P3R
9q4IKEoQbCjwr4j21x/WSLCMu1hKg0KecGpLQLf0AAiuzpL8XMBVvf3WJT+jPAYYierANkaJ0qXS
k1ZNA7Urmgfa3LZfjlr3QIqYndLQ6A5i373JpAi3lqPJ2G8QcSUiIoMqMZ4YuziIx3A59ajq+BXy
Qqf7M7k71IrMpGO/QznJlWmWEmTSA6kgKKmXUj1lU6d87fFhOpjF2z0PoUxda+uofHLLbXZj10WO
k9ZTFqBKT3xJ5nlSe+iQ9z9oJ8xiGB17GV6QnZoREHyTja8yDALDHjaz2WVNZ061E9nQ+jX7PfJh
zcVC0tSVlEn3Tb1tD17O2wdl/Q0Wjl9k9qjubSLKKe2REpqJKA1jYMNwi18nIc1PKevtjbUzGS73
eeXi+oW2zpwecaHX///rfJ/x0RpEnZYde1Mel/vIRGHQJh5RuzZ1TbN9zOyuPUX097wB5I8r6mX+
0FtZcnAydxeZg0kJDe929uPrk9kr3YDMesHsF3F/WpBNv3Slrr151/4ujNMtXYEmsD1ejwKctEya
DCGrKZZCr+K/8sZWsfyoa6WDi21vKhUkLumHErnegLtXHr3k9DVDhX11HS2rP/fGVLuWvDjwpib5
DIpyPBt9ZxxxtHYEUvhM8myVrAzGzzYj6xq9VyTKGEEjSuvDVOnpr0IYoH/XToS4UJrEnCOPpeSZ
zlvdXJ3eSk48BINvTl3yuVtisCaIO765pMPPou0C4IjQ+gbnEWlClJJmEBdGZjOD3ErDjwuykJ0v
tS2g4fsHem9HwSoAPo4OAwTDzY6aojq3sItOgxDxbM1FH8v+3Nh993YJQL6KwwogdiVZbfdUYtF4
X5IqJesfWnFOkXT8YiMOLNDrsKfHqi/I7SEn5xGKhFp4kEGoys6RRXkIvVkgm7dS+pYu8rp3ijRY
lqXJPqpFP6FZpkVL5Cur8uDXYqoFUk6lkqAtNqajOvsaSDbNVRXE39zE1usYX4S0rFwpARnoT0Zn
d9d8Wbpv/aTWUDKGWqDnOIfmuS7mKbnKstBCd5n1WDu4AG+fFZTZVs4F6RB7d1vbNFC9LaoyS4NW
VougyKbJ720jv/aLdrQ/di98sOMcE5R0KIFtLls1dJSmEyINYsBU7yqhayiVoVJ1mtFnOyVNMj3b
xoicEwS3/9p9DCJPwTbp7bsUDSMk6eDo0Wfa3EhpnwyRYSAgC86wf5kWIXlWUVgH997eWSBGxYuO
Ljxx46aYiiRxXPY2sIUia8SDYbXSFc0w+6hAsLd6jIEQJouHHsdmRhdhiwq5ObqrrWL6sZyYXtfD
2HTyyDpgZd9GchQgQMah8wUM/UZxi0t7hJgyEuUsdf+sIBCPZTsly0kowl80e/bvr9PubgErSdeM
OhdVnM0UDtmE9uLqxJQvmvwTNaBZnHqrFPpjrlil4rcUwxs3R10wd50yq6z3yVDa7+Ssh8J0/7fs
TTOavGuZk4DoJvOgZhtJ9oykewxJyLf1Ngzi1LHOKQ51B5+9OxQ5PD1ezsmNaqIOigQyKLDeCqyg
8JVc7pTnEZ0vD/MW+r73P2xvUckrKZ2yoLcgkRhrFNmSMlKq3ii9CUjTY5SCPXCSUP8FCPMI3ru7
qOBDYBqR7yBJvXkj1BpFdUpuON+Eo5q7aBzmj1qv6/UVneMl88aK6gHqVNHnuYzT5lSHbXTNplo7
qs/szDPiymvxHz0znfjrdWDSMSujhl4XJZNl8gplwVEGuFV6FeXYHDwZu2NxuZIf0IqF4fB6LDUf
WGq8aALgzerVdNL25Fjw6TIFEsr9Bd25d2j1Um9iFFro2/mNxlaPoRGzfdAKvBRFV59DOTzio+y9
gcQ6GItSjeEp/L3MfxTrtHmCtguBIjBRa9VdBCmnX/hKKf8B2GS/aEpZYdUxhmr5OFSi5jHEe3D6
gdZ66pxQa6+/9M4sDycd+f5r1faR7I91OmaKqykztqiKjmq1l5J5ty7mJtkK4LGtkz7XufP2ow0E
hmSY3BtdlG3khuc4HWbUiwPJ1LDkbWzFzYsou2Zmbhwc7Z3DxlBcnTw7YFC3uUYhEk2oY5IHFfri
z4o09LbXQkf6ngzSdNb0cFYOjvfexoPiAmmIkBjM97pb/limuF9Q6yiIvnGpmJ+HTrcvjRT1iCYO
zkE6sRN94+IB6JT4F0zm9uPquVoEtD66QHaUvJdKJ31Y2sysLky+/gxlzgroazbYUcIzPFjDvU1P
EkMcA8qI2H+d+D8+Ey0poBsFYyfoeJxmwJin3kj6gy/cm8xVGYsnneuS9/b1KJUmlLBfu2lOUzSm
C6zJQKNdSv9nLnp6UFfY2yrgSMG2kzPdkq7Q1EyRue9zfNrM9JSocf04SdHHWhWVX1r2eKANtDcc
MIo1dIcUwI55/Wkj4kP1CJwuKKtC9ztem3+iAXqzpIvsUmjGUQNrbyopGRODoRlFY30TthhJZrW6
XuTBgi69n6lj6LMlS7/UpLe3jPAJoBxE6RCO/w0GhnwFLRVQWoEcivBRqUVzSqPiqKG8+0GIPdA0
ASR1o3IIvHoYdJsyVz9HljdRm32pakd3F/R5v9y/4W+rr3wQVBwI3NTcb0qFmahAR9V5Fthtv5wl
7kV6YLH9Duhscem6LnvIm1B+cxWUQZGzIF7mnrxB6JYg+JomyrhIGkJlI1IEb1n97/0v29uFkFKo
SxJp0fZav/zPY1xgma5CmQ00ULxQ0Fu3cpr5HM2i8SWlPJjHo9E2e1Bvyo5nARVsUSXGU50XP9Im
y973HD2v7ubsdP/j9nYIYDZidco8aK1vhnPUGV5FGWXBLOAZDEAOPCmGfRpVnID7Q+1+GaBkoHoo
xN6EkPjwLggasxl1SXLOiabmV7WLei9JE/nUxpM43x9v7/pl38NmB2V8S7vT1MWxSpvCi5Mp+ZlQ
vg7CVVX5/ih7E0jshLgFz/Rtj6vWsfJ1hgoROFs4JwMa7mmmUnmNBrX9i7Wiw0CGSruFIHGzVjYl
43w0uQ6jVE3OVZjEmi9Ny3RC/FkUB4PtrZaFpC6NHapkN8XWKlqsNtK4C6VYhqSoxKOXWAg5ywv9
OqvqjhAoe/cHqBuQqZAGAdCtv+ePUwbqBOZJyTM2O0X5pS36zkVANzkndSd/QV9mOamJdARb3RmU
IJEXhkyY1dtGWezDos3WOjkT0AVVjmqym/dm781mH3mmVGBmPLTdt/tbZndU7shVGYqHe6vSJFkq
HFNrSYOuxOowIYO+5LSIznkbW4/I9JTnZamUt+/TVbCT3qShrLX6TYZTC2cRddoy6NxlL0O5xB9T
Jcn8Qp30A7DYzpEg76cYBr+I3GK7lKoV644I8SWcrFixz6GZN++iDOTkQ2WS2hykFjsblftkxX7A
ilxVNF5vnAk3j1yLQ/LxLLf+08RNeBFD012MZJQ6l17rePDo7C0fTQhStFVe+wZ2zCQupRBYPEKL
k7wkwUtE1ePoqsWqOJfA4z1dxgr7/p5Zz/amIL+mA2tb93dAtFk+tbEHYWLTHjSlUr+3lOmFNNY8
Jxa+nFbcJJc5KqfLhFnX5/sD7y0mY5IeIH13W5dSynbIAJ5QiEPYK/Xw60H6txhhMQnTDP9iLVfQ
OmV/7u2b8tSsEjKgDp8EmlnFvYdGft15tVbHFMMqKFXv7ZKH/uBd2nkneAB511FsB62wjfrwnC3W
iBc63NprMZ0yf7bx4DpYwL1R0BEjwSLi4w7fLGBqNtCiemreTWHUfjav5cZalAe39g70jPNGy8+C
+ENitf2YNMrHGulsgHwKQYQnyPu+OU0tvW85hqmXoVpRul3ZlLWrwATyo0g3Yn9JAJrIltYfVBj2
f84KTl1J06sV2uvDCTmhKkAwEl5oYD0iURVeiX/Gk7KU5ldcwutvJTrleEdJxTWn7+YPWdM/RxOq
kfe38f4vobK6qrntUMZiZ8o5uQoJdZ4ZrTdPevJkpFLCljZzJ+jCqH9plVY/z5Uxv0O5WX6OWzzl
cdHp385zBaQhO2wH+s9oHm1mBWtgcykrar1tFv/K0Zwha0s7F9FV9TKmUvMXW4+oi5ufa/8WJxzl
HRAUwySkVNLlo2E12bsYqMLB2d25KDQifwVXh1Usb1vARnzDnCN00wPAZ+Op0+xfcxf3Z0Ll+uB9
2bkLYfxzSXCMVt72etT+DBVEaE9WKUPGb6v6hx5X6fRQ2F3+IsNeqN0uLkowLw2mF4M9mdLl/k7a
G53CL/KuaDUBWN8EKtFi111OuSKQqL3SAAZukzZddVbaKb5mjW5eWnwHTioX2cE67s0wZUh6+lzE
vK3rL/vju4coUuY5Lyh1y9l8Si3J9mMrzC5UqqqDe2Sn/wx4AHgEVHyuxO0ORcmFW7gboyBbuj6Q
5b7FRqQovKKLps8WGv5uiV3axYrxinRpsr6dJUgCvj4CvDhczNtWP7YRI+bdLPEsshMMleW89As8
m75LfFb2YGJ3XnRuTH4m1APKvFs0CJ7nFRqMbfhQpg5qTJIhnmwrnr1Wbmc/o297ikc5+nx/H+0w
BlcGJJrOoAdIK7fFyo7Iu4pyXgQZ15DptEQWXWFzMYvitDQVDi8CtBjq1VpWKfCGR/NjavQxFHzD
DIU3WbXyVVEibAtse/yfPMZ546sZVgxe2xTSU1aHUQ7PWkWgtsX9yrqIZYo+JMrU67gJ9fVjWGWL
7CLLEaXnvu2qb3pbKfOFXCrLXZrw/Q/aRU18ptnV/oNFbaKz6Cim+nPuJPa1NMw58Qslqt6X0AMH
f0AaMv9FeZzkDi2H5bT0gx5dp6aKlK+q2s+f8Z/tjpASO8cRxVioKbR3mcxt1zVDMhGCYxIHRh42
lwKnhrMY0MHLpTr9b1rTkJnDMoaMk8jX+wu4s2ugI1DAQbGOyHPbNoxDpWnLkSaXWsdVgK8k7M0p
Hj5Q9UAfQ0QtgqjZEXZ+52ASv8Ojx1YEtPM2tm5yLHMGB3ZkMUT1yVly2c+Qy/7aqFqOSk9eX6ao
FF5ngT8TUzV8v//NO1EM1YLVtBAY0wqeeH0FVZZIM2ihBGgIkT90iZWc5XxpD5RA9kah0gKIjzgG
p4bNBV8XeGQ5c7a22EQVufj4Cr/Ky+mgvLg/DO2ItRwB43QbknULz0MMetEYl7JwizkqfpRxdeRs
sZOgoG3Ehc2F9jvCfD1n0apTw87H7jF2jOfaxo8o6TTV7RBM8KtxOepn734WwSz6MZB22CSvx9NG
nKKckiC67KU6SO0+/zTl4qjXsj+KQx/U4S3mL69HQdjfGCKeeup9qPz70SwbXpTlifr2sAK/Y2Cd
vHdE4Vv0hpVCYweJhHjRqPeRK5SKfKuyOmjLowTI/e37m5GoFkGrkgGnvP6quFLUtGjAzOUl9mdt
DSI7bg+FBvfuLFg2sIAJy0ClbEYx+2GoGxBIgR5p0gvHyfJTxN2eFjvrULacLJ8bpfQUZXq7yPZv
ayp4NypKHDclpEVy4IplwEaVhQbmXMnY0i3S8AHW4Lf7M7kTrNAhX1HBcDJoZW524Rjb2tQWRRJE
Zi2+V0bZ8GVJ93kCKH2waHsHbFXahwpMU+nG2Tx1hGYnPZ7O+H/Sh2idoFfz3DPL5Z8+7r/e/67d
wVgz6sHrtt/GChDubUnLdMy+h6h/dowkdotBts817tynibk46JXtnLP1sxAXoIRPkXuzV5JFV/NR
q5CoKdL5TCAxPyxwSf37X7WzWoxCPEvsBt1uG1omfT5OszJhxq0my7upww3HpBv4NHTjEYpzZ/Ob
YGyILDlht8GWKeMdhAFKHNBocfQglbM89c1laK+VLTkG3oJmemnZpP84zWIeXPl73wl0FNIGPSXy
0s37VWoVvjH4DAXTmLeZH46F8ilMx7T25Vidz/cndS/nBE8AMoUuJ0XN7RmQ8igszcYsgxwNw5My
a6GfyVPuplYvnYWlhtdEcT6TKOKBbJQOpGQl9u0hOziKO1t2dWPD/4Hnh1bh+ud/5A1ozTdhm4oi
yNUqeihRwvEmsOpno3AI0kR6FKPsrPBKIlwvuBVjtP1sVa4kvUmsMhi1SW6RFknib/IkqZ1vKeFM
5PJ/nJ3Hkp3ItoafiAi8mQLblpWXakLItDCJ9/D090N3otoQReh0R/SsKzeQuXKZ38TmUyOi2J8g
JP56+51vHBdAfkBHwKowXru9Lip74DIP9OzaZED8+MCB8RzKVrunobSR/AFOI+8D+I9xyS2HXc3m
1pBgaV7ToQ9RJu6hxnIfH/IGkF+FpLfX1E12/h8ejo4jmB+ETleFb5iU6KHVSn7VA7m5y/Q6u9RD
Uu2U11uPRk0CC5Y2HHif5fP+tV3AoeqlkKb8ymTI+Nn0s3oOFEt8c8pCg00TIuWE9rDYw6xvfbll
pExjxAB8fKuLC0wF+GIQ5XTFRXcQtRUjuqkOO3CxjQDApAeaARMhJBxu+2MBjW+oR2lxlbWykF1g
PNq3OmmKHlvKcNfUbOMk0JDm5NGbVjBeuQneVUuG1ksBJyEwne5sW0PzwLSl/9o4SpT7lgZ00sNn
t1PAX05jYZze3jBbAGB+AEQoRpcUDLc1ih4ogl1jM8WZR8gpc6cL2QUnVn9vIifBiK8yyvncEzYi
1xJh9kvDtf7zHDXjj6pV7YTechsqrgTXOti5tTe+BDc2R0gB5LUBucI/Hg1Bk58WoqUqh/Z0tLRU
P1P5yDuvYSMAkoIwAf8TlVaEMAkIv0kPLCWXq0rfmIv+HnPEDmu0xXodyvVOENp87URaghDQj7Uj
uWSkIexikB+dE7SPTWIaz+T+lX3EbXWyj/EoSzP+gaOQ/QbJZ/OqpWb9AbVVVNytTkrky5wJ7QwG
HznLt7fE1mun2lnagdDSMNh+fbqlMhoKZWRHFImR/ZTiCW67hMRHMBj6v8O8eePLBbDYCK6av5Jq
pyP5BvoEWvzbCHTn3q67/qjRfPj07w/FbAsaCi3Ixbrq9UONMIaCWDXSq5hE4U9yHFNdITCXqZO1
U4/8KXFvJjFMyhewKUX4OoXGZdOYorjKrm0aJC9DXs/v2iGdA3cQjrgog6OfTDowpqsnGdo7dmEc
hpb2zT8fH4fAwojNpkBeY1USJZecpNCya6Upg+7BLOyED9ZtAbVNar0nE7reNg7NejKIpdxbyH6v
33Ahut6WI9Dl1hI2CzGlnyfT/I7Qq/bPlxwrMaEkH4UIu2qO99zqeYD4/FXFQcs15GC+VEW6h79Z
X3Ksgg4TqpY45K4CI23yQevtmMEE+ruf2CfymSRO/NTA21muHJndoZfRmN/5autIBBwMVycCH7i+
Vc9IcGcnVTIiSjib6QeUgFUYzUXzaE56FZ56LVbU49tHY32tsiLFLD15eAEruLJV1BRohh5fhzjE
aXtoM18qLWUnwm69TnYFLIsFB7FKu7SCYNcwrr82VRqe66JQDlPW2Y8x3mpHSoH2wyLn+e9HkbE9
Qrl/Cj/+c5OpRDGFijJTzcZJrroi4OjNThd5NAqnDzXKtr8HpqUXpavTIyKEoVvCGc93PunWCybK
AURapjkkha9PRmnrA++EYQ6d9OwURE5wR/Ky1wZZ9/0YGsKLpFNlglC+DdvgOyYF64fkWkrS1J2m
WHfOEpf3x1BFy++otr0sw3+P0vcAcOPOY5JaP//7TgJhSKdVZScRd14/KLJ9YZupEdyBoA8vmiYp
/oBY7k7vb+uEcDTBbNK/MsiPXq/S8ZK7FoOaq2qHszdlY/csahU99DD8kaSAXd5+qK24RjA36WEB
HF4h5HJUXHDmgT4gKwQ3qdY0XGki+9IiO7azUbbOCC6OyoKQW8qxm43SZ6rG9rOAdkdp6XeOAcQc
LVIYJpYZLSrLbXie86n7/PYTbpC06YpA3l04ylz7tzVvN0nlIBcU3KFRjYFnA7TxxjGQ70Mgr7+N
rKlbD868cjJCMTkutaIeHKp5tp/w3JIY7+Sh/fPt37R1ZpaPuzBwyYpvK9IMBUS7nvro2gyx9kOE
dv6s9/+DoetyTdOFAmIJhPq2FpRsCaZGzWjANtrgag3IsDhqPz2Ytbwnmf9nIPY6K+DDIoFHAGRc
tcJzUgsjOeUQ2BMRp5i5ouZwX2VDNrmzVjVgNESITVpoIet1TLhCP+ImmIU/6rCIYI+ozZfeLLsn
uW2z2m/NqtdOtsWWp0XXzqY7R4WuuEg4asxgRlCxR7t1jAOOOWVzkjq5PJSNrae0E6r4a6s5w+Rp
Tc8cQBln0FuOEheWN4PX1dxRkZp+J/pvfM5Fsot+KUpUa6FURKfJ9SQQFGPhfFS61HxIEWbfKUs3
TiqLsIfx+SAW3kbAUEvVVrRafIVc1Pr4hTMTUOfqzugHeefO3IhBgHPBhCyfcl01qZEop2rBvOiD
rKApPw9PQ6tGD9Y8q99zeex3IsPmesusk326IeTVWzmS+RZ3tJQikhjH5ld0ONNzT/fyCQVfe+fe
3Ppc6HJQF1JLrVkSUun0qGNE6NTVcsd8ThkPMNTbnVW2vhfPgxYxnbZ1k7sKZ6UpYF5exylN7pTO
LP1CUhUPali5U9QvkfPm8C2S4SQAi3Q4N9TrO6NAjxEXEgAOUW1MPwVak17H/P48dmnnlZKd3Fs4
RT23ya5p1cZDoppIPbVM5Wnnq69XVlqF4aKGOJlDG8g4ouspHuMsqb+lidS+vB00N3YJICX6CDC+
eKW3KkNmrU1IKy90AnmKj9g4FK3X6cyMc9FItVvnurpTwG1sFIx5qaqYu0Cwuw2gQtPmfIzL7DpH
UuGZfa6dFs+Zw9vPtfUOoRPQnlg6zyuHIlMy4CTOcXatG50OdxjFV4x6TQ9Q2p5Ux9ZS5FDAuMkv
6JXfbBR0rzoHo9Hsig7X/B1HwTDwGMiZX2M4er/efqyN6x5BGEA3BtNSLvybtXqCs54YGKYW6pA+
KOMw1V6QNeqHOFDj3B1VpUAttUh3YvH2sjTRsIpTmPEs3/Sv7l23sJPLCRxtbY9553aEldLto9Q4
RKMuGV6Natl1kgdnz25v690yhQH1CY6cLPXmeSdOyf/TiIaxM/0Yf8GPuYbzaTbK6vu3X+3WUkvT
lb76wka8zaQkYaijyCyugjY3UJxBYN61Sj09ZIMG3OHtxbaCC/cNKFywN2vViQGL5Ckz8eOQB8P8
0qSjgr6t1lgXM62NSzKX2lmBPfSQ5Im+RwreelBazNCzeKm6pWqvP6YOcnbSW7IKw4b2UlT6fJCr
uDrGsR3unPWt6PL3Ujf7Ju2GNCxHhamxnSXHPLGb48Dt8XvWYjyHqij491ErCGhcBf80/xZyxetn
06SmKuMcF4JOGX7Heh/cp028B9binuHP3NwNy0XHdqE1RC/uJkIjhBIzZgA0FZSRoX/MKG/mwoUt
L8HL7VT5mM5xY7lBoIrWQ0zH6LwIBX/KZYglWK/keeZZSidNJ7OyzdKbQkN+h8uN9sVqstByYdYk
NX4C2Wj4sp425vM0i/q3gKKUuLZdOx9DYeT52TGRmzhpdqWEhybKi8aVEOi+poqCq7uTiUD2onwc
fptybuPAUtjyV8XMHdUPQUm+6/sheC96c24OQ6bmpW+qIwLuThL299LoNO2xchLtq51LY+/rogsr
L0+1OfNTxjSO3xhV37mY6EoSRqPz/DiqWmleyqED6z5IQO49B5rrT6OhsHwf0GkjZgSmUE5qWTfQ
H6eZPm2P5Jw3xYVIvTaQrNGdjJaR/AxsEU/EKcubRwhHOA1XqZ2WZBfF+CNDcBCFa3pLIFPycPw8
hqP4RJSy5qfGsZhLuWD9U+MXYpMjUhCNEn1rkioeLlmpO6eshzNykdShCQ9k80riaUK200Mgp8I8
yFmo4yKhh6pGXIs1ySu0JH6cwQukPl5PzX9Ej9G8U9MxVg+hJNXgooYk7z8lE0WOP9t6lj/PRdV8
KJPKfEBeL8zc2RzG+nkyy6h009qcv9qGcH4O5jwdnREPK7eLEfo5S4pZW6dcrjIUDoe+f+xEroqH
oRn6wYV/Gto+deVAep8ZIvTnrIc7KpxBn88y3nihG8rcegdk+q3UV6ZOr71yMHE2LOlNNWch90rm
hmlZ6X7dOvFdPg1Nh/G3cL6iQTbYXjvmxqfKMZrctQDr2A+qNAxXo1SGFGVhOL+ezEUznvuomCpk
H+xMj7E3aTLFbR2YUxB9yqH1U/BR1UURkYn3FpdF5dp92P6qdGT+3CCVzAq7OibOXoOLvHxXtrPx
uZOCCACYkeRe2uWIKpqCGbU7gXILn3uKycbNbLOSPudjrZpeCL36KpXN/EFLELl/zrHZnV1ytqRn
UzpTfxnjqv7UT43RunrZal/KSp2VI0KrZvEbS0o181TMNPYaSBt3JXUh/T8meeQdt5VxKcYQxh9E
DKPLtGeAuMFHp3Lsnxm1+YeqUX7VYzntXCerkL4QMJCA4oIk2VkppTfCHqwKBgF2OlPsNQvWroyl
5DBJxo+3L65Vy4gOP2rNlKRoY7LWzYU80taXjcHKrmajpt/s0cnehVprgjlykvZriT7nqRNNwcmb
xs/gdZPy8PYPWD0qIyfqKNqPpKuMEm8i/JiMzZwOFbrRlVO8G6NxwqExGCjbanH8X5ZCOwNoN1fK
LUoi6fM8dGSIgMEAXzPLwxl6QmkcVSnYs6lafvXthUI2x+gQBZs1RyGOZsCOds68txqqX4tb10+l
Y1L27w+0aONyQy6aQbddxTBG2w0wP9WT1nNs63lMHM+2E+P7Ih8772zKrUuSghfjUyB3C7j49V2s
t6U2OTkFlICpf+/E2nDqGRCPJ1MbSVsrJx4vep8rh0JWxr1TuLVNcL6mLca0GRDKTccvrwDf0SLi
FDZYR2atXsuuyrqXXGrbf1fDBUQDLgBdXqBrKzhNbsZyG830UVUFzr9QCVF2O54azEh23ukf5Omr
jbJAF7kqeaP41q7qGtWUzAJJVgbaSZoM/tIwvZtqp/kx67n9nxnp3FdyZgvVzeo6fxBmHdkPk15q
kt9Gkp0egzGNv8lBLjOyHShs395hq2++/Dzs1mAiMBtd7TAsOycdu9LsGgV17uGpzj3SzIPmp6Xz
vQ8t7WDbY+oFQb5HoFqlmqxMpQC6fIGQItP5ercVShwNYdVllCHBeJC0PDukZdmfDGHN92psTHv9
ldUOWxak4lvou1QNt5EQ6eEqqCIWzHE1vhaTPHKsyvdQUtKdJtWfQHP70WHRUpgwiKQluLz1v8ov
XG8mELoWk0h1DnpXHUIQ26M6GKGva23NvRhUduGSsSysyiqvkLSdkvpFFUnxTsbE6aNqxPrkzxOM
+HPfIZbt5rHRRGfNqaxPWdOYA0YQpXgBLpB+S9UA7NI08niHXi2U+TBU2vwzHyXEPss+ANyA4KqS
Yp1X1+pn9nzXukkzj/27OqJTd7AaSKVM2WDYu6Q9Jk01UHrfqjA0RpdywIo9HEYTx+Uq7Fs3LHB/
eSRsiQ81MlCBq0z28OXtjbkKsHwteIP0rFHAgx+pvn6FeR6ZY5Qjax/zrAdzDtpPRiyJf8XVLavQ
BWOcCQNnFQhkK8H9Sk6zq5y2KnEulh7qrNpTtVxDwFiG+RTxiyJkPR2KkyQ1UzCl19kK4lOaBsOB
fEf2xzjp+P5K4EWpqj9FcRvjMmfML1FtaU8Dc2v/7be6ynWWH8IYkMwPEiEsqNdv1RwCmU4Wc/9Y
6NMBMyKCvdQwm5a10Re2xJ4kOO4ch60Yw3IcBR3/0RW1jpPmzAvwhB5ImP8XGll/SaTQtlzqS+sY
6IX+Aj8seQgQ5d4j3G0devR8FmQ3+AMy4NcPzNYqOWRlfjW7abir5bQHbxZgjdY7e/K/m0shckxL
ldVW6jaJVFLuLdAlxKhtGpxSCFMFsYBRzPZOorPxGW2ZASuqrDTl6Pe/fiqqiFCb0Ou5To1TnCZd
lNdSWOZBYdTglVVU3MlWkO8suvF8NJRQhwE3yQTpNhmptcokM5+zK1Lb7YuGI+Uprru2c2N1tvaQ
dcrG9UC/DKkg2uEbppc0zqggejZNTdno1r2hXMy6ztyiSREnjCfZBa6fHGrR2b8HRoV+GYO5E6bc
nBNINCcpn40LXbB2Uauc3aCS99SMNjJrxr10gxBqksEa3lxgi3KQMo7cJ7FhAZ9C4DEjWCJSd8Ta
ofiIGVDzdQY/fBwFGlGobaTT+e3TvPmOljEpR3aZON3EyMoG7lJTal9nVZh3cmc8Y1CBMueQwZTC
4WQnl9lajrkOzWDGlmtpw9Ks8pmJU3YtbUX6ZBcNwgNGhvJo2aeH2ZracWfBNcqGNiT0FswmwSit
h5ZNX+ZOmrVgVgOzfARHFB6ytozQXTJE8g1vouGYVm1peVruTB+DNukvcJ2KnRxpa+PTcoeiTxW1
9gdVRymtMx2QTWY28V0G+wnd3r5yWymLd+Lz5ivGOYs6jVwM8Njrg52l8lzZYsiudmq2ByuMnRN6
KenZKUPrrp1r69vbO2jr0ejt6wDjQKTwjK/XU6OxHAazgw8bRs0LKxmzh/Ky/sno+1rf+ZxbD8f2
4dAxcUJv9ebAdJhNh1hYCbSWcNcWiphPSqVWpwJhEq+zxuh/eDiqbBwxaWmya5eH/ysLS5VcWMGM
U0LJSTnNQf6+d8bxEGOJ+vnfX+PfKy1P/tdKoEqUcCYdurYMmX1gYYK+F303/GP3GqZbX4x6Amuk
hRBp3J55tcEFxlEoCaemLNwCHN9D2rS4SsF++/Q/PNWCGaUbCr/tNlmY4L1ixgs6KpHz9hpbHHa/
sIlvAzZs0k6pu+y0m5R5gWxrTA3+6J3dvEJBq0ymS5RcuyjsvMHWpruotOedVGTr7S3CmqTmxkbh
NzRmrLfAYdGpnrVPyRyJw9ga87Gcm70Wz9YDUeBQblBZLbPB13uiTx36SRWDuiZMUSWinXwFvLOH
YNvIrdgIJK9cA0y7b4cgGHCbyVjhNgZhE11UuYlc3Z6ai9Gb0SGyac/GVd+cSAj3QtXWqyRDh8IB
DnDNJ8/MFFQBlxqyXEkMX0OeznShhJeOoji+vRE3XyU3HCgRBrYr6kJjjphMRWZ6Jb2G7Ty1aGr2
1h64cfO2IZuC8UVNzHzw5jpFXzsaG2spOQKnOyRNMtMolaMPkzYnR5LLNHHRR2oPmpjp1A1dg2Gx
VexwU9aoYe68hZUCfYGLb5WxBh16nhQ/KV7irRoeEjUwR3rpiX7sE6QIAJXYGaxgCaK9W+RO3Z2K
IkPRWAgcW6m2s8wFStBdyLn3ml5bm42Ywy+jZ7IGa9d9mOSByhAgBy59N5gVQwzTkp6zuPgxBKP8
3UGs7aVn5LBzc2xtAEIDxQN12preqwa2KWlOmV5HuTcfrHaIvyBVsidNtZVVc8sD3oGvhpHHzffH
jELNRZllVyu2wp9ZN4ZfHamdXGWE5A6EaHSdUey5u28dIx5p0eRZAKG3QbbVsdCxW+ScjMyQHzJl
yko3cKxWd4FkqT/ePkhbH3BRgMMZxKbffYuQNuvGnuWMxfgxUGq1eChP6EUE5Md1pJ/QBIoex0oe
fLrTzU6pvQTwmwC/YJWpLyG50/FZlKv/uiOjMg0R5SQeMlDS31eK9EuMqfMbK66IGrjr651R5sae
ebXezdeso0DtnWUE3qZKn7q52k4/nFlN/Ldf6eYycKHhkZDSrHJwwj/0xkgT8PcL6UGq4CszxN3J
ZLZCEwIMC5MS6Ie+0krna8rMLbEx6yO1788IDdFKwq7d9M04NRVfMs1YcY28M1U3qts6d3HZiVM/
w2/sn8fRCFYh3wrAl/KTg3JzU8uWqAl+5IxVkb1ohsBF2O5MD9Rp8e+3NdYmWCAQk3EFuR0dyIFe
a0mL0GTXZcXntrDpWuUF7MB0Mv+HzGD5iAhaLoOKFYC3Z7ivdSmNOBudiQ+lJYynKCkD3xp7a6ds
22oHLU1BQg1NCU7+TWqADUgumQ2qakajd3BPJrX7nYmy+FHLVXk/JkpwVNKmgsSPh9oBCmV/UbW8
U1y87LSd/bsRf9hRuPWCPEOFwnFeH8upqUtbUkiSVTMKv3T1pHjGUNTXNA2nw9tH5e2lAEq9XqrA
5rifHWBS0RTEXtF1lY9oVfYoaRTOby+1EcrhDaBkSB/GWfA3r5dqNMyAmyUhj4QCZsmCnzBGSXxx
xlacKpTRz1O0h51YRwKQS8AF2a8UcNzgr9cc1bhqk7ymlT4GOLAFofGRulHe0wRex1GWYTPSAFry
8tuSTYtCy5gdeol9b0+HOIy1h2aQcj+QcvM+bpo9IYGt9VSkDaEEs2npyL5+LFVUhTYrtH3iqFTc
plSCB3WIxKOq9Sb4JYxz3v50W68RxidADYaySw/49Xq5OTptU8FTbYLe+tBJinhsZaXaWWW9FzGJ
wniCkaRGRnNbRsU6tbyJKMJ1IPX/iWZucBRdND5ostgRilvfuaxEAbqwt6lubusAoTPPmiLgc1BK
yp+zg2uSZ7WycbKDkaEAuqUXw2D2GtsYRu4cg613yZoL9YOKB1+K1+8SHAdsYw1QXYGt0qUZR+U+
Hss9JOnWDvlrFfXmi+lBFGWTmrMjjVZ+DtVJHMtomo6m0n2TAD6f3t4gW8vhr7iYF5ARrhCQSUdi
DkseqeOpbL18kKzExcAivIvNrjk1/D87+mVbX5C5KBmvAtxsNcE2G00JBliJ11qpRteMLCA2aCgg
9TcGHySw2zQl++Qbxu7OXhz7Y/n3Omui5wQuiv2zFP2r+g48f0dBlV2HZGrBhlhkUG6LG7ji9cxH
PpaVUIiiMkgULeiuYuyke1D7GFlhBvmFfM78jsSqqF17zJIMoaqg39nfa2YBpFyGqZxYUsrFguD1
JrNVYQwMGyD4gQV5H4pCHIe6Dz6iYdTf4xk9n4F4YWKdYilSZbbsotmseWHf2A9pYUU7B/vPnr59
YwB6+EUUxUTjm59jyKCh4raHbQuhP3c7MwtqLxGafh2ywa7dLjLy2Mf8MJuO0lCUhW+PKIC6saKl
tgesSc9cO6hN2wPMi/N0qLRR/JwkdWN5bZ/gR2ZlM9irOLLp8I9trco7j7Ccytsn4E4mByEkABtd
DsDfmXJlR0XsmNnVofY76DSRjh0KQ3BC7fpBDVD3cVKE4qZyyNFgrfe0bDfOl4HBJvr8C0B2VZFg
wuvgl67mV7uvpadB7tujYqTGqS4mx6MntCf3uJHccpg11BcpTOik30ZIDpeUhyEGL1XiyJcJnz6v
MrQv+ugUlWdM84xNUlmAQICs3T9WlZF9hgc1/utbB6HLKVtEelDAWN2rRW7iE88084KT7Neq1rNn
6O/mMnY1znVZZ0/aXIMCk+d0wWMZl7eD2iphYT61UISh5C4a8bfDFR7MxCpkNC+OBBekADf2xOyo
f2D0MB4zFYtTmqd75Os/0ePVTkMwewHQckFZUBGNm5pstJ3ZTuTEuTg6soP3mmpCUmkGoYs73Rid
z8hN24g8pV3smrVdPfddKZsurvVJ5AtkvZ7o5cnSOXAmJodzIMIPOZv3UTbRRZ31Zr4je1D36o/V
/uRHI0qA2DKdXUS3lnD91/GgUT2OaSHZl76KviQYzJ10KxTHBqq/1zZ6tZO1bixHXmxCOAX8vub0
YArYBIth6gW1xvF9YDWNx4QY/+8plH7YVf3xXzcCZFTACTTVFuHO241gW6Hc6/i/Xgot1xhoiaC7
13r1q5QG+nOGaOUZJGi7c6WusiEcOfCdxfOVzq1Oz/L1Kx2zsuqpjZwLYKPpYuuV7ekT6oLDgLjh
28+3SklYijYdLDuGiQCNboJb3xVjGDQjW85Ex8+3UZcLzzoYkF9vr7P+bFAVoAktZBBe6K0iXG9w
muhVWZdqSG0/0VPpYnXAe4I5jo9tWSk722QVtNGn4rMhqMRMmXbqza5s1cGuMrWxL0YX1u8cUbTn
CkDFOTTK4qqMTu9KVlE82iNa55OW7bXP1/EDmQ6KHbTo6GuvwC2Vnjry3CrWJdPk4Alph/QbY8uO
VY3ceEHYkEvZsarQf/strzcOyyLHxWVBgrRK1ru6RTUejsUlsqT5JMAXe8iLOke0xJOdjbPxQSFo
koTRPGL0cbtxwixEdVDrJY69/AmAtnoZYtk6Ysed+305pp/ffrKN5RbzD+R6gItz8m/SCNQKs2LR
Rb8kZj1kLnSv5ttgi/hxLDKE+Ifpn/FQoCNgzvERGesvE93XZ3BqINDRCXAu9pDbH6SqlN0Ezcev
wM6Z7ij177efb2PDLIKTS+lPWGPfvF6uw++PWlVxLsFS0Q1wbR8n0SlPmmRVbu0o3WWWte749qKr
THp5RoQKmPQsbO3bVBEaCvCUuXYubaY74SnE6ax0nWyBfcygjMQFEUfpxUhz5XuR1e2eU/E69rA8
8IxF1W0JQzffFC3WbjBNQnnNQx8nWxPngIfc6VptrcJfR56Ve5zDuOysv+4nO9G0Lmht51LVlf6l
QkP0WsThP/cdDTYLAx8DUAvc/tt2ahY2Y+hIkGetOKcNLzXqoSvFXja9cb5frXLzxuxa10P6/Iiq
TU5zqJwS3HCgyS5dh71rfeO1gRNmT3In8HVuA3ZYsO31EEVdq50rX+km9aJ1drATsDZX4dMA9Vbp
f99yv8aodAaJjJ75bDZflFGAlQ/nf/Yt5OMwrbKY40Cs4EJ4vQWUUFGyqkbsUUvyz3MbpKesVmKv
ssxhJ2ulAuVvvc7hyNMXTAbad8TFW8iAmlWDOsZYJjeDbT1ZRRV+7dGveFJmOUrcThNIDMV5rI/u
UGSIrIELUdPPeW9AqQ/6zgQJGUXgevUhPiPogeOCTlPyKZLS5LdQQzggHGngvguTTDzEJuphfpR0
8k+5iMzOhaqhvrdaC5BoTlsPZ8mk1x8iO0snN9PpP7uClBYTZwl/DwvUbew5bdyrx1RpK/UjSXkm
uwYaPP0B+XGLRDPN5MQvKlwCPYxfmXVNVmE+m7PIZWoeyUoP0qBzszmdYv/SbSGXsBdC7htRj/qz
PXXURk04O7MbDdU8PZLkGndGU6MY2Y+2/L0YneR3FGnWOyi+YeAPEnrzronzyX96nebv0xTJuVNO
9H9CIyko/MG0wF/KnSQ0r8f15Usi5cVL03eZ4w2Gkdl+2pfBgAOmFX0UNswav4V+d9ACe+jOQTea
D1Uvje216OI69aUm0L4mLRwMWvXagtmJhHQYOm0MXRMdRukolLi6z8ahib1BSOIlRrAqPufIfo2u
1Si1c8QXO8o925Eq8KMxYg/wX0bkxjrVqJ7wN1MqPxhbtfT0NKv0y9wg6oSeU/KlQBe+woExguIi
xXNXuUbT2qZriqiXfBhlVuclBf+4tmSUT4gWS8KvAsjCvknaJvORTIkORMsF/DjVYKCYFU3anZVZ
Y/0gqdnUvGtCTf4vL2ZF80SF6oLbV9VcPauBEKfELHDXCOlZSS5Yl/pnyXfuvWEWQeJVTQ5nRLfH
4t1sjYPlGolT1WdJVavfKBGk0aVmST6FCpnGNWI7cZ7NpFTlp743ac1QmDT3xFokFEDClaCxrNT6
jjlKJCBJ9VnyPoBXWuxoVaxDyjLlX0iIROS1IkZgg4nSEVG+cLEb3/owaD9zq/T/GrjgHQK6wluJ
1HmN1CmjWWIIjlsazkDiMUFA6sWKDWcni109y7IKsYtMjhEP4P7XgSvrhRRYkimuPaEXpEzdXUHz
pOe304DVKoRHWgvM2gECMfW8SXXMuFJk6HjxdWrD4U7RmuBgmHm9U1Jv3V02FzFVIqnpitczcW+N
+LqgC9MNsQ8famZy3yV+HQx7JkNbS9ExoFWziLwxIH/92jA1RHk0TlGDnyX8k6jVgJXE4kTd2Oyw
3DeWIimF/k1va2OyIatNMRhJJV2CpNW8pKqzY1mZ4b3W9s4e1mj52jdXCzwl3AK4jfE6vb1aWsPE
Rw4QOJ4YencwJ1kcjMJIv0tZmN4P+CDWOzn+xsbg8idHQ3B+mUndJKUpVGG16PPgMlvN6Gc4VPgV
gWmvY7m5zDIVWhT81+JdLejqFLtYMjRyTz+tOsdzatzbbcRBXHNQ9Z9GX4uzOWWan5lhcddX0w8O
Z+qHs5mfh1LtvLYu+p1jsZGS07dGoY5qAxDCbeLITAkLmzm0L41ZYl0QOhHI/ko+tJZdvOiTaZzI
YPewNRv7iUXBhC+2uWtmbEAIn1OA2JeOLrMfoB1y7OcQWEAnWTuBcr2daGIvgxCSmEW8fPksfyXG
02wjK2iU6kUJw7Rzo3AM4s+1DHV6yKMm/l4MwZ4mxPrp2E5M5ZkVMG6lt/d6yTCHizs2vXKJx8H2
a3QzD4EK3j3Jq70ADaD99riwCMUU/y4PucKPlMg5T3bFTCnRe7s64BhtHlU5DEyvjRBtcKextH6L
HDP2o0jbxHZlPbPso1YEZeKh5m99UhnnhT7NvzjwxyGEUwpWaOSeLazCFZraVH7UYWOOE22hPsXQ
60d8lQsyPOSBdXGUmsF4dmoMh09pPrUvKZDt/5REZJ8NZwrVk0N33rnIIW4C9xohS/cyhtFcqM6o
/jLb2miOOGgMXy3EAadziSqQdQjoBH7LMf+J4S2nzXxstTQ9zsrQMw2sC8O6LKzx8qg4yWT7Zo8Y
yJ3UNaQqIWI7um/oaex4sjR0CFXgAhMcomIEKqyQHb5kkIYLXDKyKnFVyAOGH9tSq7q17tQfmgbC
M6mGDZwBcT9L8Yqgo7mALLxmof7d15FLWlUEruSYk+rqaSiUb2NWmAUg+CaFqCK05IcR13HgkQWI
nyHTMP2Yx47zVSptOCxOmKd3jeIE9akm0ym8VDeb6NjBt/8hMiVIj50xtu8VUXYJvgdxMbo5pLTU
LbROux/meZjvtNKJwgdHSHbvBeC5vhpDbJLHRhby05kj5rtInobUt5Fzab1ervEu17ug+NXiR4ud
X4FEoK/EgZDgaWvlve2kovcQmJl0NxlD7b85zbIX0bbaHd4qxXBQ03BsXMtKwuqciEY+Y7opt27n
ZGBAhlz6pZpIH9pKbbxMgyOdRa+mP7q6qb7WOe4McB/eo51TdEGsn9NAcz5MQpuSQxOSnx6WaAhz
2cyS3I3mpP+Pj149JFo3K8+I/JvmwVb7Ln2H+xUmpj3sx9qvVGn62McjbKMs7fuTlEyxdtCDrEWX
oYydJ2SepAr++RAzQzHn9pDZahJd8k4LCo+Up3xJU0jRrh7XRntsnFkWZ8sM9P+KsXQqn6pRAtUW
kfn4/8fZee5Yjaxt+4gsOYe/tldsmoaGhhn+WLAB55x99O9VfNIn2staVo+2NNqaQK0qV3jCHbJ+
gcE6pUZwrOWwKjy10/vYL9o+ZAvI0tTM7qhM7XMAjV94f5da/U4OSRzcrmgNyx/lQEtd7AYhnU+L
1J3NIVucM60JhBsnDGCfainSOQ3m+LyUgfPYlrr8aY7obZ6rsMtiNx/M7IUeXDbzNfWwOdSdbYen
1tLab9BaIHZV0BmH76G6jIqfO7VC5pHORn2KYogBedw2qbt0dRl5kWJXo29XQ36eYqVqfC5h9blT
ImN570hT+29Tms4PCz8C6QE3eLl7iKKQ9EIK4/JhjMzIPoRdMgL3mbRMcSFDdE9NqmVwGaGRS6dZ
QlELfnHgvGC6No2fkJNiKdWEHc755JJ/Kgkhuk+Igcbtx0Ut2tDrM3LbK19FBVK/dF8DlMqMk14s
1eeqbOrFvx8N3jx7xJwCTUSrDvjNTTRo5yh1wzCj4V/H3gTdETHWXj9kcQM3f2nNw1C+mT8jhuQ2
AWksZLrW5DKrpDcIhgGYfT6Oxy7GJqNqm8inPtFcrMWK/UFP5p1U/SbqEIOCLhSCnTT21kFiUZV/
RKkhBU5t8KVXU/0jyd2eBtnNi/dnFGHPC1SD8t7qxRsULcbaOIQyMdW5RzNU8aDg18+9Xu4Jfomo
9lV4+GcoCqxC8wuFp9V7TrpDHRwZ5SvPyhC7Y19hdtKkQBcRWQjcDl8gsE1ldky1OPznP2yaPy0r
+uJUP1ZjlzFlvLYHQoV5luW1VWdRX9enQ2Z1iCpMcSp5PATyt/ujbiwu2EU6lLRLqLesgVt5HqG3
MQoVjCq232WYZLu1JSXfEEDdK+hvDUWPhA+IHREfc1V5g/rbFZNY3GXRU2+YUdpWtLzweywp3lqw
pAyMCir6B8Scty0nzQ5afcowuVAL5Skm8n1oEF7YCbpvgj+CI+A84tA5SH3e5nxgkgsh3IbeGkSt
UE6Gg23Qi4nrQncdUvmdXOJ2ASkwy0L6gE461dhVLjHKEU7zHQz9MGFHdJKsPSC8unghTOedBdyY
m8iVWTxC21s1ZWsIJBix+NvlYZ2f67RID03Wdae6lCsPcZLdvu1NzU8Uz7m4yKBJNoErvw5rQVcY
ZheP6VXv4mz2a7QdJZyqtexjLiVL80tVUmKjSFNH2rJpNH8oJlyfhmhWFHeeE6RvDDbXubeES/P9
I3J7y3GFQ9bibAph5PWlEOhRPkQ6VsJSZrcYWSnBxzbo++f/MgoIeT4wjbe1no+jNZRDUpuiZ69W
voTO9nsiluHn/VFutxAHQ+C2hFQYrafVJWN0EN14PRB5aKMA18QgdNH0jj53/dTswP63hsIfkYuU
kj6yXauhghS/ghTqxDXo1ORxnjLjY5Av4+R26TTGO0fj9hsJm1RqPHSYAaCuASawYDUnHFE6Vc1U
9kYtio+a0uxRUzamxPsjVM94idAdXhVFZjNdSqr4CY660re0LXJ/knL1ggbpuLMbbkfCmVQgImm/
orSwLuoPfW30VYFinG6Uy7ugnn9m1oxhe6y92Shb7DgYvuL9pn217s7rybi0SJSmSLVDIh4KKrRw
2SRXjao9WMxNQ1kMxWQoxoFIvsGjdGC6ZOSgeV1L9BnDvrH+dWCcHjNUNr+WpWm+MOXhUsUh5FsJ
GNpOtn5LRBE/AMAitToa2lj4vr5khsEyyrLiBZo7q55OeRGbjqvVslMdrCooAlejT2d9bHBb/GV3
lZL6nUO3AWvPAImCLLXRtOki03JDRTLezOvmx9FbAa/DBXBrgoHYlaO1BoVKPUyUa7WY+omCvHQq
MfjcudG24lPKIypNWUTY2NCv1wFlp5mwjg+B8y7c3lzJ3puFmbrjCATEjQK6AGW77EEytj4/gFGQ
J6JfesMu7nALQG4d2Xx80o0DMgvc5GNtnjTy8VNHV+4FzevFS8fopER7tk23DxohHQ4jlMiAGd9c
4pY24vlXEefUklG+4JkmuSFSlm6Qa2nq4p4j71Q1t9YYNDPcLuAn1P/EavxVGsK3UA6kDn7DZBjB
lyEKJQ/HnMBNuzF/7KtkEXWPaicgv702mOX/H5SA7vWgkPO5IpOYEAup8pOBPvjDWAsmeb2rjL5x
4wJ5AB4pLl44xKs9BAa47m2YvddhUimGUNt9koN07xERf8o6IBdeGkKsU+hois/61ypqUQ9POmBC
NMjUZ4xu82M7GIWHdpauuOWUm6ckGv+RlHavb7CxW9EpAmfDKwlE9iahqkFS1vMcXutUHX6EKF8t
jNco9PVV8LoummFO/bEqLOt/2lzIzQMSpskeMHhjkVWYKdTGhfnsjbiFMmg11OkixAPcnMFtRuFR
l8o93uPGKFBRBLCIC0i5iSu7pZyIdKn1JygUPDjjFBmelVT23u7cHIcyIrpBjvAKWG0ZEBlTZ6Jt
B1s6VrDTzcKnDEbgzhnY2DIAHjElosZvip7M6y2j2KmpjrkkXdQ+Lzx6tA623spCzahW39tVonoR
mvIfQpBjb494yA7NP4wboBjrR1s1InmIETe+xmGAVJ0hBQeU2W2/D5do53bZWEpKshx2xEdwdl3D
TkJtGFUubyxzES740IyW8h1yXLIzysYdRhWDn8hQf8jZr5dyieu4l/ogvJY2fpIHpQ7VX0ZqOqj9
TFljHyGsVNOlDMl1dnKrjYvs/7Gx6HMBkVpjz7JiaEpbBaXRjVTLnCht/HheKn8qpOjy5pCYONjm
ckFXFvzQ6ooZlTbOwLEhI1/F2J2SPxRgFMP4iL+R+h+mxYMgmmrAvm7q6emQInUeWCFqhmGPs0oW
mecZDipt5bgY9ww6txaRpgvpFBhkSO9iE/11eY6N4TRS3MbXtOZxt9Bn8sc6MHw7lvYaPVv7USSl
YPUsItZ1jcZWlc7O1IVcuAjCR8qL80nSxt/3v9QtrBoHeIDMRCyAamgerSZUOo0xmkRtV7Kj6pBo
afMRxSis15tRO0xJV/v0enEhTSTzEMSjgTLn/GYgDL9BCCOg54b8Drfz60WNYqtP5IDIfJTz+pJp
tXLSRtTU67Cdd3bL1qJyuoUWn8IDcLMzpdiRkwIx1TSLurM9JfNpSu14h1W6uarwkEGP0ctCvWU1
IwqKdEBhEFzlSlH9qFStY7nki2tBg/d6uc/8EUExr0SExm3mPv9YB/qbyUtiVWGDALZHtu0GChnP
85CFchVDpS3LY0wBBMBlObqAXrKdVd06FeTx3J3w4QFer857hAt21bcNfu5TiF1YP1tuM03Nt7nd
RThsDgXLG8gcudVN9FJbWqQbcMyvkO6Tg4oqmq9NMTzoWHszbBV1FUCWHA6KB3BTVvUTIS6mOZmS
w7Hvm08AZ6wvCJMgluCYkbmTnIoVWgVlAk7BcPTQ0dFYvbASp9vSCyRdpKwbjrIs9+4iKNhqk0gn
uajsH/fP/cYyMh7D/cGg3Rx7WeqTUJXRzOmrJY8QH1a7dxrp2AfgWsHO7th48hCPEUMJ4PgNQXfQ
qxHOgqA80iZPfINYz0chwSkQTkhz/oaeJicEbq1P9+e4EbXAT+FFAA8DcXVd/5KNUqsQjyVyV8vl
0KhVzP0mZ0/a0Mpo3CYtjalefiqyfHx71EIhE/FWCCuiUrM6D1OeS5wSAwmEbpx8I4wiH2/E7DDl
u/7AW1cNexQbRCHOSPawumpac0bJK8NVnA6vXrtWbE6HSlWmY1KYJux9Ta2PvVlaV1UCeOWXU92b
D7Wj9V/fvNoiNKTkSEH19rmqJCMOM1XC3iDom8dISluP2hu93jT4laq4+co41/jTBMvs/sAbVzoD
mxBjhO75zVbGmV6bK5OsKcpV5xGquP7YVUl8uD/KxoGh+M2NjsYTT4ctNvlfD38RZjVvFNVblcbM
Z0Xux6MazkJLY1fkdHNCfw21ugvwCh2sifbjtZsq03eUJfMtud+rHG2cDuFMrJORCX3hP5zCvyYE
wjWqWpFMp+OYf4e2G76o0HdOFTHHRU+KOIFBaBT0bc2+eLm/mBu33auxV+dD1eahkUltr3qaFwdk
uSzaTxRPuT0UN2Ztd7bILZde8PUpz1CcEaH9GrFW1kk7txKiUgA/wwgQQZhdki61v1K8wgVw7JGz
clsgP748ByEzdzLtnRGWyyOqgfkeCGRrLwnJAkrzaBAjlPJ6LyX6wtfHku/K049Wv0VX9dEEy1C5
ujb2n9++1lDc4bhrBqChP/fHX9+ZQuCkOcAa0BWqvhX02I5RgrAyJMfYz5TpzUghVhqlEvGucNXf
9C8dFIxAp85Uw2Onuka63nqJpUt+FJrGTu1xaweTkRI1kmBbN/baalQHY6Thpqs1oCuAiwbRx1Eq
0UyPeiAvoxXSwmhiM5h8kEbp2/cw0YcounIt3MY84BHmyUBO8CrHiwlUp/4lz0jdGGrVf0ysJNvZ
wht7BkEW7Fx4Q7mD1k+KMmr2nIE8vg7N0H1ANUr/XYdj/W81SP3ejbo5lmCWUlA2byFmtkE3qDcR
0uksY3pXBKZxUYCiXXoDeuX93bk1FFwPAnKDBsDNS1kEMr0HhWs16obo/SKNy9EM8+FzItXq6f5Q
G9cqMS43NzwWKubrcC4tRlMuA/o02WQkHyaAwWcAH//hOxGWsnIqzKmN7xTQdK5tWfSc6ujfue1q
rwOw8zj0rbYzIXXjANDg47klnYESsz7aEhJySYDKw3W0F0sCvFxZzQFPdN05TkBsYk9r8qT34JqB
s1ILy/wRFDoCv0mjyd+6BWNmUpNyBq9pKOnnNp/4T6JuNDFHkYYWHd8s5P93xmxA5xwJhK08txG1
6tEOw79+TgbPiRwp9nEbYsOHZa79ws96TI6yEWBAEHc2yJ37X3Fjw9BYEbE/JCjRdnt9d4Lm6p0p
h8iAjGp9gNE1HxwEJ5+idvxwf6St1cUwEjggShokUuKf/3VxSnYatA1y5uivqCgbg8c82ZOZnvBo
KPFoy3NP68MJLz4s8O6PvPE8AhPmo9LXFxzI1Rx7q2uCXC3xFBuS/JCwHm6dpuMp6cLOzQt52Jnp
xskA4Uq7XedFusWc0OueMW0CA92bengoy2D5B2S9sxOOb325P3xxUcDfgEWoUbSAYYyvwQI/LxnU
8VkaESZDeHcv8t8aiuY3/kUgSMnz15+OOqERhjIFhcYs/ToOmyMckcxNIevvfCsR960SN7qKAgUP
z4rHXKzt37tkhnQvqwHuLHoijSez0+p/VAkRK88pg/iYT0n+EZppFf6HcyCwBOiBEcDd9LbrUbGW
MLEZNwIYCF9q+jcPpvd9YNXP93fj5mLy6gBLIoK4qSPQlwUQaxjx1ZLCBKW5UPdQG9W9WSn3guyt
jS+2ILVsKhY3j1w3/ml/zDHaP3PumXBlv2dBJnuGE87vrJoCyv2p/TFFWn89tP0JjOBTs11WJw0v
MRNsJwpA1hgZ/9B0UL/WIGc/yqBavxpVHn2eshpznthqogEl9kD9XYKd+GRDrJE9ubek2SPewaPT
GurighZBP7t2i1/eiAFqd+wTa/g+GK1d0fasJ2hOk1HnfqOWxoO+FPqekd5Gh4XaARNBz4i/rMuT
vBWDjmJMci16e6DRLeU/K/LeH6WVNIOnL7pN/adRJ3+hQ/SijXa77DxKW3cJMkCi7CSYo+vz0Br2
ZDW1BbN/McqvmgmyrEzDaQdLs3XqQD3R2+bLCQXo16cOklA3GALZITVzAVAxbk9TnL84zlSfAQs3
noNd8vn+Ztk6BxRdBU6cDtZNor2QebaBDvhisKQfUI6UxypNorOadf1OwWTrGNiCT0wIRvFpnR8s
IQUKAi7QMYssfbMlXfmutVkaomu2lO/GttjTGtt66hzgOH8AhzAEV8sZOfh1mIZw7I6a6okjMXtO
jNdUJdm6K1dj90VrpfmQZezd+4t6+yE1ilkQLYH8b4CiWg2iSllyU3fOmB1wYB4BTdvTwcZa1pt6
/Czr3Ih2ds/tdBmUPB46JEpuNwC9pSaCSRI8O6WgK86qpP8YzVT3siVUMTrKjKc2KA1fxfpypy60
gZZgZE6mEKumZ7E+HfZsaE08Yimil1X6Dw3XzHDHeFlgIWIrcICSDN85aVLEBzpHGrl3DOdL0Lbl
+xpPJ9VtCWFVrx2yaO/qvRXooe8FHUEwIbQNSBb656pKUkg+YyTWF7AcBTgmZNQD31CG4hcGY6UB
u0BKntq5K37k4UJApHeq9m8KaHRx6Rzm2c4jd3uZ8JvQt4HsS1ZJRe31MVfKqZSynmBazvvurA3I
m5oNnMT7e/D2YFNWAL2FPMGWOKNVJLS+S8ItJ8iN6yClduRVWSypbq87+Z6rzNbmI4UDkUcxQqhu
vZ5Tr+Sx3Utc0WkUSw95ZsiuI2fTgWRSPuWyNh/7sNQfdOR9dkKVzXmSTIFPRrj0xjwH2gnMxx6o
FZgU6AADyOmm5hmTFDSX7i/p1iSFnjaUR9B9N/WWWmuTHCYlsV4Y5ZcIAkjsFYEj6b6dSQVucHNg
f6mDtnpIFiRbd7bN7f1J64VwBVU/gcdZx89hEpqJzhe81trcenMWpx+t0IrcpRyTk66m0c6bZ23d
YnRVqW4jjiKUeV5/UyBPc1yXwqN60JLHWO3GEg5wVXQQLRrk37FlzBs+LswKbyltyKkZHcvvVuq0
9sGy+6m8QNGYm2fE3WCMLJoNezYa4/H9oC2d/XWIR6k7UDNL8sfFUktuxR6UjU9+Z0jnxkyn4ITz
cJy6bTArjh/p2N8dp9pptUM+gHFFyjUoWpdSRa9BKhjqx9Eckg6vqMBE9UtVgoc8HaAalPZifqUb
bYeuHNWFoMuU+mNQ9ZHsgYsdKkj9XfmcWTGqouMkaeUB/aU8PjQL/AjXyhpqZiHvIo4WejYIEJKG
zthA409i0nEJ6QYQPZZb/axN6DaZww8D1K3qj8Zk0eFshoxDHtuz5RXtgpWsanQNPLdWKkZ/kdsO
VsY0pKZbLcag+lkbmPZR7eNIcbNKzifOb6RXVynBDf7YI4Zfn4njtJe8qOT+MYfuUfn1NMgfZDr8
sdsH5hD5Szcq2vP9I7CxCUkLUO8UZQD2hNgzfyUGU4VHilrxpqZYmrk5vRZvrkf9fcLv/mmG1vD5
/ngbexATBEOUOB0VOYYVOCpXyqWT6ji5ZmWvSp7uvMtRtMzcQA61n0Mht8/5YFc7L+nWlSKkSYWg
G53q9cbvEbDgeQZTMCeh5lO7wnqRGPhUj123EylsDiW8Wbg00XVaH+qOjnwdmxmYAmfJj9zSjYeo
TPDQYpB+fyU3vhziMSQhCDOIl0G8Sn99OQOG/pLHA81blCw0t2/M5JlMyzx1k939MGp5D8Uv/sDX
WQhqI5SDKWRSyrmJLDtrGQBG1TCdc6swXCkIa2wrJe6LnWt5a2ZwzymECxLnjSiWbPYmvRLMwxc5
abyRnrPfK3XnUnYcyGDmPbW0rW9G/w0uC0VuYovVvTgFOmLpNlZBmrxUJzyjar9Mh/a5p4F7uP/R
NodC8YvUEV8MSkOvP1rIazrIRZRcTbkfHkI00K9KpbWHeTb1/7ATyQJIcjTIsMraMaKYgVJmycQq
FoV+kNpUd+swag6RDmXh7bMSlS76r6YoMaxm1ZnmpEUVatFzPqE1KI1TckYrLQhIMlFzvz/Yxg0C
5xaJPWpAf1S3Xi9hrCszqhrC2U+zU09bHLt3gS33LjIU1alDJfs9dYw98MdtykrPECaSBniWrHV9
b1VZiayqTDyUT3r8g7ZUfUh1pbbdxpjwD6d7EdCPMaFaQXN1zJdQ6p3d4PeWlAsmi/8clWS6FuhT
vp66JTe8O7yfV1hmFiWpopbeS86I1GoV1dk7xGbs/DmEsNwg7g8638PGp3rJZTknvogRpdn5FBsH
FVS8MIkSBV6a2K9/z6Tk6mDGJSrhU4naHwqTbpOUqmtETXowu2CPj7HRIBO2ENDK2WTUXuTVAji8
TODwCJkiNVHdbnamc90vtptUkeWnRp2eTausjnq4hId0WRKKzX1wXWwMUe9vwo27EOd6ip+A9QUR
bvVDlMGQ49zm2UyyrD9bgRF/dHI9ON4fZXO+lJFpHtE2R01xdbAa2p0oP2OQktgCb2HnzhHjah2H
d2Rg2sEuLpZTwd8nD/IaA/2UsAXIo1NgP93/JRv3FgAsymp0QPgp6/mi11eWFloN12meQh85Qy4T
I108XMT3ql2bkwaywvLSBRE939e7Km/jIM6h2V31oNYGVy5b24DpqjY/iRGrJxiUyUsZ98bZiOZ3
I8r4pHqFemmjdk/mf+OqEW1Cps1dDXB9vb9Vk+BkqZi10Upwa6NseKC71X8w+7g/kYw3X6g6THs3
98awCBjALeM5gtO5Lo+FXUeFjorqRSkmDAnLxY4UT0PF9NhAVyo8mOzIB7WVjXzj/c+8MTL8ObqF
ojbGn7VCaVRW2JpDlzoX3eiso1oVxcUZrekk6VB0E7R+MJcp9nS5Ns4SkFlhuyKYITfVQA29ESsq
GDTGx+EIRiY7mAM1jvtT29jBuH3RkqE6Qe1xzbICoG7TJ0Q5OgG66kt1EvqNrh1bKNRvvxtw6aMM
zV1EcWwdToTLEgFV5EKsQF24k9aoH7owUXdG2UDUIAnMbAQYkYHWGToWrEaHqQoar5iVjd7Y1dJz
otgtEdMYxpK79JWpP8og5wUjqqoRno3aMnxXU9hJ3h7W8Om4oRzEIti0q32DtmxgBXIXXgOSxWOJ
asHLmFqGG1nLnrTgxrwF6xhUMg+ACAREUv9X3EvUm4F5A+VtFpirFk6wzLxzivKjVfOl9hLFqbtD
VS3Bp1hoQ3hF0g5PTtdoP+9vqO0fQrTIgwS75KavaddDNPTc0Fc0GgLMpMrYw/VWi10KZQEMxlY5
tlE1e2qszn4eT6qrBrr56/6vuN3WrAZKHX8Ym6gdicP192rUpVFhfC1derlC35nfg1CUbSI6bOQ7
J2hzwmw0bgheYLac+nqsqsz1aAgN6ZIKozJPC+tEc+NSwxU2Az1xRlZA7U5lJEuJawWDER1zI2yu
aCDDa7w/7Y1HArAj86UwCvEPTdTXv4XhnLQzjJDeWRsB2y4r81OCztv7PKyG/yWSFuPgtOjPc9bM
l75E5vqAOaiuucUSodF1/9fcBoevf8x6YRSZ5HmBMaIWcvEcGRaKXqMyW+/qpBq9bFZsBIegkDl2
+KFCF+ztVwGhEMBWTiD6iYgbvV6Muq20fkD57oqiNwoMOhH+H2T0D8wbCP2ytHLez0MZHNHyEwJ3
knNlLaRi5xa4vcgF1JxoCFqhJbzWXv+MRGczhmYfXlPD6s65Yc6St2Rx2++Mcxt28meTxgvcIq2V
9bcvO8uJpFGBTaJPkLmsBFymUfbHxTAjF1E06eP9z7t1xoSfCKVlR+dVXtUsIpTSFt2ZuN3ySvLb
qZpOzTL0LlIjzg7vYmsowcsDPMP0yO9fL2FhD2Fhj9wpiSHFbkhTzw/tBYG+AnGOneh9cywwmSAF
hX/LHzHGv64OKzGKvCjS8NolUQsZGFCk0coT2DJjr922OZSgB9hkpDRRVrdUkQIgmCITvdtMjj4i
JqO/5OY4vMfsy/nn/sfa2oQCD20JvI5JOf71CraBhPu6mcDe0ofxoFeBdLTSLN+JzO2tYQQ7Bigp
wQQ1kdfDaHlolME4Bxcn7qf4aMW63D3OkNLDD52h9F/jJs0UL7cWus9DVXffY5g7yQlFvSL1otIp
DY8HYo7B8DnJ53ye2uQYDtSK3bqb5Z9Tw9PpVsFUtogDNXGK70uX6aeGyGLxh2WmctlGZvg71pOm
cnmLcKGJtHhKvLLJrMHvWgmO42IZceSpFFt+FxDtSQ0MY/qAPdEUuFSIsumpDkq2s4weZueNjlqQ
MyaNZZ1DW651b4gis+BJzbQjmht5jbRdbzb+0E2TcyDnTwe8GMASPcrqYr8kSjrl77Dx7RCqRhHz
MOsJNostHlnnzCpy8CFWFSXnJTW1b2aGGYAbFH0YHNJpyJeTlY1Se1C6EsXOSq4y+x3h/nwOQ7Q6
XaH98l6TSjDR8yj1Xxo7y4NLpDXNT9JbJzpIcpU+qnVXo7I05gjnQIfs+kMHhhzdpyBGHbJB0qB0
W7kNP5EwoT8RhXjOuq2K1ZtbFMqMeFTbUDeLJb38Tu0/TnYeio1zABpINE1lxaACuopdgph2sIr+
zSXRx+yBdx033ywE8rFQbY52zvdtd4NcWBjD8FQju+GIH/PX+Q6aptTCoomvjhnGB/oJk4te+OLn
i9wdUBjwizxDS9CK9ga+zSJAzlCBELU0AwLl6h3o1bLXGsuOrrqcpl8SnBe+jsqYoMOu2t0FV2He
4q4KzZ35brzCuLEZFGmEHjtUndfztbUo6OtUp8oble2TzaKcUZ1/GnV7eUgc/X+0NaVTMw0U4su+
3rm4N3qmlPMoL0MMAlaALsjr0R1jUfS86+MrMqKFg77WUJ3wZaIu1XdwENtGH8or6pBq6yJIkn8D
Z9R/6DWHZBK51tSdlEY7xVE/nu/fhxtbjkqFaDTZvF83AGorD/MlbmRQUyUumjyd5I9JP/kTTbGd
3b313XE15NIlC+BZWW24GPk1dUmaCCWi2IRSuvRe5uS/ZC0s3aR3nAM9473O/Nb0uIJ1BUaKgDet
HswomfNstCEqwtxXj1wgyiVAlOxdIil7gt9bQyEnShJJdi40E15/4bQDfkaAxbZWaLca9H78oVEG
LLGL+XT/o21EOOTDdJKFfKmwfnk9VDA6NuAUnUcsmQPNLTMnfDf25dDRdk+6Uww1TN45PRtD0o4U
/UjhS0nB+PWQIS4tOO7ZIS5jVXTAY8D4TP8pPDoRomipMUk7B2Zjs4gmL80LCFm3pa0y0UYqGEhk
x47KE91Pn4omK7+Byza9hWvSNcZ5/g83E+BkVlaQpaCZrm6mDDi4ZU4OuWNc914zqOaTNBckz1Ob
eegud95UVW82b+QrKia1ajSsUIo3V4OaSBjag0lMNxklQokhJUnLCzgQ1n/4hCIaIUYlJwUG9/oT
KmFbovS2SBcNU2qXhkbkaUlp+0JH7lTGmXS4v0s3YiCK4lB6BJKYOvBqvCAN8sTqJunSpE31zbKL
3rNTY2+jiD/lddtJMJGpvNNNoyq2PnZSPCyJldrSJWsL9TTOfeGVS2F7bdkYbz92dAjh55hsSlL6
1Qmfp9npM4ehdDUsH0cJwkeuOf8kSW0f8PbcU3XaOnJ/DbcmlCZgmE36w+TukRO7UWQop1krOt+I
MvUAOm2vXL+1koDReBwNiv/WWmes06J2toLJucz6MroI05VXdEt1rx+kbgeruzWUYB9DdhY6+Ovi
1FxB41AQvry0cyrmUlZnvZpYxR42+f1d+KeRtdog7BABQKO/e1uHaRvOVmpFeMIVanE2kRrvARUk
48Wmef84yQFx3Zg2TnrAxjr52eh9M7ojpWeASv3MidS12V7OXaGh5p2RPJuf5NhZus/o9urdQcdH
RvaQpg9qPy8X2fiAaZp6sovU+JroXTl6BtichygrzE9WuRhfUUMldjfNJdPeU5SzgiPPfPmzyrQc
Uc3B7h4DcqHwh03gObvwPnD2iieAZd6kKlHsW2DYZXeUAttxKx2IvIvMf2f/aJehkw+wWMNvMWYl
s5sZo6xf7KaQRy+I5eGfVE3G/oQQjvGFehyPFBkKKvlahHidLilh6g5WO4M9mK3kd07pnM7R/Y+x
EXNShuB/In/lIRH74q+YczHNxIwrFJ0jNTUfsjEN/FlBaV00iEg+SJolQCK/Mii+O2d3Y8dRdIU5
BMEeqZn1NdEqBFAyTrz4YRjlceTf8LOopd4zG9Pz/UluFcIEjIAQFyVNxhNv21+z7CqpA2emSRcJ
877zTG4LRUxKZ+JrdqCUzZLL4zV6TWTqT3qhfUf7pv54/0fczhczF/DptCd0mjLrwl+OE2JvFEAS
865yPBMYrxc01vJZ69Jl56m+veeFeI9o8iGuDFlqdS3muV5YoUmreqQxdCa6lc5ZWve/709oaxQb
cSabITaqLMYChqcqCN8xdVTelfOoX1CxVfcwX8rtrYvcEso8gE9MAZBdBTrdVKNFBM4KtJ7df1SA
uHxPh2kxPWTkssEDYk0JHWWM7olstnvBXWA5zTG02HhRzO+QV+P/JWPjAFaWo88zNgLnke38cn8x
/qA3Xl9qlFlpOaHCR3B7U9+kXJOpdjFGVwSs22tJrWZ25T7Kfw+SHZ5JKxAaVKEGvpuLcCDvzZfP
+ZKOhyqRLN8YLPk4WL35NETmcrn/0zY2Ht0apDlo19DjMFa7IeqXeMIXBiF1ux1OOAw2ZyPA3qYw
lcx/+1CwBoD8quTLCJW9Pme2ZNMGy5BV6aRe9uWsx3OhqINDpqW7MnIb2w84OkwMnhGwnOsGf0FY
ACKOeDSE9P19oISauyVlxvQUaP343UR/sfJ6ktfQrY2gfwL+MgwuaJ/uu0lZo3vXhUhfTHo76EDC
qPb40+KoPyogXrgv25BlXGRYl+kYhXJHaU8q69StB639jHtj/NVu8jFyNdq851mdksxPwkARpZdy
+uYYgHF92ej7D5XAYvuauSCq3koKqqh5PqFTpoRGZUCekrXvHT0Yyr9ZaTTuwBvyexrLyHY7hPVN
GhJzUnsq3iEB1egy/lRHi7OH39nYIQJSSYZNNZqWkPjnf12PEh2vtI3QVcntePDUaSkOKrDtj5NW
7kF3xGZbHRPRhMcVgY4D1iCrzdg7maEFDunfUiTflF6LTotkdJ6da42v2q38wYEN4eNGL7tx0c07
+/M2h4EPSMGBdh9iPDQwX09UAXFg9xmF4UZLZT9vnM6Hhlx7oeNgLAwvBFhjvSfNszVljQhfuLci
fLg+FOFo5amEPPh1khP70NB/uXRmK7B0/Rg8F0EwA0oJ8uAUVSV1hbpvgAjfP5dbd6ggLYk4mX4D
NdDXE0cqZ5ydQA1Qve5S9p2T5RfaQIHze8a5QfmfQ6GpdwcaH5cO1GR8xtyJR3GhjS4dmkJXP4xp
Yn9Rl8L4rY/liJyiNVC8X0ZpD7mwtVw0I4DuUxvaqMvUOiguqwkuubnYNcgJ8GSIVMfEgBXFK9Pt
4li14O4sU3OuzDCSX5S41e2dJdu4XsBSs1OBy4CrllchQxHLZEZpQ3iiObM3qmb2QS+66s2UDBIk
tiOMAcFUXWdkXZpaLXrt0mWuYnn0DcmJnqcQRVCvnMtGPaKvXX2+vxc2nlM2vwU5CTLNbVUkzIgx
07YLLlqK66ffSJV5avNhdg7gdJxPNs39l/sjblwvwFXZ/wJ9Ay1qtflaJQB63obBpeFCrAmqD51G
vWDK0nyndvanHru6XojlURRDxlQ0m1YPkJHWQRrPnXQZJ1N61CMns1yS0UX24mqafrDhFowDwCKB
QK6KfL6kiRL/GKndFL5UVM13NPq12oVt5/wKTPSjXV0ylUcjHY0P+INMo9sqdaJ4iyJPCF/mktwe
m0EqjOusVlTNrJYK+i+lRc/FU8NxIgYIqtDBzWBqnvsxxstUnacA2FuqVi9G3FJUJUmKcsxUSCUP
w1APQBCCvvtBu+X/ODuP5riRMwz/IlQhhyuAGRJMonK4oChpFzl3N8Kv9wOdljNTnJLt8l5sswcd
v/AGpJLMRbM/KWOjuTT2Qfus0SlNAupZJCxCs4MPRCX6PeZlhhHbyna7R67vRbynUwXK2pdls8Wp
UYP7VvawvbcJubXIb4MKGm7TauNtUbXo2PvtYOSxZo429mq4Kt4E0FHr94T+AHrMbkUrYvSDxYnw
CPBEVEhTl7hf9/LdoIuxoXrq0TzNa/2zhEvyUSLrNIZarqnHoh76DNEZruRoW0A3dk3gf7QsEiqA
28p7ssCCffGNqfMBziA6HRedN9jHnK4pOPetXLa43bZlCJtR0ezC3DIbI8G8qHDLcGQKhzbN/djP
XZ/7qElrGWNHU8oYNoReI8iyBRBMlq6Gd2Jmmh56Vd9+hymBLxOSquWXtzf7+ROD5ycUdx+mG/Kp
pzm7GoXj0/tzEp1i8kFoZvGtRp35qDcKRcnFWY7YE1yLuy4kOLvTKLuePA5O8ekbkwuSGccZ3WRF
XQyVJHuw0bmyu9WhJwnAP3StMfunHi28zqhO+iyJmY9rfQ9hqZquTMH5eX/9Y/ar9T/hBDJELI7m
we6vmixusSM8dO5gHhb9qqPehdkG4wxdm7oWLeZToqXnNhys2bQTg5szAt6v30mnyxvcK7fguHFQ
HoWFutjba3zhA8GVEsRwyewNk/2K/c8HwswThWyUlSiuzZvU1YcYaQO4GfM1pfkLI5GYAxXgX3zl
qfxrIVxUykssZCTY7XgQTvlB6Ll+P0gn//b2R529C39U9QDqODuMjffh5KNmreiVmQVJb2ofNqb1
zpinT8FUoCG4Wdm1R+HScCaNNR4EvvCs7Wu0dgcsqcTiFI+aw5YLOyKYMKKgTK3IbrZr9ptnM7l3
1vbMhLgTROSpyCtOIbmT6hsYvdRrPqdKpOCrNCxO+3bTrslPnMUw+2AU7JBE4DU6K7RiEJg5NbKC
iVMVRXrbgiNyoro1m8NgupOMtnXAb0/hzpFxS+b1u0lu7RWxuEsTTLz3hwXp8PCerOdm0o7A1tRL
fNrWj9lqe/WNAm06ENvX7X3PFXolsvij7fPq9eWzCWcsNPbJOM9SMpvbuwHYEyR55bvT7WBM9RZb
9NAgBkNTUICq8AxpjcKBAxfI1ooNodLfUzubifAk5OXcr7LPfZHP4Bv6qZqg1tfiWs3rLLTjZ1KA
oa0LQpZa/8nx1fyN50fDCHYAxvjJRLX5H09Zf61Avo+C9CFUMaCfRN2vz1NgwlbDZwO/13ZYfvTN
6oKxWunxZygkfX777F76op0mBqSP8sPZYeqsYE43+hkJaifLgZhY3hd9YcZvj3LpCCF0EsC32WWG
To8Q0V3TkKywq8u5iiq8cG6or/ZhGlBTfXuoSweIpB5cCLQVXtKTOM6dJxwXAbAnk9HqWeg5yvrW
826/l7JJv9agEnLsjrKR0DVdQPC5tE3WKxnApQMEUA/lsZ3Gz0e/XkADUyuMslY/WcEH7naglA0g
g02qpJDbanqCGem1776wkJTSOLWkBPau+P16zBVRc0Jz001Iafy4bZvh1kL0P3l7dv9ALk8OKhkW
cQqXExfiaVvNHg1fK3XM3jIIVv0Ud9s0jwfii/Jjg6CAOJQksn5sTMMksI5ykfDEc6sen1EwBUKz
FU43RDigaM6PEWOkZ5lihBICEc+ySDc2sT4FyOLkT6mXd99E5wjtfpMIY0Vr4GW/lW03xNhaux2R
2w2mSHewB7NTDZMtiX8FZleTYdVJP3fpF9F65W9fVtVHXLAtP0bZZ/VvTRufoGgeB/VD91YwJos9
z79mYXfX0O0XNv0ugAz0Yxd0oGbwekX0WfleNWNc5vnjeGPo2XRslaUdO1G1x7eX5SyYoR5Ca45X
HlVDHsaTodp6zUdXw4R7JdaOAIME4WTnZQwpZLtxzIaUCRmxw9uDnhcu91GpWNLrpB9/hsKghFv1
DrKJCRI92pG8vCUdoH/zsTMM464glMyilp7e46IG5902Vc2jRkHjnXCrMnFVAIdE2Kb7I0CON7+S
z104Dg6zjl4NNH5+3ck1wMPlbGVPLcDU3O5Xqjnb+zVbhv9n3kkn4KiYJMSnwXNpTZ4oBj9ItA6N
uhKBoC5K69weHzwIDTIptan7NZQVguJvz/2FW45QZH8gSAh28vTrvTWa9diPpUoTgMm0egIRxNsS
pNHqlu1hLjv9Tix1cBBGtnzAqPevUbCsPOUHgks2uH223/DlXSuU9QOCS0cmvQiKSCvr5rYeZY+a
lVE/jEEjD5OczWNfO+aVLsWlrweQRz8mICSDEPn661fDLWtjKIgAfX/8sss5vHOsTmfqPdT6jKmN
B6OeQhLIOVo8/So6+sL9jiUkz9kuCsMv2E/+f6J4vnf107ZOE3tn7yKXN7XPpV+XRizkZj4vm6m1
ZIjj8E+5zTkbr/K+D05u34PomA1EkzdruRU0Mn+kqU2Q0tpF9rzAju6vbJNLV1AA53zn9f8RBXr9
Q9exwuBaEbq2xTj8WMzSAyxQruThs5XNVx75C0cOrBvkdrqOew57cuS8bFm0MSMNMEG10ikVzr/u
osvvb+/8C3NP/gRAAJguxZrTuW9zo9Y1reMBqjb3FuUt43O+CnHUU1vTIzH8Nf0LYi/9sB3RgeLu
WfRfWWLs5zEPkrlq05sJIfHy4DVybK5khudyFwwExtQyAW/Rmvhj0/mfTbWZSHGkJYFLawhcM2pj
dX1qENL6gaeW1n0M0lX9nEwbcVweAvFi1oWNg0tgU3v22qK/K72+UH+/gV79KPP1BsLX08PpcvAx
yxzXI1rx6XsTw+DDoKfblcDtvBKxTwBoBV4y0FAEF6/HGqzWG7te95PFTuXNnIN7KiDnhl4X9LcN
t00E0cIKOTIFzqQLRSrZ1tWVTXzhxHCx2VT596oID9vrH9GXw1Zp/USEz3P7aLsafLSxS+9Q7b3m
5ndpqJ1tRocSHeKzML+V27g6DTurs0X27ySUPGBVLr54bvfp7TNz4WSyccHq7wRybuyT8MBwqKQV
YOeSyZnsQ5Nm3Ydtyr0rWjIXTiZj7IBIsMvn5eHNp3HpjES9SFFtX/RclLczfk3PBVOdRVUg3Z9v
f9aFZ2CnIO08f55CStKv10qUjfAyvfWTbgKmHHrzUPyoF69cvuVGA+TK7oL8ZRtr+WGpoehGCg3V
awfk0q7dSbE4+iAEgC7fyY9AtNmbhnb2EpQ/5x/05tKbEXPiKfSV1ZZhSgqQh5D52o2GxDjegxHY
7lYfq5Mr5+cMj0GisZeWeI/3LtXp9btuKdpXUneSIKf8mUnfCg1nrg6lgcpx09fi/So3LXKQErry
HP95b0+SAtgSnNld3wSFwJND42G5483Z4Ca+13vbwV4m+zjgkeqHpjIt9YDIZT+GFmIQt11gpZ9y
4aWfysDbntapSq8d4QvBMF41OyKZS2QnN77eFikpVl7XqZOYzThhdMT6hDPEh9hFFuVo9GN/8Jtx
e3l7M144Y0gkeigJAgw+J0hzoQOSHxo3aaT7Y9iG9h4uQn6lMnPhykBRGswznGgsh057oKSVNQRv
Pk0UWNw3+jKgG77K9Sd+de5wePuLLg4GSIPuCwBvjFZO5rHMdoftlXp02XRJi3TL3W4QGwfTbP99
tE4FGpwmLe2933OyZKPeuGntLk5CFQd0RtOL46o71ZUTcnGfErTCJudZRKTwJGpe9Maa07V0ks1e
hurg622D8k9Tlx/SwShFNGxG+SCLrqwiHCHzJ9kDbQrbZcYRudUbFJn/foahe+9+o3TPz1ragddN
U71W7FSzy+8VhaUunOHdVbGufFteedou7VDYK8ArALydlxapVdrL5k9uotHeiwS9pAgf4PpKSnRp
10C6BXALsZin9GQpbVyGVNsxCm18yHqWM0eVPaxH0Dfy/5g+COq8ZzsuCqnL1xsUKcPe6VuGgg9Q
hXUwL0lQLkGcZqNxZahLc8fW5Ab9A5o+jTrzYtS2HoJoontac6cYD6Tjcs2y7cJjgt7KXvyjP4BD
42nJIKBU4sMH58gVTfBbYKWdRukmxBxu7orUsQE09TcxkovGUbPVmHV3bRVb9kxR6+2tef6Y80t2
cN8uI0u0fTK3U0bH3C8MJ/EAUT2qqlIgK4WbKUyivebBXIV5LX+4NOQOf9pPwl5fOtk5LojVIiNE
TEyYarfwlnZFGChXxwwLsLvFktequedblfIAsHQW9Y8tw8nTTRFdNZZfeAkEAhWXzZgdqSc5h3YE
Ufj2dF4cioIEwnF78fi0u2wtugVC0nGTWnMbWNM6nm1Ilh6HqdSvUET3aXr9GPNV9HyIpj1i2FMh
CSIwGs0YqiVWP3oHPV3UcRXqxSgW+1CVHiXR3E+RzhowaFjL66C7nQ53Nj75387vd13Q3K9PpV5a
Wg78x0sWnInAQGTjRxyzjHtdpXgBD8Z8s1ljJ8MK56UitNp8fkK25hpW4dKEc9dRDQOycp4mKqhy
pWNnXqJPRnM0IVdEtrXWt4ZJv/7ttb1QB9vBhawub8vOUd1/y38ztw6EMZxvNwF0jYAqAmDmr7rM
V5IWX/tUg2C40Zwm+DiOi5ssS4vdvYSm+bDV+nw/+tZwIwtVfvBktfz79k+zPfN8NdjeCMggJ4jw
8Ok5tkufTwfzmaRVFqgXwq/efj87taFFlmZ5w9HeXBTMPETLzAdYPQKk9Kqta7grrBnHJcfAsw9b
Z0Cuq6hAA7rv+15rp/7BqWyneibin4rD0PDnQzUuXREqrxr+Bcvmd/+srSuy42CAYH0QeluaD0NA
d/eTU5ARhBJjd//O7FQGXGjVu+17XgdTG7mTjW6c5gQrdjqulZUvgH6GOVbWKq0bzbMa41b4hrCi
oE9dO0LfW6b/ethsNSAOFsTYIjrZWfk4qXlEohR6+hIrNON5juxOvtRuXlZHEPlguPIGYboo09AX
iVpfNiImvqUnMSGvu77LS1NRuNeCqQ6nsRzu5FrMaVjASVhCZPwRsEMOyXz2i44OyjgNiM9U1Wo0
kWkVE7En8GgfpNGifo5Op9yoMHOZx/og+X+ORZo/I503yLuqGIz0NksH3TzgYgdue8qCefpSSasx
3dijOO69bPNoZMfWnrz00FsAuw+LX6xYQ4Ch3eqvwDP8/mEpC6O9n0tn7Y5jTUrwc+6aRY+At7sq
ahfT7g5FKxGI6pD9HN/rda/V6Ixu649xcFo7hulRfxSo0Gs/8e3unrKusvQYVn3rzMm0TUYvQulm
uv1Yr3jVRINtLQ87Nwo0hRLOT0+aTvpsuBPVbhTuhq+OO6gqRl4Y8JghclBYMKtNPUQpDdVfdEd0
heFVan6B1p//Y1gyIOIyl+WhGSBr3rg92+cDBNzmhRaHN4RU66s8RB7G+Lampja9g6y1GOFo4NL9
QJ/HenKUu82oRdnlb4l8af8lz+p6vaHePD+gG9U1zxtPQn4oMscsw1JV6xQKx13uMMlR6XHeOvUF
KRgziFdTmz8YqePc63qlfQlW/o1m8bryBhdeE8k1T793pHVOqI9ppeJZrBuKCIHRekEoCy/fImgm
3UtDLzeLbLu3nkeKHOreRX4PQcOVbwytRlpr1FsD1ls598tnb27Fi5h8acZBU9K50MHryPsqHRvr
ptIKS94WSrb/QLXq57jFLPxnE8hqCKvAGa2wJx09bsItXgpkQ340Hj62oavXSGhl2hx8LqZcN+h7
VYYMMyWX91qvEQuWZV9MYeDQnAvl4BbG0QbYGRyROcTzRSMNj5c0pceaK88gxyuaNhF4lK+3ldX0
KT/SLh5LHF9/i9k3htgw+uWzzFY3j3Ho8Z9d9ONaFbvjYnnvFyNt7MgqUukc6a5DVxjtPhdkZ9LQ
v1oTwnpJXbtZdz/CiEi1aHSFt8YWtGmAfbkD0qrtdzziaHvk1/OUBymSGLND5CctS/vg2X3j3VNv
E58bQZ/vxV+rGkPPSab5ozGWhvtlKdfqlmAVOH3R5RNI3aFeZnG/VJmVvvPMohgfS6f3ugiFyeCe
TrkoD5kWrI99oC8/VblRA4M4gOlAaQz2+z6vhP68IdMUcBWiDcNNWtu/DFogVQRfNVjuLH+y1Q2N
yOlhoRDghjVOWlnYofuCiiRQbvFclAtIylQNOCJukETC1DIUyLOxbL/OeDVCeLDlNkMvpzb3LPup
ftLQdU9vVdpX6iCpKGVsumZ1kH8rug991xrgjldmbHC24eM0VN38xchlWh8yrpd3mxSlB91F03+4
vT+8Q1BX2MhbTroBt7sTsFopS60h6tabF/pCeM8ewmg2fB+UyR6MHpWN9zD4xLdt1DgfVuaPj6PL
3j7mvAeARcfKj3QXnk6EGviwRq6F+1bcImu4fsX+qlqPmQWc7b7bjAIfmGwpuq+5Ngnjxoah/jGX
a+sdWVs/eOKxX2WE25l616ddtkRgAuf5sV89oGiowngitopxq5CKQAEwrIt1akJ70PM68rpaDce6
Mt3s2LeE0zxxhqwPlokgPgGJ0R2dBnezqMgU6C9Vmc4vaS/CCFtp1gjAk8WFFPLYvCu2YaG31t2H
BeTLT0OTxT+eN1rPdYN2DHTGtvxdTOP8W688t4x7lU1eOMMs0ONZrvZHKuUlyFRj0yHJsP++8iBP
TRzIbv0eGEP6UbnLdN8t7frv4rsLXeN6lZ8VeTf3RLsIEeJ+OHydza3GNLfWtvFYN0b72bOm/nuf
GsVHask5hjdV3R9QvjQwxCiU/8OpqBljcNsWVdwi3fOv69MXuEv1XHWJIdsuj2eV6+86X6uGBH3n
4mmT/uxGFYjyNBQKn7kIQan8M8LbvUdSwq6OSt1r+kQA/yxj+t7u+iA61/maAwlKMYeQnh4i4r38
O/t0bFDSwjjKh0z4OCKAbIfO6KAyXLtO9mDXbV+FsFpydNpXMcapmrjPnMrbKAULMbFkwAPfN/Rb
6HKKbNkirS2LX1ufbvaBpAIvIVvY0w+VdUb/dVn85gu9xVmDitQhytM6OTctzkqal8i1zxMfp4mO
e8MKfsxq7X/ZuNjYB66iRv++qmVwjumYGng15KtuH8TQt0+m14zfLdT3eORnUzxKbTS/UU8QW+RY
k1xCS5G/hJ3J37vpu7Vw42FagL2Eot56/86DK23BDZvUGFZjXSALgewbouZu176ft2xxKH03tYzS
SU8TQknvm0uyV0WU2NJPfouQbeSvwzQ+E0KavC910cPaDcqgi1dN2361ntKdsJOYrMQjEAVyR89d
rbtFmH4Zw9VfjcOi1Yt+YypnvJ0M4Tmx1pUqf6hNb/swqm6wb/CQZI8De1q+jDV4ykgK05NR7gdV
zYoMJNzVCDQXKJKDWR7xQv+Ekdu23jqoh5LzZ+n2WWQ5XxmAq/3QdMVsRLY7o524rFaj5XBy0839
3YppGL++Hfael0LBmuz1MWQ+d33Wk+RVKU6DnVdG0niNnVRaKedY6BVgRmslBQozPc3uJyShH0rp
GcOVBOxC6oFMFAJZRJkg1E6TeNjies2LZiRBHexBWlY8wwZuwt4tr2mTXBgK8CK1XhTS6Yad5npc
yE2tCe5ihKvnOCOOirw0nW5X0f+14g8fhCA+RR3boLp8msF2lp51+Tw4STtZziFFW/2YzU32/u2V
u1AD2AXVKNyaVKnOOrudaKQuu9lJwBBrWwgRpv+ycCd9tNJ5PLpIB/96e8BLMwiwlfQNojiE6pNs
Vdlj18x1ACCTuPJgKGE+zK2HklddXdMVvbArd0F3+BxYF+BidVJPXRREQWwHba6ezhgOG5rSh7Rf
0/ZWpNp0gxqfj8+RmFvext7IrzlxnE/t3p7YdySVAbQbTr60qaaizboOQKjI7KOnF+m9WYOttQOl
x4jprVdquqS/F3JPTJCpBqKEAmju5Bg2hPmb8k0TicFce+kROEzxbuBXhO42WnU0jlKvItEqpSK3
8fUtrKZpehhSSweX1eICeFgzaLe4mGAOze8u/RdzwgMpLOlxlKGd6WqIR503lafC6rAiGvTgZbXG
DX22XaIqrr0qw9DWNsVXO1Pa8nVuB7OKert1vim9srmotKIC2Lz1LsLNKUGbjqp4iQN7A6NmG0VP
3KQQlSEZ6AvtUJmBSO/4K+l239v7TU9kb4xx3tOZqRDBnf13KbiT9cM0eH5x0FTT+zfLUOfPY6+v
9o/RsBYLIysTnXQCSiOLegp+KMLkPHBZXPeB1oQ6BLX0xs3GmeQoNaYPQTB1u7707pb1VDaGXG6B
WpgIfBTtQptlaDQ30nWRytguLAQ1/VLXjBvKyEsVKy1z3GMRLEYbEwS1EqEWd+huh8Uj5M5Ms+yf
lGsg5AGbYSg/e+jMaaGPxmpxD2956A9eb/eIDmETjjWXBf3js00K/25bwNhHpSssGfWy3LYos1CQ
D90JfAM1n1V/Xhpf1Y/AuZ2PmxOUXZQHsFYPKs+M5mAEWYfdN8LvgMppDti3veq2l2XZjC8pyj48
xU3fZw+a4U1tSH+Lt8duugZdlaIpxhtwfMOzDHboFookTUCcZC77/xAlxoOJFQ4cT4rdebim2ubT
Bcx67SDUWIjIQzKKWoV0yilq+2B6r1l+w8vAOyaOmhiYg6jqVutT27u1zMImcGcRikrWw1OTFsP4
b7mN7VdXL1zSB8de/fvC8LMHZESxjSSXqmQEcie9G8YKm9eg1XwUKPW6mx6a2Zyc21VzSVygajdf
grYeXGgcpsM5AATwVc3Svev7xQxuptUoIVc32Xonamfswr5wUnUzN6WxxcL162+ygPWHEKGy87Be
KuujdPrgO2lO+XEJBvM+oxGpRTJ3mvqh90HJhmPXasEtDHn5WNsrdMu52rzyFrn8KY2mikbBUdQl
gUMDGLmL8dyUfchR1dFbGkz/qcrRNAKU3KIlNg1Z20euaroX28YtjyNYB7/srMlnzs3W2weCLZ1+
ZJZBT0GXwNgiEyKMg2pipz5IvbWrB71GogEe45p+tZtma1Dh94tvxIheHbm1s30KKIv/q7ZB3w5D
Vi+fqm3p5Y0G3VwgS27tf7NciupYjcr9kG1iZ2zonqAQ1DrtU6/qoaPx6Vi/SQE27XGdA/lxblF2
DRUUZ/1Q+8VQQeNZPe8m9WVBuafBmuLYgdX4R6vdfoXhAlAwVFZjNZgKOOsHJO+GNsqpMZqhhY1B
kwR9O94UUxMEkUCRu4v0Ncj0iBC+ae+XAqAault6wWJJAfF4C6TVhblmpYei6tMg1DV3qI5kdBbZ
HW7SLKrmHK05l3Q3jHS5l6aSZUTjYWlgBPe0tL1OzJ9UMfq0OANz+lSOnWfGwApcNzIcsi86TzXO
zZhGfcumzDZvnCFb4rRUPfJjdHHySGSTnlSjtahDM46ajKoVdFOymBluBIZKy2dybvdHY8p8vPJE
nHdVEPWDW0+lGigXr8TrwmltwDJHmMVKtr2EQit4ik2VBdfqs/ufeV2RZhgAWzx61N7PpGAMryUp
GUo7ARkry3B2puld0JbtyHme23/oqrfv1ql1bqoccdEwcMve3TmkJtKJVvn97YDjPAoAPIuYqY7k
H6Hp6Tf7GwbTHjWQBIuj7iFIyU8105R31P2895T4SnQUAxn6dlPdvD3ypQAAyNwfxMmFzpyoh8n0
pslKptH03y9yMcgx1uZoS799mo1Uu9Izu/iluwc0MC1URE9DKztH3XDuByvZQ72wC0QX+4NVHOu0
+5EGjfuNFKmhVjmq49sfeh7TIZ1OQLcDzaHanAbgWqkgJVqumbh1tiGB5ch4MSufqpa+XhnqPMRh
KMpXCKDB28Cu8PUOprRRlaWTWQlwhy2umyl7FFxm7xDnLo+VRctTuZ4bvf19F47NbjVJtEpdH8j+
PvH/6Tcod506uZV6IuxhSAKZ/nJW/Zp9wYXdAg2F6cOGEfel0z5ur/KuQGBfTxZDuEPky7n5ic2u
eETrPRgOk184VxitF5aN3QJ1h/+AITrFtBauRAA9s7ZkrbhBdScvkFFqi6PU/OYKYuW8R7YbN4PU
CIiDKfaeLBvWi6bqHGkkeINsh210zZ+7tNgNnDb7bkSRISK/GxEfkGT5yKdeuZEuzC0yUS7qF6g+
gK84Gb7Iq9qradckChW4w6iA8FZumRKWbmUkZ/v/OBDgUvYw/I/gxik+p6nohDVC3xJljnrUb1WH
DGShEsdR9RUQ2Lk4HuABNucOvWGCudZfb87RcefWka6eNGnHydY1b3rZ5euH0Jjz8VdQ45WDMJbV
9mFZBloZkfItAqboaDxJMVRQHT1dYZO8BO1fJ5f8NLJKhAP3FvvpNNiDmFxJ7IU0aeF8GC1r/Wmo
pazi2e/tX71B4eTKSb1wPXDTg4tC+AyHk9PO4FDD8nO9ClIGaItE6dMSr5uFIaPTy7vd/DCS0Fbf
vh3OjxGVzZ1Etud5Dkp5rxegC9rFcLbNSpy0EwdjbukpzbQZAkQB/34oRgJZTLUFJ+PTGx4cpVuk
NS+K0Top3bVZ1jeoxbjroZIIBVyZzPNrjysP6hvZOhcTvLTXH4auOkZwmm8mmwJPT+3QfdyE7Vy5
Gs6XDBQbGFQ4aACtALO9HqXElHOoh0xH1kgvHkeHGLcwG/fBWaETK13vo9WqjZe31+zSp0H4A0OI
aRdasyeDoiOZenah6wkGgc39ZA9V0gXymmjcpU/jdIJRpMKyA7tef5oPjca0cY1MIBH570xgDjTZ
xPRcVZn9aRgCPQ3XHKTqlTjg0rBccgB02CEelh6vhxVcPcVWSD0xrF5/rxUlgjW1UxwVTTA7Miro
CUQHpRqujHsBTQMphQnlMCBOxqZ5PTAbybQVPKaE8rW3U2BGOrP16G9fUdQHUzPMo5PGEyHosS8W
ZMEM0TRx1U7eNTuX8zPJL4GcQ39+96I/fW80Af/EaAYi0HWrjikF7cTUJ+dgDNM1DNGFoRAqoUq3
RwbnT1vrCVE0e3vGHvqntPDFU2UIFEtazTz87ab986S4ILAwD+RpeT290M2mbsLIJDHpCwyxljr0
w5yuMa6cyPPDAel2t5DdQS1cNifb1lzyumgwdkmcpewewPq38apM/cpddiFaJRiACAmpDQTr6ddQ
y2w1p7f1xF14CGDTQK85LmtZmke/HHoVOUKWP1cqaLSSp7a6djj/wClPshSsdfbqoMk9cLZHIGfY
MnNXg6iOMmQ4IZcMe6VqyfnpPNY9Ge066yGQdPMDAha0yeGJ2r/QiAu+BW5v/dKrZf6WYouONQ+9
1ic5ULKPlnyXE5/pXv6orNlUL6YhqSeNtO9DXQKjTSwEDt5ZJEQvVe4733uzyIcYo3VtirzJkz9G
p9zurakSGtp1cDzifqVic+WwXgiJAO3uD9YuZHxmf+OUfjdVgP0SC2MDam0L4uRaRt+XVDuCZyZv
3968p8cESpi/Nwh0Fn2Hf+3//X9i6KmxzNZ3IedJlY80zujU21rdR1qT98mVoUz+1n9X9g+/Fmgw
AEJQ6lw6r8dCUKzxKUou3EMlHb+Jgt5TrXmL+bRVAOmjYFzEPYoLmBVoWZF/Bz05yzu4Y6jpCVre
ZlTO3dh9K+109Z4GIMDRCBb5ZUkxg/89OnXwoM9i0pfQH3LXpVA0OwgYKseoYoQrnPzdlC8OXfKx
l1207J5aUVa7aQa93NO/b2uw4V6Iaqg4LrWOMqrZD+MSa5NbT5G2s61C/MWgVOvbOGS3ctGXr45m
5qBkG5cPEo3vZ3Fezn37PM/zdHQWodYnO20oXExIuwa39hwU1vNgZiXPaaYqNE4ISvuEkl6R3XTU
Q9xbcDkrbn0+Zd7Pb6/A6QvEAvAOGPRicKc9p0ciqVJrnAOZFH7vI/iAutqNlaayvld029UtVUbz
W9DlS3aNCXz2BjH0jkTfqe1ESIDDXq89ZimmrWmuSix/zKrIz3tclPK5y37oXeWpKMcxRLtzBYrS
iSE04wunE0Xzpt5Ax//1LBCocbR0WjlAWfcj+J8t78kSFDzV9mSaUhV3SCiEpVG6vwIbBIPbN31k
e1N25fL+84Enm592Dsg4MHJgu0+RsxgFUOjrO5nM4OIUKbkbvDMa6nCIvM2ImpX2QvU3X9NOf2yW
DOLEkA3CjbWyn8DoGFl5TRbw9Oh76Ant7wn9LIIg/vl6HvK2KAvUKtfEbrvgXSa1MvH12Yq3Yaqu
3GqnTxdDMdv7BiADMM/wvDWsUZLdeaPlI8tbWzT1XQ/c7ubthb00CnoxwNrR50L++6Qe0FTBlmqm
0pOtlk2cbxVs47G+xi+5sJUt6lZ/vHiYvDOQvoPI0+xXXNEFBui7sriOLqA/HbxBGrFZ7db00Gu6
YrgPtMF9Mtp2vnJpn59jfgE1M6qF6GPQ4X29ct08gdOxVz2Rc53egrArbgcIuMfCS72kssY16txs
uxIYnGW0+yJSZ+EEo3ZK+ngS51gKgbt6RlwRG0vwOGbqYUurwWnOj7Jd9ET11WDTo6C8a5jrhBSf
rQ/34OtygcofvZjcyzQPXCQ6KVd+2xkd/89vQ1kBUgNvy9kzVmcBWh252JLaqM37rpzdvXnkDz+9
DZcaQCyqWVCHo1ETT3uTAgxQsLWJrkY7j4BY/4+9M1mOG0m39Kuk5R55MQ9tt2qBISI4UxwkUhsY
xQEz4AAc49P3B1VWXTGULXb2us1qk0WRCCDcHe7/f853kjpABQoSahFTnfl4mSr90El2F4Eiicr0
bSBfXWBIziVBnE72F8Po7dnvBOiZcNDb/trmUD0HKqKNRzKFewFXux1pmFDJf5qY/VdzleadH2/b
F7+TbVX7aqJOb8RYZNQ+pZNnviVpD/gluvprE4r9ozpI8VFw1fEGb3tU+AQgxvA1/QwDNW0RZ57s
15PO0uJL1aqd8ypPSNEw18J7qVHhvZFhPHQ7p+nsu1/P0L9YBSk7U4MBB0Dp9ae9Mg4yvWf+rCeI
dbMmchbdeisS2BS+WVTOvImr4qs2H/Iy6Fkc63DbNHwp5Ux2g2ZKquO//kDbWfn9qmzoECqozW4b
IM5m72eSgpHA9KRUT0TVNNmuheYwgsMij00zAEf7Mi3oBWkovKpwMY0MtS6D6INT718sxPDn2XCz
eFGXP341zKZSJ/HSTSei6XIkDOoSqUoR37LxEx8skX+xckD8ZP9FMZ/N8bGt0+zjmM39Op+s9GSu
WlnQWq5aEUyJUE9rVv6wKvLyXw/5v57n/5W8Ntf/ep79P/+b/35uxNJlzLSj//znRfaMDKZ5k/+9
/dp//tn7X/rn1fjayaF7/e3iSfS/sWy8PMmsqY9/592f4Ep/fpLwST69+4+olplcPg2v3XLz2g+l
/H45PvP2L/9vf/jb6/e/creI13/8/twMtdz+WsLH+v3PH528/OP3TcXwXz/++T9/dvlU8WtBQ1jq
t4xx8a8/9u/feH3q5T9+V2z7D5djHYuXg6QEiARvtun1+49c7Q+cUdi0jA2eQRWLH9VNJ9N//K5Z
f8BIY+BsJ1wGr8qPKHhvP1LMP7Cf8iNicMGu8Cq0f//3h3v3ff3P9/dbPVTXDd2cnpt5P0K/o7Ow
FVGgRTjBTDGPon/I8+4WL22qXR+Z8rz63NzIc+shudF26y7eU8wL1l1xqWX+fN6duHtxsoZiN1y2
X7sbrIfjW3HX6n4VnI4R8vVoCe+n8PZcBOh696ov/NTvT7IgC2N/9tXGr9YdC/GuePnhkf95Vz/e
xfd+wP9M9n/fxUaw3u7ip7COibwrp0EHvqNZHImwO+n3UGJn1dev9SGYP9s7dK1helKdmTcfXPr9
se7PSyMVwwqynaqPjz4gwJZEw6G+0/frbn7MjaB8cC8qqH374qwIKjp/CNvCtb6sP1Bh/cWV0d5y
Xfa7OOuO9UqZi2vPHfpqxwK4q93ifJqdvZbOl+WofXCXP10K7AG8AzDhZIUwKo82lHFvGHTHqWg5
bkE8r+J7SGvV/NB0bvTr58nI/mHZ5nEeXeloC29Pamau3VY7M24m87ac73/997X36+R2Ac4rEMCh
q28cme802B/OCLRHM0kXuNiZTZ62X5ae0+dO1oyeL26hVO0lDvPG2lnKGrdvKFtm+9amayNOir7s
58+CLb3t+ERhLf2ZqBQQx808OE5gLtIcP1debRiROXbx8LdCCL5/blYQqsKsBqzyztEWWJ0bRVhL
le+y8X6prm1Q/7X44Cjz88Nn/mw6Oxu7NwPrqP5coiKvxp5rDCOzxjq1mo+oLkdb7O+3wTpo0z+h
K75Jxd6/lgdH5kA442wXW/JFaHVkaLlfbIKjeLznRe5jLvFbM0aq8MEYfr8h+PeVN54KV6Yvvd38
D1+82tlOMqpc2b5IbpaL+FqeZtfzfvrywQD7ea5snWAMmyzrUC6Pp6XV9zWx0R45pf7X1hfnhq8G
U8BxNPCidZ/cefsuqD9oHGj6T9OGi4KsYSmgK4J3+v3N1Z4ToxguUXXty5Pm0jrIQ7xbT/NL+6Cc
aCe/vsXvoI53yy3BL1TwwDpwYnBN6+iUoiiFVSPYzHZTYO/NU+WquexOzGD2X2U07cZojNZgjmLf
CDo/jT7qkhjbn//58uAegANhODz2UjtUl2M907NdeoKgi5udz+ITPLKhPIwHBGwXzo11Y7Ghgzrp
I6B2g/w1f1VejGv30r50TryTJPRC9cw5sT54Mt+f8y8+2vHrFCyMOq09T2ZOojSNEsZ3T9V975aB
QHHf+VVDTBwaQb+6dXK//yiTzXjvTfzXKMcYSc0fOABlxm2g/DDKnbqZc5Sk2a7yk4Ox80JlhwMt
mA5uVFwqD8pDdiaR7+EM8M3r+Mrc6WfKCfqo8+auue5OzcPif2Ri/nlVITxlW7Y2tCTN4OMpLxrh
EF2e7qim1+kFbcSObF8gFh+gA36+Du9A4ibpCWwiVPVoDjRKGWO+Klghm2Euw6XUKc6x3mXzB++o
7Q+9/5JZiCxoGLx5dXTYRzc09YgRp6nlQon5bFeDG4zMlWBYV+eDef3TWkKlmJYSdT0Mrx7Iv/ff
JqU+pXbFokRJq+wRlES6d4q1ITDqj97w+k8DZ7sUqCvanewHkRK9vxQ8kT6W/aBEAIFvlkt5pXyT
t9ZZd1WcepF7VVzXUXu13s+zX39Vv7kf3OiRw5Rx62ytiS38Gf21zp7m/eXxG3mKPpHqJHfipDuJ
T9MAVxXbJzpXl1Uogpdfr2HHgwX/uc7/wDGws9nIMe+vp9kZjsBtnsCNgjsfkFwU/voKx98dVzAM
i3amt/Vaqa+8vwI2SL0e0iXbUbMJ3Ovy0HxQK/rpFpCpYytDeWyqHPePH1miO0brLEoRJTMk79Ra
Pd+Uk/hgsB9fhUb01lpkb6uxwf2ppaoUNniZpdKwXqwEmrdtelZghPmb90LVmm+ecwivTpNzzVER
GXA3+kejKCO9VcRF7mjxDUmSH8Xq/HQvm/SGtxY4P3rRCAjefyVeOYHRWZoq8npQ5wPs9aB1u4/k
CX91FUoPcK7pUtKbPRpaol3HuZN1Fc0xEN2w65nfgS5hEHwwaY7XId7zoEZpG7pbUiNf0/vbkZPn
JbHeVVE9No4PvbYOVrOagmzrOv96MNNOOL7a1rhiorAxhO3MZD3agDrFmPWlh68Ki2R5SRgnsuMr
uyeIws3CthKQzimt4hnthcl4tIpk7cPZggNPCSyf7soVnhkCsk5Vd4Wl4rQD3tmPNHqMBNOXM9lv
uHKNK7ao9O/rUqr7BCbvNyNtnDRSl0S9zm1DNCHFxsoNFxoNO1d1VunnZDElvtlylPXLxmySQA46
wPMsNQZJ4X207uwuxQuad652IEKSuFJEspijPYlFO7IJzqrYhA59jGk0U9czp6KcFdYpgJhQL9V2
/pwjf7ODipDk+dagBIuGIMViKIPc2IT6LsEu5C6QXzLwQYrxU4/QUg9XxObXZUH5cK+RuowTMZvu
3GLhgwp6CZWfziYfcR678qkdEuw7vVt2SPaxuNwQPm1dtLEq+6jE5eMEo3A07KVD2Wt7HiYk78wu
4yuwr8h5+fZqEYJ/0kQolXEZ6KaK8cVIhOH4njo5l7YYRij6k5mTaF5n9qdR5Ctk6XxVq52VamNJ
E2xsLms+lAhAIupfQDx26P/TBN4S7Ys287NOimmXzR0S9ZSELCfQJBjuYHWyqQ5H4Lfnzbpa17Sh
JrTDi1xbf2Uuoow2dUj70E1rcbqUKJYB2CcJjoZBFQbdGbvGsutN4mtLdFmmH7TFUTuMTKXzpqNR
EYGDILDxB2eQajDmPWYIasMYsXBCKUtQ5J2CeTxT4utilbGMUnIysuyE/GAvyfcdOs2nXF8qePwk
BGSRg821DRbdwMuqrct8gf/A7cOppYLqDy6C/XDIrcaJSC3wlNDrxvkxLdZa8XPQ+V2YewZbODdv
0HoZQzNHqSjwzOsqcSahqCe5BHlWL7GvV1V3n4gxEzgABmM9H0kS7n0c/SI7EOAYu5E1jXMZpTUj
0G/bQuwsrdH3S1VPLn4Lag8kuaFQR1tdJy2zaTW+ODQfPtNSK190t7KenEZ1RIiVtTICaTWcqRzW
nsNkZNotc3q1Dp1t5FqU86+fKvJyu0BBpvM8ZCB6fMyb4xtja4XVXseYQNfGI825KuREMo/eq7im
aa86J7I23RIvqwE0Lp/JQ/XR8uVLuDi9xvOa1PbRs5qZ4Y1FWKkw0/XuPap/plcrrSoJWlGo9UEH
1gagcWB1wyEORStMUViciTJesNvZI/kJC4ET64Ux1uIqR7vp+vR/y3mfEP+YntBE28iBnFCe+7zK
kkhtS+VWpYZPvQmqnoIb37Eo7a95TODcmrpG0Npo1QLp5WW5z4y8EEHcEOfnY6HQsijPXfWRNp6u
81xm516fsvFRWLlIwkQx1UgB6zoGVWKU+1oph0vXgd7EZK2sc6uy8iGA4yvvB0Mfb1wakBrP0Ubj
3AKw6vetmcuzXhHl6iPUVF/1eQDbOSE9uMwFh/3QgL8wYF1H9n6bzoOS2KEW09U+aVPdzYJ8yfK3
gm2vSvCxOcUh4423Vqt74xJina66yBqsRQ+bOakABWR45fyla8w89NShFWFcQZeR+nxr1ZrySYca
UYVjRv5CNDaK9ZooNeGGgrTh7uB60jbwMvSZRAummXVUSr2cQ7vG1+Xjz9cp60GRutT7TKSBV3v1
6M91T95TYbT1ZvKZRe/TM6ytcCg7RjrZf3EH4qZr18htRJXsqZgleihz0u2CnjSd2u+IO1YiMxX5
cOKkMRjKRBTARkExLoGRetlXHE+EHnqmslaXiVNUtyUzqqDR3C541KdumAIEVpLFtME4E7ij0FiV
1n5Oghw+yVMyDKYVzZVZGmdQDRr9YLbEuAepSN3XCXk9Uy3vuyEkINPOMaB2A4oYowWZM2b2+sXr
haehFfDaNCAlQ5zDp9VhMlduyZXdsiTTAy/BdDHR9imidtYEeK3E1bBoVMOohINrCORnhZf13Lpu
PiS4rq3AmIbsrc2V1I6Y6TEabpC2BZ3bEcVB7nYs7dM6gLAg0RU25ILE8lWAyF/9VlkbxUe1hys7
zRXoRbHJjERimNl+zu72ZdiyiwPOMmOHjQN7eWiniauDEHFZWutsSHjtYSBZmcwODhh9UZXUb/pS
0OhTPSwlWD2aR9vJpeGnhjaP+IwSulnKYOnCH3HTnrGgjAwMUQFH8BW30Fr8N1nnjY+YjucmylGG
8CKwcjmEIm7tYss6zR5ARLPwxFPSvMTDmtS81iqhnaaz7WJ1QUXiHGiR6jkW5NL81FCQulu9jYG4
cgB8yb16OPNcIoJ8uugV3irbUHTeBNV0NbqiSgOhT8bLKopV7FEGqW2Qx4s3hlrWxak/V0N2145q
m/sKIlmM6kY/4cueEvOpom32ujhePHPpdHDYziTY2byxYwPhpDPhs+32f09kaSAXX12EJeq2Lekx
g2l4uwl1BVIsFoZW1WtaVDZM3cNcr3zHgWGPyqN0tDX2Ra8Vxi7FUvNVaRwS3XU02yJgxOUP0sQX
h2G6Zc9hotP6Os5wQoO2BUMI7oWGxmjjniJiSpWo+kqTLLIW4893i7j6Zo963/rOZHZ60FMEBcyh
rvIRuEY1hIqCNMjnAD18LnXi74LKhSQSWrnW3ea8aLXIVvPxNp4HT41iE6JaYK+scw5n5Cczi7fJ
QTCTyWQAPvCSqzOkm57EetzUnovB/bLLxtnd8/Zt+t1Aneapg2G7BgZT6mTo8sEKWFitL2VhZoRq
S5letLKCq+B03nqzOEkNymDSNuN0Oj1n1qR3gVXIrg5kbsU3TTnHjO94cu4y21pCNYFwtcvIL5M7
EweoflhjUrLQoGTUeuHxpMPXseWBfKoH1XlbqQikUW/YlR6WE9LsfT+OeGKaeDL6/cpaYUTNZJjn
XtuyH0ROblUbjyNbI5Wywr0HYGXdGxgOH4pBchxWmz5Nd3RUYwtuTEkL2EhWgPtgbObrcjTdOihg
UT0nS7/KUCizKEMLps5bixiIsdihZ45wjZNwp+b5eD5oVk5W6lJRf51KiyWuNTx5VnLhMwb7SMq9
nbf04FfhGbspKaQXWaWRv8Wu6OxdOtRx1GRSLLvSZDMElIpNzKIt1WfcOoN2nS25An0sXqaufZNt
piz3VLGNJQ/YGBER4zUeUW9K6/a7zBBWcbMacpzClc3/tFd0ex0ObTP39iPnHGFfpnErpouxVl1x
aVRJXHwa5WDLQ59KfdoXJDUZft/G00OaUZLHVUHykS+bjpjxFjKUDPOCGRjkZUv/PZ3ymfSErHCy
T67SsXcEiaOqtBu0xfNzGExVqBtJ+kwp133FRcmbKZmbFOJ0WxXmZ+nUcF4qx1QfTT5uAmm4XtUL
o+W8d0r5PjN7MPtYIDfQrs4IGGTczudZXMyeFVS8tM9XCktszMu8Gkn9GjPFtMNcswqtY2UlgTAq
7Gz5NuqzZ0QrMOyvskvMzwbldAG5RtJkBkrRKhd5znp78OQUw3hbB0sDgqLxtp8BFEidIksGU2Nv
bpCTcyEWbTrBiiXYTU7Jmt/yhlUoXsHkTfa6WKvkCguxMR0Uc2XNZqfvVFE3WPaKEi0bp1OIZ+3o
F0nd1qcmuIF674g4YQkyY69kbY29O+kSdvlQJ/XyoBgUFvYxNvD1dCat4dlb8owQqVydpoMdj2YS
9FgxR4JGSNu19vmaqNlJS+sGQUi1ak3UQ+7TPlH1IqQKi3DrRaOusJaosgPZ7LhjUoZOXWrmTV6p
ovHHPoZU4HvAqF71pKhnELLsdk5rcvfKU5yeADzqmlf0lUlQqb7HPqlbt63ldJezVc7uJwVujgmY
UyFuzBdFAVLSZZ9oP2ZQNNluTXTF/Zgtqbzo1YGFuDUGsE7dNA+EEM+KSmwXnBA9ojrgbWaUurV3
pV6byTVC0XSDXa3DFJW5io0KotFcROpUk5KcgzpPonpojCSgLL4wo4y+KQPk+13Pk4VIwOlP1HHQ
5ctCfBuPKvlqIDz1fJ38sP5mdc21PrdcmbmnardWWmBXSmOGtlE7tzX/z83oDe71PPRGs0du2D1b
lbMOp2gnivLTli3/pU0GT9mzSHgYVL2uKcH8VFK7GNRmVKPWmeHBKEhMpkd9WszkUIx6M0V1NZCh
k5ixpt3IIqu/Vo2eaYAviDbUslWUGDQ4Nl32Kt9d6PD9qqdOgRVgN3Vdol2NTlfgqKk6MLfM7x5F
MK1B2DChIlIelpRWLbGxD24TTuzUZkyhSfmmlZnSnLYixjnqA/IRE9wbJVNCMA6CDaI68vZNFmok
l7bRyRJsbs/ok02aJLg53NS6akpkcWd9nq4zhBtqsORBZriPqZ03285HjTVIaNlaDfGpoZeu+bkx
Vd6YpYjHb2ZsszdBwvU5VsgTC7PWHu/RojvjrZI3NX6nhdRmwGpDSQpW2z/riosjPa2X9RSbrFLs
Ueiut40YRRuYeZq8StWcuhDDfGm8VH0zxp+7Ka8eljYl4XpdM3HhZasOER7BI92sbuIAY1JVeHEX
OecnlVpnb3q/ki5Xp8JqHvRGNYbQchOnPmuqTnlU2GJ5J3Ao8QxZq6hGjijZYJ/Vw5wwxbWhuDdr
6blBMelTd01BCECNBXfvVCucsjiBsJMrfoUZ/kuL1uPLKGI57ji5tghdLLWNQ6QyIOdGRK0KZ2pz
nnx7nNiP2rZA8LotWdWVHG1evTo0eMRveLY41836fF5WrCd+mpNOCkdNeNxbX4yIeutGu08rlohA
4Y/fFmrCFiAtrF5emNps17dzL+vsWvW6Wj/FOy/781HhjAIo2W695FwoZvMNc55DkUWK0Y6qmpNE
mFRibXyU3Wu9a3Q7/VRxjJB+7WBW35nZmlsBNfEqD0arI4GzbSe3pRKEIdLvAbvoF/gtFu0sSzjD
PrNtK7zD0qLfBcciRnm+4Pa+HsrUHQOi1m0OeEB+zMIflq5+7rvEvrZtncTRXM6QuJxO194ox6Al
540ou73p5mnq5+gB1HAdPIsVhbevZCUw6tIXW3pjULXGnF7AvRtFlBpxqxwkO1HM6zbbGD9ZpjEP
XSfeGBAcSK8XrGHreTmkKiqoUcFf/+ikibhbUkhVB+CBnLlIuS8sf1kstT91EhlP/qKIZPJLfcGe
zyae/F6S65iDsx6LNnTyBM/81rn+2ksXQ1qnsN3w52IwPk9pvj7apa4/TPjGE5jWuQamSF2YYAqh
F9MhT9IkC8CPreX1MtcmMwDyTzhaqwm33ySHGVVXnngBD30pwxh22krwz4RCM+FwZfizbN1nUIzM
36Stkgs9G2BH9HGtLdHQ6oDTl7GwruNOcb7GaxrfYA6M4zMzVQq82/RW9itxxfSohoKZVxiF6/oc
cfp633GkP0XHOMtTBPvpdYZKsfCtsV5P08QTSpjaNV8QZw9O0YJnbSI17qnyzcPa3QEqa9iatbWa
sr3u+69J3Vu35uist8RzrXxwbXb7QPeIYOc8OI1PwhTzNwO6AwQMSpcjOKCsP4E/apYkXTKJIi1u
2nvhKOqjEfPdRb1uIbMVwJX4xw4Wfj9bRmnvOkjB47nblf3koyBEMai7i3ZtOHXrIgZueU32oChu
p7ZxP3VJWl3NNaV9vwPs8+AtBur3HrIVPJA+7ZGq46i6FkZek4lpOMlN1zpOHpLyvLzUpQ3PsZ4S
+6IYVA4BDnY5M3Bq277MSvKt9ziTUmXX54MC4KBCcBF4dtddT9bIyx3mNq3JdVbesqTiiOWmRqJE
hEjpegjuv0x9rUBE7+cuDY6TuIM9E5EoDfFRS6kbcEpKKNj0QhNzwPHKm06ZPmg1+eOsLH1tOllA
Dco8t4beScICRCOazm6BoO7aGbCBrvZSjhdtkrt7nW1EzjLlpegz0ukrqE0tDdq6SQ7miuEvwOtt
3jax7XwdRlRAIeAxvlzXnto3VKksenm91jKs9JhahC5l8pqPZv/sdS2Y9GpIszfbaBaK19pU3YMc
mB/bVK2uPFB5YqdMlrya9XpMt/dT/4qjTHkchwmWQtHkS0kN27Y+NbQC7i0hoeFDu8AS3enDKnhT
KwPLgz1ZmFrKKV3O7Hgh84lCrBpmWqmeZkXcQu0vY47jehy7zy3WWIqsWbae2W2L2MbLhHdaGr2l
IGzdtlCyXhcz4oXN7mM1BpwxTkNB14Xg+XXjim5H2lqb2Z9sQUlmMRRaUCZd89wvRb0EbMY0VgqM
FYtPUtUCGNW2W43vcgFw6cxjjU8Y0wjs2zEPbJflOgBmV8bRutT1pyVTq47Z3bB37jiAZ+GYTGyq
2e4MaTBBm0tPvWasbnWHssaQ27zwYdM5d3liTnfDoFeL3yW5FQ1sNjVSxYEucWauPIX6cjm+pJB7
Q6V1gD7yDT/hHaBEyK4vv9WqWMeu3JqnNhEsO7I00sHPRhpHftJ4sUFgqj19cdjSxZx88/wKy4b3
SJJh9SbiqT/oumIMEQVniftDdRRcucT66ukuse3BDgxPTFcNB7W7NcUyTPktPpfWUls+ya3jV1yF
a7+D+1qdAjBzXiw1K0EPZ6bRnJm5YJFZm3y961ypniW1q10okypkoCjl+qKAfC98Krf9Q7LOw2Mz
TC41MyVfnrxiXtBbdw5Nksy08nNO+SUqKwrP8D0MHNtB7q39E4ZOk0nrGPPbFt/NX8uH+R6fsYFg
ho7XEKir6n0z5cjEY951aJRZItdwFX3z1VSycg20Kd7E6+xZgPy1k3NrDJxteauJ4QJY2UqeT8lm
wldHxy7ZXLtmRy2qaU9KYHTsrceuenHV1vlMyp6HSgC0wV2m9vW9LilzoOGdqz50ltlBlJ2BlQ1m
yA9pWJtSpUtSZPGlXLre8uHsbFCQsva+emlaOxSNYsocxqq1N4aTim8J+ydYq12+VS+UvH6Fpjzf
O4vXPVjTXDMzzfSV8iVLHJJroHCjRxxVrq71c0Vbt/Zx6MWzb9YwgXNtzNvIa+vsPk97aK5qozs3
ZpJzPM7WWDYMPqRtYaK6pbazHGXzZduT4/i1OxkiEi2seSpl7BGCQZjmy5LocPAc4VUvK1UQ5urk
rHpQiDzhbe6mNfSSLjWYSnHRP2MfnnU+39hcQFTR0CNS3VcIRF0TkCW6BuuyjTNkOwqM1y7KTa9m
h1PwLlfsXGfO2fp4PbUau6JCahqzv6u8T8TFVPerKlrTZxLF3+aBdqPvshEe6HY54ImQKapXZCZb
j6a+bcp4nQ02ahNtsvyJ9muvz2D4kbM1M26kwOXU1m6tszTxMTczZw2TEl+kaUO8RpMO2y2cSWhW
/YbyAvccZ1YVljxEOI31AHnaK3rdgPMajza0o2XjGI4izSJakfFwkGB6e0CiHEcuWP3tjyLc9ePe
5KbvdGiFo4Dy4J0fu4sTml4W7tMyEo4bzcUeYsXJ2l4B1zztzXtby/fg3He0+6PGdEMS7QPF6qNB
O6NOd6nppGmZlwbVQNrToZUMO2s8GSl5duZ8UrkXq/JRTsNftYg9GuuGtpHgyZJ637kdy5IKiEIj
OtWt9l6hA3ZZ1pA8ft20/fkqICBo1YKa26xZ5pFOpXXlqHmDLKO1aeOHDRB/aTqKsvv1VY51Dph/
SAzFZoTsX6eysn03PyiO8h6jrrZaeWSBf7xTp268oDpBtCobzMgtrOlvyny+X4+TtotKUUVTf9yH
ltRt2GflkTA6igZLztYVQZz//3BX6C35TSQxyK3f39VAvxcFkJlHtVQ3JpoiDqbFttWkSnMQ6GHD
X1/vWJZKH5/IQBuqPHYtDf7G++stBMxYTgEJudrWtdk0L9XJZgPPwYFDt3JF4EvywS0eTxouCVCR
u3NZhkwsEu8vmWd6mQ709UL8EfGhUSrq27K3QkOtPwLI/3wpxiG6W5yolmub9pEkQunXxbbnAQqn
7tWBuZmNO7jbNL7Lj76440HvqjppcEhVCNnFj3Z8KRYve5HcLm7tlGJc2rl22LUah6Rff2F/dR04
DbBttgFJJtT7pwduuEm8ODPDYjKMA1lwMmhmR/9AF/PzsNgCcsk7YvVGT3TMGhFLT18cnVFI48G4
YVl32LwperUr0rT4OpQ13RIDu+oHQ+PnmwNCQYcHf4JGmOl3tdaPc7p0tXhaqFHVdiN21GgAJVsi
/WDl+KurgBZCy6wiMfLso0eY5bxqHAzCYep246mVmQgjp+7vrhffBW3bEgiuhfbqcciPNRepXmIi
C0c0O5zn1TEo827e/3o4HK+CXGXjlIJcYYQjwjXeD4dMcnTC0mWEdrfONExiDRzhUvtUq62wUrP2
+tfX+4tnh9HBxLcBwEPHfPr+etbUWhOVT1KiS23YdYo33jjNPL/++io/Dz/MJ5sakHyJ7Q27fYof
xsHaIAanwmlQy7X1qwwH+H6w2v4urh3lei3oQKVkotofjL6fV4tNucpS4SChZoE/epbesHrJWKYG
ayFOfy+hOhubwMvrUfzpXv7/BqYf7EibDfr/bGDada/1c/obARxP9TsX0/Zrf7qYLO2PLU4JYw2D
DZWeyTj408VkmX/YKtZR7N8W1jMcTv9xMVl/OOi9mNcAQYgLI2LrPy4m/Q80ZEwTvmZkTt9Duf+G
iUm3jmafjXQQLSQbVy4C6PZY2NdKTS/IBOA0k8QjHFVl1WWwmK4AyE6t0vQX+niUdUprLkncaadH
o0tNIhhlAbItBtPM4g0MPESuRMqqaFRisxIjSfawjjVzB36l2GW5lFUkrXU6NFJv6WV1i+v5WWEr
UyAgWzxRdqQWJbs0uep6BdchqyyCnURIoIOxLlLwzNq6YislROGkmbr+zXP76vMoKpiJeSykdVid
2JwDDltNG0FojNW9uaAdoe41rPTO4zSebwHb2adoGXtWGtvrHvHKpTLQctf+RGvO+GQnuGIP1dLk
L4WytDcFLQ+w68nIWXlM4STqkiJFP4+5cunU03yYVNrOPn6Y5bWiOI30zW2c56HR0wdaXO4NR9GK
iL2Go8457QTFCDhnrXHQYLm9B4cJ/t8EQk3nZFKqF02P7eqzmgDv/EzKPUkJMV20NEILYdyRRjBb
QYI8SUJbsIg8iqux1AJpzxkgfqChVIEwK1M3rhJSEwqvqCh2VsbAt5iOtOJdqlbtRdGnaLkkHYpu
P9RdBv4pTdpTdIvty9bCywJ1MfJ21zmLCwYxLw3wTXGnL5Hw1uayGgi99Mk27IdT2ljwuQb0OdVp
xotvo/ei0IH6QDjmPvas4qoWY8/XqduVQOsIojwgAlK+pN6sd+dDkSjEMFdG94CAwn2q9cl8sdMa
8CGbh+WzmSvJF5Jwcu7GJbY80oVpD1uNFKmEQbAFDXox9UjcBIlVF6bTmq9bJ6+6Ktre1HZppoA7
oPA45/eyN3ozlHNtlZA8tvqqPvBs/drOigstJRzZR9JlQmItxWDfOA61gA27qZ5Ajki0sJ4dnNLE
CwgOcE6bpHddk7tslDJtmWa/FcwzCuuDeOjIgzP9pEvmb2S3uUhXxhnpSpwt3UOFvCWc2+5/s3ce
S5Iibda+lbF/PbQhHVjMhiAiSJ1ZumqDlUS4ozVX/z/kJzo7piLDvl7Pqs3KugoCHBfve85z0GO0
hfCeqjSrtIM1Yul9MvqaCj9t5Em7spU9/Wr72M/ovlI3/4oDs/f4CGLLvSk6nfCaYiEMNkQ52uUB
aXwiPpQF3eeg7XCd05KdWV44WeRDYKi0J3eCFi85dl0DyoQSNNK+NamyTzpB7D+b0nXlrhRubbBp
1h3O8pY1Fbwrq4pmJymf+pUz3cGC7c9okoz3MHPtrS1f2ba3r+fSo19E2TcNNaoKv2iU1zWjpNcI
CMk9s7sVqJW+ukbXABuxrfYtuz8anqnVIt0Ar8J2rBwIrL0b0qqf9yaxIUaoJTpazbHaGJgECOH9
IF3hYJi1nkUz6QjHmRAOystKH5+ej2p1mrQbGKb37gu9i9uQma9/p9oiJULBtOQ7MogpKdGEdj8m
he6/qUEyPuqL1t7lJC9T7xNDRb+K/X2IHbuiZFwUhBwgXKmQqnXATpkhs49IHeevMSha78rzh0Tt
mKkbKqFzBmiAnJzyYfKQZ6FOoH4fJGU+PaLcNKwAPHNs74pFSrZs1F/NHRxXP2aITp4ReqbEL5/l
pRtRN5ELRQlIL9cqHuYx9BA+MupHj3MpQhGqRc+r1/+t6C9XdBbZV1b0r0qqr+WP/7rqtv90L63J
2wHiX4u6+weUCQzEHMrsbeH+c1EXxh/QmTgdWhQPcCFvILp/WpM19gKcVMGKABViR8AK/u9VXXPM
P4CncW5gh0APkqDQ/8Sb/GzF/NNno5lsObZNxynto80GFY+FVJGcnYc5RQVCJwoXsZNZh7lvrS96
J7X3LmXpT2CF5a7K1umAekzslnhekCUtmI9XmNTY/YwPsoXE8uJ5Pv7jFv7iN+b3v3AA/Xln2375
xX441XJ97DxbRspKixvTXupbObeIy8B73aGDiHd66zv7JnH1wBgXcqas9f2oETNGHFhD1z4GgG0j
6gh1iNAHXGxNaIEYO7qVN++JkbfeXLjT7WT9u2e47Zhe3KleDYLZUspoiOmeW+3QkvJFm6VyZfpd
p4V3I2zUeeMKqTNwYputT9NdjM09d/WT0wkhQLEPdUpGOuLfA/PxFGqEUe29htWlTfsi6qpaIfeZ
6rA2ppFmR5xdOKBvdaDf/fKTM0tVgqomxFdGa5mwGtZizJ4SFKBXlPxQnk2+/obmOnKi3iUq8PXH
/deTy5/j4uTEMvrsmdD75xFQ9OIwEZAbVF6p7qpY//H6FU6s7n9ewvzrC/WgohX6OsloNJL0Zq2b
lEJnWb2j5E2/do1TqsdIBP1k0SlPF2VUrGN/8JL1Xqop9B1tDn27ROYuu29oX+xDlWGNNzQjvmAi
Njevzu8e/ImHh15HRVTplEemzOdducXI0z/qDgpLYGStenlNCJC8pvpakOEh0negxLDlG4iHqoH8
bKSlHbJl5R4tOafX+mSY9/U6zDdWUy9XeofwQDZuFxTz0l8AR517byd1qaKbsl6R6o1kcAbU5AMV
I7hoPKKvevv6e3t2Of7vp4LV7K/vbUhlomzoZpEicwlQjtWgNPG0yFH1fDOykaL9k1VHraORsZZL
i0KSJtNY0KXT58F4QgG87NN2E8XQfQq0dJQf+zKxowQNTuTmS78bTaMkRDVpjkgRtP08V+MRP0e6
M7rB2EsU1KgiZlLRY/Mw9mt5Y49DczXXbARrh5/c0uy+sRNaAJ0krQAq388OOsWdScQ2AsPWukDQ
/f3TFv5J5Zag5RXdhKiiMl713RYwFy5iRfZYL+7h9cd94jP/12fCyfOvj7tp6S74y8zjdnMEjKgK
Q5g7BRkcw32dFB+R4322+7QMJ6IhA6+wlgsv2tg+xN+96JMZl4S5wbVbu4oknGe8B05ui91kGzYn
oXT8WYyeS5MmV65A+7FIm36SQfqB33NCbMTs6NEKnvMSCuzs7ZxMwfVMDuBaOTzsurBup5XGIm2g
rIjQkMAqL+3r0kvUvsFfzRECtZhmSCKYuoZcC7voL0yMJ3igP9/HyWw8lg6fu25UUeInGTQ+SGhy
JOe3TeL3jQWTLNsORIves4meGg9Ste8dPW8dLqwGf60Q/Hn9k5kZqJStccxVkTchWTI4noVJpZob
9GyKjaq4BBU/N7ZPpud48fiyRk9F8PYKMi1QIy6xDwLOaN69PrT/WpP785ecTK+t8oGg1b6MMKrl
YWwaWHCk5vMGjQE4+7O5ZzE+vn6xc9+RezIzDkRfrAV5jQjXO+uwSCGf6A5rLDzMOtIQ5BiQSX2l
2fUvVJttSIZbeeFLenYU/uZLOsVQuJzYl6XptWOWpeV1V1Nu0Ctv/bwQWX5XG0AjHItD/E5LHRJS
apO4B90YoW5xPne+6T07sqDnwSehNWX+PSas2ApbZyFU0pmKg2aXWOOLzNia5H79DS1L8cnO0vro
Dzp1FMrrbNWaspnbMLOXmdPKVC8glYhTPb7+eP/hx//Nb/RPni9H+QGEgldGntCXH1SVyQxCwLNc
Cwdn4gHBEnIaCZ/SDYZWqRtFhzoP+wFZfoCKWG1NWzEjRq5b4s47eZeLicGX9bTS1ejJu1m1QnJ0
XfTvjtnHXwmwNYZQx6z4mTjQ4TMyzCQs0p5MwAHNKRmzKamjjsNaFUzoqJFel6kvjyLO3EfdQ7e/
Q2ZhwMn33BE92mzedWgA7q0Yn/0eLp9/pZbOY3uXGdq6V0WMFEGHa4p3iB3wUZQmha/MsoZHzYS+
GUxu6T4kjocihACQ/CZDdWvsZlGguSg7U/u42K2kPqYV875H5FLc4npJPjts225Q9s/e/eiXxt4R
s23tcsxliOY5hpNKmk+52PkpglZMeSWm5blK+qOZVuKdNeQE+C5ltf7SSNr7PuUZIpBY85yoWUrr
qfGoJgR41+zbNhf+u6WjW7c37DiruehSEsE5FiZ+vGpAjeDHBO/5KT8v6Bp/bfdYKVrndlnRzGg9
f0jhJBosda30Fe9jOWdbC180UDENc8i/5hSe3llZIR8k1Y6rBtPr0UlMKmM9zFMMsqNVe9hs6nSh
nmFPWdQtHULa0vQxiXJ6do6rLI1PQkccHkwYECUaHCEfRO762nXaO91PggrVrymv/RsEYjWqA0R0
e/Zg1R6m+wj9FEdng56KQM5d7AzE8Bnt7L0rvJW3bMhJvSmLsiwCpzY9+pEZqRbamtG7azsbKTbe
BInYARPap4mkJqpEK9aQvV0jfQ5SM9GKyJ9T6xMRzWNkebJ9n5d5/tWQQnwvbA1J1pBUS/m+6XU4
nc64aodNNIEtgOpG8iQyq2x2Rq0BJJTUqWio4NJ7A3mv+JCYVZmQJWJKPYLJDuvMMnr9ECtZ2lfN
2JlXEr7ucCAFeKWU2omSrWOV3XbO4qNV0EbZBlmdjXEoyPGgHpfqw5Pd890HOEVw6HlZZ74dbM1M
wqyn1xgYS6nCqXZEWCBQC0Tr+zckFuEZs9YYtURMgJLX4pX3cg6nAVap9bO/OE1DJtQqyp0Zz/3b
pnZKNCr2ouUHfUAkNHl2ekSRO6A2Tv3+KTEY17sh9hjsqk9+OSlBsIGN9oW6qYF2qq0A6wXusDaR
5pP9PXdNnT8Qgine9tgHP7U6EU97TVSMQ4ZOEmI3YTMkdCvHl5w+Z/8I/1vFt4ZLSLXu23ioy18a
3MPvXjIahEbjmf7ZkDCS7YxmQIczomV9D6+XOOGtT/StH7s+JXDIKn9WiZ2/x+qDSi+h5DqEyp5n
OzAseyP5kLn5tdGT4X6gRfdxmYfhYGrtgCE7wybYxYl11XtVXO9jR4uJa0nNezyjIA3ISg7qAREZ
Zs96c5E56BCd+pqg1/ldbxTUGOe8aL66DCc8MoXeNpFZwS6SU2qpUFWe9Xnshjndkwl3PRU6bso+
bik050ZTR96sKiiNSz5HPXZ1k/haY/0m/bbuo6XLl3UPyVe7jbt16gImheJNjCCQWbOvP+uGuxTX
eh3rd8ha16tmSHs3sMjR/WDDXZ8pfi7erdGsst/LlgByT5uoiCZxdm/gtwl5kU3kNNMsoFZXeKB8
ueaUN9FB43xWTBT9kkXYhPtiC4nwfzoVWXb7Qk369yKhdkk7LHNQffvz8K3hRFAeEHEpI8AfnhQ7
QeHvbvErmJdKIGbC2V7naCrdlMUyQbc5abX9Wff74uuoiLIIFNqdzZvRYFEWUjKeu5FAOOZw5sxd
1vhkt+lp6tz6s813+PoSeGbDdMqzaiZroMrcsj/tF3jKpZVcoeBbyKmz/jMgw793TO7JWWAeiq5o
oD9G1CBbej2LFSV4NC606E/ER3/+8ycbfhT/lb+6ZhnNRQVVspS0anzqyoMDz8CWVfcWiT451SSS
E5jrw0eKLXE9tGwN/SpLD9KAze85A+JLu3KoIU8pWfV59qEeXQxNZo/oSgGAxf+cB7xCVllizK4b
2+vu9RbZy+sv4twW/TREYKbcHWf9qqJ8mPJbejLox3IMIXhUR0RyhKl2mHf52vzuqmEbelSbZ8qo
x0u4/d9X1VAQ//XM5rKNK6TXZJGz5PoD6tz4bp7q/JPWEJC5TMgKM3pxkTaU6WZFupRw9KwO+80e
zD05GyzkG4/pYGdRjOf3Bz6b3jlkZGYZqTvVtyTTCydADRY3wQjw533v2N1XuB4N9cgBH+5R1BJF
JZlyRKG76wzww5hAIehIePkDAq4/cPKn/UJY5khMaqeSd5oqEg72qar8vUhH8Vnr55H0O7diDbat
mAkEKf+FN3vuuZ6cSUq7zism1zRKh9lk15NuhaJa9fthnhBizk3scE4168TG3hOXP9Iur5Lw9VF1
7vM+Oa2sJPBhJOf84Jei+CySednTnpjDvM7rC6lKZ4523kllpZ0zt8WTkbNzM3dzrhXHojTYyGrZ
jxnE64WHeOaHeCdFi8RdMy0BW0AgPabQhKYpzRS235Ngk/n6szr3BZ4mM5TlKjRlzSqynDU9tFNq
71Rmbe7HynBDl+UHGl++PJal3zL2kGdP3pof9cSMf164hW3M/+ZbOFUkurXW+yMVKr4y4kjreFmO
SLXSR0P22VODahrBb9q+x085UNqwnLu8KZyntZEwNADgR3WsiguHo216/t2tbG/iRem6bJOMgdnL
SGPbjLeOBNVCd6YAEqu2M4oq37v+Mv69mpR3MvdQDXNl3idVhD0fmp1IvF1lVdreauPqzevP9twI
Oplm+sWo3Lm1tiIjURsN7kc2O3JEOIYg+PVLbHf7u0d28qXX5BuMxMBWVBXnLauxw46OYPg/Ao7+
e6HzTr5lL56oBbiijJrGaXdoPd5VyJBvOjUtwbSQ4fH6jzgzXXknR+JynMjQ4nQfpXON2brXp3uV
aHdJvay3heZQTFv4vMWAH1uM8SUNsXVmuJ1K7Mq5mLGtlFVUxHrzAbYVP0hoOScTTdnrp8wS2EmI
Ekg49E5JNpJsG1dWAIJibXd4u+Rtr9pN8Az24Re6iQovIgfhoBNjqx3zapQNG7rtQK0tzMVrST7Y
jeU01XGpi+mxLubxkztjQSa9otSvTJNeRUhYUgo/EfhPfdQBVW8xrw3SSRxD7ZMBfmLDj7e9s5v7
bnzK4kF+KJeCrpNdNtUlHfGZJyNOpj68y3SzlMyjGBdIoGApHOquX28thUUqz2T+CW9EcmGQbf/o
b4aw2G7ixVcvDOT2lQcSR5rrT8vqn9DJdBxfcoJERuPYeZP6QhLppfyCc3OuONm96SJf8sqjRYWH
6dbwhuFJr0gNgQaCf8TMgBx3qX9Qvvwar672CRGIHgys1o+vD/Yzk8IpUVcasQI3nsvI7qhk6UoU
oYE/GxWJyi40ZM5d4mRqa2m5ePh50ohW3HAVZ6aO5yWrbrjWpQSBcyPkZGpbvVIWNbyaqLdgSiRT
M+6ZI+Rt3Ro1dtYRAg5wpu9/75GdTHIlGjNO7l4ScXbETTDp4grhor+bZt3dv36JM1sKcTLTpW45
rygWZFRQcHo01i0kusS42OOEPGKpvTT67HOj/WSu8/vGmeEb4LyNRXmDkcLadaKKQwMdyqHULO1u
wG99jZX9weDDf3RFUexdo6o/DKVpfK2mAqNOavwsOWIE+HCrAOfRu2TKy2gMhBbXkUobCF2J/Lhm
mTg8BwZzSC53k6bNwTIk8qC1/RHyNxWpunD2IyJd6h6jfMAg+z2nBMsJF85f7pCkPFYJGFs3bWCq
sgGaRVo8lbzefSxblmOoXzdyIPC360wRriL+QmZFc3A5g17YTp77XE8z/0iHqlAymJwCvI36k5dV
Hix9K3ZCVSJEguYd09bUo1ab4sMIDupz0jXDziqUHr0+Ns6M9VPfQYVl0l8tI4m6wk2+bO7kt6vZ
4JeGNrAbNcmxHOTS+PP1qz0Lh38zH56iP90Gq3S/AOpQvavfuaKr9lZcrngP2vZqms302IvO5NTY
mSGqcFhwMzVBUj+B8WQiBhtTvfdTzQfhQ6z64LT6wZ5mRIuEv3/BHOltLcKc9CRlhhzD0SctVXXh
Mzr3qE7mVn/EsedCF4rcee725FDpKP3L5R6MzMc+k9nTqihwvP6gzo6Mbfp7sXAsSyLzYjOx4wsp
I9tauqOu+uWbOy7jTTZm4/UoZHeTqjR9O8miQg2Wd2GTEVLx+h2c2Xw5J/NsDtEp0/SeX7vJxJYM
6RZMsktBm+c6Maew5aaDpWQmtCwS45+msahap3YPeqjb+fPs3tTabCI1W3OCPxpAkFg9Lhyxtmf4
u0F4MuXqBmyDsWYbozsKScMwl6Eu8ywkcrO9sOs7M+U6J1MuRafcXhctjdxlMT9ZJNvfIXn73nlr
Oe6onVyqN50A4P+9i3VOplwoVMiJhJtGEith0Pjz8mRNK/HMbd/Di4vNo+co/TApVJIrWetPpQmS
LBMZWz5R57QxqO0jmtWW/Zi41vXi4BvrXBH/vWd96tZCbGz1i8dyrdoyf4pNysHGaipaJo7x4fWR
euZ1Pq9GLz6VbPGqoYa+ERF+4h8RJZPOhXn7wQaNduEkcmZhO82B7CalzyCXuUSXQyqYDHQ4mvQP
plP4R6yfWCUTY9jTM6ovXPHcjzqZbBDBNmuNEzni9fU7QQ72NUO2A8BRXwpVPiO+EfZ27RcPDnlw
MgIUokLlauk7SrDFcfRb81G1OG2XRLPCpanGt1yXtOouSyMiHZudk3gr+uOScG7bkHvHnaFt+qCp
7VIMO4oIfdi286Xj05kPadPov7zHwW/6ieZQxvHJoZo7waFYcnc5VIIuj5utzfH1QXTuOid7vlg0
mukmzN+tsTg004vlBlwkKmXKaSDPwEG8fp1z7/Vk7vGLEo1Y42RUbwfSn4gxhiToa/t2UsWFuefM
zG2fzD0V3UAcJogTxnHCbNv79l3flMv+7/2AkwnHECMqbQIhQG8C5CNc2NnHJiuEt9C1/1uXOEWr
y6bCvazQL+VwnXD94vDs6vUBGe+lYLIzb+E5nuvFyIehMngtEK6oTUnUrWWFxAxayeM4FpfewpkB
9Xwwf3EJLc1WyGB+ESVN3H+IYx3b9SyNK6GDsUQK2l+9/rDO7Eqsk4mCW2/nQVp5hM6STI/6nqhG
ERhw40N4OXh/Cat+/UrnHtr25y9+0SpYWCbE0ZFd0g8wSwIRcxfIgqGn/oVLnNP3WCefe5+YJSS6
MY/Ibx3Y1c/xtT5nGhDM0jxOU4dGfmvZmJQX9pk0+qA1bPO6LTwXmrB3cV9+7uWdzAZe6lAWKDlG
p1WDHWyCCdHtDMcwvsRNhXbeXPL2ajTjwUdhMHyFnmR8AftRE80w2Nb3ftGma584iY0nQ3hbWiqO
EV5iUEB5/V2cBMn9e90/9QZVWuZwvEeza8FYlMCO3y72QO8+nw9mK9t9P1NuRXqIqFdU3q6zIBHS
Rx4OfjJMMBEcB+eguwBO4TUCoyzp9rrNxyExvGPvmCmi93jeo71cwwLvyD7f8hwHmd60U3fbjHCS
K1gqwQAMS/8H/jcRHwX4oSM4WXmA+nzDG2yOY6/5oZ0l5v2sd6HRXpojzqzIm1775WBUkGbMGgxC
RP/fBIgwc07xc3S3esthcTV/aWvN2b1t/QsTt73FVP1u2/gcUvFi/KPUTGEhp3k0rT52S3uovJus
KaA3KzZhazjrw+asUsLf1eT43sFBIHAGco3R7i1o0iHHRyQpHi3jdpex0hqQSWpW1CkH79A6ln9N
823cmY52GKGBUI0qebZky6rpS4E1lyzCSouPvfS6qw2rSeefGuyPdIzbCfQEpBun0cYHZE3WWwXX
9HFohPMjhV9rhJ0+Egrbd5m4m2hDZwEuCdgmuWXGD3BKHHgTmj+9SWitjmFSi2o4aMl3uqRlhSMi
Nu/L3sjQfhSSHoSJpci1zBoS79oDY3MsxEqwg1GoZ7QP5z3kLSCQi+eqaFhnuoKaq60q9BfAXnty
l3T8TppX/BQUcsLZdTQ3zGar+9yOevbV6z2ElFrT+vQj8Dwt3Noaf9WNAbKDXrzpRTpdOwv91c7w
H+qE/BFvXUxY6W0KTnpchEZnoXPN22raMItKT+0xiP2Ofjy/L/sxKGXcxnkCp1dYRAeGiGTag2iq
9Kvpth19zThHqudkhUr3Vmkbn5y+Ma9VWjZ7UC5dc9SLklKFQVYBYLRpag3YXXETWRo/J5uGyt15
LF3pY8FsYOzKeMgJjbHK+WcFP2V8g3KyeZO7+Uir3PNVvIlc/O9N3CmLyAZfRQmIgCosIediUIEK
pqHWAiByD3tH/YAh7XxSC6dQeBqExoAQt/MPHoj3LJhI9/04ZalDgPQEDyeEVOe973HtABZbk/pb
Pix8KqtUa4VacRmvDJJVhkCnm75Dk9CYByQ6A0N6hYm5WdPAfzEgp0+LYVQJRrLRe1+bcfZLQ/qU
HXGDFTJ0SdmIZkBBgI/bkra8vSDDCOzJypE7eA64apH0Ayk+cpneceIo0TANGVkjnEjg9K5lYc9H
OcHatazRMvdwR2x7B5s7u5uAnxic1Cb9aUpSskgqgdcqM/30fWIZ/A8Q4rFH6PWsW1fjugJJlEui
yn2FBc2/ajqt/Jb1tmh289D7XybXP8Qede8dtqjlEeYLsCCpfPc46gzLXZLZgI9FN654x1R3O6l6
kQeqWs3nZcySr52+ZgdtVCA49CEF5Cs63b8eaadVu8ZzufWJNuj1lBmwYiwqHU/44GovYntH58uD
DKb2Q1vzQpm97W9+ng7vNZAyc8BX4V7npjHPO1mWekfugJ4/iMoZPsVDM97Qcmwht3rEeu/oJvlv
k6wD4THU9ENpbftt/oZKc3Usc835PoqlDhkLEACHuICj2Msmew9E1f1RDaAlkdAVM4/E77pknxEU
hkoaKH9z6P16TZi14/oumeZMHixNdU+JU+rLzqPu4exI3STrp/XagQRprA4QQNMVRLk+TPIdsG/E
YFRvivdIojUbNFvqfSN7jJOmFHZD0DxRp1wMw/nD6m0ifuBAQoW528dHxHJtutf82FkPDcXEe1XM
EqgQM0iGZXKFNurUo4a7RHXIyQZFhsxiabVBQgCugX21etBy9RjIXDwj9x5195bwdOkBJC76HxBx
HT9YDXc9LJmv0+YxAHxj2YZNsdoAFwMzZzT4/UidHOTx3Wh3Xhbw73k7k8zVqI273LweoGDZe346
ssE6bdUP3x+nISTAfTh0FB0/A+4BDjQBv+EJNePoXVnAIZyg6DZeKsN3vAFtmQDFhjDyoOtQ/AK/
7aerwprBUHt+5jzx1cOyslK/yXcFIxlqYeJNu2oth/aYUMX/5jjjnVc0HxJdZG1owIW6mYF6/iz4
+4wExDyBMMrswS5c63ucwpgnyKCGRpYL07lKkNe7Bytlntr7QMgBZ5PD9VTPncwOlb5VPclfsQPR
sKAGaT2MMVudnr5BV8ol9P2NDESAitEEVGf0T4B3TRX1BWmomeU+FCQ2vMsquo2r1NMqaMxaMBRz
TLWBTvEnRntV2reKbhsDvZ7iR+IHHJuol9r4DAloqPZOh9QILVXz0MVmfzdny3sEi5tsws/Ld5pc
tRxdZdr9ULOoll2HsKtC8y2LL8pX3FyVEboGINtur6kwFqCiGLLhUlcaoLrM23D6vRzeoEib3qS5
P39JKrtbjl4Pc3svpNP2O9VkE4EHo4IMxZKu056qEj0qeQTB6KvyG5bC8d0KffO+tlSPr1RP1jog
QLnJwlmLNfK5GTgRMGUwjpWspmSnu3M67LJsyKxjjSHtOxBx/zMbg5bESfTGNTI7Uk/xpSYtTNCy
keVO92O/R3Dhxlf2UFLso6M73NLXdmBld9ALyo1/aee32djWZTA7Zvfmv/2RgcGuwTuOZV58RK/D
raVaWX98fQt6Zgd2yobIY2bJgeDWIyEDMPIy47s9qe7BZ+66gphs09xipRnl4P+9zs8pm4Spcy7T
7YKsR/WTRAj8i3OuuCKf9/vrP+lcVfLZBPRiizfpdpfajuMf3ZGqGKGHelgVqTyIzOi+9RuHr+tH
gjCKro2yrhBhr6r524WLn9lfmicnax2VqNCo4h0BCr5L4GrtljHFzIIZd2cm+hiao5PtNdDK8Dc0
daWaSb+ZmgmHry3L0OqUdpD6+PX12znzejez5MsN9ryaJMuPkzjqU8Wyk4ygHteyu/eztDoiXFQ7
SJ/DIWGTcuGKZw5dz2WqFw+fZbOXwpQYJbRcfjDxCYUWyfLXGRPWFar9+e+No+dS6ovrGBVcANOc
3KPTEwSRKlPdsbccw9rM5NPrD+/MUfk0jnNVcS1bqF3HFazhXe+LBzUvSFxjgGt/7wonh3ECQgxL
o3l0FJ72vs8t6zFXRomIhZT1169w7nWcHMXhASh6ZmCX3awx9xNEh5tqrowDrtDqaAzefOEoe6aA
YZyctePWsrs6nbUj2T+fOMReafA0Q69IfzRZtVxJ0bsXVDHP5drfFP6fqw4v3rxoVasjyk+jmKSH
XVOp5NElAueBTpMIAPmKyCKwAQ14Xt7hQbN2FcBoaIrpHFosHh985f8qYPmEkOjl7RjPxoe8mAiR
mKwpNDkZ7b0E9YJdaUuYDGA10ESTbqcy8WgRIELePb1WQV0axVrpXk0agTX9Yhd7jS7koTEW5Ou+
qR4IYsqOllvLu9gV9FCHZYIxXJPG4+rFVaEk7WEFW4MldN2XQJv3Eql66A5IJTiJ9ugJu+XCQDvX
iXr+8xcPrUkUjMFcacdGlN2VwT5zX80qDTExdqEdE8dSegtGWym1azip+psUJFioPHC1rw/EZz7T
717bycQozaQx2xh48Th1vhV6xqqI6DKtNmhxUxxdQzRmiPOeJJPG7rqvozkWoZjFcPTAXXOCWGCp
T7nj3Ps59ekLt3VmutZPJkgrTbre1qY0alVjHIloqp/Qcprh6z/6zAzyvxJlpaH5c8zX5+ASIK47
9TllQ/vjEHxJ5vC8cP7muZ5mnw0YfFMrXWUET8InZkcthzqhwO4D3v0et+hzoX9OeGuJuKnKOPk8
CBTHBEXlgWmuy7WCch/EXpsc1wksRNH58V2cDKR0qgVPZuI/VrZST7KvvrcO0bGvP5lzLa9n4euL
AZlWMRkzin7PGq8ksyLb2xWjnA7/sGGvvfvYWuI7mGvrVi22E/kZrRkz023Wbc9/tAx/C5NO+fRI
lnlrp44TmJ1vXAD6nZk2ze3PX9ydl8yrvfo8VIIr3CdfDIgtqJXuTH/F39a6dvT6YzgzbT7rt19c
RyZ6IRPIXcfUXx4hR1dH6Xew7oQTB7xE+CG4Gl6/1LmfdLISFN44GG1lxke9ncfbBV3YjrPidIBi
i+8Qs8c/Ht3/wS5ewC4MnYrledrFcVhOwFXPf+FfkAvxB2RKorFM22N4Gxs56p/kqg1yASnUcKki
Ehf2klzl/cGh2vS3iGMdmqC/ORC7aujT//l/xh/8BZNQR1KkSS0lf/M/QVyQCfmXEil4SXZQBvCs
jfsIlue0BeXAKxISvPQunfF8w+4BB77Dhk0CXzuL2IcbnK9fxtWw32O9NBD7eH6e7Zy1STFyzP34
dsrmGaUwYUJfutQDm8QKQIxcWmrvFojmPyaQ/WbYJeU1sQn1G/rb+GV6bZ6AAVOEuLFqA31GYo3J
myq2TXenlat8GobeucX35jahP7fOh1mSnBTUK0HpW9zFBEnPXmz419LouGECQt5Oie5T8Kdc+ImK
T39PKYL0hW6Kjf6APIJftDFxPxENFk+0QK0NhIR062trD8kTcRFQb1Mo8T+TLoWV3yI5ot4+y3bY
51PvgLVmwWr1FILX0m4qekeA4jhqZeneNGbs4GbEOZeEtSoE3Q6bi+0Ns4JHIyYj+dx3yXA39omS
TMT+YgdjUixPKed++0iZtLsudE+jNlGM2gNZY7Y6dGSVkyxFYZdkFZcKBFGFONTCEm9XvL2Xwrmq
V92MkgTCxT01N3tlQpndz4bTx2QuUc7SwriTPj5ZfDac6t0xd3j2E2ZPlKQZRcAGmPux9x0/qoVL
qIk1OW/pVMVvtNxOAJR11gDRWfXGG61ICVVpXM+9s7m/JMSl6ZAaR3zC+6RFMBogVPWudFHEZBS6
jZdzhkXHHWh2So4Wz5ADryo0/5toZ4uELOH034wZpXVgSdwckakXzlunz0j+8zQ1vpsk2YkUfbpt
sRtIkqCiT3lncK6zUoIFnrIYu87g13dgf+iSKNIC092sucYvDwVbEcRUXstgaIyu42krFK765Gsb
5sm0G3xYrVhCd8TjuKsWDePHYC8/yFapfo6r0H/N1ao/iHahcR2XpgVOXYcKs6snlG17SSEScoKt
kSpWNEv2LRVTP8FdXxdcT143kpgV11+Iw04BS+DIQYNLhAItHrjzwepMd/+fvTNZjtxIs+679B4y
h2NwYNEbxJSM4BRkcNzAyCSJeZ7x9P9BSNWdmaqWTP+6zGqhMikzJgDu/t17z53FqEUb0eTYdQYn
JhYl57p+jQfHsT17ABZXyD7a6mbSmhvmlfaehr/UZXjvq9mbg1CaG9JFjHxsWZT1+6T56bU/uykx
nVA1F10UKL7IPs3MDVYRy9op2dMAKOxO0nfRWAc9hpe8ATBVnkyRGc4qj0JCo7G0KXKl1SfnWBvg
Mt4Vddwfa5fKiwuIkO60oqaDYbmjzc57mVNCsKpNpqh0lOmFfT1qknljxH7khpkTLZmk79KPVnea
+lC7KrwsbbIGninGUex0AMjRBkoNjbHlzG/BNKUov5jah5+JTP1nrOTzG6UdywBXs+2XPCUauWqF
Wb6koYY/sghiyu3EAPmM/iori71qdqMMmkc4nhwO4jHzPdlfg4NmNMl+vXu1GKS/DQkJyDVHDKo9
siEHsTbP2pvqoPutR6iBH6oJNAVW3W9OFL2o9sLg8Rduwqat7vMq049cY0az5FdKRq1tkcToJXFP
QHlyNUb0hBcfHU7e1IZlXLheXWEf3HYqzKjzKWTZHVqzdPV9J8phvO7NaFRMaRV9i/4IynNvFy5f
h1nVePwyS6flpKPANAMvNNf2CY56YlAKUNKaY62pVOUhByuT9gqKnYbDIESRXFtlE6lNHTYCTj6F
d9NVPISBeUN6UbxrsZLC89PQd3ZpOtswtCKxOPJsWsVuKsspSLYYpaBQlYxpDiqjtOgt0ab2WMwM
11dmk0f+2p9sE6K5roWou+FUiL1WRYjBdZdZtu/Nka130jP7arJHT2Xsvpmg6lGzaaZOPKh5sOv1
hAGLbhpTDWLF+JPrOwwNgBnSCab6UVmiTT+TFCiLByDSGbY2v2u5cirHmXYJ2xqeElNqPjlh5tw2
XIvUhUr+/Dobpf4eWIX2jnBGSUHt81vRExkNgjFs1p4Gvhs6genjcLdx1aiRcH5kj+tmCsNrSyTD
voEV8hzR/NUBVXXjqxn6lL7znR5QO4KxhiY4FOX3oA3m79Ru1DdFlcSvZYUtLgxt/cnnhv6uIzXM
q6F1oQfy0FH1miCd+lDD0D0YVlBgT4z6rKVWHf2JoAvkYK8UlC+CRvEdWiMS03ky+tEtDjbDNdTB
OWMbX7V1s4E3OGesEjxyugHQnOfbBU8bV5oGtYrTXGAOdQUlesSaGTtii7yXdm5O34amtB6LYVjq
I8duepAl5UOrPkkD6vSqACHOGAYKNaOWGcw2yWpc24wx+AIrjMPVXo+CkTPy7CfhVu9ROb0kHNVA
cLjqHsU5Fa8p0/Q9S+9ohUhnR8dOgdD0EKmhcVaA4kmytWBtafKgLibwYtdPLmc34/PwPLY3mhXM
XGZRIV+BDKKEFjxQ4A+DH+u3ceZar3ZgZbRsIHNw8LLLeqt18AXyohgfLRlboAp8Yb/jU2hPBrhm
VlBzTClX4xTBKk524bsqNBfWutt8ONGU3LpVV/DAMHu8dbXV0ERH9V56nPIoLsYdq62bi0MOVe+x
i6mwWDVBW5FpRzr/SnAiffUioNvKLAVPp8y8JkQFRBsDbHNj5UTRyTUVV0hI7XPuVJzMCYwXp6ix
qsSbyR5ibzZ1eUHTVKm+Qb7jvJRzartMW4NRYh3lRrtRAl/gmoN1+833FZUSmPQo3Q1x9eReGxri
wx7GeVqjV8OCgbUCvs+Ig/RCjL1Lx2Qs5ckxOvOEgznAF0cKIfYGEfsIuUHJnmuMnVNLU469ovC0
JmhS5pxrwRiKBXLYP7sib41Fnk0g4gIij4haW/M1gg18h6brmgs8i45JtD2NrzszSPvrLIsZFNHC
GzywoojkInYT/VGpSg4rY2z8bdgshTG0pLXmegodGWwM1dG2JMccoFCe1/ZDa6C07WZ2Ts+1Cund
M4wwOVHJXFLLPUTBqhca0+0xSNJLHuqgHl2z/8hgY36wm53eU8gLrw7NBzyFKN2j1ZUALe9S8VOv
uOcVucuypAbXtv32NlJ++ICu4viroGM75g2I5mLla0lyGuLOT9BVdPtl6uL5kAeRVW0tY3DdfalI
wXv14Lf6RRP5VOogYOqPVdYXt3iZiuwb3LERQimRn7XB2nGgBH4I1zVtEQuTHGyjR6OhuoCx0kuv
1WN9P8xznDI0ju09SDHkEQQJcp+U8MDt5BpOWDQlmigJ79LfOUbPs3GWbA9mYVnBNijRe+koGfVn
9ggZ1UQFm8S1U7nNU9jaKB+Nj+3eg5pJwVrTuiicGChpfnJ9GFp0a/lSrfN6du8mul8Q7x01nKj2
Cp8KWktKMKC5X0P0keFTrk3DJ3VOAObyhK0TXdcWzpsEE8whMbPw2KHyAqQdBnXKypjYAGt8cB2h
US4Zp5ISSDcfiZBpTGHJ3pWhez0rPTI2MbdZbnTas5FryvgWa/R1rGgyyffakFCJ21uTdZHAFXuI
0c54wNYTf0FhNf4NMjXvgTI9pLN+ovnXYwhoMDyh8OoPANt/DsQ/HoiXAN7/fSC+73gQvWWfP2If
9eWP/OtIbPzmgv43FA0KQJjdJfL4x5HYcn4TSudJwZVPvfv53PsH99GG+iiAQTqIOoCbrWVS/D9H
YgeuDbE/cJEWxG79n5yIkeZ/PRHbFvh+1wTmA0qS48zPY6FAytqOaUqAVLI0/pVyVnDsZEwEPU1p
WNk6elqi9gsfvw1J5qfMzseDFfiDhF8Wx/43M9aDRxxILJ5N1OSzl9BsI1c6gvsWcMjyj8seexNz
2NnGPRV2zKWRhPK6ojM6s4b4NdZm8hwZBg9j59Dz0numosubajIrO0zKkW/m2HEutNiVd54xK8qI
ElkXao0iKeXiZ1ickjE8i6VnubyBCCGK1VQinW5Yyupd3i1QiCJqgpgtP+agNapZj+Vdy5RapU5t
vrPJAYQyFDP8yM62k/IiaBRTsl5MKXtwYsPJEaF3BmUYWFO2cRw6Wj2jiGmJZOKAJsw0VH3nRBM+
5towzFtRtxnVUOHoHs1g9L/MrgsefGtoHmqj4OOQrjKe6i4I7+QoR/AdFMpvOkOyN+rPJFhtgcLG
OZZQ/CtAqokdZSEZGPKLzkUZqPENb1n8RIrJfo2ivOxWfUyn80pz6Rlc00sf0QLtyr6g0w1Qrb4g
a915kLcoDP7dsABtC44rS8InSU/seSDeiibqTiw+y0IqDee6OtNxjdZxn6MFmUtBeVWvQcZnu7IU
OpSxBa8bIBCz31mguzWdSmzR3FzT1z6kmJEnM5PwK7gc8HqjM7u3cQM4vqCE6nvnTPfFH5a/+Wfm
r4yXYEeQLizgAJDDF92uEIKrcaEFV3xWZxOfKcLLw5UjLbhuKBBn0vC0QIfBHS8W4x7EIGFSqMRx
P+AGhcgBrdgxyuhTLAjj9EwznqYoY/2wA42eqjPx2D7Tj/00L6jwaRYq8myYPMXFmZbMfQQ52aed
2l/nZ6Ly3M4Wu1+4NA7Lsc5SnOudFu2DqBi/MscctYtSUwH2BjIW2TFIyxIbnZ26x+lMdGajBqHc
1OrnMW3Jd+pmKuIL26/9+7bvOI+tzVGM8gG2uVW9wy2048Mk5/6ebTYFlLlpGXjcIpR3jKBoMd+q
WvPvIQsF7arTmJ54AuJK4UUpDOc7zeZwxw5IY0e2QoeHrh5aMrjuffzsnjL1APZNkwIvyTkwx5eD
HIYrnRanbs0hC9w6W0CsDrIrsNi7ZTC3tz78G7r/wF6xsxUNnjjCACOkYbsIzWQVNXGcb9sqZrJA
fYze7fvAAhAtNAxTXpLlJo19uhWwpUmC/pKyV46TvlYRyMhDutY2dJ8vR04bFDdv0BZHvQir+9gV
SbipEtNqQY2Ozck+H2DbrHU/8oG+yDW7Lu0N4kpy40aCY2/Bbljjy+Q0bGJxex1+PyKPwXDNrICD
87icocvzcVpUsG0w2KhZY6ewHLnDseD4XcqqfKmhyldkgxv7haguR/XKsqY35Fr/maaK4JMQZvGF
+aMzvDK2aAKU52N/0SLwIlYt44BmmQzApKzrg2P4CQVnBt2u8XmKIGMGCtQpZvZ1dR40FOehA0ZF
5906jyKMQDkTyM80jS8CdrfHyrVJTLoxjdIrHJ0MNLLzcKNoa+msNJzBp5L2ZqA2pnFI2kGf132v
knlxZDAqaeYoxTh0HqFMyzTFPQ9WcBRn19Z53EIEg9ELBdrss9zAUa0XKuVnm8pM1H5IulphQCx6
bcPDbRWdhzr6Mt9h68F/S7cZZazTeQQ0MQyCRsVYKG6wrNBSswyLHHxAq26ZIeEh5WhX5KPgsMVY
30uXeZNPZy84tdhiDFWcR1KjkzGecs+jqimupmrn1DUmKfjq1ZM8j7XsfP7Il1EXaVl44c15Ajad
p2FipOqMHeQyJev6iImZe56eMZnD2Z9Gjf5lDRY+1O48a/P5uY4tbKlX+hwnDqHGPlW5s3KrhDFt
GGfTdphGm10qKbgT5RkM9brGNu/ledQnzmO/FkrwOzWzErbWMheMziNC/zwupNCWxka4aNyb83mk
OEWVcyF7X2d0Skb2sT+PH43zKBIBX12xt2VAOdQZJ1zNkMrzzyNMqCbZs+3z+S6AqbnAA6c23EEt
Wsaf51Foex6LkpcITxpclaee+D1DoZxtAD0DWKWPZtwJT8um8i7IYUHAT9BDPES9TT16UWTlRK4G
t93vKs5/NpM/bSbZX/3fm8nbz7r7eSPJf/7HRtJ2fmOrRuiazRhdLWJxlv+xkXTQVrjmqM2yHGqL
9EVz+xdAXPwGcFyBFXcBhRnmsuL9z1ZS053fDJic0lmOb7+Tx/9BMcjPgrNtmJZQVD0xLWRGRc2I
/HkrGVp+oAV1HGwqgaJQFta8s/Xk7wJ7P0s4f7yKKykYos7D4CP9/CrUJUuGTnRXTzXLGZWlpRu9
MYq5Apblrmnzu9WM4uuHX4HNzhQU+Y8E8mUT/L9C9O+vSbmKxSaeCir9V9E7d0oO5WEDS8zHLSMw
0N0FTudfWs38NjLGvRpzdqF//Zr8LH96Tccw+LUNFDX917ARXSnBVLCarkstetLdsKXTIaCfh3KQ
7V+/0r/7RtmgUhcmHZOLaJFXf1Bs9cKKVOC0Gv3TzfBY5DgQjUCkSCy9DrzR178ZYmi3E8abv7Hw
/Okz8noS7U9J2xAucNifXxnlmf5mU1abPqZefl2YrX6fFZYl1okvcSP+9ef80/XJvWPplPRZhm1I
8WsDG77NOmh0kyyvUtaqjJp+m+kkVP8/XoVXAqSvc+oTv5hC2oVzlcZ2vaHV3r8CS065RSjLzT97
FYujH7h+7jRayAyl//IqRl5STBL59SZtcYsTWda2Uod5+Nev8uvvs7wKx1ZEUZN9gP5ru1vJY7/J
04Duxpay5iLTh/vC8O09PZ3+7q9f6tcfh5dSvIxOoyEFb3+iVSeG1VqMVprNNLngRAM8s0PW/x1W
6t+8iiMtV/IDW47l/ppKrqcx7RxQiLjhQT1pokPVhR/6z38cR7pCCrRuQ7d+7WjEh1AkQFebzaCh
blHqRYVH5/yzALyNho3vX+cRSN8T3pBffT4TxGt2ZTGD8coll+aXI5P6VqvMv3k8LLf/jw8/WhIN
h9oK2ukEw65fKR38CHVP3FUwi20w07B1+iY1kbwEpuMjuVGGfvvXl8Ivji4+mctVsFQlCq5Z+jp/
XUiyAjIGhIwNZwcSHxVu107XcLtKEe8JGr8FJvHmuQ31zRRaDc0QUFzU8LeoOtwBP49HbIpwWE2X
1ZEZjEBt+cVM1Zhq7lWf9ZshkCYZj4ZYo6f1s8ovSjgIZbK24IobJMliU26HpHazR79MA+fY+l0w
7bR0CD4n7LvpXqbV2FxVI5OBZ3bVZosLCVlmD70hZHJqZDWP945ZYYR6LOs7bVyy/4xnMGdnhTnX
39J4KG8bKLH9Nh/K+lIUS94NdXmkCkqWyQnDg5l9C20yRruIYEu0GqfICdd9Zst2E7edrdaCY0+z
qYDmEb4ahumDk348b0hWzOZzoFcN5ujQzqIDFRpmcjdYWjMdmiQYD10MVxEuSZv1K0JENMWHFGnS
6JrMRaIdaMppnUt8Cgk5ZUiwl0VUcHxK3eWo2ViieCAKAEomEk25cXPLx2lgxtEhBsMfr5NgmTVH
Ch198IPp0m8NUX7kTpYpEinLLWsnkYqhLdOAvpo7naoDKw2pfi/SNmN2PNrY442hU0+Nqk1CJrKt
HbCsozBRUkLDAQLbWLcMp+yCXkLNPJisdLQjzV0SrwWe222hNRxD8sCQIcjZipOAEUlklcbUCovU
k5zpGGpGdScyxXGtGZe/RSSjU2/QfiaifbUbroUZUbPcN37zPW6rgZFHFnbBxhJj8BrqjXvHDMJ4
1UKIzAswGh/GaCZ0CcfmIAbwUxLhKKI7eDw2ZTm8NEy0v2YzZ2VGXnjuKrN+i9A7/XUW0TG98png
NAy1R/vZRKKDa+27YBxKs1GXCzKXQlPN0W6Eq8rvSV8a4beYEph52yL2p9QC2ApjCPytfUCRGgqV
srkY/YLLGuhW2GyNqeDo0EsGKRpFK9d1ZdePTY79Z2f0NsYQ2sBKARHQxyBOHSjkGknmbA21y7e8
cuyjBDU2zHZaEqvXNojKZ44W9tNglIhTt05vx05xdAXs16vO1Yuu27RgPne0Hg8cSELp3vGTSXNt
WAMWgoRt0eDBYnUfSaqXwybTzpkoGC3xwdFwwe8oJZjzbVInnY2c53AalolVMYzqGs5sQ2CpGzPx
TTrMEU81MmGMUy6DMIj1q76GwOe/JM5c3wQBkGB+m8D+AAzBCbodSRM1c8vR1HGHUfNys+pftaGz
EG1KXR1pgIMsi5cuggrTD/l9OBSwzUPfL2+KQuI2KFudIbwMKXda6XrYnxSl7WhdTuyeEqai1sVo
dMl1WGcmfGhO69U2TYlaXBlgi1+0uccXorejLg6uFhKd02pbGhtfa6Ejdsh1NJfmoXUls0z/VFE5
O0yWlL8fbCnThdE9TVtLr1s8GC4K4kojrNAEV1Ws6xr85bmbPd3XFQ66YimGjyRkTTvP6TJoQy2k
dz6yjINKeF5tGgdBcwPyhrFvrDkTKSKRT9Wqy7X2azBHxNWJh0y8EXQS9HuCf/1l39fVtMcJBs9a
DlrNWV7WwQeUqQrCil4L88oqy/C9YCmboLg5Iewka7Q+O7PPHo3abIJd3UnzZYLh/JrQOvc4663x
ks5jpXZ+QCs1Hg7KitdUeo33ZHp0kNnUEVyImST0zpli9hYiKkjhWXAkLG9SynxJB2N6H0BK3Dkh
E20aef22Ysww4sch2WdF9J/1DEgMrIYnYbgRAU4NJiIhKyJnHt+w+E5Ep6o2XZBx86TcFQM4agsP
kh019hcHtBRtswaU9M03yS56mRWo6sLqO+Nbj+2Hx0UWVk9po8glKjUwNZ5Ks/ikm4kOgIR+WI+c
tP5izWp+zupkdKl4ZyzmJZpMidoF0cCY05y4G5WRmOEFUXVzx7WsTOTwanybxdDoq1S2YO4h8/fN
oTPEdAdQzPly84rYWGyyC1il0AE0oOtp+W7xDPgg8KCRgzI1+yir1grQihcfRuAuxqKeNWjD+LLp
NiSKw1tXlwyJ/FHNTNoT5uLeQBnIe9c2WrQynciNuDe6ju6L2CV6XPh6cu9zzQeMLqTW76Kama/X
GUWXHUqcQDcJOru1a40lKD6FaZdu/LCuvvQwMvq1ZQbFVrUq8rGWkwS4RdywjoZVwjGkS+87pFe0
Uq12EjRd+FpIznX9RvC2Rt7sYu206MbPZJ6oEq7gv6CWy9L4CFiDpotUTCKnIpKkiUfMdbK2k1mC
Q8xpa6Yar2t5XibBbNaoq2F82xO0FisMKfqRJqwQrrPtatUWQ2Q7IAfG5R1zQgBhUoQW6fd8TL9c
fDsTLOjCzFGztemy6YxebSWHvqMEfUa61Xf1EKnEnqxvthmWT040Ygccax3JstLa6JEGIImwpwok
jHAypi+zqQ1r3eVdUV+aeebLbxqD5gAjIerP2q7FAtehk6o6QNIRd04acmtPta32+qjZgOXDKb/R
2wQFNZuy9OgaHSDIrE0N+6pKDaV5VMnEPjKs3h+w5zE0xzriH0eWOLrp205c1YoOXa9K/OaBZw5i
LQu7ex0TbRFEzHr7E1/QsGPy2XwCrEWjTKc0nnZB4Xf3fZfOisA4vJwr5YYjWX64oK43NYP2WpvZ
/NwJNYOAMbvmzjci88asxsTazGPNyuKE6cU096xTua2TO8NFVL9O9iS6NfaMlqyQ35pP2Mfk9xk1
61uXkllblYmUjyDxYa/PdaTdlMVkM2eOjPDTZAt/wzZAvJtGIisv4+8OPeQZQCylb4p3nbrIW6ht
1Sd7O7P1gsBqCc1WKTY8XzQ0+pQNxAPH8ed1RWFJhlnLNKhs9LWTlumZfuHKBX1cqzldoYv373Pm
DNW6kwM3WYOqdcFYniKKUbVs/BLHhEzdum3CnpgWkpysJCAN6Sd3HDDn2bPj0rxHS7YhZfpzgWmw
Fojcjq0hDpv4cvN1WfYExF1DVgO2Oze+aOqQZDK6HZK0M8Zcr8p3nNtU8YRbscuyyw39Xskp1i3e
ZII68Z5Jncaa0W/0W0pkZm2F79UHJlEPs0nlToz9RRpTLtYzLZsPbZU5V7WZMqGttMpPN2bW0NLS
zb4EJJAJv/umsW+INvxUcD3NzO9tdKNG4u3p6VRkI1vmEB96N4tYhpwQ92xCs87aKmA5bkxT6wgw
0W1NncbiPyQmW9OtVI6a067GsBkf8WyWrYS97FcZs1eZZHhx3cEOvNnIrZcWlt9NOxcu5PkhZiM2
dTU3AN++9i5EWZke7t3soQPCivilEyMeKz1v1sKW/a3KAt3fWIydeq/Pk2JbT0hRBKqiNN7m4RgW
W5HMkMSMKsGeyrkJCu3g9sUVFWOjJL6j19+rOsRwacsqi9koQ+fy4oHuV1Z3WGfYAtzsgxKLbl71
pWl+FBE1j6uq0i3HKxy2URtqwJTybKXh0jIhMulbE1CNwGjW0HBkBAAPt0lVqTv2cx22jiqPHnpO
B9WmcBrjwixAapCkGynQRuTMv9dNX19qlqAjCxp6TWMdUs4nRpv8pi/q5lkY9fjAt5Z9wrCv5CqI
fSKcpgrL97kJ6zscSvSi+GHIPjhKc/e1KBjaec1Uw8HOJ8O95vRDEtm1C7gEQxQTSXemRTKS5oi6
5But0NdoSflD30/ZSSjmbp4rKvXoE/D7GH2Z2YuxA/xTj7iAx6210gtUWZvHJpzcpZVVa69kVwvL
M8NE3VPgFkLs1yqsJJYWpfS4R37+qtfmgCOuG6mzMGt8616jp+57iqBPT0DaY5kp4m584P4SCfuc
fPwKqQmxyDTMzZttpANtf5zeeMTS+BRtqwqmu1GrjCdlMk6gJrR4eiu7wem9YY67l7ly6mdFVx8W
qFlOH8Eo6KQIc0e/yvVEHJjkTycrLgfTo29cFoe2xbm4yfvA+XBoJNsb5jw3rEaye+2siToB6Qf+
JZU0pLMmyzjBxB9uQtvu7JWu4uo2BCaN1Q6JgH0159BvoYmJzCV1TRlJ3xChxO44PoW0zRhelM8m
tl4jR18v+8b43nElcBqJSFR4CkPnWxQk2o1WpP0HhCJX89ouZ0PbZzE/GNq6tcnaiIqZfKiH05R3
6tTHy52ZxVr45XBcvR/1Lg33zYT3h634YHJ0AWITrae2yOR60jOI8Phq8mOMS9ffKAcYLgCIYSBu
PoDizis/f0+cqS95rtnourFVIPskYqonLE0FRW5J7ucTfBOVf7eSLtHR32qHHZPdihEPQ8A+xGrq
6c1XyIuILoH7bNDL0rBwkorc1FamMn5P7M6wHUt3Pw2KTUQcRfPBdvIeFoTvO9+H1Be1V6V6zXld
T8XeKutWrBWet2eKCMIJzqhjCo9VspPk4NweOEGvcyHYJUQK8BOO/lDOqX3EkjalfI6mTtZFbWgv
JY7BT7cyOjaDRdLdLF0Y5ZYHdXYTVvX0MuPUe1BGQZJeZmP05ddVXW7gX7XfjbYNPrt+TKgzyue8
XTuBFoEOAEH5NfGVws/pl7hw6dssmbU07wdM6eGqzosF6WhQY+eoqX9Vths+dSjH1IzUAVP2JqeD
ZSWc1pY8dVw/2todjqy1H7vGZYuZNVrZbLf1FQ3YSFk45dxhT2i+HFdOiF7phZHFHgFYBCOLuiVx
sQEbUUx0KmXYONMCQZl7t8MtKhtqk9f11PT3zDmpIq50jeV5GHUOcUZVAkLp/cbiRuZiICTmZMGw
VQD/50cqaIIGJGom0lUwJGiPBZSuT8UJ5yhUNH5qWhk3K4rJh2gJU8wN13wgyFFQozJ7fUQX1arq
bTNeWfUcQ1UiMWHGTYU12e702mukE9trhHAXJEdJlfamMEIMWR0nGN6WatMM/2EVUFUauY1xZWOe
fDBjf8iNU6tXvi0fVNCKeT10gHY6ZMLRCZ3T3FpRfWQGERo0H+ftAl2vuydVzeKCoqggYOWoq/c5
MWmCxmfUBJeoliyITpZW1gpYUkuYf6D9aQz1EX/Y5DDaBDRqjnszLu1oY9stZIocBZe7kVLq77aM
05QF2EZKjuY4p1o9hHiPrX2JEbjRKK60YqoeNVEtubpyKh7x1Zr3cUM5zKqlOIoqwdGPniBpQE8C
NzRd9nE9fklXkx9tnLPQySnlDGQ6YwNIv+Goj1Yap8lC1qGJPNWHGKoQXjd3ldnJcNsa4W2r6Xhx
yyysb2EE2IkXdJ0b7jJHN5/HTrOSDcTDFD52wbR4RXiFPHxaT6G54THgss5SZ5tfBCq1q2c97hxx
6c458fTCzCaegA3q1WZSOr+UJ2ssHTB6KDfj2WFKEQFtbdTAoyVFEzU4E/pOfJnFud/X6xnB2bno
RdjXnUePFiABpwtHEC+NNaSS+EXgfOUpq96qgGnfcvAMnf1QDm59ghPSFddxbhTOGmZ8ylRTaMQ0
9/7sWN2pDodxwSNA2cjWc8IEkE6s1uyO+UgJ3aEcVdhehlPW19FaYJIiL5rOXJQeKVIbJAM1KKX2
WLdqbo4GuZPhFW+CnV4H5dD2/naQ9H/vzNB22RLQYiDwbVoleK4xB/ahcQcQ1as9O83n6Fg2rUNQ
AQyui3vf0DlYthMgEW3dYo9ggaSDTlQZhSRzjy0J7AH+/TWxnabA8YG1mMmGpKuKXp2yw7oVrCzB
XOH72NVuILZITTVfliACZGwdk34MDtDG6CrPSrQ63LqpEgVLTZp+aqPTXPV50ORQYboBeEwogZfu
po7+880Iw4OmgsFgGGlFpuLEzQfImdBEVTS1YtUXHA0eeAbG+Ea12ZzaBEJVF/YQj0oeoDrfd2Jl
HzQVRoph55QzIWytIqM7cl6eIszOcmIjuXLTg5BVTD0QzSzoRXHDd/A9Uo1urHLRkwXhgo7G6nJ0
gmo4WX1h2R0jNOb+t11uChpWe5la/gpDd2DoHlEDrYM/TzNedM9i1SSPbcRzdZWE9hyS1bKq+AFq
IdFJ36ic6pDUlhXdjfFIxZNujwauMxM8yGEspnnkEIkLmSKxCdOMuYZyUciJaI5Z2Ma6Yw9HS1hV
tbr6ZhS2ZlwkSCtyBSkxk88ZLqM7JJ4CtNHYGG4a7QKrjpPxYtKbUZ83bW+PgbOLOr3VeozyNMMw
K06MuvOZIXNKUunKEE2Ll3sabJ6w3liWaX05KEwy7Ig1q7KTTcDl38wbW2Wo0L9LVP9xDfzgGqDs
7AcFZf3Wvv3xL68xnv73fz1+5p9z95m+/WgdOP+Zf3lQ3d8cYS+K0aJwSLVo5n9YB5SxdI+ThERF
Okti/Ks/rAO69ZutJH+PQo4RiODoxn94UMVv0Blt/oyLpxqhn5ziP3GhnjPB/ysxWZZt4eHEhSql
hSPWXmKjPyrQgphTxmLjrx9vGMN4H6+Rdxt5N4F3HXrXt5+7h/3X88f+/ocv6d+I+ubP2s6fX3VR
/X/QvWcaeq0MFOn6tfIej4V3YnbuPfN/3j8vA29c/v/nbvPy9HZ9eLy+fHv4un84fBwH7+/ex0/6
2p/fxiLP//A2RCZHbU748HRZ6OK9Do9//TndnwW8P7/ALxqWZPghreVzFt7z45FScu/18fnx8P5J
xMR75n+vmTd7p/ebu4ub19NF4F3cebcXd3cXl9d3d5er683l7u5id3e3X/5ps99vDq/315er/f1+
9XJ/vbq/P9wcV/uvw/31/rg+HL7+5v1bi9z3F1fHryo0lZ2F0jre/9Xr1fNx/+3q9eb18Py8250O
V8+Bt7m8u9zs9pebu7ubu5vtzfIW98f74+F+c73/G3H/3B/9V+8FE86PPxaSVlI2xvm7fF8uG77L
9/fT523gnQq+zdm7+zxFfJeRF/GPuC69u93n6ZOv9zQuV/MT/+VT6d2+hN7X28v118fL2zH09m9H
rq6X2y+uruP91+PXR+GRWeWq/Hpk7uQ9Hy8vX94+Dl/3oXf8+Jvv95cqlj9dH7/6dohcStuy+Ezr
7dX/4+w8l+tWki77Kv0C6EChYCMmJuIDcAw9RVJ0fxCURMF7j6efBXZHD3mo4Rn1n76teyUVAZTJ
ysy9tr+/8Nd/bl13c7Ld7jzXczcev3D3/t7/emK+sTC/epny48ukO3vK4gAYIE/INPz26/fZj6uc
5/1x8xq6N5e8q8I9fzq9f7l+uTzyJddV9dXYa6fAu1XXjXrILZKHVsx9bT7E6nOYXhMBu13Vu6V6
//WjvlGJDoczaXCwDGqw0j7EomJn0meQ8wMfK/mLeDzvW7kn1+cO+u/ayjcINJ6X6SVWJFf9G314
0HUsAvRTZXmZ0+/jdBf2d6GMj/iw/3HfNRHW62ubh4qU7+NLALZYkFuJ1p3h7gfYFvcmdn/8uH45
v355ur78dau697+OLee31pRPr+LdoAfV/YUUvk3zYQD6k/yB8YANr5uKs2m+tUlVNx2N1faZ6I6w
dT62sjDJTWnRxOAI2uM40g4L+bOi9dSka0R9NbEdIhuKFHY+hiQehuXn11/7cCw6WQwd6pnkjISE
8MaLeTe3mmHsmrILbR8s5HDRjrN8GfRRu2mSOD/SK/HHoUyBxwAHO0n8g729jGWsOnRP+VndLbfG
EnaJNysdXMtsyb9//Vjrknj/4dbHMlRatSzHpovGXn+Wd49llRQWdPL7vt6VxpXTGsEG9HV2ZFL+
aRSTdYKOVhJYqAebwtA0UyRRqviO0eMCQ2ZzV1iLc2Tv+TQL14ehkdJCGoH6QJUHD1MZsUQhjNSL
gr65jXQpH8YlC4no0RCexnmjVW4ZdIlfp7bha3SG/EwKg6rX379Tmp3Akevof5ikB++0j2iyKGfL
RwJj+hGNXO5Iidn7y1Fslc5QekdJDZikbg4indaI4OIHPfeBtol3VLfJ4dD+/lctXDRw2bquOjSL
SdugOVMcLGzscIYxMi1yEDXiwYbebITNzt9ZHP5rFKGxmOlEWhufDsIlE+1kYnAt8YtROKdRLRyv
J3HgC24ZRz7OAYDo81gHq8uBq5ULm7HoUIF5md7A86YY3O37PjhJrHaTKflDCcygHiwvXKo982yj
1OZWTP1emOPeyqaNMS0v0tR98qfbRA7IDaX4PiV/uRE47G0okzleTKJ1Oio/TqRIOGNPqrf38Ydq
UYsjCiaFCnqSvFDQDpuvJ9S6Oj5sBXxqOilNWugIDZzD3VQVgaRHiRcji6TcdrZ8lHZEJiFpiiML
9dN2sI6kM7F4MPoX3pBp7zYdWoryTJZIXAKZmxepoatUJqR1ZIEchsjr1GVpcP3gWSDRrD/Fu1HK
AN7KVOuTH9uDtTGTeNxm46BdmhQUydRGxsnX7+/TzLLXtc5DoeFTLUPTD9Z93Ck0D4pm9sV5c21c
9ffFRfPo/NIvJ4pcDzDK7+fr5TJ6WX7H185psEHieSQAemNGvv+Ghz/CwTOPE7ZN2ciPUN7LW/WG
ppjL8re5C0/lt5EmrGu7d5Xv6nUyu/VJu5dX1BaObPWHb/3wJzjYg4dI6lG/arjCOkHahutBqG81
Yzwta2v79Qs/nEYsDylNVJN00BPnHDZLKolRqV3bjb4YqM0I+ntum7BQH4+M8odh6IJnS5DMVM6V
g3caVjJAzI4eXY/yE7uuRn8exKNNbxKo2rVVivx4ehpV30ms7aYO3Zrz3coxLK9wWEQe51r2meHU
j8u47Q2k5tFZ1oz7XG/9XLnQSmo6q0cndReZvDjRTGX8Rzc+CfG0mpAE1YnASHRRf2l8QFV5sBB/
gSncWCPo5vhX2VXPnNdbo0mP2Tn+4blhK5n0iABqsuxD29Yy0clIBjxuXi7OjykN9ecyz45sOn8Y
hAhOlwa7P83Ph5ZgqFT7TtNmaEZzrm6HZvhmQTk9Yoj450GIDmw2nDW38XEnmCDJkd5rR9+gsdp1
kLW6GSX4/+JReF+rLIPZwv/5OAqGIUZgacnop1krz+mFxcIa648ju8x6rL9f4Ux6aFwmO4ytSanJ
df2929Uknn0iqofRn9J0ZWJnzq0jE5DF9dLvyjCWXjpP2hFDpcOL1dug9Hjw/lTWwKG/dRBiz52D
rPKH1i5PLXpuakRadFdkiqKC2qAhUSxR6mdYwB85r//07YRFjA+2iwj8bdN997yGzJUiTwveqiFT
v0MH6ZOV1I5snH8ahb1EB3xG2Ma16eCtApVUl0bBUTYPrW1iZP2p4Iw/gukTh5vj+h71NfnG3czQ
bedgc1QyOo3LNh99GoulW2RoIHFeDq+HcbZP02B170infNuCu+e3SGzDx7J9wu9orw+AeXWqlm6S
5XfVaG1iXRxh1L4Fc4dzyzRNbgPcB2CqHcytUOuntOe09IVsQ80Luqb4YUyiumrict2L0uDGxEVh
v3Ab5hovwvZbO+UY2qpmRtOSsmjFz6833/WFHPxEiOiNtUubUMg8FMw0OpVmWyATtEZApvksqSlI
8KUZPutHlu8a930cip3BQubv8IWI2w+Wr1HZIQ1qQ+8PsS2owNNcguYv3Q9mVXhBVcTni1T30aTd
VCo15798TqGqtgXbzuQf60T/OP+6JmjsXk0gxeUFVtWWjiWj11hDhhENZhviyLN+mofMcw3dqop0
DFj74ZGmiow2h1mtfFSWV5nSPVZynNzAmp+ztj7mqPxp84AdKAxNdXT+V0rj4KKiUNObGttKKStb
3UadleGi6Jf+xMR396a14oEDZsx2QO/s7ddv9dNe+TbyGpHweledw8e3milOPzStk/oAiygHK9V5
01ehRzffc+NU+6IswiPf8dM+woiE0BZyMvYsNA8fR4xlO5FXN9moajraK7whXLqQjvl5HXw+c72v
0+5msyhQ/+mH5PDc6Nda3lKtNABDnud2nLU3aIsnudpq4ONZRlN6zCP+YCkyKEpxZsw6JtKRw2ir
MFDR2l0D+RfGzM84o/QGJ7vHqMeI5MvXH+7gNa5jGbjmkY7grAGZcXBHG7gWBBD1cr/rYvEtSKpg
BZhVf/ex3kYRa6FEQyaH7mqduO+OlmCZO/BiI8X9RsIwFVHy0oDkOXJ2fnpvzAeEPJz36E7YxQ6W
NjXE0CwX3hvl2dze5rItHjR1rrJt39Ttkej78AJA0gO9psNBxixTeaSDCTgvWp/VAyVnVBfSPrEq
nUwI6gcn9jDzyPRv6hwblNSLel7Mqwq/7Kelgkvh1kY/Jxuw3iXQhNiyouccgvUPBa/15NUugExA
wijGTVTEHUYWeqwBY54C22zPcEBqYbPi4vntL6cBYbckkUnUTY5KqAdxmwKKqWmAu3lqFwEtobnK
pb949L8e5WCXQAXEKCSOcDpmNsjDEBTP95rWbxqlQUoUNxrClOdasYcnEev62hZN5xnVMvPu61E/
TXE+lE1djPlHlUwchlT16MS4RvGh5JI4oL9oTc6TMjgS13zaKZBgcnCy56j06GqfYtLZqQcAIbgh
ObVmwg7r8B8duS7ZHvVd5VmQWDD+LtpmCgr4Nw4XM/rm2Q8PJnzHuwOfUeQ+6cZ6Mya0RBt0OR9Z
vEKyOt+d12/DmIJHQzVMLuHQMyAVYw9BIMz9elpsaANReAmEMvXUoV5OxWhXtzW+Ql4YxeG27aeI
nt12coWop51Vt+GeVm3x8LffdI3MuWLoqNbWTfLjhpLbnR7nCbwVh36QfYy0akuzujzy5J9nDqMQ
oyITXAMGbX0x77YtulPiPK8ZJWmM+Bb0eXQ9JsBM/v5Z2BrX1ImuaoREH0dRWhvOCC2+Poajyxma
hX6nxaL4L+YK0Y6GJpBVQGz8cZQ0Kg0lq5yMmH5ItvY0aj7+oPN/8yw8CWktBsLM4uMoizLQvyZk
xn4lst8lyudNG0KfPDLMp42EiY+Bts6XIdvEZfbjMMQEGAWtw6AAUL4hs8CdBdNQX3RRtyPnmJ5Y
cXrs5vL5eGFQndCYrClK6EO59RJ3gG+IB3w60oHqpZO611NQlEvS5H+9ZbGBEB8Ty/GUzPKPz5ca
RgvNeYp8MsVcw0RRF+fJkqWV//XU+/xIzIUVOkAoDyvrMBs8trOutiVJ5iJMzcdq5MqBiVMba+bG
MTpNvn493OfPplGaQNMiSX0iDj14LJo9zZZQhOHKwTpt2CVQhoyzU7hVQUMYLmLpXuXT7v52WKYL
B/Va51kRD+vW/W4ZJ3ORSGXOFM9Ui3rcmALy0Q5PvfKq6xukV4I9K/HDPG+OZJUPLjpsnOs8ZTYC
WuDoeyvNvxsYrcmA3C1S2CnH4CwqrfwktcJkR9vRjAaUnn4lS5XLWkgklHkxHnnuz0cS+SR11TaT
kIGHdnCo07HSTFmm4CSnrr7QoOqjlSkmkgGLJ0n6udLsQRyZUus3/HhYMCiiX5OTiXv3G97/3TMD
IoAURFudFxi2sqFTq3bHBJuwrz/p54nLKLxfTUhSM0ypj5/USZAQkRcMvKkZlvEcyBzZQGSSCqyu
hIl15CD4NBwRpYauk/rMuq+9YeDePVTYT7rR22g16HdXd32e3GdS1feIuuIjO9unkZgnnAJvV1Nm
zeFIVCQd2sPADqXBVJwWJu5l7SDSb2PThNuv3+HBbXGNxjQWA9+IW5sFxO7jOzRj/tWiY2oYYY94
D2JvGr6ZMHvj2U1SqYYX3GgtfdclXZjTMzcsxfS3ATuXjjU/Q6qXv8nSDk6LrNUbalWI++TIcaRU
WCmiU8i7+7K29b+96KxjrTym9R7HlDnYBGalT/LSzg0vSvrqtE+V8kLT42P3xT98Pos5j/hecNiy
eX98p+iRi1whs4fkXE3rjaIrUGFD8qyqV4vQOpay+zzcugpo+gJkSJFyNR94v7NNiC6A2Wu6l/Tm
cIaosV3lceLKynGf+Xq2/HGoNVlD9Z+EmnWw4sIUWUM2dzyZUq/enUaNkLRWjGpbg5o+Ekx/2kTg
BnC3+s9gB1NTxBUKYyx06EIfxm2lFaPbgdE+sj/+6ZFIhXOmU5hn2a3//d2qZqOaNWCoOpgqi07M
pGssPDwtGwmKbXT/xfuj4VezONS52b+1mb0bDEYY1eme9xch7EZhlKkbNdaVc202lyPP9Wnff8O0
UE5ARU7m6TAJvwRzm4AB1JGw9O23aJE27depetrjG+dD586PLOM/fC2yFQA7oNFgRHII7OidoZFx
2eoe/klIVnI13DtWXvpfT8A/jmLqtB045O4+pUxb4VTlmKQ6Jnt6clUkGe5hfZL89UWYzAv5d0rx
ZKm53n+cE1PUaaVjZUxzq5zctC2inRiXYy7rf/hCurTJ8rD5Ah85vCzyVy8t/ARMgLvQ+sUXrDa9
GdLIU7dUMLWiHY68vD9MdSprKrUSCt1kww82iioIG4X0Pv0ZCjaHHoJuLBhGMpCvqzynP3KIWbyk
DzGAIXQaJVSas7ESI4P18SXGiLIN+A/SM+i29swk6hK3GEYH71HMhRvTuRpGNTySkOHquz7Fh3Eh
vHH55kzRCLacwyxkNySLtsDvp35fd3eVCOpx38m4O6edR4JdrIwaeavWKk+yKLGHM/OR3Ptc2WAQ
lsTapk7RWIiGuvgmTJCMuyhUJ5rN6Jv3+sbAqLOXYX6bAmiQyEVLRGCd2UCUIozDaHeo9egWYW1p
0ArflWd2pWSNF9ohDr6VaSKt7RVQlFpttE95lyyxJ0IUpV7fldo2tJaATppO13/q/OGLtNLhD6TS
Whku0ALobA8rdM1pb3XDNkL7c5fjfHrSRGuHRQkY/lQFTfHqKI44KXIZdLu0DpJzI4aivePXTuhF
rZFc0cqySj/qMds34JDDTVeDPcfSCVp635MqdqFEl+dt1UBcj+JasbZzY2k1fMUkfMIhqOp9I8Ql
wG3VRJ7NJoDX0zHobTJhYGcqDzBz+ZBiX40pahL0d1wI06ceQkqGBpgKkxsqQtz0ZZXMfjpz3CPC
FTFQF7td0Aeb5bwVy9T+CoUCbRwkYnrn2JmcTwqYBg+NshTf6GjSUzePFf1ukCUimjbr4rO+QpuF
rycuj27d0ruRhStnDyIIHGzky+AQEaQq13DHElgtpJu8LirtflObLUoLK1ntRZTVhwx8n4LrRmvm
9c7qwgB5aSbHBYeXEJA5uotxr2gVBAY70uUI3zyKn2ZhRk9SqRWQ3u2kGSfKCmP0e/ofXlt6v86J
hXlpc9uUF6pRT40bqEt4roRjl29kYtkvCYIxDcV3aOUepAtdehmWDPjf6Fn3w8LGBu1RnOoPKEeQ
4s+tcZEFnflcU9m2zsqhikZojFZ9nWo9eOHcQVHmIjlrb8JAgYKj6QGus1o74zi3YDoqEMDUuFch
WMvtzdBW8sSIlwipChE0tXR0qoYXpgzmydSWJ21f5T9SbcqunXEof/VR5jyAFUgmD8eu+SysmvxZ
VHr7QCVN+R7D8fwZFqu0FjG1naBvG2E8WNaAJivWCcTMeNDnDSpydNmqRMbiFdGAlhjErokqSIo7
u5sHA1i40123Q1xZHgGebW5r6DVcGSMzO5NMoN8Rdg2BP4VKC/VyDEq+VirD24Ed/m6YnflRsfFw
d/HRwrk3m6cRhZJuo9WOgMpvgNob+ZbbY5hsS6qjMBSGaHnE7x0vrHlR2p2jzZjLDsA6CyJVjLG8
UdeX+zwb6rOQ2yTunbLSf83WgB2AJSYr3ZvOUG8aOSFbaYjdwD86wYyGOmycGyVylv5UJZ30QDZp
MbbFIJULbAvNZ6VIpu6E3oXiTEU8ia7TlN232LYzfdsGXXiSLjWIDUqBqzo7U/t0q9DdM5yMGhHF
dmmX7KK1BuMV9vR0AzZ6MZGUD43mNryCFnl416g+Lm/ZnVIDWlYGXb/SxlZjUSKQCldCcmd6XRbb
z4uY6sscg5fSnbM8dDbULEtjmwNQOB3kNFle1Sqzs4mxSrB9aU0W8nrAu40LzqJIfEEygWZH4hDe
nTEYP9AFjQ0StmW65xAyrV3fzgOIGIEueCsUzVjwn8unYjvZaXKtgfZX0fkZxl0vBow3KjlH4Jq6
pr9slxyIw4D0JvUqzQp1D5dCWEY6i154I+CWEPxZLVTA9V1zZqlR+CvuUJ25FpDip75t2+tFVuG3
siiUZ42L+O/FTGp2DQBnZOBEnvlMnBS1XIbU1Yv1oHiN4xroTVMuWXRVq3TDUm+a59tkZXTT9pyE
P6sxzn9XTC0MFQjKh72YIzjVE9Ixnrsb7rWuBxRkQB0B3zold3rdmi8E8HW8laBSL6n+i9/BlBdX
MD6MaWPPc/ky1ixqt09b+cPJYbvse26dsEtwPHqOVrNYmlvwOQ8nrt1+LEHvnnb4EP+UeDgC6l+U
6Qe9SpO6dXjfF0aCVJlXlzNrTbqpt7BkhboJJjBErggVBN624ozpTsvj4VuUBMo3qrLKy6wu4+Va
HHjGN3bgjEDsel8Mdt5TSI17KhmIr+R2iifyo5ExUQXRl5paY5ZG+qks8v4nwRQmKlPPZFuFwLcq
0K+feLdwIkD1aligmahfQnOY2RoTfPY8Q+QaR3ORxWzLbVR4g9oDqeF+HNyj7VztNZZ/mW10XZp/
k2oHVLecWwmpYcqqxEuhGF83eotJOHYpJ9Nq4oF6PIAXgXky+l9yVQtCT62742AzfziRBFjVtALs
wYA5SPXmEyI5iQrPClF+K1NjPjtvniJhWjXYnvSr14ghleFZpDh4YCm1mpEMOrgKOhCy8/TNrSSy
RtG5czk2vJ03RxMQ0+n39M3nxOkUoA+YYuF/otbsfJ4W6f199uaQUgX8pK7x5pyC+HHik745qiCR
rg0kpHgqIUukuXELhhvAhm0tKECXVOCR4sSDFm11s8pHj/3duA/sxZj3ptKv1Fua+TahEpUgDeiw
W2jlX71gAvhhEt4CHGH55hbT2FFZ7uo5x0pGf7OVgZFjP7RvZjNdGDkNym9QRa7+ZkgzxwMAdv3N
qKaonf77tLrXtNSFG18JgT7yWlpnAjeP1w18ae2hrvG/0Yc5eSYz1VwpcDp/TqtPjhKJsPEocgBm
oOM9EDvO/eSiLhQMdqqkShUX6Wp0GbzZ8GhaH8/bIAXNttViMwGgAWDuLqVCq/pDo1SI/cWYIlnH
yBWsTqb9gCdVYkOSNknLi59sNh2cgVS6imERd7CKd2YKpsczWoD9oKRWUyH6tERgQ0plySfI9oYu
/qk5qW65zlSnWDUPZVk+Ody/Yl/hfCl9lY7bW9BPISb1RohbzxwJ7DhlzLvfdbAJXkdbbehuXTDJ
2ip9nj8SdqJo4oKQLbu2g7lB0w+lrXMrKONgP4E0ZtnV637Yl300byaJhJXZbDc/k8FQ+y01RiAN
HEs9AK08mZHSxLmSnA5kYHV/GmmCIzpjG7VITLSZcUoiseWhs0RNzvo2jBFHF82YrJ7mSl9BXYMN
oGz0sSusx6nOwzsrnZrRI33apKGPp5gZnlDjUJZ7W2lq86qj5racVEW9ZKdWkdEHmuKNvkT4xNha
dqaAkVM2fV9CV54GdU6/RTIaTsMExyg/lKqinkJ3CrVTIzfS7pceEWRi3NQoKf5WlDCzTV/mPRRv
WELzboRKSQcgRTIn2CgIkUM/GqohPtVTVCpPGANVwbSn0FIDfQLxPDuntN/k7XkjQL55bCd6f5sR
3/Rn0xDNOjJgzknVjWm2aTb83TLZzmU4Ot+XPKPZbDQG29kDeJX6jSTkCbyRGl1yW2KLkn+3Ry3F
mwTEaRo+WDgqqy6cJVt9TIqpTVTWSZ/FHJ4GVwZ+p2GftHo9gPGGAqRyJaBjyE2rHN6Z5BwVHubZ
qLQJ0nJsgDkMjG1scVzuIKqM6Z2o+XDn/ZJH5qkV43OwS8ouQKpcx9bwXUAXXK4RL5sCQwY4CDTk
jfTkx5YbFlY0vNpBAJIpiaux2Nb44Kk0hkMru7e0Ns6u6pWIuLGwmjEW36yMQMVgZpbOdujDNn7u
Kurf+ASMXFuEZ+mYUnqQwRqcotCLb8Ke5oM7XBqU3suKQCq7qDFn5SIekFyjnw4Hhd0gLMvHtkd2
T5QQiXQrg6Uh0jON9UIGgYXXUE0hA/P54pOq6pG4u44V1Kh5iS7ay0otBjZXBB5ZvR1K9MdnXUAO
4beD/Vy2QRYutRc4bI19UZp5N9xUdmbIXddAIydqbOvhHi2FtR7/Ixa3D7PoBviEltUHzVW+FKTs
AUZh6eFBo8UktXPisvulpnZKqNZR6icjYUSXZULnnocYODsph3hYTrREMbALGkSbz36k1EW2jSMQ
aedOG8UtwpbEGq6FOuEV0pl6/4SLdDlfyYbEuSubRu1/IeQwio1tDMPDlGhs0bY16rWv2w0UiDDD
ZIcikSg2co6hMsKw0mH6q8lY7Po6EhruO53FjcLRjUbdgnmakO2LGGTCJmmCuiKkq5fB+h2Ulggu
YZ4T3g3zIr+jSY9H3KSIb7Z9l8bhTa7llvQ7EI7KGd0BSCwwAVRz11H0ZKItMRm0u46PWGzhiObA
AoOkgPDkZLq5t+pwlJhcdp1V7pZ6KrHIagH3AKdru/wiTQChXixwF1MOMi0dNnhOLtUtufypfuoV
GMdnxlAl3fdRL4vExDmM+5uLsWIjdg49+vFJ2KfsczFGPcq2G5vqd4ClwaOwlgUWo9L01gkUsDDH
XFAzkv0QjuGN40Rt7oY6xTuvVuWYnYVKnZZeXIWo2Hpy3qeUZCWUnbznGkUmTRHXkDVmMCnaxJ21
gifGllOMgen3JtER/4ZHPMm6cmUqzGHMSe8kJkEG7mJx45XTPPyY5rRwrlO6/oIf8SKK6DThZmmf
Qb63U1gQJDXO4kSdi/NItppxOfCDL5eKruEjkZetwe3TyZq+gCYb6ZmHy7HEKEydmP/tWOnmdZQD
wW9c1O7SIrZbwvweEL9SPS9JPb3G02gYxb4IGOfGxkArwOqArPgGnJZ6atkNxmIkKA17/t5HsgR6
EqoyDfcxnmfi2lSz/F4MTJfN1KvBtV4V3NXjvgg2fZWg2+CFJb9DlpSDbUxiy21UTBWQtwhaks+j
22eYc9jdmQOrEAqXdPTTYEog3aWT0Z+bRmOwFKBMFpvaiMLIpVVD+92NgrYuEgycDG1a1T8NaD5c
xFpruk4sOulYPRlQy9JMIWambRlGW/4+uuw0JTQeueKWy27pp+w7vOFo2eTgD3PPrus2cHWj08/n
JCzlphxKrd21q97J5QKS9btWYfHQNGJp0aYZUuv30iS7YdbKagcvazgve2GDaXCi/pmzOR/dRYzo
+jGarTFnSZP0zCpimBM91mjjJtaqeiPqQf0h27jQ9mWyrvNGhV7FFc3CR5sK5ezHSLbu+CJkEQgb
gpsuysjXRcaoNV5Sz8NP/GHNX5MVFhkAomm5qbp8JsemivrCaqTFhF0046Frkh7XW4Pmv3rKxeJ1
0Chf6oA07baOh8necacsqstGUSszdGN1UuEIZvH8y8JAiM0cvpMJIBPPghdjyY1zzQlgsTpT76gb
Q02GWzIktdjgXtTcZrZcdD/XlnjyRlH194siM5puR5p7/ZEGuicAQmAkzFFvNG+O07bGBq5Sf2NK
AzFoEtQsvHlUuwWrLkHaVWmS6pUPl1nuPCt4EyE1C59tI1NIDOjNCKfR0ZNHEcMc9Cyt4/AMnap4
LqH7ym01KDO4OnNQnsZiAZ0EQzAVYt8ZvQbyWIZEIQmXxN5rgWMId5gGwSueWp0MdlFWPyyZlLkf
KEG0cfopf221uOUOW/aPYox6y4u5r/MDS4XAPOLK8B0d35i6dksy1G8LnZnrTGZ8p+JCjOtmh9uz
p83D76ggwQOaMl0q3EZC/VcjAQF7GXPnSgYTHYwmkTHZS7sDcEUysj/D6Fz8Uoykn8CeWf2dGGks
m9JZEl/UpPv2OJw6i2f0eSVAJI9R4TtjWP4qMPAsuaw28WPRkUNawaL09iqJuhRE8fpcbsDODE+B
nQrsAGCg5HTU0HdsD6gqMs06W2QjKzB1YYIRqhTkzthYOi7AuVM+TRrO4Z4e4B2EwVyG36AiO8Av
aZ6bi9+MCputmIhqXdaxrbHPjgbJzGYesWe38xi7wGUOfk19zX4+4Ne++kEmSgWf35bXBENEs9jp
wRQiOGzhpE2MDGgtzL3Y5tymKQ4eCj2LIkxPUh1QuAtzOTE3TRXEv5W81wzPsBPjcUphJvtBvjoC
6ykYFB/rHRLEdT000eUwBHG6CdjSxovYzjJ2HwBpMCebSiPuSqvqnFgRPlEEvEZ4INWWB13Cwd9a
c9MPXsymxyWz6+veB2QHJJnskvUa9sEYeRTac23vGNRSz/QGsuQmDsv2BaocSC5rqHDv6vQOv3oc
ElusfCiujQhU4Gp6EZkWMjKGnt1Wajbnl4oS2elGi5z4mcmYzZ7NkYtXNJeiHQC1pD8ZaghFG5tE
f8HGQQxBfyrudb6FC024g1dbLRu4W0Gz7SHfc91RrQLQdDdVrZvIGgwtafWBrahYHaT7qSkjIthS
XDpNrqluHYIFdJG646XYU0orNorSxJ1vOR3I4hJoarNXgkJ3TvpSgTgbd+Ckc/CBdGjZYXgzQhC8
dfL8lDRUXfn89fQ01nHQIhN1mky4Ojg2zVcHkTebSnOG2cckqQlA4+hD4NvpYqqbwZjj3/lQA8ed
pkVGJxkCuxCzqzgfptsG6iEOXrTCkTZqpXUZ2NxgPNoC1Vd4Q7gZV4SLZ9WKYN/JBcA49FEiR7+T
2nDT9Zb8zvJoOg8ilnGeNqUAyqtk/SWyVvIYSp4OFLgUdVMCmAt9McYsH7Je3xOYmBpzwVafAvRK
8caBpYR4U9KWBJ4NTtQuFhN/ekoKi5rIkpAJF6VlTG4TxdhF2FlAapdsiXLbJHkccriX6k8RxCsv
iMxMdLKMXTbtYqoftqsNRXU1FWQBLij6qj03hn4Gd6ANzlmyoNE+y0cCco/Lr1rsq87IMZXGv5No
x27t7/CaFI4/4qnYX+jY68IbChtRft1w27iMLaJ/39IVMkWg2H5WkLnhp3f1ilytlzuDKhWYdaw8
Bbm1ODsH3Sjou5r0VWpvRI9k9BA2Y2lU7CFhGjEHGi+ZnNLcXk19v0iwSTMBkjpF6VnTZTXsK9sk
7DUm65Sdc3msDbRseFZXSKWJ8cZhR0pV2XegnSO3nJyGxBVudNG/+uP+ioRzVb0Wt13z+tpdvFT/
a/2jP8tqbuIw6t6MXf7vr66G14bmoNd/8Bvbf2z74tdLF5fF4Z/58Fe0//vtP4ev5cqg+fCLDZtw
N3/rX5v5hmJA9q/h/v07/3//47+pNndzBdXmJ3Lybv3bMEor3pNt1pa8/7eFzv/kUJF/vhT/uH3J
y5fDP/dvIA49kf+kJRJqoQp0xsHV5T9AHPQH/1xtGtdWWwxf6H36DxCHog5mOjQiOXQsYL5AU+5/
iDhc2f5JoXDtCqPdTV97Wv+GiHNQXrVA9Eik78JYeyPoNlvrk+9q7U1HL65uDNattkCXCqnMUEaa
u00K2vgk4M548u4dXf+rwvje4EauzQ/vCo+QKWhxR22E6MJcxQgHzRHgIZ06X8rhznJmGVAHI4Pu
NgKC2ULVwbdHXTvHtzfcquSQ96Wjh7sWdUbhC6b8aRIMAGH72EAlzfl7ImM5v2JH+AQqLsRWjsa2
m0afs2fSs+kuDAQMSe6OykbCsDuZ8TB9gYEfkjvAfcaPTM4RQ9eLU3i7WxHcrykIi/zWom0qUjdP
Xz/7QWX57dGpLBs6t0j0v29uFO/etdCCPKB00N2lqBo4nYH/97N8XBphHKlhH1SVV/zH2j1Ocd6g
EwsZwcev6nRq1kjIeXeFFXeXRB3ixOKa6wdWR+mB6mh51uMzsf36+db1cfBt1yI2zUl0DqHJsA7a
cyXObBMo2vyuqaUgs9hbftaR9NSpR7iGoUGdhJXomV10XljTT/jH093XP8Kh3PntyU16CVXEWXjv
OAddRSp4tUaHSn/HQa1dhjUUgsnuHBfW5mVp8cih5IZRweLcRuryTYVTe+KMTEQ1pYaR0ku66VJl
3JlZkz6lOgmHGeLkSUJH4KnpPGHKrW3baFzOQQH+ZdcsbWM02NAJqEraHehTP+g8CJdeyowO/NtE
hR4deqVyip/AkalxuODXQXAnYgCDwT4t+IEkjrKyVW9NnBLM+LX7P8ydR5Lb2Laup/ImgBPwpkuQ
INNDSilTpQ5CFt5v2NHfD1kVUUmQl3w6rXtMS1XaxLbL/Cav9twC+zF5eVuKP3olHuIfUAfL32J9
2x+9Fxffkv+D78ICvvvf34XNL5zwfh49CMu/8M+DYOoomi22QwCbKMyZi1LOPwpp/JHNa2AvOHqd
nu3yR/8opGnqfxbTXN6JBcGvvr0V/yik8UdAiXgsSI0QK1m4qH/grGaubg4DRM8CGAJSDZnLBAN/
fHPUyKOZGFs33qikN5GR7isgLwMYVZ24V4Xga3yE5LPt0+kxtNMDt9meH0V/D1fcSHlIrHRfSsiy
Ty/9nLpKi7cmHgKomBIZtYcASo4tSbcVhoKO9lMXXwEQbca6O8CUeK3S5nPXFV5AfYTi/0GBrVYM
gA1Kb6zmrUCaFUO0TZiIfSSi1xCy+miil1lSPiJmQwl7I5nannrOPVbomnNozAEnW3NwHZAdG6K7
BTCUfEIq4Uvg9B/nKNoPsbRLHXFnYjKChrzIU4oQxJx4zrzbBGcevtW5O5nY1bsH3KjHbrFtPFGX
txVCwoPp612y62vjyjWsH9/CJyMtf/7umanqKo3GiiV0VF9S/+qVK4Rh/fRTFjayiVecRY0H8vDx
ALVFTxpKeePZ4QOGp25uP8+plyoBGQT6yJ9CtXSdCq/iOn2sojutzL1UNbdJ8gTbxW0WDEeFf+ai
ziwZW7N/7UAcycrLyMaJ0IlukdBHUXSTiNJd/i5RT/dkLxtThBtL+yBNaB0DH0iIfQm8d1NV7lra
UpjWgCMgHpZSWJTpRiuw7DFu4VG5l5fyTVbpXQzDDDMBYNU5I+COVXWZoHczDEbXQoKgbzxaOfxi
npgfCTGF0712ZY8RJmAZxGgtkhZERwsmJVMDL+DnXf4dZ9fh3c9YvfI5Uk3mFLIOCX1qXBc3tBvI
TSk/GNee9lXocvLFC0D63ReXld47OJ1wLVBahxS3CYjAevnaF73BmE9n1uR1elNmWsPhnKip4HAy
s636KaqMm0QONhkaExKvlBS9Ns69uVTo9Ftq/h9n6bEs+x2VBpUe+kxLuKhktJTI3vFxba8g9VYM
hX+m4N+ftnqddehafZt0jQc7lBKYtaW4DsRMhrUY7nhV99ib0s0OP/43i/zvsKsL2ZFob1Y9i4yf
L04EaP+paPdXvZcF16D7pxfHsq3/HWp1RSFeTEm/Y6hppDKCw0qYf738MddGWN0cUYdNhNMwwjB9
baxPbXflajp/IpCfQtRL0ZAMOt6msCDI1i0u2U55EtOPzmJ3hMbGCX5c/o6zxwHWOAI+aL3o6uo4
xJZwsA9gnDqjgNnvKeTK8/PlMf5ms50cBpsw3lioMZqyOt+tEUIgz9lxGPFww4HunnjpYtx6Z3kr
UvqPdrChxbQBEOPF5h3WZxQDKEJa2stIWZG6wG/ViJ/iodvYTYUNsTR+7gHWYBbUtLS3+Edtuldp
0B+kzLjPx89JClMrKzy6i0DMoicpQxCmS3eIQuxxSQvF4Mn0jzpnfhTWD7n+Ken8+1Z1K1XyrUKZ
kDK/TR/SILHSM5wIwHv9bPXPSonpyY0wqKDp6RZHmpue/KuwON01p0aCbBoXXjijIY0K9mauboJx
dCPE2QJKZ838UkvKrdYnB4BcBzHsq4riUps9qsUv+TZWyu9xY/029P7FNOZnqqEfhbUX6uMQjx+6
zPqddA5tRZAduAEFifwM4pJOQnQnmLg2ooJbkqREKDp3DsAvmeKgtTUHH5ugjTR8bVIDJIS2NwZj
T3EQzfDUTcNHpKh3bBE/F+lj2qr3af2zI4SYD9YHUf/AJjvgbVw+YSgML1BmLBqAcn4rzB/h/LXT
X5vU4XH6ZiDVF4wUtKduq4/ONsUnYq6aLQjunXDQEIcrPbTJwzzad924SC98HuraowNHQgL2yN5Q
JwSmnDwkE35aorxftosU/6zj3BvlZG/p0UeWZ4satNvxUiyuMmFp3E+R+tPuRg93xWfQmvRmZYte
qZLeI//1UKJnhw/b8Kj1A6YWw6Gz2v1YPwcRri7TXa6226qOd506uKps3uXgyHSJyr55kHNjMyzP
A7XTBOymVcJaUQ2cahrAXhJ747uUJ9sp4h6X3Lj+OfIPxTmmBcW0tb8LR9qZIV0gwLm10G+s8A6S
NyX16CZJvmlaQnAme8x5QT2zFw+6/HdEgMtYInUHSGNuQzVRjcNNXmm7nP6E6B0QwE/Ip2+JQ5yp
3baEfaL7vrSraAE66mPZeYPsy3CrZxzEkzb6SHfcQ3xpO1b5FqzXF7oQvH7YdABSmNN8W4KTRNnJ
U+GIBZ3Dfaw+OFG/rTPVM8rssbH0b6mcfI31+akwy8dyHj62g32fE8rKOjXL8BbaGR2/aC+6H53u
4IzdvGhSRpb+ua+JXaLKDcvvYvo1YLMng37GUv6Avh6B0IRlS0vNptiRxboZOXbkdzGuAclPJdA3
muA9VBTkWBAMFyTc4V4fTOah2it0HWjLP47QMZW0RDnfNZGRSoCsZNF8X2X4HKjiLq/pkqvVwxgW
Xyv+tk5Vd3b5VMJfAfedKMhoheKpTFvmYdjZIK8RYfHA6aDe8ZIZ5A51fuiknA1peGn1Fei4jy7g
LjJxPxzgVoSVK0TyYNvPOLbsAtlwJfTL+zGg163uWgmZeIJJWDpmmH1ocuNmGADYTIus+LiLm8JD
OR/F9+BF05uDmZhbNFa9GVp3EdG3jHcYNt1jtY6QCL7ppbwxqrwC4se2zNsbx5o30pQf5kXQBPTP
8oWpLZ4pSOx79Ws/hLukeDaAkLM4+Hy1ZeGD87mJivyr3UgfYtHcjm0AI4VWR4jAlnQvIauOED+2
fV8TCh1ACjcG17WYGorxg8sZE1XpKQykVJWn58ONHmRe0+oHLehuxtjhCPee3jnAi8NNWjo7W/YJ
NLdaDZjanDexREMwTw6htAUdeg/ibAd1eR+k1l3UhK8OF5SUivtc/S2PwPFlP3JoivURnUk000PQ
7eEHS+0ftfqroYYfm2686fuHym63wPd3oIU2k1p4DXL6cnFTLKKUWbrXuO6GZHwENvzSBAX+I9Fd
Y/ZPipU/zGl66AxYAZgeqFjfxS1KZ/3h8iv4xqs9egRJahedADh4iIojeHb8pGMoBQSE/oZnxOVt
AlDDRH3RoJmJNwhAlszLC1JCFdmHCf+kDlkV2dnpdnSX9vIDcmj0KDDqjl7Swbry004CwtUvWz3P
FopdGQFZA3YAUG8TPMl4B6nJvDHaF1BcntPmnhB/SJujLnA8H6vQQwNv0UwwDjxcW11HfxFdstdB
yV6e9rcy7Mm0Q03hYgYnDrvseNojq11Y5Skfh0gNHj8HQyLa7oTfyRjqSdaW9sJOGYanJQBI8Hmd
cDACrH1Hz+lLyFJkGs2pGn+Q1LW6OxUAl0HnZsnRowGrJPaV3umf9VojaQTxYkxbjb+1ln8akcGp
MW8G80V8FPEnyOubEUZG2uJNqOz6g0ZK2EMwCRrXgC4vl+lO0b9UwU7TiU4WD+lKB2ECIj0y9qAp
HymF+tjrerb2K05DP5JafzlzptK/AHX5Ahx6CzfQz8BiIMP5EPSF54TDS2QqO+w3P7SV+nXIJ9eK
ns1wxpSrGb18mp9biQpy3x2KKXiZBvNLRn9oJjWR1WYv0eYCtLGprOQ3kGLYImiRIL8nynTb5gQa
PCRawoGOrgkxrCUo/t4g/67cW4r1LlXjCgyaifov2/JR5k6Mmmdd8pYyjj3b9z1zPL90t11bgmt4
DpwrkfFJ/Qg24t/FKCQNYKAtkfO70dvaHg3QQI0HELaNO6+6iR5jmoQC6NzbFv2j+uKnMud/F4uL
/38lyP2vcrE4aNd/1f/B6uPiHP2/Vx+fy6zEtfr/3bTZt+Jn+74ttfyLf1chwVP+R0GhFzYzVPt3
NUjFMP4Dn1RD+5BciTIxt+0/JUjJoFtlyajQLcVjDOdZ+X9KkJJCeZJiA3/EfQHZA5HRP6hBrnYw
CiUUQcl5bGuRtKa+scq0mwI/+8nKYz/vdPW2reTcM4GfUkAyw63RBv2t0iIrQXMq2GXWbOxSEY9e
mpS4n5tdt6e86VxJLN9yrX/vw79/k40qGTchvTq+9Xhf4743Ch39ax8ws/Ul0EtFx/dxzD5pZRb8
GqYMIUcQng+GPuKqh+Bv+AEJy0jeAK8C0Vtwi+0rwCGfcOAq8CjS4zrcTGMSlUAli+HKKXwj9a9/
LhopHEakWE7VujXAr2aqTrGfyQIznhJo9qemL2tMsTFc9O0pqmyKtBU2ZyACPo6TUYauFprfDaxQ
HwHJqZ/7yh4/wUqc8VYus+ZXRmluL41m8GECxP1bDfr4h6FH8+cJqNkzZKePOBZJL+8275mq6XHB
4O9pXwxD2KMOEnRrnSolAlwMYCL2TXVIbuwQuyyCZsW7PMpxOv82CpsWBgPAV4v/rcoSEHbtuBYj
Gw7U9LbXlcGl/VffIaN+Tel5CVdWC+PQ0tVR5KTx6ljLn7+7H/s0dirb5IOkuPud9UivCvKGVgKV
2DjG5z//LuQ8EC0jgkKWe/WID7WBe1+kx35UWdq9nAmxK4rEflDydrwi03hmoRwEo+hI462C9tHq
fNDxjfMZ1J+fFFHsDQvVb57qa6pYZ0fhZqDzjcoSWoHHszflODGPppz4WZgnHv9EsxttkNGXp+10
FDqnywWEaAb6PFjOHK2RqsCMG2cl8dGABM8MZMnDnkvdXh5l1S1ddh34GotKJ38NmodrIW0x6jGG
WClbAcTOtlDz6CBxp20wRNtYYc4E1qq6sSYbDiIGTBsNbYQrdPQlWDzejYi8KIvE0SIASCHr+EsT
A88qs4dCNkTqb4CpzR6AD92VKET7do7BCC1OYALQ85UTd2aKbUQXeW+YYjRjlz9/dwwAkAXISNqJ
3xRduIUf2ZHy1NWVhTw9bIj10aWgnUowAtZhNYqwVf4TJ75c46Jn9MY3dSpepazY1uF4hVN9bip5
MKl907jT6L4fj4UzQjS1epX4AozWrukFbsEF1Y7arqItvmP1/azDNspy8xrb/8zbZCzNQeQmuCbf
LJKOJrOPOhtsdZv59vg1bfsHgN67gfKHncg39PM+JRnG9CECMEWwdSx5l8/P0YSs4GIwO8HhTKll
dz8v7+7TBQaCAH+eYAKaOX3m4+kw+zpSjXKOfAeVlBdMvJ2PYHSb/eVR3iATxxvYtHgVkCtBpflU
aAr/VtWG1pMsL1oKpc9J3WEwxWFwwAy2UWQdrFFK/jKbrtyhj+YcwPu1Ho7n17RST5cf05VFR5Tt
tlD511etojd20CeJj/treqgqDQiNkMddlsuRG8iFTv46x/ROm8i9PAenm5yRUWzh6xdhNHs105AL
aY6MbLwRcz0ofdR8oDj0Oyd3jCcof/KVOT9Oe5drC2QFsQXCVEw76tXHK6sqiFMaIV8KdCf+NMMk
gN4+SpXY4JFnSBtdRaofvec6v5Ewqo2KIJyvfPK5ZScWRfpH5bHH+WT1ilYTsB9d5IlvVYpzpwky
N5OYZVN1rcqdlRY3FBvFc4JbHmU003TtPp5cA/znlbjwDZNxvAEXlXeecs1Y7s+1WkRXKdi6TLnw
41jwWERltViBgnPsdpAhoEQlUp51LqjS8A4c6M6cervegNUrqWDA/GndOpd6n1oQ1IAyyLFTLTrY
7ZsyROrigO6XiQRVq8Ug/0Vg32MYrf6FmXEEVit07A0kYPHF6vXxI6bwNjhttZl+yeMc/65tzLQH
iKzwmiGc/66gdJt/fMESE7Mhlv9y2NdyYbEjQj2P0tYvpV5124xQs1UAC0TGTDeyjrXny3v9NFDj
6Qc0hw704nijrjIDzeptyMcj+XtTVwckXg2CWBAESSn/WRd92eYMxcWFPBGSpazv8TZXuqrG3FFp
/Zin+FZKgQhZiWz+8Tu4xDLy8kg5GhHu6h2sJ5Stx7eChKyxV8bqVdLT/r8ZhAoavT1yDmLp40+B
ohmZaD9Qu4GR4WVzqG4mZ463l9fm9ManHY6sp7GItXAfrUaZpLqCMiQotYRqtgMo/j1dzMb/fBAi
FoUYHTWzE2V+e0K1sK3izs/Urt0hU/Grx0T9yiBLfLc60xpxH1kogTO5xyqWFbzujrCmzk/AWy9m
3wC2HTm7If0Md/Os5S6yC9cekHPTtyTX4HhYI8TTjhfJtGqEByeNQWVgD6nRd6B9MUW+PH9nDhAx
Px1FTpABiWe1q/NCaQxnbBo/jfvJdeoEp3gmgCzVuOanciaNpw+7wFhJdjSN7Xf8RVre2r0Glc5P
yok+D36yOxQwFK/qrOAhUIVzr+rR6OKYUdP9U1FlDWvtOavLZGf21vhZHYT2R8qeb4faJFAiLwZi
hwbtKkgzjR4l+6gQfjHPzt4KrV+BZGu7y3OsnJlk8ofFApMHStXeBPffBbei0sNMbgzhp2USvkhT
k9KYCXWgTGkz7KMSCg96JsgW6z1cJPC2w5S7sEcM2B+0HhIgMa3Aet0uXpE4pXNWO2VeXPmV534k
DBGgxMsCnRhp4D9NTQDkrC+cRRRnhoYRYqjs6nY7XbkZzu0EIoV/x1rtBMuq1JzyQecrSPB4Bryi
Jz2SqBEiaXAjj3rklb1i3FeGIz1ZMmI4OeUJN0uD5JAo4ehac2Rd+fwVUPRtKyya+qrNaXi77I93
ZyGmKJgUY/CrEgn2JIdopTWVBQsr6IcfphIb9NrnooXZhfCy6Tl60fhUgCrZbXshUCigdtxuJztC
vD2yIto/EdhTXLWcTlguRDtaOLXZtV6EisWAhXhGT50KSeWbJYolV0KiFa767+8hBjR1m0xuebeO
v8cu5hHRaKfz41prdzhlJxBUNQUAHdQIK0dRKTeTX4lF8Slo2/42ELdIV4hF/ibJzGY3FVnozTR5
t02Fz5Q2qZSNskyl/qr2P4eCHgd6aCBfWr40NozfMBV139b70CvjRL0vEGG8GZLB2duIsGyHqG1v
JBUKHGInaOCB+rjyqp1uYK5LnSQDzwDetHVyV8lWR/osD74stZIbgTN+Nc2mBICm/ZnS2TK3CBsz
p8jnk2IREBzPbT12vW7O1uBLzaTtozb7VcPlOFy+Nk4fAAaxqA29/d9aO9tIWi0arqbRp8Y2bEsp
slxqe9f8c5bI+Phto9JFAZSrCRQYldzjT8GbGt8cxRz9Pml/xcK+TSyaJuhabXpBL+byJ51bogXq
T3KG6Dv14ePBgkE30rwMRsQimmwDgXry8hSmWyXV1yx7Vi4mf68Rrw0Vz2U0zVmNBcIzCSYjnfwm
NCrXCe34pkbY2FPpx2/7QqpvnSltvymxqQqX5TPv7MEG52S0ZUvrfcgdATGp0RwKH2Gu7oWVDr8T
DWLelUk5s85w0dE3JF3kX1/nLkMLAFfmEfa1Cb0MGc9512xg612e+jMpEjUBcmNcQJfKzrqmWeeq
ZOUK8zHPSRWjy5GiwaGkOrCuwWwQY20suTnA50VXSG9b5RvM8DD0YDG2z0EHEeTKI3Bm41GPw6KS
UhOP77pAaIQhLMm4mv1hjpVvs4ShCIc68QurabfZiJjylQlYFny1048GXO10gKlSndcMKKD6PU2z
k+1hBsRulpnh7QRSYTN0VfClkCf5WWSZ5vXj+GfN2rdNSZBFjUtf2D8Uoo4PQBRaeAjm4+zXllrv
Z/iJUH0lsS20UL/yvWfOGlHWEreSIRlcjcdDdTP8zDgfZj8wAV4PTm27WociqD6015CQCzPpdGo5
Yth8k/9TBzgeC8kr2kCDMVNwsrV9r9oaint6eJemjX2Qol6n+ICnVRRP3W52gP30WhO7iSFVn4JG
Sa5s9dOCBMqQuBZgk6Mupmva8a+RqsYuprSb/YnbYdMqvfEZwZMEgk3R3qJq0uKbI6Yds/ejaXrp
Skh5bt6R9oCPhfkJp3rZ9++CPaVLDZEAwvFRCvsiQgAbY16+tFpyDUD+FpuvN/T7kVazjlQglJYB
bYXcnLIHwGWO4ilqi0ykowjxNOsmgjlZkHXISGut4vdho1KFqHJzPwsbTIhGAe5TKFDd2kyyofYg
FxuxpXDvlJ5UqM0PO+6B11kZcmD3nFC8GRTZTu6LukSbsq6isL5yKZze2m9MJbSpkULlXjBWuxZQ
11gohqT5jZ3WHjpu0n5Rm/AjHSEpyGDV5GwdGd7hRhvV8oNDM/B1SksZr8TaDlLwMsa8t2IHZY4U
gj4v2SA9p1KvvFy+TdaXNhgIbEA1dFtNXCghCByvchxDvJyTsvVhlBmgYLQZonB7TdH6dBSLUgDm
BsgP0T63VlfWYOaphpxO5+umiA+NNhWeaU/9X5e/ZX0TUzYjw9QhoHBcNGT6jr+lcKq+Gtpm8MdB
TPch+eymgvz9WYoL62YCsvZ8eby3LsL7jQtylaBpkeinD6VxaRwPWGUKtqltJvtogVo/REpgv6kV
K5QArvZ96GaJRem/XPxNXP4OVSDYogEgjAn+f7ZaikZ004YNWmx9FL9addcqiOUVDkIWSqtkSEUt
lI0lr8tdS0Tmk5LHENSr2oQDzr+NkKkmoatqFl37vWmU8KHtKlBTg4TLbhkZcoe+E2B21ywCCmux
0rSIDqFNoqM9hxjeplLTRW+zMXpa0mhZbqNBxxYN9xZw5wLASrlFXaR6iCW7SRH/HKsfl6fwzeb0
eAptfTEfghmEFxyZ5fEUdp0ip0XRdr4TKxE1TewvDg5aWI96jfaXJn020nn6a8aZ7MYukFORUScv
t7QrktLN9cS5lcu5+lmgohJv0hlc3jZPYkwbm7SUXqfeUlr0uSz5NlqwRffYSc03cbC0rwG0iO9R
ZFeoe4J6PrC8rEw+OJEvN2bzKcoQx3DDzDbdbm5SeZN0otIeugSW8iZAIvE27wSkDJgKMoXICfvT
DQjPsN51Wq+/dF0IxS5sE2mfp0ZooxGSFTW+qOrwEM21BggRkboXcHvA/suGIom7gMVSty26rtoM
dmd8oAGIPo+BA+HtZAjUktQgmHfwwAtAc86EAI8urGa+kwaEkG/VXhef1bQA79p3bWe7YQNs786G
nPMghXP/oSzt2dpkofyVHdahhBN1CPAUWYDV8ASLEgCTFQ2ozmtp2e0NFRE4tlpYgpnry09xmtZw
7gd0UdzcqdJxl4eFgU6KXu3zIp+iQxfTAwDrGjQvqk4KA5clwlkhn7Uvgamg48Dd3Nj7yxtofbMQ
bYLlcij+Le6z8rqP3k55rHaV2vkysrU7BROVHYZxmvfHo1Awoy8LuR6u2to4pcpyQ0Unkhhct+Hf
aCmY0hS/mcujnDRO+RiGMfmgBRUIEef4MASlyLtA6iYQWy1OyKaYdynVRzfR5mE/WeM3o1RQWpo0
MOIdmTZma+2VZG3JplfncYEjLp3LRSN6LZ8MMjZA6DToaJwqyrYAwNH0bbShQFy4GeqHhxpJLhjO
v658+vLGn4yLkAkBlgZdex15laK3NMmuaRi0mDBDQ5Ha15xpEJtBcpzfBTJjvx2CkNRNrNl8rEwF
7hW1Lt+UJN1Fs+tFKYYC3RJiw92kTI3Y2EOI44VAr+JKb+Tsb6Uhxb1FDgi+4niZ2qIHlN7pvT/2
PR3tQpWh0SbZDrsn+TBWjiD3sv7MPo1olL1hU65f3mtIwGvcIiJgo91lZu93qOm4g5yQ1VG8dS+v
wzrkZBSqiPAxcVTHDmLd9yiUUli1LA3+YEvxQe5nANp2PPdgggin/hLo0+H+NNXRb4GUX+0GdTBd
q/icmV7OGA1HwEioh6/rH0nfZU02SWTygz0fFGRE9+Gkxh+Mor9xsib4lAtL/XT5u08qecuHE+hS
4qdXgR3FqpKHpaYZ9KEy+bHsQBQRG+K3RxLHTyod/KmWXd6+b32mb0FT+xW3eqYsQMhke+V3nLnP
+B1vWEdySs7C8d4SdSO4c0OynVGMN3ak6ndI2Om32MNZm1Kb8BxUI5SNKqVCZUpBOcaYLHpFEoLE
HcpTeaEqLjCdq7XfJZZZHVByXDbecjeR764mKMP9SilTfpjddyPUh+i3LVFtqZO4PLQqt2JtCMCy
fZh+yxLT9uYS/RlRELpenqEzu4NTALpjWShu8tUEOWUA73FJt8OhQ3ttLLon9BrlrWyMtRtqJY42
0lTdXB70DeSw+voloiRUpvK/HJHjZTGNLKm0aiIZAg20D8w+8MwqbffDLAU3wMOKDSoOz7WSdTsd
749Nk2RMBn0C2DfC/kB+hdRxUSi07tP6Xk+MaQNZXdwBLJK8pputmx6b6R+TEw83WoSO5QjhaKv2
in7by/oLgnzRjguZnIGVR/6llEAeB/B+5gFCSVHklDkb5JFki+aKSHe0EjMsoybtQY/74gokah1n
c1bohi1tJGYEf4lVbtPqVpD0mTL77dS0O7tH58JB+Hsb5Wi6JuqkX3mT1pnoMp6OoBAOMVD737Cb
7zPRWtCWT7uArad2g5+aqMiiKCx2SdSU+8sLfeb4EYhSbUbNgo3+dk28S3qlED2rbk5l5PkU8zDM
kb7vHeladnhuFOrZtJVVgGVonRzvJoyKlKQ0etlvDYJZteitQy9zji5/y0k1Y5k3k4djAcNizvFW
SXv3McWsEbG3keIHGe8rKJkl3tOIpz/0ZpH+FY5j/2o4USRu0XWDFxSOSu7WmWHVnpTqcu1mZQNd
5fKvOvftlIIXWj97yF5zrHFpj4GPOrLvODYAEvTA3Ji79sooJ9AhHDXoORLCUJdDcWJdoCpR/tJi
nmY/RWsJYT8nnLahnMfIMiLd/KKVSfRK8RZqWhCGtZ/0Wkd2lsaQAoYZWVOah3p8QFOt+G7aUfuo
jRkcMgvlPcfVdUSMr1xrp9PC78XHDg0E7jV6V8dbIukdymmTQXFDnnhW0QXcKlMvrjzvpyeXUjyI
PADsb85cq41Him8jG1yqvmVyeXTompBnaeJ+brPokAwzqgKXV/vsgNSEl5ccDMn6PPHUhfPUzqpv
Bna0RUW33QBgUnYDWaU74oezvTzeWxh0fFHzhe8GXOb53Z6nOoBRXqepfqFNm9CKky3ChLexbt1T
LI49ZSjtQy+JYJc4Q+ChgK7vKdWgjdCV9UcqIcUWv4Lptmzrb2OKaX1Np+KmMGfJG40ri3F6rfFT
ob+C1aNcgX/T8U8tdCMB2cJPbSWkMXleERQFLOmilpVeGersMrwbSjseyiHimUcaBL6j52JLq4Da
UqYrG3OYIg/O4rUw8txu5nQjtAHSQKYwfjxeqE9omKm56muxHt6EscxXIXx+5atOQ4G3k80KYCAm
m2tKRlBN5TikKpvLqE0XQxbLL8w0cXViEg+lVWsHgsx5vbzDThMkRzY4Pfj6EaUCUDv+tEJWeie3
U80Xs2a6aLL9livD/kSP27xvZXwhaKXO34IYy5TLA59bQ1xtUGZYYIfAGY8H1kx8qgwl0fzRqOID
t/a0pfU8P+o5WgzOpHb/xXg2FxJndylDryuDXWUYnRqOmi+h0AbvVYofLKep3DzSJ0hSeXklqzpz
HNgu5Bzo+IDsXkOgqHbH09jls0+SQxCXTOre7rRf6OylV0Y6szvpR4JOBqDEeOs6YYD26RAbzewj
eijvi8h6APt6DUB35nMAANusFIPQqFotV6GNur34yPgdFtEHYrJoO6v0ZoKyCa98z5mdQRcGnDVp
A11JbXXaHCdHFL2SZlbKVp/EWGoPaWrmXtZNyp4qYHbl3J0dbxEJsHAOtayTT1uMhxZxdD9JZt2z
SNhe66z7KmlW+jijj3+lEXGmLOIQxLAFUQli369rPBOSrpURm7JvVjJa+IPTfNCiHNH6IMDRQjYi
L7RrZVNldu8Zoilu2yGVrmQAZ5aT3wBxBzt2rOJOLmtFdFPOE+4jVF15MUKwdBsTba9RYL0yvWe2
J5EbzgskBYsczeoJQ6pCmCZoW7+P1eBuGuF9h0iBX7nHTjoUREhL+45c0AEGQDh2fJ9gw23n/RJx
TJZd/UCfnQdZQ7HTQBn6tpWz6E4W4XCr4iXhajr0XnMQkqdVprovzTK/ybT4F3aNymGYqsIr0iHa
Xr7wzr3l1DsW/tWCTTgJk+0msadWzmV/cjrowdYQ3RtD0h/iNv5rhMK1BwgW32ZZ/qqGRXFvTWg5
VCMl4KJKjFdpAi0uGhsIRQ82vB4MxAOKptmKIqWqdCXQObc/WDUkD/EipXO4So/tokbFXzVk3xI2
LEnM5z/2lr6k58E16tCZF0ijR0mZbqG+4GdwvHAqejBmZoSKD+2F/jdth4exyYpHYSYtUGBHWfha
Mi+EKn5eXpFzH8mLgPqOgbgyLsjHIw+x2kZJPysQO1AyiuL5a2sMxiFLlH53eaSTLv+yO3lml9aA
CvRcXt1pdiBmbBta1Z/t6rGkCbBXwlx852konjMtMzfUiFq475nyVRlL9bPRZtNBs+Ird8+ZEIN7
jlRXxmWWy3X1xWMUx+Xc9Kofqg26TbP+WAw2Yu9USrZzYgM5CpXny5/+dn2uQli66jwZiKYZPIXL
b3oXwlaoOqZjYGg+8sDNwrOIsnt9hFq1oXGZpYi8p7fIJ8Nzs8u0V1E6aQwL7YGswITGnFK/qI3f
dBabaKvST9k5k+y8mo5kfpcINCUvskJEpOy4AgjVWWnxO0mGcUDsqq1SF3khvHgaCf3rnW1JeIDZ
taN+Ubp8epyMcdjPk5DMB91oo1urXlRR2OY1GgN5fhekg0kzFpV5QX/CqNptXAbY5lXS0N9BSerp
VM3tBAdNjrJ8OynhXG0MRaond4wUE/1rumYPijUpQBhIlErgz+gZuqbRtaObTcEiActW2RuWiTmW
VBQ/kMU0UUkn3HpqVROQmlxXGAxQMyzdWtjlqyYNsrrFxsDGvi+q+tdqjnM0pbTkZ2A0ZXUjutBY
qn2NU23ysFpEmJwSbZEgCK+Bys9tasBCyIstlRPopKsrd6YHhSlMq/kgc56suVLu8XabP2Oq2/3W
J3m4FRAXtxbtvr8KOZBGQPBV+6jMZXa4vMfOPDEkQiDMeL4VmD2r0zUsnuVqMGiUWIvwhhYi7EPL
Dvd/PMpyhFU0/8jFVXX1kBVWqwaJFGh+Vse2F6hmuoNY/e0PB1lEORXAQDKCsSa12+PTMpoquiVC
mH4shnpX66aznXG6vvImn9x8jGLhRbDQ51TYKKtOb6dE+igHiuWPeDVssHNCgpMk51Bb+rWr7+R6
p4/FyV84yYTdRJDHHzQMqY7KSSr5pZVo6LBXH1N5EpssLaRbDIvEVnaicWvr5TVk1ZmBF0AgCQZX
L7TUVcRqJPOslNhn+Cbd6A9WUw1uVufdLp7zn7aMeEGSzmKL5tK13fh3GeDoygP5ThJMrihjR819
e/zNNcBT/ALi9IPdWiSpVHUir8Vl7aFrpXje0v+S6A0rTf9AGzA5GK1R7ap4BnecQzLVQ5nChYkF
2pOOsNCPvEyslxgZ7Kce8VPddYK2LD9RWImROEqnIvCUcDBbj/Cn3OGPlwckj1HdIrKnIurQtmN5
W5uqWm+sCsDNluvVekoVS3QbpzPL2kU86n/YO7PlupUrTb+K41x1X6AK89DR7gsAe+K8SQ2kbhCU
RGGeZzx9f6BPVXFjM4iWXdUVFd2249gyJSWAzFy5cq1/wJ6xwt9yX02FXyDTMQ13lmb5IQKSSXjU
Bas7Jikb0BkxwruTytS6QVMneY5yCTtvs7bQQkkwTbuLBT3+GgWj1KFK1vcvejW1E0I4tfwiGd6A
1kpfpnbTW3jHq2p9TRSNpF0tlePXRut9Ba8HJfW3da3NQoJRPaCoryk/08oXf+XQfrmVRjWiJzOY
1EICNoTrHGiBfBi1EA1WWKb1S5wmB4HIRPj3PVg8SsNi2Atx3GOMYakPjTahy++Hib4v+0nH20Af
jWnTWjiHGin4BLsOtDFwq0Zpf3bBoFVO2HeIx3Wy0m1RRsvqDTXzcC8Jieyja9lSTDFLWvZGRiXd
y9FnwU3vW6sk8dd0VrllbnJLeH2r6ILqnnpHoTD6qpplje6LF2goPnVB/dioNYaSFvnWndlO0Va1
Cv9Q4tr3hEOKAvazaJWbQIPxgvleggHAEGe1vxIczpKEefVShaBrxBxTFzhdvT3eWQapQXgU68BH
0kMUNlJY526rFs2mLlClKrBiXEk4z6u7dEBQ1p2zJIyKUb89HVUUSjXTWzM+ChGNOK0viy8wBken
FIRiL499tDOxG9rhJ6TNhovyXqGZO2EKd2nUevi7V1B40FxZKMTQwYUBPsfPNzlLpDO9VuylR54j
2OAyqrjR0Kt2jUkUhC7PWjlazu+E5NIafUqaEIwJ9+F0wDZJcP/A6OUoRXFrK4Yw7aIYnnmcp/Xt
1JnjpRhjF1AXqbQLcXS6l9Djf/rdo4d6hcrVnnngSD+TZDZxZDCzSD4avofTL+5kl7qcjisTPcf7
09ioz4oWZAszcZvuxOmbyi1mFwhLq7hVxjtBHbAzCmTJTXKIoIEc3JjYKaGCZ3WbfsRi6ONXPD/3
GJzjjpIqnBdMy08HJ6DJBlg19U5TK//aUDGMTTKEmjw0BT4e6fz00SlDkiwAo3qd1NORtABHO7GK
ec0ankhAN2TMxmiHXQqc3w67oVJuFeK0bv0mVXwW9iDtoCI0U8a5cZwOnI0B6NKwVu8q2aocXTDq
Z38o1a3VW+NFrPe9iw5OvsFISlhbxHNuspzaWceCIhQBBCO006FrecSPtEy1Oy8dv4xxo38yWj0C
VKoFF9Ks0JWX44GYE7i6mls3gxQdLD3ZNULw/fc/PsUNLnaEL+Oso6cXup5YrabdoUHS3moT92m7
6Cp5LybCEx8fAiqkkpQMIJ4+fzz0e8ubsuZMR6S8A8Tm9BtwZkZFGioa0MBpcsw2TK9CY/AP6Zj0
t3llXkZFAts4IrL63FI+HvydMEI5FaYMvTi67oAHT0dXggzPvoHssQtz5EGysNh3PjYVeBab3ww8
TexArfEm5rHKI4CdZIP/bXX78VOc1dNYgW8fYrEMLM9ouykLdJoknegMOANsMYT20BNEbAKafbj5
eLzXo+F03SGer0M0hGFOMrbEkgwwCXqcFfW7SkwFIGdREj8qepQ+axwU91oBZNVpRDPxnaZolEfy
CQkDnSbGGCWUx9lXJPAwk/bRS062bV8jcaiDV30koQAuhzeN3tglCNYCU8E63pO+aoAouBHBlcAU
8hFzGlmAORa3+0SS+hr7nF74MVTkPB+/6TuHJFk0XWPYjgwNUPN0fst8IBWrTP1uHGiP40ktHKy6
sm6i1Gu34IVhNY24DgJYwI4k1i9RbGntAkeebY0b5lpX8nyieRoy+7lOK0KmX6y2Ws77rs9L/Q6g
XHXMMuuFDd7vjSA1L3sc5eyP3/7sliczHCubCj5HM/eX05cPwQiWoTbod5IUKldajj1ZEHbB4eNR
FkJ2IJMYhuvRLLdBVxfS+ukw2ozPJngZd2opaN8Bw3OzH4OjFMrWrZyjNOoLjfCojEL9qcMb6Roz
xssmsoSf0MVIqeXU1za+jAuVK8qpd2fhUu+KiRKHTiZ14wp2Yd5Ly6Uvg+CYKbAEnWXWZCRiWLTm
qN/1hj8BhvSRZASsaIOkW5OWPj/RqMhTLEOBZMaqLHdZrBe9HhaKcRf3uM/5liXtemO0Lv3BU2zJ
i+Ht573lVp0prmzw84TU0EhH55wMbvRZwTzDs3CKjMA/SuM07MdO8A9t4teHFoMHxxejdEPjO1uJ
peeBnBoy6R+tZWI5GJnTZeBPGU5xphYcEYVILrFoKi+48RVuWMqqPUz9hOmvBd5U7q0DCP/J/XgZ
nu+teXg0/TjCqdah1HWSgeZqo8lizvBd6el7mkktrRYsclsBzDNIqTWa6bvjkXwDTSG20A05HS8W
U8MfEzM4Rm1Z74w+qfbIRUlOnAjo2GLMs/J5zzfzjLaBCKNzPGtgzhfj6Z4igdIIjx1tFkocoBoy
7OlWQsY5boJbDLVOyD0zOAUG4ukwLWhm2tFSeJTRKX4YsQqv7TLA8fbaHwWcgL0sKT7BmQTOG8sN
hn5+l2MvGoADhALk+5Fpq3LX97aiIlHcTLrykga9L7r6WKe3kYIG2sojv3Oa8cgkLwAGCUQ0TU4f
2ZQwG62UIjoGoyG4WRhwfMap/IhJu7ATM8F3i8aU9oVU8bSmVxxipTQA3ivCA9doc+PFkbLXzdjc
h1JrbMYWnRPJK9qjUWfhRaOM4wbW9h0CjLEFdF+pL4zarPe65BcXWKJKbpQhAImD2++Jfs+BlZSf
3iHGMyCS9GVg1S0ESHMzjo4pxYGmovDUhaHKtRuXPh3txo830HlkZDQF6C8iyGTBryvjzRWu0oJJ
a0w/OmoJYrNArSJX1mrE/6kpryS+76xlhgLti+jcfF9eLLKEkjp+lGZ4xAQh/pqLQer4cV2v3Enf
HYUPZ818Ljb/4u7SxaXgV7gtH5Wp9HcQOAS3UdFB/vizvRMHyBv/bZQ5LL75bAJmdZMWMUqgYFnc
irh1exZe2WIpbWHS/B1hjmvgrBlLY4zu4OLTiUPfGWYnRkdj1NSHsi0mpxtHvJIDwbpo+2CtNnd+
lABJx7JAMbFdohG3CKtBJZpq0kE8lgH7beGRNhh969iLyKSBGhL+7hiW+u/HckpqhggQnpekonD6
TY0x9fHj9qLjTJTZI6SOpTRAuk0QhD9yJVq7BbxzcnH1A14N5F5VWAinwwW+JgRq08fHSBIy21Cy
y2YQHtJS/SV3ytEaois11W6GMvtd0Q82OO0drvTy7GUF5nAxMNURTUqI6V4LnD30DaRl07Fb+Zrv
JGicxrOwJRdrsgJ5sUSbzKu9QKQ+hYwJHA5IVM3XDO6MaPcxYcueEkE7YDeI63qjU/VsYXLiBNsh
KhTidoYeXa+KL7ig3gXT1OeO4U21tjH7aNoiQD61NpIP8Vp96519Ba+DXQsFftbsXET1ASPfyRMo
CRt9Ovf2m3IX6nG4i6dId0ZImiv7+J3wR1I4k+7pbGIRtIgWMAST0fQiymlV9xRSBz9EdfcCFWZN
4+mdsATKHCr6jB9iyPnF3wSMcvCstOiM9Oj7ITTpPFKdRjaGlUl/Z9+ac4N41lyhbKMt0gU9HSU1
b9X0iMoP7TVR0N0eupqT61a8yRBtcitESjcfx8JzTMEMeQEnwY1gVqVbfsR0qEg2Wz879lJlOoAp
062VauWlCahgVwV5f0wHFXx9jjJblFjac4HSu8vNX4NBRU23C4V+i09rdlO1ZnmjTquFw3em2SQp
njtfVGuhCp5+/b41U9/Xx+wYJW18aYoTdXURn+hiMJuVKXhnopllCoM0qChQLnEcTYOAkwET/yij
7ORUmYCkc4J09sff/Iw9SxCBVgnqgAPhNV04fSPR6CWUluL8CH9JBSSuaBcepnCPU9m9bmjaJ/RZ
r6bI73ZkPvm2iOXyGvVRSh2aVm6LqYHRIxQvVZGHWwBT2abykmGLzVV40LvkSY40iN1yMf3wYdU5
iQDl7ON3eO9LgUugI4rUHDnI4uog9LMCZGfm5NKiRACudWQvgjVeySuC7PTuR7JumdxVZ9oOCLDT
L+XD+APYZxXHrFFjlmPUhTvE85F2E9pUSdxWKcLvQQwz2C3lRvkyjX5h2L2qes+0I6RjN8jDZ0/2
i4ds0vXvXjbW9dYyquiYa7L3AwadnFFAnFHWVdRIWCGbXrqyxd77VHPley45v8oinr7DZJVKGeZx
cVTUPMHnoMFdeqpT6+njGTnnw7Cq6AbOesmQIrl6nI7jW3oxDNgpHBXPQ0yh/5L3tFDing5YTVW/
3qittIlKxLcnrXbaoT/UvXidT7+nRf+aA1N+phlKZ4UaqTh/jzfRUkFZgAnNoqOOVZODuNxwiDSl
c5TIqnfW1P8aM2Pbek31WRmyZAX98c5XID3lEm+CR9SRHF5kBlJcihEMvOxYKZ0BZVQavigBVgvw
iPRdhNNdbBcKZiiamAfXPaqjm0LvzB0c1cjRg0rbZKqSr+hxvnOcE75mmiAcKWBA1uJkhB7nIy9E
PdJQBv+5qmPceBWQW08jduepLZRyjnXKaPoo1anhZVRWyl5VIM/ZrS+J3ibkd31PDIl70RBGUEqa
cviFTwp81SjzRJp7uPOsdTFec7bTzYcBJJUQmtp0FFBqOZ3IyEuHBDIpd8Jare6VMtA/U5KgcujT
fUArCmHJ3OXWYXn44hnlgRkpdqhPh4LTh4jeO6XmtfG2zFr1e+6J0nXDy23lbKjYZ4PQAcrR2wju
nyfgi1YTC+eyXisD1x/l+K4TVBg5RiHUT1jG8zNogWaPNmuHUzH2I7fmGI6mWyhlX2wkaNCx21jR
eK21pIcuxdkBPo9vQheorSxzOq8Q9K1SAsnd9GYd+k5bKUnhTmJpUGUDoXQQ/DYQL4QpqHdxYMgp
vuBmdtSlSgUjXE0VFjU+WomgCASXu5/TRMYNIkbTXdEDzJi0Sf+BTble2p4qVJ/aRm5jRxaD/lms
DDV2QHziGFPUcfbD87r8qUkmHb8Sycz2jYn4CrYCHh4WAy3ixFEFXM7taRgETIX6WG8pvuZF5UjE
d8R5PQOsSZlm2rGJtVKmsOuPP2M4R6UzWjVd0wjVJB17chQn7bauzV+jWtCI/TjmWGexbd5qM6aN
Qq1O2WqxsBVB1UJ4MdNRL2NgQ8QDxCHLvBCxLcSaHcLxZJD7tZOV7QQr6cXPEeDWbSdnaP6BDpHi
S/qAQ2HXeaW8yMPgfdI6PL5pqES+U+GJwu5A+xC7FTR6vxXd5DUOzLn+Epq9CL+VKbgPW+5zm9ZX
5afQbILUHqcKYriqVBj9jdJwKQ/NBAk3qEqGTmRlNqcTn8NMnr7kYsLGKbuyUFwvEZM7CUEtOknN
GCcbCLuJ5+TYQRWbeCjS79gTdbKby2Yjuz07HvMIa+yhZSQmtzrc4ZUnsYnHg1oO/mzIVprdzpJy
pbcrVaVQMSSNXGEYgbyVUY9gt3Kls7St2RadZAuwJBp46rPjmRFk4ibLx9SFpmoljlJKGW7uWvDT
K/w8BCTpB4mTJpIeXMDnE8j9IyX4JU6N/xUlz+hBwozevCwrHb3AYmYnqMrsVUhTxtr06QQmrU/i
EUqbkk6XMRzpbMMBqT6hX+sRLFvff/ZKH859L0OYrXojmD2jgJQ7glB610GcxvmN38Ryjw+yJnY7
cwRrtp2qPH/4eI2d1WTp9s0gE6LHjOgRF5lGEHpRErZNfewjM3G0osBwXK6OtehXdqehSKol/fd6
UKyVsvMc3U6iH0VyCGX0qum2zMLQp9FvjMjBommsjkWcKE7eIp2c+zKii55a7ppulWH2znvOTPW5
AC1CY1vileookwZT9Rgv8S7bhPpU6ykmAN/0Elv2HWsLa0lZ+e0LLVko70imSS0OONbi88q6L5mT
3NXHYGZBz4Lwm0RHgP/jSTzL4WloGDP8FIwSFZBlHldPKdtTTLujVBrHoQ2eE1G1rnq1kldWyzsD
kfrM6ijApFk388/fJB9egwiOL7ftMUcA2+XSAi+TZsY2Lqu1NP6doQC3I7NMAMTib9mX6CWQCuSP
wzFDYNghJkwb6JTmJby1eOWtzpueVKvfjrW46kZKDkapHYZjH6Nj1JS0AP0J8TAllpG54CDc4V1h
fNE0TuQiiCqbmn+++XgOz2M9LhzoSLJIqYAgcHT6aY04BTNiGsNRRl/P1WvdusjGaU2b6xxxyaty
j51TZZYKBYXTYfQqikutEobjIEv5Tkj17rLCH2tTqf14CfDBdEq/j+7NBNhQMosPg0NrXaHUzN8t
L/AgrxralJi4fSwfZBgjdHDLpuc+rlb20JfaBlBH7saYC7sff9ozmU6aBJyjiK2xF+fXX3xbBF8A
6iTVcKw1ZRcn/rfeNMOnsixt0/N2Shu4seLvxqE8gGy4BEP9qWH12YWhCNdGNYoQh/X9x8/0zvJm
AsA10vmk7LG8ToStEppTaw1HNDmTHTKR/W3UA2isZEpJvx8eZsUqrsM40VPWW7y+VSbdqFL1OFZa
AxAtjsyHqDeQiVRQifr4tc57D5SKdJqe+F7AQQO7slhfQJ6EwFelYw9gl2ufaGTiViXlyuzOsqD1
hX1UCA6mmmS66axf+FkUJOEqrAfEcCM+mWxPhpbflZyXvT22nnrpk0ZHs2wqTIbGS5UNgD/9+wQn
9DYJOXOdauh/DVMe/+CwaXEs7IXpANWXE9kYgKFdTx7GjL+/fhGFoOKMsN8sLroIhcCOOsUf9fGo
KbkCMwSbq4BC1j2dhHLl1vXeWqGR/DdUFXXLxZ4VurYTxlgYj9bYjW4Wd4kTpFhM+WOwKuA6V1hP
z2WqcHCn5k4p1TJjMX8IvuXypDOW1oSGkzdlAX9fR9Y8Q7VcEYJryDCCG0Oi3zMfV71s5Ssfdh5h
8QS4phOhWELovizPmMQStIGcezzWCQh/BL5EUjMfVVNh4n8iCP+UiHlG23RK187R86QEAAjkcA0F
v1mje5Fv06ybtKBNpqPGdQZ70BQ5Kr0vuRRhMzYO0u/vS/rDkJvhogPzXQrKYfNbdYYxikcLIo8R
yuVnJVWaw9DDOv94W74T9mFpzbQmki5uncoiD2mxsJ2KJNGOE9iPz54FCCGy8EV1yhIWl90h13vI
BYATmFgn6JFakzXIrl/EIJDK2vjy8eOcn3UzAJ6iL/NLOXDJbMyQrK1yaUYED9YT8DkV5VyzXImw
55MJIQgcGRWuuWCzXMmZbIVlKZfasVKDeNt3Fa8sq9FBavBTjLtGWilDvPNSJiURbc7CEAlcohso
wCO24VfqUUS5x+4zSl9VbjXbjz/dO2/FaQkwzeIUn3vtp/G1LeqKCnmtH7NKyy5iaC/71leCHbeH
AWCDKP4uFItwMBeugb/PE7XU0fbqMplGddSPtFIkJyWb3bRiT2HaT6x9U+L59/H7ne9+aD5gsejO
oHDJf5++X5r5qD9IgXGULGBIHvxzmC+NcPBLymzSVNXOlJnGbhKCnx8P/Do/p3GH0/gVe4iurEoM
PB1ZDxoEQyq+LD5Y/S9VJZX2haTaaK3wmU9c3xf0+92wNsHXiwn0mwIrUlq66gY5hPFGCrTEsSLl
e01yiK1hkB1NRIu3XmOodmho2cryfsVGLZ8XlDOKFkQsmuKLA6iOMfIaWsU4lomQbXSIQY7R1tGT
l6PNJvYoRFpeH7pcssarvM4K7sR+uJGaQnBrQy/sAL69E/egij7+kOf7APgHcIy5XkFLZ4kD8To+
h+YP/r0nA3sf/UZ2IkQp106J84MKsjkBCbkVxsDR5XS6wJPhPEz3+l6gHnm0ylLg/j20FsIzRdM/
54OnHo2SooEz0U0xt5GPgJAThpKUo+9X9bjuxkZ+m3DawbnCa/s7hlOtfGFiibTPIt/aBVEE9s30
oGHbQxFiVDz6dTm5o2Y1x7HU8A7TM67XtqhFFR6wmpZ+QUt8utT1rEoR3wsseA9AzsEni+q0MYIo
3keW1aVPoJ4mRC3aEvPfxNCTDaWa/KvVwtrvqiC+53ROfxp+qDZ7tKeyz2WlWsBbilC+9ybD2HKZ
SZ/FMg8qxDm8IXV1XuYFbIE42USh6UlWYsy56mZEVULpKzxsi7byNr1USgfAK9HPsJAikYMtiX3H
TNWqRKdOLy7rtop+laSkyJjL/vS1zGX9NirbNEY4PlZuUhl1wZ1h4HCD8PfQ+XbbtXDRKq8Ikl3S
Z52TBInOuiopr4LzGpqNjKX4leAD0gZ9ruLtW0d6LK2shzkHOt0Nswz/LL4DyIuymXK6HJoRMVQj
acL7qEFz3tJ72VVSo3msVQHxFqVrLipDUDZ5SZNrQjRuJUU7D1sM/1qto69FJ3OROYQT/jOqh+1P
FiuP6RBAUwli3TH6UKf0arR3tEvw1+3QMP14t81/8cl7I6ZKjgRQnCsMasuL99ZDHGlaUAP3NHOq
6yE3OrcKdOkiohi21bzIvybnF1a2+Hk6oZGZc3qz9cAkcFs9/dpCwr5kP8n3TZvmV55GLbVPhcFN
6bkfSvK2Sy2PvW2B4RhNAryrzTjOrqDnlivH02visnh/cBEo+oLrRCRhWfpoKlnqeRb1fgp0EHVD
a2rCJpK1/nYwR+lGigKqvV4uFoqtq34LaKnTnpQa7wPIomWHan6V15cdt6N+22WZelNZPfJNWTqJ
vVuQKKEsWWCj4XSWl237yK8BAqPPY6Ou1/obwKRq5Kq5ah1ibjakpRMS+64kZQWaZNTEMVLG7Jxq
U1iiT+gbDSfYxyvgLCNgEgiF/ANPMIRyFrcDvYmqviLPubeo04I+s1IHkuS0Lao+2+D7Ebofj3e2
1OcK2msdjfYqeI35ed7UgHy0tnGEjJT7Wq/ia8yMFGjHnpl8LsX8U1yJ8lOZ99oTrof1CjHh7GSZ
R0ZhcO5Tc0Ivm0+VItS1LIzKfV8Ns+2wkDiAbtbOr3cWN90tSiRzajpX3hcfNLXSoZeLUrkPRz+/
CK0Ec0wNO+40TgyOsslH70+ObiQm95s2xo9mo4YHlKnXhN3Orn28LjgF+BxgcBQatKcfOinUNgr9
VrmHLzF+Evss31sFTb6gEfwvH8/pe1/27VCLrIvcLlVVIud9alKcHAohdciQ+s3Ho5zFaEBFQG5A
/mLjQKVyfoo3Kyc0JBGFpVa/D0ZF2sZimB5AvCt4cY7Zvi0K6cKXFTy1xHa6HmNJWgmV52U+AE3U
usEfgPXney5ShlDtOfZ1T70v1MHcRGa6C4MosdWmvASN+9Rl4k09dYdcrW47I1wbff6Gp5EK5A6p
O5dqTaetvvjGXW8IYpMF2v00DdN1G0vKERXd4LqLm8mtQnCi0Gyrl1gR0294s3/O8nAWrq2itcRx
PhIWD0KeO5PEmAaK/osjo7ZaYzKqVLgXKy4StmT0dLIRZWluK352p6fYwdplNhSKYyJt96v3231D
kIVG2tejMzVFKGEtbUXfP14eZxtPnSuTMLs4VmRwZ8v5qWMf8DjQsKPcjv5uELUr0x+VvaHmSo5f
TjpeIN1b32kx2JkySgXqEXH2XPtKuLYdlltvtrOeq2UcKypZ5hIgJhlVGOhUm49ZIZeBW49CEW/k
gCTeiss4cyDJ0KvQ0D+ZrqxCAERepCXCbb5qNY8mf9ZzB+TYR9BrraS4k2ImcwOsV8NNNaHIZItq
rRM2KVwiJ5pN2ZVnJL1hV3ks7KtE1X6UkAiu6Cz0FUTQsH4yOUtbG/5L0dtolHff1XZSv1piEV6V
uUhvQeHiZDl5Bt3PSau5dhb58fDFVMYGjHKUXuIUqCGqFWWyTfZWyG7FVUZAuqSYBqeZkiyizkK7
15aGNFxzozoDQs0XKlIGKJqgW8/Vf0S/yaS+KOMHX40r+TBMYG7sJvBRdgw7s5Zt4n380sVy8skT
5JrK3RQ3D3LTKnvy7+R7KEUqCGuKxZQNI8sPHAR4qWJIuO38WlmHcxx4u0F4VoxFQBJAcAevtLxa
JJOW12nEs8LKRcgyNpPG6bpS2qWK2O5UOcgPgZSnOzmq4odxFqwEfNG5Uh/HDvXPNSUVablh8W6h
6wL0ZGaUcP4tsi2UdcOxKgX5QcA8BJH0PcXpjaR/C0xKGrW+nTVccv05laIbbeLL5d1eHeLfTLB5
CCgUeKuijgNX5FWk403wRl5FazVPFh+SvNUdHcdNR5xGfdeReV+ktVjaRRH033o0oVHuXMk5zpBK
JLjUP62ZF8epTAQ9PTqattE8Q0+Nh0m+C5PrWrrN6cqaSuuiT+nOPmoqkrxRdK83FsZtjyNENUUt
HF+7TslIK3OjZpJtyV+jLNqJabVysp0dLa/PB1jyz+dbOqANZj8IsZQYD0Bjd+nGPHQb0x42gX38
eG0uj9B5HNQpaGSwOqnnLb6D2hcDfkF8h9iWHaRQnM7uXbbQyvc+C8XLcRZJXqh4RdfrvI/oSHbt
BC4qkO4mssGG/G1d/fOP4X/4L/nd3/ZV/WoS/yMvUFnx8e07/eX/ug5/kGXnv5r/Of+xf/1ti991
W7xkD0318tJcPxfL33nyB/n7/xzffW6eT36xyZqwGY/tSzXev9Qcav9iXz//zv/TH/7l5fVv+TQW
L3/940cOd2X+2/wwz/7480eHn3/9YxaQ+ue3f/2fP7t5TvljTv4jr//y3y5fXpIw8//7Xw518pz9
rJd/wctz3fz1D0v/JzBCFMQskJPcM+f2df/y509McIIUF+iHwFBhQWR51QR//UOQpH+iqc+fAeMC
infmSaMB9bcfyf/EGuIPIKpFE44K3x//8qAnM/ZvM/iXrE3vgGI09V//eF3dbwImaHgZs59Zch70
LkDXRYDCjCCikqvIO71Lba27jPx9WF0ivZamh6ZydTwIECnKqN6rPpK8+6HZ68olQmH2mCmwaS6y
yS0TdB5tNLOwMOqmvdg7in5Rmfh+bHRKbKpTF25ZP3TRThF2grevQO0ajlZepfIMP3MDHeG1iyo7
KP2Vpx/6YOO1jpa4erNLh8sCl4N86yGVNX5KK9A+18Gl8aX+lP5EQ/7X8Ax+Rr0ZAQdHT6N6SL01
POe8Xz76Qos7BdI9uFoEKgp+wqb+Nr4YX/Nv5TdZd7Sv4ksX2MZ3qXCN7/m3/Fv7kgV2HNvT9wGA
4QNMEG/bji9jCDKGiGfnravl+z66bKMfegxYvdxF03WtOGO0HfNDEyMMhU7rUyL8IonGwCGwh+iu
H1dCxKuI3gevZC6uJ0ZS1IrnM+m98VhURzPZi+alJnwuZJjL9s30Sziaj+1V+mn6Ej8pGyGx4ycu
a2Xn4NZglQ4SmNBfi/ves0e0syoISLbCH3yzqf5cq2/X5upjLtLu/6THVFcWyLL9/19ggaxFhSVp
5f+9qPDOnCMuRDIzAwG49sy1vTcpVSqhJqSnurILs9K0ERBPMLagJu/pbjw2a1yEtdEWQfofHG2Z
sc1nAnqiXFkpT6GisMyIKnXKfbVDTbh19N3oYIHqRG7ksukda0OIdyb+rTmhCznR9V1tJTyRp5+H
3LcPsExY0ySeCg9t1p266zfIHeIe1IIztesEDSlbexyd5gogZaM63SfzefjpYSfzmUsJYv78U2hA
DNrxRfEAK6iEJzntKm7o38OLdHBwiJ670p/TF//Y0BXTHR8j38/CjWLYzWX4WYTtadCDsbnR7BPx
z1+ohT0YNh5MfQRqym4j29jEuU1ZPq43UWM3nqN/8q+aX0HqCp+F6+i+x2+dbsWFf+c/Tc/FgICO
k930bnfvq46XOFee3V5VX/TEKRL7yqhs/VH6Uv+E1nA7fu0vfTe9L21YkuE9+gV0pUTN/qRsEUzx
S2dKnBy/2cjpg+30RFs0cBFjDX8F/PRX8SP7UfyoIrv35/8oha3f/BRvFI7d2UyEB3aU4jN1fmCk
SbwDX1yhnITZCF4Y3+TL0K1NOqD2XPd8aHYenGcgC5cgqdeUV9eneRHf//80/1ec5rVosrQc//eO
Josuy9+C2Sy9if6kTPV5jq1vInXZDZIZjIm6K2T/pZdV1DPK0G6MGm8uNNIcQVHX7ttrQy4Oh3+P
IZe3vr+9JsxIypMAPIEXnL5mrMlxaSmZugPa7wxu7Xz6CuryxmlXagmrAy3S4b97IPm9Qw/nHi4l
lPQwa1l8xVDOA9msS0wrPM9zFDPv7czAKQ0gyF4Oh2FbF4O/NywIVgqamFuByphd6bFmV9VobmYt
TuwoxvQwKkFxEeBk4qig1pHtDMqtPhJ5q5uyoMmsm4TkyIsz14s/DbKaoPLW/C6z/3WC3r7OYoKy
OtZDSsXqzlKc1Al67F6ciVvTZJcoNWGk3Tl+5iahy2HWoXBni48DHmXlHQeH19nUzozhOntOUtsA
veusHbrvbtO3z7eYVz9NRGwbeL6RzP6ARGFx8BIEspzoobo1H/W9uZcfC+4G5m3/vbsedtV1uNIR
XJvypXzVf/Ep1xbn2//tKZ9X3OIWSG73rxtsiS3NgzQTZYE0r3wuEbaB/vVctzYwQefje9za0lp2
Lf4jltbau6qn4fHvftcltOd1m8+eBjK4wPlfi6hVd0ESTcie7h4fRef21rcb++np88PDSlXidXKW
k/d2nEU48c0MkcJ5nPHCv28OoAFt8cLb+fvm8L04VAf4hRvdIUE+1PZg74Sd4nh2YZPbXRU3mf38
fOFuhN3mQuf/pJN+U9hfVVu3M/sG8y3bWk3q5UVl/uzDLONLNZhhCUF8l9MLuCf+efDMjtY2uJOC
TeyUuSMeqsnJUEo6FhflbSU6WIoaUMY+G4eVBbnyLK8l4Tc5AUoa/2HPsrZgXs/bN8/y9y6Yd8/t
NwvmVV3szTha4FOKTFkw3RY5Nv2i/nbgkMl3qoUgwWZY06FYm+/Xzsib8fqorEW6lOqucYcf6eBa
t8knBBs0wD2BG4Qu5x3Ajsawo70SOpbyKe4oHjqlC0Uv4bq0hrVY2zGvE/Hmgf7Td8zqjC0aBv/o
jC315ZY7dIlprvXW6uKQFZKlTr4TuRY73l5VXemX4gQx3qeu8A+vkkW4/A9fJasfYRFX/z0+wnsF
RIDBCPrNRD7rjNijRLE09eDrdq77Lbe/Fdt+d/0NnWT3cRu59ou/sWu3ds3bJ+dYbxR7//BwQ3/f
Ht395eg87t3958jefxwiAVm/kx28eSh1USNO2sZEtZqHEnc0t10OGkc/avawDT7pu3a0Ozfo+FV9
kV/WF2zkR/2afveRTtEPfmfhCPuRrd9sFfuLsP1Z7pUnzW0da+855R6DxY352eNycvQ2xy9w/+/0
DUZV9v9m77uW3EaybX+lY96hgDcP50TcTBiCnsWyekGUhfceX39XUt3TJUhTCN3Tc7r7joKqKhXJ
IhJp9l7bLmnloo6S6qbqwpFGh5Vuhk5DNIovqyHOEVFTe9gE9itaBVkTrc3Ceq02MtgCr49wTXEW
sPNrvvNM+diQV446buxoVocJVAm1HhoS4+Njqr/o5msCbWfRiqzRD9IOnqCqn3yntkFFizej0y59
Pio7km6PuqlZiuUa0FAaLTAO1UyIVdsN4d2OanhaxjvQPoGGjrfN7kJcUjWVK23P3GWCw7t30Vuz
bu07ENetcT/PMX1Wze1Db97tdXIH9xa9O16l1AE16TYjuYs+rVDGzh1eQlt9oqzXiEni7dI6Yb43
3gaRMVnvz6cTklUJsgWJam1qiz3u0UicbF6GA5gP7JZWZm015qalL7ciRH9K0PfbjOiLgr9Dn3Gr
MrNtSjr7ftOSXeIi/dmEgjB7er/bRG5llha8Q4dgu8m27MMKs7IDt1939yVoGUiRk56O62gbuS3y
WSkiP6RdRxQMY0cR7sNoO66lA7ssG6FHPXzdgnQYj5i87B8Uxzvo5HH11pLbW/6ElOeB8ISUWzTX
xBwXVm3y99ZD7DaWSjordx9qszV7c1r3trbDNHN0IK5PnJGMZJXRVY/7WzgJDBp+g7R+P53znsVF
i/REVDTKjkJqK8Gd4gZ2tps7ITnsBnOys21vmUfNQWX3+qF2LWGNIdqjbVFzAfUtSYp5Ndz/iqRY
mp9ZTlLVlGWDxgVsftim8nbaobd2aImKEPdnwZxMg6R0/ThuqSU5OAMZ4W3/uF2vz6eF6VkWWjOY
/1No/RRa/5lCa4Yd/52Hckk+zByw/075ieaP3xHmCGuB04q1V/0m2Z+TG28K0H0HuqkyK5N3mH6s
rc7u7NZqrcme8DO9HezBRuyJstfGdQkt2VzexyJS7DWkUtr5Y+YKtmDr68kUqWAqtmgFNLViK7Qi
k7O6lXbVrboVR1UTgMY08DMEolbQx4CILdUqO7ttzYGqZNuaVmcp68569E3D1C2mSdGUx+0t7jxC
iyJDze7xLBgLTcRpYLMDMSRANZCm+4gE5OZRoo8FnmcmPkCD85pS/ZhDO17FzvFKNhsAo45c5XQr
tiTeGvvyWXImuoWmzcj2uL17UOEUCMgqAXy4zYlBpovWhpp+2dwqwArwZ2gECBCtfsmpJS9sbt7Y
gM5vUN94vcfrDFS8vLwgGrqmkRXbvp04KcCrTEa7tQuLTQuSMm9Kc7RVOzULh4EClD+ZifOx3sZ6
Lqz1DMqH6CSW+VUOzz9Wr8XstVTHF1t5CaqcreSmM1mEky2jvO6tws1c3SncwRwtyeYRehThRCmA
wkML1GC2bwV2hN8y+NdTC6XnWHDJ1OwAy8+eKx0wkMKZEdmhVdMEr+Pddk5Da1qlToxXh1W8g80L
ZiT+kOaANLw9AYKiF9B2vAc/Mf7JB8GprN6u3ckaTSB9zxKJaA8WKgSApgtgMNwMHgJGFVoebkPF
12gBvZkaEHdptTTdlJZ0UB3B5uEIStzOLkwwwwCBK9j2OlYmtxsqrgpKM+TTWMGKlNe8O+2lU74t
XXHbODSwfBP5shR1IBiOsM5WISGA51bpZHZq2b3b7Js9b/NmtsYn7U4mSq5osAZnHQWFBLYwg57g
+KEJgCSAIQ1vO/yeWLk54BM7RJNBrkXBrGE2VoOp2MDvBAAKUj5Lt1R8abghgHZ2eOAYWGlbYxva
KwOpc+r1eGhtErq+S9EcyQmWts+iqJg5rH6Kir+tqECx2ceiYm7seq3MxSifZ86xGoKitpAcC4E/
2N5p+FUxeDhLImQEe0W5R+sJyAfB5K0RJ9BzeDoiSyIzIzt1OPrcwWDFprXcEA1y7muYA605WakZ
Yj9rOIQJTZy1me2aXe+q9wP2s0w8+GGn9XhA2oGJU+FbmY30c2Zf4PSOFMF/fKR84MlevA+uGpqs
DbdxGgeHz5YcZF+5wT53EdSn+uXkQNpZH4tUNLdYmKdZRKPqIhTG9pXsSHAJsBPdUljyu54y9dha
yvNkd2YBtTjZyn3iTpBKINw0JZPJSfZQkZOq0tZJTKRBQ2LKVmLWTmQHmDcf/0cXoZVveSaS8PHT
t3LHX4dWYtdO6QhPTPbGkKwZ5Gtk5k5wZn+XIjuFvTc8hVC+SKkzyx3+DrJXeGKfIKwiu8TfBybW
xkqpZ3KY8G6TOuxdX95Zv7J35HgENvvurxM7XAur0sFPXDG0Slo7KcYdYl0SG3zy+B5jZLGVWoWN
MeEeM2gBkEhgBEzqe2aA+0gdfO1Sh90P81z468icVjkbj81+Ypy4kxzvYle+fB2YnmB/B2G771Yp
RC4TuxoAhAaHQkiPsZsCM2xBAwj8kBDjpKxrN7mKruT73IX4hm5t9vW1sO7NwUYPP6e9gJwBlj0D
MygmMAWzdTKsgkwDGkPLtRY0BuQ3uhw5+UVG52aznyxId8q0i4j18ldsPw5YAx6nxLMK2tCK8iaa
ql0pVEBAITYDizuGdmwHVmCZ6CQNcMKZHNQ7U10lFEJle9a4ShwfKm20RzPFa40NTwIDFDLG2tlM
VQcO81Ogpw2UAOpnr0ZToFvdLt4UAAuPBjv01jNHohwR21375jlH1o8DLk2aOfpV5IQm1LwHveZR
gJIRZ8tC/xSqYCYRkjHgBcopOsQ4CjWc0q239VZzzrsSqrKCGtv10KEiBl7R2LwXbAU3XWOCaqvA
tmfnC60HkfwU2xL1kQi1WW0Mtye37A51TAyGjOGbq3aFeC5UbosDgtGaldWaOVxbhaWdUPGBaxsW
gerrCNHgNZjozcqDngcuW8EV7tautK63giPey8/qc22Ozz52Zm3GW33brVzY1TmdmKGNjHLAr5Rs
4Moxd5N9b3cWt8PSAnn6DrLUjtx6cBKLvqEzHH17S+jpBeF0er7ZP0bk5qYnL0B9HhaMtqvoRt2b
G4b2BDKRK+Ziqck1u0qJ/+S4lgF4iGaiuODLy62xqky4QUy2zUqrXxlHHyusY6ZK4OkRW4stqWLq
eHtlw9/k9Kt8k2NhmCxks+VhaUrsgxHJ8IgLAfVskXgF915vS+tgtcZKMjiOLl/YdWwzIVqOLeTR
iAIsYzuAPRzCdbJK4EyqObmrOQImTlqr9xxcQ5mD26J70VToiInZ0mDF3HvEMhxLstKDf3jLkRwf
OR72foYH8tpwC0xQS3jWwBJqJjp242O4BZeFckl/mbuX3lkkc5eOXIC8tBtqxEku3rrSEi82CTuw
DKGyQ4EIysU+Ge6Z7cEOdL6H8rH9FRiObVSgXSu2YMpU2AoQsO3e32j4vXF5SwqJv5IpO7sq3TGY
qmwL+0kg7Q2kmJkdLkgVUo3JMSBWO7PjdeuUkHdAr6fxpnWqM5rJ7mpHIJB2eB8koSNswEu6YpI5
ggTOoauYrAPyhW8zZlmCeMDMMNAR8oCuWGfxHG7bB2Gv7OKt7yr77i53BsLhrwyLuUjhWT0asA2Y
LGRyGMRc5kXKQjPEToxzq0IWfvlsDr/5W5lUsJhkYFhsm5Vv6zhkbJWYgxHYeiNYAw1uexvvgju3
w9/0x46q7rCBZHaSs2+xMTYrOGxNOO4aCwg2u/HNBBgbfum7/q5yWrME7gwh32J8PnaBBRo6iJcI
h3iE0p6wmx4rSgGrK2xPrBNWMHDqpwRGTWGKJ9hxOP/MBIocwYU3FLsQ7lKGbvGzs9lKV3C1MtXJ
RDPzrrP/wc0IlV8ikaeCMxbWKTYiMIMTHkb4ODl8YuagMhqfcnlY6M8K2cTcqpBdmIwAu1qAf7wF
rOYhYQ2nh7lVvO2RC2lrW+ak1S5izAd2x0uoQsnxHeaGzZA4eEagVZijtbEGa4KtYMDmkAg7wuy4
GhDYBsxUHzOSYM7RhPGY3kHMuR5NYc5grbATUog2ZvDC8ETGKAtgNPh8Zu60Lk8oJDiOk3ZRRZeZ
WXH4SO2h33BugMN8edjJunMaarjZnkeyZHbbrZUdlos53UnwyJ2gyC3vrCI4gK2090zdxddlK+pI
V/2iUNEP+y7GEJgRoex1U8IXU67xjedyV1DMm/SmWw0bppgBHmz2CehyhU9koAKgxM7McMWMwQmH
6AmWd+3WKH8ICfQQHmw1Ight0d6KtmY9s40cAhT0TgATEKADU5BuUTZ6KJxVaGeUJq8tHNU6VrdF
IKTE+hlmiK3cOKDeKAl9wT7GBLHZlq8Ch+1qZiGXd2y2oRVh7GCvXzM1xF2z97JndVqv2P8VN3LE
K6Y5mTUYODCjYA3i3RTbbgEQLtrY8x4GP23snzb278VHwpI5MXPXo9YUxas9vHERwC9THDVA3iMT
k+JuKSlz2Xhho3mXAPDTePlpvPw0Xn4aLz+Nl/flv+8L9JgH9CPTZRbZEbg09Q0mvpFqAJ+062jA
xAtFgEvXmCUI/T9dY9kIm4UKfhphP42wn0YYcNdPI+zPN8IWUfQsUPU/QtHagjyel2jwfBmnxoBI
SU/lS9yjcFngPNtKBxZYZZljiD8SOCsQ3VUuMcQCtqkGv/FkypaIOIYCX9MEPwzzb3/xGiFPTzef
X5lfNqavuUH4l7tpDfc26iUtxenhNgDxBR2Q9JibPtLfmEOG+Ty++Fk3zD5eyvtavNNZrOPve6eL
4a9LJP2dZfQfGv5Cz83vAR60TmSdrNC4cZ5C3lcd2vx0Ddv88NbBX8d8bre3L7cjfYJTFW3ZyS2e
KEx40zdIE+zxXWKudebvgx/Kncynq4kcSry1pnCqX3PkgFSCdXbIDrWjH5s78Sjtpd1wkq8Lq4BD
u0TmiIZwVQ3XEjkej89oekaO8Gom5AhX1LSe1ryLnNT15JSmAld/a+fwjga2QHN3RDJrif4v6GcD
4zqwCf66I9P6ISHa6e3tHJAzwgAYK2e+hObpDTEACfcQI7AHrhh6y9I2OXtzu4HjewsOYvryElHk
fiDyB+//bWXeIrQBv6DCbhgpnMgKadlP9gq7+9Mt5uIyR/hkUE1c3sGSCk4vH0cmv+9Ff7cyM9s+
CWMj1uNWRq4ye2wQ8qGfe2swc3KvEfsahTh3HfHJ1UCuL7XsDpKXibUlyH/ZIoPmBjUyFrhiTDAL
ERa26xBcsTMEryIrRGAC9xLB53r7glSb8TJrb8h9iay3JW6pSzrpN6D63Z3MQPUAbnFlEBEPUD8X
994r0qydfq2dw0f1hO5qp+EI5qeMDIHJWOdVyhsEzc25iWg7/YziQBm0HhGrphme8mcVQT6TQy52
RGsPFV4UhYPiSbW6nnQPH6+ANOt0dakeQELVP8/GDKiDSg0Nez2cDfRTDhGnfWUh0JQ+owcRMX0S
7sArdZPaqZ1YaEJ/js/BDlTLiNyFiAgxnzbLD/54TJcCu4/mcgbrwQUkS3HBYiuIUMkUkSiEQiS7
2erI42LxPCTEkHp1yTWhDcr4BStHJpBw19tr5C6hYgqRTUQB60tQBp3BaYShIicGMaIeIcxkh5gR
UFPmKA8oUV3IPEYvoAV5w15/J5cjNKHWQg7jZ9ECHeNlQVrEDXYs5WdEyJZFB1h8KEPiUm/5Vyx9
qUMkzrtF7Af5aM2BZaPVNwl+svA2CzJ7CD+zcDpLZ2Lhb5Zkz/Z7SFNE352qsHzZlE7+dWVsStks
0VcejudxFSH9ukYEszbD7QAv3aN6mKwVS/nRaQF1j8AvVlFH4LRG3K+zL+E0OKHZiBN3uKQlGWaM
/DX5wPIVOkta84AIGQLFb4XTb15ePOvt7Wb7mjpXxywmWUZw/iCjQhPfApzB85th1shQY95x5vNm
ep997+H5RtwagYJ2xX5nUSDmK0d4Ec716hJPRsj2f7i9xFmJRCtnoTdK2PIp4S85CKjXXbHp7W+k
VUlY9CwkAQ0hSiB412tIjHNBR1LQG57cpObNzTk3U/tyh5CJp5eXDLV3TIp+fA6+jxB/P5uXAs13
+4gfsrCTWgy0vEoOMggpTWSaOZ2Tsywwp8IiTVvxbuGiS9ryUiH27qo/teX/lrZc3A+zlP0/ZD8s
CWNx5uz/807Lkti9ZAa+27g/xe5fS+zOENJfTKsvASXxTwBKS6BTnAGlvwroXIL982a/f13YrzFv
wjdQFT1SWUcxBTh6Jh2VvPTRdARQTz997pC5c8iHlXvIzvVOWCHJ23xFJoWVkNd45wPJIffAbG+Q
Rk/DNeDFKl0jt4cg2Qfm3fNAFadGLhl6VjmqPe1yeGIigkS9bhdf8ioyyqoMghsDyDuMaXAqHLAy
RaeqJKcElh6KNReg7OLtzeyzv9ntXQhbvlk9dLgXBLSeBnkaK0V4pzH0tE5DNLpFsexIs+sWKTLy
nWbeM2jOcmEHE2CcVtcwP2CAxKt4o15yRUva7lgeaGSzMpEO3WvAPkNAh5qwvD1WPGBGByRZ2enO
gMnPUo5aRMhZwiVSeaiENUXLdwd8sCQXSK86imAbrfUxkFu8uRla+FvdnPTdzO93Kzc7dyMf+5mI
BsQO3AQK2Zxu4de4vYcdjdw7Hl4QxznK8Lh09OKdPDrHU4FyGYHCHlkwJ5ja+mgPzY5I6aGTUaJg
JAfbXZ8/XsPF25zpzH/jbSpsRj+6z5n+A+deqLYVXDWlxXJJ4/0EJ40dQno9MefLk7sXyePD1vFR
Pxqu3T1cNuhOg1cOT0h2xNtyCh8acyuM1mfJqV3ZTo/iVl2pG32Vnn2wEKw+nj02oo9GPNOOk2do
uT5gxOhta2/g0Pv44y+EkR99/szMb8BRl4sapEcFimgUA400vn1ixWTCVqY8fmbIwFRWLEOTZaIn
prCyhQ1LG2cWfGAH5lWN7uJvFary4bHotxIVIBw8ItHkarIqguQ00vWWd/XxwBfmxZjbv4PKc8GE
eUlPDygdOy0Z2N/XGr8fzjnvQlEOQSOVuMCmQRXxhKxQdMuiOXx7cKFy5JrtjAm29xP8qrZLHFSy
ZXhCsZ9AJ0Ne8e/1iF43NxV5AGkWqQhGiYI25iEMYIWvK3IFXYgCpzP8eG+g3kJa3tvC6kpsFj5Y
3Tk5GVdMXMQHuAlIlRGDvzfIfQkHMPMWf96xZzoTFE6Q76wIavvAFo9zKmJ+vFhL586YifG//rmb
k4786Llb2r4zgdv+4dt3JnT/ntt3Jq7/Xdt3QTvOyQx/SDsuCeCLJ+sdfPvLCGDx+7OCQJQGqiFG
kAPZ827gWcwJtaL2svMUoDypdnI07oGz8Q6yjp4BUW4g70zUUrAg1ULlgsAzgfGtYPv94rMAaTI1
Ys5JA+prU1ruI1QUTaiFHa3dpbPXIbWkVYZke5bOb6CYakCzKeR5nhUUQj1tqrMPLu6SgOuwhjFT
oqaLSXj01JBWnek9ICXd3u953IdovkW4i87RNzzCvxFJUZWTmxI98/jv6A4OKzWK4LAPbX4Ffhbi
o4oEQRrmaI0scRXD/kntyEqRYo0XUf0hAkCLJm+K5iPD0SVe+FjYou/mwuTMLIKxDNGF0sPKmBoq
qUcU0zCJv8mhekbASvYrD9G/+8xfqmlYbQ2qjfGMRu5/i2KxKuwBteWSzXRETlhtwGcDf1niaYaa
WCUOq0dkn/a5JHjtyyM4svegfzCMwmuUgCGJn6X5FwhmIGRoiQgO6gTVhnRAeReLsqPlFvsd6f6o
SEJZuIaKge5SYAEmNbxiZcRwvmTvC2sBCmpAP5qPp+xf6Kfft9NMP6W+kLZ5jO3Ew0oqyZNP3JJe
XYMnhkHDmmSmzZ5geyS1Mvfz57vRvJMoOtcVAD2Pjy/oYAMdHpGX09s6xK4vaIDNkJpLa7u48RnC
fXfq/pM2/nfbRun676s4U6pl5WVdkWIVL3CeeSrYgy0ag2+Rfe1eo4YItUQoIL+A/hDre/30BKZm
cnq7vUXrgddXHb2fYtjDnssQHuppt+u3tzfUEp5X9I1DOJYt7lok7DzTM0r0QpToFKjDyxwUuLF4
bbQ+B9ZIFmTe4t3NNPrf6+6WhdZM1/8UWotCa2Ya/mlCaxEpzGzMPxQpfBdoGwIvgNBGEKWLc+Kd
vPQ8NUzGAboQWgpM0DjSOQQ8Wt1NZP2o2iD/XS/I6O+2nNXfXXJ2u6HINWok4pKBJrwMvI6uFHoF
ApbmSQ5QftoJnZNGQmXGcZra2YQeqbKAVqNyTEChdd/3aLRfpllNOb44pp34VATga8rGylG0uCZG
3/FLI/4uYPh9xPIMyqVRHCteDcGJTiQd6nCRkhPQwpXIuIN/sEFh76pAG5CbR5aUsN776M+/oIEv
Xv5vAN27IcwAXVppYAuXMQQY1kxEX/kWK5Rj7ewSwtrCsLpBH3lCJ6Cr81uCXIiPMYDIUNFHI5ih
pnRo6zgoMYIds45fTjvWEPFgo6dfw7ra3Kwjclq45NK8z2HHHz/vl07mH931DE/URdv0HIe7FuwS
SA55YSWF7wuujhJpBaUz4bywxgjo5MM4w/ao42PQMCWnDNkEoYkEiXGFJWHoV4HbH14OJCm93X48
U9+Xde+2x0y1D3rHcWKGYd5CWz8xhAlUBtgJlwaDtPem01H0IyrIkTVZfJbRWIi1bXT2FbNDWGH3
anXNkAAbes/8MRSF6Le3b+e3j0e6uJHZmr8TOH/8Rl5c0pkm/ZOWdElMMtqz9xP154vJpdM6k+up
H0t9XGAPpmR33C74eRc+fJ7b/GMffiGa+OCUX/Ij3m3KaJAU3uuhknBaahxgAW1K0JiExrvoriFb
VgUf0mSfI6WqRcsx9NdAu6+C7NGcgWU8vbCIw4P18UlZOtPzzN8/70wLCyBi3kT+jwARC9roMnnv
VuwP0EaLm2QmY9MpVDWwf2OT8BStxHwk8gItQQPUlLW+ZTqBI58HEza/oyCJboQDJLa9PXIRHeQy
nlGbTxeQyeKY5tL0rzCmmXz9Iw/Tr3SUxy9necZ/Ofv1v/9PWzfVYxI+Zr+Qtnp9bH/J3345N49N
WDfhc/03oL5kIuBfU1/uGUHla5X9snuscJOP3+O+ZJ/whftSkNVP4OsGZtB1XdUEHfrlC/elIMuf
8BQIa0CNCX5gBZvqV/JLkf+kKGBN53kBFJcqGDP/SX4pyJ8EQRTBTCaBkFiVdflHuC9nEgWfrypg
EtcFAUxuYMGc6RIBDNT54CnDMeYqyeQ54bMWl2CCyXgNHNrZRIMKYbV3s/XrFnlfMsmg3DslgGtq
ogp2al1UBEUV5vK2qHUtk0CnfJy6trNDHuyZQQmqzY+vMue0ZZeRZB0KRQcLtoGvr/W6UERJn4pC
d6yEINsGUbqagmgwk0kWzYgbOhLUor+L+9gdMv2sJoXvLIzgm8kVFV1gPMyCxEjBL1Gxd7Iz17t2
nKaxOup5A07jIjbsvlAUmzc6tLaslXidpjz8sIGPvOOyE10uBqGalBvJKhYqtBJWq3HTBlK8ExrB
3/hd4T9JahcszNQcKvK8yBijRUnTGAkqqPy+nil+CuRIFeTsGElZYKtZBAid+ZzTZ6mymsSpg7U3
1TIICsp9yCHtnp+KByEIIprK00sDytznTGykfcRX5Tr1kmEXeJGxSkSttcG8LjmFr0c2qKGLlcy3
x14d+3tBAsearhgjlkHoaNzw2Wc1Gs4LSzALPOLWdAHTfyFmBw+6OrMos3Tkxk6Sk6NixPK6zISB
apMSbvner6lRJTxt5arfy6C9toJs5O3MAPHCx4NgAPKr/Y4mq+hoL4OJWxQNMNp+Pb15rfaKrkTx
sc8acZMkyl0EsnNL6tXWHrWDMfmIVKvVUvfGbw+AohuQHgYPzl1Z1OYZzw1v1J2apf6x18aATrpw
lwQtWgJFCmd6UW2swiY4a56CaIIf1yZXdRz5+M7ntiwKhAzIPkbIBTln6PLsDGaCkWeRmhkHkFbV
juZzyKUvJ+3Kz8Le0kEa7wjjWfajQy2OiFeAWbUOK88WWhGufVClbGKpDGy9S8ZTXOmrIARrecah
wVwj3DeJSBv0QNImY6He+hsBpYDQEuEkUWbs6Qo/U6xxIxfgwxaNQxUa2nlU+s5qxtJbwJ0CO1Zf
7Qt8ui5hfnRZEcCFPZsccchzP9f06RBGqTv4LecMAjYpco1IGyuRLTTV8CgV8lPYosHQpI4kbXVt
QRjPzR+eVwVcWtfY+kiMNu3r3cnFVZB1+SQeMsnj90rRbflpSB66xkAplleAcbKUYmErghZLJRHf
PSlKqQZmW2g6Nk4Z5w+Ksgtqo89pE/PIvNKVSnQzpaqJp0UyWt02JdMlcvV5aivp9eMdNofEbPi6
BsZ7UdChyHhtBsz8XFaVKjb4Q5Aq24oL/Ydawt6KQEeP1lHC2CEdsDWiHahY8p0WyppHhqHzXK1T
eMmWg1gk8hgIn5VerXdIw/DQq0ka/V3m8dOSPpjZVhirKCmCxiuoEAIP/bzNmWgMcVpnXXOQorS8
EhWlcfrS0wBrY8HmOB+Nb7tM22RjMdykeYEJTIUczo1Oh6gto66msZwVESnSqDlwmlTaQZYZ3ZdD
+0MQ7v9PRnORwfp/jeuu2+4xad8zmF/+4AuM4wTNAIk5GBR5DeoE2+13HKcxhMeLCsiDdGxBxm7+
G4m58kmVIfQNhrLwnWf5G/9kMec/aYYAqhPAOygqJKP8AIn5rFWvomkg29JlgweKExUJdOZfn+Na
k4tGKZTmpk1ArZqOrboZJG84K2krr8K21t2sHlJHRTfoo9hJxVouvMJORnU61tLQbdo4RkfWAI3/
/CCgel6iQbbRlNeCMGRbLeNLSxXANShX9bQJhYlPzEKpvW0ZrGKxUbxqQS4xI++dcATjuwGtpWgq
EDKQ8yX++A478XKlqJ4syWclbkGwm2aoYtL1Z76PuAX4M1PPX64E0CMCbYClXpS+nrg2rY2oL1rl
LKaJYgXBoLvT0IVOphToIG0E6q5oixF12YkwLejH79wkrgjtqAIhiBDAX1860It80FPeOyuh0Vlw
wfubxJPlra+oo/VuKx+/zNx70P3NpbDJdAlgFOEHzOZ8PiPsm87o0vKa69XGDkb1MVUDnnKDoCys
nART5+ulk0RDQPQTB0JQNF6fiWQt51U/VcfyOtZ4O/VrF1Sdtj4126wEj/GQ2oqBPFPJzVCM2cl3
Jc+dhFykUbTxvcdUe5VltIXj6lXQN+sxPfJVYHYdWO1lVE4mZ6UNbgYFqX6ptgKH+yZKw03V+ccm
EEPSisLx43mbyWwdW4xnNHaiivQSGRvx6yXShzFSAzGJr4W452yNr1FV6mUiSccGPc1lLrM/vt43
u1HSdEBExYCK0KACZpMH4KHF0VjJ17zOq87kDaBo5YZk06de5hZDb5xiTkMuY7W4Q2aoB3eqwVqC
USoCs0nCnO9ci6JBNfxQvm41FXWUReaZtegtmmXfbkQwPGFSDQmI2OC1GeoRCiGP4OgXr1tPyFcR
F8QrOeYmJ041Ogp6YooKokuebyjEr1QUbnqBSiq5RhggrcJ90WaSxY2O2JaPPzjzQArIWxcFGAy6
BoPx65UuhjJp88jzb0IPdNhe0rQHTeBAPFp0FRGkQbQ6IbjiNE47fXxh8ZuZh/EP3QCKV17WVXlu
JwrNpPIBYMxNI1tTldWmEgQB0frsVNbjXSV111EyIn3GN3gyJtJTwyO7R6pMLZWRBF+0x6CXkAk8
Co95UzhxK776gtQQyZCfchUdJ/TJGYrSGvhuYbPOTQwAVx6OCOxYFRYWjA0mCt5Jaa4A5venbrwp
FXHnTarTJ4WZ68YeeHATZTJVmoyEnHwntF+k9k+U8g+Bx5H51yhl9fpYvfzqcvrlMXv5Zfds5uC8
/e25+j2AuXzWFwCjSUAbsEIBQUQJIoaxvn3xQ2niJ9ifsHN0BQ6gL8jmn/hF/GQw+1nXgFmZuwZ/
9Rt+UaRPgsEQB0Q9r1+sux8AMDPBh0vL0ICaZCiaDHNxDuRV2e+9Lk05l1Pa1DbSSLXU3Hsos1Ex
jdaT7FYZb/q8vXk3ed/Ri/OyL0WGsSdIssgEPRxTOpNX77aw0UzQwoYXrbu4ro4FXxs5yXovvwPc
Sx+TLOCucqHIrQ6mQeM28jCCswFOPeguFdwXWd7lllwgFb1VFbRlkQVhEwZZIthwLuT3kqD5galJ
evEqta1c0LYYot3Yht1boPb89Qgi5jcuah05mYaWekI7WpEQtzu1EPznrEpvKlko0Ipi0jmdTAhW
3Y9cFh4TAwAlazOSqFLakk7sUbqv8CW4wwLO4w9aEkZfZurnifsHTLJ3m8Z8bB5/ec2asBn3j+nr
f/1j/9r/Qh+T15c8C6FTvrzkvvzXl7/71cuLQ4QzIGM9VWxjdID47XQJiv4JdgSPMweV/bV1IOif
AC0gQgGYJB0qF9r+t9Mlip9QSgVFBC+wCE8Eb/yIecB28Vdw2jCAX1TUv+vscF1U0Ltdnuta48t+
4V2lxVMfmSp/F+Tbd5PynZM083bC9sAlcJ8YsSKIgjFDLlzVJmMgD96VFPJWVNw3RmjJxqPgXzed
TD6+1tx3crkYJBUOrSJrmjAvT/ZCo4c7Q+CuejgQ6bg3oN5KRxeIBleqjGYUorZwye/dHriUmL8G
ywuj5Gs5wUeNUMi5zF21b/nn/EY+Bz5ZvAibo/kyGTKsAQHua0GYJ8AoRdTrUqZ4V0Wkk07z4Zmr
qAxf0OSHP34/uiiJ2BQ6iP3UeeGKJyiSD8+hdwXPK+XkmyK5Vwtk1xg1UUNh4WLfIBzDAKiEgQO3
msBCIV9PnlYNeZGXTXgO9M5Sq4NU5QtWx3yDI+8buxvgCVYOvl1ykd9t8L6Jg2wIRv9cePxWF/e8
r5hc21sf77uZktLnV5l5BuVS1LvRn/yzh57bHFGlO++g2p1eEW2JMXw+ZexScBIhSIJjZWCFvp4y
ofZbTzf84FwDf9IY7EiKGC9M2jxD+3I/msoLyEeDbwP+qa8vMsA5n0VFGpyrFz02x4GOhV1lLvrm
uOJTgMz0nAYDEe96ZBEjfcWwP57O+Xa/3COcajKEnKKIc1tALKQMLvE8OHfJzSiX56DPV7kQP/dl
sbBw3yDV+aXY/nm3PxCZjDShL4Mz/GUTwPUVTNNDaYvbYZcuZMh+d+Xe3dVs5eqqU7Q0xKUEtXOr
YKJ+Iy6cp7kwwt3AjQg0hhCgiCM1WzdebYXWSCrcDe8TfVQ2Soj0fx1t1gVhFWRLsu/bw8XWBwAf
ghZRyXmUsK4VqRgl0T8PAUp3DQhX1KJJ5seb4XsXwbm9OGEQsJvnhrTBpBl8BRmRB/EbJ64mJboJ
+yW25W8XBxATDjnYWcDA/LycDtw9vCj8X/a+pDtSXNv6F1GLTgJNgWhsp5t0RGQ3YWULAgECIUD8
+rdxffUtB+HnWHXv9A1qkOVMC0lH0mn23id380Pbk+LoOzm430Fq5Vc26M1hfCT18ELBv1w/hvZk
Ok+GJD+EFY/M3IaxEzTTleP71oox4i+uBRx31JZXNs1EMQw0w606oqmKeMgFfxryYvf+vrwxFTit
SF96cF7hh6wevqqd6UzIyA8OehQPpRN3vmWuzGQNzcVFhNrjq0FWU+nbSk4sxCDJ/ePR27t+xD4P
jx4Eq7L9j+cntJkAVaVJkLW860CiObh35hoK8s15wtOy0X7aRdCz+oSyo02eW4ofvMxCH+Syecjq
fvMfrOWrMVbnNleCs9RusWO+2Idm2nTj7X83gnduE6YwVp/3kh/GPuw2OUEDi64rkv9kEAJ/lQE2
cFF0GdXQjGGl+aEuu33B4zmv9//dCKuHtp+KpkKkhRFwwSkbhKX6ykKtEubIOS4mhwr9P5NY+yQB
ykIjn/ihQxOSRUxshvDdES0jE/47lXgh+Onp50ICekBj5R+jHaXP6EXx70qNf3+E5yJLCtfID+Hk
nz1LJB+HvrNnftClvsnmMsms5t9fRT4i+H+GeHkZX718GcqoVs4NP7DHMOQ7VVtXXvE1fuDvSSBt
hXLmS355uadejeC3MijS0cPh/YE+Obtqj15gu+a+vCcP6RHdQL7eQpsM+0ifxX25dffNtgNfzUS/
/gObefUZq3c3rwqV8dLhh5Aear24seSK3a+LpRczXZmlcNCkvi4Djoak6Hh3a34raMrReO6jbIPW
ZICi1RuxkTuhk7KOKki1Pmbb4spl+eZFRSj8tuDFc1vNc+4Li08j4YeMtrtRt9V3y23T3+8v5vJL
XkciL6cjCIAxQmbGI2vecS91Dj+e8gNvHlKviIV1ZzQa+U3Zf2KerwZaGY9TWygdD1jS0PAYeZKo
ujrEmwYK7AUS+PgPOJfVpYgeqGL28DIe7n9UaGrn3DmfswlkggDiojNUApZunUvLQH23dD9a5Ds/
jvv81r7bf3x/Vd/aOjj0KMSg8IevWU1W1xw+wVwVB79RD6gCP0xOs3l/CLL8jvOdCz3XWdKycNqQ
mlvda7TRfC7A0Dhk9RD8VrM1HJxi6iGP4nlqjIk/Tl+Hlsx/UE0QX8xM+u+q9MRJ+kNxT5HnfuZZ
yW87VMGzqDOWV0dNMaQ/w6ltcTvOTeVHKEC39zot7D9T5pifA61sHlEp8vvRJqmGx+N46Oka4l6I
cuBKqkhAzvMoWrcpIyGs+iOtiX3v0hR/Jt3ssVhVUwMCnJBhGbW28aHWytQE5BF36oe0m6Dr2Xuz
/zy3VX4fKouiMdsUTt5m6glQU6Hogj5yxyGtIt65I098sCjQFlBPJI16P52rCHi05osJbRBbULsK
wJOsLFNE4aTCP+9vwoV/DqYwUkEhEiIEaU17dUSr2pc158VwcEn6YORz45M/TEBCNX/ARf1v3xDH
IQgGUGtDHRkF09WlNHNe5uOU2RjMjgIHPQC73+9P5wWZcGZTLoQ5Qw92Bc/c9+3Frl/d8Lb03axq
fH4MhYf9Mb2QX2k4er8ak/YqDv3afra8zhoiMnkd2lsKEtx2RV78qXiZPWnWwqVy+9Ltotoyojvp
bFBFzCc/+JT2KSJNIFOaX2noVk/WNMk/vab2L1fN+pup3JFFaTqgj1tPJjXFQMGgmmHPupZRXZDy
mbaMtJHTeI6JFIrUdxlxq49hyaZTmIdeHgdFy+uI5F4N4VVU7+qoK2V9n3V1LyJROSXZTRxhcKTh
oNlXLriXYOx88ZD5A44IEEDkdJDRO1+8wGoVMDADP1qhNPd2KP3IdnQX60w0TcRH0X+jgbJuw7Sx
4z7NPMCjsp/Z2AKSxmize38vX/TA1p/DgDlCYAJkon3xOch267ZtymNpl3LbVk6WTGka7i1jy02z
AA3dwCtjlMm8QydlEGnjNSfPLloHDDENsdU2HB46kk63qZJ2PDfCOjCZ5VsWljXScGNwSFOxtUbT
3Hupq7f21DpAGhBzixupSdSo5/tBBJDfGn10fS1679oduMQk53MMAJqFc4cyns0QJJ8v+YgKWcd6
xz6yQCyXQOP3f4ZwyMpINo57xxvL/1rJYb7xnM4ao0b0/sfRM8Ww7+y+fswQ7B7r0HTfNZ3N01zW
+Se8K85RGelBwSRzqIlNM8qnvqrwKhq4BN4Qy6FxjqYY24+El/DjgkqX99TuHBB/2zQF1pBl4W/H
C6YvgNV2QYT0B/89NHkmYxrm2o5zq23Fo0XLAdwnG3XfCGcg+y3Thn22yoI95UrTMrKLwQVOqQrK
L+7A259mstIxcqS0P7XIYB5Gq+jv3RIFh2igDGg/UQb+tQTiRQ4WBo16KZxoFHSJjwrg+SKbgPI2
HUZ21IplLAHZsFH3iqWSR0ro4ahNaXjS5gqQpVkjPxfrVoVQEBq7EqUOk+pP75v2xesKLIW3AJrh
mAQe7sPzD5pLQFq0P5RHpQE/xUNBkr4Ogqf3R3kBDp8bFwuBDQTaDLlg9yL6sTOHW4RX9TFNpRO1
o6Yf0sJCz9/M3pfaBviGbSqT0V3q8h4PZj89LtX7mCuTQgt3JE8KZ3D7/le9MXeGTJCPmROkjt1V
lN70WU4qb6yP9RiG265vyGaeq2uAlUtPCvUKH4VyQBeRx8VI50tclcrJKcphR1F16i6ndvoQWhnd
h0u4LE156Ju2+uBkgb8ZhYV9tzi6i2bAa2h/KjdG9xPwhHMdT8JtozG1q71jW+jxXJXPoXKLSI9T
tac0JXut6nw/WIO860nbxmFRqngGynWDN55Dy9sTV/zqC8dpmRtebFQDUa/BtXE+tyzMSBuotjmO
bZYligZWrHwbqd2SXMPmLlf+mQlhKCwekmmwIlQTVk9CD8GowW/n5hjSvrhD9ZFuArnImBce0smi
DuJqAOaEOSmLpTTdzb80lmV4FG4BMAH4H+WM85lSKprU0F4e4RKitS2d0gc75/pKQWiN/g1x1UAK
0F48EyCBUBc7H0ZKbiu5YMjkrPN47HMGRu3co5smEKQ7F3KBWx8h13NWpRQvvHPfeQV6djq+tXeF
MLeVNlUkp9K5Ff3kRnPJgz/cYkVczu0U1fBfc7zeFY9DO3O3k6yvIbeXHV9tEwQCHGTXHIBxnLVM
qWVVABvzoT2ySc+xQzo/QgifxUSRQy9JHoFifWXRLioMCKMRR/89LJAVq63JvTTHuz0DPGURL3K5
k+7DfvY2ozNhjSwdRLhfEWiWwrli/m9NNgAQGF6BDQTXugDfu2xws3bujqysnChM+zCN1DyLjd/V
6GBg+/rQhK68MurFvYX5BigZAklAMVtvOZSvPcuu8m3leN2xUE0fm4mnMfC45IoPdnm0Ecgi8GOw
SXixdHVtOTrzewnjOmZTUSTBlP/o++U9Gss0ef9oXa6iB6wEaP54hBCBrUHdOlODpDnxjlmNo8VY
gf7bgEzujFVBep8GaMBsedkVo3EWqzg3VJiogzjdg4eJEHd1dblZqG06Ntax4BPgCBZBd9aqiFiq
EtqPt8By3zm5PnYuZH5SKA5NA3nuUx+iMWV+xfe63FDEtQuO5MWO/Rd04KsN7Tzlc49O1jHvUVJy
iuDPxHVzZZWXm2M1X9T5YDMEOFxkvpePeDWI8OxK9XmRnbqgRYtdt9FR42Y88Zqw2gwAce3e39VL
Hx6+zksxHnEdcLZradrQ+KFlkz44Kk6/Na23y9IO3bL9/OME9OZYRgr5nnrUEa9LJ8qJuy3L9spR
uZw0UIE4oH6AIj6Oy2rSSAgh5PRocPRqhpYBrplvDdwT5OMbsyuawL7ySrzp4AGYtkR8gB+AxXK+
ylWN5wuvZXjMuW2cJJ9d92sNFMOTcucCSq0opjz7ZmZodeRNZI4ttxnRW4EL/1ePd/9aIvOyhodN
YAg+AZLDNsD9PP+eQaVCTlPBjiU1/Va1LdpXwN/yIqtl1r3uAv8RiTDrrsqL+R6g5iaSqmKf3zeF
S/tGvRRvdgCQNYAOdHXUqlZMQ0AkO9KJo0lTZlnxLJw/7w/ywoE7N3AUs12AKShBBRgewvlUTWd3
gqd+BTCiHJA3GCpYd1j0e9nNzhwTMaC1OXgLaOvha3+MyzYwZQR2QYNaKi+AmKzC4YctmePEPjDN
WRL6IxOxBIIIYW4oH23RkC1i9vLLXAVBExEtkePOHZJZUUbT8AkhYv1Z5t04RaiNdCwZ3Uklhkzl
U4HQ6NGd685OemE0wnCLDzeuLnIViTK1PiGQd+u44Ip9BUbWGyPmBLKOG0JllVhlaz373eyeGjZX
yDGx2kYflzyt8WWpBNy7tguitqrgHvTLSsYejQtkU4ybwELjBtk8C7u1f72/5G9Ye0DwAgWgVoKS
g9jxfMlzb6BqaHt5AvRUb1tmy5jNniUiG/dB7Besikkqmj2AsrdkMMM2K2R5atP+Wlnv0sJCJIFg
4ahTgpKzgJNeX25NK6tAgr54sgOR3RmayQgoju7alXYRI6NsiPif+vBsADNYe2c2UbbTlWlxGrOg
2LfcDu+ygEKWzSlKZAnTcp+GXG24tvJnR49BBENTyfuLfnmlgRILOCKIrAsNFlzW86mmgvpzQ/nJ
Zh27RzF7Oo1TZz9UDTt6Zuq6K37AG+MhZ86AgsJziUhxeUdfvRsSqtVlM0/8VJWOlVh5NoDfuLyH
xJ62JMuvVeMuARbwBgCQdOFuoxqMAO18QCQarElx7OXUVP3eqH6ItfKzDfEojVXdokPKPOLwsYZG
gF+LbZOGXmKlA2hJYZPHU8Drwzj16iYHLyMpELpcqYNdOpzLF+I1QTyH6HG9JLUf5Br5ueIUOtgC
0jHAqTB8DIfT3/flPMXToNtTza+m5d+wc1RZ2d8cZCDnVs+L3ZK28OawOCFxlu9HuLpb5DevFfzf
eLpDALqRB0ccAu/vpRHIqz0Hy2Hyh5ACTBAgmUbt3tmiSmq2BAmLXaa5t5VD4EVlSbsPhujylmRF
kKDtkJeMQG5csfhlw88vdkRdIOsQpP+BuQlWt0zrTG1n1XV54hV7nErzh4bNkabZV5DlHlQz/Hj/
gF06vvBGQaMJCPA99KJ4H+KlDHjTlKdxJvKOWhl5tsL5CxKpzpWJXYa0gD8igA6BLUZuYE317LOU
VJVy6xOZ2bcys/snNgbioRhfeHhq3DipN95UvYPeSSGnV7zON+aJuAUZCQheLb0DVrYU6rDhJSqd
p2AO7NuqQyJS2hTNEStyDXv4N1fmfA+ZDSYfiBJsqeW/dGR4bVHSbYqZpd1J4ojKvT1wUOfD1o+8
plDVRvpWKeOm9sZvMzGevUstJEajVhfN97oRhb4LUiGq3cgHt0rkLKsycmVDDk7YZk/GseZsQ73Z
3Xq0EShV8LE7jq4FCLINMvjG8mvxQDl2IgELxP7uDKP/pxDImAyO7Pxbmun8+1SmvYw4+IwUaUi4
S1Ed6DrFWYZHkGRdyL+yRhu9C0Zg/0bE5j9CV/sohmjuP03a+D9Az2E8Njigm4p6XRf3IoCstqzZ
uDga5jnN8feiAYmGZ1YX3lEg2NGgSaXtSWW2iWocxyRfcGy3tqwt4JMxNRW1PhnQPo/InsbDKIKD
akh7HxBNwm1eqBxN6bSbeve0rSsrIkiE7I3ENgD9jC2Ocrh4N4HW7m2GfOuxaa30D8LwckQ1QUO1
AM7F8GV2NGpOMynFRjfanoGfC6Yq5nWD/wN6Eh8jaS/QAlvPub0rHTnKOGv6XMe2GeHQzL3J4eY2
Y7BjFopN2AUUKYDMNvNjl5XW1zbs7T6ufWfQABC1HotQaDJhMjaFi3oP8VqSoN6WgynUCh8KoxYv
N7RO5eeZpNTdmAFhbjxh3+iT1Tao2khVuG5UM1sPEajyZZ0oL6dpUuZUTFE6dPVn3NR9k2h3EkEU
Do7VbxpkxMKoH1tzl9YZ+8GRVv6RDn51b0yW2/hFXUM3xMrqNrLHavajsnZTnmif8BvONEDlQ+Xz
E94IF/JqImwQNQaD98DgXNZRIBpEyDCM+quYNSTYGuTM7WlSIAMycpuBcHucmdPHGeFQaZ19QOCn
PJ1N4o7TAw6fLR+pKqE6F6AeUSe8CcounkHkeWYo6R1cOy/QuY3O2W0+19U9oE7me4FELrpEzFMV
7guiZztSILsWUaaNs1VOXf0OSZUW0YQsPxq0pQzbGGb5xx4H76su0+Cr1GH7ZPVG/NZaiA+dTzlg
wpnf3E1267LEoir70fYq+4ySpUWTUNb20wxQM4THFD/5o1/uHNE2Iuk8QPliRH/Vp6Dx9V1LTb4L
W5nryHfHPESGxOaQ/lXSfGoMcgpYonKmcZf7qoxA86e3hhlUlib4NZ8LJdvnpnTtb63qWIe3n3fP
bdcFKuoUnPRoTgdyz3re9XERzvlW+tSqNwV4QZ3py5NBl4YH6fDRiqw66+UjiJgOxBoALcMIdOTf
aiukj9lcZz9qdBjA2beoJ25FyZeNZo9DHdIvKarhHVwey0EqxJqnb6iiInMwh5OMRpp5RdIJQRkS
ak7TJqlVDjTKpsb8akPW3w1T4e5DNWIZTJvHpSpBRhq4/aEcbfor70K0rMsb7X22vXl8xHbA8jKk
/shmsgaVR+C8e584fqYSZjcsjLmg+jhPcPOP5Tg7Y6x6Nv8CFd551CETvzKXNRZ4DlIeWCaCo52q
+UdAJh91Pxfsxb4exM5kAfoA+F6NRHEr5z8DoZGqrIehYDfMrsy+9FP1i6J6kvhViVok0ACfM7+k
bQzDdqG60YfevZUhsgF+PIWMRen3EMPPeIeyY+iYJpqywetjNzT2H3do0yd4a+MhSy3zqXJac8tq
eOuRNaYU7iSyhEhm5a35XYRsxvJBwB/Ec4JbXzbuZMUL5wZblgruR1nTtnYE/6XIEn+G7eGO424W
4Z4sPtZhuahVFI2TYO/qMOJh73/uHJKaK0mkS0AUAg4kaeGRA1CKAGjlq/p+WbhMO93JdWUa6cLQ
j2Pvf6+Y1z0QBu5m0zV17LU13xXe2CddVU3xWAVig/cQ+0CDHhWe3vvgjwOub2HEXqqARcCxuw/g
YAw7CeD2btCFuxn9Obzpp0w+I3uR3aKL4HDFH7n0CJaMBThuQJ4HBImDc8+7wC07GQZS3TBzgX4S
DaTFckvHuqLXGK+XjuzroS6cLOY2NjCDQXcyOs82kB8AY2me2ZXY5Y0JQSYIiH13kYsAsuN8QpPt
56a2SX1KLfl9HJh+zMKwjT3LIn/edxrfmA8AKkDRkxeg7LoQIgHL1hmnzanrpyCakOSMSOmLKwHo
G6PAg1occjhTyHyuPGGeFmFLh0ye8glXbC9SvN3UuQajvwxvGAGzEnxOjIWAepX57YvectrStKeU
quo2UwT64iFYpriQ0NdUWCzR42D2OiPXYs0LHjTBIgIyixAe/igI0as4vpuoV2ZG6FOJlFERp3Am
97lfZxswNMmY2ND+qFD26EUZTcbAUZNjYcbY8ioZi1qpR5Xa5b3rF66IRoI0rl0G83d4cOrGBCoY
tvXoZH6EukXX7ERF+kcG5wM9QYmtAZYZO34SWV+b2HURVSknwDlAQUnkuzycqIVbWwn0wp1QoYn6
1Mk+airocCVpud5l6CJQAgAMMhS4wbAW51ZrbCtFzXxoP5V4KeJG+zyWPWAg71vsupsjEoIo+8Jk
kTBDXQvVi/Nh5qYnvXHTAdLZ35IW8qGLXmgA6cA/+aaGQvZ/OdzKdimVPJ0ohrNjAgV6uGroSWNt
cJdjrGJza0d8+/6QSwDzOuZYJoiyAmDYFOcSZnU+QTgCQPeAI/mJSvbYe/DMPVn8EKX+banmSuL3
cs/Ox3LPx4J2k1Cubw2fhuqDT37y4vj+XF6QAe9NZpWGcZ0RWcQJy3eHZj+QQu0TtPFNbn746Oi9
iPI/5/EOT0vioi/s0rvhCkFjnRJA9IY2ZQgT8c7Z4CWtEVOggjS0dr3pVLa17cRp2Rik+UwYOrEs
XXXrlBKQMlkXvb0pG+5KgMlMkAPcZAt/g5iBPApbzfWVINZZXVYv34X7Hb4wyqUgha6iWLvjeWo1
rTmlFZ++aKfXUUkQygZoMXSjWz+N68ZLn4OGe6glMdBRGxcMcEuNj6aWdKtZ1z227fBxdJT40Juu
T0wLsjj3y/L5/T1c2cjLpy6MWdS5HDAmXnR5XsXAM+JLeHV0OrE5sBIN2XTA8RBavj/KyupxlCF1
h0ccQT3YftDIOLdE5Q+eVQ06OBn42h95ZdlxKZWOS6Td9ikd5d8H+/84ruCq4sb431nlD1z/Pqe2
4q//o3xD2V9IIIUQ01spGFpABf4FDysgL8hDjAEv6x/qOMit7IVVDq/SA9zVxub9Q2512F9IxgE8
g+QKtGqQEfs35NYVLBuPO+JCpJ0CZLgCHB6y8vVmIoJMMEuebGtJpgw5NEM2k+fdihnRQJTOQfvQ
8xfZDtcgFaMHWkR15zo71AJmCI/xqQDgqpqzD2PHsgHhQTX+MiV0G9CcBR6K3Y4d4KxS3Utl5z+A
rCnvX5b7/ywPloe743+3vE/fa/291+fGh3/xD6/aBnsaOQyoFuC6ftFP+n/qmZT+RRZcRrikUlH4
hnn9f9Pz/kJWDkAo8LsWXuFSrv3H9CCtCZyvuyhCooa4FKr/jektBn72LvtQeFxYp8ANQRwGPNrz
G6oY3aCU0NU/DGSin8MU2c7Wsv2dZcCJ6UMk4XLueR+UKt0b3unirqtL9ztScm48ITG7sSzV3pMi
mB8zn8nEy7z5Ec5/sANSrtnMxdz/eLW6T3+/sq+FgFZXKk6xAzYpYJEAW3ggzK4csgz5CiBXAA8H
AG9OxDTPm6GRIFe5im0dkV/jCr3oJ71+7F8GXIghC5BmqYOsVkgRHc54Lg8DZ/Ynv2WPtJpNNFXW
uNFT+LkUfnPb16LYs4CDN6FRcKz9QSDtEYSRtNCxtYdYI9Q805gGTH8YoN246XrRIlcXqqhhRbD1
jR/sCmg93Hi5a/bvL9nqWcaSAaXFAHSEOBR0MtcVBCQTKd7/qj8UBJkcVmncGAU0O5mnxMYgg2kX
nbqxlD68P+5FSRIDvwR7KLIDfIRSyfnSWVMxVHM99QfAtfStsVy+czPJ7yrd61vWQ5tvDCx902Tp
uJfGshLIRKgkDDt2xYt/60swPsqSAIzhKVgHnwItLWQqWn0gNVH7QjTehzCfhw8cAf/eEF89IeXm
bHtldzcBKQDsUmUa+Q0SqlfW5I3NQLUKoqoM6eNFuPZ8TSRghI5dy/mAkF6jVCVMzEY9nlpY0C4w
Yjp2kwoijoYXsQOv6AGnCZ12OILYFGmbG20P4cexHMVnoFjce6H08Cm0hABjnHlXQtyL8t/yZAL4
BnkRisvmYgOhUeUIAdj7IWxHfh/krfyZywoAspqr+9wbQT6ZOrrTqakPhaTdLR1qmJiZa2droxHU
1oOAzxY/htoHGG2PFocH9P6CrtMK+ETUXbGvUHIBlnVNAbd01voZ0vcHnytvV0hjotmFf1kwSCO+
P9RbywGRCByhAHclgBzLt7xyGlEgyBmqce5haH1WR2HFofgJ2iXYGn0lODTAALk7DnVP7MjJbPsZ
cfIUbLk2hdgw2XVgpDvcVdCVcPS0DbKW0DuLM+fz4LXer/e/9vJmX74QJGuI/cGzWEN+FOnI3OeO
dxBQJN91Qzpvc3+QOxtaoHE7FO5dK2Zzg8xqnSBleBWOd2HoSB4gNfJSpkZbO7r8/NViaV9ILaB8
efCcgXyFUN+U3gIGotAVrvbtA4gCxotUPZUlwHp+CVytQDYsCQoBxk5hK/KtAuWkTnrpsBsnlURE
kzWlJ6jhBj+ZnYsomBS5A9gPCpS0NEMe5TScaqAp8+An76gPIlQOVOxGVSEEaabUA7GHjYW66QAQ
kaDWtGDsjHPpQKdiGsY56aHbOseqqasqdtPJPw6sJTLKAKzto07o8hcqHexX4GYKHVwMZGfjMCzV
MQAPcgZYzpl/l8CONVE2UrdNpG9C9PP2oSu6A6x+Rp1cSjFsWS+Zu+nHSu6yIUT1IRxmoEuEu2BB
ZwF8/cYZlhy3aTsOWQPt5GqbzV1xh/KyBTRF2nkiqgBgQ9+BpkBFQgfKQwetlAMyXit5LGjHUQjR
WZn4TuehYty5brob+g4K0m05Q4RQkrG4Ge2+a7atW+WPUtVhH4/uSOy4VqO4FgpdoJ9g08CD4NIj
kAvHpbK6+LLaV2NR6OBAq4ltUCREXzdN+XawpP+tAeMFSnmY89wQSBm6Xv5ryoV/5bK4cB6gU4PQ
GS62u9BV12fCaZq8yps+OFhQft25s5ziGrWZaMjqZl8F7pi8fwYvLieMB6fP9RbxTMTp8PFen4FA
FrPp3Tw8WBYf9yIXZUKaLNgiqX6Nh/jG1Hzkp3BRA+oLEP1qKNyxhUXGmR26JgczIyfZFp0l4aco
N9tWLqAZ/3pqeMbgOMIvgtv40nHg1fEGelln6RSyQzmjaDa3L+q65e/ahqzx+yO9NTPkWQOkWnHp
4s08X8TWB0wsXVQmRxR0buyRQU9TWul+wIOQjF06XUuvLG7Jmce3MAP8JbkChw/AklUyrpKlHXBW
WwdfuM0eslreZuCiRH0bp7SmeNHQKB6awFM9b1rR+ntWFvKK5axzPFAIcgCWBM4daUHU6NcoqpQ5
g+oaixwM2Boiai2gnm/KtrW7BMi6ME3IVPm4ylIfNWmQCdgY9zBC9JGvA+8094SDAy5RVr/2Ycs5
Xa0OBDgXJDIeQqiurwzN86qwLNDLFaKfmsYTS29kyuobp6XOwQO5+K4ZeBAxLx2gxx+g6t+Y8WGg
Ob1igJeOOfy5ReoAZo9gCBiZc7vA7dfShoflUfSV9TPNFP9CGuY/trnX/9JYDJM4pgcfri3E9N1t
cM3FtuaZkwQhs5wvTLHyU96LPio8kn0qLN6CKR9YAPKXIIadPBcTTHgeBEWMUA35fdtUWGYpfC+L
OXgN9RUH49LSYeNQaAIdEmqWYAOdz0h3sp+QHkoPVu6huTVtvEjPFEXjvNZbEBOvneG3xsO6wc7B
cwih8b8azxPUrmaaHpjb7UWj0CcMibaZV49dH+orhvPGfi2QQNyGsBuoXq9T6ciaKjdXoXWoQ18c
Gq/nj26agViRUhnX2mQ3eassMBTcLsm7fky8CXGBp92fCjfzfdYD+cmB7doJl4g9KygEvHOGrHyV
ZkRFuYFGcACs+kbIdgbukLdfAM+6BpB/a81gbrB75H0Ac1xfDnAdbA2dbrh5GbQhafptKOZfCv3l
AJPYvH/zXT4fWDEP2ELAv5AIuBC99Wq3HRWxDh6QXHFded/yUYIOSryv7w90GR/hgl0SyjAFFOlQ
PT23hBEtUSpDWHZs8rb/1ppm/u4RM6JvjT+NVmxaUlhxXaSKI9AehjnKnJ5+G52KzVEFIIe8wgl+
w1vAB8FJWBwFBJHrrlZ+3Tu8knV2FLQL9oHVjE89uN7x2AHsaRcKfdZbW3wAskNuQpaGjwhL5JWK
so9Jn990gCMCCgaXH74LorXVouRFESqR50fU7ccbCfjQhnDzb+UQkMkhUA1CUIEMESBuq0Nfq07R
sp0ARCn7PMnhgCUcsIMrp+8Ns12EKRHIIZLDpemdz6XqGmjQuyiF9GpugXdWB0C7kH9vh8TR5vf7
5vTC1jtfOcSeeEKR9XLAsVyzSExNXSvsZHHEi53UmV0jMTlpWscAsnTOrst78uCLAcW+VKRV8RHI
fKuIO+mYpxGpSnszs96chCvZ0xBazQ+3lv4NTeM2aHdeRZUHZxmYbcizBt3+/W9fzu/q0wG0xAF/
qR2DpHG+UNQZLAYUR3FUtrot0PUyAqnu1Aj/zibip+uo6sqlf3nIUQ9HfR92BhTrxTNGirycc+UV
xzGc0BtqsrJtKrS9kenArhjBW0Mh54hkMzg2S1h/PjdRk6zytFMeR2lYBKVwmowOGrUYR1zjRb01
FEiWDCZAKUgAq2uycwvIhqv/Ye88luTGsmz7Lz1HGbR4QwAO1x7hHoIMTmARFNBa4+t7gZnZxfBg
063euK0GVVmZTDjEvfeIvdfhcCb+jd25KoK1XifCNpSlv4H/X8f/F3wv7v96N79WBH9yoq5fGddY
BuWwHyvXzdMxRPGtqG3xmKhVdzb1Wv4czKbxptMce+mkSfmm9J1wjPOwkBwtSwzsywIylSyBtoJx
IBKe+oLHnsQ1TbKhDoqvSTKriRMIMRIR6DC1TItIq4gD56E9+GVSzy6fpMJM7iZq7vNEK1TWkRpj
JUjb+kUXSv2trn1mXgzA6XOnr1s0YjFDIGJbEKXhTmCqxDYOpyw9BHo/HsQmoI8+B/pAZjfVuuIa
MD8CHJXhAD11lnUnskZ52ouoJgyHw9M8Y21AGtjLft56dSzGs63qZfUiZCqud9kPwy9iOSpYGuKi
TleVIRe9DZlo+CENgcKxVXVeLFAxtfvC0htb6Mo0gLw/FadaKBvMT7gmCO2Dvq/tTE+Eyo1iqzko
VSvMMBTG8ZRI1VMr+H68So1p2qdtKX7583JUlo3p6uUi0MARTB2WuOGaMCQrqVoxTah8zIIsZNA0
3+rgAPSAFDtqmuG7kjjHwI0mU8fSM5rJm6/Xk+RUaV2fi74e2DGUyvg0E7PTp81b0UMxH4d2748L
2l0C5D4F5XMa9Br42zw6MVGkwNDeKe2pxx2drlpT6c+RHltfGzgVjSNnw4DKUzWS75UmRpFdZKls
OkPYSuPKGNr4czS2wq006KcJ7upJkE7yLOgSUcJcMMu/JpMxZrwWhVj9qCay9VXLW47hGqt4Zkt9
Wfb8iijkEwrhMtiTWJbiWhcGsLoKRX7LUaWs8LIMCZyTWhmMCzAi/lfBoBXpFnUl63akiC/tmALL
QQucH7mlsnfUkhjejudIC+xESKhhtyl0blvNtPzU8gLsCkuZvv3zW/+4CWOMI/9ZYLTA4a6TyxKQ
ueF3VvkojrLgSVbu70Kp/9oKSrkKzcnYGwnGmz9f8+OORWlcWSpWC0aehsj7xwv2pm6tvikeJarW
blUyx0fOVGMl1sP08OdLfQwsyOqWKiI+bRrQ1/bpuge/Ukhx9RhI+Bd1qelW1jjON/LmJf95/71w
laVcKS0Pkeu8vyEKyFqrhVX1OIKScRvRvAs7oVoFPmKesJ0ueUWSofXJuPrz3f0mdaUvpZA/A7Oi
zn29H0+SWkZ4sprHhrDjVTRm8chQhfA4GeAyilmQ7sukTVc6m5+b6Il5olZqfY/D0NhEdebfONB/
+3NYMjRql17ahxO97Vuix1RvHxGEjms1yh7luka5pHXD21SGfOOiOZ3NQsq9WjOU9ThP/TnzE3En
l1F+I7D9zasHPgDMCbjRQmG4ivb0GDeyOooNJn1MKlk1MI0s729p7X6zVyyiJUQHfMjQ7a9zrSow
sTxF/fAIxUc6ikE/fYUISNBspWq7igt9gqckBGBoCrXZZfzWaQWTKYycSuw6bOliykGkiwmKSVPo
anMLU4AB1qEfzV+7tGk6V9Mxxjl6UIW6O09ygzZZmDLXRD0tu3LYl8mmzmrtqx+1kiO3QmY5zJKL
b1lpr0UniPzAwGB3E5mWh3tDv4psO8ns1SCaxkf0rP5a7htOzaRRqm0Vzl5LHWedK01z4I08zXkf
P2W5XK4LHE92SFfMy4J4omRRFTvmYvRewTi33RD4hYseeLyRUPwGvcEHBNqDchkmTPnaAmtNkh5h
vB8fA9GYntNq7B0EdmlqR0lqreomFtzEFDdzjLBN4lu5IG8Wtg2E913F+IQ7ObTaFzTlrffnJXu9
9y3PcFkbLFm0jOY137jsu7DR9Hx6rPIwsMsqYp6O3CNm6qbw/+NSfI/4XBCCEYdeva5AGBQdaO70
2EUVcAhRq5xB8bN1p4S3ZvBcnyLLXdH3gB3IilvQ4e83QLFFvKdhHnlcTkanN8LmcRp80wniqj/m
aWIeJZ2g5s+P8jrRWi6KCxM8Bi0PDDZXF5WsqmP+a89FKzVFQT8qdq2OwqoPqEeJVXirxPxhe+OC
i6yFrB1CHHKUqywVRmTaNl0rPjIIaPIUgpPR0YIoPJR9rbpy4ldrcWkmzKNGPaSXnvqaKQRwgKzj
kAf1jU/8N898sTAtNPjlsV8727vSElhbqvhIuZIRA1E3XgpqDvYwZExGr+VxpY3DdOOZ/24PWOD1
6CfRUuD2XnbdX4rRZq0qiVya86PmC8J+trTcTtSocsH9tesGZ9kKuFfxWNZ56olzIj42tN5caknl
vhvao0C7Y6/VqnjuSqHdCmI5H4j0C7fShf8Y5UAgwVdPq5KGJ/WWK8EFLCZay0YxP9ZMA3yOi05e
oivLq/umvLHUrgMAvgyiDGJnhU+DcvLVl1FIIxuwmkqPqtHNW7oU0zadII1oKYaWYOpFcoxiXI1+
0t6I365POQJ1WiwAYsBz0fq7vkmkJCK1Z2t+1PtJ3LW1PN2DGHr980r7eHt4zNm3TGIcGko/S0i/
vPQJpB4pbio+5mWSuT1/+SkX1cy21CLxlKYcd3WV9acsaPsbEY6yvKRfQyvu72euvkSLGPmvKSdM
5auQOALZKmd1cltTUC8Zgn2cI1Yng4BUo6R253kWX/MmIHJui24c3BaMCOAoMTNW9DBF0SnNHuPV
PIblk9yE2mak9V87RTDzb8KwfVKMAov6nE/zj1HGSeaUmB/Bg0bdA7AMBhfO6b1Zo1zw+AyYwgl8
Qfmhzlqxt9CSzLs2MoLR85sk+tIFQrStI7QNjkqL8bmdNMjoEQniXWoZGFQUJCvVjZD6Z7Hk3XOC
brF4KpHXMYuS1OVqXab90onTk6e4Eas91i2xc2OtGA/GFKUBeDiIincCXYsMf5+anTMjj0Wn8DPo
MAq8qc4Z56zQbLXCoGD7rZC3jNyqXoWsi5emLd4xCC+RYI95nrtx3o+WTTs+K/ZC2yKbmMYgxsHG
cNrLDMQl8Cy51XA0+UFrS5rQRg71nmZDJwUknJpX8cufP9GPvCk8/dKiEIS3QBXxmoJfCNlQDEpb
PRlKGO7LMus2khYXkRMHeh6wAxVFZGdhV51Ia+JNAExvwGmpF5OjVoJQ2QXC/NCpJ6bo2sqc9psA
p9Eq7RnsZkPZkDQXA8l0NCvYuLZhJUXpmsIQvqn0pdqVWSex18/UThw/N+q7ZJCoMWb6rLaeJErq
jWT9w7JgKaKSX7QYHHys//evm/5F2SeBWTz1fVV7UADZZ3hz4Y55F+qar6RYZZrZbMQgVFsbEWJ1
Y9/5UMdmb4W8jluYSsoyXuPq9FXBEDedGfVPlpYMm6TIqlVhtMkGs6PmzoHWbYUhAe5ryhzGqVI4
Q6HH59DIpvWf3/xHpA0Eor8aVEgwFvnV+2fRi2MEHq8Yn6ZsaF8MaTBRzLWhluDlNOPUCUqN/tEo
l/LnWZxJjAIjCe5yBnz1sAbT9pwpveGIyZT+9ZL+T6n5Xyisf3lJH+bg3Eft19eIuefbJmXwVPNO
srn80X/0wrKKXhiMBvYXDhBW7j+zcASac/9Clsly/numDQffP6JNWWG+JrQtS+WkpRG/dGv+R7Sp
IeiET0Dva+lp0F75DyZNvY8woe8yo4fCCp1p4gfYqVdfFrr5ioA9n0/aWAirrOtssQZ1m49oRcC5
3OpPXAWYy/Xw/yxqU4YOYHO7jmhrNRsjyQrlEywxbAag31dyBNuh6fXTPMhfRCkt4D608Vrw77Ps
M2klMW8l31pSV0ntgh1eKFgLHhHsggGS9P2SKuYMGFRTFKeSwkXFYG/bzyPAqdkY7qvmtclyf61E
ITxMlVJCXWs/gmZ4yAnXXXXstFNuNOeuICHMlOHRKJoIEacqXWTV37SxWHgB24Vb1Uq96lvoCW3Q
R9v5RdbL2Wbec3FDZoAngt/779OR+2GYGYLvRY6I7JuK3vv7KbWKob9jJR+z0KEP2tWgSm3lq4a4
O2o8Vd514kZNd2qyDSjwtpu0OUfgZu6tcht3OJI3muDo3wu8nnZdr5vytTFXs7yqMWYmDvdbIa1q
jsVxKg5x5JkojFqsyJy0aJJcbRVs9cpVDCcgeLHsOqBPbuu5J3/TEkp9nh7a82lgWm++CT9JX9Ap
TsY6wlwyHVXwGtW2SJ3pzsqfdazqSvE1l3a6vumMLfIlLXf9DfJGowT141o9Vtm1RI5nrpXay5i+
3IFCdI3BHTUvhQbHGag6IQ7HyC0v3X0deLppp+fyyXhRXjjppsA24DHYIrOGYy9rPiWmbcVuQfWX
evqhh37/FqwwUguGLX0qzsIny7RFyxF1j3mdvrCamq9ju+pltwiPs+K06MPsyieWcLN96fpfKnGj
WdCb7Umzk2xNdUSTbPkYH42t5hoPzL9APOZ/b5DuIFdjgsM+eOOtaQ8NdxVvJsOpIM88KjbUzLW6
DtcxUr9j9GkOXH8C5bmNC9u6G549/2gduj1QZUaIPhb71ksP42dLstVjnjtt4PaIW96Q9JvOtKs9
betfUpUmgJ1gti+PDQ2Bca3cM+lcAkrkgrtJ7qyXdC0c5pfsLT+a2jorXVhDNJEceT38AGDtn9PD
4FgHaxuuRLfhpHHKL9PW9MZn1CIOquQV97hNWFMUflYJXfWMYrJT/oh/WKMd/8gn9Hjb3nS0XW0H
XrGnL8zim+/jo1q4PNCXfK050bZq3TJ2Ok9ykm/JFlR1vLYu5mFeW8d+NWyt7/0pPVlnJoowgCM9
za8s23oVECPAXa7t6F5a5ef8TOPF6txRpSjixEApKDIRKv9tev2/Y/C/cIb98Rh8TV+7d2ff8s//
bVdQOPqgPS/KUQyfdN//OfrQsf1rEUTR0UNegOmMzffvk8/8F7YGqETE+hRXUa78z7nH8EUkR/zf
1AEW9ySF7v/g3Huf7y0j0hdNFmcfkh/UR9d6nx5wRlYUxnSwoqxdyHxoPlQThZsUFXa/jDgulWkF
vS9b/fJ87v/akX9tMPI4ftmnlwvjVkY+z46NBprj8P0+LZbBZCXSUC+Scdw5eqzjWpbzjUSv1vnz
pd4nzn9fyuI4QFJHunDdGSAFC6duyOtDgdHVSdqeDUxjiuyNq7xXuP28DJpE7EbE6vDoxKt6SRRA
NRGRwx9MXWgIH8zQa2hvPxmT3pM1ioMHekRCo0pDbUUDt8Liq6th6vCjh9eIjutqUBudwq9c1Wth
lv2WTIoZaewLhnxXjsgNOGT06FtpJSe+N4KUvJ2mJ6mf2Lxpq33rcbO/GAJCVm2uLA3Be9yfeqo0
gW0xCO0SZ7L8pHZD9dIGkrEPwvFNa2LxXOc5xsoe9aE9MYomR/uWjV9o2f+Hg0d+PiTqSdgY0Ysu
KsCrOGtp9aNZElvIEEbnMeUhc/0OCsuf38X7aO6vqyyTOynTGLyJawq1HuOKbQazOWhz+NxzIHen
sBrKNaPtbtHKfhbf/h1w/H0tJKIgEZeBadezQpsuGCOt9JsDgnyvmkQHKr5bMZs0Zj/uvnK0lrJm
W4CKywRqiFZ7XU/9bILD0nauWd/L3WsixltARd8DQV2Fg7kGA6U0oz3IJ62xnIQwIRwUV8uegZy4
DPdAYN1T4T1I9X0f7WDOlM3FFzljxC9q9Cnud0ykTpngNzMjxxBXQSKvYqUGl9x5Qh9TG1tLYcnX
96nx7+JiOidJ61j+IZ5njsXzpH/32+dpjvdDdCmoi6fSjjGsTimdMmNyBt1TEIDL/cD/fDWU9M4s
5U3eXeq4dv/8Hq9qQn8/XERCML6wKNF1e79LdFGe90UjNYcijKQ1f0kMk4tenOTfIwy6QNal6CCH
ceplVlCsw7YPGcqdnKK8FD3ND3G/hL6+L+oMPpGPgaDtPtNI8nr1ey9JtZPG6uxmfV6fKaZE1NNo
UivxvB+FiBZ1qCiO1IywhAfpW1pq7TYxtH5vMZrkqKvNIvmpJLeu0vxBSfRym4zRwFvKmUSdl+GN
NPyKnPz3s1i0H6isMdxc18cAcYhl3OntAQkISgY/ijz2omk3l0i41Fzpf1gDszFCI+1tuq3K56DJ
5W2ujCLSeQuu0kIhiaRYcrW68x2BTN+WxN5yci2mgsZGsxn9hn9zl2QrwB+3XubP0Pt6pWhLPV2k
us4JtqzaX2qLQhdqYWtI7SGbBtWJ26BymsDS1205qavGHPJ1ak7JHsnOaJdS98mIb6Y7vzl1KC2y
TXPg4FP+qXr55ScMeMjEBAj+QcDUYPuWEO8FtNZrk0LjjT3ot5fiWJXZf0hcr4+DXKVLzKyK7mBR
oUfYMEmrTE7El7DrwxvL5Crp+evTMAAJ0m9bysPXDQJRak0cdWVzSEuxPWVmZroMklHOQ98Oex4G
JLtwNh0DyP4hlBjpUMl142lCMW3wH2l3U1fontzGzamm/nuje3Hl8Fl+HQkup+JiJaJu81PY9stD
DyjMD40pVYeg9uVVE+qDTXUHr0nclKZD76pzDQQ4jtUqn/0KbpoyxP5Gy4fByyXmh+vpMG8EIR3s
dO7FU6BNt2QgH6MgOieLto7OFp26D8JIFLO6PCnloRjb4pLldbEKkzHd6Uxexz8WJtu4mfWDpLS3
UCQfYhPsh7QGpSVegP133U6oAlHqjDDP91NCogmvtXSDDsj2n/fRj1chwCOg5D90CPFbvl95ZW+V
fTXG6j4T69ETM0oOsXFz5teHU5cSDiUE9GJEdmzXV5u1Hoj6nE79vM8mTNRlXW/gdEENl4zKFQbN
+3lP/5drkGvwfv53c/TxtW7C1zT9bclt+aP/uKSlfy2TYgmAoKz8lVz845IWMeijiuVzMEDJLh2G
v9MOSf3XTywNVSkMlXSvWCl/19vUfy2zhCjoL7Jd6rCkMf9B3vH+W2GJIT6jlkzwL3It7dqxicg5
zQYoaZd6FGtHqhjcJJoP/aArSCgr80bh+P36/utqSATApCAK1o2PApFgGFMwABcjahIvO8tzcDdA
j0MvfywUFHDwtaPNLy/lNwnOb67Jzo9Ok0e8uDyXv//LrpfFfih32Zhc+sm4AwvN6dqO67KJVmJf
UPSRkz0mxRuHzm8eK24ejjiqrISi14+110FAFdhLL/KszZu+XXha1qdWMPdppEs3Mh6OFu7h3yc6
z5WaLGoyLrg81w+2FeL8nLK7qF+sO633TOiGAKmTb+JoM3HJbuJvka7Zef65Cxg3dhd3J7O9U/IN
tbDad2CQyK0zS6/I3WPf7cJvZvCNPsdYwTS8F/tt2/9Q1C2oSTSGbeil8aPa3OnhPjWdSltFvWPQ
xMnWZvMyt5RqAyLa2pEfu3rbhK56iM8FAwWVb1PxqPYPYX5Kw7vZQEa6nsu1aa597aIYbimfRfWy
SEgbLIuVLNtDeUbksEbe1aGdWo/yRoCyKywC0Yvpb5W1sVPK4Gc9x7iznudXne6P1jK9ZBe9qJ+S
N+YhJML9rH1NhewY4cNg+E1V3KNqdVQ4heLLZD5o5mtFGWmCepmXZ7l6q+LEbQAtlvL33v/SAqLK
LeiGXqNs+wLvJlu2Un3257MPWCj0oL8hskUwWWuOMH3G4GlLyich2tcjFcOZkxIvprQXy11JvfI+
j/Be2rpAHzRwAsvjWwhKt072qk/F8KWj5qmuAwEW4/bm0OqruO+vr2RR5lFeICMjAHy/Eqo4qIOM
CPQyRFkFo8ZXbZWxN+4EvYwPwVc9s4mUQz7Ai5mE6rFo1VvEqQ/rgsVACEYnYZmjwciH9z9hMto2
SSZdvbTmawuS0aHmPTt6OVg2hRH5Rjz2u6sBkmZbIyVkESrvr6YJctsVc81oy8568sOS0dJ6hx2n
jw8jMv0bV/uw0dDjQ6myjElm3dO0f381fzB6oVPG9HEk7rWVsXLV1ngySn+LG3avW9HTVOfxjYji
p1/v3dLnqkibmP9LJxbEwhL+/rK9TX6ALiAxksd60l5aYxNmvflkteRYuMeqlUTAZNehPq4aeoYA
O/iWy/AxyvqzPkAspKGoAP5NitUI5U8f48ufd19jecbvfh/lM+QEcJNwsS1Vn/e/L5I1IUvkwHrI
y6PRrXnbBiVqc6PJrkVWF9mquJmSjeSNuB/xBbi9YYflSvgOThYdv9jZPS3yh3aDR4fq+LHeS7tq
q+2MNZyKDjNV5VhHveMeHf5BoOT8OWlwqbpKjg46MrWFne4B/lKZXGgL34RDsys2GJ/1U/MWPIQ7
eV9/SXeBF679VbWSDUyztkylPXb9i/by56dxjZ0Tifx4GjAcCc3gXV8fgEGJbnWqEuvBfBomR/lK
6kUPv2AJ1NT7HP8HDsMnOhnyfbrnQYwoOUW3rL0KhG1h18+VzzwFp3ooj8M+/l68cR9GaVNK+PPv
/Amv+PjW/v07r8pDdSAOlDZC6yHelgcVob/phNua6nixETY52+gPcKzK5+Q0e/65/yzd5Ydp160Y
gOOfEnnth45/DLfWJqBQf1G29KIpykTFxupWgFvRpaWhW4bunBxi1THHJxr3OToq6JyQiJlZqLm9
aSfUYGz8UXt/O9xL5/EyCXZr2CVll4rmih2FbtWtabGAZVHH/ax5DR2I4n7yX8XipW0RATtKbauf
05NvF566KdfxuTwWdzKwu4f6SE/Pu/HcltD6+rlRJAYGR41zQYW9/9oTXOKZH/bmQ/Qs7qQ7aTvf
xYfmlJ0sW9sIn9Tnxs7OXcXXCtMccKutIRVonN7yBIlM3Bm+ZOOKipFZOM24rYd7el8p5jQGezcO
fy6t6TOtjMgjVw6rFbN/TNjKnUs3wtQcfP9d7lTqClVFc4j3WuLmXzh3DHMlhLuqZNF56ZfqQdh1
W/NT/EX/JB3REHnCPQePAkL5THOFwbgDm8dDJ9qa+mD121BzWQ9VsVFUVyg8IV5DE7D6VZqsxBZ9
hx3/hVv6Xz0vP606H58iUQvmCAWR9dVBNcXEOBkxz4N/9I/Rc7dTtuGT75RueoBqK44rQbSLwgtB
I+SOldnZUd92XrrP99G6cq1zsR1Xsqd6Ym7Lnyidp8di8+cXzdy/qzdN9YKSAgkjPQPw7T+Brb/s
u6VajNXsV9M5NddRti6kXWzZZu3prMcgldn/9wmk1oZxc8E2CHZltE2Ns96f43wrWjt92Dfli2o9
me2uaVZGcNQmh77s5C8zu6uvpemBumqB7/yY7kLfFWpbOeeAGoDR0lD7loDmew3uyx+yDkX7KZg+
m/UdDg3+PgVGppnGjAoYHLNbaYYz0DWWvLpwI/lhZsZj5U7DrohPNBPq1PWjdRp6UbBpjZzYJnQk
lp2l3KXFrhefjExypvg0J8eyWofxsskS/UHps2c8EhAjO2ZFQpbXwVIzhqRy++47P75q1xQ8Y+bG
2d1bI9mK/pB0+1j2iuTcC2t9epuIFfV8k8+Ni3kOI5oCe5M4hFZlqnKL/Bi1qHmkRIIAOjNbYI9U
NIdPNMcKgiMIhFNgay68aGa3SnZtHLLxYoT3fXdsTNgL5nNkPMr5yERcntat2QXXwYWmksawhzPm
mSY3MyveL3U/kxt9BlB+yVXm9w5jvMURpawqX2YUXmXcODk+XI2CHd0mHDKYmWlgXQUXYhar+MGT
+kKB5luDMd5WEpqZYoWpKyxvloreFyoAQqHyAESFr4L0cBGFvL85uiR6A/IyeIj1rLI7qWL+ep5/
pZWwxPm7MFZFJzK2ed8rh6Cq0JMveOSg3lgls2XhIN7Ip67F5fwgJBr0UvhRIANQ67//QcIQq5EY
juJFMv1P9RBqHoEjNVb9EChdCj/cX7cKh6qQna1EOEWVcdb0AuVdIJ6N6SYf9zrW4+dwkAP7IOpi
kvC145S9aQwyUZ4vfj2s1RnMvDq0tl5V3tKscdH1+TaP+D/U1/IU6DMaHMtQMACbgUd7F+yhumoN
E2b+pYvKZiUmjej0EqatseTL+/MO9/EOEZ0ytgwtzpI0X1dohSBVQzQj3aXFEWcX/grccEM7KwzJ
LL8oSqy7iaTeOD8JlbmDX7f+BeljMdeKhiv7/geIyVjLpYLSTr4kya4wnSzehuo3K1UcZljOKZN+
Np11MoLXPOttBWtJjPhbEU+meNSsZYDsi1Y9qu3FL5+hxo/jPh8fpvJ5at4qpgmH40OIXKB9i/S9
2h6IlpN8n8wbc9rk1XGaNyXSA5UWTUgS19iRmjmfMwP8Ue/EW6PaJLDI1YYMz7yb61U0b2pA9+XZ
iFj193l31PRNJr6IFRu4KpyqeaNOx0T4UZBzzLLmNHLElEDP4OhVP+vBpbOghT5XBpnQxuCHmHf4
NGXla1o8a9OqGE8N9HZ9wxnXG+dU3Fravs5cKf9hAW2om4Nu3ZkGN83UpnQtRj0jAnbs/LOwsoRP
jG6R55McXsiwDd31uSfAUYmwk9XvfrfW+lepOOXKOaoeU9JbvcXAucaB7/bTNuZZCRy0NQj6A9ZC
F4jeqoY2oGjobbzua1gIjpm/ShLPVPvS4KxBnlLqa5StTJkqmnM+kexs6oipUtvSXMnqlvxZNx77
7jHkH40SKPzKQzM5o/ncgbZTVrKyoUYR+STOy17dlCuFvpd2Y6DOh1ObsGyZxIqThuor6+n9AmLS
NAOVNF+9hFGQkrDrdNNKkwEchVIijxFqJ5Lwl/55KX2IphG0YeNBJsBGymWvY4VwDoZuzEXlMuvf
8t7O6tkp5pVYBbZZ7JPqRyOcxMRWaXB1wVlpd4Gy8/O15B/V6rnNPDaUZnwRTC81jtl4lLNTJIvA
Z88QxivtPElf/MBRVbuknkDQWO+GlFajXTPeIL5v1JgeBE922lWFh+u638nGIbcz5Ymobr73kchY
Z6vvViL2YJqbgdcrnuzDN3Eaczf3OdM4drm4G5vvQe6p2gp3G9PA9bXIsxN31rlPjqcZUdxwF8af
CzRGSPDtKsK52R1m9VxisTTqZ0PZBb0T1Xep4hlABKMbijPcfx+2jkVtpug/20pU/K5yFrOp0DLk
inyJlB0dXqKF/pButXt/lTrDjx533nHGRftZNXAzM+IY9JUNRx+v7Fmcd8uAe5qXijMaxzI8pOrb
8hdBHNk4GWhKZb2b5vZcurJiFyM8LE94mE7FvIuNY5gf7wpqbQkIFkaZq+oWXL+tTN/Hvl0lymcG
4NhGwX/R19hmUukpPaNYvljR6xQfLWo+Fm2/9RQ9hNFKHjfCW3kvNUfQvcz7DnpGcDz701Pf9Y4Z
VLY8vQbqWcETqzVHdV4L+l2p2ApxgChlTsa4w7K+m6ZXk45XIZIwXYQIFSVoRreoHL+9iAI1u8IR
ul1uynjy3UCz+9kFdRcqdhY8Nlqx8rs3Jlm4sZAgXnoUF9oMPD/ywS7ZiBwD9VEmuY7J4SMbLE8F
4Uw33OlZOnTykQmM8oC/7qRGl/p1cAPpfmC63dzZpnBkqBgTF+40/+THgxv1a63+prC3hUe5GzcR
M7j8QTvk9X2jPUuBv0nQxsvlXdWuXjV0Ylr3VozaoWujbYhqzRwrhtC+0UvNjO8iqr4qKxn7EXpS
sc5rSOOVZ7RfpcgxMp993cN0sKRCfr2eEBPqNXtmMtmC+piVO3/ajolbdtT1uu4+YLxdpr+V6TdN
eZTtuneFca0l9L6JmTfx5AYmZwFhvleY9hMvc51/eZbfhNIL53Xme+Cb4ovw1Imu9A3tgUnyUnnK
sLIKx0pW9XhMmLIb2f25PWGONUdQYW7jctCk63A7xZ5vrAtxcV+vqmQ3pW751CZ7yqoehrp5hYBs
LG0l2IruoUzXA6YoJ2fVN8eoW4WGp28st1mxP4QvDNQovgR7yytOyatwjwyOCbL9ZVx122GD0KS5
66il6luDussl/AL3ZRRscVM9AFnrz5PKWYb8rdzHn1TgbM50xnilfspv5HxXzckl4gQ4Q3cSzAEd
VOVa3F4Qy2eJlcuXuI5NkFSlaI9V75AghjbdQqbiSNYqFnOE5gZ1rSDtXKuw9ilGQjuq9FOoSk+N
YBwaMblxZnyIhakfAo9RFmgV6iX5KvSkbZxFAuKYSxymHcN0ZOyTeR+t/3xIfIi3uHXoNChx4GRA
ELo6mWAe+JUZT+IljogqSq17FkPxXhV7kvz5tRXn+yG2buyZ2Nau90xqlRQt0WMtT54ewvvzEIWQ
IMfxJF0ybJqzIxpuJjIHwYkg3wRelbvUv0cFF/cml0+xsA75TufnlD2WKny5Nb9LkfvG9lPC+Suc
Lt0b0iWIC2dE/sRc8LE/RRp7xn4Kv3f6/Tx8l7LPRrMX07e+u6/i+yJ+zvsfs+nRGse5jRLEmMGB
2XQaktjtNIeYU6IKbxuVxzcQhx4jE2qoouOqIJKKd1G9zQ0X/5HcOWnksGKGiJ3XpvMQpjuTsrKH
KGMj7ylobAhEzs2KZNKhXuhSuloDD3SqVe81q+Bknv0vxQ//KflRfi5QjRZ7+ij8c3SNvGqlr/r/
Zu88luNG1zR9KxW9HlTAm4iZiRiYtDTJTJIitUGIEgnvPa5tdnNj84Cq00dM6pBdi150RFepWKJL
IAH83/+Z1zwmX7In6bHaS1v563Qj8H/tgGgAKlymyBjFhlTHnzzYzNIqmY+9sJnyrWJcjMNNvjaV
TZk99cn3Kbsc5b3YAwG6FOPrdkCdNrclpl9Ruem1U1xdiMVD5ubVBQscq7GoQvR+b9HECbZptMmV
lZWswWawYefYK/UOH/ujeFs9JtCzHifa3Pgr0O+UiGyEQBuLKuMxevr4gaXQff/wgH5hYL90QN5X
I1MLkNFMu/kYSq5SbUZ9E8cXqrqSoGVZHkklX1d1V462jOBsLDt5sNWvVuXWqteXt7nx1BWYAF2Y
82VLYj3ZKgY0kV2GHuRmDXFJyjecpUqnOaaPwkOZOcUVXg4OzVCCoI7KpjdIbpx58rV/mh50MIXT
qkCI8kZ96O+ll/CY34PHVW6Ci3LDCe2qy3CV8ALW1xR0NiTxC/+6Wxke57jN78tv2n2/LlZokAua
k5wI9y8gd0Fa0VWWEEuT3A7bNk5wE14bmxStShhwrrHRt2Vt19Ktfq2vyl34NQf0pQI2brbtC51A
Nk7Jbh61S2wLtEvlUvMsB2rDOlnrLtKXF0DEXawpVrVHBSN8g0TesKBiBxUTzRZP/oV/K4IO59r9
EH/I22CNIsiiYxHb1WWxG66UTb/RfzREa69YyU/yl3gP5ly7yWl93lbgrR5YUyhJxbObJN4w7dC1
KCVvzjciM6v+R2ncTP12Uk5hOa+18cIKV3Hj8L1ItZdNAaexo/iYf0ku9cduwHvIDi6zu6qy+WOU
Hn9q39WFjV6sRsnBLK3BBzZxKvhHHG7YWM2+F/Zmf1kMIt26h2baDfQwie9P/cZYm5nTznTtPVyr
wJz0N2DgpLvhh/bcX8otUwy75pVMO2NGmXh0kIR+U+sOai5+vyqTdaOt5fYqSS9Fc2WoLj9cJHi/
2eFzqNr4W+kxTm6uCSWqW/nazrdctEZRDdWkla9sJWllFrtwuElosQYbvXtRI/Kpk8KIuN9E1bpR
LwvfUZrrgdIk9trW5YsdFm/w7Au3HQh1eNk5ie/Q2GaIiPy0xfiOSeQnVcT7FghElWXSA8MGIvs7
0pWqYRts+Nl8zDoDhsTACvejEfuknnlHmBi7NjlK9YUud4e88EAoyq7AP04marR4lb9E8f9ll/Zd
R4rTYdtQFsEH5mvnozyYJGMxdKF0RGwwtyZP1EomrAVjjdH8ZJ9i1Pcu1ACcITNAHZ1R3rtuhJj6
So8R4Hwc3WxT7bqr8WK4B0y5srzhwNKAKTNLThbuuvG2TJxa9iRaxHfyQb2d8E080CWP+wPeuWhZ
mgL1CJXwCovoJnfQ7TahG36f74CCOto35HEVzdZRkjHstHDpZTY82wfZ8LL2Om2coce4ctmgutgb
C7emLGtt8RC/LAv9enrs+g16V4F6NfWeQng+TIdyLz/Wm2CbXbTevAvWEdSBZC147X46qG6yprf6
hZ+7Jrzf59+Gi/JKXg3EJeUKaGAVXxk8kr7bxJ4GK6jeITjdJpdzexiTy0zlPFz1MMYOHV+1WsKh
rzD+8gTjRmLLgTiLzAvacgfhbomNl+KB0w++FqThd+KB+Zr4oLwIxMh0T5/YCGz/cZ5d5jAURMQY
/aAcdVd3C0eytdV8QX67Um32Wwxg5pcazpRlC3f5kxU7ZeNwvtiZsu5Mu3rmQi+hZjPv9Ifw2BR2
dFvcUgoJu/IGOm74jHYUu6b1wzogw6dKQNBsvt489QQtRkl4uMt291J4+WV1HT3QNtmZV2irb/Rj
/BywPw+7+iK91b5PO/kyebIUGsdQaWgK839h3MV3isJY2VVhbTA5ggWvLEsVAFna3zT+3myuBvwG
V0mxg3s6jRdjf9O1h0i9DNRVBD5YdwXFLaVVZBJ0CA9uKqytZm1hAtxt0J2OwtVgOHQxVCSVvtKw
1hsCt5s1jhbztNjJF4S0F2SBYOve1B7K7hKbqalbyRPELIQ4nRCjYd53fiF0l2mLcJbvJJgMRvdl
sPMb2/gEAvibNbsoKljs2XANAIC+TffMTjEsf2znIyYZ5bWgRPm+z6TFwHJUvarVpk+y+vfHA4i9
8NnofYCqOx9OL1Is8TAIydGnoewg60XErKtdISY/JhO78I8zknO/h8XhgZ4qAEJ8UkXixFlL3oox
s+pCMznGjV+685Q9aXLeHZTF13Jqv4OB86OJKilsC88C+GCEKGqnec6WqrNdtZlM76lhVD8J6xYM
v1NaoK6toPn+8YmeXxauPN2gpbuOHCrSFmfd9Qov1LiNs+hYzlbBaKfjMdX11qXYcSAddtuPD3eu
IIFGARhb1FcRSgcGgWbO29uelFY2l00aHc1oHvZpNV2MsW+ukibE7xfNmwqNRm+KlcibzJlBS2ga
K1rDeMKrab3va2pG3k9tCzFsQt3CqK/QSuOijJJP9rhX6PGv7V+s2MBPgKJgV+HaaGdXBlfIyk9q
ZT7JXzuOJ9lgqNNb4Vpdayd/be4yr7hhXhqegl3xrHwh1DMUjb6iKANPj3ylBosdH1TEwEjAcqKJ
J3VXGQ2XaCVEqyRxSUk0TFNp/UgR+/+pU6/UfmMds3gfSHtMeLVqT5ZXpU5c23DDFG2FDWY/e5rZ
22G6ldpVV5NErBh9wtkTVLfKLnOZ5u2N4B8H0v3Yi+Blv2Yt056/KoIdPRXedANdoDLg8ixRgk5G
D5+OIQrpErkc+9EXyPEpGCvDiZCwwueTJFBzyuGTS/wKejm/xPA+GOvwD932sxiQQIOl/ZqKp7ms
L/IuS6BJjpqThmyUpTCi2FHo3/qc/bNMyK4y8VqV/BccB4otQ5HDx4/mec8O3QT0yADR82gvHi1n
PTtK4VBnyeYn5DslpjjptaoO/dqPvktyR9Z6N/XFJh7GzzwzzvvAr8eFaEVwwlrBei1tfpne5kqZ
oQqIfXtvCSvUWFO6SPFso3hrZ/h70szSm08GKu8WPW8V1C+ZG50EmNRnbQRBldpGUqrshKp979XG
foIFQ5FHNh9nyerj6/qbgy0LCVEwECcwm8+6CWMwIpGtaVzXuHqIQpwckMJ7LqTubkqjzzLT8+SM
l6eJALSBdHDZVpbWxi8XU6kU7JqVYDj5c0LLLW/ItWVGNh+/pdfN4u2Di1MofXRGQyKw2HNGcawq
Y4MQd38yL2m60Xq1x9swtgfdRihSyEj6HJOiN9qY6UFr3ED0NPIdAK35XRdti3wfh0fBgr+1LzUv
9teFpUHgXaWatzh9t/jduEN1pdS3ZeOmgSs161FwLXWDWGQbQWLZt5JnUCha+0D1YErU88byPUtj
RO1KL5STTK1HUiXYYri63Wa30r0xwtLFdNQpr8i9+H56n/S2WEBG9aTKCcg+e6drnYKRYXpVKF4b
oddxhWfO8FrEwxsyBacHelOtEOgMsNHZt9lG9NfJsEbmaf2Zg8t5F4pbueDlFMDHYMHekSVUUUCH
MhW7k5jg+aD318z47NmSR6dv64dOK65D2vkf39h3uMRFShUdP9j+9NeWXtTb5yc3wiFPYSKcGA7G
lIGjO2VG6Cka8lmIFqouTmW0hPpxg1F54FVF+dl4+f3bXhTrFCDaiGug7Lssp1+eYDGYg3DQxvyU
Cup9GuFUUauh78RVXnltLMtuXLx0RpF+8s7fr1JCMHhMmYQM8PUiqvDrYZtuSuqoL+vTpNfNrjXX
Alg8LdScTAqET/qLv7nK5qIxQFRAp8EAZ/b2YEIrdv5QFxxsME+VKG0aTHkYCbyEw6EQ8pLdtkud
2WKElJbFJ4ngb44O8hTZd9IPUjM06N8evWC/D3P0kU9CLlrMLGYXifFLpdMqV4uiy+liqOKYIWBw
z2Tu4eMH7P1lRqYRniNSWAhXEHrfHltWoxIrkryGz96gpSBT14gW8aLT7dFCbvnjo73f0jgabTH8
YRZU/3kj2xrEGoif1pyAVrQbGllDux1hANqdrN9jLB06kNImBszQ/D8+8jssKBDwRRBuGYLJi3ST
/PaNhrwbQyiZgGXZBMitFm9D8NB5d+paYZ/XCqtYZiQ9toYAEVIxHRCiJqTirW4FQDDLVFy1s7gy
BlU/NczZPzm9d1eG9j5kNnZ7BvvoSp1t9nGZCoBxA/E4VS1CdeP0EvZVs9KLsrHlhOk+yYABdJ1R
pgXrh7qaIroKv7SRzLBLzdQVwv2o7Oike6VyRCi/8+oMxFsZf3Kq754Y4KoWyTmSKJiAoJLy9kL2
+TzoY66XJ6sEvz03TEysssKMVE6+YxzefnLj3m2gCyYb1TAeUAkB61dzgV/Cj9V0jZRDzzpNxqgA
KQe3kvpd+ska1JbM7s0Gii8MEBr6NgwCQOKexdlBq5WikdPoVAFWQ5XCkh8VaTw2+JeGVVRc6Cpo
tWCaGQKrVbnXNc7DElLlEnXzax8LrgPE7WTlz8B7MJ7e9XoyXJVapOwTiZ6CPj+oZsZot471aytE
36mbO2k1y99NgLxC6D9ZQShsOQ26pTSF5XS8woKIbnduYS5bT6ANRBKVVhV2QuIXRytD9kppuQHz
rK5LQ0ThhO6o35r9zWx4qS9bR2AFk9YWB6NqJ2wkP0lP31dOXDJgiPBj2J7YnM4jdIQoZ9ek8Wlu
s9gJ8OpwerEq0JaTCkecaflFcevvui45EMxvURYY7Ba9V7EVLxPZ95RR7b/gtO3MNX2AWrbqFXzp
z5x/5PNOPMQiYEgI9Cx5GPI8Zwu/kvOgs8w8OmmDEK2VoVeupRb9nKBvZcSseZw6vwBNUOY2A3Kg
p223aaqQBxplcaemEXAI8sesTLPdbEUXmdFDsVW7dYQY6oUqBHssqOXNx+Hg3Z7LIwgTAFkF4Bjo
6J0V60qX10KoDf2C6LKQTqntC2ZrdiACXTchpNupOX5m0/G7YxIgl3wDASuC5Nt1PcgaCF2zr49y
3H6f0+Y5C9MvqZ9sM9NnE2TuJYifaYJK57pd3HTyfQ62YOmsJaK8PWqiKLWsp+14zCNXyWEsn3BK
hJlzn+d2UHfYTTxo2SU8pLbaZTqYHbCZEb5hFjVqgBhN5UVRYAfweSZMXuBkRBgJKlRqzQSuwMev
YgaKIT8ZLfDfp8Wiq1D2NQ0/uD9yf93LCQ2xTZzbU3aUx6sedA/6tf50aFPXmLw8odakELpvcG3s
y7tMehoqr2F812lb1VpZ4Quw3zSkM4gADB31TL3Ti435JUdhP39QlP0A0UayQUk1B830MDuxBwA/
jEl1T+8cK47tbnwRymNCdxwVonyEv32p6tdGfefTv9O/qDg3m8l1wAnXR5TD+mJVIt8y0om9mkp3
Mm3hkajLwCtCNcZYQWRkOaF/luSQK9jOAUKupb8Mh//DHe7lvi3LSoYXCvryHASZitMwdbpMhFQU
kBMjzU0/ugqA1RZDn7gfL4efEh9vwzOHYyUgrIZjAn99+5hEWpaJUaUOx05dDfJNoeONe403qZ2K
laM1npbSKNAeDPObVV7iTA8o7xS2D2G3a5RHRX2W1OdxoMVVHoLyORUuQx8dKU9NvszdGsxbV+x9
kRnMnWTeTVOHBuOXAJXmtrNsy9dXEWMy5LVan4kGoArETe0h2frdcQgvC3kdmA9IlttT+UNGxXFW
6F9wh5ouWqR87RYjX2n8Yvm7KURdCDbPoGvOlNNXp5MyNu22DwVPGXIH2QIAdOrQ0ToZaMrRWE4w
wu6BRzBLswr4DKgJtRM9SVEFH8yjgxi6oDxL2o9IwIFAOlgPI8VUjY6PAJA/p1sQPFRFtu459Yl+
ds13ZShMgy/SX70HFWOL0YS8ErtJwoC7f9S+Qh0Y6MXXdnzfA1ZKHRnHgfIYJz9UhsdI0NMP2JpQ
o3GNsYKbqH4s9KMIYiZ8wGfA0veVRaULoQigWxYffU5GtbZWse7KR+BTwJhHN1VAT/DEdmtBc01w
6XSiq60p2/N9wZ7n+NiVWg59FuZo3Z38Ip3G0GUCLqmAu5ILGaaC6hiccOh15Y1ww1Swf1L2iHTQ
n4/WiFertTcQEVpbBcZBvwb0GiJQIPnYJEXElp8G+V6wvCKA8c7LuP3gdgmaRE4Vunq3xmwmzdcW
tbG/i4AxDl+thpbkVja21bSK69WwsPGQixoFJCmWL4/TdVsDQocf14xfxHBiHvfYFY8jc1xQuOh9
G/fDD9SvGOehhwW5kAFtLd9ayc5PnVzeBe1DYG7T+avRf5t5Mk3IKybpxjKr7kIvIY7xnDAVtdZF
56Heb4578PCEQv7k/UUtnBKQUcmWmmyUd0kKcOAi67y4vNIBiuTNU7LMk0dEsre5dKNy8kL5o5du
+vTkj6eYYWOjeZBFzHqrs6MXyV0eXub+lSLh3roOs50arP34Iul2cbqrkK7XYJdsQEfm87WU73XJ
zdVVph2n4QtEPqW/65C82HbF9WSuR3VVRrd1AjXwKHWHjsG//0VmeczjVrM8y7wAyJ5pG9R1kIEI
gUHtdAaSxSeNJnXZ7c8CCQR6/GDRYJdI995lr0VbRO2ELCgDwAhsaRq3toFEzWqSxFOMWe92rvTh
Wm0r1W6y4CIf5cj1LT9chyJdlKqT6QsnyI0mMoi5ChdK2+iV1jH0DBxD5jNCsTurvzXj/Lb1l/mt
XGCSgWEdtqgsWsBabRaO62oM6MD0SID0DdtUaomJo4Vf0BeQ7NLIKtCyPbwT09Or1olSHbznXKyT
HmjWx8H1fflJTgTjcKkD0WzVXtFHv2TYQom8jhQK6Un2xeGgh71bKbmLOF5voxrNZtxDZjGDp7Fr
kAwSg+6z6vvdPeEEFn7gwn1cqu+zrqvWSb0xa1p6onhTL4LyQDdgWpWt+hI1QAfbFhGhtKY5XE/j
4OTJ/APSODOnkgf942ux3P03T8dyJmjkyIx/LAPQz9ttZphTlGnRJTnh+/wYaDN790TFVZDqrnWE
bizi+sdHfJ+eLofU8X4Dwq9R/p0V4Hh7pc0sq7Q+m6F1zSLHzi8xviulZR4yNYA40clbvc4z8LCN
7/lqfV2P8q3CZrirzAlEn57dBXLNr5lTTQqU905bJ7YlPxsjmxbs5/GTq/SK6np7mRYvIbJTkn4w
aecpdTT7UTJFVQIMjuejl/Jw3Y8i2oB+h6vUELUebqezLQeUSzpo3djKgkMLxCJg3NjlOKGqgSWt
J1Hs1nKn2lqFFlDSBdIq8Bt9peWFtTaNhQOTxYAxmrZZN1Kpb6YC1FUYRt8nFB0vJoQFh0kWP3l3
6rtnQJWgZHJLNBUah3GWajRTOfqFOicnGVKFjUDT7STGm0/u+vIi51fw14Oc3XV86xIZhXaANA1y
0NFsZKsIrxtwNHxQTRh/Bnrdup7Sik2RAdMb66HqrvMxLVexIdarlIpbGuRrrJxye+iBfDF1ckSg
DO4cT+BcQfn6I9ylDOF0sPvmplQDaAmlYKwsl7urrD5+S9L7Vbw002W6WHhHA1k8W8VlZOpo58zC
UW8BNhVGiEem2NMcMINhG5YULTp5QRdcaOPS3g2CGlqtqQPQGsxPbuGZ1ozJYlomFzpgyWWEQZX6
dh23lupj+FsIx65K11qr9Ouq5SoKs7rFcBaSglxOqxlUnppojoxR1LUVtSQJ8CQ8LAWRJsuYtMTG
Z0DG356YtEg8IPQgKohUvD2xvBzyGH8i4VhZ04zs43BU0IgkP0hdYhvk37x97DvfHX3uYRYKe5E+
goPFErBUYWyQnwtPRTY+fHzvfhOEqOKJetw9DWLLuSpK3fVRPAVlcEp9M7+aqWd1pVv7qTns59zH
gM2q3TIxA2fEwsRR+SlHb0p9r2mSFwv7sbhQmJKqYi5sgqbNyBX0l9wKp1U15aIzwot4PeH/1lX5
NyrhX+7dOynj07cob//YPKfP+bf/8cf/ab4/501U5H8ga/zHbR017bf8jx/f/nC6PPz2q9Tj68v+
JXOs/onDErMvyikgSjhIsJJ/iq4ISKsgoEL5T7cEq9dfxR4F40/moRCQfvrXywzd/112RVDFP1HL
wraJETqNZO3vqK6c5SNgmXB2WaaA2CMhuwKY6+0amUdkh7Mi3IlJ2KerBgchOXVz+KT5ps6lPrtj
slcWT0GijpBIQ0GpSf2ljjQrlo0QnP4vF/jwMyj/KgJ5FtiY9sArZF3QMoaksvSR3p4PfnpTYlrw
S9NwIWeYVUfu3sdlViuOrkxF9F3oGxPxjwKlfuAKzaxZSMs3syLQAjMKPxe8UcfIDXyS9Rlq5ayB
gu092tKkbYtTqEjD6NyaPrAyZPx74P4FwxjQ8ijNVyT/rRGm64lEVwBiEzKxAdm7AFEIOlpqVoc4
T0drhWnNAoUKAlP8BE1z1h0EnrAoG4BIo58tLh2CZbv4JauUmXzmgh7t6lxLi8mbxU4dL4TE6hge
V0OKVAkkHHmmkO3EJK/uiX5qv00kKzJMR+pjX0d6dxCmGZSllSNhp+pTE99mUmp8ISNNx95N6jgC
j133Wge2yJcmMf2Znf0nxBmsZPjzP5dX/l6UUx0BlHmVHvrnZ5fR97poipf2/Kfe/FLzv1+/jQPi
svjffOLlLaXJTfdcT8fnpkt/HuCvn/yPfvOP59dXuZ3K5//1b9+LLm+XVwsIIm/ihcbq/tfyTl+Q
doqa16iz6toufxtrlt/9h6S6of9Je09msHQm8CSAtfkTr7clqCzb4D/U1CXlT1nCIeWVOrxgsdi7
/6GmTnhapjfoOzEMWAb40t8KNMvC/WcSpjGIQvAFQA2GWUgEkSi8fUQD1D2jSBLbu7iLaabUSpZe
jXlkiI42jt16mVbZ8RgEiYezVf/EuoeDbYoNqbaCtYVftdVVOirZkSdvXjcG+uG/XNTfhB6u2/kJ
ogNFkk1Apol9DhEbSO7E2tTbuyoGIAfqYwdK0ySPzip1+/Gh3ma9r9cC/ShAH/TzmLKcd5zb3hhI
Suf2bhImyAp4YXqBGMaf0EVe85u3l3yR1heRZFp8SN9RlQdqa6Gm/r3vwceuJZ0iO2PGOlaF6NBP
rxjwdMB62tZPbqV0Mq/mSrhM6nRfhz7AUynAb7xLZg9yuXbKTK64IFmJG09TsjL8Y2Iwm0mIzZs4
KBVAl6G/xmNDQ5IBIfKPr9jZRHG5ZKRwqLeYPMLLgPysYT75qlJPWRPeG4YQ/jC6XDkMIThPS0ZM
XY9Ki/aWtBtVWLKdOpXrPp2dYEpEN4OzkdcAylN88hhB3mpqH3sYaEQ/b+p/Qvi6Lp/zU1s/P7eX
38r/EvGJrOBfx6fTt6w4i0n8/L/HJOlPuEQoVMs63FP61//Mfwz5TxQEUKcEa8do821cQv8QhioJ
AakOlKc3cYkQQtqkklYBxoA6+zdk59SlOnmzSDR04KTFQZGTwLH5rAIFDIakYz8qt2VUVcIjkyDr
OsLQCjPW1mePTHtDt2c//5b3CcrLVVZpq5rJIkNify5/lJEPS6TVNLuQQ7R+TbGqU8eU+A2UZuRk
kSYQqwHJmTIHAW9YEHxw6ZrtJtX1g0oNh86PqOCvHiQTTs0onBaneBa+4lQFnDyXh+JJVGa4gTCD
m8Fj5ikcGfvPoe2rYZ/ZctpPpdeJWvgj00uI/kNOEoDqRg2ZKWvT8hAparaq2qHHA26RdP4kbr4L
ZgBHGaODVgHZAI7tLLDX3NhorvC/SsXIh1re1U6Wqf0nVea76MxRgMghTggZH+7BWYaT1mnbVWUk
3WY4e3l4DNerUWlQLwbH4Cl99pmAzm+eC94KELJFWIFB+JK3/5pSdXKWzwoAiltdLKd9kBf946iY
AirOkj69JKAeEorZ2Fqj2BlylyVjyOxGKZlcjYXqKWXro6us5ur3LBfbZ18sLATaAC8aTmsMTEKD
qVBParS41MilOt11xqQxzlZIcr2opAWVT0PdeB34wM5he04KvK6kSbeTbphbJyyNXLfBIsTXjdTA
ZVKVcoLchO4R1tqd5OpqCdzfN6pjMg/jN0EH7ucITad80yK9flGzJEbzSaX9aau9331muP3uhgHf
AugCkXAhUXIR314/hIeRVh718bYN8hd/xspB4NrMsrVhpB6tXgPOf8fef4OMSu4F/g29DYRQAKd+
GIvv8qh9/vHHqf3WPjd/XEYken9cd206RXnwO3nQ3778X6HbwE6Hvj1AtL9iMLfwH3qh+p86OSNy
I0Thn52Vv1JK2VwyysUhlMYukXXxT/5HRin+Sa+Kvqsokgtim0V5+3dC9xkPCVwMdesiVsoqhQxL
QfX2EZM7RgZ9pAePVQ+eoK9D7Sg18VXZzHuhqp6HEpD2PJ/8aZzWiYnAtJp5rVnhgRFLg1fnyo9f
tr3fZJBvG9p/nQ/gBxNTRlDj5tlWMtQARiZc6x6zpKxWQqAjXrF8SKBUukKC5F3WiV8+PuZZAb90
CBasIHTgBbFOr2FZh7+Ufo0i58IkRMrtpAt7Taq9LBvq+2AKK7utw9Srq1F18goyEa6j9zokj49P
gMfvl/0TC7Kl8CQqAxnSluT57CZkYY4zHgYGx1mbbAvtj7BinqAifqcLW3Z/sq9IuaJzPG//7oEJ
MKDMFHERheHft2+8boIQJLCiHGVdgPZpgGcdKLxsxe9PVjOsGrBjmlRuqkJ9/PjI0EbevGmeYG4w
AwvuM/rGS4Px7bHjXtXyjMHvDR4+Nkwj+/Ly63abOdj8rHvbv9CuLE+7ajemq2/1bQSpvd5DbL8S
PERrXMuxPLQW+Pryc+Wm3uSb1j7Um5a/Wp68lQ+tjYgPP/i9d74fdBeG5GO9tzzVNfh2/DQ8Tujy
zesRLTrtMtiWnnQ1XwUX1t14A4gytqeDvO1twWHc5vS24dXe9wMv+v17y19Hp3O5Tk7k3mhu50Dn
xcaGCSl/U2woZl7timtxXXjiul/hJPQSb0GfurjbbKyN5sbrYoPSFSyj+Yd4JW2n43g9Xgt7pCU9
40K+FDbiGmYldGboGbyahF7f8vqmp22FlWJbm/mgXilY/sRr7H6cl82+sFFQcAx3+THLrTbVvtmk
zimzARo4aK6toUNsodavrdtmM9ifaW4vqeYvD/Ff9xOeh4WOEmMI8+x+RrBr/EoT0puVe32LbOO+
cop1cNM/RSA/WjvEB6n0YHKg7bcJPOD5nmSDoV7Nm8gr1vyox1a6el5f7SabkbtzmuxhE7ikgDZf
8GIvcUngnJRLni//XU6SM9g3IUQWG7mm/M46QBSN+NwdNoIbrHJn+d3N5uMHV12qpF+S3eW5RZkX
UzPazsTg8025VHHJ83sluxlTKwDTMpi7sa9i8AL5eogg4RRTvMiRmE+t2FYXPz9AZgy7LNy+ftZM
w2Me9M26ymCMIKnSeVE+9Y40lugn9gXQDF2qxK0vDU4tj8Xu9YMEyimUmecZHSsUrKpu1wahgWWk
gmYfrn0cKXc+N2oHyemvD3mhg7jzA8P959defw7akvlJFHsVPD+7MnQdlyoFhhJt2rN0xZ/zMZ4Q
PLhB82snqMKFmofHuA0vzOwZl8uT5OPeFCVXiiBdytp8aqDiLcOEwGJkVjky8ivijyBEtFbF9SzO
vxWFdVMZEYR5a99l7ZcOrRa/we47f4rU4ZHG/aYAZqFNNQy/7soq9HUk3VM4mItF+AFSxboqR2iW
c7jWUVFG9+FibJMV8mPeoPpeEV5rSQcNuPR8aACFAa1N7zcphHc6mK6qtvtYi66VFMpUlR5xSTwN
qPgN6JB+/FCd7UCviwdtdxC/CHSBOzyXmsxis7NkOQtvxIStpo2N3oZphnbji9gisRC1a0k7ALBZ
jYHVf3LwZUv95bZxx7hh7ICLUgfWxOfDUROJlmlsJd+DYjI6lTXg+TkPpa1C3fK0pm2PpUp90MTG
Jw/M223vNW1i70M+mNSMuuR8JWlDbTYjKIHruJGfk8xCNbWvstUcIAEQNJodt3B3ZwuhZytupPUn
l/zt0TFhpx2C9NrCaFQXEb6zmqtUO9R2O028raQEHqcaYORjJnupA3wj+kK6QsMO0UatuMTEYxvN
UXeZaIguSdk+ZGAG8i//pqpz7gbtjH32WH4v47K5zYz6sybU78+UxjnKDHTMz20Nc1OMipT84baT
okfA6lAKRNQwI8XYM2x57BIK54hBczqnn7KB3kZ1uvOAHDTc/4jq2PFo5x09achqU0Z4+SbNOzcd
Bt8r+3m7YkxQMjWrIeV0cqBus2RGGDUKkaww4HnlaUe5t8C2qs66wKpiEyDRvO9V6cGc8uGmHeR6
XddwZl8/1QvkTzUVtnk+McJsRSq5gN6moonXZqXGN0Zb+ndqezVnw3QRBzvLCPtTIeHDHpborsbq
JLrhiGNwM+T9bs7zxYu4aY9G4F+Jeq+5waTcvT4/f6tc+g/00P/L9akUnoB/3ae6/X//t06i6flN
6335lZ/1jrqM6nAxoDNLl+FnUfOz3JG1Pxkhk+MuRQ2t4WUY91e5o8p/Svh00NhCqBI6yzI/+6vc
UbRl9EfPC7H/pa+sqn+n2HlbTi/hDeOARZeHzRtCwDlZEpxuo5eEIScp48cuHC761NpnoB2zcaA5
9+9X5fAzev46g8P34U1U/XkwOnJsdUzzSaLPChncfeU2rzSwLVgrz6csLqVy1+QSCUrXAgtBB2uU
pUtaZfFLTfvMXGchWG9PQsR7I8KdzRDDp1zA6aPzQQwyxdO2SRDEzUGuNBOt1ahghKdh0y5sqybT
xz22c2210Y3BuFSitCquk7CVMTaK2uAqD+NocgerHqt9qE1BtZpVGd3mPjODyZXbWWvg1YsZ4ihx
PXtJJRPZxjpdfkmTR5S9fU1J1m3XwqlvdUNCWC7JlV1XZlUC7ZriaKOypyINBkp5CjpeqR0RZ3f0
MisfrcTUK7tI6Lw5VWNUkHv7kEsRd41yiIvARHAgGTTUoWoCvl3xAjTa0j5YWQV2J24vxiLB2BRD
4XIYR3GLsmrRuXU7IH/vMJRLqnWuF/+fsPNabhxJt+4TIQLe3AL0lEjKS3WDUDl4kzCZQD79vzhz
8Z/pEzHnpiOqZ7pEgQDyM3uvbTUPsi8oiDb1jFAGoKSfTkc7ass0adYZGq3qi5mVxGhFwz7XKOti
SxnmQmYSXyK7kjIi7pL4sXfUwro96k66HyVWaeY7mfEzA8hgWcZTLz1/gxMMCas2liS3pbFVRUoQ
53gn9LhE1Tnq/jdVBAv0Bj9RhqRTqHnrGuCfa2uEOJEjkPYn2pc+eM78vN9YBIRFCGLi1cwYVKHN
NHIbSXDwivP+mURxUGOGfeUetx/HnkTxWrdPM1nhMoXg2pikmnHrI/cMvWNEyntcZIBLRk2ZWvEZ
iDsQp8KHubCaBRM2e8eoocK7NO2Jk20Sw+PgD4yrXNRBSg3PTbkkubYDpBn1ZDv5ubBpwvPS2IVT
TW8yNWqD/jnENc2kt0h/p9Th7oAby7LESZmSxMN0PDS6sR/txXt2W8Trq51956N9WqEk92Hdb6rR
R8Cn02ZvtWTJCu8Wyppg0Jl0UMu4IOhD+IKQ3MoulR6MQz9OJ0mYahrCOzODcY6rcng0UiBAtvc4
Guh2FsLCAkWa6dpeLc0n6Dv/ofPlzbPzP5RhZNgOwysikhdnxljarpf1XuM1c/rmTPJsYow33FJv
5wg9+qjTI9twkhWM6TOskVjZQUGcIHoXonnunw0w5kTRZE8r+LylPWbBEsbtpFH/wkWI3app0f6h
la/b/MMdYOAZ0XyVIXurYIIFfa81oxzBqxH9toyoi7NoARMiyn3ujX/GBf1PtiJUC9NyS/m2GWpo
VxrSQ498treaV7/qcjRp0VnZ+qHVxa2zM9zuFn2rNi9LClKqWT040GaF3rUtkSv3HVwnB08Qs5h3
u49Y/IcTwAQ97qFAxZ4/ffJBH0Dj0rdN5q/IqFBH5d1NFzmgEJLxmlDHViT3g/DPnPefvrMcJgd2
i9sad2n/+DMfED3OqYOEzi3cZO1SY7MOzqMR2ecALd3GronzTcX4k6V+HqMqPVKZjw9TD6F4xfrv
9J27j/r+Bod9ugwlaHwJiHU2cOQ7efAH69yu6cBurlX23FsTT+Liqy3aCB27At70PAxh0rX6wc0A
aTc2bH7Hqf5mRYVTH5MEO4FksnR7DpB6p5FErth6yVD3fzpiZOLMJqU3Mryd54LeXkojlk2xxEMY
beoCxNdIgqTUDv9mKs5jbvb7wiDHjzqIBGI4NCRVXN3ROuWrc8zS6myWTRtX0URYTfo0VggJteAJ
tYPmqUxLjFSFpxLp1VNSOd57FloV/5uEXGFgkOhSO8cr4f+wSMvD+xLeUpQx26lvQed0wesi/OBY
CnUQXnUchVpQa4kDO4xtSATyqvlpzuCviV3B+TZySz9XHNMkUEMwawUm5BkObVcFhIWWyKmD32rI
4Z+pFSOriVo9YK0c5LOTOPcEQF4WeG6sTX/HTrrRQhBHNU/bTIBq548P5ig8MKayZHdjnJZw5ZPm
00gqsqjM9xyuPgHMMJyyfus69wyXkvDfILv4zfBLeNzfncQTUeTwtUKxbUYIYkGIB8BcMWObQMpH
FcS+InRk8AYch2N2GdEer+sAAQy58pZDor1wr3fAg9RgPS61Rp+vRuNqOg3mhBkLjFOXImbdwPcq
K+Kdx1MQGWDXU1a3ZSTPnUA23jtjggzmr6Mq3gbkIHIuZna9LUIC4jbaxAXQGidRtubZC0GfFW5a
HehU84PdFk9ZPXwBgHrsGut1cho7bogpGlDXKoT/wUcbCefPWDbGpaX0j7WqH4O6e2xzsBWdA9+m
9laCXMTPiJwP9ljun7WpzY3niyvpJ2RMirXeLwAxOPx+6oCghB7ST9QIuL+GeUix5UH9g3E2t7Ag
Wui9g+qOrQ9zPw3Sn+uSHZTw/soud3Cv9+GhdPP+JptSnS2/B+KOdpIjsm1eMyR1oLJcFzBg7XCh
+JJac3lrgxK1v8y3zAuXuPZ7rJwrMeaF9Yij7i8boHEXzT0xQqtzKSoeqMYd58QryHMwNFydovU4
Zof5OkdjhmWMXJVN1rQYkpiG9P0Y8uBX1AvR/I6qvU38KmAAkHvEgzfpegqG/jxn0XA0KVwhkhVw
6UfGW5lpQhQvv9qpnY+96dF49NHW7PSPrG+eDF5PKZrhWA3RAISXABOnqNwH08Eqby8zLE9XkHMJ
olrn1SnsiievGx7DoH3xwsLZWivaVM4+tfVy233WAGhip0HOk2kTWbivv7xlxq0n3X3a1YRUO2ZB
4hFZGejB5icx9uXZtY3HfuyjDaKJr4wnIkbbMQOCLlfe5n6wjVRj/GbY8Gte8GRYS/HsFVPFF0fJ
E4WG9Y6BcNcqr9i7PQznTvtfuoWPQkcX7KYcvrXV8LULA7moMxCPqgFBtbpSW2mmx2pytiEjKdee
rwAuvpULxnRS7oMvweP6ab2b6wxbjhdd5mblOVmRn1YTh0Nz94ctQRBPFRngrj4zn2njrpW/O7Pe
Ro5FLpYHyTuqvv3Kga4dXcupeO3JMLfM+nHIWcpmff2rikRspBmnW+ebm0KbYJi8m287T5Mm2dx2
Pxc66zSguqCQI14oFGG81Ob3FJKj3M3eO79thysJ9pyy38yAhXMRqHMzWK8RN2Jjm8PJnX1Qu7Uy
NvOQFdemgSm7RINMulF89aWxYGxN7UvHh1mO5XB3rbn9Ws/7cFj6/IndYsOxEhrQHyQhO38KZeNY
yXOB3apa6+Y5M+1qAeXsKyspKg9nzoA34NwXjenvDQsxXdyVThAc7kb+9rsasMqocu6kiFc09jJB
Wu48jrNrUhLCbYRVM/KXEJnQjldzcPDK/Pfe5D8H7/+e8pgMamnR0CvyZzqX/7HtyFqby1fnZtI1
rGBINYWBymJ1fWhlDnt6LVYSv0ovHa///ef+Q0tz/8FQ4O/DFm5A5i7OXUbwP35wP0xyZmzJJtbq
jIIGyHCZEJT4zZI6DCvm5uIOQwfjbNkJWQV87y01o8l1jvBImkH1ArRG7g1Rk1ZzPw6Va7VmHDTE
0etqCmvIgEaH4arU3jk3OaobpwpKQtzvRllzYNgzDx0MysyQy+2//3b/+6rS2d7N2CZkGIAM/9jh
CMAXATqHOZmaoX4fvah+l2Z9MBqbU5jtUvDpiyo0t//9p/5DTfmvL5MEPlhZCD1ZGTr/WF1Vhp6c
zITF6JeyLjZu2ztvjrDccTcsS5PGgy1BAXXIC+q4aRa6jAVYF1hvP4CwGYnI+D/urv+cJv777rLv
Dfu/CDIkg/3nl8ww15OGPZjJzN18ZhoUnpdqNB5LGtCb0ffGo+iCVIKHY27/3y/G/+rv/zV0YJKA
cOCu6/3HBgJLEFNURAPA/lT2U2Zhz+ui1QNTeht5VTIE2v+/lPuMOv7H8BSTPz+JLS2WZ4BoWHD+
8TOVvQxBkLrZZq71qQkObToT4fL533+xf33y/z+ivaMEEE+A9kWrg44CKtp/XlRPOWALAmK9rZdo
V2/08dr4m/0Y//whT+2u+3Rj64lDwxKwepIkPPDS3/33j3B3N/3zV2XIAdYpClnXAa7854eoYJyl
QQY/c8rFGRHGa55SfvUVnQkk7hTDoxqA6nmnJa+ufUNWAMP0pAmL8bDWvY4p8+7nMghSMfGa69Dx
nJYg/+sb8zHNZjgQzVRSQHVO9WQPGvskXn1qVpgRPckIDAL7vevjco7yROO6GRkaeCh9mI2egsK/
9SDIfWuAXtpdpsE+oNsZWaAOx044HSi/KUnbZo0nyZ6VaWeBVNJsyZUnx5smHudMo26zk34O5h0E
1Lwgjf2lnQbYKfYWmpdL7auPwVtOXs1V9lb5kc7qy4bmb8r+I3XsU+m0Z4O36wYg3DboaSlxjhwR
1hCFZUSvmcK4mfEdpeauKvx95xKTZolrJN3gPIbhr9I2dnpC+6QyplLYiChDwBVYeXPpXX+3FgrR
Jtw0rJQ+lOQoMn+oVLzkk/9diPRBVdlhVc5z0UUJBgm8u/741YBGa53hg6vy2kmMaSzdd+gV9qxq
To3hfVKh0TVnl7xZN6vN/9nIMIX284dkO1mVVhvTj+0y19h7ufGr4ny1LfIA3F7+6dzulfc01sJJ
s/tSoNQYTvN0Ei2VvrVh5kBWxZlLtlNVBM+5Y3/ese9qbt5h5Z3mxoX8a1b4WJaRJA0A571PamV1
7AZ7I/voq128I56sM5k/F3stP1RW3GvjQyVRg6XymwBEGc9O9+wU6qUm+lE0ztYcrR+GHxxCABiV
xReLjhHrdf2aZ9apcUW9mSSpPu4dTOmERE9luqWXKdsvv2CYk5VMHnzKtCQw8xcKyjc1EbLERE4k
Nai/BCeC9TQbTBTUdJ2c9jWbV7UTYiFkJB3qX4jMgt1gWg8En++1jc8UT2tnqntMg9lsUqN4cHVw
WiLsmGnDdwzABusRcwqdQw0a4AC01bTva/2wwuNIZmd8IotwurSLQeU7EfUUQuEV+mqIkVt+bSBa
5u6p9Pszrekp0jxn8xqUuz5ijW1JHeznoXYgTtsFkYLVeq26/kGW1T5NZ9yfbimx4ysMxJIOE0UI
Fm29Ht3BeHOZjh1dMRtPDGf+lpjkYEcZH1M9wRydgkSjd0/MppmOM0/btuiKrymaXv0GI+my+gv0
42BnBnrP+2BK1rXz4pyXRtt0D0bLti2trlzXTdt1ZKyjyU58vbD6WvFli27xiZig7jNtYK5iHbZu
XTwGY3qoO22/r4su+Rvn16jnhBMQIBtPdh9hz2FIYkv7MKgIji9lYuz1wBHqScElR1B1HhfxN7W9
UzuTwNAaBJoKSxOsNriPUR49q3H+MEaFV35IMngqiBQhNAfQ3phtjguNuPvpDqY4GSI/6BAMggPl
yW6ix75ctygeXhHvbGtk4Rs2HwbhFGbMDuLKIuLiLdnXWAFCtcSere7Barx9n1JJj14PuNP90N16
QYV7TSNvZ3OnDF3x3fXTqR6MrW3MgJbAPItl14cWy5LqOq/Fz6a1tnlnHooadCwYwiHU53ElCILM
2p2Jj12E1tesv63c+ph1X56icnKHvdvURv4xDqbcTyqAT+rQHgCV2oztbGw7RXIPv3DGhwN8SDDY
3mr8P76hIiz/ETbg2loDZECFPqZe64zQIXrjO2htRnNDpojsKEFwBYX3PKuSEIuMix7xbszs/mwZ
sn0SU9FfTKNY9mukQUyP1TtSvJGbf63e2fCouB8X8sFsu3xFMy1uDJF/TwYxfNJIGaNYGwApf43Z
95gFyoXsMKeAv66rFJT4MN2CvsOYsTjm30UzJDnlE4CDMq2Zvy1EDHUVnUJYRUwZPJLHgErFKEn1
Y1+Yb54trWfThDzKXDN4mwsDV/rojkldK/vWllYdJTa/JM7zjnLWCaa7u0ecyrJfGUWaQRHXGRTp
NlhtsiWmq1ox54t6BM5UnFGzugl0WKi8odaJTumuVuU/FlKKLU6Th1CFN1ZkREjSHm0QzwDJTDnf
s7k8tZmFBD3oLKYflLZ5NbxPo/MpFuDR2GiJ+AhGOxl8YZycUFxYsD6tciL2scVYEwRT98tep99O
MykyaXwrkcJgCNyIlOmWVaTTV0SSMkSgtjZ+1jkMIJAzzDylhuuNnfXLVH1/koWrITyGtOfPjaUL
Rh1NXVyZVUGuYOuwQ04JFa8UriXx+7YeE8UqF/q8ulPpbEa9zt0Gwln9bhfpdaBpQOeEUoAYqD6y
ms1Yh+hvZZuSopOl7gLiwf01Z7CvD1GgrMsUNfNuCfMWyhDxHJnBwGJTShCou8JcRpCcVZ8/Mj/x
45p/xhogxtorMi/TlL5rUH03bnmWUZ5Izey0Dm1M/3qcPzNRi0szE1ayEaExoiUmDQA1avhznJtg
W8m6f176Jj1mRfngpRQzjrlcwlwWxlF6Dvpg6u7oWVJfvE5GNqDdqDXYlKlA6DSv3MjEmyzMrTZh
n1YP3IwoQIZl5475bZULBHWje5cMtJcQ1mioye6xzbbYlsvqJaiUwVsbBF4WhvrIveHZiuYuyRUv
wEIq/0mIpk5GGUSfxpTDq3aK1P3bIi191c3grtvV0Ym7lNfGRiNUBlu3F+YWwhN/owjfYfERMsDt
mARD2ydiWMpDZLfwxYapq18oRWqiG3R4BK9X34FO+Zu5zuv6GnVuJuNQZkfWycujAnzy0c45wD/X
THc2rvAtVHE2NIBHN56D9Tu00+WGgtDbVzpSBzeaq+nguauzp30QJeNAyQvdcgH0OzzPBwmxa5tO
zEiXTD7gEFef7MX8zaLnF3aJ+jxMBiMIlLvMR6oofOW9fx0CJU4YdyB7dBR4yVAJ5e4oscnX7Jj3
Oea58vpvLs3XkkeXcrbhZOjjQJJ1qZc9WWzBRgSq3Im5ysD0WwPR1Ww3/0gvbx/STONsBrV3t8mT
1ITJbo+5DRGw4Ujt7hxb1ufF5iXaGsS2aDZiZ3ZEoLJHVM1FKbuNq9ilYy16Siswsoau/UQEXn/r
gnUfpgXJWx5QEN1Yh0BC/ijq/shKxATIU3dnFMyPPCHEZ1gzrhKhGGkPFbnfRXOYTbVFvRgima++
p4wvZ4pqbyNsdRubfpOHpHI3vL0zNf/JfO/Zt42R1mU42W35oGxFBI073zAR/hJlBHiinOOV2cxG
enjc2cKsrJasQynuYFtGv0bFDWhk6tFsYYiXKjqVBmHeRj49ijC8ZZWBY3ysDq6M7jEiC3CNQm6X
jJUeuwxOwwKgeltALZy1fgstdv2Zbyes7QDAtOq1BlQEQbLj3G3rFtlYRA1xl3XE4zjbPxRFWBXf
K0pHESTZsYQxj2WBPrUXruZaR15xmxU7VyyOWKV7FESVF94GQPSPwWy4e0N65ifjyglON7l0LcDy
3o7q7SSoX2HoZrTQAgUEy4BFkGoyeMGRq9DGkSvWZGyDA9YnnRCfYf4ahjyXAAKj6XdRjvXeYFxx
nQhnq2t3uVRt6LyYULRjsYQ3OM7Nzmvc9oevxke5kIO3RvleOYZ+AldZk+ZUvYmofJ88oDdeWs7M
TN1rkJrYcCyhAMGup2xg/pup4QfGq3HbmBMxTksYjNduXuXfthIwl+TyVZYyOJUhkWWjKT/bKqVZ
0BV8sIznKDXFSoJ8BJl0WHtEVpSshKsVm9EuINKnHT4IB4ZvIzMSeSMNyTS4dGZX/x77ZnkCDUAO
F+ERzr+mDWl31J7YV7zzqLJZQzfTri2Nd90GT50cuNw9UJgZtCo28aIdw6RUVv9ckCfdEkg2mgva
/jTNJ6CtMzq6uyRVGGlENXcvSrLVP+a1LIuNx6lXJKRQZS+OAxVmdT317sup7fcZc/j5Jv2ugy0w
tQYQ/DolJ4Nyfl6ZFfpQ6pik86JnT8phaav0YimQzRJ+WTgCuneKJ9aXcd6NV1+L60JgRAX3anbZ
VTPW2Zsdm60hYKUyjNHfoQr7OcYO/+Eq+PJqgSXf5OZ5WEgJXK2iT8quNxJ4WliES9jUNm6WOIeO
0meq2WeTURz8UoNUab8lEuy4Mm1YTS6CpO7EZOkXqwx3ywtxW2QBgC2f81oxnIz9oEelqgQBmstw
Q+t7nkfugE6WL3WLz51NZxPaOo460sQGD0ptzx4tyIaLmOzhtrjROQqG6tmtwQjYRDINaVAfpVC3
2s9IOKb1EqwiwBpVy5w0vflRrBNvycw5LtK08dC0dyyQ/S1q+80zUu+ZzTsFlTupr8DCThEUpABO
bZXxLTcfRK3ir1mnrw4yecyCwj1CLX811qh7AilIoQ9rfas8ogWmtU13PD5HbyRoq7Az0N8lIwE/
RZht+gsKPaZil4CXO3kJ+afZUS5GkkTrwCsfnDVttrNHja3mRw4+UE0e7HO/Tf2z7d9j8diFo7a2
n7Ixek4NLrsI/g62NSZBGT0Fi59tC+FRC3UziXwGLbrXXqJ2tfd1yCq+NiFUtdMt19H5nk56LKht
sP7SEJVOpk91X0BUkll54tklTWCYoj9OYdwaKvFZe0PiWe23M0KfasrhVnXMBmTwPnEE01I4x4Et
9LEenZPVsl6ynCzk4R3exWr38cTu5tkNy1vFnulRZk3IEFl12I8JhjNmb59VEPjUHX6RzJEOzkIN
zLvz/rT6HJB4+zSn8jom49DWh2y210Mqsxe2G0bsAg09UITs0t6fsp1ZGgCzvONsyOYz8qiUZdnJ
ZAVuW7htusHm+DT2xDRNpnyZxIC2IhsvdT2Gr9ID9gQKlHAHqykgrIDsL5XG/+WO78tIQNwczv4p
qnJ6qnHFLO9JL8nb9GB3xU+UdcvvTrkdZiwvOi2V/mkOdniKuhW8efklhMsYKOi/Gme4abNvt1OG
Wj5oyEusFDJcDASvqG7+gH7JY807dgu6Bt9OBWI0nKxkYTU+5irYhuXCSg8Bqu6LUz4KO7aX7FYX
LcJpsga8yTB2vutfgnWRyX3yYLtgq5f5yhUqNtJvDouEwDiz78k9/wwVdk28VFQgPHBZOfa1lGlH
hd1HVwa1P8xVD7F2w7d1tv6ybwSe1nVH03ZvuSUJt6qKz5o54J7+l2y/eRBsw0gNXTzb3ytV39as
ZOtS6/AQNTnnVMEi1DHFz35kaj5NlRFT6l9G170xqRZJ21dXwhSRgcOqjD3D++kFJT8icPOj9mFS
ix6Wn4Qfi2So3lizeSaOdV/V+RznVIDE6Vjt77pu7f3EfyL98nO2eTgzFTx0PKqPdb+8VDmzdhHS
tc8jeSeLyyfRxbJBr/wmhPm2RsEtgya6FJ3DB7GXTXqP58Rz+2ohsJ17HmjDrJ9Ye//wJmqhyCvP
vbMAmHPEGg9zcbaWaQGyX5FhIBqb7MDFunp99TtzeXIKzyA0x+m5eygRG4EPeiochswyWuJ1uLc5
oWckq5K475d0u2pOlHWIpo3Lv4PPuj6A0XnLRf2iER4nojReR1l/dG5OrhIqVKyBB3Otb0vfflL8
HiNBh0vvwThxIGdwRcbBPRItkKjmJmGMxo5jMrae6F+kGt7qlTGPMYqnsiDIoOuHcykAJptk9pVy
OKQ1mLzcnMnvtM6kYjyGsNvgrgCQGr13dyQtaTDyJinN5qM1PSat9bXU+Vvgsr7qC+hEHXGHaf3t
hstbWZp7P0KUVTjNpz/U5bsJVgzkjrnLuTAPbAtGRnoNeBtO7TibyodlJhzBYszIN+6WRzhDv8RC
aFU+lTtnam/FHPBz5adHgTqWFS1GA+g+q7rEFj7hk7bLDI2J0uJBTpJXP0P/MGO7i0hmoOj5lkN3
WA1CO8ey73aqjiR/ZDjb9eaL7PN3kes/PNzu2e2gWLOFItYjhQc5EryMzuQJA+lLwJ0bWeyaVWDJ
XSingzWXV3+hojS8IY29xaAPZKdA/cU+n8Z+lw/FjcawoCPSDhVLeFvdRjBiqrsdG9NtM/nVZ1Ta
KhYO4UCKV5C7smKspxLOO1nZ29UIuZ3a8rvOxgfEe3JPm7vrbTPfNC2AvHaRN+GTBVGP3oURwrOC
6SgitHy1W8HQzTZTG2203+zqhfleB6BpU0aM6PCbUzr70aGrUVwodxh+eMvwC5qXt6fD0rwVF1J0
dMZIpnbs1N7krTedFK/ije0sFaW+eQtpvbHqQMU30vS6evXDasoHVl6PmWA85Qx32qKJrSjw1je1
qGHr1DPGKrNiT+bsTT89oekjd1xzEHYWBX1KFpbZhPkl1/c45tn/Dmdr5ejgxzZpn27DWT3BarHj
KUB95dWg3tArnKpIvZtd9tqNNK2RaB58E7l9YVav7uqm3BDtoW78gXSj1EvYvjIWVY+ZKS69Ci99
6pzNjnCevC7Iy9Ty1zTyCsjn+iVvzX3tsgfUMqRgEvKoXH0S1UgNlbMDlulINEgHDFJ35vvk3mmN
yJWJGiqmRK2CUTkoFqmKIDbCClNIT0eBzNChC87ihQmNeSefGGhNUIE82bpbtjUbpEfTaV9WoTwO
yyw8ZBYNAfk6mktle9s0XHimcCgH7ncYeNOnKRicuR1ZU65zy6LcjdexNZ9Hl5MO7F5hnNYl/S0H
xA+20M3PpbGMRzTNdTKb0dYijAwlnsMAtF2frVQzxo7mczdExNnSkycgt6Jz3tXOvu2NPlFDcR1L
k/FY6jF3LHjPrMH8OqaMEup6Jmg2JebIGO5Waau/ptytsVv4/mYdAwKAc+DpmzE3+neUsuOrn3bj
ba3N9KYMq9v2Q4tJIvWRUFhWNTvUWbOKgYxX+TkzOSx5c+4nBqL05ZLQrYJ3D2VcJ356/uwmDvu+
BycnUHfoHCJGB083m0AOw8M65M/FQriDaNzvuiSlW+owPVDy0eabn+2S/hqNzj8Kz3vTAsEpaiwR
W2H9u2qyIsGKbcWVr750hfJD5/6tWkyCbO35HVnDR0G8QVxSQMT/fmT6vsBT0vxuMsLxrFlce59i
xHRL+8BCPttbxkIU+LgwClztH3VGpJSv+fX9aTqQWfA84AY8miw5t75j/4kqq0ykbdFh5/XZkJr3
d4jsykQpEgeW+BBE5LHjx+2VhUSB4GTpjezNpYffITkk9FW3ZAEj6HQtKvbZXkq8P3eJC3Mx0o3i
Jg0cugjjsdW12mlf0oRKtDF1ZB2bnG+qCng5OiUgTiY6qPSo5wYsnZvZBEraBt7POU8vrqsy8mYK
zD6hwDpnTf0jfADFhQGdOXo518w69aHILwZjsI2TDUy4nVWiyqzayk4Cb+BsQIyXEKNEVIPVi6tQ
LYBgDxatqmuj3PDZ6mo3aDEyb80IWvJ9TE+JNVl2QxB50bTbYUSnHFvDfZHk05Y3lDuefxq9wEoy
S6D6uk+wc2ukY60wF9r9pdUNzu7U77ZaDIj3avYek+/cRM/GihfOUbbBrs8pwB2Z6l0E1CgCa0sW
ntNTA1lMVKD64dKjIdzMxkoKiDqxfvyQhv+z6Yk55NsRJNpFb7YghTSMXgym53X2xvzhGs2YDVZE
tpt5jcSBdzzZjYSFLPfgHA2FO7Fzt7v/MhVEXDCaCXsxmGfasNHgiuOEs23Jmi8P9jWjcMZNXv3Y
Qp+K6yIg7tSYjo1GpUZcF4JvtR+66HVw6FMqbX8ZSr5Hqn2UPk2FT5vEwGKdyeblek3IobKPNJef
UmnaOEbvSxOaO0tHb4Ezviju26Cf1w2jd6a30XZpeTpzysls/NHk0mTN1brbVAXtZnJps92QiNS0
e0essp1kSzZx+jhL89fi2M/DYj30TmozYhjTTbROWVI78tKiL4oCvVGuA7p2gAHaVc91Mw7bakJd
ySf+i1j2Ypb5uK9TEh+VspPWBxuim4XkJbfeisg5ZDo8pwPiNK+kOqsq+e00mreRxHeKZjYVDgs3
aJleL29O/qNxRJ4wmzkZbbQN4VLxyT7YN7+m4x+10vDSM+XkxLjDr6ycOLUie02MIj90gfupuvy5
CwhuMjN4jqI5ZwxPR3s80VAe5mX4YWm97Ua97fXMCGli6RpC3iuJaZmmx8o3UXbm14XJAHfNkZZl
7/XFj0CPfWyjJTnWS3CYPAuV5nLMLdwvULz2UR686AXd02h35yld251AfkX3qJFlFOWfOs3+9l7z
1xDktHvulXr8oyrqs9Vn9zG2856ZNbrSgKyAJHOp2rWBaCWoLPUAyQPxrkex59rqrWzWJ+qvKbZz
a0ezcYaoBYyYKacZdJ2/K5UPGfcOFEgqU19JzJgfrWllvNZI+SVsn4ZgnsWzl/XpC+8ottOVKqpk
xbVX9QOb+Ql5deH0zcYtDcb8C5k4rRHM9bY2Jv/vWNvZW5QNGbG44s7Bn+6xFGajjv+PuzNZbhzZ
0vSryO6mqswaUZiHRZVZctAshUJUKCNzQ4MkBgACBEAMJIC2NutNP0Sve3UXvetl7/JN+kn6c1LM
K1BKhSIAq1Slrt20CJHhcLgfP36G//xnChFyY9D5Rq3jz2rQNOBlFWBypHuzElzEWrbSkbaY0wWd
ariRGvrx0cpMaa6N9x7YNGmZTq37qbdeTpKYAOmg9E3adUbGmoCTYpXjVWOMqRvgdeew5Zj0Oiiy
FYBvw7CCeAg6phpaHgGZaJ2ujjRd/pVAKZ1hMd5hnaw/NpaGikhl5Qib7j6PLOejraVfGp1sjgwb
eOHTu5drNAeaZs8P5aKkvZwuXweeSvfg2jxvgBmAghjXZH0K3QJjnWbphI7VtBPwF5w8fT2QQ+DP
Wio9qGlg0+4dYLqTA1Or4IC79FPFxBRxjoBGH8lVQ/tJtfGB1Br3Gc7S5crTb6yp/2lqYcRlzT1B
TGOsJEtp3Oi+xRt7BP6E+6NZ3kMJjH0k5ZZ3UvuUBcy9W6vWTyInneSpcbpOS9oPJkJNygs3XuAt
h/mZWsnRUYR+GoClp/utnjUjJ3LusU0oAMkDgkWy/eBF0vRu3qDLaeK9PEyXmk3AcikFQOnMRT6o
NVrQEiX7pEc1U/CK+Gwd+seRLIUjElXnFD8sIf9Pj6QEhC3UaOGxX1BhkuAMDsu5/YVWpp8bM/0o
1xYU5XQkihdlRfIRonEjqWi9ZFhjqyEBq8/h4EzXYTYyVDyMxvmElTAis1JS6qtN4JIDMQ21mifF
P3txfg+/MeZaQmrQOl80NFX1qApTYJaP9OKqTEp1bEWWdJjTbSRquNUJvMPZPzezgW2Q6sQOPZun
VHloXm3BI77gStez00Zaj/0mPlSKaTUuVFK+NPtrDvNleVLb2mLMvp/O6+XyJEsIkM+n0mW2mlMC
q/28iAGK5pIjHwa5d9Vo5epCque/ZEHxOVlb9UmR21PiEXNv6JcU/6dGcW2F8aET+fQdzn3KzOOQ
kyLrh1kaWmPIT3xyfjpX6hS8QblanslK+aWZN4gawySDKa83spUoG651KHLi6dw6mxfSYVpCdQJs
dTpRbKsUdTZfANOIPtvR1TxSDtehOQXVo1cPcin9XOclMy4p71NIswzqqQarXRb4R6wGjZ9te/6l
0uWZn2nFRF/RI9mKc5QyFNOk5EGH1BW2fcz6yunizJgDbdYWkjOsw+Yq8D34BqgBoKVmbnDbkL4e
ZgCthlVGE9fCS29Bnp8bgtQnzrG7E/sW2qmSNBnuauiEZNGX3IxLIhjknOpyRLjzJEp8FbAXJNxS
Y57UAZZKWYY3Ftz74cJcjAInUo/KgrLJYk3biCHYIoF3h9sX5x7WrYzAbwqzLTwIunoEGpMuNT7v
5J2x941zGKQWiGZbyXLro+YvKWRZ1543pcBRqWsKGy2P6Crkw8ZZ5Itol1yG5UgD8V4Pw3CRqR/V
SDbCi9pMeFTcVFTNSB7dH9JlKQc3lUqAclyFVJ+cku13rLFixLBor2iMyaHRyJGHlEP5I8yh2rVU
C36bIoFheKyYeE1jOm/MkYbaLMeN7SXhx1UoLWarEttGWqao72XBoOeBYdX52DIw7ii0CTmQuYOZ
gRs1n8/MoJrHt3HFKYfiDGzRiFZ6ZTlbRDmXPnRCxnGt6E32c0a4NSIheEtwlNX3ykL81ysAXsZa
HdbEn+kSSLdmRdKOq4UjJUNifw96qalkceZY5klO+ne6ShaL88q3V9kpiSE2RvFq5xcP/sX8sDJX
DYOCdb9bKsW8vod1aWXfV4BPbn16AQRjnZPAtCDrO248jNTr1VpJ9JHaLMILTVnR6FuZR8lRRalF
fSGXTqSPbMz1+Mhce9pyDCJYA5DjLYFs2PhL4VDJolCG7WJVHKlTq8wOaWVoz4+5PSkxTxt5PT0M
M7O2ruC0dJyzsJHt8hesviAZ5uA7k+E0QnUO1o69lr7M8yClJ7ZJbpHjWpgywQafIJyUN4mG9UxO
GOpkk+IHcGO0OCYZjHVGwfWRV0dA+qlyV250a+oEYwo8lAYuNtql0ckhL4OL1IS/7cQp1znYIcoA
Fw/EZGBo94nNgDKamyUmrr8uU41obBivpqek1kM6Z0frZfbRoG5qMckl08S4Il9cfUoWZKZPcx3U
/Shawrl56unTQL1YW9TJERsh4TFN5wRGaOYpyUOplitjXCnr1T1RrHiNyWWn8oW/srDqZTmcE7eW
Q1W+huTJ+FJ42boea8sSxAI15I7A9klRDJhuvj60PTMjIerDqKJmS0UdlQI7eiqXuZ+Bh4nqKS5e
mSYwW+gr1aLOA19D/aiAaF9dm1Fj0tDPC9gZ0sWAXcvUTqxzC3fupAGNmw1ZShXXv0rr1UgCAWeT
44rm0scgxnY/DyFbZKzMqs8SOW7UE0MyE+uyoSXV4hi1DjjaUZLV+pjiZuCj8ionuCr5oAEGQTJF
fQAj9Cd62BCGkUMz/Rxnnm+QMoua5GIpp/bZHHzPg1SnJfem4SXHJBbW5yD2L+YqCcgBtyCok5W0
Kj4tUoj5hklFN7FhbtTF50ZKdMyFEEAboT5IsAsvbyjFIHZ9ukoXKwrjpt78cEHjN9KgIm1pV7T5
CCIiz4PKL8jNgo+goN8yvHmwQhaVxR2IEeUumHOxDLTVBo6JbSVBe1UY+m1qrODpxlOjI4kazqHt
kOtVlAHVZ3WuFqgyEYZMv2px3sRHcQDOe7iWK6BqcwC92omdm+rPkkElwwB+cGo8/HUFUMfL7RJ2
DNvBgZ+riwhk37xYGcepHVDZUJpSdW2Y/k0YVIBzKxUG1fVAna7V9DQ2F+uvHs8NL2PCJoTb/Ai/
JdOT1RS3mHQV1Zn6TU68A37uPDSKMTTZEr0O7SAjcmHo/r1VLW1zEM+5WcpYsd1FCJtbtXLyK0OX
iOr46pysHDEsYkyVV3+25hVH2cnDQv1YzZkOnaK16MSYr21zNJ/rxX2iqmDOs6qM1IsVUL9jPVps
GlGbFgVwxqI4xWwIycjkMspTrrzwtPQzSLFhegLAhfEsQbkoO+Rf9UBlfQGQoDoVcFXUOWxQ72YA
GL9eKOAU8nhK7iMToPZ6SgslglLLS2qbUZGkVj4XRU7Vi6bm5jhPluHyOKhhWxg6aRWAtbUL6cag
aMgbzTVNO55qC/+8IOh7lciUQOm4CdZQAYSwPCyshXKj1k65YrI0rhkpUnSST9f1pPQT5YqQBgHz
dEm0cpjJ8WJkR7ThO0kUjaO5IgqoE6kizHZkljGabQmn1EeAWckXwLaoECJLdL5xGj2vjzW58YtR
s/bQj/hR0xSmu1qbUX2i+SMto06wCEJlNZpPa8khRAGcuwxI5xH3ibPDVDaT8yxobBr2OnVyslDM
1RdzZQNjVwyFeyirCC4nScKFm9jsU5WY618zM5kvhqa+oGU1JEzGekBVXn7h16Z8B84J6z+VEmIY
uu99BF/DP9PRElS7VDLtZ2LsY3+wnK7krwtwx0MnoLR8OF3T9I+e6oFN7/WGmOYY9VJBRBJTPjao
Kauci/q/lTlOY6yRU9leSEBIOA30C84lN2rmq1/yeQWU115XV5Q62/YISz+6JWUY1eO1koP2lCXg
ouR56UAfliY6XJErfTpK88T+KudpcblyKBnDAE7BROVcnJpSF/DrQ2Xxyyqp0hsgUOVFYFG7nEHi
5A2pUECWFmpEsWrg5eYkj00AnwAAKePTa9udNoH+BYQd341VLIgrG3/LH0FIFpJ5mUr+tZOlCWCE
3Ipupn5+rhdRXozxxbHW86K6oTWJ/8XJl0S7ZGuhgzQJ/Sh2c1mNP1WSLN8ZEaiDaFUu7gJTWRK2
Myjblug6RzKlSYn+RCUMtQWnBH8i1UYgm2iyGqawLedlZn4N0hRDqpaxSqhAVg+JwkW3QFN96pAM
32NnGqA5dCORtdFaqYxJGS1z6Vgn1XJJFGY1VtcpPXNkzV9f4+/eFJGhoqz0NUDmwqjnN3U2jWfl
KnJLkPljk0gc/K2ra8x+70rlNvpkkzcMz+ZWBji8ChzKuH2HQtzMzIZLMqMgTESlrrX0r5Z+Up5r
8NiMwsiawyBdSLBYBBG8vGtf8e8Dz5mCG9Hz5HMQBTiYDdieIam+kALgFRW2stJkn4BJ2A+8tvdJ
1wTLYOEl0rmR5vLnrLSC+wTEiURZHV3jDlekhUnzEZXWR9T3lie0aWeNfYJYhz58JxVwQhnRnkc6
V5qqiZpcuvWZtNKhUuJyjluRjRtw0NVRRHiDA7UpmmjsclUewavoEMJcKFeq2SCXWHvIvVLVsQlA
lA48mh2Rcqhzx1NPpSI2vpKglz4qHi1K7kkQE/7e/LtV4JC8pSBkCdHsvDkD3eX8WgaFci83lKSN
CM+l175fwghjFlpGEAXM0UkoyeiMoFqgYaJYQ4ynoESPtKkG3Ca3APTn8yWXT8INDebI4GuyOE8R
xJPgMdXaOFFlsvvrfEXwELwjuKslzow3rTC4/dwrGZ1YAaj3RDGAoszn4Z1gMx4Zytw4k5cmWnel
Rw50VATGTuOlZGO1gti6r+oVfY6K0oji4YKagRnuxfQiofIYwqOqPpQ9C85fKByGmA2kAq2GkOOg
kkObqhypEo44NvOSOGk8P6KV4yof5BTnxjAUadEdbKQsCnkF6orqaU4794Ra9LFD0PsrQGXVHGie
Yt6uOcioMiVaro+g0tTTIY6CX01y1VJJ4WlxBp50SY0IPNEr9aHYLFZRNH5zSzQluuUAG4ARcUUg
JqPDHcHXKUVZcaOU3J3Yz2Zm0wSM1j4FrgHBLf5oTy/AiksjeW0Hw9hxqqtMDmp6xIGLpgqBuUEz
EC4S6soWcy92Ppu25x1RZa5P1ITEaVVWxq1v0jZosMDqons2Ht0XXaliCht1G+SSWfif/LxqLkFY
qZ/WjenBrFbEArFO9WjwyQQnO4UES17qY0fyMJGy2vc/WaWjaKdasWgOy2WWfonIGd36jkVZQZB9
zhJQypm9DB+UZulxG4OiJsJrXpADwGIPZDCrVI1lKv/apFR3ST19dBjDqUCsTF4hLnEdcX6aKb7d
IEnICA6SJimvlUWdnaaZHlyS5bxXYP4oh7IHqQ/dG2HduE3UsDbHFG2wodEi5B4Js0LVj2VabGbj
7e2/Dkqw1pRkcrQCAO6jVK+rq6b0/XRoTzMkfEWcZXWme0jpwKkMPEprU/fmiKvmIs6lXDtcICnZ
AMYBwsybAYiEcyISqnOBHMyTvLoylx4ml+YIz80sDS6ptZrwG72qOPhh6CCXFM4rNMSAoUcqhuCy
5LtQyAooe0ocDVmuDwuzmasXJhyL4UVR29X0sFF048woC8ekVGbFAoXTJYNQ9skFtS7qKjzWsmjp
jGEQMYBlNCWesVqsV+Fx6ld8f6sFSMpMzVMbJgG6B9LcthqCYQ2p99woMMoMIHslErUK7OG0WIOY
K319SogkClQeBkQWQEyS8EhIlaFv5dCRwoGqLy4TXT4GwwmeHryCVABCWxNZC08bI8SXWAGvg9yb
QFetD6n+Jbo/tDcGYY7ykT8viiZMzwgRaIsr8GkOffZKEIlD6mPV8NAzLB2OP98sMujCBR5yzUE9
gssY5VU3nAuQzlF4Ky2CZT4k9muSzAXdg1SD05w5GffpoALLAUPIqjCtYVlgSA3q5bSRh7GPXzUM
zICdrOU0is/TulLmx2XEsweZFMb+SJKS7GdkyCSwmVSGN66iqiQyNc1AocA9CfZc1R1vUuTZFGOm
KLzTNIBfcqCYuUyddRBSzbFU1ToiZQQumoatsSEd+UpALfoAYKBafKYN2MIeYxZRRFguTZBSliTM
97m1im63e5gRiM8Po9wLy+NVHEJUt+TbyRB/1bknS7nSjogEkROWtRxKm4D+v2gVm17Csi/TIbwu
KwqDIljU7cO55hijtUz9+if8hal1ZFaBTHHCerG4h9ieKFXi1/UCBrmakCs9muUbL8705aQCnTM9
xbNH/PSsIg8DKCq8zTUHkQ+IvMSjhRVOQQ3NaU0EzmIa4Sf6EHMQXIxyMoQhdfxOWcXOcV4p2q+N
adpfwuV0PLclMFQB5TUCzSt53rWUIntrL771ApWWdUl0uVrTKwIOzMGcUMTAqRfetTcni02lGT3V
vOKrmjm/UD6IRjQMLuvDQq5+3pTt9c1S9YedHlrdIY5myaW7mOU90q0/vsiIzhHj/WYRNJbg8Y/d
Iq6SIC5ukh/70usDva3BhOhT8jsDlJjvZkab3havDRC5tMAoH2hdoZkfDEpFLXDJsKmJn78dREns
PX6syNoHGkfTB4riTh70ZGX+6N1ff63nHTeej/PazGeb/Th5+Le/qSpVrZ3enT4YVI3CrLP3yvIH
W1Mt6A63i/uO3ln0le/0ypKq0UiErJRtmDhH/EAk+mS/Vf0DxItAREQd7fvab9FfoOO7Gx8sCmOo
R8dM2fy03p2uiB/oXqKw8/puad7XEoh26p2WQIfdW4XqAA6Q1qurH2Ah1yyaLzwuzFbO3pHkq4Kc
tNO7c9p1i4p4cIWtdxfdunD4HBj+qJZ/FIv3te+Ksj2NexfPd6h5Vf2gGfQUNKFV38n2k2NvOXQE
ogkL5367AizR+1qCrrqe1moWTBgqbUe2b9g+AFBEQgRp0oIGWjPx8+7Un6p3Pfya88GQNQx97VEG
eMcnMiA5zgcZ4iTYXR5Nge0D35MSEB0XOykBw2GfdYcIGUQg4geikCdrgCowVGhSwEduP353elAR
DOedloAVEPINlcpG0GXRx+HJElgfxJtbpNsfP353UqB01QUqzdRoegap6+Mut4XAkD9A2KOjKMgV
iZ/3pwsEO1InIcDO48UEd/M/BP2JEBiakAKYyHeGEiv0vu4DvasljMJXSKqoyu7SbwsB/fMUSijo
gbuVtnekBbWur26qtCfV4DymBHjz03aAJEf0gLEV9KD6++fva/dFe+9O8m9/kDXkH+jLo57nQD2R
f0n5QL9NeioIivHtz3s7AOb2SP64SWjQo800RENJVkL87EkBFwHRUQNape3HwlN8X1JAB6OOYqBg
FVsKpODt7RdRD6Ceonvu9oS8u1dXRD+ETieAwA883dyDNFjaSfiTE0ALKPbf3HQhfmfbDm15x3en
caGO4BPlaZ16zf6g0/vHwQ/arsi7U/2g/Dq+OiEQrPu2efdk2yXhCEIeB27uUSq2a/2Orj/V7Gr8
SAobLVp3E/NoCYDqsDq0gFZEz8B3puse1e+P63vF/OAQyZVFH68nO66oKEFxCajf4fO/QRx+j5MP
QWI8bCLkwSx/0nX5m1/YBZKfD/AYIN5EgYU2aH3zhpbM27G3sWLx93+/f9qheRPFfvKhCOg/+Wvr
u9u0wpNPdyHwzawen/W4HM8n2prYWISuWYPdL4+DWeZm9369+aB+fCmRy/i3v/301fPdOBCN6J82
tUAs/zGVZ32nf78PXh25mWV3bjBvD8xF2nngbDGLA3c3kNgc9GfXUQdu7EXuwyz3d2Ntdr2Hhbio
KS9ws9awfUzYL/c3DX3VeRnAfM+C3ThiCbQe5jp0F3fJQ3vPdOKsXWc7yYKDczcOW8Igrq6uA3PC
2k3SRf6r66DHpLsOzsR/Jj9d74YTSwxgcfdXcdB/7LydxA9JPMvbi6wIxtyu82bk/VF7OBanbtpW
DRtTs+tcz+rMg6ls72QoWg/Cdplkhc/+ZbOWuJHB7r7Ek6R8eeweBOPMbVwwlc+WpIdzfe4m+e7l
N4Isel933cIL995Nnh0Ro4dVvuDsJdGeLBs9LPGFGz0Eq1l7LcweVAYDu/X+mRaRoq6LfDlL3Wg3
zGbrrB627srN3PtZ9FKbYEX0su066ys3fGaqKE4PZ/sK2xEEaYAC3c1SLAqAyN1ff1wxT2ic7Kao
jd1Qm5FFSKHrctz4bhC58cNupM3AIuPaeWB3HjxfaVW03us+dLBu6321DwsD5vpQmIX7ag668O5z
/tzczV5YDr2Hlb4NZkXsLnZz3OxgH6ruY15kyergpCizMj341wPq4Si+LB9P5tPHKQRfe3iRxwee
lWDZ/SDjkbs/Bi89FPe3BxtikmZuEdUv6Rt6evdh+1wEDw/R7GDs5sXTRQN9/OroaJE3OUmPqzbx
gzDhgmbVfv/jSb5/tEkgWITTd/P4cY20uVVcNigLov/33/9nHrq1e3CU1e6DywyO3btk4e52raUP
LdmmYTb+e2ctECySTDqf5UVLK4oQoSbSYF3Hn8xwCsKduOf/OoImusZfCg4+lfGDm+yeIM6bYxGa
tHp46CgJHxIW8MYNcSODRctMJMZJKKiHzTtz4QMNwqdvoMgK6SOnB0PmypWiQLr3A1eCO/SFZ/Sw
9xM87RdG7kEHnbtp4e+ZNdul+eYl8FJk5XcU4vAPIku7AMv3f/4o4Bt1T/JP+QtGloZujD55utF9
qK6jbDaL9xWjwIx21RgXs4pSod04YmMU0aS167ATF+DuwRURuGx2gKl2cBEsyxlh0d3QGxGQe3jS
5zgoZg8Hk8It9oxYAejp+h5DBsjc6OCnxSwL7lvbSvLSfi3kwg3yprtw6GbB3d2sbRxSrkkC2X7N
xN+O/yce4M37t3TBY7j2lXDvs9Dw0/k//vOnvxo/xnQ3ce3Ws3af7H75Wkx2MIuCpnXjCoBHZ9lI
sLoPrvfEog+/ehwdTNxo5T4krfCp9Zq4vVHajkrOyQL3evf+G1Ogh/uZKN9DmblI5XZdN6qkjwN+
yQJnrle2Zqy8evTeuBZXqOq2tbLBqr8uFy9J53/Mjbk1vnfyvrl83+2Bc/2MG6AlCz0YOsM6zcqW
hPVhWR4RKOT+yIK0NV+B13hdFLa5wtcUz0m2p9ZFY7TOg+aZO2sHsQRkr/OwmbvcjbI5vAIM2nXQ
0yR72FsCkQftOixtDtyg5ZnS9Lf7sOezOzdu2yjAFbqP+xGmrd0om6UVKfaua/CJaqTW9aA4PUjB
xC0fgoOfMveuHS9WBYy165QndbY3qoDZdB310QIUcz4YLwJCI3uGYB+X/c/47AckS1sOKPjG7tP/
ZUYAbzeMkA7V7OHgXSYHCN0/5Qf7ToPRh147Shj2YFLePRB5xDBuHUUdWenh0NyU8d1LES58fkWx
nB7W6Ke78uCizN2ni/84eg9i+V+vx5Px9e149N8OhPDMMhZsX/7BycuUgoGUtVUTBimaZO8m80dh
rj/P/qDBKd0h32J/YLTHnOpnxn7bMUjucXq+8Z33gRXZd/2s57n2x1d+o+X5U4zuvi/2XAcBld7f
/u8cdy9npm6wfG0F+30jjmmNm7ZcJwUGpWeH7/sG3aaUX/KpN0GhvRvh+8b+qUQjuXvZTuGrd1za
bar6hTlvEI3dtu2jOAntm9HUbBr7qrZuUE5E61fz+eX+fetyhbngJftPEcFZGtHzf2oTqV0zXjMh
thGHb1u9yIy7J4hgQW1dtR1VBw+nEE1/1Zx464MGbsQZeiH2Y8nkQSAXo+SUEgQAma9e1G993MUs
T1LyFYv2VqHEDaCOtOulttWi8Ie45p4Il0SR6uuZR8uiNz/Mhcd1drcbSRgGFM5a4n8Q/wIdp0v3
q2natz7o9/jTweWs8GeZMBj4t1ulIR5r64SiNFZRo3mlrCqgHHcfv3BJbR/7591S26P+llvqyab8
Z7iFXtJroma7rd2fvNQb7yKU8VcY3F7IVlK9oBKEdEzTUXT6MlK2963H/Xn7Lu7kv+CuRx6B55aF
2oPr+JPAA7UGfXY5fr8cDZIiB+LQGlbwKXSVzwHwhrZ/9M2s1revqAH4AOB9u9kJNdcHYmLouw9P
x3xuKH3/ul7P0vIu4ppLvh6gnw+GAs3Veshr6viNSmA0WyT3eM485tvP60ECQcbOMpjQWu/Rg7AM
ExLsbXCe8VoS5Y3L83sa6KtwBeLf1+jp9F81Md76HDedHdzOsoeWxf2qUfbGkUfz4A6wZUviRaVC
19M59uq05f33gdIbL8lSJOi96OCoxJVs6RSzBzEZw7S+h2e1lB4Wo6D9UNpW130gLG449kdgydsj
2z1EPI8AvbQO4bev+G8r1yNKK1pb9tz3+n41+FwQyJF237Lhb/+nmB08/NPJKgnaUEVqs7sPfzaL
69ZSvOCQf/9anAd3+1bBpnKt62EGmJTQJ2b32uJWVPqAPTHfvVXQe7jDL8BZeG5OdrA94R627cKt
k6KN0aJaffeYF7yeN2phgUBbt3SwYvRwihl2b9BvGurfPsUXXKT3e9CQPuK6F26J9g3aeTzF7OEs
b0fej6QofVxzF0kj9C8Ylp0QbA6HKBLveuguA0z83TCbUfu4Mjajtu+LDbVJ19lu1bA0CPLcLVuz
dnoQ5Ovf/l5CBdm6kaAJ2T3nxw/eNZ5JG5UF42X3YSez+t6fRdFewknuYcaP8caNwbmbqJAOVe5B
v4ETnXltxOCGAKyrdEwE4Ms9OJ9RktWatCDY6jw48Nz9uG4f+fRJuZeiJsTVfbY3SdtLowC4+6CT
3/5XcnCTLH77+wZUd5X99r/j+6Adn1e1Htaa5FuwF8JVtR4OzI0bN/sKWu0jxf7Ze3bA+6i0JE4Q
UhJ5cOjmLbNI7aMwklLkYM+mV3uBjxGHIQPXMgnUPi7YX5/5IGof5Qy/Bos7927d1hh9QCS2OvT5
+bZ6uKoGFHvcYMy1gDjkabof8p/u6nYpskUFEqWc8EVZMKagqL/tT/15cdhtevCvGIkFG9Q2qPrY
a6qXuTF3QiMu+B5sh00OtD1XpQflDYzWC8p20VYPUZMBnZoDd3OhHc+yZuYlq70qdNXYLdCPW4BM
3t0DDwqem65GyaCMPADcrR3UepjuaCbIE1pooz5gQScZy9CunOzDhxnnxX5qGahI58UdNjNRk7Mb
SJwOQc/Ydc/oxrO/CFYPDvOhmyWzlxBLr+aD3xg5OARJet+6IQVZcdeVOAruwErs4Qj7KCw+KsE7
5bN6N0WxdYIHvPOEZxmwtvawfawD5TXt1e3D6RxmCXZYS3y5u7svwnFJZXXWWgSlD6/whBr2PeWg
CFrorpt2UrhRe7ZKD6twOsv2BIxulN0ne0p6h/BfG5IJk2X3kc/dYrUnDX24KOdB4Zf7ponSR+Zx
EiUrmAfaAiyou7oKxHmAXi9mMajIdmqXFjE9jF5WM3h3yszbjSW0j9JH2fpFEj2wJq1xjR7UGgwd
7n6otYcjQly4aE+2D3ftD2BCSh9eFWCUtdvWFX1czVcCr/zQ2rY+AMRXUOOUe3E0pY+qzGtCXXvO
BlSxu/n/uBEsTjRwipZMgBHtYeCN1syCuB0l6cPrmKR7lUSg0HqY8MqN7tysJROq2scSr2cP7ctD
7aOQZrIOCpjl9sVY7ePK+xyKYq2WcQlOs/saf96W5p5BBPOQtN3G5wDq8h8QyTeaxLcCroLcDYOi
pTHUXjJ1ScwFNfOytkD34dVMIAjcO4J9gA8gzpgJjNDFXq0RIL4eAhVbyDYcVTPo1tqzh+m1D3vu
LMmTVWu1HWCH5rdjXd9OZf72P8S5eck1o1kDLRloU6BoNpUxmv7tx/2JoTVRH/AXjKy9WAxBJ5lv
aaA/cSd25fldd+PpK4hrHfLSp78ag/EXlKbdyt9/ysq71pXfg26ngiWgJnsTtRu42R05tN12CWu7
B5MCkGoZRG2Yah/sYWK2VNbnT6fbh/4SIK2B61NR3hq6jwrHoVtjD76kv/pwaoZ70tEHImWULEhA
tQkz+vA9duO+DMHsg3oQppV9Apc+XAV4Fx7gPynbudo+MBPHVEIHLWHug0nqFDne2z8auuwe8+Me
yIWbidTkPpCmD5AuTnSRC/xBsZvmxu/vA5d7RTizSATXR8tAUfuopd1S5ZwFRZFvtOnlbBW0NUgf
PHXbp5yX923bTe1F8+H3BQ/uw2b6N8kddWZPd0DtI3gmiA636zNELpP8JWWo9pHQ2S7UbUC0HQYj
YTYK0P1WKzzjyewDxkhv3SLI/YPbIPOCF5U8RcK79fzxg/d58uoTeriwBwSx9jC09BjvPvMh5YRQ
4+4G2pgXfUDkJm7bKlKtHvQbrKfFwZhaLZzTNsRR7SN1tZVOTJjC/+3v0WzRcnyNPoL1mxe4cHlC
O4oB/qAPaP/2Bba3wME/b7Na//J0azVqDN+x5f9SIet/CieANs7ol5aR3gc18XWZ7+PE+jA/bn77
vwCv6nZM6tt59Zd8p1c8qnaz5E50htsq8K6SQCjjH7mVdlONP6tRRuaJGbXrOV7lgH1j9G4AI/le
OqyPONUgc5s2JqsP3KUQjZYs9lEVMUyiZL+mpw8O5PE9vkabOa4PSsdDHKN7XxRk7VX39JH3OXSj
8A9jdM7ufvhx6+eopBtJS/lBHtt92AmlDHDItURD6QPuIRjlCa+0rnfFNrrP+GqWlbtRNu5RHwVf
n7Nyf7I0/9w95sd37ZYIfANtaGvjICL41sh/3jVAh+NnhBpdL4WnbyPW8vUY4dNvt8KHPV52L5GT
dH3Ld3j1bTlfoW1yF0lLBPuwswcgmfaDpj24eRNxqSQvupF9NIMZJsL3/uezGYyqsfcvL3nhffjE
m2yTYMzCURDXzUvP6QN3MUySHfFFK+Ri9AC+OAzmwU5RCU3bR6ORQ3LLgt9ux3e8yfcF99nzDkiv
Uge/0UR7vPEBT9TPOiz1wb/6OP4GpS82WwRbfmfGEg2u9nhoerj+CMO2EtHPWZXK785DH8/AETxK
6OYdLu5HhEKi3e9akgU8ficUP34vnsGEf0eAYTfS5iLvo+xn6GcQ+pHBeHyd9gN6mPnlbH0wdKMX
ksh9ZNYvg736zD7y6rduDBtB22jqI1J0SR1se9Q+zqxY4F9nlBnvwZ1EJ85/uJY/1mrtKijuifC9
eLnA6dXDA9yUlKJ4hReq/fvp8xDtV632INRcUjn9F17u//Sc0u/7Ncw2aHY8i0hN/ZeDn3JC0zlV
stt4uzixJAfpYTIsY79lp0C11n1TbpIQC7wlqXS07mNcUMy7YTZB3T46yt2UALv2JtuDZP7M9gbb
/MNhWdDspzXxPjKmz4xMtY9i+6Fo7yVyV7tD+3TeBqFWy4LbjV7E8J7qRh9Qy0fQ17YfA20f4iQ7
+FjSrQh78UUzzhIdYmRoUG2oxmA7/Da/y0suzn9MlO8lXsGujs/Tt3kf7t1LhIZ/wbd8gU3xr/eW
L5E3vrO3fHoAXohYPIY77iPM7H///wAAAP//</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4BA6FF6-BA75-4489-B194-7A6461B2EFF2}" type="datetimeFigureOut">
              <a:rPr lang="en-US" smtClean="0"/>
              <a:t>3/19/2026</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CBD65A0-D7E3-45A5-92C0-45D0B57935BD}" type="slidenum">
              <a:rPr lang="en-US" smtClean="0"/>
              <a:t>‹#›</a:t>
            </a:fld>
            <a:endParaRPr lang="en-US"/>
          </a:p>
        </p:txBody>
      </p:sp>
    </p:spTree>
    <p:extLst>
      <p:ext uri="{BB962C8B-B14F-4D97-AF65-F5344CB8AC3E}">
        <p14:creationId xmlns:p14="http://schemas.microsoft.com/office/powerpoint/2010/main" val="3006355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D65A0-D7E3-45A5-92C0-45D0B57935BD}" type="slidenum">
              <a:rPr lang="en-US" smtClean="0"/>
              <a:t>23</a:t>
            </a:fld>
            <a:endParaRPr lang="en-US"/>
          </a:p>
        </p:txBody>
      </p:sp>
    </p:spTree>
    <p:extLst>
      <p:ext uri="{BB962C8B-B14F-4D97-AF65-F5344CB8AC3E}">
        <p14:creationId xmlns:p14="http://schemas.microsoft.com/office/powerpoint/2010/main" val="231633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D65A0-D7E3-45A5-92C0-45D0B57935BD}" type="slidenum">
              <a:rPr lang="en-US" smtClean="0"/>
              <a:t>29</a:t>
            </a:fld>
            <a:endParaRPr lang="en-US"/>
          </a:p>
        </p:txBody>
      </p:sp>
    </p:spTree>
    <p:extLst>
      <p:ext uri="{BB962C8B-B14F-4D97-AF65-F5344CB8AC3E}">
        <p14:creationId xmlns:p14="http://schemas.microsoft.com/office/powerpoint/2010/main" val="1697203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C2391D-7CD3-9A49-90EA-4BEC23F79780}"/>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65390" t="1433" b="4114"/>
          <a:stretch/>
        </p:blipFill>
        <p:spPr>
          <a:xfrm>
            <a:off x="0" y="-76782"/>
            <a:ext cx="3468567" cy="6858000"/>
          </a:xfrm>
          <a:prstGeom prst="rect">
            <a:avLst/>
          </a:prstGeom>
        </p:spPr>
      </p:pic>
      <p:pic>
        <p:nvPicPr>
          <p:cNvPr id="7" name="Picture 6">
            <a:extLst>
              <a:ext uri="{FF2B5EF4-FFF2-40B4-BE49-F238E27FC236}">
                <a16:creationId xmlns:a16="http://schemas.microsoft.com/office/drawing/2014/main" id="{60677FAD-8D1D-E34E-93E1-53E40A6050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30" y="21373"/>
            <a:ext cx="1575885" cy="832067"/>
          </a:xfrm>
          <a:prstGeom prst="rect">
            <a:avLst/>
          </a:prstGeom>
        </p:spPr>
      </p:pic>
      <p:sp>
        <p:nvSpPr>
          <p:cNvPr id="11" name="Text Placeholder 2">
            <a:extLst>
              <a:ext uri="{FF2B5EF4-FFF2-40B4-BE49-F238E27FC236}">
                <a16:creationId xmlns:a16="http://schemas.microsoft.com/office/drawing/2014/main" id="{3219A427-CC69-EB43-8EEC-88AFC0F7000C}"/>
              </a:ext>
            </a:extLst>
          </p:cNvPr>
          <p:cNvSpPr>
            <a:spLocks noGrp="1"/>
          </p:cNvSpPr>
          <p:nvPr>
            <p:ph type="body" idx="1"/>
          </p:nvPr>
        </p:nvSpPr>
        <p:spPr>
          <a:xfrm>
            <a:off x="1371600" y="1975383"/>
            <a:ext cx="7772400" cy="753858"/>
          </a:xfrm>
        </p:spPr>
        <p:txBody>
          <a:bodyPr anchor="b">
            <a:noAutofit/>
          </a:bodyPr>
          <a:lstStyle>
            <a:lvl1pPr marL="0" indent="0">
              <a:buNone/>
              <a:defRPr sz="3600" b="1">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AB3C-2350-A0FA-7BB3-6C3E0C39FB8A}"/>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E6FC87-60D3-D6CC-6243-8CDDBF0F0C1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9EC45E-E18D-B657-BDF3-12FFD6ACBD53}"/>
              </a:ext>
            </a:extLst>
          </p:cNvPr>
          <p:cNvSpPr>
            <a:spLocks noGrp="1"/>
          </p:cNvSpPr>
          <p:nvPr>
            <p:ph type="dt" sz="half" idx="10"/>
          </p:nvPr>
        </p:nvSpPr>
        <p:spPr/>
        <p:txBody>
          <a:bodyPr/>
          <a:lstStyle/>
          <a:p>
            <a:fld id="{B389CE6E-941D-4375-A56C-8E60EAD3064E}" type="datetimeFigureOut">
              <a:rPr lang="en-US" smtClean="0"/>
              <a:t>3/19/2026</a:t>
            </a:fld>
            <a:endParaRPr lang="en-US"/>
          </a:p>
        </p:txBody>
      </p:sp>
      <p:sp>
        <p:nvSpPr>
          <p:cNvPr id="5" name="Footer Placeholder 4">
            <a:extLst>
              <a:ext uri="{FF2B5EF4-FFF2-40B4-BE49-F238E27FC236}">
                <a16:creationId xmlns:a16="http://schemas.microsoft.com/office/drawing/2014/main" id="{EB5D17EA-9DED-984A-E73F-E78490203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15656-E9F7-0D3F-8235-CACED28F437C}"/>
              </a:ext>
            </a:extLst>
          </p:cNvPr>
          <p:cNvSpPr>
            <a:spLocks noGrp="1"/>
          </p:cNvSpPr>
          <p:nvPr>
            <p:ph type="sldNum" sz="quarter" idx="12"/>
          </p:nvPr>
        </p:nvSpPr>
        <p:spPr/>
        <p:txBody>
          <a:bodyPr/>
          <a:lstStyle/>
          <a:p>
            <a:fld id="{468D9D9A-ED2E-47A3-AB22-BC890218710F}" type="slidenum">
              <a:rPr lang="en-US" smtClean="0"/>
              <a:t>‹#›</a:t>
            </a:fld>
            <a:endParaRPr lang="en-US"/>
          </a:p>
        </p:txBody>
      </p:sp>
    </p:spTree>
    <p:extLst>
      <p:ext uri="{BB962C8B-B14F-4D97-AF65-F5344CB8AC3E}">
        <p14:creationId xmlns:p14="http://schemas.microsoft.com/office/powerpoint/2010/main" val="203281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0EF6-19BC-94A2-E268-B634FD3F2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4529D8-E1C1-3B9C-F762-F13584AC91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3B6A0-C5F7-F98B-8165-3F25D63A4F49}"/>
              </a:ext>
            </a:extLst>
          </p:cNvPr>
          <p:cNvSpPr>
            <a:spLocks noGrp="1"/>
          </p:cNvSpPr>
          <p:nvPr>
            <p:ph type="dt" sz="half" idx="10"/>
          </p:nvPr>
        </p:nvSpPr>
        <p:spPr/>
        <p:txBody>
          <a:bodyPr/>
          <a:lstStyle/>
          <a:p>
            <a:fld id="{B389CE6E-941D-4375-A56C-8E60EAD3064E}" type="datetimeFigureOut">
              <a:rPr lang="en-US" smtClean="0"/>
              <a:t>3/19/2026</a:t>
            </a:fld>
            <a:endParaRPr lang="en-US"/>
          </a:p>
        </p:txBody>
      </p:sp>
      <p:sp>
        <p:nvSpPr>
          <p:cNvPr id="5" name="Footer Placeholder 4">
            <a:extLst>
              <a:ext uri="{FF2B5EF4-FFF2-40B4-BE49-F238E27FC236}">
                <a16:creationId xmlns:a16="http://schemas.microsoft.com/office/drawing/2014/main" id="{B3B4C289-A6E7-FD92-CE68-038E2C25D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C30D7-9658-82DC-FF7D-46C2480626F0}"/>
              </a:ext>
            </a:extLst>
          </p:cNvPr>
          <p:cNvSpPr>
            <a:spLocks noGrp="1"/>
          </p:cNvSpPr>
          <p:nvPr>
            <p:ph type="sldNum" sz="quarter" idx="12"/>
          </p:nvPr>
        </p:nvSpPr>
        <p:spPr/>
        <p:txBody>
          <a:bodyPr/>
          <a:lstStyle/>
          <a:p>
            <a:fld id="{468D9D9A-ED2E-47A3-AB22-BC890218710F}" type="slidenum">
              <a:rPr lang="en-US" smtClean="0"/>
              <a:t>‹#›</a:t>
            </a:fld>
            <a:endParaRPr lang="en-US"/>
          </a:p>
        </p:txBody>
      </p:sp>
    </p:spTree>
    <p:extLst>
      <p:ext uri="{BB962C8B-B14F-4D97-AF65-F5344CB8AC3E}">
        <p14:creationId xmlns:p14="http://schemas.microsoft.com/office/powerpoint/2010/main" val="3559388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CA4D-0E20-268A-D562-829B18169126}"/>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DAB9F7-E25E-9A2A-366E-9E71C2373835}"/>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D412E4-960F-09DD-24B1-19CE639DBAE9}"/>
              </a:ext>
            </a:extLst>
          </p:cNvPr>
          <p:cNvSpPr>
            <a:spLocks noGrp="1"/>
          </p:cNvSpPr>
          <p:nvPr>
            <p:ph type="dt" sz="half" idx="10"/>
          </p:nvPr>
        </p:nvSpPr>
        <p:spPr/>
        <p:txBody>
          <a:bodyPr/>
          <a:lstStyle/>
          <a:p>
            <a:fld id="{B389CE6E-941D-4375-A56C-8E60EAD3064E}" type="datetimeFigureOut">
              <a:rPr lang="en-US" smtClean="0"/>
              <a:t>3/19/2026</a:t>
            </a:fld>
            <a:endParaRPr lang="en-US"/>
          </a:p>
        </p:txBody>
      </p:sp>
      <p:sp>
        <p:nvSpPr>
          <p:cNvPr id="5" name="Footer Placeholder 4">
            <a:extLst>
              <a:ext uri="{FF2B5EF4-FFF2-40B4-BE49-F238E27FC236}">
                <a16:creationId xmlns:a16="http://schemas.microsoft.com/office/drawing/2014/main" id="{891CA56C-B2B8-3F2D-6722-E4A07976F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5E216-DD60-4929-8D9F-4D2F0546B001}"/>
              </a:ext>
            </a:extLst>
          </p:cNvPr>
          <p:cNvSpPr>
            <a:spLocks noGrp="1"/>
          </p:cNvSpPr>
          <p:nvPr>
            <p:ph type="sldNum" sz="quarter" idx="12"/>
          </p:nvPr>
        </p:nvSpPr>
        <p:spPr/>
        <p:txBody>
          <a:bodyPr/>
          <a:lstStyle/>
          <a:p>
            <a:fld id="{468D9D9A-ED2E-47A3-AB22-BC890218710F}" type="slidenum">
              <a:rPr lang="en-US" smtClean="0"/>
              <a:t>‹#›</a:t>
            </a:fld>
            <a:endParaRPr lang="en-US"/>
          </a:p>
        </p:txBody>
      </p:sp>
    </p:spTree>
    <p:extLst>
      <p:ext uri="{BB962C8B-B14F-4D97-AF65-F5344CB8AC3E}">
        <p14:creationId xmlns:p14="http://schemas.microsoft.com/office/powerpoint/2010/main" val="3434592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AAEF-C5C4-89BE-0FE3-C19C0AC19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8917F1-41D4-2461-69B5-1073305BC2B1}"/>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1E42C8-D0D3-86B4-85CA-C48E190F2E82}"/>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A2197-7D3D-ACD1-7A73-8E0B74BC847B}"/>
              </a:ext>
            </a:extLst>
          </p:cNvPr>
          <p:cNvSpPr>
            <a:spLocks noGrp="1"/>
          </p:cNvSpPr>
          <p:nvPr>
            <p:ph type="dt" sz="half" idx="10"/>
          </p:nvPr>
        </p:nvSpPr>
        <p:spPr/>
        <p:txBody>
          <a:bodyPr/>
          <a:lstStyle/>
          <a:p>
            <a:fld id="{B389CE6E-941D-4375-A56C-8E60EAD3064E}" type="datetimeFigureOut">
              <a:rPr lang="en-US" smtClean="0"/>
              <a:t>3/19/2026</a:t>
            </a:fld>
            <a:endParaRPr lang="en-US"/>
          </a:p>
        </p:txBody>
      </p:sp>
      <p:sp>
        <p:nvSpPr>
          <p:cNvPr id="6" name="Footer Placeholder 5">
            <a:extLst>
              <a:ext uri="{FF2B5EF4-FFF2-40B4-BE49-F238E27FC236}">
                <a16:creationId xmlns:a16="http://schemas.microsoft.com/office/drawing/2014/main" id="{9592AA07-2BD0-9618-423D-FC9F305CD0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9B657-AB07-76EE-905D-4618EC074196}"/>
              </a:ext>
            </a:extLst>
          </p:cNvPr>
          <p:cNvSpPr>
            <a:spLocks noGrp="1"/>
          </p:cNvSpPr>
          <p:nvPr>
            <p:ph type="sldNum" sz="quarter" idx="12"/>
          </p:nvPr>
        </p:nvSpPr>
        <p:spPr/>
        <p:txBody>
          <a:bodyPr/>
          <a:lstStyle/>
          <a:p>
            <a:fld id="{468D9D9A-ED2E-47A3-AB22-BC890218710F}" type="slidenum">
              <a:rPr lang="en-US" smtClean="0"/>
              <a:t>‹#›</a:t>
            </a:fld>
            <a:endParaRPr lang="en-US"/>
          </a:p>
        </p:txBody>
      </p:sp>
    </p:spTree>
    <p:extLst>
      <p:ext uri="{BB962C8B-B14F-4D97-AF65-F5344CB8AC3E}">
        <p14:creationId xmlns:p14="http://schemas.microsoft.com/office/powerpoint/2010/main" val="40553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F4BC-5465-2D22-728C-956CA517439B}"/>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5A40D8-647C-89D8-D560-C53B93BF4DB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5F2EF-3829-EE00-FD3A-2765D25542ED}"/>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FD3A4A-C08A-E867-B54B-D98E0FD2173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9941E1-F4CA-1B61-D92A-A32145C2F573}"/>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CF96BD-0493-DAA8-41D5-447ED4D55A5C}"/>
              </a:ext>
            </a:extLst>
          </p:cNvPr>
          <p:cNvSpPr>
            <a:spLocks noGrp="1"/>
          </p:cNvSpPr>
          <p:nvPr>
            <p:ph type="dt" sz="half" idx="10"/>
          </p:nvPr>
        </p:nvSpPr>
        <p:spPr/>
        <p:txBody>
          <a:bodyPr/>
          <a:lstStyle/>
          <a:p>
            <a:fld id="{B389CE6E-941D-4375-A56C-8E60EAD3064E}" type="datetimeFigureOut">
              <a:rPr lang="en-US" smtClean="0"/>
              <a:t>3/19/2026</a:t>
            </a:fld>
            <a:endParaRPr lang="en-US"/>
          </a:p>
        </p:txBody>
      </p:sp>
      <p:sp>
        <p:nvSpPr>
          <p:cNvPr id="8" name="Footer Placeholder 7">
            <a:extLst>
              <a:ext uri="{FF2B5EF4-FFF2-40B4-BE49-F238E27FC236}">
                <a16:creationId xmlns:a16="http://schemas.microsoft.com/office/drawing/2014/main" id="{2FD15A3B-C799-E012-27E4-1E344FC840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D23313-9CBD-0F36-E394-55433C2A13B5}"/>
              </a:ext>
            </a:extLst>
          </p:cNvPr>
          <p:cNvSpPr>
            <a:spLocks noGrp="1"/>
          </p:cNvSpPr>
          <p:nvPr>
            <p:ph type="sldNum" sz="quarter" idx="12"/>
          </p:nvPr>
        </p:nvSpPr>
        <p:spPr/>
        <p:txBody>
          <a:bodyPr/>
          <a:lstStyle/>
          <a:p>
            <a:fld id="{468D9D9A-ED2E-47A3-AB22-BC890218710F}" type="slidenum">
              <a:rPr lang="en-US" smtClean="0"/>
              <a:t>‹#›</a:t>
            </a:fld>
            <a:endParaRPr lang="en-US"/>
          </a:p>
        </p:txBody>
      </p:sp>
    </p:spTree>
    <p:extLst>
      <p:ext uri="{BB962C8B-B14F-4D97-AF65-F5344CB8AC3E}">
        <p14:creationId xmlns:p14="http://schemas.microsoft.com/office/powerpoint/2010/main" val="2916755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85E-BD1F-0CBC-8CA6-D0801D2E77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7E01DA-07B7-CD6A-1150-4E1320ECFA80}"/>
              </a:ext>
            </a:extLst>
          </p:cNvPr>
          <p:cNvSpPr>
            <a:spLocks noGrp="1"/>
          </p:cNvSpPr>
          <p:nvPr>
            <p:ph type="dt" sz="half" idx="10"/>
          </p:nvPr>
        </p:nvSpPr>
        <p:spPr/>
        <p:txBody>
          <a:bodyPr/>
          <a:lstStyle/>
          <a:p>
            <a:fld id="{B389CE6E-941D-4375-A56C-8E60EAD3064E}" type="datetimeFigureOut">
              <a:rPr lang="en-US" smtClean="0"/>
              <a:t>3/19/2026</a:t>
            </a:fld>
            <a:endParaRPr lang="en-US"/>
          </a:p>
        </p:txBody>
      </p:sp>
      <p:sp>
        <p:nvSpPr>
          <p:cNvPr id="4" name="Footer Placeholder 3">
            <a:extLst>
              <a:ext uri="{FF2B5EF4-FFF2-40B4-BE49-F238E27FC236}">
                <a16:creationId xmlns:a16="http://schemas.microsoft.com/office/drawing/2014/main" id="{B553071D-96E2-00C9-0732-502700A750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CE287A-B266-B165-B02C-B92374C26A40}"/>
              </a:ext>
            </a:extLst>
          </p:cNvPr>
          <p:cNvSpPr>
            <a:spLocks noGrp="1"/>
          </p:cNvSpPr>
          <p:nvPr>
            <p:ph type="sldNum" sz="quarter" idx="12"/>
          </p:nvPr>
        </p:nvSpPr>
        <p:spPr/>
        <p:txBody>
          <a:bodyPr/>
          <a:lstStyle/>
          <a:p>
            <a:fld id="{468D9D9A-ED2E-47A3-AB22-BC890218710F}" type="slidenum">
              <a:rPr lang="en-US" smtClean="0"/>
              <a:t>‹#›</a:t>
            </a:fld>
            <a:endParaRPr lang="en-US"/>
          </a:p>
        </p:txBody>
      </p:sp>
    </p:spTree>
    <p:extLst>
      <p:ext uri="{BB962C8B-B14F-4D97-AF65-F5344CB8AC3E}">
        <p14:creationId xmlns:p14="http://schemas.microsoft.com/office/powerpoint/2010/main" val="1763444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8C603-1E0D-F54B-9506-80C9D345FAF4}"/>
              </a:ext>
            </a:extLst>
          </p:cNvPr>
          <p:cNvSpPr>
            <a:spLocks noGrp="1"/>
          </p:cNvSpPr>
          <p:nvPr>
            <p:ph type="dt" sz="half" idx="10"/>
          </p:nvPr>
        </p:nvSpPr>
        <p:spPr/>
        <p:txBody>
          <a:bodyPr/>
          <a:lstStyle/>
          <a:p>
            <a:fld id="{B389CE6E-941D-4375-A56C-8E60EAD3064E}" type="datetimeFigureOut">
              <a:rPr lang="en-US" smtClean="0"/>
              <a:t>3/19/2026</a:t>
            </a:fld>
            <a:endParaRPr lang="en-US"/>
          </a:p>
        </p:txBody>
      </p:sp>
      <p:sp>
        <p:nvSpPr>
          <p:cNvPr id="3" name="Footer Placeholder 2">
            <a:extLst>
              <a:ext uri="{FF2B5EF4-FFF2-40B4-BE49-F238E27FC236}">
                <a16:creationId xmlns:a16="http://schemas.microsoft.com/office/drawing/2014/main" id="{79B90527-B880-E263-E00F-0923FA995E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81E35A-1B07-8B42-9F55-C8303D313F55}"/>
              </a:ext>
            </a:extLst>
          </p:cNvPr>
          <p:cNvSpPr>
            <a:spLocks noGrp="1"/>
          </p:cNvSpPr>
          <p:nvPr>
            <p:ph type="sldNum" sz="quarter" idx="12"/>
          </p:nvPr>
        </p:nvSpPr>
        <p:spPr/>
        <p:txBody>
          <a:bodyPr/>
          <a:lstStyle/>
          <a:p>
            <a:fld id="{468D9D9A-ED2E-47A3-AB22-BC890218710F}" type="slidenum">
              <a:rPr lang="en-US" smtClean="0"/>
              <a:t>‹#›</a:t>
            </a:fld>
            <a:endParaRPr lang="en-US"/>
          </a:p>
        </p:txBody>
      </p:sp>
    </p:spTree>
    <p:extLst>
      <p:ext uri="{BB962C8B-B14F-4D97-AF65-F5344CB8AC3E}">
        <p14:creationId xmlns:p14="http://schemas.microsoft.com/office/powerpoint/2010/main" val="3722520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61F0-53B9-5D27-E92E-1B32056E0C97}"/>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CFB4C0-B9B2-2EFD-56EE-DC0AC5D9CAD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AF297C-0934-0CB9-A03F-9D1D072F1E4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D6116-5EA0-B3CF-F6DD-0DE32331A764}"/>
              </a:ext>
            </a:extLst>
          </p:cNvPr>
          <p:cNvSpPr>
            <a:spLocks noGrp="1"/>
          </p:cNvSpPr>
          <p:nvPr>
            <p:ph type="dt" sz="half" idx="10"/>
          </p:nvPr>
        </p:nvSpPr>
        <p:spPr/>
        <p:txBody>
          <a:bodyPr/>
          <a:lstStyle/>
          <a:p>
            <a:fld id="{B389CE6E-941D-4375-A56C-8E60EAD3064E}" type="datetimeFigureOut">
              <a:rPr lang="en-US" smtClean="0"/>
              <a:t>3/19/2026</a:t>
            </a:fld>
            <a:endParaRPr lang="en-US"/>
          </a:p>
        </p:txBody>
      </p:sp>
      <p:sp>
        <p:nvSpPr>
          <p:cNvPr id="6" name="Footer Placeholder 5">
            <a:extLst>
              <a:ext uri="{FF2B5EF4-FFF2-40B4-BE49-F238E27FC236}">
                <a16:creationId xmlns:a16="http://schemas.microsoft.com/office/drawing/2014/main" id="{2812E495-5BD7-C7BD-0BA0-1EFA8A734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3B5930-1D38-B721-C615-F061E8378A8D}"/>
              </a:ext>
            </a:extLst>
          </p:cNvPr>
          <p:cNvSpPr>
            <a:spLocks noGrp="1"/>
          </p:cNvSpPr>
          <p:nvPr>
            <p:ph type="sldNum" sz="quarter" idx="12"/>
          </p:nvPr>
        </p:nvSpPr>
        <p:spPr/>
        <p:txBody>
          <a:bodyPr/>
          <a:lstStyle/>
          <a:p>
            <a:fld id="{468D9D9A-ED2E-47A3-AB22-BC890218710F}" type="slidenum">
              <a:rPr lang="en-US" smtClean="0"/>
              <a:t>‹#›</a:t>
            </a:fld>
            <a:endParaRPr lang="en-US"/>
          </a:p>
        </p:txBody>
      </p:sp>
    </p:spTree>
    <p:extLst>
      <p:ext uri="{BB962C8B-B14F-4D97-AF65-F5344CB8AC3E}">
        <p14:creationId xmlns:p14="http://schemas.microsoft.com/office/powerpoint/2010/main" val="240932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7D4-CF6F-8BF5-C933-A305592F43A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72DCFC-4CD0-AE37-59FD-5694CA83BEE8}"/>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940591-7149-C4F5-1894-B54ACEE4E65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FBCF7-29B1-05A1-2A8C-18EFA886AD6E}"/>
              </a:ext>
            </a:extLst>
          </p:cNvPr>
          <p:cNvSpPr>
            <a:spLocks noGrp="1"/>
          </p:cNvSpPr>
          <p:nvPr>
            <p:ph type="dt" sz="half" idx="10"/>
          </p:nvPr>
        </p:nvSpPr>
        <p:spPr/>
        <p:txBody>
          <a:bodyPr/>
          <a:lstStyle/>
          <a:p>
            <a:fld id="{B389CE6E-941D-4375-A56C-8E60EAD3064E}" type="datetimeFigureOut">
              <a:rPr lang="en-US" smtClean="0"/>
              <a:t>3/19/2026</a:t>
            </a:fld>
            <a:endParaRPr lang="en-US"/>
          </a:p>
        </p:txBody>
      </p:sp>
      <p:sp>
        <p:nvSpPr>
          <p:cNvPr id="6" name="Footer Placeholder 5">
            <a:extLst>
              <a:ext uri="{FF2B5EF4-FFF2-40B4-BE49-F238E27FC236}">
                <a16:creationId xmlns:a16="http://schemas.microsoft.com/office/drawing/2014/main" id="{AD7D2FE4-E675-33AA-7176-2FCF013BF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D4A36-337D-F30D-BE44-CB4EE0C59018}"/>
              </a:ext>
            </a:extLst>
          </p:cNvPr>
          <p:cNvSpPr>
            <a:spLocks noGrp="1"/>
          </p:cNvSpPr>
          <p:nvPr>
            <p:ph type="sldNum" sz="quarter" idx="12"/>
          </p:nvPr>
        </p:nvSpPr>
        <p:spPr/>
        <p:txBody>
          <a:bodyPr/>
          <a:lstStyle/>
          <a:p>
            <a:fld id="{468D9D9A-ED2E-47A3-AB22-BC890218710F}" type="slidenum">
              <a:rPr lang="en-US" smtClean="0"/>
              <a:t>‹#›</a:t>
            </a:fld>
            <a:endParaRPr lang="en-US"/>
          </a:p>
        </p:txBody>
      </p:sp>
    </p:spTree>
    <p:extLst>
      <p:ext uri="{BB962C8B-B14F-4D97-AF65-F5344CB8AC3E}">
        <p14:creationId xmlns:p14="http://schemas.microsoft.com/office/powerpoint/2010/main" val="3239363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2CCD-90B0-F6E1-B48B-E3BC5948CC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BC960C-DEEC-4CA9-0BBF-029E70F08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A71FD-5CEA-2C0A-E78E-E3883B6682C3}"/>
              </a:ext>
            </a:extLst>
          </p:cNvPr>
          <p:cNvSpPr>
            <a:spLocks noGrp="1"/>
          </p:cNvSpPr>
          <p:nvPr>
            <p:ph type="dt" sz="half" idx="10"/>
          </p:nvPr>
        </p:nvSpPr>
        <p:spPr/>
        <p:txBody>
          <a:bodyPr/>
          <a:lstStyle/>
          <a:p>
            <a:fld id="{B389CE6E-941D-4375-A56C-8E60EAD3064E}" type="datetimeFigureOut">
              <a:rPr lang="en-US" smtClean="0"/>
              <a:t>3/19/2026</a:t>
            </a:fld>
            <a:endParaRPr lang="en-US"/>
          </a:p>
        </p:txBody>
      </p:sp>
      <p:sp>
        <p:nvSpPr>
          <p:cNvPr id="5" name="Footer Placeholder 4">
            <a:extLst>
              <a:ext uri="{FF2B5EF4-FFF2-40B4-BE49-F238E27FC236}">
                <a16:creationId xmlns:a16="http://schemas.microsoft.com/office/drawing/2014/main" id="{B32B80F1-FDE2-7423-B6F2-C26281274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1743A-B2D2-B83A-0A85-80D7E8FA99A1}"/>
              </a:ext>
            </a:extLst>
          </p:cNvPr>
          <p:cNvSpPr>
            <a:spLocks noGrp="1"/>
          </p:cNvSpPr>
          <p:nvPr>
            <p:ph type="sldNum" sz="quarter" idx="12"/>
          </p:nvPr>
        </p:nvSpPr>
        <p:spPr/>
        <p:txBody>
          <a:bodyPr/>
          <a:lstStyle/>
          <a:p>
            <a:fld id="{468D9D9A-ED2E-47A3-AB22-BC890218710F}" type="slidenum">
              <a:rPr lang="en-US" smtClean="0"/>
              <a:t>‹#›</a:t>
            </a:fld>
            <a:endParaRPr lang="en-US"/>
          </a:p>
        </p:txBody>
      </p:sp>
    </p:spTree>
    <p:extLst>
      <p:ext uri="{BB962C8B-B14F-4D97-AF65-F5344CB8AC3E}">
        <p14:creationId xmlns:p14="http://schemas.microsoft.com/office/powerpoint/2010/main" val="176637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2577"/>
            <a:ext cx="7772400" cy="807555"/>
          </a:xfrm>
        </p:spPr>
        <p:txBody>
          <a:bodyPr>
            <a:normAutofit/>
          </a:bodyPr>
          <a:lstStyle>
            <a:lvl1pPr>
              <a:lnSpc>
                <a:spcPts val="2850"/>
              </a:lnSpc>
              <a:defRPr sz="3000">
                <a:solidFill>
                  <a:schemeClr val="tx1">
                    <a:lumMod val="65000"/>
                    <a:lumOff val="3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07344-BB29-AB13-A31A-0222312993D5}"/>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635BC6-7473-16B8-AA0F-A51440B7A903}"/>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E9729-EC23-9867-96C7-23F28C08BAE3}"/>
              </a:ext>
            </a:extLst>
          </p:cNvPr>
          <p:cNvSpPr>
            <a:spLocks noGrp="1"/>
          </p:cNvSpPr>
          <p:nvPr>
            <p:ph type="dt" sz="half" idx="10"/>
          </p:nvPr>
        </p:nvSpPr>
        <p:spPr/>
        <p:txBody>
          <a:bodyPr/>
          <a:lstStyle/>
          <a:p>
            <a:fld id="{B389CE6E-941D-4375-A56C-8E60EAD3064E}" type="datetimeFigureOut">
              <a:rPr lang="en-US" smtClean="0"/>
              <a:t>3/19/2026</a:t>
            </a:fld>
            <a:endParaRPr lang="en-US"/>
          </a:p>
        </p:txBody>
      </p:sp>
      <p:sp>
        <p:nvSpPr>
          <p:cNvPr id="5" name="Footer Placeholder 4">
            <a:extLst>
              <a:ext uri="{FF2B5EF4-FFF2-40B4-BE49-F238E27FC236}">
                <a16:creationId xmlns:a16="http://schemas.microsoft.com/office/drawing/2014/main" id="{30F7E8D0-2D10-97F3-2379-F1EADFB78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4D515-81AD-432C-0613-197FDDBF2E77}"/>
              </a:ext>
            </a:extLst>
          </p:cNvPr>
          <p:cNvSpPr>
            <a:spLocks noGrp="1"/>
          </p:cNvSpPr>
          <p:nvPr>
            <p:ph type="sldNum" sz="quarter" idx="12"/>
          </p:nvPr>
        </p:nvSpPr>
        <p:spPr/>
        <p:txBody>
          <a:bodyPr/>
          <a:lstStyle/>
          <a:p>
            <a:fld id="{468D9D9A-ED2E-47A3-AB22-BC890218710F}" type="slidenum">
              <a:rPr lang="en-US" smtClean="0"/>
              <a:t>‹#›</a:t>
            </a:fld>
            <a:endParaRPr lang="en-US"/>
          </a:p>
        </p:txBody>
      </p:sp>
    </p:spTree>
    <p:extLst>
      <p:ext uri="{BB962C8B-B14F-4D97-AF65-F5344CB8AC3E}">
        <p14:creationId xmlns:p14="http://schemas.microsoft.com/office/powerpoint/2010/main" val="196082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05245"/>
            <a:ext cx="7772400" cy="733011"/>
          </a:xfrm>
        </p:spPr>
        <p:txBody>
          <a:bodyPr/>
          <a:lstStyle>
            <a:lvl1pPr algn="ctr">
              <a:lnSpc>
                <a:spcPts val="2850"/>
              </a:lnSpc>
              <a:defRPr>
                <a:solidFill>
                  <a:schemeClr val="tx1">
                    <a:lumMod val="65000"/>
                    <a:lumOff val="35000"/>
                  </a:schemeClr>
                </a:solidFill>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20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able Placeholder 2"/>
          <p:cNvSpPr>
            <a:spLocks noGrp="1"/>
          </p:cNvSpPr>
          <p:nvPr>
            <p:ph type="tbl" idx="1"/>
          </p:nvPr>
        </p:nvSpPr>
        <p:spPr>
          <a:xfrm>
            <a:off x="685800" y="1485900"/>
            <a:ext cx="7772400" cy="3086100"/>
          </a:xfrm>
        </p:spPr>
        <p:txBody>
          <a:bodyPr/>
          <a:lstStyle/>
          <a:p>
            <a:pPr lvl="0"/>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2275"/>
            <a:ext cx="6510130" cy="75927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971551"/>
            <a:ext cx="8229600" cy="3429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1978BE37-FE33-5545-B3F1-19D0CC1F38D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43830" y="21373"/>
            <a:ext cx="1575885" cy="832067"/>
          </a:xfrm>
          <a:prstGeom prst="rect">
            <a:avLst/>
          </a:prstGeom>
        </p:spPr>
      </p:pic>
      <p:pic>
        <p:nvPicPr>
          <p:cNvPr id="10" name="Picture 9">
            <a:extLst>
              <a:ext uri="{FF2B5EF4-FFF2-40B4-BE49-F238E27FC236}">
                <a16:creationId xmlns:a16="http://schemas.microsoft.com/office/drawing/2014/main" id="{664DC130-7960-EE4E-B04E-72965B8EC8F2}"/>
              </a:ext>
            </a:extLst>
          </p:cNvPr>
          <p:cNvPicPr>
            <a:picLocks noChangeAspect="1"/>
          </p:cNvPicPr>
          <p:nvPr userDrawn="1"/>
        </p:nvPicPr>
        <p:blipFill rotWithShape="1">
          <a:blip r:embed="rId12" cstate="print">
            <a:alphaModFix amt="8000"/>
            <a:extLst>
              <a:ext uri="{28A0092B-C50C-407E-A947-70E740481C1C}">
                <a14:useLocalDpi xmlns:a14="http://schemas.microsoft.com/office/drawing/2010/main" val="0"/>
              </a:ext>
            </a:extLst>
          </a:blip>
          <a:srcRect l="59574"/>
          <a:stretch/>
        </p:blipFill>
        <p:spPr>
          <a:xfrm>
            <a:off x="0" y="0"/>
            <a:ext cx="1034144" cy="1853375"/>
          </a:xfrm>
          <a:prstGeom prst="rect">
            <a:avLst/>
          </a:prstGeom>
        </p:spPr>
      </p:pic>
    </p:spTree>
    <p:extLst>
      <p:ext uri="{BB962C8B-B14F-4D97-AF65-F5344CB8AC3E}">
        <p14:creationId xmlns:p14="http://schemas.microsoft.com/office/powerpoint/2010/main" val="11550717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2" r:id="rId7"/>
    <p:sldLayoutId id="2147483678" r:id="rId8"/>
    <p:sldLayoutId id="2147483677" r:id="rId9"/>
  </p:sldLayoutIdLst>
  <p:txStyles>
    <p:titleStyle>
      <a:lvl1pPr algn="l" defTabSz="685800" rtl="0" eaLnBrk="1" latinLnBrk="0" hangingPunct="1">
        <a:lnSpc>
          <a:spcPts val="2850"/>
        </a:lnSpc>
        <a:spcBef>
          <a:spcPct val="0"/>
        </a:spcBef>
        <a:spcAft>
          <a:spcPts val="0"/>
        </a:spcAft>
        <a:buNone/>
        <a:defRPr sz="3000" b="1" kern="1200">
          <a:solidFill>
            <a:schemeClr val="tx1">
              <a:lumMod val="65000"/>
              <a:lumOff val="35000"/>
            </a:schemeClr>
          </a:solidFill>
          <a:effectLst/>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C2D0DF-C00C-6112-92D1-C8B0E68D508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5456AB-282B-F6B5-E19E-D72F6C00621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9DC03-3962-FE95-2913-29574FFF339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B389CE6E-941D-4375-A56C-8E60EAD3064E}" type="datetimeFigureOut">
              <a:rPr lang="en-US" smtClean="0"/>
              <a:t>3/19/2026</a:t>
            </a:fld>
            <a:endParaRPr lang="en-US"/>
          </a:p>
        </p:txBody>
      </p:sp>
      <p:sp>
        <p:nvSpPr>
          <p:cNvPr id="5" name="Footer Placeholder 4">
            <a:extLst>
              <a:ext uri="{FF2B5EF4-FFF2-40B4-BE49-F238E27FC236}">
                <a16:creationId xmlns:a16="http://schemas.microsoft.com/office/drawing/2014/main" id="{7346288C-6DCE-C9B8-68D6-5B607327BBA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EBC596-B9E9-84D9-B0AB-B28CD36C992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468D9D9A-ED2E-47A3-AB22-BC890218710F}" type="slidenum">
              <a:rPr lang="en-US" smtClean="0"/>
              <a:t>‹#›</a:t>
            </a:fld>
            <a:endParaRPr lang="en-US"/>
          </a:p>
        </p:txBody>
      </p:sp>
    </p:spTree>
    <p:extLst>
      <p:ext uri="{BB962C8B-B14F-4D97-AF65-F5344CB8AC3E}">
        <p14:creationId xmlns:p14="http://schemas.microsoft.com/office/powerpoint/2010/main" val="27254154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1"/><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www.rawpixel.com/search/wh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www.higheredjobs.com/blog/postDisplay.cfm?post=1225" TargetMode="Externa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ssets.noviams.com/novi-file-uploads/wai/pdfs-and-documents/Chapter_Resources/2025_NOVI_Items/9-_Chapter_Continuity_Tool.xlsx"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assets.noviams.com/novi-file-uploads/wai/pdfs-and-documents/Chapter_Resources/2025_NOVI_Items/5_1-_Sample_Officer_Responsibilities.pdf" TargetMode="Externa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abcunivwai@gmail.com" TargetMode="Externa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hyperlink" Target="mailto:scole@wai.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cato.org/blog/gao-report-bidens-rush-mass-cancel-student-debt-left-taxpayers-behind" TargetMode="Externa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hyperlink" Target="mailto:scole@wai.org"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ai.org/membership-information"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28F46B-A48A-4ACD-FA63-773E0BBF2C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630" y="0"/>
            <a:ext cx="4870739" cy="5143500"/>
          </a:xfrm>
          <a:prstGeom prst="rect">
            <a:avLst/>
          </a:prstGeom>
        </p:spPr>
      </p:pic>
    </p:spTree>
    <p:extLst>
      <p:ext uri="{BB962C8B-B14F-4D97-AF65-F5344CB8AC3E}">
        <p14:creationId xmlns:p14="http://schemas.microsoft.com/office/powerpoint/2010/main" val="372870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23DA0-FE72-8798-1646-A308CFEFA02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20AA3F6-42A2-0621-DBDE-9A8B41DC5A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6" name="TextBox 5">
            <a:extLst>
              <a:ext uri="{FF2B5EF4-FFF2-40B4-BE49-F238E27FC236}">
                <a16:creationId xmlns:a16="http://schemas.microsoft.com/office/drawing/2014/main" id="{2B248216-8D6A-B9F1-6A44-D5F31E78EDD8}"/>
              </a:ext>
            </a:extLst>
          </p:cNvPr>
          <p:cNvSpPr txBox="1"/>
          <p:nvPr/>
        </p:nvSpPr>
        <p:spPr>
          <a:xfrm>
            <a:off x="2001982" y="270164"/>
            <a:ext cx="5145314" cy="646331"/>
          </a:xfrm>
          <a:prstGeom prst="rect">
            <a:avLst/>
          </a:prstGeom>
          <a:noFill/>
        </p:spPr>
        <p:txBody>
          <a:bodyPr wrap="square" rtlCol="0">
            <a:spAutoFit/>
          </a:bodyPr>
          <a:lstStyle/>
          <a:p>
            <a:pPr algn="ctr"/>
            <a:r>
              <a:rPr lang="en-US" b="1" dirty="0"/>
              <a:t>You’re Ready to Start </a:t>
            </a:r>
            <a:r>
              <a:rPr lang="en-US" b="1"/>
              <a:t>a Student Chapter </a:t>
            </a:r>
            <a:r>
              <a:rPr lang="en-US" b="1" dirty="0"/>
              <a:t>of Women in Aviation International: What Should You Know</a:t>
            </a:r>
            <a:endParaRPr lang="en-US" sz="3200" dirty="0">
              <a:latin typeface="Californian FB" panose="0207040306080B030204" pitchFamily="18" charset="0"/>
            </a:endParaRPr>
          </a:p>
        </p:txBody>
      </p:sp>
      <p:sp>
        <p:nvSpPr>
          <p:cNvPr id="2" name="Content Placeholder 2">
            <a:extLst>
              <a:ext uri="{FF2B5EF4-FFF2-40B4-BE49-F238E27FC236}">
                <a16:creationId xmlns:a16="http://schemas.microsoft.com/office/drawing/2014/main" id="{DF332CAC-6CD9-2244-B56E-AEF1784A5495}"/>
              </a:ext>
            </a:extLst>
          </p:cNvPr>
          <p:cNvSpPr>
            <a:spLocks noGrp="1"/>
          </p:cNvSpPr>
          <p:nvPr/>
        </p:nvSpPr>
        <p:spPr>
          <a:xfrm>
            <a:off x="61464" y="1010557"/>
            <a:ext cx="4859384" cy="349431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solidFill>
                <a:schemeClr val="tx2"/>
              </a:solidFill>
            </a:endParaRPr>
          </a:p>
          <a:p>
            <a:pPr marL="342900" marR="0" lvl="0" indent="-342900">
              <a:spcBef>
                <a:spcPts val="0"/>
              </a:spcBef>
              <a:spcAft>
                <a:spcPts val="0"/>
              </a:spcAft>
              <a:buFont typeface="Symbol" panose="05050102010706020507" pitchFamily="18" charset="2"/>
              <a:buChar char=""/>
            </a:pPr>
            <a:r>
              <a:rPr lang="en-US" sz="1800" b="1" dirty="0">
                <a:solidFill>
                  <a:srgbClr val="56509A"/>
                </a:solidFill>
                <a:effectLst/>
                <a:latin typeface="Calibri" panose="020F0502020204030204" pitchFamily="34" charset="0"/>
                <a:ea typeface="Times New Roman" panose="02020603050405020304" pitchFamily="18" charset="0"/>
              </a:rPr>
              <a:t>Faculty/Staff Advisor</a:t>
            </a:r>
            <a:r>
              <a:rPr lang="en-US" sz="1800" dirty="0">
                <a:solidFill>
                  <a:srgbClr val="56509A"/>
                </a:solidFill>
                <a:effectLst/>
                <a:latin typeface="Calibri" panose="020F0502020204030204" pitchFamily="34" charset="0"/>
                <a:ea typeface="Times New Roman" panose="02020603050405020304" pitchFamily="18" charset="0"/>
              </a:rPr>
              <a:t>:  Student Chapters must have an advisor </a:t>
            </a:r>
            <a:r>
              <a:rPr lang="en-US" sz="1800" u="sng" dirty="0">
                <a:solidFill>
                  <a:srgbClr val="56509A"/>
                </a:solidFill>
                <a:effectLst/>
                <a:latin typeface="Calibri" panose="020F0502020204030204" pitchFamily="34" charset="0"/>
                <a:ea typeface="Times New Roman" panose="02020603050405020304" pitchFamily="18" charset="0"/>
              </a:rPr>
              <a:t>who is a member of the school’s faculty or staff.  </a:t>
            </a:r>
            <a:endParaRPr lang="en-US" sz="1800" u="sng" dirty="0">
              <a:solidFill>
                <a:srgbClr val="56509A"/>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solidFill>
                  <a:srgbClr val="56509A"/>
                </a:solidFill>
                <a:effectLst/>
                <a:latin typeface="Calibri" panose="020F0502020204030204" pitchFamily="34" charset="0"/>
                <a:ea typeface="Times New Roman" panose="02020603050405020304" pitchFamily="18" charset="0"/>
              </a:rPr>
              <a:t>The advisor helps maintain continuity as the Chapter’s Board of Directors turns over through the school years and as membership changes. </a:t>
            </a:r>
            <a:endParaRPr lang="en-US" sz="1800" dirty="0">
              <a:solidFill>
                <a:srgbClr val="56509A"/>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solidFill>
                  <a:srgbClr val="56509A"/>
                </a:solidFill>
                <a:effectLst/>
                <a:latin typeface="Calibri" panose="020F0502020204030204" pitchFamily="34" charset="0"/>
                <a:ea typeface="Times New Roman" panose="02020603050405020304" pitchFamily="18" charset="0"/>
              </a:rPr>
              <a:t>Having an excited advisor is important to the success of your chapter. </a:t>
            </a:r>
            <a:endParaRPr lang="en-US" sz="1800" dirty="0">
              <a:solidFill>
                <a:srgbClr val="56509A"/>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solidFill>
                  <a:srgbClr val="56509A"/>
                </a:solidFill>
                <a:effectLst/>
                <a:latin typeface="Calibri" panose="020F0502020204030204" pitchFamily="34" charset="0"/>
                <a:ea typeface="Times New Roman" panose="02020603050405020304" pitchFamily="18" charset="0"/>
              </a:rPr>
              <a:t>Keep your advisor informed of what’s going on with your chapter, how he or she can help you and your board hit your goals for the year, and any important information exchanged during the board meetings.</a:t>
            </a:r>
            <a:endParaRPr lang="en-US" sz="1800" dirty="0">
              <a:solidFill>
                <a:srgbClr val="56509A"/>
              </a:solidFill>
              <a:effectLst/>
              <a:latin typeface="Times New Roman" panose="02020603050405020304" pitchFamily="18" charset="0"/>
              <a:ea typeface="Times New Roman" panose="02020603050405020304" pitchFamily="18" charset="0"/>
            </a:endParaRPr>
          </a:p>
          <a:p>
            <a:pPr marL="0" indent="0">
              <a:buNone/>
            </a:pPr>
            <a:endParaRPr lang="en-US" dirty="0">
              <a:solidFill>
                <a:schemeClr val="tx2"/>
              </a:solidFill>
            </a:endParaRPr>
          </a:p>
        </p:txBody>
      </p:sp>
      <p:sp>
        <p:nvSpPr>
          <p:cNvPr id="4" name="Rectangle 3">
            <a:extLst>
              <a:ext uri="{FF2B5EF4-FFF2-40B4-BE49-F238E27FC236}">
                <a16:creationId xmlns:a16="http://schemas.microsoft.com/office/drawing/2014/main" id="{3112AB25-7396-D4A9-73CC-A02512086168}"/>
              </a:ext>
            </a:extLst>
          </p:cNvPr>
          <p:cNvSpPr/>
          <p:nvPr/>
        </p:nvSpPr>
        <p:spPr>
          <a:xfrm>
            <a:off x="4967628" y="1248767"/>
            <a:ext cx="3750483" cy="2645965"/>
          </a:xfrm>
          <a:prstGeom prst="rect">
            <a:avLst/>
          </a:prstGeom>
          <a:gradFill flip="none" rotWithShape="1">
            <a:gsLst>
              <a:gs pos="0">
                <a:srgbClr val="33BA9D">
                  <a:shade val="30000"/>
                  <a:satMod val="115000"/>
                </a:srgbClr>
              </a:gs>
              <a:gs pos="50000">
                <a:srgbClr val="33BA9D">
                  <a:shade val="67500"/>
                  <a:satMod val="115000"/>
                </a:srgbClr>
              </a:gs>
              <a:gs pos="100000">
                <a:srgbClr val="33BA9D">
                  <a:shade val="100000"/>
                  <a:satMod val="115000"/>
                </a:srgbClr>
              </a:gs>
            </a:gsLst>
            <a:lin ang="8100000" scaled="1"/>
            <a:tileRect/>
          </a:gradFill>
          <a:ln>
            <a:solidFill>
              <a:srgbClr val="56509A"/>
            </a:solidFill>
          </a:ln>
        </p:spPr>
        <p:style>
          <a:lnRef idx="2">
            <a:schemeClr val="dk1">
              <a:shade val="15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12">
            <a:extLst>
              <a:ext uri="{FF2B5EF4-FFF2-40B4-BE49-F238E27FC236}">
                <a16:creationId xmlns:a16="http://schemas.microsoft.com/office/drawing/2014/main" id="{C43F0853-0B60-F30A-5133-0F96DD8FE584}"/>
              </a:ext>
            </a:extLst>
          </p:cNvPr>
          <p:cNvSpPr txBox="1"/>
          <p:nvPr/>
        </p:nvSpPr>
        <p:spPr>
          <a:xfrm>
            <a:off x="5061189" y="1389098"/>
            <a:ext cx="380330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Ensure that the School/College/University’s student organization information is on your Application, along with performing a regular check to ensure that your Faculty Advisor’s information is up to date with Women in Aviation International. </a:t>
            </a:r>
          </a:p>
        </p:txBody>
      </p:sp>
    </p:spTree>
    <p:extLst>
      <p:ext uri="{BB962C8B-B14F-4D97-AF65-F5344CB8AC3E}">
        <p14:creationId xmlns:p14="http://schemas.microsoft.com/office/powerpoint/2010/main" val="209114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96E9-FCE5-B6AA-E0B3-B30777C028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790EE0-602F-EA27-47D8-41F04B8675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6" name="TextBox 5">
            <a:extLst>
              <a:ext uri="{FF2B5EF4-FFF2-40B4-BE49-F238E27FC236}">
                <a16:creationId xmlns:a16="http://schemas.microsoft.com/office/drawing/2014/main" id="{4E1C1927-B88C-7CAD-FF2E-69656E4FCDB8}"/>
              </a:ext>
            </a:extLst>
          </p:cNvPr>
          <p:cNvSpPr txBox="1"/>
          <p:nvPr/>
        </p:nvSpPr>
        <p:spPr>
          <a:xfrm>
            <a:off x="2001982" y="270164"/>
            <a:ext cx="5145314" cy="584775"/>
          </a:xfrm>
          <a:prstGeom prst="rect">
            <a:avLst/>
          </a:prstGeom>
          <a:noFill/>
        </p:spPr>
        <p:txBody>
          <a:bodyPr wrap="square" rtlCol="0">
            <a:spAutoFit/>
          </a:bodyPr>
          <a:lstStyle/>
          <a:p>
            <a:pPr algn="ctr"/>
            <a:r>
              <a:rPr lang="en-US" sz="3200" dirty="0">
                <a:latin typeface="Californian FB" panose="0207040306080B030204" pitchFamily="18" charset="0"/>
              </a:rPr>
              <a:t>Are you in or outside the US?</a:t>
            </a:r>
          </a:p>
        </p:txBody>
      </p:sp>
      <p:sp>
        <p:nvSpPr>
          <p:cNvPr id="2" name="TextBox 1">
            <a:extLst>
              <a:ext uri="{FF2B5EF4-FFF2-40B4-BE49-F238E27FC236}">
                <a16:creationId xmlns:a16="http://schemas.microsoft.com/office/drawing/2014/main" id="{EB5418CD-6A85-E236-D8E3-C199D2B575C7}"/>
              </a:ext>
            </a:extLst>
          </p:cNvPr>
          <p:cNvSpPr txBox="1"/>
          <p:nvPr/>
        </p:nvSpPr>
        <p:spPr>
          <a:xfrm>
            <a:off x="1596683" y="1181686"/>
            <a:ext cx="2119700" cy="369332"/>
          </a:xfrm>
          <a:prstGeom prst="rect">
            <a:avLst/>
          </a:prstGeom>
          <a:solidFill>
            <a:srgbClr val="92D050"/>
          </a:solidFill>
        </p:spPr>
        <p:txBody>
          <a:bodyPr wrap="square" rtlCol="0">
            <a:spAutoFit/>
          </a:bodyPr>
          <a:lstStyle/>
          <a:p>
            <a:pPr algn="ctr"/>
            <a:r>
              <a:rPr lang="en-US" dirty="0"/>
              <a:t>US Student Chapters</a:t>
            </a:r>
          </a:p>
        </p:txBody>
      </p:sp>
      <p:sp>
        <p:nvSpPr>
          <p:cNvPr id="4" name="TextBox 3">
            <a:extLst>
              <a:ext uri="{FF2B5EF4-FFF2-40B4-BE49-F238E27FC236}">
                <a16:creationId xmlns:a16="http://schemas.microsoft.com/office/drawing/2014/main" id="{E0C6AED8-6718-1EF9-6954-4910040924F2}"/>
              </a:ext>
            </a:extLst>
          </p:cNvPr>
          <p:cNvSpPr txBox="1"/>
          <p:nvPr/>
        </p:nvSpPr>
        <p:spPr>
          <a:xfrm>
            <a:off x="5198011" y="1174652"/>
            <a:ext cx="2628219" cy="369332"/>
          </a:xfrm>
          <a:prstGeom prst="rect">
            <a:avLst/>
          </a:prstGeom>
          <a:solidFill>
            <a:srgbClr val="FD7476"/>
          </a:solidFill>
        </p:spPr>
        <p:txBody>
          <a:bodyPr wrap="square" rtlCol="0">
            <a:spAutoFit/>
          </a:bodyPr>
          <a:lstStyle/>
          <a:p>
            <a:pPr algn="ctr"/>
            <a:r>
              <a:rPr lang="en-US" dirty="0"/>
              <a:t>Non-US Student Chapters</a:t>
            </a:r>
          </a:p>
        </p:txBody>
      </p:sp>
      <p:pic>
        <p:nvPicPr>
          <p:cNvPr id="7" name="Picture 6">
            <a:extLst>
              <a:ext uri="{FF2B5EF4-FFF2-40B4-BE49-F238E27FC236}">
                <a16:creationId xmlns:a16="http://schemas.microsoft.com/office/drawing/2014/main" id="{15E9AB05-A42A-8807-AEE5-C86B2F1977B3}"/>
              </a:ext>
            </a:extLst>
          </p:cNvPr>
          <p:cNvPicPr>
            <a:picLocks noChangeAspect="1"/>
          </p:cNvPicPr>
          <p:nvPr/>
        </p:nvPicPr>
        <p:blipFill>
          <a:blip r:embed="rId3"/>
          <a:stretch>
            <a:fillRect/>
          </a:stretch>
        </p:blipFill>
        <p:spPr>
          <a:xfrm>
            <a:off x="1410286" y="1870731"/>
            <a:ext cx="6323428" cy="1724266"/>
          </a:xfrm>
          <a:prstGeom prst="rect">
            <a:avLst/>
          </a:prstGeom>
        </p:spPr>
      </p:pic>
      <p:sp>
        <p:nvSpPr>
          <p:cNvPr id="8" name="TextBox 7">
            <a:extLst>
              <a:ext uri="{FF2B5EF4-FFF2-40B4-BE49-F238E27FC236}">
                <a16:creationId xmlns:a16="http://schemas.microsoft.com/office/drawing/2014/main" id="{B635C6B0-B6FE-8AB3-DE38-26A498B3D88C}"/>
              </a:ext>
            </a:extLst>
          </p:cNvPr>
          <p:cNvSpPr txBox="1"/>
          <p:nvPr/>
        </p:nvSpPr>
        <p:spPr>
          <a:xfrm>
            <a:off x="777240" y="3594997"/>
            <a:ext cx="3084342" cy="954107"/>
          </a:xfrm>
          <a:prstGeom prst="rect">
            <a:avLst/>
          </a:prstGeom>
          <a:solidFill>
            <a:srgbClr val="92D050"/>
          </a:solidFill>
        </p:spPr>
        <p:txBody>
          <a:bodyPr wrap="square" rtlCol="0">
            <a:spAutoFit/>
          </a:bodyPr>
          <a:lstStyle/>
          <a:p>
            <a:r>
              <a:rPr lang="en-US" sz="1400" dirty="0"/>
              <a:t>US Student Chapters have to go through the Provisional chapter status application first before they can apply as an Official Student chapter. </a:t>
            </a:r>
          </a:p>
        </p:txBody>
      </p:sp>
      <p:sp>
        <p:nvSpPr>
          <p:cNvPr id="9" name="TextBox 8">
            <a:extLst>
              <a:ext uri="{FF2B5EF4-FFF2-40B4-BE49-F238E27FC236}">
                <a16:creationId xmlns:a16="http://schemas.microsoft.com/office/drawing/2014/main" id="{63F03095-A6CB-4E59-7646-29B42996BF5B}"/>
              </a:ext>
            </a:extLst>
          </p:cNvPr>
          <p:cNvSpPr txBox="1"/>
          <p:nvPr/>
        </p:nvSpPr>
        <p:spPr>
          <a:xfrm>
            <a:off x="4649372" y="3594996"/>
            <a:ext cx="3084342" cy="954107"/>
          </a:xfrm>
          <a:prstGeom prst="rect">
            <a:avLst/>
          </a:prstGeom>
          <a:solidFill>
            <a:srgbClr val="FD7476"/>
          </a:solidFill>
        </p:spPr>
        <p:txBody>
          <a:bodyPr wrap="square" rtlCol="0">
            <a:spAutoFit/>
          </a:bodyPr>
          <a:lstStyle/>
          <a:p>
            <a:r>
              <a:rPr lang="en-US" sz="1400" dirty="0"/>
              <a:t>Non-US Student Chapters DO NOT have to go through the Provisional chapter status and can apply for Official Student chapter status right away. </a:t>
            </a:r>
          </a:p>
        </p:txBody>
      </p:sp>
    </p:spTree>
    <p:extLst>
      <p:ext uri="{BB962C8B-B14F-4D97-AF65-F5344CB8AC3E}">
        <p14:creationId xmlns:p14="http://schemas.microsoft.com/office/powerpoint/2010/main" val="176214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2C26-C18E-7B48-415D-AE47721474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90C6AE-520F-DA52-55BB-B8C2D3B1E4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16" y="1705428"/>
            <a:ext cx="1999941" cy="2111937"/>
          </a:xfrm>
          <a:prstGeom prst="rect">
            <a:avLst/>
          </a:prstGeom>
        </p:spPr>
      </p:pic>
      <p:pic>
        <p:nvPicPr>
          <p:cNvPr id="5" name="Picture 4">
            <a:extLst>
              <a:ext uri="{FF2B5EF4-FFF2-40B4-BE49-F238E27FC236}">
                <a16:creationId xmlns:a16="http://schemas.microsoft.com/office/drawing/2014/main" id="{4D3DCCFE-0E45-497C-C5C3-150DAAEE6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736" y="1973090"/>
            <a:ext cx="1445024" cy="1445024"/>
          </a:xfrm>
          <a:prstGeom prst="rect">
            <a:avLst/>
          </a:prstGeom>
        </p:spPr>
      </p:pic>
      <p:sp>
        <p:nvSpPr>
          <p:cNvPr id="6" name="TextBox 5">
            <a:extLst>
              <a:ext uri="{FF2B5EF4-FFF2-40B4-BE49-F238E27FC236}">
                <a16:creationId xmlns:a16="http://schemas.microsoft.com/office/drawing/2014/main" id="{63349CF9-19EE-9314-7AB0-387A2E3A7D22}"/>
              </a:ext>
            </a:extLst>
          </p:cNvPr>
          <p:cNvSpPr txBox="1"/>
          <p:nvPr/>
        </p:nvSpPr>
        <p:spPr>
          <a:xfrm>
            <a:off x="2082149" y="1602254"/>
            <a:ext cx="5145314" cy="2554545"/>
          </a:xfrm>
          <a:prstGeom prst="rect">
            <a:avLst/>
          </a:prstGeom>
          <a:solidFill>
            <a:schemeClr val="accent4">
              <a:lumMod val="75000"/>
            </a:schemeClr>
          </a:solidFill>
        </p:spPr>
        <p:txBody>
          <a:bodyPr wrap="square" rtlCol="0">
            <a:spAutoFit/>
          </a:bodyPr>
          <a:lstStyle/>
          <a:p>
            <a:pPr algn="ctr"/>
            <a:r>
              <a:rPr lang="en-US" sz="4000" dirty="0">
                <a:solidFill>
                  <a:schemeClr val="bg1"/>
                </a:solidFill>
                <a:latin typeface="Californian FB" panose="0207040306080B030204" pitchFamily="18" charset="0"/>
              </a:rPr>
              <a:t>WAI Chapter Formation Steps for Student Chapters in the US</a:t>
            </a:r>
            <a:endParaRPr lang="en-US" dirty="0">
              <a:solidFill>
                <a:schemeClr val="bg1"/>
              </a:solidFill>
            </a:endParaRPr>
          </a:p>
        </p:txBody>
      </p:sp>
    </p:spTree>
    <p:extLst>
      <p:ext uri="{BB962C8B-B14F-4D97-AF65-F5344CB8AC3E}">
        <p14:creationId xmlns:p14="http://schemas.microsoft.com/office/powerpoint/2010/main" val="262683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B8BC1-CE9A-63B7-A147-49205295A38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B4154F9-AC7B-330D-CFF3-6FF5B5EA9B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pic>
        <p:nvPicPr>
          <p:cNvPr id="4" name="Picture 3">
            <a:extLst>
              <a:ext uri="{FF2B5EF4-FFF2-40B4-BE49-F238E27FC236}">
                <a16:creationId xmlns:a16="http://schemas.microsoft.com/office/drawing/2014/main" id="{17E46E4C-45F4-07BC-17A5-27572DDC9587}"/>
              </a:ext>
            </a:extLst>
          </p:cNvPr>
          <p:cNvPicPr>
            <a:picLocks noChangeAspect="1"/>
          </p:cNvPicPr>
          <p:nvPr/>
        </p:nvPicPr>
        <p:blipFill>
          <a:blip r:embed="rId3"/>
          <a:stretch>
            <a:fillRect/>
          </a:stretch>
        </p:blipFill>
        <p:spPr>
          <a:xfrm>
            <a:off x="0" y="805813"/>
            <a:ext cx="9144000" cy="3236451"/>
          </a:xfrm>
          <a:prstGeom prst="rect">
            <a:avLst/>
          </a:prstGeom>
        </p:spPr>
      </p:pic>
      <p:sp>
        <p:nvSpPr>
          <p:cNvPr id="7" name="TextBox 6">
            <a:extLst>
              <a:ext uri="{FF2B5EF4-FFF2-40B4-BE49-F238E27FC236}">
                <a16:creationId xmlns:a16="http://schemas.microsoft.com/office/drawing/2014/main" id="{F9EB0487-7A90-A591-3064-69B0E6D6FA59}"/>
              </a:ext>
            </a:extLst>
          </p:cNvPr>
          <p:cNvSpPr txBox="1"/>
          <p:nvPr/>
        </p:nvSpPr>
        <p:spPr>
          <a:xfrm>
            <a:off x="2532184" y="4161478"/>
            <a:ext cx="3182816" cy="369332"/>
          </a:xfrm>
          <a:prstGeom prst="rect">
            <a:avLst/>
          </a:prstGeom>
          <a:noFill/>
        </p:spPr>
        <p:txBody>
          <a:bodyPr wrap="square">
            <a:spAutoFit/>
          </a:bodyPr>
          <a:lstStyle/>
          <a:p>
            <a:r>
              <a:rPr lang="en-US" dirty="0"/>
              <a:t>www.wai.org/chapter-resources</a:t>
            </a:r>
          </a:p>
        </p:txBody>
      </p:sp>
    </p:spTree>
    <p:extLst>
      <p:ext uri="{BB962C8B-B14F-4D97-AF65-F5344CB8AC3E}">
        <p14:creationId xmlns:p14="http://schemas.microsoft.com/office/powerpoint/2010/main" val="254767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F620F-A393-7951-C179-491A063FE2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2E4721-6091-C6C3-284D-1F261CA680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pic>
        <p:nvPicPr>
          <p:cNvPr id="7" name="Picture 6">
            <a:extLst>
              <a:ext uri="{FF2B5EF4-FFF2-40B4-BE49-F238E27FC236}">
                <a16:creationId xmlns:a16="http://schemas.microsoft.com/office/drawing/2014/main" id="{B284A898-165B-C080-9A61-D2523BA1B39F}"/>
              </a:ext>
            </a:extLst>
          </p:cNvPr>
          <p:cNvPicPr>
            <a:picLocks noChangeAspect="1"/>
          </p:cNvPicPr>
          <p:nvPr/>
        </p:nvPicPr>
        <p:blipFill>
          <a:blip r:embed="rId3"/>
          <a:stretch>
            <a:fillRect/>
          </a:stretch>
        </p:blipFill>
        <p:spPr>
          <a:xfrm>
            <a:off x="0" y="779888"/>
            <a:ext cx="9143999" cy="3377116"/>
          </a:xfrm>
          <a:prstGeom prst="rect">
            <a:avLst/>
          </a:prstGeom>
        </p:spPr>
      </p:pic>
      <p:sp>
        <p:nvSpPr>
          <p:cNvPr id="8" name="TextBox 7">
            <a:extLst>
              <a:ext uri="{FF2B5EF4-FFF2-40B4-BE49-F238E27FC236}">
                <a16:creationId xmlns:a16="http://schemas.microsoft.com/office/drawing/2014/main" id="{6409F1EA-7B71-D202-732E-4958EA4CEBFF}"/>
              </a:ext>
            </a:extLst>
          </p:cNvPr>
          <p:cNvSpPr txBox="1"/>
          <p:nvPr/>
        </p:nvSpPr>
        <p:spPr>
          <a:xfrm>
            <a:off x="2525150" y="4363612"/>
            <a:ext cx="3197470" cy="369332"/>
          </a:xfrm>
          <a:prstGeom prst="rect">
            <a:avLst/>
          </a:prstGeom>
          <a:noFill/>
        </p:spPr>
        <p:txBody>
          <a:bodyPr wrap="square">
            <a:spAutoFit/>
          </a:bodyPr>
          <a:lstStyle/>
          <a:p>
            <a:r>
              <a:rPr lang="en-US" dirty="0"/>
              <a:t>www.wai.org/chapter-resources</a:t>
            </a:r>
          </a:p>
        </p:txBody>
      </p:sp>
    </p:spTree>
    <p:extLst>
      <p:ext uri="{BB962C8B-B14F-4D97-AF65-F5344CB8AC3E}">
        <p14:creationId xmlns:p14="http://schemas.microsoft.com/office/powerpoint/2010/main" val="308391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6334-3413-0089-F8C5-C736705960F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AC18BC-B7E7-583A-7972-09EA7B23A9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16" y="1705428"/>
            <a:ext cx="1999941" cy="2111937"/>
          </a:xfrm>
          <a:prstGeom prst="rect">
            <a:avLst/>
          </a:prstGeom>
        </p:spPr>
      </p:pic>
      <p:pic>
        <p:nvPicPr>
          <p:cNvPr id="5" name="Picture 4">
            <a:extLst>
              <a:ext uri="{FF2B5EF4-FFF2-40B4-BE49-F238E27FC236}">
                <a16:creationId xmlns:a16="http://schemas.microsoft.com/office/drawing/2014/main" id="{7C96CBC9-470C-A795-D8AB-21F70F519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736" y="1973090"/>
            <a:ext cx="1445024" cy="1445024"/>
          </a:xfrm>
          <a:prstGeom prst="rect">
            <a:avLst/>
          </a:prstGeom>
        </p:spPr>
      </p:pic>
      <p:sp>
        <p:nvSpPr>
          <p:cNvPr id="6" name="TextBox 5">
            <a:extLst>
              <a:ext uri="{FF2B5EF4-FFF2-40B4-BE49-F238E27FC236}">
                <a16:creationId xmlns:a16="http://schemas.microsoft.com/office/drawing/2014/main" id="{DDA0B5A1-5585-71B4-BD73-66CFD65A9707}"/>
              </a:ext>
            </a:extLst>
          </p:cNvPr>
          <p:cNvSpPr txBox="1"/>
          <p:nvPr/>
        </p:nvSpPr>
        <p:spPr>
          <a:xfrm>
            <a:off x="2075115" y="1418329"/>
            <a:ext cx="5145314" cy="2554545"/>
          </a:xfrm>
          <a:prstGeom prst="rect">
            <a:avLst/>
          </a:prstGeom>
          <a:solidFill>
            <a:schemeClr val="accent4">
              <a:lumMod val="75000"/>
            </a:schemeClr>
          </a:solidFill>
        </p:spPr>
        <p:txBody>
          <a:bodyPr wrap="square" rtlCol="0">
            <a:spAutoFit/>
          </a:bodyPr>
          <a:lstStyle/>
          <a:p>
            <a:pPr algn="ctr"/>
            <a:r>
              <a:rPr lang="en-US" sz="4000" dirty="0">
                <a:solidFill>
                  <a:schemeClr val="bg1"/>
                </a:solidFill>
                <a:latin typeface="Californian FB" panose="0207040306080B030204" pitchFamily="18" charset="0"/>
              </a:rPr>
              <a:t>WAI Chapter Formation Steps for Chapters outside the US</a:t>
            </a:r>
            <a:endParaRPr lang="en-US" dirty="0">
              <a:solidFill>
                <a:schemeClr val="bg1"/>
              </a:solidFill>
            </a:endParaRPr>
          </a:p>
        </p:txBody>
      </p:sp>
    </p:spTree>
    <p:extLst>
      <p:ext uri="{BB962C8B-B14F-4D97-AF65-F5344CB8AC3E}">
        <p14:creationId xmlns:p14="http://schemas.microsoft.com/office/powerpoint/2010/main" val="3230777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72271-CF91-7F09-A05F-37995C85849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1461005-3B9A-6BDD-C03C-98B1696A1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7" name="TextBox 6">
            <a:extLst>
              <a:ext uri="{FF2B5EF4-FFF2-40B4-BE49-F238E27FC236}">
                <a16:creationId xmlns:a16="http://schemas.microsoft.com/office/drawing/2014/main" id="{2D62B947-231B-6C68-9549-D421FEA2CCA3}"/>
              </a:ext>
            </a:extLst>
          </p:cNvPr>
          <p:cNvSpPr txBox="1"/>
          <p:nvPr/>
        </p:nvSpPr>
        <p:spPr>
          <a:xfrm>
            <a:off x="2694109" y="4642799"/>
            <a:ext cx="3182816" cy="369332"/>
          </a:xfrm>
          <a:prstGeom prst="rect">
            <a:avLst/>
          </a:prstGeom>
          <a:noFill/>
        </p:spPr>
        <p:txBody>
          <a:bodyPr wrap="square">
            <a:spAutoFit/>
          </a:bodyPr>
          <a:lstStyle/>
          <a:p>
            <a:r>
              <a:rPr lang="en-US" dirty="0"/>
              <a:t>www.wai.org/chapter-resources</a:t>
            </a:r>
          </a:p>
        </p:txBody>
      </p:sp>
      <p:pic>
        <p:nvPicPr>
          <p:cNvPr id="5" name="Picture 4">
            <a:extLst>
              <a:ext uri="{FF2B5EF4-FFF2-40B4-BE49-F238E27FC236}">
                <a16:creationId xmlns:a16="http://schemas.microsoft.com/office/drawing/2014/main" id="{937B4915-1BCC-7D29-C68C-64223361D0EB}"/>
              </a:ext>
            </a:extLst>
          </p:cNvPr>
          <p:cNvPicPr>
            <a:picLocks noChangeAspect="1"/>
          </p:cNvPicPr>
          <p:nvPr/>
        </p:nvPicPr>
        <p:blipFill>
          <a:blip r:embed="rId3"/>
          <a:stretch>
            <a:fillRect/>
          </a:stretch>
        </p:blipFill>
        <p:spPr>
          <a:xfrm>
            <a:off x="676276" y="666284"/>
            <a:ext cx="7378556" cy="3515190"/>
          </a:xfrm>
          <a:prstGeom prst="rect">
            <a:avLst/>
          </a:prstGeom>
        </p:spPr>
      </p:pic>
    </p:spTree>
    <p:extLst>
      <p:ext uri="{BB962C8B-B14F-4D97-AF65-F5344CB8AC3E}">
        <p14:creationId xmlns:p14="http://schemas.microsoft.com/office/powerpoint/2010/main" val="237219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06767-811A-3AC2-B815-16399BE4E1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5BCAC1-E363-68EE-29C0-B72EB20CDD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6" name="TextBox 5">
            <a:extLst>
              <a:ext uri="{FF2B5EF4-FFF2-40B4-BE49-F238E27FC236}">
                <a16:creationId xmlns:a16="http://schemas.microsoft.com/office/drawing/2014/main" id="{31806F76-5F2A-A5E1-EAFD-9B4321D93685}"/>
              </a:ext>
            </a:extLst>
          </p:cNvPr>
          <p:cNvSpPr txBox="1"/>
          <p:nvPr/>
        </p:nvSpPr>
        <p:spPr>
          <a:xfrm>
            <a:off x="708660" y="71467"/>
            <a:ext cx="6888480" cy="584775"/>
          </a:xfrm>
          <a:prstGeom prst="rect">
            <a:avLst/>
          </a:prstGeom>
          <a:noFill/>
        </p:spPr>
        <p:txBody>
          <a:bodyPr wrap="square" rtlCol="0">
            <a:spAutoFit/>
          </a:bodyPr>
          <a:lstStyle/>
          <a:p>
            <a:pPr algn="ctr"/>
            <a:r>
              <a:rPr lang="en-US" sz="3200" dirty="0">
                <a:latin typeface="Californian FB" panose="0207040306080B030204" pitchFamily="18" charset="0"/>
              </a:rPr>
              <a:t>Important!</a:t>
            </a:r>
          </a:p>
        </p:txBody>
      </p:sp>
      <p:sp>
        <p:nvSpPr>
          <p:cNvPr id="4" name="TextBox 3">
            <a:extLst>
              <a:ext uri="{FF2B5EF4-FFF2-40B4-BE49-F238E27FC236}">
                <a16:creationId xmlns:a16="http://schemas.microsoft.com/office/drawing/2014/main" id="{014AC4FA-3A7E-3CB6-3774-C4D37964D104}"/>
              </a:ext>
            </a:extLst>
          </p:cNvPr>
          <p:cNvSpPr txBox="1"/>
          <p:nvPr/>
        </p:nvSpPr>
        <p:spPr>
          <a:xfrm>
            <a:off x="979714" y="1445841"/>
            <a:ext cx="6754585" cy="1323439"/>
          </a:xfrm>
          <a:prstGeom prst="rect">
            <a:avLst/>
          </a:prstGeom>
          <a:solidFill>
            <a:schemeClr val="accent1">
              <a:lumMod val="40000"/>
              <a:lumOff val="60000"/>
            </a:schemeClr>
          </a:solidFill>
        </p:spPr>
        <p:txBody>
          <a:bodyPr wrap="square">
            <a:spAutoFit/>
          </a:bodyPr>
          <a:lstStyle/>
          <a:p>
            <a:r>
              <a:rPr lang="en-US" sz="2000" dirty="0">
                <a:solidFill>
                  <a:srgbClr val="7030A0"/>
                </a:solidFill>
                <a:latin typeface="Calibri" panose="020F0502020204030204" pitchFamily="34" charset="0"/>
              </a:rPr>
              <a:t>WAI does not require International chapters to register locally. However, it is up to the chapter to determine what is required locally in their country and make sure those requirements are met. </a:t>
            </a:r>
            <a:endParaRPr lang="en-US" sz="2000" b="0" i="0" u="none" strike="noStrike" baseline="0" dirty="0">
              <a:solidFill>
                <a:srgbClr val="7030A0"/>
              </a:solidFill>
              <a:latin typeface="Calibri" panose="020F0502020204030204" pitchFamily="34" charset="0"/>
            </a:endParaRPr>
          </a:p>
        </p:txBody>
      </p:sp>
      <p:sp>
        <p:nvSpPr>
          <p:cNvPr id="2" name="TextBox 1">
            <a:extLst>
              <a:ext uri="{FF2B5EF4-FFF2-40B4-BE49-F238E27FC236}">
                <a16:creationId xmlns:a16="http://schemas.microsoft.com/office/drawing/2014/main" id="{07EFE735-0E3F-76F6-6869-A17868479A0A}"/>
              </a:ext>
            </a:extLst>
          </p:cNvPr>
          <p:cNvSpPr txBox="1"/>
          <p:nvPr/>
        </p:nvSpPr>
        <p:spPr>
          <a:xfrm>
            <a:off x="2414424" y="3472183"/>
            <a:ext cx="4891497" cy="461665"/>
          </a:xfrm>
          <a:prstGeom prst="rect">
            <a:avLst/>
          </a:prstGeom>
          <a:noFill/>
        </p:spPr>
        <p:txBody>
          <a:bodyPr wrap="square" rtlCol="0">
            <a:spAutoFit/>
          </a:bodyPr>
          <a:lstStyle/>
          <a:p>
            <a:r>
              <a:rPr lang="en-US" sz="2400" dirty="0"/>
              <a:t>Submit your bylaws within 6 months!</a:t>
            </a:r>
          </a:p>
        </p:txBody>
      </p:sp>
      <p:pic>
        <p:nvPicPr>
          <p:cNvPr id="7" name="Graphic 6" descr="Gantt Chart with solid fill">
            <a:extLst>
              <a:ext uri="{FF2B5EF4-FFF2-40B4-BE49-F238E27FC236}">
                <a16:creationId xmlns:a16="http://schemas.microsoft.com/office/drawing/2014/main" id="{3C2AEA77-AAF2-A08F-AAEA-28CBB53590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0879" y="3245815"/>
            <a:ext cx="914400" cy="914400"/>
          </a:xfrm>
          <a:prstGeom prst="rect">
            <a:avLst/>
          </a:prstGeom>
        </p:spPr>
      </p:pic>
    </p:spTree>
    <p:extLst>
      <p:ext uri="{BB962C8B-B14F-4D97-AF65-F5344CB8AC3E}">
        <p14:creationId xmlns:p14="http://schemas.microsoft.com/office/powerpoint/2010/main" val="326658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FCD4F-AD00-FD22-8B09-71CF44D3C8F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AD0C657-825B-1C13-0BA1-1279CF471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16" y="1705428"/>
            <a:ext cx="1999941" cy="2111937"/>
          </a:xfrm>
          <a:prstGeom prst="rect">
            <a:avLst/>
          </a:prstGeom>
        </p:spPr>
      </p:pic>
      <p:pic>
        <p:nvPicPr>
          <p:cNvPr id="5" name="Picture 4">
            <a:extLst>
              <a:ext uri="{FF2B5EF4-FFF2-40B4-BE49-F238E27FC236}">
                <a16:creationId xmlns:a16="http://schemas.microsoft.com/office/drawing/2014/main" id="{5EC54A52-66E6-2D9C-904B-D27A6E46F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736" y="1973090"/>
            <a:ext cx="1445024" cy="1445024"/>
          </a:xfrm>
          <a:prstGeom prst="rect">
            <a:avLst/>
          </a:prstGeom>
        </p:spPr>
      </p:pic>
      <p:sp>
        <p:nvSpPr>
          <p:cNvPr id="6" name="TextBox 5">
            <a:extLst>
              <a:ext uri="{FF2B5EF4-FFF2-40B4-BE49-F238E27FC236}">
                <a16:creationId xmlns:a16="http://schemas.microsoft.com/office/drawing/2014/main" id="{7752E1BF-70FF-4D2A-168D-51C19179CA01}"/>
              </a:ext>
            </a:extLst>
          </p:cNvPr>
          <p:cNvSpPr txBox="1"/>
          <p:nvPr/>
        </p:nvSpPr>
        <p:spPr>
          <a:xfrm>
            <a:off x="2075115" y="1418329"/>
            <a:ext cx="5145314" cy="1938992"/>
          </a:xfrm>
          <a:prstGeom prst="rect">
            <a:avLst/>
          </a:prstGeom>
          <a:solidFill>
            <a:schemeClr val="accent4">
              <a:lumMod val="75000"/>
            </a:schemeClr>
          </a:solidFill>
        </p:spPr>
        <p:txBody>
          <a:bodyPr wrap="square" rtlCol="0">
            <a:spAutoFit/>
          </a:bodyPr>
          <a:lstStyle/>
          <a:p>
            <a:pPr algn="ctr"/>
            <a:endParaRPr lang="en-US" sz="4000" dirty="0">
              <a:solidFill>
                <a:schemeClr val="bg1"/>
              </a:solidFill>
              <a:latin typeface="Californian FB" panose="0207040306080B030204" pitchFamily="18" charset="0"/>
            </a:endParaRPr>
          </a:p>
          <a:p>
            <a:pPr algn="ctr"/>
            <a:r>
              <a:rPr lang="en-US" sz="4000" dirty="0">
                <a:solidFill>
                  <a:schemeClr val="bg1"/>
                </a:solidFill>
                <a:latin typeface="Californian FB" panose="0207040306080B030204" pitchFamily="18" charset="0"/>
              </a:rPr>
              <a:t>Helpful Tips</a:t>
            </a:r>
          </a:p>
          <a:p>
            <a:pPr algn="ctr"/>
            <a:endParaRPr lang="en-US" sz="40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652315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E099F-36B5-4D1C-120B-635496704DD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8229063-89C6-CEF9-ECC3-608C27556C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6" name="TextBox 5">
            <a:extLst>
              <a:ext uri="{FF2B5EF4-FFF2-40B4-BE49-F238E27FC236}">
                <a16:creationId xmlns:a16="http://schemas.microsoft.com/office/drawing/2014/main" id="{98833756-7DCB-E51F-3148-C404B5CC226F}"/>
              </a:ext>
            </a:extLst>
          </p:cNvPr>
          <p:cNvSpPr txBox="1"/>
          <p:nvPr/>
        </p:nvSpPr>
        <p:spPr>
          <a:xfrm>
            <a:off x="1744394" y="144236"/>
            <a:ext cx="5402902" cy="707886"/>
          </a:xfrm>
          <a:prstGeom prst="rect">
            <a:avLst/>
          </a:prstGeom>
          <a:noFill/>
        </p:spPr>
        <p:txBody>
          <a:bodyPr wrap="square" rtlCol="0">
            <a:spAutoFit/>
          </a:bodyPr>
          <a:lstStyle/>
          <a:p>
            <a:pPr algn="ctr"/>
            <a:r>
              <a:rPr lang="en-US" sz="4000" dirty="0">
                <a:latin typeface="Californian FB" panose="0207040306080B030204" pitchFamily="18" charset="0"/>
              </a:rPr>
              <a:t>Important</a:t>
            </a:r>
          </a:p>
        </p:txBody>
      </p:sp>
      <p:sp>
        <p:nvSpPr>
          <p:cNvPr id="5" name="Content Placeholder 3">
            <a:extLst>
              <a:ext uri="{FF2B5EF4-FFF2-40B4-BE49-F238E27FC236}">
                <a16:creationId xmlns:a16="http://schemas.microsoft.com/office/drawing/2014/main" id="{33404206-086F-122F-F3A0-EADEDE9BF9B9}"/>
              </a:ext>
            </a:extLst>
          </p:cNvPr>
          <p:cNvSpPr>
            <a:spLocks noGrp="1"/>
          </p:cNvSpPr>
          <p:nvPr/>
        </p:nvSpPr>
        <p:spPr>
          <a:xfrm>
            <a:off x="1744394" y="978051"/>
            <a:ext cx="5688371" cy="366727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6509A"/>
                </a:solidFill>
              </a:rPr>
              <a:t>Make sure the chapter is in line with the School’s requirements.</a:t>
            </a:r>
          </a:p>
          <a:p>
            <a:r>
              <a:rPr lang="en-US" dirty="0">
                <a:solidFill>
                  <a:srgbClr val="56509A"/>
                </a:solidFill>
              </a:rPr>
              <a:t>Ensure that you are getting the School’s recognition as a student organization on campus.</a:t>
            </a:r>
          </a:p>
          <a:p>
            <a:r>
              <a:rPr lang="en-US" dirty="0">
                <a:solidFill>
                  <a:srgbClr val="56509A"/>
                </a:solidFill>
              </a:rPr>
              <a:t>Ensure you have visibility as a student organization on campus.</a:t>
            </a:r>
          </a:p>
          <a:p>
            <a:r>
              <a:rPr lang="en-US" dirty="0">
                <a:solidFill>
                  <a:srgbClr val="56509A"/>
                </a:solidFill>
              </a:rPr>
              <a:t>Use resources available to you as a student organization! </a:t>
            </a:r>
          </a:p>
        </p:txBody>
      </p:sp>
    </p:spTree>
    <p:extLst>
      <p:ext uri="{BB962C8B-B14F-4D97-AF65-F5344CB8AC3E}">
        <p14:creationId xmlns:p14="http://schemas.microsoft.com/office/powerpoint/2010/main" val="289781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03522-3B8D-46CD-1C09-4190A80F83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16" y="1705428"/>
            <a:ext cx="1999941" cy="2111937"/>
          </a:xfrm>
          <a:prstGeom prst="rect">
            <a:avLst/>
          </a:prstGeom>
        </p:spPr>
      </p:pic>
      <p:pic>
        <p:nvPicPr>
          <p:cNvPr id="5" name="Picture 4">
            <a:extLst>
              <a:ext uri="{FF2B5EF4-FFF2-40B4-BE49-F238E27FC236}">
                <a16:creationId xmlns:a16="http://schemas.microsoft.com/office/drawing/2014/main" id="{5D1F25EF-C680-9285-BA7A-B33E8E592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736" y="1973090"/>
            <a:ext cx="1445024" cy="1445024"/>
          </a:xfrm>
          <a:prstGeom prst="rect">
            <a:avLst/>
          </a:prstGeom>
        </p:spPr>
      </p:pic>
      <p:sp>
        <p:nvSpPr>
          <p:cNvPr id="6" name="TextBox 5">
            <a:extLst>
              <a:ext uri="{FF2B5EF4-FFF2-40B4-BE49-F238E27FC236}">
                <a16:creationId xmlns:a16="http://schemas.microsoft.com/office/drawing/2014/main" id="{E6424982-DE35-3FE9-E188-9F7B8A1905FA}"/>
              </a:ext>
            </a:extLst>
          </p:cNvPr>
          <p:cNvSpPr txBox="1"/>
          <p:nvPr/>
        </p:nvSpPr>
        <p:spPr>
          <a:xfrm>
            <a:off x="2103251" y="1973090"/>
            <a:ext cx="5145314" cy="1938992"/>
          </a:xfrm>
          <a:prstGeom prst="rect">
            <a:avLst/>
          </a:prstGeom>
          <a:solidFill>
            <a:schemeClr val="accent4">
              <a:lumMod val="75000"/>
            </a:schemeClr>
          </a:solidFill>
        </p:spPr>
        <p:txBody>
          <a:bodyPr wrap="square" rtlCol="0">
            <a:spAutoFit/>
          </a:bodyPr>
          <a:lstStyle/>
          <a:p>
            <a:pPr algn="ctr"/>
            <a:r>
              <a:rPr lang="en-US" sz="4000" dirty="0">
                <a:solidFill>
                  <a:schemeClr val="bg1"/>
                </a:solidFill>
                <a:latin typeface="Californian FB" panose="0207040306080B030204" pitchFamily="18" charset="0"/>
              </a:rPr>
              <a:t>Student &amp; Collegiate Chapter Leader Workshop</a:t>
            </a:r>
            <a:endParaRPr lang="en-US" dirty="0">
              <a:solidFill>
                <a:schemeClr val="bg1"/>
              </a:solidFill>
            </a:endParaRPr>
          </a:p>
        </p:txBody>
      </p:sp>
      <p:sp>
        <p:nvSpPr>
          <p:cNvPr id="8" name="TextBox 7">
            <a:extLst>
              <a:ext uri="{FF2B5EF4-FFF2-40B4-BE49-F238E27FC236}">
                <a16:creationId xmlns:a16="http://schemas.microsoft.com/office/drawing/2014/main" id="{59158E71-4C62-41B5-1733-3B4CD89C6435}"/>
              </a:ext>
            </a:extLst>
          </p:cNvPr>
          <p:cNvSpPr txBox="1"/>
          <p:nvPr/>
        </p:nvSpPr>
        <p:spPr>
          <a:xfrm>
            <a:off x="2001982" y="270164"/>
            <a:ext cx="5145314" cy="584775"/>
          </a:xfrm>
          <a:prstGeom prst="rect">
            <a:avLst/>
          </a:prstGeom>
          <a:noFill/>
        </p:spPr>
        <p:txBody>
          <a:bodyPr wrap="square" rtlCol="0">
            <a:spAutoFit/>
          </a:bodyPr>
          <a:lstStyle/>
          <a:p>
            <a:pPr algn="ctr"/>
            <a:r>
              <a:rPr lang="en-US" sz="3200" dirty="0">
                <a:latin typeface="Californian FB" panose="0207040306080B030204" pitchFamily="18" charset="0"/>
              </a:rPr>
              <a:t>Welcome WAI Members!</a:t>
            </a:r>
          </a:p>
        </p:txBody>
      </p:sp>
    </p:spTree>
    <p:extLst>
      <p:ext uri="{BB962C8B-B14F-4D97-AF65-F5344CB8AC3E}">
        <p14:creationId xmlns:p14="http://schemas.microsoft.com/office/powerpoint/2010/main" val="208529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E35CE-6C2D-B955-03A1-ACE8C9298C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EC5B52-55BD-FB59-6339-BE0E790BD1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6" name="TextBox 5">
            <a:extLst>
              <a:ext uri="{FF2B5EF4-FFF2-40B4-BE49-F238E27FC236}">
                <a16:creationId xmlns:a16="http://schemas.microsoft.com/office/drawing/2014/main" id="{AECDEF7B-F11B-31F4-5316-2327F4C6FB9F}"/>
              </a:ext>
            </a:extLst>
          </p:cNvPr>
          <p:cNvSpPr txBox="1"/>
          <p:nvPr/>
        </p:nvSpPr>
        <p:spPr>
          <a:xfrm>
            <a:off x="1064624" y="175013"/>
            <a:ext cx="6487622" cy="646331"/>
          </a:xfrm>
          <a:prstGeom prst="rect">
            <a:avLst/>
          </a:prstGeom>
          <a:noFill/>
        </p:spPr>
        <p:txBody>
          <a:bodyPr wrap="square" rtlCol="0">
            <a:spAutoFit/>
          </a:bodyPr>
          <a:lstStyle/>
          <a:p>
            <a:pPr algn="ctr"/>
            <a:r>
              <a:rPr lang="en-US" sz="3600" dirty="0">
                <a:latin typeface="Californian FB" panose="0207040306080B030204" pitchFamily="18" charset="0"/>
              </a:rPr>
              <a:t>Recruiting Members on Campus</a:t>
            </a:r>
          </a:p>
        </p:txBody>
      </p:sp>
      <p:sp>
        <p:nvSpPr>
          <p:cNvPr id="2" name="Content Placeholder 2">
            <a:extLst>
              <a:ext uri="{FF2B5EF4-FFF2-40B4-BE49-F238E27FC236}">
                <a16:creationId xmlns:a16="http://schemas.microsoft.com/office/drawing/2014/main" id="{DF332CAC-6CD9-2244-B56E-AEF1784A5495}"/>
              </a:ext>
            </a:extLst>
          </p:cNvPr>
          <p:cNvSpPr>
            <a:spLocks noGrp="1"/>
          </p:cNvSpPr>
          <p:nvPr/>
        </p:nvSpPr>
        <p:spPr>
          <a:xfrm>
            <a:off x="672275" y="1084216"/>
            <a:ext cx="4821646" cy="38223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56509A"/>
                </a:solidFill>
              </a:rPr>
              <a:t>You have to give them the </a:t>
            </a:r>
            <a:r>
              <a:rPr lang="en-US" sz="2200" b="1" i="1" u="sng" dirty="0">
                <a:solidFill>
                  <a:srgbClr val="56509A"/>
                </a:solidFill>
              </a:rPr>
              <a:t>WHY</a:t>
            </a:r>
            <a:r>
              <a:rPr lang="en-US" sz="2200" dirty="0">
                <a:solidFill>
                  <a:srgbClr val="56509A"/>
                </a:solidFill>
              </a:rPr>
              <a:t>.</a:t>
            </a:r>
          </a:p>
          <a:p>
            <a:r>
              <a:rPr lang="en-US" sz="2200" dirty="0">
                <a:solidFill>
                  <a:srgbClr val="56509A"/>
                </a:solidFill>
              </a:rPr>
              <a:t>Why should I join </a:t>
            </a:r>
            <a:r>
              <a:rPr lang="en-US" sz="2200" i="1" dirty="0">
                <a:solidFill>
                  <a:srgbClr val="56509A"/>
                </a:solidFill>
              </a:rPr>
              <a:t>ANOTHER</a:t>
            </a:r>
            <a:r>
              <a:rPr lang="en-US" sz="2200" dirty="0">
                <a:solidFill>
                  <a:srgbClr val="56509A"/>
                </a:solidFill>
              </a:rPr>
              <a:t> student organization?</a:t>
            </a:r>
          </a:p>
          <a:p>
            <a:r>
              <a:rPr lang="en-US" sz="2200" dirty="0">
                <a:solidFill>
                  <a:srgbClr val="56509A"/>
                </a:solidFill>
              </a:rPr>
              <a:t>Why is this organization more important than all the others who are talking to me?</a:t>
            </a:r>
          </a:p>
          <a:p>
            <a:r>
              <a:rPr lang="en-US" sz="2200" dirty="0">
                <a:solidFill>
                  <a:srgbClr val="56509A"/>
                </a:solidFill>
              </a:rPr>
              <a:t>Why do I  want to juggle student life, a job, classes, volunteering, and extracurriculars? What’s in it for me?</a:t>
            </a:r>
          </a:p>
        </p:txBody>
      </p:sp>
      <p:pic>
        <p:nvPicPr>
          <p:cNvPr id="7" name="Picture 6" descr="A blue surface with a blue paper with a question mark on it">
            <a:extLst>
              <a:ext uri="{FF2B5EF4-FFF2-40B4-BE49-F238E27FC236}">
                <a16:creationId xmlns:a16="http://schemas.microsoft.com/office/drawing/2014/main" id="{36C0FC8C-ABDE-11CB-A7DD-3384F718B5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21584" y="1747865"/>
            <a:ext cx="2819646" cy="1817587"/>
          </a:xfrm>
          <a:prstGeom prst="rect">
            <a:avLst/>
          </a:prstGeom>
        </p:spPr>
      </p:pic>
    </p:spTree>
    <p:extLst>
      <p:ext uri="{BB962C8B-B14F-4D97-AF65-F5344CB8AC3E}">
        <p14:creationId xmlns:p14="http://schemas.microsoft.com/office/powerpoint/2010/main" val="2684307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61426-84D0-8EE4-D6D7-6D295961EF1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73CC7F-569E-9CF3-1E5C-6D9F7DAAC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6" name="TextBox 5">
            <a:extLst>
              <a:ext uri="{FF2B5EF4-FFF2-40B4-BE49-F238E27FC236}">
                <a16:creationId xmlns:a16="http://schemas.microsoft.com/office/drawing/2014/main" id="{3E7EF76A-6333-2246-37CE-85EF9429A993}"/>
              </a:ext>
            </a:extLst>
          </p:cNvPr>
          <p:cNvSpPr txBox="1"/>
          <p:nvPr/>
        </p:nvSpPr>
        <p:spPr>
          <a:xfrm>
            <a:off x="1064624" y="175013"/>
            <a:ext cx="6487622" cy="646331"/>
          </a:xfrm>
          <a:prstGeom prst="rect">
            <a:avLst/>
          </a:prstGeom>
          <a:noFill/>
        </p:spPr>
        <p:txBody>
          <a:bodyPr wrap="square" rtlCol="0">
            <a:spAutoFit/>
          </a:bodyPr>
          <a:lstStyle/>
          <a:p>
            <a:pPr algn="ctr"/>
            <a:r>
              <a:rPr lang="en-US" sz="3600" dirty="0">
                <a:latin typeface="Californian FB" panose="0207040306080B030204" pitchFamily="18" charset="0"/>
              </a:rPr>
              <a:t>Freshman Outreach</a:t>
            </a:r>
          </a:p>
        </p:txBody>
      </p:sp>
      <p:sp>
        <p:nvSpPr>
          <p:cNvPr id="4" name="Content Placeholder 3">
            <a:extLst>
              <a:ext uri="{FF2B5EF4-FFF2-40B4-BE49-F238E27FC236}">
                <a16:creationId xmlns:a16="http://schemas.microsoft.com/office/drawing/2014/main" id="{6D81997B-FE42-FE37-B939-0CCA1B65E630}"/>
              </a:ext>
            </a:extLst>
          </p:cNvPr>
          <p:cNvSpPr>
            <a:spLocks noGrp="1"/>
          </p:cNvSpPr>
          <p:nvPr/>
        </p:nvSpPr>
        <p:spPr>
          <a:xfrm>
            <a:off x="640080" y="1169406"/>
            <a:ext cx="4273006" cy="301899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56509A"/>
                </a:solidFill>
              </a:rPr>
              <a:t>Start early! Let new students know WAI is an available resource ASAP. </a:t>
            </a:r>
          </a:p>
          <a:p>
            <a:r>
              <a:rPr lang="en-US">
                <a:solidFill>
                  <a:srgbClr val="56509A"/>
                </a:solidFill>
              </a:rPr>
              <a:t>Drop by student orientations or a class the new students are attending. Have you considered recruiting OUTSIDE of the traditional aviation program?</a:t>
            </a:r>
          </a:p>
          <a:p>
            <a:r>
              <a:rPr lang="en-US">
                <a:solidFill>
                  <a:srgbClr val="56509A"/>
                </a:solidFill>
              </a:rPr>
              <a:t>Highlight what makes WAI and the chapter different from other organizations on campus. </a:t>
            </a:r>
          </a:p>
          <a:p>
            <a:r>
              <a:rPr lang="en-US">
                <a:solidFill>
                  <a:srgbClr val="56509A"/>
                </a:solidFill>
              </a:rPr>
              <a:t>Make joining a clear and easy process! New students are already overwhelmed.</a:t>
            </a:r>
          </a:p>
        </p:txBody>
      </p:sp>
      <p:pic>
        <p:nvPicPr>
          <p:cNvPr id="1026" name="Picture 2">
            <a:extLst>
              <a:ext uri="{FF2B5EF4-FFF2-40B4-BE49-F238E27FC236}">
                <a16:creationId xmlns:a16="http://schemas.microsoft.com/office/drawing/2014/main" id="{A93EE2BE-E5A5-F46C-C15E-701CD2BB9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000" y="1234441"/>
            <a:ext cx="3181201" cy="244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7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06948-62B7-91CA-E660-71DB655F51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0DB5741-6C33-6CAC-C5FF-A6C9F003B3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6" name="TextBox 5">
            <a:extLst>
              <a:ext uri="{FF2B5EF4-FFF2-40B4-BE49-F238E27FC236}">
                <a16:creationId xmlns:a16="http://schemas.microsoft.com/office/drawing/2014/main" id="{D29C0D60-BE65-48D7-A9EC-9C26AA046A84}"/>
              </a:ext>
            </a:extLst>
          </p:cNvPr>
          <p:cNvSpPr txBox="1"/>
          <p:nvPr/>
        </p:nvSpPr>
        <p:spPr>
          <a:xfrm>
            <a:off x="1064624" y="175013"/>
            <a:ext cx="6487622" cy="646331"/>
          </a:xfrm>
          <a:prstGeom prst="rect">
            <a:avLst/>
          </a:prstGeom>
          <a:noFill/>
        </p:spPr>
        <p:txBody>
          <a:bodyPr wrap="square" rtlCol="0">
            <a:spAutoFit/>
          </a:bodyPr>
          <a:lstStyle/>
          <a:p>
            <a:pPr algn="ctr"/>
            <a:r>
              <a:rPr lang="en-US" sz="3600" dirty="0">
                <a:latin typeface="Californian FB" panose="0207040306080B030204" pitchFamily="18" charset="0"/>
              </a:rPr>
              <a:t>Recruiting Members on Campus</a:t>
            </a:r>
          </a:p>
        </p:txBody>
      </p:sp>
      <p:sp>
        <p:nvSpPr>
          <p:cNvPr id="2" name="Content Placeholder 3">
            <a:extLst>
              <a:ext uri="{FF2B5EF4-FFF2-40B4-BE49-F238E27FC236}">
                <a16:creationId xmlns:a16="http://schemas.microsoft.com/office/drawing/2014/main" id="{9811C981-CC0C-AA8D-8C1B-48DFBD9B5FC7}"/>
              </a:ext>
            </a:extLst>
          </p:cNvPr>
          <p:cNvSpPr>
            <a:spLocks noGrp="1"/>
          </p:cNvSpPr>
          <p:nvPr/>
        </p:nvSpPr>
        <p:spPr>
          <a:xfrm>
            <a:off x="4518668" y="1116875"/>
            <a:ext cx="3912325" cy="365106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56509A"/>
                </a:solidFill>
              </a:rPr>
              <a:t>Ideas for Recruiting: </a:t>
            </a:r>
          </a:p>
          <a:p>
            <a:pPr lvl="1"/>
            <a:r>
              <a:rPr lang="en-US">
                <a:solidFill>
                  <a:srgbClr val="56509A"/>
                </a:solidFill>
              </a:rPr>
              <a:t>Involvement with incoming Freshmen</a:t>
            </a:r>
          </a:p>
          <a:p>
            <a:pPr lvl="1"/>
            <a:r>
              <a:rPr lang="en-US">
                <a:solidFill>
                  <a:srgbClr val="56509A"/>
                </a:solidFill>
              </a:rPr>
              <a:t>Address the ladies </a:t>
            </a:r>
            <a:r>
              <a:rPr lang="en-US" b="1" i="1" u="sng">
                <a:solidFill>
                  <a:srgbClr val="56509A"/>
                </a:solidFill>
              </a:rPr>
              <a:t>AND</a:t>
            </a:r>
            <a:r>
              <a:rPr lang="en-US">
                <a:solidFill>
                  <a:srgbClr val="56509A"/>
                </a:solidFill>
              </a:rPr>
              <a:t> gentlemen membership ratio on campus</a:t>
            </a:r>
          </a:p>
          <a:p>
            <a:pPr lvl="1"/>
            <a:r>
              <a:rPr lang="en-US">
                <a:solidFill>
                  <a:srgbClr val="56509A"/>
                </a:solidFill>
              </a:rPr>
              <a:t>Community outreach and volunteerism events</a:t>
            </a:r>
          </a:p>
          <a:p>
            <a:pPr lvl="1"/>
            <a:r>
              <a:rPr lang="en-US">
                <a:solidFill>
                  <a:srgbClr val="56509A"/>
                </a:solidFill>
              </a:rPr>
              <a:t>Activities on campus, study groups, etc.</a:t>
            </a:r>
          </a:p>
          <a:p>
            <a:pPr lvl="1"/>
            <a:r>
              <a:rPr lang="en-US">
                <a:solidFill>
                  <a:srgbClr val="56509A"/>
                </a:solidFill>
              </a:rPr>
              <a:t>Utilize the WAI Mentorship program and the lifetime benefits of creating these relationships</a:t>
            </a:r>
          </a:p>
          <a:p>
            <a:pPr lvl="1"/>
            <a:r>
              <a:rPr lang="en-US">
                <a:solidFill>
                  <a:srgbClr val="56509A"/>
                </a:solidFill>
              </a:rPr>
              <a:t>Whatever you do, make it </a:t>
            </a:r>
            <a:r>
              <a:rPr lang="en-US" b="1" i="1">
                <a:solidFill>
                  <a:srgbClr val="56509A"/>
                </a:solidFill>
              </a:rPr>
              <a:t>FUN</a:t>
            </a:r>
            <a:r>
              <a:rPr lang="en-US" i="1">
                <a:solidFill>
                  <a:srgbClr val="56509A"/>
                </a:solidFill>
              </a:rPr>
              <a:t>!</a:t>
            </a:r>
            <a:r>
              <a:rPr lang="en-US">
                <a:solidFill>
                  <a:srgbClr val="56509A"/>
                </a:solidFill>
              </a:rPr>
              <a:t> Chapter BBQs, day trips, potluck dinners, pizza socials, movie nights, etc.</a:t>
            </a:r>
          </a:p>
        </p:txBody>
      </p:sp>
      <p:pic>
        <p:nvPicPr>
          <p:cNvPr id="2050" name="Picture 2">
            <a:extLst>
              <a:ext uri="{FF2B5EF4-FFF2-40B4-BE49-F238E27FC236}">
                <a16:creationId xmlns:a16="http://schemas.microsoft.com/office/drawing/2014/main" id="{85D93D6F-3718-EE05-1A78-B9E7D52D8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01" y="966652"/>
            <a:ext cx="2930412" cy="22851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D09AC27-8646-5B3B-975A-EBE36063E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706" y="2838377"/>
            <a:ext cx="2644118" cy="205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10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737B5-C715-3D30-2B6B-9F7F9DE444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88FA3DF-CC4D-09DA-20A6-D72760D10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4" name="Title 1">
            <a:extLst>
              <a:ext uri="{FF2B5EF4-FFF2-40B4-BE49-F238E27FC236}">
                <a16:creationId xmlns:a16="http://schemas.microsoft.com/office/drawing/2014/main" id="{7087815B-B79A-EF4E-ABF7-96664770A858}"/>
              </a:ext>
            </a:extLst>
          </p:cNvPr>
          <p:cNvSpPr>
            <a:spLocks noGrp="1"/>
          </p:cNvSpPr>
          <p:nvPr/>
        </p:nvSpPr>
        <p:spPr>
          <a:xfrm>
            <a:off x="254725" y="0"/>
            <a:ext cx="7341326" cy="1106858"/>
          </a:xfrm>
          <a:prstGeom prst="rect">
            <a:avLst/>
          </a:prstGeom>
        </p:spPr>
        <p:txBody>
          <a:bodyPr vert="horz" lIns="91440" tIns="45720" rIns="91440" bIns="45720" rtlCol="0" anchor="t">
            <a:normAutofit fontScale="67500" lnSpcReduction="20000"/>
          </a:bodyPr>
          <a:lstStyle>
            <a:lvl1pPr algn="l" defTabSz="914400" rtl="0" eaLnBrk="1" latinLnBrk="0" hangingPunct="1">
              <a:lnSpc>
                <a:spcPts val="3800"/>
              </a:lnSpc>
              <a:spcBef>
                <a:spcPct val="0"/>
              </a:spcBef>
              <a:spcAft>
                <a:spcPts val="0"/>
              </a:spcAft>
              <a:buNone/>
              <a:defRPr sz="4400" kern="1200">
                <a:solidFill>
                  <a:schemeClr val="tx1">
                    <a:lumMod val="65000"/>
                    <a:lumOff val="35000"/>
                  </a:schemeClr>
                </a:solidFill>
                <a:effectLst/>
                <a:latin typeface="+mj-lt"/>
                <a:ea typeface="+mj-ea"/>
                <a:cs typeface="+mj-cs"/>
              </a:defRPr>
            </a:lvl1pPr>
          </a:lstStyle>
          <a:p>
            <a:r>
              <a:rPr lang="en-US" sz="3600" dirty="0"/>
              <a:t>	</a:t>
            </a:r>
            <a:r>
              <a:rPr lang="en-US" sz="3600" b="1" dirty="0">
                <a:solidFill>
                  <a:srgbClr val="56509A"/>
                </a:solidFill>
              </a:rPr>
              <a:t>Unique Challenge: Succession Planning</a:t>
            </a:r>
            <a:br>
              <a:rPr lang="en-US" sz="3600" b="1" dirty="0">
                <a:solidFill>
                  <a:srgbClr val="56509A"/>
                </a:solidFill>
              </a:rPr>
            </a:br>
            <a:r>
              <a:rPr lang="en-US" sz="3600" b="1" dirty="0">
                <a:solidFill>
                  <a:srgbClr val="56509A"/>
                </a:solidFill>
              </a:rPr>
              <a:t>	Student Chapters Experience Constant Change</a:t>
            </a:r>
          </a:p>
        </p:txBody>
      </p:sp>
      <p:sp>
        <p:nvSpPr>
          <p:cNvPr id="5" name="Content Placeholder 2">
            <a:extLst>
              <a:ext uri="{FF2B5EF4-FFF2-40B4-BE49-F238E27FC236}">
                <a16:creationId xmlns:a16="http://schemas.microsoft.com/office/drawing/2014/main" id="{DF332CAC-6CD9-2244-B56E-AEF1784A5495}"/>
              </a:ext>
            </a:extLst>
          </p:cNvPr>
          <p:cNvSpPr>
            <a:spLocks noGrp="1"/>
          </p:cNvSpPr>
          <p:nvPr/>
        </p:nvSpPr>
        <p:spPr>
          <a:xfrm>
            <a:off x="679268" y="1476101"/>
            <a:ext cx="4364446" cy="322112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rgbClr val="56509A"/>
                </a:solidFill>
                <a:latin typeface="Calibri" panose="020F0502020204030204" pitchFamily="34" charset="0"/>
                <a:cs typeface="Calibri" panose="020F0502020204030204" pitchFamily="34" charset="0"/>
              </a:rPr>
              <a:t>Why should I become an officer?</a:t>
            </a:r>
          </a:p>
          <a:p>
            <a:r>
              <a:rPr lang="en-US" sz="3200">
                <a:solidFill>
                  <a:srgbClr val="56509A"/>
                </a:solidFill>
                <a:latin typeface="Calibri" panose="020F0502020204030204" pitchFamily="34" charset="0"/>
                <a:cs typeface="Calibri" panose="020F0502020204030204" pitchFamily="34" charset="0"/>
              </a:rPr>
              <a:t>How do you find individuals invested in WAI, not looking for something to add to their resume?</a:t>
            </a:r>
          </a:p>
          <a:p>
            <a:r>
              <a:rPr lang="en-US" sz="3200">
                <a:solidFill>
                  <a:srgbClr val="56509A"/>
                </a:solidFill>
                <a:latin typeface="Calibri" panose="020F0502020204030204" pitchFamily="34" charset="0"/>
                <a:cs typeface="Calibri" panose="020F0502020204030204" pitchFamily="34" charset="0"/>
              </a:rPr>
              <a:t>How do you hold your elections?</a:t>
            </a:r>
          </a:p>
          <a:p>
            <a:r>
              <a:rPr lang="en-US" sz="3200">
                <a:solidFill>
                  <a:srgbClr val="56509A"/>
                </a:solidFill>
                <a:latin typeface="Calibri" panose="020F0502020204030204" pitchFamily="34" charset="0"/>
                <a:cs typeface="Calibri" panose="020F0502020204030204" pitchFamily="34" charset="0"/>
              </a:rPr>
              <a:t>What are the terms of your officers?</a:t>
            </a:r>
          </a:p>
          <a:p>
            <a:r>
              <a:rPr lang="en-US" sz="3200">
                <a:solidFill>
                  <a:srgbClr val="56509A"/>
                </a:solidFill>
                <a:latin typeface="Calibri" panose="020F0502020204030204" pitchFamily="34" charset="0"/>
                <a:cs typeface="Calibri" panose="020F0502020204030204" pitchFamily="34" charset="0"/>
              </a:rPr>
              <a:t>How do you dismiss officers if it becomes necessary?</a:t>
            </a:r>
          </a:p>
          <a:p>
            <a:r>
              <a:rPr lang="en-US" sz="3200">
                <a:solidFill>
                  <a:srgbClr val="56509A"/>
                </a:solidFill>
                <a:latin typeface="Calibri" panose="020F0502020204030204" pitchFamily="34" charset="0"/>
                <a:cs typeface="Calibri" panose="020F0502020204030204" pitchFamily="34" charset="0"/>
              </a:rPr>
              <a:t>What do you use to guide your chapter?</a:t>
            </a:r>
          </a:p>
          <a:p>
            <a:pPr marL="0" indent="0">
              <a:buNone/>
            </a:pPr>
            <a:endParaRPr lang="en-US">
              <a:solidFill>
                <a:schemeClr val="tx2"/>
              </a:solidFill>
            </a:endParaRPr>
          </a:p>
          <a:p>
            <a:pPr marL="0" indent="0">
              <a:buNone/>
            </a:pPr>
            <a:endParaRPr lang="en-US">
              <a:solidFill>
                <a:schemeClr val="tx2"/>
              </a:solidFill>
            </a:endParaRPr>
          </a:p>
        </p:txBody>
      </p:sp>
      <p:pic>
        <p:nvPicPr>
          <p:cNvPr id="8" name="Picture 7" descr="A yellow sign with black text">
            <a:extLst>
              <a:ext uri="{FF2B5EF4-FFF2-40B4-BE49-F238E27FC236}">
                <a16:creationId xmlns:a16="http://schemas.microsoft.com/office/drawing/2014/main" id="{195A5DDD-28D9-60BC-7F27-6FBBCB94720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46189" y="1625055"/>
            <a:ext cx="3682275" cy="2050143"/>
          </a:xfrm>
          <a:prstGeom prst="rect">
            <a:avLst/>
          </a:prstGeom>
          <a:ln w="9525">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0069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E57FB-A1CF-FF26-6A17-E98407FD8A2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788902A-8E4C-CC08-E079-D465C8075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16" y="1705428"/>
            <a:ext cx="1999941" cy="2111937"/>
          </a:xfrm>
          <a:prstGeom prst="rect">
            <a:avLst/>
          </a:prstGeom>
        </p:spPr>
      </p:pic>
      <p:pic>
        <p:nvPicPr>
          <p:cNvPr id="5" name="Picture 4">
            <a:extLst>
              <a:ext uri="{FF2B5EF4-FFF2-40B4-BE49-F238E27FC236}">
                <a16:creationId xmlns:a16="http://schemas.microsoft.com/office/drawing/2014/main" id="{AFE240F9-8368-BCEA-A51D-CDCAA8BF0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736" y="1973090"/>
            <a:ext cx="1445024" cy="1445024"/>
          </a:xfrm>
          <a:prstGeom prst="rect">
            <a:avLst/>
          </a:prstGeom>
        </p:spPr>
      </p:pic>
      <p:sp>
        <p:nvSpPr>
          <p:cNvPr id="6" name="TextBox 5">
            <a:extLst>
              <a:ext uri="{FF2B5EF4-FFF2-40B4-BE49-F238E27FC236}">
                <a16:creationId xmlns:a16="http://schemas.microsoft.com/office/drawing/2014/main" id="{18252E6A-EDA0-F4DF-43D5-783D2CAF2FEA}"/>
              </a:ext>
            </a:extLst>
          </p:cNvPr>
          <p:cNvSpPr txBox="1"/>
          <p:nvPr/>
        </p:nvSpPr>
        <p:spPr>
          <a:xfrm>
            <a:off x="2061047" y="1973090"/>
            <a:ext cx="5145314" cy="1323439"/>
          </a:xfrm>
          <a:prstGeom prst="rect">
            <a:avLst/>
          </a:prstGeom>
          <a:solidFill>
            <a:schemeClr val="accent4">
              <a:lumMod val="75000"/>
            </a:schemeClr>
          </a:solidFill>
        </p:spPr>
        <p:txBody>
          <a:bodyPr wrap="square" rtlCol="0">
            <a:spAutoFit/>
          </a:bodyPr>
          <a:lstStyle/>
          <a:p>
            <a:pPr algn="ctr"/>
            <a:r>
              <a:rPr lang="en-US" sz="4000" dirty="0">
                <a:solidFill>
                  <a:schemeClr val="bg1"/>
                </a:solidFill>
                <a:latin typeface="Californian FB" panose="0207040306080B030204" pitchFamily="18" charset="0"/>
              </a:rPr>
              <a:t>Chapter Tools &amp; Resources</a:t>
            </a:r>
            <a:endParaRPr lang="en-US" dirty="0">
              <a:solidFill>
                <a:schemeClr val="bg1"/>
              </a:solidFill>
            </a:endParaRPr>
          </a:p>
        </p:txBody>
      </p:sp>
    </p:spTree>
    <p:extLst>
      <p:ext uri="{BB962C8B-B14F-4D97-AF65-F5344CB8AC3E}">
        <p14:creationId xmlns:p14="http://schemas.microsoft.com/office/powerpoint/2010/main" val="335970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E8475-CD2E-2757-9548-8D35E20785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52FA8D-ADF4-5EA2-EF5D-63A9C49068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pic>
        <p:nvPicPr>
          <p:cNvPr id="5" name="Picture 4">
            <a:extLst>
              <a:ext uri="{FF2B5EF4-FFF2-40B4-BE49-F238E27FC236}">
                <a16:creationId xmlns:a16="http://schemas.microsoft.com/office/drawing/2014/main" id="{01AF83EC-468D-9165-799B-28285F8BE2BB}"/>
              </a:ext>
            </a:extLst>
          </p:cNvPr>
          <p:cNvPicPr>
            <a:picLocks noChangeAspect="1"/>
          </p:cNvPicPr>
          <p:nvPr/>
        </p:nvPicPr>
        <p:blipFill>
          <a:blip r:embed="rId3"/>
          <a:stretch>
            <a:fillRect/>
          </a:stretch>
        </p:blipFill>
        <p:spPr>
          <a:xfrm>
            <a:off x="242204" y="619482"/>
            <a:ext cx="5525047" cy="1784814"/>
          </a:xfrm>
          <a:prstGeom prst="rect">
            <a:avLst/>
          </a:prstGeom>
          <a:ln w="9525">
            <a:solidFill>
              <a:schemeClr val="tx1"/>
            </a:solidFill>
          </a:ln>
        </p:spPr>
      </p:pic>
      <p:pic>
        <p:nvPicPr>
          <p:cNvPr id="7" name="Picture 6">
            <a:extLst>
              <a:ext uri="{FF2B5EF4-FFF2-40B4-BE49-F238E27FC236}">
                <a16:creationId xmlns:a16="http://schemas.microsoft.com/office/drawing/2014/main" id="{653F4588-2748-04B9-C2E0-19F986D8EC7C}"/>
              </a:ext>
            </a:extLst>
          </p:cNvPr>
          <p:cNvPicPr>
            <a:picLocks noChangeAspect="1"/>
          </p:cNvPicPr>
          <p:nvPr/>
        </p:nvPicPr>
        <p:blipFill>
          <a:blip r:embed="rId4"/>
          <a:stretch>
            <a:fillRect/>
          </a:stretch>
        </p:blipFill>
        <p:spPr>
          <a:xfrm>
            <a:off x="370367" y="2571750"/>
            <a:ext cx="5070313" cy="1902083"/>
          </a:xfrm>
          <a:prstGeom prst="rect">
            <a:avLst/>
          </a:prstGeom>
          <a:ln w="9525">
            <a:solidFill>
              <a:schemeClr val="tx1"/>
            </a:solidFill>
          </a:ln>
        </p:spPr>
      </p:pic>
      <p:pic>
        <p:nvPicPr>
          <p:cNvPr id="9" name="Picture 8">
            <a:extLst>
              <a:ext uri="{FF2B5EF4-FFF2-40B4-BE49-F238E27FC236}">
                <a16:creationId xmlns:a16="http://schemas.microsoft.com/office/drawing/2014/main" id="{EE63DB72-32C2-A266-9EE5-0BB3529F5ECD}"/>
              </a:ext>
            </a:extLst>
          </p:cNvPr>
          <p:cNvPicPr>
            <a:picLocks noChangeAspect="1"/>
          </p:cNvPicPr>
          <p:nvPr/>
        </p:nvPicPr>
        <p:blipFill>
          <a:blip r:embed="rId5"/>
          <a:stretch>
            <a:fillRect/>
          </a:stretch>
        </p:blipFill>
        <p:spPr>
          <a:xfrm>
            <a:off x="5341626" y="1834170"/>
            <a:ext cx="3694129" cy="1792805"/>
          </a:xfrm>
          <a:prstGeom prst="rect">
            <a:avLst/>
          </a:prstGeom>
          <a:ln w="9525">
            <a:solidFill>
              <a:schemeClr val="tx1"/>
            </a:solidFill>
          </a:ln>
        </p:spPr>
      </p:pic>
      <p:sp>
        <p:nvSpPr>
          <p:cNvPr id="10" name="TextBox 9">
            <a:extLst>
              <a:ext uri="{FF2B5EF4-FFF2-40B4-BE49-F238E27FC236}">
                <a16:creationId xmlns:a16="http://schemas.microsoft.com/office/drawing/2014/main" id="{E471F2CD-F48A-0DBC-8652-263D50B5AD65}"/>
              </a:ext>
            </a:extLst>
          </p:cNvPr>
          <p:cNvSpPr txBox="1"/>
          <p:nvPr/>
        </p:nvSpPr>
        <p:spPr>
          <a:xfrm>
            <a:off x="2188029" y="99960"/>
            <a:ext cx="3984171" cy="369332"/>
          </a:xfrm>
          <a:prstGeom prst="rect">
            <a:avLst/>
          </a:prstGeom>
          <a:solidFill>
            <a:srgbClr val="0070C0"/>
          </a:solidFill>
          <a:effectLst>
            <a:innerShdw blurRad="114300">
              <a:prstClr val="black"/>
            </a:innerShdw>
          </a:effectLst>
        </p:spPr>
        <p:txBody>
          <a:bodyPr wrap="square" rtlCol="0">
            <a:spAutoFit/>
          </a:bodyPr>
          <a:lstStyle/>
          <a:p>
            <a:r>
              <a:rPr lang="en-US" dirty="0"/>
              <a:t>https://www.wai.org/chapter-resources</a:t>
            </a:r>
          </a:p>
        </p:txBody>
      </p:sp>
      <p:pic>
        <p:nvPicPr>
          <p:cNvPr id="12" name="Picture 11">
            <a:extLst>
              <a:ext uri="{FF2B5EF4-FFF2-40B4-BE49-F238E27FC236}">
                <a16:creationId xmlns:a16="http://schemas.microsoft.com/office/drawing/2014/main" id="{089EF97B-23D0-3EAD-324C-3A781E893B76}"/>
              </a:ext>
            </a:extLst>
          </p:cNvPr>
          <p:cNvPicPr>
            <a:picLocks noChangeAspect="1"/>
          </p:cNvPicPr>
          <p:nvPr/>
        </p:nvPicPr>
        <p:blipFill>
          <a:blip r:embed="rId6"/>
          <a:stretch>
            <a:fillRect/>
          </a:stretch>
        </p:blipFill>
        <p:spPr>
          <a:xfrm>
            <a:off x="2188029" y="4530029"/>
            <a:ext cx="5448772" cy="457240"/>
          </a:xfrm>
          <a:prstGeom prst="rect">
            <a:avLst/>
          </a:prstGeom>
        </p:spPr>
      </p:pic>
    </p:spTree>
    <p:extLst>
      <p:ext uri="{BB962C8B-B14F-4D97-AF65-F5344CB8AC3E}">
        <p14:creationId xmlns:p14="http://schemas.microsoft.com/office/powerpoint/2010/main" val="2808669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83EE-3217-2B83-A025-B223F508E20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CF66EC8-1AD8-F39A-E6E2-1328413FA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2" name="TextBox 1">
            <a:extLst>
              <a:ext uri="{FF2B5EF4-FFF2-40B4-BE49-F238E27FC236}">
                <a16:creationId xmlns:a16="http://schemas.microsoft.com/office/drawing/2014/main" id="{38C9FBF4-6233-24BB-000D-82F3C451AAA8}"/>
              </a:ext>
            </a:extLst>
          </p:cNvPr>
          <p:cNvSpPr txBox="1"/>
          <p:nvPr/>
        </p:nvSpPr>
        <p:spPr>
          <a:xfrm>
            <a:off x="1285875" y="84631"/>
            <a:ext cx="6134100" cy="584775"/>
          </a:xfrm>
          <a:prstGeom prst="rect">
            <a:avLst/>
          </a:prstGeom>
          <a:noFill/>
        </p:spPr>
        <p:txBody>
          <a:bodyPr wrap="square" rtlCol="0">
            <a:spAutoFit/>
          </a:bodyPr>
          <a:lstStyle/>
          <a:p>
            <a:pPr algn="ctr"/>
            <a:r>
              <a:rPr lang="en-US" sz="3200" dirty="0">
                <a:latin typeface="Californian FB" panose="0207040306080B030204" pitchFamily="18" charset="0"/>
              </a:rPr>
              <a:t>Chapter Continuity Tool</a:t>
            </a:r>
          </a:p>
        </p:txBody>
      </p:sp>
      <p:sp>
        <p:nvSpPr>
          <p:cNvPr id="3" name="TextBox 2">
            <a:extLst>
              <a:ext uri="{FF2B5EF4-FFF2-40B4-BE49-F238E27FC236}">
                <a16:creationId xmlns:a16="http://schemas.microsoft.com/office/drawing/2014/main" id="{1C55573D-E745-81ED-A356-EC845DE7583F}"/>
              </a:ext>
            </a:extLst>
          </p:cNvPr>
          <p:cNvSpPr txBox="1"/>
          <p:nvPr/>
        </p:nvSpPr>
        <p:spPr>
          <a:xfrm>
            <a:off x="1181100" y="1631358"/>
            <a:ext cx="3133725" cy="2523768"/>
          </a:xfrm>
          <a:prstGeom prst="rect">
            <a:avLst/>
          </a:prstGeom>
          <a:noFill/>
        </p:spPr>
        <p:txBody>
          <a:bodyPr wrap="square" rtlCol="0">
            <a:spAutoFit/>
          </a:bodyPr>
          <a:lstStyle/>
          <a:p>
            <a:r>
              <a:rPr lang="en-US" sz="1600" dirty="0"/>
              <a:t>This includes (but is not limited to):</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Banking Information</a:t>
            </a:r>
          </a:p>
          <a:p>
            <a:pPr marL="285750" indent="-285750">
              <a:buFont typeface="Arial" panose="020B0604020202020204" pitchFamily="34" charset="0"/>
              <a:buChar char="•"/>
            </a:pPr>
            <a:r>
              <a:rPr lang="en-US" sz="1600" dirty="0"/>
              <a:t>Corporate &amp; Tax Information</a:t>
            </a:r>
          </a:p>
          <a:p>
            <a:pPr marL="285750" indent="-285750">
              <a:buFont typeface="Arial" panose="020B0604020202020204" pitchFamily="34" charset="0"/>
              <a:buChar char="•"/>
            </a:pPr>
            <a:r>
              <a:rPr lang="en-US" sz="1600" dirty="0"/>
              <a:t>Login</a:t>
            </a:r>
          </a:p>
          <a:p>
            <a:pPr marL="285750" indent="-285750">
              <a:buFont typeface="Arial" panose="020B0604020202020204" pitchFamily="34" charset="0"/>
              <a:buChar char="•"/>
            </a:pPr>
            <a:r>
              <a:rPr lang="en-US" sz="1600" dirty="0"/>
              <a:t>Organizational Calendar</a:t>
            </a:r>
          </a:p>
          <a:p>
            <a:pPr marL="285750" indent="-285750">
              <a:buFont typeface="Arial" panose="020B0604020202020204" pitchFamily="34" charset="0"/>
              <a:buChar char="•"/>
            </a:pPr>
            <a:r>
              <a:rPr lang="en-US" sz="1600" dirty="0"/>
              <a:t>Project &amp; Event Log</a:t>
            </a:r>
          </a:p>
          <a:p>
            <a:pPr marL="285750" indent="-285750">
              <a:buFont typeface="Arial" panose="020B0604020202020204" pitchFamily="34" charset="0"/>
              <a:buChar char="•"/>
            </a:pPr>
            <a:r>
              <a:rPr lang="en-US" sz="1600" dirty="0"/>
              <a:t>Officers &amp; Leadership</a:t>
            </a:r>
          </a:p>
          <a:p>
            <a:pPr marL="285750" indent="-285750">
              <a:buFont typeface="Arial" panose="020B0604020202020204" pitchFamily="34" charset="0"/>
              <a:buChar char="•"/>
            </a:pPr>
            <a:r>
              <a:rPr lang="en-US" sz="1600" dirty="0"/>
              <a:t>Committees</a:t>
            </a:r>
          </a:p>
          <a:p>
            <a:endParaRPr lang="en-US" sz="1400" dirty="0"/>
          </a:p>
        </p:txBody>
      </p:sp>
      <p:sp>
        <p:nvSpPr>
          <p:cNvPr id="4" name="TextBox 3">
            <a:extLst>
              <a:ext uri="{FF2B5EF4-FFF2-40B4-BE49-F238E27FC236}">
                <a16:creationId xmlns:a16="http://schemas.microsoft.com/office/drawing/2014/main" id="{93DBEECB-1731-9F4E-AC85-9F1CCC5E026D}"/>
              </a:ext>
            </a:extLst>
          </p:cNvPr>
          <p:cNvSpPr txBox="1"/>
          <p:nvPr/>
        </p:nvSpPr>
        <p:spPr>
          <a:xfrm>
            <a:off x="1181100" y="781050"/>
            <a:ext cx="6429375" cy="738664"/>
          </a:xfrm>
          <a:prstGeom prst="rect">
            <a:avLst/>
          </a:prstGeom>
          <a:solidFill>
            <a:schemeClr val="tx2">
              <a:lumMod val="40000"/>
              <a:lumOff val="60000"/>
            </a:schemeClr>
          </a:solidFill>
          <a:effectLst>
            <a:outerShdw blurRad="50800" dist="38100" dir="16200000" rotWithShape="0">
              <a:prstClr val="black">
                <a:alpha val="40000"/>
              </a:prstClr>
            </a:outerShdw>
          </a:effectLst>
        </p:spPr>
        <p:txBody>
          <a:bodyPr wrap="square" rtlCol="0">
            <a:spAutoFit/>
          </a:bodyPr>
          <a:lstStyle/>
          <a:p>
            <a:r>
              <a:rPr lang="en-US" sz="1400" dirty="0"/>
              <a:t>Maintaining accurate chapter documents and information is critical for supporting the chapter’s continued success and ensuring a smooth transition from one board to the next.</a:t>
            </a:r>
          </a:p>
        </p:txBody>
      </p:sp>
      <p:sp>
        <p:nvSpPr>
          <p:cNvPr id="10" name="TextBox 9">
            <a:extLst>
              <a:ext uri="{FF2B5EF4-FFF2-40B4-BE49-F238E27FC236}">
                <a16:creationId xmlns:a16="http://schemas.microsoft.com/office/drawing/2014/main" id="{79D37A32-4691-36F5-34A4-87FC205AE79D}"/>
              </a:ext>
            </a:extLst>
          </p:cNvPr>
          <p:cNvSpPr txBox="1"/>
          <p:nvPr/>
        </p:nvSpPr>
        <p:spPr>
          <a:xfrm>
            <a:off x="4572000" y="1934601"/>
            <a:ext cx="3848100"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rgbClr val="7E78B8"/>
                </a:solidFill>
              </a:rPr>
              <a:t>It is important to keep information up-to-date at all times!</a:t>
            </a:r>
          </a:p>
          <a:p>
            <a:pPr marL="285750" indent="-285750">
              <a:buFont typeface="Arial" panose="020B0604020202020204" pitchFamily="34" charset="0"/>
              <a:buChar char="•"/>
            </a:pPr>
            <a:r>
              <a:rPr lang="en-US" sz="1400" b="1" dirty="0">
                <a:solidFill>
                  <a:srgbClr val="7E78B8"/>
                </a:solidFill>
              </a:rPr>
              <a:t>Make sure designated board members have access to the designated information.</a:t>
            </a:r>
          </a:p>
          <a:p>
            <a:pPr marL="285750" indent="-285750">
              <a:buFont typeface="Arial" panose="020B0604020202020204" pitchFamily="34" charset="0"/>
              <a:buChar char="•"/>
            </a:pPr>
            <a:r>
              <a:rPr lang="en-US" sz="1400" b="1" dirty="0">
                <a:solidFill>
                  <a:srgbClr val="7E78B8"/>
                </a:solidFill>
              </a:rPr>
              <a:t>The file should be password-protected and/or saved in private folder with limited access. </a:t>
            </a:r>
          </a:p>
        </p:txBody>
      </p:sp>
      <p:sp>
        <p:nvSpPr>
          <p:cNvPr id="12" name="TextBox 11">
            <a:extLst>
              <a:ext uri="{FF2B5EF4-FFF2-40B4-BE49-F238E27FC236}">
                <a16:creationId xmlns:a16="http://schemas.microsoft.com/office/drawing/2014/main" id="{ABB806D9-602D-C846-7D5B-1B9CD2E44F8E}"/>
              </a:ext>
            </a:extLst>
          </p:cNvPr>
          <p:cNvSpPr txBox="1"/>
          <p:nvPr/>
        </p:nvSpPr>
        <p:spPr>
          <a:xfrm>
            <a:off x="1204912" y="4135204"/>
            <a:ext cx="6429375" cy="523220"/>
          </a:xfrm>
          <a:prstGeom prst="rect">
            <a:avLst/>
          </a:prstGeom>
          <a:solidFill>
            <a:schemeClr val="tx2">
              <a:lumMod val="40000"/>
              <a:lumOff val="60000"/>
            </a:schemeClr>
          </a:solidFill>
          <a:effectLst>
            <a:glow rad="139700">
              <a:schemeClr val="accent3">
                <a:satMod val="175000"/>
                <a:alpha val="40000"/>
              </a:schemeClr>
            </a:glow>
          </a:effectLst>
        </p:spPr>
        <p:txBody>
          <a:bodyPr wrap="square" rtlCol="0">
            <a:spAutoFit/>
          </a:bodyPr>
          <a:lstStyle/>
          <a:p>
            <a:r>
              <a:rPr lang="en-US" sz="2800" dirty="0"/>
              <a:t>Sample continuity tool can be found </a:t>
            </a:r>
            <a:r>
              <a:rPr lang="en-US" sz="2800" dirty="0">
                <a:hlinkClick r:id="rId3"/>
              </a:rPr>
              <a:t>here</a:t>
            </a:r>
            <a:r>
              <a:rPr lang="en-US" sz="2800" dirty="0"/>
              <a:t>!</a:t>
            </a:r>
          </a:p>
        </p:txBody>
      </p:sp>
    </p:spTree>
    <p:extLst>
      <p:ext uri="{BB962C8B-B14F-4D97-AF65-F5344CB8AC3E}">
        <p14:creationId xmlns:p14="http://schemas.microsoft.com/office/powerpoint/2010/main" val="1125877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218AF-E1EF-BF9B-5A20-8A9CDF09BB8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2245173-B9A6-2245-2B64-67C3C0C1F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2" name="TextBox 1">
            <a:extLst>
              <a:ext uri="{FF2B5EF4-FFF2-40B4-BE49-F238E27FC236}">
                <a16:creationId xmlns:a16="http://schemas.microsoft.com/office/drawing/2014/main" id="{FF7C84B7-2419-0403-9F1C-6D600F0CBA39}"/>
              </a:ext>
            </a:extLst>
          </p:cNvPr>
          <p:cNvSpPr txBox="1"/>
          <p:nvPr/>
        </p:nvSpPr>
        <p:spPr>
          <a:xfrm>
            <a:off x="1085850" y="84631"/>
            <a:ext cx="6334125" cy="584775"/>
          </a:xfrm>
          <a:prstGeom prst="rect">
            <a:avLst/>
          </a:prstGeom>
          <a:noFill/>
        </p:spPr>
        <p:txBody>
          <a:bodyPr wrap="square" rtlCol="0">
            <a:spAutoFit/>
          </a:bodyPr>
          <a:lstStyle/>
          <a:p>
            <a:pPr algn="ctr"/>
            <a:r>
              <a:rPr lang="en-US" sz="3200" dirty="0">
                <a:latin typeface="Californian FB" panose="0207040306080B030204" pitchFamily="18" charset="0"/>
              </a:rPr>
              <a:t>Chapter Continuity Tool - continued</a:t>
            </a:r>
          </a:p>
        </p:txBody>
      </p:sp>
      <p:sp>
        <p:nvSpPr>
          <p:cNvPr id="5" name="TextBox 4">
            <a:extLst>
              <a:ext uri="{FF2B5EF4-FFF2-40B4-BE49-F238E27FC236}">
                <a16:creationId xmlns:a16="http://schemas.microsoft.com/office/drawing/2014/main" id="{2437C76D-4DEB-E8A5-70B9-EA2B5ED8F948}"/>
              </a:ext>
            </a:extLst>
          </p:cNvPr>
          <p:cNvSpPr txBox="1"/>
          <p:nvPr/>
        </p:nvSpPr>
        <p:spPr>
          <a:xfrm>
            <a:off x="1030486" y="850381"/>
            <a:ext cx="6835630" cy="307777"/>
          </a:xfrm>
          <a:prstGeom prst="rect">
            <a:avLst/>
          </a:prstGeom>
          <a:solidFill>
            <a:schemeClr val="tx2">
              <a:lumMod val="40000"/>
              <a:lumOff val="60000"/>
            </a:schemeClr>
          </a:solidFill>
        </p:spPr>
        <p:txBody>
          <a:bodyPr wrap="square" rtlCol="0">
            <a:spAutoFit/>
          </a:bodyPr>
          <a:lstStyle/>
          <a:p>
            <a:r>
              <a:rPr lang="en-US" sz="1400" dirty="0"/>
              <a:t>Part of the continuity tool includes maintain chapter board/officer roles and responsibilities. </a:t>
            </a:r>
          </a:p>
        </p:txBody>
      </p:sp>
      <p:pic>
        <p:nvPicPr>
          <p:cNvPr id="8" name="Picture 7">
            <a:extLst>
              <a:ext uri="{FF2B5EF4-FFF2-40B4-BE49-F238E27FC236}">
                <a16:creationId xmlns:a16="http://schemas.microsoft.com/office/drawing/2014/main" id="{BC03B571-293E-2A08-EDF5-D465CF03BEED}"/>
              </a:ext>
            </a:extLst>
          </p:cNvPr>
          <p:cNvPicPr>
            <a:picLocks noChangeAspect="1"/>
          </p:cNvPicPr>
          <p:nvPr/>
        </p:nvPicPr>
        <p:blipFill>
          <a:blip r:embed="rId3"/>
          <a:stretch>
            <a:fillRect/>
          </a:stretch>
        </p:blipFill>
        <p:spPr>
          <a:xfrm>
            <a:off x="483051" y="1640266"/>
            <a:ext cx="1637583" cy="2000250"/>
          </a:xfrm>
          <a:prstGeom prst="rect">
            <a:avLst/>
          </a:prstGeom>
          <a:ln w="9525">
            <a:solidFill>
              <a:schemeClr val="tx1"/>
            </a:solidFill>
          </a:ln>
        </p:spPr>
      </p:pic>
      <p:pic>
        <p:nvPicPr>
          <p:cNvPr id="11" name="Picture 10">
            <a:extLst>
              <a:ext uri="{FF2B5EF4-FFF2-40B4-BE49-F238E27FC236}">
                <a16:creationId xmlns:a16="http://schemas.microsoft.com/office/drawing/2014/main" id="{2284BBB3-971C-5E0A-E98E-D762D7591746}"/>
              </a:ext>
            </a:extLst>
          </p:cNvPr>
          <p:cNvPicPr>
            <a:picLocks noChangeAspect="1"/>
          </p:cNvPicPr>
          <p:nvPr/>
        </p:nvPicPr>
        <p:blipFill>
          <a:blip r:embed="rId4"/>
          <a:stretch>
            <a:fillRect/>
          </a:stretch>
        </p:blipFill>
        <p:spPr>
          <a:xfrm>
            <a:off x="2568309" y="1658006"/>
            <a:ext cx="1641741" cy="2000250"/>
          </a:xfrm>
          <a:prstGeom prst="rect">
            <a:avLst/>
          </a:prstGeom>
          <a:ln w="9525">
            <a:solidFill>
              <a:schemeClr val="tx1"/>
            </a:solidFill>
          </a:ln>
        </p:spPr>
      </p:pic>
      <p:pic>
        <p:nvPicPr>
          <p:cNvPr id="14" name="Picture 13">
            <a:extLst>
              <a:ext uri="{FF2B5EF4-FFF2-40B4-BE49-F238E27FC236}">
                <a16:creationId xmlns:a16="http://schemas.microsoft.com/office/drawing/2014/main" id="{1AC50025-74E7-8988-01F9-BD442DABE993}"/>
              </a:ext>
            </a:extLst>
          </p:cNvPr>
          <p:cNvPicPr>
            <a:picLocks noChangeAspect="1"/>
          </p:cNvPicPr>
          <p:nvPr/>
        </p:nvPicPr>
        <p:blipFill>
          <a:blip r:embed="rId5"/>
          <a:stretch>
            <a:fillRect/>
          </a:stretch>
        </p:blipFill>
        <p:spPr>
          <a:xfrm>
            <a:off x="4657725" y="1664823"/>
            <a:ext cx="1838326" cy="1968875"/>
          </a:xfrm>
          <a:prstGeom prst="rect">
            <a:avLst/>
          </a:prstGeom>
          <a:ln w="9525">
            <a:solidFill>
              <a:schemeClr val="tx1"/>
            </a:solidFill>
          </a:ln>
        </p:spPr>
      </p:pic>
      <p:pic>
        <p:nvPicPr>
          <p:cNvPr id="16" name="Picture 15">
            <a:extLst>
              <a:ext uri="{FF2B5EF4-FFF2-40B4-BE49-F238E27FC236}">
                <a16:creationId xmlns:a16="http://schemas.microsoft.com/office/drawing/2014/main" id="{2BFAEC42-343C-D0F0-566B-0FD7C9547EE7}"/>
              </a:ext>
            </a:extLst>
          </p:cNvPr>
          <p:cNvPicPr>
            <a:picLocks noChangeAspect="1"/>
          </p:cNvPicPr>
          <p:nvPr/>
        </p:nvPicPr>
        <p:blipFill>
          <a:blip r:embed="rId6"/>
          <a:stretch>
            <a:fillRect/>
          </a:stretch>
        </p:blipFill>
        <p:spPr>
          <a:xfrm>
            <a:off x="6801209" y="1664823"/>
            <a:ext cx="1838326" cy="1937655"/>
          </a:xfrm>
          <a:prstGeom prst="rect">
            <a:avLst/>
          </a:prstGeom>
          <a:ln w="9525">
            <a:solidFill>
              <a:schemeClr val="tx1"/>
            </a:solidFill>
          </a:ln>
        </p:spPr>
      </p:pic>
      <p:sp>
        <p:nvSpPr>
          <p:cNvPr id="17" name="TextBox 16">
            <a:extLst>
              <a:ext uri="{FF2B5EF4-FFF2-40B4-BE49-F238E27FC236}">
                <a16:creationId xmlns:a16="http://schemas.microsoft.com/office/drawing/2014/main" id="{BC56AD45-A8FA-F103-7AD0-4CC1733D5281}"/>
              </a:ext>
            </a:extLst>
          </p:cNvPr>
          <p:cNvSpPr txBox="1"/>
          <p:nvPr/>
        </p:nvSpPr>
        <p:spPr>
          <a:xfrm>
            <a:off x="911109" y="3707647"/>
            <a:ext cx="1209525" cy="276999"/>
          </a:xfrm>
          <a:prstGeom prst="rect">
            <a:avLst/>
          </a:prstGeom>
          <a:noFill/>
        </p:spPr>
        <p:txBody>
          <a:bodyPr wrap="square" rtlCol="0">
            <a:spAutoFit/>
          </a:bodyPr>
          <a:lstStyle/>
          <a:p>
            <a:r>
              <a:rPr lang="en-US" sz="1200" b="1" dirty="0">
                <a:solidFill>
                  <a:srgbClr val="FF0000"/>
                </a:solidFill>
              </a:rPr>
              <a:t>President</a:t>
            </a:r>
          </a:p>
        </p:txBody>
      </p:sp>
      <p:sp>
        <p:nvSpPr>
          <p:cNvPr id="18" name="TextBox 17">
            <a:extLst>
              <a:ext uri="{FF2B5EF4-FFF2-40B4-BE49-F238E27FC236}">
                <a16:creationId xmlns:a16="http://schemas.microsoft.com/office/drawing/2014/main" id="{C6E96A67-14FD-4C21-F4FE-386EB8AFDA78}"/>
              </a:ext>
            </a:extLst>
          </p:cNvPr>
          <p:cNvSpPr txBox="1"/>
          <p:nvPr/>
        </p:nvSpPr>
        <p:spPr>
          <a:xfrm>
            <a:off x="2820647" y="3749617"/>
            <a:ext cx="1209525" cy="276999"/>
          </a:xfrm>
          <a:prstGeom prst="rect">
            <a:avLst/>
          </a:prstGeom>
          <a:noFill/>
        </p:spPr>
        <p:txBody>
          <a:bodyPr wrap="square" rtlCol="0">
            <a:spAutoFit/>
          </a:bodyPr>
          <a:lstStyle/>
          <a:p>
            <a:r>
              <a:rPr lang="en-US" sz="1200" b="1" dirty="0">
                <a:solidFill>
                  <a:srgbClr val="FF0000"/>
                </a:solidFill>
              </a:rPr>
              <a:t>Vice-President</a:t>
            </a:r>
          </a:p>
        </p:txBody>
      </p:sp>
      <p:sp>
        <p:nvSpPr>
          <p:cNvPr id="19" name="TextBox 18">
            <a:extLst>
              <a:ext uri="{FF2B5EF4-FFF2-40B4-BE49-F238E27FC236}">
                <a16:creationId xmlns:a16="http://schemas.microsoft.com/office/drawing/2014/main" id="{FC7E98D0-C7CC-9067-FC94-0A81DDD3E190}"/>
              </a:ext>
            </a:extLst>
          </p:cNvPr>
          <p:cNvSpPr txBox="1"/>
          <p:nvPr/>
        </p:nvSpPr>
        <p:spPr>
          <a:xfrm>
            <a:off x="5113830" y="3727742"/>
            <a:ext cx="1209525" cy="276999"/>
          </a:xfrm>
          <a:prstGeom prst="rect">
            <a:avLst/>
          </a:prstGeom>
          <a:noFill/>
        </p:spPr>
        <p:txBody>
          <a:bodyPr wrap="square" rtlCol="0">
            <a:spAutoFit/>
          </a:bodyPr>
          <a:lstStyle/>
          <a:p>
            <a:r>
              <a:rPr lang="en-US" sz="1200" b="1" dirty="0">
                <a:solidFill>
                  <a:srgbClr val="FF0000"/>
                </a:solidFill>
              </a:rPr>
              <a:t>Secretary</a:t>
            </a:r>
          </a:p>
        </p:txBody>
      </p:sp>
      <p:sp>
        <p:nvSpPr>
          <p:cNvPr id="20" name="TextBox 19">
            <a:extLst>
              <a:ext uri="{FF2B5EF4-FFF2-40B4-BE49-F238E27FC236}">
                <a16:creationId xmlns:a16="http://schemas.microsoft.com/office/drawing/2014/main" id="{7274DFF2-76DB-2EDA-90BF-0DD381076BC7}"/>
              </a:ext>
            </a:extLst>
          </p:cNvPr>
          <p:cNvSpPr txBox="1"/>
          <p:nvPr/>
        </p:nvSpPr>
        <p:spPr>
          <a:xfrm>
            <a:off x="7221468" y="3707647"/>
            <a:ext cx="1209525" cy="276999"/>
          </a:xfrm>
          <a:prstGeom prst="rect">
            <a:avLst/>
          </a:prstGeom>
          <a:noFill/>
        </p:spPr>
        <p:txBody>
          <a:bodyPr wrap="square" rtlCol="0">
            <a:spAutoFit/>
          </a:bodyPr>
          <a:lstStyle/>
          <a:p>
            <a:r>
              <a:rPr lang="en-US" sz="1200" b="1" dirty="0">
                <a:solidFill>
                  <a:srgbClr val="FF0000"/>
                </a:solidFill>
              </a:rPr>
              <a:t>Treasurer</a:t>
            </a:r>
          </a:p>
        </p:txBody>
      </p:sp>
      <p:sp>
        <p:nvSpPr>
          <p:cNvPr id="21" name="TextBox 20">
            <a:extLst>
              <a:ext uri="{FF2B5EF4-FFF2-40B4-BE49-F238E27FC236}">
                <a16:creationId xmlns:a16="http://schemas.microsoft.com/office/drawing/2014/main" id="{8D2B1E7C-42AC-23D7-0E39-227667915E03}"/>
              </a:ext>
            </a:extLst>
          </p:cNvPr>
          <p:cNvSpPr txBox="1"/>
          <p:nvPr/>
        </p:nvSpPr>
        <p:spPr>
          <a:xfrm>
            <a:off x="1030486" y="4335594"/>
            <a:ext cx="6667500" cy="338554"/>
          </a:xfrm>
          <a:prstGeom prst="rect">
            <a:avLst/>
          </a:prstGeom>
          <a:solidFill>
            <a:schemeClr val="accent4">
              <a:lumMod val="60000"/>
              <a:lumOff val="40000"/>
            </a:schemeClr>
          </a:solidFill>
          <a:effectLst>
            <a:glow rad="139700">
              <a:schemeClr val="accent2">
                <a:satMod val="175000"/>
                <a:alpha val="40000"/>
              </a:schemeClr>
            </a:glow>
          </a:effectLst>
        </p:spPr>
        <p:txBody>
          <a:bodyPr wrap="square" rtlCol="0">
            <a:spAutoFit/>
          </a:bodyPr>
          <a:lstStyle/>
          <a:p>
            <a:r>
              <a:rPr lang="en-US" sz="1600" b="1" dirty="0"/>
              <a:t>These samples (along with other officer positions) can be found online </a:t>
            </a:r>
            <a:r>
              <a:rPr lang="en-US" sz="1600" b="1" dirty="0">
                <a:hlinkClick r:id="rId7"/>
              </a:rPr>
              <a:t>here</a:t>
            </a:r>
            <a:r>
              <a:rPr lang="en-US" sz="1600" b="1" dirty="0"/>
              <a:t>!</a:t>
            </a:r>
          </a:p>
        </p:txBody>
      </p:sp>
    </p:spTree>
    <p:extLst>
      <p:ext uri="{BB962C8B-B14F-4D97-AF65-F5344CB8AC3E}">
        <p14:creationId xmlns:p14="http://schemas.microsoft.com/office/powerpoint/2010/main" val="211074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815B-B79A-EF4E-ABF7-96664770A858}"/>
              </a:ext>
            </a:extLst>
          </p:cNvPr>
          <p:cNvSpPr>
            <a:spLocks noGrp="1"/>
          </p:cNvSpPr>
          <p:nvPr>
            <p:ph type="title"/>
          </p:nvPr>
        </p:nvSpPr>
        <p:spPr/>
        <p:txBody>
          <a:bodyPr>
            <a:normAutofit/>
          </a:bodyPr>
          <a:lstStyle/>
          <a:p>
            <a:pPr algn="ctr"/>
            <a:r>
              <a:rPr lang="en-US" sz="3600">
                <a:solidFill>
                  <a:srgbClr val="56509A"/>
                </a:solidFill>
              </a:rPr>
              <a:t>Important Note:</a:t>
            </a:r>
            <a:r>
              <a:rPr lang="en-US" sz="2700"/>
              <a:t>	</a:t>
            </a:r>
          </a:p>
        </p:txBody>
      </p:sp>
      <p:sp>
        <p:nvSpPr>
          <p:cNvPr id="3" name="Content Placeholder 2">
            <a:extLst>
              <a:ext uri="{FF2B5EF4-FFF2-40B4-BE49-F238E27FC236}">
                <a16:creationId xmlns:a16="http://schemas.microsoft.com/office/drawing/2014/main" id="{DF332CAC-6CD9-2244-B56E-AEF1784A5495}"/>
              </a:ext>
            </a:extLst>
          </p:cNvPr>
          <p:cNvSpPr>
            <a:spLocks noGrp="1"/>
          </p:cNvSpPr>
          <p:nvPr>
            <p:ph sz="half" idx="1"/>
          </p:nvPr>
        </p:nvSpPr>
        <p:spPr/>
        <p:txBody>
          <a:bodyPr>
            <a:normAutofit lnSpcReduction="10000"/>
          </a:bodyPr>
          <a:lstStyle/>
          <a:p>
            <a:pPr marL="0" indent="0">
              <a:buNone/>
            </a:pPr>
            <a:endParaRPr lang="en-US">
              <a:solidFill>
                <a:schemeClr val="tx2"/>
              </a:solidFill>
            </a:endParaRPr>
          </a:p>
          <a:p>
            <a:pPr marL="0" indent="0">
              <a:buNone/>
            </a:pPr>
            <a:endParaRPr lang="en-US">
              <a:solidFill>
                <a:schemeClr val="tx2"/>
              </a:solidFill>
            </a:endParaRPr>
          </a:p>
        </p:txBody>
      </p:sp>
      <p:sp>
        <p:nvSpPr>
          <p:cNvPr id="4" name="Content Placeholder 3">
            <a:extLst>
              <a:ext uri="{FF2B5EF4-FFF2-40B4-BE49-F238E27FC236}">
                <a16:creationId xmlns:a16="http://schemas.microsoft.com/office/drawing/2014/main" id="{67FAFCC2-ADDB-1183-8790-EC04FB2FA3B8}"/>
              </a:ext>
            </a:extLst>
          </p:cNvPr>
          <p:cNvSpPr>
            <a:spLocks noGrp="1"/>
          </p:cNvSpPr>
          <p:nvPr>
            <p:ph sz="half" idx="2"/>
          </p:nvPr>
        </p:nvSpPr>
        <p:spPr>
          <a:xfrm>
            <a:off x="763505" y="1263317"/>
            <a:ext cx="4038600" cy="3394472"/>
          </a:xfrm>
        </p:spPr>
        <p:txBody>
          <a:bodyPr>
            <a:normAutofit lnSpcReduction="10000"/>
          </a:bodyPr>
          <a:lstStyle/>
          <a:p>
            <a:pPr marL="0" indent="0">
              <a:buNone/>
            </a:pPr>
            <a:r>
              <a:rPr lang="en-US">
                <a:solidFill>
                  <a:srgbClr val="56509A"/>
                </a:solidFill>
                <a:latin typeface="Calibri" panose="020F0502020204030204" pitchFamily="34" charset="0"/>
                <a:ea typeface="Times New Roman" panose="02020603050405020304" pitchFamily="18" charset="0"/>
              </a:rPr>
              <a:t>Create a generic e-mail address contact for your chapter such as </a:t>
            </a:r>
            <a:r>
              <a:rPr lang="en-US" b="1">
                <a:solidFill>
                  <a:srgbClr val="0000FF"/>
                </a:solidFill>
                <a:latin typeface="Calibri" panose="020F0502020204030204" pitchFamily="34" charset="0"/>
                <a:ea typeface="Times New Roman" panose="02020603050405020304" pitchFamily="18" charset="0"/>
                <a:hlinkClick r:id="rId2"/>
              </a:rPr>
              <a:t>abcunivwai@gmail.com</a:t>
            </a:r>
            <a:r>
              <a:rPr lang="en-US" b="1">
                <a:solidFill>
                  <a:srgbClr val="0000FF"/>
                </a:solidFill>
                <a:latin typeface="Calibri" panose="020F0502020204030204" pitchFamily="34" charset="0"/>
                <a:ea typeface="Times New Roman" panose="02020603050405020304" pitchFamily="18" charset="0"/>
              </a:rPr>
              <a:t> </a:t>
            </a:r>
            <a:r>
              <a:rPr lang="en-US">
                <a:solidFill>
                  <a:srgbClr val="56509A"/>
                </a:solidFill>
                <a:latin typeface="Calibri" panose="020F0502020204030204" pitchFamily="34" charset="0"/>
                <a:ea typeface="Times New Roman" panose="02020603050405020304" pitchFamily="18" charset="0"/>
              </a:rPr>
              <a:t>rather than using someone’s personal school email address. </a:t>
            </a:r>
          </a:p>
          <a:p>
            <a:r>
              <a:rPr lang="en-US">
                <a:solidFill>
                  <a:srgbClr val="56509A"/>
                </a:solidFill>
                <a:latin typeface="Calibri" panose="020F0502020204030204" pitchFamily="34" charset="0"/>
                <a:ea typeface="Times New Roman" panose="02020603050405020304" pitchFamily="18" charset="0"/>
              </a:rPr>
              <a:t>This ensures a continuous point of contact with the chapter.</a:t>
            </a:r>
          </a:p>
          <a:p>
            <a:r>
              <a:rPr lang="en-US">
                <a:solidFill>
                  <a:srgbClr val="56509A"/>
                </a:solidFill>
                <a:latin typeface="Calibri" panose="020F0502020204030204" pitchFamily="34" charset="0"/>
                <a:ea typeface="Times New Roman" panose="02020603050405020304" pitchFamily="18" charset="0"/>
              </a:rPr>
              <a:t>Without this in place, leadership graduates, people forget to update their rosters, and the rest of the world is like…</a:t>
            </a:r>
          </a:p>
          <a:p>
            <a:endParaRPr lang="en-US"/>
          </a:p>
        </p:txBody>
      </p:sp>
      <p:pic>
        <p:nvPicPr>
          <p:cNvPr id="5" name="Picture 4">
            <a:extLst>
              <a:ext uri="{FF2B5EF4-FFF2-40B4-BE49-F238E27FC236}">
                <a16:creationId xmlns:a16="http://schemas.microsoft.com/office/drawing/2014/main" id="{E64C1272-0E23-B5B4-4A29-05B283149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pic>
        <p:nvPicPr>
          <p:cNvPr id="3074" name="Picture 2" descr="Pinterest">
            <a:extLst>
              <a:ext uri="{FF2B5EF4-FFF2-40B4-BE49-F238E27FC236}">
                <a16:creationId xmlns:a16="http://schemas.microsoft.com/office/drawing/2014/main" id="{2E1C7B37-B68C-BBB0-E9D4-C9C57CB79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775" y="1143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06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0ED0-F398-58ED-9318-E973A53511EA}"/>
              </a:ext>
            </a:extLst>
          </p:cNvPr>
          <p:cNvSpPr>
            <a:spLocks noGrp="1"/>
          </p:cNvSpPr>
          <p:nvPr>
            <p:ph type="title"/>
          </p:nvPr>
        </p:nvSpPr>
        <p:spPr>
          <a:xfrm>
            <a:off x="1028700" y="212274"/>
            <a:ext cx="6271260" cy="759277"/>
          </a:xfrm>
        </p:spPr>
        <p:txBody>
          <a:bodyPr>
            <a:normAutofit fontScale="90000"/>
          </a:bodyPr>
          <a:lstStyle/>
          <a:p>
            <a:r>
              <a:rPr lang="en-US" sz="3100" b="1" dirty="0">
                <a:solidFill>
                  <a:srgbClr val="56509A"/>
                </a:solidFill>
              </a:rPr>
              <a:t>Financials: </a:t>
            </a:r>
            <a:r>
              <a:rPr lang="en-US" sz="3100" b="1" u="sng" dirty="0">
                <a:solidFill>
                  <a:srgbClr val="56509A"/>
                </a:solidFill>
              </a:rPr>
              <a:t>EVERY SCHOOL IS DIFFERENT</a:t>
            </a:r>
            <a:r>
              <a:rPr lang="en-US" sz="3100" b="1" dirty="0">
                <a:solidFill>
                  <a:srgbClr val="56509A"/>
                </a:solidFill>
              </a:rPr>
              <a:t>!</a:t>
            </a:r>
            <a:br>
              <a:rPr lang="en-US" dirty="0"/>
            </a:br>
            <a:endParaRPr lang="en-US" dirty="0"/>
          </a:p>
        </p:txBody>
      </p:sp>
      <p:sp>
        <p:nvSpPr>
          <p:cNvPr id="4" name="Content Placeholder 3">
            <a:extLst>
              <a:ext uri="{FF2B5EF4-FFF2-40B4-BE49-F238E27FC236}">
                <a16:creationId xmlns:a16="http://schemas.microsoft.com/office/drawing/2014/main" id="{CBB5CAD2-FCC6-AA8F-8AE1-E44C804E6DD7}"/>
              </a:ext>
            </a:extLst>
          </p:cNvPr>
          <p:cNvSpPr>
            <a:spLocks noGrp="1"/>
          </p:cNvSpPr>
          <p:nvPr>
            <p:ph sz="half" idx="1"/>
          </p:nvPr>
        </p:nvSpPr>
        <p:spPr/>
        <p:txBody>
          <a:bodyPr>
            <a:normAutofit fontScale="70000" lnSpcReduction="20000"/>
          </a:bodyPr>
          <a:lstStyle/>
          <a:p>
            <a:pPr marL="0" indent="0">
              <a:buNone/>
            </a:pPr>
            <a:r>
              <a:rPr lang="en-US" b="1" dirty="0">
                <a:solidFill>
                  <a:srgbClr val="56509A"/>
                </a:solidFill>
              </a:rPr>
              <a:t>First: </a:t>
            </a:r>
            <a:r>
              <a:rPr lang="en-US" dirty="0">
                <a:solidFill>
                  <a:srgbClr val="56509A"/>
                </a:solidFill>
              </a:rPr>
              <a:t>For tax exemption, are you under the school’s tax exemption or under the WAI ruling?</a:t>
            </a:r>
          </a:p>
          <a:p>
            <a:pPr marL="0" indent="0">
              <a:buNone/>
            </a:pPr>
            <a:r>
              <a:rPr lang="en-US" dirty="0">
                <a:solidFill>
                  <a:srgbClr val="56509A"/>
                </a:solidFill>
              </a:rPr>
              <a:t>	*If your student chapter falls under the 	school’s non-profit group ruling, you 	must provide a letter to WAI from the 	school confirming this arrangement.   	The letter can be found in the Chapter 	Handbook to provide to the appropriate 	school official to place on school  	letterhead, personalize, sign, and send  	to Summer at </a:t>
            </a:r>
            <a:r>
              <a:rPr lang="en-US" dirty="0">
                <a:solidFill>
                  <a:srgbClr val="56509A"/>
                </a:solidFill>
                <a:hlinkClick r:id="rId3"/>
              </a:rPr>
              <a:t>scole@wai.org</a:t>
            </a:r>
            <a:r>
              <a:rPr lang="en-US" dirty="0">
                <a:solidFill>
                  <a:srgbClr val="56509A"/>
                </a:solidFill>
              </a:rPr>
              <a:t>.  </a:t>
            </a:r>
          </a:p>
          <a:p>
            <a:r>
              <a:rPr lang="en-US" dirty="0">
                <a:solidFill>
                  <a:srgbClr val="56509A"/>
                </a:solidFill>
              </a:rPr>
              <a:t>This determines how you handle your financials.</a:t>
            </a:r>
          </a:p>
          <a:p>
            <a:pPr lvl="1"/>
            <a:r>
              <a:rPr lang="en-US" dirty="0">
                <a:solidFill>
                  <a:srgbClr val="56509A"/>
                </a:solidFill>
              </a:rPr>
              <a:t>Is your money in a school fund/account?</a:t>
            </a:r>
          </a:p>
          <a:p>
            <a:pPr lvl="1"/>
            <a:r>
              <a:rPr lang="en-US" dirty="0">
                <a:solidFill>
                  <a:srgbClr val="56509A"/>
                </a:solidFill>
              </a:rPr>
              <a:t>How do you have access to cash? </a:t>
            </a:r>
          </a:p>
          <a:p>
            <a:pPr lvl="1"/>
            <a:r>
              <a:rPr lang="en-US" dirty="0">
                <a:solidFill>
                  <a:srgbClr val="56509A"/>
                </a:solidFill>
              </a:rPr>
              <a:t>Where do you get money if needed?</a:t>
            </a:r>
          </a:p>
          <a:p>
            <a:pPr lvl="1"/>
            <a:r>
              <a:rPr lang="en-US" dirty="0">
                <a:solidFill>
                  <a:srgbClr val="56509A"/>
                </a:solidFill>
              </a:rPr>
              <a:t>How do you account for your funds?</a:t>
            </a:r>
          </a:p>
        </p:txBody>
      </p:sp>
      <p:pic>
        <p:nvPicPr>
          <p:cNvPr id="8" name="Picture 7" descr="A graduation cap on top of a hundred dollar bill">
            <a:extLst>
              <a:ext uri="{FF2B5EF4-FFF2-40B4-BE49-F238E27FC236}">
                <a16:creationId xmlns:a16="http://schemas.microsoft.com/office/drawing/2014/main" id="{5D7D269A-F905-E317-A9A4-1BED00A93DF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52851" y="1375457"/>
            <a:ext cx="3576774" cy="2384516"/>
          </a:xfrm>
          <a:prstGeom prst="rect">
            <a:avLst/>
          </a:prstGeom>
          <a:ln w="12700">
            <a:solidFill>
              <a:schemeClr val="tx1"/>
            </a:solidFill>
          </a:ln>
        </p:spPr>
      </p:pic>
      <p:pic>
        <p:nvPicPr>
          <p:cNvPr id="11" name="Picture 10">
            <a:extLst>
              <a:ext uri="{FF2B5EF4-FFF2-40B4-BE49-F238E27FC236}">
                <a16:creationId xmlns:a16="http://schemas.microsoft.com/office/drawing/2014/main" id="{8492FAC8-5F9F-343C-49F9-6416E5A8FC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3" name="TextBox 2">
            <a:extLst>
              <a:ext uri="{FF2B5EF4-FFF2-40B4-BE49-F238E27FC236}">
                <a16:creationId xmlns:a16="http://schemas.microsoft.com/office/drawing/2014/main" id="{37E704D4-62FE-A0D5-4362-436F83F179C5}"/>
              </a:ext>
            </a:extLst>
          </p:cNvPr>
          <p:cNvSpPr txBox="1"/>
          <p:nvPr/>
        </p:nvSpPr>
        <p:spPr>
          <a:xfrm>
            <a:off x="3646117" y="4594623"/>
            <a:ext cx="4180114" cy="276999"/>
          </a:xfrm>
          <a:prstGeom prst="rect">
            <a:avLst/>
          </a:prstGeom>
          <a:solidFill>
            <a:schemeClr val="tx2">
              <a:lumMod val="40000"/>
              <a:lumOff val="60000"/>
            </a:schemeClr>
          </a:solidFill>
          <a:effectLst>
            <a:innerShdw blurRad="114300">
              <a:prstClr val="black"/>
            </a:innerShdw>
          </a:effectLst>
        </p:spPr>
        <p:txBody>
          <a:bodyPr wrap="square" rtlCol="0">
            <a:spAutoFit/>
          </a:bodyPr>
          <a:lstStyle/>
          <a:p>
            <a:r>
              <a:rPr lang="en-US" sz="1200" dirty="0"/>
              <a:t>WAI Tax Exempt Form on page 27 of Chapter Leader Handbook </a:t>
            </a:r>
          </a:p>
        </p:txBody>
      </p:sp>
      <p:cxnSp>
        <p:nvCxnSpPr>
          <p:cNvPr id="6" name="Straight Arrow Connector 5">
            <a:extLst>
              <a:ext uri="{FF2B5EF4-FFF2-40B4-BE49-F238E27FC236}">
                <a16:creationId xmlns:a16="http://schemas.microsoft.com/office/drawing/2014/main" id="{65BEBFAB-50AB-CC14-1D44-E6D00FD597FB}"/>
              </a:ext>
            </a:extLst>
          </p:cNvPr>
          <p:cNvCxnSpPr>
            <a:cxnSpLocks/>
          </p:cNvCxnSpPr>
          <p:nvPr/>
        </p:nvCxnSpPr>
        <p:spPr>
          <a:xfrm>
            <a:off x="4245428" y="3866242"/>
            <a:ext cx="402774" cy="638629"/>
          </a:xfrm>
          <a:prstGeom prst="straightConnector1">
            <a:avLst/>
          </a:prstGeom>
          <a:ln w="38100">
            <a:solidFill>
              <a:srgbClr val="FD7476"/>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6A1D3A6-A0B4-D773-3F8F-007D12D6E6D5}"/>
              </a:ext>
            </a:extLst>
          </p:cNvPr>
          <p:cNvCxnSpPr>
            <a:cxnSpLocks/>
          </p:cNvCxnSpPr>
          <p:nvPr/>
        </p:nvCxnSpPr>
        <p:spPr>
          <a:xfrm flipH="1">
            <a:off x="6447398" y="3866242"/>
            <a:ext cx="529046" cy="676276"/>
          </a:xfrm>
          <a:prstGeom prst="straightConnector1">
            <a:avLst/>
          </a:prstGeom>
          <a:ln w="38100">
            <a:solidFill>
              <a:srgbClr val="FD747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46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B80B1C-61A2-6967-BBAD-E6508FEFDB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6" name="TextBox 5">
            <a:extLst>
              <a:ext uri="{FF2B5EF4-FFF2-40B4-BE49-F238E27FC236}">
                <a16:creationId xmlns:a16="http://schemas.microsoft.com/office/drawing/2014/main" id="{FF890E6D-C2EF-742B-2862-4B559D3D8110}"/>
              </a:ext>
            </a:extLst>
          </p:cNvPr>
          <p:cNvSpPr txBox="1"/>
          <p:nvPr/>
        </p:nvSpPr>
        <p:spPr>
          <a:xfrm>
            <a:off x="2001982" y="270164"/>
            <a:ext cx="5145314" cy="1077218"/>
          </a:xfrm>
          <a:prstGeom prst="rect">
            <a:avLst/>
          </a:prstGeom>
          <a:noFill/>
        </p:spPr>
        <p:txBody>
          <a:bodyPr wrap="square" rtlCol="0">
            <a:spAutoFit/>
          </a:bodyPr>
          <a:lstStyle/>
          <a:p>
            <a:pPr algn="ctr"/>
            <a:r>
              <a:rPr lang="en-US" sz="3200" dirty="0">
                <a:latin typeface="Californian FB" panose="0207040306080B030204" pitchFamily="18" charset="0"/>
              </a:rPr>
              <a:t>Who is your Chapter Contact at WAI?</a:t>
            </a:r>
          </a:p>
        </p:txBody>
      </p:sp>
      <p:sp>
        <p:nvSpPr>
          <p:cNvPr id="7" name="TextBox 6">
            <a:extLst>
              <a:ext uri="{FF2B5EF4-FFF2-40B4-BE49-F238E27FC236}">
                <a16:creationId xmlns:a16="http://schemas.microsoft.com/office/drawing/2014/main" id="{41E5CB91-FB2D-4619-20C1-5E779534BDCF}"/>
              </a:ext>
            </a:extLst>
          </p:cNvPr>
          <p:cNvSpPr txBox="1"/>
          <p:nvPr/>
        </p:nvSpPr>
        <p:spPr>
          <a:xfrm>
            <a:off x="4455911" y="2938858"/>
            <a:ext cx="3166190" cy="923330"/>
          </a:xfrm>
          <a:prstGeom prst="rect">
            <a:avLst/>
          </a:prstGeom>
          <a:solidFill>
            <a:schemeClr val="accent4">
              <a:lumMod val="40000"/>
              <a:lumOff val="60000"/>
            </a:schemeClr>
          </a:solidFill>
          <a:effectLst>
            <a:outerShdw blurRad="63500" sx="102000" sy="102000" algn="ctr" rotWithShape="0">
              <a:prstClr val="black">
                <a:alpha val="40000"/>
              </a:prstClr>
            </a:outerShdw>
          </a:effectLst>
        </p:spPr>
        <p:txBody>
          <a:bodyPr wrap="square" rtlCol="0">
            <a:spAutoFit/>
          </a:bodyPr>
          <a:lstStyle/>
          <a:p>
            <a:r>
              <a:rPr lang="en-US" dirty="0"/>
              <a:t>Summer Cole</a:t>
            </a:r>
          </a:p>
          <a:p>
            <a:r>
              <a:rPr lang="en-US" dirty="0"/>
              <a:t>Manager of Chapter Relations</a:t>
            </a:r>
          </a:p>
          <a:p>
            <a:r>
              <a:rPr lang="en-US" dirty="0">
                <a:hlinkClick r:id="rId3"/>
              </a:rPr>
              <a:t>scole@wai.org</a:t>
            </a:r>
            <a:endParaRPr lang="en-US" dirty="0"/>
          </a:p>
        </p:txBody>
      </p:sp>
      <p:sp>
        <p:nvSpPr>
          <p:cNvPr id="2" name="TextBox 2">
            <a:extLst>
              <a:ext uri="{FF2B5EF4-FFF2-40B4-BE49-F238E27FC236}">
                <a16:creationId xmlns:a16="http://schemas.microsoft.com/office/drawing/2014/main" id="{4D041C03-166A-56D5-3F27-EAAE5AFD659D}"/>
              </a:ext>
            </a:extLst>
          </p:cNvPr>
          <p:cNvSpPr txBox="1"/>
          <p:nvPr/>
        </p:nvSpPr>
        <p:spPr>
          <a:xfrm>
            <a:off x="1134722" y="1594551"/>
            <a:ext cx="717225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Interested in starting a WAI Student Chapter at your school/university? Reach out to our Manager of Chapter Relations to learn more and share your interest!</a:t>
            </a:r>
          </a:p>
        </p:txBody>
      </p:sp>
      <p:pic>
        <p:nvPicPr>
          <p:cNvPr id="4" name="Picture 3">
            <a:extLst>
              <a:ext uri="{FF2B5EF4-FFF2-40B4-BE49-F238E27FC236}">
                <a16:creationId xmlns:a16="http://schemas.microsoft.com/office/drawing/2014/main" id="{1FB5F0D0-1987-5D5F-D77F-ED6F22795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1508" y="2483171"/>
            <a:ext cx="1268577" cy="1929277"/>
          </a:xfrm>
          <a:prstGeom prst="rect">
            <a:avLst/>
          </a:prstGeom>
          <a:effectLst>
            <a:glow rad="63500">
              <a:schemeClr val="accent4">
                <a:satMod val="175000"/>
                <a:alpha val="40000"/>
              </a:schemeClr>
            </a:glow>
            <a:innerShdw blurRad="114300">
              <a:prstClr val="black"/>
            </a:innerShdw>
            <a:softEdge rad="12700"/>
          </a:effectLst>
        </p:spPr>
      </p:pic>
    </p:spTree>
    <p:extLst>
      <p:ext uri="{BB962C8B-B14F-4D97-AF65-F5344CB8AC3E}">
        <p14:creationId xmlns:p14="http://schemas.microsoft.com/office/powerpoint/2010/main" val="3498134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199E-BB2C-2EFC-AD7B-E257760ED79D}"/>
              </a:ext>
            </a:extLst>
          </p:cNvPr>
          <p:cNvSpPr>
            <a:spLocks noGrp="1"/>
          </p:cNvSpPr>
          <p:nvPr>
            <p:ph type="title"/>
          </p:nvPr>
        </p:nvSpPr>
        <p:spPr>
          <a:xfrm>
            <a:off x="434340" y="212274"/>
            <a:ext cx="7261860" cy="759277"/>
          </a:xfrm>
        </p:spPr>
        <p:txBody>
          <a:bodyPr>
            <a:normAutofit fontScale="90000"/>
          </a:bodyPr>
          <a:lstStyle/>
          <a:p>
            <a:r>
              <a:rPr lang="en-US" b="1" dirty="0">
                <a:solidFill>
                  <a:srgbClr val="56509A"/>
                </a:solidFill>
              </a:rPr>
              <a:t>There Are Three Things You Have To Do Annually!</a:t>
            </a:r>
          </a:p>
        </p:txBody>
      </p:sp>
      <p:sp>
        <p:nvSpPr>
          <p:cNvPr id="3" name="Content Placeholder 2">
            <a:extLst>
              <a:ext uri="{FF2B5EF4-FFF2-40B4-BE49-F238E27FC236}">
                <a16:creationId xmlns:a16="http://schemas.microsoft.com/office/drawing/2014/main" id="{4271C7AE-6B07-20E2-7442-5312BCBE9301}"/>
              </a:ext>
            </a:extLst>
          </p:cNvPr>
          <p:cNvSpPr>
            <a:spLocks noGrp="1"/>
          </p:cNvSpPr>
          <p:nvPr>
            <p:ph sz="half" idx="1"/>
          </p:nvPr>
        </p:nvSpPr>
        <p:spPr>
          <a:xfrm>
            <a:off x="260644" y="1200151"/>
            <a:ext cx="4038600" cy="3394472"/>
          </a:xfrm>
        </p:spPr>
        <p:txBody>
          <a:bodyPr>
            <a:normAutofit lnSpcReduction="10000"/>
          </a:bodyPr>
          <a:lstStyle/>
          <a:p>
            <a:pPr marL="385763" indent="-385763">
              <a:buAutoNum type="arabicParenR"/>
            </a:pPr>
            <a:r>
              <a:rPr lang="en-US" u="sng" dirty="0">
                <a:solidFill>
                  <a:srgbClr val="56509A"/>
                </a:solidFill>
              </a:rPr>
              <a:t>If you’re under the WAI tax exempt group ruling</a:t>
            </a:r>
            <a:r>
              <a:rPr lang="en-US" dirty="0">
                <a:solidFill>
                  <a:srgbClr val="56509A"/>
                </a:solidFill>
              </a:rPr>
              <a:t>, file your 990N and send a copy to Summer! Filing window is Oct. 1-Feb.15 every year.</a:t>
            </a:r>
          </a:p>
          <a:p>
            <a:pPr marL="385763" indent="-385763">
              <a:buAutoNum type="arabicParenR"/>
            </a:pPr>
            <a:r>
              <a:rPr lang="en-US" dirty="0">
                <a:solidFill>
                  <a:srgbClr val="56509A"/>
                </a:solidFill>
              </a:rPr>
              <a:t>You need to monitor your chapter lists in your Member Compass. Update your membership roster and ensure that your officers are current.</a:t>
            </a:r>
            <a:endParaRPr lang="en-US" dirty="0">
              <a:solidFill>
                <a:schemeClr val="tx2"/>
              </a:solidFill>
            </a:endParaRPr>
          </a:p>
          <a:p>
            <a:pPr marL="0" indent="0">
              <a:buNone/>
            </a:pPr>
            <a:endParaRPr lang="en-US" dirty="0"/>
          </a:p>
        </p:txBody>
      </p:sp>
      <p:sp>
        <p:nvSpPr>
          <p:cNvPr id="8" name="Content Placeholder 7">
            <a:extLst>
              <a:ext uri="{FF2B5EF4-FFF2-40B4-BE49-F238E27FC236}">
                <a16:creationId xmlns:a16="http://schemas.microsoft.com/office/drawing/2014/main" id="{5EAC89F4-4183-3CD8-6962-4524BAA5AF70}"/>
              </a:ext>
            </a:extLst>
          </p:cNvPr>
          <p:cNvSpPr>
            <a:spLocks noGrp="1"/>
          </p:cNvSpPr>
          <p:nvPr>
            <p:ph sz="half" idx="2"/>
          </p:nvPr>
        </p:nvSpPr>
        <p:spPr>
          <a:xfrm>
            <a:off x="4648200" y="1200151"/>
            <a:ext cx="4038600" cy="1047749"/>
          </a:xfrm>
        </p:spPr>
        <p:txBody>
          <a:bodyPr>
            <a:normAutofit lnSpcReduction="10000"/>
          </a:bodyPr>
          <a:lstStyle/>
          <a:p>
            <a:pPr marL="0" indent="0">
              <a:buNone/>
            </a:pPr>
            <a:r>
              <a:rPr lang="en-US" dirty="0">
                <a:solidFill>
                  <a:srgbClr val="56509A"/>
                </a:solidFill>
              </a:rPr>
              <a:t>3) Submit your Annual Report and annual administrative chapter dues  by 4/1. </a:t>
            </a:r>
          </a:p>
        </p:txBody>
      </p:sp>
      <p:sp>
        <p:nvSpPr>
          <p:cNvPr id="5" name="Rectangle 4">
            <a:extLst>
              <a:ext uri="{FF2B5EF4-FFF2-40B4-BE49-F238E27FC236}">
                <a16:creationId xmlns:a16="http://schemas.microsoft.com/office/drawing/2014/main" id="{EEA9A2CC-A0BD-27FF-E143-897BA790AA5E}"/>
              </a:ext>
            </a:extLst>
          </p:cNvPr>
          <p:cNvSpPr/>
          <p:nvPr/>
        </p:nvSpPr>
        <p:spPr>
          <a:xfrm>
            <a:off x="4648201" y="2476500"/>
            <a:ext cx="3918114" cy="1005469"/>
          </a:xfrm>
          <a:prstGeom prst="rect">
            <a:avLst/>
          </a:prstGeom>
          <a:gradFill flip="none" rotWithShape="1">
            <a:gsLst>
              <a:gs pos="0">
                <a:srgbClr val="33BA9D">
                  <a:shade val="30000"/>
                  <a:satMod val="115000"/>
                </a:srgbClr>
              </a:gs>
              <a:gs pos="50000">
                <a:srgbClr val="33BA9D">
                  <a:shade val="67500"/>
                  <a:satMod val="115000"/>
                </a:srgbClr>
              </a:gs>
              <a:gs pos="100000">
                <a:srgbClr val="33BA9D">
                  <a:shade val="100000"/>
                  <a:satMod val="115000"/>
                </a:srgbClr>
              </a:gs>
            </a:gsLst>
            <a:lin ang="8100000" scaled="1"/>
            <a:tileRect/>
          </a:gradFill>
          <a:ln>
            <a:solidFill>
              <a:srgbClr val="5650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77CAB594-6843-EC78-84F6-DEB55EA90C3B}"/>
              </a:ext>
            </a:extLst>
          </p:cNvPr>
          <p:cNvSpPr txBox="1"/>
          <p:nvPr/>
        </p:nvSpPr>
        <p:spPr>
          <a:xfrm>
            <a:off x="4887956" y="2589893"/>
            <a:ext cx="3678359" cy="1038746"/>
          </a:xfrm>
          <a:prstGeom prst="rect">
            <a:avLst/>
          </a:prstGeom>
          <a:noFill/>
        </p:spPr>
        <p:txBody>
          <a:bodyPr wrap="square" rtlCol="0">
            <a:spAutoFit/>
          </a:bodyPr>
          <a:lstStyle/>
          <a:p>
            <a:r>
              <a:rPr lang="en-US" sz="2400" dirty="0">
                <a:solidFill>
                  <a:schemeClr val="bg1"/>
                </a:solidFill>
              </a:rPr>
              <a:t>Deadline to remember is April 1!</a:t>
            </a:r>
            <a:endParaRPr lang="en-US" sz="1350" dirty="0">
              <a:solidFill>
                <a:schemeClr val="tx2"/>
              </a:solidFill>
            </a:endParaRPr>
          </a:p>
          <a:p>
            <a:endParaRPr lang="en-US" sz="1350" dirty="0"/>
          </a:p>
        </p:txBody>
      </p:sp>
      <p:pic>
        <p:nvPicPr>
          <p:cNvPr id="7" name="Picture 6">
            <a:extLst>
              <a:ext uri="{FF2B5EF4-FFF2-40B4-BE49-F238E27FC236}">
                <a16:creationId xmlns:a16="http://schemas.microsoft.com/office/drawing/2014/main" id="{37CEC33F-88DD-9A3D-5A6B-FC53BE14C9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Tree>
    <p:extLst>
      <p:ext uri="{BB962C8B-B14F-4D97-AF65-F5344CB8AC3E}">
        <p14:creationId xmlns:p14="http://schemas.microsoft.com/office/powerpoint/2010/main" val="1857324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4B9E1-0876-7082-8439-CCD76C03A3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31A579B-3D56-C988-645E-1469C493BC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16" y="1705428"/>
            <a:ext cx="1999941" cy="2111937"/>
          </a:xfrm>
          <a:prstGeom prst="rect">
            <a:avLst/>
          </a:prstGeom>
        </p:spPr>
      </p:pic>
      <p:pic>
        <p:nvPicPr>
          <p:cNvPr id="5" name="Picture 4">
            <a:extLst>
              <a:ext uri="{FF2B5EF4-FFF2-40B4-BE49-F238E27FC236}">
                <a16:creationId xmlns:a16="http://schemas.microsoft.com/office/drawing/2014/main" id="{76D71B85-C7CF-3946-9FDF-D2EF5D163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736" y="1973090"/>
            <a:ext cx="1445024" cy="1445024"/>
          </a:xfrm>
          <a:prstGeom prst="rect">
            <a:avLst/>
          </a:prstGeom>
        </p:spPr>
      </p:pic>
      <p:sp>
        <p:nvSpPr>
          <p:cNvPr id="6" name="TextBox 5">
            <a:extLst>
              <a:ext uri="{FF2B5EF4-FFF2-40B4-BE49-F238E27FC236}">
                <a16:creationId xmlns:a16="http://schemas.microsoft.com/office/drawing/2014/main" id="{FEA9C184-DFB1-C0C0-4057-4B27425D3AEF}"/>
              </a:ext>
            </a:extLst>
          </p:cNvPr>
          <p:cNvSpPr txBox="1"/>
          <p:nvPr/>
        </p:nvSpPr>
        <p:spPr>
          <a:xfrm>
            <a:off x="2061047" y="1653400"/>
            <a:ext cx="5145314" cy="2215991"/>
          </a:xfrm>
          <a:prstGeom prst="rect">
            <a:avLst/>
          </a:prstGeom>
          <a:solidFill>
            <a:schemeClr val="accent4">
              <a:lumMod val="75000"/>
            </a:schemeClr>
          </a:solidFill>
        </p:spPr>
        <p:txBody>
          <a:bodyPr wrap="square" rtlCol="0">
            <a:spAutoFit/>
          </a:bodyPr>
          <a:lstStyle/>
          <a:p>
            <a:pPr algn="ctr"/>
            <a:endParaRPr lang="en-US" sz="4000" dirty="0">
              <a:solidFill>
                <a:schemeClr val="bg1"/>
              </a:solidFill>
              <a:latin typeface="Californian FB" panose="0207040306080B030204" pitchFamily="18" charset="0"/>
            </a:endParaRPr>
          </a:p>
          <a:p>
            <a:pPr algn="ctr"/>
            <a:r>
              <a:rPr lang="en-US" sz="4000" dirty="0">
                <a:solidFill>
                  <a:schemeClr val="bg1"/>
                </a:solidFill>
                <a:latin typeface="Californian FB" panose="0207040306080B030204" pitchFamily="18" charset="0"/>
              </a:rPr>
              <a:t>Any Questions???</a:t>
            </a:r>
          </a:p>
          <a:p>
            <a:pPr algn="ctr"/>
            <a:endParaRPr lang="en-US" sz="4000" dirty="0">
              <a:solidFill>
                <a:schemeClr val="bg1"/>
              </a:solidFill>
              <a:latin typeface="Californian FB" panose="0207040306080B030204" pitchFamily="18" charset="0"/>
            </a:endParaRPr>
          </a:p>
          <a:p>
            <a:pPr algn="ctr"/>
            <a:endParaRPr lang="en-US" dirty="0">
              <a:solidFill>
                <a:schemeClr val="bg1"/>
              </a:solidFill>
            </a:endParaRPr>
          </a:p>
        </p:txBody>
      </p:sp>
    </p:spTree>
    <p:extLst>
      <p:ext uri="{BB962C8B-B14F-4D97-AF65-F5344CB8AC3E}">
        <p14:creationId xmlns:p14="http://schemas.microsoft.com/office/powerpoint/2010/main" val="210336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E57FB-A1CF-FF26-6A17-E98407FD8A2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788902A-8E4C-CC08-E079-D465C8075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16" y="1705428"/>
            <a:ext cx="1999941" cy="2111937"/>
          </a:xfrm>
          <a:prstGeom prst="rect">
            <a:avLst/>
          </a:prstGeom>
        </p:spPr>
      </p:pic>
      <p:pic>
        <p:nvPicPr>
          <p:cNvPr id="5" name="Picture 4">
            <a:extLst>
              <a:ext uri="{FF2B5EF4-FFF2-40B4-BE49-F238E27FC236}">
                <a16:creationId xmlns:a16="http://schemas.microsoft.com/office/drawing/2014/main" id="{AFE240F9-8368-BCEA-A51D-CDCAA8BF0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736" y="1973090"/>
            <a:ext cx="1445024" cy="1445024"/>
          </a:xfrm>
          <a:prstGeom prst="rect">
            <a:avLst/>
          </a:prstGeom>
        </p:spPr>
      </p:pic>
      <p:sp>
        <p:nvSpPr>
          <p:cNvPr id="6" name="TextBox 5">
            <a:extLst>
              <a:ext uri="{FF2B5EF4-FFF2-40B4-BE49-F238E27FC236}">
                <a16:creationId xmlns:a16="http://schemas.microsoft.com/office/drawing/2014/main" id="{18252E6A-EDA0-F4DF-43D5-783D2CAF2FEA}"/>
              </a:ext>
            </a:extLst>
          </p:cNvPr>
          <p:cNvSpPr txBox="1"/>
          <p:nvPr/>
        </p:nvSpPr>
        <p:spPr>
          <a:xfrm>
            <a:off x="2061047" y="1262820"/>
            <a:ext cx="5145314" cy="2554545"/>
          </a:xfrm>
          <a:prstGeom prst="rect">
            <a:avLst/>
          </a:prstGeom>
          <a:solidFill>
            <a:schemeClr val="accent4">
              <a:lumMod val="75000"/>
            </a:schemeClr>
          </a:solidFill>
        </p:spPr>
        <p:txBody>
          <a:bodyPr wrap="square" rtlCol="0">
            <a:spAutoFit/>
          </a:bodyPr>
          <a:lstStyle/>
          <a:p>
            <a:pPr algn="ctr"/>
            <a:r>
              <a:rPr lang="en-US" sz="4000" dirty="0">
                <a:solidFill>
                  <a:schemeClr val="bg1"/>
                </a:solidFill>
                <a:latin typeface="Californian FB" panose="0207040306080B030204" pitchFamily="18" charset="0"/>
              </a:rPr>
              <a:t>Up Next…</a:t>
            </a:r>
          </a:p>
          <a:p>
            <a:pPr algn="ctr"/>
            <a:endParaRPr lang="en-US" sz="4000" dirty="0">
              <a:solidFill>
                <a:schemeClr val="bg1"/>
              </a:solidFill>
              <a:latin typeface="Californian FB" panose="0207040306080B030204" pitchFamily="18" charset="0"/>
            </a:endParaRPr>
          </a:p>
          <a:p>
            <a:pPr algn="ctr"/>
            <a:r>
              <a:rPr lang="en-US" sz="4000" dirty="0">
                <a:solidFill>
                  <a:schemeClr val="bg1"/>
                </a:solidFill>
                <a:latin typeface="Californian FB" panose="0207040306080B030204" pitchFamily="18" charset="0"/>
              </a:rPr>
              <a:t>WAI OU Sooners Chapter!</a:t>
            </a:r>
            <a:endParaRPr lang="en-US" dirty="0">
              <a:solidFill>
                <a:schemeClr val="bg1"/>
              </a:solidFill>
            </a:endParaRPr>
          </a:p>
        </p:txBody>
      </p:sp>
    </p:spTree>
    <p:extLst>
      <p:ext uri="{BB962C8B-B14F-4D97-AF65-F5344CB8AC3E}">
        <p14:creationId xmlns:p14="http://schemas.microsoft.com/office/powerpoint/2010/main" val="4238135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7829550" y="3867150"/>
            <a:ext cx="1209675" cy="1276350"/>
            <a:chOff x="0" y="0"/>
            <a:chExt cx="1612900" cy="1701800"/>
          </a:xfrm>
        </p:grpSpPr>
        <p:sp>
          <p:nvSpPr>
            <p:cNvPr id="7" name="Freeform 7"/>
            <p:cNvSpPr/>
            <p:nvPr/>
          </p:nvSpPr>
          <p:spPr>
            <a:xfrm>
              <a:off x="0" y="0"/>
              <a:ext cx="1612900" cy="1701800"/>
            </a:xfrm>
            <a:custGeom>
              <a:avLst/>
              <a:gdLst/>
              <a:ahLst/>
              <a:cxnLst/>
              <a:rect l="l" t="t" r="r" b="b"/>
              <a:pathLst>
                <a:path w="1612900" h="1701800">
                  <a:moveTo>
                    <a:pt x="0" y="0"/>
                  </a:moveTo>
                  <a:lnTo>
                    <a:pt x="1612900" y="0"/>
                  </a:lnTo>
                  <a:lnTo>
                    <a:pt x="1612900" y="1701800"/>
                  </a:lnTo>
                  <a:lnTo>
                    <a:pt x="0" y="1701800"/>
                  </a:lnTo>
                  <a:lnTo>
                    <a:pt x="0" y="0"/>
                  </a:lnTo>
                  <a:close/>
                </a:path>
              </a:pathLst>
            </a:custGeom>
            <a:blipFill>
              <a:blip r:embed="rId4"/>
              <a:stretch>
                <a:fillRect/>
              </a:stretch>
            </a:blipFill>
          </p:spPr>
          <p:txBody>
            <a:bodyPr/>
            <a:lstStyle/>
            <a:p>
              <a:endParaRPr lang="en-US"/>
            </a:p>
          </p:txBody>
        </p:sp>
      </p:grpSp>
      <p:sp>
        <p:nvSpPr>
          <p:cNvPr id="8" name="TextBox 8"/>
          <p:cNvSpPr txBox="1"/>
          <p:nvPr/>
        </p:nvSpPr>
        <p:spPr>
          <a:xfrm>
            <a:off x="1658775" y="1761216"/>
            <a:ext cx="5828559" cy="807209"/>
          </a:xfrm>
          <a:prstGeom prst="rect">
            <a:avLst/>
          </a:prstGeom>
        </p:spPr>
        <p:txBody>
          <a:bodyPr wrap="square" lIns="0" tIns="0" rIns="0" bIns="0" rtlCol="0" anchor="t">
            <a:spAutoFit/>
          </a:bodyPr>
          <a:lstStyle/>
          <a:p>
            <a:pPr algn="ctr">
              <a:lnSpc>
                <a:spcPts val="6733"/>
              </a:lnSpc>
            </a:pPr>
            <a:r>
              <a:rPr lang="en-US" sz="4809" b="1" dirty="0">
                <a:solidFill>
                  <a:srgbClr val="000000"/>
                </a:solidFill>
                <a:latin typeface="Calibri (MS) Bold"/>
                <a:ea typeface="Calibri (MS) Bold"/>
                <a:cs typeface="Calibri (MS) Bold"/>
                <a:sym typeface="Calibri (MS) Bold"/>
              </a:rPr>
              <a:t>WAI Sooner Chapter</a:t>
            </a:r>
            <a:endParaRPr lang="en-US"/>
          </a:p>
        </p:txBody>
      </p:sp>
      <p:sp>
        <p:nvSpPr>
          <p:cNvPr id="9" name="TextBox 9"/>
          <p:cNvSpPr txBox="1"/>
          <p:nvPr/>
        </p:nvSpPr>
        <p:spPr>
          <a:xfrm>
            <a:off x="2904601" y="2559596"/>
            <a:ext cx="94631" cy="618582"/>
          </a:xfrm>
          <a:prstGeom prst="rect">
            <a:avLst/>
          </a:prstGeom>
        </p:spPr>
        <p:txBody>
          <a:bodyPr lIns="0" tIns="0" rIns="0" bIns="0" rtlCol="0" anchor="t">
            <a:spAutoFit/>
          </a:bodyPr>
          <a:lstStyle/>
          <a:p>
            <a:pPr algn="l">
              <a:lnSpc>
                <a:spcPts val="4525"/>
              </a:lnSpc>
            </a:pPr>
            <a:r>
              <a:rPr lang="en-US" sz="3232">
                <a:solidFill>
                  <a:srgbClr val="000000"/>
                </a:solidFill>
                <a:latin typeface="Calibri (MS)"/>
                <a:ea typeface="Calibri (MS)"/>
                <a:cs typeface="Calibri (MS)"/>
                <a:sym typeface="Calibri (MS)"/>
              </a:rPr>
              <a:t> </a:t>
            </a:r>
          </a:p>
        </p:txBody>
      </p:sp>
      <p:sp>
        <p:nvSpPr>
          <p:cNvPr id="10" name="TextBox 10"/>
          <p:cNvSpPr txBox="1"/>
          <p:nvPr/>
        </p:nvSpPr>
        <p:spPr>
          <a:xfrm>
            <a:off x="2024114" y="2636096"/>
            <a:ext cx="5097375" cy="542264"/>
          </a:xfrm>
          <a:prstGeom prst="rect">
            <a:avLst/>
          </a:prstGeom>
        </p:spPr>
        <p:txBody>
          <a:bodyPr wrap="square" lIns="0" tIns="0" rIns="0" bIns="0" rtlCol="0" anchor="t">
            <a:spAutoFit/>
          </a:bodyPr>
          <a:lstStyle/>
          <a:p>
            <a:pPr algn="ctr">
              <a:lnSpc>
                <a:spcPts val="4525"/>
              </a:lnSpc>
            </a:pPr>
            <a:r>
              <a:rPr lang="en-US" sz="3232">
                <a:solidFill>
                  <a:srgbClr val="000000"/>
                </a:solidFill>
                <a:latin typeface="Calibri (MS)"/>
                <a:ea typeface="Calibri (MS)"/>
                <a:cs typeface="Calibri (MS)"/>
                <a:sym typeface="Calibri (MS)"/>
              </a:rPr>
              <a:t>The University of Oklahoma</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7829550" y="3867150"/>
            <a:ext cx="1209675" cy="1276350"/>
            <a:chOff x="0" y="0"/>
            <a:chExt cx="1612900" cy="1701800"/>
          </a:xfrm>
        </p:grpSpPr>
        <p:sp>
          <p:nvSpPr>
            <p:cNvPr id="7" name="Freeform 7"/>
            <p:cNvSpPr/>
            <p:nvPr/>
          </p:nvSpPr>
          <p:spPr>
            <a:xfrm>
              <a:off x="0" y="0"/>
              <a:ext cx="1612900" cy="1701800"/>
            </a:xfrm>
            <a:custGeom>
              <a:avLst/>
              <a:gdLst/>
              <a:ahLst/>
              <a:cxnLst/>
              <a:rect l="l" t="t" r="r" b="b"/>
              <a:pathLst>
                <a:path w="1612900" h="1701800">
                  <a:moveTo>
                    <a:pt x="0" y="0"/>
                  </a:moveTo>
                  <a:lnTo>
                    <a:pt x="1612900" y="0"/>
                  </a:lnTo>
                  <a:lnTo>
                    <a:pt x="1612900" y="1701800"/>
                  </a:lnTo>
                  <a:lnTo>
                    <a:pt x="0" y="1701800"/>
                  </a:lnTo>
                  <a:lnTo>
                    <a:pt x="0" y="0"/>
                  </a:lnTo>
                  <a:close/>
                </a:path>
              </a:pathLst>
            </a:custGeom>
            <a:blipFill>
              <a:blip r:embed="rId4"/>
              <a:stretch>
                <a:fillRect/>
              </a:stretch>
            </a:blipFill>
          </p:spPr>
          <p:txBody>
            <a:bodyPr/>
            <a:lstStyle/>
            <a:p>
              <a:endParaRPr lang="en-US"/>
            </a:p>
          </p:txBody>
        </p:sp>
      </p:grpSp>
      <p:grpSp>
        <p:nvGrpSpPr>
          <p:cNvPr id="8" name="Group 8"/>
          <p:cNvGrpSpPr/>
          <p:nvPr/>
        </p:nvGrpSpPr>
        <p:grpSpPr>
          <a:xfrm rot="5400000">
            <a:off x="4872038" y="1347788"/>
            <a:ext cx="2390775" cy="2343150"/>
            <a:chOff x="0" y="0"/>
            <a:chExt cx="3187700" cy="3124200"/>
          </a:xfrm>
        </p:grpSpPr>
        <p:sp>
          <p:nvSpPr>
            <p:cNvPr id="9" name="Freeform 9"/>
            <p:cNvSpPr/>
            <p:nvPr/>
          </p:nvSpPr>
          <p:spPr>
            <a:xfrm>
              <a:off x="0" y="0"/>
              <a:ext cx="3187700" cy="3124200"/>
            </a:xfrm>
            <a:custGeom>
              <a:avLst/>
              <a:gdLst/>
              <a:ahLst/>
              <a:cxnLst/>
              <a:rect l="l" t="t" r="r" b="b"/>
              <a:pathLst>
                <a:path w="3187700" h="3124200">
                  <a:moveTo>
                    <a:pt x="0" y="0"/>
                  </a:moveTo>
                  <a:lnTo>
                    <a:pt x="3187700" y="0"/>
                  </a:lnTo>
                  <a:lnTo>
                    <a:pt x="3187700" y="3124200"/>
                  </a:lnTo>
                  <a:lnTo>
                    <a:pt x="0" y="3124200"/>
                  </a:lnTo>
                  <a:lnTo>
                    <a:pt x="0" y="0"/>
                  </a:lnTo>
                  <a:close/>
                </a:path>
              </a:pathLst>
            </a:custGeom>
            <a:blipFill>
              <a:blip r:embed="rId5"/>
              <a:stretch>
                <a:fillRect/>
              </a:stretch>
            </a:blipFill>
          </p:spPr>
          <p:txBody>
            <a:bodyPr/>
            <a:lstStyle/>
            <a:p>
              <a:endParaRPr lang="en-US"/>
            </a:p>
          </p:txBody>
        </p:sp>
      </p:grpSp>
      <p:grpSp>
        <p:nvGrpSpPr>
          <p:cNvPr id="10" name="Group 10"/>
          <p:cNvGrpSpPr/>
          <p:nvPr/>
        </p:nvGrpSpPr>
        <p:grpSpPr>
          <a:xfrm rot="-5400000">
            <a:off x="1773364" y="1303210"/>
            <a:ext cx="2419350" cy="2460879"/>
            <a:chOff x="0" y="0"/>
            <a:chExt cx="3225800" cy="3281172"/>
          </a:xfrm>
        </p:grpSpPr>
        <p:sp>
          <p:nvSpPr>
            <p:cNvPr id="11" name="Freeform 11"/>
            <p:cNvSpPr/>
            <p:nvPr/>
          </p:nvSpPr>
          <p:spPr>
            <a:xfrm>
              <a:off x="0" y="0"/>
              <a:ext cx="3225800" cy="3281172"/>
            </a:xfrm>
            <a:custGeom>
              <a:avLst/>
              <a:gdLst/>
              <a:ahLst/>
              <a:cxnLst/>
              <a:rect l="l" t="t" r="r" b="b"/>
              <a:pathLst>
                <a:path w="3225800" h="3281172">
                  <a:moveTo>
                    <a:pt x="0" y="0"/>
                  </a:moveTo>
                  <a:lnTo>
                    <a:pt x="3225800" y="0"/>
                  </a:lnTo>
                  <a:lnTo>
                    <a:pt x="3225800" y="3281172"/>
                  </a:lnTo>
                  <a:lnTo>
                    <a:pt x="0" y="3281172"/>
                  </a:lnTo>
                  <a:lnTo>
                    <a:pt x="0" y="0"/>
                  </a:lnTo>
                  <a:close/>
                </a:path>
              </a:pathLst>
            </a:custGeom>
            <a:blipFill>
              <a:blip r:embed="rId6"/>
              <a:stretch>
                <a:fillRect/>
              </a:stretch>
            </a:blipFill>
          </p:spPr>
          <p:txBody>
            <a:bodyPr/>
            <a:lstStyle/>
            <a:p>
              <a:endParaRPr lang="en-US"/>
            </a:p>
          </p:txBody>
        </p:sp>
      </p:grpSp>
      <p:sp>
        <p:nvSpPr>
          <p:cNvPr id="12" name="TextBox 12"/>
          <p:cNvSpPr txBox="1"/>
          <p:nvPr/>
        </p:nvSpPr>
        <p:spPr>
          <a:xfrm>
            <a:off x="3413258" y="441149"/>
            <a:ext cx="2317085" cy="542136"/>
          </a:xfrm>
          <a:prstGeom prst="rect">
            <a:avLst/>
          </a:prstGeom>
        </p:spPr>
        <p:txBody>
          <a:bodyPr wrap="square" lIns="0" tIns="0" rIns="0" bIns="0" rtlCol="0" anchor="t">
            <a:spAutoFit/>
          </a:bodyPr>
          <a:lstStyle/>
          <a:p>
            <a:pPr algn="ctr">
              <a:lnSpc>
                <a:spcPts val="4521"/>
              </a:lnSpc>
            </a:pPr>
            <a:r>
              <a:rPr lang="en-US" sz="3200" b="1">
                <a:solidFill>
                  <a:srgbClr val="000000"/>
                </a:solidFill>
                <a:latin typeface="Calibri"/>
                <a:ea typeface="Calibri"/>
                <a:cs typeface="Calibri"/>
                <a:sym typeface="Calibri (MS) Bold"/>
              </a:rPr>
              <a:t>About Us</a:t>
            </a:r>
          </a:p>
        </p:txBody>
      </p:sp>
      <p:sp>
        <p:nvSpPr>
          <p:cNvPr id="13" name="TextBox 13"/>
          <p:cNvSpPr txBox="1"/>
          <p:nvPr/>
        </p:nvSpPr>
        <p:spPr>
          <a:xfrm>
            <a:off x="1980045" y="3854053"/>
            <a:ext cx="2006604" cy="821413"/>
          </a:xfrm>
          <a:prstGeom prst="rect">
            <a:avLst/>
          </a:prstGeom>
        </p:spPr>
        <p:txBody>
          <a:bodyPr wrap="square" lIns="0" tIns="0" rIns="0" bIns="0" rtlCol="0" anchor="t">
            <a:spAutoFit/>
          </a:bodyPr>
          <a:lstStyle/>
          <a:p>
            <a:pPr algn="ctr">
              <a:lnSpc>
                <a:spcPts val="2104"/>
              </a:lnSpc>
            </a:pPr>
            <a:r>
              <a:rPr lang="en-US">
                <a:solidFill>
                  <a:srgbClr val="000000"/>
                </a:solidFill>
                <a:latin typeface="Calibri (MS)"/>
                <a:ea typeface="Calibri (MS)"/>
                <a:cs typeface="Calibri (MS)"/>
                <a:sym typeface="Calibri (MS)"/>
              </a:rPr>
              <a:t>Casey Cox</a:t>
            </a:r>
          </a:p>
          <a:p>
            <a:pPr algn="ctr">
              <a:lnSpc>
                <a:spcPts val="2104"/>
              </a:lnSpc>
            </a:pPr>
            <a:r>
              <a:rPr lang="en-US">
                <a:solidFill>
                  <a:srgbClr val="000000"/>
                </a:solidFill>
                <a:latin typeface="Calibri (MS)"/>
                <a:ea typeface="Calibri (MS)"/>
                <a:cs typeface="Calibri (MS)"/>
              </a:rPr>
              <a:t>President</a:t>
            </a:r>
            <a:endParaRPr lang="en-US" dirty="0">
              <a:solidFill>
                <a:srgbClr val="000000"/>
              </a:solidFill>
              <a:latin typeface="Calibri (MS)"/>
              <a:ea typeface="Calibri (MS)"/>
              <a:cs typeface="Calibri (MS)"/>
            </a:endParaRPr>
          </a:p>
          <a:p>
            <a:pPr algn="ctr">
              <a:lnSpc>
                <a:spcPts val="2104"/>
              </a:lnSpc>
            </a:pPr>
            <a:r>
              <a:rPr lang="en-US">
                <a:solidFill>
                  <a:srgbClr val="000000"/>
                </a:solidFill>
                <a:latin typeface="Calibri (MS)"/>
                <a:ea typeface="Calibri (MS)"/>
                <a:cs typeface="Calibri (MS)"/>
              </a:rPr>
              <a:t>OU Flight Instructor</a:t>
            </a:r>
            <a:endParaRPr lang="en-US" dirty="0">
              <a:solidFill>
                <a:srgbClr val="000000"/>
              </a:solidFill>
              <a:latin typeface="Calibri (MS)"/>
              <a:ea typeface="Calibri (MS)"/>
              <a:cs typeface="Calibri (MS)"/>
            </a:endParaRPr>
          </a:p>
        </p:txBody>
      </p:sp>
      <p:sp>
        <p:nvSpPr>
          <p:cNvPr id="14" name="TextBox 14"/>
          <p:cNvSpPr txBox="1"/>
          <p:nvPr/>
        </p:nvSpPr>
        <p:spPr>
          <a:xfrm>
            <a:off x="5059688" y="3854053"/>
            <a:ext cx="2008481" cy="807913"/>
          </a:xfrm>
          <a:prstGeom prst="rect">
            <a:avLst/>
          </a:prstGeom>
        </p:spPr>
        <p:txBody>
          <a:bodyPr wrap="square" lIns="0" tIns="0" rIns="0" bIns="0" rtlCol="0" anchor="t">
            <a:spAutoFit/>
          </a:bodyPr>
          <a:lstStyle/>
          <a:p>
            <a:pPr algn="ctr">
              <a:lnSpc>
                <a:spcPts val="2104"/>
              </a:lnSpc>
            </a:pPr>
            <a:r>
              <a:rPr lang="en-US">
                <a:solidFill>
                  <a:srgbClr val="000000"/>
                </a:solidFill>
                <a:latin typeface="Calibri (MS)"/>
                <a:ea typeface="Calibri (MS)"/>
                <a:cs typeface="Calibri (MS)"/>
                <a:sym typeface="Calibri (MS)"/>
              </a:rPr>
              <a:t>Natalie Smith</a:t>
            </a:r>
          </a:p>
          <a:p>
            <a:pPr algn="ctr">
              <a:lnSpc>
                <a:spcPts val="2104"/>
              </a:lnSpc>
            </a:pPr>
            <a:r>
              <a:rPr lang="en-US">
                <a:solidFill>
                  <a:srgbClr val="000000"/>
                </a:solidFill>
                <a:latin typeface="Calibri (MS)"/>
                <a:ea typeface="Calibri (MS)"/>
                <a:cs typeface="Calibri (MS)"/>
              </a:rPr>
              <a:t>Vice President</a:t>
            </a:r>
            <a:endParaRPr lang="en-US" dirty="0">
              <a:solidFill>
                <a:srgbClr val="000000"/>
              </a:solidFill>
              <a:latin typeface="Calibri (MS)"/>
              <a:ea typeface="Calibri (MS)"/>
              <a:cs typeface="Calibri (MS)"/>
            </a:endParaRPr>
          </a:p>
          <a:p>
            <a:pPr algn="ctr">
              <a:lnSpc>
                <a:spcPts val="2104"/>
              </a:lnSpc>
            </a:pPr>
            <a:r>
              <a:rPr lang="en-US" dirty="0">
                <a:solidFill>
                  <a:srgbClr val="000000"/>
                </a:solidFill>
                <a:latin typeface="Calibri (MS)"/>
                <a:ea typeface="Calibri (MS)"/>
                <a:cs typeface="Calibri (MS)"/>
              </a:rPr>
              <a:t>OU Flight </a:t>
            </a:r>
            <a:r>
              <a:rPr lang="en-US">
                <a:solidFill>
                  <a:srgbClr val="000000"/>
                </a:solidFill>
                <a:latin typeface="Calibri (MS)"/>
                <a:ea typeface="Calibri (MS)"/>
                <a:cs typeface="Calibri (MS)"/>
              </a:rPr>
              <a:t>Instructor</a:t>
            </a:r>
            <a:endParaRPr lang="en-US" dirty="0">
              <a:solidFill>
                <a:srgbClr val="000000"/>
              </a:solidFill>
              <a:latin typeface="Calibri (MS)"/>
              <a:ea typeface="Calibri (MS)"/>
              <a:cs typeface="Calibri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4295775" y="1133475"/>
            <a:ext cx="4133850" cy="2876550"/>
            <a:chOff x="0" y="0"/>
            <a:chExt cx="5511800" cy="3835400"/>
          </a:xfrm>
        </p:grpSpPr>
        <p:sp>
          <p:nvSpPr>
            <p:cNvPr id="7" name="Freeform 7"/>
            <p:cNvSpPr/>
            <p:nvPr/>
          </p:nvSpPr>
          <p:spPr>
            <a:xfrm>
              <a:off x="0" y="0"/>
              <a:ext cx="5511800" cy="3835400"/>
            </a:xfrm>
            <a:custGeom>
              <a:avLst/>
              <a:gdLst/>
              <a:ahLst/>
              <a:cxnLst/>
              <a:rect l="l" t="t" r="r" b="b"/>
              <a:pathLst>
                <a:path w="5511800" h="3835400">
                  <a:moveTo>
                    <a:pt x="0" y="0"/>
                  </a:moveTo>
                  <a:lnTo>
                    <a:pt x="5511800" y="0"/>
                  </a:lnTo>
                  <a:lnTo>
                    <a:pt x="5511800" y="3835400"/>
                  </a:lnTo>
                  <a:lnTo>
                    <a:pt x="0" y="3835400"/>
                  </a:lnTo>
                  <a:lnTo>
                    <a:pt x="0" y="0"/>
                  </a:lnTo>
                  <a:close/>
                </a:path>
              </a:pathLst>
            </a:custGeom>
            <a:blipFill>
              <a:blip r:embed="rId4"/>
              <a:stretch>
                <a:fillRect/>
              </a:stretch>
            </a:blipFill>
          </p:spPr>
          <p:txBody>
            <a:bodyPr/>
            <a:lstStyle/>
            <a:p>
              <a:endParaRPr lang="en-US"/>
            </a:p>
          </p:txBody>
        </p:sp>
      </p:grpSp>
      <p:sp>
        <p:nvSpPr>
          <p:cNvPr id="8" name="TextBox 8"/>
          <p:cNvSpPr txBox="1"/>
          <p:nvPr/>
        </p:nvSpPr>
        <p:spPr>
          <a:xfrm>
            <a:off x="549278" y="439986"/>
            <a:ext cx="2433752" cy="505651"/>
          </a:xfrm>
          <a:prstGeom prst="rect">
            <a:avLst/>
          </a:prstGeom>
        </p:spPr>
        <p:txBody>
          <a:bodyPr wrap="square" lIns="0" tIns="0" rIns="0" bIns="0" rtlCol="0" anchor="t">
            <a:spAutoFit/>
          </a:bodyPr>
          <a:lstStyle/>
          <a:p>
            <a:pPr algn="l">
              <a:lnSpc>
                <a:spcPts val="4206"/>
              </a:lnSpc>
            </a:pPr>
            <a:r>
              <a:rPr lang="en-US" sz="3000" b="1">
                <a:solidFill>
                  <a:srgbClr val="000000"/>
                </a:solidFill>
                <a:latin typeface="Times New Roman"/>
                <a:ea typeface="Calibri"/>
                <a:cs typeface="Times New Roman"/>
                <a:sym typeface="Calibri (MS) Bold"/>
              </a:rPr>
              <a:t>Our Chapter</a:t>
            </a:r>
          </a:p>
        </p:txBody>
      </p:sp>
      <p:sp>
        <p:nvSpPr>
          <p:cNvPr id="9" name="TextBox 9"/>
          <p:cNvSpPr txBox="1"/>
          <p:nvPr/>
        </p:nvSpPr>
        <p:spPr>
          <a:xfrm>
            <a:off x="549278" y="1385704"/>
            <a:ext cx="2930289" cy="1561902"/>
          </a:xfrm>
          <a:prstGeom prst="rect">
            <a:avLst/>
          </a:prstGeom>
        </p:spPr>
        <p:txBody>
          <a:bodyPr wrap="square" lIns="0" tIns="0" rIns="0" bIns="0" rtlCol="0" anchor="t">
            <a:spAutoFit/>
          </a:bodyPr>
          <a:lstStyle/>
          <a:p>
            <a:pPr marL="342900" indent="-342900">
              <a:lnSpc>
                <a:spcPts val="3075"/>
              </a:lnSpc>
              <a:buFont typeface="Calibri"/>
              <a:buChar char="-"/>
            </a:pPr>
            <a:r>
              <a:rPr lang="en-US" sz="2100">
                <a:solidFill>
                  <a:srgbClr val="000000"/>
                </a:solidFill>
                <a:latin typeface="Times New Roman"/>
                <a:ea typeface="Calibri (MS)"/>
                <a:cs typeface="Times New Roman"/>
                <a:sym typeface="Calibri (MS)"/>
              </a:rPr>
              <a:t>WAI Sooner Chapter</a:t>
            </a:r>
            <a:endParaRPr lang="en-US">
              <a:latin typeface="Times New Roman"/>
              <a:ea typeface="Calibri"/>
              <a:cs typeface="Times New Roman"/>
            </a:endParaRPr>
          </a:p>
          <a:p>
            <a:pPr marL="342900" indent="-342900">
              <a:lnSpc>
                <a:spcPts val="3075"/>
              </a:lnSpc>
              <a:buFont typeface="Calibri"/>
              <a:buChar char="-"/>
            </a:pPr>
            <a:r>
              <a:rPr lang="en-US" sz="2100">
                <a:solidFill>
                  <a:srgbClr val="000000"/>
                </a:solidFill>
                <a:latin typeface="Times New Roman"/>
                <a:ea typeface="Calibri (MS)"/>
                <a:cs typeface="Times New Roman"/>
              </a:rPr>
              <a:t>75 Members</a:t>
            </a:r>
            <a:endParaRPr lang="en-US" sz="2100" dirty="0">
              <a:solidFill>
                <a:srgbClr val="000000"/>
              </a:solidFill>
              <a:latin typeface="Times New Roman"/>
              <a:ea typeface="Calibri (MS)"/>
              <a:cs typeface="Times New Roman"/>
            </a:endParaRPr>
          </a:p>
          <a:p>
            <a:pPr marL="342900" indent="-342900">
              <a:lnSpc>
                <a:spcPts val="3075"/>
              </a:lnSpc>
              <a:buFont typeface="Calibri"/>
              <a:buChar char="-"/>
            </a:pPr>
            <a:r>
              <a:rPr lang="en-US" sz="2100">
                <a:solidFill>
                  <a:srgbClr val="000000"/>
                </a:solidFill>
                <a:latin typeface="Times New Roman"/>
                <a:ea typeface="Calibri (MS)"/>
                <a:cs typeface="Times New Roman"/>
              </a:rPr>
              <a:t>Meetings Monthly</a:t>
            </a:r>
            <a:endParaRPr lang="en-US" sz="2100" dirty="0">
              <a:solidFill>
                <a:srgbClr val="000000"/>
              </a:solidFill>
              <a:latin typeface="Times New Roman"/>
              <a:ea typeface="Calibri (MS)"/>
              <a:cs typeface="Times New Roman"/>
            </a:endParaRPr>
          </a:p>
          <a:p>
            <a:pPr>
              <a:lnSpc>
                <a:spcPts val="3075"/>
              </a:lnSpc>
            </a:pPr>
            <a:endParaRPr lang="en-US" sz="2100" dirty="0">
              <a:solidFill>
                <a:srgbClr val="000000"/>
              </a:solidFill>
              <a:latin typeface="Times New Roman"/>
              <a:ea typeface="Calibri (MS)"/>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4819650" y="1504950"/>
            <a:ext cx="3867150" cy="2143125"/>
            <a:chOff x="0" y="0"/>
            <a:chExt cx="5156200" cy="2857500"/>
          </a:xfrm>
        </p:grpSpPr>
        <p:sp>
          <p:nvSpPr>
            <p:cNvPr id="7" name="Freeform 7"/>
            <p:cNvSpPr/>
            <p:nvPr/>
          </p:nvSpPr>
          <p:spPr>
            <a:xfrm>
              <a:off x="0" y="0"/>
              <a:ext cx="5156200" cy="2857500"/>
            </a:xfrm>
            <a:custGeom>
              <a:avLst/>
              <a:gdLst/>
              <a:ahLst/>
              <a:cxnLst/>
              <a:rect l="l" t="t" r="r" b="b"/>
              <a:pathLst>
                <a:path w="5156200" h="2857500">
                  <a:moveTo>
                    <a:pt x="0" y="0"/>
                  </a:moveTo>
                  <a:lnTo>
                    <a:pt x="5156200" y="0"/>
                  </a:lnTo>
                  <a:lnTo>
                    <a:pt x="5156200" y="2857500"/>
                  </a:lnTo>
                  <a:lnTo>
                    <a:pt x="0" y="2857500"/>
                  </a:lnTo>
                  <a:lnTo>
                    <a:pt x="0" y="0"/>
                  </a:lnTo>
                  <a:close/>
                </a:path>
              </a:pathLst>
            </a:custGeom>
            <a:blipFill>
              <a:blip r:embed="rId4"/>
              <a:stretch>
                <a:fillRect/>
              </a:stretch>
            </a:blipFill>
          </p:spPr>
          <p:txBody>
            <a:bodyPr/>
            <a:lstStyle/>
            <a:p>
              <a:endParaRPr lang="en-US"/>
            </a:p>
          </p:txBody>
        </p:sp>
      </p:grpSp>
      <p:sp>
        <p:nvSpPr>
          <p:cNvPr id="8" name="TextBox 8"/>
          <p:cNvSpPr txBox="1"/>
          <p:nvPr/>
        </p:nvSpPr>
        <p:spPr>
          <a:xfrm>
            <a:off x="517778" y="439986"/>
            <a:ext cx="4042666" cy="505651"/>
          </a:xfrm>
          <a:prstGeom prst="rect">
            <a:avLst/>
          </a:prstGeom>
        </p:spPr>
        <p:txBody>
          <a:bodyPr wrap="square" lIns="0" tIns="0" rIns="0" bIns="0" rtlCol="0" anchor="t">
            <a:spAutoFit/>
          </a:bodyPr>
          <a:lstStyle/>
          <a:p>
            <a:pPr algn="l">
              <a:lnSpc>
                <a:spcPts val="4206"/>
              </a:lnSpc>
            </a:pPr>
            <a:r>
              <a:rPr lang="en-US" sz="3004" b="1">
                <a:solidFill>
                  <a:srgbClr val="000000"/>
                </a:solidFill>
                <a:latin typeface="Times New Roman"/>
                <a:ea typeface="Calibri (MS) Bold"/>
                <a:cs typeface="Times New Roman"/>
                <a:sym typeface="Calibri (MS) Bold"/>
              </a:rPr>
              <a:t>How We Got Started</a:t>
            </a:r>
          </a:p>
        </p:txBody>
      </p:sp>
      <p:sp>
        <p:nvSpPr>
          <p:cNvPr id="9" name="TextBox 9"/>
          <p:cNvSpPr txBox="1"/>
          <p:nvPr/>
        </p:nvSpPr>
        <p:spPr>
          <a:xfrm>
            <a:off x="518768" y="1504592"/>
            <a:ext cx="3738129" cy="721929"/>
          </a:xfrm>
          <a:prstGeom prst="rect">
            <a:avLst/>
          </a:prstGeom>
        </p:spPr>
        <p:txBody>
          <a:bodyPr wrap="square" lIns="0" tIns="0" rIns="0" bIns="0" rtlCol="0" anchor="t">
            <a:spAutoFit/>
          </a:bodyPr>
          <a:lstStyle/>
          <a:p>
            <a:pPr marL="342900" indent="-342900">
              <a:lnSpc>
                <a:spcPts val="2943"/>
              </a:lnSpc>
              <a:buFont typeface="Calibri"/>
              <a:buChar char="-"/>
            </a:pPr>
            <a:r>
              <a:rPr lang="en-US" sz="2100">
                <a:solidFill>
                  <a:srgbClr val="000000"/>
                </a:solidFill>
                <a:latin typeface="Times New Roman"/>
                <a:ea typeface="Calibri (MS)"/>
                <a:cs typeface="Times New Roman"/>
                <a:sym typeface="Calibri (MS)"/>
              </a:rPr>
              <a:t>Initial steps taken</a:t>
            </a:r>
            <a:endParaRPr lang="en-US">
              <a:solidFill>
                <a:srgbClr val="000000"/>
              </a:solidFill>
              <a:latin typeface="Times New Roman"/>
              <a:ea typeface="Calibri"/>
              <a:cs typeface="Times New Roman"/>
              <a:sym typeface="Calibri (MS)"/>
            </a:endParaRPr>
          </a:p>
          <a:p>
            <a:pPr marL="342900" indent="-342900" algn="l">
              <a:lnSpc>
                <a:spcPts val="2943"/>
              </a:lnSpc>
              <a:buFont typeface="Calibri"/>
              <a:buChar char="-"/>
            </a:pPr>
            <a:r>
              <a:rPr lang="en-US" sz="2100">
                <a:solidFill>
                  <a:srgbClr val="000000"/>
                </a:solidFill>
                <a:latin typeface="Times New Roman"/>
                <a:ea typeface="Calibri (MS)"/>
                <a:cs typeface="Times New Roman"/>
                <a:sym typeface="Calibri (MS)"/>
              </a:rPr>
              <a:t>Resources used when starting</a:t>
            </a:r>
            <a:endParaRPr lang="en-US">
              <a:latin typeface="Times New Roman"/>
              <a:cs typeface="Times New Roman"/>
            </a:endParaRPr>
          </a:p>
        </p:txBody>
      </p:sp>
      <p:sp>
        <p:nvSpPr>
          <p:cNvPr id="11" name="TextBox 11"/>
          <p:cNvSpPr txBox="1"/>
          <p:nvPr/>
        </p:nvSpPr>
        <p:spPr>
          <a:xfrm>
            <a:off x="5416866" y="3761013"/>
            <a:ext cx="2668216" cy="301429"/>
          </a:xfrm>
          <a:prstGeom prst="rect">
            <a:avLst/>
          </a:prstGeom>
        </p:spPr>
        <p:txBody>
          <a:bodyPr wrap="square" lIns="0" tIns="0" rIns="0" bIns="0" rtlCol="0" anchor="t">
            <a:spAutoFit/>
          </a:bodyPr>
          <a:lstStyle/>
          <a:p>
            <a:pPr algn="ctr">
              <a:lnSpc>
                <a:spcPts val="2523"/>
              </a:lnSpc>
            </a:pPr>
            <a:r>
              <a:rPr lang="en-US" sz="1802">
                <a:solidFill>
                  <a:srgbClr val="000000"/>
                </a:solidFill>
                <a:latin typeface="Calibri (MS)"/>
                <a:ea typeface="Calibri (MS)"/>
                <a:cs typeface="Calibri (MS)"/>
                <a:sym typeface="Calibri (MS)"/>
              </a:rPr>
              <a:t>2019 Girls in Aviation Day</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4124325" y="1285875"/>
            <a:ext cx="4733925" cy="3219450"/>
            <a:chOff x="0" y="0"/>
            <a:chExt cx="6311900" cy="4292600"/>
          </a:xfrm>
        </p:grpSpPr>
        <p:sp>
          <p:nvSpPr>
            <p:cNvPr id="7" name="Freeform 7"/>
            <p:cNvSpPr/>
            <p:nvPr/>
          </p:nvSpPr>
          <p:spPr>
            <a:xfrm>
              <a:off x="0" y="0"/>
              <a:ext cx="6311900" cy="4292600"/>
            </a:xfrm>
            <a:custGeom>
              <a:avLst/>
              <a:gdLst/>
              <a:ahLst/>
              <a:cxnLst/>
              <a:rect l="l" t="t" r="r" b="b"/>
              <a:pathLst>
                <a:path w="6311900" h="4292600">
                  <a:moveTo>
                    <a:pt x="0" y="0"/>
                  </a:moveTo>
                  <a:lnTo>
                    <a:pt x="6311900" y="0"/>
                  </a:lnTo>
                  <a:lnTo>
                    <a:pt x="6311900" y="4292600"/>
                  </a:lnTo>
                  <a:lnTo>
                    <a:pt x="0" y="4292600"/>
                  </a:lnTo>
                  <a:lnTo>
                    <a:pt x="0" y="0"/>
                  </a:lnTo>
                  <a:close/>
                </a:path>
              </a:pathLst>
            </a:custGeom>
            <a:blipFill>
              <a:blip r:embed="rId4"/>
              <a:stretch>
                <a:fillRect/>
              </a:stretch>
            </a:blipFill>
          </p:spPr>
          <p:txBody>
            <a:bodyPr/>
            <a:lstStyle/>
            <a:p>
              <a:endParaRPr lang="en-US"/>
            </a:p>
          </p:txBody>
        </p:sp>
      </p:grpSp>
      <p:sp>
        <p:nvSpPr>
          <p:cNvPr id="8" name="TextBox 8"/>
          <p:cNvSpPr txBox="1"/>
          <p:nvPr/>
        </p:nvSpPr>
        <p:spPr>
          <a:xfrm>
            <a:off x="517778" y="439986"/>
            <a:ext cx="5880818" cy="505651"/>
          </a:xfrm>
          <a:prstGeom prst="rect">
            <a:avLst/>
          </a:prstGeom>
        </p:spPr>
        <p:txBody>
          <a:bodyPr wrap="square" lIns="0" tIns="0" rIns="0" bIns="0" rtlCol="0" anchor="t">
            <a:spAutoFit/>
          </a:bodyPr>
          <a:lstStyle/>
          <a:p>
            <a:pPr algn="l">
              <a:lnSpc>
                <a:spcPts val="4206"/>
              </a:lnSpc>
            </a:pPr>
            <a:r>
              <a:rPr lang="en-US" sz="3004" b="1">
                <a:solidFill>
                  <a:srgbClr val="000000"/>
                </a:solidFill>
                <a:latin typeface="Times New Roman"/>
                <a:ea typeface="Calibri (MS) Bold"/>
                <a:cs typeface="Times New Roman"/>
                <a:sym typeface="Calibri (MS) Bold"/>
              </a:rPr>
              <a:t>Chapter Structure and Leadership</a:t>
            </a:r>
          </a:p>
        </p:txBody>
      </p:sp>
      <p:sp>
        <p:nvSpPr>
          <p:cNvPr id="10" name="TextBox 10"/>
          <p:cNvSpPr txBox="1"/>
          <p:nvPr/>
        </p:nvSpPr>
        <p:spPr>
          <a:xfrm>
            <a:off x="518768" y="1387592"/>
            <a:ext cx="2989645" cy="2209516"/>
          </a:xfrm>
          <a:prstGeom prst="rect">
            <a:avLst/>
          </a:prstGeom>
        </p:spPr>
        <p:txBody>
          <a:bodyPr wrap="square" lIns="0" tIns="0" rIns="0" bIns="0" rtlCol="0" anchor="t">
            <a:spAutoFit/>
          </a:bodyPr>
          <a:lstStyle/>
          <a:p>
            <a:pPr marL="342900" indent="-342900">
              <a:lnSpc>
                <a:spcPts val="2943"/>
              </a:lnSpc>
              <a:buFont typeface="Calibri"/>
              <a:buChar char="-"/>
            </a:pPr>
            <a:r>
              <a:rPr lang="en-US" sz="2100">
                <a:solidFill>
                  <a:srgbClr val="000000"/>
                </a:solidFill>
                <a:latin typeface="Times New Roman"/>
                <a:ea typeface="Calibri (MS)"/>
                <a:cs typeface="Times New Roman"/>
                <a:sym typeface="Calibri (MS)"/>
              </a:rPr>
              <a:t>President </a:t>
            </a:r>
            <a:endParaRPr lang="en-US">
              <a:solidFill>
                <a:srgbClr val="000000"/>
              </a:solidFill>
              <a:latin typeface="Times New Roman"/>
              <a:ea typeface="Calibri"/>
              <a:cs typeface="Times New Roman"/>
              <a:sym typeface="Calibri (MS)"/>
            </a:endParaRPr>
          </a:p>
          <a:p>
            <a:pPr marL="342900" indent="-342900" algn="l">
              <a:lnSpc>
                <a:spcPts val="2943"/>
              </a:lnSpc>
              <a:buFont typeface="Calibri"/>
              <a:buChar char="-"/>
            </a:pPr>
            <a:r>
              <a:rPr lang="en-US" sz="2100">
                <a:solidFill>
                  <a:srgbClr val="000000"/>
                </a:solidFill>
                <a:latin typeface="Times New Roman"/>
                <a:ea typeface="Calibri (MS)"/>
                <a:cs typeface="Times New Roman"/>
                <a:sym typeface="Calibri (MS)"/>
              </a:rPr>
              <a:t>Vice President</a:t>
            </a:r>
            <a:endParaRPr lang="en-US">
              <a:solidFill>
                <a:srgbClr val="000000"/>
              </a:solidFill>
              <a:latin typeface="Times New Roman"/>
              <a:ea typeface="Calibri"/>
              <a:cs typeface="Times New Roman"/>
            </a:endParaRPr>
          </a:p>
          <a:p>
            <a:pPr marL="342900" indent="-342900">
              <a:lnSpc>
                <a:spcPts val="2943"/>
              </a:lnSpc>
              <a:buFont typeface="Calibri"/>
              <a:buChar char="-"/>
            </a:pPr>
            <a:r>
              <a:rPr lang="en-US" sz="2100">
                <a:latin typeface="Times New Roman"/>
                <a:ea typeface="Calibri"/>
                <a:cs typeface="Times New Roman"/>
              </a:rPr>
              <a:t>VP of Communications</a:t>
            </a:r>
          </a:p>
          <a:p>
            <a:pPr marL="342900" indent="-342900">
              <a:lnSpc>
                <a:spcPts val="2943"/>
              </a:lnSpc>
              <a:buFont typeface="Calibri"/>
              <a:buChar char="-"/>
            </a:pPr>
            <a:r>
              <a:rPr lang="en-US" sz="2100">
                <a:latin typeface="Times New Roman"/>
                <a:ea typeface="Calibri"/>
                <a:cs typeface="Times New Roman"/>
              </a:rPr>
              <a:t>VP of Events</a:t>
            </a:r>
          </a:p>
          <a:p>
            <a:pPr marL="342900" indent="-342900">
              <a:lnSpc>
                <a:spcPts val="2943"/>
              </a:lnSpc>
              <a:buFont typeface="Calibri"/>
              <a:buChar char="-"/>
            </a:pPr>
            <a:r>
              <a:rPr lang="en-US" sz="2100">
                <a:latin typeface="Times New Roman"/>
                <a:ea typeface="Calibri"/>
                <a:cs typeface="Times New Roman"/>
              </a:rPr>
              <a:t>VP of Finance</a:t>
            </a:r>
            <a:endParaRPr lang="en-US" sz="2100" dirty="0">
              <a:latin typeface="Times New Roman"/>
              <a:ea typeface="Calibri"/>
              <a:cs typeface="Times New Roman"/>
            </a:endParaRPr>
          </a:p>
          <a:p>
            <a:pPr marL="342900" indent="-342900">
              <a:lnSpc>
                <a:spcPts val="2943"/>
              </a:lnSpc>
              <a:buFont typeface="Calibri"/>
              <a:buChar char="-"/>
            </a:pPr>
            <a:r>
              <a:rPr lang="en-US" sz="2100">
                <a:latin typeface="Times New Roman"/>
                <a:ea typeface="Calibri"/>
                <a:cs typeface="Times New Roman"/>
              </a:rPr>
              <a:t>VP of Marketing</a:t>
            </a:r>
            <a:endParaRPr lang="en-US" sz="2100" dirty="0">
              <a:latin typeface="Times New Roman"/>
              <a:ea typeface="Calibri"/>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4381500" y="1447800"/>
            <a:ext cx="4514850" cy="2895600"/>
            <a:chOff x="0" y="0"/>
            <a:chExt cx="6019800" cy="3860800"/>
          </a:xfrm>
        </p:grpSpPr>
        <p:sp>
          <p:nvSpPr>
            <p:cNvPr id="7" name="Freeform 7"/>
            <p:cNvSpPr/>
            <p:nvPr/>
          </p:nvSpPr>
          <p:spPr>
            <a:xfrm>
              <a:off x="0" y="0"/>
              <a:ext cx="6019800" cy="3860800"/>
            </a:xfrm>
            <a:custGeom>
              <a:avLst/>
              <a:gdLst/>
              <a:ahLst/>
              <a:cxnLst/>
              <a:rect l="l" t="t" r="r" b="b"/>
              <a:pathLst>
                <a:path w="6019800" h="3860800">
                  <a:moveTo>
                    <a:pt x="0" y="0"/>
                  </a:moveTo>
                  <a:lnTo>
                    <a:pt x="6019800" y="0"/>
                  </a:lnTo>
                  <a:lnTo>
                    <a:pt x="6019800" y="3860800"/>
                  </a:lnTo>
                  <a:lnTo>
                    <a:pt x="0" y="3860800"/>
                  </a:lnTo>
                  <a:lnTo>
                    <a:pt x="0" y="0"/>
                  </a:lnTo>
                  <a:close/>
                </a:path>
              </a:pathLst>
            </a:custGeom>
            <a:blipFill>
              <a:blip r:embed="rId4"/>
              <a:stretch>
                <a:fillRect/>
              </a:stretch>
            </a:blipFill>
          </p:spPr>
          <p:txBody>
            <a:bodyPr/>
            <a:lstStyle/>
            <a:p>
              <a:endParaRPr lang="en-US"/>
            </a:p>
          </p:txBody>
        </p:sp>
      </p:grpSp>
      <p:sp>
        <p:nvSpPr>
          <p:cNvPr id="8" name="TextBox 8"/>
          <p:cNvSpPr txBox="1"/>
          <p:nvPr/>
        </p:nvSpPr>
        <p:spPr>
          <a:xfrm>
            <a:off x="517778" y="439986"/>
            <a:ext cx="5187420" cy="505651"/>
          </a:xfrm>
          <a:prstGeom prst="rect">
            <a:avLst/>
          </a:prstGeom>
        </p:spPr>
        <p:txBody>
          <a:bodyPr wrap="square" lIns="0" tIns="0" rIns="0" bIns="0" rtlCol="0" anchor="t">
            <a:spAutoFit/>
          </a:bodyPr>
          <a:lstStyle/>
          <a:p>
            <a:pPr algn="l">
              <a:lnSpc>
                <a:spcPts val="4206"/>
              </a:lnSpc>
            </a:pPr>
            <a:r>
              <a:rPr lang="en-US" sz="3004" b="1">
                <a:solidFill>
                  <a:srgbClr val="000000"/>
                </a:solidFill>
                <a:latin typeface="Times New Roman"/>
                <a:ea typeface="Calibri (MS) Bold"/>
                <a:cs typeface="Times New Roman"/>
                <a:sym typeface="Calibri (MS) Bold"/>
              </a:rPr>
              <a:t>Working with our University</a:t>
            </a:r>
          </a:p>
        </p:txBody>
      </p:sp>
      <p:sp>
        <p:nvSpPr>
          <p:cNvPr id="9" name="TextBox 9"/>
          <p:cNvSpPr txBox="1"/>
          <p:nvPr/>
        </p:nvSpPr>
        <p:spPr>
          <a:xfrm>
            <a:off x="518768" y="1446092"/>
            <a:ext cx="3541913" cy="1465722"/>
          </a:xfrm>
          <a:prstGeom prst="rect">
            <a:avLst/>
          </a:prstGeom>
        </p:spPr>
        <p:txBody>
          <a:bodyPr wrap="square" lIns="0" tIns="0" rIns="0" bIns="0" rtlCol="0" anchor="t">
            <a:spAutoFit/>
          </a:bodyPr>
          <a:lstStyle/>
          <a:p>
            <a:pPr marL="342900" indent="-342900">
              <a:lnSpc>
                <a:spcPts val="2943"/>
              </a:lnSpc>
              <a:buFont typeface="Calibri"/>
              <a:buChar char="-"/>
            </a:pPr>
            <a:r>
              <a:rPr lang="en-US" sz="2100">
                <a:solidFill>
                  <a:srgbClr val="000000"/>
                </a:solidFill>
                <a:latin typeface="Times New Roman"/>
                <a:ea typeface="Calibri (MS)"/>
                <a:cs typeface="Times New Roman"/>
                <a:sym typeface="Calibri (MS)"/>
              </a:rPr>
              <a:t>OU Engage </a:t>
            </a:r>
            <a:endParaRPr lang="en-US" sz="2100">
              <a:solidFill>
                <a:srgbClr val="000000"/>
              </a:solidFill>
              <a:latin typeface="Times New Roman"/>
              <a:ea typeface="Calibri"/>
              <a:cs typeface="Times New Roman"/>
              <a:sym typeface="Calibri (MS)"/>
            </a:endParaRPr>
          </a:p>
          <a:p>
            <a:pPr marL="342900" indent="-342900">
              <a:lnSpc>
                <a:spcPts val="2943"/>
              </a:lnSpc>
              <a:buFont typeface="Calibri"/>
              <a:buChar char="-"/>
            </a:pPr>
            <a:r>
              <a:rPr lang="en-US" sz="2100">
                <a:solidFill>
                  <a:srgbClr val="000000"/>
                </a:solidFill>
                <a:latin typeface="Times New Roman"/>
                <a:ea typeface="Calibri (MS)"/>
                <a:cs typeface="Times New Roman"/>
                <a:sym typeface="Calibri (MS)"/>
              </a:rPr>
              <a:t>Funding and Meeting Space </a:t>
            </a:r>
            <a:endParaRPr lang="en-US" sz="2100" dirty="0">
              <a:solidFill>
                <a:srgbClr val="000000"/>
              </a:solidFill>
              <a:latin typeface="Times New Roman"/>
              <a:ea typeface="Calibri"/>
              <a:cs typeface="Times New Roman"/>
              <a:sym typeface="Calibri (MS)"/>
            </a:endParaRPr>
          </a:p>
          <a:p>
            <a:pPr marL="342900" indent="-342900">
              <a:lnSpc>
                <a:spcPts val="2943"/>
              </a:lnSpc>
              <a:buFont typeface="Calibri"/>
              <a:buChar char="-"/>
            </a:pPr>
            <a:r>
              <a:rPr lang="en-US" sz="2100">
                <a:solidFill>
                  <a:srgbClr val="000000"/>
                </a:solidFill>
                <a:latin typeface="Times New Roman"/>
                <a:ea typeface="Calibri (MS)"/>
                <a:cs typeface="Times New Roman"/>
                <a:sym typeface="Calibri (MS)"/>
              </a:rPr>
              <a:t>Promotion through School </a:t>
            </a:r>
            <a:r>
              <a:rPr lang="en-US" sz="2100" dirty="0">
                <a:solidFill>
                  <a:srgbClr val="000000"/>
                </a:solidFill>
                <a:latin typeface="Times New Roman"/>
                <a:ea typeface="Calibri (MS)"/>
                <a:cs typeface="Times New Roman"/>
                <a:sym typeface="Calibri (MS)"/>
              </a:rPr>
              <a:t>of </a:t>
            </a:r>
            <a:r>
              <a:rPr lang="en-US" sz="2100">
                <a:solidFill>
                  <a:srgbClr val="000000"/>
                </a:solidFill>
                <a:latin typeface="Times New Roman"/>
                <a:ea typeface="Calibri (MS)"/>
                <a:cs typeface="Times New Roman"/>
                <a:sym typeface="Calibri (MS)"/>
              </a:rPr>
              <a:t>Aviation and AGS College</a:t>
            </a:r>
            <a:endParaRPr lang="en-US" sz="2100">
              <a:solidFill>
                <a:srgbClr val="000000"/>
              </a:solidFill>
              <a:latin typeface="Times New Roman"/>
              <a:ea typeface="Calibri"/>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4756800" y="1177425"/>
            <a:ext cx="4101450" cy="2792850"/>
            <a:chOff x="0" y="-155928"/>
            <a:chExt cx="5054600" cy="3225800"/>
          </a:xfrm>
        </p:grpSpPr>
        <p:sp>
          <p:nvSpPr>
            <p:cNvPr id="7" name="Freeform 7"/>
            <p:cNvSpPr/>
            <p:nvPr/>
          </p:nvSpPr>
          <p:spPr>
            <a:xfrm>
              <a:off x="0" y="-155928"/>
              <a:ext cx="5054600" cy="3225800"/>
            </a:xfrm>
            <a:custGeom>
              <a:avLst/>
              <a:gdLst/>
              <a:ahLst/>
              <a:cxnLst/>
              <a:rect l="l" t="t" r="r" b="b"/>
              <a:pathLst>
                <a:path w="5054600" h="3225800">
                  <a:moveTo>
                    <a:pt x="0" y="0"/>
                  </a:moveTo>
                  <a:lnTo>
                    <a:pt x="5054600" y="0"/>
                  </a:lnTo>
                  <a:lnTo>
                    <a:pt x="5054600" y="3225800"/>
                  </a:lnTo>
                  <a:lnTo>
                    <a:pt x="0" y="3225800"/>
                  </a:lnTo>
                  <a:lnTo>
                    <a:pt x="0" y="0"/>
                  </a:lnTo>
                  <a:close/>
                </a:path>
              </a:pathLst>
            </a:custGeom>
            <a:blipFill>
              <a:blip r:embed="rId4"/>
              <a:stretch>
                <a:fillRect/>
              </a:stretch>
            </a:blipFill>
          </p:spPr>
          <p:txBody>
            <a:bodyPr/>
            <a:lstStyle/>
            <a:p>
              <a:endParaRPr lang="en-US"/>
            </a:p>
          </p:txBody>
        </p:sp>
      </p:grpSp>
      <p:sp>
        <p:nvSpPr>
          <p:cNvPr id="8" name="TextBox 8"/>
          <p:cNvSpPr txBox="1"/>
          <p:nvPr/>
        </p:nvSpPr>
        <p:spPr>
          <a:xfrm>
            <a:off x="517778" y="439986"/>
            <a:ext cx="4061363" cy="505651"/>
          </a:xfrm>
          <a:prstGeom prst="rect">
            <a:avLst/>
          </a:prstGeom>
        </p:spPr>
        <p:txBody>
          <a:bodyPr wrap="square" lIns="0" tIns="0" rIns="0" bIns="0" rtlCol="0" anchor="t">
            <a:spAutoFit/>
          </a:bodyPr>
          <a:lstStyle/>
          <a:p>
            <a:pPr algn="l">
              <a:lnSpc>
                <a:spcPts val="4206"/>
              </a:lnSpc>
            </a:pPr>
            <a:r>
              <a:rPr lang="en-US" sz="3004" b="1">
                <a:solidFill>
                  <a:srgbClr val="000000"/>
                </a:solidFill>
                <a:latin typeface="Calibri (MS) Bold"/>
                <a:ea typeface="Calibri (MS) Bold"/>
                <a:cs typeface="Calibri (MS) Bold"/>
                <a:sym typeface="Calibri (MS) Bold"/>
              </a:rPr>
              <a:t>Growing Membership</a:t>
            </a:r>
          </a:p>
        </p:txBody>
      </p:sp>
      <p:sp>
        <p:nvSpPr>
          <p:cNvPr id="9" name="TextBox 9"/>
          <p:cNvSpPr txBox="1"/>
          <p:nvPr/>
        </p:nvSpPr>
        <p:spPr>
          <a:xfrm>
            <a:off x="518768" y="1410092"/>
            <a:ext cx="4478749" cy="1465722"/>
          </a:xfrm>
          <a:prstGeom prst="rect">
            <a:avLst/>
          </a:prstGeom>
        </p:spPr>
        <p:txBody>
          <a:bodyPr wrap="square" lIns="0" tIns="0" rIns="0" bIns="0" rtlCol="0" anchor="t">
            <a:spAutoFit/>
          </a:bodyPr>
          <a:lstStyle/>
          <a:p>
            <a:pPr marL="342900" indent="-342900">
              <a:lnSpc>
                <a:spcPts val="2943"/>
              </a:lnSpc>
              <a:buFont typeface="Calibri"/>
              <a:buChar char="-"/>
            </a:pPr>
            <a:r>
              <a:rPr lang="en-US" sz="2100">
                <a:solidFill>
                  <a:srgbClr val="000000"/>
                </a:solidFill>
                <a:latin typeface="Times New Roman"/>
                <a:ea typeface="Calibri"/>
                <a:cs typeface="Times New Roman"/>
                <a:sym typeface="Calibri (MS)"/>
              </a:rPr>
              <a:t>Fun </a:t>
            </a:r>
            <a:r>
              <a:rPr lang="en-US" sz="2000">
                <a:solidFill>
                  <a:srgbClr val="000000"/>
                </a:solidFill>
                <a:latin typeface="Times New Roman"/>
                <a:ea typeface="Calibri"/>
                <a:cs typeface="Times New Roman"/>
                <a:sym typeface="Calibri (MS)"/>
              </a:rPr>
              <a:t>events</a:t>
            </a:r>
            <a:endParaRPr lang="en-US" sz="2000">
              <a:solidFill>
                <a:srgbClr val="000000"/>
              </a:solidFill>
              <a:latin typeface="Times New Roman"/>
              <a:ea typeface="Calibri"/>
              <a:cs typeface="Times New Roman"/>
            </a:endParaRPr>
          </a:p>
          <a:p>
            <a:pPr marL="342900" indent="-342900" algn="l">
              <a:lnSpc>
                <a:spcPts val="2943"/>
              </a:lnSpc>
              <a:buFont typeface="Calibri"/>
              <a:buChar char="-"/>
            </a:pPr>
            <a:r>
              <a:rPr lang="en-US" sz="2100">
                <a:solidFill>
                  <a:srgbClr val="000000"/>
                </a:solidFill>
                <a:latin typeface="Times New Roman"/>
                <a:ea typeface="Calibri"/>
                <a:cs typeface="Times New Roman"/>
                <a:sym typeface="Calibri (MS)"/>
              </a:rPr>
              <a:t>FOOD!!</a:t>
            </a:r>
            <a:endParaRPr lang="en-US" sz="2100">
              <a:solidFill>
                <a:srgbClr val="000000"/>
              </a:solidFill>
              <a:latin typeface="Times New Roman"/>
              <a:ea typeface="Calibri"/>
              <a:cs typeface="Times New Roman"/>
            </a:endParaRPr>
          </a:p>
          <a:p>
            <a:pPr marL="342900" indent="-342900">
              <a:lnSpc>
                <a:spcPts val="2943"/>
              </a:lnSpc>
              <a:buFont typeface="Calibri"/>
              <a:buChar char="-"/>
            </a:pPr>
            <a:r>
              <a:rPr lang="en-US" sz="2100">
                <a:latin typeface="Times New Roman"/>
                <a:ea typeface="Calibri"/>
                <a:cs typeface="Times New Roman"/>
              </a:rPr>
              <a:t>Social Media</a:t>
            </a:r>
            <a:endParaRPr lang="en-US" sz="2100" dirty="0">
              <a:latin typeface="Times New Roman"/>
              <a:ea typeface="Calibri"/>
              <a:cs typeface="Times New Roman"/>
            </a:endParaRPr>
          </a:p>
          <a:p>
            <a:pPr marL="342900" indent="-342900">
              <a:lnSpc>
                <a:spcPts val="2943"/>
              </a:lnSpc>
              <a:buFont typeface="Calibri"/>
              <a:buChar char="-"/>
            </a:pPr>
            <a:r>
              <a:rPr lang="en-US" sz="2100" dirty="0">
                <a:latin typeface="Times New Roman"/>
                <a:ea typeface="Calibri"/>
                <a:cs typeface="Times New Roman"/>
              </a:rPr>
              <a:t>Finding a good time for meetings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B5C60-D94D-8BB9-3993-C644DE80C8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28853E-CAC9-2363-7A85-FBC532659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6" name="TextBox 5">
            <a:extLst>
              <a:ext uri="{FF2B5EF4-FFF2-40B4-BE49-F238E27FC236}">
                <a16:creationId xmlns:a16="http://schemas.microsoft.com/office/drawing/2014/main" id="{59B16851-4DBF-9865-62FA-05A25557E179}"/>
              </a:ext>
            </a:extLst>
          </p:cNvPr>
          <p:cNvSpPr txBox="1"/>
          <p:nvPr/>
        </p:nvSpPr>
        <p:spPr>
          <a:xfrm>
            <a:off x="1999343" y="158495"/>
            <a:ext cx="5145314" cy="584775"/>
          </a:xfrm>
          <a:prstGeom prst="rect">
            <a:avLst/>
          </a:prstGeom>
          <a:noFill/>
        </p:spPr>
        <p:txBody>
          <a:bodyPr wrap="square" rtlCol="0">
            <a:spAutoFit/>
          </a:bodyPr>
          <a:lstStyle/>
          <a:p>
            <a:pPr algn="ctr"/>
            <a:r>
              <a:rPr lang="en-US" sz="3200" dirty="0">
                <a:latin typeface="Californian FB" panose="0207040306080B030204" pitchFamily="18" charset="0"/>
              </a:rPr>
              <a:t>What makes WAI unique?</a:t>
            </a:r>
          </a:p>
        </p:txBody>
      </p:sp>
      <p:sp>
        <p:nvSpPr>
          <p:cNvPr id="5" name="TextBox 11">
            <a:extLst>
              <a:ext uri="{FF2B5EF4-FFF2-40B4-BE49-F238E27FC236}">
                <a16:creationId xmlns:a16="http://schemas.microsoft.com/office/drawing/2014/main" id="{B13194BE-F41D-BE7F-FBFD-78565DFA9B6B}"/>
              </a:ext>
            </a:extLst>
          </p:cNvPr>
          <p:cNvSpPr txBox="1"/>
          <p:nvPr/>
        </p:nvSpPr>
        <p:spPr>
          <a:xfrm>
            <a:off x="492369" y="820036"/>
            <a:ext cx="8342141"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chemeClr val="tx1"/>
                </a:solidFill>
              </a:rPr>
              <a:t>Women in Aviation International is made up of ladies and gentlemen from </a:t>
            </a:r>
            <a:r>
              <a:rPr lang="en-US" b="1" i="1" u="sng" dirty="0">
                <a:solidFill>
                  <a:schemeClr val="tx1"/>
                </a:solidFill>
              </a:rPr>
              <a:t>all</a:t>
            </a:r>
            <a:r>
              <a:rPr lang="en-US" b="1" dirty="0">
                <a:solidFill>
                  <a:schemeClr val="tx1"/>
                </a:solidFill>
              </a:rPr>
              <a:t> backgrounds of </a:t>
            </a:r>
            <a:r>
              <a:rPr lang="en-US" b="1" i="1" u="sng" dirty="0">
                <a:solidFill>
                  <a:schemeClr val="tx1"/>
                </a:solidFill>
              </a:rPr>
              <a:t>all</a:t>
            </a:r>
            <a:r>
              <a:rPr lang="en-US" b="1" dirty="0">
                <a:solidFill>
                  <a:schemeClr val="tx1"/>
                </a:solidFill>
              </a:rPr>
              <a:t> age groups within aviation and aerospace working toward common goals. Our Purpose is to:</a:t>
            </a:r>
          </a:p>
        </p:txBody>
      </p:sp>
      <p:sp>
        <p:nvSpPr>
          <p:cNvPr id="8" name="Rectangle 7">
            <a:extLst>
              <a:ext uri="{FF2B5EF4-FFF2-40B4-BE49-F238E27FC236}">
                <a16:creationId xmlns:a16="http://schemas.microsoft.com/office/drawing/2014/main" id="{CABE9C02-A5A4-1686-79F2-A12548B04ECA}"/>
              </a:ext>
            </a:extLst>
          </p:cNvPr>
          <p:cNvSpPr/>
          <p:nvPr/>
        </p:nvSpPr>
        <p:spPr>
          <a:xfrm>
            <a:off x="1052042" y="1867139"/>
            <a:ext cx="6683124" cy="634229"/>
          </a:xfrm>
          <a:prstGeom prst="rect">
            <a:avLst/>
          </a:prstGeom>
          <a:solidFill>
            <a:srgbClr val="FD747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buFont typeface="Symbol" panose="05050102010706020507" pitchFamily="18" charset="2"/>
              <a:buChar char=""/>
            </a:pPr>
            <a:r>
              <a:rPr lang="en-US" sz="1600" b="1" dirty="0">
                <a:solidFill>
                  <a:prstClr val="white"/>
                </a:solidFill>
                <a:latin typeface="Calibri" panose="020F0502020204030204" pitchFamily="34" charset="0"/>
              </a:rPr>
              <a:t>Foster, promote and engage in aviation education, particularly as it relates to women in aviation.</a:t>
            </a:r>
            <a:endParaRPr lang="en-US" sz="1600" b="1" u="sng" dirty="0">
              <a:solidFill>
                <a:prstClr val="white"/>
              </a:solidFill>
              <a:latin typeface="Times New Roman" panose="02020603050405020304" pitchFamily="18" charset="0"/>
            </a:endParaRPr>
          </a:p>
        </p:txBody>
      </p:sp>
      <p:sp>
        <p:nvSpPr>
          <p:cNvPr id="9" name="Rectangle 8">
            <a:extLst>
              <a:ext uri="{FF2B5EF4-FFF2-40B4-BE49-F238E27FC236}">
                <a16:creationId xmlns:a16="http://schemas.microsoft.com/office/drawing/2014/main" id="{9D16E682-C0B3-2420-D76A-5E3F02447647}"/>
              </a:ext>
            </a:extLst>
          </p:cNvPr>
          <p:cNvSpPr/>
          <p:nvPr/>
        </p:nvSpPr>
        <p:spPr>
          <a:xfrm>
            <a:off x="1052042" y="2657472"/>
            <a:ext cx="6683123" cy="864564"/>
          </a:xfrm>
          <a:prstGeom prst="rect">
            <a:avLst/>
          </a:prstGeom>
          <a:solidFill>
            <a:srgbClr val="FD747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buFont typeface="Symbol" panose="05050102010706020507" pitchFamily="18" charset="2"/>
              <a:buChar char=""/>
            </a:pPr>
            <a:r>
              <a:rPr lang="en-US" sz="1600" b="1" dirty="0">
                <a:solidFill>
                  <a:prstClr val="white"/>
                </a:solidFill>
                <a:latin typeface="Calibri" panose="020F0502020204030204" pitchFamily="34" charset="0"/>
                <a:ea typeface="Times New Roman" panose="02020603050405020304" pitchFamily="18" charset="0"/>
              </a:rPr>
              <a:t>Cultivate, foster and promote interest and understanding among the public in the accomplishments and contributions of women to the aviation industry.</a:t>
            </a:r>
            <a:endParaRPr lang="en-US" sz="1600" b="1" dirty="0">
              <a:solidFill>
                <a:prstClr val="white"/>
              </a:solidFill>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1CCCC349-4A9E-5DDE-0399-15A35090B068}"/>
              </a:ext>
            </a:extLst>
          </p:cNvPr>
          <p:cNvSpPr/>
          <p:nvPr/>
        </p:nvSpPr>
        <p:spPr>
          <a:xfrm>
            <a:off x="1052041" y="3645808"/>
            <a:ext cx="6683123" cy="634229"/>
          </a:xfrm>
          <a:prstGeom prst="rect">
            <a:avLst/>
          </a:prstGeom>
          <a:solidFill>
            <a:srgbClr val="FD747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buFont typeface="Symbol" panose="05050102010706020507" pitchFamily="18" charset="2"/>
              <a:buChar char=""/>
            </a:pPr>
            <a:r>
              <a:rPr lang="en-US" sz="1600" b="1" dirty="0">
                <a:solidFill>
                  <a:prstClr val="white"/>
                </a:solidFill>
                <a:latin typeface="Calibri" panose="020F0502020204030204" pitchFamily="34" charset="0"/>
                <a:ea typeface="Times New Roman" panose="02020603050405020304" pitchFamily="18" charset="0"/>
              </a:rPr>
              <a:t>Promote, encourage and facilitate membership in WAI and Chapter.</a:t>
            </a:r>
            <a:endParaRPr lang="en-US" sz="1600" b="1" dirty="0">
              <a:solidFill>
                <a:prstClr val="white"/>
              </a:solidFill>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2674130D-8C17-AB1C-B116-A395E692DD23}"/>
              </a:ext>
            </a:extLst>
          </p:cNvPr>
          <p:cNvSpPr/>
          <p:nvPr/>
        </p:nvSpPr>
        <p:spPr>
          <a:xfrm>
            <a:off x="1052041" y="4403810"/>
            <a:ext cx="6683123" cy="586477"/>
          </a:xfrm>
          <a:prstGeom prst="rect">
            <a:avLst/>
          </a:prstGeom>
          <a:solidFill>
            <a:srgbClr val="FD747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buFont typeface="Symbol" panose="05050102010706020507" pitchFamily="18" charset="2"/>
              <a:buChar char=""/>
            </a:pPr>
            <a:r>
              <a:rPr lang="en-US" sz="1600" b="1" dirty="0">
                <a:solidFill>
                  <a:prstClr val="white"/>
                </a:solidFill>
                <a:latin typeface="Calibri" panose="020F0502020204030204" pitchFamily="34" charset="0"/>
                <a:ea typeface="Times New Roman" panose="02020603050405020304" pitchFamily="18" charset="0"/>
              </a:rPr>
              <a:t>Support and promote the mission, vision, goals and objectives of WAI.</a:t>
            </a:r>
            <a:endParaRPr lang="en-US" sz="1600" b="1"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3807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5915025" y="1000125"/>
            <a:ext cx="2781300" cy="2705100"/>
            <a:chOff x="0" y="0"/>
            <a:chExt cx="3708400" cy="3606800"/>
          </a:xfrm>
        </p:grpSpPr>
        <p:sp>
          <p:nvSpPr>
            <p:cNvPr id="7" name="Freeform 7"/>
            <p:cNvSpPr/>
            <p:nvPr/>
          </p:nvSpPr>
          <p:spPr>
            <a:xfrm>
              <a:off x="0" y="0"/>
              <a:ext cx="3708400" cy="3606800"/>
            </a:xfrm>
            <a:custGeom>
              <a:avLst/>
              <a:gdLst/>
              <a:ahLst/>
              <a:cxnLst/>
              <a:rect l="l" t="t" r="r" b="b"/>
              <a:pathLst>
                <a:path w="3708400" h="3606800">
                  <a:moveTo>
                    <a:pt x="0" y="0"/>
                  </a:moveTo>
                  <a:lnTo>
                    <a:pt x="3708400" y="0"/>
                  </a:lnTo>
                  <a:lnTo>
                    <a:pt x="3708400" y="3606800"/>
                  </a:lnTo>
                  <a:lnTo>
                    <a:pt x="0" y="3606800"/>
                  </a:lnTo>
                  <a:lnTo>
                    <a:pt x="0" y="0"/>
                  </a:lnTo>
                  <a:close/>
                </a:path>
              </a:pathLst>
            </a:custGeom>
            <a:blipFill>
              <a:blip r:embed="rId4"/>
              <a:stretch>
                <a:fillRect/>
              </a:stretch>
            </a:blipFill>
          </p:spPr>
          <p:txBody>
            <a:bodyPr/>
            <a:lstStyle/>
            <a:p>
              <a:endParaRPr lang="en-US"/>
            </a:p>
          </p:txBody>
        </p:sp>
      </p:grpSp>
      <p:grpSp>
        <p:nvGrpSpPr>
          <p:cNvPr id="8" name="Group 8"/>
          <p:cNvGrpSpPr/>
          <p:nvPr/>
        </p:nvGrpSpPr>
        <p:grpSpPr>
          <a:xfrm>
            <a:off x="4572000" y="2828925"/>
            <a:ext cx="2676525" cy="2047875"/>
            <a:chOff x="0" y="0"/>
            <a:chExt cx="3568700" cy="2730500"/>
          </a:xfrm>
        </p:grpSpPr>
        <p:sp>
          <p:nvSpPr>
            <p:cNvPr id="9" name="Freeform 9"/>
            <p:cNvSpPr/>
            <p:nvPr/>
          </p:nvSpPr>
          <p:spPr>
            <a:xfrm>
              <a:off x="0" y="0"/>
              <a:ext cx="3568700" cy="2730500"/>
            </a:xfrm>
            <a:custGeom>
              <a:avLst/>
              <a:gdLst/>
              <a:ahLst/>
              <a:cxnLst/>
              <a:rect l="l" t="t" r="r" b="b"/>
              <a:pathLst>
                <a:path w="3568700" h="2730500">
                  <a:moveTo>
                    <a:pt x="0" y="0"/>
                  </a:moveTo>
                  <a:lnTo>
                    <a:pt x="3568700" y="0"/>
                  </a:lnTo>
                  <a:lnTo>
                    <a:pt x="3568700" y="2730500"/>
                  </a:lnTo>
                  <a:lnTo>
                    <a:pt x="0" y="2730500"/>
                  </a:lnTo>
                  <a:lnTo>
                    <a:pt x="0" y="0"/>
                  </a:lnTo>
                  <a:close/>
                </a:path>
              </a:pathLst>
            </a:custGeom>
            <a:blipFill>
              <a:blip r:embed="rId5"/>
              <a:stretch>
                <a:fillRect/>
              </a:stretch>
            </a:blipFill>
          </p:spPr>
          <p:txBody>
            <a:bodyPr/>
            <a:lstStyle/>
            <a:p>
              <a:endParaRPr lang="en-US"/>
            </a:p>
          </p:txBody>
        </p:sp>
      </p:grpSp>
      <p:sp>
        <p:nvSpPr>
          <p:cNvPr id="10" name="TextBox 10"/>
          <p:cNvSpPr txBox="1"/>
          <p:nvPr/>
        </p:nvSpPr>
        <p:spPr>
          <a:xfrm>
            <a:off x="517778" y="437813"/>
            <a:ext cx="6045505" cy="505651"/>
          </a:xfrm>
          <a:prstGeom prst="rect">
            <a:avLst/>
          </a:prstGeom>
        </p:spPr>
        <p:txBody>
          <a:bodyPr wrap="square" lIns="0" tIns="0" rIns="0" bIns="0" rtlCol="0" anchor="t">
            <a:spAutoFit/>
          </a:bodyPr>
          <a:lstStyle/>
          <a:p>
            <a:pPr algn="l">
              <a:lnSpc>
                <a:spcPts val="4206"/>
              </a:lnSpc>
            </a:pPr>
            <a:r>
              <a:rPr lang="en-US" sz="3004" b="1">
                <a:solidFill>
                  <a:srgbClr val="000000"/>
                </a:solidFill>
                <a:latin typeface="Calibri (MS) Bold"/>
                <a:ea typeface="Calibri (MS) Bold"/>
                <a:cs typeface="Calibri (MS) Bold"/>
                <a:sym typeface="Calibri (MS) Bold"/>
              </a:rPr>
              <a:t>Events: Professional Development</a:t>
            </a:r>
          </a:p>
        </p:txBody>
      </p:sp>
      <p:sp>
        <p:nvSpPr>
          <p:cNvPr id="19" name="TextBox 9">
            <a:extLst>
              <a:ext uri="{FF2B5EF4-FFF2-40B4-BE49-F238E27FC236}">
                <a16:creationId xmlns:a16="http://schemas.microsoft.com/office/drawing/2014/main" id="{6E608A59-7B33-C8A9-A959-11AF2A93FE51}"/>
              </a:ext>
            </a:extLst>
          </p:cNvPr>
          <p:cNvSpPr txBox="1"/>
          <p:nvPr/>
        </p:nvSpPr>
        <p:spPr>
          <a:xfrm>
            <a:off x="518768" y="1437092"/>
            <a:ext cx="4478749" cy="1829603"/>
          </a:xfrm>
          <a:prstGeom prst="rect">
            <a:avLst/>
          </a:prstGeom>
        </p:spPr>
        <p:txBody>
          <a:bodyPr wrap="square" lIns="0" tIns="0" rIns="0" bIns="0" rtlCol="0" anchor="t">
            <a:spAutoFit/>
          </a:bodyPr>
          <a:lstStyle/>
          <a:p>
            <a:pPr marL="342900" indent="-342900">
              <a:lnSpc>
                <a:spcPts val="2943"/>
              </a:lnSpc>
              <a:buFont typeface="Calibri"/>
              <a:buChar char="-"/>
            </a:pPr>
            <a:r>
              <a:rPr lang="en-US" sz="2100">
                <a:solidFill>
                  <a:srgbClr val="000000"/>
                </a:solidFill>
                <a:latin typeface="Times New Roman"/>
                <a:ea typeface="Calibri"/>
                <a:cs typeface="Times New Roman"/>
                <a:sym typeface="Calibri (MS)"/>
              </a:rPr>
              <a:t>Networking events</a:t>
            </a:r>
            <a:endParaRPr lang="en-US">
              <a:sym typeface="Calibri (MS)"/>
            </a:endParaRPr>
          </a:p>
          <a:p>
            <a:pPr marL="800100" lvl="1" indent="-342900">
              <a:lnSpc>
                <a:spcPts val="2943"/>
              </a:lnSpc>
              <a:buFont typeface="Courier New"/>
              <a:buChar char="o"/>
            </a:pPr>
            <a:r>
              <a:rPr lang="en-US" sz="2100">
                <a:solidFill>
                  <a:srgbClr val="000000"/>
                </a:solidFill>
                <a:latin typeface="Times New Roman"/>
                <a:ea typeface="Calibri"/>
                <a:cs typeface="Times New Roman"/>
                <a:sym typeface="Calibri (MS)"/>
              </a:rPr>
              <a:t>Girls</a:t>
            </a:r>
            <a:r>
              <a:rPr lang="en-US" sz="2100">
                <a:latin typeface="Times New Roman"/>
                <a:ea typeface="Calibri"/>
                <a:cs typeface="Times New Roman"/>
              </a:rPr>
              <a:t> in Aviation, Airport Events</a:t>
            </a:r>
            <a:endParaRPr lang="en-US">
              <a:ea typeface="Calibri"/>
              <a:cs typeface="Calibri"/>
            </a:endParaRPr>
          </a:p>
          <a:p>
            <a:pPr marL="342900" indent="-342900">
              <a:lnSpc>
                <a:spcPts val="2943"/>
              </a:lnSpc>
              <a:buFont typeface="Calibri"/>
              <a:buChar char="-"/>
            </a:pPr>
            <a:r>
              <a:rPr lang="en-US" sz="2100">
                <a:latin typeface="Times New Roman"/>
                <a:ea typeface="Calibri"/>
                <a:cs typeface="Times New Roman"/>
              </a:rPr>
              <a:t>Guest speakers at meetings</a:t>
            </a:r>
            <a:endParaRPr lang="en-US" sz="2100" dirty="0">
              <a:latin typeface="Times New Roman"/>
              <a:ea typeface="Calibri"/>
              <a:cs typeface="Times New Roman"/>
            </a:endParaRPr>
          </a:p>
          <a:p>
            <a:pPr marL="342900" indent="-342900">
              <a:lnSpc>
                <a:spcPts val="2943"/>
              </a:lnSpc>
              <a:buFont typeface="Calibri"/>
              <a:buChar char="-"/>
            </a:pPr>
            <a:r>
              <a:rPr lang="en-US" sz="2100">
                <a:latin typeface="Times New Roman"/>
                <a:ea typeface="Calibri"/>
                <a:cs typeface="Times New Roman"/>
              </a:rPr>
              <a:t>Oklahoma WAI Lunch-in</a:t>
            </a:r>
            <a:endParaRPr lang="en-US" sz="2100" dirty="0">
              <a:latin typeface="Times New Roman"/>
              <a:ea typeface="Calibri"/>
              <a:cs typeface="Times New Roman"/>
            </a:endParaRPr>
          </a:p>
          <a:p>
            <a:pPr marL="800100" lvl="1" indent="-342900">
              <a:lnSpc>
                <a:spcPts val="2943"/>
              </a:lnSpc>
              <a:buFont typeface="Courier New"/>
              <a:buChar char="o"/>
            </a:pPr>
            <a:endParaRPr lang="en-US" sz="2100" dirty="0">
              <a:latin typeface="Times New Roman"/>
              <a:ea typeface="Calibri"/>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2952750" y="2914650"/>
            <a:ext cx="2790825" cy="1952625"/>
            <a:chOff x="0" y="0"/>
            <a:chExt cx="3721100" cy="2603500"/>
          </a:xfrm>
        </p:grpSpPr>
        <p:sp>
          <p:nvSpPr>
            <p:cNvPr id="7" name="Freeform 7"/>
            <p:cNvSpPr/>
            <p:nvPr/>
          </p:nvSpPr>
          <p:spPr>
            <a:xfrm>
              <a:off x="0" y="0"/>
              <a:ext cx="3721100" cy="2603500"/>
            </a:xfrm>
            <a:custGeom>
              <a:avLst/>
              <a:gdLst/>
              <a:ahLst/>
              <a:cxnLst/>
              <a:rect l="l" t="t" r="r" b="b"/>
              <a:pathLst>
                <a:path w="3721100" h="2603500">
                  <a:moveTo>
                    <a:pt x="0" y="0"/>
                  </a:moveTo>
                  <a:lnTo>
                    <a:pt x="3721100" y="0"/>
                  </a:lnTo>
                  <a:lnTo>
                    <a:pt x="3721100" y="2603500"/>
                  </a:lnTo>
                  <a:lnTo>
                    <a:pt x="0" y="2603500"/>
                  </a:lnTo>
                  <a:lnTo>
                    <a:pt x="0" y="0"/>
                  </a:lnTo>
                  <a:close/>
                </a:path>
              </a:pathLst>
            </a:custGeom>
            <a:blipFill>
              <a:blip r:embed="rId4"/>
              <a:stretch>
                <a:fillRect/>
              </a:stretch>
            </a:blipFill>
          </p:spPr>
          <p:txBody>
            <a:bodyPr/>
            <a:lstStyle/>
            <a:p>
              <a:endParaRPr lang="en-US"/>
            </a:p>
          </p:txBody>
        </p:sp>
      </p:grpSp>
      <p:grpSp>
        <p:nvGrpSpPr>
          <p:cNvPr id="8" name="Group 8"/>
          <p:cNvGrpSpPr/>
          <p:nvPr/>
        </p:nvGrpSpPr>
        <p:grpSpPr>
          <a:xfrm>
            <a:off x="5143500" y="1038225"/>
            <a:ext cx="3762375" cy="2286000"/>
            <a:chOff x="0" y="0"/>
            <a:chExt cx="5016500" cy="3048000"/>
          </a:xfrm>
        </p:grpSpPr>
        <p:sp>
          <p:nvSpPr>
            <p:cNvPr id="9" name="Freeform 9"/>
            <p:cNvSpPr/>
            <p:nvPr/>
          </p:nvSpPr>
          <p:spPr>
            <a:xfrm>
              <a:off x="0" y="0"/>
              <a:ext cx="5016500" cy="3048000"/>
            </a:xfrm>
            <a:custGeom>
              <a:avLst/>
              <a:gdLst/>
              <a:ahLst/>
              <a:cxnLst/>
              <a:rect l="l" t="t" r="r" b="b"/>
              <a:pathLst>
                <a:path w="5016500" h="3048000">
                  <a:moveTo>
                    <a:pt x="0" y="0"/>
                  </a:moveTo>
                  <a:lnTo>
                    <a:pt x="5016500" y="0"/>
                  </a:lnTo>
                  <a:lnTo>
                    <a:pt x="5016500" y="3048000"/>
                  </a:lnTo>
                  <a:lnTo>
                    <a:pt x="0" y="3048000"/>
                  </a:lnTo>
                  <a:lnTo>
                    <a:pt x="0" y="0"/>
                  </a:lnTo>
                  <a:close/>
                </a:path>
              </a:pathLst>
            </a:custGeom>
            <a:blipFill>
              <a:blip r:embed="rId5"/>
              <a:stretch>
                <a:fillRect/>
              </a:stretch>
            </a:blipFill>
          </p:spPr>
          <p:txBody>
            <a:bodyPr/>
            <a:lstStyle/>
            <a:p>
              <a:endParaRPr lang="en-US"/>
            </a:p>
          </p:txBody>
        </p:sp>
      </p:grpSp>
      <p:sp>
        <p:nvSpPr>
          <p:cNvPr id="10" name="TextBox 10"/>
          <p:cNvSpPr txBox="1"/>
          <p:nvPr/>
        </p:nvSpPr>
        <p:spPr>
          <a:xfrm>
            <a:off x="517778" y="437813"/>
            <a:ext cx="5448606" cy="505651"/>
          </a:xfrm>
          <a:prstGeom prst="rect">
            <a:avLst/>
          </a:prstGeom>
        </p:spPr>
        <p:txBody>
          <a:bodyPr wrap="square" lIns="0" tIns="0" rIns="0" bIns="0" rtlCol="0" anchor="t">
            <a:spAutoFit/>
          </a:bodyPr>
          <a:lstStyle/>
          <a:p>
            <a:pPr algn="l">
              <a:lnSpc>
                <a:spcPts val="4206"/>
              </a:lnSpc>
            </a:pPr>
            <a:r>
              <a:rPr lang="en-US" sz="3004" b="1">
                <a:solidFill>
                  <a:srgbClr val="000000"/>
                </a:solidFill>
                <a:latin typeface="Times New Roman"/>
                <a:ea typeface="Calibri (MS) Bold"/>
                <a:cs typeface="Times New Roman"/>
                <a:sym typeface="Calibri (MS) Bold"/>
              </a:rPr>
              <a:t>Events: Community and Social</a:t>
            </a:r>
          </a:p>
        </p:txBody>
      </p:sp>
      <p:sp>
        <p:nvSpPr>
          <p:cNvPr id="11" name="TextBox 11"/>
          <p:cNvSpPr txBox="1"/>
          <p:nvPr/>
        </p:nvSpPr>
        <p:spPr>
          <a:xfrm>
            <a:off x="635768" y="1286020"/>
            <a:ext cx="4321377" cy="2152320"/>
          </a:xfrm>
          <a:prstGeom prst="rect">
            <a:avLst/>
          </a:prstGeom>
        </p:spPr>
        <p:txBody>
          <a:bodyPr wrap="square" lIns="0" tIns="0" rIns="0" bIns="0" rtlCol="0" anchor="t">
            <a:spAutoFit/>
          </a:bodyPr>
          <a:lstStyle/>
          <a:p>
            <a:pPr marL="342900" indent="-342900">
              <a:lnSpc>
                <a:spcPts val="3363"/>
              </a:lnSpc>
              <a:buFont typeface="Calibri"/>
              <a:buChar char="-"/>
            </a:pPr>
            <a:r>
              <a:rPr lang="en-US" sz="2100">
                <a:solidFill>
                  <a:srgbClr val="000000"/>
                </a:solidFill>
                <a:latin typeface="Times New Roman"/>
                <a:ea typeface="Calibri (MS)"/>
                <a:cs typeface="Times New Roman"/>
                <a:sym typeface="Calibri (MS)"/>
              </a:rPr>
              <a:t>Events with other organizations </a:t>
            </a:r>
            <a:endParaRPr lang="en-US" sz="2100">
              <a:solidFill>
                <a:srgbClr val="000000"/>
              </a:solidFill>
              <a:latin typeface="Times New Roman"/>
              <a:ea typeface="Calibri"/>
              <a:cs typeface="Times New Roman"/>
            </a:endParaRPr>
          </a:p>
          <a:p>
            <a:pPr marL="342900" indent="-342900" algn="l">
              <a:lnSpc>
                <a:spcPts val="3363"/>
              </a:lnSpc>
              <a:buFont typeface="Calibri"/>
              <a:buChar char="-"/>
            </a:pPr>
            <a:r>
              <a:rPr lang="en-US" sz="2100">
                <a:solidFill>
                  <a:srgbClr val="000000"/>
                </a:solidFill>
                <a:latin typeface="Times New Roman"/>
                <a:ea typeface="Calibri (MS)"/>
                <a:cs typeface="Times New Roman"/>
                <a:sym typeface="Calibri (MS)"/>
              </a:rPr>
              <a:t>Social Events</a:t>
            </a:r>
            <a:endParaRPr lang="en-US" sz="2100">
              <a:solidFill>
                <a:srgbClr val="000000"/>
              </a:solidFill>
              <a:latin typeface="Times New Roman"/>
              <a:ea typeface="Calibri"/>
              <a:cs typeface="Times New Roman"/>
            </a:endParaRPr>
          </a:p>
          <a:p>
            <a:pPr marL="800100" lvl="1" indent="-342900">
              <a:lnSpc>
                <a:spcPts val="3363"/>
              </a:lnSpc>
              <a:buFont typeface="Courier New"/>
              <a:buChar char="o"/>
            </a:pPr>
            <a:r>
              <a:rPr lang="en-US" sz="2100">
                <a:latin typeface="Times New Roman"/>
                <a:ea typeface="Calibri"/>
                <a:cs typeface="Times New Roman"/>
              </a:rPr>
              <a:t>Cookie Decorating, Movie Nights</a:t>
            </a:r>
          </a:p>
          <a:p>
            <a:pPr marL="342900" indent="-342900">
              <a:lnSpc>
                <a:spcPts val="3363"/>
              </a:lnSpc>
              <a:buFont typeface="Calibri"/>
              <a:buChar char="-"/>
            </a:pPr>
            <a:r>
              <a:rPr lang="en-US" sz="2100">
                <a:latin typeface="Times New Roman"/>
                <a:ea typeface="Calibri"/>
                <a:cs typeface="Times New Roman"/>
              </a:rPr>
              <a:t>Study Night</a:t>
            </a:r>
            <a:endParaRPr lang="en-US" sz="2100" dirty="0">
              <a:latin typeface="Times New Roman"/>
              <a:ea typeface="Calibri"/>
              <a:cs typeface="Times New Roman"/>
            </a:endParaRPr>
          </a:p>
        </p:txBody>
      </p:sp>
      <p:sp>
        <p:nvSpPr>
          <p:cNvPr id="15" name="TextBox 15"/>
          <p:cNvSpPr txBox="1"/>
          <p:nvPr/>
        </p:nvSpPr>
        <p:spPr>
          <a:xfrm>
            <a:off x="1848660" y="1792348"/>
            <a:ext cx="61627" cy="407908"/>
          </a:xfrm>
          <a:prstGeom prst="rect">
            <a:avLst/>
          </a:prstGeom>
        </p:spPr>
        <p:txBody>
          <a:bodyPr lIns="0" tIns="0" rIns="0" bIns="0" rtlCol="0" anchor="t">
            <a:spAutoFit/>
          </a:bodyPr>
          <a:lstStyle/>
          <a:p>
            <a:pPr algn="l">
              <a:lnSpc>
                <a:spcPts val="2995"/>
              </a:lnSpc>
            </a:pPr>
            <a:r>
              <a:rPr lang="en-US" sz="2104" spc="1683">
                <a:solidFill>
                  <a:srgbClr val="000000"/>
                </a:solidFill>
                <a:latin typeface="Calibri (MS)"/>
                <a:ea typeface="Calibri (MS)"/>
                <a:cs typeface="Calibri (MS)"/>
                <a:sym typeface="Calibri (MS)"/>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4752975" y="962025"/>
            <a:ext cx="3476625" cy="3438525"/>
            <a:chOff x="0" y="0"/>
            <a:chExt cx="4635500" cy="4584700"/>
          </a:xfrm>
        </p:grpSpPr>
        <p:sp>
          <p:nvSpPr>
            <p:cNvPr id="7" name="Freeform 7"/>
            <p:cNvSpPr/>
            <p:nvPr/>
          </p:nvSpPr>
          <p:spPr>
            <a:xfrm>
              <a:off x="0" y="0"/>
              <a:ext cx="4635500" cy="4584700"/>
            </a:xfrm>
            <a:custGeom>
              <a:avLst/>
              <a:gdLst/>
              <a:ahLst/>
              <a:cxnLst/>
              <a:rect l="l" t="t" r="r" b="b"/>
              <a:pathLst>
                <a:path w="4635500" h="4584700">
                  <a:moveTo>
                    <a:pt x="0" y="0"/>
                  </a:moveTo>
                  <a:lnTo>
                    <a:pt x="4635500" y="0"/>
                  </a:lnTo>
                  <a:lnTo>
                    <a:pt x="4635500" y="4584700"/>
                  </a:lnTo>
                  <a:lnTo>
                    <a:pt x="0" y="4584700"/>
                  </a:lnTo>
                  <a:lnTo>
                    <a:pt x="0" y="0"/>
                  </a:lnTo>
                  <a:close/>
                </a:path>
              </a:pathLst>
            </a:custGeom>
            <a:blipFill>
              <a:blip r:embed="rId4"/>
              <a:stretch>
                <a:fillRect/>
              </a:stretch>
            </a:blipFill>
          </p:spPr>
          <p:txBody>
            <a:bodyPr/>
            <a:lstStyle/>
            <a:p>
              <a:endParaRPr lang="en-US"/>
            </a:p>
          </p:txBody>
        </p:sp>
      </p:grpSp>
      <p:sp>
        <p:nvSpPr>
          <p:cNvPr id="8" name="TextBox 8"/>
          <p:cNvSpPr txBox="1"/>
          <p:nvPr/>
        </p:nvSpPr>
        <p:spPr>
          <a:xfrm>
            <a:off x="517778" y="437813"/>
            <a:ext cx="2908945" cy="505651"/>
          </a:xfrm>
          <a:prstGeom prst="rect">
            <a:avLst/>
          </a:prstGeom>
        </p:spPr>
        <p:txBody>
          <a:bodyPr lIns="0" tIns="0" rIns="0" bIns="0" rtlCol="0" anchor="t">
            <a:spAutoFit/>
          </a:bodyPr>
          <a:lstStyle/>
          <a:p>
            <a:pPr algn="l">
              <a:lnSpc>
                <a:spcPts val="4206"/>
              </a:lnSpc>
            </a:pPr>
            <a:r>
              <a:rPr lang="en-US" sz="3004" b="1">
                <a:solidFill>
                  <a:srgbClr val="000000"/>
                </a:solidFill>
                <a:latin typeface="Times New Roman"/>
                <a:ea typeface="Calibri (MS) Bold"/>
                <a:cs typeface="Times New Roman"/>
                <a:sym typeface="Calibri (MS) Bold"/>
              </a:rPr>
              <a:t>The Wins</a:t>
            </a:r>
            <a:endParaRPr lang="en-US" sz="2400">
              <a:solidFill>
                <a:srgbClr val="000000"/>
              </a:solidFill>
              <a:latin typeface="Times New Roman"/>
              <a:ea typeface="Calibri (MS)"/>
              <a:cs typeface="Times New Roman"/>
            </a:endParaRPr>
          </a:p>
        </p:txBody>
      </p:sp>
      <p:sp>
        <p:nvSpPr>
          <p:cNvPr id="9" name="TextBox 9"/>
          <p:cNvSpPr txBox="1"/>
          <p:nvPr/>
        </p:nvSpPr>
        <p:spPr>
          <a:xfrm>
            <a:off x="2309508" y="1354979"/>
            <a:ext cx="70409" cy="463353"/>
          </a:xfrm>
          <a:prstGeom prst="rect">
            <a:avLst/>
          </a:prstGeom>
        </p:spPr>
        <p:txBody>
          <a:bodyPr lIns="0" tIns="0" rIns="0" bIns="0" rtlCol="0" anchor="t">
            <a:spAutoFit/>
          </a:bodyPr>
          <a:lstStyle/>
          <a:p>
            <a:pPr algn="l">
              <a:lnSpc>
                <a:spcPts val="3455"/>
              </a:lnSpc>
            </a:pPr>
            <a:r>
              <a:rPr lang="en-US" sz="2404">
                <a:solidFill>
                  <a:srgbClr val="000000"/>
                </a:solidFill>
                <a:latin typeface="Calibri (MS)"/>
                <a:ea typeface="Calibri (MS)"/>
                <a:cs typeface="Calibri (MS)"/>
                <a:sym typeface="Calibri (MS)"/>
              </a:rPr>
              <a:t> </a:t>
            </a:r>
          </a:p>
        </p:txBody>
      </p:sp>
      <p:sp>
        <p:nvSpPr>
          <p:cNvPr id="12" name="TextBox 12"/>
          <p:cNvSpPr txBox="1"/>
          <p:nvPr/>
        </p:nvSpPr>
        <p:spPr>
          <a:xfrm>
            <a:off x="518768" y="1366515"/>
            <a:ext cx="3949485" cy="1315553"/>
          </a:xfrm>
          <a:prstGeom prst="rect">
            <a:avLst/>
          </a:prstGeom>
        </p:spPr>
        <p:txBody>
          <a:bodyPr wrap="square" lIns="0" tIns="0" rIns="0" bIns="0" rtlCol="0" anchor="t">
            <a:spAutoFit/>
          </a:bodyPr>
          <a:lstStyle/>
          <a:p>
            <a:pPr marL="342900" indent="-342900">
              <a:lnSpc>
                <a:spcPts val="3455"/>
              </a:lnSpc>
              <a:buFont typeface="Calibri"/>
              <a:buChar char="-"/>
            </a:pPr>
            <a:r>
              <a:rPr lang="en-US" sz="2400">
                <a:solidFill>
                  <a:srgbClr val="000000"/>
                </a:solidFill>
                <a:latin typeface="Times New Roman"/>
                <a:ea typeface="Calibri (MS)"/>
                <a:cs typeface="Times New Roman"/>
              </a:rPr>
              <a:t>Benefits to Members</a:t>
            </a:r>
            <a:endParaRPr lang="en-US" sz="2400" dirty="0">
              <a:solidFill>
                <a:srgbClr val="000000"/>
              </a:solidFill>
              <a:latin typeface="Times New Roman"/>
              <a:ea typeface="Calibri (MS)"/>
              <a:cs typeface="Times New Roman"/>
            </a:endParaRPr>
          </a:p>
          <a:p>
            <a:pPr marL="342900" indent="-342900">
              <a:lnSpc>
                <a:spcPts val="3454"/>
              </a:lnSpc>
              <a:buFont typeface="Calibri"/>
              <a:buChar char="-"/>
            </a:pPr>
            <a:r>
              <a:rPr lang="en-US" sz="2400">
                <a:solidFill>
                  <a:srgbClr val="000000"/>
                </a:solidFill>
                <a:latin typeface="Times New Roman"/>
                <a:ea typeface="Calibri (MS)"/>
                <a:cs typeface="Times New Roman"/>
              </a:rPr>
              <a:t>Professional Connections</a:t>
            </a:r>
            <a:endParaRPr lang="en-US" sz="2400" dirty="0">
              <a:solidFill>
                <a:srgbClr val="000000"/>
              </a:solidFill>
              <a:latin typeface="Times New Roman"/>
              <a:ea typeface="Calibri (MS)"/>
              <a:cs typeface="Times New Roman"/>
            </a:endParaRPr>
          </a:p>
          <a:p>
            <a:pPr marL="342900" indent="-342900" algn="l">
              <a:lnSpc>
                <a:spcPts val="3454"/>
              </a:lnSpc>
              <a:buFont typeface="Calibri"/>
              <a:buChar char="-"/>
            </a:pPr>
            <a:r>
              <a:rPr lang="en-US" sz="2400">
                <a:solidFill>
                  <a:srgbClr val="000000"/>
                </a:solidFill>
                <a:latin typeface="Times New Roman"/>
                <a:ea typeface="Calibri (MS)"/>
                <a:cs typeface="Times New Roman"/>
                <a:sym typeface="Calibri (MS)"/>
              </a:rPr>
              <a:t>Community/Friends</a:t>
            </a:r>
            <a:endParaRPr lang="en-US">
              <a:latin typeface="Times New Roman"/>
              <a:ea typeface="Calibri"/>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5210175" y="1028700"/>
            <a:ext cx="3019425" cy="3086100"/>
            <a:chOff x="0" y="0"/>
            <a:chExt cx="4025900" cy="4114800"/>
          </a:xfrm>
        </p:grpSpPr>
        <p:sp>
          <p:nvSpPr>
            <p:cNvPr id="7" name="Freeform 7"/>
            <p:cNvSpPr/>
            <p:nvPr/>
          </p:nvSpPr>
          <p:spPr>
            <a:xfrm>
              <a:off x="0" y="0"/>
              <a:ext cx="4025900" cy="4114800"/>
            </a:xfrm>
            <a:custGeom>
              <a:avLst/>
              <a:gdLst/>
              <a:ahLst/>
              <a:cxnLst/>
              <a:rect l="l" t="t" r="r" b="b"/>
              <a:pathLst>
                <a:path w="4025900" h="4114800">
                  <a:moveTo>
                    <a:pt x="0" y="0"/>
                  </a:moveTo>
                  <a:lnTo>
                    <a:pt x="4025900" y="0"/>
                  </a:lnTo>
                  <a:lnTo>
                    <a:pt x="4025900" y="4114800"/>
                  </a:lnTo>
                  <a:lnTo>
                    <a:pt x="0" y="4114800"/>
                  </a:lnTo>
                  <a:lnTo>
                    <a:pt x="0" y="0"/>
                  </a:lnTo>
                  <a:close/>
                </a:path>
              </a:pathLst>
            </a:custGeom>
            <a:blipFill>
              <a:blip r:embed="rId4"/>
              <a:stretch>
                <a:fillRect/>
              </a:stretch>
            </a:blipFill>
          </p:spPr>
          <p:txBody>
            <a:bodyPr/>
            <a:lstStyle/>
            <a:p>
              <a:endParaRPr lang="en-US"/>
            </a:p>
          </p:txBody>
        </p:sp>
      </p:grpSp>
      <p:sp>
        <p:nvSpPr>
          <p:cNvPr id="8" name="TextBox 8"/>
          <p:cNvSpPr txBox="1"/>
          <p:nvPr/>
        </p:nvSpPr>
        <p:spPr>
          <a:xfrm>
            <a:off x="517778" y="437813"/>
            <a:ext cx="2785959" cy="505651"/>
          </a:xfrm>
          <a:prstGeom prst="rect">
            <a:avLst/>
          </a:prstGeom>
        </p:spPr>
        <p:txBody>
          <a:bodyPr wrap="square" lIns="0" tIns="0" rIns="0" bIns="0" rtlCol="0" anchor="t">
            <a:spAutoFit/>
          </a:bodyPr>
          <a:lstStyle/>
          <a:p>
            <a:pPr algn="l">
              <a:lnSpc>
                <a:spcPts val="4206"/>
              </a:lnSpc>
            </a:pPr>
            <a:r>
              <a:rPr lang="en-US" sz="3004" b="1">
                <a:solidFill>
                  <a:srgbClr val="000000"/>
                </a:solidFill>
                <a:latin typeface="Times New Roman"/>
                <a:ea typeface="Calibri (MS) Bold"/>
                <a:cs typeface="Times New Roman"/>
                <a:sym typeface="Calibri (MS) Bold"/>
              </a:rPr>
              <a:t>The Challenges</a:t>
            </a:r>
          </a:p>
        </p:txBody>
      </p:sp>
      <p:sp>
        <p:nvSpPr>
          <p:cNvPr id="9" name="TextBox 9"/>
          <p:cNvSpPr txBox="1"/>
          <p:nvPr/>
        </p:nvSpPr>
        <p:spPr>
          <a:xfrm>
            <a:off x="518768" y="1586995"/>
            <a:ext cx="3946178" cy="1315553"/>
          </a:xfrm>
          <a:prstGeom prst="rect">
            <a:avLst/>
          </a:prstGeom>
        </p:spPr>
        <p:txBody>
          <a:bodyPr wrap="square" lIns="0" tIns="0" rIns="0" bIns="0" rtlCol="0" anchor="t">
            <a:spAutoFit/>
          </a:bodyPr>
          <a:lstStyle/>
          <a:p>
            <a:pPr marL="342900" indent="-342900" algn="l">
              <a:lnSpc>
                <a:spcPts val="3452"/>
              </a:lnSpc>
              <a:buFont typeface="Calibri"/>
              <a:buChar char="-"/>
            </a:pPr>
            <a:r>
              <a:rPr lang="en-US" sz="2400">
                <a:solidFill>
                  <a:srgbClr val="000000"/>
                </a:solidFill>
                <a:latin typeface="Times New Roman"/>
                <a:ea typeface="Calibri (MS)"/>
                <a:cs typeface="Times New Roman"/>
                <a:sym typeface="Calibri (MS)"/>
              </a:rPr>
              <a:t>Finding times to meet</a:t>
            </a:r>
          </a:p>
          <a:p>
            <a:pPr marL="342900" indent="-342900">
              <a:lnSpc>
                <a:spcPts val="3452"/>
              </a:lnSpc>
              <a:buFont typeface="Calibri"/>
              <a:buChar char="-"/>
            </a:pPr>
            <a:r>
              <a:rPr lang="en-US" sz="2400">
                <a:latin typeface="Times New Roman"/>
                <a:cs typeface="Times New Roman"/>
              </a:rPr>
              <a:t>Budget Constraints</a:t>
            </a:r>
          </a:p>
          <a:p>
            <a:pPr marL="342900" indent="-342900">
              <a:lnSpc>
                <a:spcPts val="3452"/>
              </a:lnSpc>
              <a:buFont typeface="Calibri"/>
              <a:buChar char="-"/>
            </a:pPr>
            <a:r>
              <a:rPr lang="en-US" sz="2400">
                <a:latin typeface="Times New Roman"/>
                <a:cs typeface="Times New Roman"/>
              </a:rPr>
              <a:t>Leadership Transitions</a:t>
            </a:r>
            <a:endParaRPr lang="en-US" sz="2400" dirty="0">
              <a:latin typeface="Times New Roman"/>
              <a:cs typeface="Times New Roman"/>
            </a:endParaRPr>
          </a:p>
        </p:txBody>
      </p:sp>
      <p:sp>
        <p:nvSpPr>
          <p:cNvPr id="10" name="TextBox 10"/>
          <p:cNvSpPr txBox="1"/>
          <p:nvPr/>
        </p:nvSpPr>
        <p:spPr>
          <a:xfrm>
            <a:off x="1682448" y="1354979"/>
            <a:ext cx="70409" cy="463353"/>
          </a:xfrm>
          <a:prstGeom prst="rect">
            <a:avLst/>
          </a:prstGeom>
        </p:spPr>
        <p:txBody>
          <a:bodyPr lIns="0" tIns="0" rIns="0" bIns="0" rtlCol="0" anchor="t">
            <a:spAutoFit/>
          </a:bodyPr>
          <a:lstStyle/>
          <a:p>
            <a:pPr algn="l">
              <a:lnSpc>
                <a:spcPts val="3455"/>
              </a:lnSpc>
            </a:pPr>
            <a:r>
              <a:rPr lang="en-US" sz="2404">
                <a:solidFill>
                  <a:srgbClr val="000000"/>
                </a:solidFill>
                <a:latin typeface="Calibri (MS)"/>
                <a:ea typeface="Calibri (MS)"/>
                <a:cs typeface="Calibri (MS)"/>
                <a:sym typeface="Calibri (MS)"/>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5309235" y="1266825"/>
            <a:ext cx="2891790" cy="3267075"/>
            <a:chOff x="0" y="0"/>
            <a:chExt cx="3855720" cy="4356100"/>
          </a:xfrm>
        </p:grpSpPr>
        <p:sp>
          <p:nvSpPr>
            <p:cNvPr id="7" name="Freeform 7"/>
            <p:cNvSpPr/>
            <p:nvPr/>
          </p:nvSpPr>
          <p:spPr>
            <a:xfrm>
              <a:off x="0" y="0"/>
              <a:ext cx="3855720" cy="4356100"/>
            </a:xfrm>
            <a:custGeom>
              <a:avLst/>
              <a:gdLst/>
              <a:ahLst/>
              <a:cxnLst/>
              <a:rect l="l" t="t" r="r" b="b"/>
              <a:pathLst>
                <a:path w="3855720" h="4356100">
                  <a:moveTo>
                    <a:pt x="0" y="0"/>
                  </a:moveTo>
                  <a:lnTo>
                    <a:pt x="3855720" y="0"/>
                  </a:lnTo>
                  <a:lnTo>
                    <a:pt x="3855720" y="4356100"/>
                  </a:lnTo>
                  <a:lnTo>
                    <a:pt x="0" y="4356100"/>
                  </a:lnTo>
                  <a:lnTo>
                    <a:pt x="0" y="0"/>
                  </a:lnTo>
                  <a:close/>
                </a:path>
              </a:pathLst>
            </a:custGeom>
            <a:blipFill>
              <a:blip r:embed="rId4"/>
              <a:stretch>
                <a:fillRect/>
              </a:stretch>
            </a:blipFill>
          </p:spPr>
          <p:txBody>
            <a:bodyPr/>
            <a:lstStyle/>
            <a:p>
              <a:endParaRPr lang="en-US"/>
            </a:p>
          </p:txBody>
        </p:sp>
      </p:grpSp>
      <p:sp>
        <p:nvSpPr>
          <p:cNvPr id="8" name="TextBox 8"/>
          <p:cNvSpPr txBox="1"/>
          <p:nvPr/>
        </p:nvSpPr>
        <p:spPr>
          <a:xfrm>
            <a:off x="549278" y="439986"/>
            <a:ext cx="3470294" cy="505651"/>
          </a:xfrm>
          <a:prstGeom prst="rect">
            <a:avLst/>
          </a:prstGeom>
        </p:spPr>
        <p:txBody>
          <a:bodyPr wrap="square" lIns="0" tIns="0" rIns="0" bIns="0" rtlCol="0" anchor="t">
            <a:spAutoFit/>
          </a:bodyPr>
          <a:lstStyle/>
          <a:p>
            <a:pPr algn="l">
              <a:lnSpc>
                <a:spcPts val="4206"/>
              </a:lnSpc>
            </a:pPr>
            <a:r>
              <a:rPr lang="en-US" sz="3004" b="1">
                <a:solidFill>
                  <a:srgbClr val="000000"/>
                </a:solidFill>
                <a:latin typeface="Times New Roman"/>
                <a:ea typeface="Calibri (MS) Bold"/>
                <a:cs typeface="Times New Roman"/>
                <a:sym typeface="Calibri (MS) Bold"/>
              </a:rPr>
              <a:t>Keys to Success</a:t>
            </a:r>
          </a:p>
        </p:txBody>
      </p:sp>
      <p:sp>
        <p:nvSpPr>
          <p:cNvPr id="11" name="TextBox 11"/>
          <p:cNvSpPr txBox="1"/>
          <p:nvPr/>
        </p:nvSpPr>
        <p:spPr>
          <a:xfrm>
            <a:off x="550268" y="1286192"/>
            <a:ext cx="4317568" cy="1654877"/>
          </a:xfrm>
          <a:prstGeom prst="rect">
            <a:avLst/>
          </a:prstGeom>
        </p:spPr>
        <p:txBody>
          <a:bodyPr wrap="square" lIns="0" tIns="0" rIns="0" bIns="0" rtlCol="0" anchor="t">
            <a:spAutoFit/>
          </a:bodyPr>
          <a:lstStyle/>
          <a:p>
            <a:pPr marL="342900" indent="-342900">
              <a:lnSpc>
                <a:spcPts val="2554"/>
              </a:lnSpc>
              <a:buFont typeface="Calibri"/>
              <a:buChar char="-"/>
            </a:pPr>
            <a:r>
              <a:rPr lang="en-US" sz="2100" dirty="0">
                <a:solidFill>
                  <a:srgbClr val="000000"/>
                </a:solidFill>
                <a:latin typeface="Times New Roman"/>
                <a:ea typeface="Calibri (MS)"/>
                <a:cs typeface="Times New Roman"/>
                <a:sym typeface="Calibri (MS)"/>
              </a:rPr>
              <a:t>Don't be afraid to reach out to mentors for help</a:t>
            </a:r>
            <a:endParaRPr lang="en-US" sz="2100" dirty="0">
              <a:solidFill>
                <a:srgbClr val="000000"/>
              </a:solidFill>
              <a:latin typeface="Times New Roman"/>
              <a:ea typeface="Calibri"/>
              <a:cs typeface="Times New Roman"/>
              <a:sym typeface="Calibri (MS)"/>
            </a:endParaRPr>
          </a:p>
          <a:p>
            <a:pPr marL="342900" indent="-342900" algn="l">
              <a:lnSpc>
                <a:spcPts val="2554"/>
              </a:lnSpc>
              <a:buFont typeface="Calibri"/>
              <a:buChar char="-"/>
            </a:pPr>
            <a:r>
              <a:rPr lang="en-US" sz="2100">
                <a:solidFill>
                  <a:srgbClr val="000000"/>
                </a:solidFill>
                <a:latin typeface="Times New Roman"/>
                <a:ea typeface="Calibri (MS)"/>
                <a:cs typeface="Times New Roman"/>
                <a:sym typeface="Calibri (MS)"/>
              </a:rPr>
              <a:t>Opportunities for networking</a:t>
            </a:r>
          </a:p>
          <a:p>
            <a:pPr marL="342900" indent="-342900">
              <a:lnSpc>
                <a:spcPts val="2554"/>
              </a:lnSpc>
              <a:buFont typeface="Calibri"/>
              <a:buChar char="-"/>
            </a:pPr>
            <a:r>
              <a:rPr lang="en-US" sz="2100">
                <a:solidFill>
                  <a:srgbClr val="000000"/>
                </a:solidFill>
                <a:latin typeface="Times New Roman"/>
                <a:ea typeface="Calibri"/>
                <a:cs typeface="Times New Roman"/>
              </a:rPr>
              <a:t>If budget allows, offer food at meetings</a:t>
            </a:r>
            <a:endParaRPr lang="en-US" sz="2100" dirty="0">
              <a:solidFill>
                <a:srgbClr val="000000"/>
              </a:solidFill>
              <a:latin typeface="Times New Roman"/>
              <a:ea typeface="Calibri"/>
              <a:cs typeface="Times New Roman"/>
            </a:endParaRPr>
          </a:p>
        </p:txBody>
      </p:sp>
      <p:sp>
        <p:nvSpPr>
          <p:cNvPr id="12" name="TextBox 12"/>
          <p:cNvSpPr txBox="1"/>
          <p:nvPr/>
        </p:nvSpPr>
        <p:spPr>
          <a:xfrm>
            <a:off x="958882" y="2279142"/>
            <a:ext cx="61627" cy="369808"/>
          </a:xfrm>
          <a:prstGeom prst="rect">
            <a:avLst/>
          </a:prstGeom>
        </p:spPr>
        <p:txBody>
          <a:bodyPr lIns="0" tIns="0" rIns="0" bIns="0" rtlCol="0" anchor="t">
            <a:spAutoFit/>
          </a:bodyPr>
          <a:lstStyle/>
          <a:p>
            <a:pPr algn="l">
              <a:lnSpc>
                <a:spcPts val="2553"/>
              </a:lnSpc>
            </a:pPr>
            <a:r>
              <a:rPr lang="en-US" sz="2104">
                <a:solidFill>
                  <a:srgbClr val="000000"/>
                </a:solidFill>
                <a:latin typeface="Calibri (MS)"/>
                <a:ea typeface="Calibri (MS)"/>
                <a:cs typeface="Calibri (MS)"/>
                <a:sym typeface="Calibri (MS)"/>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9050"/>
            <a:ext cx="1571625" cy="838200"/>
            <a:chOff x="0" y="0"/>
            <a:chExt cx="2095500" cy="1117600"/>
          </a:xfrm>
        </p:grpSpPr>
        <p:sp>
          <p:nvSpPr>
            <p:cNvPr id="3" name="Freeform 3"/>
            <p:cNvSpPr/>
            <p:nvPr/>
          </p:nvSpPr>
          <p:spPr>
            <a:xfrm>
              <a:off x="0" y="0"/>
              <a:ext cx="2095500" cy="1117600"/>
            </a:xfrm>
            <a:custGeom>
              <a:avLst/>
              <a:gdLst/>
              <a:ahLst/>
              <a:cxnLst/>
              <a:rect l="l" t="t" r="r" b="b"/>
              <a:pathLst>
                <a:path w="2095500" h="1117600">
                  <a:moveTo>
                    <a:pt x="0" y="0"/>
                  </a:moveTo>
                  <a:lnTo>
                    <a:pt x="2095500" y="0"/>
                  </a:lnTo>
                  <a:lnTo>
                    <a:pt x="2095500" y="1117600"/>
                  </a:lnTo>
                  <a:lnTo>
                    <a:pt x="0" y="11176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038225" cy="1857375"/>
            <a:chOff x="0" y="0"/>
            <a:chExt cx="1384300" cy="2476500"/>
          </a:xfrm>
        </p:grpSpPr>
        <p:sp>
          <p:nvSpPr>
            <p:cNvPr id="5" name="Freeform 5"/>
            <p:cNvSpPr/>
            <p:nvPr/>
          </p:nvSpPr>
          <p:spPr>
            <a:xfrm>
              <a:off x="0" y="0"/>
              <a:ext cx="1384300" cy="2476500"/>
            </a:xfrm>
            <a:custGeom>
              <a:avLst/>
              <a:gdLst/>
              <a:ahLst/>
              <a:cxnLst/>
              <a:rect l="l" t="t" r="r" b="b"/>
              <a:pathLst>
                <a:path w="1384300" h="2476500">
                  <a:moveTo>
                    <a:pt x="0" y="0"/>
                  </a:moveTo>
                  <a:lnTo>
                    <a:pt x="1384300" y="0"/>
                  </a:lnTo>
                  <a:lnTo>
                    <a:pt x="1384300" y="2476500"/>
                  </a:lnTo>
                  <a:lnTo>
                    <a:pt x="0" y="2476500"/>
                  </a:lnTo>
                  <a:lnTo>
                    <a:pt x="0" y="0"/>
                  </a:lnTo>
                  <a:close/>
                </a:path>
              </a:pathLst>
            </a:custGeom>
            <a:blipFill>
              <a:blip r:embed="rId3"/>
              <a:stretch>
                <a:fillRect/>
              </a:stretch>
            </a:blipFill>
          </p:spPr>
          <p:txBody>
            <a:bodyPr/>
            <a:lstStyle/>
            <a:p>
              <a:endParaRPr lang="en-US"/>
            </a:p>
          </p:txBody>
        </p:sp>
      </p:grpSp>
      <p:grpSp>
        <p:nvGrpSpPr>
          <p:cNvPr id="6" name="Group 6"/>
          <p:cNvGrpSpPr/>
          <p:nvPr/>
        </p:nvGrpSpPr>
        <p:grpSpPr>
          <a:xfrm>
            <a:off x="7829550" y="3867150"/>
            <a:ext cx="1209675" cy="1276350"/>
            <a:chOff x="0" y="0"/>
            <a:chExt cx="1612900" cy="1701800"/>
          </a:xfrm>
        </p:grpSpPr>
        <p:sp>
          <p:nvSpPr>
            <p:cNvPr id="7" name="Freeform 7"/>
            <p:cNvSpPr/>
            <p:nvPr/>
          </p:nvSpPr>
          <p:spPr>
            <a:xfrm>
              <a:off x="0" y="0"/>
              <a:ext cx="1612900" cy="1701800"/>
            </a:xfrm>
            <a:custGeom>
              <a:avLst/>
              <a:gdLst/>
              <a:ahLst/>
              <a:cxnLst/>
              <a:rect l="l" t="t" r="r" b="b"/>
              <a:pathLst>
                <a:path w="1612900" h="1701800">
                  <a:moveTo>
                    <a:pt x="0" y="0"/>
                  </a:moveTo>
                  <a:lnTo>
                    <a:pt x="1612900" y="0"/>
                  </a:lnTo>
                  <a:lnTo>
                    <a:pt x="1612900" y="1701800"/>
                  </a:lnTo>
                  <a:lnTo>
                    <a:pt x="0" y="1701800"/>
                  </a:lnTo>
                  <a:lnTo>
                    <a:pt x="0" y="0"/>
                  </a:lnTo>
                  <a:close/>
                </a:path>
              </a:pathLst>
            </a:custGeom>
            <a:blipFill>
              <a:blip r:embed="rId4"/>
              <a:stretch>
                <a:fillRect/>
              </a:stretch>
            </a:blipFill>
          </p:spPr>
          <p:txBody>
            <a:bodyPr/>
            <a:lstStyle/>
            <a:p>
              <a:endParaRPr lang="en-US"/>
            </a:p>
          </p:txBody>
        </p:sp>
      </p:grpSp>
      <p:grpSp>
        <p:nvGrpSpPr>
          <p:cNvPr id="8" name="Group 8"/>
          <p:cNvGrpSpPr/>
          <p:nvPr/>
        </p:nvGrpSpPr>
        <p:grpSpPr>
          <a:xfrm>
            <a:off x="1589325" y="2350500"/>
            <a:ext cx="1095375" cy="1590675"/>
            <a:chOff x="0" y="0"/>
            <a:chExt cx="1460500" cy="2120900"/>
          </a:xfrm>
        </p:grpSpPr>
        <p:sp>
          <p:nvSpPr>
            <p:cNvPr id="9" name="Freeform 9"/>
            <p:cNvSpPr/>
            <p:nvPr/>
          </p:nvSpPr>
          <p:spPr>
            <a:xfrm>
              <a:off x="0" y="0"/>
              <a:ext cx="1460500" cy="2120900"/>
            </a:xfrm>
            <a:custGeom>
              <a:avLst/>
              <a:gdLst/>
              <a:ahLst/>
              <a:cxnLst/>
              <a:rect l="l" t="t" r="r" b="b"/>
              <a:pathLst>
                <a:path w="1460500" h="2120900">
                  <a:moveTo>
                    <a:pt x="0" y="0"/>
                  </a:moveTo>
                  <a:lnTo>
                    <a:pt x="1460500" y="0"/>
                  </a:lnTo>
                  <a:lnTo>
                    <a:pt x="1460500" y="2120900"/>
                  </a:lnTo>
                  <a:lnTo>
                    <a:pt x="0" y="2120900"/>
                  </a:lnTo>
                  <a:lnTo>
                    <a:pt x="0" y="0"/>
                  </a:lnTo>
                  <a:close/>
                </a:path>
              </a:pathLst>
            </a:custGeom>
            <a:blipFill>
              <a:blip r:embed="rId5"/>
              <a:stretch>
                <a:fillRect/>
              </a:stretch>
            </a:blipFill>
          </p:spPr>
          <p:txBody>
            <a:bodyPr/>
            <a:lstStyle/>
            <a:p>
              <a:endParaRPr lang="en-US"/>
            </a:p>
          </p:txBody>
        </p:sp>
      </p:grpSp>
      <p:sp>
        <p:nvSpPr>
          <p:cNvPr id="10" name="TextBox 10"/>
          <p:cNvSpPr txBox="1"/>
          <p:nvPr/>
        </p:nvSpPr>
        <p:spPr>
          <a:xfrm>
            <a:off x="2684798" y="945740"/>
            <a:ext cx="3774426" cy="914096"/>
          </a:xfrm>
          <a:prstGeom prst="rect">
            <a:avLst/>
          </a:prstGeom>
        </p:spPr>
        <p:txBody>
          <a:bodyPr wrap="square" lIns="0" tIns="0" rIns="0" bIns="0" rtlCol="0" anchor="t">
            <a:spAutoFit/>
          </a:bodyPr>
          <a:lstStyle/>
          <a:p>
            <a:pPr algn="ctr">
              <a:lnSpc>
                <a:spcPts val="7573"/>
              </a:lnSpc>
            </a:pPr>
            <a:r>
              <a:rPr lang="en-US" sz="5409" b="1">
                <a:solidFill>
                  <a:srgbClr val="000000"/>
                </a:solidFill>
                <a:latin typeface="Calibri (MS) Bold"/>
                <a:ea typeface="Calibri (MS) Bold"/>
                <a:cs typeface="Calibri (MS) Bold"/>
                <a:sym typeface="Calibri (MS) Bold"/>
              </a:rPr>
              <a:t>Thank You!</a:t>
            </a:r>
          </a:p>
        </p:txBody>
      </p:sp>
      <p:sp>
        <p:nvSpPr>
          <p:cNvPr id="11" name="TextBox 11"/>
          <p:cNvSpPr txBox="1"/>
          <p:nvPr/>
        </p:nvSpPr>
        <p:spPr>
          <a:xfrm>
            <a:off x="2726279" y="2631698"/>
            <a:ext cx="5044040" cy="1231544"/>
          </a:xfrm>
          <a:prstGeom prst="rect">
            <a:avLst/>
          </a:prstGeom>
        </p:spPr>
        <p:txBody>
          <a:bodyPr lIns="0" tIns="0" rIns="0" bIns="0" rtlCol="0" anchor="t">
            <a:spAutoFit/>
          </a:bodyPr>
          <a:lstStyle/>
          <a:p>
            <a:pPr algn="l">
              <a:lnSpc>
                <a:spcPts val="4206"/>
              </a:lnSpc>
            </a:pPr>
            <a:r>
              <a:rPr lang="en-US" sz="3004" b="1">
                <a:solidFill>
                  <a:srgbClr val="000000"/>
                </a:solidFill>
                <a:latin typeface="Calibri (MS) Bold"/>
                <a:ea typeface="Calibri (MS) Bold"/>
                <a:cs typeface="Calibri (MS) Bold"/>
                <a:sym typeface="Calibri (MS) Bold"/>
              </a:rPr>
              <a:t>@oklahomawai wai.soonerchapter@gmail.com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886E7-ADCC-8852-1765-E980A90B27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5F61D8-CC8C-829E-84F6-F99F74013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16" y="1705428"/>
            <a:ext cx="1999941" cy="2111937"/>
          </a:xfrm>
          <a:prstGeom prst="rect">
            <a:avLst/>
          </a:prstGeom>
        </p:spPr>
      </p:pic>
      <p:pic>
        <p:nvPicPr>
          <p:cNvPr id="5" name="Picture 4">
            <a:extLst>
              <a:ext uri="{FF2B5EF4-FFF2-40B4-BE49-F238E27FC236}">
                <a16:creationId xmlns:a16="http://schemas.microsoft.com/office/drawing/2014/main" id="{2D3B5099-CC54-B430-C6DE-A773CD989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736" y="1973090"/>
            <a:ext cx="1445024" cy="1445024"/>
          </a:xfrm>
          <a:prstGeom prst="rect">
            <a:avLst/>
          </a:prstGeom>
        </p:spPr>
      </p:pic>
      <p:sp>
        <p:nvSpPr>
          <p:cNvPr id="6" name="TextBox 5">
            <a:extLst>
              <a:ext uri="{FF2B5EF4-FFF2-40B4-BE49-F238E27FC236}">
                <a16:creationId xmlns:a16="http://schemas.microsoft.com/office/drawing/2014/main" id="{6AE06562-1022-8889-10B4-CF331D58EE71}"/>
              </a:ext>
            </a:extLst>
          </p:cNvPr>
          <p:cNvSpPr txBox="1"/>
          <p:nvPr/>
        </p:nvSpPr>
        <p:spPr>
          <a:xfrm>
            <a:off x="2061047" y="1653400"/>
            <a:ext cx="5145314" cy="2215991"/>
          </a:xfrm>
          <a:prstGeom prst="rect">
            <a:avLst/>
          </a:prstGeom>
          <a:solidFill>
            <a:schemeClr val="accent4">
              <a:lumMod val="75000"/>
            </a:schemeClr>
          </a:solidFill>
        </p:spPr>
        <p:txBody>
          <a:bodyPr wrap="square" rtlCol="0">
            <a:spAutoFit/>
          </a:bodyPr>
          <a:lstStyle/>
          <a:p>
            <a:pPr algn="ctr"/>
            <a:endParaRPr lang="en-US" sz="4000" dirty="0">
              <a:solidFill>
                <a:schemeClr val="bg1"/>
              </a:solidFill>
              <a:latin typeface="Californian FB" panose="0207040306080B030204" pitchFamily="18" charset="0"/>
            </a:endParaRPr>
          </a:p>
          <a:p>
            <a:pPr algn="ctr"/>
            <a:r>
              <a:rPr lang="en-US" sz="4000" dirty="0">
                <a:solidFill>
                  <a:schemeClr val="bg1"/>
                </a:solidFill>
                <a:latin typeface="Californian FB" panose="0207040306080B030204" pitchFamily="18" charset="0"/>
              </a:rPr>
              <a:t>Any Questions???</a:t>
            </a:r>
          </a:p>
          <a:p>
            <a:pPr algn="ctr"/>
            <a:endParaRPr lang="en-US" sz="4000" dirty="0">
              <a:solidFill>
                <a:schemeClr val="bg1"/>
              </a:solidFill>
              <a:latin typeface="Californian FB" panose="0207040306080B030204" pitchFamily="18" charset="0"/>
            </a:endParaRPr>
          </a:p>
          <a:p>
            <a:pPr algn="ctr"/>
            <a:endParaRPr lang="en-US" dirty="0">
              <a:solidFill>
                <a:schemeClr val="bg1"/>
              </a:solidFill>
            </a:endParaRPr>
          </a:p>
        </p:txBody>
      </p:sp>
    </p:spTree>
    <p:extLst>
      <p:ext uri="{BB962C8B-B14F-4D97-AF65-F5344CB8AC3E}">
        <p14:creationId xmlns:p14="http://schemas.microsoft.com/office/powerpoint/2010/main" val="154205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3846F-E6CA-602C-6CA7-E67DA081B9C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4B0E36-6526-4236-6359-B96ED09A81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4" name="TextBox 3">
            <a:extLst>
              <a:ext uri="{FF2B5EF4-FFF2-40B4-BE49-F238E27FC236}">
                <a16:creationId xmlns:a16="http://schemas.microsoft.com/office/drawing/2014/main" id="{0F94C126-F206-B663-382F-58991413318D}"/>
              </a:ext>
            </a:extLst>
          </p:cNvPr>
          <p:cNvSpPr txBox="1"/>
          <p:nvPr/>
        </p:nvSpPr>
        <p:spPr>
          <a:xfrm>
            <a:off x="2001982" y="270164"/>
            <a:ext cx="5145314" cy="584775"/>
          </a:xfrm>
          <a:prstGeom prst="rect">
            <a:avLst/>
          </a:prstGeom>
          <a:noFill/>
        </p:spPr>
        <p:txBody>
          <a:bodyPr wrap="square" rtlCol="0">
            <a:spAutoFit/>
          </a:bodyPr>
          <a:lstStyle/>
          <a:p>
            <a:pPr algn="ctr"/>
            <a:r>
              <a:rPr lang="en-US" sz="3200" dirty="0">
                <a:latin typeface="Californian FB" panose="0207040306080B030204" pitchFamily="18" charset="0"/>
              </a:rPr>
              <a:t>Membership Snapshot</a:t>
            </a:r>
          </a:p>
        </p:txBody>
      </p:sp>
      <p:sp>
        <p:nvSpPr>
          <p:cNvPr id="7" name="Hexagon 6">
            <a:extLst>
              <a:ext uri="{FF2B5EF4-FFF2-40B4-BE49-F238E27FC236}">
                <a16:creationId xmlns:a16="http://schemas.microsoft.com/office/drawing/2014/main" id="{62107A4C-89BA-61EC-08B7-71543169CAE2}"/>
              </a:ext>
            </a:extLst>
          </p:cNvPr>
          <p:cNvSpPr/>
          <p:nvPr/>
        </p:nvSpPr>
        <p:spPr>
          <a:xfrm>
            <a:off x="2001982" y="1253010"/>
            <a:ext cx="4946073" cy="3138880"/>
          </a:xfrm>
          <a:prstGeom prst="hexag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spcAft>
                <a:spcPts val="938"/>
              </a:spcAft>
              <a:buFont typeface="Arial" panose="020B0604020202020204" pitchFamily="34" charset="0"/>
              <a:buChar char="•"/>
            </a:pPr>
            <a:r>
              <a:rPr lang="en-US" sz="1400" dirty="0">
                <a:solidFill>
                  <a:schemeClr val="bg1"/>
                </a:solidFill>
                <a:latin typeface="Lato" panose="020F0502020204030203" pitchFamily="34" charset="0"/>
              </a:rPr>
              <a:t>More than 20,000 active members</a:t>
            </a:r>
          </a:p>
          <a:p>
            <a:pPr>
              <a:spcAft>
                <a:spcPts val="938"/>
              </a:spcAft>
              <a:buFont typeface="Arial" panose="020B0604020202020204" pitchFamily="34" charset="0"/>
              <a:buChar char="•"/>
            </a:pPr>
            <a:r>
              <a:rPr lang="en-US" sz="1400" dirty="0">
                <a:solidFill>
                  <a:schemeClr val="bg1"/>
                </a:solidFill>
                <a:latin typeface="Lato" panose="020F0502020204030203" pitchFamily="34" charset="0"/>
              </a:rPr>
              <a:t>51% Individual Members </a:t>
            </a:r>
          </a:p>
          <a:p>
            <a:pPr>
              <a:spcAft>
                <a:spcPts val="938"/>
              </a:spcAft>
              <a:buFont typeface="Arial" panose="020B0604020202020204" pitchFamily="34" charset="0"/>
              <a:buChar char="•"/>
            </a:pPr>
            <a:r>
              <a:rPr lang="en-US" sz="1400" dirty="0">
                <a:solidFill>
                  <a:schemeClr val="bg1"/>
                </a:solidFill>
                <a:latin typeface="Lato" panose="020F0502020204030203" pitchFamily="34" charset="0"/>
              </a:rPr>
              <a:t>9.5% International Members (Outside the U.S.)</a:t>
            </a:r>
          </a:p>
          <a:p>
            <a:pPr>
              <a:spcAft>
                <a:spcPts val="938"/>
              </a:spcAft>
              <a:buFont typeface="Arial" panose="020B0604020202020204" pitchFamily="34" charset="0"/>
              <a:buChar char="•"/>
            </a:pPr>
            <a:r>
              <a:rPr lang="en-US" sz="1400" dirty="0">
                <a:solidFill>
                  <a:schemeClr val="bg1"/>
                </a:solidFill>
                <a:latin typeface="Lato" panose="020F0502020204030203" pitchFamily="34" charset="0"/>
              </a:rPr>
              <a:t>45% Student Members (College and University students)</a:t>
            </a:r>
          </a:p>
          <a:p>
            <a:pPr>
              <a:spcAft>
                <a:spcPts val="938"/>
              </a:spcAft>
              <a:buFont typeface="Arial" panose="020B0604020202020204" pitchFamily="34" charset="0"/>
              <a:buChar char="•"/>
            </a:pPr>
            <a:r>
              <a:rPr lang="en-US" sz="1400" dirty="0">
                <a:solidFill>
                  <a:schemeClr val="bg1"/>
                </a:solidFill>
                <a:latin typeface="Lato" panose="020F0502020204030203" pitchFamily="34" charset="0"/>
              </a:rPr>
              <a:t>Over 5,000 Junior Members (18 years old and younger)</a:t>
            </a:r>
          </a:p>
          <a:p>
            <a:pPr>
              <a:spcAft>
                <a:spcPts val="938"/>
              </a:spcAft>
              <a:buFont typeface="Arial" panose="020B0604020202020204" pitchFamily="34" charset="0"/>
              <a:buChar char="•"/>
            </a:pPr>
            <a:r>
              <a:rPr lang="en-US" sz="1400" dirty="0">
                <a:solidFill>
                  <a:schemeClr val="bg1"/>
                </a:solidFill>
                <a:latin typeface="Lato" panose="020F0502020204030203" pitchFamily="34" charset="0"/>
              </a:rPr>
              <a:t>Over 300 Corporate Members (Organizations/Corporations)</a:t>
            </a:r>
          </a:p>
          <a:p>
            <a:pPr>
              <a:spcAft>
                <a:spcPts val="938"/>
              </a:spcAft>
              <a:buFont typeface="Arial" panose="020B0604020202020204" pitchFamily="34" charset="0"/>
              <a:buChar char="•"/>
            </a:pPr>
            <a:r>
              <a:rPr lang="en-US" sz="1400" dirty="0">
                <a:solidFill>
                  <a:schemeClr val="bg1"/>
                </a:solidFill>
                <a:latin typeface="Lato" panose="020F0502020204030203" pitchFamily="34" charset="0"/>
              </a:rPr>
              <a:t>85% women; 15% men</a:t>
            </a:r>
          </a:p>
        </p:txBody>
      </p:sp>
      <p:pic>
        <p:nvPicPr>
          <p:cNvPr id="9" name="Picture 8">
            <a:extLst>
              <a:ext uri="{FF2B5EF4-FFF2-40B4-BE49-F238E27FC236}">
                <a16:creationId xmlns:a16="http://schemas.microsoft.com/office/drawing/2014/main" id="{100EDCA4-5767-F1B3-059E-C813FAD81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944" y="854939"/>
            <a:ext cx="1322244" cy="1762991"/>
          </a:xfrm>
          <a:prstGeom prst="rect">
            <a:avLst/>
          </a:prstGeom>
        </p:spPr>
      </p:pic>
      <p:pic>
        <p:nvPicPr>
          <p:cNvPr id="11" name="Picture 10">
            <a:extLst>
              <a:ext uri="{FF2B5EF4-FFF2-40B4-BE49-F238E27FC236}">
                <a16:creationId xmlns:a16="http://schemas.microsoft.com/office/drawing/2014/main" id="{314546A7-6C20-D299-E0B3-8D622BF218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002" y="685799"/>
            <a:ext cx="1914624" cy="1436786"/>
          </a:xfrm>
          <a:prstGeom prst="rect">
            <a:avLst/>
          </a:prstGeom>
        </p:spPr>
      </p:pic>
      <p:pic>
        <p:nvPicPr>
          <p:cNvPr id="13" name="Picture 12">
            <a:extLst>
              <a:ext uri="{FF2B5EF4-FFF2-40B4-BE49-F238E27FC236}">
                <a16:creationId xmlns:a16="http://schemas.microsoft.com/office/drawing/2014/main" id="{321C9FF2-959A-3E35-A12D-212A9D6E56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944" y="2735445"/>
            <a:ext cx="1544541" cy="1214943"/>
          </a:xfrm>
          <a:prstGeom prst="rect">
            <a:avLst/>
          </a:prstGeom>
        </p:spPr>
      </p:pic>
      <p:pic>
        <p:nvPicPr>
          <p:cNvPr id="15" name="Picture 14">
            <a:extLst>
              <a:ext uri="{FF2B5EF4-FFF2-40B4-BE49-F238E27FC236}">
                <a16:creationId xmlns:a16="http://schemas.microsoft.com/office/drawing/2014/main" id="{834EAE61-F9AF-4996-18AC-5897E8B381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795" y="3151693"/>
            <a:ext cx="1905462" cy="1429097"/>
          </a:xfrm>
          <a:prstGeom prst="rect">
            <a:avLst/>
          </a:prstGeom>
        </p:spPr>
      </p:pic>
    </p:spTree>
    <p:extLst>
      <p:ext uri="{BB962C8B-B14F-4D97-AF65-F5344CB8AC3E}">
        <p14:creationId xmlns:p14="http://schemas.microsoft.com/office/powerpoint/2010/main" val="261132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DBED7-91DD-9ADC-6C40-EAF1544453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C40314-C349-FE1B-9C38-5DD01AF0A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4" name="TextBox 3">
            <a:extLst>
              <a:ext uri="{FF2B5EF4-FFF2-40B4-BE49-F238E27FC236}">
                <a16:creationId xmlns:a16="http://schemas.microsoft.com/office/drawing/2014/main" id="{555F1DEF-36E6-3C9F-9248-A4560CEDA506}"/>
              </a:ext>
            </a:extLst>
          </p:cNvPr>
          <p:cNvSpPr txBox="1"/>
          <p:nvPr/>
        </p:nvSpPr>
        <p:spPr>
          <a:xfrm>
            <a:off x="2001982" y="270164"/>
            <a:ext cx="5145314" cy="584775"/>
          </a:xfrm>
          <a:prstGeom prst="rect">
            <a:avLst/>
          </a:prstGeom>
          <a:noFill/>
        </p:spPr>
        <p:txBody>
          <a:bodyPr wrap="square" rtlCol="0">
            <a:spAutoFit/>
          </a:bodyPr>
          <a:lstStyle/>
          <a:p>
            <a:pPr algn="ctr"/>
            <a:r>
              <a:rPr lang="en-US" sz="3200" dirty="0">
                <a:latin typeface="Californian FB" panose="0207040306080B030204" pitchFamily="18" charset="0"/>
              </a:rPr>
              <a:t>WAI Chapter Stats!</a:t>
            </a:r>
          </a:p>
        </p:txBody>
      </p:sp>
      <mc:AlternateContent xmlns:mc="http://schemas.openxmlformats.org/markup-compatibility/2006" xmlns:cx4="http://schemas.microsoft.com/office/drawing/2016/5/10/chartex">
        <mc:Choice Requires="cx4">
          <p:graphicFrame>
            <p:nvGraphicFramePr>
              <p:cNvPr id="6" name="Chart 5">
                <a:extLst>
                  <a:ext uri="{FF2B5EF4-FFF2-40B4-BE49-F238E27FC236}">
                    <a16:creationId xmlns:a16="http://schemas.microsoft.com/office/drawing/2014/main" id="{0F6AA913-3A4D-86FA-2160-3134B1B984FA}"/>
                  </a:ext>
                </a:extLst>
              </p:cNvPr>
              <p:cNvGraphicFramePr/>
              <p:nvPr/>
            </p:nvGraphicFramePr>
            <p:xfrm>
              <a:off x="-136378" y="1090679"/>
              <a:ext cx="4276720" cy="286096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Chart 5">
                <a:extLst>
                  <a:ext uri="{FF2B5EF4-FFF2-40B4-BE49-F238E27FC236}">
                    <a16:creationId xmlns:a16="http://schemas.microsoft.com/office/drawing/2014/main" id="{0F6AA913-3A4D-86FA-2160-3134B1B984FA}"/>
                  </a:ext>
                </a:extLst>
              </p:cNvPr>
              <p:cNvPicPr>
                <a:picLocks noGrp="1" noRot="1" noChangeAspect="1" noMove="1" noResize="1" noEditPoints="1" noAdjustHandles="1" noChangeArrowheads="1" noChangeShapeType="1"/>
              </p:cNvPicPr>
              <p:nvPr/>
            </p:nvPicPr>
            <p:blipFill>
              <a:blip r:embed="rId4"/>
              <a:stretch>
                <a:fillRect/>
              </a:stretch>
            </p:blipFill>
            <p:spPr>
              <a:xfrm>
                <a:off x="-136378" y="1090679"/>
                <a:ext cx="4276720" cy="2860964"/>
              </a:xfrm>
              <a:prstGeom prst="rect">
                <a:avLst/>
              </a:prstGeom>
            </p:spPr>
          </p:pic>
        </mc:Fallback>
      </mc:AlternateContent>
      <p:graphicFrame>
        <p:nvGraphicFramePr>
          <p:cNvPr id="7" name="Table 6">
            <a:extLst>
              <a:ext uri="{FF2B5EF4-FFF2-40B4-BE49-F238E27FC236}">
                <a16:creationId xmlns:a16="http://schemas.microsoft.com/office/drawing/2014/main" id="{F9EBA315-31FC-D5C7-E6D1-5119D97E6DC3}"/>
              </a:ext>
            </a:extLst>
          </p:cNvPr>
          <p:cNvGraphicFramePr>
            <a:graphicFrameLocks noGrp="1"/>
          </p:cNvGraphicFramePr>
          <p:nvPr/>
        </p:nvGraphicFramePr>
        <p:xfrm>
          <a:off x="4319155" y="1200073"/>
          <a:ext cx="4358149" cy="2666169"/>
        </p:xfrm>
        <a:graphic>
          <a:graphicData uri="http://schemas.openxmlformats.org/drawingml/2006/table">
            <a:tbl>
              <a:tblPr/>
              <a:tblGrid>
                <a:gridCol w="2378270">
                  <a:extLst>
                    <a:ext uri="{9D8B030D-6E8A-4147-A177-3AD203B41FA5}">
                      <a16:colId xmlns:a16="http://schemas.microsoft.com/office/drawing/2014/main" val="2461037850"/>
                    </a:ext>
                  </a:extLst>
                </a:gridCol>
                <a:gridCol w="1050302">
                  <a:extLst>
                    <a:ext uri="{9D8B030D-6E8A-4147-A177-3AD203B41FA5}">
                      <a16:colId xmlns:a16="http://schemas.microsoft.com/office/drawing/2014/main" val="3147453248"/>
                    </a:ext>
                  </a:extLst>
                </a:gridCol>
                <a:gridCol w="929577">
                  <a:extLst>
                    <a:ext uri="{9D8B030D-6E8A-4147-A177-3AD203B41FA5}">
                      <a16:colId xmlns:a16="http://schemas.microsoft.com/office/drawing/2014/main" val="3786865461"/>
                    </a:ext>
                  </a:extLst>
                </a:gridCol>
              </a:tblGrid>
              <a:tr h="112780">
                <a:tc gridSpan="3">
                  <a:txBody>
                    <a:bodyPr/>
                    <a:lstStyle/>
                    <a:p>
                      <a:pPr algn="l" fontAlgn="b">
                        <a:buNone/>
                      </a:pPr>
                      <a:r>
                        <a:rPr lang="en-US" sz="1100" b="1" i="0" u="none" strike="noStrike">
                          <a:solidFill>
                            <a:srgbClr val="000000"/>
                          </a:solidFill>
                          <a:effectLst/>
                          <a:latin typeface="Calibri" panose="020F0502020204030204" pitchFamily="34" charset="0"/>
                        </a:rPr>
                        <a:t>Chapter Count</a:t>
                      </a:r>
                    </a:p>
                  </a:txBody>
                  <a:tcPr marL="7620" marR="7620" marT="762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4401406"/>
                  </a:ext>
                </a:extLst>
              </a:tr>
              <a:tr h="218441">
                <a:tc gridSpan="2">
                  <a:txBody>
                    <a:bodyPr/>
                    <a:lstStyle/>
                    <a:p>
                      <a:pPr algn="l" fontAlgn="b">
                        <a:buNone/>
                      </a:pPr>
                      <a:r>
                        <a:rPr lang="en-US" sz="1100" b="0" i="0" u="none" strike="noStrike">
                          <a:solidFill>
                            <a:srgbClr val="000000"/>
                          </a:solidFill>
                          <a:effectLst/>
                          <a:latin typeface="Calibri" panose="020F0502020204030204" pitchFamily="34" charset="0"/>
                        </a:rPr>
                        <a:t>Official Chapter - US</a:t>
                      </a:r>
                    </a:p>
                  </a:txBody>
                  <a:tcPr marL="7620" marR="7620" marT="7620" anchor="b">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buNone/>
                      </a:pPr>
                      <a:r>
                        <a:rPr lang="en-US" sz="1100" b="0" i="0" u="none" strike="noStrike">
                          <a:solidFill>
                            <a:srgbClr val="000000"/>
                          </a:solidFill>
                          <a:effectLst/>
                          <a:latin typeface="Calibri" panose="020F0502020204030204" pitchFamily="34" charset="0"/>
                        </a:rPr>
                        <a:t>74</a:t>
                      </a: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16194556"/>
                  </a:ext>
                </a:extLst>
              </a:tr>
              <a:tr h="218441">
                <a:tc gridSpan="2">
                  <a:txBody>
                    <a:bodyPr/>
                    <a:lstStyle/>
                    <a:p>
                      <a:pPr algn="l" fontAlgn="b">
                        <a:buNone/>
                      </a:pPr>
                      <a:r>
                        <a:rPr lang="en-US" sz="1100" b="0" i="0" u="none" strike="noStrike">
                          <a:solidFill>
                            <a:srgbClr val="000000"/>
                          </a:solidFill>
                          <a:effectLst/>
                          <a:latin typeface="Calibri" panose="020F0502020204030204" pitchFamily="34" charset="0"/>
                        </a:rPr>
                        <a:t>Official Collegiate Chapter - US</a:t>
                      </a:r>
                    </a:p>
                  </a:txBody>
                  <a:tcPr marL="7620" marR="7620" marT="7620" anchor="b">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buNone/>
                      </a:pPr>
                      <a:r>
                        <a:rPr lang="en-US" sz="1100" b="0" i="0" u="none" strike="noStrike">
                          <a:solidFill>
                            <a:srgbClr val="000000"/>
                          </a:solidFill>
                          <a:effectLst/>
                          <a:latin typeface="Calibri" panose="020F0502020204030204" pitchFamily="34" charset="0"/>
                        </a:rPr>
                        <a:t>35</a:t>
                      </a: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81801609"/>
                  </a:ext>
                </a:extLst>
              </a:tr>
              <a:tr h="235389">
                <a:tc>
                  <a:txBody>
                    <a:bodyPr/>
                    <a:lstStyle/>
                    <a:p>
                      <a:pPr algn="l" fontAlgn="b">
                        <a:buNone/>
                      </a:pPr>
                      <a:r>
                        <a:rPr lang="en-US" sz="1100" b="0" i="0" u="none" strike="noStrike">
                          <a:solidFill>
                            <a:srgbClr val="000000"/>
                          </a:solidFill>
                          <a:effectLst/>
                          <a:latin typeface="Calibri" panose="020F0502020204030204" pitchFamily="34" charset="0"/>
                        </a:rPr>
                        <a:t>Official Collegiate Chapter - International</a:t>
                      </a:r>
                    </a:p>
                  </a:txBody>
                  <a:tcPr marL="7620" marR="7620" marT="762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endParaRPr lang="en-US" sz="1100" b="0" i="0" u="none" strike="noStrike">
                        <a:solidFill>
                          <a:srgbClr val="000000"/>
                        </a:solidFill>
                        <a:effectLst/>
                        <a:latin typeface="Calibri" panose="020F0502020204030204" pitchFamily="34" charset="0"/>
                      </a:endParaRPr>
                    </a:p>
                  </a:txBody>
                  <a:tcPr marL="7620" marR="7620" marT="7620" anchor="b">
                    <a:lnL>
                      <a:noFill/>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2</a:t>
                      </a: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20946277"/>
                  </a:ext>
                </a:extLst>
              </a:tr>
              <a:tr h="218441">
                <a:tc gridSpan="2">
                  <a:txBody>
                    <a:bodyPr/>
                    <a:lstStyle/>
                    <a:p>
                      <a:pPr algn="l" fontAlgn="b">
                        <a:buNone/>
                      </a:pPr>
                      <a:r>
                        <a:rPr lang="en-US" sz="1100" b="0" i="0" u="none" strike="noStrike">
                          <a:solidFill>
                            <a:srgbClr val="000000"/>
                          </a:solidFill>
                          <a:effectLst/>
                          <a:latin typeface="Calibri" panose="020F0502020204030204" pitchFamily="34" charset="0"/>
                        </a:rPr>
                        <a:t>Official Chapter - International</a:t>
                      </a:r>
                    </a:p>
                  </a:txBody>
                  <a:tcPr marL="7620" marR="7620" marT="7620" anchor="b">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buNone/>
                      </a:pPr>
                      <a:r>
                        <a:rPr lang="en-US" sz="1100" b="0" i="0" u="none" strike="noStrike">
                          <a:solidFill>
                            <a:srgbClr val="000000"/>
                          </a:solidFill>
                          <a:effectLst/>
                          <a:latin typeface="Calibri" panose="020F0502020204030204" pitchFamily="34" charset="0"/>
                        </a:rPr>
                        <a:t>16</a:t>
                      </a: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32279427"/>
                  </a:ext>
                </a:extLst>
              </a:tr>
              <a:tr h="218441">
                <a:tc gridSpan="2">
                  <a:txBody>
                    <a:bodyPr/>
                    <a:lstStyle/>
                    <a:p>
                      <a:pPr algn="l" fontAlgn="b">
                        <a:buNone/>
                      </a:pPr>
                      <a:r>
                        <a:rPr lang="en-US" sz="1100" b="0" i="0" u="none" strike="noStrike">
                          <a:solidFill>
                            <a:srgbClr val="000000"/>
                          </a:solidFill>
                          <a:effectLst/>
                          <a:latin typeface="Calibri" panose="020F0502020204030204" pitchFamily="34" charset="0"/>
                        </a:rPr>
                        <a:t>Provisional Chapter - US</a:t>
                      </a:r>
                    </a:p>
                  </a:txBody>
                  <a:tcPr marL="7620" marR="7620" marT="7620" anchor="b">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buNone/>
                      </a:pPr>
                      <a:r>
                        <a:rPr lang="en-US" sz="1100" b="0" i="0" u="none" strike="noStrike">
                          <a:solidFill>
                            <a:srgbClr val="000000"/>
                          </a:solidFill>
                          <a:effectLst/>
                          <a:latin typeface="Calibri" panose="020F0502020204030204" pitchFamily="34" charset="0"/>
                        </a:rPr>
                        <a:t>15</a:t>
                      </a: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54533228"/>
                  </a:ext>
                </a:extLst>
              </a:tr>
              <a:tr h="218441">
                <a:tc gridSpan="2">
                  <a:txBody>
                    <a:bodyPr/>
                    <a:lstStyle/>
                    <a:p>
                      <a:pPr algn="l" fontAlgn="b">
                        <a:buNone/>
                      </a:pPr>
                      <a:r>
                        <a:rPr lang="en-US" sz="1100" b="0" i="0" u="none" strike="noStrike">
                          <a:solidFill>
                            <a:srgbClr val="000000"/>
                          </a:solidFill>
                          <a:effectLst/>
                          <a:latin typeface="Calibri" panose="020F0502020204030204" pitchFamily="34" charset="0"/>
                        </a:rPr>
                        <a:t>Provisional Collegiate Chapter - US</a:t>
                      </a:r>
                    </a:p>
                  </a:txBody>
                  <a:tcPr marL="7620" marR="7620" marT="7620" anchor="b">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buNone/>
                      </a:pPr>
                      <a:r>
                        <a:rPr lang="en-US" sz="1100" b="0" i="0" u="none" strike="noStrike">
                          <a:solidFill>
                            <a:srgbClr val="000000"/>
                          </a:solidFill>
                          <a:effectLst/>
                          <a:latin typeface="Calibri" panose="020F0502020204030204" pitchFamily="34" charset="0"/>
                        </a:rPr>
                        <a:t>14</a:t>
                      </a: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134370802"/>
                  </a:ext>
                </a:extLst>
              </a:tr>
              <a:tr h="218441">
                <a:tc gridSpan="2">
                  <a:txBody>
                    <a:bodyPr/>
                    <a:lstStyle/>
                    <a:p>
                      <a:pPr algn="l" fontAlgn="b">
                        <a:buNone/>
                      </a:pPr>
                      <a:r>
                        <a:rPr lang="en-US" sz="1100" b="0" i="0" u="none" strike="noStrike">
                          <a:solidFill>
                            <a:srgbClr val="000000"/>
                          </a:solidFill>
                          <a:effectLst/>
                          <a:latin typeface="Calibri" panose="020F0502020204030204" pitchFamily="34" charset="0"/>
                        </a:rPr>
                        <a:t>Provisional Collegiate Chapter - International</a:t>
                      </a:r>
                    </a:p>
                  </a:txBody>
                  <a:tcPr marL="7620" marR="7620" marT="7620" anchor="b">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buNone/>
                      </a:pPr>
                      <a:r>
                        <a:rPr lang="en-US" sz="1100" b="0" i="0" u="none" strike="noStrike">
                          <a:solidFill>
                            <a:srgbClr val="000000"/>
                          </a:solidFill>
                          <a:effectLst/>
                          <a:latin typeface="Calibri" panose="020F0502020204030204" pitchFamily="34" charset="0"/>
                        </a:rPr>
                        <a:t>3</a:t>
                      </a: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62550266"/>
                  </a:ext>
                </a:extLst>
              </a:tr>
              <a:tr h="218441">
                <a:tc gridSpan="2">
                  <a:txBody>
                    <a:bodyPr/>
                    <a:lstStyle/>
                    <a:p>
                      <a:pPr algn="l" fontAlgn="b">
                        <a:buNone/>
                      </a:pPr>
                      <a:r>
                        <a:rPr lang="en-US" sz="1100" b="0" i="0" u="none" strike="noStrike">
                          <a:solidFill>
                            <a:srgbClr val="000000"/>
                          </a:solidFill>
                          <a:effectLst/>
                          <a:latin typeface="Calibri" panose="020F0502020204030204" pitchFamily="34" charset="0"/>
                        </a:rPr>
                        <a:t>Provisional Chapter - International</a:t>
                      </a:r>
                    </a:p>
                  </a:txBody>
                  <a:tcPr marL="7620" marR="7620" marT="7620" anchor="b">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buNone/>
                      </a:pPr>
                      <a:r>
                        <a:rPr lang="en-US" sz="1100" b="0" i="0" u="none" strike="noStrike">
                          <a:solidFill>
                            <a:srgbClr val="000000"/>
                          </a:solidFill>
                          <a:effectLst/>
                          <a:latin typeface="Calibri" panose="020F0502020204030204" pitchFamily="34" charset="0"/>
                        </a:rPr>
                        <a:t>15</a:t>
                      </a: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18706080"/>
                  </a:ext>
                </a:extLst>
              </a:tr>
              <a:tr h="218441">
                <a:tc gridSpan="2">
                  <a:txBody>
                    <a:bodyPr/>
                    <a:lstStyle/>
                    <a:p>
                      <a:pPr algn="l" fontAlgn="b">
                        <a:buNone/>
                      </a:pPr>
                      <a:r>
                        <a:rPr lang="en-US" sz="1100" b="1" i="0" u="none" strike="noStrike">
                          <a:solidFill>
                            <a:srgbClr val="000000"/>
                          </a:solidFill>
                          <a:effectLst/>
                          <a:latin typeface="Calibri" panose="020F0502020204030204" pitchFamily="34" charset="0"/>
                        </a:rPr>
                        <a:t>Total Chapters</a:t>
                      </a:r>
                    </a:p>
                  </a:txBody>
                  <a:tcPr marL="7620" marR="7620" marT="7620" anchor="b">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BF1DE"/>
                    </a:solidFill>
                  </a:tcPr>
                </a:tc>
                <a:tc hMerge="1">
                  <a:txBody>
                    <a:bodyPr/>
                    <a:lstStyle/>
                    <a:p>
                      <a:endParaRPr lang="en-US"/>
                    </a:p>
                  </a:txBody>
                  <a:tcPr/>
                </a:tc>
                <a:tc>
                  <a:txBody>
                    <a:bodyPr/>
                    <a:lstStyle/>
                    <a:p>
                      <a:pPr algn="ctr" fontAlgn="b">
                        <a:buNone/>
                      </a:pPr>
                      <a:r>
                        <a:rPr lang="en-US" sz="1100" b="1" i="0" u="none" strike="noStrike">
                          <a:solidFill>
                            <a:srgbClr val="000000"/>
                          </a:solidFill>
                          <a:effectLst/>
                          <a:latin typeface="Calibri" panose="020F0502020204030204" pitchFamily="34" charset="0"/>
                        </a:rPr>
                        <a:t>174</a:t>
                      </a: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BF1DE"/>
                    </a:solidFill>
                  </a:tcPr>
                </a:tc>
                <a:extLst>
                  <a:ext uri="{0D108BD9-81ED-4DB2-BD59-A6C34878D82A}">
                    <a16:rowId xmlns:a16="http://schemas.microsoft.com/office/drawing/2014/main" val="1677260604"/>
                  </a:ext>
                </a:extLst>
              </a:tr>
              <a:tr h="218441">
                <a:tc>
                  <a:txBody>
                    <a:bodyPr/>
                    <a:lstStyle/>
                    <a:p>
                      <a:pPr algn="l" fontAlgn="b">
                        <a:buNone/>
                      </a:pPr>
                      <a:endParaRPr lang="en-US" sz="1100" b="0" i="0" u="none" strike="noStrike">
                        <a:solidFill>
                          <a:srgbClr val="000000"/>
                        </a:solidFill>
                        <a:effectLst/>
                        <a:latin typeface="Arial" panose="020B0604020202020204" pitchFamily="34" charset="0"/>
                      </a:endParaRP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b">
                        <a:buNone/>
                      </a:pPr>
                      <a:endParaRPr lang="en-US" sz="1100" b="0" i="0" u="none" strike="noStrike">
                        <a:solidFill>
                          <a:srgbClr val="000000"/>
                        </a:solidFill>
                        <a:effectLst/>
                        <a:latin typeface="Arial" panose="020B0604020202020204" pitchFamily="34" charset="0"/>
                      </a:endParaRP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b">
                        <a:buNone/>
                      </a:pPr>
                      <a:endParaRPr lang="en-US" sz="1100" b="0" i="0" u="none" strike="noStrike">
                        <a:solidFill>
                          <a:srgbClr val="000000"/>
                        </a:solidFill>
                        <a:effectLst/>
                        <a:latin typeface="Arial" panose="020B0604020202020204" pitchFamily="34" charset="0"/>
                      </a:endParaRP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90245102"/>
                  </a:ext>
                </a:extLst>
              </a:tr>
              <a:tr h="218441">
                <a:tc>
                  <a:txBody>
                    <a:bodyPr/>
                    <a:lstStyle/>
                    <a:p>
                      <a:pPr algn="l" fontAlgn="b">
                        <a:buNone/>
                      </a:pPr>
                      <a:r>
                        <a:rPr lang="en-US" sz="1100" b="1" i="0" u="none" strike="noStrike" dirty="0">
                          <a:solidFill>
                            <a:srgbClr val="000000"/>
                          </a:solidFill>
                          <a:effectLst/>
                          <a:latin typeface="Arial" panose="020B0604020202020204" pitchFamily="34" charset="0"/>
                        </a:rPr>
                        <a:t>Number of Countries</a:t>
                      </a: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r" fontAlgn="b">
                        <a:buNone/>
                      </a:pPr>
                      <a:r>
                        <a:rPr lang="en-US" sz="1100" b="1" i="0" u="none" strike="noStrike">
                          <a:solidFill>
                            <a:srgbClr val="000000"/>
                          </a:solidFill>
                          <a:effectLst/>
                          <a:latin typeface="Arial" panose="020B0604020202020204" pitchFamily="34" charset="0"/>
                        </a:rPr>
                        <a:t>26</a:t>
                      </a: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b">
                        <a:buNone/>
                      </a:pPr>
                      <a:endParaRPr lang="en-US" sz="1100" b="0" i="0" u="none" strike="noStrike" dirty="0">
                        <a:solidFill>
                          <a:srgbClr val="000000"/>
                        </a:solidFill>
                        <a:effectLst/>
                        <a:latin typeface="Arial" panose="020B0604020202020204" pitchFamily="34" charset="0"/>
                      </a:endParaRPr>
                    </a:p>
                  </a:txBody>
                  <a:tcPr marL="7620" marR="7620" marT="76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19943515"/>
                  </a:ext>
                </a:extLst>
              </a:tr>
            </a:tbl>
          </a:graphicData>
        </a:graphic>
      </p:graphicFrame>
    </p:spTree>
    <p:extLst>
      <p:ext uri="{BB962C8B-B14F-4D97-AF65-F5344CB8AC3E}">
        <p14:creationId xmlns:p14="http://schemas.microsoft.com/office/powerpoint/2010/main" val="164645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4025-2DBB-16B4-9381-CF59A82B28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6BA340-B9C3-204B-C82D-36CAA78D98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16" y="1705428"/>
            <a:ext cx="1999941" cy="2111937"/>
          </a:xfrm>
          <a:prstGeom prst="rect">
            <a:avLst/>
          </a:prstGeom>
        </p:spPr>
      </p:pic>
      <p:pic>
        <p:nvPicPr>
          <p:cNvPr id="5" name="Picture 4">
            <a:extLst>
              <a:ext uri="{FF2B5EF4-FFF2-40B4-BE49-F238E27FC236}">
                <a16:creationId xmlns:a16="http://schemas.microsoft.com/office/drawing/2014/main" id="{71CB75A1-2BFA-BADD-430F-ED55C694E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736" y="1973090"/>
            <a:ext cx="1445024" cy="1445024"/>
          </a:xfrm>
          <a:prstGeom prst="rect">
            <a:avLst/>
          </a:prstGeom>
        </p:spPr>
      </p:pic>
      <p:sp>
        <p:nvSpPr>
          <p:cNvPr id="6" name="TextBox 5">
            <a:extLst>
              <a:ext uri="{FF2B5EF4-FFF2-40B4-BE49-F238E27FC236}">
                <a16:creationId xmlns:a16="http://schemas.microsoft.com/office/drawing/2014/main" id="{EDF1AD43-3002-7C8E-A6B7-372AE659AC3C}"/>
              </a:ext>
            </a:extLst>
          </p:cNvPr>
          <p:cNvSpPr txBox="1"/>
          <p:nvPr/>
        </p:nvSpPr>
        <p:spPr>
          <a:xfrm>
            <a:off x="2103251" y="1973090"/>
            <a:ext cx="5145314" cy="1600438"/>
          </a:xfrm>
          <a:prstGeom prst="rect">
            <a:avLst/>
          </a:prstGeom>
          <a:solidFill>
            <a:schemeClr val="accent4">
              <a:lumMod val="75000"/>
            </a:schemeClr>
          </a:solidFill>
        </p:spPr>
        <p:txBody>
          <a:bodyPr wrap="square" rtlCol="0">
            <a:spAutoFit/>
          </a:bodyPr>
          <a:lstStyle/>
          <a:p>
            <a:pPr algn="ctr"/>
            <a:r>
              <a:rPr lang="en-US" sz="4000" dirty="0">
                <a:solidFill>
                  <a:schemeClr val="bg1"/>
                </a:solidFill>
                <a:latin typeface="Californian FB" panose="0207040306080B030204" pitchFamily="18" charset="0"/>
              </a:rPr>
              <a:t>Steps to Start a Student Chapter</a:t>
            </a:r>
          </a:p>
          <a:p>
            <a:pPr algn="ctr"/>
            <a:endParaRPr lang="en-US" dirty="0">
              <a:solidFill>
                <a:schemeClr val="bg1"/>
              </a:solidFill>
            </a:endParaRPr>
          </a:p>
        </p:txBody>
      </p:sp>
    </p:spTree>
    <p:extLst>
      <p:ext uri="{BB962C8B-B14F-4D97-AF65-F5344CB8AC3E}">
        <p14:creationId xmlns:p14="http://schemas.microsoft.com/office/powerpoint/2010/main" val="263873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E099F-36B5-4D1C-120B-635496704DD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8229063-89C6-CEF9-ECC3-608C27556C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6" name="TextBox 5">
            <a:extLst>
              <a:ext uri="{FF2B5EF4-FFF2-40B4-BE49-F238E27FC236}">
                <a16:creationId xmlns:a16="http://schemas.microsoft.com/office/drawing/2014/main" id="{98833756-7DCB-E51F-3148-C404B5CC226F}"/>
              </a:ext>
            </a:extLst>
          </p:cNvPr>
          <p:cNvSpPr txBox="1"/>
          <p:nvPr/>
        </p:nvSpPr>
        <p:spPr>
          <a:xfrm>
            <a:off x="2001982" y="270164"/>
            <a:ext cx="5145314" cy="646331"/>
          </a:xfrm>
          <a:prstGeom prst="rect">
            <a:avLst/>
          </a:prstGeom>
          <a:noFill/>
        </p:spPr>
        <p:txBody>
          <a:bodyPr wrap="square" rtlCol="0">
            <a:spAutoFit/>
          </a:bodyPr>
          <a:lstStyle/>
          <a:p>
            <a:pPr algn="ctr"/>
            <a:r>
              <a:rPr lang="en-US" b="1" dirty="0"/>
              <a:t>You’re Ready to Start a Student Chapter of Women in Aviation International: What Should You Know</a:t>
            </a:r>
            <a:endParaRPr lang="en-US" sz="3200" dirty="0">
              <a:latin typeface="Californian FB" panose="0207040306080B030204" pitchFamily="18" charset="0"/>
            </a:endParaRPr>
          </a:p>
        </p:txBody>
      </p:sp>
      <p:sp>
        <p:nvSpPr>
          <p:cNvPr id="5" name="Content Placeholder 2">
            <a:extLst>
              <a:ext uri="{FF2B5EF4-FFF2-40B4-BE49-F238E27FC236}">
                <a16:creationId xmlns:a16="http://schemas.microsoft.com/office/drawing/2014/main" id="{C2D95EE0-A590-4691-9A3E-C0A9DE188A81}"/>
              </a:ext>
            </a:extLst>
          </p:cNvPr>
          <p:cNvSpPr>
            <a:spLocks noGrp="1"/>
          </p:cNvSpPr>
          <p:nvPr/>
        </p:nvSpPr>
        <p:spPr>
          <a:xfrm>
            <a:off x="176819" y="1308297"/>
            <a:ext cx="4817212" cy="2915222"/>
          </a:xfrm>
          <a:prstGeom prst="rect">
            <a:avLst/>
          </a:prstGeom>
          <a:solidFill>
            <a:schemeClr val="accent5">
              <a:lumMod val="60000"/>
              <a:lumOff val="4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600" b="0" i="0" dirty="0">
                <a:solidFill>
                  <a:schemeClr val="tx1"/>
                </a:solidFill>
                <a:effectLst/>
              </a:rPr>
              <a:t>All Chapter members and officers must also be members of the Women in Aviation International organization. Members can join or renew easily at </a:t>
            </a:r>
            <a:r>
              <a:rPr lang="en-US" sz="1600" b="0" i="0" dirty="0">
                <a:solidFill>
                  <a:schemeClr val="tx1"/>
                </a:solidFill>
                <a:effectLst/>
                <a:hlinkClick r:id="rId3">
                  <a:extLst>
                    <a:ext uri="{A12FA001-AC4F-418D-AE19-62706E023703}">
                      <ahyp:hlinkClr xmlns:ahyp="http://schemas.microsoft.com/office/drawing/2018/hyperlinkcolor" val="tx"/>
                    </a:ext>
                  </a:extLst>
                </a:hlinkClick>
              </a:rPr>
              <a:t>www.wai.org/membership-information</a:t>
            </a:r>
            <a:endParaRPr lang="en-US" sz="1600" b="0" i="0" dirty="0">
              <a:solidFill>
                <a:schemeClr val="tx1"/>
              </a:solidFill>
              <a:effectLst/>
            </a:endParaRPr>
          </a:p>
          <a:p>
            <a:pPr>
              <a:buFont typeface="Arial" panose="020B0604020202020204" pitchFamily="34" charset="0"/>
              <a:buChar char="•"/>
            </a:pPr>
            <a:r>
              <a:rPr lang="en-US" sz="1600" b="0" i="0" dirty="0">
                <a:solidFill>
                  <a:schemeClr val="tx1"/>
                </a:solidFill>
                <a:effectLst/>
              </a:rPr>
              <a:t>Student Chapters must have and maintain a minimum number of active WAI members.</a:t>
            </a:r>
            <a:endParaRPr lang="en-US" sz="1600" dirty="0">
              <a:solidFill>
                <a:schemeClr val="tx1"/>
              </a:solidFill>
            </a:endParaRPr>
          </a:p>
          <a:p>
            <a:pPr marL="742950" lvl="1" indent="-285750">
              <a:buFont typeface="Arial" panose="020B0604020202020204" pitchFamily="34" charset="0"/>
              <a:buChar char="•"/>
            </a:pPr>
            <a:r>
              <a:rPr lang="en-US" sz="1600" b="0" i="0" dirty="0">
                <a:solidFill>
                  <a:schemeClr val="tx1"/>
                </a:solidFill>
                <a:effectLst/>
              </a:rPr>
              <a:t>Student/Collegiate Chapters: minimum of 6 members and an advisor from the school or institution who is also an active member of WAI.</a:t>
            </a:r>
            <a:endParaRPr lang="en-US" sz="1600" dirty="0">
              <a:solidFill>
                <a:schemeClr val="tx1"/>
              </a:solidFill>
            </a:endParaRPr>
          </a:p>
        </p:txBody>
      </p:sp>
      <p:pic>
        <p:nvPicPr>
          <p:cNvPr id="8" name="Picture 7">
            <a:extLst>
              <a:ext uri="{FF2B5EF4-FFF2-40B4-BE49-F238E27FC236}">
                <a16:creationId xmlns:a16="http://schemas.microsoft.com/office/drawing/2014/main" id="{D2F17C7C-AA57-EE66-C988-B7244D536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5465" y="1533380"/>
            <a:ext cx="3911716" cy="2201594"/>
          </a:xfrm>
          <a:prstGeom prst="rect">
            <a:avLst/>
          </a:prstGeom>
          <a:ln w="12700">
            <a:solidFill>
              <a:schemeClr val="tx1"/>
            </a:solidFill>
          </a:ln>
        </p:spPr>
      </p:pic>
    </p:spTree>
    <p:extLst>
      <p:ext uri="{BB962C8B-B14F-4D97-AF65-F5344CB8AC3E}">
        <p14:creationId xmlns:p14="http://schemas.microsoft.com/office/powerpoint/2010/main" val="229274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AEC09-551E-298B-793A-4C96FFCF548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4328E77-77BE-E2D1-71D4-B88D503A39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31" y="3866242"/>
            <a:ext cx="1209525" cy="1277258"/>
          </a:xfrm>
          <a:prstGeom prst="rect">
            <a:avLst/>
          </a:prstGeom>
        </p:spPr>
      </p:pic>
      <p:sp>
        <p:nvSpPr>
          <p:cNvPr id="6" name="TextBox 5">
            <a:extLst>
              <a:ext uri="{FF2B5EF4-FFF2-40B4-BE49-F238E27FC236}">
                <a16:creationId xmlns:a16="http://schemas.microsoft.com/office/drawing/2014/main" id="{65FE435A-48A1-EF99-779F-C41F7F141E08}"/>
              </a:ext>
            </a:extLst>
          </p:cNvPr>
          <p:cNvSpPr txBox="1"/>
          <p:nvPr/>
        </p:nvSpPr>
        <p:spPr>
          <a:xfrm>
            <a:off x="2001982" y="270164"/>
            <a:ext cx="5145314" cy="646331"/>
          </a:xfrm>
          <a:prstGeom prst="rect">
            <a:avLst/>
          </a:prstGeom>
          <a:noFill/>
        </p:spPr>
        <p:txBody>
          <a:bodyPr wrap="square" rtlCol="0">
            <a:spAutoFit/>
          </a:bodyPr>
          <a:lstStyle/>
          <a:p>
            <a:pPr algn="ctr"/>
            <a:r>
              <a:rPr lang="en-US" b="1" dirty="0"/>
              <a:t>You’re Ready to Start </a:t>
            </a:r>
            <a:r>
              <a:rPr lang="en-US" b="1"/>
              <a:t>a Student Chapter </a:t>
            </a:r>
            <a:r>
              <a:rPr lang="en-US" b="1" dirty="0"/>
              <a:t>of Women in Aviation International: What Should You Know</a:t>
            </a:r>
            <a:endParaRPr lang="en-US" sz="3200" dirty="0">
              <a:latin typeface="Californian FB" panose="0207040306080B030204" pitchFamily="18" charset="0"/>
            </a:endParaRPr>
          </a:p>
        </p:txBody>
      </p:sp>
      <p:sp>
        <p:nvSpPr>
          <p:cNvPr id="5" name="Content Placeholder 2">
            <a:extLst>
              <a:ext uri="{FF2B5EF4-FFF2-40B4-BE49-F238E27FC236}">
                <a16:creationId xmlns:a16="http://schemas.microsoft.com/office/drawing/2014/main" id="{D20DA60E-0433-0DD1-1848-A6D2B9C8BA45}"/>
              </a:ext>
            </a:extLst>
          </p:cNvPr>
          <p:cNvSpPr>
            <a:spLocks noGrp="1"/>
          </p:cNvSpPr>
          <p:nvPr/>
        </p:nvSpPr>
        <p:spPr>
          <a:xfrm>
            <a:off x="176819" y="1308297"/>
            <a:ext cx="4817212" cy="2915222"/>
          </a:xfrm>
          <a:prstGeom prst="rect">
            <a:avLst/>
          </a:prstGeom>
          <a:solidFill>
            <a:schemeClr val="accent5">
              <a:lumMod val="60000"/>
              <a:lumOff val="4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Font typeface="Wingdings" panose="05000000000000000000" pitchFamily="2" charset="2"/>
              <a:buChar char="Ø"/>
            </a:pPr>
            <a:r>
              <a:rPr lang="en-US" sz="1800" dirty="0">
                <a:solidFill>
                  <a:schemeClr val="tx1"/>
                </a:solidFill>
              </a:rPr>
              <a:t>All Chapters must have and maintain officers in the following positions:​</a:t>
            </a:r>
          </a:p>
          <a:p>
            <a:pPr lvl="1" fontAlgn="base"/>
            <a:r>
              <a:rPr lang="en-US" sz="1600" dirty="0">
                <a:solidFill>
                  <a:schemeClr val="tx1"/>
                </a:solidFill>
              </a:rPr>
              <a:t>President​</a:t>
            </a:r>
          </a:p>
          <a:p>
            <a:pPr lvl="1" fontAlgn="base"/>
            <a:r>
              <a:rPr lang="en-US" sz="1600" dirty="0">
                <a:solidFill>
                  <a:schemeClr val="tx1"/>
                </a:solidFill>
              </a:rPr>
              <a:t>Vice President​</a:t>
            </a:r>
          </a:p>
          <a:p>
            <a:pPr lvl="1" fontAlgn="base"/>
            <a:r>
              <a:rPr lang="en-US" sz="1600" dirty="0">
                <a:solidFill>
                  <a:schemeClr val="tx1"/>
                </a:solidFill>
              </a:rPr>
              <a:t>Secretary​</a:t>
            </a:r>
          </a:p>
          <a:p>
            <a:pPr lvl="1" fontAlgn="base"/>
            <a:r>
              <a:rPr lang="en-US" sz="1600" dirty="0">
                <a:solidFill>
                  <a:schemeClr val="tx1"/>
                </a:solidFill>
              </a:rPr>
              <a:t>Treasurer</a:t>
            </a:r>
          </a:p>
          <a:p>
            <a:pPr lvl="1" fontAlgn="base"/>
            <a:r>
              <a:rPr lang="en-US" sz="1600" dirty="0">
                <a:solidFill>
                  <a:schemeClr val="tx1"/>
                </a:solidFill>
              </a:rPr>
              <a:t>Advisor</a:t>
            </a:r>
          </a:p>
          <a:p>
            <a:pPr marL="457200" lvl="1" indent="0" fontAlgn="base">
              <a:buNone/>
            </a:pPr>
            <a:endParaRPr lang="en-US" sz="1600" dirty="0">
              <a:solidFill>
                <a:schemeClr val="tx1"/>
              </a:solidFill>
            </a:endParaRPr>
          </a:p>
          <a:p>
            <a:pPr>
              <a:buFont typeface="Wingdings" panose="05000000000000000000" pitchFamily="2" charset="2"/>
              <a:buChar char="Ø"/>
            </a:pPr>
            <a:r>
              <a:rPr lang="en-US" sz="1800" dirty="0">
                <a:solidFill>
                  <a:schemeClr val="tx1"/>
                </a:solidFill>
              </a:rPr>
              <a:t>All Chapters must agree to the WAI Official Chapter Agreement</a:t>
            </a:r>
          </a:p>
        </p:txBody>
      </p:sp>
      <p:pic>
        <p:nvPicPr>
          <p:cNvPr id="8" name="Picture 7">
            <a:extLst>
              <a:ext uri="{FF2B5EF4-FFF2-40B4-BE49-F238E27FC236}">
                <a16:creationId xmlns:a16="http://schemas.microsoft.com/office/drawing/2014/main" id="{D1E10D4D-CCC4-484C-3869-D1443597F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465" y="1533380"/>
            <a:ext cx="3911716" cy="2201594"/>
          </a:xfrm>
          <a:prstGeom prst="rect">
            <a:avLst/>
          </a:prstGeom>
          <a:ln w="12700">
            <a:solidFill>
              <a:schemeClr val="tx1"/>
            </a:solidFill>
          </a:ln>
        </p:spPr>
      </p:pic>
    </p:spTree>
    <p:extLst>
      <p:ext uri="{BB962C8B-B14F-4D97-AF65-F5344CB8AC3E}">
        <p14:creationId xmlns:p14="http://schemas.microsoft.com/office/powerpoint/2010/main" val="3295691562"/>
      </p:ext>
    </p:extLst>
  </p:cSld>
  <p:clrMapOvr>
    <a:masterClrMapping/>
  </p:clrMapOvr>
</p:sld>
</file>

<file path=ppt/theme/theme1.xml><?xml version="1.0" encoding="utf-8"?>
<a:theme xmlns:a="http://schemas.openxmlformats.org/drawingml/2006/main" name="1_Office Theme">
  <a:themeElements>
    <a:clrScheme name="Custom 7">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83B36B0EEF8F4F975EEB0ED70A651D" ma:contentTypeVersion="15" ma:contentTypeDescription="Create a new document." ma:contentTypeScope="" ma:versionID="b9f20b7bc07c2bb4fe41b0ce3dcb25fd">
  <xsd:schema xmlns:xsd="http://www.w3.org/2001/XMLSchema" xmlns:xs="http://www.w3.org/2001/XMLSchema" xmlns:p="http://schemas.microsoft.com/office/2006/metadata/properties" xmlns:ns2="8bce233a-2c03-497d-960c-0ed597d175d0" xmlns:ns3="068daedc-5c63-44d9-813b-d9f14964fcf5" targetNamespace="http://schemas.microsoft.com/office/2006/metadata/properties" ma:root="true" ma:fieldsID="8b67d565795bee23f1e96dedffa2609a" ns2:_="" ns3:_="">
    <xsd:import namespace="8bce233a-2c03-497d-960c-0ed597d175d0"/>
    <xsd:import namespace="068daedc-5c63-44d9-813b-d9f14964fc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e233a-2c03-497d-960c-0ed597d175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813e209-6341-460c-acb3-e47d00a6af2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8daedc-5c63-44d9-813b-d9f14964fcf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556b65f-c2df-4787-ac62-9a560ad8dce6}" ma:internalName="TaxCatchAll" ma:showField="CatchAllData" ma:web="068daedc-5c63-44d9-813b-d9f14964fc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68daedc-5c63-44d9-813b-d9f14964fcf5" xsi:nil="true"/>
    <lcf76f155ced4ddcb4097134ff3c332f xmlns="8bce233a-2c03-497d-960c-0ed597d175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92AFEC-8B62-4CB9-B2B7-597163EAAB3E}">
  <ds:schemaRefs>
    <ds:schemaRef ds:uri="http://schemas.microsoft.com/sharepoint/v3/contenttype/forms"/>
  </ds:schemaRefs>
</ds:datastoreItem>
</file>

<file path=customXml/itemProps2.xml><?xml version="1.0" encoding="utf-8"?>
<ds:datastoreItem xmlns:ds="http://schemas.openxmlformats.org/officeDocument/2006/customXml" ds:itemID="{82853354-8D75-4655-90E1-40D5B1135F1A}">
  <ds:schemaRefs>
    <ds:schemaRef ds:uri="068daedc-5c63-44d9-813b-d9f14964fcf5"/>
    <ds:schemaRef ds:uri="8bce233a-2c03-497d-960c-0ed597d175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FD3D9F-CDC4-45CC-AC84-155C9AE56B1E}">
  <ds:schemaRefs>
    <ds:schemaRef ds:uri="http://schemas.microsoft.com/office/2006/metadata/properties"/>
    <ds:schemaRef ds:uri="http://schemas.microsoft.com/office/2006/documentManagement/types"/>
    <ds:schemaRef ds:uri="http://purl.org/dc/elements/1.1/"/>
    <ds:schemaRef ds:uri="068daedc-5c63-44d9-813b-d9f14964fcf5"/>
    <ds:schemaRef ds:uri="http://purl.org/dc/dcmitype/"/>
    <ds:schemaRef ds:uri="http://purl.org/dc/terms/"/>
    <ds:schemaRef ds:uri="http://schemas.microsoft.com/office/infopath/2007/PartnerControls"/>
    <ds:schemaRef ds:uri="http://schemas.openxmlformats.org/package/2006/metadata/core-properties"/>
    <ds:schemaRef ds:uri="8bce233a-2c03-497d-960c-0ed597d175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5711</TotalTime>
  <Words>1715</Words>
  <Application>Microsoft Office PowerPoint</Application>
  <PresentationFormat>On-screen Show (16:9)</PresentationFormat>
  <Paragraphs>223</Paragraphs>
  <Slides>46</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46</vt:i4>
      </vt:variant>
    </vt:vector>
  </HeadingPairs>
  <TitlesOfParts>
    <vt:vector size="60" baseType="lpstr">
      <vt:lpstr>Aptos</vt:lpstr>
      <vt:lpstr>Aptos Display</vt:lpstr>
      <vt:lpstr>Arial</vt:lpstr>
      <vt:lpstr>Calibri</vt:lpstr>
      <vt:lpstr>Calibri (MS)</vt:lpstr>
      <vt:lpstr>Calibri (MS) Bold</vt:lpstr>
      <vt:lpstr>Californian FB</vt:lpstr>
      <vt:lpstr>Courier New</vt:lpstr>
      <vt:lpstr>Lato</vt:lpstr>
      <vt:lpstr>Symbol</vt:lpstr>
      <vt:lpstr>Times New Roman</vt:lpstr>
      <vt:lpstr>Wingdings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Note: </vt:lpstr>
      <vt:lpstr>Financials: EVERY SCHOOL IS DIFFERENT! </vt:lpstr>
      <vt:lpstr>There Are Three Things You Have To Do Annually!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Aviation</dc:title>
  <dc:creator>Molly</dc:creator>
  <cp:lastModifiedBy>Summer Cole</cp:lastModifiedBy>
  <cp:revision>143</cp:revision>
  <cp:lastPrinted>2026-03-19T16:18:30Z</cp:lastPrinted>
  <dcterms:created xsi:type="dcterms:W3CDTF">2014-06-24T01:14:27Z</dcterms:created>
  <dcterms:modified xsi:type="dcterms:W3CDTF">2026-03-19T16:37:06Z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0x010100FD83B36B0EEF8F4F975EEB0ED70A651D</vt:lpwstr>
  </property>
  <property fmtid="{D5CDD505-2E9C-101B-9397-08002B2CF9AE}" pid="3" name="MediaServiceImageTags">
    <vt:lpwstr/>
  </property>
</Properties>
</file>