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sldIdLst>
    <p:sldId id="256" r:id="rId2"/>
    <p:sldId id="266" r:id="rId3"/>
    <p:sldId id="265" r:id="rId4"/>
    <p:sldId id="261" r:id="rId5"/>
    <p:sldId id="258" r:id="rId6"/>
    <p:sldId id="259" r:id="rId7"/>
    <p:sldId id="260" r:id="rId8"/>
    <p:sldId id="262" r:id="rId9"/>
    <p:sldId id="263" r:id="rId10"/>
    <p:sldId id="257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92" autoAdjust="0"/>
    <p:restoredTop sz="94660"/>
  </p:normalViewPr>
  <p:slideViewPr>
    <p:cSldViewPr snapToGrid="0">
      <p:cViewPr varScale="1">
        <p:scale>
          <a:sx n="70" d="100"/>
          <a:sy n="70" d="100"/>
        </p:scale>
        <p:origin x="99" y="7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917267"/>
          </a:xfrm>
          <a:prstGeom prst="rect">
            <a:avLst/>
          </a:prstGeom>
          <a:solidFill>
            <a:srgbClr val="003D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115B-0911-A146-A89E-74FFEA91A27E}" type="datetime1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D57A-10F2-A549-AA94-5AF26EE402E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852" y="5296615"/>
            <a:ext cx="2545912" cy="102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42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1782021"/>
          </a:xfrm>
          <a:prstGeom prst="rect">
            <a:avLst/>
          </a:prstGeom>
          <a:solidFill>
            <a:srgbClr val="003D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91DB-DD0D-FC47-B65E-B2427A5F6BC3}" type="datetime1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D57A-10F2-A549-AA94-5AF26EE402E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7917"/>
            <a:ext cx="906621" cy="36355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0" y="6274330"/>
            <a:ext cx="12192000" cy="0"/>
          </a:xfrm>
          <a:prstGeom prst="line">
            <a:avLst/>
          </a:prstGeom>
          <a:ln w="12700">
            <a:solidFill>
              <a:srgbClr val="6DC8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399" y="6085909"/>
            <a:ext cx="745064" cy="712363"/>
          </a:xfrm>
          <a:prstGeom prst="rect">
            <a:avLst/>
          </a:prstGeom>
        </p:spPr>
      </p:pic>
      <p:sp>
        <p:nvSpPr>
          <p:cNvPr id="11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6365875"/>
            <a:ext cx="312420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here to edit Footer</a:t>
            </a:r>
          </a:p>
        </p:txBody>
      </p:sp>
    </p:spTree>
    <p:extLst>
      <p:ext uri="{BB962C8B-B14F-4D97-AF65-F5344CB8AC3E}">
        <p14:creationId xmlns:p14="http://schemas.microsoft.com/office/powerpoint/2010/main" val="1496409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rot="5400000">
            <a:off x="7387978" y="1281889"/>
            <a:ext cx="6085910" cy="3522133"/>
          </a:xfrm>
          <a:prstGeom prst="rect">
            <a:avLst/>
          </a:prstGeom>
          <a:solidFill>
            <a:srgbClr val="003D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4CB9F-1424-244E-9E0A-3CE831598A5F}" type="datetime1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D57A-10F2-A549-AA94-5AF26EE402E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7917"/>
            <a:ext cx="906621" cy="36355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0" y="6274330"/>
            <a:ext cx="12192000" cy="0"/>
          </a:xfrm>
          <a:prstGeom prst="line">
            <a:avLst/>
          </a:prstGeom>
          <a:ln w="12700">
            <a:solidFill>
              <a:srgbClr val="6DC8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399" y="6085909"/>
            <a:ext cx="745064" cy="712363"/>
          </a:xfrm>
          <a:prstGeom prst="rect">
            <a:avLst/>
          </a:prstGeom>
        </p:spPr>
      </p:pic>
      <p:sp>
        <p:nvSpPr>
          <p:cNvPr id="11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6365875"/>
            <a:ext cx="312420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here to edit Footer</a:t>
            </a:r>
          </a:p>
        </p:txBody>
      </p:sp>
    </p:spTree>
    <p:extLst>
      <p:ext uri="{BB962C8B-B14F-4D97-AF65-F5344CB8AC3E}">
        <p14:creationId xmlns:p14="http://schemas.microsoft.com/office/powerpoint/2010/main" val="981090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63736" y="6365384"/>
            <a:ext cx="858695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782021"/>
          </a:xfrm>
          <a:prstGeom prst="rect">
            <a:avLst/>
          </a:prstGeom>
          <a:solidFill>
            <a:srgbClr val="003D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80979" y="6356350"/>
            <a:ext cx="1771073" cy="365125"/>
          </a:xfrm>
        </p:spPr>
        <p:txBody>
          <a:bodyPr/>
          <a:lstStyle/>
          <a:p>
            <a:fld id="{BA05EA41-B2C2-954C-8681-927B9500BE9E}" type="datetime1">
              <a:rPr lang="en-US" smtClean="0"/>
              <a:t>2/27/2019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D57A-10F2-A549-AA94-5AF26EE402E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7917"/>
            <a:ext cx="906621" cy="36355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0" y="6274330"/>
            <a:ext cx="12192000" cy="0"/>
          </a:xfrm>
          <a:prstGeom prst="line">
            <a:avLst/>
          </a:prstGeom>
          <a:ln w="12700">
            <a:solidFill>
              <a:srgbClr val="6DC8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399" y="6085909"/>
            <a:ext cx="745064" cy="71236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6365875"/>
            <a:ext cx="312420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here to edit Footer</a:t>
            </a:r>
          </a:p>
        </p:txBody>
      </p:sp>
    </p:spTree>
    <p:extLst>
      <p:ext uri="{BB962C8B-B14F-4D97-AF65-F5344CB8AC3E}">
        <p14:creationId xmlns:p14="http://schemas.microsoft.com/office/powerpoint/2010/main" val="849643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4562475"/>
          </a:xfrm>
          <a:prstGeom prst="rect">
            <a:avLst/>
          </a:prstGeom>
          <a:solidFill>
            <a:srgbClr val="003D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35085-3154-A54E-9FFC-4BBCDC61D344}" type="datetime1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D57A-10F2-A549-AA94-5AF26EE402E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7917"/>
            <a:ext cx="906621" cy="36355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6274330"/>
            <a:ext cx="12192000" cy="0"/>
          </a:xfrm>
          <a:prstGeom prst="line">
            <a:avLst/>
          </a:prstGeom>
          <a:ln w="12700">
            <a:solidFill>
              <a:srgbClr val="6DC8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399" y="6085909"/>
            <a:ext cx="745064" cy="712363"/>
          </a:xfrm>
          <a:prstGeom prst="rect">
            <a:avLst/>
          </a:prstGeom>
        </p:spPr>
      </p:pic>
      <p:sp>
        <p:nvSpPr>
          <p:cNvPr id="12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6365875"/>
            <a:ext cx="312420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here to edit Footer</a:t>
            </a:r>
          </a:p>
        </p:txBody>
      </p:sp>
    </p:spTree>
    <p:extLst>
      <p:ext uri="{BB962C8B-B14F-4D97-AF65-F5344CB8AC3E}">
        <p14:creationId xmlns:p14="http://schemas.microsoft.com/office/powerpoint/2010/main" val="1340863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1782021"/>
          </a:xfrm>
          <a:prstGeom prst="rect">
            <a:avLst/>
          </a:prstGeom>
          <a:solidFill>
            <a:srgbClr val="003D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E1C37-3C5D-914D-A27C-CA8819113693}" type="datetime1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D57A-10F2-A549-AA94-5AF26EE402EF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7917"/>
            <a:ext cx="906621" cy="36355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274330"/>
            <a:ext cx="12192000" cy="0"/>
          </a:xfrm>
          <a:prstGeom prst="line">
            <a:avLst/>
          </a:prstGeom>
          <a:ln w="12700">
            <a:solidFill>
              <a:srgbClr val="6DC8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399" y="6085909"/>
            <a:ext cx="745064" cy="712363"/>
          </a:xfrm>
          <a:prstGeom prst="rect">
            <a:avLst/>
          </a:prstGeom>
        </p:spPr>
      </p:pic>
      <p:sp>
        <p:nvSpPr>
          <p:cNvPr id="13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6365875"/>
            <a:ext cx="312420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here to edit Footer</a:t>
            </a:r>
          </a:p>
        </p:txBody>
      </p:sp>
    </p:spTree>
    <p:extLst>
      <p:ext uri="{BB962C8B-B14F-4D97-AF65-F5344CB8AC3E}">
        <p14:creationId xmlns:p14="http://schemas.microsoft.com/office/powerpoint/2010/main" val="196931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1782021"/>
          </a:xfrm>
          <a:prstGeom prst="rect">
            <a:avLst/>
          </a:prstGeom>
          <a:solidFill>
            <a:srgbClr val="003D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B962F-9E9C-FE4F-A060-00C722C30269}" type="datetime1">
              <a:rPr lang="en-US" smtClean="0"/>
              <a:t>2/27/2019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D57A-10F2-A549-AA94-5AF26EE402EF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7917"/>
            <a:ext cx="906621" cy="36355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274330"/>
            <a:ext cx="12192000" cy="0"/>
          </a:xfrm>
          <a:prstGeom prst="line">
            <a:avLst/>
          </a:prstGeom>
          <a:ln w="12700">
            <a:solidFill>
              <a:srgbClr val="6DC8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399" y="6085909"/>
            <a:ext cx="745064" cy="71236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6365875"/>
            <a:ext cx="312420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here to edit Footer</a:t>
            </a:r>
          </a:p>
        </p:txBody>
      </p:sp>
    </p:spTree>
    <p:extLst>
      <p:ext uri="{BB962C8B-B14F-4D97-AF65-F5344CB8AC3E}">
        <p14:creationId xmlns:p14="http://schemas.microsoft.com/office/powerpoint/2010/main" val="561000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1782021"/>
          </a:xfrm>
          <a:prstGeom prst="rect">
            <a:avLst/>
          </a:prstGeom>
          <a:solidFill>
            <a:srgbClr val="003D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8A84-15CA-F241-9D09-5F4DC4836398}" type="datetime1">
              <a:rPr lang="en-US" smtClean="0"/>
              <a:t>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D57A-10F2-A549-AA94-5AF26EE402E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7917"/>
            <a:ext cx="906621" cy="36355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6274330"/>
            <a:ext cx="12192000" cy="0"/>
          </a:xfrm>
          <a:prstGeom prst="line">
            <a:avLst/>
          </a:prstGeom>
          <a:ln w="12700">
            <a:solidFill>
              <a:srgbClr val="6DC8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399" y="6085909"/>
            <a:ext cx="745064" cy="712363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6365875"/>
            <a:ext cx="312420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here to edit Footer</a:t>
            </a:r>
          </a:p>
        </p:txBody>
      </p:sp>
    </p:spTree>
    <p:extLst>
      <p:ext uri="{BB962C8B-B14F-4D97-AF65-F5344CB8AC3E}">
        <p14:creationId xmlns:p14="http://schemas.microsoft.com/office/powerpoint/2010/main" val="1280462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F0E8-A96F-5946-99B6-182AA9BB1C4E}" type="datetime1">
              <a:rPr lang="en-US" smtClean="0"/>
              <a:t>2/27/2019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D57A-10F2-A549-AA94-5AF26EE402E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7917"/>
            <a:ext cx="906621" cy="36355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274330"/>
            <a:ext cx="12192000" cy="0"/>
          </a:xfrm>
          <a:prstGeom prst="line">
            <a:avLst/>
          </a:prstGeom>
          <a:ln w="12700">
            <a:solidFill>
              <a:srgbClr val="6DC8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399" y="6085909"/>
            <a:ext cx="745064" cy="712363"/>
          </a:xfrm>
          <a:prstGeom prst="rect">
            <a:avLst/>
          </a:prstGeom>
        </p:spPr>
      </p:pic>
      <p:sp>
        <p:nvSpPr>
          <p:cNvPr id="9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6365875"/>
            <a:ext cx="312420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here to edit Footer</a:t>
            </a:r>
          </a:p>
        </p:txBody>
      </p:sp>
    </p:spTree>
    <p:extLst>
      <p:ext uri="{BB962C8B-B14F-4D97-AF65-F5344CB8AC3E}">
        <p14:creationId xmlns:p14="http://schemas.microsoft.com/office/powerpoint/2010/main" val="792030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1E4DE-0FCC-2642-901D-B31E8F0C617D}" type="datetime1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D57A-10F2-A549-AA94-5AF26EE402E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7917"/>
            <a:ext cx="906621" cy="36355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6274330"/>
            <a:ext cx="12192000" cy="0"/>
          </a:xfrm>
          <a:prstGeom prst="line">
            <a:avLst/>
          </a:prstGeom>
          <a:ln w="12700">
            <a:solidFill>
              <a:srgbClr val="6DC8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399" y="6085909"/>
            <a:ext cx="745064" cy="712363"/>
          </a:xfrm>
          <a:prstGeom prst="rect">
            <a:avLst/>
          </a:prstGeom>
        </p:spPr>
      </p:pic>
      <p:sp>
        <p:nvSpPr>
          <p:cNvPr id="12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6365875"/>
            <a:ext cx="312420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here to edit Footer</a:t>
            </a:r>
          </a:p>
        </p:txBody>
      </p:sp>
    </p:spTree>
    <p:extLst>
      <p:ext uri="{BB962C8B-B14F-4D97-AF65-F5344CB8AC3E}">
        <p14:creationId xmlns:p14="http://schemas.microsoft.com/office/powerpoint/2010/main" val="1560633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E01EE-4F2E-5044-B9DD-71832478719E}" type="datetime1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D57A-10F2-A549-AA94-5AF26EE402E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7917"/>
            <a:ext cx="906621" cy="36355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6274330"/>
            <a:ext cx="12192000" cy="0"/>
          </a:xfrm>
          <a:prstGeom prst="line">
            <a:avLst/>
          </a:prstGeom>
          <a:ln w="12700">
            <a:solidFill>
              <a:srgbClr val="6DC8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399" y="6085909"/>
            <a:ext cx="745064" cy="712363"/>
          </a:xfrm>
          <a:prstGeom prst="rect">
            <a:avLst/>
          </a:prstGeom>
        </p:spPr>
      </p:pic>
      <p:sp>
        <p:nvSpPr>
          <p:cNvPr id="12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6365875"/>
            <a:ext cx="312420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here to edit Footer</a:t>
            </a:r>
          </a:p>
        </p:txBody>
      </p:sp>
    </p:spTree>
    <p:extLst>
      <p:ext uri="{BB962C8B-B14F-4D97-AF65-F5344CB8AC3E}">
        <p14:creationId xmlns:p14="http://schemas.microsoft.com/office/powerpoint/2010/main" val="200054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94727" y="6356350"/>
            <a:ext cx="17710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A4C0EE6-E0A8-6149-8765-4267DF676E4C}" type="datetime1">
              <a:rPr lang="en-US" smtClean="0"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94400" y="6356350"/>
            <a:ext cx="215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857CB-CAC9-EC4A-B01A-764D47A723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5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Century Gothic" charset="0"/>
          <a:ea typeface="Century Gothic" charset="0"/>
          <a:cs typeface="Century Gothic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pboardsonline.com/2010_10_01_archive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hyperlink" Target="https://creativecommons.org/licenses/by-nc-nd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Old_Gym_W%26J_1938_shower_area.jpg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rkansasgopwing.blogspot.com/2015/04/potential-game-changing-water.htm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://www.cato.org/blog/dealing-california-drought" TargetMode="Externa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mikebaird/5498032696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foto.wuestenigel.com/no-plastic-straws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hepiratescove.us/2010/04/19/jump-for-joy-monday-20-images/" TargetMode="External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F473A-F764-4704-A4E9-DD0AC5D52A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Unintended Consequences of </a:t>
            </a:r>
            <a:br>
              <a:rPr lang="en-US" dirty="0"/>
            </a:br>
            <a:r>
              <a:rPr lang="en-US" dirty="0"/>
              <a:t>Water Conservation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0EFC74-B07B-485A-8DFF-E00B17EC9F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…that you’ve probably never considered…</a:t>
            </a:r>
          </a:p>
        </p:txBody>
      </p:sp>
    </p:spTree>
    <p:extLst>
      <p:ext uri="{BB962C8B-B14F-4D97-AF65-F5344CB8AC3E}">
        <p14:creationId xmlns:p14="http://schemas.microsoft.com/office/powerpoint/2010/main" val="2643292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7994E-7CD7-499C-AC64-7C7B38599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Crayola Stock Boom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A1215-5AC6-4150-BEE4-5845E57E7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D57A-10F2-A549-AA94-5AF26EE402EF}" type="slidenum">
              <a:rPr lang="en-US" smtClean="0"/>
              <a:t>9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CD5AE2-6974-4BB8-BFBF-FED05C9BA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0" name="Picture 6" descr="Image result for images of kids drawing of house and yard">
            <a:extLst>
              <a:ext uri="{FF2B5EF4-FFF2-40B4-BE49-F238E27FC236}">
                <a16:creationId xmlns:a16="http://schemas.microsoft.com/office/drawing/2014/main" id="{1598F83A-3E12-445F-B311-BFDA26B9C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416" y="1873612"/>
            <a:ext cx="4847184" cy="437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crayola multicultural crayons">
            <a:extLst>
              <a:ext uri="{FF2B5EF4-FFF2-40B4-BE49-F238E27FC236}">
                <a16:creationId xmlns:a16="http://schemas.microsoft.com/office/drawing/2014/main" id="{C3F7FEF8-EB2B-4B5F-B82E-BDA4D85BFB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412" y="3653227"/>
            <a:ext cx="2626614" cy="259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79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FF647-6997-48B0-BD4A-C01C0BECC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gains in the kid happiness index!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BFB9-F99D-481B-BCC8-C0AE17C2B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D57A-10F2-A549-AA94-5AF26EE402EF}" type="slidenum">
              <a:rPr lang="en-US" smtClean="0"/>
              <a:t>10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9C3C58-8B80-49D4-A5AD-BE2F111C86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 result for pictures of muddy kids">
            <a:extLst>
              <a:ext uri="{FF2B5EF4-FFF2-40B4-BE49-F238E27FC236}">
                <a16:creationId xmlns:a16="http://schemas.microsoft.com/office/drawing/2014/main" id="{B23198D3-D6FD-4019-845B-9B84FFD2D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75" y="2059312"/>
            <a:ext cx="4173689" cy="279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pictures of muddy kids">
            <a:extLst>
              <a:ext uri="{FF2B5EF4-FFF2-40B4-BE49-F238E27FC236}">
                <a16:creationId xmlns:a16="http://schemas.microsoft.com/office/drawing/2014/main" id="{CAA06405-0707-48C2-BB68-6A81A3EEE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697" y="2376293"/>
            <a:ext cx="2534587" cy="380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may contain: 2 people, outdoor, water and text">
            <a:extLst>
              <a:ext uri="{FF2B5EF4-FFF2-40B4-BE49-F238E27FC236}">
                <a16:creationId xmlns:a16="http://schemas.microsoft.com/office/drawing/2014/main" id="{D1F3D8F7-B48B-4433-BD28-67D030E37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652" y="2042564"/>
            <a:ext cx="7587698" cy="288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may contain: 3 people, people smiling, stripes, sky and outdoor">
            <a:extLst>
              <a:ext uri="{FF2B5EF4-FFF2-40B4-BE49-F238E27FC236}">
                <a16:creationId xmlns:a16="http://schemas.microsoft.com/office/drawing/2014/main" id="{33426EA5-1044-4D31-8FF8-2F4CBFA50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59" y="1874425"/>
            <a:ext cx="9050741" cy="430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DFA41-4A67-4A94-94E2-AD7EC862D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intended consequences…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CBE25D-33FC-4E22-9BC8-24A2751AF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D57A-10F2-A549-AA94-5AF26EE402EF}" type="slidenum">
              <a:rPr lang="en-US" smtClean="0"/>
              <a:t>1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52EBCF-1B50-459C-AC15-40589677B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pictures of urban drool">
            <a:extLst>
              <a:ext uri="{FF2B5EF4-FFF2-40B4-BE49-F238E27FC236}">
                <a16:creationId xmlns:a16="http://schemas.microsoft.com/office/drawing/2014/main" id="{EFE7B581-85E5-4607-881E-7FDB565576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7" y="1920451"/>
            <a:ext cx="3193987" cy="226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ictures of urban drool">
            <a:extLst>
              <a:ext uri="{FF2B5EF4-FFF2-40B4-BE49-F238E27FC236}">
                <a16:creationId xmlns:a16="http://schemas.microsoft.com/office/drawing/2014/main" id="{73B8922B-C7AA-48AF-B03B-5E49896CA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107" y="1920451"/>
            <a:ext cx="514508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ictures of urban drool">
            <a:extLst>
              <a:ext uri="{FF2B5EF4-FFF2-40B4-BE49-F238E27FC236}">
                <a16:creationId xmlns:a16="http://schemas.microsoft.com/office/drawing/2014/main" id="{069482CD-E336-4102-92F4-48F6ACEFE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755" y="2505502"/>
            <a:ext cx="3532780" cy="353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5AE61A-369F-46E3-A58A-20A262140CBD}"/>
              </a:ext>
            </a:extLst>
          </p:cNvPr>
          <p:cNvSpPr txBox="1"/>
          <p:nvPr/>
        </p:nvSpPr>
        <p:spPr>
          <a:xfrm>
            <a:off x="7751930" y="5428462"/>
            <a:ext cx="52612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But what about…</a:t>
            </a:r>
          </a:p>
        </p:txBody>
      </p:sp>
    </p:spTree>
    <p:extLst>
      <p:ext uri="{BB962C8B-B14F-4D97-AF65-F5344CB8AC3E}">
        <p14:creationId xmlns:p14="http://schemas.microsoft.com/office/powerpoint/2010/main" val="47053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FE31A-6686-40B4-8393-97483E241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Impacts…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07A6830-EFF3-475A-864E-271E728C8A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8090" y="2072573"/>
            <a:ext cx="4232577" cy="384452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341F1E-2124-4ECC-9DB5-A2076255E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D57A-10F2-A549-AA94-5AF26EE402EF}" type="slidenum">
              <a:rPr lang="en-US" smtClean="0"/>
              <a:t>2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846E19-D816-4E8D-B63D-9816A5F98D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FB655-324D-4B64-A6F3-AD55491D90C0}"/>
              </a:ext>
            </a:extLst>
          </p:cNvPr>
          <p:cNvSpPr txBox="1"/>
          <p:nvPr/>
        </p:nvSpPr>
        <p:spPr>
          <a:xfrm>
            <a:off x="1400589" y="5402504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cupboardsonline.com/2010_10_01_archive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  <p:pic>
        <p:nvPicPr>
          <p:cNvPr id="6146" name="Picture 2" descr="Image result for images of population increases geometrically">
            <a:extLst>
              <a:ext uri="{FF2B5EF4-FFF2-40B4-BE49-F238E27FC236}">
                <a16:creationId xmlns:a16="http://schemas.microsoft.com/office/drawing/2014/main" id="{57CE4E03-E475-4D67-A673-7DB03DA77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385" y="2139468"/>
            <a:ext cx="5609767" cy="377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38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E1182-43F5-4497-A4EF-E85473438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35" y="365125"/>
            <a:ext cx="11907077" cy="1325563"/>
          </a:xfrm>
        </p:spPr>
        <p:txBody>
          <a:bodyPr>
            <a:normAutofit/>
          </a:bodyPr>
          <a:lstStyle/>
          <a:p>
            <a:r>
              <a:rPr lang="en-US" sz="2800" dirty="0"/>
              <a:t>New Year’s Gym Membership resolutions will have new value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68446F5-FC96-4753-B433-067B8C414D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8133" y="1985738"/>
            <a:ext cx="3001334" cy="240468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2DA18-F44C-497C-9D99-AFCA25D12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D57A-10F2-A549-AA94-5AF26EE402EF}" type="slidenum">
              <a:rPr lang="en-US" smtClean="0"/>
              <a:t>3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7105B3-3128-4EFF-8810-63925E238E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images of workouts at gyms swimming">
            <a:extLst>
              <a:ext uri="{FF2B5EF4-FFF2-40B4-BE49-F238E27FC236}">
                <a16:creationId xmlns:a16="http://schemas.microsoft.com/office/drawing/2014/main" id="{C6D57A8A-D8BB-40F1-A4BA-20BC8BC17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478" y="2623930"/>
            <a:ext cx="3510769" cy="266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gym workouts showers images">
            <a:extLst>
              <a:ext uri="{FF2B5EF4-FFF2-40B4-BE49-F238E27FC236}">
                <a16:creationId xmlns:a16="http://schemas.microsoft.com/office/drawing/2014/main" id="{CCDA24B5-A49D-4771-8281-CFDC25631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669" y="3429000"/>
            <a:ext cx="3823251" cy="265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3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5F916-D3FA-4BF0-9C01-A8C42D85F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Redrawing political colors?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C5FB6-F6EE-4A70-A79E-62616A5D3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D57A-10F2-A549-AA94-5AF26EE402EF}" type="slidenum">
              <a:rPr lang="en-US" smtClean="0"/>
              <a:t>4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7A85E38-D557-4F93-AAC1-81FE69AB8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92722" y="2059572"/>
            <a:ext cx="7069541" cy="3505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6951E5F-54CF-4A1E-AD7E-05CD684872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19309" y="1831599"/>
            <a:ext cx="3831146" cy="428203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CEF3390-3D15-4BF6-B7DC-1A2E26D0BC50}"/>
              </a:ext>
            </a:extLst>
          </p:cNvPr>
          <p:cNvSpPr txBox="1"/>
          <p:nvPr/>
        </p:nvSpPr>
        <p:spPr>
          <a:xfrm>
            <a:off x="2846216" y="6858000"/>
            <a:ext cx="64995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://www.cato.org/blog/dealing-california-drought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-sa/3.0/"/>
              </a:rPr>
              <a:t>CC BY-SA-NC</a:t>
            </a:r>
            <a:endParaRPr lang="en-US" sz="90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1ABDF43-3888-4971-9FD2-B71FFD49E958}"/>
              </a:ext>
            </a:extLst>
          </p:cNvPr>
          <p:cNvSpPr/>
          <p:nvPr/>
        </p:nvSpPr>
        <p:spPr>
          <a:xfrm>
            <a:off x="596348" y="5877339"/>
            <a:ext cx="4247322" cy="2319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EC10FC-9FBA-4BAF-8987-B381EF27629D}"/>
              </a:ext>
            </a:extLst>
          </p:cNvPr>
          <p:cNvSpPr txBox="1"/>
          <p:nvPr/>
        </p:nvSpPr>
        <p:spPr>
          <a:xfrm>
            <a:off x="1368658" y="5331551"/>
            <a:ext cx="821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Blue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DA01B31-342A-4E62-802F-CF24581B0D60}"/>
              </a:ext>
            </a:extLst>
          </p:cNvPr>
          <p:cNvSpPr/>
          <p:nvPr/>
        </p:nvSpPr>
        <p:spPr>
          <a:xfrm>
            <a:off x="735496" y="5751443"/>
            <a:ext cx="3372678" cy="1258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9D8D6D-247E-4523-BEEF-C479C6B92304}"/>
              </a:ext>
            </a:extLst>
          </p:cNvPr>
          <p:cNvSpPr txBox="1"/>
          <p:nvPr/>
        </p:nvSpPr>
        <p:spPr>
          <a:xfrm>
            <a:off x="83172" y="2815438"/>
            <a:ext cx="821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Blue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65C844-97AB-428B-8C40-165D44BE5FA6}"/>
              </a:ext>
            </a:extLst>
          </p:cNvPr>
          <p:cNvSpPr txBox="1"/>
          <p:nvPr/>
        </p:nvSpPr>
        <p:spPr>
          <a:xfrm>
            <a:off x="547023" y="4911659"/>
            <a:ext cx="821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Blue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0DEA09-6875-40C0-A010-16A483B4823F}"/>
              </a:ext>
            </a:extLst>
          </p:cNvPr>
          <p:cNvSpPr txBox="1"/>
          <p:nvPr/>
        </p:nvSpPr>
        <p:spPr>
          <a:xfrm>
            <a:off x="104756" y="4059487"/>
            <a:ext cx="821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Blue</a:t>
            </a:r>
          </a:p>
        </p:txBody>
      </p:sp>
    </p:spTree>
    <p:extLst>
      <p:ext uri="{BB962C8B-B14F-4D97-AF65-F5344CB8AC3E}">
        <p14:creationId xmlns:p14="http://schemas.microsoft.com/office/powerpoint/2010/main" val="263199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D8AAD-D1E9-4266-9BD3-5D0FAD7C9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70096" cy="1325563"/>
          </a:xfrm>
        </p:spPr>
        <p:txBody>
          <a:bodyPr/>
          <a:lstStyle/>
          <a:p>
            <a:r>
              <a:rPr lang="en-US" dirty="0"/>
              <a:t>No more endangered species…oh wait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2C26A20-6527-420A-9F71-589F3D0278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55913" y="1875183"/>
            <a:ext cx="5214730" cy="418106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DCB579-A5B4-4478-B82E-D699DC42C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D57A-10F2-A549-AA94-5AF26EE402EF}" type="slidenum">
              <a:rPr lang="en-US" smtClean="0"/>
              <a:t>5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2FA57E-876B-4CA5-AC2F-CA3D0C876E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B0C034-5D42-4067-9C83-87485EB6AE34}"/>
              </a:ext>
            </a:extLst>
          </p:cNvPr>
          <p:cNvSpPr txBox="1"/>
          <p:nvPr/>
        </p:nvSpPr>
        <p:spPr>
          <a:xfrm>
            <a:off x="7407964" y="2500025"/>
            <a:ext cx="40286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Rare sighting of the endangered yellow sharp-toothed quint fin swallow-tailed salmon at mouth of San Francisco Bay</a:t>
            </a:r>
          </a:p>
        </p:txBody>
      </p:sp>
    </p:spTree>
    <p:extLst>
      <p:ext uri="{BB962C8B-B14F-4D97-AF65-F5344CB8AC3E}">
        <p14:creationId xmlns:p14="http://schemas.microsoft.com/office/powerpoint/2010/main" val="105593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0B7FD-E08B-4D15-9C1B-48DE51FA7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9" y="365125"/>
            <a:ext cx="12138991" cy="1325563"/>
          </a:xfrm>
        </p:spPr>
        <p:txBody>
          <a:bodyPr>
            <a:normAutofit/>
          </a:bodyPr>
          <a:lstStyle/>
          <a:p>
            <a:r>
              <a:rPr lang="en-US" sz="4100" dirty="0"/>
              <a:t>Plastic Surgeons in Hollywood will get a boost…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78BF72-9AE4-477F-8FD4-3565B30CA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D57A-10F2-A549-AA94-5AF26EE402EF}" type="slidenum">
              <a:rPr lang="en-US" smtClean="0"/>
              <a:t>6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CAEABB-30E1-4BF2-AA49-C5CE172599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Image result for images of wrinkled old celebrities before and after plastic surgery">
            <a:extLst>
              <a:ext uri="{FF2B5EF4-FFF2-40B4-BE49-F238E27FC236}">
                <a16:creationId xmlns:a16="http://schemas.microsoft.com/office/drawing/2014/main" id="{57CD62B1-FA88-4459-A2FA-C0A72974A3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77" y="2457055"/>
            <a:ext cx="3417170" cy="227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images of wrinkled old celebrities before and after plastic surgery">
            <a:extLst>
              <a:ext uri="{FF2B5EF4-FFF2-40B4-BE49-F238E27FC236}">
                <a16:creationId xmlns:a16="http://schemas.microsoft.com/office/drawing/2014/main" id="{350856AD-B164-4FA5-9B14-4DD772710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701" y="2457055"/>
            <a:ext cx="2973141" cy="227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images of wrinkled old celebrities before and after plastic surgery">
            <a:extLst>
              <a:ext uri="{FF2B5EF4-FFF2-40B4-BE49-F238E27FC236}">
                <a16:creationId xmlns:a16="http://schemas.microsoft.com/office/drawing/2014/main" id="{2C61C7E9-348C-4083-9EBA-C37A8E9EF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645" y="2457055"/>
            <a:ext cx="3410955" cy="227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23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2855E-8CF0-4C0E-ABAC-51ED26859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35" y="365125"/>
            <a:ext cx="11827565" cy="1325563"/>
          </a:xfrm>
        </p:spPr>
        <p:txBody>
          <a:bodyPr>
            <a:normAutofit/>
          </a:bodyPr>
          <a:lstStyle/>
          <a:p>
            <a:r>
              <a:rPr lang="en-US" sz="4200" dirty="0"/>
              <a:t>Little known relationships will be threatened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CBE070B-24F1-4A65-ABD9-5C085FE696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5568" y="1879600"/>
            <a:ext cx="6442898" cy="42973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2224C-1146-4A6D-A2BE-6A14E753A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D57A-10F2-A549-AA94-5AF26EE402EF}" type="slidenum">
              <a:rPr lang="en-US" smtClean="0"/>
              <a:t>7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FC08B8-B393-49CB-AC22-9BBC4C4E0C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5E1823-BB55-471B-A0EB-34B514B85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110872" y="1945630"/>
            <a:ext cx="4597424" cy="416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6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D22BD-2880-442C-9BAD-86AF43201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will be affected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67A3F3-FC0C-4804-9BD6-6E0514C3C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D57A-10F2-A549-AA94-5AF26EE402EF}" type="slidenum">
              <a:rPr lang="en-US" smtClean="0"/>
              <a:t>8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0DA8F6-B192-43EA-BEFB-58D0E5E47E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 ">
            <a:extLst>
              <a:ext uri="{FF2B5EF4-FFF2-40B4-BE49-F238E27FC236}">
                <a16:creationId xmlns:a16="http://schemas.microsoft.com/office/drawing/2014/main" id="{13912031-AA71-437F-9D6B-F46FA8044B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" y="1958322"/>
            <a:ext cx="4091621" cy="367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EEP CALM BECAUSE THE Chargers  SUCK">
            <a:extLst>
              <a:ext uri="{FF2B5EF4-FFF2-40B4-BE49-F238E27FC236}">
                <a16:creationId xmlns:a16="http://schemas.microsoft.com/office/drawing/2014/main" id="{151755E7-638B-4673-A10F-22F909B3C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306" y="2539481"/>
            <a:ext cx="3124199" cy="364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 ">
            <a:extLst>
              <a:ext uri="{FF2B5EF4-FFF2-40B4-BE49-F238E27FC236}">
                <a16:creationId xmlns:a16="http://schemas.microsoft.com/office/drawing/2014/main" id="{6496856F-5169-4FB0-9104-7EBDCF2CD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819" y="1958322"/>
            <a:ext cx="4251797" cy="367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08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OCW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OCWD" id="{C600716C-2520-4980-BC6D-C7DBADCD20E2}" vid="{B0311ACB-18BC-49A3-A460-7CAC0EDD06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EOCWD</Template>
  <TotalTime>187</TotalTime>
  <Words>123</Words>
  <Application>Microsoft Office PowerPoint</Application>
  <PresentationFormat>Widescreen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Century Gothic</vt:lpstr>
      <vt:lpstr>EOCWD</vt:lpstr>
      <vt:lpstr>The Unintended Consequences of  Water Conservation</vt:lpstr>
      <vt:lpstr>The intended consequences…</vt:lpstr>
      <vt:lpstr>Population Impacts…</vt:lpstr>
      <vt:lpstr>New Year’s Gym Membership resolutions will have new value</vt:lpstr>
      <vt:lpstr>Redrawing political colors?</vt:lpstr>
      <vt:lpstr>No more endangered species…oh wait</vt:lpstr>
      <vt:lpstr>Plastic Surgeons in Hollywood will get a boost…</vt:lpstr>
      <vt:lpstr>Little known relationships will be threatened</vt:lpstr>
      <vt:lpstr>Sports will be affected</vt:lpstr>
      <vt:lpstr>Crayola Stock Boom</vt:lpstr>
      <vt:lpstr>Big gains in the kid happiness index!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Unintended Consequences of  Water Conservation</dc:title>
  <dc:creator>Lisa Ohlund</dc:creator>
  <cp:lastModifiedBy>Lisa Ohlund</cp:lastModifiedBy>
  <cp:revision>18</cp:revision>
  <dcterms:created xsi:type="dcterms:W3CDTF">2019-02-27T17:14:35Z</dcterms:created>
  <dcterms:modified xsi:type="dcterms:W3CDTF">2019-02-27T21:07:45Z</dcterms:modified>
</cp:coreProperties>
</file>