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DDE53C-F3BE-4354-BC48-6DE5F255ABDB}" v="2" dt="2023-08-23T16:32:55.270"/>
  </p1510:revLst>
</p1510:revInfo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encamp,William" userId="3d7849fa-d9f0-4b8b-ada7-b807dc7bf9cc" providerId="ADAL" clId="{A0DDE53C-F3BE-4354-BC48-6DE5F255ABDB}"/>
    <pc:docChg chg="custSel modSld sldOrd">
      <pc:chgData name="Hasencamp,William" userId="3d7849fa-d9f0-4b8b-ada7-b807dc7bf9cc" providerId="ADAL" clId="{A0DDE53C-F3BE-4354-BC48-6DE5F255ABDB}" dt="2023-08-23T16:54:52.535" v="334" actId="20577"/>
      <pc:docMkLst>
        <pc:docMk/>
      </pc:docMkLst>
      <pc:sldChg chg="ord">
        <pc:chgData name="Hasencamp,William" userId="3d7849fa-d9f0-4b8b-ada7-b807dc7bf9cc" providerId="ADAL" clId="{A0DDE53C-F3BE-4354-BC48-6DE5F255ABDB}" dt="2023-08-23T16:35:11.446" v="185"/>
        <pc:sldMkLst>
          <pc:docMk/>
          <pc:sldMk cId="1638956093" sldId="829"/>
        </pc:sldMkLst>
      </pc:sldChg>
      <pc:sldChg chg="modSp mod">
        <pc:chgData name="Hasencamp,William" userId="3d7849fa-d9f0-4b8b-ada7-b807dc7bf9cc" providerId="ADAL" clId="{A0DDE53C-F3BE-4354-BC48-6DE5F255ABDB}" dt="2023-08-23T16:34:20.964" v="163" actId="1076"/>
        <pc:sldMkLst>
          <pc:docMk/>
          <pc:sldMk cId="1784997607" sldId="5975"/>
        </pc:sldMkLst>
        <pc:spChg chg="mod">
          <ac:chgData name="Hasencamp,William" userId="3d7849fa-d9f0-4b8b-ada7-b807dc7bf9cc" providerId="ADAL" clId="{A0DDE53C-F3BE-4354-BC48-6DE5F255ABDB}" dt="2023-08-23T16:34:19.673" v="162" actId="255"/>
          <ac:spMkLst>
            <pc:docMk/>
            <pc:sldMk cId="1784997607" sldId="5975"/>
            <ac:spMk id="2" creationId="{FE8BADF5-98EB-4200-BD04-A98A3853410A}"/>
          </ac:spMkLst>
        </pc:spChg>
        <pc:picChg chg="mod">
          <ac:chgData name="Hasencamp,William" userId="3d7849fa-d9f0-4b8b-ada7-b807dc7bf9cc" providerId="ADAL" clId="{A0DDE53C-F3BE-4354-BC48-6DE5F255ABDB}" dt="2023-08-23T16:33:56.225" v="131" actId="1076"/>
          <ac:picMkLst>
            <pc:docMk/>
            <pc:sldMk cId="1784997607" sldId="5975"/>
            <ac:picMk id="3" creationId="{66AFEB42-38FB-4F4C-9DF1-B861A5A7A41E}"/>
          </ac:picMkLst>
        </pc:picChg>
        <pc:picChg chg="mod">
          <ac:chgData name="Hasencamp,William" userId="3d7849fa-d9f0-4b8b-ada7-b807dc7bf9cc" providerId="ADAL" clId="{A0DDE53C-F3BE-4354-BC48-6DE5F255ABDB}" dt="2023-08-23T16:34:20.964" v="163" actId="1076"/>
          <ac:picMkLst>
            <pc:docMk/>
            <pc:sldMk cId="1784997607" sldId="5975"/>
            <ac:picMk id="4" creationId="{93EF4490-900C-4CC4-A2B4-4C4CA941B0D4}"/>
          </ac:picMkLst>
        </pc:picChg>
      </pc:sldChg>
      <pc:sldChg chg="ord">
        <pc:chgData name="Hasencamp,William" userId="3d7849fa-d9f0-4b8b-ada7-b807dc7bf9cc" providerId="ADAL" clId="{A0DDE53C-F3BE-4354-BC48-6DE5F255ABDB}" dt="2023-08-23T16:33:07.839" v="122"/>
        <pc:sldMkLst>
          <pc:docMk/>
          <pc:sldMk cId="661883664" sldId="5979"/>
        </pc:sldMkLst>
      </pc:sldChg>
      <pc:sldChg chg="ord">
        <pc:chgData name="Hasencamp,William" userId="3d7849fa-d9f0-4b8b-ada7-b807dc7bf9cc" providerId="ADAL" clId="{A0DDE53C-F3BE-4354-BC48-6DE5F255ABDB}" dt="2023-08-23T16:37:14.776" v="195"/>
        <pc:sldMkLst>
          <pc:docMk/>
          <pc:sldMk cId="3083761621" sldId="5981"/>
        </pc:sldMkLst>
      </pc:sldChg>
      <pc:sldChg chg="ord">
        <pc:chgData name="Hasencamp,William" userId="3d7849fa-d9f0-4b8b-ada7-b807dc7bf9cc" providerId="ADAL" clId="{A0DDE53C-F3BE-4354-BC48-6DE5F255ABDB}" dt="2023-08-23T16:36:48.205" v="189"/>
        <pc:sldMkLst>
          <pc:docMk/>
          <pc:sldMk cId="1325794326" sldId="5989"/>
        </pc:sldMkLst>
      </pc:sldChg>
      <pc:sldChg chg="delSp modSp mod ord">
        <pc:chgData name="Hasencamp,William" userId="3d7849fa-d9f0-4b8b-ada7-b807dc7bf9cc" providerId="ADAL" clId="{A0DDE53C-F3BE-4354-BC48-6DE5F255ABDB}" dt="2023-08-23T16:54:52.535" v="334" actId="20577"/>
        <pc:sldMkLst>
          <pc:docMk/>
          <pc:sldMk cId="3609695108" sldId="6284"/>
        </pc:sldMkLst>
        <pc:spChg chg="mod">
          <ac:chgData name="Hasencamp,William" userId="3d7849fa-d9f0-4b8b-ada7-b807dc7bf9cc" providerId="ADAL" clId="{A0DDE53C-F3BE-4354-BC48-6DE5F255ABDB}" dt="2023-08-23T16:54:48.042" v="333" actId="20577"/>
          <ac:spMkLst>
            <pc:docMk/>
            <pc:sldMk cId="3609695108" sldId="6284"/>
            <ac:spMk id="11" creationId="{13CBA429-6E4E-4F5B-BAC4-E3C0DE1E26E4}"/>
          </ac:spMkLst>
        </pc:spChg>
        <pc:spChg chg="mod">
          <ac:chgData name="Hasencamp,William" userId="3d7849fa-d9f0-4b8b-ada7-b807dc7bf9cc" providerId="ADAL" clId="{A0DDE53C-F3BE-4354-BC48-6DE5F255ABDB}" dt="2023-08-23T16:54:52.535" v="334" actId="20577"/>
          <ac:spMkLst>
            <pc:docMk/>
            <pc:sldMk cId="3609695108" sldId="6284"/>
            <ac:spMk id="12" creationId="{E7A1CFAE-FEF3-41B7-A0E6-9E1CA87DDA38}"/>
          </ac:spMkLst>
        </pc:spChg>
        <pc:spChg chg="mod">
          <ac:chgData name="Hasencamp,William" userId="3d7849fa-d9f0-4b8b-ada7-b807dc7bf9cc" providerId="ADAL" clId="{A0DDE53C-F3BE-4354-BC48-6DE5F255ABDB}" dt="2023-08-23T16:54:16.730" v="309" actId="6549"/>
          <ac:spMkLst>
            <pc:docMk/>
            <pc:sldMk cId="3609695108" sldId="6284"/>
            <ac:spMk id="15" creationId="{872089E6-9B50-4984-8B86-7E4FA6FE7663}"/>
          </ac:spMkLst>
        </pc:spChg>
        <pc:spChg chg="mod">
          <ac:chgData name="Hasencamp,William" userId="3d7849fa-d9f0-4b8b-ada7-b807dc7bf9cc" providerId="ADAL" clId="{A0DDE53C-F3BE-4354-BC48-6DE5F255ABDB}" dt="2023-08-23T16:52:40.614" v="253" actId="20577"/>
          <ac:spMkLst>
            <pc:docMk/>
            <pc:sldMk cId="3609695108" sldId="6284"/>
            <ac:spMk id="16" creationId="{135616D6-A47A-4FDB-A391-2472F40533EC}"/>
          </ac:spMkLst>
        </pc:spChg>
        <pc:spChg chg="del mod">
          <ac:chgData name="Hasencamp,William" userId="3d7849fa-d9f0-4b8b-ada7-b807dc7bf9cc" providerId="ADAL" clId="{A0DDE53C-F3BE-4354-BC48-6DE5F255ABDB}" dt="2023-08-23T16:31:58.015" v="118"/>
          <ac:spMkLst>
            <pc:docMk/>
            <pc:sldMk cId="3609695108" sldId="6284"/>
            <ac:spMk id="17" creationId="{C7A3BB69-2F5E-4329-90CA-196AB0853F3A}"/>
          </ac:spMkLst>
        </pc:spChg>
        <pc:spChg chg="mod">
          <ac:chgData name="Hasencamp,William" userId="3d7849fa-d9f0-4b8b-ada7-b807dc7bf9cc" providerId="ADAL" clId="{A0DDE53C-F3BE-4354-BC48-6DE5F255ABDB}" dt="2023-08-23T16:53:34.201" v="297" actId="20577"/>
          <ac:spMkLst>
            <pc:docMk/>
            <pc:sldMk cId="3609695108" sldId="6284"/>
            <ac:spMk id="18" creationId="{DB26C3A3-30A1-41FD-9B49-339FBDA832F3}"/>
          </ac:spMkLst>
        </pc:spChg>
      </pc:sldChg>
      <pc:sldChg chg="ord">
        <pc:chgData name="Hasencamp,William" userId="3d7849fa-d9f0-4b8b-ada7-b807dc7bf9cc" providerId="ADAL" clId="{A0DDE53C-F3BE-4354-BC48-6DE5F255ABDB}" dt="2023-08-23T16:36:50.487" v="191"/>
        <pc:sldMkLst>
          <pc:docMk/>
          <pc:sldMk cId="4077817479" sldId="6714"/>
        </pc:sldMkLst>
      </pc:sldChg>
      <pc:sldChg chg="modSp mod">
        <pc:chgData name="Hasencamp,William" userId="3d7849fa-d9f0-4b8b-ada7-b807dc7bf9cc" providerId="ADAL" clId="{A0DDE53C-F3BE-4354-BC48-6DE5F255ABDB}" dt="2023-08-23T16:48:20.496" v="227" actId="20577"/>
        <pc:sldMkLst>
          <pc:docMk/>
          <pc:sldMk cId="1320409099" sldId="6731"/>
        </pc:sldMkLst>
        <pc:spChg chg="mod">
          <ac:chgData name="Hasencamp,William" userId="3d7849fa-d9f0-4b8b-ada7-b807dc7bf9cc" providerId="ADAL" clId="{A0DDE53C-F3BE-4354-BC48-6DE5F255ABDB}" dt="2023-08-23T16:46:27.063" v="210" actId="20577"/>
          <ac:spMkLst>
            <pc:docMk/>
            <pc:sldMk cId="1320409099" sldId="6731"/>
            <ac:spMk id="30722" creationId="{00000000-0000-0000-0000-000000000000}"/>
          </ac:spMkLst>
        </pc:spChg>
        <pc:spChg chg="mod">
          <ac:chgData name="Hasencamp,William" userId="3d7849fa-d9f0-4b8b-ada7-b807dc7bf9cc" providerId="ADAL" clId="{A0DDE53C-F3BE-4354-BC48-6DE5F255ABDB}" dt="2023-08-23T16:48:20.496" v="227" actId="20577"/>
          <ac:spMkLst>
            <pc:docMk/>
            <pc:sldMk cId="1320409099" sldId="6731"/>
            <ac:spMk id="30723" creationId="{00000000-0000-0000-0000-000000000000}"/>
          </ac:spMkLst>
        </pc:spChg>
      </pc:sldChg>
      <pc:sldChg chg="modSp mod">
        <pc:chgData name="Hasencamp,William" userId="3d7849fa-d9f0-4b8b-ada7-b807dc7bf9cc" providerId="ADAL" clId="{A0DDE53C-F3BE-4354-BC48-6DE5F255ABDB}" dt="2023-08-23T16:46:02.803" v="197" actId="6549"/>
        <pc:sldMkLst>
          <pc:docMk/>
          <pc:sldMk cId="3950597215" sldId="6736"/>
        </pc:sldMkLst>
        <pc:spChg chg="mod">
          <ac:chgData name="Hasencamp,William" userId="3d7849fa-d9f0-4b8b-ada7-b807dc7bf9cc" providerId="ADAL" clId="{A0DDE53C-F3BE-4354-BC48-6DE5F255ABDB}" dt="2023-08-23T16:46:02.803" v="197" actId="6549"/>
          <ac:spMkLst>
            <pc:docMk/>
            <pc:sldMk cId="3950597215" sldId="6736"/>
            <ac:spMk id="30723" creationId="{00000000-0000-0000-0000-000000000000}"/>
          </ac:spMkLst>
        </pc:spChg>
      </pc:sldChg>
      <pc:sldChg chg="modSp mod">
        <pc:chgData name="Hasencamp,William" userId="3d7849fa-d9f0-4b8b-ada7-b807dc7bf9cc" providerId="ADAL" clId="{A0DDE53C-F3BE-4354-BC48-6DE5F255ABDB}" dt="2023-08-23T16:51:58.047" v="241" actId="20577"/>
        <pc:sldMkLst>
          <pc:docMk/>
          <pc:sldMk cId="3040560419" sldId="6738"/>
        </pc:sldMkLst>
        <pc:spChg chg="mod">
          <ac:chgData name="Hasencamp,William" userId="3d7849fa-d9f0-4b8b-ada7-b807dc7bf9cc" providerId="ADAL" clId="{A0DDE53C-F3BE-4354-BC48-6DE5F255ABDB}" dt="2023-08-23T16:51:58.047" v="241" actId="20577"/>
          <ac:spMkLst>
            <pc:docMk/>
            <pc:sldMk cId="3040560419" sldId="6738"/>
            <ac:spMk id="9" creationId="{25809C3E-27FF-483E-9D2D-5D3659B14E9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/Relationships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42.png"/><Relationship Id="rId18" Type="http://schemas.openxmlformats.org/officeDocument/2006/relationships/customXml" Target="../ink/ink8.xml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openxmlformats.org/officeDocument/2006/relationships/customXml" Target="../ink/ink5.xml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6" Type="http://schemas.openxmlformats.org/officeDocument/2006/relationships/customXml" Target="../ink/ink7.xml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2.xml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5" Type="http://schemas.openxmlformats.org/officeDocument/2006/relationships/image" Target="../media/image43.png"/><Relationship Id="rId10" Type="http://schemas.openxmlformats.org/officeDocument/2006/relationships/customXml" Target="../ink/ink4.xml"/><Relationship Id="rId19" Type="http://schemas.openxmlformats.org/officeDocument/2006/relationships/image" Target="../media/image45.png"/><Relationship Id="rId4" Type="http://schemas.openxmlformats.org/officeDocument/2006/relationships/customXml" Target="../ink/ink1.xml"/><Relationship Id="rId9" Type="http://schemas.openxmlformats.org/officeDocument/2006/relationships/image" Target="../media/image40.png"/><Relationship Id="rId14" Type="http://schemas.openxmlformats.org/officeDocument/2006/relationships/customXml" Target="../ink/ink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docProps/app.xml><?xml version="1.0" encoding="utf-8"?>
<Properties xmlns="http://schemas.openxmlformats.org/officeDocument/2006/extended-properties" xmlns:vt="http://schemas.openxmlformats.org/officeDocument/2006/docPropsVTypes">
  <TotalTime>18084</TotalTime>
  <Words>413</Words>
  <Application>Microsoft Office PowerPoint</Application>
  <PresentationFormat>On-screen Show (4:3)</PresentationFormat>
  <Paragraphs>66</Paragraphs>
  <Slides>28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Calibri</vt:lpstr>
      <vt:lpstr>Montserrat</vt:lpstr>
      <vt:lpstr>Prata</vt:lpstr>
      <vt:lpstr>Roboto</vt:lpstr>
      <vt:lpstr>Segoe</vt:lpstr>
      <vt:lpstr>Times New Roman</vt:lpstr>
      <vt:lpstr>var(--primaryHeadlineFont)</vt:lpstr>
      <vt:lpstr>Sample presentation slides(10)</vt:lpstr>
      <vt:lpstr>1_Sample presentation slides(10)</vt:lpstr>
      <vt:lpstr>PowerPoint Presentation</vt:lpstr>
      <vt:lpstr>UWI 2022; This Guy was Wrong</vt:lpstr>
      <vt:lpstr>PowerPoint Presentation</vt:lpstr>
      <vt:lpstr>2022:  Items Appear as Lake Mead Drops</vt:lpstr>
      <vt:lpstr>June 14, 2022:  Commissioner Touton Calls for 2 – 4 MAF of Water Reductions in 2023</vt:lpstr>
      <vt:lpstr>PowerPoint Presentation</vt:lpstr>
      <vt:lpstr>States’ Responses: Others need to do more</vt:lpstr>
      <vt:lpstr>October 2022: California Proposes to Save 400,000 AF /year </vt:lpstr>
      <vt:lpstr>Outside California Consensus: 400,000 AF Not Enough</vt:lpstr>
      <vt:lpstr>PowerPoint Presentation</vt:lpstr>
      <vt:lpstr>February 2023 Stories</vt:lpstr>
      <vt:lpstr>PowerPoint Presentation</vt:lpstr>
      <vt:lpstr>$4 Billion for Western Drought Relief</vt:lpstr>
      <vt:lpstr>“Meet JB Hamby, the Colorado River’s newest – and youngest – power player”         KUNC | By Alex Hager </vt:lpstr>
      <vt:lpstr>PowerPoint Presentation</vt:lpstr>
      <vt:lpstr>May 22 Lower Basin Consensus Proposal</vt:lpstr>
      <vt:lpstr>Proposed California Reductions</vt:lpstr>
      <vt:lpstr>PowerPoint Presentation</vt:lpstr>
      <vt:lpstr>Outstanding Issues for New Guidelines</vt:lpstr>
      <vt:lpstr>Outstanding Issues for New Guidelines</vt:lpstr>
      <vt:lpstr>PowerPoint Presentation</vt:lpstr>
      <vt:lpstr>PowerPoint Presentation</vt:lpstr>
      <vt:lpstr>Outstanding Issues for New Guidelines</vt:lpstr>
      <vt:lpstr>Outstanding Issues for New Guidelines</vt:lpstr>
      <vt:lpstr>Outstanding Issues for New Guidelines</vt:lpstr>
      <vt:lpstr>Priorities for Urban Southern California   (Not adopted by any agency)</vt:lpstr>
      <vt:lpstr>PowerPoint Presentation</vt:lpstr>
      <vt:lpstr>PowerPoint Presentation</vt:lpstr>
    </vt:vector>
  </TitlesOfParts>
  <Company>MWD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Marcia</dc:creator>
  <cp:lastModifiedBy>Hasencamp,William</cp:lastModifiedBy>
  <cp:revision>318</cp:revision>
  <cp:lastPrinted>2015-04-17T15:49:16Z</cp:lastPrinted>
  <dcterms:created xsi:type="dcterms:W3CDTF">2014-10-15T23:24:58Z</dcterms:created>
  <dcterms:modified xsi:type="dcterms:W3CDTF">2023-08-23T16:56:47Z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0x010100DC691BBF888CCF44A605E3A531C84ED6</vt:lpwstr>
  </property>
</Properties>
</file>