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4"/>
    <p:sldMasterId id="2147483838" r:id="rId5"/>
  </p:sldMasterIdLst>
  <p:notesMasterIdLst>
    <p:notesMasterId r:id="rId19"/>
  </p:notesMasterIdLst>
  <p:handoutMasterIdLst>
    <p:handoutMasterId r:id="rId20"/>
  </p:handoutMasterIdLst>
  <p:sldIdLst>
    <p:sldId id="2283" r:id="rId6"/>
    <p:sldId id="1884" r:id="rId7"/>
    <p:sldId id="1898" r:id="rId8"/>
    <p:sldId id="2252" r:id="rId9"/>
    <p:sldId id="291" r:id="rId10"/>
    <p:sldId id="2287" r:id="rId11"/>
    <p:sldId id="2288" r:id="rId12"/>
    <p:sldId id="269" r:id="rId13"/>
    <p:sldId id="271" r:id="rId14"/>
    <p:sldId id="275" r:id="rId15"/>
    <p:sldId id="277" r:id="rId16"/>
    <p:sldId id="286" r:id="rId17"/>
    <p:sldId id="288"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WI" id="{56546056-97EA-4AA0-8704-411983712C86}">
          <p14:sldIdLst>
            <p14:sldId id="2283"/>
            <p14:sldId id="1884"/>
            <p14:sldId id="1898"/>
            <p14:sldId id="2252"/>
            <p14:sldId id="291"/>
            <p14:sldId id="2287"/>
            <p14:sldId id="2288"/>
            <p14:sldId id="269"/>
            <p14:sldId id="271"/>
            <p14:sldId id="275"/>
            <p14:sldId id="277"/>
            <p14:sldId id="286"/>
          </p14:sldIdLst>
        </p14:section>
        <p14:section name="References" id="{86FD1391-10C4-43EE-92EB-A7C86762A7F6}">
          <p14:sldIdLst>
            <p14:sldId id="2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a Haggerty" initials="KH" lastIdx="38" clrIdx="0"/>
  <p:cmAuthor id="2" name="Rachel Stevens" initials="RS" lastIdx="2" clrIdx="1"/>
  <p:cmAuthor id="3" name="Rachel Stevens" initials="RS [2]" lastIdx="1" clrIdx="2"/>
  <p:cmAuthor id="4" name="Rachel Stevens" initials="RS [3]" lastIdx="1" clrIdx="3"/>
  <p:cmAuthor id="5" name="Rachel Stevens" initials="RS [4]" lastIdx="1" clrIdx="4"/>
  <p:cmAuthor id="6" name="Rachel Stevens" initials="RS [5]" lastIdx="1" clrIdx="5"/>
  <p:cmAuthor id="7" name="Rachel Stevens" initials="RS [6]" lastIdx="1" clrIdx="6"/>
  <p:cmAuthor id="8" name="Rachel Stevens" initials="RS [7]" lastIdx="1" clrIdx="7"/>
  <p:cmAuthor id="9" name="Rachel Stevens" initials="RS [8]" lastIdx="1" clrIdx="8"/>
  <p:cmAuthor id="10" name="Rachel Stevens" initials="RS [9]" lastIdx="1" clrIdx="9"/>
  <p:cmAuthor id="11" name="Rachel Stevens" initials="RS [10]" lastIdx="1" clrIdx="10"/>
  <p:cmAuthor id="12" name="Rachel Stevens" initials="RS [11]" lastIdx="1" clrIdx="11"/>
  <p:cmAuthor id="13" name="Rachel Stevens" initials="RS [12]" lastIdx="1" clrIdx="12"/>
  <p:cmAuthor id="14" name="Rachel Stevens" initials="RS [13]" lastIdx="1" clrIdx="13"/>
  <p:cmAuthor id="15" name="Rachel Stevens" initials="RS [14]" lastIdx="1" clrIdx="14"/>
  <p:cmAuthor id="16" name="Rachel Stevens" initials="RS [15]" lastIdx="1" clrIdx="15"/>
  <p:cmAuthor id="17" name="Rachel Stevens" initials="RS [16]" lastIdx="1" clrIdx="16"/>
  <p:cmAuthor id="18" name="Spence, Shannon" initials="SS" lastIdx="1" clrIdx="17">
    <p:extLst>
      <p:ext uri="{19B8F6BF-5375-455C-9EA6-DF929625EA0E}">
        <p15:presenceInfo xmlns:p15="http://schemas.microsoft.com/office/powerpoint/2012/main" userId="S-1-5-21-1177238915-2052111302-725345543-294048" providerId="AD"/>
      </p:ext>
    </p:extLst>
  </p:cmAuthor>
  <p:cmAuthor id="19" name="Ohrt, Andrew" initials="OA" lastIdx="1" clrIdx="18">
    <p:extLst>
      <p:ext uri="{19B8F6BF-5375-455C-9EA6-DF929625EA0E}">
        <p15:presenceInfo xmlns:p15="http://schemas.microsoft.com/office/powerpoint/2012/main" userId="S-1-5-21-1177238915-2052111302-725345543-66323" providerId="AD"/>
      </p:ext>
    </p:extLst>
  </p:cmAuthor>
  <p:cmAuthor id="20" name="Dagli, Poonam" initials="DP" lastIdx="3" clrIdx="19">
    <p:extLst>
      <p:ext uri="{19B8F6BF-5375-455C-9EA6-DF929625EA0E}">
        <p15:presenceInfo xmlns:p15="http://schemas.microsoft.com/office/powerpoint/2012/main" userId="S::Poonam.Dagli@arcadis-us.com::0981dcc0-f4ff-44d5-ab5c-3ccfe65e8916" providerId="AD"/>
      </p:ext>
    </p:extLst>
  </p:cmAuthor>
  <p:cmAuthor id="21" name="Seymour, Zakiya" initials="SZ" lastIdx="14" clrIdx="20">
    <p:extLst>
      <p:ext uri="{19B8F6BF-5375-455C-9EA6-DF929625EA0E}">
        <p15:presenceInfo xmlns:p15="http://schemas.microsoft.com/office/powerpoint/2012/main" userId="S::Zakiya.Seymour@arcadis-us.com::ae466074-098a-4049-aa6f-fb3f7a808724" providerId="AD"/>
      </p:ext>
    </p:extLst>
  </p:cmAuthor>
  <p:cmAuthor id="22" name="Capelouto, Aaron" initials="CA" lastIdx="11" clrIdx="21">
    <p:extLst>
      <p:ext uri="{19B8F6BF-5375-455C-9EA6-DF929625EA0E}">
        <p15:presenceInfo xmlns:p15="http://schemas.microsoft.com/office/powerpoint/2012/main" userId="S::Aaron.Capelouto@arcadis-us.com::1a14afaf-eb62-4ae7-9f80-4ebb5ddade5e" providerId="AD"/>
      </p:ext>
    </p:extLst>
  </p:cmAuthor>
  <p:cmAuthor id="23" name="Sapp, Corie" initials="SC" lastIdx="4" clrIdx="22">
    <p:extLst>
      <p:ext uri="{19B8F6BF-5375-455C-9EA6-DF929625EA0E}">
        <p15:presenceInfo xmlns:p15="http://schemas.microsoft.com/office/powerpoint/2012/main" userId="S::corie.sapp@arcadis-us.com::5a3addf0-20d0-4d51-9510-d88c37c040ce" providerId="AD"/>
      </p:ext>
    </p:extLst>
  </p:cmAuthor>
  <p:cmAuthor id="24" name="Perez, Fernando" initials="PF" lastIdx="47" clrIdx="23">
    <p:extLst>
      <p:ext uri="{19B8F6BF-5375-455C-9EA6-DF929625EA0E}">
        <p15:presenceInfo xmlns:p15="http://schemas.microsoft.com/office/powerpoint/2012/main" userId="S::Fernando.Perez@arcadis-us.com::ffab198b-63e5-4d55-b0bd-124819466a61" providerId="AD"/>
      </p:ext>
    </p:extLst>
  </p:cmAuthor>
  <p:cmAuthor id="25" name="Ketchum, Corinne" initials="KC" lastIdx="6" clrIdx="24">
    <p:extLst>
      <p:ext uri="{19B8F6BF-5375-455C-9EA6-DF929625EA0E}">
        <p15:presenceInfo xmlns:p15="http://schemas.microsoft.com/office/powerpoint/2012/main" userId="S::Corinne.Ketchum@arcadis-us.com::4e2ebe11-fb0f-4d35-b8fe-971be45b4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10F"/>
    <a:srgbClr val="55575A"/>
    <a:srgbClr val="FFFFFF"/>
    <a:srgbClr val="B3B3B3"/>
    <a:srgbClr val="0DA642"/>
    <a:srgbClr val="F8DA40"/>
    <a:srgbClr val="241C6E"/>
    <a:srgbClr val="00638B"/>
    <a:srgbClr val="007395"/>
    <a:srgbClr val="231B6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nne" userId="4e2ebe11-fb0f-4d35-b8fe-971be45b4f0b" providerId="ADAL" clId="{1D12D275-E8CF-4D68-9AB3-D54FA286B89C}"/>
    <pc:docChg chg="custSel modSld">
      <pc:chgData name="Corinne" userId="4e2ebe11-fb0f-4d35-b8fe-971be45b4f0b" providerId="ADAL" clId="{1D12D275-E8CF-4D68-9AB3-D54FA286B89C}" dt="2021-02-18T18:52:37.416" v="3980" actId="20577"/>
      <pc:docMkLst>
        <pc:docMk/>
      </pc:docMkLst>
      <pc:sldChg chg="modSp">
        <pc:chgData name="Corinne" userId="4e2ebe11-fb0f-4d35-b8fe-971be45b4f0b" providerId="ADAL" clId="{1D12D275-E8CF-4D68-9AB3-D54FA286B89C}" dt="2021-02-18T17:17:36.679" v="136" actId="20577"/>
        <pc:sldMkLst>
          <pc:docMk/>
          <pc:sldMk cId="3088887787" sldId="266"/>
        </pc:sldMkLst>
        <pc:graphicFrameChg chg="mod">
          <ac:chgData name="Corinne" userId="4e2ebe11-fb0f-4d35-b8fe-971be45b4f0b" providerId="ADAL" clId="{1D12D275-E8CF-4D68-9AB3-D54FA286B89C}" dt="2021-02-18T17:17:36.679" v="136" actId="20577"/>
          <ac:graphicFrameMkLst>
            <pc:docMk/>
            <pc:sldMk cId="3088887787" sldId="266"/>
            <ac:graphicFrameMk id="8" creationId="{7A884C3A-AEC4-42AD-9CDB-A3BBE4A7D971}"/>
          </ac:graphicFrameMkLst>
        </pc:graphicFrameChg>
      </pc:sldChg>
      <pc:sldChg chg="modSp modNotesTx">
        <pc:chgData name="Corinne" userId="4e2ebe11-fb0f-4d35-b8fe-971be45b4f0b" providerId="ADAL" clId="{1D12D275-E8CF-4D68-9AB3-D54FA286B89C}" dt="2021-02-18T17:35:42.841" v="651" actId="20577"/>
        <pc:sldMkLst>
          <pc:docMk/>
          <pc:sldMk cId="367744314" sldId="267"/>
        </pc:sldMkLst>
        <pc:graphicFrameChg chg="mod">
          <ac:chgData name="Corinne" userId="4e2ebe11-fb0f-4d35-b8fe-971be45b4f0b" providerId="ADAL" clId="{1D12D275-E8CF-4D68-9AB3-D54FA286B89C}" dt="2021-02-18T17:35:42.841" v="651" actId="20577"/>
          <ac:graphicFrameMkLst>
            <pc:docMk/>
            <pc:sldMk cId="367744314" sldId="267"/>
            <ac:graphicFrameMk id="9" creationId="{615D4236-D2AE-4887-BF44-1427834A4BA9}"/>
          </ac:graphicFrameMkLst>
        </pc:graphicFrameChg>
      </pc:sldChg>
      <pc:sldChg chg="modNotesTx">
        <pc:chgData name="Corinne" userId="4e2ebe11-fb0f-4d35-b8fe-971be45b4f0b" providerId="ADAL" clId="{1D12D275-E8CF-4D68-9AB3-D54FA286B89C}" dt="2021-02-18T17:44:37.074" v="831" actId="20577"/>
        <pc:sldMkLst>
          <pc:docMk/>
          <pc:sldMk cId="2216863000" sldId="269"/>
        </pc:sldMkLst>
      </pc:sldChg>
      <pc:sldChg chg="modSp mod">
        <pc:chgData name="Corinne" userId="4e2ebe11-fb0f-4d35-b8fe-971be45b4f0b" providerId="ADAL" clId="{1D12D275-E8CF-4D68-9AB3-D54FA286B89C}" dt="2021-02-18T17:51:44.408" v="845" actId="20577"/>
        <pc:sldMkLst>
          <pc:docMk/>
          <pc:sldMk cId="2906500117" sldId="274"/>
        </pc:sldMkLst>
        <pc:graphicFrameChg chg="modGraphic">
          <ac:chgData name="Corinne" userId="4e2ebe11-fb0f-4d35-b8fe-971be45b4f0b" providerId="ADAL" clId="{1D12D275-E8CF-4D68-9AB3-D54FA286B89C}" dt="2021-02-18T17:51:44.408" v="845" actId="20577"/>
          <ac:graphicFrameMkLst>
            <pc:docMk/>
            <pc:sldMk cId="2906500117" sldId="274"/>
            <ac:graphicFrameMk id="10" creationId="{DCDB83DC-BE93-4875-A1E9-C9003D47DD14}"/>
          </ac:graphicFrameMkLst>
        </pc:graphicFrameChg>
      </pc:sldChg>
      <pc:sldChg chg="modSp mod modNotesTx">
        <pc:chgData name="Corinne" userId="4e2ebe11-fb0f-4d35-b8fe-971be45b4f0b" providerId="ADAL" clId="{1D12D275-E8CF-4D68-9AB3-D54FA286B89C}" dt="2021-02-18T18:02:40.935" v="998" actId="20577"/>
        <pc:sldMkLst>
          <pc:docMk/>
          <pc:sldMk cId="1485709223" sldId="279"/>
        </pc:sldMkLst>
        <pc:graphicFrameChg chg="modGraphic">
          <ac:chgData name="Corinne" userId="4e2ebe11-fb0f-4d35-b8fe-971be45b4f0b" providerId="ADAL" clId="{1D12D275-E8CF-4D68-9AB3-D54FA286B89C}" dt="2021-02-18T18:02:40.935" v="998" actId="20577"/>
          <ac:graphicFrameMkLst>
            <pc:docMk/>
            <pc:sldMk cId="1485709223" sldId="279"/>
            <ac:graphicFrameMk id="15" creationId="{58D787A0-DA3A-4C63-8470-7344721ACA80}"/>
          </ac:graphicFrameMkLst>
        </pc:graphicFrameChg>
      </pc:sldChg>
      <pc:sldChg chg="modNotesTx">
        <pc:chgData name="Corinne" userId="4e2ebe11-fb0f-4d35-b8fe-971be45b4f0b" providerId="ADAL" clId="{1D12D275-E8CF-4D68-9AB3-D54FA286B89C}" dt="2021-02-18T18:37:14.246" v="3073" actId="20577"/>
        <pc:sldMkLst>
          <pc:docMk/>
          <pc:sldMk cId="3150425712" sldId="281"/>
        </pc:sldMkLst>
      </pc:sldChg>
      <pc:sldChg chg="modNotesTx">
        <pc:chgData name="Corinne" userId="4e2ebe11-fb0f-4d35-b8fe-971be45b4f0b" providerId="ADAL" clId="{1D12D275-E8CF-4D68-9AB3-D54FA286B89C}" dt="2021-02-18T18:52:37.416" v="3980" actId="20577"/>
        <pc:sldMkLst>
          <pc:docMk/>
          <pc:sldMk cId="1239923372" sldId="286"/>
        </pc:sldMkLst>
      </pc:sldChg>
      <pc:sldChg chg="modNotesTx">
        <pc:chgData name="Corinne" userId="4e2ebe11-fb0f-4d35-b8fe-971be45b4f0b" providerId="ADAL" clId="{1D12D275-E8CF-4D68-9AB3-D54FA286B89C}" dt="2021-02-18T17:40:07.694" v="752" actId="113"/>
        <pc:sldMkLst>
          <pc:docMk/>
          <pc:sldMk cId="1477143926" sldId="2287"/>
        </pc:sldMkLst>
      </pc:sldChg>
    </pc:docChg>
  </pc:docChgLst>
  <pc:docChgLst>
    <pc:chgData name="Sapp, Corie" userId="5a3addf0-20d0-4d51-9510-d88c37c040ce" providerId="ADAL" clId="{CC54D2EB-E2AF-4A58-9638-72E035B1C904}"/>
    <pc:docChg chg="undo custSel modSld">
      <pc:chgData name="Sapp, Corie" userId="5a3addf0-20d0-4d51-9510-d88c37c040ce" providerId="ADAL" clId="{CC54D2EB-E2AF-4A58-9638-72E035B1C904}" dt="2021-02-25T21:01:56.155" v="15" actId="20577"/>
      <pc:docMkLst>
        <pc:docMk/>
      </pc:docMkLst>
      <pc:sldChg chg="modNotesTx">
        <pc:chgData name="Sapp, Corie" userId="5a3addf0-20d0-4d51-9510-d88c37c040ce" providerId="ADAL" clId="{CC54D2EB-E2AF-4A58-9638-72E035B1C904}" dt="2021-02-25T21:01:19.125" v="10" actId="20577"/>
        <pc:sldMkLst>
          <pc:docMk/>
          <pc:sldMk cId="367744314" sldId="267"/>
        </pc:sldMkLst>
      </pc:sldChg>
      <pc:sldChg chg="modNotesTx">
        <pc:chgData name="Sapp, Corie" userId="5a3addf0-20d0-4d51-9510-d88c37c040ce" providerId="ADAL" clId="{CC54D2EB-E2AF-4A58-9638-72E035B1C904}" dt="2021-02-25T21:01:31.463" v="12" actId="20577"/>
        <pc:sldMkLst>
          <pc:docMk/>
          <pc:sldMk cId="2216863000" sldId="269"/>
        </pc:sldMkLst>
      </pc:sldChg>
      <pc:sldChg chg="modNotesTx">
        <pc:chgData name="Sapp, Corie" userId="5a3addf0-20d0-4d51-9510-d88c37c040ce" providerId="ADAL" clId="{CC54D2EB-E2AF-4A58-9638-72E035B1C904}" dt="2021-02-25T21:01:41.822" v="13" actId="20577"/>
        <pc:sldMkLst>
          <pc:docMk/>
          <pc:sldMk cId="1485709223" sldId="279"/>
        </pc:sldMkLst>
      </pc:sldChg>
      <pc:sldChg chg="modNotesTx">
        <pc:chgData name="Sapp, Corie" userId="5a3addf0-20d0-4d51-9510-d88c37c040ce" providerId="ADAL" clId="{CC54D2EB-E2AF-4A58-9638-72E035B1C904}" dt="2021-02-25T21:01:48.682" v="14" actId="20577"/>
        <pc:sldMkLst>
          <pc:docMk/>
          <pc:sldMk cId="3150425712" sldId="281"/>
        </pc:sldMkLst>
      </pc:sldChg>
      <pc:sldChg chg="modNotesTx">
        <pc:chgData name="Sapp, Corie" userId="5a3addf0-20d0-4d51-9510-d88c37c040ce" providerId="ADAL" clId="{CC54D2EB-E2AF-4A58-9638-72E035B1C904}" dt="2021-02-25T21:01:56.155" v="15" actId="20577"/>
        <pc:sldMkLst>
          <pc:docMk/>
          <pc:sldMk cId="1239923372" sldId="286"/>
        </pc:sldMkLst>
      </pc:sldChg>
      <pc:sldChg chg="modNotesTx">
        <pc:chgData name="Sapp, Corie" userId="5a3addf0-20d0-4d51-9510-d88c37c040ce" providerId="ADAL" clId="{CC54D2EB-E2AF-4A58-9638-72E035B1C904}" dt="2021-02-25T21:01:07.712" v="9" actId="20577"/>
        <pc:sldMkLst>
          <pc:docMk/>
          <pc:sldMk cId="2687281224" sldId="1898"/>
        </pc:sldMkLst>
      </pc:sldChg>
      <pc:sldChg chg="modNotesTx">
        <pc:chgData name="Sapp, Corie" userId="5a3addf0-20d0-4d51-9510-d88c37c040ce" providerId="ADAL" clId="{CC54D2EB-E2AF-4A58-9638-72E035B1C904}" dt="2021-02-25T21:01:02.652" v="8" actId="20577"/>
        <pc:sldMkLst>
          <pc:docMk/>
          <pc:sldMk cId="1654069120" sldId="2253"/>
        </pc:sldMkLst>
      </pc:sldChg>
      <pc:sldChg chg="modNotesTx">
        <pc:chgData name="Sapp, Corie" userId="5a3addf0-20d0-4d51-9510-d88c37c040ce" providerId="ADAL" clId="{CC54D2EB-E2AF-4A58-9638-72E035B1C904}" dt="2021-02-25T21:01:25.431" v="11" actId="20577"/>
        <pc:sldMkLst>
          <pc:docMk/>
          <pc:sldMk cId="1477143926" sldId="2287"/>
        </pc:sldMkLst>
      </pc:sldChg>
    </pc:docChg>
  </pc:docChgLst>
  <pc:docChgLst>
    <pc:chgData name="Sapp, Corie" userId="S::corie.sapp@arcadis-us.com::5a3addf0-20d0-4d51-9510-d88c37c040ce" providerId="AD" clId="Web-{8205140A-76F5-AE0E-5EAA-E79571D19A2C}"/>
    <pc:docChg chg="delSld modSection">
      <pc:chgData name="Sapp, Corie" userId="S::corie.sapp@arcadis-us.com::5a3addf0-20d0-4d51-9510-d88c37c040ce" providerId="AD" clId="Web-{8205140A-76F5-AE0E-5EAA-E79571D19A2C}" dt="2021-02-18T14:33:47.921" v="1"/>
      <pc:docMkLst>
        <pc:docMk/>
      </pc:docMkLst>
      <pc:sldChg chg="del">
        <pc:chgData name="Sapp, Corie" userId="S::corie.sapp@arcadis-us.com::5a3addf0-20d0-4d51-9510-d88c37c040ce" providerId="AD" clId="Web-{8205140A-76F5-AE0E-5EAA-E79571D19A2C}" dt="2021-02-18T14:33:42.218" v="0"/>
        <pc:sldMkLst>
          <pc:docMk/>
          <pc:sldMk cId="1955837508" sldId="284"/>
        </pc:sldMkLst>
      </pc:sldChg>
      <pc:sldChg chg="del">
        <pc:chgData name="Sapp, Corie" userId="S::corie.sapp@arcadis-us.com::5a3addf0-20d0-4d51-9510-d88c37c040ce" providerId="AD" clId="Web-{8205140A-76F5-AE0E-5EAA-E79571D19A2C}" dt="2021-02-18T14:33:47.921" v="1"/>
        <pc:sldMkLst>
          <pc:docMk/>
          <pc:sldMk cId="3096624250" sldId="285"/>
        </pc:sldMkLst>
      </pc:sldChg>
    </pc:docChg>
  </pc:docChgLst>
  <pc:docChgLst>
    <pc:chgData name="Constantinescu, Florina" userId="5c07440a-8fda-4caa-8fa4-01cc467aee27" providerId="ADAL" clId="{CFBB06CA-ECE0-4E08-821B-2D1D1E306B8C}"/>
    <pc:docChg chg="custSel delSld modSld modSection">
      <pc:chgData name="Constantinescu, Florina" userId="5c07440a-8fda-4caa-8fa4-01cc467aee27" providerId="ADAL" clId="{CFBB06CA-ECE0-4E08-821B-2D1D1E306B8C}" dt="2021-09-07T22:49:42.711" v="168" actId="2696"/>
      <pc:docMkLst>
        <pc:docMk/>
      </pc:docMkLst>
      <pc:sldChg chg="del">
        <pc:chgData name="Constantinescu, Florina" userId="5c07440a-8fda-4caa-8fa4-01cc467aee27" providerId="ADAL" clId="{CFBB06CA-ECE0-4E08-821B-2D1D1E306B8C}" dt="2021-09-07T22:47:29.436" v="161" actId="47"/>
        <pc:sldMkLst>
          <pc:docMk/>
          <pc:sldMk cId="1165559711" sldId="265"/>
        </pc:sldMkLst>
      </pc:sldChg>
      <pc:sldChg chg="del">
        <pc:chgData name="Constantinescu, Florina" userId="5c07440a-8fda-4caa-8fa4-01cc467aee27" providerId="ADAL" clId="{CFBB06CA-ECE0-4E08-821B-2D1D1E306B8C}" dt="2021-09-07T18:47:46.833" v="118" actId="47"/>
        <pc:sldMkLst>
          <pc:docMk/>
          <pc:sldMk cId="3088887787" sldId="266"/>
        </pc:sldMkLst>
      </pc:sldChg>
      <pc:sldChg chg="del">
        <pc:chgData name="Constantinescu, Florina" userId="5c07440a-8fda-4caa-8fa4-01cc467aee27" providerId="ADAL" clId="{CFBB06CA-ECE0-4E08-821B-2D1D1E306B8C}" dt="2021-09-07T18:47:51.382" v="119" actId="47"/>
        <pc:sldMkLst>
          <pc:docMk/>
          <pc:sldMk cId="367744314" sldId="267"/>
        </pc:sldMkLst>
      </pc:sldChg>
      <pc:sldChg chg="del">
        <pc:chgData name="Constantinescu, Florina" userId="5c07440a-8fda-4caa-8fa4-01cc467aee27" providerId="ADAL" clId="{CFBB06CA-ECE0-4E08-821B-2D1D1E306B8C}" dt="2021-09-07T22:49:42.711" v="168" actId="2696"/>
        <pc:sldMkLst>
          <pc:docMk/>
          <pc:sldMk cId="2906500117" sldId="274"/>
        </pc:sldMkLst>
      </pc:sldChg>
      <pc:sldChg chg="del">
        <pc:chgData name="Constantinescu, Florina" userId="5c07440a-8fda-4caa-8fa4-01cc467aee27" providerId="ADAL" clId="{CFBB06CA-ECE0-4E08-821B-2D1D1E306B8C}" dt="2021-09-07T22:48:21.538" v="163" actId="47"/>
        <pc:sldMkLst>
          <pc:docMk/>
          <pc:sldMk cId="1398682386" sldId="278"/>
        </pc:sldMkLst>
      </pc:sldChg>
      <pc:sldChg chg="del">
        <pc:chgData name="Constantinescu, Florina" userId="5c07440a-8fda-4caa-8fa4-01cc467aee27" providerId="ADAL" clId="{CFBB06CA-ECE0-4E08-821B-2D1D1E306B8C}" dt="2021-09-07T22:48:26.629" v="164" actId="47"/>
        <pc:sldMkLst>
          <pc:docMk/>
          <pc:sldMk cId="1485709223" sldId="279"/>
        </pc:sldMkLst>
      </pc:sldChg>
      <pc:sldChg chg="del">
        <pc:chgData name="Constantinescu, Florina" userId="5c07440a-8fda-4caa-8fa4-01cc467aee27" providerId="ADAL" clId="{CFBB06CA-ECE0-4E08-821B-2D1D1E306B8C}" dt="2021-09-07T22:48:29.463" v="165" actId="47"/>
        <pc:sldMkLst>
          <pc:docMk/>
          <pc:sldMk cId="1896394212" sldId="280"/>
        </pc:sldMkLst>
      </pc:sldChg>
      <pc:sldChg chg="del">
        <pc:chgData name="Constantinescu, Florina" userId="5c07440a-8fda-4caa-8fa4-01cc467aee27" providerId="ADAL" clId="{CFBB06CA-ECE0-4E08-821B-2D1D1E306B8C}" dt="2021-09-07T22:48:32.248" v="166" actId="47"/>
        <pc:sldMkLst>
          <pc:docMk/>
          <pc:sldMk cId="3150425712" sldId="281"/>
        </pc:sldMkLst>
      </pc:sldChg>
      <pc:sldChg chg="del">
        <pc:chgData name="Constantinescu, Florina" userId="5c07440a-8fda-4caa-8fa4-01cc467aee27" providerId="ADAL" clId="{CFBB06CA-ECE0-4E08-821B-2D1D1E306B8C}" dt="2021-09-07T22:48:35.105" v="167" actId="47"/>
        <pc:sldMkLst>
          <pc:docMk/>
          <pc:sldMk cId="2974150265" sldId="282"/>
        </pc:sldMkLst>
      </pc:sldChg>
      <pc:sldChg chg="delSp mod">
        <pc:chgData name="Constantinescu, Florina" userId="5c07440a-8fda-4caa-8fa4-01cc467aee27" providerId="ADAL" clId="{CFBB06CA-ECE0-4E08-821B-2D1D1E306B8C}" dt="2021-08-26T23:57:13.109" v="44" actId="478"/>
        <pc:sldMkLst>
          <pc:docMk/>
          <pc:sldMk cId="4178278566" sldId="288"/>
        </pc:sldMkLst>
        <pc:picChg chg="del">
          <ac:chgData name="Constantinescu, Florina" userId="5c07440a-8fda-4caa-8fa4-01cc467aee27" providerId="ADAL" clId="{CFBB06CA-ECE0-4E08-821B-2D1D1E306B8C}" dt="2021-08-26T23:57:13.109" v="44" actId="478"/>
          <ac:picMkLst>
            <pc:docMk/>
            <pc:sldMk cId="4178278566" sldId="288"/>
            <ac:picMk id="20" creationId="{C7A83095-B02C-4BCA-BB67-5223D26239D9}"/>
          </ac:picMkLst>
        </pc:picChg>
      </pc:sldChg>
      <pc:sldChg chg="delSp modSp mod">
        <pc:chgData name="Constantinescu, Florina" userId="5c07440a-8fda-4caa-8fa4-01cc467aee27" providerId="ADAL" clId="{CFBB06CA-ECE0-4E08-821B-2D1D1E306B8C}" dt="2021-08-27T00:03:20.587" v="69" actId="6549"/>
        <pc:sldMkLst>
          <pc:docMk/>
          <pc:sldMk cId="2371738167" sldId="1884"/>
        </pc:sldMkLst>
        <pc:spChg chg="mod">
          <ac:chgData name="Constantinescu, Florina" userId="5c07440a-8fda-4caa-8fa4-01cc467aee27" providerId="ADAL" clId="{CFBB06CA-ECE0-4E08-821B-2D1D1E306B8C}" dt="2021-08-27T00:03:20.587" v="69" actId="6549"/>
          <ac:spMkLst>
            <pc:docMk/>
            <pc:sldMk cId="2371738167" sldId="1884"/>
            <ac:spMk id="25" creationId="{A3E259A8-BEA8-479E-A055-916893B70F6E}"/>
          </ac:spMkLst>
        </pc:spChg>
        <pc:picChg chg="del">
          <ac:chgData name="Constantinescu, Florina" userId="5c07440a-8fda-4caa-8fa4-01cc467aee27" providerId="ADAL" clId="{CFBB06CA-ECE0-4E08-821B-2D1D1E306B8C}" dt="2021-08-26T23:53:42.317" v="1" actId="478"/>
          <ac:picMkLst>
            <pc:docMk/>
            <pc:sldMk cId="2371738167" sldId="1884"/>
            <ac:picMk id="4" creationId="{0FB0C6A8-8216-48DA-8DA6-1B2388DB2674}"/>
          </ac:picMkLst>
        </pc:picChg>
      </pc:sldChg>
      <pc:sldChg chg="delSp mod">
        <pc:chgData name="Constantinescu, Florina" userId="5c07440a-8fda-4caa-8fa4-01cc467aee27" providerId="ADAL" clId="{CFBB06CA-ECE0-4E08-821B-2D1D1E306B8C}" dt="2021-08-26T23:53:58.686" v="3" actId="478"/>
        <pc:sldMkLst>
          <pc:docMk/>
          <pc:sldMk cId="2687281224" sldId="1898"/>
        </pc:sldMkLst>
        <pc:picChg chg="del">
          <ac:chgData name="Constantinescu, Florina" userId="5c07440a-8fda-4caa-8fa4-01cc467aee27" providerId="ADAL" clId="{CFBB06CA-ECE0-4E08-821B-2D1D1E306B8C}" dt="2021-08-26T23:53:58.686" v="3" actId="478"/>
          <ac:picMkLst>
            <pc:docMk/>
            <pc:sldMk cId="2687281224" sldId="1898"/>
            <ac:picMk id="8" creationId="{279F0EC2-B082-4050-8DF3-1FC6F361DB35}"/>
          </ac:picMkLst>
        </pc:picChg>
      </pc:sldChg>
      <pc:sldChg chg="del">
        <pc:chgData name="Constantinescu, Florina" userId="5c07440a-8fda-4caa-8fa4-01cc467aee27" providerId="ADAL" clId="{CFBB06CA-ECE0-4E08-821B-2D1D1E306B8C}" dt="2021-09-07T18:44:49.456" v="93" actId="47"/>
        <pc:sldMkLst>
          <pc:docMk/>
          <pc:sldMk cId="3466617961" sldId="1940"/>
        </pc:sldMkLst>
      </pc:sldChg>
      <pc:sldChg chg="addSp delSp modSp mod">
        <pc:chgData name="Constantinescu, Florina" userId="5c07440a-8fda-4caa-8fa4-01cc467aee27" providerId="ADAL" clId="{CFBB06CA-ECE0-4E08-821B-2D1D1E306B8C}" dt="2021-09-07T18:46:34.559" v="114" actId="478"/>
        <pc:sldMkLst>
          <pc:docMk/>
          <pc:sldMk cId="2876842595" sldId="2252"/>
        </pc:sldMkLst>
        <pc:spChg chg="del">
          <ac:chgData name="Constantinescu, Florina" userId="5c07440a-8fda-4caa-8fa4-01cc467aee27" providerId="ADAL" clId="{CFBB06CA-ECE0-4E08-821B-2D1D1E306B8C}" dt="2021-09-07T18:46:31.329" v="113" actId="478"/>
          <ac:spMkLst>
            <pc:docMk/>
            <pc:sldMk cId="2876842595" sldId="2252"/>
            <ac:spMk id="5" creationId="{48820C47-A0EB-4EEF-9054-FE1BF797C77F}"/>
          </ac:spMkLst>
        </pc:spChg>
        <pc:spChg chg="add del mod">
          <ac:chgData name="Constantinescu, Florina" userId="5c07440a-8fda-4caa-8fa4-01cc467aee27" providerId="ADAL" clId="{CFBB06CA-ECE0-4E08-821B-2D1D1E306B8C}" dt="2021-09-07T18:46:34.559" v="114" actId="478"/>
          <ac:spMkLst>
            <pc:docMk/>
            <pc:sldMk cId="2876842595" sldId="2252"/>
            <ac:spMk id="6" creationId="{3406877A-06C4-46F1-87FE-9EC35F7AAD5A}"/>
          </ac:spMkLst>
        </pc:spChg>
        <pc:spChg chg="mod">
          <ac:chgData name="Constantinescu, Florina" userId="5c07440a-8fda-4caa-8fa4-01cc467aee27" providerId="ADAL" clId="{CFBB06CA-ECE0-4E08-821B-2D1D1E306B8C}" dt="2021-09-07T18:46:25.194" v="112" actId="20577"/>
          <ac:spMkLst>
            <pc:docMk/>
            <pc:sldMk cId="2876842595" sldId="2252"/>
            <ac:spMk id="7" creationId="{9B1425BF-6610-481F-A791-4CFFD88EBB64}"/>
          </ac:spMkLst>
        </pc:spChg>
        <pc:picChg chg="del">
          <ac:chgData name="Constantinescu, Florina" userId="5c07440a-8fda-4caa-8fa4-01cc467aee27" providerId="ADAL" clId="{CFBB06CA-ECE0-4E08-821B-2D1D1E306B8C}" dt="2021-08-26T23:55:41.178" v="38" actId="478"/>
          <ac:picMkLst>
            <pc:docMk/>
            <pc:sldMk cId="2876842595" sldId="2252"/>
            <ac:picMk id="6" creationId="{1B583942-F4B0-4582-859C-9500458253B7}"/>
          </ac:picMkLst>
        </pc:picChg>
      </pc:sldChg>
      <pc:sldChg chg="delSp modSp del mod">
        <pc:chgData name="Constantinescu, Florina" userId="5c07440a-8fda-4caa-8fa4-01cc467aee27" providerId="ADAL" clId="{CFBB06CA-ECE0-4E08-821B-2D1D1E306B8C}" dt="2021-09-07T18:46:46.284" v="115" actId="47"/>
        <pc:sldMkLst>
          <pc:docMk/>
          <pc:sldMk cId="1654069120" sldId="2253"/>
        </pc:sldMkLst>
        <pc:spChg chg="del">
          <ac:chgData name="Constantinescu, Florina" userId="5c07440a-8fda-4caa-8fa4-01cc467aee27" providerId="ADAL" clId="{CFBB06CA-ECE0-4E08-821B-2D1D1E306B8C}" dt="2021-08-27T00:03:49.338" v="74" actId="478"/>
          <ac:spMkLst>
            <pc:docMk/>
            <pc:sldMk cId="1654069120" sldId="2253"/>
            <ac:spMk id="3" creationId="{488D2F2B-A8EC-4288-BEBA-6355C450C69E}"/>
          </ac:spMkLst>
        </pc:spChg>
        <pc:spChg chg="del">
          <ac:chgData name="Constantinescu, Florina" userId="5c07440a-8fda-4caa-8fa4-01cc467aee27" providerId="ADAL" clId="{CFBB06CA-ECE0-4E08-821B-2D1D1E306B8C}" dt="2021-08-27T00:04:03.923" v="75" actId="478"/>
          <ac:spMkLst>
            <pc:docMk/>
            <pc:sldMk cId="1654069120" sldId="2253"/>
            <ac:spMk id="25" creationId="{3FCD801D-44C9-4F93-8CB1-DC38C8C40DFC}"/>
          </ac:spMkLst>
        </pc:spChg>
        <pc:spChg chg="del">
          <ac:chgData name="Constantinescu, Florina" userId="5c07440a-8fda-4caa-8fa4-01cc467aee27" providerId="ADAL" clId="{CFBB06CA-ECE0-4E08-821B-2D1D1E306B8C}" dt="2021-08-27T00:04:45.789" v="81" actId="478"/>
          <ac:spMkLst>
            <pc:docMk/>
            <pc:sldMk cId="1654069120" sldId="2253"/>
            <ac:spMk id="27" creationId="{EDA95AE2-7547-4EBA-BA49-D7F6957F226A}"/>
          </ac:spMkLst>
        </pc:spChg>
        <pc:spChg chg="del">
          <ac:chgData name="Constantinescu, Florina" userId="5c07440a-8fda-4caa-8fa4-01cc467aee27" providerId="ADAL" clId="{CFBB06CA-ECE0-4E08-821B-2D1D1E306B8C}" dt="2021-08-27T00:04:18.752" v="78" actId="478"/>
          <ac:spMkLst>
            <pc:docMk/>
            <pc:sldMk cId="1654069120" sldId="2253"/>
            <ac:spMk id="30" creationId="{046804E8-CBC6-40A0-A027-A4E4D82A92D5}"/>
          </ac:spMkLst>
        </pc:spChg>
        <pc:spChg chg="mod">
          <ac:chgData name="Constantinescu, Florina" userId="5c07440a-8fda-4caa-8fa4-01cc467aee27" providerId="ADAL" clId="{CFBB06CA-ECE0-4E08-821B-2D1D1E306B8C}" dt="2021-08-27T00:05:20.520" v="91" actId="20577"/>
          <ac:spMkLst>
            <pc:docMk/>
            <pc:sldMk cId="1654069120" sldId="2253"/>
            <ac:spMk id="31" creationId="{EB44B67B-C893-4BBF-AC3C-31AE6CAB5E76}"/>
          </ac:spMkLst>
        </pc:spChg>
        <pc:spChg chg="mod">
          <ac:chgData name="Constantinescu, Florina" userId="5c07440a-8fda-4caa-8fa4-01cc467aee27" providerId="ADAL" clId="{CFBB06CA-ECE0-4E08-821B-2D1D1E306B8C}" dt="2021-08-27T00:05:35.753" v="92" actId="6549"/>
          <ac:spMkLst>
            <pc:docMk/>
            <pc:sldMk cId="1654069120" sldId="2253"/>
            <ac:spMk id="32" creationId="{FC8F2D2F-5311-4218-A5EB-FBDF00AAD327}"/>
          </ac:spMkLst>
        </pc:spChg>
        <pc:spChg chg="del">
          <ac:chgData name="Constantinescu, Florina" userId="5c07440a-8fda-4caa-8fa4-01cc467aee27" providerId="ADAL" clId="{CFBB06CA-ECE0-4E08-821B-2D1D1E306B8C}" dt="2021-08-27T00:04:09.180" v="76" actId="478"/>
          <ac:spMkLst>
            <pc:docMk/>
            <pc:sldMk cId="1654069120" sldId="2253"/>
            <ac:spMk id="33" creationId="{C7CFFB4A-05A5-43B5-8753-CC44E7B90FDD}"/>
          </ac:spMkLst>
        </pc:spChg>
        <pc:spChg chg="del">
          <ac:chgData name="Constantinescu, Florina" userId="5c07440a-8fda-4caa-8fa4-01cc467aee27" providerId="ADAL" clId="{CFBB06CA-ECE0-4E08-821B-2D1D1E306B8C}" dt="2021-08-27T00:04:14.092" v="77" actId="478"/>
          <ac:spMkLst>
            <pc:docMk/>
            <pc:sldMk cId="1654069120" sldId="2253"/>
            <ac:spMk id="35" creationId="{6A670A11-FF33-43F0-A1ED-A5A2B1FEE92C}"/>
          </ac:spMkLst>
        </pc:spChg>
        <pc:spChg chg="del mod">
          <ac:chgData name="Constantinescu, Florina" userId="5c07440a-8fda-4caa-8fa4-01cc467aee27" providerId="ADAL" clId="{CFBB06CA-ECE0-4E08-821B-2D1D1E306B8C}" dt="2021-08-27T00:04:45.796" v="83"/>
          <ac:spMkLst>
            <pc:docMk/>
            <pc:sldMk cId="1654069120" sldId="2253"/>
            <ac:spMk id="36" creationId="{216CD836-331C-433E-8DF4-FC79101C8A04}"/>
          </ac:spMkLst>
        </pc:spChg>
        <pc:picChg chg="del">
          <ac:chgData name="Constantinescu, Florina" userId="5c07440a-8fda-4caa-8fa4-01cc467aee27" providerId="ADAL" clId="{CFBB06CA-ECE0-4E08-821B-2D1D1E306B8C}" dt="2021-08-26T23:53:48.860" v="2" actId="478"/>
          <ac:picMkLst>
            <pc:docMk/>
            <pc:sldMk cId="1654069120" sldId="2253"/>
            <ac:picMk id="28" creationId="{AEC74698-FF4B-4FE7-B198-83641C94300C}"/>
          </ac:picMkLst>
        </pc:picChg>
      </pc:sldChg>
      <pc:sldChg chg="delSp del mod">
        <pc:chgData name="Constantinescu, Florina" userId="5c07440a-8fda-4caa-8fa4-01cc467aee27" providerId="ADAL" clId="{CFBB06CA-ECE0-4E08-821B-2D1D1E306B8C}" dt="2021-09-07T22:47:41.701" v="162" actId="47"/>
        <pc:sldMkLst>
          <pc:docMk/>
          <pc:sldMk cId="2925096798" sldId="2273"/>
        </pc:sldMkLst>
        <pc:picChg chg="del">
          <ac:chgData name="Constantinescu, Florina" userId="5c07440a-8fda-4caa-8fa4-01cc467aee27" providerId="ADAL" clId="{CFBB06CA-ECE0-4E08-821B-2D1D1E306B8C}" dt="2021-08-26T23:55:47.735" v="39" actId="478"/>
          <ac:picMkLst>
            <pc:docMk/>
            <pc:sldMk cId="2925096798" sldId="2273"/>
            <ac:picMk id="6" creationId="{1B583942-F4B0-4582-859C-9500458253B7}"/>
          </ac:picMkLst>
        </pc:picChg>
      </pc:sldChg>
      <pc:sldChg chg="del">
        <pc:chgData name="Constantinescu, Florina" userId="5c07440a-8fda-4caa-8fa4-01cc467aee27" providerId="ADAL" clId="{CFBB06CA-ECE0-4E08-821B-2D1D1E306B8C}" dt="2021-09-07T18:45:29.455" v="94" actId="2696"/>
        <pc:sldMkLst>
          <pc:docMk/>
          <pc:sldMk cId="3821339155" sldId="2275"/>
        </pc:sldMkLst>
      </pc:sldChg>
      <pc:sldChg chg="del">
        <pc:chgData name="Constantinescu, Florina" userId="5c07440a-8fda-4caa-8fa4-01cc467aee27" providerId="ADAL" clId="{CFBB06CA-ECE0-4E08-821B-2D1D1E306B8C}" dt="2021-08-26T23:56:51.968" v="41" actId="2696"/>
        <pc:sldMkLst>
          <pc:docMk/>
          <pc:sldMk cId="3882891803" sldId="2276"/>
        </pc:sldMkLst>
      </pc:sldChg>
      <pc:sldChg chg="del">
        <pc:chgData name="Constantinescu, Florina" userId="5c07440a-8fda-4caa-8fa4-01cc467aee27" providerId="ADAL" clId="{CFBB06CA-ECE0-4E08-821B-2D1D1E306B8C}" dt="2021-09-07T18:45:32.898" v="95" actId="2696"/>
        <pc:sldMkLst>
          <pc:docMk/>
          <pc:sldMk cId="3141909147" sldId="2277"/>
        </pc:sldMkLst>
      </pc:sldChg>
      <pc:sldChg chg="addSp delSp modSp mod">
        <pc:chgData name="Constantinescu, Florina" userId="5c07440a-8fda-4caa-8fa4-01cc467aee27" providerId="ADAL" clId="{CFBB06CA-ECE0-4E08-821B-2D1D1E306B8C}" dt="2021-09-07T20:03:18.303" v="160" actId="20577"/>
        <pc:sldMkLst>
          <pc:docMk/>
          <pc:sldMk cId="2616599409" sldId="2283"/>
        </pc:sldMkLst>
        <pc:spChg chg="mod">
          <ac:chgData name="Constantinescu, Florina" userId="5c07440a-8fda-4caa-8fa4-01cc467aee27" providerId="ADAL" clId="{CFBB06CA-ECE0-4E08-821B-2D1D1E306B8C}" dt="2021-09-07T20:03:18.303" v="160" actId="20577"/>
          <ac:spMkLst>
            <pc:docMk/>
            <pc:sldMk cId="2616599409" sldId="2283"/>
            <ac:spMk id="6" creationId="{013E798D-F203-4B29-B763-F4434F939FC5}"/>
          </ac:spMkLst>
        </pc:spChg>
        <pc:spChg chg="mod">
          <ac:chgData name="Constantinescu, Florina" userId="5c07440a-8fda-4caa-8fa4-01cc467aee27" providerId="ADAL" clId="{CFBB06CA-ECE0-4E08-821B-2D1D1E306B8C}" dt="2021-08-26T23:54:54.804" v="16" actId="20577"/>
          <ac:spMkLst>
            <pc:docMk/>
            <pc:sldMk cId="2616599409" sldId="2283"/>
            <ac:spMk id="20" creationId="{521300A8-9A7A-4E33-9661-3C6A89BE78E8}"/>
          </ac:spMkLst>
        </pc:spChg>
        <pc:picChg chg="add mod">
          <ac:chgData name="Constantinescu, Florina" userId="5c07440a-8fda-4caa-8fa4-01cc467aee27" providerId="ADAL" clId="{CFBB06CA-ECE0-4E08-821B-2D1D1E306B8C}" dt="2021-08-26T23:59:47.652" v="50" actId="1076"/>
          <ac:picMkLst>
            <pc:docMk/>
            <pc:sldMk cId="2616599409" sldId="2283"/>
            <ac:picMk id="7" creationId="{3D9A7FBC-6441-4400-BA33-B529035310E7}"/>
          </ac:picMkLst>
        </pc:picChg>
        <pc:picChg chg="del">
          <ac:chgData name="Constantinescu, Florina" userId="5c07440a-8fda-4caa-8fa4-01cc467aee27" providerId="ADAL" clId="{CFBB06CA-ECE0-4E08-821B-2D1D1E306B8C}" dt="2021-08-26T23:53:28.644" v="0" actId="478"/>
          <ac:picMkLst>
            <pc:docMk/>
            <pc:sldMk cId="2616599409" sldId="2283"/>
            <ac:picMk id="16" creationId="{A59EEE8B-5201-4893-8810-62DF871BAD27}"/>
          </ac:picMkLst>
        </pc:picChg>
      </pc:sldChg>
      <pc:sldChg chg="del">
        <pc:chgData name="Constantinescu, Florina" userId="5c07440a-8fda-4caa-8fa4-01cc467aee27" providerId="ADAL" clId="{CFBB06CA-ECE0-4E08-821B-2D1D1E306B8C}" dt="2021-09-07T18:46:56.332" v="116" actId="47"/>
        <pc:sldMkLst>
          <pc:docMk/>
          <pc:sldMk cId="3066251039" sldId="2284"/>
        </pc:sldMkLst>
      </pc:sldChg>
      <pc:sldChg chg="del">
        <pc:chgData name="Constantinescu, Florina" userId="5c07440a-8fda-4caa-8fa4-01cc467aee27" providerId="ADAL" clId="{CFBB06CA-ECE0-4E08-821B-2D1D1E306B8C}" dt="2021-09-07T18:47:32.293" v="117" actId="47"/>
        <pc:sldMkLst>
          <pc:docMk/>
          <pc:sldMk cId="641491248" sldId="2285"/>
        </pc:sldMkLst>
      </pc:sldChg>
      <pc:sldChg chg="del">
        <pc:chgData name="Constantinescu, Florina" userId="5c07440a-8fda-4caa-8fa4-01cc467aee27" providerId="ADAL" clId="{CFBB06CA-ECE0-4E08-821B-2D1D1E306B8C}" dt="2021-09-07T18:47:54.650" v="120" actId="47"/>
        <pc:sldMkLst>
          <pc:docMk/>
          <pc:sldMk cId="3685677235" sldId="2286"/>
        </pc:sldMkLst>
      </pc:sldChg>
      <pc:sldChg chg="delSp mod">
        <pc:chgData name="Constantinescu, Florina" userId="5c07440a-8fda-4caa-8fa4-01cc467aee27" providerId="ADAL" clId="{CFBB06CA-ECE0-4E08-821B-2D1D1E306B8C}" dt="2021-08-26T23:56:03.846" v="40" actId="478"/>
        <pc:sldMkLst>
          <pc:docMk/>
          <pc:sldMk cId="1477143926" sldId="2287"/>
        </pc:sldMkLst>
        <pc:picChg chg="del">
          <ac:chgData name="Constantinescu, Florina" userId="5c07440a-8fda-4caa-8fa4-01cc467aee27" providerId="ADAL" clId="{CFBB06CA-ECE0-4E08-821B-2D1D1E306B8C}" dt="2021-08-26T23:56:03.846" v="40" actId="478"/>
          <ac:picMkLst>
            <pc:docMk/>
            <pc:sldMk cId="1477143926" sldId="2287"/>
            <ac:picMk id="6" creationId="{1B583942-F4B0-4582-859C-9500458253B7}"/>
          </ac:picMkLst>
        </pc:picChg>
      </pc:sldChg>
      <pc:sldChg chg="delSp mod">
        <pc:chgData name="Constantinescu, Florina" userId="5c07440a-8fda-4caa-8fa4-01cc467aee27" providerId="ADAL" clId="{CFBB06CA-ECE0-4E08-821B-2D1D1E306B8C}" dt="2021-09-07T18:48:17.915" v="121" actId="478"/>
        <pc:sldMkLst>
          <pc:docMk/>
          <pc:sldMk cId="1540786919" sldId="2288"/>
        </pc:sldMkLst>
        <pc:picChg chg="del">
          <ac:chgData name="Constantinescu, Florina" userId="5c07440a-8fda-4caa-8fa4-01cc467aee27" providerId="ADAL" clId="{CFBB06CA-ECE0-4E08-821B-2D1D1E306B8C}" dt="2021-09-07T18:48:17.915" v="121" actId="478"/>
          <ac:picMkLst>
            <pc:docMk/>
            <pc:sldMk cId="1540786919" sldId="2288"/>
            <ac:picMk id="6" creationId="{1B583942-F4B0-4582-859C-9500458253B7}"/>
          </ac:picMkLst>
        </pc:picChg>
      </pc:sldChg>
      <pc:sldChg chg="del">
        <pc:chgData name="Constantinescu, Florina" userId="5c07440a-8fda-4caa-8fa4-01cc467aee27" providerId="ADAL" clId="{CFBB06CA-ECE0-4E08-821B-2D1D1E306B8C}" dt="2021-09-07T18:48:43.603" v="122" actId="47"/>
        <pc:sldMkLst>
          <pc:docMk/>
          <pc:sldMk cId="190229528" sldId="2289"/>
        </pc:sldMkLst>
      </pc:sldChg>
      <pc:sldChg chg="del">
        <pc:chgData name="Constantinescu, Florina" userId="5c07440a-8fda-4caa-8fa4-01cc467aee27" providerId="ADAL" clId="{CFBB06CA-ECE0-4E08-821B-2D1D1E306B8C}" dt="2021-09-07T20:01:42.336" v="124" actId="47"/>
        <pc:sldMkLst>
          <pc:docMk/>
          <pc:sldMk cId="3707752846" sldId="2290"/>
        </pc:sldMkLst>
      </pc:sldChg>
      <pc:sldChg chg="del">
        <pc:chgData name="Constantinescu, Florina" userId="5c07440a-8fda-4caa-8fa4-01cc467aee27" providerId="ADAL" clId="{CFBB06CA-ECE0-4E08-821B-2D1D1E306B8C}" dt="2021-08-26T23:56:56.229" v="42" actId="2696"/>
        <pc:sldMkLst>
          <pc:docMk/>
          <pc:sldMk cId="464468548" sldId="2291"/>
        </pc:sldMkLst>
      </pc:sldChg>
      <pc:sldChg chg="del">
        <pc:chgData name="Constantinescu, Florina" userId="5c07440a-8fda-4caa-8fa4-01cc467aee27" providerId="ADAL" clId="{CFBB06CA-ECE0-4E08-821B-2D1D1E306B8C}" dt="2021-09-07T18:48:45.028" v="123" actId="47"/>
        <pc:sldMkLst>
          <pc:docMk/>
          <pc:sldMk cId="944445486" sldId="2292"/>
        </pc:sldMkLst>
      </pc:sldChg>
      <pc:sldMasterChg chg="delSldLayout">
        <pc:chgData name="Constantinescu, Florina" userId="5c07440a-8fda-4caa-8fa4-01cc467aee27" providerId="ADAL" clId="{CFBB06CA-ECE0-4E08-821B-2D1D1E306B8C}" dt="2021-09-07T22:47:29.436" v="161" actId="47"/>
        <pc:sldMasterMkLst>
          <pc:docMk/>
          <pc:sldMasterMk cId="2768105284" sldId="2147483817"/>
        </pc:sldMasterMkLst>
        <pc:sldLayoutChg chg="del">
          <pc:chgData name="Constantinescu, Florina" userId="5c07440a-8fda-4caa-8fa4-01cc467aee27" providerId="ADAL" clId="{CFBB06CA-ECE0-4E08-821B-2D1D1E306B8C}" dt="2021-09-07T22:47:29.436" v="161" actId="47"/>
          <pc:sldLayoutMkLst>
            <pc:docMk/>
            <pc:sldMasterMk cId="2768105284" sldId="2147483817"/>
            <pc:sldLayoutMk cId="3203959580" sldId="2147483857"/>
          </pc:sldLayoutMkLst>
        </pc:sldLayoutChg>
      </pc:sldMasterChg>
    </pc:docChg>
  </pc:docChgLst>
  <pc:docChgLst>
    <pc:chgData name="Scrutchfield, Dan" userId="cb46911a-09e8-43ea-90f7-ba7e694f4003" providerId="ADAL" clId="{08760A3C-E6EB-4838-B1ED-3CB6ECB63D99}"/>
    <pc:docChg chg="undo custSel addSld delSld modSld modSection">
      <pc:chgData name="Scrutchfield, Dan" userId="cb46911a-09e8-43ea-90f7-ba7e694f4003" providerId="ADAL" clId="{08760A3C-E6EB-4838-B1ED-3CB6ECB63D99}" dt="2021-02-24T17:44:44.939" v="1988" actId="20577"/>
      <pc:docMkLst>
        <pc:docMk/>
      </pc:docMkLst>
      <pc:sldChg chg="addSp delSp modSp add mod setBg">
        <pc:chgData name="Scrutchfield, Dan" userId="cb46911a-09e8-43ea-90f7-ba7e694f4003" providerId="ADAL" clId="{08760A3C-E6EB-4838-B1ED-3CB6ECB63D99}" dt="2021-02-10T22:39:07.750" v="72"/>
        <pc:sldMkLst>
          <pc:docMk/>
          <pc:sldMk cId="1165559711" sldId="265"/>
        </pc:sldMkLst>
        <pc:spChg chg="add del mod">
          <ac:chgData name="Scrutchfield, Dan" userId="cb46911a-09e8-43ea-90f7-ba7e694f4003" providerId="ADAL" clId="{08760A3C-E6EB-4838-B1ED-3CB6ECB63D99}" dt="2021-02-10T22:37:57.652" v="52"/>
          <ac:spMkLst>
            <pc:docMk/>
            <pc:sldMk cId="1165559711" sldId="265"/>
            <ac:spMk id="5" creationId="{41F3EF7D-9B45-4A7B-865E-9F9A2F826A22}"/>
          </ac:spMkLst>
        </pc:spChg>
        <pc:spChg chg="add del mod">
          <ac:chgData name="Scrutchfield, Dan" userId="cb46911a-09e8-43ea-90f7-ba7e694f4003" providerId="ADAL" clId="{08760A3C-E6EB-4838-B1ED-3CB6ECB63D99}" dt="2021-02-10T22:38:13.308" v="57"/>
          <ac:spMkLst>
            <pc:docMk/>
            <pc:sldMk cId="1165559711" sldId="265"/>
            <ac:spMk id="6" creationId="{358DCC31-0EC3-45DF-94D5-B516F79D3198}"/>
          </ac:spMkLst>
        </pc:spChg>
        <pc:spChg chg="add mod">
          <ac:chgData name="Scrutchfield, Dan" userId="cb46911a-09e8-43ea-90f7-ba7e694f4003" providerId="ADAL" clId="{08760A3C-E6EB-4838-B1ED-3CB6ECB63D99}" dt="2021-02-10T22:38:39.323" v="67" actId="1076"/>
          <ac:spMkLst>
            <pc:docMk/>
            <pc:sldMk cId="1165559711" sldId="265"/>
            <ac:spMk id="8" creationId="{B50B68A6-A314-4609-B52B-FAD1A79621D8}"/>
          </ac:spMkLst>
        </pc:spChg>
      </pc:sldChg>
      <pc:sldChg chg="modSp add mod">
        <pc:chgData name="Scrutchfield, Dan" userId="cb46911a-09e8-43ea-90f7-ba7e694f4003" providerId="ADAL" clId="{08760A3C-E6EB-4838-B1ED-3CB6ECB63D99}" dt="2021-02-17T14:06:12.828" v="683" actId="20577"/>
        <pc:sldMkLst>
          <pc:docMk/>
          <pc:sldMk cId="3088887787" sldId="266"/>
        </pc:sldMkLst>
        <pc:spChg chg="mod">
          <ac:chgData name="Scrutchfield, Dan" userId="cb46911a-09e8-43ea-90f7-ba7e694f4003" providerId="ADAL" clId="{08760A3C-E6EB-4838-B1ED-3CB6ECB63D99}" dt="2021-02-17T14:06:12.828" v="683" actId="20577"/>
          <ac:spMkLst>
            <pc:docMk/>
            <pc:sldMk cId="3088887787" sldId="266"/>
            <ac:spMk id="6" creationId="{902ABD82-A396-470C-9970-ED65E3BF42FE}"/>
          </ac:spMkLst>
        </pc:spChg>
      </pc:sldChg>
      <pc:sldChg chg="modSp add">
        <pc:chgData name="Scrutchfield, Dan" userId="cb46911a-09e8-43ea-90f7-ba7e694f4003" providerId="ADAL" clId="{08760A3C-E6EB-4838-B1ED-3CB6ECB63D99}" dt="2021-02-16T20:17:18.911" v="199" actId="20577"/>
        <pc:sldMkLst>
          <pc:docMk/>
          <pc:sldMk cId="367744314" sldId="267"/>
        </pc:sldMkLst>
        <pc:graphicFrameChg chg="mod">
          <ac:chgData name="Scrutchfield, Dan" userId="cb46911a-09e8-43ea-90f7-ba7e694f4003" providerId="ADAL" clId="{08760A3C-E6EB-4838-B1ED-3CB6ECB63D99}" dt="2021-02-16T20:17:18.911" v="199" actId="20577"/>
          <ac:graphicFrameMkLst>
            <pc:docMk/>
            <pc:sldMk cId="367744314" sldId="267"/>
            <ac:graphicFrameMk id="9" creationId="{615D4236-D2AE-4887-BF44-1427834A4BA9}"/>
          </ac:graphicFrameMkLst>
        </pc:graphicFrameChg>
      </pc:sldChg>
      <pc:sldChg chg="modSp add mod">
        <pc:chgData name="Scrutchfield, Dan" userId="cb46911a-09e8-43ea-90f7-ba7e694f4003" providerId="ADAL" clId="{08760A3C-E6EB-4838-B1ED-3CB6ECB63D99}" dt="2021-02-17T14:08:10.939" v="692" actId="115"/>
        <pc:sldMkLst>
          <pc:docMk/>
          <pc:sldMk cId="2216863000" sldId="269"/>
        </pc:sldMkLst>
        <pc:spChg chg="mod">
          <ac:chgData name="Scrutchfield, Dan" userId="cb46911a-09e8-43ea-90f7-ba7e694f4003" providerId="ADAL" clId="{08760A3C-E6EB-4838-B1ED-3CB6ECB63D99}" dt="2021-02-15T14:56:24.039" v="188" actId="20577"/>
          <ac:spMkLst>
            <pc:docMk/>
            <pc:sldMk cId="2216863000" sldId="269"/>
            <ac:spMk id="5" creationId="{4F6A773C-CE2F-4E94-B917-9FB427A5913F}"/>
          </ac:spMkLst>
        </pc:spChg>
        <pc:spChg chg="mod">
          <ac:chgData name="Scrutchfield, Dan" userId="cb46911a-09e8-43ea-90f7-ba7e694f4003" providerId="ADAL" clId="{08760A3C-E6EB-4838-B1ED-3CB6ECB63D99}" dt="2021-02-17T14:08:10.939" v="692" actId="115"/>
          <ac:spMkLst>
            <pc:docMk/>
            <pc:sldMk cId="2216863000" sldId="269"/>
            <ac:spMk id="9" creationId="{07C24266-53AE-4F6E-9DF7-13B58EAC3B3B}"/>
          </ac:spMkLst>
        </pc:spChg>
        <pc:graphicFrameChg chg="mod">
          <ac:chgData name="Scrutchfield, Dan" userId="cb46911a-09e8-43ea-90f7-ba7e694f4003" providerId="ADAL" clId="{08760A3C-E6EB-4838-B1ED-3CB6ECB63D99}" dt="2021-02-10T22:43:51.464" v="117" actId="1076"/>
          <ac:graphicFrameMkLst>
            <pc:docMk/>
            <pc:sldMk cId="2216863000" sldId="269"/>
            <ac:graphicFrameMk id="12" creationId="{284244A0-70A2-4917-8E33-1D26735135B0}"/>
          </ac:graphicFrameMkLst>
        </pc:graphicFrameChg>
      </pc:sldChg>
      <pc:sldChg chg="modSp add del mod">
        <pc:chgData name="Scrutchfield, Dan" userId="cb46911a-09e8-43ea-90f7-ba7e694f4003" providerId="ADAL" clId="{08760A3C-E6EB-4838-B1ED-3CB6ECB63D99}" dt="2021-02-10T22:38:46.475" v="68" actId="47"/>
        <pc:sldMkLst>
          <pc:docMk/>
          <pc:sldMk cId="4225058710" sldId="270"/>
        </pc:sldMkLst>
        <pc:spChg chg="mod">
          <ac:chgData name="Scrutchfield, Dan" userId="cb46911a-09e8-43ea-90f7-ba7e694f4003" providerId="ADAL" clId="{08760A3C-E6EB-4838-B1ED-3CB6ECB63D99}" dt="2021-02-10T22:38:32.255" v="65" actId="14100"/>
          <ac:spMkLst>
            <pc:docMk/>
            <pc:sldMk cId="4225058710" sldId="270"/>
            <ac:spMk id="2" creationId="{6E171271-26A4-482E-88BE-EB675B684DAA}"/>
          </ac:spMkLst>
        </pc:spChg>
      </pc:sldChg>
      <pc:sldChg chg="modSp add mod">
        <pc:chgData name="Scrutchfield, Dan" userId="cb46911a-09e8-43ea-90f7-ba7e694f4003" providerId="ADAL" clId="{08760A3C-E6EB-4838-B1ED-3CB6ECB63D99}" dt="2021-02-17T14:07:58.220" v="690" actId="115"/>
        <pc:sldMkLst>
          <pc:docMk/>
          <pc:sldMk cId="4801758" sldId="271"/>
        </pc:sldMkLst>
        <pc:spChg chg="mod">
          <ac:chgData name="Scrutchfield, Dan" userId="cb46911a-09e8-43ea-90f7-ba7e694f4003" providerId="ADAL" clId="{08760A3C-E6EB-4838-B1ED-3CB6ECB63D99}" dt="2021-02-17T14:07:58.220" v="690" actId="115"/>
          <ac:spMkLst>
            <pc:docMk/>
            <pc:sldMk cId="4801758" sldId="271"/>
            <ac:spMk id="9" creationId="{07C24266-53AE-4F6E-9DF7-13B58EAC3B3B}"/>
          </ac:spMkLst>
        </pc:spChg>
        <pc:graphicFrameChg chg="mod">
          <ac:chgData name="Scrutchfield, Dan" userId="cb46911a-09e8-43ea-90f7-ba7e694f4003" providerId="ADAL" clId="{08760A3C-E6EB-4838-B1ED-3CB6ECB63D99}" dt="2021-02-10T22:43:58.675" v="118" actId="1076"/>
          <ac:graphicFrameMkLst>
            <pc:docMk/>
            <pc:sldMk cId="4801758" sldId="271"/>
            <ac:graphicFrameMk id="12" creationId="{284244A0-70A2-4917-8E33-1D26735135B0}"/>
          </ac:graphicFrameMkLst>
        </pc:graphicFrameChg>
      </pc:sldChg>
      <pc:sldChg chg="modSp add mod">
        <pc:chgData name="Scrutchfield, Dan" userId="cb46911a-09e8-43ea-90f7-ba7e694f4003" providerId="ADAL" clId="{08760A3C-E6EB-4838-B1ED-3CB6ECB63D99}" dt="2021-02-17T13:59:03.278" v="413" actId="207"/>
        <pc:sldMkLst>
          <pc:docMk/>
          <pc:sldMk cId="2906500117" sldId="274"/>
        </pc:sldMkLst>
        <pc:graphicFrameChg chg="mod modGraphic">
          <ac:chgData name="Scrutchfield, Dan" userId="cb46911a-09e8-43ea-90f7-ba7e694f4003" providerId="ADAL" clId="{08760A3C-E6EB-4838-B1ED-3CB6ECB63D99}" dt="2021-02-17T13:59:03.278" v="413" actId="207"/>
          <ac:graphicFrameMkLst>
            <pc:docMk/>
            <pc:sldMk cId="2906500117" sldId="274"/>
            <ac:graphicFrameMk id="10" creationId="{DCDB83DC-BE93-4875-A1E9-C9003D47DD14}"/>
          </ac:graphicFrameMkLst>
        </pc:graphicFrameChg>
      </pc:sldChg>
      <pc:sldChg chg="modSp add mod">
        <pc:chgData name="Scrutchfield, Dan" userId="cb46911a-09e8-43ea-90f7-ba7e694f4003" providerId="ADAL" clId="{08760A3C-E6EB-4838-B1ED-3CB6ECB63D99}" dt="2021-02-24T17:32:11.780" v="807" actId="20577"/>
        <pc:sldMkLst>
          <pc:docMk/>
          <pc:sldMk cId="1736220618" sldId="275"/>
        </pc:sldMkLst>
        <pc:spChg chg="mod">
          <ac:chgData name="Scrutchfield, Dan" userId="cb46911a-09e8-43ea-90f7-ba7e694f4003" providerId="ADAL" clId="{08760A3C-E6EB-4838-B1ED-3CB6ECB63D99}" dt="2021-02-16T20:28:39.409" v="201" actId="20577"/>
          <ac:spMkLst>
            <pc:docMk/>
            <pc:sldMk cId="1736220618" sldId="275"/>
            <ac:spMk id="6" creationId="{17EEA4E3-FADB-48D8-A0DD-20375F746E88}"/>
          </ac:spMkLst>
        </pc:spChg>
        <pc:graphicFrameChg chg="mod modGraphic">
          <ac:chgData name="Scrutchfield, Dan" userId="cb46911a-09e8-43ea-90f7-ba7e694f4003" providerId="ADAL" clId="{08760A3C-E6EB-4838-B1ED-3CB6ECB63D99}" dt="2021-02-24T17:32:11.780" v="807" actId="20577"/>
          <ac:graphicFrameMkLst>
            <pc:docMk/>
            <pc:sldMk cId="1736220618" sldId="275"/>
            <ac:graphicFrameMk id="8" creationId="{B17D1DE8-B36C-43CF-A1E7-BFFF0AD6E212}"/>
          </ac:graphicFrameMkLst>
        </pc:graphicFrameChg>
      </pc:sldChg>
      <pc:sldChg chg="modSp add">
        <pc:chgData name="Scrutchfield, Dan" userId="cb46911a-09e8-43ea-90f7-ba7e694f4003" providerId="ADAL" clId="{08760A3C-E6EB-4838-B1ED-3CB6ECB63D99}" dt="2021-02-17T14:21:04.616" v="738" actId="20577"/>
        <pc:sldMkLst>
          <pc:docMk/>
          <pc:sldMk cId="139373043" sldId="277"/>
        </pc:sldMkLst>
        <pc:graphicFrameChg chg="mod">
          <ac:chgData name="Scrutchfield, Dan" userId="cb46911a-09e8-43ea-90f7-ba7e694f4003" providerId="ADAL" clId="{08760A3C-E6EB-4838-B1ED-3CB6ECB63D99}" dt="2021-02-17T14:09:30.884" v="736" actId="403"/>
          <ac:graphicFrameMkLst>
            <pc:docMk/>
            <pc:sldMk cId="139373043" sldId="277"/>
            <ac:graphicFrameMk id="8" creationId="{335802DF-5A19-49A4-A396-B25737846A63}"/>
          </ac:graphicFrameMkLst>
        </pc:graphicFrameChg>
        <pc:graphicFrameChg chg="mod">
          <ac:chgData name="Scrutchfield, Dan" userId="cb46911a-09e8-43ea-90f7-ba7e694f4003" providerId="ADAL" clId="{08760A3C-E6EB-4838-B1ED-3CB6ECB63D99}" dt="2021-02-17T14:21:04.616" v="738" actId="20577"/>
          <ac:graphicFrameMkLst>
            <pc:docMk/>
            <pc:sldMk cId="139373043" sldId="277"/>
            <ac:graphicFrameMk id="12" creationId="{CAD68852-98F3-4A0F-AFA8-CB91877CE623}"/>
          </ac:graphicFrameMkLst>
        </pc:graphicFrameChg>
        <pc:graphicFrameChg chg="mod">
          <ac:chgData name="Scrutchfield, Dan" userId="cb46911a-09e8-43ea-90f7-ba7e694f4003" providerId="ADAL" clId="{08760A3C-E6EB-4838-B1ED-3CB6ECB63D99}" dt="2021-02-17T13:22:44.823" v="236" actId="403"/>
          <ac:graphicFrameMkLst>
            <pc:docMk/>
            <pc:sldMk cId="139373043" sldId="277"/>
            <ac:graphicFrameMk id="14" creationId="{AA70C88B-4859-4402-8706-B81B380F0DE5}"/>
          </ac:graphicFrameMkLst>
        </pc:graphicFrameChg>
      </pc:sldChg>
      <pc:sldChg chg="modSp add mod">
        <pc:chgData name="Scrutchfield, Dan" userId="cb46911a-09e8-43ea-90f7-ba7e694f4003" providerId="ADAL" clId="{08760A3C-E6EB-4838-B1ED-3CB6ECB63D99}" dt="2021-02-10T22:48:06.219" v="152" actId="207"/>
        <pc:sldMkLst>
          <pc:docMk/>
          <pc:sldMk cId="1398682386" sldId="278"/>
        </pc:sldMkLst>
        <pc:spChg chg="mod">
          <ac:chgData name="Scrutchfield, Dan" userId="cb46911a-09e8-43ea-90f7-ba7e694f4003" providerId="ADAL" clId="{08760A3C-E6EB-4838-B1ED-3CB6ECB63D99}" dt="2021-02-10T22:48:06.219" v="152" actId="207"/>
          <ac:spMkLst>
            <pc:docMk/>
            <pc:sldMk cId="1398682386" sldId="278"/>
            <ac:spMk id="6" creationId="{F2AAF4D1-7CC8-4EEE-AB55-257C3B9A13D4}"/>
          </ac:spMkLst>
        </pc:spChg>
        <pc:graphicFrameChg chg="mod">
          <ac:chgData name="Scrutchfield, Dan" userId="cb46911a-09e8-43ea-90f7-ba7e694f4003" providerId="ADAL" clId="{08760A3C-E6EB-4838-B1ED-3CB6ECB63D99}" dt="2021-02-10T22:45:14.604" v="128" actId="1076"/>
          <ac:graphicFrameMkLst>
            <pc:docMk/>
            <pc:sldMk cId="1398682386" sldId="278"/>
            <ac:graphicFrameMk id="15" creationId="{58D787A0-DA3A-4C63-8470-7344721ACA80}"/>
          </ac:graphicFrameMkLst>
        </pc:graphicFrameChg>
      </pc:sldChg>
      <pc:sldChg chg="modSp add mod">
        <pc:chgData name="Scrutchfield, Dan" userId="cb46911a-09e8-43ea-90f7-ba7e694f4003" providerId="ADAL" clId="{08760A3C-E6EB-4838-B1ED-3CB6ECB63D99}" dt="2021-02-10T22:47:35.530" v="147" actId="207"/>
        <pc:sldMkLst>
          <pc:docMk/>
          <pc:sldMk cId="1485709223" sldId="279"/>
        </pc:sldMkLst>
        <pc:spChg chg="mod">
          <ac:chgData name="Scrutchfield, Dan" userId="cb46911a-09e8-43ea-90f7-ba7e694f4003" providerId="ADAL" clId="{08760A3C-E6EB-4838-B1ED-3CB6ECB63D99}" dt="2021-02-10T22:47:35.530" v="147" actId="207"/>
          <ac:spMkLst>
            <pc:docMk/>
            <pc:sldMk cId="1485709223" sldId="279"/>
            <ac:spMk id="6" creationId="{F2AAF4D1-7CC8-4EEE-AB55-257C3B9A13D4}"/>
          </ac:spMkLst>
        </pc:spChg>
        <pc:graphicFrameChg chg="mod">
          <ac:chgData name="Scrutchfield, Dan" userId="cb46911a-09e8-43ea-90f7-ba7e694f4003" providerId="ADAL" clId="{08760A3C-E6EB-4838-B1ED-3CB6ECB63D99}" dt="2021-02-10T22:45:46.740" v="130" actId="1076"/>
          <ac:graphicFrameMkLst>
            <pc:docMk/>
            <pc:sldMk cId="1485709223" sldId="279"/>
            <ac:graphicFrameMk id="15" creationId="{58D787A0-DA3A-4C63-8470-7344721ACA80}"/>
          </ac:graphicFrameMkLst>
        </pc:graphicFrameChg>
      </pc:sldChg>
      <pc:sldChg chg="addSp delSp modSp add mod">
        <pc:chgData name="Scrutchfield, Dan" userId="cb46911a-09e8-43ea-90f7-ba7e694f4003" providerId="ADAL" clId="{08760A3C-E6EB-4838-B1ED-3CB6ECB63D99}" dt="2021-02-24T17:34:00.639" v="829" actId="732"/>
        <pc:sldMkLst>
          <pc:docMk/>
          <pc:sldMk cId="1896394212" sldId="280"/>
        </pc:sldMkLst>
        <pc:spChg chg="mod">
          <ac:chgData name="Scrutchfield, Dan" userId="cb46911a-09e8-43ea-90f7-ba7e694f4003" providerId="ADAL" clId="{08760A3C-E6EB-4838-B1ED-3CB6ECB63D99}" dt="2021-02-10T22:48:33.617" v="154" actId="207"/>
          <ac:spMkLst>
            <pc:docMk/>
            <pc:sldMk cId="1896394212" sldId="280"/>
            <ac:spMk id="6" creationId="{F2AAF4D1-7CC8-4EEE-AB55-257C3B9A13D4}"/>
          </ac:spMkLst>
        </pc:spChg>
        <pc:graphicFrameChg chg="modGraphic">
          <ac:chgData name="Scrutchfield, Dan" userId="cb46911a-09e8-43ea-90f7-ba7e694f4003" providerId="ADAL" clId="{08760A3C-E6EB-4838-B1ED-3CB6ECB63D99}" dt="2021-02-24T17:33:01.483" v="823" actId="20577"/>
          <ac:graphicFrameMkLst>
            <pc:docMk/>
            <pc:sldMk cId="1896394212" sldId="280"/>
            <ac:graphicFrameMk id="7" creationId="{F2F49E21-B6FB-4E76-8A4E-DE829DEA92A1}"/>
          </ac:graphicFrameMkLst>
        </pc:graphicFrameChg>
        <pc:picChg chg="add mod modCrop">
          <ac:chgData name="Scrutchfield, Dan" userId="cb46911a-09e8-43ea-90f7-ba7e694f4003" providerId="ADAL" clId="{08760A3C-E6EB-4838-B1ED-3CB6ECB63D99}" dt="2021-02-24T17:34:00.639" v="829" actId="732"/>
          <ac:picMkLst>
            <pc:docMk/>
            <pc:sldMk cId="1896394212" sldId="280"/>
            <ac:picMk id="8" creationId="{F38F880D-DFF6-43C4-8E74-3B7BED5BFB48}"/>
          </ac:picMkLst>
        </pc:picChg>
        <pc:picChg chg="del">
          <ac:chgData name="Scrutchfield, Dan" userId="cb46911a-09e8-43ea-90f7-ba7e694f4003" providerId="ADAL" clId="{08760A3C-E6EB-4838-B1ED-3CB6ECB63D99}" dt="2021-02-24T17:33:44.777" v="824" actId="478"/>
          <ac:picMkLst>
            <pc:docMk/>
            <pc:sldMk cId="1896394212" sldId="280"/>
            <ac:picMk id="11" creationId="{DBA223AC-A0AD-4067-A7DC-1197C730AEC8}"/>
          </ac:picMkLst>
        </pc:picChg>
      </pc:sldChg>
      <pc:sldChg chg="addSp delSp modSp add mod modTransition addAnim delAnim modAnim">
        <pc:chgData name="Scrutchfield, Dan" userId="cb46911a-09e8-43ea-90f7-ba7e694f4003" providerId="ADAL" clId="{08760A3C-E6EB-4838-B1ED-3CB6ECB63D99}" dt="2021-02-17T13:55:36.166" v="370" actId="20577"/>
        <pc:sldMkLst>
          <pc:docMk/>
          <pc:sldMk cId="3150425712" sldId="281"/>
        </pc:sldMkLst>
        <pc:spChg chg="mod">
          <ac:chgData name="Scrutchfield, Dan" userId="cb46911a-09e8-43ea-90f7-ba7e694f4003" providerId="ADAL" clId="{08760A3C-E6EB-4838-B1ED-3CB6ECB63D99}" dt="2021-02-10T22:48:41.323" v="156" actId="207"/>
          <ac:spMkLst>
            <pc:docMk/>
            <pc:sldMk cId="3150425712" sldId="281"/>
            <ac:spMk id="6" creationId="{F2AAF4D1-7CC8-4EEE-AB55-257C3B9A13D4}"/>
          </ac:spMkLst>
        </pc:spChg>
        <pc:spChg chg="mod ord">
          <ac:chgData name="Scrutchfield, Dan" userId="cb46911a-09e8-43ea-90f7-ba7e694f4003" providerId="ADAL" clId="{08760A3C-E6EB-4838-B1ED-3CB6ECB63D99}" dt="2021-02-17T13:41:21.608" v="309" actId="1076"/>
          <ac:spMkLst>
            <pc:docMk/>
            <pc:sldMk cId="3150425712" sldId="281"/>
            <ac:spMk id="8" creationId="{DE83E7ED-9BA9-418D-B09C-115D896C1428}"/>
          </ac:spMkLst>
        </pc:spChg>
        <pc:spChg chg="add mod">
          <ac:chgData name="Scrutchfield, Dan" userId="cb46911a-09e8-43ea-90f7-ba7e694f4003" providerId="ADAL" clId="{08760A3C-E6EB-4838-B1ED-3CB6ECB63D99}" dt="2021-02-17T13:36:41.189" v="245"/>
          <ac:spMkLst>
            <pc:docMk/>
            <pc:sldMk cId="3150425712" sldId="281"/>
            <ac:spMk id="10" creationId="{EF08F4B4-F799-45E6-85DF-DCD48914AAD5}"/>
          </ac:spMkLst>
        </pc:spChg>
        <pc:spChg chg="add mod">
          <ac:chgData name="Scrutchfield, Dan" userId="cb46911a-09e8-43ea-90f7-ba7e694f4003" providerId="ADAL" clId="{08760A3C-E6EB-4838-B1ED-3CB6ECB63D99}" dt="2021-02-17T13:36:41.189" v="245"/>
          <ac:spMkLst>
            <pc:docMk/>
            <pc:sldMk cId="3150425712" sldId="281"/>
            <ac:spMk id="11" creationId="{7C3961C1-A4C8-4544-A626-D34B0DB3224D}"/>
          </ac:spMkLst>
        </pc:spChg>
        <pc:spChg chg="add mod">
          <ac:chgData name="Scrutchfield, Dan" userId="cb46911a-09e8-43ea-90f7-ba7e694f4003" providerId="ADAL" clId="{08760A3C-E6EB-4838-B1ED-3CB6ECB63D99}" dt="2021-02-17T13:36:52.567" v="248"/>
          <ac:spMkLst>
            <pc:docMk/>
            <pc:sldMk cId="3150425712" sldId="281"/>
            <ac:spMk id="13" creationId="{CEE379BC-45F5-49FF-94C8-4145BFAD0EA4}"/>
          </ac:spMkLst>
        </pc:spChg>
        <pc:spChg chg="add mod">
          <ac:chgData name="Scrutchfield, Dan" userId="cb46911a-09e8-43ea-90f7-ba7e694f4003" providerId="ADAL" clId="{08760A3C-E6EB-4838-B1ED-3CB6ECB63D99}" dt="2021-02-17T13:36:52.567" v="248"/>
          <ac:spMkLst>
            <pc:docMk/>
            <pc:sldMk cId="3150425712" sldId="281"/>
            <ac:spMk id="14" creationId="{C1A1A974-81F7-42B7-88B8-2397DCE19363}"/>
          </ac:spMkLst>
        </pc:spChg>
        <pc:spChg chg="add mod">
          <ac:chgData name="Scrutchfield, Dan" userId="cb46911a-09e8-43ea-90f7-ba7e694f4003" providerId="ADAL" clId="{08760A3C-E6EB-4838-B1ED-3CB6ECB63D99}" dt="2021-02-17T13:37:20.991" v="252"/>
          <ac:spMkLst>
            <pc:docMk/>
            <pc:sldMk cId="3150425712" sldId="281"/>
            <ac:spMk id="17" creationId="{E21CA673-5761-45F5-86AB-48CDF0730EB3}"/>
          </ac:spMkLst>
        </pc:spChg>
        <pc:spChg chg="add mod">
          <ac:chgData name="Scrutchfield, Dan" userId="cb46911a-09e8-43ea-90f7-ba7e694f4003" providerId="ADAL" clId="{08760A3C-E6EB-4838-B1ED-3CB6ECB63D99}" dt="2021-02-17T13:37:25.508" v="254" actId="1076"/>
          <ac:spMkLst>
            <pc:docMk/>
            <pc:sldMk cId="3150425712" sldId="281"/>
            <ac:spMk id="18" creationId="{8A00C377-5B0A-45C1-9BB8-E21BC9ABDB74}"/>
          </ac:spMkLst>
        </pc:spChg>
        <pc:spChg chg="add mod">
          <ac:chgData name="Scrutchfield, Dan" userId="cb46911a-09e8-43ea-90f7-ba7e694f4003" providerId="ADAL" clId="{08760A3C-E6EB-4838-B1ED-3CB6ECB63D99}" dt="2021-02-17T13:37:20.991" v="252"/>
          <ac:spMkLst>
            <pc:docMk/>
            <pc:sldMk cId="3150425712" sldId="281"/>
            <ac:spMk id="19" creationId="{678C7A4B-8799-444E-BA84-3E7799766AFC}"/>
          </ac:spMkLst>
        </pc:spChg>
        <pc:spChg chg="add mod">
          <ac:chgData name="Scrutchfield, Dan" userId="cb46911a-09e8-43ea-90f7-ba7e694f4003" providerId="ADAL" clId="{08760A3C-E6EB-4838-B1ED-3CB6ECB63D99}" dt="2021-02-17T13:55:36.166" v="370" actId="20577"/>
          <ac:spMkLst>
            <pc:docMk/>
            <pc:sldMk cId="3150425712" sldId="281"/>
            <ac:spMk id="20" creationId="{650A87BA-852F-4741-ADF4-457AA54015C0}"/>
          </ac:spMkLst>
        </pc:spChg>
        <pc:spChg chg="add mod">
          <ac:chgData name="Scrutchfield, Dan" userId="cb46911a-09e8-43ea-90f7-ba7e694f4003" providerId="ADAL" clId="{08760A3C-E6EB-4838-B1ED-3CB6ECB63D99}" dt="2021-02-17T13:37:58.442" v="259"/>
          <ac:spMkLst>
            <pc:docMk/>
            <pc:sldMk cId="3150425712" sldId="281"/>
            <ac:spMk id="23" creationId="{4614A765-2840-47D0-A782-8201746A2EB1}"/>
          </ac:spMkLst>
        </pc:spChg>
        <pc:spChg chg="add mod">
          <ac:chgData name="Scrutchfield, Dan" userId="cb46911a-09e8-43ea-90f7-ba7e694f4003" providerId="ADAL" clId="{08760A3C-E6EB-4838-B1ED-3CB6ECB63D99}" dt="2021-02-17T13:37:58.442" v="259"/>
          <ac:spMkLst>
            <pc:docMk/>
            <pc:sldMk cId="3150425712" sldId="281"/>
            <ac:spMk id="24" creationId="{5E2F4D44-1F34-4A35-83F2-5C4848330DB1}"/>
          </ac:spMkLst>
        </pc:spChg>
        <pc:spChg chg="add mod">
          <ac:chgData name="Scrutchfield, Dan" userId="cb46911a-09e8-43ea-90f7-ba7e694f4003" providerId="ADAL" clId="{08760A3C-E6EB-4838-B1ED-3CB6ECB63D99}" dt="2021-02-17T13:37:58.442" v="259"/>
          <ac:spMkLst>
            <pc:docMk/>
            <pc:sldMk cId="3150425712" sldId="281"/>
            <ac:spMk id="25" creationId="{90EF559D-978F-4EB1-B4FF-0D6CEF905DEF}"/>
          </ac:spMkLst>
        </pc:spChg>
        <pc:spChg chg="add mod">
          <ac:chgData name="Scrutchfield, Dan" userId="cb46911a-09e8-43ea-90f7-ba7e694f4003" providerId="ADAL" clId="{08760A3C-E6EB-4838-B1ED-3CB6ECB63D99}" dt="2021-02-17T13:39:01.281" v="272" actId="1076"/>
          <ac:spMkLst>
            <pc:docMk/>
            <pc:sldMk cId="3150425712" sldId="281"/>
            <ac:spMk id="26" creationId="{32CAEC3D-D8AA-4E73-BD1C-2B266DF0EF06}"/>
          </ac:spMkLst>
        </pc:spChg>
        <pc:spChg chg="add mod">
          <ac:chgData name="Scrutchfield, Dan" userId="cb46911a-09e8-43ea-90f7-ba7e694f4003" providerId="ADAL" clId="{08760A3C-E6EB-4838-B1ED-3CB6ECB63D99}" dt="2021-02-17T13:38:23.644" v="265"/>
          <ac:spMkLst>
            <pc:docMk/>
            <pc:sldMk cId="3150425712" sldId="281"/>
            <ac:spMk id="29" creationId="{566C770A-5B2D-46EE-A04B-C55D210DE8D0}"/>
          </ac:spMkLst>
        </pc:spChg>
        <pc:spChg chg="add mod">
          <ac:chgData name="Scrutchfield, Dan" userId="cb46911a-09e8-43ea-90f7-ba7e694f4003" providerId="ADAL" clId="{08760A3C-E6EB-4838-B1ED-3CB6ECB63D99}" dt="2021-02-17T13:38:23.644" v="265"/>
          <ac:spMkLst>
            <pc:docMk/>
            <pc:sldMk cId="3150425712" sldId="281"/>
            <ac:spMk id="30" creationId="{FD26F25A-B953-4372-A4C5-5C9D102D4ACB}"/>
          </ac:spMkLst>
        </pc:spChg>
        <pc:spChg chg="add mod">
          <ac:chgData name="Scrutchfield, Dan" userId="cb46911a-09e8-43ea-90f7-ba7e694f4003" providerId="ADAL" clId="{08760A3C-E6EB-4838-B1ED-3CB6ECB63D99}" dt="2021-02-17T13:38:23.644" v="265"/>
          <ac:spMkLst>
            <pc:docMk/>
            <pc:sldMk cId="3150425712" sldId="281"/>
            <ac:spMk id="31" creationId="{77CC073E-64D5-4B8C-98BE-8D4BC93FDB48}"/>
          </ac:spMkLst>
        </pc:spChg>
        <pc:spChg chg="add mod">
          <ac:chgData name="Scrutchfield, Dan" userId="cb46911a-09e8-43ea-90f7-ba7e694f4003" providerId="ADAL" clId="{08760A3C-E6EB-4838-B1ED-3CB6ECB63D99}" dt="2021-02-17T13:46:50.737" v="351" actId="20577"/>
          <ac:spMkLst>
            <pc:docMk/>
            <pc:sldMk cId="3150425712" sldId="281"/>
            <ac:spMk id="32" creationId="{22F32F71-DE06-461C-8321-89B8E39D5A1E}"/>
          </ac:spMkLst>
        </pc:spChg>
        <pc:grpChg chg="add mod">
          <ac:chgData name="Scrutchfield, Dan" userId="cb46911a-09e8-43ea-90f7-ba7e694f4003" providerId="ADAL" clId="{08760A3C-E6EB-4838-B1ED-3CB6ECB63D99}" dt="2021-02-17T13:37:03.486" v="250" actId="1076"/>
          <ac:grpSpMkLst>
            <pc:docMk/>
            <pc:sldMk cId="3150425712" sldId="281"/>
            <ac:grpSpMk id="9" creationId="{18FF6EF2-D360-40D7-8E28-1556C4393EB4}"/>
          </ac:grpSpMkLst>
        </pc:grpChg>
        <pc:grpChg chg="add mod">
          <ac:chgData name="Scrutchfield, Dan" userId="cb46911a-09e8-43ea-90f7-ba7e694f4003" providerId="ADAL" clId="{08760A3C-E6EB-4838-B1ED-3CB6ECB63D99}" dt="2021-02-17T13:36:59.579" v="249" actId="1076"/>
          <ac:grpSpMkLst>
            <pc:docMk/>
            <pc:sldMk cId="3150425712" sldId="281"/>
            <ac:grpSpMk id="12" creationId="{736DE818-3678-4AA1-A714-3CD44CC28A01}"/>
          </ac:grpSpMkLst>
        </pc:grpChg>
        <pc:grpChg chg="add mod">
          <ac:chgData name="Scrutchfield, Dan" userId="cb46911a-09e8-43ea-90f7-ba7e694f4003" providerId="ADAL" clId="{08760A3C-E6EB-4838-B1ED-3CB6ECB63D99}" dt="2021-02-17T13:37:32.555" v="255" actId="1076"/>
          <ac:grpSpMkLst>
            <pc:docMk/>
            <pc:sldMk cId="3150425712" sldId="281"/>
            <ac:grpSpMk id="15" creationId="{C10E4ED2-88F1-477F-9E4A-ABAAAD20FC55}"/>
          </ac:grpSpMkLst>
        </pc:grpChg>
        <pc:grpChg chg="add mod">
          <ac:chgData name="Scrutchfield, Dan" userId="cb46911a-09e8-43ea-90f7-ba7e694f4003" providerId="ADAL" clId="{08760A3C-E6EB-4838-B1ED-3CB6ECB63D99}" dt="2021-02-17T13:37:40.291" v="257" actId="1076"/>
          <ac:grpSpMkLst>
            <pc:docMk/>
            <pc:sldMk cId="3150425712" sldId="281"/>
            <ac:grpSpMk id="16" creationId="{D9AC576B-8E24-4358-BEE9-C9C4D619D63B}"/>
          </ac:grpSpMkLst>
        </pc:grpChg>
        <pc:grpChg chg="add mod">
          <ac:chgData name="Scrutchfield, Dan" userId="cb46911a-09e8-43ea-90f7-ba7e694f4003" providerId="ADAL" clId="{08760A3C-E6EB-4838-B1ED-3CB6ECB63D99}" dt="2021-02-17T13:41:31.253" v="312" actId="1076"/>
          <ac:grpSpMkLst>
            <pc:docMk/>
            <pc:sldMk cId="3150425712" sldId="281"/>
            <ac:grpSpMk id="21" creationId="{275E3F7D-5F4F-4A6F-AE18-3769D00BE2B7}"/>
          </ac:grpSpMkLst>
        </pc:grpChg>
        <pc:grpChg chg="add mod">
          <ac:chgData name="Scrutchfield, Dan" userId="cb46911a-09e8-43ea-90f7-ba7e694f4003" providerId="ADAL" clId="{08760A3C-E6EB-4838-B1ED-3CB6ECB63D99}" dt="2021-02-17T13:41:37.973" v="313" actId="1076"/>
          <ac:grpSpMkLst>
            <pc:docMk/>
            <pc:sldMk cId="3150425712" sldId="281"/>
            <ac:grpSpMk id="22" creationId="{812E4A30-5DAD-4446-B606-F425B9569206}"/>
          </ac:grpSpMkLst>
        </pc:grpChg>
        <pc:grpChg chg="add mod">
          <ac:chgData name="Scrutchfield, Dan" userId="cb46911a-09e8-43ea-90f7-ba7e694f4003" providerId="ADAL" clId="{08760A3C-E6EB-4838-B1ED-3CB6ECB63D99}" dt="2021-02-17T13:41:50.683" v="316" actId="1076"/>
          <ac:grpSpMkLst>
            <pc:docMk/>
            <pc:sldMk cId="3150425712" sldId="281"/>
            <ac:grpSpMk id="27" creationId="{0A9F30BD-7B02-4A49-94CE-82EE18668E89}"/>
          </ac:grpSpMkLst>
        </pc:grpChg>
        <pc:grpChg chg="add mod">
          <ac:chgData name="Scrutchfield, Dan" userId="cb46911a-09e8-43ea-90f7-ba7e694f4003" providerId="ADAL" clId="{08760A3C-E6EB-4838-B1ED-3CB6ECB63D99}" dt="2021-02-17T13:41:47.459" v="315" actId="1076"/>
          <ac:grpSpMkLst>
            <pc:docMk/>
            <pc:sldMk cId="3150425712" sldId="281"/>
            <ac:grpSpMk id="28" creationId="{E44FE152-24AD-4CCA-8EED-91BE4ACA5894}"/>
          </ac:grpSpMkLst>
        </pc:grpChg>
        <pc:graphicFrameChg chg="add del mod">
          <ac:chgData name="Scrutchfield, Dan" userId="cb46911a-09e8-43ea-90f7-ba7e694f4003" providerId="ADAL" clId="{08760A3C-E6EB-4838-B1ED-3CB6ECB63D99}" dt="2021-02-17T13:36:33.207" v="244" actId="478"/>
          <ac:graphicFrameMkLst>
            <pc:docMk/>
            <pc:sldMk cId="3150425712" sldId="281"/>
            <ac:graphicFrameMk id="3" creationId="{D00CDD32-24E9-4E3D-B8A1-524037D2C27D}"/>
          </ac:graphicFrameMkLst>
        </pc:graphicFrameChg>
      </pc:sldChg>
      <pc:sldChg chg="addSp delSp modSp add mod">
        <pc:chgData name="Scrutchfield, Dan" userId="cb46911a-09e8-43ea-90f7-ba7e694f4003" providerId="ADAL" clId="{08760A3C-E6EB-4838-B1ED-3CB6ECB63D99}" dt="2021-02-24T17:36:20.715" v="847" actId="403"/>
        <pc:sldMkLst>
          <pc:docMk/>
          <pc:sldMk cId="2974150265" sldId="282"/>
        </pc:sldMkLst>
        <pc:spChg chg="mod">
          <ac:chgData name="Scrutchfield, Dan" userId="cb46911a-09e8-43ea-90f7-ba7e694f4003" providerId="ADAL" clId="{08760A3C-E6EB-4838-B1ED-3CB6ECB63D99}" dt="2021-02-10T22:49:16.022" v="160" actId="207"/>
          <ac:spMkLst>
            <pc:docMk/>
            <pc:sldMk cId="2974150265" sldId="282"/>
            <ac:spMk id="6" creationId="{F2AAF4D1-7CC8-4EEE-AB55-257C3B9A13D4}"/>
          </ac:spMkLst>
        </pc:spChg>
        <pc:graphicFrameChg chg="add mod">
          <ac:chgData name="Scrutchfield, Dan" userId="cb46911a-09e8-43ea-90f7-ba7e694f4003" providerId="ADAL" clId="{08760A3C-E6EB-4838-B1ED-3CB6ECB63D99}" dt="2021-02-24T17:36:20.715" v="847" actId="403"/>
          <ac:graphicFrameMkLst>
            <pc:docMk/>
            <pc:sldMk cId="2974150265" sldId="282"/>
            <ac:graphicFrameMk id="7" creationId="{3E1E4B9A-1AF8-4C63-8D48-883AB0824D87}"/>
          </ac:graphicFrameMkLst>
        </pc:graphicFrameChg>
        <pc:graphicFrameChg chg="del mod">
          <ac:chgData name="Scrutchfield, Dan" userId="cb46911a-09e8-43ea-90f7-ba7e694f4003" providerId="ADAL" clId="{08760A3C-E6EB-4838-B1ED-3CB6ECB63D99}" dt="2021-02-24T17:34:43.674" v="830" actId="478"/>
          <ac:graphicFrameMkLst>
            <pc:docMk/>
            <pc:sldMk cId="2974150265" sldId="282"/>
            <ac:graphicFrameMk id="9" creationId="{3E1E4B9A-1AF8-4C63-8D48-883AB0824D87}"/>
          </ac:graphicFrameMkLst>
        </pc:graphicFrameChg>
      </pc:sldChg>
      <pc:sldChg chg="modSp add mod modShow">
        <pc:chgData name="Scrutchfield, Dan" userId="cb46911a-09e8-43ea-90f7-ba7e694f4003" providerId="ADAL" clId="{08760A3C-E6EB-4838-B1ED-3CB6ECB63D99}" dt="2021-02-16T20:34:47.498" v="202" actId="729"/>
        <pc:sldMkLst>
          <pc:docMk/>
          <pc:sldMk cId="1955837508" sldId="284"/>
        </pc:sldMkLst>
        <pc:spChg chg="mod">
          <ac:chgData name="Scrutchfield, Dan" userId="cb46911a-09e8-43ea-90f7-ba7e694f4003" providerId="ADAL" clId="{08760A3C-E6EB-4838-B1ED-3CB6ECB63D99}" dt="2021-02-10T22:50:27.993" v="172" actId="207"/>
          <ac:spMkLst>
            <pc:docMk/>
            <pc:sldMk cId="1955837508" sldId="284"/>
            <ac:spMk id="7" creationId="{9033847F-DB21-41DA-8969-36FDDC11421E}"/>
          </ac:spMkLst>
        </pc:spChg>
        <pc:spChg chg="mod">
          <ac:chgData name="Scrutchfield, Dan" userId="cb46911a-09e8-43ea-90f7-ba7e694f4003" providerId="ADAL" clId="{08760A3C-E6EB-4838-B1ED-3CB6ECB63D99}" dt="2021-02-10T22:51:03.977" v="177" actId="14100"/>
          <ac:spMkLst>
            <pc:docMk/>
            <pc:sldMk cId="1955837508" sldId="284"/>
            <ac:spMk id="10" creationId="{BF3B7BF2-5759-4B16-81F3-E4CE5D90189A}"/>
          </ac:spMkLst>
        </pc:spChg>
      </pc:sldChg>
      <pc:sldChg chg="modSp add mod modShow">
        <pc:chgData name="Scrutchfield, Dan" userId="cb46911a-09e8-43ea-90f7-ba7e694f4003" providerId="ADAL" clId="{08760A3C-E6EB-4838-B1ED-3CB6ECB63D99}" dt="2021-02-16T20:34:47.498" v="202" actId="729"/>
        <pc:sldMkLst>
          <pc:docMk/>
          <pc:sldMk cId="3096624250" sldId="285"/>
        </pc:sldMkLst>
        <pc:spChg chg="mod">
          <ac:chgData name="Scrutchfield, Dan" userId="cb46911a-09e8-43ea-90f7-ba7e694f4003" providerId="ADAL" clId="{08760A3C-E6EB-4838-B1ED-3CB6ECB63D99}" dt="2021-02-10T22:50:45.012" v="173" actId="207"/>
          <ac:spMkLst>
            <pc:docMk/>
            <pc:sldMk cId="3096624250" sldId="285"/>
            <ac:spMk id="7" creationId="{9033847F-DB21-41DA-8969-36FDDC11421E}"/>
          </ac:spMkLst>
        </pc:spChg>
        <pc:spChg chg="mod">
          <ac:chgData name="Scrutchfield, Dan" userId="cb46911a-09e8-43ea-90f7-ba7e694f4003" providerId="ADAL" clId="{08760A3C-E6EB-4838-B1ED-3CB6ECB63D99}" dt="2021-02-10T22:50:50.013" v="174" actId="14100"/>
          <ac:spMkLst>
            <pc:docMk/>
            <pc:sldMk cId="3096624250" sldId="285"/>
            <ac:spMk id="10" creationId="{BF3B7BF2-5759-4B16-81F3-E4CE5D90189A}"/>
          </ac:spMkLst>
        </pc:spChg>
      </pc:sldChg>
      <pc:sldChg chg="modSp add mod">
        <pc:chgData name="Scrutchfield, Dan" userId="cb46911a-09e8-43ea-90f7-ba7e694f4003" providerId="ADAL" clId="{08760A3C-E6EB-4838-B1ED-3CB6ECB63D99}" dt="2021-02-24T17:44:44.939" v="1988" actId="20577"/>
        <pc:sldMkLst>
          <pc:docMk/>
          <pc:sldMk cId="1239923372" sldId="286"/>
        </pc:sldMkLst>
        <pc:spChg chg="mod">
          <ac:chgData name="Scrutchfield, Dan" userId="cb46911a-09e8-43ea-90f7-ba7e694f4003" providerId="ADAL" clId="{08760A3C-E6EB-4838-B1ED-3CB6ECB63D99}" dt="2021-02-17T14:22:49.827" v="792" actId="313"/>
          <ac:spMkLst>
            <pc:docMk/>
            <pc:sldMk cId="1239923372" sldId="286"/>
            <ac:spMk id="6" creationId="{F2AAF4D1-7CC8-4EEE-AB55-257C3B9A13D4}"/>
          </ac:spMkLst>
        </pc:spChg>
        <pc:graphicFrameChg chg="mod modGraphic">
          <ac:chgData name="Scrutchfield, Dan" userId="cb46911a-09e8-43ea-90f7-ba7e694f4003" providerId="ADAL" clId="{08760A3C-E6EB-4838-B1ED-3CB6ECB63D99}" dt="2021-02-24T17:44:44.939" v="1988" actId="20577"/>
          <ac:graphicFrameMkLst>
            <pc:docMk/>
            <pc:sldMk cId="1239923372" sldId="286"/>
            <ac:graphicFrameMk id="12" creationId="{D6A56ACB-28E5-43D3-82DB-673146BD3BCF}"/>
          </ac:graphicFrameMkLst>
        </pc:graphicFrameChg>
      </pc:sldChg>
      <pc:sldChg chg="add">
        <pc:chgData name="Scrutchfield, Dan" userId="cb46911a-09e8-43ea-90f7-ba7e694f4003" providerId="ADAL" clId="{08760A3C-E6EB-4838-B1ED-3CB6ECB63D99}" dt="2021-02-10T22:52:20.274" v="186"/>
        <pc:sldMkLst>
          <pc:docMk/>
          <pc:sldMk cId="4178278566" sldId="288"/>
        </pc:sldMkLst>
      </pc:sldChg>
      <pc:sldChg chg="add">
        <pc:chgData name="Scrutchfield, Dan" userId="cb46911a-09e8-43ea-90f7-ba7e694f4003" providerId="ADAL" clId="{08760A3C-E6EB-4838-B1ED-3CB6ECB63D99}" dt="2021-02-10T22:41:51.749" v="84"/>
        <pc:sldMkLst>
          <pc:docMk/>
          <pc:sldMk cId="3653120157" sldId="291"/>
        </pc:sldMkLst>
      </pc:sldChg>
      <pc:sldChg chg="del">
        <pc:chgData name="Scrutchfield, Dan" userId="cb46911a-09e8-43ea-90f7-ba7e694f4003" providerId="ADAL" clId="{08760A3C-E6EB-4838-B1ED-3CB6ECB63D99}" dt="2021-02-10T22:32:54.938" v="1" actId="47"/>
        <pc:sldMkLst>
          <pc:docMk/>
          <pc:sldMk cId="3405390304" sldId="1880"/>
        </pc:sldMkLst>
      </pc:sldChg>
      <pc:sldChg chg="modSp add del mod">
        <pc:chgData name="Scrutchfield, Dan" userId="cb46911a-09e8-43ea-90f7-ba7e694f4003" providerId="ADAL" clId="{08760A3C-E6EB-4838-B1ED-3CB6ECB63D99}" dt="2021-02-17T14:04:29.448" v="604" actId="313"/>
        <pc:sldMkLst>
          <pc:docMk/>
          <pc:sldMk cId="3466617961" sldId="1940"/>
        </pc:sldMkLst>
        <pc:spChg chg="mod">
          <ac:chgData name="Scrutchfield, Dan" userId="cb46911a-09e8-43ea-90f7-ba7e694f4003" providerId="ADAL" clId="{08760A3C-E6EB-4838-B1ED-3CB6ECB63D99}" dt="2021-02-17T14:04:29.448" v="604" actId="313"/>
          <ac:spMkLst>
            <pc:docMk/>
            <pc:sldMk cId="3466617961" sldId="1940"/>
            <ac:spMk id="13" creationId="{C99FD2BC-49F0-4D88-A30D-FB6D976D3CB6}"/>
          </ac:spMkLst>
        </pc:spChg>
      </pc:sldChg>
      <pc:sldChg chg="del">
        <pc:chgData name="Scrutchfield, Dan" userId="cb46911a-09e8-43ea-90f7-ba7e694f4003" providerId="ADAL" clId="{08760A3C-E6EB-4838-B1ED-3CB6ECB63D99}" dt="2021-02-10T22:39:32.734" v="74" actId="47"/>
        <pc:sldMkLst>
          <pc:docMk/>
          <pc:sldMk cId="583341379" sldId="2218"/>
        </pc:sldMkLst>
      </pc:sldChg>
      <pc:sldChg chg="addSp delSp modSp mod">
        <pc:chgData name="Scrutchfield, Dan" userId="cb46911a-09e8-43ea-90f7-ba7e694f4003" providerId="ADAL" clId="{08760A3C-E6EB-4838-B1ED-3CB6ECB63D99}" dt="2021-02-17T14:03:51.578" v="595" actId="1076"/>
        <pc:sldMkLst>
          <pc:docMk/>
          <pc:sldMk cId="2876842595" sldId="2252"/>
        </pc:sldMkLst>
        <pc:spChg chg="add del mod">
          <ac:chgData name="Scrutchfield, Dan" userId="cb46911a-09e8-43ea-90f7-ba7e694f4003" providerId="ADAL" clId="{08760A3C-E6EB-4838-B1ED-3CB6ECB63D99}" dt="2021-02-17T14:02:49.264" v="531" actId="11529"/>
          <ac:spMkLst>
            <pc:docMk/>
            <pc:sldMk cId="2876842595" sldId="2252"/>
            <ac:spMk id="2" creationId="{28B338B6-DC24-4EC5-AC64-685DFB405DC2}"/>
          </ac:spMkLst>
        </pc:spChg>
        <pc:spChg chg="add mod">
          <ac:chgData name="Scrutchfield, Dan" userId="cb46911a-09e8-43ea-90f7-ba7e694f4003" providerId="ADAL" clId="{08760A3C-E6EB-4838-B1ED-3CB6ECB63D99}" dt="2021-02-17T14:03:51.578" v="595" actId="1076"/>
          <ac:spMkLst>
            <pc:docMk/>
            <pc:sldMk cId="2876842595" sldId="2252"/>
            <ac:spMk id="3" creationId="{D7F9CA78-52A9-4E30-9E03-88F24ECDE745}"/>
          </ac:spMkLst>
        </pc:spChg>
        <pc:spChg chg="mod">
          <ac:chgData name="Scrutchfield, Dan" userId="cb46911a-09e8-43ea-90f7-ba7e694f4003" providerId="ADAL" clId="{08760A3C-E6EB-4838-B1ED-3CB6ECB63D99}" dt="2021-02-17T14:02:53.834" v="533" actId="14100"/>
          <ac:spMkLst>
            <pc:docMk/>
            <pc:sldMk cId="2876842595" sldId="2252"/>
            <ac:spMk id="4" creationId="{AA100283-43C6-401D-94D0-F52D9B450071}"/>
          </ac:spMkLst>
        </pc:spChg>
        <pc:spChg chg="add mod">
          <ac:chgData name="Scrutchfield, Dan" userId="cb46911a-09e8-43ea-90f7-ba7e694f4003" providerId="ADAL" clId="{08760A3C-E6EB-4838-B1ED-3CB6ECB63D99}" dt="2021-02-17T14:03:32.023" v="593" actId="313"/>
          <ac:spMkLst>
            <pc:docMk/>
            <pc:sldMk cId="2876842595" sldId="2252"/>
            <ac:spMk id="14" creationId="{74509AF3-80AB-412B-B754-6A232F3B71B1}"/>
          </ac:spMkLst>
        </pc:spChg>
      </pc:sldChg>
      <pc:sldChg chg="del">
        <pc:chgData name="Scrutchfield, Dan" userId="cb46911a-09e8-43ea-90f7-ba7e694f4003" providerId="ADAL" clId="{08760A3C-E6EB-4838-B1ED-3CB6ECB63D99}" dt="2021-02-10T22:39:32.734" v="74" actId="47"/>
        <pc:sldMkLst>
          <pc:docMk/>
          <pc:sldMk cId="2125652500" sldId="2261"/>
        </pc:sldMkLst>
      </pc:sldChg>
      <pc:sldChg chg="del">
        <pc:chgData name="Scrutchfield, Dan" userId="cb46911a-09e8-43ea-90f7-ba7e694f4003" providerId="ADAL" clId="{08760A3C-E6EB-4838-B1ED-3CB6ECB63D99}" dt="2021-02-10T22:39:32.734" v="74" actId="47"/>
        <pc:sldMkLst>
          <pc:docMk/>
          <pc:sldMk cId="2284446234" sldId="2270"/>
        </pc:sldMkLst>
      </pc:sldChg>
      <pc:sldChg chg="addSp delSp modSp mod">
        <pc:chgData name="Scrutchfield, Dan" userId="cb46911a-09e8-43ea-90f7-ba7e694f4003" providerId="ADAL" clId="{08760A3C-E6EB-4838-B1ED-3CB6ECB63D99}" dt="2021-02-10T22:36:55.505" v="41" actId="122"/>
        <pc:sldMkLst>
          <pc:docMk/>
          <pc:sldMk cId="2925096798" sldId="2273"/>
        </pc:sldMkLst>
        <pc:spChg chg="add mod">
          <ac:chgData name="Scrutchfield, Dan" userId="cb46911a-09e8-43ea-90f7-ba7e694f4003" providerId="ADAL" clId="{08760A3C-E6EB-4838-B1ED-3CB6ECB63D99}" dt="2021-02-10T22:36:55.505" v="41" actId="122"/>
          <ac:spMkLst>
            <pc:docMk/>
            <pc:sldMk cId="2925096798" sldId="2273"/>
            <ac:spMk id="2" creationId="{B6D7C513-93F7-4C5E-9FFF-B274876DA121}"/>
          </ac:spMkLst>
        </pc:spChg>
        <pc:spChg chg="add del mod">
          <ac:chgData name="Scrutchfield, Dan" userId="cb46911a-09e8-43ea-90f7-ba7e694f4003" providerId="ADAL" clId="{08760A3C-E6EB-4838-B1ED-3CB6ECB63D99}" dt="2021-02-10T22:35:56.810" v="29" actId="478"/>
          <ac:spMkLst>
            <pc:docMk/>
            <pc:sldMk cId="2925096798" sldId="2273"/>
            <ac:spMk id="3" creationId="{38A839B4-3CDF-4800-B47F-794BD86A3C04}"/>
          </ac:spMkLst>
        </pc:spChg>
        <pc:spChg chg="del">
          <ac:chgData name="Scrutchfield, Dan" userId="cb46911a-09e8-43ea-90f7-ba7e694f4003" providerId="ADAL" clId="{08760A3C-E6EB-4838-B1ED-3CB6ECB63D99}" dt="2021-02-10T22:35:38.487" v="24" actId="478"/>
          <ac:spMkLst>
            <pc:docMk/>
            <pc:sldMk cId="2925096798" sldId="2273"/>
            <ac:spMk id="4" creationId="{AA100283-43C6-401D-94D0-F52D9B450071}"/>
          </ac:spMkLst>
        </pc:spChg>
        <pc:spChg chg="del">
          <ac:chgData name="Scrutchfield, Dan" userId="cb46911a-09e8-43ea-90f7-ba7e694f4003" providerId="ADAL" clId="{08760A3C-E6EB-4838-B1ED-3CB6ECB63D99}" dt="2021-02-10T22:35:38.487" v="24" actId="478"/>
          <ac:spMkLst>
            <pc:docMk/>
            <pc:sldMk cId="2925096798" sldId="2273"/>
            <ac:spMk id="7" creationId="{9B1425BF-6610-481F-A791-4CFFD88EBB64}"/>
          </ac:spMkLst>
        </pc:spChg>
        <pc:spChg chg="add mod">
          <ac:chgData name="Scrutchfield, Dan" userId="cb46911a-09e8-43ea-90f7-ba7e694f4003" providerId="ADAL" clId="{08760A3C-E6EB-4838-B1ED-3CB6ECB63D99}" dt="2021-02-10T22:36:26.262" v="35" actId="207"/>
          <ac:spMkLst>
            <pc:docMk/>
            <pc:sldMk cId="2925096798" sldId="2273"/>
            <ac:spMk id="14" creationId="{C43E4C75-65BD-4CC9-BBDD-018398B74954}"/>
          </ac:spMkLst>
        </pc:spChg>
        <pc:spChg chg="add mod">
          <ac:chgData name="Scrutchfield, Dan" userId="cb46911a-09e8-43ea-90f7-ba7e694f4003" providerId="ADAL" clId="{08760A3C-E6EB-4838-B1ED-3CB6ECB63D99}" dt="2021-02-10T22:36:39.412" v="39" actId="207"/>
          <ac:spMkLst>
            <pc:docMk/>
            <pc:sldMk cId="2925096798" sldId="2273"/>
            <ac:spMk id="15" creationId="{2094621A-EC40-48C4-BB5B-692E26A20D4D}"/>
          </ac:spMkLst>
        </pc:spChg>
        <pc:spChg chg="add mod">
          <ac:chgData name="Scrutchfield, Dan" userId="cb46911a-09e8-43ea-90f7-ba7e694f4003" providerId="ADAL" clId="{08760A3C-E6EB-4838-B1ED-3CB6ECB63D99}" dt="2021-02-10T22:35:57.044" v="30"/>
          <ac:spMkLst>
            <pc:docMk/>
            <pc:sldMk cId="2925096798" sldId="2273"/>
            <ac:spMk id="18" creationId="{DEC573A9-444E-433F-8929-FEE8BD0F141E}"/>
          </ac:spMkLst>
        </pc:spChg>
        <pc:graphicFrameChg chg="add mod">
          <ac:chgData name="Scrutchfield, Dan" userId="cb46911a-09e8-43ea-90f7-ba7e694f4003" providerId="ADAL" clId="{08760A3C-E6EB-4838-B1ED-3CB6ECB63D99}" dt="2021-02-10T22:36:33.669" v="37" actId="207"/>
          <ac:graphicFrameMkLst>
            <pc:docMk/>
            <pc:sldMk cId="2925096798" sldId="2273"/>
            <ac:graphicFrameMk id="16" creationId="{C573D422-6E76-4C0A-B093-705CE264BFD2}"/>
          </ac:graphicFrameMkLst>
        </pc:graphicFrameChg>
        <pc:graphicFrameChg chg="add mod">
          <ac:chgData name="Scrutchfield, Dan" userId="cb46911a-09e8-43ea-90f7-ba7e694f4003" providerId="ADAL" clId="{08760A3C-E6EB-4838-B1ED-3CB6ECB63D99}" dt="2021-02-10T22:36:52.159" v="40" actId="207"/>
          <ac:graphicFrameMkLst>
            <pc:docMk/>
            <pc:sldMk cId="2925096798" sldId="2273"/>
            <ac:graphicFrameMk id="17" creationId="{796238C8-8843-424E-9220-AC0D04D32787}"/>
          </ac:graphicFrameMkLst>
        </pc:graphicFrameChg>
        <pc:picChg chg="del">
          <ac:chgData name="Scrutchfield, Dan" userId="cb46911a-09e8-43ea-90f7-ba7e694f4003" providerId="ADAL" clId="{08760A3C-E6EB-4838-B1ED-3CB6ECB63D99}" dt="2021-02-10T22:35:38.487" v="24" actId="478"/>
          <ac:picMkLst>
            <pc:docMk/>
            <pc:sldMk cId="2925096798" sldId="2273"/>
            <ac:picMk id="2050" creationId="{FFF3C12B-E846-4511-B872-3EB3D9CE58E8}"/>
          </ac:picMkLst>
        </pc:picChg>
      </pc:sldChg>
      <pc:sldChg chg="addSp modSp mod">
        <pc:chgData name="Scrutchfield, Dan" userId="cb46911a-09e8-43ea-90f7-ba7e694f4003" providerId="ADAL" clId="{08760A3C-E6EB-4838-B1ED-3CB6ECB63D99}" dt="2021-02-16T20:06:22.809" v="190" actId="1076"/>
        <pc:sldMkLst>
          <pc:docMk/>
          <pc:sldMk cId="3821339155" sldId="2275"/>
        </pc:sldMkLst>
        <pc:spChg chg="add mod">
          <ac:chgData name="Scrutchfield, Dan" userId="cb46911a-09e8-43ea-90f7-ba7e694f4003" providerId="ADAL" clId="{08760A3C-E6EB-4838-B1ED-3CB6ECB63D99}" dt="2021-02-10T22:33:55.938" v="9" actId="1076"/>
          <ac:spMkLst>
            <pc:docMk/>
            <pc:sldMk cId="3821339155" sldId="2275"/>
            <ac:spMk id="8" creationId="{15E40736-75E5-4F4C-BC1A-4DAD8444B718}"/>
          </ac:spMkLst>
        </pc:spChg>
        <pc:spChg chg="add mod">
          <ac:chgData name="Scrutchfield, Dan" userId="cb46911a-09e8-43ea-90f7-ba7e694f4003" providerId="ADAL" clId="{08760A3C-E6EB-4838-B1ED-3CB6ECB63D99}" dt="2021-02-10T22:33:59.122" v="11" actId="1076"/>
          <ac:spMkLst>
            <pc:docMk/>
            <pc:sldMk cId="3821339155" sldId="2275"/>
            <ac:spMk id="11" creationId="{85B52298-0A51-487C-A96E-A3A0A4495C02}"/>
          </ac:spMkLst>
        </pc:spChg>
        <pc:spChg chg="add mod">
          <ac:chgData name="Scrutchfield, Dan" userId="cb46911a-09e8-43ea-90f7-ba7e694f4003" providerId="ADAL" clId="{08760A3C-E6EB-4838-B1ED-3CB6ECB63D99}" dt="2021-02-16T20:06:22.809" v="190" actId="1076"/>
          <ac:spMkLst>
            <pc:docMk/>
            <pc:sldMk cId="3821339155" sldId="2275"/>
            <ac:spMk id="13" creationId="{2E1B960F-F046-4FAB-A277-5AFD7BB5CB87}"/>
          </ac:spMkLst>
        </pc:spChg>
        <pc:graphicFrameChg chg="modGraphic">
          <ac:chgData name="Scrutchfield, Dan" userId="cb46911a-09e8-43ea-90f7-ba7e694f4003" providerId="ADAL" clId="{08760A3C-E6EB-4838-B1ED-3CB6ECB63D99}" dt="2021-02-10T22:33:35.299" v="7" actId="14734"/>
          <ac:graphicFrameMkLst>
            <pc:docMk/>
            <pc:sldMk cId="3821339155" sldId="2275"/>
            <ac:graphicFrameMk id="5" creationId="{529D9518-ED65-4821-AEA8-6636538D8F2B}"/>
          </ac:graphicFrameMkLst>
        </pc:graphicFrameChg>
      </pc:sldChg>
      <pc:sldChg chg="modSp">
        <pc:chgData name="Scrutchfield, Dan" userId="cb46911a-09e8-43ea-90f7-ba7e694f4003" providerId="ADAL" clId="{08760A3C-E6EB-4838-B1ED-3CB6ECB63D99}" dt="2021-02-10T22:51:42.856" v="185" actId="20577"/>
        <pc:sldMkLst>
          <pc:docMk/>
          <pc:sldMk cId="3882891803" sldId="2276"/>
        </pc:sldMkLst>
        <pc:graphicFrameChg chg="mod">
          <ac:chgData name="Scrutchfield, Dan" userId="cb46911a-09e8-43ea-90f7-ba7e694f4003" providerId="ADAL" clId="{08760A3C-E6EB-4838-B1ED-3CB6ECB63D99}" dt="2021-02-10T22:51:42.856" v="185" actId="20577"/>
          <ac:graphicFrameMkLst>
            <pc:docMk/>
            <pc:sldMk cId="3882891803" sldId="2276"/>
            <ac:graphicFrameMk id="7" creationId="{35C97148-C0B9-4171-83F0-B4C0F77A9CFD}"/>
          </ac:graphicFrameMkLst>
        </pc:graphicFrameChg>
      </pc:sldChg>
      <pc:sldChg chg="modSp mod">
        <pc:chgData name="Scrutchfield, Dan" userId="cb46911a-09e8-43ea-90f7-ba7e694f4003" providerId="ADAL" clId="{08760A3C-E6EB-4838-B1ED-3CB6ECB63D99}" dt="2021-02-17T14:04:19.996" v="596" actId="313"/>
        <pc:sldMkLst>
          <pc:docMk/>
          <pc:sldMk cId="3141909147" sldId="2277"/>
        </pc:sldMkLst>
        <pc:spChg chg="mod">
          <ac:chgData name="Scrutchfield, Dan" userId="cb46911a-09e8-43ea-90f7-ba7e694f4003" providerId="ADAL" clId="{08760A3C-E6EB-4838-B1ED-3CB6ECB63D99}" dt="2021-02-17T14:04:19.996" v="596" actId="313"/>
          <ac:spMkLst>
            <pc:docMk/>
            <pc:sldMk cId="3141909147" sldId="2277"/>
            <ac:spMk id="13" creationId="{C99FD2BC-49F0-4D88-A30D-FB6D976D3CB6}"/>
          </ac:spMkLst>
        </pc:spChg>
      </pc:sldChg>
      <pc:sldChg chg="del">
        <pc:chgData name="Scrutchfield, Dan" userId="cb46911a-09e8-43ea-90f7-ba7e694f4003" providerId="ADAL" clId="{08760A3C-E6EB-4838-B1ED-3CB6ECB63D99}" dt="2021-02-10T22:37:36.679" v="46" actId="47"/>
        <pc:sldMkLst>
          <pc:docMk/>
          <pc:sldMk cId="599878674" sldId="2278"/>
        </pc:sldMkLst>
      </pc:sldChg>
      <pc:sldChg chg="del">
        <pc:chgData name="Scrutchfield, Dan" userId="cb46911a-09e8-43ea-90f7-ba7e694f4003" providerId="ADAL" clId="{08760A3C-E6EB-4838-B1ED-3CB6ECB63D99}" dt="2021-02-10T22:39:32.734" v="74" actId="47"/>
        <pc:sldMkLst>
          <pc:docMk/>
          <pc:sldMk cId="974623859" sldId="2281"/>
        </pc:sldMkLst>
      </pc:sldChg>
      <pc:sldChg chg="del">
        <pc:chgData name="Scrutchfield, Dan" userId="cb46911a-09e8-43ea-90f7-ba7e694f4003" providerId="ADAL" clId="{08760A3C-E6EB-4838-B1ED-3CB6ECB63D99}" dt="2021-02-10T22:39:32.734" v="74" actId="47"/>
        <pc:sldMkLst>
          <pc:docMk/>
          <pc:sldMk cId="324147880" sldId="2282"/>
        </pc:sldMkLst>
      </pc:sldChg>
      <pc:sldChg chg="addSp delSp modSp add">
        <pc:chgData name="Scrutchfield, Dan" userId="cb46911a-09e8-43ea-90f7-ba7e694f4003" providerId="ADAL" clId="{08760A3C-E6EB-4838-B1ED-3CB6ECB63D99}" dt="2021-02-10T22:38:09.442" v="55"/>
        <pc:sldMkLst>
          <pc:docMk/>
          <pc:sldMk cId="2616599409" sldId="2283"/>
        </pc:sldMkLst>
        <pc:spChg chg="add del mod">
          <ac:chgData name="Scrutchfield, Dan" userId="cb46911a-09e8-43ea-90f7-ba7e694f4003" providerId="ADAL" clId="{08760A3C-E6EB-4838-B1ED-3CB6ECB63D99}" dt="2021-02-10T22:38:09.442" v="55"/>
          <ac:spMkLst>
            <pc:docMk/>
            <pc:sldMk cId="2616599409" sldId="2283"/>
            <ac:spMk id="14" creationId="{AD8E9A00-B662-4354-A7CA-BF4CB7FE59FA}"/>
          </ac:spMkLst>
        </pc:spChg>
      </pc:sldChg>
      <pc:sldChg chg="modSp add mod">
        <pc:chgData name="Scrutchfield, Dan" userId="cb46911a-09e8-43ea-90f7-ba7e694f4003" providerId="ADAL" clId="{08760A3C-E6EB-4838-B1ED-3CB6ECB63D99}" dt="2021-02-17T14:04:21.064" v="597" actId="313"/>
        <pc:sldMkLst>
          <pc:docMk/>
          <pc:sldMk cId="3066251039" sldId="2284"/>
        </pc:sldMkLst>
        <pc:spChg chg="mod">
          <ac:chgData name="Scrutchfield, Dan" userId="cb46911a-09e8-43ea-90f7-ba7e694f4003" providerId="ADAL" clId="{08760A3C-E6EB-4838-B1ED-3CB6ECB63D99}" dt="2021-02-17T14:04:21.064" v="597" actId="313"/>
          <ac:spMkLst>
            <pc:docMk/>
            <pc:sldMk cId="3066251039" sldId="2284"/>
            <ac:spMk id="13" creationId="{C99FD2BC-49F0-4D88-A30D-FB6D976D3CB6}"/>
          </ac:spMkLst>
        </pc:spChg>
        <pc:spChg chg="mod">
          <ac:chgData name="Scrutchfield, Dan" userId="cb46911a-09e8-43ea-90f7-ba7e694f4003" providerId="ADAL" clId="{08760A3C-E6EB-4838-B1ED-3CB6ECB63D99}" dt="2021-02-10T22:35:17.091" v="21" actId="14100"/>
          <ac:spMkLst>
            <pc:docMk/>
            <pc:sldMk cId="3066251039" sldId="2284"/>
            <ac:spMk id="15" creationId="{8136DBFA-450B-43CA-B37E-F5B548B97F53}"/>
          </ac:spMkLst>
        </pc:spChg>
      </pc:sldChg>
      <pc:sldChg chg="new del">
        <pc:chgData name="Scrutchfield, Dan" userId="cb46911a-09e8-43ea-90f7-ba7e694f4003" providerId="ADAL" clId="{08760A3C-E6EB-4838-B1ED-3CB6ECB63D99}" dt="2021-02-10T22:35:32.093" v="23" actId="680"/>
        <pc:sldMkLst>
          <pc:docMk/>
          <pc:sldMk cId="328160573" sldId="2285"/>
        </pc:sldMkLst>
      </pc:sldChg>
      <pc:sldChg chg="modSp add mod">
        <pc:chgData name="Scrutchfield, Dan" userId="cb46911a-09e8-43ea-90f7-ba7e694f4003" providerId="ADAL" clId="{08760A3C-E6EB-4838-B1ED-3CB6ECB63D99}" dt="2021-02-17T14:04:21.956" v="598" actId="313"/>
        <pc:sldMkLst>
          <pc:docMk/>
          <pc:sldMk cId="641491248" sldId="2285"/>
        </pc:sldMkLst>
        <pc:spChg chg="mod">
          <ac:chgData name="Scrutchfield, Dan" userId="cb46911a-09e8-43ea-90f7-ba7e694f4003" providerId="ADAL" clId="{08760A3C-E6EB-4838-B1ED-3CB6ECB63D99}" dt="2021-02-17T14:04:21.956" v="598" actId="313"/>
          <ac:spMkLst>
            <pc:docMk/>
            <pc:sldMk cId="641491248" sldId="2285"/>
            <ac:spMk id="13" creationId="{C99FD2BC-49F0-4D88-A30D-FB6D976D3CB6}"/>
          </ac:spMkLst>
        </pc:spChg>
        <pc:spChg chg="mod">
          <ac:chgData name="Scrutchfield, Dan" userId="cb46911a-09e8-43ea-90f7-ba7e694f4003" providerId="ADAL" clId="{08760A3C-E6EB-4838-B1ED-3CB6ECB63D99}" dt="2021-02-10T22:39:21.175" v="73" actId="1076"/>
          <ac:spMkLst>
            <pc:docMk/>
            <pc:sldMk cId="641491248" sldId="2285"/>
            <ac:spMk id="15" creationId="{8136DBFA-450B-43CA-B37E-F5B548B97F53}"/>
          </ac:spMkLst>
        </pc:spChg>
      </pc:sldChg>
      <pc:sldChg chg="add del">
        <pc:chgData name="Scrutchfield, Dan" userId="cb46911a-09e8-43ea-90f7-ba7e694f4003" providerId="ADAL" clId="{08760A3C-E6EB-4838-B1ED-3CB6ECB63D99}" dt="2021-02-10T22:37:16.415" v="43" actId="47"/>
        <pc:sldMkLst>
          <pc:docMk/>
          <pc:sldMk cId="2913064659" sldId="2285"/>
        </pc:sldMkLst>
      </pc:sldChg>
      <pc:sldChg chg="add del">
        <pc:chgData name="Scrutchfield, Dan" userId="cb46911a-09e8-43ea-90f7-ba7e694f4003" providerId="ADAL" clId="{08760A3C-E6EB-4838-B1ED-3CB6ECB63D99}" dt="2021-02-10T22:37:17.061" v="44" actId="47"/>
        <pc:sldMkLst>
          <pc:docMk/>
          <pc:sldMk cId="2917425335" sldId="2286"/>
        </pc:sldMkLst>
      </pc:sldChg>
      <pc:sldChg chg="addSp delSp modSp add mod">
        <pc:chgData name="Scrutchfield, Dan" userId="cb46911a-09e8-43ea-90f7-ba7e694f4003" providerId="ADAL" clId="{08760A3C-E6EB-4838-B1ED-3CB6ECB63D99}" dt="2021-02-17T14:04:22.673" v="599" actId="313"/>
        <pc:sldMkLst>
          <pc:docMk/>
          <pc:sldMk cId="3685677235" sldId="2286"/>
        </pc:sldMkLst>
        <pc:spChg chg="mod">
          <ac:chgData name="Scrutchfield, Dan" userId="cb46911a-09e8-43ea-90f7-ba7e694f4003" providerId="ADAL" clId="{08760A3C-E6EB-4838-B1ED-3CB6ECB63D99}" dt="2021-02-17T14:04:22.673" v="599" actId="313"/>
          <ac:spMkLst>
            <pc:docMk/>
            <pc:sldMk cId="3685677235" sldId="2286"/>
            <ac:spMk id="13" creationId="{C99FD2BC-49F0-4D88-A30D-FB6D976D3CB6}"/>
          </ac:spMkLst>
        </pc:spChg>
        <pc:spChg chg="mod">
          <ac:chgData name="Scrutchfield, Dan" userId="cb46911a-09e8-43ea-90f7-ba7e694f4003" providerId="ADAL" clId="{08760A3C-E6EB-4838-B1ED-3CB6ECB63D99}" dt="2021-02-10T22:41:23.188" v="77" actId="1076"/>
          <ac:spMkLst>
            <pc:docMk/>
            <pc:sldMk cId="3685677235" sldId="2286"/>
            <ac:spMk id="15" creationId="{8136DBFA-450B-43CA-B37E-F5B548B97F53}"/>
          </ac:spMkLst>
        </pc:spChg>
        <pc:picChg chg="add del mod">
          <ac:chgData name="Scrutchfield, Dan" userId="cb46911a-09e8-43ea-90f7-ba7e694f4003" providerId="ADAL" clId="{08760A3C-E6EB-4838-B1ED-3CB6ECB63D99}" dt="2021-02-10T22:41:35.720" v="81"/>
          <ac:picMkLst>
            <pc:docMk/>
            <pc:sldMk cId="3685677235" sldId="2286"/>
            <ac:picMk id="21" creationId="{C45792B1-3331-47DC-A511-8C32CC297E12}"/>
          </ac:picMkLst>
        </pc:picChg>
        <pc:picChg chg="add del mod">
          <ac:chgData name="Scrutchfield, Dan" userId="cb46911a-09e8-43ea-90f7-ba7e694f4003" providerId="ADAL" clId="{08760A3C-E6EB-4838-B1ED-3CB6ECB63D99}" dt="2021-02-10T22:41:40.163" v="83"/>
          <ac:picMkLst>
            <pc:docMk/>
            <pc:sldMk cId="3685677235" sldId="2286"/>
            <ac:picMk id="22" creationId="{B95B1B56-45B4-4EAB-A258-4E636FD90B1E}"/>
          </ac:picMkLst>
        </pc:picChg>
      </pc:sldChg>
      <pc:sldChg chg="addSp delSp modSp add del mod">
        <pc:chgData name="Scrutchfield, Dan" userId="cb46911a-09e8-43ea-90f7-ba7e694f4003" providerId="ADAL" clId="{08760A3C-E6EB-4838-B1ED-3CB6ECB63D99}" dt="2021-02-10T22:42:46.361" v="110" actId="1076"/>
        <pc:sldMkLst>
          <pc:docMk/>
          <pc:sldMk cId="1477143926" sldId="2287"/>
        </pc:sldMkLst>
        <pc:spChg chg="add del mod">
          <ac:chgData name="Scrutchfield, Dan" userId="cb46911a-09e8-43ea-90f7-ba7e694f4003" providerId="ADAL" clId="{08760A3C-E6EB-4838-B1ED-3CB6ECB63D99}" dt="2021-02-10T22:42:31.955" v="106" actId="478"/>
          <ac:spMkLst>
            <pc:docMk/>
            <pc:sldMk cId="1477143926" sldId="2287"/>
            <ac:spMk id="3" creationId="{1E70A27A-7C27-4431-9AF4-99B057C68766}"/>
          </ac:spMkLst>
        </pc:spChg>
        <pc:spChg chg="del">
          <ac:chgData name="Scrutchfield, Dan" userId="cb46911a-09e8-43ea-90f7-ba7e694f4003" providerId="ADAL" clId="{08760A3C-E6EB-4838-B1ED-3CB6ECB63D99}" dt="2021-02-10T22:42:26.746" v="102" actId="478"/>
          <ac:spMkLst>
            <pc:docMk/>
            <pc:sldMk cId="1477143926" sldId="2287"/>
            <ac:spMk id="4" creationId="{AA100283-43C6-401D-94D0-F52D9B450071}"/>
          </ac:spMkLst>
        </pc:spChg>
        <pc:spChg chg="del">
          <ac:chgData name="Scrutchfield, Dan" userId="cb46911a-09e8-43ea-90f7-ba7e694f4003" providerId="ADAL" clId="{08760A3C-E6EB-4838-B1ED-3CB6ECB63D99}" dt="2021-02-10T22:42:25.124" v="101" actId="478"/>
          <ac:spMkLst>
            <pc:docMk/>
            <pc:sldMk cId="1477143926" sldId="2287"/>
            <ac:spMk id="5" creationId="{48820C47-A0EB-4EEF-9054-FE1BF797C77F}"/>
          </ac:spMkLst>
        </pc:spChg>
        <pc:spChg chg="del">
          <ac:chgData name="Scrutchfield, Dan" userId="cb46911a-09e8-43ea-90f7-ba7e694f4003" providerId="ADAL" clId="{08760A3C-E6EB-4838-B1ED-3CB6ECB63D99}" dt="2021-02-10T22:42:22.648" v="100" actId="478"/>
          <ac:spMkLst>
            <pc:docMk/>
            <pc:sldMk cId="1477143926" sldId="2287"/>
            <ac:spMk id="7" creationId="{9B1425BF-6610-481F-A791-4CFFD88EBB64}"/>
          </ac:spMkLst>
        </pc:spChg>
        <pc:spChg chg="add del mod">
          <ac:chgData name="Scrutchfield, Dan" userId="cb46911a-09e8-43ea-90f7-ba7e694f4003" providerId="ADAL" clId="{08760A3C-E6EB-4838-B1ED-3CB6ECB63D99}" dt="2021-02-10T22:42:28.247" v="103" actId="478"/>
          <ac:spMkLst>
            <pc:docMk/>
            <pc:sldMk cId="1477143926" sldId="2287"/>
            <ac:spMk id="10" creationId="{44303161-FD6A-4537-A6F4-309E2F7F4CC5}"/>
          </ac:spMkLst>
        </pc:spChg>
        <pc:spChg chg="add del mod">
          <ac:chgData name="Scrutchfield, Dan" userId="cb46911a-09e8-43ea-90f7-ba7e694f4003" providerId="ADAL" clId="{08760A3C-E6EB-4838-B1ED-3CB6ECB63D99}" dt="2021-02-10T22:42:29.786" v="104" actId="478"/>
          <ac:spMkLst>
            <pc:docMk/>
            <pc:sldMk cId="1477143926" sldId="2287"/>
            <ac:spMk id="15" creationId="{AE68AA79-81D3-4977-A3BE-D3AC40A76ADB}"/>
          </ac:spMkLst>
        </pc:spChg>
        <pc:spChg chg="add del mod">
          <ac:chgData name="Scrutchfield, Dan" userId="cb46911a-09e8-43ea-90f7-ba7e694f4003" providerId="ADAL" clId="{08760A3C-E6EB-4838-B1ED-3CB6ECB63D99}" dt="2021-02-10T22:42:39.435" v="108"/>
          <ac:spMkLst>
            <pc:docMk/>
            <pc:sldMk cId="1477143926" sldId="2287"/>
            <ac:spMk id="18" creationId="{51EE2F6F-C8C9-4E2A-A5E5-5E0B7C1C970F}"/>
          </ac:spMkLst>
        </pc:spChg>
        <pc:spChg chg="add del mod">
          <ac:chgData name="Scrutchfield, Dan" userId="cb46911a-09e8-43ea-90f7-ba7e694f4003" providerId="ADAL" clId="{08760A3C-E6EB-4838-B1ED-3CB6ECB63D99}" dt="2021-02-10T22:42:39.435" v="108"/>
          <ac:spMkLst>
            <pc:docMk/>
            <pc:sldMk cId="1477143926" sldId="2287"/>
            <ac:spMk id="19" creationId="{4D3DFFA7-1879-4AA5-8AEE-727CE5644A3F}"/>
          </ac:spMkLst>
        </pc:spChg>
        <pc:spChg chg="add del mod">
          <ac:chgData name="Scrutchfield, Dan" userId="cb46911a-09e8-43ea-90f7-ba7e694f4003" providerId="ADAL" clId="{08760A3C-E6EB-4838-B1ED-3CB6ECB63D99}" dt="2021-02-10T22:42:39.435" v="108"/>
          <ac:spMkLst>
            <pc:docMk/>
            <pc:sldMk cId="1477143926" sldId="2287"/>
            <ac:spMk id="20" creationId="{DB255F3A-8E70-4F32-ACE3-69F2977CE498}"/>
          </ac:spMkLst>
        </pc:spChg>
        <pc:spChg chg="add del mod">
          <ac:chgData name="Scrutchfield, Dan" userId="cb46911a-09e8-43ea-90f7-ba7e694f4003" providerId="ADAL" clId="{08760A3C-E6EB-4838-B1ED-3CB6ECB63D99}" dt="2021-02-10T22:42:39.435" v="108"/>
          <ac:spMkLst>
            <pc:docMk/>
            <pc:sldMk cId="1477143926" sldId="2287"/>
            <ac:spMk id="21" creationId="{BCD692CD-13BC-4C4A-8558-670FDD7FCAAF}"/>
          </ac:spMkLst>
        </pc:spChg>
        <pc:spChg chg="add del mod">
          <ac:chgData name="Scrutchfield, Dan" userId="cb46911a-09e8-43ea-90f7-ba7e694f4003" providerId="ADAL" clId="{08760A3C-E6EB-4838-B1ED-3CB6ECB63D99}" dt="2021-02-10T22:42:39.435" v="108"/>
          <ac:spMkLst>
            <pc:docMk/>
            <pc:sldMk cId="1477143926" sldId="2287"/>
            <ac:spMk id="23" creationId="{3DE73B65-8C1E-432E-A72F-AD12A37F8C46}"/>
          </ac:spMkLst>
        </pc:spChg>
        <pc:spChg chg="add del mod">
          <ac:chgData name="Scrutchfield, Dan" userId="cb46911a-09e8-43ea-90f7-ba7e694f4003" providerId="ADAL" clId="{08760A3C-E6EB-4838-B1ED-3CB6ECB63D99}" dt="2021-02-10T22:42:39.435" v="108"/>
          <ac:spMkLst>
            <pc:docMk/>
            <pc:sldMk cId="1477143926" sldId="2287"/>
            <ac:spMk id="24" creationId="{A988BCFD-8C6D-4AFE-91CF-A22838948729}"/>
          </ac:spMkLst>
        </pc:spChg>
        <pc:spChg chg="add mod">
          <ac:chgData name="Scrutchfield, Dan" userId="cb46911a-09e8-43ea-90f7-ba7e694f4003" providerId="ADAL" clId="{08760A3C-E6EB-4838-B1ED-3CB6ECB63D99}" dt="2021-02-10T22:42:46.361" v="110" actId="1076"/>
          <ac:spMkLst>
            <pc:docMk/>
            <pc:sldMk cId="1477143926" sldId="2287"/>
            <ac:spMk id="26" creationId="{91ED2990-84C1-47B8-A72C-88D564A58245}"/>
          </ac:spMkLst>
        </pc:spChg>
        <pc:spChg chg="add mod">
          <ac:chgData name="Scrutchfield, Dan" userId="cb46911a-09e8-43ea-90f7-ba7e694f4003" providerId="ADAL" clId="{08760A3C-E6EB-4838-B1ED-3CB6ECB63D99}" dt="2021-02-10T22:42:46.361" v="110" actId="1076"/>
          <ac:spMkLst>
            <pc:docMk/>
            <pc:sldMk cId="1477143926" sldId="2287"/>
            <ac:spMk id="27" creationId="{883EF1A9-1104-49C3-8935-1CBA2F21BE27}"/>
          </ac:spMkLst>
        </pc:spChg>
        <pc:spChg chg="add mod">
          <ac:chgData name="Scrutchfield, Dan" userId="cb46911a-09e8-43ea-90f7-ba7e694f4003" providerId="ADAL" clId="{08760A3C-E6EB-4838-B1ED-3CB6ECB63D99}" dt="2021-02-10T22:42:46.361" v="110" actId="1076"/>
          <ac:spMkLst>
            <pc:docMk/>
            <pc:sldMk cId="1477143926" sldId="2287"/>
            <ac:spMk id="28" creationId="{812BC86C-1CF3-4034-BB00-981852AF3917}"/>
          </ac:spMkLst>
        </pc:spChg>
        <pc:spChg chg="add mod">
          <ac:chgData name="Scrutchfield, Dan" userId="cb46911a-09e8-43ea-90f7-ba7e694f4003" providerId="ADAL" clId="{08760A3C-E6EB-4838-B1ED-3CB6ECB63D99}" dt="2021-02-10T22:42:46.361" v="110" actId="1076"/>
          <ac:spMkLst>
            <pc:docMk/>
            <pc:sldMk cId="1477143926" sldId="2287"/>
            <ac:spMk id="29" creationId="{8FD78A40-7D5D-434C-90AD-BD1EE1582738}"/>
          </ac:spMkLst>
        </pc:spChg>
        <pc:spChg chg="add mod">
          <ac:chgData name="Scrutchfield, Dan" userId="cb46911a-09e8-43ea-90f7-ba7e694f4003" providerId="ADAL" clId="{08760A3C-E6EB-4838-B1ED-3CB6ECB63D99}" dt="2021-02-10T22:42:46.361" v="110" actId="1076"/>
          <ac:spMkLst>
            <pc:docMk/>
            <pc:sldMk cId="1477143926" sldId="2287"/>
            <ac:spMk id="30" creationId="{EDA3006F-6233-4CC2-90FF-971443A804F6}"/>
          </ac:spMkLst>
        </pc:spChg>
        <pc:spChg chg="add mod">
          <ac:chgData name="Scrutchfield, Dan" userId="cb46911a-09e8-43ea-90f7-ba7e694f4003" providerId="ADAL" clId="{08760A3C-E6EB-4838-B1ED-3CB6ECB63D99}" dt="2021-02-10T22:42:46.361" v="110" actId="1076"/>
          <ac:spMkLst>
            <pc:docMk/>
            <pc:sldMk cId="1477143926" sldId="2287"/>
            <ac:spMk id="31" creationId="{18258055-6CAE-43C0-9BD6-9B809B790F90}"/>
          </ac:spMkLst>
        </pc:spChg>
        <pc:graphicFrameChg chg="add mod">
          <ac:chgData name="Scrutchfield, Dan" userId="cb46911a-09e8-43ea-90f7-ba7e694f4003" providerId="ADAL" clId="{08760A3C-E6EB-4838-B1ED-3CB6ECB63D99}" dt="2021-02-10T22:42:46.361" v="110" actId="1076"/>
          <ac:graphicFrameMkLst>
            <pc:docMk/>
            <pc:sldMk cId="1477143926" sldId="2287"/>
            <ac:graphicFrameMk id="25" creationId="{15853E77-17ED-4BB6-B27D-823BF5A9DE35}"/>
          </ac:graphicFrameMkLst>
        </pc:graphicFrameChg>
        <pc:picChg chg="del">
          <ac:chgData name="Scrutchfield, Dan" userId="cb46911a-09e8-43ea-90f7-ba7e694f4003" providerId="ADAL" clId="{08760A3C-E6EB-4838-B1ED-3CB6ECB63D99}" dt="2021-02-10T22:42:30.465" v="105" actId="478"/>
          <ac:picMkLst>
            <pc:docMk/>
            <pc:sldMk cId="1477143926" sldId="2287"/>
            <ac:picMk id="1026" creationId="{3E3BEC63-A8BA-450E-8146-7E2FD5DD3B1E}"/>
          </ac:picMkLst>
        </pc:picChg>
      </pc:sldChg>
      <pc:sldChg chg="add del">
        <pc:chgData name="Scrutchfield, Dan" userId="cb46911a-09e8-43ea-90f7-ba7e694f4003" providerId="ADAL" clId="{08760A3C-E6EB-4838-B1ED-3CB6ECB63D99}" dt="2021-02-10T22:37:17.789" v="45" actId="47"/>
        <pc:sldMkLst>
          <pc:docMk/>
          <pc:sldMk cId="1634703312" sldId="2287"/>
        </pc:sldMkLst>
      </pc:sldChg>
      <pc:sldChg chg="new del">
        <pc:chgData name="Scrutchfield, Dan" userId="cb46911a-09e8-43ea-90f7-ba7e694f4003" providerId="ADAL" clId="{08760A3C-E6EB-4838-B1ED-3CB6ECB63D99}" dt="2021-02-10T22:42:00.082" v="96" actId="680"/>
        <pc:sldMkLst>
          <pc:docMk/>
          <pc:sldMk cId="3903378492" sldId="2287"/>
        </pc:sldMkLst>
      </pc:sldChg>
      <pc:sldChg chg="addSp delSp modSp add mod">
        <pc:chgData name="Scrutchfield, Dan" userId="cb46911a-09e8-43ea-90f7-ba7e694f4003" providerId="ADAL" clId="{08760A3C-E6EB-4838-B1ED-3CB6ECB63D99}" dt="2021-02-10T22:43:22.950" v="115" actId="1076"/>
        <pc:sldMkLst>
          <pc:docMk/>
          <pc:sldMk cId="1540786919" sldId="2288"/>
        </pc:sldMkLst>
        <pc:spChg chg="add del mod">
          <ac:chgData name="Scrutchfield, Dan" userId="cb46911a-09e8-43ea-90f7-ba7e694f4003" providerId="ADAL" clId="{08760A3C-E6EB-4838-B1ED-3CB6ECB63D99}" dt="2021-02-10T22:43:09.951" v="113" actId="478"/>
          <ac:spMkLst>
            <pc:docMk/>
            <pc:sldMk cId="1540786919" sldId="2288"/>
            <ac:spMk id="3" creationId="{6C358695-D09A-479C-BA18-FD28F86CFDA6}"/>
          </ac:spMkLst>
        </pc:spChg>
        <pc:spChg chg="add mod">
          <ac:chgData name="Scrutchfield, Dan" userId="cb46911a-09e8-43ea-90f7-ba7e694f4003" providerId="ADAL" clId="{08760A3C-E6EB-4838-B1ED-3CB6ECB63D99}" dt="2021-02-10T22:43:22.950" v="115" actId="1076"/>
          <ac:spMkLst>
            <pc:docMk/>
            <pc:sldMk cId="1540786919" sldId="2288"/>
            <ac:spMk id="18" creationId="{0EA233D5-67E6-4356-B730-6235637690E6}"/>
          </ac:spMkLst>
        </pc:spChg>
        <pc:spChg chg="add mod">
          <ac:chgData name="Scrutchfield, Dan" userId="cb46911a-09e8-43ea-90f7-ba7e694f4003" providerId="ADAL" clId="{08760A3C-E6EB-4838-B1ED-3CB6ECB63D99}" dt="2021-02-10T22:43:22.950" v="115" actId="1076"/>
          <ac:spMkLst>
            <pc:docMk/>
            <pc:sldMk cId="1540786919" sldId="2288"/>
            <ac:spMk id="19" creationId="{816884B0-8914-40A5-9685-A220F9A4CD14}"/>
          </ac:spMkLst>
        </pc:spChg>
        <pc:spChg chg="add mod">
          <ac:chgData name="Scrutchfield, Dan" userId="cb46911a-09e8-43ea-90f7-ba7e694f4003" providerId="ADAL" clId="{08760A3C-E6EB-4838-B1ED-3CB6ECB63D99}" dt="2021-02-10T22:43:22.950" v="115" actId="1076"/>
          <ac:spMkLst>
            <pc:docMk/>
            <pc:sldMk cId="1540786919" sldId="2288"/>
            <ac:spMk id="20" creationId="{7952E370-CC8C-4E98-973A-B973A361663E}"/>
          </ac:spMkLst>
        </pc:spChg>
        <pc:spChg chg="add mod">
          <ac:chgData name="Scrutchfield, Dan" userId="cb46911a-09e8-43ea-90f7-ba7e694f4003" providerId="ADAL" clId="{08760A3C-E6EB-4838-B1ED-3CB6ECB63D99}" dt="2021-02-10T22:43:22.950" v="115" actId="1076"/>
          <ac:spMkLst>
            <pc:docMk/>
            <pc:sldMk cId="1540786919" sldId="2288"/>
            <ac:spMk id="21" creationId="{1B3CDAD0-83D5-44AA-976F-291A8669A0EF}"/>
          </ac:spMkLst>
        </pc:spChg>
        <pc:spChg chg="add mod">
          <ac:chgData name="Scrutchfield, Dan" userId="cb46911a-09e8-43ea-90f7-ba7e694f4003" providerId="ADAL" clId="{08760A3C-E6EB-4838-B1ED-3CB6ECB63D99}" dt="2021-02-10T22:43:22.950" v="115" actId="1076"/>
          <ac:spMkLst>
            <pc:docMk/>
            <pc:sldMk cId="1540786919" sldId="2288"/>
            <ac:spMk id="23" creationId="{73316409-AFFA-4EDF-AB69-AB91802439CC}"/>
          </ac:spMkLst>
        </pc:spChg>
        <pc:spChg chg="add mod">
          <ac:chgData name="Scrutchfield, Dan" userId="cb46911a-09e8-43ea-90f7-ba7e694f4003" providerId="ADAL" clId="{08760A3C-E6EB-4838-B1ED-3CB6ECB63D99}" dt="2021-02-10T22:43:22.950" v="115" actId="1076"/>
          <ac:spMkLst>
            <pc:docMk/>
            <pc:sldMk cId="1540786919" sldId="2288"/>
            <ac:spMk id="24" creationId="{EDFFA8FC-7E50-44EF-BA99-29ACE97C5940}"/>
          </ac:spMkLst>
        </pc:spChg>
        <pc:spChg chg="del">
          <ac:chgData name="Scrutchfield, Dan" userId="cb46911a-09e8-43ea-90f7-ba7e694f4003" providerId="ADAL" clId="{08760A3C-E6EB-4838-B1ED-3CB6ECB63D99}" dt="2021-02-10T22:43:07.414" v="112" actId="478"/>
          <ac:spMkLst>
            <pc:docMk/>
            <pc:sldMk cId="1540786919" sldId="2288"/>
            <ac:spMk id="26" creationId="{91ED2990-84C1-47B8-A72C-88D564A58245}"/>
          </ac:spMkLst>
        </pc:spChg>
        <pc:spChg chg="del">
          <ac:chgData name="Scrutchfield, Dan" userId="cb46911a-09e8-43ea-90f7-ba7e694f4003" providerId="ADAL" clId="{08760A3C-E6EB-4838-B1ED-3CB6ECB63D99}" dt="2021-02-10T22:43:07.414" v="112" actId="478"/>
          <ac:spMkLst>
            <pc:docMk/>
            <pc:sldMk cId="1540786919" sldId="2288"/>
            <ac:spMk id="27" creationId="{883EF1A9-1104-49C3-8935-1CBA2F21BE27}"/>
          </ac:spMkLst>
        </pc:spChg>
        <pc:spChg chg="del">
          <ac:chgData name="Scrutchfield, Dan" userId="cb46911a-09e8-43ea-90f7-ba7e694f4003" providerId="ADAL" clId="{08760A3C-E6EB-4838-B1ED-3CB6ECB63D99}" dt="2021-02-10T22:43:07.414" v="112" actId="478"/>
          <ac:spMkLst>
            <pc:docMk/>
            <pc:sldMk cId="1540786919" sldId="2288"/>
            <ac:spMk id="28" creationId="{812BC86C-1CF3-4034-BB00-981852AF3917}"/>
          </ac:spMkLst>
        </pc:spChg>
        <pc:spChg chg="del">
          <ac:chgData name="Scrutchfield, Dan" userId="cb46911a-09e8-43ea-90f7-ba7e694f4003" providerId="ADAL" clId="{08760A3C-E6EB-4838-B1ED-3CB6ECB63D99}" dt="2021-02-10T22:43:07.414" v="112" actId="478"/>
          <ac:spMkLst>
            <pc:docMk/>
            <pc:sldMk cId="1540786919" sldId="2288"/>
            <ac:spMk id="29" creationId="{8FD78A40-7D5D-434C-90AD-BD1EE1582738}"/>
          </ac:spMkLst>
        </pc:spChg>
        <pc:spChg chg="del">
          <ac:chgData name="Scrutchfield, Dan" userId="cb46911a-09e8-43ea-90f7-ba7e694f4003" providerId="ADAL" clId="{08760A3C-E6EB-4838-B1ED-3CB6ECB63D99}" dt="2021-02-10T22:43:07.414" v="112" actId="478"/>
          <ac:spMkLst>
            <pc:docMk/>
            <pc:sldMk cId="1540786919" sldId="2288"/>
            <ac:spMk id="30" creationId="{EDA3006F-6233-4CC2-90FF-971443A804F6}"/>
          </ac:spMkLst>
        </pc:spChg>
        <pc:spChg chg="del">
          <ac:chgData name="Scrutchfield, Dan" userId="cb46911a-09e8-43ea-90f7-ba7e694f4003" providerId="ADAL" clId="{08760A3C-E6EB-4838-B1ED-3CB6ECB63D99}" dt="2021-02-10T22:43:07.414" v="112" actId="478"/>
          <ac:spMkLst>
            <pc:docMk/>
            <pc:sldMk cId="1540786919" sldId="2288"/>
            <ac:spMk id="31" creationId="{18258055-6CAE-43C0-9BD6-9B809B790F90}"/>
          </ac:spMkLst>
        </pc:spChg>
        <pc:graphicFrameChg chg="add mod">
          <ac:chgData name="Scrutchfield, Dan" userId="cb46911a-09e8-43ea-90f7-ba7e694f4003" providerId="ADAL" clId="{08760A3C-E6EB-4838-B1ED-3CB6ECB63D99}" dt="2021-02-10T22:43:22.950" v="115" actId="1076"/>
          <ac:graphicFrameMkLst>
            <pc:docMk/>
            <pc:sldMk cId="1540786919" sldId="2288"/>
            <ac:graphicFrameMk id="17" creationId="{8A636349-7EDD-4D93-A48D-C81A6A81865D}"/>
          </ac:graphicFrameMkLst>
        </pc:graphicFrameChg>
        <pc:graphicFrameChg chg="del">
          <ac:chgData name="Scrutchfield, Dan" userId="cb46911a-09e8-43ea-90f7-ba7e694f4003" providerId="ADAL" clId="{08760A3C-E6EB-4838-B1ED-3CB6ECB63D99}" dt="2021-02-10T22:43:07.414" v="112" actId="478"/>
          <ac:graphicFrameMkLst>
            <pc:docMk/>
            <pc:sldMk cId="1540786919" sldId="2288"/>
            <ac:graphicFrameMk id="25" creationId="{15853E77-17ED-4BB6-B27D-823BF5A9DE35}"/>
          </ac:graphicFrameMkLst>
        </pc:graphicFrameChg>
      </pc:sldChg>
      <pc:sldChg chg="new del">
        <pc:chgData name="Scrutchfield, Dan" userId="cb46911a-09e8-43ea-90f7-ba7e694f4003" providerId="ADAL" clId="{08760A3C-E6EB-4838-B1ED-3CB6ECB63D99}" dt="2021-02-10T22:41:59.603" v="95" actId="680"/>
        <pc:sldMkLst>
          <pc:docMk/>
          <pc:sldMk cId="1553030280" sldId="2288"/>
        </pc:sldMkLst>
      </pc:sldChg>
      <pc:sldChg chg="modSp add mod">
        <pc:chgData name="Scrutchfield, Dan" userId="cb46911a-09e8-43ea-90f7-ba7e694f4003" providerId="ADAL" clId="{08760A3C-E6EB-4838-B1ED-3CB6ECB63D99}" dt="2021-02-17T14:04:23.717" v="600" actId="313"/>
        <pc:sldMkLst>
          <pc:docMk/>
          <pc:sldMk cId="190229528" sldId="2289"/>
        </pc:sldMkLst>
        <pc:spChg chg="mod">
          <ac:chgData name="Scrutchfield, Dan" userId="cb46911a-09e8-43ea-90f7-ba7e694f4003" providerId="ADAL" clId="{08760A3C-E6EB-4838-B1ED-3CB6ECB63D99}" dt="2021-02-17T14:04:23.717" v="600" actId="313"/>
          <ac:spMkLst>
            <pc:docMk/>
            <pc:sldMk cId="190229528" sldId="2289"/>
            <ac:spMk id="13" creationId="{C99FD2BC-49F0-4D88-A30D-FB6D976D3CB6}"/>
          </ac:spMkLst>
        </pc:spChg>
        <pc:spChg chg="mod">
          <ac:chgData name="Scrutchfield, Dan" userId="cb46911a-09e8-43ea-90f7-ba7e694f4003" providerId="ADAL" clId="{08760A3C-E6EB-4838-B1ED-3CB6ECB63D99}" dt="2021-02-10T22:44:34.351" v="122" actId="1076"/>
          <ac:spMkLst>
            <pc:docMk/>
            <pc:sldMk cId="190229528" sldId="2289"/>
            <ac:spMk id="15" creationId="{8136DBFA-450B-43CA-B37E-F5B548B97F53}"/>
          </ac:spMkLst>
        </pc:spChg>
      </pc:sldChg>
      <pc:sldChg chg="new del">
        <pc:chgData name="Scrutchfield, Dan" userId="cb46911a-09e8-43ea-90f7-ba7e694f4003" providerId="ADAL" clId="{08760A3C-E6EB-4838-B1ED-3CB6ECB63D99}" dt="2021-02-10T22:41:59.118" v="94" actId="680"/>
        <pc:sldMkLst>
          <pc:docMk/>
          <pc:sldMk cId="1198403492" sldId="2289"/>
        </pc:sldMkLst>
      </pc:sldChg>
      <pc:sldChg chg="new del">
        <pc:chgData name="Scrutchfield, Dan" userId="cb46911a-09e8-43ea-90f7-ba7e694f4003" providerId="ADAL" clId="{08760A3C-E6EB-4838-B1ED-3CB6ECB63D99}" dt="2021-02-10T22:41:58.559" v="93" actId="680"/>
        <pc:sldMkLst>
          <pc:docMk/>
          <pc:sldMk cId="1826082631" sldId="2290"/>
        </pc:sldMkLst>
      </pc:sldChg>
      <pc:sldChg chg="modSp add mod">
        <pc:chgData name="Scrutchfield, Dan" userId="cb46911a-09e8-43ea-90f7-ba7e694f4003" providerId="ADAL" clId="{08760A3C-E6EB-4838-B1ED-3CB6ECB63D99}" dt="2021-02-17T14:04:25.587" v="602" actId="313"/>
        <pc:sldMkLst>
          <pc:docMk/>
          <pc:sldMk cId="3707752846" sldId="2290"/>
        </pc:sldMkLst>
        <pc:spChg chg="mod">
          <ac:chgData name="Scrutchfield, Dan" userId="cb46911a-09e8-43ea-90f7-ba7e694f4003" providerId="ADAL" clId="{08760A3C-E6EB-4838-B1ED-3CB6ECB63D99}" dt="2021-02-17T14:04:25.587" v="602" actId="313"/>
          <ac:spMkLst>
            <pc:docMk/>
            <pc:sldMk cId="3707752846" sldId="2290"/>
            <ac:spMk id="13" creationId="{C99FD2BC-49F0-4D88-A30D-FB6D976D3CB6}"/>
          </ac:spMkLst>
        </pc:spChg>
        <pc:spChg chg="mod">
          <ac:chgData name="Scrutchfield, Dan" userId="cb46911a-09e8-43ea-90f7-ba7e694f4003" providerId="ADAL" clId="{08760A3C-E6EB-4838-B1ED-3CB6ECB63D99}" dt="2021-02-10T22:50:09.845" v="170" actId="1076"/>
          <ac:spMkLst>
            <pc:docMk/>
            <pc:sldMk cId="3707752846" sldId="2290"/>
            <ac:spMk id="15" creationId="{8136DBFA-450B-43CA-B37E-F5B548B97F53}"/>
          </ac:spMkLst>
        </pc:spChg>
      </pc:sldChg>
      <pc:sldChg chg="modSp mod">
        <pc:chgData name="Scrutchfield, Dan" userId="cb46911a-09e8-43ea-90f7-ba7e694f4003" providerId="ADAL" clId="{08760A3C-E6EB-4838-B1ED-3CB6ECB63D99}" dt="2021-02-17T14:04:28.301" v="603" actId="313"/>
        <pc:sldMkLst>
          <pc:docMk/>
          <pc:sldMk cId="464468548" sldId="2291"/>
        </pc:sldMkLst>
        <pc:spChg chg="mod">
          <ac:chgData name="Scrutchfield, Dan" userId="cb46911a-09e8-43ea-90f7-ba7e694f4003" providerId="ADAL" clId="{08760A3C-E6EB-4838-B1ED-3CB6ECB63D99}" dt="2021-02-17T14:04:28.301" v="603" actId="313"/>
          <ac:spMkLst>
            <pc:docMk/>
            <pc:sldMk cId="464468548" sldId="2291"/>
            <ac:spMk id="13" creationId="{C99FD2BC-49F0-4D88-A30D-FB6D976D3CB6}"/>
          </ac:spMkLst>
        </pc:spChg>
      </pc:sldChg>
      <pc:sldChg chg="new del">
        <pc:chgData name="Scrutchfield, Dan" userId="cb46911a-09e8-43ea-90f7-ba7e694f4003" providerId="ADAL" clId="{08760A3C-E6EB-4838-B1ED-3CB6ECB63D99}" dt="2021-02-10T22:41:58.305" v="92" actId="680"/>
        <pc:sldMkLst>
          <pc:docMk/>
          <pc:sldMk cId="769841253" sldId="2291"/>
        </pc:sldMkLst>
      </pc:sldChg>
      <pc:sldChg chg="modSp mod">
        <pc:chgData name="Scrutchfield, Dan" userId="cb46911a-09e8-43ea-90f7-ba7e694f4003" providerId="ADAL" clId="{08760A3C-E6EB-4838-B1ED-3CB6ECB63D99}" dt="2021-02-17T14:04:24.550" v="601" actId="313"/>
        <pc:sldMkLst>
          <pc:docMk/>
          <pc:sldMk cId="944445486" sldId="2292"/>
        </pc:sldMkLst>
        <pc:spChg chg="mod">
          <ac:chgData name="Scrutchfield, Dan" userId="cb46911a-09e8-43ea-90f7-ba7e694f4003" providerId="ADAL" clId="{08760A3C-E6EB-4838-B1ED-3CB6ECB63D99}" dt="2021-02-17T14:04:24.550" v="601" actId="313"/>
          <ac:spMkLst>
            <pc:docMk/>
            <pc:sldMk cId="944445486" sldId="2292"/>
            <ac:spMk id="13" creationId="{C99FD2BC-49F0-4D88-A30D-FB6D976D3CB6}"/>
          </ac:spMkLst>
        </pc:spChg>
      </pc:sldChg>
      <pc:sldChg chg="new del">
        <pc:chgData name="Scrutchfield, Dan" userId="cb46911a-09e8-43ea-90f7-ba7e694f4003" providerId="ADAL" clId="{08760A3C-E6EB-4838-B1ED-3CB6ECB63D99}" dt="2021-02-10T22:41:57.859" v="91" actId="680"/>
        <pc:sldMkLst>
          <pc:docMk/>
          <pc:sldMk cId="2496501014" sldId="2292"/>
        </pc:sldMkLst>
      </pc:sldChg>
      <pc:sldChg chg="add del">
        <pc:chgData name="Scrutchfield, Dan" userId="cb46911a-09e8-43ea-90f7-ba7e694f4003" providerId="ADAL" clId="{08760A3C-E6EB-4838-B1ED-3CB6ECB63D99}" dt="2021-02-17T13:42:28.237" v="320" actId="47"/>
        <pc:sldMkLst>
          <pc:docMk/>
          <pc:sldMk cId="3884947887" sldId="2293"/>
        </pc:sldMkLst>
      </pc:sldChg>
    </pc:docChg>
  </pc:docChgLst>
  <pc:docChgLst>
    <pc:chgData name="Sapp, Corie" userId="5a3addf0-20d0-4d51-9510-d88c37c040ce" providerId="ADAL" clId="{F4A0E69D-D7C4-469C-AD9D-45126F647F37}"/>
    <pc:docChg chg="undo custSel addSld delSld modSld modSection">
      <pc:chgData name="Sapp, Corie" userId="5a3addf0-20d0-4d51-9510-d88c37c040ce" providerId="ADAL" clId="{F4A0E69D-D7C4-469C-AD9D-45126F647F37}" dt="2021-02-12T16:01:01.220" v="274" actId="207"/>
      <pc:docMkLst>
        <pc:docMk/>
      </pc:docMkLst>
      <pc:sldChg chg="modSp">
        <pc:chgData name="Sapp, Corie" userId="5a3addf0-20d0-4d51-9510-d88c37c040ce" providerId="ADAL" clId="{F4A0E69D-D7C4-469C-AD9D-45126F647F37}" dt="2021-02-12T15:55:26.819" v="255" actId="255"/>
        <pc:sldMkLst>
          <pc:docMk/>
          <pc:sldMk cId="367744314" sldId="267"/>
        </pc:sldMkLst>
        <pc:graphicFrameChg chg="mod">
          <ac:chgData name="Sapp, Corie" userId="5a3addf0-20d0-4d51-9510-d88c37c040ce" providerId="ADAL" clId="{F4A0E69D-D7C4-469C-AD9D-45126F647F37}" dt="2021-02-12T15:55:26.819" v="255" actId="255"/>
          <ac:graphicFrameMkLst>
            <pc:docMk/>
            <pc:sldMk cId="367744314" sldId="267"/>
            <ac:graphicFrameMk id="9" creationId="{615D4236-D2AE-4887-BF44-1427834A4BA9}"/>
          </ac:graphicFrameMkLst>
        </pc:graphicFrameChg>
      </pc:sldChg>
      <pc:sldChg chg="modSp mod">
        <pc:chgData name="Sapp, Corie" userId="5a3addf0-20d0-4d51-9510-d88c37c040ce" providerId="ADAL" clId="{F4A0E69D-D7C4-469C-AD9D-45126F647F37}" dt="2021-02-12T15:57:21.599" v="259" actId="20577"/>
        <pc:sldMkLst>
          <pc:docMk/>
          <pc:sldMk cId="4801758" sldId="271"/>
        </pc:sldMkLst>
        <pc:spChg chg="mod">
          <ac:chgData name="Sapp, Corie" userId="5a3addf0-20d0-4d51-9510-d88c37c040ce" providerId="ADAL" clId="{F4A0E69D-D7C4-469C-AD9D-45126F647F37}" dt="2021-02-12T15:57:21.599" v="259" actId="20577"/>
          <ac:spMkLst>
            <pc:docMk/>
            <pc:sldMk cId="4801758" sldId="271"/>
            <ac:spMk id="5" creationId="{4F6A773C-CE2F-4E94-B917-9FB427A5913F}"/>
          </ac:spMkLst>
        </pc:spChg>
      </pc:sldChg>
      <pc:sldChg chg="modSp mod">
        <pc:chgData name="Sapp, Corie" userId="5a3addf0-20d0-4d51-9510-d88c37c040ce" providerId="ADAL" clId="{F4A0E69D-D7C4-469C-AD9D-45126F647F37}" dt="2021-02-12T15:57:32.566" v="263" actId="20577"/>
        <pc:sldMkLst>
          <pc:docMk/>
          <pc:sldMk cId="2906500117" sldId="274"/>
        </pc:sldMkLst>
        <pc:spChg chg="mod">
          <ac:chgData name="Sapp, Corie" userId="5a3addf0-20d0-4d51-9510-d88c37c040ce" providerId="ADAL" clId="{F4A0E69D-D7C4-469C-AD9D-45126F647F37}" dt="2021-02-12T15:57:27.598" v="261" actId="20577"/>
          <ac:spMkLst>
            <pc:docMk/>
            <pc:sldMk cId="2906500117" sldId="274"/>
            <ac:spMk id="5" creationId="{4F6A773C-CE2F-4E94-B917-9FB427A5913F}"/>
          </ac:spMkLst>
        </pc:spChg>
        <pc:spChg chg="mod">
          <ac:chgData name="Sapp, Corie" userId="5a3addf0-20d0-4d51-9510-d88c37c040ce" providerId="ADAL" clId="{F4A0E69D-D7C4-469C-AD9D-45126F647F37}" dt="2021-02-12T15:57:32.566" v="263" actId="20577"/>
          <ac:spMkLst>
            <pc:docMk/>
            <pc:sldMk cId="2906500117" sldId="274"/>
            <ac:spMk id="6" creationId="{17EEA4E3-FADB-48D8-A0DD-20375F746E88}"/>
          </ac:spMkLst>
        </pc:spChg>
      </pc:sldChg>
      <pc:sldChg chg="modSp mod">
        <pc:chgData name="Sapp, Corie" userId="5a3addf0-20d0-4d51-9510-d88c37c040ce" providerId="ADAL" clId="{F4A0E69D-D7C4-469C-AD9D-45126F647F37}" dt="2021-02-12T15:57:38.961" v="265" actId="20577"/>
        <pc:sldMkLst>
          <pc:docMk/>
          <pc:sldMk cId="1736220618" sldId="275"/>
        </pc:sldMkLst>
        <pc:spChg chg="mod">
          <ac:chgData name="Sapp, Corie" userId="5a3addf0-20d0-4d51-9510-d88c37c040ce" providerId="ADAL" clId="{F4A0E69D-D7C4-469C-AD9D-45126F647F37}" dt="2021-02-12T15:57:38.961" v="265" actId="20577"/>
          <ac:spMkLst>
            <pc:docMk/>
            <pc:sldMk cId="1736220618" sldId="275"/>
            <ac:spMk id="5" creationId="{4F6A773C-CE2F-4E94-B917-9FB427A5913F}"/>
          </ac:spMkLst>
        </pc:spChg>
        <pc:spChg chg="mod">
          <ac:chgData name="Sapp, Corie" userId="5a3addf0-20d0-4d51-9510-d88c37c040ce" providerId="ADAL" clId="{F4A0E69D-D7C4-469C-AD9D-45126F647F37}" dt="2021-02-12T15:57:09.344" v="257" actId="20577"/>
          <ac:spMkLst>
            <pc:docMk/>
            <pc:sldMk cId="1736220618" sldId="275"/>
            <ac:spMk id="6" creationId="{17EEA4E3-FADB-48D8-A0DD-20375F746E88}"/>
          </ac:spMkLst>
        </pc:spChg>
      </pc:sldChg>
      <pc:sldChg chg="modSp mod">
        <pc:chgData name="Sapp, Corie" userId="5a3addf0-20d0-4d51-9510-d88c37c040ce" providerId="ADAL" clId="{F4A0E69D-D7C4-469C-AD9D-45126F647F37}" dt="2021-02-12T15:58:25.239" v="266" actId="20577"/>
        <pc:sldMkLst>
          <pc:docMk/>
          <pc:sldMk cId="1398682386" sldId="278"/>
        </pc:sldMkLst>
        <pc:graphicFrameChg chg="modGraphic">
          <ac:chgData name="Sapp, Corie" userId="5a3addf0-20d0-4d51-9510-d88c37c040ce" providerId="ADAL" clId="{F4A0E69D-D7C4-469C-AD9D-45126F647F37}" dt="2021-02-12T15:58:25.239" v="266" actId="20577"/>
          <ac:graphicFrameMkLst>
            <pc:docMk/>
            <pc:sldMk cId="1398682386" sldId="278"/>
            <ac:graphicFrameMk id="15" creationId="{58D787A0-DA3A-4C63-8470-7344721ACA80}"/>
          </ac:graphicFrameMkLst>
        </pc:graphicFrameChg>
      </pc:sldChg>
      <pc:sldChg chg="modSp mod">
        <pc:chgData name="Sapp, Corie" userId="5a3addf0-20d0-4d51-9510-d88c37c040ce" providerId="ADAL" clId="{F4A0E69D-D7C4-469C-AD9D-45126F647F37}" dt="2021-02-12T15:58:40.980" v="267" actId="33524"/>
        <pc:sldMkLst>
          <pc:docMk/>
          <pc:sldMk cId="1485709223" sldId="279"/>
        </pc:sldMkLst>
        <pc:graphicFrameChg chg="modGraphic">
          <ac:chgData name="Sapp, Corie" userId="5a3addf0-20d0-4d51-9510-d88c37c040ce" providerId="ADAL" clId="{F4A0E69D-D7C4-469C-AD9D-45126F647F37}" dt="2021-02-12T15:58:40.980" v="267" actId="33524"/>
          <ac:graphicFrameMkLst>
            <pc:docMk/>
            <pc:sldMk cId="1485709223" sldId="279"/>
            <ac:graphicFrameMk id="15" creationId="{58D787A0-DA3A-4C63-8470-7344721ACA80}"/>
          </ac:graphicFrameMkLst>
        </pc:graphicFrameChg>
      </pc:sldChg>
      <pc:sldChg chg="modSp mod">
        <pc:chgData name="Sapp, Corie" userId="5a3addf0-20d0-4d51-9510-d88c37c040ce" providerId="ADAL" clId="{F4A0E69D-D7C4-469C-AD9D-45126F647F37}" dt="2021-02-12T16:01:01.220" v="274" actId="207"/>
        <pc:sldMkLst>
          <pc:docMk/>
          <pc:sldMk cId="4178278566" sldId="288"/>
        </pc:sldMkLst>
        <pc:spChg chg="mod">
          <ac:chgData name="Sapp, Corie" userId="5a3addf0-20d0-4d51-9510-d88c37c040ce" providerId="ADAL" clId="{F4A0E69D-D7C4-469C-AD9D-45126F647F37}" dt="2021-02-12T16:00:45.155" v="272" actId="207"/>
          <ac:spMkLst>
            <pc:docMk/>
            <pc:sldMk cId="4178278566" sldId="288"/>
            <ac:spMk id="13" creationId="{CD6160D5-E063-43A7-B797-39A20DF26016}"/>
          </ac:spMkLst>
        </pc:spChg>
        <pc:spChg chg="mod">
          <ac:chgData name="Sapp, Corie" userId="5a3addf0-20d0-4d51-9510-d88c37c040ce" providerId="ADAL" clId="{F4A0E69D-D7C4-469C-AD9D-45126F647F37}" dt="2021-02-12T16:00:56.785" v="273" actId="207"/>
          <ac:spMkLst>
            <pc:docMk/>
            <pc:sldMk cId="4178278566" sldId="288"/>
            <ac:spMk id="14" creationId="{501F89A8-42F2-473D-8AE8-45D7304B8B30}"/>
          </ac:spMkLst>
        </pc:spChg>
        <pc:spChg chg="mod">
          <ac:chgData name="Sapp, Corie" userId="5a3addf0-20d0-4d51-9510-d88c37c040ce" providerId="ADAL" clId="{F4A0E69D-D7C4-469C-AD9D-45126F647F37}" dt="2021-02-12T16:01:01.220" v="274" actId="207"/>
          <ac:spMkLst>
            <pc:docMk/>
            <pc:sldMk cId="4178278566" sldId="288"/>
            <ac:spMk id="15" creationId="{7BE9BAAF-B727-4E3E-B146-10BCA35DE2C5}"/>
          </ac:spMkLst>
        </pc:spChg>
      </pc:sldChg>
      <pc:sldChg chg="del">
        <pc:chgData name="Sapp, Corie" userId="5a3addf0-20d0-4d51-9510-d88c37c040ce" providerId="ADAL" clId="{F4A0E69D-D7C4-469C-AD9D-45126F647F37}" dt="2021-02-12T15:18:27.899" v="158" actId="47"/>
        <pc:sldMkLst>
          <pc:docMk/>
          <pc:sldMk cId="2699888813" sldId="351"/>
        </pc:sldMkLst>
      </pc:sldChg>
      <pc:sldChg chg="modSp mod">
        <pc:chgData name="Sapp, Corie" userId="5a3addf0-20d0-4d51-9510-d88c37c040ce" providerId="ADAL" clId="{F4A0E69D-D7C4-469C-AD9D-45126F647F37}" dt="2021-02-12T15:15:23.279" v="138" actId="114"/>
        <pc:sldMkLst>
          <pc:docMk/>
          <pc:sldMk cId="2687281224" sldId="1898"/>
        </pc:sldMkLst>
        <pc:spChg chg="mod">
          <ac:chgData name="Sapp, Corie" userId="5a3addf0-20d0-4d51-9510-d88c37c040ce" providerId="ADAL" clId="{F4A0E69D-D7C4-469C-AD9D-45126F647F37}" dt="2021-02-12T15:15:23.279" v="138" actId="114"/>
          <ac:spMkLst>
            <pc:docMk/>
            <pc:sldMk cId="2687281224" sldId="1898"/>
            <ac:spMk id="45" creationId="{B5C0101E-0C1C-4CEA-B59A-91498D4557FF}"/>
          </ac:spMkLst>
        </pc:spChg>
      </pc:sldChg>
      <pc:sldChg chg="addSp delSp modSp mod">
        <pc:chgData name="Sapp, Corie" userId="5a3addf0-20d0-4d51-9510-d88c37c040ce" providerId="ADAL" clId="{F4A0E69D-D7C4-469C-AD9D-45126F647F37}" dt="2021-02-12T15:14:38.354" v="134" actId="167"/>
        <pc:sldMkLst>
          <pc:docMk/>
          <pc:sldMk cId="3466617961" sldId="1940"/>
        </pc:sldMkLst>
        <pc:spChg chg="ord">
          <ac:chgData name="Sapp, Corie" userId="5a3addf0-20d0-4d51-9510-d88c37c040ce" providerId="ADAL" clId="{F4A0E69D-D7C4-469C-AD9D-45126F647F37}" dt="2021-02-12T15:12:39.687" v="102" actId="166"/>
          <ac:spMkLst>
            <pc:docMk/>
            <pc:sldMk cId="3466617961" sldId="1940"/>
            <ac:spMk id="6" creationId="{8F3C6358-D102-4A0C-A84B-61FAA6C60E05}"/>
          </ac:spMkLst>
        </pc:spChg>
        <pc:spChg chg="del mod">
          <ac:chgData name="Sapp, Corie" userId="5a3addf0-20d0-4d51-9510-d88c37c040ce" providerId="ADAL" clId="{F4A0E69D-D7C4-469C-AD9D-45126F647F37}" dt="2021-02-12T15:14:22.668" v="131" actId="478"/>
          <ac:spMkLst>
            <pc:docMk/>
            <pc:sldMk cId="3466617961" sldId="1940"/>
            <ac:spMk id="12" creationId="{58974558-9CC7-47D4-8E17-3442760C232B}"/>
          </ac:spMkLst>
        </pc:spChg>
        <pc:spChg chg="mod">
          <ac:chgData name="Sapp, Corie" userId="5a3addf0-20d0-4d51-9510-d88c37c040ce" providerId="ADAL" clId="{F4A0E69D-D7C4-469C-AD9D-45126F647F37}" dt="2021-02-12T15:06:01.108" v="19" actId="114"/>
          <ac:spMkLst>
            <pc:docMk/>
            <pc:sldMk cId="3466617961" sldId="1940"/>
            <ac:spMk id="13" creationId="{C99FD2BC-49F0-4D88-A30D-FB6D976D3CB6}"/>
          </ac:spMkLst>
        </pc:spChg>
        <pc:picChg chg="del">
          <ac:chgData name="Sapp, Corie" userId="5a3addf0-20d0-4d51-9510-d88c37c040ce" providerId="ADAL" clId="{F4A0E69D-D7C4-469C-AD9D-45126F647F37}" dt="2021-02-12T15:14:27.163" v="132" actId="478"/>
          <ac:picMkLst>
            <pc:docMk/>
            <pc:sldMk cId="3466617961" sldId="1940"/>
            <ac:picMk id="7" creationId="{33DC528B-0FFA-4D11-8725-200B6DE93116}"/>
          </ac:picMkLst>
        </pc:picChg>
        <pc:picChg chg="add mod ord">
          <ac:chgData name="Sapp, Corie" userId="5a3addf0-20d0-4d51-9510-d88c37c040ce" providerId="ADAL" clId="{F4A0E69D-D7C4-469C-AD9D-45126F647F37}" dt="2021-02-12T15:14:38.354" v="134" actId="167"/>
          <ac:picMkLst>
            <pc:docMk/>
            <pc:sldMk cId="3466617961" sldId="1940"/>
            <ac:picMk id="14" creationId="{AB0E8996-40EB-4AA8-B750-20354B1B6DAA}"/>
          </ac:picMkLst>
        </pc:picChg>
      </pc:sldChg>
      <pc:sldChg chg="delSp modSp mod">
        <pc:chgData name="Sapp, Corie" userId="5a3addf0-20d0-4d51-9510-d88c37c040ce" providerId="ADAL" clId="{F4A0E69D-D7C4-469C-AD9D-45126F647F37}" dt="2021-02-12T15:50:45.452" v="253" actId="12"/>
        <pc:sldMkLst>
          <pc:docMk/>
          <pc:sldMk cId="2876842595" sldId="2252"/>
        </pc:sldMkLst>
        <pc:spChg chg="mod">
          <ac:chgData name="Sapp, Corie" userId="5a3addf0-20d0-4d51-9510-d88c37c040ce" providerId="ADAL" clId="{F4A0E69D-D7C4-469C-AD9D-45126F647F37}" dt="2021-02-12T15:50:45.452" v="253" actId="12"/>
          <ac:spMkLst>
            <pc:docMk/>
            <pc:sldMk cId="2876842595" sldId="2252"/>
            <ac:spMk id="4" creationId="{AA100283-43C6-401D-94D0-F52D9B450071}"/>
          </ac:spMkLst>
        </pc:spChg>
        <pc:picChg chg="del">
          <ac:chgData name="Sapp, Corie" userId="5a3addf0-20d0-4d51-9510-d88c37c040ce" providerId="ADAL" clId="{F4A0E69D-D7C4-469C-AD9D-45126F647F37}" dt="2021-02-12T15:17:31.469" v="142" actId="478"/>
          <ac:picMkLst>
            <pc:docMk/>
            <pc:sldMk cId="2876842595" sldId="2252"/>
            <ac:picMk id="1026" creationId="{3E3BEC63-A8BA-450E-8146-7E2FD5DD3B1E}"/>
          </ac:picMkLst>
        </pc:picChg>
      </pc:sldChg>
      <pc:sldChg chg="modSp">
        <pc:chgData name="Sapp, Corie" userId="5a3addf0-20d0-4d51-9510-d88c37c040ce" providerId="ADAL" clId="{F4A0E69D-D7C4-469C-AD9D-45126F647F37}" dt="2021-02-12T15:49:41.705" v="249" actId="20577"/>
        <pc:sldMkLst>
          <pc:docMk/>
          <pc:sldMk cId="2925096798" sldId="2273"/>
        </pc:sldMkLst>
        <pc:graphicFrameChg chg="mod">
          <ac:chgData name="Sapp, Corie" userId="5a3addf0-20d0-4d51-9510-d88c37c040ce" providerId="ADAL" clId="{F4A0E69D-D7C4-469C-AD9D-45126F647F37}" dt="2021-02-12T15:49:41.705" v="249" actId="20577"/>
          <ac:graphicFrameMkLst>
            <pc:docMk/>
            <pc:sldMk cId="2925096798" sldId="2273"/>
            <ac:graphicFrameMk id="16" creationId="{C573D422-6E76-4C0A-B093-705CE264BFD2}"/>
          </ac:graphicFrameMkLst>
        </pc:graphicFrameChg>
      </pc:sldChg>
      <pc:sldChg chg="addSp modSp mod">
        <pc:chgData name="Sapp, Corie" userId="5a3addf0-20d0-4d51-9510-d88c37c040ce" providerId="ADAL" clId="{F4A0E69D-D7C4-469C-AD9D-45126F647F37}" dt="2021-02-12T15:08:18.012" v="48" actId="20577"/>
        <pc:sldMkLst>
          <pc:docMk/>
          <pc:sldMk cId="3821339155" sldId="2275"/>
        </pc:sldMkLst>
        <pc:spChg chg="add mod">
          <ac:chgData name="Sapp, Corie" userId="5a3addf0-20d0-4d51-9510-d88c37c040ce" providerId="ADAL" clId="{F4A0E69D-D7C4-469C-AD9D-45126F647F37}" dt="2021-02-12T15:07:29.709" v="23" actId="1076"/>
          <ac:spMkLst>
            <pc:docMk/>
            <pc:sldMk cId="3821339155" sldId="2275"/>
            <ac:spMk id="12" creationId="{ACABDBBB-FAFA-4B59-B820-54DB59453373}"/>
          </ac:spMkLst>
        </pc:spChg>
        <pc:graphicFrameChg chg="modGraphic">
          <ac:chgData name="Sapp, Corie" userId="5a3addf0-20d0-4d51-9510-d88c37c040ce" providerId="ADAL" clId="{F4A0E69D-D7C4-469C-AD9D-45126F647F37}" dt="2021-02-12T15:08:18.012" v="48" actId="20577"/>
          <ac:graphicFrameMkLst>
            <pc:docMk/>
            <pc:sldMk cId="3821339155" sldId="2275"/>
            <ac:graphicFrameMk id="5" creationId="{529D9518-ED65-4821-AEA8-6636538D8F2B}"/>
          </ac:graphicFrameMkLst>
        </pc:graphicFrameChg>
      </pc:sldChg>
      <pc:sldChg chg="modSp mod">
        <pc:chgData name="Sapp, Corie" userId="5a3addf0-20d0-4d51-9510-d88c37c040ce" providerId="ADAL" clId="{F4A0E69D-D7C4-469C-AD9D-45126F647F37}" dt="2021-02-12T15:08:44.048" v="52" actId="5793"/>
        <pc:sldMkLst>
          <pc:docMk/>
          <pc:sldMk cId="3141909147" sldId="2277"/>
        </pc:sldMkLst>
        <pc:spChg chg="mod">
          <ac:chgData name="Sapp, Corie" userId="5a3addf0-20d0-4d51-9510-d88c37c040ce" providerId="ADAL" clId="{F4A0E69D-D7C4-469C-AD9D-45126F647F37}" dt="2021-02-12T15:08:44.048" v="52" actId="5793"/>
          <ac:spMkLst>
            <pc:docMk/>
            <pc:sldMk cId="3141909147" sldId="2277"/>
            <ac:spMk id="13" creationId="{C99FD2BC-49F0-4D88-A30D-FB6D976D3CB6}"/>
          </ac:spMkLst>
        </pc:spChg>
      </pc:sldChg>
      <pc:sldChg chg="modSp mod">
        <pc:chgData name="Sapp, Corie" userId="5a3addf0-20d0-4d51-9510-d88c37c040ce" providerId="ADAL" clId="{F4A0E69D-D7C4-469C-AD9D-45126F647F37}" dt="2021-02-12T15:12:20.744" v="100" actId="5793"/>
        <pc:sldMkLst>
          <pc:docMk/>
          <pc:sldMk cId="3066251039" sldId="2284"/>
        </pc:sldMkLst>
        <pc:spChg chg="mod">
          <ac:chgData name="Sapp, Corie" userId="5a3addf0-20d0-4d51-9510-d88c37c040ce" providerId="ADAL" clId="{F4A0E69D-D7C4-469C-AD9D-45126F647F37}" dt="2021-02-12T15:12:20.744" v="100" actId="5793"/>
          <ac:spMkLst>
            <pc:docMk/>
            <pc:sldMk cId="3066251039" sldId="2284"/>
            <ac:spMk id="13" creationId="{C99FD2BC-49F0-4D88-A30D-FB6D976D3CB6}"/>
          </ac:spMkLst>
        </pc:spChg>
      </pc:sldChg>
      <pc:sldChg chg="modSp mod">
        <pc:chgData name="Sapp, Corie" userId="5a3addf0-20d0-4d51-9510-d88c37c040ce" providerId="ADAL" clId="{F4A0E69D-D7C4-469C-AD9D-45126F647F37}" dt="2021-02-12T15:08:55.642" v="56" actId="5793"/>
        <pc:sldMkLst>
          <pc:docMk/>
          <pc:sldMk cId="641491248" sldId="2285"/>
        </pc:sldMkLst>
        <pc:spChg chg="mod">
          <ac:chgData name="Sapp, Corie" userId="5a3addf0-20d0-4d51-9510-d88c37c040ce" providerId="ADAL" clId="{F4A0E69D-D7C4-469C-AD9D-45126F647F37}" dt="2021-02-12T15:08:55.642" v="56" actId="5793"/>
          <ac:spMkLst>
            <pc:docMk/>
            <pc:sldMk cId="641491248" sldId="2285"/>
            <ac:spMk id="13" creationId="{C99FD2BC-49F0-4D88-A30D-FB6D976D3CB6}"/>
          </ac:spMkLst>
        </pc:spChg>
      </pc:sldChg>
      <pc:sldChg chg="modSp mod">
        <pc:chgData name="Sapp, Corie" userId="5a3addf0-20d0-4d51-9510-d88c37c040ce" providerId="ADAL" clId="{F4A0E69D-D7C4-469C-AD9D-45126F647F37}" dt="2021-02-12T15:09:06.329" v="58" actId="5793"/>
        <pc:sldMkLst>
          <pc:docMk/>
          <pc:sldMk cId="3685677235" sldId="2286"/>
        </pc:sldMkLst>
        <pc:spChg chg="mod">
          <ac:chgData name="Sapp, Corie" userId="5a3addf0-20d0-4d51-9510-d88c37c040ce" providerId="ADAL" clId="{F4A0E69D-D7C4-469C-AD9D-45126F647F37}" dt="2021-02-12T15:09:06.329" v="58" actId="5793"/>
          <ac:spMkLst>
            <pc:docMk/>
            <pc:sldMk cId="3685677235" sldId="2286"/>
            <ac:spMk id="13" creationId="{C99FD2BC-49F0-4D88-A30D-FB6D976D3CB6}"/>
          </ac:spMkLst>
        </pc:spChg>
      </pc:sldChg>
      <pc:sldChg chg="modSp mod">
        <pc:chgData name="Sapp, Corie" userId="5a3addf0-20d0-4d51-9510-d88c37c040ce" providerId="ADAL" clId="{F4A0E69D-D7C4-469C-AD9D-45126F647F37}" dt="2021-02-12T15:09:19.827" v="60" actId="5793"/>
        <pc:sldMkLst>
          <pc:docMk/>
          <pc:sldMk cId="190229528" sldId="2289"/>
        </pc:sldMkLst>
        <pc:spChg chg="mod">
          <ac:chgData name="Sapp, Corie" userId="5a3addf0-20d0-4d51-9510-d88c37c040ce" providerId="ADAL" clId="{F4A0E69D-D7C4-469C-AD9D-45126F647F37}" dt="2021-02-12T15:09:19.827" v="60" actId="5793"/>
          <ac:spMkLst>
            <pc:docMk/>
            <pc:sldMk cId="190229528" sldId="2289"/>
            <ac:spMk id="13" creationId="{C99FD2BC-49F0-4D88-A30D-FB6D976D3CB6}"/>
          </ac:spMkLst>
        </pc:spChg>
      </pc:sldChg>
      <pc:sldChg chg="modSp mod">
        <pc:chgData name="Sapp, Corie" userId="5a3addf0-20d0-4d51-9510-d88c37c040ce" providerId="ADAL" clId="{F4A0E69D-D7C4-469C-AD9D-45126F647F37}" dt="2021-02-12T15:11:24.856" v="98" actId="1035"/>
        <pc:sldMkLst>
          <pc:docMk/>
          <pc:sldMk cId="3707752846" sldId="2290"/>
        </pc:sldMkLst>
        <pc:spChg chg="mod">
          <ac:chgData name="Sapp, Corie" userId="5a3addf0-20d0-4d51-9510-d88c37c040ce" providerId="ADAL" clId="{F4A0E69D-D7C4-469C-AD9D-45126F647F37}" dt="2021-02-12T15:09:56.855" v="64" actId="5793"/>
          <ac:spMkLst>
            <pc:docMk/>
            <pc:sldMk cId="3707752846" sldId="2290"/>
            <ac:spMk id="13" creationId="{C99FD2BC-49F0-4D88-A30D-FB6D976D3CB6}"/>
          </ac:spMkLst>
        </pc:spChg>
        <pc:spChg chg="mod">
          <ac:chgData name="Sapp, Corie" userId="5a3addf0-20d0-4d51-9510-d88c37c040ce" providerId="ADAL" clId="{F4A0E69D-D7C4-469C-AD9D-45126F647F37}" dt="2021-02-12T15:11:24.856" v="98" actId="1035"/>
          <ac:spMkLst>
            <pc:docMk/>
            <pc:sldMk cId="3707752846" sldId="2290"/>
            <ac:spMk id="15" creationId="{8136DBFA-450B-43CA-B37E-F5B548B97F53}"/>
          </ac:spMkLst>
        </pc:spChg>
      </pc:sldChg>
      <pc:sldChg chg="modSp mod">
        <pc:chgData name="Sapp, Corie" userId="5a3addf0-20d0-4d51-9510-d88c37c040ce" providerId="ADAL" clId="{F4A0E69D-D7C4-469C-AD9D-45126F647F37}" dt="2021-02-12T15:10:17.271" v="67" actId="1076"/>
        <pc:sldMkLst>
          <pc:docMk/>
          <pc:sldMk cId="464468548" sldId="2291"/>
        </pc:sldMkLst>
        <pc:spChg chg="mod">
          <ac:chgData name="Sapp, Corie" userId="5a3addf0-20d0-4d51-9510-d88c37c040ce" providerId="ADAL" clId="{F4A0E69D-D7C4-469C-AD9D-45126F647F37}" dt="2021-02-12T15:10:08.401" v="66" actId="5793"/>
          <ac:spMkLst>
            <pc:docMk/>
            <pc:sldMk cId="464468548" sldId="2291"/>
            <ac:spMk id="13" creationId="{C99FD2BC-49F0-4D88-A30D-FB6D976D3CB6}"/>
          </ac:spMkLst>
        </pc:spChg>
        <pc:spChg chg="mod">
          <ac:chgData name="Sapp, Corie" userId="5a3addf0-20d0-4d51-9510-d88c37c040ce" providerId="ADAL" clId="{F4A0E69D-D7C4-469C-AD9D-45126F647F37}" dt="2021-02-12T15:10:17.271" v="67" actId="1076"/>
          <ac:spMkLst>
            <pc:docMk/>
            <pc:sldMk cId="464468548" sldId="2291"/>
            <ac:spMk id="15" creationId="{8136DBFA-450B-43CA-B37E-F5B548B97F53}"/>
          </ac:spMkLst>
        </pc:spChg>
      </pc:sldChg>
      <pc:sldChg chg="modSp add mod">
        <pc:chgData name="Sapp, Corie" userId="5a3addf0-20d0-4d51-9510-d88c37c040ce" providerId="ADAL" clId="{F4A0E69D-D7C4-469C-AD9D-45126F647F37}" dt="2021-02-12T15:09:38.409" v="62" actId="1076"/>
        <pc:sldMkLst>
          <pc:docMk/>
          <pc:sldMk cId="944445486" sldId="2292"/>
        </pc:sldMkLst>
        <pc:spChg chg="mod">
          <ac:chgData name="Sapp, Corie" userId="5a3addf0-20d0-4d51-9510-d88c37c040ce" providerId="ADAL" clId="{F4A0E69D-D7C4-469C-AD9D-45126F647F37}" dt="2021-02-12T15:09:38.409" v="62" actId="1076"/>
          <ac:spMkLst>
            <pc:docMk/>
            <pc:sldMk cId="944445486" sldId="2292"/>
            <ac:spMk id="15" creationId="{8136DBFA-450B-43CA-B37E-F5B548B97F53}"/>
          </ac:spMkLst>
        </pc:spChg>
      </pc:sldChg>
    </pc:docChg>
  </pc:docChgLst>
  <pc:docChgLst>
    <pc:chgData name="Ketchum, Corinne" userId="4e2ebe11-fb0f-4d35-b8fe-971be45b4f0b" providerId="ADAL" clId="{4331F05A-479B-4760-BEE8-86B2451831E1}"/>
    <pc:docChg chg="addSld modSld sldOrd">
      <pc:chgData name="Ketchum, Corinne" userId="4e2ebe11-fb0f-4d35-b8fe-971be45b4f0b" providerId="ADAL" clId="{4331F05A-479B-4760-BEE8-86B2451831E1}" dt="2021-02-11T13:50:26.974" v="72" actId="20577"/>
      <pc:docMkLst>
        <pc:docMk/>
      </pc:docMkLst>
      <pc:sldChg chg="modSp mod">
        <pc:chgData name="Ketchum, Corinne" userId="4e2ebe11-fb0f-4d35-b8fe-971be45b4f0b" providerId="ADAL" clId="{4331F05A-479B-4760-BEE8-86B2451831E1}" dt="2021-02-11T13:48:58.132" v="24" actId="20577"/>
        <pc:sldMkLst>
          <pc:docMk/>
          <pc:sldMk cId="3466617961" sldId="1940"/>
        </pc:sldMkLst>
        <pc:spChg chg="mod">
          <ac:chgData name="Ketchum, Corinne" userId="4e2ebe11-fb0f-4d35-b8fe-971be45b4f0b" providerId="ADAL" clId="{4331F05A-479B-4760-BEE8-86B2451831E1}" dt="2021-02-11T13:48:58.132" v="24" actId="20577"/>
          <ac:spMkLst>
            <pc:docMk/>
            <pc:sldMk cId="3466617961" sldId="1940"/>
            <ac:spMk id="13" creationId="{C99FD2BC-49F0-4D88-A30D-FB6D976D3CB6}"/>
          </ac:spMkLst>
        </pc:spChg>
      </pc:sldChg>
      <pc:sldChg chg="modSp mod">
        <pc:chgData name="Ketchum, Corinne" userId="4e2ebe11-fb0f-4d35-b8fe-971be45b4f0b" providerId="ADAL" clId="{4331F05A-479B-4760-BEE8-86B2451831E1}" dt="2021-02-11T13:47:09.889" v="0" actId="113"/>
        <pc:sldMkLst>
          <pc:docMk/>
          <pc:sldMk cId="3821339155" sldId="2275"/>
        </pc:sldMkLst>
        <pc:graphicFrameChg chg="modGraphic">
          <ac:chgData name="Ketchum, Corinne" userId="4e2ebe11-fb0f-4d35-b8fe-971be45b4f0b" providerId="ADAL" clId="{4331F05A-479B-4760-BEE8-86B2451831E1}" dt="2021-02-11T13:47:09.889" v="0" actId="113"/>
          <ac:graphicFrameMkLst>
            <pc:docMk/>
            <pc:sldMk cId="3821339155" sldId="2275"/>
            <ac:graphicFrameMk id="5" creationId="{529D9518-ED65-4821-AEA8-6636538D8F2B}"/>
          </ac:graphicFrameMkLst>
        </pc:graphicFrameChg>
      </pc:sldChg>
      <pc:sldChg chg="modSp">
        <pc:chgData name="Ketchum, Corinne" userId="4e2ebe11-fb0f-4d35-b8fe-971be45b4f0b" providerId="ADAL" clId="{4331F05A-479B-4760-BEE8-86B2451831E1}" dt="2021-02-11T13:48:27.110" v="1" actId="20577"/>
        <pc:sldMkLst>
          <pc:docMk/>
          <pc:sldMk cId="3882891803" sldId="2276"/>
        </pc:sldMkLst>
        <pc:graphicFrameChg chg="mod">
          <ac:chgData name="Ketchum, Corinne" userId="4e2ebe11-fb0f-4d35-b8fe-971be45b4f0b" providerId="ADAL" clId="{4331F05A-479B-4760-BEE8-86B2451831E1}" dt="2021-02-11T13:48:27.110" v="1" actId="20577"/>
          <ac:graphicFrameMkLst>
            <pc:docMk/>
            <pc:sldMk cId="3882891803" sldId="2276"/>
            <ac:graphicFrameMk id="7" creationId="{35C97148-C0B9-4171-83F0-B4C0F77A9CFD}"/>
          </ac:graphicFrameMkLst>
        </pc:graphicFrameChg>
      </pc:sldChg>
      <pc:sldChg chg="modSp mod">
        <pc:chgData name="Ketchum, Corinne" userId="4e2ebe11-fb0f-4d35-b8fe-971be45b4f0b" providerId="ADAL" clId="{4331F05A-479B-4760-BEE8-86B2451831E1}" dt="2021-02-11T13:49:08.020" v="27" actId="5793"/>
        <pc:sldMkLst>
          <pc:docMk/>
          <pc:sldMk cId="3141909147" sldId="2277"/>
        </pc:sldMkLst>
        <pc:spChg chg="mod">
          <ac:chgData name="Ketchum, Corinne" userId="4e2ebe11-fb0f-4d35-b8fe-971be45b4f0b" providerId="ADAL" clId="{4331F05A-479B-4760-BEE8-86B2451831E1}" dt="2021-02-11T13:49:08.020" v="27" actId="5793"/>
          <ac:spMkLst>
            <pc:docMk/>
            <pc:sldMk cId="3141909147" sldId="2277"/>
            <ac:spMk id="13" creationId="{C99FD2BC-49F0-4D88-A30D-FB6D976D3CB6}"/>
          </ac:spMkLst>
        </pc:spChg>
      </pc:sldChg>
      <pc:sldChg chg="modSp mod">
        <pc:chgData name="Ketchum, Corinne" userId="4e2ebe11-fb0f-4d35-b8fe-971be45b4f0b" providerId="ADAL" clId="{4331F05A-479B-4760-BEE8-86B2451831E1}" dt="2021-02-11T13:50:26.974" v="72" actId="20577"/>
        <pc:sldMkLst>
          <pc:docMk/>
          <pc:sldMk cId="2616599409" sldId="2283"/>
        </pc:sldMkLst>
        <pc:spChg chg="mod">
          <ac:chgData name="Ketchum, Corinne" userId="4e2ebe11-fb0f-4d35-b8fe-971be45b4f0b" providerId="ADAL" clId="{4331F05A-479B-4760-BEE8-86B2451831E1}" dt="2021-02-11T13:50:26.974" v="72" actId="20577"/>
          <ac:spMkLst>
            <pc:docMk/>
            <pc:sldMk cId="2616599409" sldId="2283"/>
            <ac:spMk id="20" creationId="{521300A8-9A7A-4E33-9661-3C6A89BE78E8}"/>
          </ac:spMkLst>
        </pc:spChg>
      </pc:sldChg>
      <pc:sldChg chg="modSp mod">
        <pc:chgData name="Ketchum, Corinne" userId="4e2ebe11-fb0f-4d35-b8fe-971be45b4f0b" providerId="ADAL" clId="{4331F05A-479B-4760-BEE8-86B2451831E1}" dt="2021-02-11T13:49:14.035" v="31" actId="20577"/>
        <pc:sldMkLst>
          <pc:docMk/>
          <pc:sldMk cId="3066251039" sldId="2284"/>
        </pc:sldMkLst>
        <pc:spChg chg="mod">
          <ac:chgData name="Ketchum, Corinne" userId="4e2ebe11-fb0f-4d35-b8fe-971be45b4f0b" providerId="ADAL" clId="{4331F05A-479B-4760-BEE8-86B2451831E1}" dt="2021-02-11T13:49:14.035" v="31" actId="20577"/>
          <ac:spMkLst>
            <pc:docMk/>
            <pc:sldMk cId="3066251039" sldId="2284"/>
            <ac:spMk id="13" creationId="{C99FD2BC-49F0-4D88-A30D-FB6D976D3CB6}"/>
          </ac:spMkLst>
        </pc:spChg>
      </pc:sldChg>
      <pc:sldChg chg="modSp mod">
        <pc:chgData name="Ketchum, Corinne" userId="4e2ebe11-fb0f-4d35-b8fe-971be45b4f0b" providerId="ADAL" clId="{4331F05A-479B-4760-BEE8-86B2451831E1}" dt="2021-02-11T13:49:19.419" v="35" actId="20577"/>
        <pc:sldMkLst>
          <pc:docMk/>
          <pc:sldMk cId="641491248" sldId="2285"/>
        </pc:sldMkLst>
        <pc:spChg chg="mod">
          <ac:chgData name="Ketchum, Corinne" userId="4e2ebe11-fb0f-4d35-b8fe-971be45b4f0b" providerId="ADAL" clId="{4331F05A-479B-4760-BEE8-86B2451831E1}" dt="2021-02-11T13:49:19.419" v="35" actId="20577"/>
          <ac:spMkLst>
            <pc:docMk/>
            <pc:sldMk cId="641491248" sldId="2285"/>
            <ac:spMk id="13" creationId="{C99FD2BC-49F0-4D88-A30D-FB6D976D3CB6}"/>
          </ac:spMkLst>
        </pc:spChg>
      </pc:sldChg>
      <pc:sldChg chg="modSp mod">
        <pc:chgData name="Ketchum, Corinne" userId="4e2ebe11-fb0f-4d35-b8fe-971be45b4f0b" providerId="ADAL" clId="{4331F05A-479B-4760-BEE8-86B2451831E1}" dt="2021-02-11T13:49:24.770" v="39" actId="20577"/>
        <pc:sldMkLst>
          <pc:docMk/>
          <pc:sldMk cId="3685677235" sldId="2286"/>
        </pc:sldMkLst>
        <pc:spChg chg="mod">
          <ac:chgData name="Ketchum, Corinne" userId="4e2ebe11-fb0f-4d35-b8fe-971be45b4f0b" providerId="ADAL" clId="{4331F05A-479B-4760-BEE8-86B2451831E1}" dt="2021-02-11T13:49:24.770" v="39" actId="20577"/>
          <ac:spMkLst>
            <pc:docMk/>
            <pc:sldMk cId="3685677235" sldId="2286"/>
            <ac:spMk id="13" creationId="{C99FD2BC-49F0-4D88-A30D-FB6D976D3CB6}"/>
          </ac:spMkLst>
        </pc:spChg>
      </pc:sldChg>
      <pc:sldChg chg="modSp mod">
        <pc:chgData name="Ketchum, Corinne" userId="4e2ebe11-fb0f-4d35-b8fe-971be45b4f0b" providerId="ADAL" clId="{4331F05A-479B-4760-BEE8-86B2451831E1}" dt="2021-02-11T13:49:31.684" v="43" actId="20577"/>
        <pc:sldMkLst>
          <pc:docMk/>
          <pc:sldMk cId="190229528" sldId="2289"/>
        </pc:sldMkLst>
        <pc:spChg chg="mod">
          <ac:chgData name="Ketchum, Corinne" userId="4e2ebe11-fb0f-4d35-b8fe-971be45b4f0b" providerId="ADAL" clId="{4331F05A-479B-4760-BEE8-86B2451831E1}" dt="2021-02-11T13:49:31.684" v="43" actId="20577"/>
          <ac:spMkLst>
            <pc:docMk/>
            <pc:sldMk cId="190229528" sldId="2289"/>
            <ac:spMk id="13" creationId="{C99FD2BC-49F0-4D88-A30D-FB6D976D3CB6}"/>
          </ac:spMkLst>
        </pc:spChg>
      </pc:sldChg>
      <pc:sldChg chg="modSp mod">
        <pc:chgData name="Ketchum, Corinne" userId="4e2ebe11-fb0f-4d35-b8fe-971be45b4f0b" providerId="ADAL" clId="{4331F05A-479B-4760-BEE8-86B2451831E1}" dt="2021-02-11T13:49:37.345" v="47" actId="20577"/>
        <pc:sldMkLst>
          <pc:docMk/>
          <pc:sldMk cId="3707752846" sldId="2290"/>
        </pc:sldMkLst>
        <pc:spChg chg="mod">
          <ac:chgData name="Ketchum, Corinne" userId="4e2ebe11-fb0f-4d35-b8fe-971be45b4f0b" providerId="ADAL" clId="{4331F05A-479B-4760-BEE8-86B2451831E1}" dt="2021-02-11T13:49:37.345" v="47" actId="20577"/>
          <ac:spMkLst>
            <pc:docMk/>
            <pc:sldMk cId="3707752846" sldId="2290"/>
            <ac:spMk id="13" creationId="{C99FD2BC-49F0-4D88-A30D-FB6D976D3CB6}"/>
          </ac:spMkLst>
        </pc:spChg>
      </pc:sldChg>
      <pc:sldChg chg="modSp add mod ord">
        <pc:chgData name="Ketchum, Corinne" userId="4e2ebe11-fb0f-4d35-b8fe-971be45b4f0b" providerId="ADAL" clId="{4331F05A-479B-4760-BEE8-86B2451831E1}" dt="2021-02-11T13:49:55.633" v="70" actId="1036"/>
        <pc:sldMkLst>
          <pc:docMk/>
          <pc:sldMk cId="464468548" sldId="2291"/>
        </pc:sldMkLst>
        <pc:spChg chg="mod">
          <ac:chgData name="Ketchum, Corinne" userId="4e2ebe11-fb0f-4d35-b8fe-971be45b4f0b" providerId="ADAL" clId="{4331F05A-479B-4760-BEE8-86B2451831E1}" dt="2021-02-11T13:49:55.633" v="70" actId="1036"/>
          <ac:spMkLst>
            <pc:docMk/>
            <pc:sldMk cId="464468548" sldId="2291"/>
            <ac:spMk id="15" creationId="{8136DBFA-450B-43CA-B37E-F5B548B97F5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77300611592945E-2"/>
          <c:y val="2.4048091132797642E-2"/>
          <c:w val="0.95462269938840705"/>
          <c:h val="0.8923312467809642"/>
        </c:manualLayout>
      </c:layout>
      <c:scatterChart>
        <c:scatterStyle val="lineMarker"/>
        <c:varyColors val="0"/>
        <c:ser>
          <c:idx val="0"/>
          <c:order val="0"/>
          <c:tx>
            <c:strRef>
              <c:f>Sheet1!$B$1</c:f>
              <c:strCache>
                <c:ptCount val="1"/>
                <c:pt idx="0">
                  <c:v>Series 1</c:v>
                </c:pt>
              </c:strCache>
            </c:strRef>
          </c:tx>
          <c:spPr>
            <a:ln w="25400" cap="rnd">
              <a:noFill/>
              <a:round/>
            </a:ln>
            <a:effectLst/>
          </c:spPr>
          <c:marker>
            <c:symbol val="circle"/>
            <c:size val="5"/>
            <c:spPr>
              <a:solidFill>
                <a:schemeClr val="accent1"/>
              </a:solidFill>
              <a:ln w="41275">
                <a:solidFill>
                  <a:schemeClr val="accent1"/>
                </a:solidFill>
              </a:ln>
              <a:effectLst/>
            </c:spPr>
          </c:marker>
          <c:trendline>
            <c:spPr>
              <a:ln w="22225" cap="rnd">
                <a:solidFill>
                  <a:schemeClr val="accent1"/>
                </a:solidFill>
                <a:prstDash val="solid"/>
              </a:ln>
              <a:effectLst/>
            </c:spPr>
            <c:trendlineType val="exp"/>
            <c:dispRSqr val="0"/>
            <c:dispEq val="0"/>
          </c:trendline>
          <c:xVal>
            <c:numRef>
              <c:f>Sheet1!$A$2:$A$6</c:f>
              <c:numCache>
                <c:formatCode>0.00</c:formatCode>
                <c:ptCount val="5"/>
                <c:pt idx="0">
                  <c:v>1</c:v>
                </c:pt>
                <c:pt idx="1">
                  <c:v>2</c:v>
                </c:pt>
                <c:pt idx="2">
                  <c:v>3</c:v>
                </c:pt>
                <c:pt idx="3">
                  <c:v>4</c:v>
                </c:pt>
                <c:pt idx="4">
                  <c:v>5</c:v>
                </c:pt>
              </c:numCache>
            </c:numRef>
          </c:xVal>
          <c:yVal>
            <c:numRef>
              <c:f>Sheet1!$B$2:$B$6</c:f>
              <c:numCache>
                <c:formatCode>General</c:formatCode>
                <c:ptCount val="5"/>
                <c:pt idx="0">
                  <c:v>2</c:v>
                </c:pt>
                <c:pt idx="1">
                  <c:v>4</c:v>
                </c:pt>
                <c:pt idx="2">
                  <c:v>8</c:v>
                </c:pt>
                <c:pt idx="3">
                  <c:v>16</c:v>
                </c:pt>
                <c:pt idx="4">
                  <c:v>32</c:v>
                </c:pt>
              </c:numCache>
            </c:numRef>
          </c:yVal>
          <c:smooth val="0"/>
          <c:extLst xmlns:c16r2="http://schemas.microsoft.com/office/drawing/2015/06/chart">
            <c:ext xmlns:c16="http://schemas.microsoft.com/office/drawing/2014/chart" uri="{C3380CC4-5D6E-409C-BE32-E72D297353CC}">
              <c16:uniqueId val="{00000001-C0C0-4259-9902-6A601C00A952}"/>
            </c:ext>
          </c:extLst>
        </c:ser>
        <c:dLbls>
          <c:showLegendKey val="0"/>
          <c:showVal val="0"/>
          <c:showCatName val="0"/>
          <c:showSerName val="0"/>
          <c:showPercent val="0"/>
          <c:showBubbleSize val="0"/>
        </c:dLbls>
        <c:axId val="340002896"/>
        <c:axId val="340004072"/>
      </c:scatterChart>
      <c:valAx>
        <c:axId val="340002896"/>
        <c:scaling>
          <c:orientation val="minMax"/>
          <c:max val="5.5"/>
          <c:min val="0.5"/>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Sophistication</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0004072"/>
        <c:crosses val="autoZero"/>
        <c:crossBetween val="midCat"/>
        <c:majorUnit val="0.5"/>
      </c:valAx>
      <c:valAx>
        <c:axId val="340004072"/>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Consequences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0002896"/>
        <c:crosses val="autoZero"/>
        <c:crossBetween val="midCat"/>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77300611592945E-2"/>
          <c:y val="2.4048091132797642E-2"/>
          <c:w val="0.95462269938840705"/>
          <c:h val="0.8923312467809642"/>
        </c:manualLayout>
      </c:layout>
      <c:scatterChart>
        <c:scatterStyle val="lineMarker"/>
        <c:varyColors val="0"/>
        <c:ser>
          <c:idx val="0"/>
          <c:order val="0"/>
          <c:tx>
            <c:strRef>
              <c:f>Sheet1!$B$1</c:f>
              <c:strCache>
                <c:ptCount val="1"/>
                <c:pt idx="0">
                  <c:v>Series 1</c:v>
                </c:pt>
              </c:strCache>
            </c:strRef>
          </c:tx>
          <c:spPr>
            <a:ln w="25400" cap="rnd">
              <a:noFill/>
              <a:round/>
            </a:ln>
            <a:effectLst/>
          </c:spPr>
          <c:marker>
            <c:symbol val="circle"/>
            <c:size val="5"/>
            <c:spPr>
              <a:solidFill>
                <a:schemeClr val="accent1"/>
              </a:solidFill>
              <a:ln w="41275">
                <a:solidFill>
                  <a:schemeClr val="accent1"/>
                </a:solidFill>
              </a:ln>
              <a:effectLst/>
            </c:spPr>
          </c:marker>
          <c:trendline>
            <c:spPr>
              <a:ln w="22225" cap="rnd">
                <a:solidFill>
                  <a:schemeClr val="accent1"/>
                </a:solidFill>
                <a:prstDash val="solid"/>
              </a:ln>
              <a:effectLst/>
            </c:spPr>
            <c:trendlineType val="exp"/>
            <c:dispRSqr val="0"/>
            <c:dispEq val="0"/>
          </c:trendline>
          <c:xVal>
            <c:numRef>
              <c:f>Sheet1!$A$2:$A$6</c:f>
              <c:numCache>
                <c:formatCode>0.00</c:formatCode>
                <c:ptCount val="5"/>
                <c:pt idx="0">
                  <c:v>1</c:v>
                </c:pt>
                <c:pt idx="1">
                  <c:v>2</c:v>
                </c:pt>
                <c:pt idx="2">
                  <c:v>3</c:v>
                </c:pt>
                <c:pt idx="3">
                  <c:v>4</c:v>
                </c:pt>
                <c:pt idx="4">
                  <c:v>5</c:v>
                </c:pt>
              </c:numCache>
            </c:numRef>
          </c:xVal>
          <c:yVal>
            <c:numRef>
              <c:f>Sheet1!$B$2:$B$6</c:f>
              <c:numCache>
                <c:formatCode>General</c:formatCode>
                <c:ptCount val="5"/>
                <c:pt idx="0">
                  <c:v>2</c:v>
                </c:pt>
                <c:pt idx="1">
                  <c:v>4</c:v>
                </c:pt>
                <c:pt idx="2">
                  <c:v>8</c:v>
                </c:pt>
                <c:pt idx="3">
                  <c:v>16</c:v>
                </c:pt>
                <c:pt idx="4">
                  <c:v>32</c:v>
                </c:pt>
              </c:numCache>
            </c:numRef>
          </c:yVal>
          <c:smooth val="0"/>
          <c:extLst xmlns:c16r2="http://schemas.microsoft.com/office/drawing/2015/06/chart">
            <c:ext xmlns:c16="http://schemas.microsoft.com/office/drawing/2014/chart" uri="{C3380CC4-5D6E-409C-BE32-E72D297353CC}">
              <c16:uniqueId val="{00000001-9A05-4605-8A08-7CB25258C29D}"/>
            </c:ext>
          </c:extLst>
        </c:ser>
        <c:dLbls>
          <c:showLegendKey val="0"/>
          <c:showVal val="0"/>
          <c:showCatName val="0"/>
          <c:showSerName val="0"/>
          <c:showPercent val="0"/>
          <c:showBubbleSize val="0"/>
        </c:dLbls>
        <c:axId val="340000936"/>
        <c:axId val="339999760"/>
      </c:scatterChart>
      <c:valAx>
        <c:axId val="340000936"/>
        <c:scaling>
          <c:orientation val="minMax"/>
          <c:max val="5.5"/>
          <c:min val="0.5"/>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Sophistication</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39999760"/>
        <c:crosses val="autoZero"/>
        <c:crossBetween val="midCat"/>
        <c:majorUnit val="0.5"/>
      </c:valAx>
      <c:valAx>
        <c:axId val="339999760"/>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Consequences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40000936"/>
        <c:crosses val="autoZero"/>
        <c:crossBetween val="midCat"/>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65000"/>
                </a:schemeClr>
              </a:solidFill>
            </a:ln>
          </c:spPr>
          <c:dPt>
            <c:idx val="0"/>
            <c:bubble3D val="0"/>
            <c:spPr>
              <a:solidFill>
                <a:schemeClr val="accent1"/>
              </a:solidFill>
              <a:ln w="19050">
                <a:solidFill>
                  <a:schemeClr val="bg1">
                    <a:lumMod val="65000"/>
                  </a:schemeClr>
                </a:solidFill>
              </a:ln>
              <a:effectLst/>
            </c:spPr>
            <c:extLst xmlns:c16r2="http://schemas.microsoft.com/office/drawing/2015/06/chart">
              <c:ext xmlns:c16="http://schemas.microsoft.com/office/drawing/2014/chart" uri="{C3380CC4-5D6E-409C-BE32-E72D297353CC}">
                <c16:uniqueId val="{00000001-65EA-4925-9E6F-C7C1C814ECE0}"/>
              </c:ext>
            </c:extLst>
          </c:dPt>
          <c:dPt>
            <c:idx val="1"/>
            <c:bubble3D val="0"/>
            <c:spPr>
              <a:solidFill>
                <a:schemeClr val="bg1"/>
              </a:solidFill>
              <a:ln w="19050">
                <a:solidFill>
                  <a:schemeClr val="bg1">
                    <a:lumMod val="65000"/>
                  </a:schemeClr>
                </a:solidFill>
              </a:ln>
              <a:effectLst/>
            </c:spPr>
            <c:extLst xmlns:c16r2="http://schemas.microsoft.com/office/drawing/2015/06/chart">
              <c:ext xmlns:c16="http://schemas.microsoft.com/office/drawing/2014/chart" uri="{C3380CC4-5D6E-409C-BE32-E72D297353CC}">
                <c16:uniqueId val="{00000002-9114-4488-9AB7-B04566A445E4}"/>
              </c:ext>
            </c:extLst>
          </c:dPt>
          <c:cat>
            <c:strRef>
              <c:f>Sheet1!$A$2:$A$3</c:f>
              <c:strCache>
                <c:ptCount val="2"/>
                <c:pt idx="0">
                  <c:v>Likelihood</c:v>
                </c:pt>
                <c:pt idx="1">
                  <c:v>Total</c:v>
                </c:pt>
              </c:strCache>
            </c:strRef>
          </c:cat>
          <c:val>
            <c:numRef>
              <c:f>Sheet1!$B$2:$B$3</c:f>
              <c:numCache>
                <c:formatCode>General</c:formatCode>
                <c:ptCount val="2"/>
                <c:pt idx="0">
                  <c:v>0.3</c:v>
                </c:pt>
                <c:pt idx="1">
                  <c:v>0.7</c:v>
                </c:pt>
              </c:numCache>
            </c:numRef>
          </c:val>
          <c:extLst xmlns:c16r2="http://schemas.microsoft.com/office/drawing/2015/06/chart">
            <c:ext xmlns:c16="http://schemas.microsoft.com/office/drawing/2014/chart" uri="{C3380CC4-5D6E-409C-BE32-E72D297353CC}">
              <c16:uniqueId val="{00000000-9114-4488-9AB7-B04566A445E4}"/>
            </c:ext>
          </c:extLst>
        </c:ser>
        <c:dLbls>
          <c:showLegendKey val="0"/>
          <c:showVal val="0"/>
          <c:showCatName val="0"/>
          <c:showSerName val="0"/>
          <c:showPercent val="0"/>
          <c:showBubbleSize val="0"/>
          <c:showLeaderLines val="1"/>
        </c:dLbls>
        <c:firstSliceAng val="18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65000"/>
                </a:schemeClr>
              </a:solidFill>
            </a:ln>
          </c:spPr>
          <c:dPt>
            <c:idx val="0"/>
            <c:bubble3D val="0"/>
            <c:spPr>
              <a:solidFill>
                <a:schemeClr val="accent1"/>
              </a:solidFill>
              <a:ln w="19050">
                <a:solidFill>
                  <a:schemeClr val="bg1">
                    <a:lumMod val="65000"/>
                  </a:schemeClr>
                </a:solidFill>
              </a:ln>
              <a:effectLst/>
            </c:spPr>
            <c:extLst xmlns:c16r2="http://schemas.microsoft.com/office/drawing/2015/06/chart">
              <c:ext xmlns:c16="http://schemas.microsoft.com/office/drawing/2014/chart" uri="{C3380CC4-5D6E-409C-BE32-E72D297353CC}">
                <c16:uniqueId val="{00000001-9487-40B3-85F9-52ACC5FEF9A9}"/>
              </c:ext>
            </c:extLst>
          </c:dPt>
          <c:dPt>
            <c:idx val="1"/>
            <c:bubble3D val="0"/>
            <c:spPr>
              <a:solidFill>
                <a:schemeClr val="bg1"/>
              </a:solidFill>
              <a:ln w="19050">
                <a:solidFill>
                  <a:schemeClr val="bg1">
                    <a:lumMod val="65000"/>
                  </a:schemeClr>
                </a:solidFill>
              </a:ln>
              <a:effectLst/>
            </c:spPr>
            <c:extLst xmlns:c16r2="http://schemas.microsoft.com/office/drawing/2015/06/chart">
              <c:ext xmlns:c16="http://schemas.microsoft.com/office/drawing/2014/chart" uri="{C3380CC4-5D6E-409C-BE32-E72D297353CC}">
                <c16:uniqueId val="{00000002-9114-4488-9AB7-B04566A445E4}"/>
              </c:ext>
            </c:extLst>
          </c:dPt>
          <c:cat>
            <c:strRef>
              <c:f>Sheet1!$A$2:$A$3</c:f>
              <c:strCache>
                <c:ptCount val="2"/>
                <c:pt idx="0">
                  <c:v>Likelihood</c:v>
                </c:pt>
                <c:pt idx="1">
                  <c:v>Total</c:v>
                </c:pt>
              </c:strCache>
            </c:strRef>
          </c:cat>
          <c:val>
            <c:numRef>
              <c:f>Sheet1!$B$2:$B$3</c:f>
              <c:numCache>
                <c:formatCode>General</c:formatCode>
                <c:ptCount val="2"/>
                <c:pt idx="0">
                  <c:v>0.1</c:v>
                </c:pt>
                <c:pt idx="1">
                  <c:v>0.7</c:v>
                </c:pt>
              </c:numCache>
            </c:numRef>
          </c:val>
          <c:extLst xmlns:c16r2="http://schemas.microsoft.com/office/drawing/2015/06/chart">
            <c:ext xmlns:c16="http://schemas.microsoft.com/office/drawing/2014/chart" uri="{C3380CC4-5D6E-409C-BE32-E72D297353CC}">
              <c16:uniqueId val="{00000000-9114-4488-9AB7-B04566A445E4}"/>
            </c:ext>
          </c:extLst>
        </c:ser>
        <c:dLbls>
          <c:showLegendKey val="0"/>
          <c:showVal val="0"/>
          <c:showCatName val="0"/>
          <c:showSerName val="0"/>
          <c:showPercent val="0"/>
          <c:showBubbleSize val="0"/>
          <c:showLeaderLines val="1"/>
        </c:dLbls>
        <c:firstSliceAng val="18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D55E4-C1AD-488A-ABBB-F16575652E7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8434228C-33E2-432B-85AC-C04206334FC0}">
      <dgm:prSet phldrT="[Text]"/>
      <dgm:spPr>
        <a:solidFill>
          <a:srgbClr val="C00000"/>
        </a:solidFill>
      </dgm:spPr>
      <dgm:t>
        <a:bodyPr/>
        <a:lstStyle/>
        <a:p>
          <a:r>
            <a:rPr lang="en-US" b="1">
              <a:solidFill>
                <a:schemeClr val="bg1"/>
              </a:solidFill>
            </a:rPr>
            <a:t>Priority 1</a:t>
          </a:r>
        </a:p>
      </dgm:t>
    </dgm:pt>
    <dgm:pt modelId="{BB986387-FA3D-4A02-A99A-F7EF015F91FB}" type="parTrans" cxnId="{E990E48F-24CC-46FE-BB84-77DA7EC1063C}">
      <dgm:prSet/>
      <dgm:spPr/>
      <dgm:t>
        <a:bodyPr/>
        <a:lstStyle/>
        <a:p>
          <a:endParaRPr lang="en-US"/>
        </a:p>
      </dgm:t>
    </dgm:pt>
    <dgm:pt modelId="{213969A9-50DF-44BC-B082-1D7B2796A8D3}" type="sibTrans" cxnId="{E990E48F-24CC-46FE-BB84-77DA7EC1063C}">
      <dgm:prSet/>
      <dgm:spPr/>
      <dgm:t>
        <a:bodyPr/>
        <a:lstStyle/>
        <a:p>
          <a:endParaRPr lang="en-US"/>
        </a:p>
      </dgm:t>
    </dgm:pt>
    <dgm:pt modelId="{4BC362F6-E288-44D3-9233-59A6FC7F6E8F}">
      <dgm:prSet phldrT="[Text]"/>
      <dgm:spPr>
        <a:solidFill>
          <a:srgbClr val="C00000"/>
        </a:solidFill>
      </dgm:spPr>
      <dgm:t>
        <a:bodyPr/>
        <a:lstStyle/>
        <a:p>
          <a:r>
            <a:rPr lang="en-US">
              <a:solidFill>
                <a:schemeClr val="bg1"/>
              </a:solidFill>
            </a:rPr>
            <a:t>Minimum Level of Acceptable Security. </a:t>
          </a:r>
        </a:p>
      </dgm:t>
    </dgm:pt>
    <dgm:pt modelId="{F67E6F28-191C-4708-AABC-F358581B1E7B}" type="parTrans" cxnId="{637C19C5-1D88-47D4-8F8C-2CFF77CBC7AC}">
      <dgm:prSet/>
      <dgm:spPr/>
      <dgm:t>
        <a:bodyPr/>
        <a:lstStyle/>
        <a:p>
          <a:endParaRPr lang="en-US"/>
        </a:p>
      </dgm:t>
    </dgm:pt>
    <dgm:pt modelId="{9CFF8E7D-6B7D-4773-BCB1-2D7DE98A586B}" type="sibTrans" cxnId="{637C19C5-1D88-47D4-8F8C-2CFF77CBC7AC}">
      <dgm:prSet/>
      <dgm:spPr/>
      <dgm:t>
        <a:bodyPr/>
        <a:lstStyle/>
        <a:p>
          <a:endParaRPr lang="en-US"/>
        </a:p>
      </dgm:t>
    </dgm:pt>
    <dgm:pt modelId="{9FEFEC5D-F5E4-498E-91C3-99FCEFCCF242}">
      <dgm:prSet phldrT="[Text]"/>
      <dgm:spPr>
        <a:solidFill>
          <a:srgbClr val="C00000"/>
        </a:solidFill>
      </dgm:spPr>
      <dgm:t>
        <a:bodyPr/>
        <a:lstStyle/>
        <a:p>
          <a:r>
            <a:rPr lang="en-US">
              <a:solidFill>
                <a:schemeClr val="bg1"/>
              </a:solidFill>
            </a:rPr>
            <a:t>Implement Immediately.</a:t>
          </a:r>
        </a:p>
      </dgm:t>
    </dgm:pt>
    <dgm:pt modelId="{D0B640E3-BA5D-46E1-BA5D-810FC8643E13}" type="parTrans" cxnId="{E5482A5D-5619-4A43-A28F-295EBC996115}">
      <dgm:prSet/>
      <dgm:spPr/>
      <dgm:t>
        <a:bodyPr/>
        <a:lstStyle/>
        <a:p>
          <a:endParaRPr lang="en-US"/>
        </a:p>
      </dgm:t>
    </dgm:pt>
    <dgm:pt modelId="{8D8355C6-F324-4663-AAC2-7AE8920A8392}" type="sibTrans" cxnId="{E5482A5D-5619-4A43-A28F-295EBC996115}">
      <dgm:prSet/>
      <dgm:spPr/>
      <dgm:t>
        <a:bodyPr/>
        <a:lstStyle/>
        <a:p>
          <a:endParaRPr lang="en-US"/>
        </a:p>
      </dgm:t>
    </dgm:pt>
    <dgm:pt modelId="{97D582FD-F431-429A-BD10-B4D7E31FCE83}">
      <dgm:prSet phldrT="[Text]"/>
      <dgm:spPr>
        <a:solidFill>
          <a:schemeClr val="accent1"/>
        </a:solidFill>
      </dgm:spPr>
      <dgm:t>
        <a:bodyPr/>
        <a:lstStyle/>
        <a:p>
          <a:r>
            <a:rPr lang="en-US" b="1"/>
            <a:t>Priority 2</a:t>
          </a:r>
        </a:p>
      </dgm:t>
    </dgm:pt>
    <dgm:pt modelId="{EFE56CAA-BC37-4E78-8105-F6EEBCC7E3C5}" type="parTrans" cxnId="{01502AA5-CD14-4553-8468-FABB19E222A2}">
      <dgm:prSet/>
      <dgm:spPr/>
      <dgm:t>
        <a:bodyPr/>
        <a:lstStyle/>
        <a:p>
          <a:endParaRPr lang="en-US"/>
        </a:p>
      </dgm:t>
    </dgm:pt>
    <dgm:pt modelId="{8EBCFABD-0A52-41A7-B172-5C4DCE0A6B71}" type="sibTrans" cxnId="{01502AA5-CD14-4553-8468-FABB19E222A2}">
      <dgm:prSet/>
      <dgm:spPr/>
      <dgm:t>
        <a:bodyPr/>
        <a:lstStyle/>
        <a:p>
          <a:endParaRPr lang="en-US"/>
        </a:p>
      </dgm:t>
    </dgm:pt>
    <dgm:pt modelId="{4BD31F3A-D2A5-4CFE-BFD3-1734F47E0C40}">
      <dgm:prSet phldrT="[Text]"/>
      <dgm:spPr>
        <a:solidFill>
          <a:schemeClr val="accent1"/>
        </a:solidFill>
      </dgm:spPr>
      <dgm:t>
        <a:bodyPr/>
        <a:lstStyle/>
        <a:p>
          <a:r>
            <a:rPr lang="en-US"/>
            <a:t>Significant and Immediate Increase in security. </a:t>
          </a:r>
        </a:p>
      </dgm:t>
    </dgm:pt>
    <dgm:pt modelId="{B4372F86-1911-40CC-89E6-A190E47246AC}" type="parTrans" cxnId="{785958DD-55BC-45D6-8233-E17ADB65AD70}">
      <dgm:prSet/>
      <dgm:spPr/>
      <dgm:t>
        <a:bodyPr/>
        <a:lstStyle/>
        <a:p>
          <a:endParaRPr lang="en-US"/>
        </a:p>
      </dgm:t>
    </dgm:pt>
    <dgm:pt modelId="{0959B8B7-A476-484B-820E-62D86DDDA44B}" type="sibTrans" cxnId="{785958DD-55BC-45D6-8233-E17ADB65AD70}">
      <dgm:prSet/>
      <dgm:spPr/>
      <dgm:t>
        <a:bodyPr/>
        <a:lstStyle/>
        <a:p>
          <a:endParaRPr lang="en-US"/>
        </a:p>
      </dgm:t>
    </dgm:pt>
    <dgm:pt modelId="{E0AB7FB9-35CD-461C-9530-18C84F2D0CE7}">
      <dgm:prSet phldrT="[Text]" custT="1"/>
      <dgm:spPr>
        <a:solidFill>
          <a:srgbClr val="FFC000"/>
        </a:solidFill>
      </dgm:spPr>
      <dgm:t>
        <a:bodyPr/>
        <a:lstStyle/>
        <a:p>
          <a:r>
            <a:rPr lang="en-US" sz="1600" b="1"/>
            <a:t>Priority 3</a:t>
          </a:r>
        </a:p>
      </dgm:t>
    </dgm:pt>
    <dgm:pt modelId="{4E346FA2-2280-481E-B0C3-57EBD1B9AE46}" type="parTrans" cxnId="{772D1E98-6B9D-4698-85CB-178EC5F537DD}">
      <dgm:prSet/>
      <dgm:spPr/>
      <dgm:t>
        <a:bodyPr/>
        <a:lstStyle/>
        <a:p>
          <a:endParaRPr lang="en-US"/>
        </a:p>
      </dgm:t>
    </dgm:pt>
    <dgm:pt modelId="{3EE3B87A-7B4D-4201-8E0A-A4F89D24EE24}" type="sibTrans" cxnId="{772D1E98-6B9D-4698-85CB-178EC5F537DD}">
      <dgm:prSet/>
      <dgm:spPr/>
      <dgm:t>
        <a:bodyPr/>
        <a:lstStyle/>
        <a:p>
          <a:endParaRPr lang="en-US"/>
        </a:p>
      </dgm:t>
    </dgm:pt>
    <dgm:pt modelId="{A16F0299-B178-4BAD-958B-E5264532250D}">
      <dgm:prSet phldrT="[Text]" custT="1"/>
      <dgm:spPr>
        <a:solidFill>
          <a:schemeClr val="accent4">
            <a:lumMod val="20000"/>
            <a:lumOff val="80000"/>
          </a:schemeClr>
        </a:solidFill>
      </dgm:spPr>
      <dgm:t>
        <a:bodyPr/>
        <a:lstStyle/>
        <a:p>
          <a:r>
            <a:rPr lang="en-US" sz="1600" b="1"/>
            <a:t>Priority 4</a:t>
          </a:r>
        </a:p>
      </dgm:t>
    </dgm:pt>
    <dgm:pt modelId="{BC3E629F-1786-4AFD-8E06-BCA58EEA89AA}" type="parTrans" cxnId="{8271A9BA-E98B-43F4-BB5A-3E2C7708E3F6}">
      <dgm:prSet/>
      <dgm:spPr/>
      <dgm:t>
        <a:bodyPr/>
        <a:lstStyle/>
        <a:p>
          <a:endParaRPr lang="en-US"/>
        </a:p>
      </dgm:t>
    </dgm:pt>
    <dgm:pt modelId="{0ABE62B4-1350-478C-A500-95507D556917}" type="sibTrans" cxnId="{8271A9BA-E98B-43F4-BB5A-3E2C7708E3F6}">
      <dgm:prSet/>
      <dgm:spPr/>
      <dgm:t>
        <a:bodyPr/>
        <a:lstStyle/>
        <a:p>
          <a:endParaRPr lang="en-US"/>
        </a:p>
      </dgm:t>
    </dgm:pt>
    <dgm:pt modelId="{A4C50AA3-41BD-4ADE-B87F-F1BF908AE078}">
      <dgm:prSet phldrT="[Text]" custT="1"/>
      <dgm:spPr>
        <a:solidFill>
          <a:srgbClr val="FFC000"/>
        </a:solidFill>
      </dgm:spPr>
      <dgm:t>
        <a:bodyPr/>
        <a:lstStyle/>
        <a:p>
          <a:r>
            <a:rPr lang="en-US" sz="1200"/>
            <a:t>Security System Foundation</a:t>
          </a:r>
        </a:p>
      </dgm:t>
    </dgm:pt>
    <dgm:pt modelId="{AFB1FD43-0D37-466B-BFD4-D0AE5086B560}" type="parTrans" cxnId="{C1E4B0C4-D676-4E3C-A3E5-357F44FF173B}">
      <dgm:prSet/>
      <dgm:spPr/>
      <dgm:t>
        <a:bodyPr/>
        <a:lstStyle/>
        <a:p>
          <a:endParaRPr lang="en-US"/>
        </a:p>
      </dgm:t>
    </dgm:pt>
    <dgm:pt modelId="{93BE4324-88B5-4F69-B1CB-5994BF416B05}" type="sibTrans" cxnId="{C1E4B0C4-D676-4E3C-A3E5-357F44FF173B}">
      <dgm:prSet/>
      <dgm:spPr/>
      <dgm:t>
        <a:bodyPr/>
        <a:lstStyle/>
        <a:p>
          <a:endParaRPr lang="en-US"/>
        </a:p>
      </dgm:t>
    </dgm:pt>
    <dgm:pt modelId="{12462D24-C02F-48D1-884B-FF7E4BFAA995}">
      <dgm:prSet phldrT="[Text]" custT="1"/>
      <dgm:spPr>
        <a:solidFill>
          <a:srgbClr val="FFC000"/>
        </a:solidFill>
      </dgm:spPr>
      <dgm:t>
        <a:bodyPr/>
        <a:lstStyle/>
        <a:p>
          <a:r>
            <a:rPr lang="en-US" sz="1200"/>
            <a:t>Implement as soon as budget allows. </a:t>
          </a:r>
        </a:p>
      </dgm:t>
    </dgm:pt>
    <dgm:pt modelId="{60F9EC61-E430-4623-8D47-023366169307}" type="parTrans" cxnId="{E8E99CCD-E358-4FAA-859F-9BF77BCEBC79}">
      <dgm:prSet/>
      <dgm:spPr/>
      <dgm:t>
        <a:bodyPr/>
        <a:lstStyle/>
        <a:p>
          <a:endParaRPr lang="en-US"/>
        </a:p>
      </dgm:t>
    </dgm:pt>
    <dgm:pt modelId="{76544D8D-2C8F-4C0F-B477-80670293936D}" type="sibTrans" cxnId="{E8E99CCD-E358-4FAA-859F-9BF77BCEBC79}">
      <dgm:prSet/>
      <dgm:spPr/>
      <dgm:t>
        <a:bodyPr/>
        <a:lstStyle/>
        <a:p>
          <a:endParaRPr lang="en-US"/>
        </a:p>
      </dgm:t>
    </dgm:pt>
    <dgm:pt modelId="{D692AC60-A26A-4FF1-979B-08BCA5E2E283}">
      <dgm:prSet phldrT="[Text]" custT="1"/>
      <dgm:spPr>
        <a:solidFill>
          <a:schemeClr val="accent4">
            <a:lumMod val="20000"/>
            <a:lumOff val="80000"/>
          </a:schemeClr>
        </a:solidFill>
      </dgm:spPr>
      <dgm:t>
        <a:bodyPr/>
        <a:lstStyle/>
        <a:p>
          <a:r>
            <a:rPr lang="en-US" sz="1200"/>
            <a:t>Protection for more sophisticated but less common attacks</a:t>
          </a:r>
        </a:p>
      </dgm:t>
    </dgm:pt>
    <dgm:pt modelId="{EE9FD70F-09CE-4C77-8C05-EED9C9DCA744}" type="parTrans" cxnId="{21FFEFAB-D544-4CCF-AD02-4A83BC4D232B}">
      <dgm:prSet/>
      <dgm:spPr/>
      <dgm:t>
        <a:bodyPr/>
        <a:lstStyle/>
        <a:p>
          <a:endParaRPr lang="en-US"/>
        </a:p>
      </dgm:t>
    </dgm:pt>
    <dgm:pt modelId="{CB49B1F3-9D01-4B87-8FAC-7BCC32736C95}" type="sibTrans" cxnId="{21FFEFAB-D544-4CCF-AD02-4A83BC4D232B}">
      <dgm:prSet/>
      <dgm:spPr/>
      <dgm:t>
        <a:bodyPr/>
        <a:lstStyle/>
        <a:p>
          <a:endParaRPr lang="en-US"/>
        </a:p>
      </dgm:t>
    </dgm:pt>
    <dgm:pt modelId="{F3AD11CB-AA12-44C5-AD44-3FED5C292F6F}" type="pres">
      <dgm:prSet presAssocID="{2D1D55E4-C1AD-488A-ABBB-F16575652E70}" presName="diagram" presStyleCnt="0">
        <dgm:presLayoutVars>
          <dgm:dir/>
          <dgm:resizeHandles val="exact"/>
        </dgm:presLayoutVars>
      </dgm:prSet>
      <dgm:spPr/>
      <dgm:t>
        <a:bodyPr/>
        <a:lstStyle/>
        <a:p>
          <a:endParaRPr lang="en-US"/>
        </a:p>
      </dgm:t>
    </dgm:pt>
    <dgm:pt modelId="{69EB6C2C-A2F2-4527-9122-912C432B3876}" type="pres">
      <dgm:prSet presAssocID="{8434228C-33E2-432B-85AC-C04206334FC0}" presName="node" presStyleLbl="node1" presStyleIdx="0" presStyleCnt="4">
        <dgm:presLayoutVars>
          <dgm:bulletEnabled val="1"/>
        </dgm:presLayoutVars>
      </dgm:prSet>
      <dgm:spPr/>
      <dgm:t>
        <a:bodyPr/>
        <a:lstStyle/>
        <a:p>
          <a:endParaRPr lang="en-US"/>
        </a:p>
      </dgm:t>
    </dgm:pt>
    <dgm:pt modelId="{95DF8B2D-5542-49C4-B45E-A36E20A4BD6A}" type="pres">
      <dgm:prSet presAssocID="{213969A9-50DF-44BC-B082-1D7B2796A8D3}" presName="sibTrans" presStyleCnt="0"/>
      <dgm:spPr/>
    </dgm:pt>
    <dgm:pt modelId="{CD42E931-C446-4215-93D2-B2D5E60FBEBB}" type="pres">
      <dgm:prSet presAssocID="{97D582FD-F431-429A-BD10-B4D7E31FCE83}" presName="node" presStyleLbl="node1" presStyleIdx="1" presStyleCnt="4">
        <dgm:presLayoutVars>
          <dgm:bulletEnabled val="1"/>
        </dgm:presLayoutVars>
      </dgm:prSet>
      <dgm:spPr/>
      <dgm:t>
        <a:bodyPr/>
        <a:lstStyle/>
        <a:p>
          <a:endParaRPr lang="en-US"/>
        </a:p>
      </dgm:t>
    </dgm:pt>
    <dgm:pt modelId="{98ABFBDF-3A15-4774-B811-997C428837E1}" type="pres">
      <dgm:prSet presAssocID="{8EBCFABD-0A52-41A7-B172-5C4DCE0A6B71}" presName="sibTrans" presStyleCnt="0"/>
      <dgm:spPr/>
    </dgm:pt>
    <dgm:pt modelId="{8ADCE845-8E45-4D21-A6ED-B4C8A45BB3AD}" type="pres">
      <dgm:prSet presAssocID="{E0AB7FB9-35CD-461C-9530-18C84F2D0CE7}" presName="node" presStyleLbl="node1" presStyleIdx="2" presStyleCnt="4">
        <dgm:presLayoutVars>
          <dgm:bulletEnabled val="1"/>
        </dgm:presLayoutVars>
      </dgm:prSet>
      <dgm:spPr/>
      <dgm:t>
        <a:bodyPr/>
        <a:lstStyle/>
        <a:p>
          <a:endParaRPr lang="en-US"/>
        </a:p>
      </dgm:t>
    </dgm:pt>
    <dgm:pt modelId="{205F67D7-566C-4CAE-A13B-3B73D75900E6}" type="pres">
      <dgm:prSet presAssocID="{3EE3B87A-7B4D-4201-8E0A-A4F89D24EE24}" presName="sibTrans" presStyleCnt="0"/>
      <dgm:spPr/>
    </dgm:pt>
    <dgm:pt modelId="{D6971B67-DBAB-4368-9546-A3648965A24D}" type="pres">
      <dgm:prSet presAssocID="{A16F0299-B178-4BAD-958B-E5264532250D}" presName="node" presStyleLbl="node1" presStyleIdx="3" presStyleCnt="4">
        <dgm:presLayoutVars>
          <dgm:bulletEnabled val="1"/>
        </dgm:presLayoutVars>
      </dgm:prSet>
      <dgm:spPr/>
      <dgm:t>
        <a:bodyPr/>
        <a:lstStyle/>
        <a:p>
          <a:endParaRPr lang="en-US"/>
        </a:p>
      </dgm:t>
    </dgm:pt>
  </dgm:ptLst>
  <dgm:cxnLst>
    <dgm:cxn modelId="{785958DD-55BC-45D6-8233-E17ADB65AD70}" srcId="{97D582FD-F431-429A-BD10-B4D7E31FCE83}" destId="{4BD31F3A-D2A5-4CFE-BFD3-1734F47E0C40}" srcOrd="0" destOrd="0" parTransId="{B4372F86-1911-40CC-89E6-A190E47246AC}" sibTransId="{0959B8B7-A476-484B-820E-62D86DDDA44B}"/>
    <dgm:cxn modelId="{B13C5B1A-83E3-419D-85AA-2CDE2F90DAD3}" type="presOf" srcId="{12462D24-C02F-48D1-884B-FF7E4BFAA995}" destId="{8ADCE845-8E45-4D21-A6ED-B4C8A45BB3AD}" srcOrd="0" destOrd="2" presId="urn:microsoft.com/office/officeart/2005/8/layout/default"/>
    <dgm:cxn modelId="{E8E99CCD-E358-4FAA-859F-9BF77BCEBC79}" srcId="{E0AB7FB9-35CD-461C-9530-18C84F2D0CE7}" destId="{12462D24-C02F-48D1-884B-FF7E4BFAA995}" srcOrd="1" destOrd="0" parTransId="{60F9EC61-E430-4623-8D47-023366169307}" sibTransId="{76544D8D-2C8F-4C0F-B477-80670293936D}"/>
    <dgm:cxn modelId="{01502AA5-CD14-4553-8468-FABB19E222A2}" srcId="{2D1D55E4-C1AD-488A-ABBB-F16575652E70}" destId="{97D582FD-F431-429A-BD10-B4D7E31FCE83}" srcOrd="1" destOrd="0" parTransId="{EFE56CAA-BC37-4E78-8105-F6EEBCC7E3C5}" sibTransId="{8EBCFABD-0A52-41A7-B172-5C4DCE0A6B71}"/>
    <dgm:cxn modelId="{772D1E98-6B9D-4698-85CB-178EC5F537DD}" srcId="{2D1D55E4-C1AD-488A-ABBB-F16575652E70}" destId="{E0AB7FB9-35CD-461C-9530-18C84F2D0CE7}" srcOrd="2" destOrd="0" parTransId="{4E346FA2-2280-481E-B0C3-57EBD1B9AE46}" sibTransId="{3EE3B87A-7B4D-4201-8E0A-A4F89D24EE24}"/>
    <dgm:cxn modelId="{2634DA1B-BA02-49B9-8C9E-6B582FFDC5FB}" type="presOf" srcId="{9FEFEC5D-F5E4-498E-91C3-99FCEFCCF242}" destId="{69EB6C2C-A2F2-4527-9122-912C432B3876}" srcOrd="0" destOrd="2" presId="urn:microsoft.com/office/officeart/2005/8/layout/default"/>
    <dgm:cxn modelId="{6E8883B4-5DED-4A57-AE92-D2299305695E}" type="presOf" srcId="{A16F0299-B178-4BAD-958B-E5264532250D}" destId="{D6971B67-DBAB-4368-9546-A3648965A24D}" srcOrd="0" destOrd="0" presId="urn:microsoft.com/office/officeart/2005/8/layout/default"/>
    <dgm:cxn modelId="{E5482A5D-5619-4A43-A28F-295EBC996115}" srcId="{8434228C-33E2-432B-85AC-C04206334FC0}" destId="{9FEFEC5D-F5E4-498E-91C3-99FCEFCCF242}" srcOrd="1" destOrd="0" parTransId="{D0B640E3-BA5D-46E1-BA5D-810FC8643E13}" sibTransId="{8D8355C6-F324-4663-AAC2-7AE8920A8392}"/>
    <dgm:cxn modelId="{BD93FA97-A032-44FB-94B2-D3FACF3CC6C2}" type="presOf" srcId="{E0AB7FB9-35CD-461C-9530-18C84F2D0CE7}" destId="{8ADCE845-8E45-4D21-A6ED-B4C8A45BB3AD}" srcOrd="0" destOrd="0" presId="urn:microsoft.com/office/officeart/2005/8/layout/default"/>
    <dgm:cxn modelId="{520A788F-CD3A-42E7-9361-615928195BB1}" type="presOf" srcId="{A4C50AA3-41BD-4ADE-B87F-F1BF908AE078}" destId="{8ADCE845-8E45-4D21-A6ED-B4C8A45BB3AD}" srcOrd="0" destOrd="1" presId="urn:microsoft.com/office/officeart/2005/8/layout/default"/>
    <dgm:cxn modelId="{21FFEFAB-D544-4CCF-AD02-4A83BC4D232B}" srcId="{A16F0299-B178-4BAD-958B-E5264532250D}" destId="{D692AC60-A26A-4FF1-979B-08BCA5E2E283}" srcOrd="0" destOrd="0" parTransId="{EE9FD70F-09CE-4C77-8C05-EED9C9DCA744}" sibTransId="{CB49B1F3-9D01-4B87-8FAC-7BCC32736C95}"/>
    <dgm:cxn modelId="{637C19C5-1D88-47D4-8F8C-2CFF77CBC7AC}" srcId="{8434228C-33E2-432B-85AC-C04206334FC0}" destId="{4BC362F6-E288-44D3-9233-59A6FC7F6E8F}" srcOrd="0" destOrd="0" parTransId="{F67E6F28-191C-4708-AABC-F358581B1E7B}" sibTransId="{9CFF8E7D-6B7D-4773-BCB1-2D7DE98A586B}"/>
    <dgm:cxn modelId="{A80ED8F0-2087-4CC8-88EB-43634F706DB9}" type="presOf" srcId="{2D1D55E4-C1AD-488A-ABBB-F16575652E70}" destId="{F3AD11CB-AA12-44C5-AD44-3FED5C292F6F}" srcOrd="0" destOrd="0" presId="urn:microsoft.com/office/officeart/2005/8/layout/default"/>
    <dgm:cxn modelId="{B5D4F804-865A-435A-84BC-A18F08D72A64}" type="presOf" srcId="{4BC362F6-E288-44D3-9233-59A6FC7F6E8F}" destId="{69EB6C2C-A2F2-4527-9122-912C432B3876}" srcOrd="0" destOrd="1" presId="urn:microsoft.com/office/officeart/2005/8/layout/default"/>
    <dgm:cxn modelId="{C1E4B0C4-D676-4E3C-A3E5-357F44FF173B}" srcId="{E0AB7FB9-35CD-461C-9530-18C84F2D0CE7}" destId="{A4C50AA3-41BD-4ADE-B87F-F1BF908AE078}" srcOrd="0" destOrd="0" parTransId="{AFB1FD43-0D37-466B-BFD4-D0AE5086B560}" sibTransId="{93BE4324-88B5-4F69-B1CB-5994BF416B05}"/>
    <dgm:cxn modelId="{A094BBE7-4AA9-499C-A867-D5B68B2B9F1F}" type="presOf" srcId="{97D582FD-F431-429A-BD10-B4D7E31FCE83}" destId="{CD42E931-C446-4215-93D2-B2D5E60FBEBB}" srcOrd="0" destOrd="0" presId="urn:microsoft.com/office/officeart/2005/8/layout/default"/>
    <dgm:cxn modelId="{27E8A502-5D72-4556-ADB5-DB0C0AF7951B}" type="presOf" srcId="{4BD31F3A-D2A5-4CFE-BFD3-1734F47E0C40}" destId="{CD42E931-C446-4215-93D2-B2D5E60FBEBB}" srcOrd="0" destOrd="1" presId="urn:microsoft.com/office/officeart/2005/8/layout/default"/>
    <dgm:cxn modelId="{1F9586FD-B0C5-470D-AF5C-8C2B4BBBAAAD}" type="presOf" srcId="{D692AC60-A26A-4FF1-979B-08BCA5E2E283}" destId="{D6971B67-DBAB-4368-9546-A3648965A24D}" srcOrd="0" destOrd="1" presId="urn:microsoft.com/office/officeart/2005/8/layout/default"/>
    <dgm:cxn modelId="{E990E48F-24CC-46FE-BB84-77DA7EC1063C}" srcId="{2D1D55E4-C1AD-488A-ABBB-F16575652E70}" destId="{8434228C-33E2-432B-85AC-C04206334FC0}" srcOrd="0" destOrd="0" parTransId="{BB986387-FA3D-4A02-A99A-F7EF015F91FB}" sibTransId="{213969A9-50DF-44BC-B082-1D7B2796A8D3}"/>
    <dgm:cxn modelId="{8271A9BA-E98B-43F4-BB5A-3E2C7708E3F6}" srcId="{2D1D55E4-C1AD-488A-ABBB-F16575652E70}" destId="{A16F0299-B178-4BAD-958B-E5264532250D}" srcOrd="3" destOrd="0" parTransId="{BC3E629F-1786-4AFD-8E06-BCA58EEA89AA}" sibTransId="{0ABE62B4-1350-478C-A500-95507D556917}"/>
    <dgm:cxn modelId="{98CBA62C-56B0-4FAF-976F-A0271BD2AAE0}" type="presOf" srcId="{8434228C-33E2-432B-85AC-C04206334FC0}" destId="{69EB6C2C-A2F2-4527-9122-912C432B3876}" srcOrd="0" destOrd="0" presId="urn:microsoft.com/office/officeart/2005/8/layout/default"/>
    <dgm:cxn modelId="{A60EEE51-D471-4DC2-8664-FAC18E3F6D6C}" type="presParOf" srcId="{F3AD11CB-AA12-44C5-AD44-3FED5C292F6F}" destId="{69EB6C2C-A2F2-4527-9122-912C432B3876}" srcOrd="0" destOrd="0" presId="urn:microsoft.com/office/officeart/2005/8/layout/default"/>
    <dgm:cxn modelId="{72A92F38-B034-42AD-ABB2-ACD3B9C6F305}" type="presParOf" srcId="{F3AD11CB-AA12-44C5-AD44-3FED5C292F6F}" destId="{95DF8B2D-5542-49C4-B45E-A36E20A4BD6A}" srcOrd="1" destOrd="0" presId="urn:microsoft.com/office/officeart/2005/8/layout/default"/>
    <dgm:cxn modelId="{062BD3D8-CD0F-40F5-970F-C2B3B19332E6}" type="presParOf" srcId="{F3AD11CB-AA12-44C5-AD44-3FED5C292F6F}" destId="{CD42E931-C446-4215-93D2-B2D5E60FBEBB}" srcOrd="2" destOrd="0" presId="urn:microsoft.com/office/officeart/2005/8/layout/default"/>
    <dgm:cxn modelId="{BD865E26-EDB1-40DC-B1ED-43780BF41E47}" type="presParOf" srcId="{F3AD11CB-AA12-44C5-AD44-3FED5C292F6F}" destId="{98ABFBDF-3A15-4774-B811-997C428837E1}" srcOrd="3" destOrd="0" presId="urn:microsoft.com/office/officeart/2005/8/layout/default"/>
    <dgm:cxn modelId="{027EEE15-87C0-4F86-B344-00E32E61A221}" type="presParOf" srcId="{F3AD11CB-AA12-44C5-AD44-3FED5C292F6F}" destId="{8ADCE845-8E45-4D21-A6ED-B4C8A45BB3AD}" srcOrd="4" destOrd="0" presId="urn:microsoft.com/office/officeart/2005/8/layout/default"/>
    <dgm:cxn modelId="{84D87565-E9CE-4AF5-B526-98B5C1D2D3D1}" type="presParOf" srcId="{F3AD11CB-AA12-44C5-AD44-3FED5C292F6F}" destId="{205F67D7-566C-4CAE-A13B-3B73D75900E6}" srcOrd="5" destOrd="0" presId="urn:microsoft.com/office/officeart/2005/8/layout/default"/>
    <dgm:cxn modelId="{3DDF2325-39BA-4CC9-B289-D5958E277E2C}" type="presParOf" srcId="{F3AD11CB-AA12-44C5-AD44-3FED5C292F6F}" destId="{D6971B67-DBAB-4368-9546-A3648965A24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D55E4-C1AD-488A-ABBB-F16575652E7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8434228C-33E2-432B-85AC-C04206334FC0}">
      <dgm:prSet phldrT="[Text]" custT="1"/>
      <dgm:spPr>
        <a:solidFill>
          <a:srgbClr val="0070C0"/>
        </a:solidFill>
      </dgm:spPr>
      <dgm:t>
        <a:bodyPr/>
        <a:lstStyle/>
        <a:p>
          <a:r>
            <a:rPr lang="en-US" sz="1400" b="1">
              <a:solidFill>
                <a:schemeClr val="bg1"/>
              </a:solidFill>
            </a:rPr>
            <a:t>Risk Accepted</a:t>
          </a:r>
        </a:p>
      </dgm:t>
    </dgm:pt>
    <dgm:pt modelId="{BB986387-FA3D-4A02-A99A-F7EF015F91FB}" type="parTrans" cxnId="{E990E48F-24CC-46FE-BB84-77DA7EC1063C}">
      <dgm:prSet/>
      <dgm:spPr/>
      <dgm:t>
        <a:bodyPr/>
        <a:lstStyle/>
        <a:p>
          <a:endParaRPr lang="en-US"/>
        </a:p>
      </dgm:t>
    </dgm:pt>
    <dgm:pt modelId="{213969A9-50DF-44BC-B082-1D7B2796A8D3}" type="sibTrans" cxnId="{E990E48F-24CC-46FE-BB84-77DA7EC1063C}">
      <dgm:prSet/>
      <dgm:spPr/>
      <dgm:t>
        <a:bodyPr/>
        <a:lstStyle/>
        <a:p>
          <a:endParaRPr lang="en-US"/>
        </a:p>
      </dgm:t>
    </dgm:pt>
    <dgm:pt modelId="{4BC362F6-E288-44D3-9233-59A6FC7F6E8F}">
      <dgm:prSet phldrT="[Text]" custT="1"/>
      <dgm:spPr>
        <a:solidFill>
          <a:srgbClr val="0070C0"/>
        </a:solidFill>
      </dgm:spPr>
      <dgm:t>
        <a:bodyPr/>
        <a:lstStyle/>
        <a:p>
          <a:r>
            <a:rPr lang="en-US" sz="1200">
              <a:solidFill>
                <a:schemeClr val="bg1"/>
              </a:solidFill>
            </a:rPr>
            <a:t>Does not align with existing standards.</a:t>
          </a:r>
        </a:p>
      </dgm:t>
    </dgm:pt>
    <dgm:pt modelId="{F67E6F28-191C-4708-AABC-F358581B1E7B}" type="parTrans" cxnId="{637C19C5-1D88-47D4-8F8C-2CFF77CBC7AC}">
      <dgm:prSet/>
      <dgm:spPr/>
      <dgm:t>
        <a:bodyPr/>
        <a:lstStyle/>
        <a:p>
          <a:endParaRPr lang="en-US"/>
        </a:p>
      </dgm:t>
    </dgm:pt>
    <dgm:pt modelId="{9CFF8E7D-6B7D-4773-BCB1-2D7DE98A586B}" type="sibTrans" cxnId="{637C19C5-1D88-47D4-8F8C-2CFF77CBC7AC}">
      <dgm:prSet/>
      <dgm:spPr/>
      <dgm:t>
        <a:bodyPr/>
        <a:lstStyle/>
        <a:p>
          <a:endParaRPr lang="en-US"/>
        </a:p>
      </dgm:t>
    </dgm:pt>
    <dgm:pt modelId="{97D582FD-F431-429A-BD10-B4D7E31FCE83}">
      <dgm:prSet phldrT="[Text]" custT="1"/>
      <dgm:spPr>
        <a:solidFill>
          <a:schemeClr val="accent1"/>
        </a:solidFill>
      </dgm:spPr>
      <dgm:t>
        <a:bodyPr/>
        <a:lstStyle/>
        <a:p>
          <a:r>
            <a:rPr lang="en-US" sz="1400" b="1">
              <a:solidFill>
                <a:schemeClr val="tx1"/>
              </a:solidFill>
            </a:rPr>
            <a:t>Planned</a:t>
          </a:r>
          <a:endParaRPr lang="en-US" sz="1300" b="1">
            <a:solidFill>
              <a:schemeClr val="tx1"/>
            </a:solidFill>
          </a:endParaRPr>
        </a:p>
      </dgm:t>
    </dgm:pt>
    <dgm:pt modelId="{EFE56CAA-BC37-4E78-8105-F6EEBCC7E3C5}" type="parTrans" cxnId="{01502AA5-CD14-4553-8468-FABB19E222A2}">
      <dgm:prSet/>
      <dgm:spPr/>
      <dgm:t>
        <a:bodyPr/>
        <a:lstStyle/>
        <a:p>
          <a:endParaRPr lang="en-US"/>
        </a:p>
      </dgm:t>
    </dgm:pt>
    <dgm:pt modelId="{8EBCFABD-0A52-41A7-B172-5C4DCE0A6B71}" type="sibTrans" cxnId="{01502AA5-CD14-4553-8468-FABB19E222A2}">
      <dgm:prSet/>
      <dgm:spPr/>
      <dgm:t>
        <a:bodyPr/>
        <a:lstStyle/>
        <a:p>
          <a:endParaRPr lang="en-US"/>
        </a:p>
      </dgm:t>
    </dgm:pt>
    <dgm:pt modelId="{4BD31F3A-D2A5-4CFE-BFD3-1734F47E0C40}">
      <dgm:prSet phldrT="[Text]" custT="1"/>
      <dgm:spPr>
        <a:solidFill>
          <a:schemeClr val="accent1"/>
        </a:solidFill>
      </dgm:spPr>
      <dgm:t>
        <a:bodyPr/>
        <a:lstStyle/>
        <a:p>
          <a:r>
            <a:rPr lang="en-US" sz="1100">
              <a:solidFill>
                <a:schemeClr val="tx1"/>
              </a:solidFill>
            </a:rPr>
            <a:t> </a:t>
          </a:r>
          <a:r>
            <a:rPr lang="en-US" sz="1200">
              <a:solidFill>
                <a:schemeClr val="tx1"/>
              </a:solidFill>
            </a:rPr>
            <a:t>Future plans in place. </a:t>
          </a:r>
        </a:p>
      </dgm:t>
    </dgm:pt>
    <dgm:pt modelId="{B4372F86-1911-40CC-89E6-A190E47246AC}" type="parTrans" cxnId="{785958DD-55BC-45D6-8233-E17ADB65AD70}">
      <dgm:prSet/>
      <dgm:spPr/>
      <dgm:t>
        <a:bodyPr/>
        <a:lstStyle/>
        <a:p>
          <a:endParaRPr lang="en-US"/>
        </a:p>
      </dgm:t>
    </dgm:pt>
    <dgm:pt modelId="{0959B8B7-A476-484B-820E-62D86DDDA44B}" type="sibTrans" cxnId="{785958DD-55BC-45D6-8233-E17ADB65AD70}">
      <dgm:prSet/>
      <dgm:spPr/>
      <dgm:t>
        <a:bodyPr/>
        <a:lstStyle/>
        <a:p>
          <a:endParaRPr lang="en-US"/>
        </a:p>
      </dgm:t>
    </dgm:pt>
    <dgm:pt modelId="{E0AB7FB9-35CD-461C-9530-18C84F2D0CE7}">
      <dgm:prSet phldrT="[Text]"/>
      <dgm:spPr>
        <a:solidFill>
          <a:srgbClr val="FFC000"/>
        </a:solidFill>
      </dgm:spPr>
      <dgm:t>
        <a:bodyPr/>
        <a:lstStyle/>
        <a:p>
          <a:r>
            <a:rPr lang="en-US" sz="1300" b="1"/>
            <a:t>Partially Implemented</a:t>
          </a:r>
        </a:p>
      </dgm:t>
    </dgm:pt>
    <dgm:pt modelId="{4E346FA2-2280-481E-B0C3-57EBD1B9AE46}" type="parTrans" cxnId="{772D1E98-6B9D-4698-85CB-178EC5F537DD}">
      <dgm:prSet/>
      <dgm:spPr/>
      <dgm:t>
        <a:bodyPr/>
        <a:lstStyle/>
        <a:p>
          <a:endParaRPr lang="en-US"/>
        </a:p>
      </dgm:t>
    </dgm:pt>
    <dgm:pt modelId="{3EE3B87A-7B4D-4201-8E0A-A4F89D24EE24}" type="sibTrans" cxnId="{772D1E98-6B9D-4698-85CB-178EC5F537DD}">
      <dgm:prSet/>
      <dgm:spPr/>
      <dgm:t>
        <a:bodyPr/>
        <a:lstStyle/>
        <a:p>
          <a:endParaRPr lang="en-US"/>
        </a:p>
      </dgm:t>
    </dgm:pt>
    <dgm:pt modelId="{A16F0299-B178-4BAD-958B-E5264532250D}">
      <dgm:prSet phldrT="[Text]" custT="1"/>
      <dgm:spPr>
        <a:solidFill>
          <a:srgbClr val="00B050"/>
        </a:solidFill>
      </dgm:spPr>
      <dgm:t>
        <a:bodyPr/>
        <a:lstStyle/>
        <a:p>
          <a:r>
            <a:rPr lang="en-US" sz="1400" b="1"/>
            <a:t>Fully Implemented</a:t>
          </a:r>
        </a:p>
      </dgm:t>
    </dgm:pt>
    <dgm:pt modelId="{BC3E629F-1786-4AFD-8E06-BCA58EEA89AA}" type="parTrans" cxnId="{8271A9BA-E98B-43F4-BB5A-3E2C7708E3F6}">
      <dgm:prSet/>
      <dgm:spPr/>
      <dgm:t>
        <a:bodyPr/>
        <a:lstStyle/>
        <a:p>
          <a:endParaRPr lang="en-US"/>
        </a:p>
      </dgm:t>
    </dgm:pt>
    <dgm:pt modelId="{0ABE62B4-1350-478C-A500-95507D556917}" type="sibTrans" cxnId="{8271A9BA-E98B-43F4-BB5A-3E2C7708E3F6}">
      <dgm:prSet/>
      <dgm:spPr/>
      <dgm:t>
        <a:bodyPr/>
        <a:lstStyle/>
        <a:p>
          <a:endParaRPr lang="en-US"/>
        </a:p>
      </dgm:t>
    </dgm:pt>
    <dgm:pt modelId="{A4C50AA3-41BD-4ADE-B87F-F1BF908AE078}">
      <dgm:prSet phldrT="[Text]" custT="1"/>
      <dgm:spPr>
        <a:solidFill>
          <a:srgbClr val="FFC000"/>
        </a:solidFill>
      </dgm:spPr>
      <dgm:t>
        <a:bodyPr/>
        <a:lstStyle/>
        <a:p>
          <a:r>
            <a:rPr lang="en-US" sz="1100"/>
            <a:t>Standards partially align. </a:t>
          </a:r>
        </a:p>
      </dgm:t>
    </dgm:pt>
    <dgm:pt modelId="{AFB1FD43-0D37-466B-BFD4-D0AE5086B560}" type="parTrans" cxnId="{C1E4B0C4-D676-4E3C-A3E5-357F44FF173B}">
      <dgm:prSet/>
      <dgm:spPr/>
      <dgm:t>
        <a:bodyPr/>
        <a:lstStyle/>
        <a:p>
          <a:endParaRPr lang="en-US"/>
        </a:p>
      </dgm:t>
    </dgm:pt>
    <dgm:pt modelId="{93BE4324-88B5-4F69-B1CB-5994BF416B05}" type="sibTrans" cxnId="{C1E4B0C4-D676-4E3C-A3E5-357F44FF173B}">
      <dgm:prSet/>
      <dgm:spPr/>
      <dgm:t>
        <a:bodyPr/>
        <a:lstStyle/>
        <a:p>
          <a:endParaRPr lang="en-US"/>
        </a:p>
      </dgm:t>
    </dgm:pt>
    <dgm:pt modelId="{D692AC60-A26A-4FF1-979B-08BCA5E2E283}">
      <dgm:prSet phldrT="[Text]" custT="1"/>
      <dgm:spPr>
        <a:solidFill>
          <a:srgbClr val="00B050"/>
        </a:solidFill>
      </dgm:spPr>
      <dgm:t>
        <a:bodyPr/>
        <a:lstStyle/>
        <a:p>
          <a:r>
            <a:rPr lang="en-US" sz="1200"/>
            <a:t>Measure is an established standard. </a:t>
          </a:r>
        </a:p>
      </dgm:t>
    </dgm:pt>
    <dgm:pt modelId="{EE9FD70F-09CE-4C77-8C05-EED9C9DCA744}" type="parTrans" cxnId="{21FFEFAB-D544-4CCF-AD02-4A83BC4D232B}">
      <dgm:prSet/>
      <dgm:spPr/>
      <dgm:t>
        <a:bodyPr/>
        <a:lstStyle/>
        <a:p>
          <a:endParaRPr lang="en-US"/>
        </a:p>
      </dgm:t>
    </dgm:pt>
    <dgm:pt modelId="{CB49B1F3-9D01-4B87-8FAC-7BCC32736C95}" type="sibTrans" cxnId="{21FFEFAB-D544-4CCF-AD02-4A83BC4D232B}">
      <dgm:prSet/>
      <dgm:spPr/>
      <dgm:t>
        <a:bodyPr/>
        <a:lstStyle/>
        <a:p>
          <a:endParaRPr lang="en-US"/>
        </a:p>
      </dgm:t>
    </dgm:pt>
    <dgm:pt modelId="{CDACB123-D01F-4652-A1BE-3634A2356FF7}">
      <dgm:prSet phldrT="[Text]" custT="1"/>
      <dgm:spPr>
        <a:solidFill>
          <a:srgbClr val="0070C0"/>
        </a:solidFill>
      </dgm:spPr>
      <dgm:t>
        <a:bodyPr/>
        <a:lstStyle/>
        <a:p>
          <a:r>
            <a:rPr lang="en-US" sz="1200">
              <a:solidFill>
                <a:schemeClr val="bg1"/>
              </a:solidFill>
            </a:rPr>
            <a:t>Not cost effective. </a:t>
          </a:r>
        </a:p>
      </dgm:t>
    </dgm:pt>
    <dgm:pt modelId="{4DAB10C7-49C9-4541-9337-F23A534F2D87}" type="parTrans" cxnId="{59F979F8-F7B3-4CE7-839B-A85D60994A6C}">
      <dgm:prSet/>
      <dgm:spPr/>
      <dgm:t>
        <a:bodyPr/>
        <a:lstStyle/>
        <a:p>
          <a:endParaRPr lang="en-US"/>
        </a:p>
      </dgm:t>
    </dgm:pt>
    <dgm:pt modelId="{B24BAF6C-A64C-49C6-90B6-ABF1B00E30D6}" type="sibTrans" cxnId="{59F979F8-F7B3-4CE7-839B-A85D60994A6C}">
      <dgm:prSet/>
      <dgm:spPr/>
      <dgm:t>
        <a:bodyPr/>
        <a:lstStyle/>
        <a:p>
          <a:endParaRPr lang="en-US"/>
        </a:p>
      </dgm:t>
    </dgm:pt>
    <dgm:pt modelId="{435150E2-BD9E-4418-A44C-790DFBEB3953}">
      <dgm:prSet phldrT="[Text]" custT="1"/>
      <dgm:spPr>
        <a:solidFill>
          <a:schemeClr val="accent1"/>
        </a:solidFill>
      </dgm:spPr>
      <dgm:t>
        <a:bodyPr/>
        <a:lstStyle/>
        <a:p>
          <a:r>
            <a:rPr lang="en-US" sz="1200">
              <a:solidFill>
                <a:schemeClr val="tx1"/>
              </a:solidFill>
            </a:rPr>
            <a:t>Identified for Mitigation</a:t>
          </a:r>
        </a:p>
      </dgm:t>
    </dgm:pt>
    <dgm:pt modelId="{2304189F-439B-47F8-8876-16A7FB556CCC}" type="parTrans" cxnId="{C4D26CC5-807B-4E0E-A243-D06B9843873B}">
      <dgm:prSet/>
      <dgm:spPr/>
      <dgm:t>
        <a:bodyPr/>
        <a:lstStyle/>
        <a:p>
          <a:endParaRPr lang="en-US"/>
        </a:p>
      </dgm:t>
    </dgm:pt>
    <dgm:pt modelId="{80601E6A-9C7C-4232-A233-38DD6F1C3838}" type="sibTrans" cxnId="{C4D26CC5-807B-4E0E-A243-D06B9843873B}">
      <dgm:prSet/>
      <dgm:spPr/>
      <dgm:t>
        <a:bodyPr/>
        <a:lstStyle/>
        <a:p>
          <a:endParaRPr lang="en-US"/>
        </a:p>
      </dgm:t>
    </dgm:pt>
    <dgm:pt modelId="{2BE4E46F-55A5-4450-B4FF-0CA453651845}">
      <dgm:prSet phldrT="[Text]" custT="1"/>
      <dgm:spPr>
        <a:solidFill>
          <a:srgbClr val="FFC000"/>
        </a:solidFill>
      </dgm:spPr>
      <dgm:t>
        <a:bodyPr/>
        <a:lstStyle/>
        <a:p>
          <a:r>
            <a:rPr lang="en-US" sz="1100"/>
            <a:t>Progress towards implementing. </a:t>
          </a:r>
        </a:p>
      </dgm:t>
    </dgm:pt>
    <dgm:pt modelId="{296FD45E-F2DA-40C1-806D-EEB125A7325F}" type="parTrans" cxnId="{E9E6EF46-995D-44AA-AEC3-520CF7C2B133}">
      <dgm:prSet/>
      <dgm:spPr/>
      <dgm:t>
        <a:bodyPr/>
        <a:lstStyle/>
        <a:p>
          <a:endParaRPr lang="en-US"/>
        </a:p>
      </dgm:t>
    </dgm:pt>
    <dgm:pt modelId="{7BB8CE35-DA6B-4BBB-9FF1-436A023088D4}" type="sibTrans" cxnId="{E9E6EF46-995D-44AA-AEC3-520CF7C2B133}">
      <dgm:prSet/>
      <dgm:spPr/>
      <dgm:t>
        <a:bodyPr/>
        <a:lstStyle/>
        <a:p>
          <a:endParaRPr lang="en-US"/>
        </a:p>
      </dgm:t>
    </dgm:pt>
    <dgm:pt modelId="{F3AD11CB-AA12-44C5-AD44-3FED5C292F6F}" type="pres">
      <dgm:prSet presAssocID="{2D1D55E4-C1AD-488A-ABBB-F16575652E70}" presName="diagram" presStyleCnt="0">
        <dgm:presLayoutVars>
          <dgm:dir/>
          <dgm:resizeHandles val="exact"/>
        </dgm:presLayoutVars>
      </dgm:prSet>
      <dgm:spPr/>
      <dgm:t>
        <a:bodyPr/>
        <a:lstStyle/>
        <a:p>
          <a:endParaRPr lang="en-US"/>
        </a:p>
      </dgm:t>
    </dgm:pt>
    <dgm:pt modelId="{69EB6C2C-A2F2-4527-9122-912C432B3876}" type="pres">
      <dgm:prSet presAssocID="{8434228C-33E2-432B-85AC-C04206334FC0}" presName="node" presStyleLbl="node1" presStyleIdx="0" presStyleCnt="4">
        <dgm:presLayoutVars>
          <dgm:bulletEnabled val="1"/>
        </dgm:presLayoutVars>
      </dgm:prSet>
      <dgm:spPr/>
      <dgm:t>
        <a:bodyPr/>
        <a:lstStyle/>
        <a:p>
          <a:endParaRPr lang="en-US"/>
        </a:p>
      </dgm:t>
    </dgm:pt>
    <dgm:pt modelId="{95DF8B2D-5542-49C4-B45E-A36E20A4BD6A}" type="pres">
      <dgm:prSet presAssocID="{213969A9-50DF-44BC-B082-1D7B2796A8D3}" presName="sibTrans" presStyleCnt="0"/>
      <dgm:spPr/>
    </dgm:pt>
    <dgm:pt modelId="{CD42E931-C446-4215-93D2-B2D5E60FBEBB}" type="pres">
      <dgm:prSet presAssocID="{97D582FD-F431-429A-BD10-B4D7E31FCE83}" presName="node" presStyleLbl="node1" presStyleIdx="1" presStyleCnt="4">
        <dgm:presLayoutVars>
          <dgm:bulletEnabled val="1"/>
        </dgm:presLayoutVars>
      </dgm:prSet>
      <dgm:spPr/>
      <dgm:t>
        <a:bodyPr/>
        <a:lstStyle/>
        <a:p>
          <a:endParaRPr lang="en-US"/>
        </a:p>
      </dgm:t>
    </dgm:pt>
    <dgm:pt modelId="{98ABFBDF-3A15-4774-B811-997C428837E1}" type="pres">
      <dgm:prSet presAssocID="{8EBCFABD-0A52-41A7-B172-5C4DCE0A6B71}" presName="sibTrans" presStyleCnt="0"/>
      <dgm:spPr/>
    </dgm:pt>
    <dgm:pt modelId="{8ADCE845-8E45-4D21-A6ED-B4C8A45BB3AD}" type="pres">
      <dgm:prSet presAssocID="{E0AB7FB9-35CD-461C-9530-18C84F2D0CE7}" presName="node" presStyleLbl="node1" presStyleIdx="2" presStyleCnt="4">
        <dgm:presLayoutVars>
          <dgm:bulletEnabled val="1"/>
        </dgm:presLayoutVars>
      </dgm:prSet>
      <dgm:spPr/>
      <dgm:t>
        <a:bodyPr/>
        <a:lstStyle/>
        <a:p>
          <a:endParaRPr lang="en-US"/>
        </a:p>
      </dgm:t>
    </dgm:pt>
    <dgm:pt modelId="{205F67D7-566C-4CAE-A13B-3B73D75900E6}" type="pres">
      <dgm:prSet presAssocID="{3EE3B87A-7B4D-4201-8E0A-A4F89D24EE24}" presName="sibTrans" presStyleCnt="0"/>
      <dgm:spPr/>
    </dgm:pt>
    <dgm:pt modelId="{D6971B67-DBAB-4368-9546-A3648965A24D}" type="pres">
      <dgm:prSet presAssocID="{A16F0299-B178-4BAD-958B-E5264532250D}" presName="node" presStyleLbl="node1" presStyleIdx="3" presStyleCnt="4">
        <dgm:presLayoutVars>
          <dgm:bulletEnabled val="1"/>
        </dgm:presLayoutVars>
      </dgm:prSet>
      <dgm:spPr/>
      <dgm:t>
        <a:bodyPr/>
        <a:lstStyle/>
        <a:p>
          <a:endParaRPr lang="en-US"/>
        </a:p>
      </dgm:t>
    </dgm:pt>
  </dgm:ptLst>
  <dgm:cxnLst>
    <dgm:cxn modelId="{785958DD-55BC-45D6-8233-E17ADB65AD70}" srcId="{97D582FD-F431-429A-BD10-B4D7E31FCE83}" destId="{4BD31F3A-D2A5-4CFE-BFD3-1734F47E0C40}" srcOrd="0" destOrd="0" parTransId="{B4372F86-1911-40CC-89E6-A190E47246AC}" sibTransId="{0959B8B7-A476-484B-820E-62D86DDDA44B}"/>
    <dgm:cxn modelId="{01502AA5-CD14-4553-8468-FABB19E222A2}" srcId="{2D1D55E4-C1AD-488A-ABBB-F16575652E70}" destId="{97D582FD-F431-429A-BD10-B4D7E31FCE83}" srcOrd="1" destOrd="0" parTransId="{EFE56CAA-BC37-4E78-8105-F6EEBCC7E3C5}" sibTransId="{8EBCFABD-0A52-41A7-B172-5C4DCE0A6B71}"/>
    <dgm:cxn modelId="{290D4DB2-39D2-4ED0-89F7-5D42BEBFFBD6}" type="presOf" srcId="{CDACB123-D01F-4652-A1BE-3634A2356FF7}" destId="{69EB6C2C-A2F2-4527-9122-912C432B3876}" srcOrd="0" destOrd="2" presId="urn:microsoft.com/office/officeart/2005/8/layout/default"/>
    <dgm:cxn modelId="{772D1E98-6B9D-4698-85CB-178EC5F537DD}" srcId="{2D1D55E4-C1AD-488A-ABBB-F16575652E70}" destId="{E0AB7FB9-35CD-461C-9530-18C84F2D0CE7}" srcOrd="2" destOrd="0" parTransId="{4E346FA2-2280-481E-B0C3-57EBD1B9AE46}" sibTransId="{3EE3B87A-7B4D-4201-8E0A-A4F89D24EE24}"/>
    <dgm:cxn modelId="{6E8883B4-5DED-4A57-AE92-D2299305695E}" type="presOf" srcId="{A16F0299-B178-4BAD-958B-E5264532250D}" destId="{D6971B67-DBAB-4368-9546-A3648965A24D}" srcOrd="0" destOrd="0" presId="urn:microsoft.com/office/officeart/2005/8/layout/default"/>
    <dgm:cxn modelId="{D8002002-5B03-43F3-A358-7CE9E964DBE2}" type="presOf" srcId="{435150E2-BD9E-4418-A44C-790DFBEB3953}" destId="{CD42E931-C446-4215-93D2-B2D5E60FBEBB}" srcOrd="0" destOrd="2" presId="urn:microsoft.com/office/officeart/2005/8/layout/default"/>
    <dgm:cxn modelId="{BD93FA97-A032-44FB-94B2-D3FACF3CC6C2}" type="presOf" srcId="{E0AB7FB9-35CD-461C-9530-18C84F2D0CE7}" destId="{8ADCE845-8E45-4D21-A6ED-B4C8A45BB3AD}" srcOrd="0" destOrd="0" presId="urn:microsoft.com/office/officeart/2005/8/layout/default"/>
    <dgm:cxn modelId="{520A788F-CD3A-42E7-9361-615928195BB1}" type="presOf" srcId="{A4C50AA3-41BD-4ADE-B87F-F1BF908AE078}" destId="{8ADCE845-8E45-4D21-A6ED-B4C8A45BB3AD}" srcOrd="0" destOrd="1" presId="urn:microsoft.com/office/officeart/2005/8/layout/default"/>
    <dgm:cxn modelId="{21FFEFAB-D544-4CCF-AD02-4A83BC4D232B}" srcId="{A16F0299-B178-4BAD-958B-E5264532250D}" destId="{D692AC60-A26A-4FF1-979B-08BCA5E2E283}" srcOrd="0" destOrd="0" parTransId="{EE9FD70F-09CE-4C77-8C05-EED9C9DCA744}" sibTransId="{CB49B1F3-9D01-4B87-8FAC-7BCC32736C95}"/>
    <dgm:cxn modelId="{637C19C5-1D88-47D4-8F8C-2CFF77CBC7AC}" srcId="{8434228C-33E2-432B-85AC-C04206334FC0}" destId="{4BC362F6-E288-44D3-9233-59A6FC7F6E8F}" srcOrd="0" destOrd="0" parTransId="{F67E6F28-191C-4708-AABC-F358581B1E7B}" sibTransId="{9CFF8E7D-6B7D-4773-BCB1-2D7DE98A586B}"/>
    <dgm:cxn modelId="{550AC6F2-D12C-44CE-9C77-6F328541196E}" type="presOf" srcId="{2BE4E46F-55A5-4450-B4FF-0CA453651845}" destId="{8ADCE845-8E45-4D21-A6ED-B4C8A45BB3AD}" srcOrd="0" destOrd="2" presId="urn:microsoft.com/office/officeart/2005/8/layout/default"/>
    <dgm:cxn modelId="{E9E6EF46-995D-44AA-AEC3-520CF7C2B133}" srcId="{E0AB7FB9-35CD-461C-9530-18C84F2D0CE7}" destId="{2BE4E46F-55A5-4450-B4FF-0CA453651845}" srcOrd="1" destOrd="0" parTransId="{296FD45E-F2DA-40C1-806D-EEB125A7325F}" sibTransId="{7BB8CE35-DA6B-4BBB-9FF1-436A023088D4}"/>
    <dgm:cxn modelId="{A80ED8F0-2087-4CC8-88EB-43634F706DB9}" type="presOf" srcId="{2D1D55E4-C1AD-488A-ABBB-F16575652E70}" destId="{F3AD11CB-AA12-44C5-AD44-3FED5C292F6F}" srcOrd="0" destOrd="0" presId="urn:microsoft.com/office/officeart/2005/8/layout/default"/>
    <dgm:cxn modelId="{B5D4F804-865A-435A-84BC-A18F08D72A64}" type="presOf" srcId="{4BC362F6-E288-44D3-9233-59A6FC7F6E8F}" destId="{69EB6C2C-A2F2-4527-9122-912C432B3876}" srcOrd="0" destOrd="1" presId="urn:microsoft.com/office/officeart/2005/8/layout/default"/>
    <dgm:cxn modelId="{C4D26CC5-807B-4E0E-A243-D06B9843873B}" srcId="{97D582FD-F431-429A-BD10-B4D7E31FCE83}" destId="{435150E2-BD9E-4418-A44C-790DFBEB3953}" srcOrd="1" destOrd="0" parTransId="{2304189F-439B-47F8-8876-16A7FB556CCC}" sibTransId="{80601E6A-9C7C-4232-A233-38DD6F1C3838}"/>
    <dgm:cxn modelId="{C1E4B0C4-D676-4E3C-A3E5-357F44FF173B}" srcId="{E0AB7FB9-35CD-461C-9530-18C84F2D0CE7}" destId="{A4C50AA3-41BD-4ADE-B87F-F1BF908AE078}" srcOrd="0" destOrd="0" parTransId="{AFB1FD43-0D37-466B-BFD4-D0AE5086B560}" sibTransId="{93BE4324-88B5-4F69-B1CB-5994BF416B05}"/>
    <dgm:cxn modelId="{A094BBE7-4AA9-499C-A867-D5B68B2B9F1F}" type="presOf" srcId="{97D582FD-F431-429A-BD10-B4D7E31FCE83}" destId="{CD42E931-C446-4215-93D2-B2D5E60FBEBB}" srcOrd="0" destOrd="0" presId="urn:microsoft.com/office/officeart/2005/8/layout/default"/>
    <dgm:cxn modelId="{27E8A502-5D72-4556-ADB5-DB0C0AF7951B}" type="presOf" srcId="{4BD31F3A-D2A5-4CFE-BFD3-1734F47E0C40}" destId="{CD42E931-C446-4215-93D2-B2D5E60FBEBB}" srcOrd="0" destOrd="1" presId="urn:microsoft.com/office/officeart/2005/8/layout/default"/>
    <dgm:cxn modelId="{59F979F8-F7B3-4CE7-839B-A85D60994A6C}" srcId="{8434228C-33E2-432B-85AC-C04206334FC0}" destId="{CDACB123-D01F-4652-A1BE-3634A2356FF7}" srcOrd="1" destOrd="0" parTransId="{4DAB10C7-49C9-4541-9337-F23A534F2D87}" sibTransId="{B24BAF6C-A64C-49C6-90B6-ABF1B00E30D6}"/>
    <dgm:cxn modelId="{1F9586FD-B0C5-470D-AF5C-8C2B4BBBAAAD}" type="presOf" srcId="{D692AC60-A26A-4FF1-979B-08BCA5E2E283}" destId="{D6971B67-DBAB-4368-9546-A3648965A24D}" srcOrd="0" destOrd="1" presId="urn:microsoft.com/office/officeart/2005/8/layout/default"/>
    <dgm:cxn modelId="{E990E48F-24CC-46FE-BB84-77DA7EC1063C}" srcId="{2D1D55E4-C1AD-488A-ABBB-F16575652E70}" destId="{8434228C-33E2-432B-85AC-C04206334FC0}" srcOrd="0" destOrd="0" parTransId="{BB986387-FA3D-4A02-A99A-F7EF015F91FB}" sibTransId="{213969A9-50DF-44BC-B082-1D7B2796A8D3}"/>
    <dgm:cxn modelId="{8271A9BA-E98B-43F4-BB5A-3E2C7708E3F6}" srcId="{2D1D55E4-C1AD-488A-ABBB-F16575652E70}" destId="{A16F0299-B178-4BAD-958B-E5264532250D}" srcOrd="3" destOrd="0" parTransId="{BC3E629F-1786-4AFD-8E06-BCA58EEA89AA}" sibTransId="{0ABE62B4-1350-478C-A500-95507D556917}"/>
    <dgm:cxn modelId="{98CBA62C-56B0-4FAF-976F-A0271BD2AAE0}" type="presOf" srcId="{8434228C-33E2-432B-85AC-C04206334FC0}" destId="{69EB6C2C-A2F2-4527-9122-912C432B3876}" srcOrd="0" destOrd="0" presId="urn:microsoft.com/office/officeart/2005/8/layout/default"/>
    <dgm:cxn modelId="{A60EEE51-D471-4DC2-8664-FAC18E3F6D6C}" type="presParOf" srcId="{F3AD11CB-AA12-44C5-AD44-3FED5C292F6F}" destId="{69EB6C2C-A2F2-4527-9122-912C432B3876}" srcOrd="0" destOrd="0" presId="urn:microsoft.com/office/officeart/2005/8/layout/default"/>
    <dgm:cxn modelId="{72A92F38-B034-42AD-ABB2-ACD3B9C6F305}" type="presParOf" srcId="{F3AD11CB-AA12-44C5-AD44-3FED5C292F6F}" destId="{95DF8B2D-5542-49C4-B45E-A36E20A4BD6A}" srcOrd="1" destOrd="0" presId="urn:microsoft.com/office/officeart/2005/8/layout/default"/>
    <dgm:cxn modelId="{062BD3D8-CD0F-40F5-970F-C2B3B19332E6}" type="presParOf" srcId="{F3AD11CB-AA12-44C5-AD44-3FED5C292F6F}" destId="{CD42E931-C446-4215-93D2-B2D5E60FBEBB}" srcOrd="2" destOrd="0" presId="urn:microsoft.com/office/officeart/2005/8/layout/default"/>
    <dgm:cxn modelId="{BD865E26-EDB1-40DC-B1ED-43780BF41E47}" type="presParOf" srcId="{F3AD11CB-AA12-44C5-AD44-3FED5C292F6F}" destId="{98ABFBDF-3A15-4774-B811-997C428837E1}" srcOrd="3" destOrd="0" presId="urn:microsoft.com/office/officeart/2005/8/layout/default"/>
    <dgm:cxn modelId="{027EEE15-87C0-4F86-B344-00E32E61A221}" type="presParOf" srcId="{F3AD11CB-AA12-44C5-AD44-3FED5C292F6F}" destId="{8ADCE845-8E45-4D21-A6ED-B4C8A45BB3AD}" srcOrd="4" destOrd="0" presId="urn:microsoft.com/office/officeart/2005/8/layout/default"/>
    <dgm:cxn modelId="{84D87565-E9CE-4AF5-B526-98B5C1D2D3D1}" type="presParOf" srcId="{F3AD11CB-AA12-44C5-AD44-3FED5C292F6F}" destId="{205F67D7-566C-4CAE-A13B-3B73D75900E6}" srcOrd="5" destOrd="0" presId="urn:microsoft.com/office/officeart/2005/8/layout/default"/>
    <dgm:cxn modelId="{3DDF2325-39BA-4CC9-B289-D5958E277E2C}" type="presParOf" srcId="{F3AD11CB-AA12-44C5-AD44-3FED5C292F6F}" destId="{D6971B67-DBAB-4368-9546-A3648965A24D}"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D55E4-C1AD-488A-ABBB-F16575652E70}"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8434228C-33E2-432B-85AC-C04206334FC0}">
      <dgm:prSet phldrT="[Text]" custT="1"/>
      <dgm:spPr>
        <a:solidFill>
          <a:schemeClr val="accent6">
            <a:lumMod val="20000"/>
            <a:lumOff val="80000"/>
          </a:schemeClr>
        </a:solidFill>
      </dgm:spPr>
      <dgm:t>
        <a:bodyPr/>
        <a:lstStyle/>
        <a:p>
          <a:r>
            <a:rPr lang="en-US" sz="1400" b="1">
              <a:solidFill>
                <a:schemeClr val="tx1"/>
              </a:solidFill>
            </a:rPr>
            <a:t>Deter</a:t>
          </a:r>
        </a:p>
      </dgm:t>
    </dgm:pt>
    <dgm:pt modelId="{BB986387-FA3D-4A02-A99A-F7EF015F91FB}" type="parTrans" cxnId="{E990E48F-24CC-46FE-BB84-77DA7EC1063C}">
      <dgm:prSet/>
      <dgm:spPr/>
      <dgm:t>
        <a:bodyPr/>
        <a:lstStyle/>
        <a:p>
          <a:endParaRPr lang="en-US"/>
        </a:p>
      </dgm:t>
    </dgm:pt>
    <dgm:pt modelId="{213969A9-50DF-44BC-B082-1D7B2796A8D3}" type="sibTrans" cxnId="{E990E48F-24CC-46FE-BB84-77DA7EC1063C}">
      <dgm:prSet/>
      <dgm:spPr/>
      <dgm:t>
        <a:bodyPr/>
        <a:lstStyle/>
        <a:p>
          <a:endParaRPr lang="en-US"/>
        </a:p>
      </dgm:t>
    </dgm:pt>
    <dgm:pt modelId="{4BC362F6-E288-44D3-9233-59A6FC7F6E8F}">
      <dgm:prSet phldrT="[Text]" custT="1"/>
      <dgm:spPr>
        <a:solidFill>
          <a:schemeClr val="accent6">
            <a:lumMod val="20000"/>
            <a:lumOff val="80000"/>
          </a:schemeClr>
        </a:solidFill>
      </dgm:spPr>
      <dgm:t>
        <a:bodyPr/>
        <a:lstStyle/>
        <a:p>
          <a:r>
            <a:rPr lang="en-US" sz="1200">
              <a:solidFill>
                <a:schemeClr val="tx1"/>
              </a:solidFill>
            </a:rPr>
            <a:t>Prevent unauthorized access. </a:t>
          </a:r>
        </a:p>
      </dgm:t>
    </dgm:pt>
    <dgm:pt modelId="{F67E6F28-191C-4708-AABC-F358581B1E7B}" type="parTrans" cxnId="{637C19C5-1D88-47D4-8F8C-2CFF77CBC7AC}">
      <dgm:prSet/>
      <dgm:spPr/>
      <dgm:t>
        <a:bodyPr/>
        <a:lstStyle/>
        <a:p>
          <a:endParaRPr lang="en-US"/>
        </a:p>
      </dgm:t>
    </dgm:pt>
    <dgm:pt modelId="{9CFF8E7D-6B7D-4773-BCB1-2D7DE98A586B}" type="sibTrans" cxnId="{637C19C5-1D88-47D4-8F8C-2CFF77CBC7AC}">
      <dgm:prSet/>
      <dgm:spPr/>
      <dgm:t>
        <a:bodyPr/>
        <a:lstStyle/>
        <a:p>
          <a:endParaRPr lang="en-US"/>
        </a:p>
      </dgm:t>
    </dgm:pt>
    <dgm:pt modelId="{97D582FD-F431-429A-BD10-B4D7E31FCE83}">
      <dgm:prSet phldrT="[Text]" custT="1"/>
      <dgm:spPr>
        <a:solidFill>
          <a:schemeClr val="accent6">
            <a:lumMod val="40000"/>
            <a:lumOff val="60000"/>
          </a:schemeClr>
        </a:solidFill>
      </dgm:spPr>
      <dgm:t>
        <a:bodyPr/>
        <a:lstStyle/>
        <a:p>
          <a:r>
            <a:rPr lang="en-US" sz="1400" b="1">
              <a:solidFill>
                <a:schemeClr val="tx1"/>
              </a:solidFill>
            </a:rPr>
            <a:t>Detect</a:t>
          </a:r>
          <a:endParaRPr lang="en-US" sz="1300" b="1">
            <a:solidFill>
              <a:schemeClr val="tx1"/>
            </a:solidFill>
          </a:endParaRPr>
        </a:p>
      </dgm:t>
    </dgm:pt>
    <dgm:pt modelId="{EFE56CAA-BC37-4E78-8105-F6EEBCC7E3C5}" type="parTrans" cxnId="{01502AA5-CD14-4553-8468-FABB19E222A2}">
      <dgm:prSet/>
      <dgm:spPr/>
      <dgm:t>
        <a:bodyPr/>
        <a:lstStyle/>
        <a:p>
          <a:endParaRPr lang="en-US"/>
        </a:p>
      </dgm:t>
    </dgm:pt>
    <dgm:pt modelId="{8EBCFABD-0A52-41A7-B172-5C4DCE0A6B71}" type="sibTrans" cxnId="{01502AA5-CD14-4553-8468-FABB19E222A2}">
      <dgm:prSet/>
      <dgm:spPr/>
      <dgm:t>
        <a:bodyPr/>
        <a:lstStyle/>
        <a:p>
          <a:endParaRPr lang="en-US"/>
        </a:p>
      </dgm:t>
    </dgm:pt>
    <dgm:pt modelId="{4BD31F3A-D2A5-4CFE-BFD3-1734F47E0C40}">
      <dgm:prSet phldrT="[Text]" custT="1"/>
      <dgm:spPr>
        <a:solidFill>
          <a:schemeClr val="accent6">
            <a:lumMod val="40000"/>
            <a:lumOff val="60000"/>
          </a:schemeClr>
        </a:solidFill>
      </dgm:spPr>
      <dgm:t>
        <a:bodyPr/>
        <a:lstStyle/>
        <a:p>
          <a:r>
            <a:rPr lang="en-US" sz="1100">
              <a:solidFill>
                <a:schemeClr val="tx1"/>
              </a:solidFill>
            </a:rPr>
            <a:t> </a:t>
          </a:r>
          <a:r>
            <a:rPr lang="en-US" sz="1200">
              <a:solidFill>
                <a:schemeClr val="tx1"/>
              </a:solidFill>
            </a:rPr>
            <a:t>Identify unauthorized access. </a:t>
          </a:r>
          <a:endParaRPr lang="en-US" sz="1100">
            <a:solidFill>
              <a:schemeClr val="tx1"/>
            </a:solidFill>
          </a:endParaRPr>
        </a:p>
      </dgm:t>
    </dgm:pt>
    <dgm:pt modelId="{B4372F86-1911-40CC-89E6-A190E47246AC}" type="parTrans" cxnId="{785958DD-55BC-45D6-8233-E17ADB65AD70}">
      <dgm:prSet/>
      <dgm:spPr/>
      <dgm:t>
        <a:bodyPr/>
        <a:lstStyle/>
        <a:p>
          <a:endParaRPr lang="en-US"/>
        </a:p>
      </dgm:t>
    </dgm:pt>
    <dgm:pt modelId="{0959B8B7-A476-484B-820E-62D86DDDA44B}" type="sibTrans" cxnId="{785958DD-55BC-45D6-8233-E17ADB65AD70}">
      <dgm:prSet/>
      <dgm:spPr/>
      <dgm:t>
        <a:bodyPr/>
        <a:lstStyle/>
        <a:p>
          <a:endParaRPr lang="en-US"/>
        </a:p>
      </dgm:t>
    </dgm:pt>
    <dgm:pt modelId="{E0AB7FB9-35CD-461C-9530-18C84F2D0CE7}">
      <dgm:prSet phldrT="[Text]" custT="1"/>
      <dgm:spPr>
        <a:solidFill>
          <a:schemeClr val="accent6">
            <a:lumMod val="60000"/>
            <a:lumOff val="40000"/>
          </a:schemeClr>
        </a:solidFill>
      </dgm:spPr>
      <dgm:t>
        <a:bodyPr/>
        <a:lstStyle/>
        <a:p>
          <a:r>
            <a:rPr lang="en-US" sz="1400" b="1"/>
            <a:t>Delay</a:t>
          </a:r>
          <a:endParaRPr lang="en-US" sz="1300" b="1"/>
        </a:p>
      </dgm:t>
    </dgm:pt>
    <dgm:pt modelId="{4E346FA2-2280-481E-B0C3-57EBD1B9AE46}" type="parTrans" cxnId="{772D1E98-6B9D-4698-85CB-178EC5F537DD}">
      <dgm:prSet/>
      <dgm:spPr/>
      <dgm:t>
        <a:bodyPr/>
        <a:lstStyle/>
        <a:p>
          <a:endParaRPr lang="en-US"/>
        </a:p>
      </dgm:t>
    </dgm:pt>
    <dgm:pt modelId="{3EE3B87A-7B4D-4201-8E0A-A4F89D24EE24}" type="sibTrans" cxnId="{772D1E98-6B9D-4698-85CB-178EC5F537DD}">
      <dgm:prSet/>
      <dgm:spPr/>
      <dgm:t>
        <a:bodyPr/>
        <a:lstStyle/>
        <a:p>
          <a:endParaRPr lang="en-US"/>
        </a:p>
      </dgm:t>
    </dgm:pt>
    <dgm:pt modelId="{A16F0299-B178-4BAD-958B-E5264532250D}">
      <dgm:prSet phldrT="[Text]" custT="1"/>
      <dgm:spPr>
        <a:solidFill>
          <a:schemeClr val="accent6">
            <a:lumMod val="75000"/>
          </a:schemeClr>
        </a:solidFill>
      </dgm:spPr>
      <dgm:t>
        <a:bodyPr/>
        <a:lstStyle/>
        <a:p>
          <a:r>
            <a:rPr lang="en-US" sz="1400" b="1">
              <a:solidFill>
                <a:schemeClr val="bg1"/>
              </a:solidFill>
            </a:rPr>
            <a:t>Respond</a:t>
          </a:r>
        </a:p>
      </dgm:t>
    </dgm:pt>
    <dgm:pt modelId="{BC3E629F-1786-4AFD-8E06-BCA58EEA89AA}" type="parTrans" cxnId="{8271A9BA-E98B-43F4-BB5A-3E2C7708E3F6}">
      <dgm:prSet/>
      <dgm:spPr/>
      <dgm:t>
        <a:bodyPr/>
        <a:lstStyle/>
        <a:p>
          <a:endParaRPr lang="en-US"/>
        </a:p>
      </dgm:t>
    </dgm:pt>
    <dgm:pt modelId="{0ABE62B4-1350-478C-A500-95507D556917}" type="sibTrans" cxnId="{8271A9BA-E98B-43F4-BB5A-3E2C7708E3F6}">
      <dgm:prSet/>
      <dgm:spPr/>
      <dgm:t>
        <a:bodyPr/>
        <a:lstStyle/>
        <a:p>
          <a:endParaRPr lang="en-US"/>
        </a:p>
      </dgm:t>
    </dgm:pt>
    <dgm:pt modelId="{A4C50AA3-41BD-4ADE-B87F-F1BF908AE078}">
      <dgm:prSet phldrT="[Text]" custT="1"/>
      <dgm:spPr>
        <a:solidFill>
          <a:schemeClr val="accent6">
            <a:lumMod val="60000"/>
            <a:lumOff val="40000"/>
          </a:schemeClr>
        </a:solidFill>
      </dgm:spPr>
      <dgm:t>
        <a:bodyPr/>
        <a:lstStyle/>
        <a:p>
          <a:r>
            <a:rPr lang="en-US" sz="1200"/>
            <a:t>Prevent unauthorized access from continuing further. </a:t>
          </a:r>
        </a:p>
      </dgm:t>
    </dgm:pt>
    <dgm:pt modelId="{AFB1FD43-0D37-466B-BFD4-D0AE5086B560}" type="parTrans" cxnId="{C1E4B0C4-D676-4E3C-A3E5-357F44FF173B}">
      <dgm:prSet/>
      <dgm:spPr/>
      <dgm:t>
        <a:bodyPr/>
        <a:lstStyle/>
        <a:p>
          <a:endParaRPr lang="en-US"/>
        </a:p>
      </dgm:t>
    </dgm:pt>
    <dgm:pt modelId="{93BE4324-88B5-4F69-B1CB-5994BF416B05}" type="sibTrans" cxnId="{C1E4B0C4-D676-4E3C-A3E5-357F44FF173B}">
      <dgm:prSet/>
      <dgm:spPr/>
      <dgm:t>
        <a:bodyPr/>
        <a:lstStyle/>
        <a:p>
          <a:endParaRPr lang="en-US"/>
        </a:p>
      </dgm:t>
    </dgm:pt>
    <dgm:pt modelId="{D692AC60-A26A-4FF1-979B-08BCA5E2E283}">
      <dgm:prSet phldrT="[Text]" custT="1"/>
      <dgm:spPr>
        <a:solidFill>
          <a:schemeClr val="accent6">
            <a:lumMod val="75000"/>
          </a:schemeClr>
        </a:solidFill>
      </dgm:spPr>
      <dgm:t>
        <a:bodyPr/>
        <a:lstStyle/>
        <a:p>
          <a:r>
            <a:rPr lang="en-US" sz="1200">
              <a:solidFill>
                <a:schemeClr val="bg1"/>
              </a:solidFill>
            </a:rPr>
            <a:t>Recover from an event. </a:t>
          </a:r>
        </a:p>
      </dgm:t>
    </dgm:pt>
    <dgm:pt modelId="{EE9FD70F-09CE-4C77-8C05-EED9C9DCA744}" type="parTrans" cxnId="{21FFEFAB-D544-4CCF-AD02-4A83BC4D232B}">
      <dgm:prSet/>
      <dgm:spPr/>
      <dgm:t>
        <a:bodyPr/>
        <a:lstStyle/>
        <a:p>
          <a:endParaRPr lang="en-US"/>
        </a:p>
      </dgm:t>
    </dgm:pt>
    <dgm:pt modelId="{CB49B1F3-9D01-4B87-8FAC-7BCC32736C95}" type="sibTrans" cxnId="{21FFEFAB-D544-4CCF-AD02-4A83BC4D232B}">
      <dgm:prSet/>
      <dgm:spPr/>
      <dgm:t>
        <a:bodyPr/>
        <a:lstStyle/>
        <a:p>
          <a:endParaRPr lang="en-US"/>
        </a:p>
      </dgm:t>
    </dgm:pt>
    <dgm:pt modelId="{F3AD11CB-AA12-44C5-AD44-3FED5C292F6F}" type="pres">
      <dgm:prSet presAssocID="{2D1D55E4-C1AD-488A-ABBB-F16575652E70}" presName="diagram" presStyleCnt="0">
        <dgm:presLayoutVars>
          <dgm:dir/>
          <dgm:resizeHandles val="exact"/>
        </dgm:presLayoutVars>
      </dgm:prSet>
      <dgm:spPr/>
      <dgm:t>
        <a:bodyPr/>
        <a:lstStyle/>
        <a:p>
          <a:endParaRPr lang="en-US"/>
        </a:p>
      </dgm:t>
    </dgm:pt>
    <dgm:pt modelId="{69EB6C2C-A2F2-4527-9122-912C432B3876}" type="pres">
      <dgm:prSet presAssocID="{8434228C-33E2-432B-85AC-C04206334FC0}" presName="node" presStyleLbl="node1" presStyleIdx="0" presStyleCnt="4">
        <dgm:presLayoutVars>
          <dgm:bulletEnabled val="1"/>
        </dgm:presLayoutVars>
      </dgm:prSet>
      <dgm:spPr/>
      <dgm:t>
        <a:bodyPr/>
        <a:lstStyle/>
        <a:p>
          <a:endParaRPr lang="en-US"/>
        </a:p>
      </dgm:t>
    </dgm:pt>
    <dgm:pt modelId="{95DF8B2D-5542-49C4-B45E-A36E20A4BD6A}" type="pres">
      <dgm:prSet presAssocID="{213969A9-50DF-44BC-B082-1D7B2796A8D3}" presName="sibTrans" presStyleCnt="0"/>
      <dgm:spPr/>
    </dgm:pt>
    <dgm:pt modelId="{CD42E931-C446-4215-93D2-B2D5E60FBEBB}" type="pres">
      <dgm:prSet presAssocID="{97D582FD-F431-429A-BD10-B4D7E31FCE83}" presName="node" presStyleLbl="node1" presStyleIdx="1" presStyleCnt="4">
        <dgm:presLayoutVars>
          <dgm:bulletEnabled val="1"/>
        </dgm:presLayoutVars>
      </dgm:prSet>
      <dgm:spPr/>
      <dgm:t>
        <a:bodyPr/>
        <a:lstStyle/>
        <a:p>
          <a:endParaRPr lang="en-US"/>
        </a:p>
      </dgm:t>
    </dgm:pt>
    <dgm:pt modelId="{98ABFBDF-3A15-4774-B811-997C428837E1}" type="pres">
      <dgm:prSet presAssocID="{8EBCFABD-0A52-41A7-B172-5C4DCE0A6B71}" presName="sibTrans" presStyleCnt="0"/>
      <dgm:spPr/>
    </dgm:pt>
    <dgm:pt modelId="{8ADCE845-8E45-4D21-A6ED-B4C8A45BB3AD}" type="pres">
      <dgm:prSet presAssocID="{E0AB7FB9-35CD-461C-9530-18C84F2D0CE7}" presName="node" presStyleLbl="node1" presStyleIdx="2" presStyleCnt="4">
        <dgm:presLayoutVars>
          <dgm:bulletEnabled val="1"/>
        </dgm:presLayoutVars>
      </dgm:prSet>
      <dgm:spPr/>
      <dgm:t>
        <a:bodyPr/>
        <a:lstStyle/>
        <a:p>
          <a:endParaRPr lang="en-US"/>
        </a:p>
      </dgm:t>
    </dgm:pt>
    <dgm:pt modelId="{205F67D7-566C-4CAE-A13B-3B73D75900E6}" type="pres">
      <dgm:prSet presAssocID="{3EE3B87A-7B4D-4201-8E0A-A4F89D24EE24}" presName="sibTrans" presStyleCnt="0"/>
      <dgm:spPr/>
    </dgm:pt>
    <dgm:pt modelId="{D6971B67-DBAB-4368-9546-A3648965A24D}" type="pres">
      <dgm:prSet presAssocID="{A16F0299-B178-4BAD-958B-E5264532250D}" presName="node" presStyleLbl="node1" presStyleIdx="3" presStyleCnt="4">
        <dgm:presLayoutVars>
          <dgm:bulletEnabled val="1"/>
        </dgm:presLayoutVars>
      </dgm:prSet>
      <dgm:spPr/>
      <dgm:t>
        <a:bodyPr/>
        <a:lstStyle/>
        <a:p>
          <a:endParaRPr lang="en-US"/>
        </a:p>
      </dgm:t>
    </dgm:pt>
  </dgm:ptLst>
  <dgm:cxnLst>
    <dgm:cxn modelId="{785958DD-55BC-45D6-8233-E17ADB65AD70}" srcId="{97D582FD-F431-429A-BD10-B4D7E31FCE83}" destId="{4BD31F3A-D2A5-4CFE-BFD3-1734F47E0C40}" srcOrd="0" destOrd="0" parTransId="{B4372F86-1911-40CC-89E6-A190E47246AC}" sibTransId="{0959B8B7-A476-484B-820E-62D86DDDA44B}"/>
    <dgm:cxn modelId="{01502AA5-CD14-4553-8468-FABB19E222A2}" srcId="{2D1D55E4-C1AD-488A-ABBB-F16575652E70}" destId="{97D582FD-F431-429A-BD10-B4D7E31FCE83}" srcOrd="1" destOrd="0" parTransId="{EFE56CAA-BC37-4E78-8105-F6EEBCC7E3C5}" sibTransId="{8EBCFABD-0A52-41A7-B172-5C4DCE0A6B71}"/>
    <dgm:cxn modelId="{772D1E98-6B9D-4698-85CB-178EC5F537DD}" srcId="{2D1D55E4-C1AD-488A-ABBB-F16575652E70}" destId="{E0AB7FB9-35CD-461C-9530-18C84F2D0CE7}" srcOrd="2" destOrd="0" parTransId="{4E346FA2-2280-481E-B0C3-57EBD1B9AE46}" sibTransId="{3EE3B87A-7B4D-4201-8E0A-A4F89D24EE24}"/>
    <dgm:cxn modelId="{6E8883B4-5DED-4A57-AE92-D2299305695E}" type="presOf" srcId="{A16F0299-B178-4BAD-958B-E5264532250D}" destId="{D6971B67-DBAB-4368-9546-A3648965A24D}" srcOrd="0" destOrd="0" presId="urn:microsoft.com/office/officeart/2005/8/layout/default"/>
    <dgm:cxn modelId="{BD93FA97-A032-44FB-94B2-D3FACF3CC6C2}" type="presOf" srcId="{E0AB7FB9-35CD-461C-9530-18C84F2D0CE7}" destId="{8ADCE845-8E45-4D21-A6ED-B4C8A45BB3AD}" srcOrd="0" destOrd="0" presId="urn:microsoft.com/office/officeart/2005/8/layout/default"/>
    <dgm:cxn modelId="{520A788F-CD3A-42E7-9361-615928195BB1}" type="presOf" srcId="{A4C50AA3-41BD-4ADE-B87F-F1BF908AE078}" destId="{8ADCE845-8E45-4D21-A6ED-B4C8A45BB3AD}" srcOrd="0" destOrd="1" presId="urn:microsoft.com/office/officeart/2005/8/layout/default"/>
    <dgm:cxn modelId="{21FFEFAB-D544-4CCF-AD02-4A83BC4D232B}" srcId="{A16F0299-B178-4BAD-958B-E5264532250D}" destId="{D692AC60-A26A-4FF1-979B-08BCA5E2E283}" srcOrd="0" destOrd="0" parTransId="{EE9FD70F-09CE-4C77-8C05-EED9C9DCA744}" sibTransId="{CB49B1F3-9D01-4B87-8FAC-7BCC32736C95}"/>
    <dgm:cxn modelId="{637C19C5-1D88-47D4-8F8C-2CFF77CBC7AC}" srcId="{8434228C-33E2-432B-85AC-C04206334FC0}" destId="{4BC362F6-E288-44D3-9233-59A6FC7F6E8F}" srcOrd="0" destOrd="0" parTransId="{F67E6F28-191C-4708-AABC-F358581B1E7B}" sibTransId="{9CFF8E7D-6B7D-4773-BCB1-2D7DE98A586B}"/>
    <dgm:cxn modelId="{A80ED8F0-2087-4CC8-88EB-43634F706DB9}" type="presOf" srcId="{2D1D55E4-C1AD-488A-ABBB-F16575652E70}" destId="{F3AD11CB-AA12-44C5-AD44-3FED5C292F6F}" srcOrd="0" destOrd="0" presId="urn:microsoft.com/office/officeart/2005/8/layout/default"/>
    <dgm:cxn modelId="{B5D4F804-865A-435A-84BC-A18F08D72A64}" type="presOf" srcId="{4BC362F6-E288-44D3-9233-59A6FC7F6E8F}" destId="{69EB6C2C-A2F2-4527-9122-912C432B3876}" srcOrd="0" destOrd="1" presId="urn:microsoft.com/office/officeart/2005/8/layout/default"/>
    <dgm:cxn modelId="{C1E4B0C4-D676-4E3C-A3E5-357F44FF173B}" srcId="{E0AB7FB9-35CD-461C-9530-18C84F2D0CE7}" destId="{A4C50AA3-41BD-4ADE-B87F-F1BF908AE078}" srcOrd="0" destOrd="0" parTransId="{AFB1FD43-0D37-466B-BFD4-D0AE5086B560}" sibTransId="{93BE4324-88B5-4F69-B1CB-5994BF416B05}"/>
    <dgm:cxn modelId="{A094BBE7-4AA9-499C-A867-D5B68B2B9F1F}" type="presOf" srcId="{97D582FD-F431-429A-BD10-B4D7E31FCE83}" destId="{CD42E931-C446-4215-93D2-B2D5E60FBEBB}" srcOrd="0" destOrd="0" presId="urn:microsoft.com/office/officeart/2005/8/layout/default"/>
    <dgm:cxn modelId="{27E8A502-5D72-4556-ADB5-DB0C0AF7951B}" type="presOf" srcId="{4BD31F3A-D2A5-4CFE-BFD3-1734F47E0C40}" destId="{CD42E931-C446-4215-93D2-B2D5E60FBEBB}" srcOrd="0" destOrd="1" presId="urn:microsoft.com/office/officeart/2005/8/layout/default"/>
    <dgm:cxn modelId="{1F9586FD-B0C5-470D-AF5C-8C2B4BBBAAAD}" type="presOf" srcId="{D692AC60-A26A-4FF1-979B-08BCA5E2E283}" destId="{D6971B67-DBAB-4368-9546-A3648965A24D}" srcOrd="0" destOrd="1" presId="urn:microsoft.com/office/officeart/2005/8/layout/default"/>
    <dgm:cxn modelId="{E990E48F-24CC-46FE-BB84-77DA7EC1063C}" srcId="{2D1D55E4-C1AD-488A-ABBB-F16575652E70}" destId="{8434228C-33E2-432B-85AC-C04206334FC0}" srcOrd="0" destOrd="0" parTransId="{BB986387-FA3D-4A02-A99A-F7EF015F91FB}" sibTransId="{213969A9-50DF-44BC-B082-1D7B2796A8D3}"/>
    <dgm:cxn modelId="{8271A9BA-E98B-43F4-BB5A-3E2C7708E3F6}" srcId="{2D1D55E4-C1AD-488A-ABBB-F16575652E70}" destId="{A16F0299-B178-4BAD-958B-E5264532250D}" srcOrd="3" destOrd="0" parTransId="{BC3E629F-1786-4AFD-8E06-BCA58EEA89AA}" sibTransId="{0ABE62B4-1350-478C-A500-95507D556917}"/>
    <dgm:cxn modelId="{98CBA62C-56B0-4FAF-976F-A0271BD2AAE0}" type="presOf" srcId="{8434228C-33E2-432B-85AC-C04206334FC0}" destId="{69EB6C2C-A2F2-4527-9122-912C432B3876}" srcOrd="0" destOrd="0" presId="urn:microsoft.com/office/officeart/2005/8/layout/default"/>
    <dgm:cxn modelId="{A60EEE51-D471-4DC2-8664-FAC18E3F6D6C}" type="presParOf" srcId="{F3AD11CB-AA12-44C5-AD44-3FED5C292F6F}" destId="{69EB6C2C-A2F2-4527-9122-912C432B3876}" srcOrd="0" destOrd="0" presId="urn:microsoft.com/office/officeart/2005/8/layout/default"/>
    <dgm:cxn modelId="{72A92F38-B034-42AD-ABB2-ACD3B9C6F305}" type="presParOf" srcId="{F3AD11CB-AA12-44C5-AD44-3FED5C292F6F}" destId="{95DF8B2D-5542-49C4-B45E-A36E20A4BD6A}" srcOrd="1" destOrd="0" presId="urn:microsoft.com/office/officeart/2005/8/layout/default"/>
    <dgm:cxn modelId="{062BD3D8-CD0F-40F5-970F-C2B3B19332E6}" type="presParOf" srcId="{F3AD11CB-AA12-44C5-AD44-3FED5C292F6F}" destId="{CD42E931-C446-4215-93D2-B2D5E60FBEBB}" srcOrd="2" destOrd="0" presId="urn:microsoft.com/office/officeart/2005/8/layout/default"/>
    <dgm:cxn modelId="{BD865E26-EDB1-40DC-B1ED-43780BF41E47}" type="presParOf" srcId="{F3AD11CB-AA12-44C5-AD44-3FED5C292F6F}" destId="{98ABFBDF-3A15-4774-B811-997C428837E1}" srcOrd="3" destOrd="0" presId="urn:microsoft.com/office/officeart/2005/8/layout/default"/>
    <dgm:cxn modelId="{027EEE15-87C0-4F86-B344-00E32E61A221}" type="presParOf" srcId="{F3AD11CB-AA12-44C5-AD44-3FED5C292F6F}" destId="{8ADCE845-8E45-4D21-A6ED-B4C8A45BB3AD}" srcOrd="4" destOrd="0" presId="urn:microsoft.com/office/officeart/2005/8/layout/default"/>
    <dgm:cxn modelId="{84D87565-E9CE-4AF5-B526-98B5C1D2D3D1}" type="presParOf" srcId="{F3AD11CB-AA12-44C5-AD44-3FED5C292F6F}" destId="{205F67D7-566C-4CAE-A13B-3B73D75900E6}" srcOrd="5" destOrd="0" presId="urn:microsoft.com/office/officeart/2005/8/layout/default"/>
    <dgm:cxn modelId="{3DDF2325-39BA-4CC9-B289-D5958E277E2C}" type="presParOf" srcId="{F3AD11CB-AA12-44C5-AD44-3FED5C292F6F}" destId="{D6971B67-DBAB-4368-9546-A3648965A24D}"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0.36566</cdr:x>
      <cdr:y>0.2505</cdr:y>
    </cdr:from>
    <cdr:to>
      <cdr:x>0.63434</cdr:x>
      <cdr:y>0.7495</cdr:y>
    </cdr:to>
    <cdr:sp macro="" textlink="">
      <cdr:nvSpPr>
        <cdr:cNvPr id="2" name="TextBox 1">
          <a:extLst xmlns:a="http://schemas.openxmlformats.org/drawingml/2006/main">
            <a:ext uri="{FF2B5EF4-FFF2-40B4-BE49-F238E27FC236}">
              <a16:creationId xmlns:a16="http://schemas.microsoft.com/office/drawing/2014/main" xmlns="" id="{E65F61DE-74B3-4754-A46B-6AF0425FECBD}"/>
            </a:ext>
          </a:extLst>
        </cdr:cNvPr>
        <cdr:cNvSpPr txBox="1"/>
      </cdr:nvSpPr>
      <cdr:spPr>
        <a:xfrm xmlns:a="http://schemas.openxmlformats.org/drawingml/2006/main">
          <a:off x="2813050" y="766331"/>
          <a:ext cx="2066924" cy="152657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90000"/>
            </a:lnSpc>
            <a:spcBef>
              <a:spcPts val="200"/>
            </a:spcBef>
            <a:spcAft>
              <a:spcPts val="400"/>
            </a:spcAft>
          </a:pPr>
          <a:r>
            <a:rPr lang="en-US" sz="6600" b="1" dirty="0"/>
            <a:t>0.3</a:t>
          </a:r>
        </a:p>
        <a:p xmlns:a="http://schemas.openxmlformats.org/drawingml/2006/main">
          <a:pPr algn="ctr">
            <a:lnSpc>
              <a:spcPct val="90000"/>
            </a:lnSpc>
            <a:spcBef>
              <a:spcPts val="200"/>
            </a:spcBef>
            <a:spcAft>
              <a:spcPts val="400"/>
            </a:spcAft>
          </a:pPr>
          <a:r>
            <a:rPr lang="en-US" sz="1600" dirty="0"/>
            <a:t>Default Threat Likelihood</a:t>
          </a: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0.36566</cdr:x>
      <cdr:y>0.2505</cdr:y>
    </cdr:from>
    <cdr:to>
      <cdr:x>0.63434</cdr:x>
      <cdr:y>0.7495</cdr:y>
    </cdr:to>
    <cdr:sp macro="" textlink="">
      <cdr:nvSpPr>
        <cdr:cNvPr id="2" name="TextBox 1">
          <a:extLst xmlns:a="http://schemas.openxmlformats.org/drawingml/2006/main">
            <a:ext uri="{FF2B5EF4-FFF2-40B4-BE49-F238E27FC236}">
              <a16:creationId xmlns:a16="http://schemas.microsoft.com/office/drawing/2014/main" xmlns="" id="{E65F61DE-74B3-4754-A46B-6AF0425FECBD}"/>
            </a:ext>
          </a:extLst>
        </cdr:cNvPr>
        <cdr:cNvSpPr txBox="1"/>
      </cdr:nvSpPr>
      <cdr:spPr>
        <a:xfrm xmlns:a="http://schemas.openxmlformats.org/drawingml/2006/main">
          <a:off x="2813050" y="766331"/>
          <a:ext cx="2066924" cy="152657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90000"/>
            </a:lnSpc>
            <a:spcBef>
              <a:spcPts val="200"/>
            </a:spcBef>
            <a:spcAft>
              <a:spcPts val="400"/>
            </a:spcAft>
          </a:pPr>
          <a:r>
            <a:rPr lang="en-US" sz="6600" b="1" dirty="0"/>
            <a:t>0.1</a:t>
          </a:r>
        </a:p>
        <a:p xmlns:a="http://schemas.openxmlformats.org/drawingml/2006/main">
          <a:pPr algn="ctr">
            <a:lnSpc>
              <a:spcPct val="90000"/>
            </a:lnSpc>
            <a:spcBef>
              <a:spcPts val="200"/>
            </a:spcBef>
            <a:spcAft>
              <a:spcPts val="400"/>
            </a:spcAft>
          </a:pPr>
          <a:r>
            <a:rPr lang="en-US" sz="1600" dirty="0"/>
            <a:t>Default Threat Likelihood</a:t>
          </a:r>
          <a:endParaRPr lang="en-US" sz="10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977134"/>
            <a:ext cx="3105348" cy="474207"/>
          </a:xfrm>
          <a:prstGeom prst="rect">
            <a:avLst/>
          </a:prstGeom>
        </p:spPr>
        <p:txBody>
          <a:bodyPr vert="horz" lIns="94947" tIns="47474" rIns="94947" bIns="47474" rtlCol="0" anchor="b"/>
          <a:lstStyle>
            <a:lvl1pPr algn="l">
              <a:defRPr sz="1200"/>
            </a:lvl1pPr>
          </a:lstStyle>
          <a:p>
            <a:endParaRPr lang="en-US"/>
          </a:p>
        </p:txBody>
      </p:sp>
      <p:sp>
        <p:nvSpPr>
          <p:cNvPr id="5" name="Slide Number Placeholder 4"/>
          <p:cNvSpPr>
            <a:spLocks noGrp="1"/>
          </p:cNvSpPr>
          <p:nvPr>
            <p:ph type="sldNum" sz="quarter" idx="3"/>
          </p:nvPr>
        </p:nvSpPr>
        <p:spPr>
          <a:xfrm>
            <a:off x="4059181" y="8977134"/>
            <a:ext cx="3105348" cy="474207"/>
          </a:xfrm>
          <a:prstGeom prst="rect">
            <a:avLst/>
          </a:prstGeom>
        </p:spPr>
        <p:txBody>
          <a:bodyPr vert="horz" lIns="94947" tIns="47474" rIns="94947" bIns="47474" rtlCol="0" anchor="b"/>
          <a:lstStyle>
            <a:lvl1pPr algn="r">
              <a:defRPr sz="1200"/>
            </a:lvl1pPr>
          </a:lstStyle>
          <a:p>
            <a:fld id="{3870C1AE-E104-4D3A-907F-567DB33B884D}" type="slidenum">
              <a:rPr lang="en-US" smtClean="0"/>
              <a:t>‹#›</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9388" y="214120"/>
            <a:ext cx="2675376" cy="280645"/>
          </a:xfrm>
          <a:prstGeom prst="rect">
            <a:avLst/>
          </a:prstGeom>
        </p:spPr>
      </p:pic>
    </p:spTree>
    <p:extLst>
      <p:ext uri="{BB962C8B-B14F-4D97-AF65-F5344CB8AC3E}">
        <p14:creationId xmlns:p14="http://schemas.microsoft.com/office/powerpoint/2010/main" val="299180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7713" y="1181100"/>
            <a:ext cx="5670550" cy="3189288"/>
          </a:xfrm>
          <a:prstGeom prst="rect">
            <a:avLst/>
          </a:prstGeom>
          <a:noFill/>
          <a:ln w="12700">
            <a:solidFill>
              <a:prstClr val="black"/>
            </a:solidFill>
          </a:ln>
        </p:spPr>
        <p:txBody>
          <a:bodyPr vert="horz" lIns="94947" tIns="47474" rIns="94947" bIns="47474" rtlCol="0" anchor="ctr"/>
          <a:lstStyle/>
          <a:p>
            <a:endParaRPr lang="en-US"/>
          </a:p>
        </p:txBody>
      </p:sp>
      <p:sp>
        <p:nvSpPr>
          <p:cNvPr id="5" name="Notes Placeholder 4"/>
          <p:cNvSpPr>
            <a:spLocks noGrp="1"/>
          </p:cNvSpPr>
          <p:nvPr>
            <p:ph type="body" sz="quarter" idx="3"/>
          </p:nvPr>
        </p:nvSpPr>
        <p:spPr>
          <a:xfrm>
            <a:off x="716619" y="4548457"/>
            <a:ext cx="5732949" cy="3721467"/>
          </a:xfrm>
          <a:prstGeom prst="rect">
            <a:avLst/>
          </a:prstGeom>
        </p:spPr>
        <p:txBody>
          <a:bodyPr vert="horz" lIns="94947" tIns="47474" rIns="94947" bIns="474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7134"/>
            <a:ext cx="3105348" cy="474207"/>
          </a:xfrm>
          <a:prstGeom prst="rect">
            <a:avLst/>
          </a:prstGeom>
        </p:spPr>
        <p:txBody>
          <a:bodyPr vert="horz" lIns="94947" tIns="47474" rIns="94947" bIns="47474" rtlCol="0" anchor="b"/>
          <a:lstStyle>
            <a:lvl1pPr algn="l">
              <a:defRPr sz="1200"/>
            </a:lvl1pPr>
          </a:lstStyle>
          <a:p>
            <a:endParaRPr lang="en-US"/>
          </a:p>
        </p:txBody>
      </p:sp>
      <p:sp>
        <p:nvSpPr>
          <p:cNvPr id="7" name="Slide Number Placeholder 6"/>
          <p:cNvSpPr>
            <a:spLocks noGrp="1"/>
          </p:cNvSpPr>
          <p:nvPr>
            <p:ph type="sldNum" sz="quarter" idx="5"/>
          </p:nvPr>
        </p:nvSpPr>
        <p:spPr>
          <a:xfrm>
            <a:off x="4059181" y="8977134"/>
            <a:ext cx="3105348" cy="474207"/>
          </a:xfrm>
          <a:prstGeom prst="rect">
            <a:avLst/>
          </a:prstGeom>
        </p:spPr>
        <p:txBody>
          <a:bodyPr vert="horz" lIns="94947" tIns="47474" rIns="94947" bIns="47474" rtlCol="0" anchor="b"/>
          <a:lstStyle>
            <a:lvl1pPr algn="r">
              <a:defRPr sz="1200"/>
            </a:lvl1pPr>
          </a:lstStyle>
          <a:p>
            <a:fld id="{928DF254-2EC7-45F9-BD30-BE0E7C158C9E}"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678" y="178233"/>
            <a:ext cx="2675376" cy="280644"/>
          </a:xfrm>
          <a:prstGeom prst="rect">
            <a:avLst/>
          </a:prstGeom>
        </p:spPr>
      </p:pic>
    </p:spTree>
    <p:extLst>
      <p:ext uri="{BB962C8B-B14F-4D97-AF65-F5344CB8AC3E}">
        <p14:creationId xmlns:p14="http://schemas.microsoft.com/office/powerpoint/2010/main" val="36285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a:p>
        </p:txBody>
      </p:sp>
      <p:sp>
        <p:nvSpPr>
          <p:cNvPr id="4" name="Slide Number Placeholder 3"/>
          <p:cNvSpPr>
            <a:spLocks noGrp="1"/>
          </p:cNvSpPr>
          <p:nvPr>
            <p:ph type="sldNum" sz="quarter" idx="5"/>
          </p:nvPr>
        </p:nvSpPr>
        <p:spPr/>
        <p:txBody>
          <a:bodyPr/>
          <a:lstStyle/>
          <a:p>
            <a:fld id="{928DF254-2EC7-45F9-BD30-BE0E7C158C9E}" type="slidenum">
              <a:rPr lang="en-US" smtClean="0"/>
              <a:t>1</a:t>
            </a:fld>
            <a:endParaRPr lang="en-US"/>
          </a:p>
        </p:txBody>
      </p:sp>
    </p:spTree>
    <p:extLst>
      <p:ext uri="{BB962C8B-B14F-4D97-AF65-F5344CB8AC3E}">
        <p14:creationId xmlns:p14="http://schemas.microsoft.com/office/powerpoint/2010/main" val="108194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a:p>
        </p:txBody>
      </p:sp>
      <p:sp>
        <p:nvSpPr>
          <p:cNvPr id="4" name="Slide Number Placeholder 3"/>
          <p:cNvSpPr>
            <a:spLocks noGrp="1"/>
          </p:cNvSpPr>
          <p:nvPr>
            <p:ph type="sldNum" sz="quarter" idx="5"/>
          </p:nvPr>
        </p:nvSpPr>
        <p:spPr/>
        <p:txBody>
          <a:bodyPr/>
          <a:lstStyle/>
          <a:p>
            <a:fld id="{928DF254-2EC7-45F9-BD30-BE0E7C158C9E}" type="slidenum">
              <a:rPr lang="en-US" smtClean="0"/>
              <a:t>2</a:t>
            </a:fld>
            <a:endParaRPr lang="en-US"/>
          </a:p>
        </p:txBody>
      </p:sp>
    </p:spTree>
    <p:extLst>
      <p:ext uri="{BB962C8B-B14F-4D97-AF65-F5344CB8AC3E}">
        <p14:creationId xmlns:p14="http://schemas.microsoft.com/office/powerpoint/2010/main" val="290288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dirty="0"/>
          </a:p>
        </p:txBody>
      </p:sp>
      <p:sp>
        <p:nvSpPr>
          <p:cNvPr id="4" name="Slide Number Placeholder 3"/>
          <p:cNvSpPr>
            <a:spLocks noGrp="1"/>
          </p:cNvSpPr>
          <p:nvPr>
            <p:ph type="sldNum" sz="quarter" idx="5"/>
          </p:nvPr>
        </p:nvSpPr>
        <p:spPr/>
        <p:txBody>
          <a:bodyPr/>
          <a:lstStyle/>
          <a:p>
            <a:fld id="{928DF254-2EC7-45F9-BD30-BE0E7C158C9E}" type="slidenum">
              <a:rPr lang="en-US" smtClean="0"/>
              <a:t>3</a:t>
            </a:fld>
            <a:endParaRPr lang="en-US"/>
          </a:p>
        </p:txBody>
      </p:sp>
    </p:spTree>
    <p:extLst>
      <p:ext uri="{BB962C8B-B14F-4D97-AF65-F5344CB8AC3E}">
        <p14:creationId xmlns:p14="http://schemas.microsoft.com/office/powerpoint/2010/main" val="59962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a:p>
        </p:txBody>
      </p:sp>
      <p:sp>
        <p:nvSpPr>
          <p:cNvPr id="4" name="Slide Number Placeholder 3"/>
          <p:cNvSpPr>
            <a:spLocks noGrp="1"/>
          </p:cNvSpPr>
          <p:nvPr>
            <p:ph type="sldNum" sz="quarter" idx="5"/>
          </p:nvPr>
        </p:nvSpPr>
        <p:spPr/>
        <p:txBody>
          <a:bodyPr/>
          <a:lstStyle/>
          <a:p>
            <a:fld id="{928DF254-2EC7-45F9-BD30-BE0E7C158C9E}" type="slidenum">
              <a:rPr lang="en-US" smtClean="0"/>
              <a:t>4</a:t>
            </a:fld>
            <a:endParaRPr lang="en-US"/>
          </a:p>
        </p:txBody>
      </p:sp>
    </p:spTree>
    <p:extLst>
      <p:ext uri="{BB962C8B-B14F-4D97-AF65-F5344CB8AC3E}">
        <p14:creationId xmlns:p14="http://schemas.microsoft.com/office/powerpoint/2010/main" val="403487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0" dirty="0"/>
          </a:p>
        </p:txBody>
      </p:sp>
      <p:sp>
        <p:nvSpPr>
          <p:cNvPr id="4" name="Slide Number Placeholder 3"/>
          <p:cNvSpPr>
            <a:spLocks noGrp="1"/>
          </p:cNvSpPr>
          <p:nvPr>
            <p:ph type="sldNum" sz="quarter" idx="5"/>
          </p:nvPr>
        </p:nvSpPr>
        <p:spPr/>
        <p:txBody>
          <a:bodyPr/>
          <a:lstStyle/>
          <a:p>
            <a:fld id="{928DF254-2EC7-45F9-BD30-BE0E7C158C9E}" type="slidenum">
              <a:rPr lang="en-US" smtClean="0"/>
              <a:t>6</a:t>
            </a:fld>
            <a:endParaRPr lang="en-US"/>
          </a:p>
        </p:txBody>
      </p:sp>
    </p:spTree>
    <p:extLst>
      <p:ext uri="{BB962C8B-B14F-4D97-AF65-F5344CB8AC3E}">
        <p14:creationId xmlns:p14="http://schemas.microsoft.com/office/powerpoint/2010/main" val="52114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a:p>
        </p:txBody>
      </p:sp>
      <p:sp>
        <p:nvSpPr>
          <p:cNvPr id="4" name="Slide Number Placeholder 3"/>
          <p:cNvSpPr>
            <a:spLocks noGrp="1"/>
          </p:cNvSpPr>
          <p:nvPr>
            <p:ph type="sldNum" sz="quarter" idx="5"/>
          </p:nvPr>
        </p:nvSpPr>
        <p:spPr/>
        <p:txBody>
          <a:bodyPr/>
          <a:lstStyle/>
          <a:p>
            <a:fld id="{928DF254-2EC7-45F9-BD30-BE0E7C158C9E}" type="slidenum">
              <a:rPr lang="en-US" smtClean="0"/>
              <a:t>7</a:t>
            </a:fld>
            <a:endParaRPr lang="en-US"/>
          </a:p>
        </p:txBody>
      </p:sp>
    </p:spTree>
    <p:extLst>
      <p:ext uri="{BB962C8B-B14F-4D97-AF65-F5344CB8AC3E}">
        <p14:creationId xmlns:p14="http://schemas.microsoft.com/office/powerpoint/2010/main" val="207256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DF254-2EC7-45F9-BD30-BE0E7C158C9E}" type="slidenum">
              <a:rPr lang="en-US" smtClean="0"/>
              <a:t>8</a:t>
            </a:fld>
            <a:endParaRPr lang="en-US"/>
          </a:p>
        </p:txBody>
      </p:sp>
    </p:spTree>
    <p:extLst>
      <p:ext uri="{BB962C8B-B14F-4D97-AF65-F5344CB8AC3E}">
        <p14:creationId xmlns:p14="http://schemas.microsoft.com/office/powerpoint/2010/main" val="2191423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DF254-2EC7-45F9-BD30-BE0E7C158C9E}" type="slidenum">
              <a:rPr lang="en-US" smtClean="0"/>
              <a:t>12</a:t>
            </a:fld>
            <a:endParaRPr lang="en-US"/>
          </a:p>
        </p:txBody>
      </p:sp>
    </p:spTree>
    <p:extLst>
      <p:ext uri="{BB962C8B-B14F-4D97-AF65-F5344CB8AC3E}">
        <p14:creationId xmlns:p14="http://schemas.microsoft.com/office/powerpoint/2010/main" val="123916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Orange"/>
          <p:cNvSpPr/>
          <p:nvPr userDrawn="1"/>
        </p:nvSpPr>
        <p:spPr>
          <a:xfrm>
            <a:off x="-12192" y="1792224"/>
            <a:ext cx="12204192" cy="5065776"/>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sp>
        <p:nvSpPr>
          <p:cNvPr id="2" name="Title"/>
          <p:cNvSpPr>
            <a:spLocks noGrp="1"/>
          </p:cNvSpPr>
          <p:nvPr>
            <p:ph type="ctrTitle" hasCustomPrompt="1"/>
          </p:nvPr>
        </p:nvSpPr>
        <p:spPr>
          <a:xfrm>
            <a:off x="721642" y="2279810"/>
            <a:ext cx="10743285" cy="500697"/>
          </a:xfrm>
        </p:spPr>
        <p:txBody>
          <a:bodyPr lIns="0" tIns="0" rIns="0" bIns="0" anchor="t">
            <a:noAutofit/>
          </a:bodyPr>
          <a:lstStyle>
            <a:lvl1pPr algn="l">
              <a:defRPr sz="3800" cap="all" baseline="0">
                <a:solidFill>
                  <a:srgbClr val="FFFFFF"/>
                </a:solidFill>
              </a:defRPr>
            </a:lvl1pPr>
          </a:lstStyle>
          <a:p>
            <a:r>
              <a:rPr lang="en-US"/>
              <a:t>Presentation title</a:t>
            </a:r>
          </a:p>
        </p:txBody>
      </p:sp>
      <p:sp>
        <p:nvSpPr>
          <p:cNvPr id="3" name="Subtitle"/>
          <p:cNvSpPr>
            <a:spLocks noGrp="1"/>
          </p:cNvSpPr>
          <p:nvPr>
            <p:ph type="subTitle" idx="1" hasCustomPrompt="1"/>
          </p:nvPr>
        </p:nvSpPr>
        <p:spPr>
          <a:xfrm>
            <a:off x="721642" y="2967832"/>
            <a:ext cx="8812885" cy="509587"/>
          </a:xfrm>
          <a:prstGeom prst="rect">
            <a:avLst/>
          </a:prstGeom>
        </p:spPr>
        <p:txBody>
          <a:bodyPr lIns="0" tIns="0" rIns="0" bIns="0" anchor="t">
            <a:no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Date"/>
          <p:cNvSpPr>
            <a:spLocks noGrp="1"/>
          </p:cNvSpPr>
          <p:nvPr>
            <p:ph type="body" sz="quarter" idx="10" hasCustomPrompt="1"/>
          </p:nvPr>
        </p:nvSpPr>
        <p:spPr>
          <a:xfrm>
            <a:off x="721642" y="4017169"/>
            <a:ext cx="7421033" cy="523875"/>
          </a:xfrm>
          <a:prstGeom prst="rect">
            <a:avLst/>
          </a:prstGeom>
        </p:spPr>
        <p:txBody>
          <a:bodyPr lIns="0" tIns="0">
            <a:noAutofit/>
          </a:bodyPr>
          <a:lstStyle>
            <a:lvl1pPr marL="0" indent="0">
              <a:buFontTx/>
              <a:buNone/>
              <a:defRPr sz="1800">
                <a:solidFill>
                  <a:schemeClr val="tx1"/>
                </a:solidFill>
              </a:defRPr>
            </a:lvl1pPr>
          </a:lstStyle>
          <a:p>
            <a:pPr lvl="0"/>
            <a:r>
              <a:rPr lang="en-US"/>
              <a:t>Date</a:t>
            </a:r>
          </a:p>
        </p:txBody>
      </p:sp>
      <p:grpSp>
        <p:nvGrpSpPr>
          <p:cNvPr id="5" name="Group 4"/>
          <p:cNvGrpSpPr/>
          <p:nvPr userDrawn="1"/>
        </p:nvGrpSpPr>
        <p:grpSpPr>
          <a:xfrm>
            <a:off x="2" y="2898648"/>
            <a:ext cx="12204192" cy="3959352"/>
            <a:chOff x="2" y="2898648"/>
            <a:chExt cx="12204192" cy="3959352"/>
          </a:xfrm>
        </p:grpSpPr>
        <p:cxnSp>
          <p:nvCxnSpPr>
            <p:cNvPr id="17" name="Diagonal Line 2"/>
            <p:cNvCxnSpPr/>
            <p:nvPr userDrawn="1"/>
          </p:nvCxnSpPr>
          <p:spPr>
            <a:xfrm flipH="1">
              <a:off x="8122450" y="2898648"/>
              <a:ext cx="4081744" cy="3959352"/>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8" name="Diagonal Line 1"/>
            <p:cNvCxnSpPr/>
            <p:nvPr userDrawn="1"/>
          </p:nvCxnSpPr>
          <p:spPr>
            <a:xfrm flipH="1">
              <a:off x="9471804" y="4114800"/>
              <a:ext cx="2720196" cy="2743200"/>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Horizontal Line"/>
            <p:cNvCxnSpPr/>
            <p:nvPr userDrawn="1"/>
          </p:nvCxnSpPr>
          <p:spPr>
            <a:xfrm flipH="1">
              <a:off x="2" y="5661025"/>
              <a:ext cx="12204191" cy="0"/>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xmlns="" id="{6A5E88E6-DDE4-45A3-86A9-B72374F64B3E}"/>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36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Kicker"/>
          <p:cNvSpPr>
            <a:spLocks noGrp="1"/>
          </p:cNvSpPr>
          <p:nvPr>
            <p:ph type="body" sz="quarter" idx="1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2" name="Date Placeholder 1"/>
          <p:cNvSpPr>
            <a:spLocks noGrp="1"/>
          </p:cNvSpPr>
          <p:nvPr>
            <p:ph type="dt" sz="half" idx="11"/>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2"/>
          </p:nvPr>
        </p:nvSpPr>
        <p:spPr/>
        <p:txBody>
          <a:bodyPr/>
          <a:lstStyle/>
          <a:p>
            <a:endParaRPr lang="en-GB"/>
          </a:p>
        </p:txBody>
      </p:sp>
      <p:sp>
        <p:nvSpPr>
          <p:cNvPr id="5" name="Slide Number Placeholder 4"/>
          <p:cNvSpPr>
            <a:spLocks noGrp="1"/>
          </p:cNvSpPr>
          <p:nvPr>
            <p:ph type="sldNum" sz="quarter" idx="1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247881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allout">
    <p:spTree>
      <p:nvGrpSpPr>
        <p:cNvPr id="1" name=""/>
        <p:cNvGrpSpPr/>
        <p:nvPr/>
      </p:nvGrpSpPr>
      <p:grpSpPr>
        <a:xfrm>
          <a:off x="0" y="0"/>
          <a:ext cx="0" cy="0"/>
          <a:chOff x="0" y="0"/>
          <a:chExt cx="0" cy="0"/>
        </a:xfrm>
      </p:grpSpPr>
      <p:sp>
        <p:nvSpPr>
          <p:cNvPr id="14" name="Freeform 13"/>
          <p:cNvSpPr/>
          <p:nvPr userDrawn="1"/>
        </p:nvSpPr>
        <p:spPr>
          <a:xfrm>
            <a:off x="8117721" y="2433028"/>
            <a:ext cx="3360000" cy="360000"/>
          </a:xfrm>
          <a:custGeom>
            <a:avLst/>
            <a:gdLst>
              <a:gd name="connsiteX0" fmla="*/ 174679 w 3360000"/>
              <a:gd name="connsiteY0" fmla="*/ 0 h 360000"/>
              <a:gd name="connsiteX1" fmla="*/ 1089175 w 3360000"/>
              <a:gd name="connsiteY1" fmla="*/ 0 h 360000"/>
              <a:gd name="connsiteX2" fmla="*/ 2445504 w 3360000"/>
              <a:gd name="connsiteY2" fmla="*/ 0 h 360000"/>
              <a:gd name="connsiteX3" fmla="*/ 3360000 w 3360000"/>
              <a:gd name="connsiteY3" fmla="*/ 0 h 360000"/>
              <a:gd name="connsiteX4" fmla="*/ 3360000 w 3360000"/>
              <a:gd name="connsiteY4" fmla="*/ 360000 h 360000"/>
              <a:gd name="connsiteX5" fmla="*/ 2445504 w 3360000"/>
              <a:gd name="connsiteY5" fmla="*/ 360000 h 360000"/>
              <a:gd name="connsiteX6" fmla="*/ 914496 w 3360000"/>
              <a:gd name="connsiteY6" fmla="*/ 360000 h 360000"/>
              <a:gd name="connsiteX7" fmla="*/ 0 w 3360000"/>
              <a:gd name="connsiteY7" fmla="*/ 360000 h 360000"/>
              <a:gd name="connsiteX8" fmla="*/ 0 w 3360000"/>
              <a:gd name="connsiteY8" fmla="*/ 18000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0000" h="360000">
                <a:moveTo>
                  <a:pt x="174679" y="0"/>
                </a:moveTo>
                <a:lnTo>
                  <a:pt x="1089175" y="0"/>
                </a:lnTo>
                <a:lnTo>
                  <a:pt x="2445504" y="0"/>
                </a:lnTo>
                <a:lnTo>
                  <a:pt x="3360000" y="0"/>
                </a:lnTo>
                <a:lnTo>
                  <a:pt x="3360000" y="360000"/>
                </a:lnTo>
                <a:lnTo>
                  <a:pt x="2445504" y="360000"/>
                </a:lnTo>
                <a:lnTo>
                  <a:pt x="914496" y="360000"/>
                </a:lnTo>
                <a:lnTo>
                  <a:pt x="0" y="360000"/>
                </a:lnTo>
                <a:lnTo>
                  <a:pt x="0" y="180000"/>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800"/>
          </a:p>
        </p:txBody>
      </p:sp>
      <p:sp>
        <p:nvSpPr>
          <p:cNvPr id="9" name="Title"/>
          <p:cNvSpPr>
            <a:spLocks noGrp="1"/>
          </p:cNvSpPr>
          <p:nvPr>
            <p:ph type="title" hasCustomPrompt="1"/>
          </p:nvPr>
        </p:nvSpPr>
        <p:spPr>
          <a:xfrm>
            <a:off x="720000" y="1008000"/>
            <a:ext cx="7056000" cy="630000"/>
          </a:xfrm>
        </p:spPr>
        <p:txBody>
          <a:bodyPr>
            <a:noAutofit/>
          </a:bodyPr>
          <a:lstStyle>
            <a:lvl1pPr>
              <a:defRPr/>
            </a:lvl1pPr>
          </a:lstStyle>
          <a:p>
            <a:r>
              <a:rPr lang="en-US"/>
              <a:t>Add title</a:t>
            </a:r>
            <a:endParaRPr lang="en-GB"/>
          </a:p>
        </p:txBody>
      </p:sp>
      <p:sp>
        <p:nvSpPr>
          <p:cNvPr id="3" name="Content"/>
          <p:cNvSpPr>
            <a:spLocks noGrp="1"/>
          </p:cNvSpPr>
          <p:nvPr userDrawn="1">
            <p:ph idx="1" hasCustomPrompt="1"/>
          </p:nvPr>
        </p:nvSpPr>
        <p:spPr>
          <a:xfrm>
            <a:off x="720783" y="1783080"/>
            <a:ext cx="7056000" cy="3877945"/>
          </a:xfrm>
          <a:prstGeom prst="rect">
            <a:avLst/>
          </a:prstGeom>
        </p:spPr>
        <p:txBody>
          <a:bodyPr lIns="0" tIns="0" anchor="t" anchorCtr="0">
            <a:noAutofit/>
          </a:bodyPr>
          <a:lstStyle>
            <a:lvl1pPr marL="0" marR="0" indent="0" algn="l"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1800" baseline="0">
                <a:solidFill>
                  <a:srgbClr val="000000"/>
                </a:solidFill>
              </a:defRPr>
            </a:lvl1pPr>
            <a:lvl2pPr>
              <a:defRPr>
                <a:solidFill>
                  <a:schemeClr val="tx1"/>
                </a:solidFill>
              </a:defRPr>
            </a:lvl2pPr>
            <a:lvl3pPr>
              <a:defRPr>
                <a:solidFill>
                  <a:srgbClr val="000000"/>
                </a:solidFill>
              </a:defRPr>
            </a:lvl3pPr>
            <a:lvl4pPr>
              <a:defRPr>
                <a:solidFill>
                  <a:srgbClr val="000000"/>
                </a:solidFill>
              </a:defRPr>
            </a:lvl4pPr>
            <a:lvl5pPr>
              <a:defRPr>
                <a:solidFill>
                  <a:srgbClr val="000000"/>
                </a:solidFill>
              </a:defRPr>
            </a:lvl5pPr>
          </a:lstStyle>
          <a:p>
            <a:pPr lvl="1"/>
            <a:r>
              <a:rPr lang="en-US"/>
              <a:t>Click to add text, tables, charts, smart art, pictures or media</a:t>
            </a:r>
          </a:p>
        </p:txBody>
      </p:sp>
      <p:sp>
        <p:nvSpPr>
          <p:cNvPr id="5" name="Kicker"/>
          <p:cNvSpPr>
            <a:spLocks noGrp="1"/>
          </p:cNvSpPr>
          <p:nvPr>
            <p:ph type="body" sz="quarter" idx="15" hasCustomPrompt="1"/>
          </p:nvPr>
        </p:nvSpPr>
        <p:spPr>
          <a:xfrm>
            <a:off x="720000" y="5778122"/>
            <a:ext cx="10752000" cy="522000"/>
          </a:xfrm>
          <a:solidFill>
            <a:schemeClr val="tx2"/>
          </a:solidFill>
          <a:ln>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11" name="Foldover Corner"/>
          <p:cNvSpPr>
            <a:spLocks/>
          </p:cNvSpPr>
          <p:nvPr userDrawn="1"/>
        </p:nvSpPr>
        <p:spPr>
          <a:xfrm>
            <a:off x="8117721" y="2433028"/>
            <a:ext cx="180000" cy="180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ext Foldover Box"/>
          <p:cNvSpPr>
            <a:spLocks noGrp="1"/>
          </p:cNvSpPr>
          <p:nvPr userDrawn="1">
            <p:ph type="body" sz="quarter" idx="14" hasCustomPrompt="1"/>
          </p:nvPr>
        </p:nvSpPr>
        <p:spPr>
          <a:xfrm>
            <a:off x="8117721" y="2615958"/>
            <a:ext cx="3360000" cy="1288009"/>
          </a:xfrm>
          <a:prstGeom prst="rect">
            <a:avLst/>
          </a:prstGeom>
          <a:solidFill>
            <a:schemeClr val="accent1"/>
          </a:solidFill>
          <a:ln>
            <a:noFill/>
          </a:ln>
        </p:spPr>
        <p:txBody>
          <a:bodyPr wrap="square" lIns="216000" tIns="0" rIns="216000" bIns="288000">
            <a:sp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b="1" baseline="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a:t>Edit call out text. Do not change the width of box, will adjust vertically automatically.</a:t>
            </a:r>
          </a:p>
        </p:txBody>
      </p:sp>
      <p:sp>
        <p:nvSpPr>
          <p:cNvPr id="2" name="Date Placeholder 1"/>
          <p:cNvSpPr>
            <a:spLocks noGrp="1"/>
          </p:cNvSpPr>
          <p:nvPr>
            <p:ph type="dt" sz="half" idx="16"/>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7"/>
          </p:nvPr>
        </p:nvSpPr>
        <p:spPr/>
        <p:txBody>
          <a:bodyPr/>
          <a:lstStyle/>
          <a:p>
            <a:endParaRPr lang="en-GB"/>
          </a:p>
        </p:txBody>
      </p:sp>
      <p:sp>
        <p:nvSpPr>
          <p:cNvPr id="6" name="Slide Number Placeholder 5"/>
          <p:cNvSpPr>
            <a:spLocks noGrp="1"/>
          </p:cNvSpPr>
          <p:nvPr>
            <p:ph type="sldNum" sz="quarter" idx="18"/>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1576630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Orange">
    <p:spTree>
      <p:nvGrpSpPr>
        <p:cNvPr id="1" name=""/>
        <p:cNvGrpSpPr/>
        <p:nvPr/>
      </p:nvGrpSpPr>
      <p:grpSpPr>
        <a:xfrm>
          <a:off x="0" y="0"/>
          <a:ext cx="0" cy="0"/>
          <a:chOff x="0" y="0"/>
          <a:chExt cx="0" cy="0"/>
        </a:xfrm>
      </p:grpSpPr>
      <p:grpSp>
        <p:nvGrpSpPr>
          <p:cNvPr id="3" name="Group 2"/>
          <p:cNvGrpSpPr/>
          <p:nvPr userDrawn="1"/>
        </p:nvGrpSpPr>
        <p:grpSpPr>
          <a:xfrm>
            <a:off x="718799" y="1620000"/>
            <a:ext cx="10753201" cy="4688724"/>
            <a:chOff x="11711515" y="1620001"/>
            <a:chExt cx="10753201" cy="4688724"/>
          </a:xfrm>
        </p:grpSpPr>
        <p:sp>
          <p:nvSpPr>
            <p:cNvPr id="13" name="Freeform 12"/>
            <p:cNvSpPr/>
            <p:nvPr userDrawn="1"/>
          </p:nvSpPr>
          <p:spPr>
            <a:xfrm>
              <a:off x="11711515" y="1620001"/>
              <a:ext cx="10753201" cy="4688724"/>
            </a:xfrm>
            <a:custGeom>
              <a:avLst/>
              <a:gdLst>
                <a:gd name="connsiteX0" fmla="*/ 0 w 10753201"/>
                <a:gd name="connsiteY0" fmla="*/ 0 h 4688724"/>
                <a:gd name="connsiteX1" fmla="*/ 1 w 10753201"/>
                <a:gd name="connsiteY1" fmla="*/ 0 h 4688724"/>
                <a:gd name="connsiteX2" fmla="*/ 1 w 10753201"/>
                <a:gd name="connsiteY2" fmla="*/ 288000 h 4688724"/>
                <a:gd name="connsiteX3" fmla="*/ 288001 w 10753201"/>
                <a:gd name="connsiteY3" fmla="*/ 0 h 4688724"/>
                <a:gd name="connsiteX4" fmla="*/ 10753201 w 10753201"/>
                <a:gd name="connsiteY4" fmla="*/ 0 h 4688724"/>
                <a:gd name="connsiteX5" fmla="*/ 10753201 w 10753201"/>
                <a:gd name="connsiteY5" fmla="*/ 621754 h 4688724"/>
                <a:gd name="connsiteX6" fmla="*/ 10753201 w 10753201"/>
                <a:gd name="connsiteY6" fmla="*/ 1620000 h 4688724"/>
                <a:gd name="connsiteX7" fmla="*/ 10753201 w 10753201"/>
                <a:gd name="connsiteY7" fmla="*/ 4688724 h 4688724"/>
                <a:gd name="connsiteX8" fmla="*/ 0 w 10753201"/>
                <a:gd name="connsiteY8" fmla="*/ 4688724 h 4688724"/>
                <a:gd name="connsiteX9" fmla="*/ 0 w 10753201"/>
                <a:gd name="connsiteY9" fmla="*/ 1620000 h 4688724"/>
                <a:gd name="connsiteX10" fmla="*/ 0 w 10753201"/>
                <a:gd name="connsiteY10" fmla="*/ 621754 h 46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3201" h="4688724">
                  <a:moveTo>
                    <a:pt x="0" y="0"/>
                  </a:moveTo>
                  <a:lnTo>
                    <a:pt x="1" y="0"/>
                  </a:lnTo>
                  <a:lnTo>
                    <a:pt x="1" y="288000"/>
                  </a:lnTo>
                  <a:lnTo>
                    <a:pt x="288001" y="0"/>
                  </a:lnTo>
                  <a:lnTo>
                    <a:pt x="10753201" y="0"/>
                  </a:lnTo>
                  <a:lnTo>
                    <a:pt x="10753201" y="621754"/>
                  </a:lnTo>
                  <a:lnTo>
                    <a:pt x="10753201" y="1620000"/>
                  </a:lnTo>
                  <a:lnTo>
                    <a:pt x="10753201" y="4688724"/>
                  </a:lnTo>
                  <a:lnTo>
                    <a:pt x="0" y="4688724"/>
                  </a:lnTo>
                  <a:lnTo>
                    <a:pt x="0" y="1620000"/>
                  </a:lnTo>
                  <a:lnTo>
                    <a:pt x="0" y="621754"/>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oldover Corner"/>
            <p:cNvSpPr>
              <a:spLocks/>
            </p:cNvSpPr>
            <p:nvPr userDrawn="1"/>
          </p:nvSpPr>
          <p:spPr>
            <a:xfrm>
              <a:off x="11711515" y="1620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p:cNvSpPr>
            <a:spLocks noGrp="1"/>
          </p:cNvSpPr>
          <p:nvPr>
            <p:ph type="ctrTitle" hasCustomPrompt="1"/>
          </p:nvPr>
        </p:nvSpPr>
        <p:spPr>
          <a:xfrm>
            <a:off x="1200000" y="1980000"/>
            <a:ext cx="9144000" cy="481848"/>
          </a:xfrm>
        </p:spPr>
        <p:txBody>
          <a:bodyPr lIns="0" tIns="0" anchor="t">
            <a:noAutofit/>
          </a:bodyPr>
          <a:lstStyle>
            <a:lvl1pPr algn="l">
              <a:spcAft>
                <a:spcPts val="300"/>
              </a:spcAft>
              <a:defRPr sz="3600">
                <a:solidFill>
                  <a:schemeClr val="bg1"/>
                </a:solidFill>
              </a:defRPr>
            </a:lvl1pPr>
          </a:lstStyle>
          <a:p>
            <a:r>
              <a:rPr lang="en-US"/>
              <a:t>Section Title</a:t>
            </a:r>
          </a:p>
        </p:txBody>
      </p:sp>
      <p:cxnSp>
        <p:nvCxnSpPr>
          <p:cNvPr id="9" name="Straight Connector 8">
            <a:extLst>
              <a:ext uri="{FF2B5EF4-FFF2-40B4-BE49-F238E27FC236}">
                <a16:creationId xmlns:a16="http://schemas.microsoft.com/office/drawing/2014/main" xmlns="" id="{5F011404-A245-4197-8049-243EB6DE2DBA}"/>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F8C8620D-37BB-456D-94E1-A684CFF90CFC}"/>
              </a:ext>
            </a:extLst>
          </p:cNvPr>
          <p:cNvCxnSpPr>
            <a:cxnSpLocks/>
          </p:cNvCxnSpPr>
          <p:nvPr userDrawn="1"/>
        </p:nvCxnSpPr>
        <p:spPr>
          <a:xfrm flipV="1">
            <a:off x="274320" y="443346"/>
            <a:ext cx="0" cy="6106896"/>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BCEA7C78-7C25-4B85-8B40-9F30BB7EEDFF}"/>
              </a:ext>
            </a:extLst>
          </p:cNvPr>
          <p:cNvCxnSpPr>
            <a:cxnSpLocks/>
          </p:cNvCxnSpPr>
          <p:nvPr userDrawn="1"/>
        </p:nvCxnSpPr>
        <p:spPr>
          <a:xfrm>
            <a:off x="254794" y="443345"/>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FA47A11-AE37-42AF-94FD-AC96FC30D06D}"/>
              </a:ext>
            </a:extLst>
          </p:cNvPr>
          <p:cNvCxnSpPr>
            <a:cxnSpLocks/>
          </p:cNvCxnSpPr>
          <p:nvPr userDrawn="1"/>
        </p:nvCxnSpPr>
        <p:spPr>
          <a:xfrm flipV="1">
            <a:off x="11925782" y="443345"/>
            <a:ext cx="18568" cy="6097374"/>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767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Grey">
    <p:spTree>
      <p:nvGrpSpPr>
        <p:cNvPr id="1" name=""/>
        <p:cNvGrpSpPr/>
        <p:nvPr/>
      </p:nvGrpSpPr>
      <p:grpSpPr>
        <a:xfrm>
          <a:off x="0" y="0"/>
          <a:ext cx="0" cy="0"/>
          <a:chOff x="0" y="0"/>
          <a:chExt cx="0" cy="0"/>
        </a:xfrm>
      </p:grpSpPr>
      <p:grpSp>
        <p:nvGrpSpPr>
          <p:cNvPr id="8" name="Group 7"/>
          <p:cNvGrpSpPr/>
          <p:nvPr userDrawn="1"/>
        </p:nvGrpSpPr>
        <p:grpSpPr>
          <a:xfrm>
            <a:off x="718799" y="1620000"/>
            <a:ext cx="10753201" cy="4688724"/>
            <a:chOff x="11711515" y="1620001"/>
            <a:chExt cx="10753201" cy="4688724"/>
          </a:xfrm>
        </p:grpSpPr>
        <p:sp>
          <p:nvSpPr>
            <p:cNvPr id="10" name="Freeform 9"/>
            <p:cNvSpPr/>
            <p:nvPr userDrawn="1"/>
          </p:nvSpPr>
          <p:spPr>
            <a:xfrm>
              <a:off x="11711515" y="1620001"/>
              <a:ext cx="10753201" cy="4688724"/>
            </a:xfrm>
            <a:custGeom>
              <a:avLst/>
              <a:gdLst>
                <a:gd name="connsiteX0" fmla="*/ 0 w 10753201"/>
                <a:gd name="connsiteY0" fmla="*/ 0 h 4688724"/>
                <a:gd name="connsiteX1" fmla="*/ 1 w 10753201"/>
                <a:gd name="connsiteY1" fmla="*/ 0 h 4688724"/>
                <a:gd name="connsiteX2" fmla="*/ 1 w 10753201"/>
                <a:gd name="connsiteY2" fmla="*/ 288000 h 4688724"/>
                <a:gd name="connsiteX3" fmla="*/ 288001 w 10753201"/>
                <a:gd name="connsiteY3" fmla="*/ 0 h 4688724"/>
                <a:gd name="connsiteX4" fmla="*/ 10753201 w 10753201"/>
                <a:gd name="connsiteY4" fmla="*/ 0 h 4688724"/>
                <a:gd name="connsiteX5" fmla="*/ 10753201 w 10753201"/>
                <a:gd name="connsiteY5" fmla="*/ 621754 h 4688724"/>
                <a:gd name="connsiteX6" fmla="*/ 10753201 w 10753201"/>
                <a:gd name="connsiteY6" fmla="*/ 1620000 h 4688724"/>
                <a:gd name="connsiteX7" fmla="*/ 10753201 w 10753201"/>
                <a:gd name="connsiteY7" fmla="*/ 4688724 h 4688724"/>
                <a:gd name="connsiteX8" fmla="*/ 0 w 10753201"/>
                <a:gd name="connsiteY8" fmla="*/ 4688724 h 4688724"/>
                <a:gd name="connsiteX9" fmla="*/ 0 w 10753201"/>
                <a:gd name="connsiteY9" fmla="*/ 1620000 h 4688724"/>
                <a:gd name="connsiteX10" fmla="*/ 0 w 10753201"/>
                <a:gd name="connsiteY10" fmla="*/ 621754 h 46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3201" h="4688724">
                  <a:moveTo>
                    <a:pt x="0" y="0"/>
                  </a:moveTo>
                  <a:lnTo>
                    <a:pt x="1" y="0"/>
                  </a:lnTo>
                  <a:lnTo>
                    <a:pt x="1" y="288000"/>
                  </a:lnTo>
                  <a:lnTo>
                    <a:pt x="288001" y="0"/>
                  </a:lnTo>
                  <a:lnTo>
                    <a:pt x="10753201" y="0"/>
                  </a:lnTo>
                  <a:lnTo>
                    <a:pt x="10753201" y="621754"/>
                  </a:lnTo>
                  <a:lnTo>
                    <a:pt x="10753201" y="1620000"/>
                  </a:lnTo>
                  <a:lnTo>
                    <a:pt x="10753201" y="4688724"/>
                  </a:lnTo>
                  <a:lnTo>
                    <a:pt x="0" y="4688724"/>
                  </a:lnTo>
                  <a:lnTo>
                    <a:pt x="0" y="1620000"/>
                  </a:lnTo>
                  <a:lnTo>
                    <a:pt x="0" y="621754"/>
                  </a:lnTo>
                  <a:close/>
                </a:path>
              </a:pathLst>
            </a:custGeom>
            <a:solidFill>
              <a:schemeClr val="bg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oldover Corner"/>
            <p:cNvSpPr>
              <a:spLocks/>
            </p:cNvSpPr>
            <p:nvPr userDrawn="1"/>
          </p:nvSpPr>
          <p:spPr>
            <a:xfrm>
              <a:off x="11711515" y="1620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p:cNvSpPr>
            <a:spLocks noGrp="1"/>
          </p:cNvSpPr>
          <p:nvPr>
            <p:ph type="ctrTitle" hasCustomPrompt="1"/>
          </p:nvPr>
        </p:nvSpPr>
        <p:spPr>
          <a:xfrm>
            <a:off x="1200000" y="1980000"/>
            <a:ext cx="9144000" cy="481848"/>
          </a:xfrm>
        </p:spPr>
        <p:txBody>
          <a:bodyPr lIns="0" tIns="0" anchor="t">
            <a:noAutofit/>
          </a:bodyPr>
          <a:lstStyle>
            <a:lvl1pPr algn="l">
              <a:spcAft>
                <a:spcPts val="300"/>
              </a:spcAft>
              <a:defRPr sz="3600">
                <a:solidFill>
                  <a:schemeClr val="bg1"/>
                </a:solidFill>
              </a:defRPr>
            </a:lvl1pPr>
          </a:lstStyle>
          <a:p>
            <a:r>
              <a:rPr lang="en-US"/>
              <a:t>Section Title</a:t>
            </a:r>
          </a:p>
        </p:txBody>
      </p:sp>
      <p:pic>
        <p:nvPicPr>
          <p:cNvPr id="9" name="Picture 8" descr="A picture containing object&#10;&#10;Description automatically generated">
            <a:extLst>
              <a:ext uri="{FF2B5EF4-FFF2-40B4-BE49-F238E27FC236}">
                <a16:creationId xmlns:a16="http://schemas.microsoft.com/office/drawing/2014/main" xmlns="" id="{8B65EAC0-AD3F-46D6-98D8-CDF2A67148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7284" y="298875"/>
            <a:ext cx="1902069" cy="335700"/>
          </a:xfrm>
          <a:prstGeom prst="rect">
            <a:avLst/>
          </a:prstGeom>
        </p:spPr>
      </p:pic>
      <p:cxnSp>
        <p:nvCxnSpPr>
          <p:cNvPr id="12" name="Straight Connector 11">
            <a:extLst>
              <a:ext uri="{FF2B5EF4-FFF2-40B4-BE49-F238E27FC236}">
                <a16:creationId xmlns:a16="http://schemas.microsoft.com/office/drawing/2014/main" xmlns="" id="{FD78583E-83DC-4EFB-A3CB-0EBB0D052DA7}"/>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66E42799-B6A6-4723-B702-2C78DF022589}"/>
              </a:ext>
            </a:extLst>
          </p:cNvPr>
          <p:cNvCxnSpPr>
            <a:cxnSpLocks/>
          </p:cNvCxnSpPr>
          <p:nvPr userDrawn="1"/>
        </p:nvCxnSpPr>
        <p:spPr>
          <a:xfrm flipV="1">
            <a:off x="274320" y="443346"/>
            <a:ext cx="0" cy="6106896"/>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0C179D43-4E2C-489D-8AC1-52D9A25E7592}"/>
              </a:ext>
            </a:extLst>
          </p:cNvPr>
          <p:cNvCxnSpPr>
            <a:cxnSpLocks/>
          </p:cNvCxnSpPr>
          <p:nvPr userDrawn="1"/>
        </p:nvCxnSpPr>
        <p:spPr>
          <a:xfrm>
            <a:off x="254794" y="443345"/>
            <a:ext cx="945308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8221C84D-659F-4CAE-A918-B4B2CC5D3CF3}"/>
              </a:ext>
            </a:extLst>
          </p:cNvPr>
          <p:cNvCxnSpPr>
            <a:cxnSpLocks/>
          </p:cNvCxnSpPr>
          <p:nvPr userDrawn="1"/>
        </p:nvCxnSpPr>
        <p:spPr>
          <a:xfrm flipV="1">
            <a:off x="11925782" y="845820"/>
            <a:ext cx="0" cy="5694897"/>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987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Content w Titles">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noAutofit/>
          </a:bodyPr>
          <a:lstStyle>
            <a:lvl1pPr>
              <a:defRPr baseline="0"/>
            </a:lvl1pPr>
          </a:lstStyle>
          <a:p>
            <a:r>
              <a:rPr lang="en-US"/>
              <a:t>Add title</a:t>
            </a:r>
            <a:endParaRPr lang="en-GB"/>
          </a:p>
        </p:txBody>
      </p:sp>
      <p:sp>
        <p:nvSpPr>
          <p:cNvPr id="3" name="Kicker"/>
          <p:cNvSpPr>
            <a:spLocks noGrp="1"/>
          </p:cNvSpPr>
          <p:nvPr>
            <p:ph type="body" sz="quarter" idx="2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no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15" name="Content Left"/>
          <p:cNvSpPr>
            <a:spLocks noGrp="1"/>
          </p:cNvSpPr>
          <p:nvPr>
            <p:ph sz="quarter" idx="16" hasCustomPrompt="1"/>
          </p:nvPr>
        </p:nvSpPr>
        <p:spPr>
          <a:xfrm>
            <a:off x="720784" y="2162175"/>
            <a:ext cx="5208000" cy="3498850"/>
          </a:xfrm>
        </p:spPr>
        <p:txBody>
          <a:bodyPr>
            <a:noAutofit/>
          </a:bodyPr>
          <a:lstStyle>
            <a:lvl2pPr>
              <a:defRPr baseline="0">
                <a:solidFill>
                  <a:schemeClr val="tx1"/>
                </a:solidFill>
              </a:defRPr>
            </a:lvl2pPr>
          </a:lstStyle>
          <a:p>
            <a:pPr lvl="1"/>
            <a:r>
              <a:rPr lang="en-GB"/>
              <a:t>Click to add text, tables, charts, smart art, pictures or media</a:t>
            </a:r>
          </a:p>
        </p:txBody>
      </p:sp>
      <p:sp>
        <p:nvSpPr>
          <p:cNvPr id="17" name="Org Heading Left"/>
          <p:cNvSpPr>
            <a:spLocks noGrp="1"/>
          </p:cNvSpPr>
          <p:nvPr>
            <p:ph type="body" sz="quarter" idx="17" hasCustomPrompt="1"/>
          </p:nvPr>
        </p:nvSpPr>
        <p:spPr>
          <a:xfrm>
            <a:off x="720784" y="1755097"/>
            <a:ext cx="5208000" cy="405490"/>
          </a:xfrm>
        </p:spPr>
        <p:txBody>
          <a:bodyPr tIns="0" bIns="0" anchor="ctr">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lang="en-US" sz="2400" b="1" kern="120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pPr>
            <a:r>
              <a:rPr lang="en-US"/>
              <a:t>Add heading</a:t>
            </a:r>
          </a:p>
        </p:txBody>
      </p:sp>
      <p:sp>
        <p:nvSpPr>
          <p:cNvPr id="27" name="Content Right"/>
          <p:cNvSpPr>
            <a:spLocks noGrp="1"/>
          </p:cNvSpPr>
          <p:nvPr>
            <p:ph sz="quarter" idx="18" hasCustomPrompt="1"/>
          </p:nvPr>
        </p:nvSpPr>
        <p:spPr>
          <a:xfrm>
            <a:off x="6264000" y="2162175"/>
            <a:ext cx="5208000" cy="3498850"/>
          </a:xfrm>
        </p:spPr>
        <p:txBody>
          <a:bodyPr>
            <a:noAutofit/>
          </a:bodyPr>
          <a:lstStyle>
            <a:lvl2pPr>
              <a:defRPr>
                <a:solidFill>
                  <a:schemeClr val="tx1"/>
                </a:solidFill>
              </a:defRPr>
            </a:lvl2pPr>
          </a:lstStyle>
          <a:p>
            <a:pPr lvl="1"/>
            <a:r>
              <a:rPr lang="en-GB"/>
              <a:t>Click to add text, tables, charts, smart art, pictures or media</a:t>
            </a:r>
          </a:p>
        </p:txBody>
      </p:sp>
      <p:sp>
        <p:nvSpPr>
          <p:cNvPr id="29" name="Org Heading Right"/>
          <p:cNvSpPr>
            <a:spLocks noGrp="1"/>
          </p:cNvSpPr>
          <p:nvPr>
            <p:ph type="body" sz="quarter" idx="19" hasCustomPrompt="1"/>
          </p:nvPr>
        </p:nvSpPr>
        <p:spPr>
          <a:xfrm>
            <a:off x="6265000" y="1754433"/>
            <a:ext cx="5207000" cy="406155"/>
          </a:xfrm>
        </p:spPr>
        <p:txBody>
          <a:bodyPr tIns="0" bIns="0" anchor="ctr">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lang="en-GB" sz="2400" b="1" kern="120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pPr>
            <a:r>
              <a:rPr lang="en-US"/>
              <a:t>Add heading</a:t>
            </a:r>
          </a:p>
        </p:txBody>
      </p:sp>
      <p:sp>
        <p:nvSpPr>
          <p:cNvPr id="2" name="Date Placeholder 1"/>
          <p:cNvSpPr>
            <a:spLocks noGrp="1"/>
          </p:cNvSpPr>
          <p:nvPr>
            <p:ph type="dt" sz="half" idx="21"/>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22"/>
          </p:nvPr>
        </p:nvSpPr>
        <p:spPr/>
        <p:txBody>
          <a:bodyPr/>
          <a:lstStyle/>
          <a:p>
            <a:endParaRPr lang="en-GB"/>
          </a:p>
        </p:txBody>
      </p:sp>
      <p:sp>
        <p:nvSpPr>
          <p:cNvPr id="6" name="Slide Number Placeholder 5"/>
          <p:cNvSpPr>
            <a:spLocks noGrp="1"/>
          </p:cNvSpPr>
          <p:nvPr>
            <p:ph type="sldNum" sz="quarter" idx="2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94907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3 Images">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720783" y="1008000"/>
            <a:ext cx="10752000" cy="630000"/>
          </a:xfrm>
        </p:spPr>
        <p:txBody>
          <a:bodyPr/>
          <a:lstStyle>
            <a:lvl1pPr>
              <a:defRPr/>
            </a:lvl1pPr>
          </a:lstStyle>
          <a:p>
            <a:r>
              <a:rPr lang="en-US"/>
              <a:t>Add title</a:t>
            </a:r>
            <a:endParaRPr lang="en-GB"/>
          </a:p>
        </p:txBody>
      </p:sp>
      <p:sp>
        <p:nvSpPr>
          <p:cNvPr id="3" name="Kicker"/>
          <p:cNvSpPr>
            <a:spLocks noGrp="1"/>
          </p:cNvSpPr>
          <p:nvPr>
            <p:ph type="body" sz="quarter" idx="16"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US"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12" name="Content Placeholder"/>
          <p:cNvSpPr>
            <a:spLocks noGrp="1"/>
          </p:cNvSpPr>
          <p:nvPr>
            <p:ph sz="quarter" idx="11" hasCustomPrompt="1"/>
          </p:nvPr>
        </p:nvSpPr>
        <p:spPr>
          <a:xfrm>
            <a:off x="720783" y="1689028"/>
            <a:ext cx="10752000" cy="1400969"/>
          </a:xfrm>
        </p:spPr>
        <p:txBody>
          <a:bodyPr/>
          <a:lstStyle>
            <a:lvl1pPr>
              <a:defRPr>
                <a:solidFill>
                  <a:schemeClr val="tx1"/>
                </a:solidFill>
              </a:defRPr>
            </a:lvl1pPr>
          </a:lstStyle>
          <a:p>
            <a:pPr lvl="0"/>
            <a:r>
              <a:rPr lang="en-US"/>
              <a:t>Click to add text, tables, charts, smart art, pictures or media</a:t>
            </a:r>
          </a:p>
        </p:txBody>
      </p:sp>
      <p:sp>
        <p:nvSpPr>
          <p:cNvPr id="17" name="Content PIcture 1"/>
          <p:cNvSpPr>
            <a:spLocks noGrp="1"/>
          </p:cNvSpPr>
          <p:nvPr>
            <p:ph sz="quarter" idx="12" hasCustomPrompt="1"/>
          </p:nvPr>
        </p:nvSpPr>
        <p:spPr>
          <a:xfrm>
            <a:off x="721784" y="3141025"/>
            <a:ext cx="3360000" cy="2520000"/>
          </a:xfrm>
        </p:spPr>
        <p:txBody>
          <a:bodyPr/>
          <a:lstStyle>
            <a:lvl2pPr>
              <a:defRPr>
                <a:solidFill>
                  <a:schemeClr val="tx1"/>
                </a:solidFill>
              </a:defRPr>
            </a:lvl2pPr>
          </a:lstStyle>
          <a:p>
            <a:pPr lvl="1"/>
            <a:r>
              <a:rPr lang="en-US"/>
              <a:t>Click to add text, tables, charts, smart art, pictures or media</a:t>
            </a:r>
          </a:p>
        </p:txBody>
      </p:sp>
      <p:sp>
        <p:nvSpPr>
          <p:cNvPr id="19" name="Content PIcture 2"/>
          <p:cNvSpPr>
            <a:spLocks noGrp="1"/>
          </p:cNvSpPr>
          <p:nvPr>
            <p:ph sz="quarter" idx="13" hasCustomPrompt="1"/>
          </p:nvPr>
        </p:nvSpPr>
        <p:spPr>
          <a:xfrm>
            <a:off x="4416000" y="3141025"/>
            <a:ext cx="3360000" cy="2520000"/>
          </a:xfrm>
        </p:spPr>
        <p:txBody>
          <a:bodyPr/>
          <a:lstStyle>
            <a:lvl2pPr>
              <a:defRPr>
                <a:solidFill>
                  <a:schemeClr val="tx1"/>
                </a:solidFill>
              </a:defRPr>
            </a:lvl2pPr>
          </a:lstStyle>
          <a:p>
            <a:pPr lvl="1"/>
            <a:r>
              <a:rPr lang="en-US"/>
              <a:t>Click to add text, tables, charts, smart art, pictures or media</a:t>
            </a:r>
          </a:p>
        </p:txBody>
      </p:sp>
      <p:sp>
        <p:nvSpPr>
          <p:cNvPr id="21" name="Content PIcture 3"/>
          <p:cNvSpPr>
            <a:spLocks noGrp="1"/>
          </p:cNvSpPr>
          <p:nvPr>
            <p:ph sz="quarter" idx="15" hasCustomPrompt="1"/>
          </p:nvPr>
        </p:nvSpPr>
        <p:spPr>
          <a:xfrm>
            <a:off x="8112783" y="3141025"/>
            <a:ext cx="3360000" cy="2520000"/>
          </a:xfrm>
        </p:spPr>
        <p:txBody>
          <a:bodyPr/>
          <a:lstStyle>
            <a:lvl2pPr>
              <a:defRPr>
                <a:solidFill>
                  <a:schemeClr val="tx1"/>
                </a:solidFill>
              </a:defRPr>
            </a:lvl2pPr>
          </a:lstStyle>
          <a:p>
            <a:pPr lvl="1"/>
            <a:r>
              <a:rPr lang="en-US"/>
              <a:t>Click to add text, tables, charts, smart art, pictures or media</a:t>
            </a:r>
          </a:p>
        </p:txBody>
      </p:sp>
      <p:sp>
        <p:nvSpPr>
          <p:cNvPr id="2" name="Date Placeholder 1"/>
          <p:cNvSpPr>
            <a:spLocks noGrp="1"/>
          </p:cNvSpPr>
          <p:nvPr>
            <p:ph type="dt" sz="half" idx="17"/>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8"/>
          </p:nvPr>
        </p:nvSpPr>
        <p:spPr/>
        <p:txBody>
          <a:bodyPr/>
          <a:lstStyle/>
          <a:p>
            <a:endParaRPr lang="en-GB"/>
          </a:p>
        </p:txBody>
      </p:sp>
      <p:sp>
        <p:nvSpPr>
          <p:cNvPr id="5" name="Slide Number Placeholder 4"/>
          <p:cNvSpPr>
            <a:spLocks noGrp="1"/>
          </p:cNvSpPr>
          <p:nvPr>
            <p:ph type="sldNum" sz="quarter" idx="19"/>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1529896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0000" y="1008000"/>
            <a:ext cx="3360000" cy="952182"/>
          </a:xfrm>
        </p:spPr>
        <p:txBody>
          <a:bodyPr lIns="0" tIns="0" anchor="t" anchorCtr="0">
            <a:noAutofit/>
          </a:bodyPr>
          <a:lstStyle>
            <a:lvl1pPr>
              <a:defRPr baseline="0"/>
            </a:lvl1pPr>
          </a:lstStyle>
          <a:p>
            <a:r>
              <a:rPr lang="en-US"/>
              <a:t>Add title</a:t>
            </a:r>
          </a:p>
        </p:txBody>
      </p:sp>
      <p:sp>
        <p:nvSpPr>
          <p:cNvPr id="6" name="Kicker"/>
          <p:cNvSpPr>
            <a:spLocks noGrp="1"/>
          </p:cNvSpPr>
          <p:nvPr>
            <p:ph type="body" sz="quarter" idx="19"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3" name="Content Left"/>
          <p:cNvSpPr>
            <a:spLocks noGrp="1"/>
          </p:cNvSpPr>
          <p:nvPr>
            <p:ph idx="1" hasCustomPrompt="1"/>
          </p:nvPr>
        </p:nvSpPr>
        <p:spPr>
          <a:xfrm>
            <a:off x="721361" y="2091884"/>
            <a:ext cx="3360000" cy="3554536"/>
          </a:xfrm>
          <a:prstGeom prst="rect">
            <a:avLst/>
          </a:prstGeom>
        </p:spPr>
        <p:txBody>
          <a:bodyPr lIns="0" tIns="0" bIns="0" anchor="t" anchorCtr="0">
            <a:noAutofit/>
          </a:bodyPr>
          <a:lstStyle>
            <a:lvl1pPr marL="0" indent="0">
              <a:buNone/>
              <a:defRPr sz="240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text, tables, charts, smart art, pictures or media</a:t>
            </a:r>
          </a:p>
        </p:txBody>
      </p:sp>
      <p:sp>
        <p:nvSpPr>
          <p:cNvPr id="9" name="Content Right"/>
          <p:cNvSpPr>
            <a:spLocks noGrp="1"/>
          </p:cNvSpPr>
          <p:nvPr>
            <p:ph sz="quarter" idx="18" hasCustomPrompt="1"/>
          </p:nvPr>
        </p:nvSpPr>
        <p:spPr>
          <a:xfrm>
            <a:off x="4416000" y="1008000"/>
            <a:ext cx="7056000" cy="4638420"/>
          </a:xfrm>
          <a:noFill/>
        </p:spPr>
        <p:txBody>
          <a:bodyPr>
            <a:noAutofit/>
          </a:bodyPr>
          <a:lstStyle>
            <a:lvl1pPr>
              <a:defRPr>
                <a:solidFill>
                  <a:schemeClr val="tx1"/>
                </a:solidFill>
              </a:defRPr>
            </a:lvl1pPr>
          </a:lstStyle>
          <a:p>
            <a:pPr lvl="0"/>
            <a:r>
              <a:rPr lang="en-GB"/>
              <a:t>Click to add text, tables, charts, smart art, picture or media</a:t>
            </a:r>
          </a:p>
        </p:txBody>
      </p:sp>
      <p:sp>
        <p:nvSpPr>
          <p:cNvPr id="4" name="Date Placeholder 3"/>
          <p:cNvSpPr>
            <a:spLocks noGrp="1"/>
          </p:cNvSpPr>
          <p:nvPr>
            <p:ph type="dt" sz="half" idx="20"/>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5" name="Footer Placeholder 4"/>
          <p:cNvSpPr>
            <a:spLocks noGrp="1"/>
          </p:cNvSpPr>
          <p:nvPr>
            <p:ph type="ftr" sz="quarter" idx="21"/>
          </p:nvPr>
        </p:nvSpPr>
        <p:spPr/>
        <p:txBody>
          <a:bodyPr/>
          <a:lstStyle/>
          <a:p>
            <a:endParaRPr lang="en-GB"/>
          </a:p>
        </p:txBody>
      </p:sp>
      <p:sp>
        <p:nvSpPr>
          <p:cNvPr id="7" name="Slide Number Placeholder 6"/>
          <p:cNvSpPr>
            <a:spLocks noGrp="1"/>
          </p:cNvSpPr>
          <p:nvPr>
            <p:ph type="sldNum" sz="quarter" idx="22"/>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412605770"/>
      </p:ext>
    </p:extLst>
  </p:cSld>
  <p:clrMapOvr>
    <a:masterClrMapping/>
  </p:clrMapOvr>
  <p:extLst>
    <p:ext uri="{DCECCB84-F9BA-43D5-87BE-67443E8EF086}">
      <p15:sldGuideLst xmlns:p15="http://schemas.microsoft.com/office/powerpoint/2012/main">
        <p15:guide id="1" orient="horz" pos="356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Narrow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0000" y="1008000"/>
            <a:ext cx="7056000" cy="630000"/>
          </a:xfrm>
        </p:spPr>
        <p:txBody>
          <a:bodyPr lIns="0" tIns="0" anchor="t" anchorCtr="0">
            <a:noAutofit/>
          </a:bodyPr>
          <a:lstStyle>
            <a:lvl1pPr>
              <a:defRPr baseline="0"/>
            </a:lvl1pPr>
          </a:lstStyle>
          <a:p>
            <a:r>
              <a:rPr lang="en-US"/>
              <a:t>Add title</a:t>
            </a:r>
          </a:p>
        </p:txBody>
      </p:sp>
      <p:sp>
        <p:nvSpPr>
          <p:cNvPr id="7" name="Kicker"/>
          <p:cNvSpPr>
            <a:spLocks noGrp="1"/>
          </p:cNvSpPr>
          <p:nvPr>
            <p:ph type="body" sz="quarter" idx="2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US"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3" name="Content Left"/>
          <p:cNvSpPr>
            <a:spLocks noGrp="1"/>
          </p:cNvSpPr>
          <p:nvPr>
            <p:ph idx="1" hasCustomPrompt="1"/>
          </p:nvPr>
        </p:nvSpPr>
        <p:spPr>
          <a:xfrm>
            <a:off x="720783" y="1755096"/>
            <a:ext cx="7061200" cy="3905930"/>
          </a:xfrm>
          <a:prstGeom prst="rect">
            <a:avLst/>
          </a:prstGeom>
        </p:spPr>
        <p:txBody>
          <a:bodyPr lIns="0" tIns="0" anchor="t" anchorCtr="0">
            <a:noAutofit/>
          </a:bodyPr>
          <a:lstStyle>
            <a:lvl1pPr marL="0" indent="0">
              <a:buNone/>
              <a:defRPr sz="240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text, tables, charts, smart art, pictures or media</a:t>
            </a:r>
          </a:p>
        </p:txBody>
      </p:sp>
      <p:sp>
        <p:nvSpPr>
          <p:cNvPr id="6" name="Content Right"/>
          <p:cNvSpPr>
            <a:spLocks noGrp="1"/>
          </p:cNvSpPr>
          <p:nvPr>
            <p:ph sz="quarter" idx="19" hasCustomPrompt="1"/>
          </p:nvPr>
        </p:nvSpPr>
        <p:spPr>
          <a:xfrm>
            <a:off x="8112000" y="1008001"/>
            <a:ext cx="3360000" cy="4653025"/>
          </a:xfrm>
        </p:spPr>
        <p:txBody>
          <a:bodyPr>
            <a:noAutofit/>
          </a:bodyPr>
          <a:lstStyle>
            <a:lvl1pPr>
              <a:defRPr>
                <a:solidFill>
                  <a:schemeClr val="tx1"/>
                </a:solidFill>
              </a:defRPr>
            </a:lvl1pPr>
          </a:lstStyle>
          <a:p>
            <a:pPr lvl="0"/>
            <a:r>
              <a:rPr lang="en-US"/>
              <a:t>Click to add text, tables, charts, smart art, pictures or media</a:t>
            </a:r>
          </a:p>
        </p:txBody>
      </p:sp>
      <p:sp>
        <p:nvSpPr>
          <p:cNvPr id="4" name="Date Placeholder 3"/>
          <p:cNvSpPr>
            <a:spLocks noGrp="1"/>
          </p:cNvSpPr>
          <p:nvPr>
            <p:ph type="dt" sz="half" idx="21"/>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5" name="Footer Placeholder 4"/>
          <p:cNvSpPr>
            <a:spLocks noGrp="1"/>
          </p:cNvSpPr>
          <p:nvPr>
            <p:ph type="ftr" sz="quarter" idx="22"/>
          </p:nvPr>
        </p:nvSpPr>
        <p:spPr/>
        <p:txBody>
          <a:bodyPr/>
          <a:lstStyle/>
          <a:p>
            <a:endParaRPr lang="en-GB"/>
          </a:p>
        </p:txBody>
      </p:sp>
      <p:sp>
        <p:nvSpPr>
          <p:cNvPr id="9" name="Slide Number Placeholder 8"/>
          <p:cNvSpPr>
            <a:spLocks noGrp="1"/>
          </p:cNvSpPr>
          <p:nvPr>
            <p:ph type="sldNum" sz="quarter" idx="2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159885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E64F6-87D4-462E-A857-CEA12D7D8DF0}"/>
              </a:ext>
            </a:extLst>
          </p:cNvPr>
          <p:cNvSpPr>
            <a:spLocks noGrp="1"/>
          </p:cNvSpPr>
          <p:nvPr>
            <p:ph type="title"/>
          </p:nvPr>
        </p:nvSpPr>
        <p:spPr>
          <a:xfrm>
            <a:off x="839788" y="987424"/>
            <a:ext cx="3932237" cy="487362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E43C03-44F7-4D57-9D59-D6CECC1849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429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lor tint block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C43E271-585A-4BE6-84C9-3787B822945E}"/>
              </a:ext>
            </a:extLst>
          </p:cNvPr>
          <p:cNvSpPr/>
          <p:nvPr userDrawn="1"/>
        </p:nvSpPr>
        <p:spPr>
          <a:xfrm>
            <a:off x="0" y="0"/>
            <a:ext cx="40386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4" name="Date Placeholder 2">
            <a:extLst>
              <a:ext uri="{FF2B5EF4-FFF2-40B4-BE49-F238E27FC236}">
                <a16:creationId xmlns:a16="http://schemas.microsoft.com/office/drawing/2014/main" xmlns="" id="{F7EFBD7E-84AE-4193-97A7-6053CA8057AB}"/>
              </a:ext>
            </a:extLst>
          </p:cNvPr>
          <p:cNvSpPr>
            <a:spLocks noGrp="1"/>
          </p:cNvSpPr>
          <p:nvPr>
            <p:ph type="dt" sz="half" idx="10"/>
          </p:nvPr>
        </p:nvSpPr>
        <p:spPr>
          <a:xfrm>
            <a:off x="9067800" y="6446837"/>
            <a:ext cx="1714500" cy="365125"/>
          </a:xfrm>
        </p:spPr>
        <p:txBody>
          <a:bodyPr/>
          <a:lstStyle>
            <a:lvl1pPr>
              <a:defRPr>
                <a:solidFill>
                  <a:srgbClr val="C2C1C1"/>
                </a:solidFill>
              </a:defRPr>
            </a:lvl1pPr>
          </a:lstStyle>
          <a:p>
            <a:fld id="{728B004E-4B0B-4DF1-AA0F-92C7B3BE2D33}" type="datetime3">
              <a:rPr lang="en-US" smtClean="0"/>
              <a:t>7 September 2021</a:t>
            </a:fld>
            <a:endParaRPr lang="en-US"/>
          </a:p>
        </p:txBody>
      </p:sp>
      <p:sp>
        <p:nvSpPr>
          <p:cNvPr id="15" name="Footer Placeholder 3">
            <a:extLst>
              <a:ext uri="{FF2B5EF4-FFF2-40B4-BE49-F238E27FC236}">
                <a16:creationId xmlns:a16="http://schemas.microsoft.com/office/drawing/2014/main" xmlns="" id="{06ED1264-F351-4CA8-9D38-F5167E4E7F62}"/>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en-US"/>
              <a:t>© Arcadis 2020</a:t>
            </a:r>
          </a:p>
        </p:txBody>
      </p:sp>
      <p:sp>
        <p:nvSpPr>
          <p:cNvPr id="16" name="Slide Number Placeholder 4">
            <a:extLst>
              <a:ext uri="{FF2B5EF4-FFF2-40B4-BE49-F238E27FC236}">
                <a16:creationId xmlns:a16="http://schemas.microsoft.com/office/drawing/2014/main" xmlns="" id="{574CAA3B-8EAA-4562-9B16-819D52DA0A2D}"/>
              </a:ext>
            </a:extLst>
          </p:cNvPr>
          <p:cNvSpPr>
            <a:spLocks noGrp="1"/>
          </p:cNvSpPr>
          <p:nvPr>
            <p:ph type="sldNum" sz="quarter" idx="12"/>
          </p:nvPr>
        </p:nvSpPr>
        <p:spPr>
          <a:xfrm>
            <a:off x="11010900" y="6446837"/>
            <a:ext cx="723900" cy="365125"/>
          </a:xfrm>
        </p:spPr>
        <p:txBody>
          <a:bodyPr/>
          <a:lstStyle>
            <a:lvl1pPr>
              <a:defRPr>
                <a:solidFill>
                  <a:schemeClr val="accent1"/>
                </a:solidFill>
              </a:defRPr>
            </a:lvl1pPr>
          </a:lstStyle>
          <a:p>
            <a:fld id="{2FE63AA4-120D-435A-A130-F49443AF7CBF}" type="slidenum">
              <a:rPr lang="en-US" smtClean="0"/>
              <a:pPr/>
              <a:t>‹#›</a:t>
            </a:fld>
            <a:endParaRPr lang="en-US"/>
          </a:p>
        </p:txBody>
      </p:sp>
      <p:sp>
        <p:nvSpPr>
          <p:cNvPr id="18" name="Title 1">
            <a:extLst>
              <a:ext uri="{FF2B5EF4-FFF2-40B4-BE49-F238E27FC236}">
                <a16:creationId xmlns:a16="http://schemas.microsoft.com/office/drawing/2014/main" xmlns="" id="{81AFEDCA-5DFA-4012-BB79-36C20DA068CA}"/>
              </a:ext>
            </a:extLst>
          </p:cNvPr>
          <p:cNvSpPr>
            <a:spLocks noGrp="1"/>
          </p:cNvSpPr>
          <p:nvPr>
            <p:ph type="title" hasCustomPrompt="1"/>
          </p:nvPr>
        </p:nvSpPr>
        <p:spPr>
          <a:xfrm>
            <a:off x="457201" y="1835726"/>
            <a:ext cx="3366654" cy="1593273"/>
          </a:xfrm>
        </p:spPr>
        <p:txBody>
          <a:bodyPr rIns="90000">
            <a:noAutofit/>
          </a:bodyPr>
          <a:lstStyle>
            <a:lvl1pPr>
              <a:lnSpc>
                <a:spcPct val="90000"/>
              </a:lnSpc>
              <a:defRPr sz="2800">
                <a:solidFill>
                  <a:schemeClr val="accent1"/>
                </a:solidFill>
              </a:defRPr>
            </a:lvl1pPr>
          </a:lstStyle>
          <a:p>
            <a:r>
              <a:rPr lang="en-US"/>
              <a:t>Click to edit Title</a:t>
            </a:r>
            <a:endParaRPr lang="en-PH"/>
          </a:p>
        </p:txBody>
      </p:sp>
      <p:sp>
        <p:nvSpPr>
          <p:cNvPr id="19" name="Text Placeholder 16">
            <a:extLst>
              <a:ext uri="{FF2B5EF4-FFF2-40B4-BE49-F238E27FC236}">
                <a16:creationId xmlns:a16="http://schemas.microsoft.com/office/drawing/2014/main" xmlns="" id="{F68EE003-0251-496B-8C8B-76B18E75457C}"/>
              </a:ext>
            </a:extLst>
          </p:cNvPr>
          <p:cNvSpPr>
            <a:spLocks noGrp="1"/>
          </p:cNvSpPr>
          <p:nvPr>
            <p:ph type="body" sz="quarter" idx="14" hasCustomPrompt="1"/>
          </p:nvPr>
        </p:nvSpPr>
        <p:spPr>
          <a:xfrm>
            <a:off x="457200" y="3657600"/>
            <a:ext cx="3366655" cy="1600200"/>
          </a:xfrm>
          <a:prstGeom prst="rect">
            <a:avLst/>
          </a:prstGeom>
        </p:spPr>
        <p:txBody>
          <a:bodyPr lIns="0" tIns="0" rIns="90000" bIns="0"/>
          <a:lstStyle>
            <a:lvl1pPr>
              <a:lnSpc>
                <a:spcPct val="90000"/>
              </a:lnSpc>
              <a:spcBef>
                <a:spcPts val="600"/>
              </a:spcBef>
              <a:spcAft>
                <a:spcPts val="1200"/>
              </a:spcAft>
              <a:defRPr sz="1600" b="0">
                <a:solidFill>
                  <a:schemeClr val="tx1"/>
                </a:solidFill>
              </a:defRPr>
            </a:lvl1pPr>
          </a:lstStyle>
          <a:p>
            <a:pPr lvl="0"/>
            <a:r>
              <a:rPr lang="en-US"/>
              <a:t>Click to add text</a:t>
            </a:r>
          </a:p>
        </p:txBody>
      </p:sp>
      <p:sp>
        <p:nvSpPr>
          <p:cNvPr id="3" name="Chart Placeholder 2">
            <a:extLst>
              <a:ext uri="{FF2B5EF4-FFF2-40B4-BE49-F238E27FC236}">
                <a16:creationId xmlns:a16="http://schemas.microsoft.com/office/drawing/2014/main" xmlns="" id="{4FCD446E-D362-46C5-91D6-8B0C743A3773}"/>
              </a:ext>
            </a:extLst>
          </p:cNvPr>
          <p:cNvSpPr>
            <a:spLocks noGrp="1"/>
          </p:cNvSpPr>
          <p:nvPr>
            <p:ph type="chart" sz="quarter" idx="15" hasCustomPrompt="1"/>
          </p:nvPr>
        </p:nvSpPr>
        <p:spPr>
          <a:xfrm>
            <a:off x="4267200" y="914400"/>
            <a:ext cx="7467600" cy="4572000"/>
          </a:xfrm>
          <a:prstGeom prst="rect">
            <a:avLst/>
          </a:prstGeom>
        </p:spPr>
        <p:txBody>
          <a:bodyPr anchor="b">
            <a:normAutofit/>
          </a:bodyPr>
          <a:lstStyle>
            <a:lvl1pPr algn="r">
              <a:defRPr sz="1100" b="1">
                <a:solidFill>
                  <a:schemeClr val="tx2"/>
                </a:solidFill>
              </a:defRPr>
            </a:lvl1pPr>
          </a:lstStyle>
          <a:p>
            <a:r>
              <a:rPr lang="en-US"/>
              <a:t>Click to add diagram</a:t>
            </a:r>
            <a:endParaRPr lang="en-PH"/>
          </a:p>
        </p:txBody>
      </p:sp>
      <p:pic>
        <p:nvPicPr>
          <p:cNvPr id="9" name="Picture 8">
            <a:extLst>
              <a:ext uri="{FF2B5EF4-FFF2-40B4-BE49-F238E27FC236}">
                <a16:creationId xmlns:a16="http://schemas.microsoft.com/office/drawing/2014/main" xmlns="" id="{F428C9DA-F3D9-FB47-BFD9-EAA7267167DB}"/>
              </a:ext>
            </a:extLst>
          </p:cNvPr>
          <p:cNvPicPr>
            <a:picLocks noChangeAspect="1"/>
          </p:cNvPicPr>
          <p:nvPr userDrawn="1"/>
        </p:nvPicPr>
        <p:blipFill>
          <a:blip r:embed="rId2"/>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1065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 image">
    <p:spTree>
      <p:nvGrpSpPr>
        <p:cNvPr id="1" name=""/>
        <p:cNvGrpSpPr/>
        <p:nvPr/>
      </p:nvGrpSpPr>
      <p:grpSpPr>
        <a:xfrm>
          <a:off x="0" y="0"/>
          <a:ext cx="0" cy="0"/>
          <a:chOff x="0" y="0"/>
          <a:chExt cx="0" cy="0"/>
        </a:xfrm>
      </p:grpSpPr>
      <p:sp>
        <p:nvSpPr>
          <p:cNvPr id="6" name="Picture Placeholder"/>
          <p:cNvSpPr>
            <a:spLocks noGrp="1"/>
          </p:cNvSpPr>
          <p:nvPr>
            <p:ph type="pic" sz="quarter" idx="11"/>
          </p:nvPr>
        </p:nvSpPr>
        <p:spPr>
          <a:xfrm>
            <a:off x="1" y="1800000"/>
            <a:ext cx="12204700" cy="5065712"/>
          </a:xfrm>
          <a:prstGeom prst="rect">
            <a:avLst/>
          </a:prstGeom>
        </p:spPr>
        <p:txBody>
          <a:bodyPr anchor="ctr"/>
          <a:lstStyle>
            <a:lvl1pPr algn="ctr">
              <a:defRPr>
                <a:solidFill>
                  <a:schemeClr val="tx1"/>
                </a:solidFill>
              </a:defRPr>
            </a:lvl1pPr>
          </a:lstStyle>
          <a:p>
            <a:r>
              <a:rPr lang="en-US"/>
              <a:t>Drag picture to placeholder or click icon to add</a:t>
            </a:r>
          </a:p>
        </p:txBody>
      </p:sp>
      <p:grpSp>
        <p:nvGrpSpPr>
          <p:cNvPr id="5" name="Group 4"/>
          <p:cNvGrpSpPr/>
          <p:nvPr userDrawn="1"/>
        </p:nvGrpSpPr>
        <p:grpSpPr>
          <a:xfrm>
            <a:off x="719665" y="2070001"/>
            <a:ext cx="10753200" cy="1620000"/>
            <a:chOff x="719665" y="756001"/>
            <a:chExt cx="10753200" cy="1620000"/>
          </a:xfrm>
        </p:grpSpPr>
        <p:sp>
          <p:nvSpPr>
            <p:cNvPr id="16" name="Freeform 15"/>
            <p:cNvSpPr/>
            <p:nvPr userDrawn="1"/>
          </p:nvSpPr>
          <p:spPr>
            <a:xfrm>
              <a:off x="719665" y="756001"/>
              <a:ext cx="10753200" cy="1620000"/>
            </a:xfrm>
            <a:custGeom>
              <a:avLst/>
              <a:gdLst>
                <a:gd name="connsiteX0" fmla="*/ 0 w 10753200"/>
                <a:gd name="connsiteY0" fmla="*/ 0 h 1620000"/>
                <a:gd name="connsiteX1" fmla="*/ 1 w 10753200"/>
                <a:gd name="connsiteY1" fmla="*/ 0 h 1620000"/>
                <a:gd name="connsiteX2" fmla="*/ 1 w 10753200"/>
                <a:gd name="connsiteY2" fmla="*/ 288000 h 1620000"/>
                <a:gd name="connsiteX3" fmla="*/ 288001 w 10753200"/>
                <a:gd name="connsiteY3" fmla="*/ 0 h 1620000"/>
                <a:gd name="connsiteX4" fmla="*/ 10753200 w 10753200"/>
                <a:gd name="connsiteY4" fmla="*/ 0 h 1620000"/>
                <a:gd name="connsiteX5" fmla="*/ 10753200 w 10753200"/>
                <a:gd name="connsiteY5" fmla="*/ 1620000 h 1620000"/>
                <a:gd name="connsiteX6" fmla="*/ 0 w 10753200"/>
                <a:gd name="connsiteY6"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53200" h="1620000">
                  <a:moveTo>
                    <a:pt x="0" y="0"/>
                  </a:moveTo>
                  <a:lnTo>
                    <a:pt x="1" y="0"/>
                  </a:lnTo>
                  <a:lnTo>
                    <a:pt x="1" y="288000"/>
                  </a:lnTo>
                  <a:lnTo>
                    <a:pt x="288001" y="0"/>
                  </a:lnTo>
                  <a:lnTo>
                    <a:pt x="10753200" y="0"/>
                  </a:lnTo>
                  <a:lnTo>
                    <a:pt x="10753200" y="1620000"/>
                  </a:lnTo>
                  <a:lnTo>
                    <a:pt x="0" y="1620000"/>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oldover Corner"/>
            <p:cNvSpPr>
              <a:spLocks/>
            </p:cNvSpPr>
            <p:nvPr userDrawn="1"/>
          </p:nvSpPr>
          <p:spPr>
            <a:xfrm>
              <a:off x="719665" y="756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p:cNvSpPr>
            <a:spLocks noGrp="1"/>
          </p:cNvSpPr>
          <p:nvPr userDrawn="1">
            <p:ph type="ctrTitle" hasCustomPrompt="1"/>
          </p:nvPr>
        </p:nvSpPr>
        <p:spPr>
          <a:xfrm>
            <a:off x="1152001" y="2341722"/>
            <a:ext cx="9534313" cy="500697"/>
          </a:xfrm>
        </p:spPr>
        <p:txBody>
          <a:bodyPr lIns="0" tIns="0" anchor="t">
            <a:noAutofit/>
          </a:bodyPr>
          <a:lstStyle>
            <a:lvl1pPr algn="l">
              <a:defRPr sz="3600" cap="all" baseline="0">
                <a:solidFill>
                  <a:srgbClr val="FFFFFF"/>
                </a:solidFill>
              </a:defRPr>
            </a:lvl1pPr>
          </a:lstStyle>
          <a:p>
            <a:r>
              <a:rPr lang="en-US"/>
              <a:t>PRESENTATION TITLE</a:t>
            </a:r>
          </a:p>
        </p:txBody>
      </p:sp>
      <p:sp>
        <p:nvSpPr>
          <p:cNvPr id="3" name="Subtitle"/>
          <p:cNvSpPr>
            <a:spLocks noGrp="1"/>
          </p:cNvSpPr>
          <p:nvPr userDrawn="1">
            <p:ph type="subTitle" idx="1" hasCustomPrompt="1"/>
          </p:nvPr>
        </p:nvSpPr>
        <p:spPr>
          <a:xfrm>
            <a:off x="1152001" y="2967832"/>
            <a:ext cx="9534313" cy="509587"/>
          </a:xfrm>
          <a:prstGeom prst="rect">
            <a:avLst/>
          </a:prstGeom>
        </p:spPr>
        <p:txBody>
          <a:bodyPr lIns="0" tIns="0" bIns="0" anchor="t">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Date</a:t>
            </a:r>
          </a:p>
        </p:txBody>
      </p:sp>
      <p:cxnSp>
        <p:nvCxnSpPr>
          <p:cNvPr id="11" name="Straight Connector 10">
            <a:extLst>
              <a:ext uri="{FF2B5EF4-FFF2-40B4-BE49-F238E27FC236}">
                <a16:creationId xmlns:a16="http://schemas.microsoft.com/office/drawing/2014/main" xmlns="" id="{09033882-3F15-4388-8BD3-4EB6026B2C05}"/>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55534320-3CE0-44C8-887F-624830704AC9}"/>
              </a:ext>
            </a:extLst>
          </p:cNvPr>
          <p:cNvCxnSpPr>
            <a:cxnSpLocks/>
          </p:cNvCxnSpPr>
          <p:nvPr userDrawn="1"/>
        </p:nvCxnSpPr>
        <p:spPr>
          <a:xfrm flipV="1">
            <a:off x="274320" y="324076"/>
            <a:ext cx="0" cy="6226166"/>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8673D3C6-9251-469A-B107-4655ED1C5463}"/>
              </a:ext>
            </a:extLst>
          </p:cNvPr>
          <p:cNvCxnSpPr>
            <a:cxnSpLocks/>
          </p:cNvCxnSpPr>
          <p:nvPr userDrawn="1"/>
        </p:nvCxnSpPr>
        <p:spPr>
          <a:xfrm>
            <a:off x="254794" y="324076"/>
            <a:ext cx="11709082"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601C37CE-A63D-45FC-AFA8-2BE7A621E18F}"/>
              </a:ext>
            </a:extLst>
          </p:cNvPr>
          <p:cNvCxnSpPr>
            <a:cxnSpLocks/>
          </p:cNvCxnSpPr>
          <p:nvPr userDrawn="1"/>
        </p:nvCxnSpPr>
        <p:spPr>
          <a:xfrm flipV="1">
            <a:off x="11925782" y="324076"/>
            <a:ext cx="18568" cy="6216643"/>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346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 Orange">
    <p:bg>
      <p:bgPr>
        <a:solidFill>
          <a:schemeClr val="accent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xmlns=""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Divider title</a:t>
            </a:r>
          </a:p>
        </p:txBody>
      </p:sp>
      <p:sp>
        <p:nvSpPr>
          <p:cNvPr id="19" name="Text Placeholder 16">
            <a:extLst>
              <a:ext uri="{FF2B5EF4-FFF2-40B4-BE49-F238E27FC236}">
                <a16:creationId xmlns:a16="http://schemas.microsoft.com/office/drawing/2014/main" xmlns=""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Tree>
    <p:extLst>
      <p:ext uri="{BB962C8B-B14F-4D97-AF65-F5344CB8AC3E}">
        <p14:creationId xmlns:p14="http://schemas.microsoft.com/office/powerpoint/2010/main" val="251577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artial Slide Overlay - wid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xmlns="" id="{B4049965-34B5-48F5-8EBC-41C49A331132}"/>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100">
                <a:solidFill>
                  <a:schemeClr val="tx2"/>
                </a:solidFill>
              </a:defRPr>
            </a:lvl1pPr>
          </a:lstStyle>
          <a:p>
            <a:r>
              <a:rPr lang="en-US"/>
              <a:t>Click on the icon to insert an image &gt; Right Click &gt; Send to Back</a:t>
            </a:r>
          </a:p>
        </p:txBody>
      </p:sp>
      <p:sp>
        <p:nvSpPr>
          <p:cNvPr id="8" name="Rectangle 7">
            <a:extLst>
              <a:ext uri="{FF2B5EF4-FFF2-40B4-BE49-F238E27FC236}">
                <a16:creationId xmlns:a16="http://schemas.microsoft.com/office/drawing/2014/main" xmlns="" id="{48C72079-4A6D-BB42-9B2B-1FC3AED21668}"/>
              </a:ext>
            </a:extLst>
          </p:cNvPr>
          <p:cNvSpPr/>
          <p:nvPr userDrawn="1"/>
        </p:nvSpPr>
        <p:spPr>
          <a:xfrm>
            <a:off x="0" y="0"/>
            <a:ext cx="5029199" cy="6858000"/>
          </a:xfrm>
          <a:prstGeom prst="rect">
            <a:avLst/>
          </a:prstGeom>
          <a:solidFill>
            <a:schemeClr val="accent1">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2" name="Title 1">
            <a:extLst>
              <a:ext uri="{FF2B5EF4-FFF2-40B4-BE49-F238E27FC236}">
                <a16:creationId xmlns:a16="http://schemas.microsoft.com/office/drawing/2014/main" xmlns="" id="{B55ECC8B-4B56-4777-97FD-BF1D9B8F06E6}"/>
              </a:ext>
            </a:extLst>
          </p:cNvPr>
          <p:cNvSpPr>
            <a:spLocks noGrp="1"/>
          </p:cNvSpPr>
          <p:nvPr>
            <p:ph type="title" hasCustomPrompt="1"/>
          </p:nvPr>
        </p:nvSpPr>
        <p:spPr>
          <a:xfrm>
            <a:off x="457201" y="1600201"/>
            <a:ext cx="4378036" cy="1142998"/>
          </a:xfrm>
        </p:spPr>
        <p:txBody>
          <a:bodyPr>
            <a:noAutofit/>
          </a:bodyPr>
          <a:lstStyle>
            <a:lvl1pPr>
              <a:lnSpc>
                <a:spcPct val="90000"/>
              </a:lnSpc>
              <a:defRPr sz="3500">
                <a:solidFill>
                  <a:schemeClr val="bg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xmlns="" id="{19AF6AE8-D2B1-4EB5-BBB4-9077B1F7CBEC}"/>
              </a:ext>
            </a:extLst>
          </p:cNvPr>
          <p:cNvSpPr>
            <a:spLocks noGrp="1"/>
          </p:cNvSpPr>
          <p:nvPr>
            <p:ph type="body" sz="quarter" idx="14" hasCustomPrompt="1"/>
          </p:nvPr>
        </p:nvSpPr>
        <p:spPr>
          <a:xfrm>
            <a:off x="457201" y="3429000"/>
            <a:ext cx="4378036" cy="1828800"/>
          </a:xfrm>
          <a:prstGeom prst="rect">
            <a:avLst/>
          </a:prstGeom>
        </p:spPr>
        <p:txBody>
          <a:bodyPr lIns="0" tIns="0" rIns="0" bIns="0"/>
          <a:lstStyle>
            <a:lvl1pPr marL="285750" indent="-285750">
              <a:lnSpc>
                <a:spcPct val="90000"/>
              </a:lnSpc>
              <a:spcBef>
                <a:spcPts val="600"/>
              </a:spcBef>
              <a:spcAft>
                <a:spcPts val="1200"/>
              </a:spcAft>
              <a:buClr>
                <a:schemeClr val="bg1"/>
              </a:buClr>
              <a:buFont typeface="Arial" panose="020B0604020202020204" pitchFamily="34" charset="0"/>
              <a:buChar char="•"/>
              <a:defRPr sz="1600" b="0">
                <a:solidFill>
                  <a:schemeClr val="bg1"/>
                </a:solidFill>
              </a:defRPr>
            </a:lvl1pPr>
          </a:lstStyle>
          <a:p>
            <a:pPr lvl="0"/>
            <a:r>
              <a:rPr lang="en-US"/>
              <a:t>Click to add text</a:t>
            </a:r>
          </a:p>
        </p:txBody>
      </p:sp>
      <p:sp>
        <p:nvSpPr>
          <p:cNvPr id="14" name="Date Placeholder 2">
            <a:extLst>
              <a:ext uri="{FF2B5EF4-FFF2-40B4-BE49-F238E27FC236}">
                <a16:creationId xmlns:a16="http://schemas.microsoft.com/office/drawing/2014/main" xmlns="" id="{F7EFBD7E-84AE-4193-97A7-6053CA8057AB}"/>
              </a:ext>
            </a:extLst>
          </p:cNvPr>
          <p:cNvSpPr>
            <a:spLocks noGrp="1"/>
          </p:cNvSpPr>
          <p:nvPr>
            <p:ph type="dt" sz="half" idx="10"/>
          </p:nvPr>
        </p:nvSpPr>
        <p:spPr>
          <a:xfrm>
            <a:off x="9067800" y="6446837"/>
            <a:ext cx="1714500" cy="365125"/>
          </a:xfrm>
        </p:spPr>
        <p:txBody>
          <a:bodyPr/>
          <a:lstStyle>
            <a:lvl1pPr>
              <a:defRPr>
                <a:solidFill>
                  <a:srgbClr val="C2C1C1"/>
                </a:solidFill>
              </a:defRPr>
            </a:lvl1pPr>
          </a:lstStyle>
          <a:p>
            <a:fld id="{728B004E-4B0B-4DF1-AA0F-92C7B3BE2D33}" type="datetime3">
              <a:rPr lang="en-US" smtClean="0"/>
              <a:t>7 September 2021</a:t>
            </a:fld>
            <a:endParaRPr lang="en-US"/>
          </a:p>
        </p:txBody>
      </p:sp>
      <p:sp>
        <p:nvSpPr>
          <p:cNvPr id="15" name="Footer Placeholder 3">
            <a:extLst>
              <a:ext uri="{FF2B5EF4-FFF2-40B4-BE49-F238E27FC236}">
                <a16:creationId xmlns:a16="http://schemas.microsoft.com/office/drawing/2014/main" xmlns="" id="{06ED1264-F351-4CA8-9D38-F5167E4E7F62}"/>
              </a:ext>
            </a:extLst>
          </p:cNvPr>
          <p:cNvSpPr>
            <a:spLocks noGrp="1"/>
          </p:cNvSpPr>
          <p:nvPr>
            <p:ph type="ftr" sz="quarter" idx="11"/>
          </p:nvPr>
        </p:nvSpPr>
        <p:spPr>
          <a:xfrm>
            <a:off x="457200" y="6446837"/>
            <a:ext cx="1676400" cy="365125"/>
          </a:xfrm>
        </p:spPr>
        <p:txBody>
          <a:bodyPr/>
          <a:lstStyle>
            <a:lvl1pPr>
              <a:defRPr>
                <a:solidFill>
                  <a:srgbClr val="C2C1C1"/>
                </a:solidFill>
              </a:defRPr>
            </a:lvl1pPr>
          </a:lstStyle>
          <a:p>
            <a:r>
              <a:rPr lang="en-US"/>
              <a:t>© Arcadis 2020</a:t>
            </a:r>
          </a:p>
        </p:txBody>
      </p:sp>
      <p:sp>
        <p:nvSpPr>
          <p:cNvPr id="16" name="Slide Number Placeholder 4">
            <a:extLst>
              <a:ext uri="{FF2B5EF4-FFF2-40B4-BE49-F238E27FC236}">
                <a16:creationId xmlns:a16="http://schemas.microsoft.com/office/drawing/2014/main" xmlns="" id="{574CAA3B-8EAA-4562-9B16-819D52DA0A2D}"/>
              </a:ext>
            </a:extLst>
          </p:cNvPr>
          <p:cNvSpPr>
            <a:spLocks noGrp="1"/>
          </p:cNvSpPr>
          <p:nvPr>
            <p:ph type="sldNum" sz="quarter" idx="12"/>
          </p:nvPr>
        </p:nvSpPr>
        <p:spPr>
          <a:xfrm>
            <a:off x="11010900" y="6446837"/>
            <a:ext cx="723900" cy="365125"/>
          </a:xfrm>
        </p:spPr>
        <p:txBody>
          <a:bodyPr/>
          <a:lstStyle>
            <a:lvl1pPr>
              <a:defRPr>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453712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Orange"/>
          <p:cNvSpPr/>
          <p:nvPr userDrawn="1"/>
        </p:nvSpPr>
        <p:spPr>
          <a:xfrm>
            <a:off x="-12192" y="1792224"/>
            <a:ext cx="12204192" cy="5065776"/>
          </a:xfrm>
          <a:prstGeom prst="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sp>
        <p:nvSpPr>
          <p:cNvPr id="2" name="Title"/>
          <p:cNvSpPr>
            <a:spLocks noGrp="1"/>
          </p:cNvSpPr>
          <p:nvPr>
            <p:ph type="ctrTitle" hasCustomPrompt="1"/>
          </p:nvPr>
        </p:nvSpPr>
        <p:spPr>
          <a:xfrm>
            <a:off x="721642" y="2279810"/>
            <a:ext cx="10743285" cy="500697"/>
          </a:xfrm>
        </p:spPr>
        <p:txBody>
          <a:bodyPr lIns="0" tIns="0" rIns="0" bIns="0" anchor="t">
            <a:noAutofit/>
          </a:bodyPr>
          <a:lstStyle>
            <a:lvl1pPr algn="l">
              <a:defRPr sz="3800" cap="all" baseline="0">
                <a:solidFill>
                  <a:srgbClr val="FFFFFF"/>
                </a:solidFill>
              </a:defRPr>
            </a:lvl1pPr>
          </a:lstStyle>
          <a:p>
            <a:r>
              <a:rPr lang="en-US"/>
              <a:t>Presentation title</a:t>
            </a:r>
          </a:p>
        </p:txBody>
      </p:sp>
      <p:sp>
        <p:nvSpPr>
          <p:cNvPr id="3" name="Subtitle"/>
          <p:cNvSpPr>
            <a:spLocks noGrp="1"/>
          </p:cNvSpPr>
          <p:nvPr>
            <p:ph type="subTitle" idx="1" hasCustomPrompt="1"/>
          </p:nvPr>
        </p:nvSpPr>
        <p:spPr>
          <a:xfrm>
            <a:off x="721642" y="2967832"/>
            <a:ext cx="8812885" cy="509587"/>
          </a:xfrm>
          <a:prstGeom prst="rect">
            <a:avLst/>
          </a:prstGeom>
        </p:spPr>
        <p:txBody>
          <a:bodyPr lIns="0" tIns="0" rIns="0" bIns="0" anchor="t">
            <a:no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Date"/>
          <p:cNvSpPr>
            <a:spLocks noGrp="1"/>
          </p:cNvSpPr>
          <p:nvPr>
            <p:ph type="body" sz="quarter" idx="10" hasCustomPrompt="1"/>
          </p:nvPr>
        </p:nvSpPr>
        <p:spPr>
          <a:xfrm>
            <a:off x="721642" y="4017169"/>
            <a:ext cx="7421033" cy="523875"/>
          </a:xfrm>
          <a:prstGeom prst="rect">
            <a:avLst/>
          </a:prstGeom>
        </p:spPr>
        <p:txBody>
          <a:bodyPr lIns="0" tIns="0">
            <a:noAutofit/>
          </a:bodyPr>
          <a:lstStyle>
            <a:lvl1pPr marL="0" indent="0">
              <a:buFontTx/>
              <a:buNone/>
              <a:defRPr sz="1800">
                <a:solidFill>
                  <a:schemeClr val="tx1"/>
                </a:solidFill>
              </a:defRPr>
            </a:lvl1pPr>
          </a:lstStyle>
          <a:p>
            <a:pPr lvl="0"/>
            <a:r>
              <a:rPr lang="en-US"/>
              <a:t>Date</a:t>
            </a:r>
          </a:p>
        </p:txBody>
      </p:sp>
      <p:grpSp>
        <p:nvGrpSpPr>
          <p:cNvPr id="5" name="Group 4"/>
          <p:cNvGrpSpPr/>
          <p:nvPr userDrawn="1"/>
        </p:nvGrpSpPr>
        <p:grpSpPr>
          <a:xfrm>
            <a:off x="2" y="2898648"/>
            <a:ext cx="12204192" cy="3959352"/>
            <a:chOff x="2" y="2898648"/>
            <a:chExt cx="12204192" cy="3959352"/>
          </a:xfrm>
        </p:grpSpPr>
        <p:cxnSp>
          <p:nvCxnSpPr>
            <p:cNvPr id="17" name="Diagonal Line 2"/>
            <p:cNvCxnSpPr/>
            <p:nvPr userDrawn="1"/>
          </p:nvCxnSpPr>
          <p:spPr>
            <a:xfrm flipH="1">
              <a:off x="8122450" y="2898648"/>
              <a:ext cx="4081744" cy="3959352"/>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8" name="Diagonal Line 1"/>
            <p:cNvCxnSpPr/>
            <p:nvPr userDrawn="1"/>
          </p:nvCxnSpPr>
          <p:spPr>
            <a:xfrm flipH="1">
              <a:off x="9471804" y="4114800"/>
              <a:ext cx="2720196" cy="2743200"/>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Horizontal Line"/>
            <p:cNvCxnSpPr/>
            <p:nvPr userDrawn="1"/>
          </p:nvCxnSpPr>
          <p:spPr>
            <a:xfrm flipH="1">
              <a:off x="2" y="5661025"/>
              <a:ext cx="12204191" cy="0"/>
            </a:xfrm>
            <a:prstGeom prst="line">
              <a:avLst/>
            </a:prstGeom>
            <a:ln w="9525" cmpd="sng">
              <a:solidFill>
                <a:schemeClr val="bg1"/>
              </a:solidFill>
              <a:headEnd type="none"/>
              <a:tailEnd type="none"/>
            </a:ln>
          </p:spPr>
          <p:style>
            <a:lnRef idx="2">
              <a:schemeClr val="accent1"/>
            </a:lnRef>
            <a:fillRef idx="0">
              <a:schemeClr val="accent1"/>
            </a:fillRef>
            <a:effectRef idx="1">
              <a:schemeClr val="accent1"/>
            </a:effectRef>
            <a:fontRef idx="minor">
              <a:schemeClr val="tx1"/>
            </a:fontRef>
          </p:style>
        </p:cxnSp>
      </p:grpSp>
      <p:pic>
        <p:nvPicPr>
          <p:cNvPr id="11" name="Picture 10" descr="A picture containing object&#10;&#10;Description automatically generated">
            <a:extLst>
              <a:ext uri="{FF2B5EF4-FFF2-40B4-BE49-F238E27FC236}">
                <a16:creationId xmlns:a16="http://schemas.microsoft.com/office/drawing/2014/main" xmlns="" id="{8DABBF2B-D185-4567-BDA3-02E23965EB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7284" y="298875"/>
            <a:ext cx="1902069" cy="335700"/>
          </a:xfrm>
          <a:prstGeom prst="rect">
            <a:avLst/>
          </a:prstGeom>
        </p:spPr>
      </p:pic>
      <p:cxnSp>
        <p:nvCxnSpPr>
          <p:cNvPr id="13" name="Straight Connector 12">
            <a:extLst>
              <a:ext uri="{FF2B5EF4-FFF2-40B4-BE49-F238E27FC236}">
                <a16:creationId xmlns:a16="http://schemas.microsoft.com/office/drawing/2014/main" xmlns="" id="{6A5E88E6-DDE4-45A3-86A9-B72374F64B3E}"/>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361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 image">
    <p:spTree>
      <p:nvGrpSpPr>
        <p:cNvPr id="1" name=""/>
        <p:cNvGrpSpPr/>
        <p:nvPr/>
      </p:nvGrpSpPr>
      <p:grpSpPr>
        <a:xfrm>
          <a:off x="0" y="0"/>
          <a:ext cx="0" cy="0"/>
          <a:chOff x="0" y="0"/>
          <a:chExt cx="0" cy="0"/>
        </a:xfrm>
      </p:grpSpPr>
      <p:sp>
        <p:nvSpPr>
          <p:cNvPr id="6" name="Picture Placeholder"/>
          <p:cNvSpPr>
            <a:spLocks noGrp="1"/>
          </p:cNvSpPr>
          <p:nvPr>
            <p:ph type="pic" sz="quarter" idx="11"/>
          </p:nvPr>
        </p:nvSpPr>
        <p:spPr>
          <a:xfrm>
            <a:off x="1" y="1800000"/>
            <a:ext cx="12204700" cy="5065712"/>
          </a:xfrm>
          <a:prstGeom prst="rect">
            <a:avLst/>
          </a:prstGeom>
        </p:spPr>
        <p:txBody>
          <a:bodyPr anchor="ctr"/>
          <a:lstStyle>
            <a:lvl1pPr algn="ctr">
              <a:defRPr>
                <a:solidFill>
                  <a:schemeClr val="tx1"/>
                </a:solidFill>
              </a:defRPr>
            </a:lvl1pPr>
          </a:lstStyle>
          <a:p>
            <a:r>
              <a:rPr lang="en-US"/>
              <a:t>Drag picture to placeholder or click icon to add</a:t>
            </a:r>
          </a:p>
        </p:txBody>
      </p:sp>
      <p:grpSp>
        <p:nvGrpSpPr>
          <p:cNvPr id="5" name="Group 4"/>
          <p:cNvGrpSpPr/>
          <p:nvPr userDrawn="1"/>
        </p:nvGrpSpPr>
        <p:grpSpPr>
          <a:xfrm>
            <a:off x="719665" y="2070001"/>
            <a:ext cx="10753200" cy="1620000"/>
            <a:chOff x="719665" y="756001"/>
            <a:chExt cx="10753200" cy="1620000"/>
          </a:xfrm>
        </p:grpSpPr>
        <p:sp>
          <p:nvSpPr>
            <p:cNvPr id="16" name="Freeform 15"/>
            <p:cNvSpPr/>
            <p:nvPr userDrawn="1"/>
          </p:nvSpPr>
          <p:spPr>
            <a:xfrm>
              <a:off x="719665" y="756001"/>
              <a:ext cx="10753200" cy="1620000"/>
            </a:xfrm>
            <a:custGeom>
              <a:avLst/>
              <a:gdLst>
                <a:gd name="connsiteX0" fmla="*/ 0 w 10753200"/>
                <a:gd name="connsiteY0" fmla="*/ 0 h 1620000"/>
                <a:gd name="connsiteX1" fmla="*/ 1 w 10753200"/>
                <a:gd name="connsiteY1" fmla="*/ 0 h 1620000"/>
                <a:gd name="connsiteX2" fmla="*/ 1 w 10753200"/>
                <a:gd name="connsiteY2" fmla="*/ 288000 h 1620000"/>
                <a:gd name="connsiteX3" fmla="*/ 288001 w 10753200"/>
                <a:gd name="connsiteY3" fmla="*/ 0 h 1620000"/>
                <a:gd name="connsiteX4" fmla="*/ 10753200 w 10753200"/>
                <a:gd name="connsiteY4" fmla="*/ 0 h 1620000"/>
                <a:gd name="connsiteX5" fmla="*/ 10753200 w 10753200"/>
                <a:gd name="connsiteY5" fmla="*/ 1620000 h 1620000"/>
                <a:gd name="connsiteX6" fmla="*/ 0 w 10753200"/>
                <a:gd name="connsiteY6" fmla="*/ 162000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53200" h="1620000">
                  <a:moveTo>
                    <a:pt x="0" y="0"/>
                  </a:moveTo>
                  <a:lnTo>
                    <a:pt x="1" y="0"/>
                  </a:lnTo>
                  <a:lnTo>
                    <a:pt x="1" y="288000"/>
                  </a:lnTo>
                  <a:lnTo>
                    <a:pt x="288001" y="0"/>
                  </a:lnTo>
                  <a:lnTo>
                    <a:pt x="10753200" y="0"/>
                  </a:lnTo>
                  <a:lnTo>
                    <a:pt x="10753200" y="1620000"/>
                  </a:lnTo>
                  <a:lnTo>
                    <a:pt x="0" y="1620000"/>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Foldover Corner"/>
            <p:cNvSpPr>
              <a:spLocks/>
            </p:cNvSpPr>
            <p:nvPr userDrawn="1"/>
          </p:nvSpPr>
          <p:spPr>
            <a:xfrm>
              <a:off x="719665" y="756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p:cNvSpPr>
            <a:spLocks noGrp="1"/>
          </p:cNvSpPr>
          <p:nvPr userDrawn="1">
            <p:ph type="ctrTitle" hasCustomPrompt="1"/>
          </p:nvPr>
        </p:nvSpPr>
        <p:spPr>
          <a:xfrm>
            <a:off x="1152001" y="2341722"/>
            <a:ext cx="9534313" cy="500697"/>
          </a:xfrm>
        </p:spPr>
        <p:txBody>
          <a:bodyPr lIns="0" tIns="0" anchor="t">
            <a:noAutofit/>
          </a:bodyPr>
          <a:lstStyle>
            <a:lvl1pPr algn="l">
              <a:defRPr sz="3600" cap="all" baseline="0">
                <a:solidFill>
                  <a:srgbClr val="FFFFFF"/>
                </a:solidFill>
              </a:defRPr>
            </a:lvl1pPr>
          </a:lstStyle>
          <a:p>
            <a:r>
              <a:rPr lang="en-US"/>
              <a:t>PRESENTATION TITLE</a:t>
            </a:r>
          </a:p>
        </p:txBody>
      </p:sp>
      <p:sp>
        <p:nvSpPr>
          <p:cNvPr id="3" name="Subtitle"/>
          <p:cNvSpPr>
            <a:spLocks noGrp="1"/>
          </p:cNvSpPr>
          <p:nvPr userDrawn="1">
            <p:ph type="subTitle" idx="1" hasCustomPrompt="1"/>
          </p:nvPr>
        </p:nvSpPr>
        <p:spPr>
          <a:xfrm>
            <a:off x="1152001" y="2967832"/>
            <a:ext cx="9534313" cy="509587"/>
          </a:xfrm>
          <a:prstGeom prst="rect">
            <a:avLst/>
          </a:prstGeom>
        </p:spPr>
        <p:txBody>
          <a:bodyPr lIns="0" tIns="0" bIns="0" anchor="t">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Date</a:t>
            </a:r>
          </a:p>
        </p:txBody>
      </p:sp>
      <p:pic>
        <p:nvPicPr>
          <p:cNvPr id="9" name="Picture 8" descr="A picture containing object&#10;&#10;Description automatically generated">
            <a:extLst>
              <a:ext uri="{FF2B5EF4-FFF2-40B4-BE49-F238E27FC236}">
                <a16:creationId xmlns:a16="http://schemas.microsoft.com/office/drawing/2014/main" xmlns="" id="{7BAC4EDB-B1E4-424B-8E66-1DC4E3FBAE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7284" y="298875"/>
            <a:ext cx="1902069" cy="335700"/>
          </a:xfrm>
          <a:prstGeom prst="rect">
            <a:avLst/>
          </a:prstGeom>
        </p:spPr>
      </p:pic>
      <p:cxnSp>
        <p:nvCxnSpPr>
          <p:cNvPr id="11" name="Straight Connector 10">
            <a:extLst>
              <a:ext uri="{FF2B5EF4-FFF2-40B4-BE49-F238E27FC236}">
                <a16:creationId xmlns:a16="http://schemas.microsoft.com/office/drawing/2014/main" xmlns="" id="{09033882-3F15-4388-8BD3-4EB6026B2C05}"/>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55534320-3CE0-44C8-887F-624830704AC9}"/>
              </a:ext>
            </a:extLst>
          </p:cNvPr>
          <p:cNvCxnSpPr>
            <a:cxnSpLocks/>
          </p:cNvCxnSpPr>
          <p:nvPr userDrawn="1"/>
        </p:nvCxnSpPr>
        <p:spPr>
          <a:xfrm flipV="1">
            <a:off x="274320" y="443346"/>
            <a:ext cx="0" cy="6106896"/>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8673D3C6-9251-469A-B107-4655ED1C5463}"/>
              </a:ext>
            </a:extLst>
          </p:cNvPr>
          <p:cNvCxnSpPr>
            <a:cxnSpLocks/>
          </p:cNvCxnSpPr>
          <p:nvPr userDrawn="1"/>
        </p:nvCxnSpPr>
        <p:spPr>
          <a:xfrm>
            <a:off x="254794" y="443345"/>
            <a:ext cx="945308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601C37CE-A63D-45FC-AFA8-2BE7A621E18F}"/>
              </a:ext>
            </a:extLst>
          </p:cNvPr>
          <p:cNvCxnSpPr>
            <a:cxnSpLocks/>
          </p:cNvCxnSpPr>
          <p:nvPr userDrawn="1"/>
        </p:nvCxnSpPr>
        <p:spPr>
          <a:xfrm flipV="1">
            <a:off x="11925782" y="845820"/>
            <a:ext cx="0" cy="5694897"/>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346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a:t>Add title</a:t>
            </a:r>
          </a:p>
        </p:txBody>
      </p:sp>
      <p:sp>
        <p:nvSpPr>
          <p:cNvPr id="2" name="Date Placeholder 1"/>
          <p:cNvSpPr>
            <a:spLocks noGrp="1"/>
          </p:cNvSpPr>
          <p:nvPr>
            <p:ph type="dt" sz="half" idx="13"/>
          </p:nvPr>
        </p:nvSpPr>
        <p:spPr/>
        <p:txBody>
          <a:bodyPr/>
          <a:lstStyle/>
          <a:p>
            <a:fld id="{7174028F-FC55-4814-9D01-B1C00550C2C3}" type="datetime4">
              <a:rPr lang="en-GB" smtClean="0"/>
              <a:pPr/>
              <a:t>07 September 2021</a:t>
            </a:fld>
            <a:endParaRPr lang="en-GB"/>
          </a:p>
        </p:txBody>
      </p:sp>
      <p:sp>
        <p:nvSpPr>
          <p:cNvPr id="3" name="Footer Placeholder 2"/>
          <p:cNvSpPr>
            <a:spLocks noGrp="1"/>
          </p:cNvSpPr>
          <p:nvPr>
            <p:ph type="ftr" sz="quarter" idx="14"/>
          </p:nvPr>
        </p:nvSpPr>
        <p:spPr/>
        <p:txBody>
          <a:bodyPr/>
          <a:lstStyle/>
          <a:p>
            <a:endParaRPr lang="en-GB"/>
          </a:p>
        </p:txBody>
      </p:sp>
      <p:sp>
        <p:nvSpPr>
          <p:cNvPr id="5" name="Slide Number Placeholder 4"/>
          <p:cNvSpPr>
            <a:spLocks noGrp="1"/>
          </p:cNvSpPr>
          <p:nvPr>
            <p:ph type="sldNum" sz="quarter" idx="15"/>
          </p:nvPr>
        </p:nvSpPr>
        <p:spPr/>
        <p:txBody>
          <a:bodyPr/>
          <a:lstStyle/>
          <a:p>
            <a:fld id="{203C551C-83BB-4568-94F6-AC8A8312A04A}" type="slidenum">
              <a:rPr lang="en-GB" smtClean="0"/>
              <a:pPr/>
              <a:t>‹#›</a:t>
            </a:fld>
            <a:endParaRPr lang="en-GB"/>
          </a:p>
        </p:txBody>
      </p:sp>
      <p:sp>
        <p:nvSpPr>
          <p:cNvPr id="9" name="Content Placeholder 8"/>
          <p:cNvSpPr>
            <a:spLocks noGrp="1"/>
          </p:cNvSpPr>
          <p:nvPr>
            <p:ph sz="quarter" idx="16"/>
          </p:nvPr>
        </p:nvSpPr>
        <p:spPr>
          <a:xfrm>
            <a:off x="720725" y="1638001"/>
            <a:ext cx="10750550" cy="401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364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720725" y="1638300"/>
            <a:ext cx="10750550"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a:t>Add title</a:t>
            </a:r>
          </a:p>
        </p:txBody>
      </p:sp>
      <p:sp>
        <p:nvSpPr>
          <p:cNvPr id="6" name="Kicker"/>
          <p:cNvSpPr>
            <a:spLocks noGrp="1"/>
          </p:cNvSpPr>
          <p:nvPr>
            <p:ph type="body" sz="quarter" idx="12" hasCustomPrompt="1"/>
          </p:nvPr>
        </p:nvSpPr>
        <p:spPr>
          <a:xfrm>
            <a:off x="720000" y="5778121"/>
            <a:ext cx="10752000" cy="522808"/>
          </a:xfrm>
          <a:solidFill>
            <a:schemeClr val="tx2"/>
          </a:solidFill>
          <a:ln w="3175">
            <a:solidFill>
              <a:schemeClr val="tx2"/>
            </a:solidFill>
          </a:ln>
        </p:spPr>
        <p:txBody>
          <a:bodyPr tIns="108000" bIns="10800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2" name="Date Placeholder 1"/>
          <p:cNvSpPr>
            <a:spLocks noGrp="1"/>
          </p:cNvSpPr>
          <p:nvPr>
            <p:ph type="dt" sz="half" idx="13"/>
          </p:nvPr>
        </p:nvSpPr>
        <p:spPr/>
        <p:txBody>
          <a:bodyPr/>
          <a:lstStyle/>
          <a:p>
            <a:fld id="{7174028F-FC55-4814-9D01-B1C00550C2C3}" type="datetime4">
              <a:rPr lang="en-GB" smtClean="0"/>
              <a:pPr/>
              <a:t>07 September 2021</a:t>
            </a:fld>
            <a:endParaRPr lang="en-GB"/>
          </a:p>
        </p:txBody>
      </p:sp>
      <p:sp>
        <p:nvSpPr>
          <p:cNvPr id="3" name="Footer Placeholder 2"/>
          <p:cNvSpPr>
            <a:spLocks noGrp="1"/>
          </p:cNvSpPr>
          <p:nvPr>
            <p:ph type="ftr" sz="quarter" idx="14"/>
          </p:nvPr>
        </p:nvSpPr>
        <p:spPr/>
        <p:txBody>
          <a:bodyPr/>
          <a:lstStyle/>
          <a:p>
            <a:endParaRPr lang="en-GB"/>
          </a:p>
        </p:txBody>
      </p:sp>
      <p:sp>
        <p:nvSpPr>
          <p:cNvPr id="5" name="Slide Number Placeholder 4"/>
          <p:cNvSpPr>
            <a:spLocks noGrp="1"/>
          </p:cNvSpPr>
          <p:nvPr>
            <p:ph type="sldNum" sz="quarter" idx="15"/>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3376790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a:t>Add title</a:t>
            </a:r>
          </a:p>
        </p:txBody>
      </p:sp>
      <p:sp>
        <p:nvSpPr>
          <p:cNvPr id="7" name="Content Right"/>
          <p:cNvSpPr>
            <a:spLocks noGrp="1"/>
          </p:cNvSpPr>
          <p:nvPr>
            <p:ph sz="quarter" idx="11" hasCustomPrompt="1"/>
          </p:nvPr>
        </p:nvSpPr>
        <p:spPr>
          <a:xfrm>
            <a:off x="720000" y="1656001"/>
            <a:ext cx="5184000" cy="4005024"/>
          </a:xfrm>
          <a:prstGeom prst="rect">
            <a:avLst/>
          </a:prstGeom>
        </p:spPr>
        <p:txBody>
          <a:bodyPr>
            <a:noAutofit/>
          </a:bodyPr>
          <a:lstStyle>
            <a:lvl1pPr>
              <a:defRPr sz="1800" baseline="0"/>
            </a:lvl1pPr>
            <a:lvl2pPr>
              <a:defRPr sz="2400">
                <a:solidFill>
                  <a:schemeClr val="tx1"/>
                </a:solidFill>
              </a:defRPr>
            </a:lvl2pPr>
            <a:lvl3pPr>
              <a:defRPr sz="1400"/>
            </a:lvl3pPr>
            <a:lvl4pPr>
              <a:defRPr sz="1200"/>
            </a:lvl4pPr>
            <a:lvl5pPr>
              <a:defRPr sz="1200" baseline="0"/>
            </a:lvl5pPr>
          </a:lstStyle>
          <a:p>
            <a:pPr lvl="1"/>
            <a:r>
              <a:rPr lang="en-US"/>
              <a:t>Click to add text, tables, charts, smart art, pictures or media</a:t>
            </a:r>
          </a:p>
        </p:txBody>
      </p:sp>
      <p:sp>
        <p:nvSpPr>
          <p:cNvPr id="5" name="Content Left"/>
          <p:cNvSpPr>
            <a:spLocks noGrp="1"/>
          </p:cNvSpPr>
          <p:nvPr>
            <p:ph sz="quarter" idx="12" hasCustomPrompt="1"/>
          </p:nvPr>
        </p:nvSpPr>
        <p:spPr>
          <a:xfrm>
            <a:off x="6288000" y="1656001"/>
            <a:ext cx="5184000" cy="4005024"/>
          </a:xfrm>
          <a:prstGeom prst="rect">
            <a:avLst/>
          </a:prstGeom>
        </p:spPr>
        <p:txBody>
          <a:bodyPr>
            <a:noAutofit/>
          </a:bodyPr>
          <a:lstStyle>
            <a:lvl1pPr>
              <a:defRPr sz="1800" baseline="0"/>
            </a:lvl1pPr>
            <a:lvl2pPr>
              <a:defRPr sz="2400" baseline="0">
                <a:solidFill>
                  <a:schemeClr val="tx1"/>
                </a:solidFill>
              </a:defRPr>
            </a:lvl2pPr>
            <a:lvl3pPr>
              <a:defRPr sz="1400" baseline="0"/>
            </a:lvl3pPr>
            <a:lvl4pPr>
              <a:defRPr sz="1200"/>
            </a:lvl4pPr>
            <a:lvl5pPr>
              <a:defRPr sz="1200"/>
            </a:lvl5pPr>
          </a:lstStyle>
          <a:p>
            <a:pPr lvl="1"/>
            <a:r>
              <a:rPr lang="en-US"/>
              <a:t>Click to add text, tables, charts, smart art, pictures or media</a:t>
            </a:r>
          </a:p>
        </p:txBody>
      </p:sp>
      <p:sp>
        <p:nvSpPr>
          <p:cNvPr id="2" name="Date Placeholder 1"/>
          <p:cNvSpPr>
            <a:spLocks noGrp="1"/>
          </p:cNvSpPr>
          <p:nvPr>
            <p:ph type="dt" sz="half" idx="14"/>
          </p:nvPr>
        </p:nvSpPr>
        <p:spPr/>
        <p:txBody>
          <a:bodyPr/>
          <a:lstStyle/>
          <a:p>
            <a:fld id="{7174028F-FC55-4814-9D01-B1C00550C2C3}" type="datetime4">
              <a:rPr lang="en-GB" smtClean="0"/>
              <a:pPr/>
              <a:t>07 September 2021</a:t>
            </a:fld>
            <a:endParaRPr lang="en-GB"/>
          </a:p>
        </p:txBody>
      </p:sp>
      <p:sp>
        <p:nvSpPr>
          <p:cNvPr id="3" name="Footer Placeholder 2"/>
          <p:cNvSpPr>
            <a:spLocks noGrp="1"/>
          </p:cNvSpPr>
          <p:nvPr>
            <p:ph type="ftr" sz="quarter" idx="15"/>
          </p:nvPr>
        </p:nvSpPr>
        <p:spPr/>
        <p:txBody>
          <a:bodyPr/>
          <a:lstStyle/>
          <a:p>
            <a:endParaRPr lang="en-GB"/>
          </a:p>
        </p:txBody>
      </p:sp>
      <p:sp>
        <p:nvSpPr>
          <p:cNvPr id="6" name="Slide Number Placeholder 5"/>
          <p:cNvSpPr>
            <a:spLocks noGrp="1"/>
          </p:cNvSpPr>
          <p:nvPr>
            <p:ph type="sldNum" sz="quarter" idx="16"/>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3837906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a:t>Add title</a:t>
            </a:r>
          </a:p>
        </p:txBody>
      </p:sp>
      <p:sp>
        <p:nvSpPr>
          <p:cNvPr id="8" name="Kicker"/>
          <p:cNvSpPr>
            <a:spLocks noGrp="1"/>
          </p:cNvSpPr>
          <p:nvPr>
            <p:ph type="body" sz="quarter" idx="13"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7" name="Content Right"/>
          <p:cNvSpPr>
            <a:spLocks noGrp="1"/>
          </p:cNvSpPr>
          <p:nvPr>
            <p:ph sz="quarter" idx="11" hasCustomPrompt="1"/>
          </p:nvPr>
        </p:nvSpPr>
        <p:spPr>
          <a:xfrm>
            <a:off x="720000" y="1656001"/>
            <a:ext cx="5184000" cy="4005024"/>
          </a:xfrm>
          <a:prstGeom prst="rect">
            <a:avLst/>
          </a:prstGeom>
        </p:spPr>
        <p:txBody>
          <a:bodyPr>
            <a:noAutofit/>
          </a:bodyPr>
          <a:lstStyle>
            <a:lvl1pPr>
              <a:defRPr sz="1800" baseline="0"/>
            </a:lvl1pPr>
            <a:lvl2pPr>
              <a:defRPr sz="2400">
                <a:solidFill>
                  <a:schemeClr val="tx1"/>
                </a:solidFill>
              </a:defRPr>
            </a:lvl2pPr>
            <a:lvl3pPr>
              <a:defRPr sz="1400"/>
            </a:lvl3pPr>
            <a:lvl4pPr>
              <a:defRPr sz="1200"/>
            </a:lvl4pPr>
            <a:lvl5pPr>
              <a:defRPr sz="1200" baseline="0"/>
            </a:lvl5pPr>
          </a:lstStyle>
          <a:p>
            <a:pPr lvl="1"/>
            <a:r>
              <a:rPr lang="en-US"/>
              <a:t>Click to add text, tables, charts, smart art, pictures or media</a:t>
            </a:r>
          </a:p>
        </p:txBody>
      </p:sp>
      <p:sp>
        <p:nvSpPr>
          <p:cNvPr id="5" name="Content Left"/>
          <p:cNvSpPr>
            <a:spLocks noGrp="1"/>
          </p:cNvSpPr>
          <p:nvPr>
            <p:ph sz="quarter" idx="12" hasCustomPrompt="1"/>
          </p:nvPr>
        </p:nvSpPr>
        <p:spPr>
          <a:xfrm>
            <a:off x="6288000" y="1656001"/>
            <a:ext cx="5184000" cy="4005024"/>
          </a:xfrm>
          <a:prstGeom prst="rect">
            <a:avLst/>
          </a:prstGeom>
        </p:spPr>
        <p:txBody>
          <a:bodyPr>
            <a:noAutofit/>
          </a:bodyPr>
          <a:lstStyle>
            <a:lvl1pPr>
              <a:defRPr sz="1800" baseline="0"/>
            </a:lvl1pPr>
            <a:lvl2pPr>
              <a:defRPr sz="2400" baseline="0">
                <a:solidFill>
                  <a:schemeClr val="tx1"/>
                </a:solidFill>
              </a:defRPr>
            </a:lvl2pPr>
            <a:lvl3pPr>
              <a:defRPr sz="1400" baseline="0"/>
            </a:lvl3pPr>
            <a:lvl4pPr>
              <a:defRPr sz="1200"/>
            </a:lvl4pPr>
            <a:lvl5pPr>
              <a:defRPr sz="1200"/>
            </a:lvl5pPr>
          </a:lstStyle>
          <a:p>
            <a:pPr lvl="1"/>
            <a:r>
              <a:rPr lang="en-US"/>
              <a:t>Click to add text, tables, charts, smart art, pictures or media</a:t>
            </a:r>
          </a:p>
        </p:txBody>
      </p:sp>
      <p:sp>
        <p:nvSpPr>
          <p:cNvPr id="2" name="Date Placeholder 1"/>
          <p:cNvSpPr>
            <a:spLocks noGrp="1"/>
          </p:cNvSpPr>
          <p:nvPr>
            <p:ph type="dt" sz="half" idx="14"/>
          </p:nvPr>
        </p:nvSpPr>
        <p:spPr/>
        <p:txBody>
          <a:bodyPr/>
          <a:lstStyle/>
          <a:p>
            <a:fld id="{7174028F-FC55-4814-9D01-B1C00550C2C3}" type="datetime4">
              <a:rPr lang="en-GB" smtClean="0"/>
              <a:pPr/>
              <a:t>07 September 2021</a:t>
            </a:fld>
            <a:endParaRPr lang="en-GB"/>
          </a:p>
        </p:txBody>
      </p:sp>
      <p:sp>
        <p:nvSpPr>
          <p:cNvPr id="3" name="Footer Placeholder 2"/>
          <p:cNvSpPr>
            <a:spLocks noGrp="1"/>
          </p:cNvSpPr>
          <p:nvPr>
            <p:ph type="ftr" sz="quarter" idx="15"/>
          </p:nvPr>
        </p:nvSpPr>
        <p:spPr/>
        <p:txBody>
          <a:bodyPr/>
          <a:lstStyle/>
          <a:p>
            <a:endParaRPr lang="en-GB"/>
          </a:p>
        </p:txBody>
      </p:sp>
      <p:sp>
        <p:nvSpPr>
          <p:cNvPr id="6" name="Slide Number Placeholder 5"/>
          <p:cNvSpPr>
            <a:spLocks noGrp="1"/>
          </p:cNvSpPr>
          <p:nvPr>
            <p:ph type="sldNum" sz="quarter" idx="16"/>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438430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lstStyle>
            <a:lvl1pPr>
              <a:defRPr sz="3200"/>
            </a:lvl1pPr>
          </a:lstStyle>
          <a:p>
            <a:r>
              <a:rPr lang="en-US"/>
              <a:t>Add title</a:t>
            </a:r>
            <a:endParaRPr lang="en-GB"/>
          </a:p>
        </p:txBody>
      </p:sp>
      <p:sp>
        <p:nvSpPr>
          <p:cNvPr id="8" name="Slide Number">
            <a:extLst>
              <a:ext uri="{FF2B5EF4-FFF2-40B4-BE49-F238E27FC236}">
                <a16:creationId xmlns:a16="http://schemas.microsoft.com/office/drawing/2014/main" xmlns="" id="{B23333C7-ED8E-4563-BFB5-9C2C88BA7A69}"/>
              </a:ext>
            </a:extLst>
          </p:cNvPr>
          <p:cNvSpPr>
            <a:spLocks noGrp="1"/>
          </p:cNvSpPr>
          <p:nvPr>
            <p:ph type="sldNum" sz="quarter" idx="4"/>
          </p:nvPr>
        </p:nvSpPr>
        <p:spPr>
          <a:xfrm>
            <a:off x="11064887" y="6266742"/>
            <a:ext cx="539749" cy="252000"/>
          </a:xfrm>
          <a:prstGeom prst="rect">
            <a:avLst/>
          </a:prstGeom>
        </p:spPr>
        <p:txBody>
          <a:bodyPr vert="horz" lIns="91440" tIns="45720" rIns="91440" bIns="45720" rtlCol="0" anchor="ctr"/>
          <a:lstStyle>
            <a:lvl1pPr algn="r">
              <a:defRPr lang="en-US" sz="900" kern="1200" smtClean="0">
                <a:solidFill>
                  <a:schemeClr val="accent1"/>
                </a:solidFill>
                <a:latin typeface="+mn-lt"/>
                <a:ea typeface="+mn-ea"/>
                <a:cs typeface="+mn-cs"/>
              </a:defRPr>
            </a:lvl1pPr>
          </a:lstStyle>
          <a:p>
            <a:fld id="{203C551C-83BB-4568-94F6-AC8A8312A04A}" type="slidenum">
              <a:rPr lang="en-GB" smtClean="0"/>
              <a:pPr/>
              <a:t>‹#›</a:t>
            </a:fld>
            <a:endParaRPr lang="en-GB"/>
          </a:p>
        </p:txBody>
      </p:sp>
      <p:sp>
        <p:nvSpPr>
          <p:cNvPr id="9" name="Date">
            <a:extLst>
              <a:ext uri="{FF2B5EF4-FFF2-40B4-BE49-F238E27FC236}">
                <a16:creationId xmlns:a16="http://schemas.microsoft.com/office/drawing/2014/main" xmlns="" id="{8EB13409-9D21-4EAB-88C1-22ED3A90C267}"/>
              </a:ext>
            </a:extLst>
          </p:cNvPr>
          <p:cNvSpPr>
            <a:spLocks noGrp="1"/>
          </p:cNvSpPr>
          <p:nvPr>
            <p:ph type="dt" sz="half" idx="2"/>
          </p:nvPr>
        </p:nvSpPr>
        <p:spPr>
          <a:xfrm>
            <a:off x="8321687" y="6266742"/>
            <a:ext cx="2743200" cy="252000"/>
          </a:xfrm>
          <a:prstGeom prst="rect">
            <a:avLst/>
          </a:prstGeom>
        </p:spPr>
        <p:txBody>
          <a:bodyPr vert="horz" lIns="91440" tIns="45720" rIns="91440" bIns="45720" rtlCol="0" anchor="ctr"/>
          <a:lstStyle>
            <a:lvl1pPr algn="r">
              <a:defRPr lang="en-GB" sz="900" kern="1200" smtClean="0">
                <a:solidFill>
                  <a:schemeClr val="bg2"/>
                </a:solidFill>
                <a:latin typeface="+mn-lt"/>
                <a:ea typeface="+mn-ea"/>
                <a:cs typeface="+mn-cs"/>
              </a:defRPr>
            </a:lvl1pPr>
          </a:lstStyle>
          <a:p>
            <a:fld id="{7174028F-FC55-4814-9D01-B1C00550C2C3}" type="datetime4">
              <a:rPr lang="en-GB" smtClean="0"/>
              <a:pPr/>
              <a:t>07 September 2021</a:t>
            </a:fld>
            <a:endParaRPr lang="en-GB"/>
          </a:p>
        </p:txBody>
      </p:sp>
      <p:sp>
        <p:nvSpPr>
          <p:cNvPr id="10" name="Footer">
            <a:extLst>
              <a:ext uri="{FF2B5EF4-FFF2-40B4-BE49-F238E27FC236}">
                <a16:creationId xmlns:a16="http://schemas.microsoft.com/office/drawing/2014/main" xmlns="" id="{561C3894-2CE4-41E0-9411-0F53FDC1DD94}"/>
              </a:ext>
            </a:extLst>
          </p:cNvPr>
          <p:cNvSpPr>
            <a:spLocks noGrp="1"/>
          </p:cNvSpPr>
          <p:nvPr>
            <p:ph type="ftr" sz="quarter" idx="3"/>
          </p:nvPr>
        </p:nvSpPr>
        <p:spPr>
          <a:xfrm>
            <a:off x="4038600" y="6266742"/>
            <a:ext cx="4114800" cy="252000"/>
          </a:xfrm>
          <a:prstGeom prst="rect">
            <a:avLst/>
          </a:prstGeom>
        </p:spPr>
        <p:txBody>
          <a:bodyPr vert="horz" lIns="91440" tIns="45720" rIns="91440" bIns="45720" rtlCol="0" anchor="ctr"/>
          <a:lstStyle>
            <a:lvl1pPr marL="0" algn="ctr" defTabSz="457200" rtl="0" eaLnBrk="1" latinLnBrk="0" hangingPunct="1">
              <a:defRPr lang="en-GB" sz="900" kern="1200" dirty="0">
                <a:solidFill>
                  <a:schemeClr val="bg2"/>
                </a:solidFill>
                <a:latin typeface="+mn-lt"/>
                <a:ea typeface="+mn-ea"/>
                <a:cs typeface="+mn-cs"/>
              </a:defRPr>
            </a:lvl1pPr>
          </a:lstStyle>
          <a:p>
            <a:endParaRPr lang="en-GB"/>
          </a:p>
        </p:txBody>
      </p:sp>
      <p:cxnSp>
        <p:nvCxnSpPr>
          <p:cNvPr id="11" name="Straight Connector 10">
            <a:extLst>
              <a:ext uri="{FF2B5EF4-FFF2-40B4-BE49-F238E27FC236}">
                <a16:creationId xmlns:a16="http://schemas.microsoft.com/office/drawing/2014/main" xmlns="" id="{2D9B18B8-56FE-46A6-A395-B456ACB028CB}"/>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678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lstStyle>
            <a:lvl1pPr>
              <a:defRPr/>
            </a:lvl1pPr>
          </a:lstStyle>
          <a:p>
            <a:r>
              <a:rPr lang="en-US"/>
              <a:t>Add title</a:t>
            </a:r>
            <a:endParaRPr lang="en-GB"/>
          </a:p>
        </p:txBody>
      </p:sp>
      <p:sp>
        <p:nvSpPr>
          <p:cNvPr id="3" name="Kicker"/>
          <p:cNvSpPr>
            <a:spLocks noGrp="1"/>
          </p:cNvSpPr>
          <p:nvPr>
            <p:ph type="body" sz="quarter" idx="1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2" name="Date Placeholder 1"/>
          <p:cNvSpPr>
            <a:spLocks noGrp="1"/>
          </p:cNvSpPr>
          <p:nvPr>
            <p:ph type="dt" sz="half" idx="11"/>
          </p:nvPr>
        </p:nvSpPr>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2"/>
          </p:nvPr>
        </p:nvSpPr>
        <p:spPr/>
        <p:txBody>
          <a:bodyPr/>
          <a:lstStyle/>
          <a:p>
            <a:endParaRPr lang="en-GB"/>
          </a:p>
        </p:txBody>
      </p:sp>
      <p:sp>
        <p:nvSpPr>
          <p:cNvPr id="6" name="Slide Number Placeholder 5"/>
          <p:cNvSpPr>
            <a:spLocks noGrp="1"/>
          </p:cNvSpPr>
          <p:nvPr>
            <p:ph type="sldNum" sz="quarter" idx="1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58384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a:t>Add title</a:t>
            </a:r>
          </a:p>
        </p:txBody>
      </p:sp>
      <p:sp>
        <p:nvSpPr>
          <p:cNvPr id="2" name="Date Placeholder 1"/>
          <p:cNvSpPr>
            <a:spLocks noGrp="1"/>
          </p:cNvSpPr>
          <p:nvPr>
            <p:ph type="dt" sz="half" idx="13"/>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3" name="Footer Placeholder 2"/>
          <p:cNvSpPr>
            <a:spLocks noGrp="1"/>
          </p:cNvSpPr>
          <p:nvPr>
            <p:ph type="ftr" sz="quarter" idx="14"/>
          </p:nvPr>
        </p:nvSpPr>
        <p:spPr/>
        <p:txBody>
          <a:bodyPr/>
          <a:lstStyle/>
          <a:p>
            <a:endParaRPr lang="en-GB"/>
          </a:p>
        </p:txBody>
      </p:sp>
      <p:sp>
        <p:nvSpPr>
          <p:cNvPr id="5" name="Slide Number Placeholder 4"/>
          <p:cNvSpPr>
            <a:spLocks noGrp="1"/>
          </p:cNvSpPr>
          <p:nvPr>
            <p:ph type="sldNum" sz="quarter" idx="15"/>
          </p:nvPr>
        </p:nvSpPr>
        <p:spPr/>
        <p:txBody>
          <a:bodyPr/>
          <a:lstStyle/>
          <a:p>
            <a:fld id="{203C551C-83BB-4568-94F6-AC8A8312A04A}" type="slidenum">
              <a:rPr lang="en-GB" smtClean="0"/>
              <a:pPr/>
              <a:t>‹#›</a:t>
            </a:fld>
            <a:endParaRPr lang="en-GB"/>
          </a:p>
        </p:txBody>
      </p:sp>
      <p:sp>
        <p:nvSpPr>
          <p:cNvPr id="9" name="Content Placeholder 8"/>
          <p:cNvSpPr>
            <a:spLocks noGrp="1"/>
          </p:cNvSpPr>
          <p:nvPr>
            <p:ph sz="quarter" idx="16"/>
          </p:nvPr>
        </p:nvSpPr>
        <p:spPr>
          <a:xfrm>
            <a:off x="720725" y="1638001"/>
            <a:ext cx="10750550" cy="401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6364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2"/>
          </p:nvPr>
        </p:nvSpPr>
        <p:spPr/>
        <p:txBody>
          <a:bodyPr/>
          <a:lstStyle/>
          <a:p>
            <a:endParaRPr lang="en-GB"/>
          </a:p>
        </p:txBody>
      </p:sp>
      <p:sp>
        <p:nvSpPr>
          <p:cNvPr id="5" name="Slide Number Placeholder 4"/>
          <p:cNvSpPr>
            <a:spLocks noGrp="1"/>
          </p:cNvSpPr>
          <p:nvPr>
            <p:ph type="sldNum" sz="quarter" idx="1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3505830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Kicker"/>
          <p:cNvSpPr>
            <a:spLocks noGrp="1"/>
          </p:cNvSpPr>
          <p:nvPr>
            <p:ph type="body" sz="quarter" idx="1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2" name="Date Placeholder 1"/>
          <p:cNvSpPr>
            <a:spLocks noGrp="1"/>
          </p:cNvSpPr>
          <p:nvPr>
            <p:ph type="dt" sz="half" idx="11"/>
          </p:nvPr>
        </p:nvSpPr>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2"/>
          </p:nvPr>
        </p:nvSpPr>
        <p:spPr/>
        <p:txBody>
          <a:bodyPr/>
          <a:lstStyle/>
          <a:p>
            <a:endParaRPr lang="en-GB"/>
          </a:p>
        </p:txBody>
      </p:sp>
      <p:sp>
        <p:nvSpPr>
          <p:cNvPr id="5" name="Slide Number Placeholder 4"/>
          <p:cNvSpPr>
            <a:spLocks noGrp="1"/>
          </p:cNvSpPr>
          <p:nvPr>
            <p:ph type="sldNum" sz="quarter" idx="1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2478813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Callout">
    <p:spTree>
      <p:nvGrpSpPr>
        <p:cNvPr id="1" name=""/>
        <p:cNvGrpSpPr/>
        <p:nvPr/>
      </p:nvGrpSpPr>
      <p:grpSpPr>
        <a:xfrm>
          <a:off x="0" y="0"/>
          <a:ext cx="0" cy="0"/>
          <a:chOff x="0" y="0"/>
          <a:chExt cx="0" cy="0"/>
        </a:xfrm>
      </p:grpSpPr>
      <p:sp>
        <p:nvSpPr>
          <p:cNvPr id="14" name="Freeform 13"/>
          <p:cNvSpPr/>
          <p:nvPr userDrawn="1"/>
        </p:nvSpPr>
        <p:spPr>
          <a:xfrm>
            <a:off x="8117721" y="2433028"/>
            <a:ext cx="3360000" cy="360000"/>
          </a:xfrm>
          <a:custGeom>
            <a:avLst/>
            <a:gdLst>
              <a:gd name="connsiteX0" fmla="*/ 174679 w 3360000"/>
              <a:gd name="connsiteY0" fmla="*/ 0 h 360000"/>
              <a:gd name="connsiteX1" fmla="*/ 1089175 w 3360000"/>
              <a:gd name="connsiteY1" fmla="*/ 0 h 360000"/>
              <a:gd name="connsiteX2" fmla="*/ 2445504 w 3360000"/>
              <a:gd name="connsiteY2" fmla="*/ 0 h 360000"/>
              <a:gd name="connsiteX3" fmla="*/ 3360000 w 3360000"/>
              <a:gd name="connsiteY3" fmla="*/ 0 h 360000"/>
              <a:gd name="connsiteX4" fmla="*/ 3360000 w 3360000"/>
              <a:gd name="connsiteY4" fmla="*/ 360000 h 360000"/>
              <a:gd name="connsiteX5" fmla="*/ 2445504 w 3360000"/>
              <a:gd name="connsiteY5" fmla="*/ 360000 h 360000"/>
              <a:gd name="connsiteX6" fmla="*/ 914496 w 3360000"/>
              <a:gd name="connsiteY6" fmla="*/ 360000 h 360000"/>
              <a:gd name="connsiteX7" fmla="*/ 0 w 3360000"/>
              <a:gd name="connsiteY7" fmla="*/ 360000 h 360000"/>
              <a:gd name="connsiteX8" fmla="*/ 0 w 3360000"/>
              <a:gd name="connsiteY8" fmla="*/ 18000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0000" h="360000">
                <a:moveTo>
                  <a:pt x="174679" y="0"/>
                </a:moveTo>
                <a:lnTo>
                  <a:pt x="1089175" y="0"/>
                </a:lnTo>
                <a:lnTo>
                  <a:pt x="2445504" y="0"/>
                </a:lnTo>
                <a:lnTo>
                  <a:pt x="3360000" y="0"/>
                </a:lnTo>
                <a:lnTo>
                  <a:pt x="3360000" y="360000"/>
                </a:lnTo>
                <a:lnTo>
                  <a:pt x="2445504" y="360000"/>
                </a:lnTo>
                <a:lnTo>
                  <a:pt x="914496" y="360000"/>
                </a:lnTo>
                <a:lnTo>
                  <a:pt x="0" y="360000"/>
                </a:lnTo>
                <a:lnTo>
                  <a:pt x="0" y="180000"/>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800"/>
          </a:p>
        </p:txBody>
      </p:sp>
      <p:sp>
        <p:nvSpPr>
          <p:cNvPr id="9" name="Title"/>
          <p:cNvSpPr>
            <a:spLocks noGrp="1"/>
          </p:cNvSpPr>
          <p:nvPr>
            <p:ph type="title" hasCustomPrompt="1"/>
          </p:nvPr>
        </p:nvSpPr>
        <p:spPr>
          <a:xfrm>
            <a:off x="720000" y="1008000"/>
            <a:ext cx="7056000" cy="630000"/>
          </a:xfrm>
        </p:spPr>
        <p:txBody>
          <a:bodyPr>
            <a:noAutofit/>
          </a:bodyPr>
          <a:lstStyle>
            <a:lvl1pPr>
              <a:defRPr/>
            </a:lvl1pPr>
          </a:lstStyle>
          <a:p>
            <a:r>
              <a:rPr lang="en-US"/>
              <a:t>Add title</a:t>
            </a:r>
            <a:endParaRPr lang="en-GB"/>
          </a:p>
        </p:txBody>
      </p:sp>
      <p:sp>
        <p:nvSpPr>
          <p:cNvPr id="3" name="Content"/>
          <p:cNvSpPr>
            <a:spLocks noGrp="1"/>
          </p:cNvSpPr>
          <p:nvPr userDrawn="1">
            <p:ph idx="1" hasCustomPrompt="1"/>
          </p:nvPr>
        </p:nvSpPr>
        <p:spPr>
          <a:xfrm>
            <a:off x="720783" y="1783080"/>
            <a:ext cx="7056000" cy="3877945"/>
          </a:xfrm>
          <a:prstGeom prst="rect">
            <a:avLst/>
          </a:prstGeom>
        </p:spPr>
        <p:txBody>
          <a:bodyPr lIns="0" tIns="0" anchor="t" anchorCtr="0">
            <a:noAutofit/>
          </a:bodyPr>
          <a:lstStyle>
            <a:lvl1pPr marL="0" marR="0" indent="0" algn="l"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1800" baseline="0">
                <a:solidFill>
                  <a:srgbClr val="000000"/>
                </a:solidFill>
              </a:defRPr>
            </a:lvl1pPr>
            <a:lvl2pPr>
              <a:defRPr>
                <a:solidFill>
                  <a:schemeClr val="tx1"/>
                </a:solidFill>
              </a:defRPr>
            </a:lvl2pPr>
            <a:lvl3pPr>
              <a:defRPr>
                <a:solidFill>
                  <a:srgbClr val="000000"/>
                </a:solidFill>
              </a:defRPr>
            </a:lvl3pPr>
            <a:lvl4pPr>
              <a:defRPr>
                <a:solidFill>
                  <a:srgbClr val="000000"/>
                </a:solidFill>
              </a:defRPr>
            </a:lvl4pPr>
            <a:lvl5pPr>
              <a:defRPr>
                <a:solidFill>
                  <a:srgbClr val="000000"/>
                </a:solidFill>
              </a:defRPr>
            </a:lvl5pPr>
          </a:lstStyle>
          <a:p>
            <a:pPr lvl="1"/>
            <a:r>
              <a:rPr lang="en-US"/>
              <a:t>Click to add text, tables, charts, smart art, pictures or media</a:t>
            </a:r>
          </a:p>
        </p:txBody>
      </p:sp>
      <p:sp>
        <p:nvSpPr>
          <p:cNvPr id="5" name="Kicker"/>
          <p:cNvSpPr>
            <a:spLocks noGrp="1"/>
          </p:cNvSpPr>
          <p:nvPr>
            <p:ph type="body" sz="quarter" idx="15" hasCustomPrompt="1"/>
          </p:nvPr>
        </p:nvSpPr>
        <p:spPr>
          <a:xfrm>
            <a:off x="720000" y="5778122"/>
            <a:ext cx="10752000" cy="522000"/>
          </a:xfrm>
          <a:solidFill>
            <a:schemeClr val="tx2"/>
          </a:solidFill>
          <a:ln>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11" name="Foldover Corner"/>
          <p:cNvSpPr>
            <a:spLocks/>
          </p:cNvSpPr>
          <p:nvPr userDrawn="1"/>
        </p:nvSpPr>
        <p:spPr>
          <a:xfrm>
            <a:off x="8117721" y="2433028"/>
            <a:ext cx="180000" cy="180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ext Foldover Box"/>
          <p:cNvSpPr>
            <a:spLocks noGrp="1"/>
          </p:cNvSpPr>
          <p:nvPr userDrawn="1">
            <p:ph type="body" sz="quarter" idx="14" hasCustomPrompt="1"/>
          </p:nvPr>
        </p:nvSpPr>
        <p:spPr>
          <a:xfrm>
            <a:off x="8117721" y="2615958"/>
            <a:ext cx="3360000" cy="1288009"/>
          </a:xfrm>
          <a:prstGeom prst="rect">
            <a:avLst/>
          </a:prstGeom>
          <a:solidFill>
            <a:schemeClr val="accent1"/>
          </a:solidFill>
          <a:ln>
            <a:noFill/>
          </a:ln>
        </p:spPr>
        <p:txBody>
          <a:bodyPr wrap="square" lIns="216000" tIns="0" rIns="216000" bIns="288000">
            <a:sp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sz="1800" b="1" baseline="0">
                <a:solidFill>
                  <a:schemeClr val="bg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a:t>Edit call out text. Do not change the width of box, will adjust vertically automatically.</a:t>
            </a:r>
          </a:p>
        </p:txBody>
      </p:sp>
      <p:sp>
        <p:nvSpPr>
          <p:cNvPr id="2" name="Date Placeholder 1"/>
          <p:cNvSpPr>
            <a:spLocks noGrp="1"/>
          </p:cNvSpPr>
          <p:nvPr>
            <p:ph type="dt" sz="half" idx="16"/>
          </p:nvPr>
        </p:nvSpPr>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7"/>
          </p:nvPr>
        </p:nvSpPr>
        <p:spPr/>
        <p:txBody>
          <a:bodyPr/>
          <a:lstStyle/>
          <a:p>
            <a:endParaRPr lang="en-GB"/>
          </a:p>
        </p:txBody>
      </p:sp>
      <p:sp>
        <p:nvSpPr>
          <p:cNvPr id="6" name="Slide Number Placeholder 5"/>
          <p:cNvSpPr>
            <a:spLocks noGrp="1"/>
          </p:cNvSpPr>
          <p:nvPr>
            <p:ph type="sldNum" sz="quarter" idx="18"/>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1576630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Orange">
    <p:spTree>
      <p:nvGrpSpPr>
        <p:cNvPr id="1" name=""/>
        <p:cNvGrpSpPr/>
        <p:nvPr/>
      </p:nvGrpSpPr>
      <p:grpSpPr>
        <a:xfrm>
          <a:off x="0" y="0"/>
          <a:ext cx="0" cy="0"/>
          <a:chOff x="0" y="0"/>
          <a:chExt cx="0" cy="0"/>
        </a:xfrm>
      </p:grpSpPr>
      <p:grpSp>
        <p:nvGrpSpPr>
          <p:cNvPr id="3" name="Group 2"/>
          <p:cNvGrpSpPr/>
          <p:nvPr userDrawn="1"/>
        </p:nvGrpSpPr>
        <p:grpSpPr>
          <a:xfrm>
            <a:off x="718799" y="1620000"/>
            <a:ext cx="10753201" cy="4688724"/>
            <a:chOff x="11711515" y="1620001"/>
            <a:chExt cx="10753201" cy="4688724"/>
          </a:xfrm>
        </p:grpSpPr>
        <p:sp>
          <p:nvSpPr>
            <p:cNvPr id="13" name="Freeform 12"/>
            <p:cNvSpPr/>
            <p:nvPr userDrawn="1"/>
          </p:nvSpPr>
          <p:spPr>
            <a:xfrm>
              <a:off x="11711515" y="1620001"/>
              <a:ext cx="10753201" cy="4688724"/>
            </a:xfrm>
            <a:custGeom>
              <a:avLst/>
              <a:gdLst>
                <a:gd name="connsiteX0" fmla="*/ 0 w 10753201"/>
                <a:gd name="connsiteY0" fmla="*/ 0 h 4688724"/>
                <a:gd name="connsiteX1" fmla="*/ 1 w 10753201"/>
                <a:gd name="connsiteY1" fmla="*/ 0 h 4688724"/>
                <a:gd name="connsiteX2" fmla="*/ 1 w 10753201"/>
                <a:gd name="connsiteY2" fmla="*/ 288000 h 4688724"/>
                <a:gd name="connsiteX3" fmla="*/ 288001 w 10753201"/>
                <a:gd name="connsiteY3" fmla="*/ 0 h 4688724"/>
                <a:gd name="connsiteX4" fmla="*/ 10753201 w 10753201"/>
                <a:gd name="connsiteY4" fmla="*/ 0 h 4688724"/>
                <a:gd name="connsiteX5" fmla="*/ 10753201 w 10753201"/>
                <a:gd name="connsiteY5" fmla="*/ 621754 h 4688724"/>
                <a:gd name="connsiteX6" fmla="*/ 10753201 w 10753201"/>
                <a:gd name="connsiteY6" fmla="*/ 1620000 h 4688724"/>
                <a:gd name="connsiteX7" fmla="*/ 10753201 w 10753201"/>
                <a:gd name="connsiteY7" fmla="*/ 4688724 h 4688724"/>
                <a:gd name="connsiteX8" fmla="*/ 0 w 10753201"/>
                <a:gd name="connsiteY8" fmla="*/ 4688724 h 4688724"/>
                <a:gd name="connsiteX9" fmla="*/ 0 w 10753201"/>
                <a:gd name="connsiteY9" fmla="*/ 1620000 h 4688724"/>
                <a:gd name="connsiteX10" fmla="*/ 0 w 10753201"/>
                <a:gd name="connsiteY10" fmla="*/ 621754 h 46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3201" h="4688724">
                  <a:moveTo>
                    <a:pt x="0" y="0"/>
                  </a:moveTo>
                  <a:lnTo>
                    <a:pt x="1" y="0"/>
                  </a:lnTo>
                  <a:lnTo>
                    <a:pt x="1" y="288000"/>
                  </a:lnTo>
                  <a:lnTo>
                    <a:pt x="288001" y="0"/>
                  </a:lnTo>
                  <a:lnTo>
                    <a:pt x="10753201" y="0"/>
                  </a:lnTo>
                  <a:lnTo>
                    <a:pt x="10753201" y="621754"/>
                  </a:lnTo>
                  <a:lnTo>
                    <a:pt x="10753201" y="1620000"/>
                  </a:lnTo>
                  <a:lnTo>
                    <a:pt x="10753201" y="4688724"/>
                  </a:lnTo>
                  <a:lnTo>
                    <a:pt x="0" y="4688724"/>
                  </a:lnTo>
                  <a:lnTo>
                    <a:pt x="0" y="1620000"/>
                  </a:lnTo>
                  <a:lnTo>
                    <a:pt x="0" y="621754"/>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oldover Corner"/>
            <p:cNvSpPr>
              <a:spLocks/>
            </p:cNvSpPr>
            <p:nvPr userDrawn="1"/>
          </p:nvSpPr>
          <p:spPr>
            <a:xfrm>
              <a:off x="11711515" y="1620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p:cNvSpPr>
            <a:spLocks noGrp="1"/>
          </p:cNvSpPr>
          <p:nvPr>
            <p:ph type="ctrTitle" hasCustomPrompt="1"/>
          </p:nvPr>
        </p:nvSpPr>
        <p:spPr>
          <a:xfrm>
            <a:off x="1200000" y="1980000"/>
            <a:ext cx="9144000" cy="481848"/>
          </a:xfrm>
        </p:spPr>
        <p:txBody>
          <a:bodyPr lIns="0" tIns="0" anchor="t">
            <a:noAutofit/>
          </a:bodyPr>
          <a:lstStyle>
            <a:lvl1pPr algn="l">
              <a:spcAft>
                <a:spcPts val="300"/>
              </a:spcAft>
              <a:defRPr sz="3600">
                <a:solidFill>
                  <a:schemeClr val="bg1"/>
                </a:solidFill>
              </a:defRPr>
            </a:lvl1pPr>
          </a:lstStyle>
          <a:p>
            <a:r>
              <a:rPr lang="en-US"/>
              <a:t>Section Title</a:t>
            </a:r>
          </a:p>
        </p:txBody>
      </p:sp>
      <p:pic>
        <p:nvPicPr>
          <p:cNvPr id="8" name="Picture 7" descr="A picture containing object&#10;&#10;Description automatically generated">
            <a:extLst>
              <a:ext uri="{FF2B5EF4-FFF2-40B4-BE49-F238E27FC236}">
                <a16:creationId xmlns:a16="http://schemas.microsoft.com/office/drawing/2014/main" xmlns="" id="{78C17C22-5D27-45B7-AA9A-38B0EEAEFE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7284" y="298875"/>
            <a:ext cx="1902069" cy="335700"/>
          </a:xfrm>
          <a:prstGeom prst="rect">
            <a:avLst/>
          </a:prstGeom>
        </p:spPr>
      </p:pic>
      <p:cxnSp>
        <p:nvCxnSpPr>
          <p:cNvPr id="9" name="Straight Connector 8">
            <a:extLst>
              <a:ext uri="{FF2B5EF4-FFF2-40B4-BE49-F238E27FC236}">
                <a16:creationId xmlns:a16="http://schemas.microsoft.com/office/drawing/2014/main" xmlns="" id="{5F011404-A245-4197-8049-243EB6DE2DBA}"/>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F8C8620D-37BB-456D-94E1-A684CFF90CFC}"/>
              </a:ext>
            </a:extLst>
          </p:cNvPr>
          <p:cNvCxnSpPr>
            <a:cxnSpLocks/>
          </p:cNvCxnSpPr>
          <p:nvPr userDrawn="1"/>
        </p:nvCxnSpPr>
        <p:spPr>
          <a:xfrm flipV="1">
            <a:off x="274320" y="443346"/>
            <a:ext cx="0" cy="6106896"/>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BCEA7C78-7C25-4B85-8B40-9F30BB7EEDFF}"/>
              </a:ext>
            </a:extLst>
          </p:cNvPr>
          <p:cNvCxnSpPr>
            <a:cxnSpLocks/>
          </p:cNvCxnSpPr>
          <p:nvPr userDrawn="1"/>
        </p:nvCxnSpPr>
        <p:spPr>
          <a:xfrm>
            <a:off x="254794" y="443345"/>
            <a:ext cx="945308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2FA47A11-AE37-42AF-94FD-AC96FC30D06D}"/>
              </a:ext>
            </a:extLst>
          </p:cNvPr>
          <p:cNvCxnSpPr>
            <a:cxnSpLocks/>
          </p:cNvCxnSpPr>
          <p:nvPr userDrawn="1"/>
        </p:nvCxnSpPr>
        <p:spPr>
          <a:xfrm flipV="1">
            <a:off x="11925782" y="845820"/>
            <a:ext cx="0" cy="5694897"/>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767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Grey">
    <p:spTree>
      <p:nvGrpSpPr>
        <p:cNvPr id="1" name=""/>
        <p:cNvGrpSpPr/>
        <p:nvPr/>
      </p:nvGrpSpPr>
      <p:grpSpPr>
        <a:xfrm>
          <a:off x="0" y="0"/>
          <a:ext cx="0" cy="0"/>
          <a:chOff x="0" y="0"/>
          <a:chExt cx="0" cy="0"/>
        </a:xfrm>
      </p:grpSpPr>
      <p:grpSp>
        <p:nvGrpSpPr>
          <p:cNvPr id="8" name="Group 7"/>
          <p:cNvGrpSpPr/>
          <p:nvPr userDrawn="1"/>
        </p:nvGrpSpPr>
        <p:grpSpPr>
          <a:xfrm>
            <a:off x="718799" y="1620000"/>
            <a:ext cx="10753201" cy="4688724"/>
            <a:chOff x="11711515" y="1620001"/>
            <a:chExt cx="10753201" cy="4688724"/>
          </a:xfrm>
        </p:grpSpPr>
        <p:sp>
          <p:nvSpPr>
            <p:cNvPr id="10" name="Freeform 9"/>
            <p:cNvSpPr/>
            <p:nvPr userDrawn="1"/>
          </p:nvSpPr>
          <p:spPr>
            <a:xfrm>
              <a:off x="11711515" y="1620001"/>
              <a:ext cx="10753201" cy="4688724"/>
            </a:xfrm>
            <a:custGeom>
              <a:avLst/>
              <a:gdLst>
                <a:gd name="connsiteX0" fmla="*/ 0 w 10753201"/>
                <a:gd name="connsiteY0" fmla="*/ 0 h 4688724"/>
                <a:gd name="connsiteX1" fmla="*/ 1 w 10753201"/>
                <a:gd name="connsiteY1" fmla="*/ 0 h 4688724"/>
                <a:gd name="connsiteX2" fmla="*/ 1 w 10753201"/>
                <a:gd name="connsiteY2" fmla="*/ 288000 h 4688724"/>
                <a:gd name="connsiteX3" fmla="*/ 288001 w 10753201"/>
                <a:gd name="connsiteY3" fmla="*/ 0 h 4688724"/>
                <a:gd name="connsiteX4" fmla="*/ 10753201 w 10753201"/>
                <a:gd name="connsiteY4" fmla="*/ 0 h 4688724"/>
                <a:gd name="connsiteX5" fmla="*/ 10753201 w 10753201"/>
                <a:gd name="connsiteY5" fmla="*/ 621754 h 4688724"/>
                <a:gd name="connsiteX6" fmla="*/ 10753201 w 10753201"/>
                <a:gd name="connsiteY6" fmla="*/ 1620000 h 4688724"/>
                <a:gd name="connsiteX7" fmla="*/ 10753201 w 10753201"/>
                <a:gd name="connsiteY7" fmla="*/ 4688724 h 4688724"/>
                <a:gd name="connsiteX8" fmla="*/ 0 w 10753201"/>
                <a:gd name="connsiteY8" fmla="*/ 4688724 h 4688724"/>
                <a:gd name="connsiteX9" fmla="*/ 0 w 10753201"/>
                <a:gd name="connsiteY9" fmla="*/ 1620000 h 4688724"/>
                <a:gd name="connsiteX10" fmla="*/ 0 w 10753201"/>
                <a:gd name="connsiteY10" fmla="*/ 621754 h 468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3201" h="4688724">
                  <a:moveTo>
                    <a:pt x="0" y="0"/>
                  </a:moveTo>
                  <a:lnTo>
                    <a:pt x="1" y="0"/>
                  </a:lnTo>
                  <a:lnTo>
                    <a:pt x="1" y="288000"/>
                  </a:lnTo>
                  <a:lnTo>
                    <a:pt x="288001" y="0"/>
                  </a:lnTo>
                  <a:lnTo>
                    <a:pt x="10753201" y="0"/>
                  </a:lnTo>
                  <a:lnTo>
                    <a:pt x="10753201" y="621754"/>
                  </a:lnTo>
                  <a:lnTo>
                    <a:pt x="10753201" y="1620000"/>
                  </a:lnTo>
                  <a:lnTo>
                    <a:pt x="10753201" y="4688724"/>
                  </a:lnTo>
                  <a:lnTo>
                    <a:pt x="0" y="4688724"/>
                  </a:lnTo>
                  <a:lnTo>
                    <a:pt x="0" y="1620000"/>
                  </a:lnTo>
                  <a:lnTo>
                    <a:pt x="0" y="621754"/>
                  </a:lnTo>
                  <a:close/>
                </a:path>
              </a:pathLst>
            </a:custGeom>
            <a:solidFill>
              <a:schemeClr val="bg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oldover Corner"/>
            <p:cNvSpPr>
              <a:spLocks/>
            </p:cNvSpPr>
            <p:nvPr userDrawn="1"/>
          </p:nvSpPr>
          <p:spPr>
            <a:xfrm>
              <a:off x="11711515" y="1620001"/>
              <a:ext cx="288000" cy="288000"/>
            </a:xfrm>
            <a:custGeom>
              <a:avLst/>
              <a:gdLst>
                <a:gd name="connsiteX0" fmla="*/ 0 w 274320"/>
                <a:gd name="connsiteY0" fmla="*/ 0 h 274320"/>
                <a:gd name="connsiteX1" fmla="*/ 274320 w 274320"/>
                <a:gd name="connsiteY1" fmla="*/ 0 h 274320"/>
                <a:gd name="connsiteX2" fmla="*/ 274320 w 274320"/>
                <a:gd name="connsiteY2" fmla="*/ 274320 h 274320"/>
                <a:gd name="connsiteX3" fmla="*/ 0 w 274320"/>
                <a:gd name="connsiteY3" fmla="*/ 274320 h 274320"/>
                <a:gd name="connsiteX4" fmla="*/ 0 w 274320"/>
                <a:gd name="connsiteY4" fmla="*/ 0 h 274320"/>
                <a:gd name="connsiteX0" fmla="*/ 0 w 274320"/>
                <a:gd name="connsiteY0" fmla="*/ 274320 h 274320"/>
                <a:gd name="connsiteX1" fmla="*/ 274320 w 274320"/>
                <a:gd name="connsiteY1" fmla="*/ 0 h 274320"/>
                <a:gd name="connsiteX2" fmla="*/ 274320 w 274320"/>
                <a:gd name="connsiteY2" fmla="*/ 274320 h 274320"/>
                <a:gd name="connsiteX3" fmla="*/ 0 w 274320"/>
                <a:gd name="connsiteY3" fmla="*/ 274320 h 274320"/>
              </a:gdLst>
              <a:ahLst/>
              <a:cxnLst>
                <a:cxn ang="0">
                  <a:pos x="connsiteX0" y="connsiteY0"/>
                </a:cxn>
                <a:cxn ang="0">
                  <a:pos x="connsiteX1" y="connsiteY1"/>
                </a:cxn>
                <a:cxn ang="0">
                  <a:pos x="connsiteX2" y="connsiteY2"/>
                </a:cxn>
                <a:cxn ang="0">
                  <a:pos x="connsiteX3" y="connsiteY3"/>
                </a:cxn>
              </a:cxnLst>
              <a:rect l="l" t="t" r="r" b="b"/>
              <a:pathLst>
                <a:path w="274320" h="274320">
                  <a:moveTo>
                    <a:pt x="0" y="274320"/>
                  </a:moveTo>
                  <a:lnTo>
                    <a:pt x="274320" y="0"/>
                  </a:lnTo>
                  <a:lnTo>
                    <a:pt x="274320" y="274320"/>
                  </a:lnTo>
                  <a:lnTo>
                    <a:pt x="0" y="274320"/>
                  </a:lnTo>
                  <a:close/>
                </a:path>
              </a:pathLst>
            </a:cu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2" name="Title"/>
          <p:cNvSpPr>
            <a:spLocks noGrp="1"/>
          </p:cNvSpPr>
          <p:nvPr>
            <p:ph type="ctrTitle" hasCustomPrompt="1"/>
          </p:nvPr>
        </p:nvSpPr>
        <p:spPr>
          <a:xfrm>
            <a:off x="1200000" y="1980000"/>
            <a:ext cx="9144000" cy="481848"/>
          </a:xfrm>
        </p:spPr>
        <p:txBody>
          <a:bodyPr lIns="0" tIns="0" anchor="t">
            <a:noAutofit/>
          </a:bodyPr>
          <a:lstStyle>
            <a:lvl1pPr algn="l">
              <a:spcAft>
                <a:spcPts val="300"/>
              </a:spcAft>
              <a:defRPr sz="3600">
                <a:solidFill>
                  <a:schemeClr val="bg1"/>
                </a:solidFill>
              </a:defRPr>
            </a:lvl1pPr>
          </a:lstStyle>
          <a:p>
            <a:r>
              <a:rPr lang="en-US"/>
              <a:t>Section Title</a:t>
            </a:r>
          </a:p>
        </p:txBody>
      </p:sp>
      <p:pic>
        <p:nvPicPr>
          <p:cNvPr id="9" name="Picture 8" descr="A picture containing object&#10;&#10;Description automatically generated">
            <a:extLst>
              <a:ext uri="{FF2B5EF4-FFF2-40B4-BE49-F238E27FC236}">
                <a16:creationId xmlns:a16="http://schemas.microsoft.com/office/drawing/2014/main" xmlns="" id="{8B65EAC0-AD3F-46D6-98D8-CDF2A67148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7284" y="298875"/>
            <a:ext cx="1902069" cy="335700"/>
          </a:xfrm>
          <a:prstGeom prst="rect">
            <a:avLst/>
          </a:prstGeom>
        </p:spPr>
      </p:pic>
      <p:cxnSp>
        <p:nvCxnSpPr>
          <p:cNvPr id="12" name="Straight Connector 11">
            <a:extLst>
              <a:ext uri="{FF2B5EF4-FFF2-40B4-BE49-F238E27FC236}">
                <a16:creationId xmlns:a16="http://schemas.microsoft.com/office/drawing/2014/main" xmlns="" id="{FD78583E-83DC-4EFB-A3CB-0EBB0D052DA7}"/>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66E42799-B6A6-4723-B702-2C78DF022589}"/>
              </a:ext>
            </a:extLst>
          </p:cNvPr>
          <p:cNvCxnSpPr>
            <a:cxnSpLocks/>
          </p:cNvCxnSpPr>
          <p:nvPr userDrawn="1"/>
        </p:nvCxnSpPr>
        <p:spPr>
          <a:xfrm flipV="1">
            <a:off x="274320" y="443346"/>
            <a:ext cx="0" cy="6106896"/>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0C179D43-4E2C-489D-8AC1-52D9A25E7592}"/>
              </a:ext>
            </a:extLst>
          </p:cNvPr>
          <p:cNvCxnSpPr>
            <a:cxnSpLocks/>
          </p:cNvCxnSpPr>
          <p:nvPr userDrawn="1"/>
        </p:nvCxnSpPr>
        <p:spPr>
          <a:xfrm>
            <a:off x="254794" y="443345"/>
            <a:ext cx="945308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8221C84D-659F-4CAE-A918-B4B2CC5D3CF3}"/>
              </a:ext>
            </a:extLst>
          </p:cNvPr>
          <p:cNvCxnSpPr>
            <a:cxnSpLocks/>
          </p:cNvCxnSpPr>
          <p:nvPr userDrawn="1"/>
        </p:nvCxnSpPr>
        <p:spPr>
          <a:xfrm flipV="1">
            <a:off x="11925782" y="845820"/>
            <a:ext cx="0" cy="5694897"/>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987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2 Content w Titles">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noAutofit/>
          </a:bodyPr>
          <a:lstStyle>
            <a:lvl1pPr>
              <a:defRPr baseline="0"/>
            </a:lvl1pPr>
          </a:lstStyle>
          <a:p>
            <a:r>
              <a:rPr lang="en-US"/>
              <a:t>Add title</a:t>
            </a:r>
            <a:endParaRPr lang="en-GB"/>
          </a:p>
        </p:txBody>
      </p:sp>
      <p:sp>
        <p:nvSpPr>
          <p:cNvPr id="3" name="Kicker"/>
          <p:cNvSpPr>
            <a:spLocks noGrp="1"/>
          </p:cNvSpPr>
          <p:nvPr>
            <p:ph type="body" sz="quarter" idx="2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no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15" name="Content Left"/>
          <p:cNvSpPr>
            <a:spLocks noGrp="1"/>
          </p:cNvSpPr>
          <p:nvPr>
            <p:ph sz="quarter" idx="16" hasCustomPrompt="1"/>
          </p:nvPr>
        </p:nvSpPr>
        <p:spPr>
          <a:xfrm>
            <a:off x="720784" y="2162175"/>
            <a:ext cx="5208000" cy="3498850"/>
          </a:xfrm>
        </p:spPr>
        <p:txBody>
          <a:bodyPr>
            <a:noAutofit/>
          </a:bodyPr>
          <a:lstStyle>
            <a:lvl2pPr>
              <a:defRPr baseline="0">
                <a:solidFill>
                  <a:schemeClr val="tx1"/>
                </a:solidFill>
              </a:defRPr>
            </a:lvl2pPr>
          </a:lstStyle>
          <a:p>
            <a:pPr lvl="1"/>
            <a:r>
              <a:rPr lang="en-GB"/>
              <a:t>Click to add text, tables, charts, smart art, pictures or media</a:t>
            </a:r>
          </a:p>
        </p:txBody>
      </p:sp>
      <p:sp>
        <p:nvSpPr>
          <p:cNvPr id="17" name="Org Heading Left"/>
          <p:cNvSpPr>
            <a:spLocks noGrp="1"/>
          </p:cNvSpPr>
          <p:nvPr>
            <p:ph type="body" sz="quarter" idx="17" hasCustomPrompt="1"/>
          </p:nvPr>
        </p:nvSpPr>
        <p:spPr>
          <a:xfrm>
            <a:off x="720784" y="1755097"/>
            <a:ext cx="5208000" cy="405490"/>
          </a:xfrm>
        </p:spPr>
        <p:txBody>
          <a:bodyPr tIns="0" bIns="0" anchor="ctr">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lang="en-US" sz="2400" b="1" kern="120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pPr>
            <a:r>
              <a:rPr lang="en-US"/>
              <a:t>Add heading</a:t>
            </a:r>
          </a:p>
        </p:txBody>
      </p:sp>
      <p:sp>
        <p:nvSpPr>
          <p:cNvPr id="27" name="Content Right"/>
          <p:cNvSpPr>
            <a:spLocks noGrp="1"/>
          </p:cNvSpPr>
          <p:nvPr>
            <p:ph sz="quarter" idx="18" hasCustomPrompt="1"/>
          </p:nvPr>
        </p:nvSpPr>
        <p:spPr>
          <a:xfrm>
            <a:off x="6264000" y="2162175"/>
            <a:ext cx="5208000" cy="3498850"/>
          </a:xfrm>
        </p:spPr>
        <p:txBody>
          <a:bodyPr>
            <a:noAutofit/>
          </a:bodyPr>
          <a:lstStyle>
            <a:lvl2pPr>
              <a:defRPr>
                <a:solidFill>
                  <a:schemeClr val="tx1"/>
                </a:solidFill>
              </a:defRPr>
            </a:lvl2pPr>
          </a:lstStyle>
          <a:p>
            <a:pPr lvl="1"/>
            <a:r>
              <a:rPr lang="en-GB"/>
              <a:t>Click to add text, tables, charts, smart art, pictures or media</a:t>
            </a:r>
          </a:p>
        </p:txBody>
      </p:sp>
      <p:sp>
        <p:nvSpPr>
          <p:cNvPr id="29" name="Org Heading Right"/>
          <p:cNvSpPr>
            <a:spLocks noGrp="1"/>
          </p:cNvSpPr>
          <p:nvPr>
            <p:ph type="body" sz="quarter" idx="19" hasCustomPrompt="1"/>
          </p:nvPr>
        </p:nvSpPr>
        <p:spPr>
          <a:xfrm>
            <a:off x="6265000" y="1754433"/>
            <a:ext cx="5207000" cy="406155"/>
          </a:xfrm>
        </p:spPr>
        <p:txBody>
          <a:bodyPr tIns="0" bIns="0" anchor="ctr">
            <a:noAutofit/>
          </a:bodyPr>
          <a:lst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lang="en-GB" sz="2400" b="1" kern="1200" dirty="0" smtClean="0">
                <a:solidFill>
                  <a:schemeClr val="accent1"/>
                </a:solidFill>
                <a:latin typeface="+mn-lt"/>
                <a:ea typeface="+mn-ea"/>
                <a:cs typeface="+mn-cs"/>
              </a:defRPr>
            </a:lvl1pPr>
          </a:lstStyle>
          <a:p>
            <a:pPr marL="0" lv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pPr>
            <a:r>
              <a:rPr lang="en-US"/>
              <a:t>Add heading</a:t>
            </a:r>
          </a:p>
        </p:txBody>
      </p:sp>
      <p:sp>
        <p:nvSpPr>
          <p:cNvPr id="2" name="Date Placeholder 1"/>
          <p:cNvSpPr>
            <a:spLocks noGrp="1"/>
          </p:cNvSpPr>
          <p:nvPr>
            <p:ph type="dt" sz="half" idx="21"/>
          </p:nvPr>
        </p:nvSpPr>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22"/>
          </p:nvPr>
        </p:nvSpPr>
        <p:spPr/>
        <p:txBody>
          <a:bodyPr/>
          <a:lstStyle/>
          <a:p>
            <a:endParaRPr lang="en-GB"/>
          </a:p>
        </p:txBody>
      </p:sp>
      <p:sp>
        <p:nvSpPr>
          <p:cNvPr id="6" name="Slide Number Placeholder 5"/>
          <p:cNvSpPr>
            <a:spLocks noGrp="1"/>
          </p:cNvSpPr>
          <p:nvPr>
            <p:ph type="sldNum" sz="quarter" idx="2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949076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3 Images">
    <p:spTree>
      <p:nvGrpSpPr>
        <p:cNvPr id="1" name=""/>
        <p:cNvGrpSpPr/>
        <p:nvPr/>
      </p:nvGrpSpPr>
      <p:grpSpPr>
        <a:xfrm>
          <a:off x="0" y="0"/>
          <a:ext cx="0" cy="0"/>
          <a:chOff x="0" y="0"/>
          <a:chExt cx="0" cy="0"/>
        </a:xfrm>
      </p:grpSpPr>
      <p:sp>
        <p:nvSpPr>
          <p:cNvPr id="6" name="Title"/>
          <p:cNvSpPr>
            <a:spLocks noGrp="1"/>
          </p:cNvSpPr>
          <p:nvPr>
            <p:ph type="title" hasCustomPrompt="1"/>
          </p:nvPr>
        </p:nvSpPr>
        <p:spPr>
          <a:xfrm>
            <a:off x="720783" y="1008000"/>
            <a:ext cx="10752000" cy="630000"/>
          </a:xfrm>
        </p:spPr>
        <p:txBody>
          <a:bodyPr/>
          <a:lstStyle>
            <a:lvl1pPr>
              <a:defRPr/>
            </a:lvl1pPr>
          </a:lstStyle>
          <a:p>
            <a:r>
              <a:rPr lang="en-US"/>
              <a:t>Add title</a:t>
            </a:r>
            <a:endParaRPr lang="en-GB"/>
          </a:p>
        </p:txBody>
      </p:sp>
      <p:sp>
        <p:nvSpPr>
          <p:cNvPr id="3" name="Kicker"/>
          <p:cNvSpPr>
            <a:spLocks noGrp="1"/>
          </p:cNvSpPr>
          <p:nvPr>
            <p:ph type="body" sz="quarter" idx="16"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US"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12" name="Content Placeholder"/>
          <p:cNvSpPr>
            <a:spLocks noGrp="1"/>
          </p:cNvSpPr>
          <p:nvPr>
            <p:ph sz="quarter" idx="11" hasCustomPrompt="1"/>
          </p:nvPr>
        </p:nvSpPr>
        <p:spPr>
          <a:xfrm>
            <a:off x="720783" y="1689028"/>
            <a:ext cx="10752000" cy="1400969"/>
          </a:xfrm>
        </p:spPr>
        <p:txBody>
          <a:bodyPr/>
          <a:lstStyle>
            <a:lvl1pPr>
              <a:defRPr>
                <a:solidFill>
                  <a:schemeClr val="tx1"/>
                </a:solidFill>
              </a:defRPr>
            </a:lvl1pPr>
          </a:lstStyle>
          <a:p>
            <a:pPr lvl="0"/>
            <a:r>
              <a:rPr lang="en-US"/>
              <a:t>Click to add text, tables, charts, smart art, pictures or media</a:t>
            </a:r>
          </a:p>
        </p:txBody>
      </p:sp>
      <p:sp>
        <p:nvSpPr>
          <p:cNvPr id="17" name="Content PIcture 1"/>
          <p:cNvSpPr>
            <a:spLocks noGrp="1"/>
          </p:cNvSpPr>
          <p:nvPr>
            <p:ph sz="quarter" idx="12" hasCustomPrompt="1"/>
          </p:nvPr>
        </p:nvSpPr>
        <p:spPr>
          <a:xfrm>
            <a:off x="721784" y="3141025"/>
            <a:ext cx="3360000" cy="2520000"/>
          </a:xfrm>
        </p:spPr>
        <p:txBody>
          <a:bodyPr/>
          <a:lstStyle>
            <a:lvl2pPr>
              <a:defRPr>
                <a:solidFill>
                  <a:schemeClr val="tx1"/>
                </a:solidFill>
              </a:defRPr>
            </a:lvl2pPr>
          </a:lstStyle>
          <a:p>
            <a:pPr lvl="1"/>
            <a:r>
              <a:rPr lang="en-US"/>
              <a:t>Click to add text, tables, charts, smart art, pictures or media</a:t>
            </a:r>
          </a:p>
        </p:txBody>
      </p:sp>
      <p:sp>
        <p:nvSpPr>
          <p:cNvPr id="19" name="Content PIcture 2"/>
          <p:cNvSpPr>
            <a:spLocks noGrp="1"/>
          </p:cNvSpPr>
          <p:nvPr>
            <p:ph sz="quarter" idx="13" hasCustomPrompt="1"/>
          </p:nvPr>
        </p:nvSpPr>
        <p:spPr>
          <a:xfrm>
            <a:off x="4416000" y="3141025"/>
            <a:ext cx="3360000" cy="2520000"/>
          </a:xfrm>
        </p:spPr>
        <p:txBody>
          <a:bodyPr/>
          <a:lstStyle>
            <a:lvl2pPr>
              <a:defRPr>
                <a:solidFill>
                  <a:schemeClr val="tx1"/>
                </a:solidFill>
              </a:defRPr>
            </a:lvl2pPr>
          </a:lstStyle>
          <a:p>
            <a:pPr lvl="1"/>
            <a:r>
              <a:rPr lang="en-US"/>
              <a:t>Click to add text, tables, charts, smart art, pictures or media</a:t>
            </a:r>
          </a:p>
        </p:txBody>
      </p:sp>
      <p:sp>
        <p:nvSpPr>
          <p:cNvPr id="21" name="Content PIcture 3"/>
          <p:cNvSpPr>
            <a:spLocks noGrp="1"/>
          </p:cNvSpPr>
          <p:nvPr>
            <p:ph sz="quarter" idx="15" hasCustomPrompt="1"/>
          </p:nvPr>
        </p:nvSpPr>
        <p:spPr>
          <a:xfrm>
            <a:off x="8112783" y="3141025"/>
            <a:ext cx="3360000" cy="2520000"/>
          </a:xfrm>
        </p:spPr>
        <p:txBody>
          <a:bodyPr/>
          <a:lstStyle>
            <a:lvl2pPr>
              <a:defRPr>
                <a:solidFill>
                  <a:schemeClr val="tx1"/>
                </a:solidFill>
              </a:defRPr>
            </a:lvl2pPr>
          </a:lstStyle>
          <a:p>
            <a:pPr lvl="1"/>
            <a:r>
              <a:rPr lang="en-US"/>
              <a:t>Click to add text, tables, charts, smart art, pictures or media</a:t>
            </a:r>
          </a:p>
        </p:txBody>
      </p:sp>
      <p:sp>
        <p:nvSpPr>
          <p:cNvPr id="2" name="Date Placeholder 1"/>
          <p:cNvSpPr>
            <a:spLocks noGrp="1"/>
          </p:cNvSpPr>
          <p:nvPr>
            <p:ph type="dt" sz="half" idx="17"/>
          </p:nvPr>
        </p:nvSpPr>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8"/>
          </p:nvPr>
        </p:nvSpPr>
        <p:spPr/>
        <p:txBody>
          <a:bodyPr/>
          <a:lstStyle/>
          <a:p>
            <a:endParaRPr lang="en-GB"/>
          </a:p>
        </p:txBody>
      </p:sp>
      <p:sp>
        <p:nvSpPr>
          <p:cNvPr id="5" name="Slide Number Placeholder 4"/>
          <p:cNvSpPr>
            <a:spLocks noGrp="1"/>
          </p:cNvSpPr>
          <p:nvPr>
            <p:ph type="sldNum" sz="quarter" idx="19"/>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1529896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Large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0000" y="1008000"/>
            <a:ext cx="3360000" cy="952182"/>
          </a:xfrm>
        </p:spPr>
        <p:txBody>
          <a:bodyPr lIns="0" tIns="0" anchor="t" anchorCtr="0">
            <a:noAutofit/>
          </a:bodyPr>
          <a:lstStyle>
            <a:lvl1pPr>
              <a:defRPr baseline="0"/>
            </a:lvl1pPr>
          </a:lstStyle>
          <a:p>
            <a:r>
              <a:rPr lang="en-US"/>
              <a:t>Add title</a:t>
            </a:r>
          </a:p>
        </p:txBody>
      </p:sp>
      <p:sp>
        <p:nvSpPr>
          <p:cNvPr id="6" name="Kicker"/>
          <p:cNvSpPr>
            <a:spLocks noGrp="1"/>
          </p:cNvSpPr>
          <p:nvPr>
            <p:ph type="body" sz="quarter" idx="19"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3" name="Content Left"/>
          <p:cNvSpPr>
            <a:spLocks noGrp="1"/>
          </p:cNvSpPr>
          <p:nvPr>
            <p:ph idx="1" hasCustomPrompt="1"/>
          </p:nvPr>
        </p:nvSpPr>
        <p:spPr>
          <a:xfrm>
            <a:off x="721361" y="2091884"/>
            <a:ext cx="3360000" cy="3554536"/>
          </a:xfrm>
          <a:prstGeom prst="rect">
            <a:avLst/>
          </a:prstGeom>
        </p:spPr>
        <p:txBody>
          <a:bodyPr lIns="0" tIns="0" bIns="0" anchor="t" anchorCtr="0">
            <a:noAutofit/>
          </a:bodyPr>
          <a:lstStyle>
            <a:lvl1pPr marL="0" indent="0">
              <a:buNone/>
              <a:defRPr sz="240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text, tables, charts, smart art, pictures or media</a:t>
            </a:r>
          </a:p>
        </p:txBody>
      </p:sp>
      <p:sp>
        <p:nvSpPr>
          <p:cNvPr id="9" name="Content Right"/>
          <p:cNvSpPr>
            <a:spLocks noGrp="1"/>
          </p:cNvSpPr>
          <p:nvPr>
            <p:ph sz="quarter" idx="18" hasCustomPrompt="1"/>
          </p:nvPr>
        </p:nvSpPr>
        <p:spPr>
          <a:xfrm>
            <a:off x="4416000" y="1008000"/>
            <a:ext cx="7056000" cy="4638420"/>
          </a:xfrm>
          <a:noFill/>
        </p:spPr>
        <p:txBody>
          <a:bodyPr>
            <a:noAutofit/>
          </a:bodyPr>
          <a:lstStyle>
            <a:lvl1pPr>
              <a:defRPr>
                <a:solidFill>
                  <a:schemeClr val="tx1"/>
                </a:solidFill>
              </a:defRPr>
            </a:lvl1pPr>
          </a:lstStyle>
          <a:p>
            <a:pPr lvl="0"/>
            <a:r>
              <a:rPr lang="en-GB"/>
              <a:t>Click to add text, tables, charts, smart art, picture or media</a:t>
            </a:r>
          </a:p>
        </p:txBody>
      </p:sp>
      <p:sp>
        <p:nvSpPr>
          <p:cNvPr id="4" name="Date Placeholder 3"/>
          <p:cNvSpPr>
            <a:spLocks noGrp="1"/>
          </p:cNvSpPr>
          <p:nvPr>
            <p:ph type="dt" sz="half" idx="20"/>
          </p:nvPr>
        </p:nvSpPr>
        <p:spPr/>
        <p:txBody>
          <a:bodyPr/>
          <a:lstStyle/>
          <a:p>
            <a:fld id="{7174028F-FC55-4814-9D01-B1C00550C2C3}" type="datetime4">
              <a:rPr lang="en-GB" smtClean="0"/>
              <a:pPr/>
              <a:t>07 September 2021</a:t>
            </a:fld>
            <a:endParaRPr lang="en-GB"/>
          </a:p>
        </p:txBody>
      </p:sp>
      <p:sp>
        <p:nvSpPr>
          <p:cNvPr id="5" name="Footer Placeholder 4"/>
          <p:cNvSpPr>
            <a:spLocks noGrp="1"/>
          </p:cNvSpPr>
          <p:nvPr>
            <p:ph type="ftr" sz="quarter" idx="21"/>
          </p:nvPr>
        </p:nvSpPr>
        <p:spPr/>
        <p:txBody>
          <a:bodyPr/>
          <a:lstStyle/>
          <a:p>
            <a:endParaRPr lang="en-GB"/>
          </a:p>
        </p:txBody>
      </p:sp>
      <p:sp>
        <p:nvSpPr>
          <p:cNvPr id="7" name="Slide Number Placeholder 6"/>
          <p:cNvSpPr>
            <a:spLocks noGrp="1"/>
          </p:cNvSpPr>
          <p:nvPr>
            <p:ph type="sldNum" sz="quarter" idx="22"/>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412605770"/>
      </p:ext>
    </p:extLst>
  </p:cSld>
  <p:clrMapOvr>
    <a:masterClrMapping/>
  </p:clrMapOvr>
  <p:extLst>
    <p:ext uri="{DCECCB84-F9BA-43D5-87BE-67443E8EF086}">
      <p15:sldGuideLst xmlns:p15="http://schemas.microsoft.com/office/powerpoint/2012/main">
        <p15:guide id="1" orient="horz" pos="3566">
          <p15:clr>
            <a:srgbClr val="C35E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Content, Narrow Image">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20000" y="1008000"/>
            <a:ext cx="7056000" cy="630000"/>
          </a:xfrm>
        </p:spPr>
        <p:txBody>
          <a:bodyPr lIns="0" tIns="0" anchor="t" anchorCtr="0">
            <a:noAutofit/>
          </a:bodyPr>
          <a:lstStyle>
            <a:lvl1pPr>
              <a:defRPr baseline="0"/>
            </a:lvl1pPr>
          </a:lstStyle>
          <a:p>
            <a:r>
              <a:rPr lang="en-US"/>
              <a:t>Add title</a:t>
            </a:r>
          </a:p>
        </p:txBody>
      </p:sp>
      <p:sp>
        <p:nvSpPr>
          <p:cNvPr id="7" name="Kicker"/>
          <p:cNvSpPr>
            <a:spLocks noGrp="1"/>
          </p:cNvSpPr>
          <p:nvPr>
            <p:ph type="body" sz="quarter" idx="2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US"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3" name="Content Left"/>
          <p:cNvSpPr>
            <a:spLocks noGrp="1"/>
          </p:cNvSpPr>
          <p:nvPr>
            <p:ph idx="1" hasCustomPrompt="1"/>
          </p:nvPr>
        </p:nvSpPr>
        <p:spPr>
          <a:xfrm>
            <a:off x="720783" y="1755096"/>
            <a:ext cx="7061200" cy="3905930"/>
          </a:xfrm>
          <a:prstGeom prst="rect">
            <a:avLst/>
          </a:prstGeom>
        </p:spPr>
        <p:txBody>
          <a:bodyPr lIns="0" tIns="0" anchor="t" anchorCtr="0">
            <a:noAutofit/>
          </a:bodyPr>
          <a:lstStyle>
            <a:lvl1pPr marL="0" indent="0">
              <a:buNone/>
              <a:defRPr sz="2400">
                <a:solidFill>
                  <a:schemeClr val="tx1"/>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add text, tables, charts, smart art, pictures or media</a:t>
            </a:r>
          </a:p>
        </p:txBody>
      </p:sp>
      <p:sp>
        <p:nvSpPr>
          <p:cNvPr id="6" name="Content Right"/>
          <p:cNvSpPr>
            <a:spLocks noGrp="1"/>
          </p:cNvSpPr>
          <p:nvPr>
            <p:ph sz="quarter" idx="19" hasCustomPrompt="1"/>
          </p:nvPr>
        </p:nvSpPr>
        <p:spPr>
          <a:xfrm>
            <a:off x="8112000" y="1008001"/>
            <a:ext cx="3360000" cy="4653025"/>
          </a:xfrm>
        </p:spPr>
        <p:txBody>
          <a:bodyPr>
            <a:noAutofit/>
          </a:bodyPr>
          <a:lstStyle>
            <a:lvl1pPr>
              <a:defRPr>
                <a:solidFill>
                  <a:schemeClr val="tx1"/>
                </a:solidFill>
              </a:defRPr>
            </a:lvl1pPr>
          </a:lstStyle>
          <a:p>
            <a:pPr lvl="0"/>
            <a:r>
              <a:rPr lang="en-US"/>
              <a:t>Click to add text, tables, charts, smart art, pictures or media</a:t>
            </a:r>
          </a:p>
        </p:txBody>
      </p:sp>
      <p:sp>
        <p:nvSpPr>
          <p:cNvPr id="4" name="Date Placeholder 3"/>
          <p:cNvSpPr>
            <a:spLocks noGrp="1"/>
          </p:cNvSpPr>
          <p:nvPr>
            <p:ph type="dt" sz="half" idx="21"/>
          </p:nvPr>
        </p:nvSpPr>
        <p:spPr/>
        <p:txBody>
          <a:bodyPr/>
          <a:lstStyle/>
          <a:p>
            <a:fld id="{7174028F-FC55-4814-9D01-B1C00550C2C3}" type="datetime4">
              <a:rPr lang="en-GB" smtClean="0"/>
              <a:pPr/>
              <a:t>07 September 2021</a:t>
            </a:fld>
            <a:endParaRPr lang="en-GB"/>
          </a:p>
        </p:txBody>
      </p:sp>
      <p:sp>
        <p:nvSpPr>
          <p:cNvPr id="5" name="Footer Placeholder 4"/>
          <p:cNvSpPr>
            <a:spLocks noGrp="1"/>
          </p:cNvSpPr>
          <p:nvPr>
            <p:ph type="ftr" sz="quarter" idx="22"/>
          </p:nvPr>
        </p:nvSpPr>
        <p:spPr/>
        <p:txBody>
          <a:bodyPr/>
          <a:lstStyle/>
          <a:p>
            <a:endParaRPr lang="en-GB"/>
          </a:p>
        </p:txBody>
      </p:sp>
      <p:sp>
        <p:nvSpPr>
          <p:cNvPr id="9" name="Slide Number Placeholder 8"/>
          <p:cNvSpPr>
            <a:spLocks noGrp="1"/>
          </p:cNvSpPr>
          <p:nvPr>
            <p:ph type="sldNum" sz="quarter" idx="2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1598857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WELCOME/Today is">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790700"/>
            <a:ext cx="12192000" cy="5067300"/>
          </a:xfrm>
          <a:prstGeom prst="rect">
            <a:avLst/>
          </a:prstGeom>
        </p:spPr>
        <p:txBody>
          <a:bodyPr/>
          <a:lstStyle/>
          <a:p>
            <a:r>
              <a:rPr lang="en-US"/>
              <a:t>Click icon to add picture</a:t>
            </a:r>
          </a:p>
        </p:txBody>
      </p:sp>
    </p:spTree>
    <p:extLst>
      <p:ext uri="{BB962C8B-B14F-4D97-AF65-F5344CB8AC3E}">
        <p14:creationId xmlns:p14="http://schemas.microsoft.com/office/powerpoint/2010/main" val="369597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720725" y="1638300"/>
            <a:ext cx="10750550"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a:t>Add title</a:t>
            </a:r>
          </a:p>
        </p:txBody>
      </p:sp>
      <p:sp>
        <p:nvSpPr>
          <p:cNvPr id="6" name="Kicker"/>
          <p:cNvSpPr>
            <a:spLocks noGrp="1"/>
          </p:cNvSpPr>
          <p:nvPr>
            <p:ph type="body" sz="quarter" idx="12" hasCustomPrompt="1"/>
          </p:nvPr>
        </p:nvSpPr>
        <p:spPr>
          <a:xfrm>
            <a:off x="720000" y="5778121"/>
            <a:ext cx="10752000" cy="522808"/>
          </a:xfrm>
          <a:solidFill>
            <a:schemeClr val="tx2"/>
          </a:solidFill>
          <a:ln w="3175">
            <a:solidFill>
              <a:schemeClr val="tx2"/>
            </a:solidFill>
          </a:ln>
        </p:spPr>
        <p:txBody>
          <a:bodyPr tIns="108000" bIns="10800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2" name="Date Placeholder 1"/>
          <p:cNvSpPr>
            <a:spLocks noGrp="1"/>
          </p:cNvSpPr>
          <p:nvPr>
            <p:ph type="dt" sz="half" idx="13"/>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3" name="Footer Placeholder 2"/>
          <p:cNvSpPr>
            <a:spLocks noGrp="1"/>
          </p:cNvSpPr>
          <p:nvPr>
            <p:ph type="ftr" sz="quarter" idx="14"/>
          </p:nvPr>
        </p:nvSpPr>
        <p:spPr/>
        <p:txBody>
          <a:bodyPr/>
          <a:lstStyle/>
          <a:p>
            <a:endParaRPr lang="en-GB"/>
          </a:p>
        </p:txBody>
      </p:sp>
      <p:sp>
        <p:nvSpPr>
          <p:cNvPr id="5" name="Slide Number Placeholder 4"/>
          <p:cNvSpPr>
            <a:spLocks noGrp="1"/>
          </p:cNvSpPr>
          <p:nvPr>
            <p:ph type="sldNum" sz="quarter" idx="15"/>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337679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a:t>Add title</a:t>
            </a:r>
          </a:p>
        </p:txBody>
      </p:sp>
      <p:sp>
        <p:nvSpPr>
          <p:cNvPr id="7" name="Content Right"/>
          <p:cNvSpPr>
            <a:spLocks noGrp="1"/>
          </p:cNvSpPr>
          <p:nvPr>
            <p:ph sz="quarter" idx="11" hasCustomPrompt="1"/>
          </p:nvPr>
        </p:nvSpPr>
        <p:spPr>
          <a:xfrm>
            <a:off x="720000" y="1656001"/>
            <a:ext cx="5184000" cy="4005024"/>
          </a:xfrm>
          <a:prstGeom prst="rect">
            <a:avLst/>
          </a:prstGeom>
        </p:spPr>
        <p:txBody>
          <a:bodyPr>
            <a:noAutofit/>
          </a:bodyPr>
          <a:lstStyle>
            <a:lvl1pPr>
              <a:defRPr sz="1800" baseline="0"/>
            </a:lvl1pPr>
            <a:lvl2pPr>
              <a:defRPr sz="2400">
                <a:solidFill>
                  <a:schemeClr val="tx1"/>
                </a:solidFill>
              </a:defRPr>
            </a:lvl2pPr>
            <a:lvl3pPr>
              <a:defRPr sz="1400"/>
            </a:lvl3pPr>
            <a:lvl4pPr>
              <a:defRPr sz="1200"/>
            </a:lvl4pPr>
            <a:lvl5pPr>
              <a:defRPr sz="1200" baseline="0"/>
            </a:lvl5pPr>
          </a:lstStyle>
          <a:p>
            <a:pPr lvl="1"/>
            <a:r>
              <a:rPr lang="en-US"/>
              <a:t>Click to add text, tables, charts, smart art, pictures or media</a:t>
            </a:r>
          </a:p>
        </p:txBody>
      </p:sp>
      <p:sp>
        <p:nvSpPr>
          <p:cNvPr id="5" name="Content Left"/>
          <p:cNvSpPr>
            <a:spLocks noGrp="1"/>
          </p:cNvSpPr>
          <p:nvPr>
            <p:ph sz="quarter" idx="12" hasCustomPrompt="1"/>
          </p:nvPr>
        </p:nvSpPr>
        <p:spPr>
          <a:xfrm>
            <a:off x="6288000" y="1656001"/>
            <a:ext cx="5184000" cy="4005024"/>
          </a:xfrm>
          <a:prstGeom prst="rect">
            <a:avLst/>
          </a:prstGeom>
        </p:spPr>
        <p:txBody>
          <a:bodyPr>
            <a:noAutofit/>
          </a:bodyPr>
          <a:lstStyle>
            <a:lvl1pPr>
              <a:defRPr sz="1800" baseline="0"/>
            </a:lvl1pPr>
            <a:lvl2pPr>
              <a:defRPr sz="2400" baseline="0">
                <a:solidFill>
                  <a:schemeClr val="tx1"/>
                </a:solidFill>
              </a:defRPr>
            </a:lvl2pPr>
            <a:lvl3pPr>
              <a:defRPr sz="1400" baseline="0"/>
            </a:lvl3pPr>
            <a:lvl4pPr>
              <a:defRPr sz="1200"/>
            </a:lvl4pPr>
            <a:lvl5pPr>
              <a:defRPr sz="1200"/>
            </a:lvl5pPr>
          </a:lstStyle>
          <a:p>
            <a:pPr lvl="1"/>
            <a:r>
              <a:rPr lang="en-US"/>
              <a:t>Click to add text, tables, charts, smart art, pictures or media</a:t>
            </a:r>
          </a:p>
        </p:txBody>
      </p:sp>
      <p:sp>
        <p:nvSpPr>
          <p:cNvPr id="2" name="Date Placeholder 1"/>
          <p:cNvSpPr>
            <a:spLocks noGrp="1"/>
          </p:cNvSpPr>
          <p:nvPr>
            <p:ph type="dt" sz="half" idx="14"/>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3" name="Footer Placeholder 2"/>
          <p:cNvSpPr>
            <a:spLocks noGrp="1"/>
          </p:cNvSpPr>
          <p:nvPr>
            <p:ph type="ftr" sz="quarter" idx="15"/>
          </p:nvPr>
        </p:nvSpPr>
        <p:spPr/>
        <p:txBody>
          <a:bodyPr/>
          <a:lstStyle/>
          <a:p>
            <a:endParaRPr lang="en-GB"/>
          </a:p>
        </p:txBody>
      </p:sp>
      <p:sp>
        <p:nvSpPr>
          <p:cNvPr id="6" name="Slide Number Placeholder 5"/>
          <p:cNvSpPr>
            <a:spLocks noGrp="1"/>
          </p:cNvSpPr>
          <p:nvPr>
            <p:ph type="sldNum" sz="quarter" idx="16"/>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383790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2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20000" y="1008000"/>
            <a:ext cx="10752000" cy="630000"/>
          </a:xfrm>
          <a:prstGeom prst="rect">
            <a:avLst/>
          </a:prstGeom>
        </p:spPr>
        <p:txBody>
          <a:bodyPr vert="horz" lIns="0" tIns="0" rIns="0" bIns="0" rtlCol="0" anchor="t">
            <a:noAutofit/>
          </a:bodyPr>
          <a:lstStyle>
            <a:lvl1pPr>
              <a:defRPr baseline="0"/>
            </a:lvl1pPr>
          </a:lstStyle>
          <a:p>
            <a:r>
              <a:rPr lang="en-US"/>
              <a:t>Add title</a:t>
            </a:r>
          </a:p>
        </p:txBody>
      </p:sp>
      <p:sp>
        <p:nvSpPr>
          <p:cNvPr id="8" name="Kicker"/>
          <p:cNvSpPr>
            <a:spLocks noGrp="1"/>
          </p:cNvSpPr>
          <p:nvPr>
            <p:ph type="body" sz="quarter" idx="13"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7" name="Content Right"/>
          <p:cNvSpPr>
            <a:spLocks noGrp="1"/>
          </p:cNvSpPr>
          <p:nvPr>
            <p:ph sz="quarter" idx="11" hasCustomPrompt="1"/>
          </p:nvPr>
        </p:nvSpPr>
        <p:spPr>
          <a:xfrm>
            <a:off x="720000" y="1656001"/>
            <a:ext cx="5184000" cy="4005024"/>
          </a:xfrm>
          <a:prstGeom prst="rect">
            <a:avLst/>
          </a:prstGeom>
        </p:spPr>
        <p:txBody>
          <a:bodyPr>
            <a:noAutofit/>
          </a:bodyPr>
          <a:lstStyle>
            <a:lvl1pPr>
              <a:defRPr sz="1800" baseline="0"/>
            </a:lvl1pPr>
            <a:lvl2pPr>
              <a:defRPr sz="2400">
                <a:solidFill>
                  <a:schemeClr val="tx1"/>
                </a:solidFill>
              </a:defRPr>
            </a:lvl2pPr>
            <a:lvl3pPr>
              <a:defRPr sz="1400"/>
            </a:lvl3pPr>
            <a:lvl4pPr>
              <a:defRPr sz="1200"/>
            </a:lvl4pPr>
            <a:lvl5pPr>
              <a:defRPr sz="1200" baseline="0"/>
            </a:lvl5pPr>
          </a:lstStyle>
          <a:p>
            <a:pPr lvl="1"/>
            <a:r>
              <a:rPr lang="en-US"/>
              <a:t>Click to add text, tables, charts, smart art, pictures or media</a:t>
            </a:r>
          </a:p>
        </p:txBody>
      </p:sp>
      <p:sp>
        <p:nvSpPr>
          <p:cNvPr id="5" name="Content Left"/>
          <p:cNvSpPr>
            <a:spLocks noGrp="1"/>
          </p:cNvSpPr>
          <p:nvPr>
            <p:ph sz="quarter" idx="12" hasCustomPrompt="1"/>
          </p:nvPr>
        </p:nvSpPr>
        <p:spPr>
          <a:xfrm>
            <a:off x="6288000" y="1656001"/>
            <a:ext cx="5184000" cy="4005024"/>
          </a:xfrm>
          <a:prstGeom prst="rect">
            <a:avLst/>
          </a:prstGeom>
        </p:spPr>
        <p:txBody>
          <a:bodyPr>
            <a:noAutofit/>
          </a:bodyPr>
          <a:lstStyle>
            <a:lvl1pPr>
              <a:defRPr sz="1800" baseline="0"/>
            </a:lvl1pPr>
            <a:lvl2pPr>
              <a:defRPr sz="2400" baseline="0">
                <a:solidFill>
                  <a:schemeClr val="tx1"/>
                </a:solidFill>
              </a:defRPr>
            </a:lvl2pPr>
            <a:lvl3pPr>
              <a:defRPr sz="1400" baseline="0"/>
            </a:lvl3pPr>
            <a:lvl4pPr>
              <a:defRPr sz="1200"/>
            </a:lvl4pPr>
            <a:lvl5pPr>
              <a:defRPr sz="1200"/>
            </a:lvl5pPr>
          </a:lstStyle>
          <a:p>
            <a:pPr lvl="1"/>
            <a:r>
              <a:rPr lang="en-US"/>
              <a:t>Click to add text, tables, charts, smart art, pictures or media</a:t>
            </a:r>
          </a:p>
        </p:txBody>
      </p:sp>
      <p:sp>
        <p:nvSpPr>
          <p:cNvPr id="2" name="Date Placeholder 1"/>
          <p:cNvSpPr>
            <a:spLocks noGrp="1"/>
          </p:cNvSpPr>
          <p:nvPr>
            <p:ph type="dt" sz="half" idx="14"/>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3" name="Footer Placeholder 2"/>
          <p:cNvSpPr>
            <a:spLocks noGrp="1"/>
          </p:cNvSpPr>
          <p:nvPr>
            <p:ph type="ftr" sz="quarter" idx="15"/>
          </p:nvPr>
        </p:nvSpPr>
        <p:spPr/>
        <p:txBody>
          <a:bodyPr/>
          <a:lstStyle/>
          <a:p>
            <a:endParaRPr lang="en-GB"/>
          </a:p>
        </p:txBody>
      </p:sp>
      <p:sp>
        <p:nvSpPr>
          <p:cNvPr id="6" name="Slide Number Placeholder 5"/>
          <p:cNvSpPr>
            <a:spLocks noGrp="1"/>
          </p:cNvSpPr>
          <p:nvPr>
            <p:ph type="sldNum" sz="quarter" idx="16"/>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43843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lstStyle>
            <a:lvl1pPr>
              <a:defRPr sz="3200"/>
            </a:lvl1pPr>
          </a:lstStyle>
          <a:p>
            <a:r>
              <a:rPr lang="en-US"/>
              <a:t>Add title</a:t>
            </a:r>
            <a:endParaRPr lang="en-GB"/>
          </a:p>
        </p:txBody>
      </p:sp>
      <p:sp>
        <p:nvSpPr>
          <p:cNvPr id="7" name="Copywright">
            <a:extLst>
              <a:ext uri="{FF2B5EF4-FFF2-40B4-BE49-F238E27FC236}">
                <a16:creationId xmlns:a16="http://schemas.microsoft.com/office/drawing/2014/main" xmlns="" id="{D43C8E86-98AE-496D-8688-957399B85B84}"/>
              </a:ext>
            </a:extLst>
          </p:cNvPr>
          <p:cNvSpPr/>
          <p:nvPr userDrawn="1"/>
        </p:nvSpPr>
        <p:spPr>
          <a:xfrm>
            <a:off x="626865" y="6287910"/>
            <a:ext cx="846707" cy="230832"/>
          </a:xfrm>
          <a:prstGeom prst="rect">
            <a:avLst/>
          </a:prstGeom>
          <a:noFill/>
        </p:spPr>
        <p:txBody>
          <a:bodyPr wrap="none" anchor="ctr">
            <a:spAutoFit/>
          </a:bodyPr>
          <a:lstStyle/>
          <a:p>
            <a:r>
              <a:rPr lang="en-US" sz="900">
                <a:solidFill>
                  <a:schemeClr val="bg2"/>
                </a:solidFill>
              </a:rPr>
              <a:t>© Arcadis 20</a:t>
            </a:r>
          </a:p>
        </p:txBody>
      </p:sp>
      <p:sp>
        <p:nvSpPr>
          <p:cNvPr id="8" name="Slide Number">
            <a:extLst>
              <a:ext uri="{FF2B5EF4-FFF2-40B4-BE49-F238E27FC236}">
                <a16:creationId xmlns:a16="http://schemas.microsoft.com/office/drawing/2014/main" xmlns="" id="{B23333C7-ED8E-4563-BFB5-9C2C88BA7A69}"/>
              </a:ext>
            </a:extLst>
          </p:cNvPr>
          <p:cNvSpPr>
            <a:spLocks noGrp="1"/>
          </p:cNvSpPr>
          <p:nvPr>
            <p:ph type="sldNum" sz="quarter" idx="4"/>
          </p:nvPr>
        </p:nvSpPr>
        <p:spPr>
          <a:xfrm>
            <a:off x="11064887" y="6266742"/>
            <a:ext cx="539749" cy="252000"/>
          </a:xfrm>
          <a:prstGeom prst="rect">
            <a:avLst/>
          </a:prstGeom>
        </p:spPr>
        <p:txBody>
          <a:bodyPr vert="horz" lIns="91440" tIns="45720" rIns="91440" bIns="45720" rtlCol="0" anchor="ctr"/>
          <a:lstStyle>
            <a:lvl1pPr algn="r">
              <a:defRPr lang="en-US" sz="900" kern="1200" smtClean="0">
                <a:solidFill>
                  <a:schemeClr val="accent1"/>
                </a:solidFill>
                <a:latin typeface="+mn-lt"/>
                <a:ea typeface="+mn-ea"/>
                <a:cs typeface="+mn-cs"/>
              </a:defRPr>
            </a:lvl1pPr>
          </a:lstStyle>
          <a:p>
            <a:fld id="{203C551C-83BB-4568-94F6-AC8A8312A04A}" type="slidenum">
              <a:rPr lang="en-GB" smtClean="0"/>
              <a:pPr/>
              <a:t>‹#›</a:t>
            </a:fld>
            <a:endParaRPr lang="en-GB"/>
          </a:p>
        </p:txBody>
      </p:sp>
      <p:sp>
        <p:nvSpPr>
          <p:cNvPr id="9" name="Date">
            <a:extLst>
              <a:ext uri="{FF2B5EF4-FFF2-40B4-BE49-F238E27FC236}">
                <a16:creationId xmlns:a16="http://schemas.microsoft.com/office/drawing/2014/main" xmlns="" id="{8EB13409-9D21-4EAB-88C1-22ED3A90C267}"/>
              </a:ext>
            </a:extLst>
          </p:cNvPr>
          <p:cNvSpPr>
            <a:spLocks noGrp="1"/>
          </p:cNvSpPr>
          <p:nvPr>
            <p:ph type="dt" sz="half" idx="2"/>
          </p:nvPr>
        </p:nvSpPr>
        <p:spPr>
          <a:xfrm>
            <a:off x="8321687" y="6266742"/>
            <a:ext cx="2743200" cy="252000"/>
          </a:xfrm>
          <a:prstGeom prst="rect">
            <a:avLst/>
          </a:prstGeom>
        </p:spPr>
        <p:txBody>
          <a:bodyPr vert="horz" lIns="91440" tIns="45720" rIns="91440" bIns="45720" rtlCol="0" anchor="ctr"/>
          <a:lstStyle>
            <a:lvl1pPr algn="r">
              <a:defRPr lang="en-GB" sz="900" kern="1200" smtClean="0">
                <a:solidFill>
                  <a:schemeClr val="bg2"/>
                </a:solidFill>
                <a:latin typeface="+mn-lt"/>
                <a:ea typeface="+mn-ea"/>
                <a:cs typeface="+mn-cs"/>
              </a:defRPr>
            </a:lvl1pPr>
          </a:lstStyle>
          <a:p>
            <a:fld id="{7174028F-FC55-4814-9D01-B1C00550C2C3}" type="datetime4">
              <a:rPr lang="en-GB" smtClean="0"/>
              <a:pPr/>
              <a:t>07 September 2021</a:t>
            </a:fld>
            <a:endParaRPr lang="en-GB"/>
          </a:p>
        </p:txBody>
      </p:sp>
      <p:sp>
        <p:nvSpPr>
          <p:cNvPr id="10" name="Footer">
            <a:extLst>
              <a:ext uri="{FF2B5EF4-FFF2-40B4-BE49-F238E27FC236}">
                <a16:creationId xmlns:a16="http://schemas.microsoft.com/office/drawing/2014/main" xmlns="" id="{561C3894-2CE4-41E0-9411-0F53FDC1DD94}"/>
              </a:ext>
            </a:extLst>
          </p:cNvPr>
          <p:cNvSpPr>
            <a:spLocks noGrp="1"/>
          </p:cNvSpPr>
          <p:nvPr>
            <p:ph type="ftr" sz="quarter" idx="3"/>
          </p:nvPr>
        </p:nvSpPr>
        <p:spPr>
          <a:xfrm>
            <a:off x="4038600" y="6266742"/>
            <a:ext cx="4114800" cy="252000"/>
          </a:xfrm>
          <a:prstGeom prst="rect">
            <a:avLst/>
          </a:prstGeom>
        </p:spPr>
        <p:txBody>
          <a:bodyPr vert="horz" lIns="91440" tIns="45720" rIns="91440" bIns="45720" rtlCol="0" anchor="ctr"/>
          <a:lstStyle>
            <a:lvl1pPr marL="0" algn="ctr" defTabSz="457200" rtl="0" eaLnBrk="1" latinLnBrk="0" hangingPunct="1">
              <a:defRPr lang="en-GB" sz="900" kern="1200" dirty="0">
                <a:solidFill>
                  <a:schemeClr val="bg2"/>
                </a:solidFill>
                <a:latin typeface="+mn-lt"/>
                <a:ea typeface="+mn-ea"/>
                <a:cs typeface="+mn-cs"/>
              </a:defRPr>
            </a:lvl1pPr>
          </a:lstStyle>
          <a:p>
            <a:endParaRPr lang="en-GB"/>
          </a:p>
        </p:txBody>
      </p:sp>
      <p:cxnSp>
        <p:nvCxnSpPr>
          <p:cNvPr id="11" name="Straight Connector 10">
            <a:extLst>
              <a:ext uri="{FF2B5EF4-FFF2-40B4-BE49-F238E27FC236}">
                <a16:creationId xmlns:a16="http://schemas.microsoft.com/office/drawing/2014/main" xmlns="" id="{2D9B18B8-56FE-46A6-A395-B456ACB028CB}"/>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67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720000" y="1008000"/>
            <a:ext cx="10752000" cy="630000"/>
          </a:xfrm>
        </p:spPr>
        <p:txBody>
          <a:bodyPr/>
          <a:lstStyle>
            <a:lvl1pPr>
              <a:defRPr/>
            </a:lvl1pPr>
          </a:lstStyle>
          <a:p>
            <a:r>
              <a:rPr lang="en-US"/>
              <a:t>Add title</a:t>
            </a:r>
            <a:endParaRPr lang="en-GB"/>
          </a:p>
        </p:txBody>
      </p:sp>
      <p:sp>
        <p:nvSpPr>
          <p:cNvPr id="3" name="Kicker"/>
          <p:cNvSpPr>
            <a:spLocks noGrp="1"/>
          </p:cNvSpPr>
          <p:nvPr>
            <p:ph type="body" sz="quarter" idx="10" hasCustomPrompt="1"/>
          </p:nvPr>
        </p:nvSpPr>
        <p:spPr>
          <a:xfrm>
            <a:off x="720000" y="5778122"/>
            <a:ext cx="10752000" cy="522000"/>
          </a:xfrm>
          <a:solidFill>
            <a:schemeClr val="tx2"/>
          </a:solidFill>
          <a:ln w="3175">
            <a:solidFill>
              <a:schemeClr val="tx2"/>
            </a:solidFill>
          </a:ln>
        </p:spPr>
        <p:txBody>
          <a:bodyPr vert="horz" lIns="0" tIns="108000" rIns="0" bIns="108000" rtlCol="0" anchor="b" anchorCtr="1">
            <a:spAutoFit/>
          </a:bodyPr>
          <a:lstStyle>
            <a:lvl1pPr marL="0" marR="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lang="en-GB" sz="2200" b="1" baseline="0">
                <a:solidFill>
                  <a:schemeClr val="bg1"/>
                </a:solidFill>
              </a:defRPr>
            </a:lvl1pPr>
          </a:lstStyle>
          <a:p>
            <a:pPr marL="0" marR="0" lvl="0" indent="0" algn="ctr" defTabSz="914400" rtl="0" eaLnBrk="1" fontAlgn="auto" latinLnBrk="0" hangingPunct="1">
              <a:lnSpc>
                <a:spcPct val="90000"/>
              </a:lnSpc>
              <a:spcBef>
                <a:spcPts val="600"/>
              </a:spcBef>
              <a:spcAft>
                <a:spcPts val="1200"/>
              </a:spcAft>
              <a:buClr>
                <a:schemeClr val="accent1"/>
              </a:buClr>
              <a:buSzTx/>
              <a:buFont typeface="Arial" panose="020B0604020202020204" pitchFamily="34" charset="0"/>
              <a:buNone/>
              <a:tabLst/>
              <a:defRPr/>
            </a:pPr>
            <a:r>
              <a:rPr lang="en-GB"/>
              <a:t>Click to add kicker or ‘so what’. Delete if not required.</a:t>
            </a:r>
          </a:p>
        </p:txBody>
      </p:sp>
      <p:sp>
        <p:nvSpPr>
          <p:cNvPr id="2" name="Date Placeholder 1"/>
          <p:cNvSpPr>
            <a:spLocks noGrp="1"/>
          </p:cNvSpPr>
          <p:nvPr>
            <p:ph type="dt" sz="half" idx="11"/>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2"/>
          </p:nvPr>
        </p:nvSpPr>
        <p:spPr/>
        <p:txBody>
          <a:bodyPr/>
          <a:lstStyle/>
          <a:p>
            <a:endParaRPr lang="en-GB"/>
          </a:p>
        </p:txBody>
      </p:sp>
      <p:sp>
        <p:nvSpPr>
          <p:cNvPr id="6" name="Slide Number Placeholder 5"/>
          <p:cNvSpPr>
            <a:spLocks noGrp="1"/>
          </p:cNvSpPr>
          <p:nvPr>
            <p:ph type="sldNum" sz="quarter" idx="1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58384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8321687" y="6266742"/>
            <a:ext cx="2743200" cy="252000"/>
          </a:xfrm>
          <a:prstGeom prst="rect">
            <a:avLst/>
          </a:prstGeom>
        </p:spPr>
        <p:txBody>
          <a:bodyPr/>
          <a:lstStyle/>
          <a:p>
            <a:fld id="{7174028F-FC55-4814-9D01-B1C00550C2C3}" type="datetime4">
              <a:rPr lang="en-GB" smtClean="0"/>
              <a:pPr/>
              <a:t>07 September 2021</a:t>
            </a:fld>
            <a:endParaRPr lang="en-GB"/>
          </a:p>
        </p:txBody>
      </p:sp>
      <p:sp>
        <p:nvSpPr>
          <p:cNvPr id="4" name="Footer Placeholder 3"/>
          <p:cNvSpPr>
            <a:spLocks noGrp="1"/>
          </p:cNvSpPr>
          <p:nvPr>
            <p:ph type="ftr" sz="quarter" idx="12"/>
          </p:nvPr>
        </p:nvSpPr>
        <p:spPr/>
        <p:txBody>
          <a:bodyPr/>
          <a:lstStyle/>
          <a:p>
            <a:endParaRPr lang="en-GB"/>
          </a:p>
        </p:txBody>
      </p:sp>
      <p:sp>
        <p:nvSpPr>
          <p:cNvPr id="5" name="Slide Number Placeholder 4"/>
          <p:cNvSpPr>
            <a:spLocks noGrp="1"/>
          </p:cNvSpPr>
          <p:nvPr>
            <p:ph type="sldNum" sz="quarter" idx="13"/>
          </p:nvPr>
        </p:nvSpPr>
        <p:spPr/>
        <p:txBody>
          <a:bodyPr/>
          <a:lstStyle/>
          <a:p>
            <a:fld id="{203C551C-83BB-4568-94F6-AC8A8312A04A}" type="slidenum">
              <a:rPr lang="en-GB" smtClean="0"/>
              <a:pPr/>
              <a:t>‹#›</a:t>
            </a:fld>
            <a:endParaRPr lang="en-GB"/>
          </a:p>
        </p:txBody>
      </p:sp>
    </p:spTree>
    <p:extLst>
      <p:ext uri="{BB962C8B-B14F-4D97-AF65-F5344CB8AC3E}">
        <p14:creationId xmlns:p14="http://schemas.microsoft.com/office/powerpoint/2010/main" val="350583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4.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3.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720000" y="1008000"/>
            <a:ext cx="7061200" cy="630000"/>
          </a:xfrm>
          <a:prstGeom prst="rect">
            <a:avLst/>
          </a:prstGeom>
        </p:spPr>
        <p:txBody>
          <a:bodyPr vert="horz" lIns="0" tIns="0" rIns="0" bIns="0" rtlCol="0" anchor="t">
            <a:noAutofit/>
          </a:bodyPr>
          <a:lstStyle/>
          <a:p>
            <a:r>
              <a:rPr lang="en-US"/>
              <a:t>Add title</a:t>
            </a:r>
          </a:p>
        </p:txBody>
      </p:sp>
      <p:sp>
        <p:nvSpPr>
          <p:cNvPr id="6" name="Text"/>
          <p:cNvSpPr>
            <a:spLocks noGrp="1"/>
          </p:cNvSpPr>
          <p:nvPr>
            <p:ph type="body" idx="1"/>
          </p:nvPr>
        </p:nvSpPr>
        <p:spPr>
          <a:xfrm>
            <a:off x="720000" y="1656000"/>
            <a:ext cx="7056000" cy="4652725"/>
          </a:xfrm>
          <a:prstGeom prst="rect">
            <a:avLst/>
          </a:prstGeom>
        </p:spPr>
        <p:txBody>
          <a:bodyPr vert="horz" lIns="0" tIns="45720" rIns="0" bIns="45720" rtlCol="0">
            <a:noAutofit/>
          </a:bodyPr>
          <a:lstStyle/>
          <a:p>
            <a:pPr lvl="0"/>
            <a:r>
              <a:rPr lang="en-US"/>
              <a:t>Click to edit Master text styles</a:t>
            </a:r>
          </a:p>
          <a:p>
            <a:pPr lvl="1"/>
            <a:r>
              <a:rPr lang="en-US"/>
              <a:t>Level 1 bullet</a:t>
            </a:r>
          </a:p>
          <a:p>
            <a:pPr lvl="2"/>
            <a:r>
              <a:rPr lang="en-US"/>
              <a:t>Level 2 bullet</a:t>
            </a:r>
          </a:p>
          <a:p>
            <a:pPr lvl="3"/>
            <a:r>
              <a:rPr lang="en-US"/>
              <a:t>Level 3 bullet</a:t>
            </a:r>
          </a:p>
          <a:p>
            <a:pPr lvl="4"/>
            <a:r>
              <a:rPr lang="en-US"/>
              <a:t>Level 4 bullet</a:t>
            </a:r>
            <a:endParaRPr lang="en-GB"/>
          </a:p>
        </p:txBody>
      </p:sp>
      <p:sp>
        <p:nvSpPr>
          <p:cNvPr id="7" name="Copywright"/>
          <p:cNvSpPr/>
          <p:nvPr userDrawn="1"/>
        </p:nvSpPr>
        <p:spPr>
          <a:xfrm>
            <a:off x="626865" y="6287910"/>
            <a:ext cx="974947" cy="230832"/>
          </a:xfrm>
          <a:prstGeom prst="rect">
            <a:avLst/>
          </a:prstGeom>
          <a:noFill/>
        </p:spPr>
        <p:txBody>
          <a:bodyPr wrap="none" anchor="ctr">
            <a:spAutoFit/>
          </a:bodyPr>
          <a:lstStyle/>
          <a:p>
            <a:r>
              <a:rPr lang="en-US" sz="900">
                <a:solidFill>
                  <a:schemeClr val="bg2"/>
                </a:solidFill>
              </a:rPr>
              <a:t>© Arcadis 2020</a:t>
            </a:r>
          </a:p>
        </p:txBody>
      </p:sp>
      <p:sp>
        <p:nvSpPr>
          <p:cNvPr id="10" name="Slide Number"/>
          <p:cNvSpPr>
            <a:spLocks noGrp="1"/>
          </p:cNvSpPr>
          <p:nvPr>
            <p:ph type="sldNum" sz="quarter" idx="4"/>
          </p:nvPr>
        </p:nvSpPr>
        <p:spPr>
          <a:xfrm>
            <a:off x="11064887" y="6266742"/>
            <a:ext cx="539749" cy="252000"/>
          </a:xfrm>
          <a:prstGeom prst="rect">
            <a:avLst/>
          </a:prstGeom>
        </p:spPr>
        <p:txBody>
          <a:bodyPr vert="horz" lIns="91440" tIns="45720" rIns="91440" bIns="45720" rtlCol="0" anchor="ctr"/>
          <a:lstStyle>
            <a:lvl1pPr algn="r">
              <a:defRPr lang="en-US" sz="900" kern="1200" smtClean="0">
                <a:solidFill>
                  <a:schemeClr val="accent1"/>
                </a:solidFill>
                <a:latin typeface="+mn-lt"/>
                <a:ea typeface="+mn-ea"/>
                <a:cs typeface="+mn-cs"/>
              </a:defRPr>
            </a:lvl1pPr>
          </a:lstStyle>
          <a:p>
            <a:fld id="{203C551C-83BB-4568-94F6-AC8A8312A04A}" type="slidenum">
              <a:rPr lang="en-GB" smtClean="0"/>
              <a:pPr/>
              <a:t>‹#›</a:t>
            </a:fld>
            <a:endParaRPr lang="en-GB"/>
          </a:p>
        </p:txBody>
      </p:sp>
      <p:sp>
        <p:nvSpPr>
          <p:cNvPr id="4" name="Date"/>
          <p:cNvSpPr>
            <a:spLocks noGrp="1"/>
          </p:cNvSpPr>
          <p:nvPr>
            <p:ph type="dt" sz="half" idx="2"/>
          </p:nvPr>
        </p:nvSpPr>
        <p:spPr>
          <a:xfrm>
            <a:off x="8321687" y="6266742"/>
            <a:ext cx="2743200" cy="252000"/>
          </a:xfrm>
          <a:prstGeom prst="rect">
            <a:avLst/>
          </a:prstGeom>
        </p:spPr>
        <p:txBody>
          <a:bodyPr vert="horz" lIns="91440" tIns="45720" rIns="91440" bIns="45720" rtlCol="0" anchor="ctr"/>
          <a:lstStyle>
            <a:lvl1pPr algn="r">
              <a:defRPr lang="en-GB" sz="900" kern="1200" smtClean="0">
                <a:solidFill>
                  <a:schemeClr val="bg2"/>
                </a:solidFill>
                <a:latin typeface="+mn-lt"/>
                <a:ea typeface="+mn-ea"/>
                <a:cs typeface="+mn-cs"/>
              </a:defRPr>
            </a:lvl1pPr>
          </a:lstStyle>
          <a:p>
            <a:fld id="{B2260EE0-F68A-4C55-8547-0F131FF05E83}" type="datetime4">
              <a:rPr lang="en-GB" smtClean="0"/>
              <a:t>07 September 2021</a:t>
            </a:fld>
            <a:endParaRPr lang="en-GB"/>
          </a:p>
        </p:txBody>
      </p:sp>
      <p:sp>
        <p:nvSpPr>
          <p:cNvPr id="5" name="Footer"/>
          <p:cNvSpPr>
            <a:spLocks noGrp="1"/>
          </p:cNvSpPr>
          <p:nvPr>
            <p:ph type="ftr" sz="quarter" idx="3"/>
          </p:nvPr>
        </p:nvSpPr>
        <p:spPr>
          <a:xfrm>
            <a:off x="4038600" y="6266742"/>
            <a:ext cx="4114800" cy="252000"/>
          </a:xfrm>
          <a:prstGeom prst="rect">
            <a:avLst/>
          </a:prstGeom>
        </p:spPr>
        <p:txBody>
          <a:bodyPr vert="horz" lIns="91440" tIns="45720" rIns="91440" bIns="45720" rtlCol="0" anchor="ctr"/>
          <a:lstStyle>
            <a:lvl1pPr marL="0" algn="ctr" defTabSz="457200" rtl="0" eaLnBrk="1" latinLnBrk="0" hangingPunct="1">
              <a:defRPr lang="en-GB" sz="900" kern="1200" dirty="0">
                <a:solidFill>
                  <a:schemeClr val="bg2"/>
                </a:solidFill>
                <a:latin typeface="+mn-lt"/>
                <a:ea typeface="+mn-ea"/>
                <a:cs typeface="+mn-cs"/>
              </a:defRPr>
            </a:lvl1pPr>
          </a:lstStyle>
          <a:p>
            <a:endParaRPr lang="en-GB"/>
          </a:p>
        </p:txBody>
      </p:sp>
      <p:cxnSp>
        <p:nvCxnSpPr>
          <p:cNvPr id="9" name="Straight Connector 8">
            <a:extLst>
              <a:ext uri="{FF2B5EF4-FFF2-40B4-BE49-F238E27FC236}">
                <a16:creationId xmlns:a16="http://schemas.microsoft.com/office/drawing/2014/main" xmlns="" id="{CF880056-3B24-41B3-9363-0A3DC69ED3FF}"/>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281D5000-F3C4-4E8B-A252-4F21D655EDA7}"/>
              </a:ext>
            </a:extLst>
          </p:cNvPr>
          <p:cNvCxnSpPr>
            <a:cxnSpLocks/>
          </p:cNvCxnSpPr>
          <p:nvPr userDrawn="1"/>
        </p:nvCxnSpPr>
        <p:spPr>
          <a:xfrm flipH="1" flipV="1">
            <a:off x="254794" y="326387"/>
            <a:ext cx="8375" cy="6223856"/>
          </a:xfrm>
          <a:prstGeom prst="line">
            <a:avLst/>
          </a:prstGeom>
          <a:ln w="38100" cmpd="sng">
            <a:solidFill>
              <a:srgbClr val="E4610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C4CE91C1-3C95-4301-A224-AAE8871D4D6A}"/>
              </a:ext>
            </a:extLst>
          </p:cNvPr>
          <p:cNvCxnSpPr>
            <a:cxnSpLocks/>
          </p:cNvCxnSpPr>
          <p:nvPr userDrawn="1"/>
        </p:nvCxnSpPr>
        <p:spPr>
          <a:xfrm flipV="1">
            <a:off x="237769" y="326387"/>
            <a:ext cx="11716462" cy="3"/>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4DCA45E8-2395-41C0-B2D9-3375F87B13FA}"/>
              </a:ext>
            </a:extLst>
          </p:cNvPr>
          <p:cNvCxnSpPr>
            <a:cxnSpLocks/>
          </p:cNvCxnSpPr>
          <p:nvPr userDrawn="1"/>
        </p:nvCxnSpPr>
        <p:spPr>
          <a:xfrm flipV="1">
            <a:off x="11936933" y="307757"/>
            <a:ext cx="17298" cy="6250061"/>
          </a:xfrm>
          <a:prstGeom prst="line">
            <a:avLst/>
          </a:prstGeom>
          <a:ln w="38100" cmpd="sng">
            <a:solidFill>
              <a:srgbClr val="E4610F"/>
            </a:solidFill>
            <a:headEnd type="non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105284"/>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7" r:id="rId18"/>
    <p:sldLayoutId id="2147483858" r:id="rId19"/>
    <p:sldLayoutId id="2147483859" r:id="rId20"/>
    <p:sldLayoutId id="2147483860" r:id="rId21"/>
  </p:sldLayoutIdLst>
  <p:hf sldNum="0" hdr="0" ft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566">
          <p15:clr>
            <a:srgbClr val="C35EA4"/>
          </p15:clr>
        </p15:guide>
        <p15:guide id="1" pos="452">
          <p15:clr>
            <a:srgbClr val="F26B43"/>
          </p15:clr>
        </p15:guide>
        <p15:guide id="2" pos="1404">
          <p15:clr>
            <a:srgbClr val="F26B43"/>
          </p15:clr>
        </p15:guide>
        <p15:guide id="3" pos="1616">
          <p15:clr>
            <a:srgbClr val="F26B43"/>
          </p15:clr>
        </p15:guide>
        <p15:guide id="4" pos="2571">
          <p15:clr>
            <a:srgbClr val="F26B43"/>
          </p15:clr>
        </p15:guide>
        <p15:guide id="5" pos="2780">
          <p15:clr>
            <a:srgbClr val="F26B43"/>
          </p15:clr>
        </p15:guide>
        <p15:guide id="6" pos="3735">
          <p15:clr>
            <a:srgbClr val="F26B43"/>
          </p15:clr>
        </p15:guide>
        <p15:guide id="7" pos="3944">
          <p15:clr>
            <a:srgbClr val="F26B43"/>
          </p15:clr>
        </p15:guide>
        <p15:guide id="8" pos="4896">
          <p15:clr>
            <a:srgbClr val="F26B43"/>
          </p15:clr>
        </p15:guide>
        <p15:guide id="9" pos="5108">
          <p15:clr>
            <a:srgbClr val="F26B43"/>
          </p15:clr>
        </p15:guide>
        <p15:guide id="10" pos="6060">
          <p15:clr>
            <a:srgbClr val="F26B43"/>
          </p15:clr>
        </p15:guide>
        <p15:guide id="11" pos="6275">
          <p15:clr>
            <a:srgbClr val="F26B43"/>
          </p15:clr>
        </p15:guide>
        <p15:guide id="12" pos="7219">
          <p15:clr>
            <a:srgbClr val="F26B43"/>
          </p15:clr>
        </p15:guide>
        <p15:guide id="13" orient="horz" pos="1593">
          <p15:clr>
            <a:srgbClr val="F26B43"/>
          </p15:clr>
        </p15:guide>
        <p15:guide id="14" orient="horz" pos="1802">
          <p15:clr>
            <a:srgbClr val="F26B43"/>
          </p15:clr>
        </p15:guide>
        <p15:guide id="15" orient="horz" pos="2811">
          <p15:clr>
            <a:srgbClr val="F26B43"/>
          </p15:clr>
        </p15:guide>
        <p15:guide id="16" orient="horz" pos="2970">
          <p15:clr>
            <a:srgbClr val="F26B43"/>
          </p15:clr>
        </p15:guide>
        <p15:guide id="17" orient="horz" pos="3974">
          <p15:clr>
            <a:srgbClr val="F26B43"/>
          </p15:clr>
        </p15:guide>
        <p15:guide id="18" orient="horz" pos="6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720000" y="1008000"/>
            <a:ext cx="7061200" cy="630000"/>
          </a:xfrm>
          <a:prstGeom prst="rect">
            <a:avLst/>
          </a:prstGeom>
        </p:spPr>
        <p:txBody>
          <a:bodyPr vert="horz" lIns="0" tIns="0" rIns="0" bIns="0" rtlCol="0" anchor="t">
            <a:noAutofit/>
          </a:bodyPr>
          <a:lstStyle/>
          <a:p>
            <a:r>
              <a:rPr lang="en-US"/>
              <a:t>Add title</a:t>
            </a:r>
          </a:p>
        </p:txBody>
      </p:sp>
      <p:sp>
        <p:nvSpPr>
          <p:cNvPr id="6" name="Text"/>
          <p:cNvSpPr>
            <a:spLocks noGrp="1"/>
          </p:cNvSpPr>
          <p:nvPr>
            <p:ph type="body" idx="1"/>
          </p:nvPr>
        </p:nvSpPr>
        <p:spPr>
          <a:xfrm>
            <a:off x="720000" y="1656000"/>
            <a:ext cx="7056000" cy="4652725"/>
          </a:xfrm>
          <a:prstGeom prst="rect">
            <a:avLst/>
          </a:prstGeom>
        </p:spPr>
        <p:txBody>
          <a:bodyPr vert="horz" lIns="0" tIns="45720" rIns="0" bIns="45720" rtlCol="0">
            <a:noAutofit/>
          </a:bodyPr>
          <a:lstStyle/>
          <a:p>
            <a:pPr lvl="0"/>
            <a:r>
              <a:rPr lang="en-US"/>
              <a:t>Click to edit Master text styles</a:t>
            </a:r>
          </a:p>
          <a:p>
            <a:pPr lvl="1"/>
            <a:r>
              <a:rPr lang="en-US"/>
              <a:t>Level 1 bullet</a:t>
            </a:r>
          </a:p>
          <a:p>
            <a:pPr lvl="2"/>
            <a:r>
              <a:rPr lang="en-US"/>
              <a:t>Level 2 bullet</a:t>
            </a:r>
          </a:p>
          <a:p>
            <a:pPr lvl="3"/>
            <a:r>
              <a:rPr lang="en-US"/>
              <a:t>Level 3 bullet</a:t>
            </a:r>
          </a:p>
          <a:p>
            <a:pPr lvl="4"/>
            <a:r>
              <a:rPr lang="en-US"/>
              <a:t>Level 4 bullet</a:t>
            </a:r>
            <a:endParaRPr lang="en-GB"/>
          </a:p>
        </p:txBody>
      </p:sp>
      <p:sp>
        <p:nvSpPr>
          <p:cNvPr id="7" name="Copywright"/>
          <p:cNvSpPr/>
          <p:nvPr userDrawn="1"/>
        </p:nvSpPr>
        <p:spPr>
          <a:xfrm>
            <a:off x="626865" y="6287910"/>
            <a:ext cx="974947" cy="230832"/>
          </a:xfrm>
          <a:prstGeom prst="rect">
            <a:avLst/>
          </a:prstGeom>
          <a:noFill/>
        </p:spPr>
        <p:txBody>
          <a:bodyPr wrap="none" anchor="ctr">
            <a:spAutoFit/>
          </a:bodyPr>
          <a:lstStyle/>
          <a:p>
            <a:r>
              <a:rPr lang="en-US" sz="900">
                <a:solidFill>
                  <a:schemeClr val="bg2"/>
                </a:solidFill>
              </a:rPr>
              <a:t>© Arcadis 2020</a:t>
            </a:r>
          </a:p>
        </p:txBody>
      </p:sp>
      <p:sp>
        <p:nvSpPr>
          <p:cNvPr id="10" name="Slide Number"/>
          <p:cNvSpPr>
            <a:spLocks noGrp="1"/>
          </p:cNvSpPr>
          <p:nvPr>
            <p:ph type="sldNum" sz="quarter" idx="4"/>
          </p:nvPr>
        </p:nvSpPr>
        <p:spPr>
          <a:xfrm>
            <a:off x="11064887" y="6266742"/>
            <a:ext cx="539749" cy="252000"/>
          </a:xfrm>
          <a:prstGeom prst="rect">
            <a:avLst/>
          </a:prstGeom>
        </p:spPr>
        <p:txBody>
          <a:bodyPr vert="horz" lIns="91440" tIns="45720" rIns="91440" bIns="45720" rtlCol="0" anchor="ctr"/>
          <a:lstStyle>
            <a:lvl1pPr algn="r">
              <a:defRPr lang="en-US" sz="900" kern="1200" smtClean="0">
                <a:solidFill>
                  <a:schemeClr val="accent1"/>
                </a:solidFill>
                <a:latin typeface="+mn-lt"/>
                <a:ea typeface="+mn-ea"/>
                <a:cs typeface="+mn-cs"/>
              </a:defRPr>
            </a:lvl1pPr>
          </a:lstStyle>
          <a:p>
            <a:fld id="{203C551C-83BB-4568-94F6-AC8A8312A04A}" type="slidenum">
              <a:rPr lang="en-GB" smtClean="0"/>
              <a:pPr/>
              <a:t>‹#›</a:t>
            </a:fld>
            <a:endParaRPr lang="en-GB"/>
          </a:p>
        </p:txBody>
      </p:sp>
      <p:sp>
        <p:nvSpPr>
          <p:cNvPr id="4" name="Date"/>
          <p:cNvSpPr>
            <a:spLocks noGrp="1"/>
          </p:cNvSpPr>
          <p:nvPr>
            <p:ph type="dt" sz="half" idx="2"/>
          </p:nvPr>
        </p:nvSpPr>
        <p:spPr>
          <a:xfrm>
            <a:off x="8321687" y="6266742"/>
            <a:ext cx="2743200" cy="252000"/>
          </a:xfrm>
          <a:prstGeom prst="rect">
            <a:avLst/>
          </a:prstGeom>
        </p:spPr>
        <p:txBody>
          <a:bodyPr vert="horz" lIns="91440" tIns="45720" rIns="91440" bIns="45720" rtlCol="0" anchor="ctr"/>
          <a:lstStyle>
            <a:lvl1pPr algn="r">
              <a:defRPr lang="en-GB" sz="900" kern="1200" smtClean="0">
                <a:solidFill>
                  <a:schemeClr val="bg2"/>
                </a:solidFill>
                <a:latin typeface="+mn-lt"/>
                <a:ea typeface="+mn-ea"/>
                <a:cs typeface="+mn-cs"/>
              </a:defRPr>
            </a:lvl1pPr>
          </a:lstStyle>
          <a:p>
            <a:fld id="{D5B8147B-5B74-4CE8-8137-4296AFEB5D26}" type="datetime4">
              <a:rPr lang="en-GB" smtClean="0"/>
              <a:t>07 September 2021</a:t>
            </a:fld>
            <a:endParaRPr lang="en-GB"/>
          </a:p>
        </p:txBody>
      </p:sp>
      <p:sp>
        <p:nvSpPr>
          <p:cNvPr id="5" name="Footer"/>
          <p:cNvSpPr>
            <a:spLocks noGrp="1"/>
          </p:cNvSpPr>
          <p:nvPr>
            <p:ph type="ftr" sz="quarter" idx="3"/>
          </p:nvPr>
        </p:nvSpPr>
        <p:spPr>
          <a:xfrm>
            <a:off x="4038600" y="6266742"/>
            <a:ext cx="4114800" cy="252000"/>
          </a:xfrm>
          <a:prstGeom prst="rect">
            <a:avLst/>
          </a:prstGeom>
        </p:spPr>
        <p:txBody>
          <a:bodyPr vert="horz" lIns="91440" tIns="45720" rIns="91440" bIns="45720" rtlCol="0" anchor="ctr"/>
          <a:lstStyle>
            <a:lvl1pPr marL="0" algn="ctr" defTabSz="457200" rtl="0" eaLnBrk="1" latinLnBrk="0" hangingPunct="1">
              <a:defRPr lang="en-GB" sz="900" kern="1200" dirty="0">
                <a:solidFill>
                  <a:schemeClr val="bg2"/>
                </a:solidFill>
                <a:latin typeface="+mn-lt"/>
                <a:ea typeface="+mn-ea"/>
                <a:cs typeface="+mn-cs"/>
              </a:defRPr>
            </a:lvl1pPr>
          </a:lstStyle>
          <a:p>
            <a:endParaRPr lang="en-GB"/>
          </a:p>
        </p:txBody>
      </p:sp>
      <p:cxnSp>
        <p:nvCxnSpPr>
          <p:cNvPr id="9" name="Straight Connector 8">
            <a:extLst>
              <a:ext uri="{FF2B5EF4-FFF2-40B4-BE49-F238E27FC236}">
                <a16:creationId xmlns:a16="http://schemas.microsoft.com/office/drawing/2014/main" xmlns="" id="{CF880056-3B24-41B3-9363-0A3DC69ED3FF}"/>
              </a:ext>
            </a:extLst>
          </p:cNvPr>
          <p:cNvCxnSpPr>
            <a:cxnSpLocks/>
          </p:cNvCxnSpPr>
          <p:nvPr userDrawn="1"/>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281D5000-F3C4-4E8B-A252-4F21D655EDA7}"/>
              </a:ext>
            </a:extLst>
          </p:cNvPr>
          <p:cNvCxnSpPr>
            <a:cxnSpLocks/>
          </p:cNvCxnSpPr>
          <p:nvPr userDrawn="1"/>
        </p:nvCxnSpPr>
        <p:spPr>
          <a:xfrm flipV="1">
            <a:off x="263169" y="443346"/>
            <a:ext cx="0" cy="6106896"/>
          </a:xfrm>
          <a:prstGeom prst="line">
            <a:avLst/>
          </a:prstGeom>
          <a:ln w="38100" cmpd="sng">
            <a:solidFill>
              <a:srgbClr val="E4610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C4CE91C1-3C95-4301-A224-AAE8871D4D6A}"/>
              </a:ext>
            </a:extLst>
          </p:cNvPr>
          <p:cNvCxnSpPr>
            <a:cxnSpLocks/>
          </p:cNvCxnSpPr>
          <p:nvPr userDrawn="1"/>
        </p:nvCxnSpPr>
        <p:spPr>
          <a:xfrm>
            <a:off x="254794" y="443345"/>
            <a:ext cx="945308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4DCA45E8-2395-41C0-B2D9-3375F87B13FA}"/>
              </a:ext>
            </a:extLst>
          </p:cNvPr>
          <p:cNvCxnSpPr>
            <a:cxnSpLocks/>
          </p:cNvCxnSpPr>
          <p:nvPr userDrawn="1"/>
        </p:nvCxnSpPr>
        <p:spPr>
          <a:xfrm flipV="1">
            <a:off x="11936933" y="845820"/>
            <a:ext cx="0" cy="5694897"/>
          </a:xfrm>
          <a:prstGeom prst="line">
            <a:avLst/>
          </a:prstGeom>
          <a:ln w="38100" cmpd="sng">
            <a:solidFill>
              <a:srgbClr val="E4610F"/>
            </a:solidFill>
            <a:headEnd type="none"/>
            <a:tailEnd type="none"/>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xmlns="" id="{8D5FA88B-96FA-4523-8041-CB3C013B63A1}"/>
              </a:ext>
            </a:extLst>
          </p:cNvPr>
          <p:cNvGrpSpPr/>
          <p:nvPr userDrawn="1"/>
        </p:nvGrpSpPr>
        <p:grpSpPr>
          <a:xfrm>
            <a:off x="8986016" y="209560"/>
            <a:ext cx="3158369" cy="636260"/>
            <a:chOff x="8986016" y="209560"/>
            <a:chExt cx="3158369" cy="636260"/>
          </a:xfrm>
        </p:grpSpPr>
        <p:sp>
          <p:nvSpPr>
            <p:cNvPr id="19" name="Rectangle 18">
              <a:extLst>
                <a:ext uri="{FF2B5EF4-FFF2-40B4-BE49-F238E27FC236}">
                  <a16:creationId xmlns:a16="http://schemas.microsoft.com/office/drawing/2014/main" xmlns="" id="{EAD35951-BFEF-4394-8A0C-86EC415E1843}"/>
                </a:ext>
              </a:extLst>
            </p:cNvPr>
            <p:cNvSpPr/>
            <p:nvPr userDrawn="1"/>
          </p:nvSpPr>
          <p:spPr>
            <a:xfrm>
              <a:off x="11604636" y="209560"/>
              <a:ext cx="539749" cy="636260"/>
            </a:xfrm>
            <a:prstGeom prst="rect">
              <a:avLst/>
            </a:prstGeom>
            <a:solidFill>
              <a:srgbClr val="FFFFFF"/>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1C129BC-8AC7-4BBF-9CBF-5D3456EEB0C7}"/>
                </a:ext>
              </a:extLst>
            </p:cNvPr>
            <p:cNvPicPr>
              <a:picLocks noChangeAspect="1"/>
            </p:cNvPicPr>
            <p:nvPr userDrawn="1"/>
          </p:nvPicPr>
          <p:blipFill>
            <a:blip r:embed="rId20"/>
            <a:stretch>
              <a:fillRect/>
            </a:stretch>
          </p:blipFill>
          <p:spPr>
            <a:xfrm>
              <a:off x="8986016" y="287925"/>
              <a:ext cx="2931115" cy="310840"/>
            </a:xfrm>
            <a:prstGeom prst="rect">
              <a:avLst/>
            </a:prstGeom>
          </p:spPr>
        </p:pic>
      </p:grpSp>
      <p:grpSp>
        <p:nvGrpSpPr>
          <p:cNvPr id="8" name="Group 7">
            <a:extLst>
              <a:ext uri="{FF2B5EF4-FFF2-40B4-BE49-F238E27FC236}">
                <a16:creationId xmlns:a16="http://schemas.microsoft.com/office/drawing/2014/main" xmlns="" id="{EA6C0D6F-0FB2-46C8-BA70-1FECDDC916C9}"/>
              </a:ext>
            </a:extLst>
          </p:cNvPr>
          <p:cNvGrpSpPr/>
          <p:nvPr userDrawn="1"/>
        </p:nvGrpSpPr>
        <p:grpSpPr>
          <a:xfrm>
            <a:off x="465587" y="0"/>
            <a:ext cx="1804417" cy="976220"/>
            <a:chOff x="465587" y="0"/>
            <a:chExt cx="1804417" cy="976220"/>
          </a:xfrm>
        </p:grpSpPr>
        <p:sp>
          <p:nvSpPr>
            <p:cNvPr id="3" name="Rectangle 2">
              <a:extLst>
                <a:ext uri="{FF2B5EF4-FFF2-40B4-BE49-F238E27FC236}">
                  <a16:creationId xmlns:a16="http://schemas.microsoft.com/office/drawing/2014/main" xmlns="" id="{D862E3B6-44F8-4AB2-9151-3CD71BB4D957}"/>
                </a:ext>
              </a:extLst>
            </p:cNvPr>
            <p:cNvSpPr/>
            <p:nvPr userDrawn="1"/>
          </p:nvSpPr>
          <p:spPr>
            <a:xfrm>
              <a:off x="626865" y="287925"/>
              <a:ext cx="1643139" cy="31084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B8C73694-0147-46CA-A2AE-6F42EDD09773}"/>
                </a:ext>
              </a:extLst>
            </p:cNvPr>
            <p:cNvGrpSpPr>
              <a:grpSpLocks noChangeAspect="1"/>
            </p:cNvGrpSpPr>
            <p:nvPr userDrawn="1"/>
          </p:nvGrpSpPr>
          <p:grpSpPr>
            <a:xfrm>
              <a:off x="465587" y="0"/>
              <a:ext cx="1804417" cy="976220"/>
              <a:chOff x="614026" y="561109"/>
              <a:chExt cx="2438402" cy="1319213"/>
            </a:xfrm>
          </p:grpSpPr>
          <p:pic>
            <p:nvPicPr>
              <p:cNvPr id="17" name="Picture 5" descr="A close up of a sign&#10;&#10;Description automatically generated">
                <a:extLst>
                  <a:ext uri="{FF2B5EF4-FFF2-40B4-BE49-F238E27FC236}">
                    <a16:creationId xmlns:a16="http://schemas.microsoft.com/office/drawing/2014/main" xmlns="" id="{D3C273AA-7CF8-4AC4-8643-FEB228DFAB8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4026" y="700809"/>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A close up of a logo&#10;&#10;Description automatically generated">
                <a:extLst>
                  <a:ext uri="{FF2B5EF4-FFF2-40B4-BE49-F238E27FC236}">
                    <a16:creationId xmlns:a16="http://schemas.microsoft.com/office/drawing/2014/main" xmlns="" id="{BB392CE4-239D-4DFE-99E7-5B77410AC2F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44302" y="561109"/>
                <a:ext cx="1508126" cy="131921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0" name="Group 29">
            <a:extLst>
              <a:ext uri="{FF2B5EF4-FFF2-40B4-BE49-F238E27FC236}">
                <a16:creationId xmlns:a16="http://schemas.microsoft.com/office/drawing/2014/main" xmlns="" id="{01284B70-7A55-4224-BB55-E94F8B0A1638}"/>
              </a:ext>
            </a:extLst>
          </p:cNvPr>
          <p:cNvGrpSpPr/>
          <p:nvPr userDrawn="1"/>
        </p:nvGrpSpPr>
        <p:grpSpPr>
          <a:xfrm>
            <a:off x="8986016" y="209559"/>
            <a:ext cx="3158369" cy="636260"/>
            <a:chOff x="8986016" y="209560"/>
            <a:chExt cx="3158369" cy="636260"/>
          </a:xfrm>
        </p:grpSpPr>
        <p:sp>
          <p:nvSpPr>
            <p:cNvPr id="31" name="Rectangle 30">
              <a:extLst>
                <a:ext uri="{FF2B5EF4-FFF2-40B4-BE49-F238E27FC236}">
                  <a16:creationId xmlns:a16="http://schemas.microsoft.com/office/drawing/2014/main" xmlns="" id="{C62E8608-8E32-491B-87B2-EF6D39F5DB62}"/>
                </a:ext>
              </a:extLst>
            </p:cNvPr>
            <p:cNvSpPr/>
            <p:nvPr userDrawn="1"/>
          </p:nvSpPr>
          <p:spPr>
            <a:xfrm>
              <a:off x="11604636" y="209560"/>
              <a:ext cx="539749" cy="636260"/>
            </a:xfrm>
            <a:prstGeom prst="rect">
              <a:avLst/>
            </a:prstGeom>
            <a:solidFill>
              <a:srgbClr val="FFFFFF"/>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xmlns="" id="{3AF90A7E-0C45-4271-8F6C-890749F36037}"/>
                </a:ext>
              </a:extLst>
            </p:cNvPr>
            <p:cNvPicPr>
              <a:picLocks noChangeAspect="1"/>
            </p:cNvPicPr>
            <p:nvPr userDrawn="1"/>
          </p:nvPicPr>
          <p:blipFill>
            <a:blip r:embed="rId20"/>
            <a:stretch>
              <a:fillRect/>
            </a:stretch>
          </p:blipFill>
          <p:spPr>
            <a:xfrm>
              <a:off x="8986016" y="287925"/>
              <a:ext cx="2931115" cy="310840"/>
            </a:xfrm>
            <a:prstGeom prst="rect">
              <a:avLst/>
            </a:prstGeom>
          </p:spPr>
        </p:pic>
      </p:grpSp>
      <p:grpSp>
        <p:nvGrpSpPr>
          <p:cNvPr id="33" name="Group 32">
            <a:extLst>
              <a:ext uri="{FF2B5EF4-FFF2-40B4-BE49-F238E27FC236}">
                <a16:creationId xmlns:a16="http://schemas.microsoft.com/office/drawing/2014/main" xmlns="" id="{33FFDB68-FB16-4975-88ED-291249D37F26}"/>
              </a:ext>
            </a:extLst>
          </p:cNvPr>
          <p:cNvGrpSpPr/>
          <p:nvPr userDrawn="1"/>
        </p:nvGrpSpPr>
        <p:grpSpPr>
          <a:xfrm>
            <a:off x="465587" y="-1"/>
            <a:ext cx="1804417" cy="976220"/>
            <a:chOff x="465587" y="0"/>
            <a:chExt cx="1804417" cy="976220"/>
          </a:xfrm>
        </p:grpSpPr>
        <p:sp>
          <p:nvSpPr>
            <p:cNvPr id="34" name="Rectangle 33">
              <a:extLst>
                <a:ext uri="{FF2B5EF4-FFF2-40B4-BE49-F238E27FC236}">
                  <a16:creationId xmlns:a16="http://schemas.microsoft.com/office/drawing/2014/main" xmlns="" id="{9D095047-852B-4815-8CD2-DEA82B83C877}"/>
                </a:ext>
              </a:extLst>
            </p:cNvPr>
            <p:cNvSpPr/>
            <p:nvPr userDrawn="1"/>
          </p:nvSpPr>
          <p:spPr>
            <a:xfrm>
              <a:off x="626865" y="287925"/>
              <a:ext cx="1643139" cy="31084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xmlns="" id="{8313D06B-5333-4644-ACFF-1166421DFE5D}"/>
                </a:ext>
              </a:extLst>
            </p:cNvPr>
            <p:cNvGrpSpPr>
              <a:grpSpLocks noChangeAspect="1"/>
            </p:cNvGrpSpPr>
            <p:nvPr userDrawn="1"/>
          </p:nvGrpSpPr>
          <p:grpSpPr>
            <a:xfrm>
              <a:off x="465587" y="0"/>
              <a:ext cx="1804417" cy="976220"/>
              <a:chOff x="614026" y="561109"/>
              <a:chExt cx="2438402" cy="1319213"/>
            </a:xfrm>
          </p:grpSpPr>
          <p:pic>
            <p:nvPicPr>
              <p:cNvPr id="36" name="Picture 5" descr="A close up of a sign&#10;&#10;Description automatically generated">
                <a:extLst>
                  <a:ext uri="{FF2B5EF4-FFF2-40B4-BE49-F238E27FC236}">
                    <a16:creationId xmlns:a16="http://schemas.microsoft.com/office/drawing/2014/main" xmlns="" id="{8727E7FF-CF7F-4EE4-99C4-1E21F7A962E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4026" y="700809"/>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A close up of a logo&#10;&#10;Description automatically generated">
                <a:extLst>
                  <a:ext uri="{FF2B5EF4-FFF2-40B4-BE49-F238E27FC236}">
                    <a16:creationId xmlns:a16="http://schemas.microsoft.com/office/drawing/2014/main" xmlns="" id="{32EB46DE-3D2D-4238-A160-5FE064321B7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44302" y="561109"/>
                <a:ext cx="1508126" cy="131921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6810528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Lst>
  <p:hf sldNum="0" hdr="0" ft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600"/>
        </a:spcBef>
        <a:spcAft>
          <a:spcPts val="1200"/>
        </a:spcAft>
        <a:buClr>
          <a:schemeClr val="accent1"/>
        </a:buClr>
        <a:buFont typeface="Arial" panose="020B0604020202020204" pitchFamily="34" charset="0"/>
        <a:buNone/>
        <a:defRPr sz="2400" kern="1200">
          <a:solidFill>
            <a:schemeClr val="tx1"/>
          </a:solidFill>
          <a:latin typeface="+mn-lt"/>
          <a:ea typeface="+mn-ea"/>
          <a:cs typeface="+mn-cs"/>
        </a:defRPr>
      </a:lvl1pPr>
      <a:lvl2pPr marL="269875"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400" kern="1200" dirty="0" smtClean="0">
          <a:solidFill>
            <a:schemeClr val="tx1"/>
          </a:solidFill>
          <a:latin typeface="+mn-lt"/>
          <a:ea typeface="+mn-ea"/>
          <a:cs typeface="+mn-cs"/>
        </a:defRPr>
      </a:lvl2pPr>
      <a:lvl3pPr marL="538163"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3pPr>
      <a:lvl4pPr marL="808038" indent="-269875" algn="l" defTabSz="914400" rtl="0" eaLnBrk="1" latinLnBrk="0" hangingPunct="1">
        <a:lnSpc>
          <a:spcPct val="90000"/>
        </a:lnSpc>
        <a:spcBef>
          <a:spcPts val="300"/>
        </a:spcBef>
        <a:spcAft>
          <a:spcPts val="600"/>
        </a:spcAft>
        <a:buClr>
          <a:schemeClr val="accent1"/>
        </a:buClr>
        <a:buFont typeface="Arial" panose="020B0604020202020204" pitchFamily="34" charset="0"/>
        <a:buChar char="•"/>
        <a:tabLst>
          <a:tab pos="808038" algn="l"/>
        </a:tabLst>
        <a:defRPr lang="en-US" sz="1800" kern="1200" dirty="0">
          <a:solidFill>
            <a:schemeClr val="tx1"/>
          </a:solidFill>
          <a:latin typeface="+mn-lt"/>
          <a:ea typeface="+mn-ea"/>
          <a:cs typeface="+mn-cs"/>
        </a:defRPr>
      </a:lvl4pPr>
      <a:lvl5pPr marL="1076325" indent="-268288" algn="l" defTabSz="914400" rtl="0" eaLnBrk="1" latinLnBrk="0" hangingPunct="1">
        <a:lnSpc>
          <a:spcPct val="90000"/>
        </a:lnSpc>
        <a:spcBef>
          <a:spcPts val="30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566">
          <p15:clr>
            <a:srgbClr val="C35EA4"/>
          </p15:clr>
        </p15:guide>
        <p15:guide id="1" pos="452">
          <p15:clr>
            <a:srgbClr val="F26B43"/>
          </p15:clr>
        </p15:guide>
        <p15:guide id="2" pos="1404">
          <p15:clr>
            <a:srgbClr val="F26B43"/>
          </p15:clr>
        </p15:guide>
        <p15:guide id="3" pos="1616">
          <p15:clr>
            <a:srgbClr val="F26B43"/>
          </p15:clr>
        </p15:guide>
        <p15:guide id="4" pos="2571">
          <p15:clr>
            <a:srgbClr val="F26B43"/>
          </p15:clr>
        </p15:guide>
        <p15:guide id="5" pos="2780">
          <p15:clr>
            <a:srgbClr val="F26B43"/>
          </p15:clr>
        </p15:guide>
        <p15:guide id="6" pos="3735">
          <p15:clr>
            <a:srgbClr val="F26B43"/>
          </p15:clr>
        </p15:guide>
        <p15:guide id="7" pos="3944">
          <p15:clr>
            <a:srgbClr val="F26B43"/>
          </p15:clr>
        </p15:guide>
        <p15:guide id="8" pos="4896">
          <p15:clr>
            <a:srgbClr val="F26B43"/>
          </p15:clr>
        </p15:guide>
        <p15:guide id="9" pos="5108">
          <p15:clr>
            <a:srgbClr val="F26B43"/>
          </p15:clr>
        </p15:guide>
        <p15:guide id="10" pos="6060">
          <p15:clr>
            <a:srgbClr val="F26B43"/>
          </p15:clr>
        </p15:guide>
        <p15:guide id="11" pos="6275">
          <p15:clr>
            <a:srgbClr val="F26B43"/>
          </p15:clr>
        </p15:guide>
        <p15:guide id="12" pos="7219">
          <p15:clr>
            <a:srgbClr val="F26B43"/>
          </p15:clr>
        </p15:guide>
        <p15:guide id="13" orient="horz" pos="1593">
          <p15:clr>
            <a:srgbClr val="F26B43"/>
          </p15:clr>
        </p15:guide>
        <p15:guide id="14" orient="horz" pos="1802">
          <p15:clr>
            <a:srgbClr val="F26B43"/>
          </p15:clr>
        </p15:guide>
        <p15:guide id="15" orient="horz" pos="2811">
          <p15:clr>
            <a:srgbClr val="F26B43"/>
          </p15:clr>
        </p15:guide>
        <p15:guide id="16" orient="horz" pos="2970">
          <p15:clr>
            <a:srgbClr val="F26B43"/>
          </p15:clr>
        </p15:guide>
        <p15:guide id="17" orient="horz" pos="3974">
          <p15:clr>
            <a:srgbClr val="F26B43"/>
          </p15:clr>
        </p15:guide>
        <p15:guide id="18" orient="horz" pos="6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epa.gov/sites/production/files/2019-07/documents/baseline_information_malevolent_acts_508_072519.pdf#page=28" TargetMode="External"/><Relationship Id="rId1" Type="http://schemas.openxmlformats.org/officeDocument/2006/relationships/slideLayout" Target="../slideLayouts/slideLayout19.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awwa.org/Home/ct/355c7f2c08d13c471620938138568dad56dc3c5c47b36fda6b1473bb445eb1ac4b352772ba0266ea7229b9124c9628a842fe08a066809e03a2e337ef2e7971f9" TargetMode="External"/><Relationship Id="rId7" Type="http://schemas.openxmlformats.org/officeDocument/2006/relationships/hyperlink" Target="https://www.us-cert.gov/ics" TargetMode="External"/><Relationship Id="rId2" Type="http://schemas.openxmlformats.org/officeDocument/2006/relationships/image" Target="../media/image27.jpeg"/><Relationship Id="rId1" Type="http://schemas.openxmlformats.org/officeDocument/2006/relationships/slideLayout" Target="../slideLayouts/slideLayout21.xml"/><Relationship Id="rId6" Type="http://schemas.openxmlformats.org/officeDocument/2006/relationships/hyperlink" Target="https://www.waterisac.org/" TargetMode="External"/><Relationship Id="rId5" Type="http://schemas.openxmlformats.org/officeDocument/2006/relationships/hyperlink" Target="https://www.awwa.org/Resources-Tools/Resource-Topics/Risk-Resilience/Cybersecurity-Guidance" TargetMode="External"/><Relationship Id="rId4" Type="http://schemas.openxmlformats.org/officeDocument/2006/relationships/hyperlink" Target="https://www.waterisac.org/system/files/articles/AWWACybersecurityRiskandResponsibility.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3.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theregister.co.uk/2016/03/24/water_utility_hacked/" TargetMode="External"/><Relationship Id="rId7" Type="http://schemas.openxmlformats.org/officeDocument/2006/relationships/hyperlink" Target="https://www.nytimes.com/2019/06/19/us/florida-riviera-beach-hacking-ransom.html" TargetMode="External"/><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hyperlink" Target="https://www.jdnews.com/news/20181015/onwasa-hackers-targeted-water-utility"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www.sun-sentinel.com/local/broward/margate/fl-sb-margate-water-billing-secret-service-20170824-stor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www.epa.gov/sites/production/files/2019-07/documents/baseline_information_malevolent_acts_508_072519.pdf#page=2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sites/production/files/2019-07/documents/baseline_information_malevolent_acts_508_072519.pdf#page=28" TargetMode="External"/><Relationship Id="rId2" Type="http://schemas.openxmlformats.org/officeDocument/2006/relationships/chart" Target="../charts/chart4.xml"/><Relationship Id="rId1" Type="http://schemas.openxmlformats.org/officeDocument/2006/relationships/slideLayout" Target="../slideLayouts/slideLayout19.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city at sunset&#10;&#10;Description automatically generated">
            <a:extLst>
              <a:ext uri="{FF2B5EF4-FFF2-40B4-BE49-F238E27FC236}">
                <a16:creationId xmlns:a16="http://schemas.microsoft.com/office/drawing/2014/main" xmlns="" id="{22BAEA1E-D534-4E2D-87DF-5B606C04D2B3}"/>
              </a:ext>
            </a:extLst>
          </p:cNvPr>
          <p:cNvPicPr>
            <a:picLocks noChangeAspect="1"/>
          </p:cNvPicPr>
          <p:nvPr/>
        </p:nvPicPr>
        <p:blipFill rotWithShape="1">
          <a:blip r:embed="rId3"/>
          <a:srcRect t="4153" b="5600"/>
          <a:stretch/>
        </p:blipFill>
        <p:spPr>
          <a:xfrm>
            <a:off x="0" y="-111760"/>
            <a:ext cx="12192000" cy="6969760"/>
          </a:xfrm>
          <a:prstGeom prst="rect">
            <a:avLst/>
          </a:prstGeom>
        </p:spPr>
      </p:pic>
      <p:sp>
        <p:nvSpPr>
          <p:cNvPr id="2" name="Rectangle 1">
            <a:extLst>
              <a:ext uri="{FF2B5EF4-FFF2-40B4-BE49-F238E27FC236}">
                <a16:creationId xmlns:a16="http://schemas.microsoft.com/office/drawing/2014/main" xmlns="" id="{1DBFF368-23B1-4D12-AA2C-5781954BF2A5}"/>
              </a:ext>
            </a:extLst>
          </p:cNvPr>
          <p:cNvSpPr/>
          <p:nvPr/>
        </p:nvSpPr>
        <p:spPr>
          <a:xfrm>
            <a:off x="-23032" y="-111760"/>
            <a:ext cx="12238063" cy="6859174"/>
          </a:xfrm>
          <a:prstGeom prst="rect">
            <a:avLst/>
          </a:prstGeom>
          <a:gradFill>
            <a:gsLst>
              <a:gs pos="21000">
                <a:schemeClr val="bg1"/>
              </a:gs>
              <a:gs pos="100000">
                <a:schemeClr val="bg1">
                  <a:alpha val="0"/>
                </a:schemeClr>
              </a:gs>
            </a:gsLst>
            <a:lin ang="5400000" scaled="1"/>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92570A85-2132-40AF-AC43-98B8A60BB215}"/>
              </a:ext>
            </a:extLst>
          </p:cNvPr>
          <p:cNvSpPr/>
          <p:nvPr/>
        </p:nvSpPr>
        <p:spPr>
          <a:xfrm>
            <a:off x="-10161" y="2087912"/>
            <a:ext cx="12284119" cy="1952622"/>
          </a:xfrm>
          <a:prstGeom prst="rect">
            <a:avLst/>
          </a:prstGeom>
          <a:solidFill>
            <a:srgbClr val="002060">
              <a:alpha val="82000"/>
            </a:srgb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357C5B3E-7D61-4438-A462-06640128EF9E}"/>
              </a:ext>
            </a:extLst>
          </p:cNvPr>
          <p:cNvGrpSpPr/>
          <p:nvPr/>
        </p:nvGrpSpPr>
        <p:grpSpPr>
          <a:xfrm>
            <a:off x="438501" y="2403575"/>
            <a:ext cx="11468709" cy="1611454"/>
            <a:chOff x="763013" y="2574310"/>
            <a:chExt cx="11144198" cy="1611454"/>
          </a:xfrm>
        </p:grpSpPr>
        <p:sp>
          <p:nvSpPr>
            <p:cNvPr id="6" name="TextBox 5">
              <a:extLst>
                <a:ext uri="{FF2B5EF4-FFF2-40B4-BE49-F238E27FC236}">
                  <a16:creationId xmlns:a16="http://schemas.microsoft.com/office/drawing/2014/main" xmlns="" id="{013E798D-F203-4B29-B763-F4434F939FC5}"/>
                </a:ext>
              </a:extLst>
            </p:cNvPr>
            <p:cNvSpPr txBox="1"/>
            <p:nvPr/>
          </p:nvSpPr>
          <p:spPr>
            <a:xfrm>
              <a:off x="763013" y="2574310"/>
              <a:ext cx="11144198" cy="1015663"/>
            </a:xfrm>
            <a:prstGeom prst="rect">
              <a:avLst/>
            </a:prstGeom>
            <a:noFill/>
          </p:spPr>
          <p:txBody>
            <a:bodyPr wrap="square" lIns="0" rtlCol="0" anchor="ctr">
              <a:spAutoFit/>
            </a:bodyPr>
            <a:lstStyle/>
            <a:p>
              <a:pPr>
                <a:lnSpc>
                  <a:spcPts val="3600"/>
                </a:lnSpc>
              </a:pPr>
              <a:r>
                <a:rPr lang="en-US" sz="3400" b="1" dirty="0">
                  <a:solidFill>
                    <a:srgbClr val="EE6C25"/>
                  </a:solidFill>
                  <a:latin typeface="+mj-lt"/>
                  <a:cs typeface="Arial"/>
                </a:rPr>
                <a:t>Urban Water Institute</a:t>
              </a:r>
              <a:endParaRPr lang="en-US" sz="3400" dirty="0">
                <a:solidFill>
                  <a:schemeClr val="bg2"/>
                </a:solidFill>
                <a:highlight>
                  <a:srgbClr val="FFFF00"/>
                </a:highlight>
                <a:latin typeface="+mj-lt"/>
                <a:cs typeface="Arial"/>
              </a:endParaRPr>
            </a:p>
            <a:p>
              <a:pPr>
                <a:lnSpc>
                  <a:spcPts val="3600"/>
                </a:lnSpc>
              </a:pPr>
              <a:r>
                <a:rPr lang="en-US" sz="3400" b="1">
                  <a:solidFill>
                    <a:schemeClr val="bg1"/>
                  </a:solidFill>
                  <a:latin typeface="+mj-lt"/>
                </a:rPr>
                <a:t>Road to Achieving </a:t>
              </a:r>
              <a:r>
                <a:rPr lang="en-US" sz="3400" b="1" dirty="0">
                  <a:solidFill>
                    <a:schemeClr val="bg1"/>
                  </a:solidFill>
                  <a:latin typeface="+mj-lt"/>
                </a:rPr>
                <a:t>Cybersecurity for Water Agencies</a:t>
              </a:r>
            </a:p>
          </p:txBody>
        </p:sp>
        <p:sp>
          <p:nvSpPr>
            <p:cNvPr id="20" name="Rectangle 19">
              <a:extLst>
                <a:ext uri="{FF2B5EF4-FFF2-40B4-BE49-F238E27FC236}">
                  <a16:creationId xmlns:a16="http://schemas.microsoft.com/office/drawing/2014/main" xmlns="" id="{521300A8-9A7A-4E33-9661-3C6A89BE78E8}"/>
                </a:ext>
              </a:extLst>
            </p:cNvPr>
            <p:cNvSpPr/>
            <p:nvPr/>
          </p:nvSpPr>
          <p:spPr>
            <a:xfrm>
              <a:off x="870037" y="3662544"/>
              <a:ext cx="10624520" cy="523220"/>
            </a:xfrm>
            <a:prstGeom prst="rect">
              <a:avLst/>
            </a:prstGeom>
          </p:spPr>
          <p:txBody>
            <a:bodyPr wrap="square" anchor="t">
              <a:spAutoFit/>
            </a:bodyPr>
            <a:lstStyle/>
            <a:p>
              <a:pPr algn="r"/>
              <a:r>
                <a:rPr lang="en-PH" sz="2800" dirty="0">
                  <a:solidFill>
                    <a:schemeClr val="bg1"/>
                  </a:solidFill>
                  <a:latin typeface="Arial"/>
                  <a:cs typeface="Arial"/>
                </a:rPr>
                <a:t>September 8, 2021</a:t>
              </a:r>
            </a:p>
          </p:txBody>
        </p:sp>
      </p:grpSp>
      <p:cxnSp>
        <p:nvCxnSpPr>
          <p:cNvPr id="15" name="Straight Connector 14">
            <a:extLst>
              <a:ext uri="{FF2B5EF4-FFF2-40B4-BE49-F238E27FC236}">
                <a16:creationId xmlns:a16="http://schemas.microsoft.com/office/drawing/2014/main" xmlns="" id="{9EB61496-EC97-4477-B1C8-C98C8FA83B1A}"/>
              </a:ext>
            </a:extLst>
          </p:cNvPr>
          <p:cNvCxnSpPr>
            <a:cxnSpLocks/>
          </p:cNvCxnSpPr>
          <p:nvPr/>
        </p:nvCxnSpPr>
        <p:spPr>
          <a:xfrm>
            <a:off x="254794" y="6540717"/>
            <a:ext cx="1168955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211F648E-4F50-4EC9-9A5A-39E1AEA847B9}"/>
              </a:ext>
            </a:extLst>
          </p:cNvPr>
          <p:cNvCxnSpPr>
            <a:cxnSpLocks/>
          </p:cNvCxnSpPr>
          <p:nvPr/>
        </p:nvCxnSpPr>
        <p:spPr>
          <a:xfrm flipV="1">
            <a:off x="274320" y="443346"/>
            <a:ext cx="0" cy="6106896"/>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EAA02D82-FCCD-489F-A722-FE90E0AB03E6}"/>
              </a:ext>
            </a:extLst>
          </p:cNvPr>
          <p:cNvCxnSpPr>
            <a:cxnSpLocks/>
          </p:cNvCxnSpPr>
          <p:nvPr/>
        </p:nvCxnSpPr>
        <p:spPr>
          <a:xfrm>
            <a:off x="254794" y="443345"/>
            <a:ext cx="9453086" cy="0"/>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xmlns="" id="{D3A9A50A-EE7F-4A6E-9E40-6C367EA78C6B}"/>
              </a:ext>
            </a:extLst>
          </p:cNvPr>
          <p:cNvCxnSpPr>
            <a:cxnSpLocks/>
          </p:cNvCxnSpPr>
          <p:nvPr/>
        </p:nvCxnSpPr>
        <p:spPr>
          <a:xfrm flipV="1">
            <a:off x="11925782" y="845820"/>
            <a:ext cx="0" cy="5694897"/>
          </a:xfrm>
          <a:prstGeom prst="line">
            <a:avLst/>
          </a:prstGeom>
          <a:ln w="38100"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xmlns="" id="{3C324963-68CF-41B8-B811-58A2613036E8}"/>
              </a:ext>
            </a:extLst>
          </p:cNvPr>
          <p:cNvPicPr>
            <a:picLocks noChangeAspect="1"/>
          </p:cNvPicPr>
          <p:nvPr/>
        </p:nvPicPr>
        <p:blipFill>
          <a:blip r:embed="rId4"/>
          <a:stretch>
            <a:fillRect/>
          </a:stretch>
        </p:blipFill>
        <p:spPr>
          <a:xfrm>
            <a:off x="8986016" y="287925"/>
            <a:ext cx="2931115" cy="310840"/>
          </a:xfrm>
          <a:prstGeom prst="rect">
            <a:avLst/>
          </a:prstGeom>
        </p:spPr>
      </p:pic>
      <p:pic>
        <p:nvPicPr>
          <p:cNvPr id="7" name="Picture 6" descr="Logo&#10;&#10;Description automatically generated">
            <a:extLst>
              <a:ext uri="{FF2B5EF4-FFF2-40B4-BE49-F238E27FC236}">
                <a16:creationId xmlns:a16="http://schemas.microsoft.com/office/drawing/2014/main" xmlns="" id="{3D9A7FBC-6441-4400-BA33-B529035310E7}"/>
              </a:ext>
            </a:extLst>
          </p:cNvPr>
          <p:cNvPicPr>
            <a:picLocks noChangeAspect="1"/>
          </p:cNvPicPr>
          <p:nvPr/>
        </p:nvPicPr>
        <p:blipFill>
          <a:blip r:embed="rId5"/>
          <a:stretch>
            <a:fillRect/>
          </a:stretch>
        </p:blipFill>
        <p:spPr>
          <a:xfrm>
            <a:off x="0" y="-66202"/>
            <a:ext cx="2041773" cy="2041773"/>
          </a:xfrm>
          <a:prstGeom prst="rect">
            <a:avLst/>
          </a:prstGeom>
        </p:spPr>
      </p:pic>
    </p:spTree>
    <p:extLst>
      <p:ext uri="{BB962C8B-B14F-4D97-AF65-F5344CB8AC3E}">
        <p14:creationId xmlns:p14="http://schemas.microsoft.com/office/powerpoint/2010/main" val="261659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712E55-E83D-49C4-9A24-8C3B6E8EDDB1}"/>
              </a:ext>
            </a:extLst>
          </p:cNvPr>
          <p:cNvSpPr>
            <a:spLocks noGrp="1"/>
          </p:cNvSpPr>
          <p:nvPr>
            <p:ph type="dt" sz="half" idx="10"/>
          </p:nvPr>
        </p:nvSpPr>
        <p:spPr/>
        <p:txBody>
          <a:bodyPr/>
          <a:lstStyle/>
          <a:p>
            <a:fld id="{728B004E-4B0B-4DF1-AA0F-92C7B3BE2D33}" type="datetime3">
              <a:rPr lang="en-US" smtClean="0"/>
              <a:t>7 September 2021</a:t>
            </a:fld>
            <a:endParaRPr lang="en-US"/>
          </a:p>
        </p:txBody>
      </p:sp>
      <p:sp>
        <p:nvSpPr>
          <p:cNvPr id="4" name="Slide Number Placeholder 3">
            <a:extLst>
              <a:ext uri="{FF2B5EF4-FFF2-40B4-BE49-F238E27FC236}">
                <a16:creationId xmlns:a16="http://schemas.microsoft.com/office/drawing/2014/main" xmlns="" id="{46C568A4-3F1C-42B6-8D97-D3F01079EB81}"/>
              </a:ext>
            </a:extLst>
          </p:cNvPr>
          <p:cNvSpPr>
            <a:spLocks noGrp="1"/>
          </p:cNvSpPr>
          <p:nvPr>
            <p:ph type="sldNum" sz="quarter" idx="12"/>
          </p:nvPr>
        </p:nvSpPr>
        <p:spPr/>
        <p:txBody>
          <a:bodyPr/>
          <a:lstStyle/>
          <a:p>
            <a:fld id="{2FE63AA4-120D-435A-A130-F49443AF7CBF}" type="slidenum">
              <a:rPr lang="en-US" smtClean="0"/>
              <a:pPr/>
              <a:t>10</a:t>
            </a:fld>
            <a:endParaRPr lang="en-US"/>
          </a:p>
        </p:txBody>
      </p:sp>
      <p:sp>
        <p:nvSpPr>
          <p:cNvPr id="5" name="Title 4">
            <a:extLst>
              <a:ext uri="{FF2B5EF4-FFF2-40B4-BE49-F238E27FC236}">
                <a16:creationId xmlns:a16="http://schemas.microsoft.com/office/drawing/2014/main" xmlns="" id="{4F6A773C-CE2F-4E94-B917-9FB427A5913F}"/>
              </a:ext>
            </a:extLst>
          </p:cNvPr>
          <p:cNvSpPr>
            <a:spLocks noGrp="1"/>
          </p:cNvSpPr>
          <p:nvPr>
            <p:ph type="title"/>
          </p:nvPr>
        </p:nvSpPr>
        <p:spPr/>
        <p:txBody>
          <a:bodyPr/>
          <a:lstStyle/>
          <a:p>
            <a:r>
              <a:rPr lang="en-US"/>
              <a:t>USEPA Guidance on Cyber Attacks</a:t>
            </a:r>
          </a:p>
        </p:txBody>
      </p:sp>
      <p:sp>
        <p:nvSpPr>
          <p:cNvPr id="6" name="Text Placeholder 5">
            <a:extLst>
              <a:ext uri="{FF2B5EF4-FFF2-40B4-BE49-F238E27FC236}">
                <a16:creationId xmlns:a16="http://schemas.microsoft.com/office/drawing/2014/main" xmlns="" id="{17EEA4E3-FADB-48D8-A0DD-20375F746E88}"/>
              </a:ext>
            </a:extLst>
          </p:cNvPr>
          <p:cNvSpPr>
            <a:spLocks noGrp="1"/>
          </p:cNvSpPr>
          <p:nvPr>
            <p:ph type="body" sz="quarter" idx="14"/>
          </p:nvPr>
        </p:nvSpPr>
        <p:spPr>
          <a:xfrm>
            <a:off x="457200" y="2962275"/>
            <a:ext cx="3366655" cy="2295525"/>
          </a:xfrm>
        </p:spPr>
        <p:txBody>
          <a:bodyPr/>
          <a:lstStyle/>
          <a:p>
            <a:r>
              <a:rPr lang="en-US" b="1"/>
              <a:t>Threat Likelihood Values</a:t>
            </a:r>
          </a:p>
          <a:p>
            <a:r>
              <a:rPr lang="en-US" i="1"/>
              <a:t>These values will represent the adjusted Threat Likelihoods. </a:t>
            </a:r>
          </a:p>
          <a:p>
            <a:endParaRPr lang="en-US" i="1"/>
          </a:p>
          <a:p>
            <a:r>
              <a:rPr lang="en-US" i="1"/>
              <a:t>*Contrary to the default USEPA Guidance, the likelihoods for Insider events has been decreased by 10% due to the population of adversaries that could be a threat. </a:t>
            </a:r>
          </a:p>
        </p:txBody>
      </p:sp>
      <p:pic>
        <p:nvPicPr>
          <p:cNvPr id="14" name="Graphic 13" descr="Link with solid fill">
            <a:hlinkClick r:id="rId2"/>
            <a:extLst>
              <a:ext uri="{FF2B5EF4-FFF2-40B4-BE49-F238E27FC236}">
                <a16:creationId xmlns:a16="http://schemas.microsoft.com/office/drawing/2014/main" xmlns="" id="{BD72A322-3CA2-4C5B-A3B6-4E22D67A708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5400000">
            <a:off x="0" y="6081137"/>
            <a:ext cx="742949" cy="742949"/>
          </a:xfrm>
          <a:prstGeom prst="rect">
            <a:avLst/>
          </a:prstGeom>
        </p:spPr>
      </p:pic>
      <p:graphicFrame>
        <p:nvGraphicFramePr>
          <p:cNvPr id="8" name="Table 6">
            <a:extLst>
              <a:ext uri="{FF2B5EF4-FFF2-40B4-BE49-F238E27FC236}">
                <a16:creationId xmlns:a16="http://schemas.microsoft.com/office/drawing/2014/main" xmlns="" id="{B17D1DE8-B36C-43CF-A1E7-BFFF0AD6E212}"/>
              </a:ext>
            </a:extLst>
          </p:cNvPr>
          <p:cNvGraphicFramePr>
            <a:graphicFrameLocks/>
          </p:cNvGraphicFramePr>
          <p:nvPr>
            <p:extLst>
              <p:ext uri="{D42A27DB-BD31-4B8C-83A1-F6EECF244321}">
                <p14:modId xmlns:p14="http://schemas.microsoft.com/office/powerpoint/2010/main" val="2427161625"/>
              </p:ext>
            </p:extLst>
          </p:nvPr>
        </p:nvGraphicFramePr>
        <p:xfrm>
          <a:off x="4131093" y="1789945"/>
          <a:ext cx="7731690" cy="2344660"/>
        </p:xfrm>
        <a:graphic>
          <a:graphicData uri="http://schemas.openxmlformats.org/drawingml/2006/table">
            <a:tbl>
              <a:tblPr firstRow="1" bandRow="1">
                <a:tableStyleId>{2D5ABB26-0587-4C30-8999-92F81FD0307C}</a:tableStyleId>
              </a:tblPr>
              <a:tblGrid>
                <a:gridCol w="1412253">
                  <a:extLst>
                    <a:ext uri="{9D8B030D-6E8A-4147-A177-3AD203B41FA5}">
                      <a16:colId xmlns:a16="http://schemas.microsoft.com/office/drawing/2014/main" xmlns="" val="2395354130"/>
                    </a:ext>
                  </a:extLst>
                </a:gridCol>
                <a:gridCol w="1561326">
                  <a:extLst>
                    <a:ext uri="{9D8B030D-6E8A-4147-A177-3AD203B41FA5}">
                      <a16:colId xmlns:a16="http://schemas.microsoft.com/office/drawing/2014/main" xmlns="" val="3855225313"/>
                    </a:ext>
                  </a:extLst>
                </a:gridCol>
                <a:gridCol w="1289724">
                  <a:extLst>
                    <a:ext uri="{9D8B030D-6E8A-4147-A177-3AD203B41FA5}">
                      <a16:colId xmlns:a16="http://schemas.microsoft.com/office/drawing/2014/main" xmlns="" val="997754382"/>
                    </a:ext>
                  </a:extLst>
                </a:gridCol>
                <a:gridCol w="1791348">
                  <a:extLst>
                    <a:ext uri="{9D8B030D-6E8A-4147-A177-3AD203B41FA5}">
                      <a16:colId xmlns:a16="http://schemas.microsoft.com/office/drawing/2014/main" xmlns="" val="3561167894"/>
                    </a:ext>
                  </a:extLst>
                </a:gridCol>
                <a:gridCol w="1677039">
                  <a:extLst>
                    <a:ext uri="{9D8B030D-6E8A-4147-A177-3AD203B41FA5}">
                      <a16:colId xmlns:a16="http://schemas.microsoft.com/office/drawing/2014/main" xmlns="" val="3136253600"/>
                    </a:ext>
                  </a:extLst>
                </a:gridCol>
              </a:tblGrid>
              <a:tr h="589328">
                <a:tc>
                  <a:txBody>
                    <a:bodyPr/>
                    <a:lstStyle/>
                    <a:p>
                      <a:pPr algn="ctr"/>
                      <a:r>
                        <a:rPr lang="en-US" b="1"/>
                        <a:t>Threat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SCADA</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IT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Enterprise Systems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Financial Systems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271678"/>
                  </a:ext>
                </a:extLst>
              </a:tr>
              <a:tr h="852290">
                <a:tc>
                  <a:txBody>
                    <a:bodyPr/>
                    <a:lstStyle/>
                    <a:p>
                      <a:pPr algn="ctr"/>
                      <a:r>
                        <a:rPr lang="en-US" b="1"/>
                        <a:t>Cyber Outsider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800"/>
                        <a:t>0.01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800"/>
                        <a:t>0.03</a:t>
                      </a:r>
                      <a:endParaRPr lang="en-US" sz="18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800"/>
                        <a:t>0.03</a:t>
                      </a:r>
                      <a:endParaRPr lang="en-US" sz="18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800"/>
                        <a:t>0.03</a:t>
                      </a:r>
                      <a:endParaRPr lang="en-US" sz="18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780628388"/>
                  </a:ext>
                </a:extLst>
              </a:tr>
              <a:tr h="852290">
                <a:tc>
                  <a:txBody>
                    <a:bodyPr/>
                    <a:lstStyle/>
                    <a:p>
                      <a:pPr algn="ctr"/>
                      <a:r>
                        <a:rPr lang="en-US" b="1"/>
                        <a:t>Cyber Insider*</a:t>
                      </a:r>
                    </a:p>
                  </a:txBody>
                  <a:tcPr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800"/>
                        <a:t>0.01</a:t>
                      </a:r>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800"/>
                        <a:t>0.03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800"/>
                        <a:t>0.03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800"/>
                        <a:t>0.03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148463682"/>
                  </a:ext>
                </a:extLst>
              </a:tr>
            </a:tbl>
          </a:graphicData>
        </a:graphic>
      </p:graphicFrame>
      <p:sp>
        <p:nvSpPr>
          <p:cNvPr id="9" name="TextBox 8">
            <a:extLst>
              <a:ext uri="{FF2B5EF4-FFF2-40B4-BE49-F238E27FC236}">
                <a16:creationId xmlns:a16="http://schemas.microsoft.com/office/drawing/2014/main" xmlns="" id="{4441CD3A-A1F5-480D-8E9F-E45259E70045}"/>
              </a:ext>
            </a:extLst>
          </p:cNvPr>
          <p:cNvSpPr txBox="1"/>
          <p:nvPr/>
        </p:nvSpPr>
        <p:spPr>
          <a:xfrm>
            <a:off x="4281922" y="4574853"/>
            <a:ext cx="7183569" cy="1486561"/>
          </a:xfrm>
          <a:prstGeom prst="rect">
            <a:avLst/>
          </a:prstGeom>
          <a:noFill/>
        </p:spPr>
        <p:txBody>
          <a:bodyPr wrap="square" rtlCol="0">
            <a:spAutoFit/>
          </a:bodyPr>
          <a:lstStyle/>
          <a:p>
            <a:pPr marL="285750" indent="-285750">
              <a:lnSpc>
                <a:spcPct val="90000"/>
              </a:lnSpc>
              <a:spcBef>
                <a:spcPts val="200"/>
              </a:spcBef>
              <a:spcAft>
                <a:spcPts val="400"/>
              </a:spcAft>
              <a:buClr>
                <a:schemeClr val="accent1"/>
              </a:buClr>
              <a:buFont typeface="Arial" panose="020B0604020202020204" pitchFamily="34" charset="0"/>
              <a:buChar char="•"/>
            </a:pPr>
            <a:r>
              <a:rPr lang="en-US" sz="2100"/>
              <a:t>How many possible intrusions are you seeing? </a:t>
            </a:r>
          </a:p>
          <a:p>
            <a:pPr marL="285750" indent="-285750">
              <a:lnSpc>
                <a:spcPct val="90000"/>
              </a:lnSpc>
              <a:spcBef>
                <a:spcPts val="200"/>
              </a:spcBef>
              <a:spcAft>
                <a:spcPts val="400"/>
              </a:spcAft>
              <a:buClr>
                <a:schemeClr val="accent1"/>
              </a:buClr>
              <a:buFont typeface="Arial" panose="020B0604020202020204" pitchFamily="34" charset="0"/>
              <a:buChar char="•"/>
            </a:pPr>
            <a:r>
              <a:rPr lang="en-US" sz="2100"/>
              <a:t>How many are credible threats? </a:t>
            </a:r>
          </a:p>
          <a:p>
            <a:pPr marL="285750" indent="-285750">
              <a:lnSpc>
                <a:spcPct val="90000"/>
              </a:lnSpc>
              <a:spcBef>
                <a:spcPts val="200"/>
              </a:spcBef>
              <a:spcAft>
                <a:spcPts val="400"/>
              </a:spcAft>
              <a:buClr>
                <a:schemeClr val="accent1"/>
              </a:buClr>
              <a:buFont typeface="Arial" panose="020B0604020202020204" pitchFamily="34" charset="0"/>
              <a:buChar char="•"/>
            </a:pPr>
            <a:r>
              <a:rPr lang="en-US" sz="2100"/>
              <a:t>Do any get through your security measures?</a:t>
            </a:r>
          </a:p>
          <a:p>
            <a:pPr marL="285750" indent="-285750">
              <a:lnSpc>
                <a:spcPct val="90000"/>
              </a:lnSpc>
              <a:spcBef>
                <a:spcPts val="200"/>
              </a:spcBef>
              <a:spcAft>
                <a:spcPts val="400"/>
              </a:spcAft>
              <a:buClr>
                <a:schemeClr val="accent1"/>
              </a:buClr>
              <a:buFont typeface="Arial" panose="020B0604020202020204" pitchFamily="34" charset="0"/>
              <a:buChar char="•"/>
            </a:pPr>
            <a:r>
              <a:rPr lang="en-US" sz="2100"/>
              <a:t>Can you track the target of intrusions?</a:t>
            </a:r>
          </a:p>
        </p:txBody>
      </p:sp>
    </p:spTree>
    <p:extLst>
      <p:ext uri="{BB962C8B-B14F-4D97-AF65-F5344CB8AC3E}">
        <p14:creationId xmlns:p14="http://schemas.microsoft.com/office/powerpoint/2010/main" val="173622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2922EF2-EA97-40D6-88AC-A779CA11C783}"/>
              </a:ext>
            </a:extLst>
          </p:cNvPr>
          <p:cNvSpPr>
            <a:spLocks noGrp="1"/>
          </p:cNvSpPr>
          <p:nvPr>
            <p:ph type="dt" sz="half" idx="10"/>
          </p:nvPr>
        </p:nvSpPr>
        <p:spPr/>
        <p:txBody>
          <a:bodyPr/>
          <a:lstStyle/>
          <a:p>
            <a:fld id="{728B004E-4B0B-4DF1-AA0F-92C7B3BE2D33}" type="datetime3">
              <a:rPr lang="en-US" smtClean="0"/>
              <a:t>7 September 2021</a:t>
            </a:fld>
            <a:endParaRPr lang="en-US"/>
          </a:p>
        </p:txBody>
      </p:sp>
      <p:sp>
        <p:nvSpPr>
          <p:cNvPr id="4" name="Slide Number Placeholder 3">
            <a:extLst>
              <a:ext uri="{FF2B5EF4-FFF2-40B4-BE49-F238E27FC236}">
                <a16:creationId xmlns:a16="http://schemas.microsoft.com/office/drawing/2014/main" xmlns="" id="{0B41DA60-0CA0-4726-AF6E-9EAE08BC9583}"/>
              </a:ext>
            </a:extLst>
          </p:cNvPr>
          <p:cNvSpPr>
            <a:spLocks noGrp="1"/>
          </p:cNvSpPr>
          <p:nvPr>
            <p:ph type="sldNum" sz="quarter" idx="12"/>
          </p:nvPr>
        </p:nvSpPr>
        <p:spPr/>
        <p:txBody>
          <a:bodyPr/>
          <a:lstStyle/>
          <a:p>
            <a:fld id="{2FE63AA4-120D-435A-A130-F49443AF7CBF}" type="slidenum">
              <a:rPr lang="en-US" smtClean="0"/>
              <a:pPr/>
              <a:t>11</a:t>
            </a:fld>
            <a:endParaRPr lang="en-US"/>
          </a:p>
        </p:txBody>
      </p:sp>
      <p:sp>
        <p:nvSpPr>
          <p:cNvPr id="5" name="Title 4">
            <a:extLst>
              <a:ext uri="{FF2B5EF4-FFF2-40B4-BE49-F238E27FC236}">
                <a16:creationId xmlns:a16="http://schemas.microsoft.com/office/drawing/2014/main" xmlns="" id="{4584A4A0-E8A3-46E6-A471-521B31F5F9B8}"/>
              </a:ext>
            </a:extLst>
          </p:cNvPr>
          <p:cNvSpPr>
            <a:spLocks noGrp="1"/>
          </p:cNvSpPr>
          <p:nvPr>
            <p:ph type="title"/>
          </p:nvPr>
        </p:nvSpPr>
        <p:spPr/>
        <p:txBody>
          <a:bodyPr/>
          <a:lstStyle/>
          <a:p>
            <a:r>
              <a:rPr lang="en-US"/>
              <a:t>AWWA Cybersecurity Tool</a:t>
            </a:r>
          </a:p>
        </p:txBody>
      </p:sp>
      <p:sp>
        <p:nvSpPr>
          <p:cNvPr id="6" name="Text Placeholder 5">
            <a:extLst>
              <a:ext uri="{FF2B5EF4-FFF2-40B4-BE49-F238E27FC236}">
                <a16:creationId xmlns:a16="http://schemas.microsoft.com/office/drawing/2014/main" xmlns="" id="{F2AAF4D1-7CC8-4EEE-AB55-257C3B9A13D4}"/>
              </a:ext>
            </a:extLst>
          </p:cNvPr>
          <p:cNvSpPr>
            <a:spLocks noGrp="1"/>
          </p:cNvSpPr>
          <p:nvPr>
            <p:ph type="body" sz="quarter" idx="14"/>
          </p:nvPr>
        </p:nvSpPr>
        <p:spPr>
          <a:xfrm>
            <a:off x="457201" y="2857500"/>
            <a:ext cx="3366655" cy="1600200"/>
          </a:xfrm>
        </p:spPr>
        <p:txBody>
          <a:bodyPr/>
          <a:lstStyle/>
          <a:p>
            <a:pPr marL="285750" indent="-285750">
              <a:buFont typeface="Arial" panose="020B0604020202020204" pitchFamily="34" charset="0"/>
              <a:buChar char="•"/>
            </a:pPr>
            <a:r>
              <a:rPr lang="en-US"/>
              <a:t>Reduce Risk through Organization, Procedures, and Technology.</a:t>
            </a:r>
          </a:p>
          <a:p>
            <a:pPr marL="285750" indent="-285750">
              <a:buFont typeface="Arial" panose="020B0604020202020204" pitchFamily="34" charset="0"/>
              <a:buChar char="•"/>
            </a:pPr>
            <a:r>
              <a:rPr lang="en-US"/>
              <a:t>Identify controls that support the implementation of cybersecurity best practices. </a:t>
            </a:r>
          </a:p>
          <a:p>
            <a:pPr marL="285750" indent="-285750">
              <a:buFont typeface="Arial" panose="020B0604020202020204" pitchFamily="34" charset="0"/>
              <a:buChar char="•"/>
            </a:pPr>
            <a:r>
              <a:rPr lang="en-US"/>
              <a:t>Reduce Risk through Organization, Procedures, and Technology.</a:t>
            </a:r>
          </a:p>
          <a:p>
            <a:pPr marL="285750" indent="-285750">
              <a:buFont typeface="Arial" panose="020B0604020202020204" pitchFamily="34" charset="0"/>
              <a:buChar char="•"/>
            </a:pPr>
            <a:r>
              <a:rPr lang="en-US"/>
              <a:t>Developed from and correlated to many industry standards.</a:t>
            </a:r>
          </a:p>
          <a:p>
            <a:endParaRPr lang="en-US"/>
          </a:p>
        </p:txBody>
      </p:sp>
      <p:graphicFrame>
        <p:nvGraphicFramePr>
          <p:cNvPr id="8" name="Diagram 7">
            <a:extLst>
              <a:ext uri="{FF2B5EF4-FFF2-40B4-BE49-F238E27FC236}">
                <a16:creationId xmlns:a16="http://schemas.microsoft.com/office/drawing/2014/main" xmlns="" id="{335802DF-5A19-49A4-A396-B25737846A63}"/>
              </a:ext>
            </a:extLst>
          </p:cNvPr>
          <p:cNvGraphicFramePr/>
          <p:nvPr>
            <p:extLst>
              <p:ext uri="{D42A27DB-BD31-4B8C-83A1-F6EECF244321}">
                <p14:modId xmlns:p14="http://schemas.microsoft.com/office/powerpoint/2010/main" val="3598457588"/>
              </p:ext>
            </p:extLst>
          </p:nvPr>
        </p:nvGraphicFramePr>
        <p:xfrm>
          <a:off x="4229100" y="828674"/>
          <a:ext cx="7582686" cy="18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xmlns="" id="{D271C954-A3BB-405B-BD6A-611BCD2B2FB4}"/>
              </a:ext>
            </a:extLst>
          </p:cNvPr>
          <p:cNvSpPr txBox="1"/>
          <p:nvPr/>
        </p:nvSpPr>
        <p:spPr>
          <a:xfrm>
            <a:off x="4229100" y="752475"/>
            <a:ext cx="5676900" cy="342900"/>
          </a:xfrm>
          <a:prstGeom prst="rect">
            <a:avLst/>
          </a:prstGeom>
          <a:solidFill>
            <a:schemeClr val="bg1"/>
          </a:solidFill>
        </p:spPr>
        <p:txBody>
          <a:bodyPr wrap="square" rtlCol="0">
            <a:spAutoFit/>
          </a:bodyPr>
          <a:lstStyle/>
          <a:p>
            <a:pPr>
              <a:lnSpc>
                <a:spcPct val="90000"/>
              </a:lnSpc>
              <a:spcBef>
                <a:spcPts val="200"/>
              </a:spcBef>
              <a:spcAft>
                <a:spcPts val="400"/>
              </a:spcAft>
            </a:pPr>
            <a:r>
              <a:rPr lang="en-US" b="1"/>
              <a:t>Step 1: Prioritize Recommendations</a:t>
            </a:r>
          </a:p>
        </p:txBody>
      </p:sp>
      <p:sp>
        <p:nvSpPr>
          <p:cNvPr id="11" name="TextBox 10">
            <a:extLst>
              <a:ext uri="{FF2B5EF4-FFF2-40B4-BE49-F238E27FC236}">
                <a16:creationId xmlns:a16="http://schemas.microsoft.com/office/drawing/2014/main" xmlns="" id="{276EB77A-22B2-4FB9-A694-7DB583DFB43D}"/>
              </a:ext>
            </a:extLst>
          </p:cNvPr>
          <p:cNvSpPr txBox="1"/>
          <p:nvPr/>
        </p:nvSpPr>
        <p:spPr>
          <a:xfrm>
            <a:off x="4229100" y="2514600"/>
            <a:ext cx="5676900" cy="342900"/>
          </a:xfrm>
          <a:prstGeom prst="rect">
            <a:avLst/>
          </a:prstGeom>
          <a:solidFill>
            <a:schemeClr val="bg1"/>
          </a:solidFill>
        </p:spPr>
        <p:txBody>
          <a:bodyPr wrap="square" rtlCol="0">
            <a:spAutoFit/>
          </a:bodyPr>
          <a:lstStyle/>
          <a:p>
            <a:pPr>
              <a:lnSpc>
                <a:spcPct val="90000"/>
              </a:lnSpc>
              <a:spcBef>
                <a:spcPts val="200"/>
              </a:spcBef>
              <a:spcAft>
                <a:spcPts val="400"/>
              </a:spcAft>
            </a:pPr>
            <a:r>
              <a:rPr lang="en-US" b="1"/>
              <a:t>Step 2: Review Control Measures</a:t>
            </a:r>
          </a:p>
        </p:txBody>
      </p:sp>
      <p:graphicFrame>
        <p:nvGraphicFramePr>
          <p:cNvPr id="12" name="Diagram 11">
            <a:extLst>
              <a:ext uri="{FF2B5EF4-FFF2-40B4-BE49-F238E27FC236}">
                <a16:creationId xmlns:a16="http://schemas.microsoft.com/office/drawing/2014/main" xmlns="" id="{CAD68852-98F3-4A0F-AFA8-CB91877CE623}"/>
              </a:ext>
            </a:extLst>
          </p:cNvPr>
          <p:cNvGraphicFramePr/>
          <p:nvPr>
            <p:extLst>
              <p:ext uri="{D42A27DB-BD31-4B8C-83A1-F6EECF244321}">
                <p14:modId xmlns:p14="http://schemas.microsoft.com/office/powerpoint/2010/main" val="3336478416"/>
              </p:ext>
            </p:extLst>
          </p:nvPr>
        </p:nvGraphicFramePr>
        <p:xfrm>
          <a:off x="4229100" y="2623342"/>
          <a:ext cx="7582686" cy="18036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TextBox 12">
            <a:extLst>
              <a:ext uri="{FF2B5EF4-FFF2-40B4-BE49-F238E27FC236}">
                <a16:creationId xmlns:a16="http://schemas.microsoft.com/office/drawing/2014/main" xmlns="" id="{557E5197-8A66-49DE-8016-72A956C3495C}"/>
              </a:ext>
            </a:extLst>
          </p:cNvPr>
          <p:cNvSpPr txBox="1"/>
          <p:nvPr/>
        </p:nvSpPr>
        <p:spPr>
          <a:xfrm>
            <a:off x="4229100" y="4420965"/>
            <a:ext cx="5676900" cy="342900"/>
          </a:xfrm>
          <a:prstGeom prst="rect">
            <a:avLst/>
          </a:prstGeom>
          <a:solidFill>
            <a:schemeClr val="bg1"/>
          </a:solidFill>
        </p:spPr>
        <p:txBody>
          <a:bodyPr wrap="square" rtlCol="0">
            <a:spAutoFit/>
          </a:bodyPr>
          <a:lstStyle/>
          <a:p>
            <a:pPr>
              <a:lnSpc>
                <a:spcPct val="90000"/>
              </a:lnSpc>
              <a:spcBef>
                <a:spcPts val="200"/>
              </a:spcBef>
              <a:spcAft>
                <a:spcPts val="400"/>
              </a:spcAft>
            </a:pPr>
            <a:r>
              <a:rPr lang="en-US" b="1"/>
              <a:t>Step 3: Assign Vulnerability Criteria</a:t>
            </a:r>
          </a:p>
        </p:txBody>
      </p:sp>
      <p:graphicFrame>
        <p:nvGraphicFramePr>
          <p:cNvPr id="14" name="Diagram 13">
            <a:extLst>
              <a:ext uri="{FF2B5EF4-FFF2-40B4-BE49-F238E27FC236}">
                <a16:creationId xmlns:a16="http://schemas.microsoft.com/office/drawing/2014/main" xmlns="" id="{AA70C88B-4859-4402-8706-B81B380F0DE5}"/>
              </a:ext>
            </a:extLst>
          </p:cNvPr>
          <p:cNvGraphicFramePr/>
          <p:nvPr>
            <p:extLst>
              <p:ext uri="{D42A27DB-BD31-4B8C-83A1-F6EECF244321}">
                <p14:modId xmlns:p14="http://schemas.microsoft.com/office/powerpoint/2010/main" val="1888667471"/>
              </p:ext>
            </p:extLst>
          </p:nvPr>
        </p:nvGraphicFramePr>
        <p:xfrm>
          <a:off x="4229100" y="4529707"/>
          <a:ext cx="7582686" cy="18036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937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2922EF2-EA97-40D6-88AC-A779CA11C783}"/>
              </a:ext>
            </a:extLst>
          </p:cNvPr>
          <p:cNvSpPr>
            <a:spLocks noGrp="1"/>
          </p:cNvSpPr>
          <p:nvPr>
            <p:ph type="dt" sz="half" idx="10"/>
          </p:nvPr>
        </p:nvSpPr>
        <p:spPr/>
        <p:txBody>
          <a:bodyPr/>
          <a:lstStyle/>
          <a:p>
            <a:fld id="{728B004E-4B0B-4DF1-AA0F-92C7B3BE2D33}" type="datetime3">
              <a:rPr lang="en-US" smtClean="0"/>
              <a:t>7 September 2021</a:t>
            </a:fld>
            <a:endParaRPr lang="en-US"/>
          </a:p>
        </p:txBody>
      </p:sp>
      <p:sp>
        <p:nvSpPr>
          <p:cNvPr id="4" name="Slide Number Placeholder 3">
            <a:extLst>
              <a:ext uri="{FF2B5EF4-FFF2-40B4-BE49-F238E27FC236}">
                <a16:creationId xmlns:a16="http://schemas.microsoft.com/office/drawing/2014/main" xmlns="" id="{0B41DA60-0CA0-4726-AF6E-9EAE08BC9583}"/>
              </a:ext>
            </a:extLst>
          </p:cNvPr>
          <p:cNvSpPr>
            <a:spLocks noGrp="1"/>
          </p:cNvSpPr>
          <p:nvPr>
            <p:ph type="sldNum" sz="quarter" idx="12"/>
          </p:nvPr>
        </p:nvSpPr>
        <p:spPr/>
        <p:txBody>
          <a:bodyPr/>
          <a:lstStyle/>
          <a:p>
            <a:fld id="{2FE63AA4-120D-435A-A130-F49443AF7CBF}" type="slidenum">
              <a:rPr lang="en-US" smtClean="0"/>
              <a:pPr/>
              <a:t>12</a:t>
            </a:fld>
            <a:endParaRPr lang="en-US"/>
          </a:p>
        </p:txBody>
      </p:sp>
      <p:sp>
        <p:nvSpPr>
          <p:cNvPr id="5" name="Title 4">
            <a:extLst>
              <a:ext uri="{FF2B5EF4-FFF2-40B4-BE49-F238E27FC236}">
                <a16:creationId xmlns:a16="http://schemas.microsoft.com/office/drawing/2014/main" xmlns="" id="{4584A4A0-E8A3-46E6-A471-521B31F5F9B8}"/>
              </a:ext>
            </a:extLst>
          </p:cNvPr>
          <p:cNvSpPr>
            <a:spLocks noGrp="1"/>
          </p:cNvSpPr>
          <p:nvPr>
            <p:ph type="title"/>
          </p:nvPr>
        </p:nvSpPr>
        <p:spPr/>
        <p:txBody>
          <a:bodyPr/>
          <a:lstStyle/>
          <a:p>
            <a:r>
              <a:rPr lang="en-US"/>
              <a:t>Consequence</a:t>
            </a:r>
          </a:p>
        </p:txBody>
      </p:sp>
      <p:sp>
        <p:nvSpPr>
          <p:cNvPr id="6" name="Text Placeholder 5">
            <a:extLst>
              <a:ext uri="{FF2B5EF4-FFF2-40B4-BE49-F238E27FC236}">
                <a16:creationId xmlns:a16="http://schemas.microsoft.com/office/drawing/2014/main" xmlns="" id="{F2AAF4D1-7CC8-4EEE-AB55-257C3B9A13D4}"/>
              </a:ext>
            </a:extLst>
          </p:cNvPr>
          <p:cNvSpPr>
            <a:spLocks noGrp="1"/>
          </p:cNvSpPr>
          <p:nvPr>
            <p:ph type="body" sz="quarter" idx="14"/>
          </p:nvPr>
        </p:nvSpPr>
        <p:spPr>
          <a:xfrm>
            <a:off x="457201" y="2476499"/>
            <a:ext cx="3366655" cy="3970337"/>
          </a:xfrm>
        </p:spPr>
        <p:txBody>
          <a:bodyPr/>
          <a:lstStyle/>
          <a:p>
            <a:r>
              <a:rPr lang="en-US" b="1"/>
              <a:t>Scenario Planning</a:t>
            </a:r>
          </a:p>
          <a:p>
            <a:pPr marL="285750" indent="-285750">
              <a:spcAft>
                <a:spcPts val="600"/>
              </a:spcAft>
              <a:buFont typeface="Arial" panose="020B0604020202020204" pitchFamily="34" charset="0"/>
              <a:buChar char="•"/>
            </a:pPr>
            <a:r>
              <a:rPr lang="en-US"/>
              <a:t>Past Events</a:t>
            </a:r>
          </a:p>
          <a:p>
            <a:pPr marL="285750" indent="-285750">
              <a:spcAft>
                <a:spcPts val="600"/>
              </a:spcAft>
              <a:buFont typeface="Arial" panose="020B0604020202020204" pitchFamily="34" charset="0"/>
              <a:buChar char="•"/>
            </a:pPr>
            <a:r>
              <a:rPr lang="en-US"/>
              <a:t>Cost Estimates</a:t>
            </a:r>
          </a:p>
          <a:p>
            <a:pPr marL="285750" indent="-285750">
              <a:spcAft>
                <a:spcPts val="600"/>
              </a:spcAft>
              <a:buFont typeface="Arial" panose="020B0604020202020204" pitchFamily="34" charset="0"/>
              <a:buChar char="•"/>
            </a:pPr>
            <a:r>
              <a:rPr lang="en-US"/>
              <a:t>Cyber Insurance</a:t>
            </a:r>
          </a:p>
          <a:p>
            <a:pPr marL="285750" indent="-285750">
              <a:spcAft>
                <a:spcPts val="600"/>
              </a:spcAft>
              <a:buFont typeface="Arial" panose="020B0604020202020204" pitchFamily="34" charset="0"/>
              <a:buChar char="•"/>
            </a:pPr>
            <a:r>
              <a:rPr lang="en-US"/>
              <a:t>Recovery Times</a:t>
            </a:r>
          </a:p>
          <a:p>
            <a:pPr marL="285750" indent="-285750">
              <a:spcAft>
                <a:spcPts val="600"/>
              </a:spcAft>
              <a:buFont typeface="Arial" panose="020B0604020202020204" pitchFamily="34" charset="0"/>
              <a:buChar char="•"/>
            </a:pPr>
            <a:r>
              <a:rPr lang="en-US"/>
              <a:t>Back Billing</a:t>
            </a:r>
          </a:p>
          <a:p>
            <a:pPr marL="285750" indent="-285750">
              <a:spcAft>
                <a:spcPts val="600"/>
              </a:spcAft>
              <a:buFont typeface="Arial" panose="020B0604020202020204" pitchFamily="34" charset="0"/>
              <a:buChar char="•"/>
            </a:pPr>
            <a:r>
              <a:rPr lang="en-US"/>
              <a:t>Hardware Loss</a:t>
            </a:r>
          </a:p>
          <a:p>
            <a:pPr marL="285750" indent="-285750">
              <a:spcAft>
                <a:spcPts val="600"/>
              </a:spcAft>
              <a:buFont typeface="Arial" panose="020B0604020202020204" pitchFamily="34" charset="0"/>
              <a:buChar char="•"/>
            </a:pPr>
            <a:r>
              <a:rPr lang="en-US"/>
              <a:t>System Damage</a:t>
            </a:r>
          </a:p>
          <a:p>
            <a:pPr marL="285750" indent="-285750">
              <a:spcAft>
                <a:spcPts val="600"/>
              </a:spcAft>
              <a:buFont typeface="Arial" panose="020B0604020202020204" pitchFamily="34" charset="0"/>
              <a:buChar char="•"/>
            </a:pPr>
            <a:endParaRPr lang="en-US"/>
          </a:p>
          <a:p>
            <a:pPr>
              <a:spcAft>
                <a:spcPts val="600"/>
              </a:spcAft>
            </a:pPr>
            <a:r>
              <a:rPr lang="en-US" sz="2400" i="1">
                <a:solidFill>
                  <a:schemeClr val="accent1"/>
                </a:solidFill>
              </a:rPr>
              <a:t>“Worst Reasonable Case Scenario”</a:t>
            </a:r>
          </a:p>
          <a:p>
            <a:pPr marL="285750" indent="-285750">
              <a:buFont typeface="Arial" panose="020B0604020202020204" pitchFamily="34" charset="0"/>
              <a:buChar char="•"/>
            </a:pPr>
            <a:endParaRPr lang="en-US" b="1"/>
          </a:p>
        </p:txBody>
      </p:sp>
      <p:graphicFrame>
        <p:nvGraphicFramePr>
          <p:cNvPr id="12" name="Table 6">
            <a:extLst>
              <a:ext uri="{FF2B5EF4-FFF2-40B4-BE49-F238E27FC236}">
                <a16:creationId xmlns:a16="http://schemas.microsoft.com/office/drawing/2014/main" xmlns="" id="{D6A56ACB-28E5-43D3-82DB-673146BD3BCF}"/>
              </a:ext>
            </a:extLst>
          </p:cNvPr>
          <p:cNvGraphicFramePr>
            <a:graphicFrameLocks/>
          </p:cNvGraphicFramePr>
          <p:nvPr>
            <p:extLst>
              <p:ext uri="{D42A27DB-BD31-4B8C-83A1-F6EECF244321}">
                <p14:modId xmlns:p14="http://schemas.microsoft.com/office/powerpoint/2010/main" val="3166564157"/>
              </p:ext>
            </p:extLst>
          </p:nvPr>
        </p:nvGraphicFramePr>
        <p:xfrm>
          <a:off x="4131093" y="914400"/>
          <a:ext cx="7731690" cy="5429250"/>
        </p:xfrm>
        <a:graphic>
          <a:graphicData uri="http://schemas.openxmlformats.org/drawingml/2006/table">
            <a:tbl>
              <a:tblPr firstRow="1" bandRow="1">
                <a:tableStyleId>{2D5ABB26-0587-4C30-8999-92F81FD0307C}</a:tableStyleId>
              </a:tblPr>
              <a:tblGrid>
                <a:gridCol w="1279893">
                  <a:extLst>
                    <a:ext uri="{9D8B030D-6E8A-4147-A177-3AD203B41FA5}">
                      <a16:colId xmlns:a16="http://schemas.microsoft.com/office/drawing/2014/main" xmlns="" val="2395354130"/>
                    </a:ext>
                  </a:extLst>
                </a:gridCol>
                <a:gridCol w="1508288">
                  <a:extLst>
                    <a:ext uri="{9D8B030D-6E8A-4147-A177-3AD203B41FA5}">
                      <a16:colId xmlns:a16="http://schemas.microsoft.com/office/drawing/2014/main" xmlns="" val="3855225313"/>
                    </a:ext>
                  </a:extLst>
                </a:gridCol>
                <a:gridCol w="1611984">
                  <a:extLst>
                    <a:ext uri="{9D8B030D-6E8A-4147-A177-3AD203B41FA5}">
                      <a16:colId xmlns:a16="http://schemas.microsoft.com/office/drawing/2014/main" xmlns="" val="997754382"/>
                    </a:ext>
                  </a:extLst>
                </a:gridCol>
                <a:gridCol w="1762812">
                  <a:extLst>
                    <a:ext uri="{9D8B030D-6E8A-4147-A177-3AD203B41FA5}">
                      <a16:colId xmlns:a16="http://schemas.microsoft.com/office/drawing/2014/main" xmlns="" val="3561167894"/>
                    </a:ext>
                  </a:extLst>
                </a:gridCol>
                <a:gridCol w="1568713">
                  <a:extLst>
                    <a:ext uri="{9D8B030D-6E8A-4147-A177-3AD203B41FA5}">
                      <a16:colId xmlns:a16="http://schemas.microsoft.com/office/drawing/2014/main" xmlns="" val="3136253600"/>
                    </a:ext>
                  </a:extLst>
                </a:gridCol>
              </a:tblGrid>
              <a:tr h="704850">
                <a:tc>
                  <a:txBody>
                    <a:bodyPr/>
                    <a:lstStyle/>
                    <a:p>
                      <a:pPr algn="ctr"/>
                      <a:r>
                        <a:rPr lang="en-US" b="1"/>
                        <a:t>Threat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SCADA</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IT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Enterprise Systems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a:t>Financial Systems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271678"/>
                  </a:ext>
                </a:extLst>
              </a:tr>
              <a:tr h="2286000">
                <a:tc>
                  <a:txBody>
                    <a:bodyPr/>
                    <a:lstStyle/>
                    <a:p>
                      <a:pPr algn="ctr"/>
                      <a:r>
                        <a:rPr lang="en-US" b="1"/>
                        <a:t>Cyber Outsider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i="1"/>
                        <a:t>Isolated attack on the SCADA system to prevent DWP from accessing. Increased manual effort, possible damage to PLCs, valves, etc.</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i="1"/>
                        <a:t>Ransomware on IT Infrastructure. Loss of productivity, inability to bill, potential theft of sensitive data. </a:t>
                      </a:r>
                      <a:endParaRPr lang="en-US" sz="1400" i="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i="1"/>
                        <a:t>Penetration of Enterprise Applications. Loss of productivity and potential loss of data. </a:t>
                      </a:r>
                      <a:endParaRPr lang="en-US" sz="1400" i="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i="1"/>
                        <a:t>Ransomware attack on financial systems. Inability to bill, theft of customer data, potential theft of rerouting of funds. </a:t>
                      </a:r>
                      <a:endParaRPr lang="en-US" sz="1400" i="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3780628388"/>
                  </a:ext>
                </a:extLst>
              </a:tr>
              <a:tr h="2286000">
                <a:tc>
                  <a:txBody>
                    <a:bodyPr/>
                    <a:lstStyle/>
                    <a:p>
                      <a:pPr algn="ctr"/>
                      <a:r>
                        <a:rPr lang="en-US" b="1"/>
                        <a:t>Cyber Insider</a:t>
                      </a:r>
                      <a:endParaRPr lang="en-US" b="1" dirty="0"/>
                    </a:p>
                  </a:txBody>
                  <a:tcPr anchor="ctr">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i="1"/>
                        <a:t>Attack on the SCADA system to cause damage to the system and send a message. </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i="1"/>
                        <a:t>Destructive attack on IT Infrastructure for revenge. Loss of productivity and potential loss of data.</a:t>
                      </a:r>
                      <a:endParaRPr lang="en-US" sz="1400" i="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Destructive attack on Enterprise Systems for revenge. Loss of productivity and potential loss of data.</a:t>
                      </a:r>
                    </a:p>
                    <a:p>
                      <a:pPr algn="ctr"/>
                      <a:endParaRPr lang="en-US" sz="1400" i="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400" i="1"/>
                        <a:t>Non-destructive attack on the Financial system, likely to reroute or steal funds, or steal then sell customer data. </a:t>
                      </a:r>
                      <a:endParaRPr lang="en-US" sz="1400" i="1"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2148463682"/>
                  </a:ext>
                </a:extLst>
              </a:tr>
            </a:tbl>
          </a:graphicData>
        </a:graphic>
      </p:graphicFrame>
    </p:spTree>
    <p:extLst>
      <p:ext uri="{BB962C8B-B14F-4D97-AF65-F5344CB8AC3E}">
        <p14:creationId xmlns:p14="http://schemas.microsoft.com/office/powerpoint/2010/main" val="123992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A picture containing sky, outdoor, sunset, nature&#10;&#10;Description automatically generated">
            <a:extLst>
              <a:ext uri="{FF2B5EF4-FFF2-40B4-BE49-F238E27FC236}">
                <a16:creationId xmlns:a16="http://schemas.microsoft.com/office/drawing/2014/main" xmlns="" id="{FB97BC86-A346-43F5-9BEC-CA1536DCE4B3}"/>
              </a:ext>
            </a:extLst>
          </p:cNvPr>
          <p:cNvPicPr>
            <a:picLocks noGrp="1" noChangeAspect="1"/>
          </p:cNvPicPr>
          <p:nvPr>
            <p:ph type="pic" sz="quarter" idx="15"/>
          </p:nvPr>
        </p:nvPicPr>
        <p:blipFill>
          <a:blip r:embed="rId2"/>
          <a:srcRect t="787" b="787"/>
          <a:stretch>
            <a:fillRect/>
          </a:stretch>
        </p:blipFill>
        <p:spPr/>
      </p:pic>
      <p:sp>
        <p:nvSpPr>
          <p:cNvPr id="13" name="Rectangle 12">
            <a:extLst>
              <a:ext uri="{FF2B5EF4-FFF2-40B4-BE49-F238E27FC236}">
                <a16:creationId xmlns:a16="http://schemas.microsoft.com/office/drawing/2014/main" xmlns="" id="{CD6160D5-E063-43A7-B797-39A20DF26016}"/>
              </a:ext>
            </a:extLst>
          </p:cNvPr>
          <p:cNvSpPr/>
          <p:nvPr/>
        </p:nvSpPr>
        <p:spPr>
          <a:xfrm>
            <a:off x="0" y="0"/>
            <a:ext cx="12192000" cy="6858000"/>
          </a:xfrm>
          <a:prstGeom prst="rect">
            <a:avLst/>
          </a:prstGeom>
          <a:solidFill>
            <a:schemeClr val="accent4">
              <a:lumMod val="20000"/>
              <a:lumOff val="80000"/>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14" name="Title 7">
            <a:extLst>
              <a:ext uri="{FF2B5EF4-FFF2-40B4-BE49-F238E27FC236}">
                <a16:creationId xmlns:a16="http://schemas.microsoft.com/office/drawing/2014/main" xmlns="" id="{501F89A8-42F2-473D-8AE8-45D7304B8B30}"/>
              </a:ext>
            </a:extLst>
          </p:cNvPr>
          <p:cNvSpPr>
            <a:spLocks noGrp="1"/>
          </p:cNvSpPr>
          <p:nvPr>
            <p:ph type="title"/>
          </p:nvPr>
        </p:nvSpPr>
        <p:spPr>
          <a:xfrm>
            <a:off x="457200" y="2514602"/>
            <a:ext cx="4571999" cy="1142998"/>
          </a:xfrm>
        </p:spPr>
        <p:txBody>
          <a:bodyPr/>
          <a:lstStyle/>
          <a:p>
            <a:r>
              <a:rPr lang="en-PH">
                <a:solidFill>
                  <a:srgbClr val="E4610F"/>
                </a:solidFill>
              </a:rPr>
              <a:t>Additional Resources</a:t>
            </a:r>
          </a:p>
        </p:txBody>
      </p:sp>
      <p:sp>
        <p:nvSpPr>
          <p:cNvPr id="15" name="Text Placeholder 12">
            <a:extLst>
              <a:ext uri="{FF2B5EF4-FFF2-40B4-BE49-F238E27FC236}">
                <a16:creationId xmlns:a16="http://schemas.microsoft.com/office/drawing/2014/main" xmlns="" id="{7BE9BAAF-B727-4E3E-B146-10BCA35DE2C5}"/>
              </a:ext>
            </a:extLst>
          </p:cNvPr>
          <p:cNvSpPr>
            <a:spLocks noGrp="1"/>
          </p:cNvSpPr>
          <p:nvPr>
            <p:ph type="body" sz="quarter" idx="14"/>
          </p:nvPr>
        </p:nvSpPr>
        <p:spPr>
          <a:xfrm>
            <a:off x="5257800" y="2514600"/>
            <a:ext cx="6477000" cy="2819400"/>
          </a:xfrm>
        </p:spPr>
        <p:txBody>
          <a:bodyPr/>
          <a:lstStyle/>
          <a:p>
            <a:pPr marL="342900" indent="-342900">
              <a:buFont typeface="Arial" panose="020B0604020202020204" pitchFamily="34" charset="0"/>
              <a:buChar char="•"/>
            </a:pPr>
            <a:r>
              <a:rPr lang="en-US" sz="2000" b="1">
                <a:solidFill>
                  <a:srgbClr val="E4610F"/>
                </a:solidFill>
                <a:hlinkClick r:id="rId3">
                  <a:extLst>
                    <a:ext uri="{A12FA001-AC4F-418D-AE19-62706E023703}">
                      <ahyp:hlinkClr xmlns:ahyp="http://schemas.microsoft.com/office/drawing/2018/hyperlinkcolor" xmlns="" val="tx"/>
                    </a:ext>
                  </a:extLst>
                </a:hlinkClick>
              </a:rPr>
              <a:t>AWWA Alerts</a:t>
            </a:r>
            <a:endParaRPr lang="en-US" sz="2000" b="1">
              <a:solidFill>
                <a:srgbClr val="E4610F"/>
              </a:solidFill>
            </a:endParaRPr>
          </a:p>
          <a:p>
            <a:pPr marL="342900" indent="-342900">
              <a:buFont typeface="Arial" panose="020B0604020202020204" pitchFamily="34" charset="0"/>
              <a:buChar char="•"/>
            </a:pPr>
            <a:r>
              <a:rPr lang="en-US" sz="2000" b="1">
                <a:solidFill>
                  <a:srgbClr val="E4610F"/>
                </a:solidFill>
                <a:hlinkClick r:id="rId4">
                  <a:extLst>
                    <a:ext uri="{A12FA001-AC4F-418D-AE19-62706E023703}">
                      <ahyp:hlinkClr xmlns:ahyp="http://schemas.microsoft.com/office/drawing/2018/hyperlinkcolor" xmlns="" val="tx"/>
                    </a:ext>
                  </a:extLst>
                </a:hlinkClick>
              </a:rPr>
              <a:t>AWWA Cybersecurity Risk and Responsibility in the Water Sector</a:t>
            </a:r>
            <a:endParaRPr lang="en-US" sz="2000" b="1">
              <a:solidFill>
                <a:srgbClr val="E4610F"/>
              </a:solidFill>
            </a:endParaRPr>
          </a:p>
          <a:p>
            <a:pPr marL="342900" indent="-342900">
              <a:buFont typeface="Arial" panose="020B0604020202020204" pitchFamily="34" charset="0"/>
              <a:buChar char="•"/>
            </a:pPr>
            <a:r>
              <a:rPr lang="en-US" sz="2000" b="1">
                <a:solidFill>
                  <a:srgbClr val="E4610F"/>
                </a:solidFill>
                <a:hlinkClick r:id="rId5">
                  <a:extLst>
                    <a:ext uri="{A12FA001-AC4F-418D-AE19-62706E023703}">
                      <ahyp:hlinkClr xmlns:ahyp="http://schemas.microsoft.com/office/drawing/2018/hyperlinkcolor" xmlns="" val="tx"/>
                    </a:ext>
                  </a:extLst>
                </a:hlinkClick>
              </a:rPr>
              <a:t>AWWA Cybersecurity Guidance</a:t>
            </a:r>
            <a:endParaRPr lang="en-US" sz="2000" b="1">
              <a:solidFill>
                <a:srgbClr val="E4610F"/>
              </a:solidFill>
            </a:endParaRPr>
          </a:p>
          <a:p>
            <a:pPr marL="342900" indent="-342900">
              <a:buFont typeface="Arial" panose="020B0604020202020204" pitchFamily="34" charset="0"/>
              <a:buChar char="•"/>
            </a:pPr>
            <a:r>
              <a:rPr lang="en-US" sz="2000" b="1">
                <a:solidFill>
                  <a:srgbClr val="E4610F"/>
                </a:solidFill>
                <a:hlinkClick r:id="rId6">
                  <a:extLst>
                    <a:ext uri="{A12FA001-AC4F-418D-AE19-62706E023703}">
                      <ahyp:hlinkClr xmlns:ahyp="http://schemas.microsoft.com/office/drawing/2018/hyperlinkcolor" xmlns="" val="tx"/>
                    </a:ext>
                  </a:extLst>
                </a:hlinkClick>
              </a:rPr>
              <a:t>WaterISAC</a:t>
            </a:r>
            <a:endParaRPr lang="en-US" sz="2000" b="1">
              <a:solidFill>
                <a:srgbClr val="E4610F"/>
              </a:solidFill>
            </a:endParaRPr>
          </a:p>
          <a:p>
            <a:pPr marL="342900" indent="-342900">
              <a:buFont typeface="Arial" panose="020B0604020202020204" pitchFamily="34" charset="0"/>
              <a:buChar char="•"/>
            </a:pPr>
            <a:r>
              <a:rPr lang="en-US" sz="2000" b="1">
                <a:solidFill>
                  <a:srgbClr val="E4610F"/>
                </a:solidFill>
                <a:hlinkClick r:id="rId7">
                  <a:extLst>
                    <a:ext uri="{A12FA001-AC4F-418D-AE19-62706E023703}">
                      <ahyp:hlinkClr xmlns:ahyp="http://schemas.microsoft.com/office/drawing/2018/hyperlinkcolor" xmlns="" val="tx"/>
                    </a:ext>
                  </a:extLst>
                </a:hlinkClick>
              </a:rPr>
              <a:t>ICS-CERT</a:t>
            </a:r>
            <a:endParaRPr lang="en-US" sz="2000" b="1">
              <a:solidFill>
                <a:srgbClr val="E4610F"/>
              </a:solidFill>
            </a:endParaRPr>
          </a:p>
          <a:p>
            <a:endParaRPr lang="en-PH" sz="2000">
              <a:solidFill>
                <a:srgbClr val="0070C0"/>
              </a:solidFill>
            </a:endParaRPr>
          </a:p>
          <a:p>
            <a:endParaRPr lang="en-PH" sz="2000">
              <a:solidFill>
                <a:srgbClr val="0070C0"/>
              </a:solidFill>
            </a:endParaRPr>
          </a:p>
          <a:p>
            <a:endParaRPr lang="en-PH" sz="2000">
              <a:solidFill>
                <a:srgbClr val="0070C0"/>
              </a:solidFill>
            </a:endParaRPr>
          </a:p>
        </p:txBody>
      </p:sp>
      <p:sp>
        <p:nvSpPr>
          <p:cNvPr id="7" name="Slide Number Placeholder 6">
            <a:extLst>
              <a:ext uri="{FF2B5EF4-FFF2-40B4-BE49-F238E27FC236}">
                <a16:creationId xmlns:a16="http://schemas.microsoft.com/office/drawing/2014/main" xmlns="" id="{6FDAE8DE-EE92-4E5B-A02F-80B30B635F37}"/>
              </a:ext>
            </a:extLst>
          </p:cNvPr>
          <p:cNvSpPr>
            <a:spLocks noGrp="1"/>
          </p:cNvSpPr>
          <p:nvPr>
            <p:ph type="sldNum" sz="quarter" idx="12"/>
          </p:nvPr>
        </p:nvSpPr>
        <p:spPr/>
        <p:txBody>
          <a:bodyPr/>
          <a:lstStyle/>
          <a:p>
            <a:fld id="{2FE63AA4-120D-435A-A130-F49443AF7CBF}" type="slidenum">
              <a:rPr lang="en-US" smtClean="0"/>
              <a:pPr/>
              <a:t>13</a:t>
            </a:fld>
            <a:endParaRPr lang="en-US"/>
          </a:p>
        </p:txBody>
      </p:sp>
      <p:pic>
        <p:nvPicPr>
          <p:cNvPr id="19" name="Picture 18" descr="&#10;">
            <a:extLst>
              <a:ext uri="{FF2B5EF4-FFF2-40B4-BE49-F238E27FC236}">
                <a16:creationId xmlns:a16="http://schemas.microsoft.com/office/drawing/2014/main" xmlns="" id="{0E223A3A-7FEA-4063-BC5B-ED69BC41BC20}"/>
              </a:ext>
            </a:extLst>
          </p:cNvPr>
          <p:cNvPicPr>
            <a:picLocks noChangeAspect="1"/>
          </p:cNvPicPr>
          <p:nvPr/>
        </p:nvPicPr>
        <p:blipFill>
          <a:blip r:embed="rId8"/>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417827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59F22-FA17-48D6-8E4A-C5080CF15A9C}"/>
              </a:ext>
            </a:extLst>
          </p:cNvPr>
          <p:cNvSpPr>
            <a:spLocks noGrp="1"/>
          </p:cNvSpPr>
          <p:nvPr>
            <p:ph type="title"/>
          </p:nvPr>
        </p:nvSpPr>
        <p:spPr>
          <a:xfrm>
            <a:off x="720000" y="1082041"/>
            <a:ext cx="11472000" cy="630000"/>
          </a:xfrm>
        </p:spPr>
        <p:txBody>
          <a:bodyPr/>
          <a:lstStyle/>
          <a:p>
            <a:r>
              <a:rPr lang="en-US">
                <a:solidFill>
                  <a:schemeClr val="tx1"/>
                </a:solidFill>
              </a:rPr>
              <a:t>America’s Water Infrastructure </a:t>
            </a:r>
            <a:r>
              <a:rPr lang="en-US"/>
              <a:t>Act of 2018 (</a:t>
            </a:r>
            <a:r>
              <a:rPr lang="en-US" err="1"/>
              <a:t>AWIA</a:t>
            </a:r>
            <a:r>
              <a:rPr lang="en-US"/>
              <a:t>)</a:t>
            </a:r>
          </a:p>
        </p:txBody>
      </p:sp>
      <p:sp>
        <p:nvSpPr>
          <p:cNvPr id="25" name="Text Placeholder 6">
            <a:extLst>
              <a:ext uri="{FF2B5EF4-FFF2-40B4-BE49-F238E27FC236}">
                <a16:creationId xmlns:a16="http://schemas.microsoft.com/office/drawing/2014/main" xmlns="" id="{A3E259A8-BEA8-479E-A055-916893B70F6E}"/>
              </a:ext>
            </a:extLst>
          </p:cNvPr>
          <p:cNvSpPr txBox="1">
            <a:spLocks/>
          </p:cNvSpPr>
          <p:nvPr/>
        </p:nvSpPr>
        <p:spPr>
          <a:xfrm>
            <a:off x="700850" y="1510659"/>
            <a:ext cx="6166575" cy="4594416"/>
          </a:xfrm>
          <a:prstGeom prst="rect">
            <a:avLst/>
          </a:prstGeom>
        </p:spPr>
        <p:txBody>
          <a:bodyPr vert="horz" lIns="36000" tIns="36000" rIns="36000" bIns="36000" rtlCol="0" anchor="t">
            <a:noAutofit/>
          </a:bodyPr>
          <a:lstStyle>
            <a:lvl1pPr marL="0" indent="0" algn="l" defTabSz="914400" rtl="0" eaLnBrk="1" latinLnBrk="0" hangingPunct="1">
              <a:lnSpc>
                <a:spcPct val="90000"/>
              </a:lnSpc>
              <a:spcBef>
                <a:spcPts val="600"/>
              </a:spcBef>
              <a:spcAft>
                <a:spcPts val="600"/>
              </a:spcAft>
              <a:buClr>
                <a:schemeClr val="bg2"/>
              </a:buClr>
              <a:buFont typeface="Arial" panose="020B0604020202020204" pitchFamily="34" charset="0"/>
              <a:buNone/>
              <a:defRPr sz="1800" b="1" kern="1200" baseline="0">
                <a:solidFill>
                  <a:schemeClr val="accent1"/>
                </a:solidFill>
                <a:latin typeface="+mj-lt"/>
                <a:ea typeface="+mn-ea"/>
                <a:cs typeface="+mn-cs"/>
              </a:defRPr>
            </a:lvl1pPr>
            <a:lvl2pPr marL="457200" indent="0" algn="l" defTabSz="914400" rtl="0" eaLnBrk="1" latinLnBrk="0" hangingPunct="1">
              <a:lnSpc>
                <a:spcPct val="90000"/>
              </a:lnSpc>
              <a:spcBef>
                <a:spcPts val="600"/>
              </a:spcBef>
              <a:spcAft>
                <a:spcPts val="600"/>
              </a:spcAft>
              <a:buClr>
                <a:schemeClr val="accent1"/>
              </a:buClr>
              <a:buFont typeface="Courier New" panose="02070309020205020404" pitchFamily="49" charset="0"/>
              <a:buNone/>
              <a:defRPr sz="2000" b="1" kern="1200" baseline="0">
                <a:solidFill>
                  <a:schemeClr val="tx1"/>
                </a:solidFill>
                <a:latin typeface="+mj-lt"/>
                <a:ea typeface="+mn-ea"/>
                <a:cs typeface="+mn-cs"/>
              </a:defRPr>
            </a:lvl2pPr>
            <a:lvl3pPr marL="91440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baseline="0">
                <a:solidFill>
                  <a:schemeClr val="tx1"/>
                </a:solidFill>
                <a:latin typeface="+mj-lt"/>
                <a:ea typeface="+mn-ea"/>
                <a:cs typeface="+mn-cs"/>
              </a:defRPr>
            </a:lvl3pPr>
            <a:lvl4pPr marL="1371600" indent="0" algn="l" defTabSz="914400" rtl="0" eaLnBrk="1" latinLnBrk="0" hangingPunct="1">
              <a:lnSpc>
                <a:spcPct val="90000"/>
              </a:lnSpc>
              <a:spcBef>
                <a:spcPts val="600"/>
              </a:spcBef>
              <a:spcAft>
                <a:spcPts val="600"/>
              </a:spcAft>
              <a:buClr>
                <a:schemeClr val="accent1"/>
              </a:buClr>
              <a:buFont typeface="Courier New" panose="02070309020205020404" pitchFamily="49" charset="0"/>
              <a:buNone/>
              <a:defRPr sz="1600" b="1" kern="1200" baseline="0">
                <a:solidFill>
                  <a:schemeClr val="tx1"/>
                </a:solidFill>
                <a:latin typeface="+mn-lt"/>
                <a:ea typeface="+mn-ea"/>
                <a:cs typeface="+mn-cs"/>
              </a:defRPr>
            </a:lvl4pPr>
            <a:lvl5pPr marL="182880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9pPr>
          </a:lstStyle>
          <a:p>
            <a:pPr marL="285750" lvl="0" indent="-285750">
              <a:lnSpc>
                <a:spcPct val="100000"/>
              </a:lnSpc>
              <a:buClr>
                <a:srgbClr val="E4610F"/>
              </a:buClr>
              <a:buFont typeface="Arial" panose="020B0604020202020204" pitchFamily="34" charset="0"/>
              <a:buChar char="•"/>
            </a:pPr>
            <a:r>
              <a:rPr lang="en-US" b="0" dirty="0">
                <a:solidFill>
                  <a:schemeClr val="tx1"/>
                </a:solidFill>
              </a:rPr>
              <a:t>Section 2013 mandates </a:t>
            </a:r>
            <a:r>
              <a:rPr lang="en-US" dirty="0"/>
              <a:t>water systems </a:t>
            </a:r>
            <a:r>
              <a:rPr lang="en-US" b="0" dirty="0">
                <a:solidFill>
                  <a:schemeClr val="tx1"/>
                </a:solidFill>
              </a:rPr>
              <a:t>serving &gt;3,300:</a:t>
            </a:r>
          </a:p>
          <a:p>
            <a:pPr marL="800100" lvl="1" indent="-342900">
              <a:lnSpc>
                <a:spcPct val="100000"/>
              </a:lnSpc>
              <a:spcAft>
                <a:spcPts val="300"/>
              </a:spcAft>
              <a:buClr>
                <a:srgbClr val="E4610F"/>
              </a:buClr>
              <a:buFont typeface="Wingdings" panose="05000000000000000000" pitchFamily="2" charset="2"/>
              <a:buChar char="ü"/>
            </a:pPr>
            <a:r>
              <a:rPr lang="en-US" sz="1600" b="0" dirty="0"/>
              <a:t>Conduct </a:t>
            </a:r>
            <a:r>
              <a:rPr lang="en-US" sz="1600" dirty="0">
                <a:solidFill>
                  <a:schemeClr val="accent1"/>
                </a:solidFill>
              </a:rPr>
              <a:t>Risk and Resilience Assessment (RRA)</a:t>
            </a:r>
            <a:r>
              <a:rPr lang="en-US" sz="1600" b="0" dirty="0"/>
              <a:t> of the risks to, and resilience of, the water system</a:t>
            </a:r>
          </a:p>
          <a:p>
            <a:pPr marL="800100" lvl="1" indent="-342900">
              <a:lnSpc>
                <a:spcPct val="100000"/>
              </a:lnSpc>
              <a:spcAft>
                <a:spcPts val="300"/>
              </a:spcAft>
              <a:buClr>
                <a:srgbClr val="E4610F"/>
              </a:buClr>
              <a:buFont typeface="Wingdings" panose="05000000000000000000" pitchFamily="2" charset="2"/>
              <a:buChar char="ü"/>
            </a:pPr>
            <a:r>
              <a:rPr lang="en-US" sz="1600" b="0" dirty="0"/>
              <a:t>Update Emergency Response Plan (ERP) and incorporate RRA results</a:t>
            </a:r>
            <a:endParaRPr lang="en-US" sz="1600" dirty="0">
              <a:solidFill>
                <a:schemeClr val="accent1"/>
              </a:solidFill>
            </a:endParaRPr>
          </a:p>
          <a:p>
            <a:pPr marL="800100" lvl="1" indent="-342900">
              <a:lnSpc>
                <a:spcPct val="100000"/>
              </a:lnSpc>
              <a:spcAft>
                <a:spcPts val="300"/>
              </a:spcAft>
              <a:buClr>
                <a:srgbClr val="E4610F"/>
              </a:buClr>
              <a:buFont typeface="Wingdings" panose="05000000000000000000" pitchFamily="2" charset="2"/>
              <a:buChar char="ü"/>
            </a:pPr>
            <a:r>
              <a:rPr lang="en-US" sz="1600" b="0" dirty="0"/>
              <a:t>Review/Update RRA  &amp; ERP every </a:t>
            </a:r>
            <a:r>
              <a:rPr lang="en-US" sz="1600" dirty="0">
                <a:solidFill>
                  <a:schemeClr val="accent1"/>
                </a:solidFill>
              </a:rPr>
              <a:t>five</a:t>
            </a:r>
            <a:r>
              <a:rPr lang="en-US" sz="1600" b="0" dirty="0"/>
              <a:t> years</a:t>
            </a:r>
          </a:p>
          <a:p>
            <a:pPr marL="342900" indent="-342900">
              <a:lnSpc>
                <a:spcPct val="100000"/>
              </a:lnSpc>
              <a:spcAft>
                <a:spcPts val="300"/>
              </a:spcAft>
              <a:buClr>
                <a:srgbClr val="E4610F"/>
              </a:buClr>
              <a:buFont typeface="Arial" panose="020B0604020202020204" pitchFamily="34" charset="0"/>
              <a:buChar char="•"/>
            </a:pPr>
            <a:r>
              <a:rPr lang="en-US" dirty="0">
                <a:solidFill>
                  <a:schemeClr val="tx1"/>
                </a:solidFill>
              </a:rPr>
              <a:t>Utility Objectives:</a:t>
            </a:r>
          </a:p>
          <a:p>
            <a:pPr marL="800100" lvl="1" indent="-342900">
              <a:lnSpc>
                <a:spcPct val="100000"/>
              </a:lnSpc>
              <a:buClr>
                <a:srgbClr val="E4610F"/>
              </a:buClr>
              <a:buFont typeface="Wingdings" panose="05000000000000000000" pitchFamily="2" charset="2"/>
              <a:buChar char="ü"/>
            </a:pPr>
            <a:r>
              <a:rPr lang="en-US" sz="1600" b="0" dirty="0">
                <a:solidFill>
                  <a:schemeClr val="tx1"/>
                </a:solidFill>
              </a:rPr>
              <a:t>Align with America’s Water Infrastructure Act (AWIA) of 2018</a:t>
            </a:r>
          </a:p>
          <a:p>
            <a:pPr marL="800100" lvl="1" indent="-342900">
              <a:lnSpc>
                <a:spcPct val="100000"/>
              </a:lnSpc>
              <a:buClr>
                <a:srgbClr val="E4610F"/>
              </a:buClr>
              <a:buFont typeface="Wingdings" panose="05000000000000000000" pitchFamily="2" charset="2"/>
              <a:buChar char="ü"/>
            </a:pPr>
            <a:r>
              <a:rPr lang="en-US" sz="1600" b="0" dirty="0">
                <a:solidFill>
                  <a:schemeClr val="tx1"/>
                </a:solidFill>
              </a:rPr>
              <a:t>Manage risk and increase resilience</a:t>
            </a:r>
          </a:p>
          <a:p>
            <a:pPr marL="800100" lvl="1" indent="-342900">
              <a:lnSpc>
                <a:spcPct val="100000"/>
              </a:lnSpc>
              <a:buClr>
                <a:srgbClr val="E4610F"/>
              </a:buClr>
              <a:buFont typeface="Wingdings" panose="05000000000000000000" pitchFamily="2" charset="2"/>
              <a:buChar char="ü"/>
            </a:pPr>
            <a:r>
              <a:rPr lang="en-US" sz="1600" b="0" dirty="0">
                <a:solidFill>
                  <a:schemeClr val="tx1"/>
                </a:solidFill>
              </a:rPr>
              <a:t>Knowledge transfer assuring ongoing compliance </a:t>
            </a:r>
          </a:p>
          <a:p>
            <a:pPr marL="800100" lvl="1" indent="-342900">
              <a:lnSpc>
                <a:spcPct val="100000"/>
              </a:lnSpc>
              <a:buClr>
                <a:srgbClr val="E4610F"/>
              </a:buClr>
              <a:buFont typeface="Wingdings" panose="05000000000000000000" pitchFamily="2" charset="2"/>
              <a:buChar char="ü"/>
            </a:pPr>
            <a:r>
              <a:rPr lang="en-US" sz="1600" b="0" dirty="0">
                <a:solidFill>
                  <a:schemeClr val="tx1"/>
                </a:solidFill>
              </a:rPr>
              <a:t>Improve risk and resilience posture</a:t>
            </a:r>
          </a:p>
        </p:txBody>
      </p:sp>
      <p:grpSp>
        <p:nvGrpSpPr>
          <p:cNvPr id="30" name="Group 29">
            <a:extLst>
              <a:ext uri="{FF2B5EF4-FFF2-40B4-BE49-F238E27FC236}">
                <a16:creationId xmlns:a16="http://schemas.microsoft.com/office/drawing/2014/main" xmlns="" id="{C5BC8D93-4305-4112-864A-0FA00DE488D8}"/>
              </a:ext>
            </a:extLst>
          </p:cNvPr>
          <p:cNvGrpSpPr/>
          <p:nvPr/>
        </p:nvGrpSpPr>
        <p:grpSpPr>
          <a:xfrm>
            <a:off x="6667008" y="1701000"/>
            <a:ext cx="5361377" cy="4314953"/>
            <a:chOff x="11215038" y="6500279"/>
            <a:chExt cx="4372666" cy="3389202"/>
          </a:xfrm>
        </p:grpSpPr>
        <p:pic>
          <p:nvPicPr>
            <p:cNvPr id="31" name="Picture 30">
              <a:extLst>
                <a:ext uri="{FF2B5EF4-FFF2-40B4-BE49-F238E27FC236}">
                  <a16:creationId xmlns:a16="http://schemas.microsoft.com/office/drawing/2014/main" xmlns="" id="{291CE76C-2DE4-490E-B55C-E53CAA26B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87424" y="6793240"/>
              <a:ext cx="2985767" cy="2862120"/>
            </a:xfrm>
            <a:prstGeom prst="rect">
              <a:avLst/>
            </a:prstGeom>
          </p:spPr>
        </p:pic>
        <p:pic>
          <p:nvPicPr>
            <p:cNvPr id="35" name="Picture 34">
              <a:extLst>
                <a:ext uri="{FF2B5EF4-FFF2-40B4-BE49-F238E27FC236}">
                  <a16:creationId xmlns:a16="http://schemas.microsoft.com/office/drawing/2014/main" xmlns="" id="{AF3D4492-1DE5-411E-8AA8-903545F7A1C9}"/>
                </a:ext>
              </a:extLst>
            </p:cNvPr>
            <p:cNvPicPr>
              <a:picLocks noChangeAspect="1"/>
            </p:cNvPicPr>
            <p:nvPr/>
          </p:nvPicPr>
          <p:blipFill>
            <a:blip r:embed="rId4"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3783614" y="6936314"/>
              <a:ext cx="367304" cy="302686"/>
            </a:xfrm>
            <a:prstGeom prst="rect">
              <a:avLst/>
            </a:prstGeom>
          </p:spPr>
        </p:pic>
        <p:sp>
          <p:nvSpPr>
            <p:cNvPr id="36" name="TextBox 35">
              <a:extLst>
                <a:ext uri="{FF2B5EF4-FFF2-40B4-BE49-F238E27FC236}">
                  <a16:creationId xmlns:a16="http://schemas.microsoft.com/office/drawing/2014/main" xmlns="" id="{4A22305C-4431-45A5-B97C-0A222397C792}"/>
                </a:ext>
              </a:extLst>
            </p:cNvPr>
            <p:cNvSpPr txBox="1"/>
            <p:nvPr/>
          </p:nvSpPr>
          <p:spPr>
            <a:xfrm>
              <a:off x="13657896" y="6500279"/>
              <a:ext cx="618739" cy="22084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Pipes</a:t>
              </a:r>
            </a:p>
          </p:txBody>
        </p:sp>
        <p:sp>
          <p:nvSpPr>
            <p:cNvPr id="37" name="TextBox 36">
              <a:extLst>
                <a:ext uri="{FF2B5EF4-FFF2-40B4-BE49-F238E27FC236}">
                  <a16:creationId xmlns:a16="http://schemas.microsoft.com/office/drawing/2014/main" xmlns="" id="{B1DE47A9-7FFB-496F-9DB3-77991F43D29E}"/>
                </a:ext>
              </a:extLst>
            </p:cNvPr>
            <p:cNvSpPr txBox="1"/>
            <p:nvPr/>
          </p:nvSpPr>
          <p:spPr>
            <a:xfrm>
              <a:off x="14296649" y="6965959"/>
              <a:ext cx="1171951" cy="22084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Infrastructure</a:t>
              </a:r>
            </a:p>
          </p:txBody>
        </p:sp>
        <p:pic>
          <p:nvPicPr>
            <p:cNvPr id="38" name="Picture 37">
              <a:extLst>
                <a:ext uri="{FF2B5EF4-FFF2-40B4-BE49-F238E27FC236}">
                  <a16:creationId xmlns:a16="http://schemas.microsoft.com/office/drawing/2014/main" xmlns="" id="{FB27CC79-27C0-45AA-A5C5-D51B241CE08C}"/>
                </a:ext>
              </a:extLst>
            </p:cNvPr>
            <p:cNvPicPr>
              <a:picLocks noChangeAspect="1"/>
            </p:cNvPicPr>
            <p:nvPr/>
          </p:nvPicPr>
          <p:blipFill>
            <a:blip r:embed="rId5"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4388921" y="7342611"/>
              <a:ext cx="367304" cy="289976"/>
            </a:xfrm>
            <a:prstGeom prst="rect">
              <a:avLst/>
            </a:prstGeom>
          </p:spPr>
        </p:pic>
        <p:pic>
          <p:nvPicPr>
            <p:cNvPr id="39" name="Picture 38">
              <a:extLst>
                <a:ext uri="{FF2B5EF4-FFF2-40B4-BE49-F238E27FC236}">
                  <a16:creationId xmlns:a16="http://schemas.microsoft.com/office/drawing/2014/main" xmlns="" id="{9809E179-047D-4532-9A03-58B8B561848C}"/>
                </a:ext>
              </a:extLst>
            </p:cNvPr>
            <p:cNvPicPr>
              <a:picLocks noChangeAspect="1"/>
            </p:cNvPicPr>
            <p:nvPr/>
          </p:nvPicPr>
          <p:blipFill>
            <a:blip r:embed="rId6"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4676743" y="8079313"/>
              <a:ext cx="289976" cy="289976"/>
            </a:xfrm>
            <a:prstGeom prst="rect">
              <a:avLst/>
            </a:prstGeom>
          </p:spPr>
        </p:pic>
        <p:sp>
          <p:nvSpPr>
            <p:cNvPr id="40" name="TextBox 39">
              <a:extLst>
                <a:ext uri="{FF2B5EF4-FFF2-40B4-BE49-F238E27FC236}">
                  <a16:creationId xmlns:a16="http://schemas.microsoft.com/office/drawing/2014/main" xmlns="" id="{DF23C217-958D-47C1-B034-200473620E60}"/>
                </a:ext>
              </a:extLst>
            </p:cNvPr>
            <p:cNvSpPr txBox="1"/>
            <p:nvPr/>
          </p:nvSpPr>
          <p:spPr>
            <a:xfrm>
              <a:off x="14415752" y="7738999"/>
              <a:ext cx="1171951" cy="22084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Monitoring</a:t>
              </a:r>
            </a:p>
          </p:txBody>
        </p:sp>
        <p:pic>
          <p:nvPicPr>
            <p:cNvPr id="41" name="Picture 40">
              <a:extLst>
                <a:ext uri="{FF2B5EF4-FFF2-40B4-BE49-F238E27FC236}">
                  <a16:creationId xmlns:a16="http://schemas.microsoft.com/office/drawing/2014/main" xmlns="" id="{8C86524B-E399-452D-ABC4-0BA7B3C98426}"/>
                </a:ext>
              </a:extLst>
            </p:cNvPr>
            <p:cNvPicPr>
              <a:picLocks noChangeAspect="1"/>
            </p:cNvPicPr>
            <p:nvPr/>
          </p:nvPicPr>
          <p:blipFill>
            <a:blip r:embed="rId7"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4438290" y="8810744"/>
              <a:ext cx="289976" cy="289976"/>
            </a:xfrm>
            <a:prstGeom prst="rect">
              <a:avLst/>
            </a:prstGeom>
          </p:spPr>
        </p:pic>
        <p:sp>
          <p:nvSpPr>
            <p:cNvPr id="42" name="TextBox 41">
              <a:extLst>
                <a:ext uri="{FF2B5EF4-FFF2-40B4-BE49-F238E27FC236}">
                  <a16:creationId xmlns:a16="http://schemas.microsoft.com/office/drawing/2014/main" xmlns="" id="{06679D6D-AD31-488A-B7EE-DEBC3ED89991}"/>
                </a:ext>
              </a:extLst>
            </p:cNvPr>
            <p:cNvSpPr txBox="1"/>
            <p:nvPr/>
          </p:nvSpPr>
          <p:spPr>
            <a:xfrm>
              <a:off x="14496702" y="9188998"/>
              <a:ext cx="1091002" cy="369164"/>
            </a:xfrm>
            <a:prstGeom prst="rect">
              <a:avLst/>
            </a:prstGeom>
            <a:noFill/>
          </p:spPr>
          <p:txBody>
            <a:bodyPr wrap="square" rtlCol="0">
              <a:spAutoFit/>
            </a:bodyPr>
            <a:lstStyle/>
            <a:p>
              <a:pPr defTabSz="623438">
                <a:defRPr/>
              </a:pPr>
              <a:r>
                <a:rPr lang="en-US" sz="1227" kern="0">
                  <a:solidFill>
                    <a:schemeClr val="tx2"/>
                  </a:solidFill>
                  <a:cs typeface="Arial" panose="020B0604020202020204" pitchFamily="34" charset="0"/>
                </a:rPr>
                <a:t>Financial </a:t>
              </a:r>
            </a:p>
            <a:p>
              <a:pPr defTabSz="623438">
                <a:defRPr/>
              </a:pPr>
              <a:r>
                <a:rPr lang="en-US" sz="1227" kern="0">
                  <a:solidFill>
                    <a:schemeClr val="tx2"/>
                  </a:solidFill>
                  <a:cs typeface="Arial" panose="020B0604020202020204" pitchFamily="34" charset="0"/>
                </a:rPr>
                <a:t>Infrastructure</a:t>
              </a:r>
            </a:p>
          </p:txBody>
        </p:sp>
        <p:pic>
          <p:nvPicPr>
            <p:cNvPr id="43" name="Picture 42">
              <a:extLst>
                <a:ext uri="{FF2B5EF4-FFF2-40B4-BE49-F238E27FC236}">
                  <a16:creationId xmlns:a16="http://schemas.microsoft.com/office/drawing/2014/main" xmlns="" id="{D08D9B19-46B2-4D70-9961-C568034EE838}"/>
                </a:ext>
              </a:extLst>
            </p:cNvPr>
            <p:cNvPicPr>
              <a:picLocks noChangeAspect="1"/>
            </p:cNvPicPr>
            <p:nvPr/>
          </p:nvPicPr>
          <p:blipFill>
            <a:blip r:embed="rId8"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3839129" y="9243610"/>
              <a:ext cx="256271" cy="289976"/>
            </a:xfrm>
            <a:prstGeom prst="rect">
              <a:avLst/>
            </a:prstGeom>
          </p:spPr>
        </p:pic>
        <p:sp>
          <p:nvSpPr>
            <p:cNvPr id="44" name="TextBox 43">
              <a:extLst>
                <a:ext uri="{FF2B5EF4-FFF2-40B4-BE49-F238E27FC236}">
                  <a16:creationId xmlns:a16="http://schemas.microsoft.com/office/drawing/2014/main" xmlns="" id="{D699EBE3-D461-49EB-99A6-F445D532F22B}"/>
                </a:ext>
              </a:extLst>
            </p:cNvPr>
            <p:cNvSpPr txBox="1"/>
            <p:nvPr/>
          </p:nvSpPr>
          <p:spPr>
            <a:xfrm>
              <a:off x="13438815" y="9668637"/>
              <a:ext cx="1171951" cy="22084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Chemicals</a:t>
              </a:r>
            </a:p>
          </p:txBody>
        </p:sp>
        <p:pic>
          <p:nvPicPr>
            <p:cNvPr id="45" name="Picture 44">
              <a:extLst>
                <a:ext uri="{FF2B5EF4-FFF2-40B4-BE49-F238E27FC236}">
                  <a16:creationId xmlns:a16="http://schemas.microsoft.com/office/drawing/2014/main" xmlns="" id="{562BF2AE-96E6-430F-85BC-28334298395C}"/>
                </a:ext>
              </a:extLst>
            </p:cNvPr>
            <p:cNvPicPr>
              <a:picLocks noChangeAspect="1"/>
            </p:cNvPicPr>
            <p:nvPr/>
          </p:nvPicPr>
          <p:blipFill>
            <a:blip r:embed="rId9"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3088737" y="9276642"/>
              <a:ext cx="256271" cy="260231"/>
            </a:xfrm>
            <a:prstGeom prst="rect">
              <a:avLst/>
            </a:prstGeom>
          </p:spPr>
        </p:pic>
        <p:sp>
          <p:nvSpPr>
            <p:cNvPr id="46" name="TextBox 45">
              <a:extLst>
                <a:ext uri="{FF2B5EF4-FFF2-40B4-BE49-F238E27FC236}">
                  <a16:creationId xmlns:a16="http://schemas.microsoft.com/office/drawing/2014/main" xmlns="" id="{4905200D-4A46-4D8F-AE7D-80929EB1A639}"/>
                </a:ext>
              </a:extLst>
            </p:cNvPr>
            <p:cNvSpPr txBox="1"/>
            <p:nvPr/>
          </p:nvSpPr>
          <p:spPr>
            <a:xfrm>
              <a:off x="12208839" y="9656605"/>
              <a:ext cx="1171951" cy="22084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O&amp;M</a:t>
              </a:r>
            </a:p>
          </p:txBody>
        </p:sp>
        <p:pic>
          <p:nvPicPr>
            <p:cNvPr id="47" name="Picture 46">
              <a:extLst>
                <a:ext uri="{FF2B5EF4-FFF2-40B4-BE49-F238E27FC236}">
                  <a16:creationId xmlns:a16="http://schemas.microsoft.com/office/drawing/2014/main" xmlns="" id="{6309EFE1-C3D7-4C39-82A4-61637680E3BE}"/>
                </a:ext>
              </a:extLst>
            </p:cNvPr>
            <p:cNvPicPr>
              <a:picLocks noChangeAspect="1"/>
            </p:cNvPicPr>
            <p:nvPr/>
          </p:nvPicPr>
          <p:blipFill>
            <a:blip r:embed="rId10"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2386012" y="8775172"/>
              <a:ext cx="379228" cy="379835"/>
            </a:xfrm>
            <a:prstGeom prst="rect">
              <a:avLst/>
            </a:prstGeom>
          </p:spPr>
        </p:pic>
        <p:sp>
          <p:nvSpPr>
            <p:cNvPr id="48" name="TextBox 47">
              <a:extLst>
                <a:ext uri="{FF2B5EF4-FFF2-40B4-BE49-F238E27FC236}">
                  <a16:creationId xmlns:a16="http://schemas.microsoft.com/office/drawing/2014/main" xmlns="" id="{30D86906-DD25-45D5-90A0-74CA08E675F7}"/>
                </a:ext>
              </a:extLst>
            </p:cNvPr>
            <p:cNvSpPr txBox="1"/>
            <p:nvPr/>
          </p:nvSpPr>
          <p:spPr>
            <a:xfrm>
              <a:off x="11404627" y="8892389"/>
              <a:ext cx="1171951" cy="36916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Capital</a:t>
              </a:r>
            </a:p>
            <a:p>
              <a:pPr algn="ctr" defTabSz="623438">
                <a:defRPr/>
              </a:pPr>
              <a:r>
                <a:rPr lang="en-US" sz="1227" kern="0">
                  <a:solidFill>
                    <a:schemeClr val="tx2"/>
                  </a:solidFill>
                  <a:cs typeface="Arial" panose="020B0604020202020204" pitchFamily="34" charset="0"/>
                </a:rPr>
                <a:t>Needs</a:t>
              </a:r>
            </a:p>
          </p:txBody>
        </p:sp>
        <p:pic>
          <p:nvPicPr>
            <p:cNvPr id="49" name="Picture 48">
              <a:extLst>
                <a:ext uri="{FF2B5EF4-FFF2-40B4-BE49-F238E27FC236}">
                  <a16:creationId xmlns:a16="http://schemas.microsoft.com/office/drawing/2014/main" xmlns="" id="{26DF1216-60A6-47C3-8677-01B9CC0EDD2B}"/>
                </a:ext>
              </a:extLst>
            </p:cNvPr>
            <p:cNvPicPr>
              <a:picLocks noChangeAspect="1"/>
            </p:cNvPicPr>
            <p:nvPr/>
          </p:nvPicPr>
          <p:blipFill>
            <a:blip r:embed="rId11" cstate="email">
              <a:duotone>
                <a:srgbClr val="4BACC6">
                  <a:shade val="45000"/>
                  <a:satMod val="135000"/>
                </a:srgbClr>
                <a:prstClr val="white"/>
              </a:duotone>
              <a:extLst>
                <a:ext uri="{BEBA8EAE-BF5A-486C-A8C5-ECC9F3942E4B}">
                  <a14:imgProps xmlns:a14="http://schemas.microsoft.com/office/drawing/2010/main">
                    <a14:imgLayer r:embed="rId12">
                      <a14:imgEffect>
                        <a14:brightnessContrast bright="-37000"/>
                      </a14:imgEffect>
                    </a14:imgLayer>
                  </a14:imgProps>
                </a:ext>
                <a:ext uri="{28A0092B-C50C-407E-A947-70E740481C1C}">
                  <a14:useLocalDpi xmlns:a14="http://schemas.microsoft.com/office/drawing/2010/main"/>
                </a:ext>
              </a:extLst>
            </a:blip>
            <a:stretch>
              <a:fillRect/>
            </a:stretch>
          </p:blipFill>
          <p:spPr>
            <a:xfrm>
              <a:off x="12179334" y="8073222"/>
              <a:ext cx="300645" cy="346107"/>
            </a:xfrm>
            <a:prstGeom prst="rect">
              <a:avLst/>
            </a:prstGeom>
          </p:spPr>
        </p:pic>
        <p:sp>
          <p:nvSpPr>
            <p:cNvPr id="50" name="TextBox 49">
              <a:extLst>
                <a:ext uri="{FF2B5EF4-FFF2-40B4-BE49-F238E27FC236}">
                  <a16:creationId xmlns:a16="http://schemas.microsoft.com/office/drawing/2014/main" xmlns="" id="{CBBC8CC7-E858-4948-938B-4240A82F01D0}"/>
                </a:ext>
              </a:extLst>
            </p:cNvPr>
            <p:cNvSpPr txBox="1"/>
            <p:nvPr/>
          </p:nvSpPr>
          <p:spPr>
            <a:xfrm>
              <a:off x="11418980" y="7233437"/>
              <a:ext cx="1020520" cy="36916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Natural Hazards</a:t>
              </a:r>
            </a:p>
          </p:txBody>
        </p:sp>
        <p:pic>
          <p:nvPicPr>
            <p:cNvPr id="51" name="Picture 50">
              <a:extLst>
                <a:ext uri="{FF2B5EF4-FFF2-40B4-BE49-F238E27FC236}">
                  <a16:creationId xmlns:a16="http://schemas.microsoft.com/office/drawing/2014/main" xmlns="" id="{C2DEC8FF-9946-43D0-91C5-32C5A2442353}"/>
                </a:ext>
              </a:extLst>
            </p:cNvPr>
            <p:cNvPicPr>
              <a:picLocks noChangeAspect="1"/>
            </p:cNvPicPr>
            <p:nvPr/>
          </p:nvPicPr>
          <p:blipFill>
            <a:blip r:embed="rId13"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2462031" y="7340632"/>
              <a:ext cx="227188" cy="346107"/>
            </a:xfrm>
            <a:prstGeom prst="rect">
              <a:avLst/>
            </a:prstGeom>
          </p:spPr>
        </p:pic>
        <p:sp>
          <p:nvSpPr>
            <p:cNvPr id="52" name="TextBox 51">
              <a:extLst>
                <a:ext uri="{FF2B5EF4-FFF2-40B4-BE49-F238E27FC236}">
                  <a16:creationId xmlns:a16="http://schemas.microsoft.com/office/drawing/2014/main" xmlns="" id="{61A8BAD0-1D10-4F8A-95B3-995F77E9AD97}"/>
                </a:ext>
              </a:extLst>
            </p:cNvPr>
            <p:cNvSpPr txBox="1"/>
            <p:nvPr/>
          </p:nvSpPr>
          <p:spPr>
            <a:xfrm>
              <a:off x="11215038" y="8105255"/>
              <a:ext cx="1171951" cy="22084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Cyber</a:t>
              </a:r>
            </a:p>
          </p:txBody>
        </p:sp>
        <p:pic>
          <p:nvPicPr>
            <p:cNvPr id="53" name="Picture 52">
              <a:extLst>
                <a:ext uri="{FF2B5EF4-FFF2-40B4-BE49-F238E27FC236}">
                  <a16:creationId xmlns:a16="http://schemas.microsoft.com/office/drawing/2014/main" xmlns="" id="{7B8E3DE1-5711-482D-A6A5-D9FD5FE2CB82}"/>
                </a:ext>
              </a:extLst>
            </p:cNvPr>
            <p:cNvPicPr>
              <a:picLocks noChangeAspect="1"/>
            </p:cNvPicPr>
            <p:nvPr/>
          </p:nvPicPr>
          <p:blipFill>
            <a:blip r:embed="rId14" cstate="email">
              <a:duotone>
                <a:srgbClr val="4BACC6">
                  <a:shade val="45000"/>
                  <a:satMod val="135000"/>
                </a:srgbClr>
                <a:prstClr val="white"/>
              </a:duotone>
              <a:extLst>
                <a:ext uri="{28A0092B-C50C-407E-A947-70E740481C1C}">
                  <a14:useLocalDpi xmlns:a14="http://schemas.microsoft.com/office/drawing/2010/main"/>
                </a:ext>
              </a:extLst>
            </a:blip>
            <a:stretch>
              <a:fillRect/>
            </a:stretch>
          </p:blipFill>
          <p:spPr>
            <a:xfrm>
              <a:off x="13044177" y="6864414"/>
              <a:ext cx="310614" cy="310614"/>
            </a:xfrm>
            <a:prstGeom prst="rect">
              <a:avLst/>
            </a:prstGeom>
          </p:spPr>
        </p:pic>
        <p:sp>
          <p:nvSpPr>
            <p:cNvPr id="54" name="TextBox 53">
              <a:extLst>
                <a:ext uri="{FF2B5EF4-FFF2-40B4-BE49-F238E27FC236}">
                  <a16:creationId xmlns:a16="http://schemas.microsoft.com/office/drawing/2014/main" xmlns="" id="{2E5C5048-30CB-4C6A-838C-45D619E3B975}"/>
                </a:ext>
              </a:extLst>
            </p:cNvPr>
            <p:cNvSpPr txBox="1"/>
            <p:nvPr/>
          </p:nvSpPr>
          <p:spPr>
            <a:xfrm>
              <a:off x="12103165" y="6589399"/>
              <a:ext cx="1020520" cy="369164"/>
            </a:xfrm>
            <a:prstGeom prst="rect">
              <a:avLst/>
            </a:prstGeom>
            <a:noFill/>
          </p:spPr>
          <p:txBody>
            <a:bodyPr wrap="square" rtlCol="0">
              <a:spAutoFit/>
            </a:bodyPr>
            <a:lstStyle/>
            <a:p>
              <a:pPr algn="ctr" defTabSz="623438">
                <a:defRPr/>
              </a:pPr>
              <a:r>
                <a:rPr lang="en-US" sz="1227" kern="0">
                  <a:solidFill>
                    <a:schemeClr val="tx2"/>
                  </a:solidFill>
                  <a:cs typeface="Arial" panose="020B0604020202020204" pitchFamily="34" charset="0"/>
                </a:rPr>
                <a:t>Malevolent Acts</a:t>
              </a:r>
            </a:p>
          </p:txBody>
        </p:sp>
        <p:sp>
          <p:nvSpPr>
            <p:cNvPr id="55" name="TextBox 54">
              <a:extLst>
                <a:ext uri="{FF2B5EF4-FFF2-40B4-BE49-F238E27FC236}">
                  <a16:creationId xmlns:a16="http://schemas.microsoft.com/office/drawing/2014/main" xmlns="" id="{9EC8CD94-CC1A-4FA9-A9A1-6A3A61580934}"/>
                </a:ext>
              </a:extLst>
            </p:cNvPr>
            <p:cNvSpPr txBox="1"/>
            <p:nvPr/>
          </p:nvSpPr>
          <p:spPr>
            <a:xfrm>
              <a:off x="13106400" y="7965491"/>
              <a:ext cx="931032" cy="567194"/>
            </a:xfrm>
            <a:prstGeom prst="rect">
              <a:avLst/>
            </a:prstGeom>
            <a:noFill/>
          </p:spPr>
          <p:txBody>
            <a:bodyPr wrap="square" rtlCol="0">
              <a:spAutoFit/>
            </a:bodyPr>
            <a:lstStyle/>
            <a:p>
              <a:pPr algn="ctr" defTabSz="623438">
                <a:defRPr/>
              </a:pPr>
              <a:r>
                <a:rPr lang="en-US" sz="1364" b="1" kern="0" err="1">
                  <a:solidFill>
                    <a:schemeClr val="tx2"/>
                  </a:solidFill>
                  <a:cs typeface="Arial" panose="020B0604020202020204" pitchFamily="34" charset="0"/>
                </a:rPr>
                <a:t>AWIA</a:t>
              </a:r>
              <a:r>
                <a:rPr lang="en-US" sz="1364" b="1" kern="0">
                  <a:solidFill>
                    <a:schemeClr val="tx2"/>
                  </a:solidFill>
                  <a:cs typeface="Arial" panose="020B0604020202020204" pitchFamily="34" charset="0"/>
                </a:rPr>
                <a:t> 2018 Targeted Risks</a:t>
              </a:r>
            </a:p>
          </p:txBody>
        </p:sp>
      </p:grpSp>
      <p:grpSp>
        <p:nvGrpSpPr>
          <p:cNvPr id="29" name="Group 28">
            <a:extLst>
              <a:ext uri="{FF2B5EF4-FFF2-40B4-BE49-F238E27FC236}">
                <a16:creationId xmlns:a16="http://schemas.microsoft.com/office/drawing/2014/main" xmlns="" id="{C899B371-E64C-4C4F-B16C-CA91B48559BF}"/>
              </a:ext>
            </a:extLst>
          </p:cNvPr>
          <p:cNvGrpSpPr/>
          <p:nvPr/>
        </p:nvGrpSpPr>
        <p:grpSpPr>
          <a:xfrm>
            <a:off x="8986016" y="94059"/>
            <a:ext cx="3158369" cy="636260"/>
            <a:chOff x="8986016" y="209560"/>
            <a:chExt cx="3158369" cy="636260"/>
          </a:xfrm>
        </p:grpSpPr>
        <p:sp>
          <p:nvSpPr>
            <p:cNvPr id="34" name="Rectangle 33">
              <a:extLst>
                <a:ext uri="{FF2B5EF4-FFF2-40B4-BE49-F238E27FC236}">
                  <a16:creationId xmlns:a16="http://schemas.microsoft.com/office/drawing/2014/main" xmlns="" id="{DBBF8F11-5BC0-449A-8F53-508AF32FA0DA}"/>
                </a:ext>
              </a:extLst>
            </p:cNvPr>
            <p:cNvSpPr/>
            <p:nvPr userDrawn="1"/>
          </p:nvSpPr>
          <p:spPr>
            <a:xfrm>
              <a:off x="11604636" y="209560"/>
              <a:ext cx="539749" cy="636260"/>
            </a:xfrm>
            <a:prstGeom prst="rect">
              <a:avLst/>
            </a:prstGeom>
            <a:solidFill>
              <a:srgbClr val="FFFFFF"/>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96429FC-3489-4069-980A-A517C6E64D02}"/>
                </a:ext>
              </a:extLst>
            </p:cNvPr>
            <p:cNvPicPr>
              <a:picLocks noChangeAspect="1"/>
            </p:cNvPicPr>
            <p:nvPr userDrawn="1"/>
          </p:nvPicPr>
          <p:blipFill>
            <a:blip r:embed="rId15"/>
            <a:stretch>
              <a:fillRect/>
            </a:stretch>
          </p:blipFill>
          <p:spPr>
            <a:xfrm>
              <a:off x="8986016" y="287925"/>
              <a:ext cx="2931115" cy="310840"/>
            </a:xfrm>
            <a:prstGeom prst="rect">
              <a:avLst/>
            </a:prstGeom>
          </p:spPr>
        </p:pic>
      </p:grpSp>
      <p:sp>
        <p:nvSpPr>
          <p:cNvPr id="3" name="Date Placeholder 2">
            <a:extLst>
              <a:ext uri="{FF2B5EF4-FFF2-40B4-BE49-F238E27FC236}">
                <a16:creationId xmlns:a16="http://schemas.microsoft.com/office/drawing/2014/main" xmlns="" id="{12DE7912-9339-4B8F-862C-39A464369BBE}"/>
              </a:ext>
            </a:extLst>
          </p:cNvPr>
          <p:cNvSpPr>
            <a:spLocks noGrp="1"/>
          </p:cNvSpPr>
          <p:nvPr>
            <p:ph type="dt" sz="half" idx="2"/>
          </p:nvPr>
        </p:nvSpPr>
        <p:spPr/>
        <p:txBody>
          <a:bodyPr/>
          <a:lstStyle/>
          <a:p>
            <a:fld id="{C223C5DC-178E-4417-944F-C1160D075745}" type="datetime4">
              <a:rPr lang="en-GB" smtClean="0"/>
              <a:t>07 September 2021</a:t>
            </a:fld>
            <a:endParaRPr lang="en-GB"/>
          </a:p>
        </p:txBody>
      </p:sp>
      <p:sp>
        <p:nvSpPr>
          <p:cNvPr id="62" name="Slide Number">
            <a:extLst>
              <a:ext uri="{FF2B5EF4-FFF2-40B4-BE49-F238E27FC236}">
                <a16:creationId xmlns:a16="http://schemas.microsoft.com/office/drawing/2014/main" xmlns="" id="{F708715B-1F6B-461B-87D2-2C5264279891}"/>
              </a:ext>
            </a:extLst>
          </p:cNvPr>
          <p:cNvSpPr txBox="1">
            <a:spLocks/>
          </p:cNvSpPr>
          <p:nvPr/>
        </p:nvSpPr>
        <p:spPr>
          <a:xfrm>
            <a:off x="11064887" y="6266742"/>
            <a:ext cx="539749" cy="252000"/>
          </a:xfrm>
          <a:prstGeom prst="rect">
            <a:avLst/>
          </a:prstGeom>
        </p:spPr>
        <p:txBody>
          <a:bodyPr vert="horz" lIns="91440" tIns="45720" rIns="91440" bIns="45720" rtlCol="0" anchor="ctr"/>
          <a:lstStyle>
            <a:defPPr>
              <a:defRPr lang="en-US"/>
            </a:defPPr>
            <a:lvl1pPr marL="0" algn="r" defTabSz="457200" rtl="0" eaLnBrk="1" latinLnBrk="0" hangingPunct="1">
              <a:defRPr lang="en-US" sz="900" kern="1200" smtClean="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3C551C-83BB-4568-94F6-AC8A8312A04A}" type="slidenum">
              <a:rPr lang="en-GB" smtClean="0"/>
              <a:pPr/>
              <a:t>2</a:t>
            </a:fld>
            <a:endParaRPr lang="en-GB"/>
          </a:p>
        </p:txBody>
      </p:sp>
    </p:spTree>
    <p:extLst>
      <p:ext uri="{BB962C8B-B14F-4D97-AF65-F5344CB8AC3E}">
        <p14:creationId xmlns:p14="http://schemas.microsoft.com/office/powerpoint/2010/main" val="237173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59F22-FA17-48D6-8E4A-C5080CF15A9C}"/>
              </a:ext>
            </a:extLst>
          </p:cNvPr>
          <p:cNvSpPr>
            <a:spLocks noGrp="1"/>
          </p:cNvSpPr>
          <p:nvPr>
            <p:ph type="title"/>
          </p:nvPr>
        </p:nvSpPr>
        <p:spPr>
          <a:xfrm>
            <a:off x="683444" y="1115580"/>
            <a:ext cx="11472000" cy="630000"/>
          </a:xfrm>
        </p:spPr>
        <p:txBody>
          <a:bodyPr/>
          <a:lstStyle/>
          <a:p>
            <a:r>
              <a:rPr lang="en-US" err="1">
                <a:solidFill>
                  <a:schemeClr val="tx1"/>
                </a:solidFill>
              </a:rPr>
              <a:t>RRA</a:t>
            </a:r>
            <a:r>
              <a:rPr lang="en-US">
                <a:solidFill>
                  <a:schemeClr val="tx1"/>
                </a:solidFill>
              </a:rPr>
              <a:t> Approach </a:t>
            </a:r>
            <a:r>
              <a:rPr lang="en-US"/>
              <a:t>| Framework</a:t>
            </a:r>
          </a:p>
        </p:txBody>
      </p:sp>
      <p:sp>
        <p:nvSpPr>
          <p:cNvPr id="26" name="Rectangle: Rounded Corners 25">
            <a:extLst>
              <a:ext uri="{FF2B5EF4-FFF2-40B4-BE49-F238E27FC236}">
                <a16:creationId xmlns:a16="http://schemas.microsoft.com/office/drawing/2014/main" xmlns="" id="{AC9D35BA-F118-42AB-9503-07114DCD455E}"/>
              </a:ext>
            </a:extLst>
          </p:cNvPr>
          <p:cNvSpPr/>
          <p:nvPr/>
        </p:nvSpPr>
        <p:spPr>
          <a:xfrm>
            <a:off x="7785884" y="5035558"/>
            <a:ext cx="3645670" cy="483531"/>
          </a:xfrm>
          <a:prstGeom prst="roundRect">
            <a:avLst>
              <a:gd name="adj" fmla="val 30134"/>
            </a:avLst>
          </a:prstGeom>
          <a:solidFill>
            <a:srgbClr val="231B6B">
              <a:alpha val="20000"/>
            </a:srgbClr>
          </a:solidFill>
          <a:ln w="57150" cmpd="sng">
            <a:solidFill>
              <a:srgbClr val="231B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a:endParaRPr lang="en-US">
              <a:solidFill>
                <a:schemeClr val="tx1"/>
              </a:solidFill>
            </a:endParaRPr>
          </a:p>
        </p:txBody>
      </p:sp>
      <p:sp>
        <p:nvSpPr>
          <p:cNvPr id="25" name="Rectangle: Rounded Corners 24">
            <a:extLst>
              <a:ext uri="{FF2B5EF4-FFF2-40B4-BE49-F238E27FC236}">
                <a16:creationId xmlns:a16="http://schemas.microsoft.com/office/drawing/2014/main" xmlns="" id="{53128CDB-970C-43CF-A292-95BB762E11DA}"/>
              </a:ext>
            </a:extLst>
          </p:cNvPr>
          <p:cNvSpPr/>
          <p:nvPr/>
        </p:nvSpPr>
        <p:spPr>
          <a:xfrm>
            <a:off x="7785884" y="2615267"/>
            <a:ext cx="3648456" cy="1521850"/>
          </a:xfrm>
          <a:prstGeom prst="roundRect">
            <a:avLst>
              <a:gd name="adj" fmla="val 23553"/>
            </a:avLst>
          </a:prstGeom>
          <a:solidFill>
            <a:schemeClr val="tx2">
              <a:alpha val="20000"/>
            </a:schemeClr>
          </a:solid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a:lnSpc>
                <a:spcPct val="200000"/>
              </a:lnSpc>
            </a:pPr>
            <a:endParaRPr lang="en-US">
              <a:solidFill>
                <a:schemeClr val="tx1"/>
              </a:solidFill>
            </a:endParaRPr>
          </a:p>
        </p:txBody>
      </p:sp>
      <p:sp>
        <p:nvSpPr>
          <p:cNvPr id="24" name="Rectangle: Rounded Corners 23">
            <a:extLst>
              <a:ext uri="{FF2B5EF4-FFF2-40B4-BE49-F238E27FC236}">
                <a16:creationId xmlns:a16="http://schemas.microsoft.com/office/drawing/2014/main" xmlns="" id="{D5C1B532-C274-4263-9B37-FE98F96F0D9B}"/>
              </a:ext>
            </a:extLst>
          </p:cNvPr>
          <p:cNvSpPr/>
          <p:nvPr/>
        </p:nvSpPr>
        <p:spPr>
          <a:xfrm>
            <a:off x="7785884" y="1369505"/>
            <a:ext cx="3645670" cy="1038307"/>
          </a:xfrm>
          <a:prstGeom prst="roundRect">
            <a:avLst>
              <a:gd name="adj" fmla="val 30134"/>
            </a:avLst>
          </a:prstGeom>
          <a:solidFill>
            <a:schemeClr val="accent1">
              <a:alpha val="20000"/>
            </a:schemeClr>
          </a:solidFill>
          <a:ln w="571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a:endParaRPr lang="en-US">
              <a:solidFill>
                <a:schemeClr val="tx1"/>
              </a:solidFill>
            </a:endParaRPr>
          </a:p>
        </p:txBody>
      </p:sp>
      <p:sp>
        <p:nvSpPr>
          <p:cNvPr id="16" name="Text Placeholder 6">
            <a:extLst>
              <a:ext uri="{FF2B5EF4-FFF2-40B4-BE49-F238E27FC236}">
                <a16:creationId xmlns:a16="http://schemas.microsoft.com/office/drawing/2014/main" xmlns="" id="{78567A4C-01C7-4AA1-A7E2-F013F2B8999E}"/>
              </a:ext>
            </a:extLst>
          </p:cNvPr>
          <p:cNvSpPr txBox="1">
            <a:spLocks/>
          </p:cNvSpPr>
          <p:nvPr/>
        </p:nvSpPr>
        <p:spPr>
          <a:xfrm>
            <a:off x="6690946" y="646108"/>
            <a:ext cx="5226185" cy="506127"/>
          </a:xfrm>
          <a:prstGeom prst="rect">
            <a:avLst/>
          </a:prstGeom>
        </p:spPr>
        <p:txBody>
          <a:bodyPr vert="horz" lIns="36000" tIns="36000" rIns="36000" bIns="36000" rtlCol="0" anchor="t">
            <a:noAutofit/>
          </a:bodyPr>
          <a:lstStyle>
            <a:lvl1pPr marL="0" indent="0" algn="l" defTabSz="914400" rtl="0" eaLnBrk="1" latinLnBrk="0" hangingPunct="1">
              <a:lnSpc>
                <a:spcPct val="90000"/>
              </a:lnSpc>
              <a:spcBef>
                <a:spcPts val="600"/>
              </a:spcBef>
              <a:spcAft>
                <a:spcPts val="600"/>
              </a:spcAft>
              <a:buClr>
                <a:schemeClr val="bg2"/>
              </a:buClr>
              <a:buFont typeface="Arial" panose="020B0604020202020204" pitchFamily="34" charset="0"/>
              <a:buNone/>
              <a:defRPr sz="1800" b="1" kern="1200" baseline="0">
                <a:solidFill>
                  <a:schemeClr val="accent1"/>
                </a:solidFill>
                <a:latin typeface="+mj-lt"/>
                <a:ea typeface="+mn-ea"/>
                <a:cs typeface="+mn-cs"/>
              </a:defRPr>
            </a:lvl1pPr>
            <a:lvl2pPr marL="457200" indent="0" algn="l" defTabSz="914400" rtl="0" eaLnBrk="1" latinLnBrk="0" hangingPunct="1">
              <a:lnSpc>
                <a:spcPct val="90000"/>
              </a:lnSpc>
              <a:spcBef>
                <a:spcPts val="600"/>
              </a:spcBef>
              <a:spcAft>
                <a:spcPts val="600"/>
              </a:spcAft>
              <a:buClr>
                <a:schemeClr val="accent1"/>
              </a:buClr>
              <a:buFont typeface="Courier New" panose="02070309020205020404" pitchFamily="49" charset="0"/>
              <a:buNone/>
              <a:defRPr sz="2000" b="1" kern="1200" baseline="0">
                <a:solidFill>
                  <a:schemeClr val="tx1"/>
                </a:solidFill>
                <a:latin typeface="+mj-lt"/>
                <a:ea typeface="+mn-ea"/>
                <a:cs typeface="+mn-cs"/>
              </a:defRPr>
            </a:lvl2pPr>
            <a:lvl3pPr marL="91440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baseline="0">
                <a:solidFill>
                  <a:schemeClr val="tx1"/>
                </a:solidFill>
                <a:latin typeface="+mj-lt"/>
                <a:ea typeface="+mn-ea"/>
                <a:cs typeface="+mn-cs"/>
              </a:defRPr>
            </a:lvl3pPr>
            <a:lvl4pPr marL="1371600" indent="0" algn="l" defTabSz="914400" rtl="0" eaLnBrk="1" latinLnBrk="0" hangingPunct="1">
              <a:lnSpc>
                <a:spcPct val="90000"/>
              </a:lnSpc>
              <a:spcBef>
                <a:spcPts val="600"/>
              </a:spcBef>
              <a:spcAft>
                <a:spcPts val="600"/>
              </a:spcAft>
              <a:buClr>
                <a:schemeClr val="accent1"/>
              </a:buClr>
              <a:buFont typeface="Courier New" panose="02070309020205020404" pitchFamily="49" charset="0"/>
              <a:buNone/>
              <a:defRPr sz="1600" b="1" kern="1200" baseline="0">
                <a:solidFill>
                  <a:schemeClr val="tx1"/>
                </a:solidFill>
                <a:latin typeface="+mn-lt"/>
                <a:ea typeface="+mn-ea"/>
                <a:cs typeface="+mn-cs"/>
              </a:defRPr>
            </a:lvl4pPr>
            <a:lvl5pPr marL="182880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9pPr>
          </a:lstStyle>
          <a:p>
            <a:pPr algn="ctr">
              <a:spcBef>
                <a:spcPts val="0"/>
              </a:spcBef>
              <a:spcAft>
                <a:spcPts val="0"/>
              </a:spcAft>
            </a:pPr>
            <a:r>
              <a:rPr lang="en-US" sz="2000"/>
              <a:t>AWWA </a:t>
            </a:r>
            <a:r>
              <a:rPr lang="en-US" sz="2000" err="1"/>
              <a:t>J100</a:t>
            </a:r>
            <a:r>
              <a:rPr lang="en-US" sz="2000"/>
              <a:t>-10: </a:t>
            </a:r>
            <a:r>
              <a:rPr lang="en-US" sz="2000">
                <a:solidFill>
                  <a:schemeClr val="tx2"/>
                </a:solidFill>
              </a:rPr>
              <a:t>7 Step Process</a:t>
            </a:r>
          </a:p>
        </p:txBody>
      </p:sp>
      <p:sp>
        <p:nvSpPr>
          <p:cNvPr id="5" name="Rectangle 4">
            <a:extLst>
              <a:ext uri="{FF2B5EF4-FFF2-40B4-BE49-F238E27FC236}">
                <a16:creationId xmlns:a16="http://schemas.microsoft.com/office/drawing/2014/main" xmlns="" id="{666F95BA-99E4-45B8-896D-619EDB44D5BC}"/>
              </a:ext>
            </a:extLst>
          </p:cNvPr>
          <p:cNvSpPr/>
          <p:nvPr/>
        </p:nvSpPr>
        <p:spPr>
          <a:xfrm>
            <a:off x="8122572" y="4335715"/>
            <a:ext cx="3111565" cy="369332"/>
          </a:xfrm>
          <a:prstGeom prst="rect">
            <a:avLst/>
          </a:prstGeom>
        </p:spPr>
        <p:txBody>
          <a:bodyPr wrap="square">
            <a:spAutoFit/>
          </a:bodyPr>
          <a:lstStyle/>
          <a:p>
            <a:r>
              <a:rPr lang="en-US" b="1"/>
              <a:t>6) </a:t>
            </a:r>
            <a:r>
              <a:rPr lang="en-US"/>
              <a:t>Risk/Resilience Analysis</a:t>
            </a:r>
          </a:p>
        </p:txBody>
      </p:sp>
      <p:sp>
        <p:nvSpPr>
          <p:cNvPr id="17" name="Rectangle 16">
            <a:extLst>
              <a:ext uri="{FF2B5EF4-FFF2-40B4-BE49-F238E27FC236}">
                <a16:creationId xmlns:a16="http://schemas.microsoft.com/office/drawing/2014/main" xmlns="" id="{A733FD33-B397-4EC4-9E6F-D69435049EC0}"/>
              </a:ext>
            </a:extLst>
          </p:cNvPr>
          <p:cNvSpPr/>
          <p:nvPr/>
        </p:nvSpPr>
        <p:spPr>
          <a:xfrm>
            <a:off x="8122572" y="1948662"/>
            <a:ext cx="2860720" cy="369332"/>
          </a:xfrm>
          <a:prstGeom prst="rect">
            <a:avLst/>
          </a:prstGeom>
        </p:spPr>
        <p:txBody>
          <a:bodyPr wrap="none">
            <a:spAutoFit/>
          </a:bodyPr>
          <a:lstStyle/>
          <a:p>
            <a:r>
              <a:rPr lang="en-US" b="1"/>
              <a:t>2) </a:t>
            </a:r>
            <a:r>
              <a:rPr lang="en-US"/>
              <a:t>Threat Characterization</a:t>
            </a:r>
          </a:p>
        </p:txBody>
      </p:sp>
      <p:sp>
        <p:nvSpPr>
          <p:cNvPr id="18" name="Rectangle 17">
            <a:extLst>
              <a:ext uri="{FF2B5EF4-FFF2-40B4-BE49-F238E27FC236}">
                <a16:creationId xmlns:a16="http://schemas.microsoft.com/office/drawing/2014/main" xmlns="" id="{D94F6883-9A52-4498-8EC5-58C558B89A5B}"/>
              </a:ext>
            </a:extLst>
          </p:cNvPr>
          <p:cNvSpPr/>
          <p:nvPr/>
        </p:nvSpPr>
        <p:spPr>
          <a:xfrm>
            <a:off x="8122572" y="2743513"/>
            <a:ext cx="2903424" cy="369332"/>
          </a:xfrm>
          <a:prstGeom prst="rect">
            <a:avLst/>
          </a:prstGeom>
        </p:spPr>
        <p:txBody>
          <a:bodyPr wrap="none">
            <a:spAutoFit/>
          </a:bodyPr>
          <a:lstStyle/>
          <a:p>
            <a:r>
              <a:rPr lang="en-US" b="1"/>
              <a:t>3) </a:t>
            </a:r>
            <a:r>
              <a:rPr lang="en-US"/>
              <a:t>Consequences Analysis</a:t>
            </a:r>
          </a:p>
        </p:txBody>
      </p:sp>
      <p:sp>
        <p:nvSpPr>
          <p:cNvPr id="19" name="Rectangle 18">
            <a:extLst>
              <a:ext uri="{FF2B5EF4-FFF2-40B4-BE49-F238E27FC236}">
                <a16:creationId xmlns:a16="http://schemas.microsoft.com/office/drawing/2014/main" xmlns="" id="{5439B629-E26A-4ED0-AA69-D64203EB6DB5}"/>
              </a:ext>
            </a:extLst>
          </p:cNvPr>
          <p:cNvSpPr/>
          <p:nvPr/>
        </p:nvSpPr>
        <p:spPr>
          <a:xfrm>
            <a:off x="8122572" y="3274246"/>
            <a:ext cx="2612703" cy="369332"/>
          </a:xfrm>
          <a:prstGeom prst="rect">
            <a:avLst/>
          </a:prstGeom>
        </p:spPr>
        <p:txBody>
          <a:bodyPr wrap="none">
            <a:spAutoFit/>
          </a:bodyPr>
          <a:lstStyle/>
          <a:p>
            <a:r>
              <a:rPr lang="en-US" b="1"/>
              <a:t>4) </a:t>
            </a:r>
            <a:r>
              <a:rPr lang="en-US"/>
              <a:t>Vulnerability Analysis</a:t>
            </a:r>
          </a:p>
        </p:txBody>
      </p:sp>
      <p:sp>
        <p:nvSpPr>
          <p:cNvPr id="20" name="Rectangle 19">
            <a:extLst>
              <a:ext uri="{FF2B5EF4-FFF2-40B4-BE49-F238E27FC236}">
                <a16:creationId xmlns:a16="http://schemas.microsoft.com/office/drawing/2014/main" xmlns="" id="{1E67C7DF-77EB-4F24-8272-4E00BEDBB948}"/>
              </a:ext>
            </a:extLst>
          </p:cNvPr>
          <p:cNvSpPr/>
          <p:nvPr/>
        </p:nvSpPr>
        <p:spPr>
          <a:xfrm>
            <a:off x="8122572" y="3769789"/>
            <a:ext cx="3130088" cy="369332"/>
          </a:xfrm>
          <a:prstGeom prst="rect">
            <a:avLst/>
          </a:prstGeom>
        </p:spPr>
        <p:txBody>
          <a:bodyPr wrap="none">
            <a:spAutoFit/>
          </a:bodyPr>
          <a:lstStyle/>
          <a:p>
            <a:r>
              <a:rPr lang="en-US" b="1"/>
              <a:t>5) </a:t>
            </a:r>
            <a:r>
              <a:rPr lang="en-US"/>
              <a:t>Threat Likelihood Analysis</a:t>
            </a:r>
          </a:p>
        </p:txBody>
      </p:sp>
      <p:sp>
        <p:nvSpPr>
          <p:cNvPr id="21" name="Rectangle 20">
            <a:extLst>
              <a:ext uri="{FF2B5EF4-FFF2-40B4-BE49-F238E27FC236}">
                <a16:creationId xmlns:a16="http://schemas.microsoft.com/office/drawing/2014/main" xmlns="" id="{13752713-5B1F-4D27-B4E7-EEA5937273EA}"/>
              </a:ext>
            </a:extLst>
          </p:cNvPr>
          <p:cNvSpPr/>
          <p:nvPr/>
        </p:nvSpPr>
        <p:spPr>
          <a:xfrm>
            <a:off x="8122572" y="1417929"/>
            <a:ext cx="2762359" cy="369332"/>
          </a:xfrm>
          <a:prstGeom prst="rect">
            <a:avLst/>
          </a:prstGeom>
        </p:spPr>
        <p:txBody>
          <a:bodyPr wrap="none">
            <a:spAutoFit/>
          </a:bodyPr>
          <a:lstStyle/>
          <a:p>
            <a:r>
              <a:rPr lang="en-US" b="1"/>
              <a:t>1) </a:t>
            </a:r>
            <a:r>
              <a:rPr lang="en-US"/>
              <a:t>Asset Characterization</a:t>
            </a:r>
          </a:p>
        </p:txBody>
      </p:sp>
      <p:sp>
        <p:nvSpPr>
          <p:cNvPr id="22" name="Rectangle 21">
            <a:extLst>
              <a:ext uri="{FF2B5EF4-FFF2-40B4-BE49-F238E27FC236}">
                <a16:creationId xmlns:a16="http://schemas.microsoft.com/office/drawing/2014/main" xmlns="" id="{A249034A-71AE-462D-A6C7-3B497F015B62}"/>
              </a:ext>
            </a:extLst>
          </p:cNvPr>
          <p:cNvSpPr/>
          <p:nvPr/>
        </p:nvSpPr>
        <p:spPr>
          <a:xfrm>
            <a:off x="8022388" y="5092657"/>
            <a:ext cx="3441968" cy="369332"/>
          </a:xfrm>
          <a:prstGeom prst="rect">
            <a:avLst/>
          </a:prstGeom>
        </p:spPr>
        <p:txBody>
          <a:bodyPr wrap="none" anchor="t">
            <a:spAutoFit/>
          </a:bodyPr>
          <a:lstStyle/>
          <a:p>
            <a:r>
              <a:rPr lang="en-US" b="1"/>
              <a:t>7) </a:t>
            </a:r>
            <a:r>
              <a:rPr lang="en-US"/>
              <a:t>Risk/Resilience Management</a:t>
            </a:r>
          </a:p>
        </p:txBody>
      </p:sp>
      <p:sp>
        <p:nvSpPr>
          <p:cNvPr id="27" name="Arrow: Down 26">
            <a:extLst>
              <a:ext uri="{FF2B5EF4-FFF2-40B4-BE49-F238E27FC236}">
                <a16:creationId xmlns:a16="http://schemas.microsoft.com/office/drawing/2014/main" xmlns="" id="{3A71DA16-66CD-4A73-A682-F6A8D80F4447}"/>
              </a:ext>
            </a:extLst>
          </p:cNvPr>
          <p:cNvSpPr/>
          <p:nvPr/>
        </p:nvSpPr>
        <p:spPr>
          <a:xfrm>
            <a:off x="9515951" y="2312037"/>
            <a:ext cx="297180" cy="548640"/>
          </a:xfrm>
          <a:prstGeom prst="downArrow">
            <a:avLst>
              <a:gd name="adj1" fmla="val 60256"/>
              <a:gd name="adj2"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xmlns="" id="{D2F7717E-8AAC-4088-8F14-0CD33D539E10}"/>
              </a:ext>
            </a:extLst>
          </p:cNvPr>
          <p:cNvCxnSpPr>
            <a:cxnSpLocks/>
          </p:cNvCxnSpPr>
          <p:nvPr/>
        </p:nvCxnSpPr>
        <p:spPr>
          <a:xfrm>
            <a:off x="9665332" y="3613667"/>
            <a:ext cx="0" cy="221223"/>
          </a:xfrm>
          <a:prstGeom prst="straightConnector1">
            <a:avLst/>
          </a:prstGeom>
          <a:ln w="34925" cmpd="sng">
            <a:solidFill>
              <a:schemeClr val="tx2"/>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xmlns="" id="{D627919A-DFBD-4F42-86CA-24A8AB903566}"/>
              </a:ext>
            </a:extLst>
          </p:cNvPr>
          <p:cNvCxnSpPr>
            <a:cxnSpLocks/>
          </p:cNvCxnSpPr>
          <p:nvPr/>
        </p:nvCxnSpPr>
        <p:spPr>
          <a:xfrm>
            <a:off x="9665332" y="3095634"/>
            <a:ext cx="0" cy="221223"/>
          </a:xfrm>
          <a:prstGeom prst="straightConnector1">
            <a:avLst/>
          </a:prstGeom>
          <a:ln w="34925" cmpd="sng">
            <a:solidFill>
              <a:schemeClr val="tx2"/>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5" name="Rectangle: Rounded Corners 34">
            <a:extLst>
              <a:ext uri="{FF2B5EF4-FFF2-40B4-BE49-F238E27FC236}">
                <a16:creationId xmlns:a16="http://schemas.microsoft.com/office/drawing/2014/main" xmlns="" id="{8F01EC8F-9633-40A4-B6FA-999BC0BAA525}"/>
              </a:ext>
            </a:extLst>
          </p:cNvPr>
          <p:cNvSpPr/>
          <p:nvPr/>
        </p:nvSpPr>
        <p:spPr>
          <a:xfrm>
            <a:off x="7785884" y="4344572"/>
            <a:ext cx="3648456" cy="483531"/>
          </a:xfrm>
          <a:prstGeom prst="roundRect">
            <a:avLst>
              <a:gd name="adj" fmla="val 30134"/>
            </a:avLst>
          </a:prstGeom>
          <a:solidFill>
            <a:schemeClr val="accent2">
              <a:alpha val="20000"/>
            </a:schemeClr>
          </a:solidFill>
          <a:ln w="5715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28600"/>
            <a:endParaRPr lang="en-US">
              <a:solidFill>
                <a:schemeClr val="tx1"/>
              </a:solidFill>
            </a:endParaRPr>
          </a:p>
        </p:txBody>
      </p:sp>
      <p:sp>
        <p:nvSpPr>
          <p:cNvPr id="28" name="Arrow: Down 27">
            <a:extLst>
              <a:ext uri="{FF2B5EF4-FFF2-40B4-BE49-F238E27FC236}">
                <a16:creationId xmlns:a16="http://schemas.microsoft.com/office/drawing/2014/main" xmlns="" id="{D55E5556-2B81-4649-99BE-DBD27A2BBDE3}"/>
              </a:ext>
            </a:extLst>
          </p:cNvPr>
          <p:cNvSpPr/>
          <p:nvPr/>
        </p:nvSpPr>
        <p:spPr>
          <a:xfrm>
            <a:off x="9515951" y="4728526"/>
            <a:ext cx="297180" cy="457200"/>
          </a:xfrm>
          <a:prstGeom prst="downArrow">
            <a:avLst>
              <a:gd name="adj1" fmla="val 60256"/>
              <a:gd name="adj2"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A83C56A8-A784-48A0-B34E-03EFF7708C14}"/>
              </a:ext>
            </a:extLst>
          </p:cNvPr>
          <p:cNvGrpSpPr/>
          <p:nvPr/>
        </p:nvGrpSpPr>
        <p:grpSpPr>
          <a:xfrm>
            <a:off x="8986016" y="94059"/>
            <a:ext cx="3158369" cy="636260"/>
            <a:chOff x="8986016" y="209560"/>
            <a:chExt cx="3158369" cy="636260"/>
          </a:xfrm>
        </p:grpSpPr>
        <p:sp>
          <p:nvSpPr>
            <p:cNvPr id="30" name="Rectangle 29">
              <a:extLst>
                <a:ext uri="{FF2B5EF4-FFF2-40B4-BE49-F238E27FC236}">
                  <a16:creationId xmlns:a16="http://schemas.microsoft.com/office/drawing/2014/main" xmlns="" id="{B660818D-BAD3-4996-B947-A47F4D6C6DE5}"/>
                </a:ext>
              </a:extLst>
            </p:cNvPr>
            <p:cNvSpPr/>
            <p:nvPr userDrawn="1"/>
          </p:nvSpPr>
          <p:spPr>
            <a:xfrm>
              <a:off x="11604636" y="209560"/>
              <a:ext cx="539749" cy="636260"/>
            </a:xfrm>
            <a:prstGeom prst="rect">
              <a:avLst/>
            </a:prstGeom>
            <a:solidFill>
              <a:srgbClr val="FFFFFF"/>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xmlns="" id="{95C33665-4A34-4F34-ACC2-24E6E869AE3E}"/>
                </a:ext>
              </a:extLst>
            </p:cNvPr>
            <p:cNvPicPr>
              <a:picLocks noChangeAspect="1"/>
            </p:cNvPicPr>
            <p:nvPr userDrawn="1"/>
          </p:nvPicPr>
          <p:blipFill>
            <a:blip r:embed="rId3"/>
            <a:stretch>
              <a:fillRect/>
            </a:stretch>
          </p:blipFill>
          <p:spPr>
            <a:xfrm>
              <a:off x="8986016" y="287925"/>
              <a:ext cx="2931115" cy="310840"/>
            </a:xfrm>
            <a:prstGeom prst="rect">
              <a:avLst/>
            </a:prstGeom>
          </p:spPr>
        </p:pic>
      </p:grpSp>
      <p:sp>
        <p:nvSpPr>
          <p:cNvPr id="45" name="Text Placeholder 6">
            <a:extLst>
              <a:ext uri="{FF2B5EF4-FFF2-40B4-BE49-F238E27FC236}">
                <a16:creationId xmlns:a16="http://schemas.microsoft.com/office/drawing/2014/main" xmlns="" id="{B5C0101E-0C1C-4CEA-B59A-91498D4557FF}"/>
              </a:ext>
            </a:extLst>
          </p:cNvPr>
          <p:cNvSpPr txBox="1">
            <a:spLocks/>
          </p:cNvSpPr>
          <p:nvPr/>
        </p:nvSpPr>
        <p:spPr>
          <a:xfrm>
            <a:off x="604577" y="1762823"/>
            <a:ext cx="6634683" cy="4215945"/>
          </a:xfrm>
          <a:prstGeom prst="rect">
            <a:avLst/>
          </a:prstGeom>
        </p:spPr>
        <p:txBody>
          <a:bodyPr vert="horz" lIns="36000" tIns="36000" rIns="36000" bIns="36000" rtlCol="0" anchor="t">
            <a:noAutofit/>
          </a:bodyPr>
          <a:lstStyle>
            <a:lvl1pPr marL="0" indent="0" algn="l" defTabSz="914400" rtl="0" eaLnBrk="1" latinLnBrk="0" hangingPunct="1">
              <a:lnSpc>
                <a:spcPct val="90000"/>
              </a:lnSpc>
              <a:spcBef>
                <a:spcPts val="600"/>
              </a:spcBef>
              <a:spcAft>
                <a:spcPts val="600"/>
              </a:spcAft>
              <a:buClr>
                <a:schemeClr val="bg2"/>
              </a:buClr>
              <a:buFont typeface="Arial" panose="020B0604020202020204" pitchFamily="34" charset="0"/>
              <a:buNone/>
              <a:defRPr sz="1800" b="1" kern="1200" baseline="0">
                <a:solidFill>
                  <a:schemeClr val="accent1"/>
                </a:solidFill>
                <a:latin typeface="+mj-lt"/>
                <a:ea typeface="+mn-ea"/>
                <a:cs typeface="+mn-cs"/>
              </a:defRPr>
            </a:lvl1pPr>
            <a:lvl2pPr marL="457200" indent="0" algn="l" defTabSz="914400" rtl="0" eaLnBrk="1" latinLnBrk="0" hangingPunct="1">
              <a:lnSpc>
                <a:spcPct val="90000"/>
              </a:lnSpc>
              <a:spcBef>
                <a:spcPts val="600"/>
              </a:spcBef>
              <a:spcAft>
                <a:spcPts val="600"/>
              </a:spcAft>
              <a:buClr>
                <a:schemeClr val="accent1"/>
              </a:buClr>
              <a:buFont typeface="Courier New" panose="02070309020205020404" pitchFamily="49" charset="0"/>
              <a:buNone/>
              <a:defRPr sz="2000" b="1" kern="1200" baseline="0">
                <a:solidFill>
                  <a:schemeClr val="tx1"/>
                </a:solidFill>
                <a:latin typeface="+mj-lt"/>
                <a:ea typeface="+mn-ea"/>
                <a:cs typeface="+mn-cs"/>
              </a:defRPr>
            </a:lvl2pPr>
            <a:lvl3pPr marL="91440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800" b="1" kern="1200" baseline="0">
                <a:solidFill>
                  <a:schemeClr val="tx1"/>
                </a:solidFill>
                <a:latin typeface="+mj-lt"/>
                <a:ea typeface="+mn-ea"/>
                <a:cs typeface="+mn-cs"/>
              </a:defRPr>
            </a:lvl3pPr>
            <a:lvl4pPr marL="1371600" indent="0" algn="l" defTabSz="914400" rtl="0" eaLnBrk="1" latinLnBrk="0" hangingPunct="1">
              <a:lnSpc>
                <a:spcPct val="90000"/>
              </a:lnSpc>
              <a:spcBef>
                <a:spcPts val="600"/>
              </a:spcBef>
              <a:spcAft>
                <a:spcPts val="600"/>
              </a:spcAft>
              <a:buClr>
                <a:schemeClr val="accent1"/>
              </a:buClr>
              <a:buFont typeface="Courier New" panose="02070309020205020404" pitchFamily="49" charset="0"/>
              <a:buNone/>
              <a:defRPr sz="1600" b="1" kern="1200" baseline="0">
                <a:solidFill>
                  <a:schemeClr val="tx1"/>
                </a:solidFill>
                <a:latin typeface="+mn-lt"/>
                <a:ea typeface="+mn-ea"/>
                <a:cs typeface="+mn-cs"/>
              </a:defRPr>
            </a:lvl4pPr>
            <a:lvl5pPr marL="182880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5pPr>
            <a:lvl6pPr marL="22860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300"/>
              </a:spcBef>
              <a:spcAft>
                <a:spcPts val="600"/>
              </a:spcAft>
              <a:buClr>
                <a:schemeClr val="accent1"/>
              </a:buClr>
              <a:buFont typeface="Arial" panose="020B0604020202020204" pitchFamily="34" charset="0"/>
              <a:buNone/>
              <a:defRPr sz="1600" b="1" kern="1200" baseline="0">
                <a:solidFill>
                  <a:schemeClr val="tx1"/>
                </a:solidFill>
                <a:latin typeface="+mn-lt"/>
                <a:ea typeface="+mn-ea"/>
                <a:cs typeface="+mn-cs"/>
              </a:defRPr>
            </a:lvl9pPr>
          </a:lstStyle>
          <a:p>
            <a:pPr marL="285750" lvl="0" indent="-285750">
              <a:buClr>
                <a:srgbClr val="E4610F"/>
              </a:buClr>
              <a:buFont typeface="Arial" panose="020B0604020202020204" pitchFamily="34" charset="0"/>
              <a:buChar char="•"/>
            </a:pPr>
            <a:r>
              <a:rPr lang="en-US" b="0">
                <a:solidFill>
                  <a:schemeClr val="tx1"/>
                </a:solidFill>
              </a:rPr>
              <a:t>American Water Works Association (AWWA) </a:t>
            </a:r>
            <a:r>
              <a:rPr lang="en-US" b="0" err="1">
                <a:solidFill>
                  <a:schemeClr val="tx1"/>
                </a:solidFill>
              </a:rPr>
              <a:t>J100</a:t>
            </a:r>
            <a:r>
              <a:rPr lang="en-US" b="0">
                <a:solidFill>
                  <a:schemeClr val="tx1"/>
                </a:solidFill>
              </a:rPr>
              <a:t>-10 (</a:t>
            </a:r>
            <a:r>
              <a:rPr lang="en-US" b="0" err="1">
                <a:solidFill>
                  <a:schemeClr val="tx1"/>
                </a:solidFill>
              </a:rPr>
              <a:t>R13</a:t>
            </a:r>
            <a:r>
              <a:rPr lang="en-US" b="0">
                <a:solidFill>
                  <a:schemeClr val="tx1"/>
                </a:solidFill>
              </a:rPr>
              <a:t>) Standard: </a:t>
            </a:r>
            <a:r>
              <a:rPr lang="en-US" b="0" i="1" err="1">
                <a:solidFill>
                  <a:srgbClr val="E4610F"/>
                </a:solidFill>
              </a:rPr>
              <a:t>RAMCAP</a:t>
            </a:r>
            <a:r>
              <a:rPr lang="en-US" b="0" i="1">
                <a:solidFill>
                  <a:srgbClr val="E4610F"/>
                </a:solidFill>
              </a:rPr>
              <a:t>® Risk and Resilience Management of Water and Wastewater Systems </a:t>
            </a:r>
          </a:p>
          <a:p>
            <a:pPr marL="285750" lvl="0" indent="-285750">
              <a:buClr>
                <a:srgbClr val="E4610F"/>
              </a:buClr>
              <a:buFont typeface="Arial" panose="020B0604020202020204" pitchFamily="34" charset="0"/>
              <a:buChar char="•"/>
            </a:pPr>
            <a:r>
              <a:rPr lang="en-US" b="0">
                <a:solidFill>
                  <a:schemeClr val="tx1"/>
                </a:solidFill>
              </a:rPr>
              <a:t>Following the AWWA </a:t>
            </a:r>
            <a:r>
              <a:rPr lang="en-US" b="0" err="1">
                <a:solidFill>
                  <a:schemeClr val="tx1"/>
                </a:solidFill>
              </a:rPr>
              <a:t>J100</a:t>
            </a:r>
            <a:r>
              <a:rPr lang="en-US" b="0">
                <a:solidFill>
                  <a:schemeClr val="tx1"/>
                </a:solidFill>
              </a:rPr>
              <a:t>-10 process:</a:t>
            </a:r>
            <a:endParaRPr lang="en-US" sz="1600">
              <a:solidFill>
                <a:schemeClr val="tx1"/>
              </a:solidFill>
            </a:endParaRPr>
          </a:p>
          <a:p>
            <a:pPr marL="800100" lvl="1" indent="-342900">
              <a:buClr>
                <a:srgbClr val="E4610F"/>
              </a:buClr>
              <a:buFont typeface="+mj-lt"/>
              <a:buAutoNum type="arabicPeriod"/>
            </a:pPr>
            <a:r>
              <a:rPr lang="en-US" sz="1600" b="0"/>
              <a:t>Kickoff: Steps 1 and 2</a:t>
            </a:r>
          </a:p>
          <a:p>
            <a:pPr marL="800100" lvl="1" indent="-342900">
              <a:buClr>
                <a:srgbClr val="E4610F"/>
              </a:buClr>
              <a:buFont typeface="+mj-lt"/>
              <a:buAutoNum type="arabicPeriod"/>
            </a:pPr>
            <a:r>
              <a:rPr lang="en-US" sz="1600" b="0"/>
              <a:t>Small group discussions: Steps 3, 4, and 5</a:t>
            </a:r>
          </a:p>
          <a:p>
            <a:pPr marL="800100" lvl="1" indent="-342900">
              <a:buClr>
                <a:srgbClr val="E4610F"/>
              </a:buClr>
              <a:buFont typeface="+mj-lt"/>
              <a:buAutoNum type="arabicPeriod"/>
            </a:pPr>
            <a:r>
              <a:rPr lang="en-US" sz="1600" b="0" err="1"/>
              <a:t>RRA</a:t>
            </a:r>
            <a:r>
              <a:rPr lang="en-US" sz="1600" b="0"/>
              <a:t> Verification Workshop: Steps 6 and 7</a:t>
            </a:r>
          </a:p>
          <a:p>
            <a:pPr marL="342900" indent="-342900">
              <a:buClr>
                <a:srgbClr val="E4610F"/>
              </a:buClr>
              <a:buFont typeface="Arial" panose="020B0604020202020204" pitchFamily="34" charset="0"/>
              <a:buChar char="•"/>
            </a:pPr>
            <a:r>
              <a:rPr lang="en-US" sz="1800" i="1">
                <a:solidFill>
                  <a:schemeClr val="tx1"/>
                </a:solidFill>
                <a:cs typeface="Arial"/>
              </a:rPr>
              <a:t>AWWA Cybersecurity Guidance and Assessment Tool</a:t>
            </a:r>
          </a:p>
          <a:p>
            <a:pPr marL="342900" indent="-342900">
              <a:buClr>
                <a:srgbClr val="E4610F"/>
              </a:buClr>
              <a:buFont typeface="Arial" panose="020B0604020202020204" pitchFamily="34" charset="0"/>
              <a:buChar char="•"/>
            </a:pPr>
            <a:r>
              <a:rPr lang="en-US" sz="1800" b="0">
                <a:solidFill>
                  <a:schemeClr val="tx1"/>
                </a:solidFill>
                <a:cs typeface="Arial"/>
              </a:rPr>
              <a:t>USEPA Guidance: </a:t>
            </a:r>
            <a:r>
              <a:rPr lang="en-US" sz="1800" b="0" i="1">
                <a:solidFill>
                  <a:srgbClr val="E4610F"/>
                </a:solidFill>
                <a:cs typeface="Arial"/>
              </a:rPr>
              <a:t>Baseline Information on Malevolent Acts for Community Water Systems, 2019</a:t>
            </a:r>
            <a:endParaRPr lang="en-US" sz="1800" b="0" i="1">
              <a:solidFill>
                <a:srgbClr val="E4610F"/>
              </a:solidFill>
              <a:ea typeface="+mj-lt"/>
              <a:cs typeface="+mj-lt"/>
            </a:endParaRPr>
          </a:p>
          <a:p>
            <a:pPr marL="342900" indent="-342900">
              <a:buClr>
                <a:srgbClr val="E4610F"/>
              </a:buClr>
              <a:buChar char="•"/>
            </a:pPr>
            <a:r>
              <a:rPr lang="en-US" b="0">
                <a:solidFill>
                  <a:schemeClr val="tx1"/>
                </a:solidFill>
                <a:cs typeface="Arial"/>
              </a:rPr>
              <a:t>Other USEPA and industry standard resources</a:t>
            </a:r>
            <a:endParaRPr lang="en-US" sz="2000" b="0">
              <a:solidFill>
                <a:srgbClr val="E4610F"/>
              </a:solidFill>
              <a:cs typeface="Arial"/>
            </a:endParaRPr>
          </a:p>
          <a:p>
            <a:pPr marL="800100" lvl="1" indent="-342900">
              <a:spcAft>
                <a:spcPts val="0"/>
              </a:spcAft>
              <a:buClr>
                <a:srgbClr val="E4610F"/>
              </a:buClr>
              <a:buFont typeface="Wingdings" panose="05000000000000000000" pitchFamily="2" charset="2"/>
              <a:buChar char="ü"/>
            </a:pPr>
            <a:endParaRPr lang="en-US" sz="1800" b="0">
              <a:solidFill>
                <a:schemeClr val="tx1"/>
              </a:solidFill>
              <a:cs typeface="Arial"/>
            </a:endParaRPr>
          </a:p>
          <a:p>
            <a:pPr marL="342900" indent="-342900">
              <a:buClr>
                <a:srgbClr val="E4610F"/>
              </a:buClr>
              <a:buFont typeface="Arial" panose="020B0604020202020204" pitchFamily="34" charset="0"/>
              <a:buChar char="•"/>
            </a:pPr>
            <a:endParaRPr lang="en-US" sz="2000" b="0">
              <a:solidFill>
                <a:schemeClr val="tx1"/>
              </a:solidFill>
              <a:cs typeface="Arial"/>
            </a:endParaRPr>
          </a:p>
        </p:txBody>
      </p:sp>
      <p:sp>
        <p:nvSpPr>
          <p:cNvPr id="3" name="Date Placeholder 2">
            <a:extLst>
              <a:ext uri="{FF2B5EF4-FFF2-40B4-BE49-F238E27FC236}">
                <a16:creationId xmlns:a16="http://schemas.microsoft.com/office/drawing/2014/main" xmlns="" id="{A650FE5F-90C9-4F7D-9614-8F3CA04D1C5B}"/>
              </a:ext>
            </a:extLst>
          </p:cNvPr>
          <p:cNvSpPr>
            <a:spLocks noGrp="1"/>
          </p:cNvSpPr>
          <p:nvPr>
            <p:ph type="dt" sz="half" idx="2"/>
          </p:nvPr>
        </p:nvSpPr>
        <p:spPr/>
        <p:txBody>
          <a:bodyPr/>
          <a:lstStyle/>
          <a:p>
            <a:fld id="{0A8C9091-9B5A-416B-94F5-9606C53E4D49}" type="datetime4">
              <a:rPr lang="en-GB" smtClean="0"/>
              <a:t>07 September 2021</a:t>
            </a:fld>
            <a:endParaRPr lang="en-GB"/>
          </a:p>
        </p:txBody>
      </p:sp>
      <p:sp>
        <p:nvSpPr>
          <p:cNvPr id="48" name="Slide Number">
            <a:extLst>
              <a:ext uri="{FF2B5EF4-FFF2-40B4-BE49-F238E27FC236}">
                <a16:creationId xmlns:a16="http://schemas.microsoft.com/office/drawing/2014/main" xmlns="" id="{EEE4EF79-3016-4300-9970-D8F61E17C4DD}"/>
              </a:ext>
            </a:extLst>
          </p:cNvPr>
          <p:cNvSpPr txBox="1">
            <a:spLocks/>
          </p:cNvSpPr>
          <p:nvPr/>
        </p:nvSpPr>
        <p:spPr>
          <a:xfrm>
            <a:off x="11198053" y="6266742"/>
            <a:ext cx="539749" cy="252000"/>
          </a:xfrm>
          <a:prstGeom prst="rect">
            <a:avLst/>
          </a:prstGeom>
        </p:spPr>
        <p:txBody>
          <a:bodyPr vert="horz" lIns="91440" tIns="45720" rIns="91440" bIns="45720" rtlCol="0" anchor="ctr"/>
          <a:lstStyle>
            <a:defPPr>
              <a:defRPr lang="en-US"/>
            </a:defPPr>
            <a:lvl1pPr marL="0" algn="r" defTabSz="457200" rtl="0" eaLnBrk="1" latinLnBrk="0" hangingPunct="1">
              <a:defRPr lang="en-US" sz="900" kern="1200" smtClean="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3C551C-83BB-4568-94F6-AC8A8312A04A}" type="slidenum">
              <a:rPr lang="en-GB" smtClean="0"/>
              <a:pPr/>
              <a:t>3</a:t>
            </a:fld>
            <a:endParaRPr lang="en-GB"/>
          </a:p>
        </p:txBody>
      </p:sp>
      <p:sp>
        <p:nvSpPr>
          <p:cNvPr id="4" name="Arrow: Down 3">
            <a:extLst>
              <a:ext uri="{FF2B5EF4-FFF2-40B4-BE49-F238E27FC236}">
                <a16:creationId xmlns:a16="http://schemas.microsoft.com/office/drawing/2014/main" xmlns="" id="{A1B453F2-3E1E-4DBD-81A2-5274547FE478}"/>
              </a:ext>
            </a:extLst>
          </p:cNvPr>
          <p:cNvSpPr/>
          <p:nvPr/>
        </p:nvSpPr>
        <p:spPr>
          <a:xfrm>
            <a:off x="9515951" y="4084203"/>
            <a:ext cx="297180" cy="335785"/>
          </a:xfrm>
          <a:prstGeom prst="downArrow">
            <a:avLst>
              <a:gd name="adj1" fmla="val 60256"/>
              <a:gd name="adj2"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8">
            <a:extLst>
              <a:ext uri="{FF2B5EF4-FFF2-40B4-BE49-F238E27FC236}">
                <a16:creationId xmlns:a16="http://schemas.microsoft.com/office/drawing/2014/main" xmlns="" id="{0DF092DD-8276-4A57-8237-050213D9360F}"/>
              </a:ext>
            </a:extLst>
          </p:cNvPr>
          <p:cNvSpPr>
            <a:spLocks noChangeArrowheads="1"/>
          </p:cNvSpPr>
          <p:nvPr/>
        </p:nvSpPr>
        <p:spPr bwMode="auto">
          <a:xfrm>
            <a:off x="10886402" y="1492047"/>
            <a:ext cx="324345" cy="326276"/>
          </a:xfrm>
          <a:custGeom>
            <a:avLst/>
            <a:gdLst>
              <a:gd name="T0" fmla="*/ 427 w 619"/>
              <a:gd name="T1" fmla="*/ 177 h 619"/>
              <a:gd name="T2" fmla="*/ 427 w 619"/>
              <a:gd name="T3" fmla="*/ 177 h 619"/>
              <a:gd name="T4" fmla="*/ 398 w 619"/>
              <a:gd name="T5" fmla="*/ 177 h 619"/>
              <a:gd name="T6" fmla="*/ 280 w 619"/>
              <a:gd name="T7" fmla="*/ 398 h 619"/>
              <a:gd name="T8" fmla="*/ 206 w 619"/>
              <a:gd name="T9" fmla="*/ 339 h 619"/>
              <a:gd name="T10" fmla="*/ 177 w 619"/>
              <a:gd name="T11" fmla="*/ 339 h 619"/>
              <a:gd name="T12" fmla="*/ 177 w 619"/>
              <a:gd name="T13" fmla="*/ 353 h 619"/>
              <a:gd name="T14" fmla="*/ 265 w 619"/>
              <a:gd name="T15" fmla="*/ 441 h 619"/>
              <a:gd name="T16" fmla="*/ 294 w 619"/>
              <a:gd name="T17" fmla="*/ 441 h 619"/>
              <a:gd name="T18" fmla="*/ 441 w 619"/>
              <a:gd name="T19" fmla="*/ 206 h 619"/>
              <a:gd name="T20" fmla="*/ 427 w 619"/>
              <a:gd name="T21" fmla="*/ 177 h 619"/>
              <a:gd name="T22" fmla="*/ 545 w 619"/>
              <a:gd name="T23" fmla="*/ 0 h 619"/>
              <a:gd name="T24" fmla="*/ 545 w 619"/>
              <a:gd name="T25" fmla="*/ 0 h 619"/>
              <a:gd name="T26" fmla="*/ 73 w 619"/>
              <a:gd name="T27" fmla="*/ 0 h 619"/>
              <a:gd name="T28" fmla="*/ 0 w 619"/>
              <a:gd name="T29" fmla="*/ 74 h 619"/>
              <a:gd name="T30" fmla="*/ 0 w 619"/>
              <a:gd name="T31" fmla="*/ 545 h 619"/>
              <a:gd name="T32" fmla="*/ 73 w 619"/>
              <a:gd name="T33" fmla="*/ 618 h 619"/>
              <a:gd name="T34" fmla="*/ 545 w 619"/>
              <a:gd name="T35" fmla="*/ 618 h 619"/>
              <a:gd name="T36" fmla="*/ 618 w 619"/>
              <a:gd name="T37" fmla="*/ 545 h 619"/>
              <a:gd name="T38" fmla="*/ 618 w 619"/>
              <a:gd name="T39" fmla="*/ 74 h 619"/>
              <a:gd name="T40" fmla="*/ 545 w 619"/>
              <a:gd name="T41" fmla="*/ 0 h 619"/>
              <a:gd name="T42" fmla="*/ 589 w 619"/>
              <a:gd name="T43" fmla="*/ 545 h 619"/>
              <a:gd name="T44" fmla="*/ 589 w 619"/>
              <a:gd name="T45" fmla="*/ 545 h 619"/>
              <a:gd name="T46" fmla="*/ 545 w 619"/>
              <a:gd name="T47" fmla="*/ 589 h 619"/>
              <a:gd name="T48" fmla="*/ 73 w 619"/>
              <a:gd name="T49" fmla="*/ 589 h 619"/>
              <a:gd name="T50" fmla="*/ 29 w 619"/>
              <a:gd name="T51" fmla="*/ 545 h 619"/>
              <a:gd name="T52" fmla="*/ 29 w 619"/>
              <a:gd name="T53" fmla="*/ 74 h 619"/>
              <a:gd name="T54" fmla="*/ 73 w 619"/>
              <a:gd name="T55" fmla="*/ 29 h 619"/>
              <a:gd name="T56" fmla="*/ 545 w 619"/>
              <a:gd name="T57" fmla="*/ 29 h 619"/>
              <a:gd name="T58" fmla="*/ 589 w 619"/>
              <a:gd name="T59" fmla="*/ 74 h 619"/>
              <a:gd name="T60" fmla="*/ 589 w 619"/>
              <a:gd name="T61"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9" h="619">
                <a:moveTo>
                  <a:pt x="427" y="177"/>
                </a:moveTo>
                <a:lnTo>
                  <a:pt x="427" y="177"/>
                </a:lnTo>
                <a:cubicBezTo>
                  <a:pt x="412" y="162"/>
                  <a:pt x="412" y="177"/>
                  <a:pt x="398" y="177"/>
                </a:cubicBezTo>
                <a:cubicBezTo>
                  <a:pt x="280" y="398"/>
                  <a:pt x="280" y="398"/>
                  <a:pt x="280" y="398"/>
                </a:cubicBezTo>
                <a:cubicBezTo>
                  <a:pt x="206" y="339"/>
                  <a:pt x="206" y="339"/>
                  <a:pt x="206" y="339"/>
                </a:cubicBezTo>
                <a:cubicBezTo>
                  <a:pt x="191" y="324"/>
                  <a:pt x="191" y="324"/>
                  <a:pt x="177" y="339"/>
                </a:cubicBezTo>
                <a:cubicBezTo>
                  <a:pt x="162" y="339"/>
                  <a:pt x="162" y="353"/>
                  <a:pt x="177" y="353"/>
                </a:cubicBezTo>
                <a:cubicBezTo>
                  <a:pt x="265" y="441"/>
                  <a:pt x="265" y="441"/>
                  <a:pt x="265" y="441"/>
                </a:cubicBezTo>
                <a:cubicBezTo>
                  <a:pt x="280" y="457"/>
                  <a:pt x="280" y="457"/>
                  <a:pt x="294" y="441"/>
                </a:cubicBezTo>
                <a:lnTo>
                  <a:pt x="441" y="206"/>
                </a:lnTo>
                <a:cubicBezTo>
                  <a:pt x="441" y="191"/>
                  <a:pt x="441" y="177"/>
                  <a:pt x="427" y="177"/>
                </a:cubicBezTo>
                <a:close/>
                <a:moveTo>
                  <a:pt x="545" y="0"/>
                </a:moveTo>
                <a:lnTo>
                  <a:pt x="545" y="0"/>
                </a:lnTo>
                <a:cubicBezTo>
                  <a:pt x="73" y="0"/>
                  <a:pt x="73" y="0"/>
                  <a:pt x="73" y="0"/>
                </a:cubicBezTo>
                <a:cubicBezTo>
                  <a:pt x="29" y="0"/>
                  <a:pt x="0" y="29"/>
                  <a:pt x="0" y="74"/>
                </a:cubicBezTo>
                <a:cubicBezTo>
                  <a:pt x="0" y="545"/>
                  <a:pt x="0" y="545"/>
                  <a:pt x="0" y="545"/>
                </a:cubicBezTo>
                <a:cubicBezTo>
                  <a:pt x="0" y="589"/>
                  <a:pt x="29" y="618"/>
                  <a:pt x="73" y="618"/>
                </a:cubicBezTo>
                <a:cubicBezTo>
                  <a:pt x="545" y="618"/>
                  <a:pt x="545" y="618"/>
                  <a:pt x="545" y="618"/>
                </a:cubicBezTo>
                <a:cubicBezTo>
                  <a:pt x="589" y="618"/>
                  <a:pt x="618" y="589"/>
                  <a:pt x="618" y="545"/>
                </a:cubicBezTo>
                <a:cubicBezTo>
                  <a:pt x="618" y="74"/>
                  <a:pt x="618" y="74"/>
                  <a:pt x="618" y="74"/>
                </a:cubicBezTo>
                <a:cubicBezTo>
                  <a:pt x="618" y="29"/>
                  <a:pt x="589" y="0"/>
                  <a:pt x="545" y="0"/>
                </a:cubicBezTo>
                <a:close/>
                <a:moveTo>
                  <a:pt x="589" y="545"/>
                </a:moveTo>
                <a:lnTo>
                  <a:pt x="589" y="545"/>
                </a:lnTo>
                <a:cubicBezTo>
                  <a:pt x="589" y="559"/>
                  <a:pt x="559" y="589"/>
                  <a:pt x="545"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5" y="29"/>
                  <a:pt x="545" y="29"/>
                  <a:pt x="545" y="29"/>
                </a:cubicBezTo>
                <a:cubicBezTo>
                  <a:pt x="559" y="29"/>
                  <a:pt x="589" y="59"/>
                  <a:pt x="589" y="74"/>
                </a:cubicBezTo>
                <a:lnTo>
                  <a:pt x="589" y="545"/>
                </a:lnTo>
                <a:close/>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2" name="Freeform 38">
            <a:extLst>
              <a:ext uri="{FF2B5EF4-FFF2-40B4-BE49-F238E27FC236}">
                <a16:creationId xmlns:a16="http://schemas.microsoft.com/office/drawing/2014/main" xmlns="" id="{2A254E56-241D-4552-BA10-91D7B210B9DE}"/>
              </a:ext>
            </a:extLst>
          </p:cNvPr>
          <p:cNvSpPr>
            <a:spLocks noChangeArrowheads="1"/>
          </p:cNvSpPr>
          <p:nvPr/>
        </p:nvSpPr>
        <p:spPr bwMode="auto">
          <a:xfrm>
            <a:off x="10892225" y="1939467"/>
            <a:ext cx="324345" cy="326276"/>
          </a:xfrm>
          <a:custGeom>
            <a:avLst/>
            <a:gdLst>
              <a:gd name="T0" fmla="*/ 427 w 619"/>
              <a:gd name="T1" fmla="*/ 177 h 619"/>
              <a:gd name="T2" fmla="*/ 427 w 619"/>
              <a:gd name="T3" fmla="*/ 177 h 619"/>
              <a:gd name="T4" fmla="*/ 398 w 619"/>
              <a:gd name="T5" fmla="*/ 177 h 619"/>
              <a:gd name="T6" fmla="*/ 280 w 619"/>
              <a:gd name="T7" fmla="*/ 398 h 619"/>
              <a:gd name="T8" fmla="*/ 206 w 619"/>
              <a:gd name="T9" fmla="*/ 339 h 619"/>
              <a:gd name="T10" fmla="*/ 177 w 619"/>
              <a:gd name="T11" fmla="*/ 339 h 619"/>
              <a:gd name="T12" fmla="*/ 177 w 619"/>
              <a:gd name="T13" fmla="*/ 353 h 619"/>
              <a:gd name="T14" fmla="*/ 265 w 619"/>
              <a:gd name="T15" fmla="*/ 441 h 619"/>
              <a:gd name="T16" fmla="*/ 294 w 619"/>
              <a:gd name="T17" fmla="*/ 441 h 619"/>
              <a:gd name="T18" fmla="*/ 441 w 619"/>
              <a:gd name="T19" fmla="*/ 206 h 619"/>
              <a:gd name="T20" fmla="*/ 427 w 619"/>
              <a:gd name="T21" fmla="*/ 177 h 619"/>
              <a:gd name="T22" fmla="*/ 545 w 619"/>
              <a:gd name="T23" fmla="*/ 0 h 619"/>
              <a:gd name="T24" fmla="*/ 545 w 619"/>
              <a:gd name="T25" fmla="*/ 0 h 619"/>
              <a:gd name="T26" fmla="*/ 73 w 619"/>
              <a:gd name="T27" fmla="*/ 0 h 619"/>
              <a:gd name="T28" fmla="*/ 0 w 619"/>
              <a:gd name="T29" fmla="*/ 74 h 619"/>
              <a:gd name="T30" fmla="*/ 0 w 619"/>
              <a:gd name="T31" fmla="*/ 545 h 619"/>
              <a:gd name="T32" fmla="*/ 73 w 619"/>
              <a:gd name="T33" fmla="*/ 618 h 619"/>
              <a:gd name="T34" fmla="*/ 545 w 619"/>
              <a:gd name="T35" fmla="*/ 618 h 619"/>
              <a:gd name="T36" fmla="*/ 618 w 619"/>
              <a:gd name="T37" fmla="*/ 545 h 619"/>
              <a:gd name="T38" fmla="*/ 618 w 619"/>
              <a:gd name="T39" fmla="*/ 74 h 619"/>
              <a:gd name="T40" fmla="*/ 545 w 619"/>
              <a:gd name="T41" fmla="*/ 0 h 619"/>
              <a:gd name="T42" fmla="*/ 589 w 619"/>
              <a:gd name="T43" fmla="*/ 545 h 619"/>
              <a:gd name="T44" fmla="*/ 589 w 619"/>
              <a:gd name="T45" fmla="*/ 545 h 619"/>
              <a:gd name="T46" fmla="*/ 545 w 619"/>
              <a:gd name="T47" fmla="*/ 589 h 619"/>
              <a:gd name="T48" fmla="*/ 73 w 619"/>
              <a:gd name="T49" fmla="*/ 589 h 619"/>
              <a:gd name="T50" fmla="*/ 29 w 619"/>
              <a:gd name="T51" fmla="*/ 545 h 619"/>
              <a:gd name="T52" fmla="*/ 29 w 619"/>
              <a:gd name="T53" fmla="*/ 74 h 619"/>
              <a:gd name="T54" fmla="*/ 73 w 619"/>
              <a:gd name="T55" fmla="*/ 29 h 619"/>
              <a:gd name="T56" fmla="*/ 545 w 619"/>
              <a:gd name="T57" fmla="*/ 29 h 619"/>
              <a:gd name="T58" fmla="*/ 589 w 619"/>
              <a:gd name="T59" fmla="*/ 74 h 619"/>
              <a:gd name="T60" fmla="*/ 589 w 619"/>
              <a:gd name="T61" fmla="*/ 54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9" h="619">
                <a:moveTo>
                  <a:pt x="427" y="177"/>
                </a:moveTo>
                <a:lnTo>
                  <a:pt x="427" y="177"/>
                </a:lnTo>
                <a:cubicBezTo>
                  <a:pt x="412" y="162"/>
                  <a:pt x="412" y="177"/>
                  <a:pt x="398" y="177"/>
                </a:cubicBezTo>
                <a:cubicBezTo>
                  <a:pt x="280" y="398"/>
                  <a:pt x="280" y="398"/>
                  <a:pt x="280" y="398"/>
                </a:cubicBezTo>
                <a:cubicBezTo>
                  <a:pt x="206" y="339"/>
                  <a:pt x="206" y="339"/>
                  <a:pt x="206" y="339"/>
                </a:cubicBezTo>
                <a:cubicBezTo>
                  <a:pt x="191" y="324"/>
                  <a:pt x="191" y="324"/>
                  <a:pt x="177" y="339"/>
                </a:cubicBezTo>
                <a:cubicBezTo>
                  <a:pt x="162" y="339"/>
                  <a:pt x="162" y="353"/>
                  <a:pt x="177" y="353"/>
                </a:cubicBezTo>
                <a:cubicBezTo>
                  <a:pt x="265" y="441"/>
                  <a:pt x="265" y="441"/>
                  <a:pt x="265" y="441"/>
                </a:cubicBezTo>
                <a:cubicBezTo>
                  <a:pt x="280" y="457"/>
                  <a:pt x="280" y="457"/>
                  <a:pt x="294" y="441"/>
                </a:cubicBezTo>
                <a:lnTo>
                  <a:pt x="441" y="206"/>
                </a:lnTo>
                <a:cubicBezTo>
                  <a:pt x="441" y="191"/>
                  <a:pt x="441" y="177"/>
                  <a:pt x="427" y="177"/>
                </a:cubicBezTo>
                <a:close/>
                <a:moveTo>
                  <a:pt x="545" y="0"/>
                </a:moveTo>
                <a:lnTo>
                  <a:pt x="545" y="0"/>
                </a:lnTo>
                <a:cubicBezTo>
                  <a:pt x="73" y="0"/>
                  <a:pt x="73" y="0"/>
                  <a:pt x="73" y="0"/>
                </a:cubicBezTo>
                <a:cubicBezTo>
                  <a:pt x="29" y="0"/>
                  <a:pt x="0" y="29"/>
                  <a:pt x="0" y="74"/>
                </a:cubicBezTo>
                <a:cubicBezTo>
                  <a:pt x="0" y="545"/>
                  <a:pt x="0" y="545"/>
                  <a:pt x="0" y="545"/>
                </a:cubicBezTo>
                <a:cubicBezTo>
                  <a:pt x="0" y="589"/>
                  <a:pt x="29" y="618"/>
                  <a:pt x="73" y="618"/>
                </a:cubicBezTo>
                <a:cubicBezTo>
                  <a:pt x="545" y="618"/>
                  <a:pt x="545" y="618"/>
                  <a:pt x="545" y="618"/>
                </a:cubicBezTo>
                <a:cubicBezTo>
                  <a:pt x="589" y="618"/>
                  <a:pt x="618" y="589"/>
                  <a:pt x="618" y="545"/>
                </a:cubicBezTo>
                <a:cubicBezTo>
                  <a:pt x="618" y="74"/>
                  <a:pt x="618" y="74"/>
                  <a:pt x="618" y="74"/>
                </a:cubicBezTo>
                <a:cubicBezTo>
                  <a:pt x="618" y="29"/>
                  <a:pt x="589" y="0"/>
                  <a:pt x="545" y="0"/>
                </a:cubicBezTo>
                <a:close/>
                <a:moveTo>
                  <a:pt x="589" y="545"/>
                </a:moveTo>
                <a:lnTo>
                  <a:pt x="589" y="545"/>
                </a:lnTo>
                <a:cubicBezTo>
                  <a:pt x="589" y="559"/>
                  <a:pt x="559" y="589"/>
                  <a:pt x="545"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545" y="29"/>
                  <a:pt x="545" y="29"/>
                  <a:pt x="545" y="29"/>
                </a:cubicBezTo>
                <a:cubicBezTo>
                  <a:pt x="559" y="29"/>
                  <a:pt x="589" y="59"/>
                  <a:pt x="589" y="74"/>
                </a:cubicBezTo>
                <a:lnTo>
                  <a:pt x="589" y="545"/>
                </a:lnTo>
                <a:close/>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Tree>
    <p:extLst>
      <p:ext uri="{BB962C8B-B14F-4D97-AF65-F5344CB8AC3E}">
        <p14:creationId xmlns:p14="http://schemas.microsoft.com/office/powerpoint/2010/main" val="268728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B1425BF-6610-481F-A791-4CFFD88EBB64}"/>
              </a:ext>
            </a:extLst>
          </p:cNvPr>
          <p:cNvSpPr>
            <a:spLocks noGrp="1"/>
          </p:cNvSpPr>
          <p:nvPr>
            <p:ph type="title"/>
          </p:nvPr>
        </p:nvSpPr>
        <p:spPr>
          <a:xfrm>
            <a:off x="720000" y="1161586"/>
            <a:ext cx="10752000" cy="630000"/>
          </a:xfrm>
        </p:spPr>
        <p:txBody>
          <a:bodyPr/>
          <a:lstStyle/>
          <a:p>
            <a:r>
              <a:rPr lang="en-US" dirty="0">
                <a:solidFill>
                  <a:srgbClr val="E4610F"/>
                </a:solidFill>
              </a:rPr>
              <a:t>Objectives</a:t>
            </a:r>
            <a:r>
              <a:rPr lang="en-US" dirty="0"/>
              <a:t/>
            </a:r>
            <a:br>
              <a:rPr lang="en-US" dirty="0"/>
            </a:br>
            <a:endParaRPr lang="en-US" dirty="0"/>
          </a:p>
        </p:txBody>
      </p:sp>
      <p:sp>
        <p:nvSpPr>
          <p:cNvPr id="4" name="Content Placeholder 3">
            <a:extLst>
              <a:ext uri="{FF2B5EF4-FFF2-40B4-BE49-F238E27FC236}">
                <a16:creationId xmlns:a16="http://schemas.microsoft.com/office/drawing/2014/main" xmlns="" id="{AA100283-43C6-401D-94D0-F52D9B450071}"/>
              </a:ext>
            </a:extLst>
          </p:cNvPr>
          <p:cNvSpPr>
            <a:spLocks noGrp="1"/>
          </p:cNvSpPr>
          <p:nvPr>
            <p:ph sz="quarter" idx="18"/>
          </p:nvPr>
        </p:nvSpPr>
        <p:spPr>
          <a:xfrm>
            <a:off x="720000" y="2242779"/>
            <a:ext cx="10884636" cy="4061309"/>
          </a:xfrm>
        </p:spPr>
        <p:txBody>
          <a:bodyPr vert="horz" lIns="0" tIns="45720" rIns="0" bIns="45720" rtlCol="0" anchor="t">
            <a:noAutofit/>
          </a:bodyPr>
          <a:lstStyle/>
          <a:p>
            <a:pPr marL="342900" indent="-342900">
              <a:spcAft>
                <a:spcPts val="600"/>
              </a:spcAft>
              <a:buFont typeface="Arial" panose="020B0604020202020204" pitchFamily="34" charset="0"/>
              <a:buChar char="•"/>
            </a:pPr>
            <a:r>
              <a:rPr lang="en-US" sz="2000" b="1">
                <a:cs typeface="Arial"/>
              </a:rPr>
              <a:t>Outline Risk and Resilience for Cybersecurity and Business Continuity</a:t>
            </a:r>
          </a:p>
          <a:p>
            <a:pPr marL="342900" indent="-342900">
              <a:spcAft>
                <a:spcPts val="600"/>
              </a:spcAft>
              <a:buFont typeface="Arial" panose="020B0604020202020204" pitchFamily="34" charset="0"/>
              <a:buChar char="•"/>
            </a:pPr>
            <a:r>
              <a:rPr lang="en-US" sz="2000" b="1">
                <a:cs typeface="Arial"/>
              </a:rPr>
              <a:t>Define Mission Criteria and Critical Cyber Assets</a:t>
            </a:r>
          </a:p>
          <a:p>
            <a:pPr marL="342900" indent="-342900">
              <a:spcAft>
                <a:spcPts val="600"/>
              </a:spcAft>
              <a:buFont typeface="Arial" panose="020B0604020202020204" pitchFamily="34" charset="0"/>
              <a:buChar char="•"/>
            </a:pPr>
            <a:r>
              <a:rPr lang="en-US" sz="2000" b="1">
                <a:cs typeface="Arial"/>
              </a:rPr>
              <a:t>Perform Cyber Risk Assessment </a:t>
            </a:r>
          </a:p>
          <a:p>
            <a:pPr marL="612775" lvl="1" indent="-342900">
              <a:buFont typeface="Wingdings" panose="05000000000000000000" pitchFamily="2" charset="2"/>
              <a:buChar char="ü"/>
            </a:pPr>
            <a:r>
              <a:rPr lang="en-US" sz="2000" b="1" i="1">
                <a:cs typeface="Arial"/>
              </a:rPr>
              <a:t>Likelihood (L): </a:t>
            </a:r>
            <a:r>
              <a:rPr lang="en-US" sz="2000">
                <a:cs typeface="Arial"/>
              </a:rPr>
              <a:t>What is the likelihood (probability/frequency) of the threat occurring?</a:t>
            </a:r>
          </a:p>
          <a:p>
            <a:pPr marL="612775" lvl="1" indent="-342900">
              <a:buFont typeface="Wingdings" panose="05000000000000000000" pitchFamily="2" charset="2"/>
              <a:buChar char="ü"/>
            </a:pPr>
            <a:r>
              <a:rPr lang="en-US" sz="2000" b="1" i="1">
                <a:cs typeface="Arial"/>
              </a:rPr>
              <a:t>Vulnerability (V): </a:t>
            </a:r>
            <a:r>
              <a:rPr lang="en-US" sz="2000">
                <a:cs typeface="Arial"/>
              </a:rPr>
              <a:t>How vulnerable is the asset to the loss (What is the likelihood that the threat will result in the estimated consequences)?</a:t>
            </a:r>
          </a:p>
          <a:p>
            <a:pPr marL="612775" lvl="1" indent="-342900">
              <a:buFont typeface="Wingdings" panose="05000000000000000000" pitchFamily="2" charset="2"/>
              <a:buChar char="ü"/>
            </a:pPr>
            <a:r>
              <a:rPr lang="en-US" sz="2000" b="1" i="1">
                <a:cs typeface="Arial"/>
              </a:rPr>
              <a:t>Consequence (C): </a:t>
            </a:r>
            <a:r>
              <a:rPr lang="en-US" sz="2000">
                <a:cs typeface="Arial"/>
              </a:rPr>
              <a:t>What are the worst reasonable consequences resulting from a threat to a critical asset?</a:t>
            </a:r>
          </a:p>
          <a:p>
            <a:pPr marL="612775" lvl="1" indent="-342900">
              <a:buFont typeface="Wingdings" panose="05000000000000000000" pitchFamily="2" charset="2"/>
              <a:buChar char="ü"/>
            </a:pPr>
            <a:r>
              <a:rPr lang="en-US" sz="2000" b="1" i="1">
                <a:cs typeface="Arial"/>
              </a:rPr>
              <a:t>Mitigation: </a:t>
            </a:r>
            <a:r>
              <a:rPr lang="en-US" sz="2000">
                <a:cs typeface="Arial"/>
              </a:rPr>
              <a:t>How can we lower risk and/or increase resilience?</a:t>
            </a:r>
          </a:p>
        </p:txBody>
      </p:sp>
      <p:sp>
        <p:nvSpPr>
          <p:cNvPr id="9" name="Date Placeholder 8">
            <a:extLst>
              <a:ext uri="{FF2B5EF4-FFF2-40B4-BE49-F238E27FC236}">
                <a16:creationId xmlns:a16="http://schemas.microsoft.com/office/drawing/2014/main" xmlns="" id="{2113AF70-2B4F-43FD-9117-92A7CA0BED81}"/>
              </a:ext>
            </a:extLst>
          </p:cNvPr>
          <p:cNvSpPr>
            <a:spLocks noGrp="1"/>
          </p:cNvSpPr>
          <p:nvPr>
            <p:ph type="dt" sz="half" idx="21"/>
          </p:nvPr>
        </p:nvSpPr>
        <p:spPr/>
        <p:txBody>
          <a:bodyPr/>
          <a:lstStyle/>
          <a:p>
            <a:fld id="{9D36E858-1BCD-4A72-9F1F-0C7AD835160F}" type="datetime4">
              <a:rPr lang="en-GB" smtClean="0"/>
              <a:t>07 September 2021</a:t>
            </a:fld>
            <a:endParaRPr lang="en-GB"/>
          </a:p>
        </p:txBody>
      </p:sp>
      <p:grpSp>
        <p:nvGrpSpPr>
          <p:cNvPr id="11" name="Group 10">
            <a:extLst>
              <a:ext uri="{FF2B5EF4-FFF2-40B4-BE49-F238E27FC236}">
                <a16:creationId xmlns:a16="http://schemas.microsoft.com/office/drawing/2014/main" xmlns="" id="{84AB1595-FB17-4637-80ED-2A593AE94857}"/>
              </a:ext>
            </a:extLst>
          </p:cNvPr>
          <p:cNvGrpSpPr/>
          <p:nvPr/>
        </p:nvGrpSpPr>
        <p:grpSpPr>
          <a:xfrm>
            <a:off x="8986016" y="94059"/>
            <a:ext cx="3158369" cy="636260"/>
            <a:chOff x="8986016" y="209560"/>
            <a:chExt cx="3158369" cy="636260"/>
          </a:xfrm>
        </p:grpSpPr>
        <p:sp>
          <p:nvSpPr>
            <p:cNvPr id="12" name="Rectangle 11">
              <a:extLst>
                <a:ext uri="{FF2B5EF4-FFF2-40B4-BE49-F238E27FC236}">
                  <a16:creationId xmlns:a16="http://schemas.microsoft.com/office/drawing/2014/main" xmlns="" id="{533BBC23-39BE-4B63-BFAD-D1BBC6243977}"/>
                </a:ext>
              </a:extLst>
            </p:cNvPr>
            <p:cNvSpPr/>
            <p:nvPr userDrawn="1"/>
          </p:nvSpPr>
          <p:spPr>
            <a:xfrm>
              <a:off x="11604636" y="209560"/>
              <a:ext cx="539749" cy="636260"/>
            </a:xfrm>
            <a:prstGeom prst="rect">
              <a:avLst/>
            </a:prstGeom>
            <a:solidFill>
              <a:srgbClr val="FFFFFF"/>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73431DCB-FB8D-4DB4-A8FB-92FE66707F75}"/>
                </a:ext>
              </a:extLst>
            </p:cNvPr>
            <p:cNvPicPr>
              <a:picLocks noChangeAspect="1"/>
            </p:cNvPicPr>
            <p:nvPr userDrawn="1"/>
          </p:nvPicPr>
          <p:blipFill>
            <a:blip r:embed="rId3"/>
            <a:stretch>
              <a:fillRect/>
            </a:stretch>
          </p:blipFill>
          <p:spPr>
            <a:xfrm>
              <a:off x="8986016" y="287925"/>
              <a:ext cx="2931115" cy="310840"/>
            </a:xfrm>
            <a:prstGeom prst="rect">
              <a:avLst/>
            </a:prstGeom>
          </p:spPr>
        </p:pic>
      </p:grpSp>
      <p:sp>
        <p:nvSpPr>
          <p:cNvPr id="22" name="Slide Number">
            <a:extLst>
              <a:ext uri="{FF2B5EF4-FFF2-40B4-BE49-F238E27FC236}">
                <a16:creationId xmlns:a16="http://schemas.microsoft.com/office/drawing/2014/main" xmlns="" id="{2217C169-7D1F-4B61-A7F3-D1A30BD9674F}"/>
              </a:ext>
            </a:extLst>
          </p:cNvPr>
          <p:cNvSpPr txBox="1">
            <a:spLocks/>
          </p:cNvSpPr>
          <p:nvPr/>
        </p:nvSpPr>
        <p:spPr>
          <a:xfrm>
            <a:off x="11064887" y="6266742"/>
            <a:ext cx="539749" cy="252000"/>
          </a:xfrm>
          <a:prstGeom prst="rect">
            <a:avLst/>
          </a:prstGeom>
        </p:spPr>
        <p:txBody>
          <a:bodyPr vert="horz" lIns="91440" tIns="45720" rIns="91440" bIns="45720" rtlCol="0" anchor="ctr"/>
          <a:lstStyle>
            <a:defPPr>
              <a:defRPr lang="en-US"/>
            </a:defPPr>
            <a:lvl1pPr marL="0" algn="r" defTabSz="457200" rtl="0" eaLnBrk="1" latinLnBrk="0" hangingPunct="1">
              <a:defRPr lang="en-US" sz="900" kern="1200" smtClean="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3C551C-83BB-4568-94F6-AC8A8312A04A}" type="slidenum">
              <a:rPr lang="en-GB" smtClean="0"/>
              <a:pPr/>
              <a:t>4</a:t>
            </a:fld>
            <a:endParaRPr lang="en-GB"/>
          </a:p>
        </p:txBody>
      </p:sp>
      <p:sp>
        <p:nvSpPr>
          <p:cNvPr id="3" name="Rectangle: Rounded Corners 2">
            <a:extLst>
              <a:ext uri="{FF2B5EF4-FFF2-40B4-BE49-F238E27FC236}">
                <a16:creationId xmlns:a16="http://schemas.microsoft.com/office/drawing/2014/main" xmlns="" id="{D7F9CA78-52A9-4E30-9E03-88F24ECDE745}"/>
              </a:ext>
            </a:extLst>
          </p:cNvPr>
          <p:cNvSpPr/>
          <p:nvPr/>
        </p:nvSpPr>
        <p:spPr>
          <a:xfrm>
            <a:off x="2841522" y="5733817"/>
            <a:ext cx="2585884" cy="577921"/>
          </a:xfrm>
          <a:prstGeom prst="round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Information Security Policy</a:t>
            </a:r>
          </a:p>
        </p:txBody>
      </p:sp>
      <p:sp>
        <p:nvSpPr>
          <p:cNvPr id="14" name="Rectangle: Rounded Corners 13">
            <a:extLst>
              <a:ext uri="{FF2B5EF4-FFF2-40B4-BE49-F238E27FC236}">
                <a16:creationId xmlns:a16="http://schemas.microsoft.com/office/drawing/2014/main" xmlns="" id="{74509AF3-80AB-412B-B754-6A232F3B71B1}"/>
              </a:ext>
            </a:extLst>
          </p:cNvPr>
          <p:cNvSpPr/>
          <p:nvPr/>
        </p:nvSpPr>
        <p:spPr>
          <a:xfrm>
            <a:off x="6400132" y="5733817"/>
            <a:ext cx="2585884" cy="577921"/>
          </a:xfrm>
          <a:prstGeom prst="roundRect">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Continuity of Operations Plan</a:t>
            </a:r>
          </a:p>
        </p:txBody>
      </p:sp>
    </p:spTree>
    <p:extLst>
      <p:ext uri="{BB962C8B-B14F-4D97-AF65-F5344CB8AC3E}">
        <p14:creationId xmlns:p14="http://schemas.microsoft.com/office/powerpoint/2010/main" val="287684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17DFB56-6392-42C7-BC9C-A30DB86E6330}"/>
              </a:ext>
            </a:extLst>
          </p:cNvPr>
          <p:cNvSpPr>
            <a:spLocks noGrp="1"/>
          </p:cNvSpPr>
          <p:nvPr>
            <p:ph type="body" sz="quarter" idx="10"/>
          </p:nvPr>
        </p:nvSpPr>
        <p:spPr>
          <a:xfrm>
            <a:off x="457200" y="476250"/>
            <a:ext cx="11277600" cy="685800"/>
          </a:xfrm>
        </p:spPr>
        <p:txBody>
          <a:bodyPr/>
          <a:lstStyle/>
          <a:p>
            <a:r>
              <a:rPr lang="en-US"/>
              <a:t>Threat Likelihood</a:t>
            </a:r>
          </a:p>
        </p:txBody>
      </p:sp>
      <p:pic>
        <p:nvPicPr>
          <p:cNvPr id="11" name="Picture 10">
            <a:extLst>
              <a:ext uri="{FF2B5EF4-FFF2-40B4-BE49-F238E27FC236}">
                <a16:creationId xmlns:a16="http://schemas.microsoft.com/office/drawing/2014/main" xmlns="" id="{EB2F1064-911A-4FCD-97DF-A01247BD66D7}"/>
              </a:ext>
            </a:extLst>
          </p:cNvPr>
          <p:cNvPicPr>
            <a:picLocks noChangeAspect="1"/>
          </p:cNvPicPr>
          <p:nvPr/>
        </p:nvPicPr>
        <p:blipFill>
          <a:blip r:embed="rId2"/>
          <a:stretch>
            <a:fillRect/>
          </a:stretch>
        </p:blipFill>
        <p:spPr>
          <a:xfrm>
            <a:off x="533400" y="1433970"/>
            <a:ext cx="6371710" cy="4852530"/>
          </a:xfrm>
          <a:prstGeom prst="rect">
            <a:avLst/>
          </a:prstGeom>
        </p:spPr>
      </p:pic>
      <p:pic>
        <p:nvPicPr>
          <p:cNvPr id="12" name="Picture 11">
            <a:hlinkClick r:id="rId3"/>
            <a:extLst>
              <a:ext uri="{FF2B5EF4-FFF2-40B4-BE49-F238E27FC236}">
                <a16:creationId xmlns:a16="http://schemas.microsoft.com/office/drawing/2014/main" xmlns="" id="{D5A1D814-D21C-481E-8DE6-450D23D72B38}"/>
              </a:ext>
            </a:extLst>
          </p:cNvPr>
          <p:cNvPicPr>
            <a:picLocks noChangeAspect="1"/>
          </p:cNvPicPr>
          <p:nvPr/>
        </p:nvPicPr>
        <p:blipFill>
          <a:blip r:embed="rId4"/>
          <a:stretch>
            <a:fillRect/>
          </a:stretch>
        </p:blipFill>
        <p:spPr>
          <a:xfrm>
            <a:off x="7158900" y="1433970"/>
            <a:ext cx="3200400" cy="2091236"/>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3" name="Picture 12">
            <a:hlinkClick r:id="rId5"/>
            <a:extLst>
              <a:ext uri="{FF2B5EF4-FFF2-40B4-BE49-F238E27FC236}">
                <a16:creationId xmlns:a16="http://schemas.microsoft.com/office/drawing/2014/main" xmlns="" id="{10965DEF-6813-4FE7-B2C8-3AFA83AF26DB}"/>
              </a:ext>
            </a:extLst>
          </p:cNvPr>
          <p:cNvPicPr>
            <a:picLocks noChangeAspect="1"/>
          </p:cNvPicPr>
          <p:nvPr/>
        </p:nvPicPr>
        <p:blipFill>
          <a:blip r:embed="rId6"/>
          <a:stretch>
            <a:fillRect/>
          </a:stretch>
        </p:blipFill>
        <p:spPr>
          <a:xfrm>
            <a:off x="8644800" y="2341642"/>
            <a:ext cx="3200400" cy="1888273"/>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4" name="Picture 13">
            <a:hlinkClick r:id="rId7"/>
            <a:extLst>
              <a:ext uri="{FF2B5EF4-FFF2-40B4-BE49-F238E27FC236}">
                <a16:creationId xmlns:a16="http://schemas.microsoft.com/office/drawing/2014/main" xmlns="" id="{5AACF0CB-2C20-4121-BD38-A1E051D71581}"/>
              </a:ext>
            </a:extLst>
          </p:cNvPr>
          <p:cNvPicPr>
            <a:picLocks noChangeAspect="1"/>
          </p:cNvPicPr>
          <p:nvPr/>
        </p:nvPicPr>
        <p:blipFill>
          <a:blip r:embed="rId8"/>
          <a:stretch>
            <a:fillRect/>
          </a:stretch>
        </p:blipFill>
        <p:spPr>
          <a:xfrm>
            <a:off x="7273937" y="3144726"/>
            <a:ext cx="3200400" cy="2576303"/>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5" name="Picture 14">
            <a:hlinkClick r:id="rId9"/>
            <a:extLst>
              <a:ext uri="{FF2B5EF4-FFF2-40B4-BE49-F238E27FC236}">
                <a16:creationId xmlns:a16="http://schemas.microsoft.com/office/drawing/2014/main" xmlns="" id="{6856B7A1-9CDF-40AF-A8CA-46B00A0C4E7C}"/>
              </a:ext>
            </a:extLst>
          </p:cNvPr>
          <p:cNvPicPr>
            <a:picLocks noChangeAspect="1"/>
          </p:cNvPicPr>
          <p:nvPr/>
        </p:nvPicPr>
        <p:blipFill rotWithShape="1">
          <a:blip r:embed="rId10"/>
          <a:srcRect b="30025"/>
          <a:stretch/>
        </p:blipFill>
        <p:spPr>
          <a:xfrm>
            <a:off x="8644800" y="4506259"/>
            <a:ext cx="3200400" cy="1459405"/>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312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xmlns="" id="{2113AF70-2B4F-43FD-9117-92A7CA0BED81}"/>
              </a:ext>
            </a:extLst>
          </p:cNvPr>
          <p:cNvSpPr>
            <a:spLocks noGrp="1"/>
          </p:cNvSpPr>
          <p:nvPr>
            <p:ph type="dt" sz="half" idx="21"/>
          </p:nvPr>
        </p:nvSpPr>
        <p:spPr/>
        <p:txBody>
          <a:bodyPr/>
          <a:lstStyle/>
          <a:p>
            <a:fld id="{9D36E858-1BCD-4A72-9F1F-0C7AD835160F}" type="datetime4">
              <a:rPr lang="en-GB" smtClean="0"/>
              <a:t>07 September 2021</a:t>
            </a:fld>
            <a:endParaRPr lang="en-GB"/>
          </a:p>
        </p:txBody>
      </p:sp>
      <p:grpSp>
        <p:nvGrpSpPr>
          <p:cNvPr id="11" name="Group 10">
            <a:extLst>
              <a:ext uri="{FF2B5EF4-FFF2-40B4-BE49-F238E27FC236}">
                <a16:creationId xmlns:a16="http://schemas.microsoft.com/office/drawing/2014/main" xmlns="" id="{84AB1595-FB17-4637-80ED-2A593AE94857}"/>
              </a:ext>
            </a:extLst>
          </p:cNvPr>
          <p:cNvGrpSpPr/>
          <p:nvPr/>
        </p:nvGrpSpPr>
        <p:grpSpPr>
          <a:xfrm>
            <a:off x="8986016" y="94059"/>
            <a:ext cx="3158369" cy="636260"/>
            <a:chOff x="8986016" y="209560"/>
            <a:chExt cx="3158369" cy="636260"/>
          </a:xfrm>
        </p:grpSpPr>
        <p:sp>
          <p:nvSpPr>
            <p:cNvPr id="12" name="Rectangle 11">
              <a:extLst>
                <a:ext uri="{FF2B5EF4-FFF2-40B4-BE49-F238E27FC236}">
                  <a16:creationId xmlns:a16="http://schemas.microsoft.com/office/drawing/2014/main" xmlns="" id="{533BBC23-39BE-4B63-BFAD-D1BBC6243977}"/>
                </a:ext>
              </a:extLst>
            </p:cNvPr>
            <p:cNvSpPr/>
            <p:nvPr userDrawn="1"/>
          </p:nvSpPr>
          <p:spPr>
            <a:xfrm>
              <a:off x="11604636" y="209560"/>
              <a:ext cx="539749" cy="636260"/>
            </a:xfrm>
            <a:prstGeom prst="rect">
              <a:avLst/>
            </a:prstGeom>
            <a:solidFill>
              <a:srgbClr val="FFFFFF"/>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73431DCB-FB8D-4DB4-A8FB-92FE66707F75}"/>
                </a:ext>
              </a:extLst>
            </p:cNvPr>
            <p:cNvPicPr>
              <a:picLocks noChangeAspect="1"/>
            </p:cNvPicPr>
            <p:nvPr userDrawn="1"/>
          </p:nvPicPr>
          <p:blipFill>
            <a:blip r:embed="rId3"/>
            <a:stretch>
              <a:fillRect/>
            </a:stretch>
          </p:blipFill>
          <p:spPr>
            <a:xfrm>
              <a:off x="8986016" y="287925"/>
              <a:ext cx="2931115" cy="310840"/>
            </a:xfrm>
            <a:prstGeom prst="rect">
              <a:avLst/>
            </a:prstGeom>
          </p:spPr>
        </p:pic>
      </p:grpSp>
      <p:sp>
        <p:nvSpPr>
          <p:cNvPr id="22" name="Slide Number">
            <a:extLst>
              <a:ext uri="{FF2B5EF4-FFF2-40B4-BE49-F238E27FC236}">
                <a16:creationId xmlns:a16="http://schemas.microsoft.com/office/drawing/2014/main" xmlns="" id="{2217C169-7D1F-4B61-A7F3-D1A30BD9674F}"/>
              </a:ext>
            </a:extLst>
          </p:cNvPr>
          <p:cNvSpPr txBox="1">
            <a:spLocks/>
          </p:cNvSpPr>
          <p:nvPr/>
        </p:nvSpPr>
        <p:spPr>
          <a:xfrm>
            <a:off x="11064887" y="6266742"/>
            <a:ext cx="539749" cy="252000"/>
          </a:xfrm>
          <a:prstGeom prst="rect">
            <a:avLst/>
          </a:prstGeom>
        </p:spPr>
        <p:txBody>
          <a:bodyPr vert="horz" lIns="91440" tIns="45720" rIns="91440" bIns="45720" rtlCol="0" anchor="ctr"/>
          <a:lstStyle>
            <a:defPPr>
              <a:defRPr lang="en-US"/>
            </a:defPPr>
            <a:lvl1pPr marL="0" algn="r" defTabSz="457200" rtl="0" eaLnBrk="1" latinLnBrk="0" hangingPunct="1">
              <a:defRPr lang="en-US" sz="900" kern="1200" smtClean="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3C551C-83BB-4568-94F6-AC8A8312A04A}" type="slidenum">
              <a:rPr lang="en-GB" smtClean="0"/>
              <a:pPr/>
              <a:t>6</a:t>
            </a:fld>
            <a:endParaRPr lang="en-GB"/>
          </a:p>
        </p:txBody>
      </p:sp>
      <p:graphicFrame>
        <p:nvGraphicFramePr>
          <p:cNvPr id="25" name="Chart 24">
            <a:extLst>
              <a:ext uri="{FF2B5EF4-FFF2-40B4-BE49-F238E27FC236}">
                <a16:creationId xmlns:a16="http://schemas.microsoft.com/office/drawing/2014/main" xmlns="" id="{15853E77-17ED-4BB6-B27D-823BF5A9DE35}"/>
              </a:ext>
            </a:extLst>
          </p:cNvPr>
          <p:cNvGraphicFramePr/>
          <p:nvPr>
            <p:extLst>
              <p:ext uri="{D42A27DB-BD31-4B8C-83A1-F6EECF244321}">
                <p14:modId xmlns:p14="http://schemas.microsoft.com/office/powerpoint/2010/main" val="1565636002"/>
              </p:ext>
            </p:extLst>
          </p:nvPr>
        </p:nvGraphicFramePr>
        <p:xfrm>
          <a:off x="457199" y="1760821"/>
          <a:ext cx="11277599" cy="4752976"/>
        </p:xfrm>
        <a:graphic>
          <a:graphicData uri="http://schemas.openxmlformats.org/drawingml/2006/chart">
            <c:chart xmlns:c="http://schemas.openxmlformats.org/drawingml/2006/chart" xmlns:r="http://schemas.openxmlformats.org/officeDocument/2006/relationships" r:id="rId4"/>
          </a:graphicData>
        </a:graphic>
      </p:graphicFrame>
      <p:sp>
        <p:nvSpPr>
          <p:cNvPr id="26" name="Title 1">
            <a:extLst>
              <a:ext uri="{FF2B5EF4-FFF2-40B4-BE49-F238E27FC236}">
                <a16:creationId xmlns:a16="http://schemas.microsoft.com/office/drawing/2014/main" xmlns="" id="{91ED2990-84C1-47B8-A72C-88D564A58245}"/>
              </a:ext>
            </a:extLst>
          </p:cNvPr>
          <p:cNvSpPr>
            <a:spLocks noGrp="1"/>
          </p:cNvSpPr>
          <p:nvPr>
            <p:ph type="title"/>
          </p:nvPr>
        </p:nvSpPr>
        <p:spPr>
          <a:xfrm>
            <a:off x="457200" y="1075022"/>
            <a:ext cx="11277600" cy="685799"/>
          </a:xfrm>
        </p:spPr>
        <p:txBody>
          <a:bodyPr/>
          <a:lstStyle/>
          <a:p>
            <a:r>
              <a:rPr lang="en-US"/>
              <a:t>Cyber Adversaries </a:t>
            </a:r>
            <a:r>
              <a:rPr lang="en-US">
                <a:solidFill>
                  <a:schemeClr val="bg2"/>
                </a:solidFill>
              </a:rPr>
              <a:t>|</a:t>
            </a:r>
            <a:r>
              <a:rPr lang="en-US"/>
              <a:t> </a:t>
            </a:r>
            <a:r>
              <a:rPr lang="en-US">
                <a:solidFill>
                  <a:schemeClr val="tx1"/>
                </a:solidFill>
              </a:rPr>
              <a:t>Outsider</a:t>
            </a:r>
          </a:p>
        </p:txBody>
      </p:sp>
      <p:sp>
        <p:nvSpPr>
          <p:cNvPr id="27" name="Rectangle: Rounded Corners 26">
            <a:extLst>
              <a:ext uri="{FF2B5EF4-FFF2-40B4-BE49-F238E27FC236}">
                <a16:creationId xmlns:a16="http://schemas.microsoft.com/office/drawing/2014/main" xmlns="" id="{883EF1A9-1104-49C3-8935-1CBA2F21BE27}"/>
              </a:ext>
            </a:extLst>
          </p:cNvPr>
          <p:cNvSpPr/>
          <p:nvPr/>
        </p:nvSpPr>
        <p:spPr>
          <a:xfrm>
            <a:off x="1162050" y="4637372"/>
            <a:ext cx="1543050" cy="104775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Vandal:</a:t>
            </a:r>
          </a:p>
          <a:p>
            <a:pPr marL="285750" indent="-285750">
              <a:buFont typeface="Arial" panose="020B0604020202020204" pitchFamily="34" charset="0"/>
              <a:buChar char="•"/>
            </a:pPr>
            <a:r>
              <a:rPr lang="en-US" sz="1400">
                <a:solidFill>
                  <a:schemeClr val="tx1"/>
                </a:solidFill>
              </a:rPr>
              <a:t>Curiosity</a:t>
            </a:r>
          </a:p>
          <a:p>
            <a:pPr marL="285750" indent="-285750">
              <a:buFont typeface="Arial" panose="020B0604020202020204" pitchFamily="34" charset="0"/>
              <a:buChar char="•"/>
            </a:pPr>
            <a:r>
              <a:rPr lang="en-US" sz="1400">
                <a:solidFill>
                  <a:schemeClr val="tx1"/>
                </a:solidFill>
              </a:rPr>
              <a:t>Challenges</a:t>
            </a:r>
          </a:p>
          <a:p>
            <a:pPr marL="285750" indent="-285750">
              <a:buFont typeface="Arial" panose="020B0604020202020204" pitchFamily="34" charset="0"/>
              <a:buChar char="•"/>
            </a:pPr>
            <a:r>
              <a:rPr lang="en-US" sz="1400">
                <a:solidFill>
                  <a:schemeClr val="tx1"/>
                </a:solidFill>
              </a:rPr>
              <a:t>Malware</a:t>
            </a:r>
          </a:p>
        </p:txBody>
      </p:sp>
      <p:sp>
        <p:nvSpPr>
          <p:cNvPr id="28" name="Rectangle: Rounded Corners 27">
            <a:extLst>
              <a:ext uri="{FF2B5EF4-FFF2-40B4-BE49-F238E27FC236}">
                <a16:creationId xmlns:a16="http://schemas.microsoft.com/office/drawing/2014/main" xmlns="" id="{812BC86C-1CF3-4034-BB00-981852AF3917}"/>
              </a:ext>
            </a:extLst>
          </p:cNvPr>
          <p:cNvSpPr/>
          <p:nvPr/>
        </p:nvSpPr>
        <p:spPr>
          <a:xfrm>
            <a:off x="3005138" y="4289709"/>
            <a:ext cx="1800225" cy="91440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Criminal:</a:t>
            </a:r>
          </a:p>
          <a:p>
            <a:pPr marL="285750" indent="-285750">
              <a:buFont typeface="Arial" panose="020B0604020202020204" pitchFamily="34" charset="0"/>
              <a:buChar char="•"/>
            </a:pPr>
            <a:r>
              <a:rPr lang="en-US" sz="1400">
                <a:solidFill>
                  <a:schemeClr val="tx1"/>
                </a:solidFill>
              </a:rPr>
              <a:t>Financial Gain</a:t>
            </a:r>
          </a:p>
          <a:p>
            <a:pPr marL="285750" indent="-285750">
              <a:buFont typeface="Arial" panose="020B0604020202020204" pitchFamily="34" charset="0"/>
              <a:buChar char="•"/>
            </a:pPr>
            <a:r>
              <a:rPr lang="en-US" sz="1400">
                <a:solidFill>
                  <a:schemeClr val="tx1"/>
                </a:solidFill>
              </a:rPr>
              <a:t>Ransomware</a:t>
            </a:r>
          </a:p>
        </p:txBody>
      </p:sp>
      <p:sp>
        <p:nvSpPr>
          <p:cNvPr id="29" name="Rectangle: Rounded Corners 28">
            <a:extLst>
              <a:ext uri="{FF2B5EF4-FFF2-40B4-BE49-F238E27FC236}">
                <a16:creationId xmlns:a16="http://schemas.microsoft.com/office/drawing/2014/main" xmlns="" id="{8FD78A40-7D5D-434C-90AD-BD1EE1582738}"/>
              </a:ext>
            </a:extLst>
          </p:cNvPr>
          <p:cNvSpPr/>
          <p:nvPr/>
        </p:nvSpPr>
        <p:spPr>
          <a:xfrm>
            <a:off x="4957761" y="3784884"/>
            <a:ext cx="2276474" cy="91440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Extremist</a:t>
            </a:r>
          </a:p>
          <a:p>
            <a:pPr marL="285750" indent="-285750">
              <a:buFont typeface="Arial" panose="020B0604020202020204" pitchFamily="34" charset="0"/>
              <a:buChar char="•"/>
            </a:pPr>
            <a:r>
              <a:rPr lang="en-US" sz="1400">
                <a:solidFill>
                  <a:schemeClr val="tx1"/>
                </a:solidFill>
              </a:rPr>
              <a:t>Send a Message</a:t>
            </a:r>
          </a:p>
          <a:p>
            <a:pPr marL="285750" indent="-285750">
              <a:buFont typeface="Arial" panose="020B0604020202020204" pitchFamily="34" charset="0"/>
              <a:buChar char="•"/>
            </a:pPr>
            <a:r>
              <a:rPr lang="en-US" sz="1400">
                <a:solidFill>
                  <a:schemeClr val="tx1"/>
                </a:solidFill>
              </a:rPr>
              <a:t>Disrupt Infrastructure</a:t>
            </a:r>
          </a:p>
        </p:txBody>
      </p:sp>
      <p:sp>
        <p:nvSpPr>
          <p:cNvPr id="30" name="Rectangle: Rounded Corners 29">
            <a:extLst>
              <a:ext uri="{FF2B5EF4-FFF2-40B4-BE49-F238E27FC236}">
                <a16:creationId xmlns:a16="http://schemas.microsoft.com/office/drawing/2014/main" xmlns="" id="{EDA3006F-6233-4CC2-90FF-971443A804F6}"/>
              </a:ext>
            </a:extLst>
          </p:cNvPr>
          <p:cNvSpPr/>
          <p:nvPr/>
        </p:nvSpPr>
        <p:spPr>
          <a:xfrm>
            <a:off x="6243638" y="2675222"/>
            <a:ext cx="2971800" cy="91440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Domestic Terrorist</a:t>
            </a:r>
          </a:p>
          <a:p>
            <a:pPr marL="285750" indent="-285750">
              <a:buFont typeface="Arial" panose="020B0604020202020204" pitchFamily="34" charset="0"/>
              <a:buChar char="•"/>
            </a:pPr>
            <a:r>
              <a:rPr lang="en-US" sz="1400">
                <a:solidFill>
                  <a:schemeClr val="tx1"/>
                </a:solidFill>
              </a:rPr>
              <a:t>Compromise National Security</a:t>
            </a:r>
          </a:p>
          <a:p>
            <a:pPr marL="285750" indent="-285750">
              <a:buFont typeface="Arial" panose="020B0604020202020204" pitchFamily="34" charset="0"/>
              <a:buChar char="•"/>
            </a:pPr>
            <a:r>
              <a:rPr lang="en-US" sz="1400">
                <a:solidFill>
                  <a:schemeClr val="tx1"/>
                </a:solidFill>
              </a:rPr>
              <a:t>Damage Infrastructure</a:t>
            </a:r>
          </a:p>
        </p:txBody>
      </p:sp>
      <p:sp>
        <p:nvSpPr>
          <p:cNvPr id="31" name="Rectangle: Rounded Corners 30">
            <a:extLst>
              <a:ext uri="{FF2B5EF4-FFF2-40B4-BE49-F238E27FC236}">
                <a16:creationId xmlns:a16="http://schemas.microsoft.com/office/drawing/2014/main" xmlns="" id="{18258055-6CAE-43C0-9BD6-9B809B790F90}"/>
              </a:ext>
            </a:extLst>
          </p:cNvPr>
          <p:cNvSpPr/>
          <p:nvPr/>
        </p:nvSpPr>
        <p:spPr>
          <a:xfrm>
            <a:off x="7234235" y="1498883"/>
            <a:ext cx="3219450" cy="91440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Foreign Intelligence Services</a:t>
            </a:r>
          </a:p>
          <a:p>
            <a:pPr marL="285750" indent="-285750">
              <a:buFont typeface="Arial" panose="020B0604020202020204" pitchFamily="34" charset="0"/>
              <a:buChar char="•"/>
            </a:pPr>
            <a:r>
              <a:rPr lang="en-US" sz="1400">
                <a:solidFill>
                  <a:schemeClr val="tx1"/>
                </a:solidFill>
              </a:rPr>
              <a:t>Infiltrate Critical Operations</a:t>
            </a:r>
          </a:p>
          <a:p>
            <a:pPr marL="285750" indent="-285750">
              <a:buFont typeface="Arial" panose="020B0604020202020204" pitchFamily="34" charset="0"/>
              <a:buChar char="•"/>
            </a:pPr>
            <a:r>
              <a:rPr lang="en-US" sz="1400">
                <a:solidFill>
                  <a:schemeClr val="tx1"/>
                </a:solidFill>
              </a:rPr>
              <a:t>Control Infrastructure</a:t>
            </a:r>
          </a:p>
        </p:txBody>
      </p:sp>
    </p:spTree>
    <p:extLst>
      <p:ext uri="{BB962C8B-B14F-4D97-AF65-F5344CB8AC3E}">
        <p14:creationId xmlns:p14="http://schemas.microsoft.com/office/powerpoint/2010/main" val="1477143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xmlns="" id="{2113AF70-2B4F-43FD-9117-92A7CA0BED81}"/>
              </a:ext>
            </a:extLst>
          </p:cNvPr>
          <p:cNvSpPr>
            <a:spLocks noGrp="1"/>
          </p:cNvSpPr>
          <p:nvPr>
            <p:ph type="dt" sz="half" idx="21"/>
          </p:nvPr>
        </p:nvSpPr>
        <p:spPr/>
        <p:txBody>
          <a:bodyPr/>
          <a:lstStyle/>
          <a:p>
            <a:fld id="{9D36E858-1BCD-4A72-9F1F-0C7AD835160F}" type="datetime4">
              <a:rPr lang="en-GB" smtClean="0"/>
              <a:t>07 September 2021</a:t>
            </a:fld>
            <a:endParaRPr lang="en-GB"/>
          </a:p>
        </p:txBody>
      </p:sp>
      <p:grpSp>
        <p:nvGrpSpPr>
          <p:cNvPr id="11" name="Group 10">
            <a:extLst>
              <a:ext uri="{FF2B5EF4-FFF2-40B4-BE49-F238E27FC236}">
                <a16:creationId xmlns:a16="http://schemas.microsoft.com/office/drawing/2014/main" xmlns="" id="{84AB1595-FB17-4637-80ED-2A593AE94857}"/>
              </a:ext>
            </a:extLst>
          </p:cNvPr>
          <p:cNvGrpSpPr/>
          <p:nvPr/>
        </p:nvGrpSpPr>
        <p:grpSpPr>
          <a:xfrm>
            <a:off x="8986016" y="94059"/>
            <a:ext cx="3158369" cy="636260"/>
            <a:chOff x="8986016" y="209560"/>
            <a:chExt cx="3158369" cy="636260"/>
          </a:xfrm>
        </p:grpSpPr>
        <p:sp>
          <p:nvSpPr>
            <p:cNvPr id="12" name="Rectangle 11">
              <a:extLst>
                <a:ext uri="{FF2B5EF4-FFF2-40B4-BE49-F238E27FC236}">
                  <a16:creationId xmlns:a16="http://schemas.microsoft.com/office/drawing/2014/main" xmlns="" id="{533BBC23-39BE-4B63-BFAD-D1BBC6243977}"/>
                </a:ext>
              </a:extLst>
            </p:cNvPr>
            <p:cNvSpPr/>
            <p:nvPr userDrawn="1"/>
          </p:nvSpPr>
          <p:spPr>
            <a:xfrm>
              <a:off x="11604636" y="209560"/>
              <a:ext cx="539749" cy="636260"/>
            </a:xfrm>
            <a:prstGeom prst="rect">
              <a:avLst/>
            </a:prstGeom>
            <a:solidFill>
              <a:srgbClr val="FFFFFF"/>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73431DCB-FB8D-4DB4-A8FB-92FE66707F75}"/>
                </a:ext>
              </a:extLst>
            </p:cNvPr>
            <p:cNvPicPr>
              <a:picLocks noChangeAspect="1"/>
            </p:cNvPicPr>
            <p:nvPr userDrawn="1"/>
          </p:nvPicPr>
          <p:blipFill>
            <a:blip r:embed="rId3"/>
            <a:stretch>
              <a:fillRect/>
            </a:stretch>
          </p:blipFill>
          <p:spPr>
            <a:xfrm>
              <a:off x="8986016" y="287925"/>
              <a:ext cx="2931115" cy="310840"/>
            </a:xfrm>
            <a:prstGeom prst="rect">
              <a:avLst/>
            </a:prstGeom>
          </p:spPr>
        </p:pic>
      </p:grpSp>
      <p:sp>
        <p:nvSpPr>
          <p:cNvPr id="22" name="Slide Number">
            <a:extLst>
              <a:ext uri="{FF2B5EF4-FFF2-40B4-BE49-F238E27FC236}">
                <a16:creationId xmlns:a16="http://schemas.microsoft.com/office/drawing/2014/main" xmlns="" id="{2217C169-7D1F-4B61-A7F3-D1A30BD9674F}"/>
              </a:ext>
            </a:extLst>
          </p:cNvPr>
          <p:cNvSpPr txBox="1">
            <a:spLocks/>
          </p:cNvSpPr>
          <p:nvPr/>
        </p:nvSpPr>
        <p:spPr>
          <a:xfrm>
            <a:off x="11064887" y="6266742"/>
            <a:ext cx="539749" cy="252000"/>
          </a:xfrm>
          <a:prstGeom prst="rect">
            <a:avLst/>
          </a:prstGeom>
        </p:spPr>
        <p:txBody>
          <a:bodyPr vert="horz" lIns="91440" tIns="45720" rIns="91440" bIns="45720" rtlCol="0" anchor="ctr"/>
          <a:lstStyle>
            <a:defPPr>
              <a:defRPr lang="en-US"/>
            </a:defPPr>
            <a:lvl1pPr marL="0" algn="r" defTabSz="457200" rtl="0" eaLnBrk="1" latinLnBrk="0" hangingPunct="1">
              <a:defRPr lang="en-US" sz="900" kern="1200" smtClean="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3C551C-83BB-4568-94F6-AC8A8312A04A}" type="slidenum">
              <a:rPr lang="en-GB" smtClean="0"/>
              <a:pPr/>
              <a:t>7</a:t>
            </a:fld>
            <a:endParaRPr lang="en-GB"/>
          </a:p>
        </p:txBody>
      </p:sp>
      <p:graphicFrame>
        <p:nvGraphicFramePr>
          <p:cNvPr id="17" name="Chart 16">
            <a:extLst>
              <a:ext uri="{FF2B5EF4-FFF2-40B4-BE49-F238E27FC236}">
                <a16:creationId xmlns:a16="http://schemas.microsoft.com/office/drawing/2014/main" xmlns="" id="{8A636349-7EDD-4D93-A48D-C81A6A81865D}"/>
              </a:ext>
            </a:extLst>
          </p:cNvPr>
          <p:cNvGraphicFramePr/>
          <p:nvPr>
            <p:extLst>
              <p:ext uri="{D42A27DB-BD31-4B8C-83A1-F6EECF244321}">
                <p14:modId xmlns:p14="http://schemas.microsoft.com/office/powerpoint/2010/main" val="3286227107"/>
              </p:ext>
            </p:extLst>
          </p:nvPr>
        </p:nvGraphicFramePr>
        <p:xfrm>
          <a:off x="457199" y="1772164"/>
          <a:ext cx="11277599" cy="4752976"/>
        </p:xfrm>
        <a:graphic>
          <a:graphicData uri="http://schemas.openxmlformats.org/drawingml/2006/chart">
            <c:chart xmlns:c="http://schemas.openxmlformats.org/drawingml/2006/chart" xmlns:r="http://schemas.openxmlformats.org/officeDocument/2006/relationships" r:id="rId4"/>
          </a:graphicData>
        </a:graphic>
      </p:graphicFrame>
      <p:sp>
        <p:nvSpPr>
          <p:cNvPr id="18" name="Title 1">
            <a:extLst>
              <a:ext uri="{FF2B5EF4-FFF2-40B4-BE49-F238E27FC236}">
                <a16:creationId xmlns:a16="http://schemas.microsoft.com/office/drawing/2014/main" xmlns="" id="{0EA233D5-67E6-4356-B730-6235637690E6}"/>
              </a:ext>
            </a:extLst>
          </p:cNvPr>
          <p:cNvSpPr>
            <a:spLocks noGrp="1"/>
          </p:cNvSpPr>
          <p:nvPr>
            <p:ph type="title"/>
          </p:nvPr>
        </p:nvSpPr>
        <p:spPr>
          <a:xfrm>
            <a:off x="457200" y="1086365"/>
            <a:ext cx="11277600" cy="685799"/>
          </a:xfrm>
        </p:spPr>
        <p:txBody>
          <a:bodyPr/>
          <a:lstStyle/>
          <a:p>
            <a:r>
              <a:rPr lang="en-US"/>
              <a:t>Cyber Adversaries </a:t>
            </a:r>
            <a:r>
              <a:rPr lang="en-US">
                <a:solidFill>
                  <a:schemeClr val="bg2"/>
                </a:solidFill>
              </a:rPr>
              <a:t>|</a:t>
            </a:r>
            <a:r>
              <a:rPr lang="en-US"/>
              <a:t> </a:t>
            </a:r>
            <a:r>
              <a:rPr lang="en-US">
                <a:solidFill>
                  <a:schemeClr val="tx1"/>
                </a:solidFill>
              </a:rPr>
              <a:t>Insider</a:t>
            </a:r>
          </a:p>
        </p:txBody>
      </p:sp>
      <p:sp>
        <p:nvSpPr>
          <p:cNvPr id="19" name="Rectangle: Rounded Corners 18">
            <a:extLst>
              <a:ext uri="{FF2B5EF4-FFF2-40B4-BE49-F238E27FC236}">
                <a16:creationId xmlns:a16="http://schemas.microsoft.com/office/drawing/2014/main" xmlns="" id="{816884B0-8914-40A5-9685-A220F9A4CD14}"/>
              </a:ext>
            </a:extLst>
          </p:cNvPr>
          <p:cNvSpPr/>
          <p:nvPr/>
        </p:nvSpPr>
        <p:spPr>
          <a:xfrm>
            <a:off x="864405" y="4710627"/>
            <a:ext cx="1800225" cy="104775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Criminal:</a:t>
            </a:r>
          </a:p>
          <a:p>
            <a:pPr marL="285750" indent="-285750">
              <a:buFont typeface="Arial" panose="020B0604020202020204" pitchFamily="34" charset="0"/>
              <a:buChar char="•"/>
            </a:pPr>
            <a:r>
              <a:rPr lang="en-US" sz="1400">
                <a:solidFill>
                  <a:schemeClr val="tx1"/>
                </a:solidFill>
              </a:rPr>
              <a:t>Personal Gain</a:t>
            </a:r>
          </a:p>
          <a:p>
            <a:pPr marL="285750" indent="-285750">
              <a:buFont typeface="Arial" panose="020B0604020202020204" pitchFamily="34" charset="0"/>
              <a:buChar char="•"/>
            </a:pPr>
            <a:r>
              <a:rPr lang="en-US" sz="1400">
                <a:solidFill>
                  <a:schemeClr val="tx1"/>
                </a:solidFill>
              </a:rPr>
              <a:t>Resource Theft</a:t>
            </a:r>
          </a:p>
        </p:txBody>
      </p:sp>
      <p:sp>
        <p:nvSpPr>
          <p:cNvPr id="20" name="Rectangle: Rounded Corners 19">
            <a:extLst>
              <a:ext uri="{FF2B5EF4-FFF2-40B4-BE49-F238E27FC236}">
                <a16:creationId xmlns:a16="http://schemas.microsoft.com/office/drawing/2014/main" xmlns="" id="{7952E370-CC8C-4E98-973A-B973A361663E}"/>
              </a:ext>
            </a:extLst>
          </p:cNvPr>
          <p:cNvSpPr/>
          <p:nvPr/>
        </p:nvSpPr>
        <p:spPr>
          <a:xfrm>
            <a:off x="2822978" y="4434402"/>
            <a:ext cx="2128835" cy="91440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Disgruntled:</a:t>
            </a:r>
          </a:p>
          <a:p>
            <a:pPr marL="285750" indent="-285750">
              <a:buFont typeface="Arial" panose="020B0604020202020204" pitchFamily="34" charset="0"/>
              <a:buChar char="•"/>
            </a:pPr>
            <a:r>
              <a:rPr lang="en-US" sz="1400">
                <a:solidFill>
                  <a:schemeClr val="tx1"/>
                </a:solidFill>
              </a:rPr>
              <a:t>Send a Message</a:t>
            </a:r>
          </a:p>
          <a:p>
            <a:pPr marL="285750" indent="-285750">
              <a:buFont typeface="Arial" panose="020B0604020202020204" pitchFamily="34" charset="0"/>
              <a:buChar char="•"/>
            </a:pPr>
            <a:r>
              <a:rPr lang="en-US" sz="1400">
                <a:solidFill>
                  <a:schemeClr val="tx1"/>
                </a:solidFill>
              </a:rPr>
              <a:t>Disrupt Operations</a:t>
            </a:r>
          </a:p>
        </p:txBody>
      </p:sp>
      <p:sp>
        <p:nvSpPr>
          <p:cNvPr id="21" name="Rectangle: Rounded Corners 20">
            <a:extLst>
              <a:ext uri="{FF2B5EF4-FFF2-40B4-BE49-F238E27FC236}">
                <a16:creationId xmlns:a16="http://schemas.microsoft.com/office/drawing/2014/main" xmlns="" id="{1B3CDAD0-83D5-44AA-976F-291A8669A0EF}"/>
              </a:ext>
            </a:extLst>
          </p:cNvPr>
          <p:cNvSpPr/>
          <p:nvPr/>
        </p:nvSpPr>
        <p:spPr>
          <a:xfrm>
            <a:off x="5039915" y="3738283"/>
            <a:ext cx="2276474" cy="91440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Revenge:</a:t>
            </a:r>
          </a:p>
          <a:p>
            <a:pPr marL="285750" indent="-285750">
              <a:buFont typeface="Arial" panose="020B0604020202020204" pitchFamily="34" charset="0"/>
              <a:buChar char="•"/>
            </a:pPr>
            <a:r>
              <a:rPr lang="en-US" sz="1400">
                <a:solidFill>
                  <a:schemeClr val="tx1"/>
                </a:solidFill>
              </a:rPr>
              <a:t>Amplify Message</a:t>
            </a:r>
          </a:p>
          <a:p>
            <a:pPr marL="285750" indent="-285750">
              <a:buFont typeface="Arial" panose="020B0604020202020204" pitchFamily="34" charset="0"/>
              <a:buChar char="•"/>
            </a:pPr>
            <a:r>
              <a:rPr lang="en-US" sz="1400">
                <a:solidFill>
                  <a:schemeClr val="tx1"/>
                </a:solidFill>
              </a:rPr>
              <a:t>Damage Operations</a:t>
            </a:r>
          </a:p>
        </p:txBody>
      </p:sp>
      <p:sp>
        <p:nvSpPr>
          <p:cNvPr id="23" name="Rectangle: Rounded Corners 22">
            <a:extLst>
              <a:ext uri="{FF2B5EF4-FFF2-40B4-BE49-F238E27FC236}">
                <a16:creationId xmlns:a16="http://schemas.microsoft.com/office/drawing/2014/main" xmlns="" id="{73316409-AFFA-4EDF-AB69-AB91802439CC}"/>
              </a:ext>
            </a:extLst>
          </p:cNvPr>
          <p:cNvSpPr/>
          <p:nvPr/>
        </p:nvSpPr>
        <p:spPr>
          <a:xfrm>
            <a:off x="6243638" y="2646083"/>
            <a:ext cx="2971800" cy="91440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Collusion</a:t>
            </a:r>
          </a:p>
          <a:p>
            <a:pPr marL="285750" indent="-285750">
              <a:buFont typeface="Arial" panose="020B0604020202020204" pitchFamily="34" charset="0"/>
              <a:buChar char="•"/>
            </a:pPr>
            <a:r>
              <a:rPr lang="en-US" sz="1400">
                <a:solidFill>
                  <a:schemeClr val="tx1"/>
                </a:solidFill>
              </a:rPr>
              <a:t>Compromise Security</a:t>
            </a:r>
          </a:p>
          <a:p>
            <a:pPr marL="285750" indent="-285750">
              <a:buFont typeface="Arial" panose="020B0604020202020204" pitchFamily="34" charset="0"/>
              <a:buChar char="•"/>
            </a:pPr>
            <a:r>
              <a:rPr lang="en-US" sz="1400">
                <a:solidFill>
                  <a:schemeClr val="tx1"/>
                </a:solidFill>
              </a:rPr>
              <a:t>Collude with Outsider</a:t>
            </a:r>
          </a:p>
        </p:txBody>
      </p:sp>
      <p:sp>
        <p:nvSpPr>
          <p:cNvPr id="24" name="Rectangle: Rounded Corners 23">
            <a:extLst>
              <a:ext uri="{FF2B5EF4-FFF2-40B4-BE49-F238E27FC236}">
                <a16:creationId xmlns:a16="http://schemas.microsoft.com/office/drawing/2014/main" xmlns="" id="{EDFFA8FC-7E50-44EF-BA99-29ACE97C5940}"/>
              </a:ext>
            </a:extLst>
          </p:cNvPr>
          <p:cNvSpPr/>
          <p:nvPr/>
        </p:nvSpPr>
        <p:spPr>
          <a:xfrm>
            <a:off x="7234235" y="1448314"/>
            <a:ext cx="3219450" cy="914400"/>
          </a:xfrm>
          <a:prstGeom prst="round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accent1"/>
                </a:solidFill>
              </a:rPr>
              <a:t>Super-Insider</a:t>
            </a:r>
          </a:p>
          <a:p>
            <a:pPr marL="285750" indent="-285750">
              <a:buFont typeface="Arial" panose="020B0604020202020204" pitchFamily="34" charset="0"/>
              <a:buChar char="•"/>
            </a:pPr>
            <a:r>
              <a:rPr lang="en-US" sz="1400">
                <a:solidFill>
                  <a:schemeClr val="tx1"/>
                </a:solidFill>
              </a:rPr>
              <a:t>Negate Security</a:t>
            </a:r>
          </a:p>
          <a:p>
            <a:pPr marL="285750" indent="-285750">
              <a:buFont typeface="Arial" panose="020B0604020202020204" pitchFamily="34" charset="0"/>
              <a:buChar char="•"/>
            </a:pPr>
            <a:r>
              <a:rPr lang="en-US" sz="1400">
                <a:solidFill>
                  <a:schemeClr val="tx1"/>
                </a:solidFill>
              </a:rPr>
              <a:t>Operations Offline</a:t>
            </a:r>
          </a:p>
        </p:txBody>
      </p:sp>
    </p:spTree>
    <p:extLst>
      <p:ext uri="{BB962C8B-B14F-4D97-AF65-F5344CB8AC3E}">
        <p14:creationId xmlns:p14="http://schemas.microsoft.com/office/powerpoint/2010/main" val="154078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712E55-E83D-49C4-9A24-8C3B6E8EDDB1}"/>
              </a:ext>
            </a:extLst>
          </p:cNvPr>
          <p:cNvSpPr>
            <a:spLocks noGrp="1"/>
          </p:cNvSpPr>
          <p:nvPr>
            <p:ph type="dt" sz="half" idx="10"/>
          </p:nvPr>
        </p:nvSpPr>
        <p:spPr/>
        <p:txBody>
          <a:bodyPr/>
          <a:lstStyle/>
          <a:p>
            <a:fld id="{728B004E-4B0B-4DF1-AA0F-92C7B3BE2D33}" type="datetime3">
              <a:rPr lang="en-US" smtClean="0"/>
              <a:t>7 September 2021</a:t>
            </a:fld>
            <a:endParaRPr lang="en-US"/>
          </a:p>
        </p:txBody>
      </p:sp>
      <p:sp>
        <p:nvSpPr>
          <p:cNvPr id="4" name="Slide Number Placeholder 3">
            <a:extLst>
              <a:ext uri="{FF2B5EF4-FFF2-40B4-BE49-F238E27FC236}">
                <a16:creationId xmlns:a16="http://schemas.microsoft.com/office/drawing/2014/main" xmlns="" id="{46C568A4-3F1C-42B6-8D97-D3F01079EB81}"/>
              </a:ext>
            </a:extLst>
          </p:cNvPr>
          <p:cNvSpPr>
            <a:spLocks noGrp="1"/>
          </p:cNvSpPr>
          <p:nvPr>
            <p:ph type="sldNum" sz="quarter" idx="12"/>
          </p:nvPr>
        </p:nvSpPr>
        <p:spPr/>
        <p:txBody>
          <a:bodyPr/>
          <a:lstStyle/>
          <a:p>
            <a:fld id="{2FE63AA4-120D-435A-A130-F49443AF7CBF}" type="slidenum">
              <a:rPr lang="en-US" smtClean="0"/>
              <a:pPr/>
              <a:t>8</a:t>
            </a:fld>
            <a:endParaRPr lang="en-US"/>
          </a:p>
        </p:txBody>
      </p:sp>
      <p:sp>
        <p:nvSpPr>
          <p:cNvPr id="5" name="Title 4">
            <a:extLst>
              <a:ext uri="{FF2B5EF4-FFF2-40B4-BE49-F238E27FC236}">
                <a16:creationId xmlns:a16="http://schemas.microsoft.com/office/drawing/2014/main" xmlns="" id="{4F6A773C-CE2F-4E94-B917-9FB427A5913F}"/>
              </a:ext>
            </a:extLst>
          </p:cNvPr>
          <p:cNvSpPr>
            <a:spLocks noGrp="1"/>
          </p:cNvSpPr>
          <p:nvPr>
            <p:ph type="title"/>
          </p:nvPr>
        </p:nvSpPr>
        <p:spPr/>
        <p:txBody>
          <a:bodyPr/>
          <a:lstStyle/>
          <a:p>
            <a:r>
              <a:rPr lang="en-US"/>
              <a:t>USEPA Guidance on Cyber Attacks</a:t>
            </a:r>
          </a:p>
        </p:txBody>
      </p:sp>
      <p:sp>
        <p:nvSpPr>
          <p:cNvPr id="6" name="Text Placeholder 5">
            <a:extLst>
              <a:ext uri="{FF2B5EF4-FFF2-40B4-BE49-F238E27FC236}">
                <a16:creationId xmlns:a16="http://schemas.microsoft.com/office/drawing/2014/main" xmlns="" id="{17EEA4E3-FADB-48D8-A0DD-20375F746E88}"/>
              </a:ext>
            </a:extLst>
          </p:cNvPr>
          <p:cNvSpPr>
            <a:spLocks noGrp="1"/>
          </p:cNvSpPr>
          <p:nvPr>
            <p:ph type="body" sz="quarter" idx="14"/>
          </p:nvPr>
        </p:nvSpPr>
        <p:spPr>
          <a:xfrm>
            <a:off x="457200" y="2962275"/>
            <a:ext cx="3366655" cy="2295525"/>
          </a:xfrm>
        </p:spPr>
        <p:txBody>
          <a:bodyPr/>
          <a:lstStyle/>
          <a:p>
            <a:r>
              <a:rPr lang="en-US" b="1"/>
              <a:t>Business Enterprise Systems (BES)</a:t>
            </a:r>
          </a:p>
          <a:p>
            <a:r>
              <a:rPr lang="en-US" i="1"/>
              <a:t>A cyber-attack on utility billing, communications, data management or other information systems, which may disable affected systems and result in the loss of information resources, including personal, financial and other sensitive data, and other economic consequences for the utility</a:t>
            </a:r>
          </a:p>
        </p:txBody>
      </p:sp>
      <p:sp>
        <p:nvSpPr>
          <p:cNvPr id="9" name="TextBox 8">
            <a:extLst>
              <a:ext uri="{FF2B5EF4-FFF2-40B4-BE49-F238E27FC236}">
                <a16:creationId xmlns:a16="http://schemas.microsoft.com/office/drawing/2014/main" xmlns="" id="{07C24266-53AE-4F6E-9DF7-13B58EAC3B3B}"/>
              </a:ext>
            </a:extLst>
          </p:cNvPr>
          <p:cNvSpPr txBox="1"/>
          <p:nvPr/>
        </p:nvSpPr>
        <p:spPr>
          <a:xfrm>
            <a:off x="4438650" y="3429000"/>
            <a:ext cx="6667500" cy="181588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600"/>
              <a:t>Cyber-attacks on business enterprise systems occur frequently at water utilities (and elsewhere). Many successful cyber-attacks involving water utility business enterprise systems have been reported, often with significant economic consequences for the utility.</a:t>
            </a:r>
          </a:p>
          <a:p>
            <a:pPr marL="285750" indent="-285750">
              <a:buFont typeface="Arial" panose="020B0604020202020204" pitchFamily="34" charset="0"/>
              <a:buChar char="•"/>
            </a:pPr>
            <a:r>
              <a:rPr lang="en-US" sz="1600">
                <a:solidFill>
                  <a:schemeClr val="accent1"/>
                </a:solidFill>
              </a:rPr>
              <a:t>Water utilities experience an attempted cyber-attack on a business enterprise system once per year, and </a:t>
            </a:r>
            <a:r>
              <a:rPr lang="en-US" sz="1600" b="1" u="sng">
                <a:solidFill>
                  <a:schemeClr val="accent1"/>
                </a:solidFill>
              </a:rPr>
              <a:t>30%</a:t>
            </a:r>
            <a:r>
              <a:rPr lang="en-US" sz="1600">
                <a:solidFill>
                  <a:schemeClr val="accent1"/>
                </a:solidFill>
              </a:rPr>
              <a:t> of these incidents have the potential for significant economic consequences.</a:t>
            </a:r>
          </a:p>
        </p:txBody>
      </p:sp>
      <p:graphicFrame>
        <p:nvGraphicFramePr>
          <p:cNvPr id="12" name="Chart 11">
            <a:extLst>
              <a:ext uri="{FF2B5EF4-FFF2-40B4-BE49-F238E27FC236}">
                <a16:creationId xmlns:a16="http://schemas.microsoft.com/office/drawing/2014/main" xmlns="" id="{284244A0-70A2-4917-8E33-1D26735135B0}"/>
              </a:ext>
            </a:extLst>
          </p:cNvPr>
          <p:cNvGraphicFramePr/>
          <p:nvPr>
            <p:extLst>
              <p:ext uri="{D42A27DB-BD31-4B8C-83A1-F6EECF244321}">
                <p14:modId xmlns:p14="http://schemas.microsoft.com/office/powerpoint/2010/main" val="2801496146"/>
              </p:ext>
            </p:extLst>
          </p:nvPr>
        </p:nvGraphicFramePr>
        <p:xfrm>
          <a:off x="4041774" y="369764"/>
          <a:ext cx="7693025" cy="3059235"/>
        </p:xfrm>
        <a:graphic>
          <a:graphicData uri="http://schemas.openxmlformats.org/drawingml/2006/chart">
            <c:chart xmlns:c="http://schemas.openxmlformats.org/drawingml/2006/chart" xmlns:r="http://schemas.openxmlformats.org/officeDocument/2006/relationships" r:id="rId3"/>
          </a:graphicData>
        </a:graphic>
      </p:graphicFrame>
      <p:pic>
        <p:nvPicPr>
          <p:cNvPr id="14" name="Graphic 13" descr="Link with solid fill">
            <a:hlinkClick r:id="rId4"/>
            <a:extLst>
              <a:ext uri="{FF2B5EF4-FFF2-40B4-BE49-F238E27FC236}">
                <a16:creationId xmlns:a16="http://schemas.microsoft.com/office/drawing/2014/main" xmlns="" id="{BD72A322-3CA2-4C5B-A3B6-4E22D67A708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5400000">
            <a:off x="0" y="6081137"/>
            <a:ext cx="742949" cy="742949"/>
          </a:xfrm>
          <a:prstGeom prst="rect">
            <a:avLst/>
          </a:prstGeom>
        </p:spPr>
      </p:pic>
    </p:spTree>
    <p:extLst>
      <p:ext uri="{BB962C8B-B14F-4D97-AF65-F5344CB8AC3E}">
        <p14:creationId xmlns:p14="http://schemas.microsoft.com/office/powerpoint/2010/main" val="221686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712E55-E83D-49C4-9A24-8C3B6E8EDDB1}"/>
              </a:ext>
            </a:extLst>
          </p:cNvPr>
          <p:cNvSpPr>
            <a:spLocks noGrp="1"/>
          </p:cNvSpPr>
          <p:nvPr>
            <p:ph type="dt" sz="half" idx="10"/>
          </p:nvPr>
        </p:nvSpPr>
        <p:spPr/>
        <p:txBody>
          <a:bodyPr/>
          <a:lstStyle/>
          <a:p>
            <a:fld id="{728B004E-4B0B-4DF1-AA0F-92C7B3BE2D33}" type="datetime3">
              <a:rPr lang="en-US" smtClean="0"/>
              <a:t>7 September 2021</a:t>
            </a:fld>
            <a:endParaRPr lang="en-US"/>
          </a:p>
        </p:txBody>
      </p:sp>
      <p:sp>
        <p:nvSpPr>
          <p:cNvPr id="4" name="Slide Number Placeholder 3">
            <a:extLst>
              <a:ext uri="{FF2B5EF4-FFF2-40B4-BE49-F238E27FC236}">
                <a16:creationId xmlns:a16="http://schemas.microsoft.com/office/drawing/2014/main" xmlns="" id="{46C568A4-3F1C-42B6-8D97-D3F01079EB81}"/>
              </a:ext>
            </a:extLst>
          </p:cNvPr>
          <p:cNvSpPr>
            <a:spLocks noGrp="1"/>
          </p:cNvSpPr>
          <p:nvPr>
            <p:ph type="sldNum" sz="quarter" idx="12"/>
          </p:nvPr>
        </p:nvSpPr>
        <p:spPr/>
        <p:txBody>
          <a:bodyPr/>
          <a:lstStyle/>
          <a:p>
            <a:fld id="{2FE63AA4-120D-435A-A130-F49443AF7CBF}" type="slidenum">
              <a:rPr lang="en-US" smtClean="0"/>
              <a:pPr/>
              <a:t>9</a:t>
            </a:fld>
            <a:endParaRPr lang="en-US"/>
          </a:p>
        </p:txBody>
      </p:sp>
      <p:sp>
        <p:nvSpPr>
          <p:cNvPr id="5" name="Title 4">
            <a:extLst>
              <a:ext uri="{FF2B5EF4-FFF2-40B4-BE49-F238E27FC236}">
                <a16:creationId xmlns:a16="http://schemas.microsoft.com/office/drawing/2014/main" xmlns="" id="{4F6A773C-CE2F-4E94-B917-9FB427A5913F}"/>
              </a:ext>
            </a:extLst>
          </p:cNvPr>
          <p:cNvSpPr>
            <a:spLocks noGrp="1"/>
          </p:cNvSpPr>
          <p:nvPr>
            <p:ph type="title"/>
          </p:nvPr>
        </p:nvSpPr>
        <p:spPr/>
        <p:txBody>
          <a:bodyPr/>
          <a:lstStyle/>
          <a:p>
            <a:r>
              <a:rPr lang="en-US"/>
              <a:t>USEPA Guidance on Cyber Attacks</a:t>
            </a:r>
          </a:p>
        </p:txBody>
      </p:sp>
      <p:sp>
        <p:nvSpPr>
          <p:cNvPr id="6" name="Text Placeholder 5">
            <a:extLst>
              <a:ext uri="{FF2B5EF4-FFF2-40B4-BE49-F238E27FC236}">
                <a16:creationId xmlns:a16="http://schemas.microsoft.com/office/drawing/2014/main" xmlns="" id="{17EEA4E3-FADB-48D8-A0DD-20375F746E88}"/>
              </a:ext>
            </a:extLst>
          </p:cNvPr>
          <p:cNvSpPr>
            <a:spLocks noGrp="1"/>
          </p:cNvSpPr>
          <p:nvPr>
            <p:ph type="body" sz="quarter" idx="14"/>
          </p:nvPr>
        </p:nvSpPr>
        <p:spPr>
          <a:xfrm>
            <a:off x="457200" y="2962275"/>
            <a:ext cx="3366655" cy="2295525"/>
          </a:xfrm>
        </p:spPr>
        <p:txBody>
          <a:bodyPr/>
          <a:lstStyle/>
          <a:p>
            <a:r>
              <a:rPr lang="en-US" b="1"/>
              <a:t>Process Control Systems </a:t>
            </a:r>
            <a:br>
              <a:rPr lang="en-US" b="1"/>
            </a:br>
            <a:r>
              <a:rPr lang="en-US" b="1"/>
              <a:t>(PCS)</a:t>
            </a:r>
          </a:p>
          <a:p>
            <a:r>
              <a:rPr lang="en-US" i="1"/>
              <a:t>A cyber-attack on utility process control systems, including monitoring, operations, and centralized control. The attack may disable or manipulate utility infrastructure, potentially resulting in loss of service, the contamination of finished water and damage to utility infrastructure</a:t>
            </a:r>
          </a:p>
        </p:txBody>
      </p:sp>
      <p:sp>
        <p:nvSpPr>
          <p:cNvPr id="9" name="TextBox 8">
            <a:extLst>
              <a:ext uri="{FF2B5EF4-FFF2-40B4-BE49-F238E27FC236}">
                <a16:creationId xmlns:a16="http://schemas.microsoft.com/office/drawing/2014/main" xmlns="" id="{07C24266-53AE-4F6E-9DF7-13B58EAC3B3B}"/>
              </a:ext>
            </a:extLst>
          </p:cNvPr>
          <p:cNvSpPr txBox="1"/>
          <p:nvPr/>
        </p:nvSpPr>
        <p:spPr>
          <a:xfrm>
            <a:off x="4454360" y="3429000"/>
            <a:ext cx="7296150" cy="3046988"/>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600" strike="sngStrike"/>
              <a:t>No successful cyber-attacks on U.S. water utility process control systems have been proven, though possible attacks have been reported. </a:t>
            </a:r>
          </a:p>
          <a:p>
            <a:pPr marL="285750" indent="-285750">
              <a:buFont typeface="Arial" panose="020B0604020202020204" pitchFamily="34" charset="0"/>
              <a:buChar char="•"/>
            </a:pPr>
            <a:r>
              <a:rPr lang="en-US" sz="1600"/>
              <a:t>Pilot-scale studies have demonstrated cyber capability to manipulate water utility valves and chemical dosing.</a:t>
            </a:r>
          </a:p>
          <a:p>
            <a:pPr marL="285750" indent="-285750">
              <a:buFont typeface="Arial" panose="020B0604020202020204" pitchFamily="34" charset="0"/>
              <a:buChar char="•"/>
            </a:pPr>
            <a:r>
              <a:rPr lang="en-US" sz="1600"/>
              <a:t>Water utilities use communications and control systems that are common across critical infrastructure sectors, and these systems have been penetrated by cyber-attacks in other sectors.</a:t>
            </a:r>
          </a:p>
          <a:p>
            <a:pPr marL="285750" indent="-285750">
              <a:buFont typeface="Arial" panose="020B0604020202020204" pitchFamily="34" charset="0"/>
              <a:buChar char="•"/>
            </a:pPr>
            <a:r>
              <a:rPr lang="en-US" sz="1600"/>
              <a:t>Available intelligence (public) indicates long-term cyber presence in U.S. critical infrastructure control systems by foreign state actors.</a:t>
            </a:r>
          </a:p>
          <a:p>
            <a:pPr marL="285750" indent="-285750">
              <a:buFont typeface="Arial" panose="020B0604020202020204" pitchFamily="34" charset="0"/>
              <a:buChar char="•"/>
            </a:pPr>
            <a:r>
              <a:rPr lang="en-US" sz="1600">
                <a:solidFill>
                  <a:schemeClr val="accent1"/>
                </a:solidFill>
              </a:rPr>
              <a:t>Water utilities experience an attempted cyber-attack on a process control system once per year, and </a:t>
            </a:r>
            <a:r>
              <a:rPr lang="en-US" sz="1600" b="1" u="sng">
                <a:solidFill>
                  <a:schemeClr val="accent1"/>
                </a:solidFill>
              </a:rPr>
              <a:t>10%</a:t>
            </a:r>
            <a:r>
              <a:rPr lang="en-US" sz="1600">
                <a:solidFill>
                  <a:schemeClr val="accent1"/>
                </a:solidFill>
              </a:rPr>
              <a:t> of these incidents may have significant public health or economic consequences.</a:t>
            </a:r>
          </a:p>
        </p:txBody>
      </p:sp>
      <p:graphicFrame>
        <p:nvGraphicFramePr>
          <p:cNvPr id="12" name="Chart 11">
            <a:extLst>
              <a:ext uri="{FF2B5EF4-FFF2-40B4-BE49-F238E27FC236}">
                <a16:creationId xmlns:a16="http://schemas.microsoft.com/office/drawing/2014/main" xmlns="" id="{284244A0-70A2-4917-8E33-1D26735135B0}"/>
              </a:ext>
            </a:extLst>
          </p:cNvPr>
          <p:cNvGraphicFramePr/>
          <p:nvPr>
            <p:extLst>
              <p:ext uri="{D42A27DB-BD31-4B8C-83A1-F6EECF244321}">
                <p14:modId xmlns:p14="http://schemas.microsoft.com/office/powerpoint/2010/main" val="517331798"/>
              </p:ext>
            </p:extLst>
          </p:nvPr>
        </p:nvGraphicFramePr>
        <p:xfrm>
          <a:off x="4057484" y="369764"/>
          <a:ext cx="7693025" cy="3059235"/>
        </p:xfrm>
        <a:graphic>
          <a:graphicData uri="http://schemas.openxmlformats.org/drawingml/2006/chart">
            <c:chart xmlns:c="http://schemas.openxmlformats.org/drawingml/2006/chart" xmlns:r="http://schemas.openxmlformats.org/officeDocument/2006/relationships" r:id="rId2"/>
          </a:graphicData>
        </a:graphic>
      </p:graphicFrame>
      <p:pic>
        <p:nvPicPr>
          <p:cNvPr id="14" name="Graphic 13" descr="Link with solid fill">
            <a:hlinkClick r:id="rId3"/>
            <a:extLst>
              <a:ext uri="{FF2B5EF4-FFF2-40B4-BE49-F238E27FC236}">
                <a16:creationId xmlns:a16="http://schemas.microsoft.com/office/drawing/2014/main" xmlns="" id="{BD72A322-3CA2-4C5B-A3B6-4E22D67A708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5400000">
            <a:off x="0" y="6081137"/>
            <a:ext cx="742949" cy="742949"/>
          </a:xfrm>
          <a:prstGeom prst="rect">
            <a:avLst/>
          </a:prstGeom>
        </p:spPr>
      </p:pic>
    </p:spTree>
    <p:extLst>
      <p:ext uri="{BB962C8B-B14F-4D97-AF65-F5344CB8AC3E}">
        <p14:creationId xmlns:p14="http://schemas.microsoft.com/office/powerpoint/2010/main" val="480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rcadis Master w Kicker">
  <a:themeElements>
    <a:clrScheme name="01 Arcadis Branding">
      <a:dk1>
        <a:srgbClr val="1D1D1D"/>
      </a:dk1>
      <a:lt1>
        <a:sysClr val="window" lastClr="FFFFFF"/>
      </a:lt1>
      <a:dk2>
        <a:srgbClr val="55575A"/>
      </a:dk2>
      <a:lt2>
        <a:srgbClr val="B3B3B3"/>
      </a:lt2>
      <a:accent1>
        <a:srgbClr val="E4610F"/>
      </a:accent1>
      <a:accent2>
        <a:srgbClr val="0DA642"/>
      </a:accent2>
      <a:accent3>
        <a:srgbClr val="F8DA40"/>
      </a:accent3>
      <a:accent4>
        <a:srgbClr val="00A9E4"/>
      </a:accent4>
      <a:accent5>
        <a:srgbClr val="C3D200"/>
      </a:accent5>
      <a:accent6>
        <a:srgbClr val="E41F13"/>
      </a:accent6>
      <a:hlink>
        <a:srgbClr val="2E75B5"/>
      </a:hlink>
      <a:folHlink>
        <a:srgbClr val="6F3B55"/>
      </a:folHlink>
    </a:clrScheme>
    <a:fontScheme name="ARCAD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2"/>
          </a:solidFill>
          <a:headEnd type="none"/>
          <a:tailEnd type="none"/>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nSpc>
            <a:spcPct val="90000"/>
          </a:lnSpc>
          <a:spcBef>
            <a:spcPts val="200"/>
          </a:spcBef>
          <a:spcAft>
            <a:spcPts val="400"/>
          </a:spcAft>
          <a:defRPr dirty="0" smtClean="0"/>
        </a:defPPr>
      </a:lstStyle>
    </a:txDef>
  </a:objectDefaults>
  <a:extraClrSchemeLst/>
  <a:extLst>
    <a:ext uri="{05A4C25C-085E-4340-85A3-A5531E510DB2}">
      <thm15:themeFamily xmlns:thm15="http://schemas.microsoft.com/office/thememl/2012/main" name="Presentation2" id="{F744940C-5F11-6C47-86FA-8E5F0329C862}" vid="{9101D3F1-BCBA-194E-BB76-5B2CEDCD8BF9}"/>
    </a:ext>
  </a:extLst>
</a:theme>
</file>

<file path=ppt/theme/theme2.xml><?xml version="1.0" encoding="utf-8"?>
<a:theme xmlns:a="http://schemas.openxmlformats.org/drawingml/2006/main" name="1_Arcadis Master w Kicker">
  <a:themeElements>
    <a:clrScheme name="01 Arcadis Branding">
      <a:dk1>
        <a:srgbClr val="1D1D1D"/>
      </a:dk1>
      <a:lt1>
        <a:sysClr val="window" lastClr="FFFFFF"/>
      </a:lt1>
      <a:dk2>
        <a:srgbClr val="55575A"/>
      </a:dk2>
      <a:lt2>
        <a:srgbClr val="B3B3B3"/>
      </a:lt2>
      <a:accent1>
        <a:srgbClr val="E4610F"/>
      </a:accent1>
      <a:accent2>
        <a:srgbClr val="0DA642"/>
      </a:accent2>
      <a:accent3>
        <a:srgbClr val="F8DA40"/>
      </a:accent3>
      <a:accent4>
        <a:srgbClr val="00A9E4"/>
      </a:accent4>
      <a:accent5>
        <a:srgbClr val="C3D200"/>
      </a:accent5>
      <a:accent6>
        <a:srgbClr val="E41F13"/>
      </a:accent6>
      <a:hlink>
        <a:srgbClr val="2E75B5"/>
      </a:hlink>
      <a:folHlink>
        <a:srgbClr val="6F3B55"/>
      </a:folHlink>
    </a:clrScheme>
    <a:fontScheme name="ARCAD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2"/>
          </a:solidFill>
          <a:headEnd type="none"/>
          <a:tailEnd type="none"/>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nSpc>
            <a:spcPct val="90000"/>
          </a:lnSpc>
          <a:spcBef>
            <a:spcPts val="200"/>
          </a:spcBef>
          <a:spcAft>
            <a:spcPts val="400"/>
          </a:spcAft>
          <a:defRPr dirty="0" smtClean="0"/>
        </a:defPPr>
      </a:lstStyle>
    </a:txDef>
  </a:objectDefaults>
  <a:extraClrSchemeLst/>
  <a:extLst>
    <a:ext uri="{05A4C25C-085E-4340-85A3-A5531E510DB2}">
      <thm15:themeFamily xmlns:thm15="http://schemas.microsoft.com/office/thememl/2012/main" name="Presentation2" id="{F744940C-5F11-6C47-86FA-8E5F0329C862}" vid="{9101D3F1-BCBA-194E-BB76-5B2CEDCD8BF9}"/>
    </a:ext>
  </a:extLst>
</a:theme>
</file>

<file path=ppt/theme/theme3.xml><?xml version="1.0" encoding="utf-8"?>
<a:theme xmlns:a="http://schemas.openxmlformats.org/drawingml/2006/main" name="Office Theme">
  <a:themeElements>
    <a:clrScheme name="Arcadis2015">
      <a:dk1>
        <a:sysClr val="windowText" lastClr="000000"/>
      </a:dk1>
      <a:lt1>
        <a:sysClr val="window" lastClr="FFFFFF"/>
      </a:lt1>
      <a:dk2>
        <a:srgbClr val="55575A"/>
      </a:dk2>
      <a:lt2>
        <a:srgbClr val="B3B3B3"/>
      </a:lt2>
      <a:accent1>
        <a:srgbClr val="E4610F"/>
      </a:accent1>
      <a:accent2>
        <a:srgbClr val="00A9E4"/>
      </a:accent2>
      <a:accent3>
        <a:srgbClr val="E41F13"/>
      </a:accent3>
      <a:accent4>
        <a:srgbClr val="0DA642"/>
      </a:accent4>
      <a:accent5>
        <a:srgbClr val="F8DA40"/>
      </a:accent5>
      <a:accent6>
        <a:srgbClr val="C3D200"/>
      </a:accent6>
      <a:hlink>
        <a:srgbClr val="2E75B5"/>
      </a:hlink>
      <a:folHlink>
        <a:srgbClr val="6F3B5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rcadis2015">
      <a:dk1>
        <a:sysClr val="windowText" lastClr="000000"/>
      </a:dk1>
      <a:lt1>
        <a:sysClr val="window" lastClr="FFFFFF"/>
      </a:lt1>
      <a:dk2>
        <a:srgbClr val="55575A"/>
      </a:dk2>
      <a:lt2>
        <a:srgbClr val="B3B3B3"/>
      </a:lt2>
      <a:accent1>
        <a:srgbClr val="E4610F"/>
      </a:accent1>
      <a:accent2>
        <a:srgbClr val="00A9E4"/>
      </a:accent2>
      <a:accent3>
        <a:srgbClr val="E41F13"/>
      </a:accent3>
      <a:accent4>
        <a:srgbClr val="0DA642"/>
      </a:accent4>
      <a:accent5>
        <a:srgbClr val="F8DA40"/>
      </a:accent5>
      <a:accent6>
        <a:srgbClr val="C3D200"/>
      </a:accent6>
      <a:hlink>
        <a:srgbClr val="2E75B5"/>
      </a:hlink>
      <a:folHlink>
        <a:srgbClr val="6F3B5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E3E603948584CB30573EC65F487C4" ma:contentTypeVersion="12" ma:contentTypeDescription="Create a new document." ma:contentTypeScope="" ma:versionID="512e3622ecdbef0bee97592c6658f4a5">
  <xsd:schema xmlns:xsd="http://www.w3.org/2001/XMLSchema" xmlns:xs="http://www.w3.org/2001/XMLSchema" xmlns:p="http://schemas.microsoft.com/office/2006/metadata/properties" xmlns:ns2="ade00308-5e5f-4aa1-9cbc-0390d6665079" xmlns:ns3="fb07d632-537c-4f9a-8e68-24b5638b50de" targetNamespace="http://schemas.microsoft.com/office/2006/metadata/properties" ma:root="true" ma:fieldsID="9bc4c373c6e2e152de0b432d82565aa0" ns2:_="" ns3:_="">
    <xsd:import namespace="ade00308-5e5f-4aa1-9cbc-0390d6665079"/>
    <xsd:import namespace="fb07d632-537c-4f9a-8e68-24b5638b50d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e00308-5e5f-4aa1-9cbc-0390d66650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7d632-537c-4f9a-8e68-24b5638b50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b07d632-537c-4f9a-8e68-24b5638b50de">
      <UserInfo>
        <DisplayName>Sapp, Corie</DisplayName>
        <AccountId>9</AccountId>
        <AccountType/>
      </UserInfo>
    </SharedWithUsers>
  </documentManagement>
</p:properties>
</file>

<file path=customXml/itemProps1.xml><?xml version="1.0" encoding="utf-8"?>
<ds:datastoreItem xmlns:ds="http://schemas.openxmlformats.org/officeDocument/2006/customXml" ds:itemID="{6D9C5C0A-099F-4D45-95EA-0DDC5631F31D}">
  <ds:schemaRefs>
    <ds:schemaRef ds:uri="http://schemas.microsoft.com/sharepoint/v3/contenttype/forms"/>
  </ds:schemaRefs>
</ds:datastoreItem>
</file>

<file path=customXml/itemProps2.xml><?xml version="1.0" encoding="utf-8"?>
<ds:datastoreItem xmlns:ds="http://schemas.openxmlformats.org/officeDocument/2006/customXml" ds:itemID="{44FB55DE-E08A-4C17-96CC-664544D91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e00308-5e5f-4aa1-9cbc-0390d6665079"/>
    <ds:schemaRef ds:uri="fb07d632-537c-4f9a-8e68-24b5638b5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536BE1-7761-47D6-B0D9-2504C6D562DF}">
  <ds:schemaRefs>
    <ds:schemaRef ds:uri="http://schemas.microsoft.com/office/2006/metadata/properties"/>
    <ds:schemaRef ds:uri="fb07d632-537c-4f9a-8e68-24b5638b50de"/>
    <ds:schemaRef ds:uri="ade00308-5e5f-4aa1-9cbc-0390d6665079"/>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94</TotalTime>
  <Words>1025</Words>
  <Application>Microsoft Office PowerPoint</Application>
  <PresentationFormat>Widescreen</PresentationFormat>
  <Paragraphs>232</Paragraphs>
  <Slides>13</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Wingdings</vt:lpstr>
      <vt:lpstr>1_Arcadis Master w Kicker</vt:lpstr>
      <vt:lpstr>1_Arcadis Master w Kicker</vt:lpstr>
      <vt:lpstr>PowerPoint Presentation</vt:lpstr>
      <vt:lpstr>America’s Water Infrastructure Act of 2018 (AWIA)</vt:lpstr>
      <vt:lpstr>RRA Approach | Framework</vt:lpstr>
      <vt:lpstr>Objectives </vt:lpstr>
      <vt:lpstr>PowerPoint Presentation</vt:lpstr>
      <vt:lpstr>Cyber Adversaries | Outsider</vt:lpstr>
      <vt:lpstr>Cyber Adversaries | Insider</vt:lpstr>
      <vt:lpstr>USEPA Guidance on Cyber Attacks</vt:lpstr>
      <vt:lpstr>USEPA Guidance on Cyber Attacks</vt:lpstr>
      <vt:lpstr>USEPA Guidance on Cyber Attacks</vt:lpstr>
      <vt:lpstr>AWWA Cybersecurity Tool</vt:lpstr>
      <vt:lpstr>Consequence</vt:lpstr>
      <vt:lpstr>Additional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Constantinescu, Florina</dc:creator>
  <cp:keywords/>
  <cp:lastModifiedBy>Stacy Davis</cp:lastModifiedBy>
  <cp:revision>1</cp:revision>
  <cp:lastPrinted>1601-01-01T00:00:00Z</cp:lastPrinted>
  <dcterms:created xsi:type="dcterms:W3CDTF">2021-02-01T17:51:13Z</dcterms:created>
  <dcterms:modified xsi:type="dcterms:W3CDTF">2021-09-08T04:08:40Z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0x0101008E5E3E603948584CB30573EC65F487C4</vt:lpwstr>
  </property>
</Properties>
</file>